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y="6858000" cx="9144000"/>
  <p:notesSz cx="6858000" cy="9144000"/>
  <p:embeddedFontLst>
    <p:embeddedFont>
      <p:font typeface="Architects Daughter"/>
      <p:regular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ArchitectsDaughter-regular.fntdata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8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7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8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0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6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8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8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9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9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7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5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8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0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84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5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143000" y="2151727"/>
            <a:ext cx="6858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 u="none" cap="none" strike="noStrik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ENVIRONMENTAL POLLUTION</a:t>
            </a:r>
            <a:endParaRPr b="1" i="1" sz="6000" u="none" cap="none" strike="noStrike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-environmental-pollution-causes-effects-and-control-measures-10-638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-environmental-pollution-causes-effects-and-control-measures-11-638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-environmental-pollution-causes-effects-and-control-measures-12-638.jpg"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3-environmental-pollution-causes-effects-and-control-measures-13-638.jpg"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-environmental-pollution-causes-effects-and-control-measures-14-638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5-environmental-pollution-causes-effects-and-control-measures-15-638.jpg"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-environmental-pollution-causes-effects-and-control-measures-16-638.jpg" id="159" name="Google Shape;1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7-environmental-pollution-causes-effects-and-control-measures-17-638.jpg" id="164" name="Google Shape;1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8-environmental-pollution-causes-effects-and-control-measures-18-638.jpg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-environmental-pollution-causes-effects-and-control-measures-19-638.jpg"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2-environmental-pollution-causes-effects-and-control-measures-2-638.jpg"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-environmental-pollution-causes-effects-and-control-measures-20-638.jpg"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1-environmental-pollution-causes-effects-and-control-measures-21-638.jpg" id="184" name="Google Shape;1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2-environmental-pollution-causes-effects-and-control-measures-22-638.jpg" id="189" name="Google Shape;1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3-environmental-pollution-causes-effects-and-control-measures-23-638.jpg"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4-environmental-pollution-causes-effects-and-control-measures-24-638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5-environmental-pollution-causes-effects-and-control-measures-25-638.jpg" id="204" name="Google Shape;2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6-environmental-pollution-causes-effects-and-control-measures-26-638.jpg"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7-environmental-pollution-causes-effects-and-control-measures-27-638.jpg"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8-environmental-pollution-causes-effects-and-control-measures-28-638.jpg" id="219" name="Google Shape;21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9-environmental-pollution-causes-effects-and-control-measures-29-638.jpg" id="224" name="Google Shape;2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-environmental-pollution-causes-effects-and-control-measures-3-638.jp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0-environmental-pollution-causes-effects-and-control-measures-30-638.jpg" id="229" name="Google Shape;2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1-environmental-pollution-causes-effects-and-control-measures-31-638.jpg" id="234" name="Google Shape;2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2-environmental-pollution-causes-effects-and-control-measures-32-638.jpg" id="239" name="Google Shape;2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3-environmental-pollution-causes-effects-and-control-measures-33-638.jpg" id="244" name="Google Shape;24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4-environmental-pollution-causes-effects-and-control-measures-34-638.jpg" id="249" name="Google Shape;24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5-environmental-pollution-causes-effects-and-control-measures-35-638.jpg" id="254" name="Google Shape;2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6-environmental-pollution-causes-effects-and-control-measures-36-638.jpg" id="259" name="Google Shape;2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7-environmental-pollution-causes-effects-and-control-measures-37-638.jpg" id="264" name="Google Shape;26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8-environmental-pollution-causes-effects-and-control-measures-38-638.jpg" id="269" name="Google Shape;2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9-environmental-pollution-causes-effects-and-control-measures-39-638.jpg" id="274" name="Google Shape;2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4-environmental-pollution-causes-effects-and-control-measures-4-638.jpg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0-environmental-pollution-causes-effects-and-control-measures-40-638.jpg" id="279" name="Google Shape;2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1-environmental-pollution-causes-effects-and-control-measures-41-638.jpg" id="284" name="Google Shape;2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2-environmental-pollution-causes-effects-and-control-measures-42-638.jpg" id="289" name="Google Shape;28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3-environmental-pollution-causes-effects-and-control-measures-43-638.jpg" id="294" name="Google Shape;29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4-environmental-pollution-causes-effects-and-control-measures-44-638.jpg" id="299" name="Google Shape;29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-environmental-pollution-causes-effects-and-control-measures-45-638.jpg" id="304" name="Google Shape;3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6-environmental-pollution-causes-effects-and-control-measures-46-638.jpg" id="309" name="Google Shape;30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7-environmental-pollution-causes-effects-and-control-measures-47-638.jpg" id="314" name="Google Shape;31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8-environmental-pollution-causes-effects-and-control-measures-48-638.jpg" id="319" name="Google Shape;31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9-environmental-pollution-causes-effects-and-control-measures-49-638.jpg" id="324" name="Google Shape;32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5-environmental-pollution-causes-effects-and-control-measures-5-638.jpg"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0-environmental-pollution-causes-effects-and-control-measures-50-638.jpg" id="329" name="Google Shape;32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1-environmental-pollution-causes-effects-and-control-measures-51-638.jpg" id="334" name="Google Shape;33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2-environmental-pollution-causes-effects-and-control-measures-52-638.jpg" id="339" name="Google Shape;33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3-environmental-pollution-causes-effects-and-control-measures-53-638.jpg" id="344" name="Google Shape;3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4-environmental-pollution-causes-effects-and-control-measures-54-638.jpg" id="349" name="Google Shape;34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5-environmental-pollution-causes-effects-and-control-measures-55-638.jpg" id="354" name="Google Shape;35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6-environmental-pollution-causes-effects-and-control-measures-56-638.jpg" id="359" name="Google Shape;35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7-environmental-pollution-causes-effects-and-control-measures-57-638.jpg" id="364" name="Google Shape;36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8-environmental-pollution-causes-effects-and-control-measures-58-638.jpg" id="369" name="Google Shape;36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9-environmental-pollution-causes-effects-and-control-measures-59-638.jpg" id="374" name="Google Shape;37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6-environmental-pollution-causes-effects-and-control-measures-6-638.jpg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0-environmental-pollution-causes-effects-and-control-measures-60-638.jpg" id="379" name="Google Shape;37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1-environmental-pollution-causes-effects-and-control-measures-61-638.jpg" id="384" name="Google Shape;38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2-environmental-pollution-causes-effects-and-control-measures-62-638.jpg" id="389" name="Google Shape;38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3-environmental-pollution-causes-effects-and-control-measures-63-638.jpg" id="394" name="Google Shape;39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4-environmental-pollution-causes-effects-and-control-measures-64-638.jpg" id="399" name="Google Shape;39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5-environmental-pollution-causes-effects-and-control-measures-65-638.jpg" id="404" name="Google Shape;40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6-environmental-pollution-causes-effects-and-control-measures-66-638.jpg" id="409" name="Google Shape;40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7-environmental-pollution-causes-effects-and-control-measures-67-638.jpg" id="414" name="Google Shape;41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8-environmental-pollution-causes-effects-and-control-measures-68-638.jpg" id="419" name="Google Shape;41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9-environmental-pollution-causes-effects-and-control-measures-69-638.jpg" id="424" name="Google Shape;42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7-environmental-pollution-causes-effects-and-control-measures-7-638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0-environmental-pollution-causes-effects-and-control-measures-70-638.jpg" id="429" name="Google Shape;42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1-environmental-pollution-causes-effects-and-control-measures-71-638.jpg" id="434" name="Google Shape;434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2-environmental-pollution-causes-effects-and-control-measures-72-638.jpg" id="439" name="Google Shape;439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3-environmental-pollution-causes-effects-and-control-measures-73-638.jpg" id="444" name="Google Shape;44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4-environmental-pollution-causes-effects-and-control-measures-74-638.jpg" id="449" name="Google Shape;44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5-environmental-pollution-causes-effects-and-control-measures-75-638.jpg" id="454" name="Google Shape;45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6-environmental-pollution-causes-effects-and-control-measures-76-638.jpg" id="459" name="Google Shape;45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7-environmental-pollution-causes-effects-and-control-measures-77-638.jpg" id="464" name="Google Shape;46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8-environmental-pollution-causes-effects-and-control-measures-78-638.jpg" id="469" name="Google Shape;46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9-environmental-pollution-causes-effects-and-control-measures-79-638.jpg" id="474" name="Google Shape;47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8-environmental-pollution-causes-effects-and-control-measures-8-638.jp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-environmental-pollution-causes-effects-and-control-measures-80-638.jpg" id="479" name="Google Shape;47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1-environmental-pollution-causes-effects-and-control-measures-81-638.jpg" id="484" name="Google Shape;48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2-environmental-pollution-causes-effects-and-control-measures-82-638.jpg" id="489" name="Google Shape;48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3-environmental-pollution-causes-effects-and-control-measures-83-638.jpg" id="494" name="Google Shape;494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4-environmental-pollution-causes-effects-and-control-measures-84-638.jpg" id="499" name="Google Shape;49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5-environmental-pollution-causes-effects-and-control-measures-85-638.jpg" id="504" name="Google Shape;50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6-environmental-pollution-causes-effects-and-control-measures-86-638.jpg" id="509" name="Google Shape;50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7-environmental-pollution-causes-effects-and-control-measures-87-638.jpg" id="514" name="Google Shape;514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8-environmental-pollution-causes-effects-and-control-measures-88-638.jpg" id="519" name="Google Shape;51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9-environmental-pollution-causes-effects-and-control-measures-89-638.jpg" id="524" name="Google Shape;52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9-environmental-pollution-causes-effects-and-control-measures-9-638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1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