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318" r:id="rId2"/>
    <p:sldId id="321" r:id="rId3"/>
    <p:sldId id="322" r:id="rId4"/>
    <p:sldId id="323" r:id="rId5"/>
    <p:sldId id="324" r:id="rId6"/>
    <p:sldId id="325" r:id="rId7"/>
    <p:sldId id="319" r:id="rId8"/>
    <p:sldId id="32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84239" autoAdjust="0"/>
  </p:normalViewPr>
  <p:slideViewPr>
    <p:cSldViewPr snapToGrid="0">
      <p:cViewPr varScale="1">
        <p:scale>
          <a:sx n="106" d="100"/>
          <a:sy n="106" d="100"/>
        </p:scale>
        <p:origin x="103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190C68C-FA64-8808-59DE-D20750CB28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32E8D8-7C75-199D-4858-76BD8D21F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7656-CE36-42D4-983C-4D4DD8F88F38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56F7F8-ABCC-1CF9-9524-CB2DCB43F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8C5AE9-6173-1EE2-0EB9-92FBC6A520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DB4-C371-461E-B20D-3E2505CBC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4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011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74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51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81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50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23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368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64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3250" y="2220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A191C25-1A3C-0ABA-1BDF-1963DBAC340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8D4B067-D304-59F5-C1BC-25D90471A9F8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88F6D0E5-7268-8606-D4CC-27D4078965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238" y="219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62A04933-B448-B54B-368F-D9864F99C3A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A9F246C-D9AB-75C5-258E-893E4432839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D5432EC-B246-6FD2-286E-8AEAD1C2DE1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4A779A5B-3A79-3A99-AE59-E12991F276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4586A1D-9758-264A-C18A-C7281B9C77C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6F9681E-7DB4-ECC6-58A3-5C8DA42E0C32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30C0281-BB4E-BC14-1020-F038B28DD42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0FD36F3-82E4-9820-7B3C-EEEDB9BF4D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63E1900F-C300-4F53-0B26-090E6E9EE20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20A2E88-C0C5-F3E1-BFDE-CCAFCC8CAECD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8143065-A6F6-FC7E-E618-2984DF46D11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603F88D-723E-D5A2-5042-938B1131C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C6107CA-D479-DBD9-442B-86DAA3339DF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F8C45B5-43CE-0687-BBDC-28955F0D65E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F10958-A5EA-E472-8211-7F522F2CB3A3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9E3FEB3E-4F61-44F2-9AAE-1A3F0BC49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B80D59B-9DFE-4595-F8A3-0013247AD4D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62799D-B28B-3CB1-D50D-DD86F6B6AF93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463A03A-9863-B929-6FD2-F2BEBAA76FA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E93E7E5-1903-8F06-EB29-347874908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29DD75D0-7AAD-DBAE-B237-73B7EEE84B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1EBF5A7-032C-2FEC-A530-5DDAED5DFD38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710205-E448-248A-F1A8-714D3E07A8E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3ED8E06-7678-1E49-4DD3-8274B819AD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8C6D8B5F-E71F-89BC-8E87-3A30BD1A4CC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1D23F59-17D7-E341-3EEF-E0BB0BF998D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515A719-DA34-2E01-979A-46397BB11384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2B0660F-D9C4-5DA1-78EE-8553930B3A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C28A863-5B0F-9BCA-A385-49253AD4307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7D09F3A-36FC-0746-667D-6B93C1215C86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78F927E-55A4-6336-27F0-54CC04169F90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5E7FB4EA-C9D5-7BAD-842D-836A077342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7051" y="168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E59EC21-A6EB-AA16-2565-465E8F414E6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en/US/products/ps64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asis-open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Relating SOA and Cloud Computing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0" y="928910"/>
            <a:ext cx="890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79" y="1022400"/>
            <a:ext cx="89045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5" y="928911"/>
            <a:ext cx="88360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still in its infancy, and although Web services can implement a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Oriented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it is not a requirement.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those types have less of a need for the flexibility and loose coupling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SOA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applications become more diverse in scope, SOA offers an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blueprint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accessing diverse optimized services through a loosely coupled standardized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that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an ability to evolve that is difficult to implement in any other way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is loosely coupled because the service is separated from the messaging. If a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doesn’t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capabilities required, it is an easy task to switch to a different component,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switching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almost no programming.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lose some of the ability to customize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gain a significant advantage in simplifying their applications. Taken as a whole,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rely on SOA components can be very complex and appear to be tightly coupled, when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reality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not.</a:t>
            </a:r>
          </a:p>
        </p:txBody>
      </p:sp>
    </p:spTree>
    <p:extLst>
      <p:ext uri="{BB962C8B-B14F-4D97-AF65-F5344CB8AC3E}">
        <p14:creationId xmlns:p14="http://schemas.microsoft.com/office/powerpoint/2010/main" val="42346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0" y="928910"/>
            <a:ext cx="89045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system that sends hundreds or thousands of messages across an internetwork as SOA does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subject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attack in all the traditional ways that network traffic is hijacked, spoofed, redirected,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blocked.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eliminates the use of application boundaries, the traditional methods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security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at the application level aren’t likely to be effective.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family of products that enforce rules and policies for the transmission of XML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they have named Application Oriented Networking (AON;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www.cisco.com/en/US/products/ps6480/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similar policy based XML security service may be found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Citrix’s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NetScaler 9.0 (http://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www.citrix.com/English/ps2/products/product.asp?contentID=21679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Web application delivery appliance.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SOA security, a set of OASIS standards 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www.oasis-open.org/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committees/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tc_home.php?wg_abbrev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=security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was created, which includes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3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1" y="928910"/>
            <a:ext cx="89045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 Markup Language (SAML)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XML standard that provides for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authentication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authorization between client and service.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SAML technology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part of Single Sign-on Systems (SSO) and allows a user logging into a system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to have access to distributed SOA resources.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WS-Security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(WSS)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extension of SOA that enforces security by applying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 such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Kerberos, SAML, or X.509 to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messages.Through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of XML Signature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XML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Encryption, WSS aims to offer client/service security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WS-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SecureConversion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Web services protocol for creating and sharing security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WS-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SecureConversion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meant to operate in systems where WS-Security,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WS-Trust,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WS-Policy are in use, and it attaches a security context token to communications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used to transport messages in an SOA enterprise.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WS-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SecurityPolicy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set of network policies that extend WS-Security,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WS-Trust,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WS-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SecureConversion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messages complying to a policy must be signed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encrypted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SecurityPolicy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part of a general WS-Policy framework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0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1" y="928910"/>
            <a:ext cx="89045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WS-Trust extends WS-Security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mechanism to issue, renew, and validate security tokens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using WS-Trust can implement this system through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Security Token Service (STS), a mechanism for attaching security tokens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mechanisms for key exchanges that are used to validate tokens and messages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approach to enforcing security in SOA is to use an XML gateway that intercepts XML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transported by SOAP or REST, identifies the source of the message, and verifies that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securely received.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Gateway SOA security requires a Public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Infrastructure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(PKI) so that encryption is enforced by digital signatures.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Software’s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Actional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8.0 (http://web.progress.com/en/actional/index.html) now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Mindreef’s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SOAPscope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and has an XML middleware service that performs diagnostic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governance, adding that component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Actional’s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ability to monitor and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XML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appliances and application servers.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Open Cloud Consortium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200" y="928913"/>
            <a:ext cx="869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Open Cloud Consortium (OCC; see http://opencloudconsortium.org/) is an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comprised of several universities and interested companies that supports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 for cloud computing and for interoperating with the various frameworks.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groups perform these functions: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benchmarks for measuring cloud computing performance. Their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and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generator for measuring large data clouds is called 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MalStone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(http://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code.google.com/p/malgen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testbeds that vendors can use to test their applications, including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Cloud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Testbed and the 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Intercloud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Testbed that are part of the work of the Open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Testbed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Intercloud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working groups.</a:t>
            </a:r>
          </a:p>
          <a:p>
            <a:pPr algn="just"/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the development of open-source reference implementations for cloud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Group on Standards and Interoperability For Large Data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extends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for data storage with a distributed file system, table services,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computing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MapReduce following the model that is part of Google’s offering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0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Open Cloud Consortium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200" y="928913"/>
            <a:ext cx="869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 is Google’s patented software framework that supports distributed large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by the Google File System (GFS) accessed by clusters of computers.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Apache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(http://hadoop.apache.org/) open-source system is based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MapReduce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GFS.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the management of cloud computing infrastructure for scientific research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part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Open Science Data Cloud (OSDCP) Working Group’s initiative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3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Relating SOA and Cloud Computing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0" y="928910"/>
            <a:ext cx="890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79" y="1022400"/>
            <a:ext cx="89045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5" y="928911"/>
            <a:ext cx="88360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components are often best-of-breed service providers that can provide a measured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level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can play a role in Business Process Management (BPM) systems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their design allows for much easier system upgrades 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maintenance. Many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2.0 applications use SOA components, and SOA will become increasingly useful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larger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that require many Web services.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often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 on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and feature AJAX components in a user interface that supports Web syndication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blogs, and wikis. Some people regard mashups as Web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 applications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well.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mashup is the combination of data from two or more sources that creates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unique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 The layers added to Google maps are examples of mashups.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for Asynchronous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JavaScipt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XM. AJAX is a set of development tools that allow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client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into Web applications; it is not a standard.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 a group of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leverage HTML and CSS for styling, Web objects in the Document Object Model (DOM) or data, XML and XSLT for data interchange, the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asynchronous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JavaScript commands to request data from data sources.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0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6939" y="-29433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Relating SOA and Cloud Computing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0" y="928910"/>
            <a:ext cx="8904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SOA faces in designing systems to support Web 2.0 is the lack of standardization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how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Web 2.0 are used.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 that SOA will play a role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creating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dubbed an “Internet of Services” where complex services will be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as a set of building blocks based on the convergence of SOA and Web 2.0.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Gartner Group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this trend as the development of “Advanced SOA,” but features of SOA that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event-driven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been part of many vendors’ middleware offerings for several years now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000" y="1236690"/>
            <a:ext cx="84155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243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1265</Words>
  <Application>Microsoft Office PowerPoint</Application>
  <PresentationFormat>On-screen Show (16:9)</PresentationFormat>
  <Paragraphs>137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square721_btroman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GS</dc:creator>
  <cp:lastModifiedBy>Microsoft account</cp:lastModifiedBy>
  <cp:revision>381</cp:revision>
  <dcterms:modified xsi:type="dcterms:W3CDTF">2024-12-08T05:21:37Z</dcterms:modified>
</cp:coreProperties>
</file>