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1" r:id="rId5"/>
    <p:sldId id="264" r:id="rId6"/>
    <p:sldId id="265" r:id="rId7"/>
    <p:sldId id="266" r:id="rId8"/>
    <p:sldId id="260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9BD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9BD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50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4383de3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c14383de3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17500">
              <a:defRPr sz="1400"/>
            </a:pPr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defRPr sz="1400"/>
            </a:lvl1pPr>
            <a:lvl2pPr marL="965200" indent="-355600">
              <a:defRPr sz="1400"/>
            </a:lvl2pPr>
            <a:lvl3pPr marL="1422400" indent="-355600">
              <a:defRPr sz="1400"/>
            </a:lvl3pPr>
            <a:lvl4pPr marL="1879600" indent="-355600">
              <a:defRPr sz="1400"/>
            </a:lvl4pPr>
            <a:lvl5pPr marL="2336800" indent="-355600"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defRPr sz="1200"/>
            </a:lvl1pPr>
            <a:lvl2pPr marL="914400" indent="-304800">
              <a:defRPr sz="1200"/>
            </a:lvl2pPr>
            <a:lvl3pPr marL="1371600" indent="-304800">
              <a:defRPr sz="1200"/>
            </a:lvl3pPr>
            <a:lvl4pPr marL="1828800" indent="-304800">
              <a:defRPr sz="1200"/>
            </a:lvl4pPr>
            <a:lvl5pPr marL="2286000" indent="-304800"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Rectangle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None/>
            </a:lvl1pPr>
            <a:lvl2pPr>
              <a:lnSpc>
                <a:spcPct val="100000"/>
              </a:lnSpc>
              <a:buClrTx/>
            </a:lvl2pPr>
            <a:lvl3pPr>
              <a:lnSpc>
                <a:spcPct val="100000"/>
              </a:lnSpc>
              <a:buClrTx/>
            </a:lvl3pPr>
            <a:lvl4pPr>
              <a:lnSpc>
                <a:spcPct val="100000"/>
              </a:lnSpc>
              <a:buClrTx/>
            </a:lvl4pPr>
            <a:lvl5pPr>
              <a:lnSpc>
                <a:spcPct val="100000"/>
              </a:lnSpc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2pPr>
              <a:buChar char="○"/>
            </a:lvl2pPr>
            <a:lvl3pPr>
              <a:buChar char="■"/>
            </a:lvl3pPr>
            <a:lvl5pPr>
              <a:buChar char="○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51157" y="4065819"/>
            <a:ext cx="1270001" cy="31839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00000"/>
        <a:buFontTx/>
        <a:buChar char="●"/>
        <a:tabLst/>
        <a:defRPr sz="1800" b="0" i="0" u="none" strike="noStrike" cap="none" spc="0" baseline="0"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.conferenceworld.in/BIT_30_Mar_2019/50BV2jWtMQ1B41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ATABASE MANAGEMENT SYSTEMS LABORATORY(CD252IA)"/>
          <p:cNvSpPr txBox="1">
            <a:spLocks noGrp="1"/>
          </p:cNvSpPr>
          <p:nvPr>
            <p:ph type="ctrTitle"/>
          </p:nvPr>
        </p:nvSpPr>
        <p:spPr>
          <a:xfrm>
            <a:off x="765600" y="869633"/>
            <a:ext cx="7612800" cy="886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1520">
              <a:defRPr sz="2480" b="1">
                <a:solidFill>
                  <a:srgbClr val="002060"/>
                </a:solidFill>
              </a:defRPr>
            </a:pPr>
            <a:r>
              <a:rPr dirty="0"/>
              <a:t>DATABASE MANAGEMENT SYSTEMS LABORATORY(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CD252IA</a:t>
            </a:r>
            <a:r>
              <a:rPr dirty="0"/>
              <a:t>)</a:t>
            </a:r>
          </a:p>
        </p:txBody>
      </p:sp>
      <p:sp>
        <p:nvSpPr>
          <p:cNvPr id="110" name="Topic : Hospital Management System"/>
          <p:cNvSpPr txBox="1">
            <a:spLocks noGrp="1"/>
          </p:cNvSpPr>
          <p:nvPr>
            <p:ph type="subTitle" sz="quarter" idx="1"/>
          </p:nvPr>
        </p:nvSpPr>
        <p:spPr>
          <a:xfrm>
            <a:off x="1021343" y="2608045"/>
            <a:ext cx="7101313" cy="1017301"/>
          </a:xfrm>
          <a:prstGeom prst="rect">
            <a:avLst/>
          </a:prstGeom>
        </p:spPr>
        <p:txBody>
          <a:bodyPr/>
          <a:lstStyle>
            <a:lvl1pPr>
              <a:defRPr sz="2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0"/>
            </a:pPr>
            <a:r>
              <a:rPr b="1" dirty="0"/>
              <a:t>Topic : Hospital Management System </a:t>
            </a:r>
          </a:p>
        </p:txBody>
      </p:sp>
      <p:sp>
        <p:nvSpPr>
          <p:cNvPr id="111" name="Experiential learning"/>
          <p:cNvSpPr txBox="1"/>
          <p:nvPr/>
        </p:nvSpPr>
        <p:spPr>
          <a:xfrm>
            <a:off x="3272305" y="1848376"/>
            <a:ext cx="2599388" cy="61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>
            <a:lvl1pPr>
              <a:defRPr sz="1900" b="1" u="sng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Experiential learning</a:t>
            </a:r>
          </a:p>
        </p:txBody>
      </p:sp>
      <p:sp>
        <p:nvSpPr>
          <p:cNvPr id="112" name="Shashidhar Sarvi        - 1RV22CD054…"/>
          <p:cNvSpPr txBox="1"/>
          <p:nvPr/>
        </p:nvSpPr>
        <p:spPr>
          <a:xfrm>
            <a:off x="2900339" y="3625346"/>
            <a:ext cx="3343322" cy="86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3">
              <a:lnSpc>
                <a:spcPct val="120000"/>
              </a:lnSpc>
              <a:defRPr sz="1600" b="1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Shashidhar </a:t>
            </a:r>
            <a:r>
              <a:rPr lang="en-IN" dirty="0" err="1"/>
              <a:t>Sarvi</a:t>
            </a:r>
            <a:r>
              <a:rPr lang="en-IN" dirty="0"/>
              <a:t>        - 1RV22CD054</a:t>
            </a:r>
          </a:p>
          <a:p>
            <a:pPr>
              <a:lnSpc>
                <a:spcPct val="120000"/>
              </a:lnSpc>
              <a:defRPr sz="1600" b="1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Harsha R B                 - 1RV23CD401</a:t>
            </a:r>
          </a:p>
          <a:p>
            <a:pPr>
              <a:lnSpc>
                <a:spcPct val="120000"/>
              </a:lnSpc>
              <a:defRPr sz="1600" b="1">
                <a:solidFill>
                  <a:srgbClr val="4E4E4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dirty="0"/>
              <a:t>Harshit Savanur         - 1RV23CD402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uble-click to edit"/>
          <p:cNvSpPr txBox="1">
            <a:spLocks noGrp="1"/>
          </p:cNvSpPr>
          <p:nvPr>
            <p:ph type="title"/>
          </p:nvPr>
        </p:nvSpPr>
        <p:spPr>
          <a:xfrm>
            <a:off x="311699" y="963743"/>
            <a:ext cx="8520602" cy="57270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defTabSz="521208">
              <a:defRPr sz="1596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Developing a hospital management system in order to effectively manage most aspects of hospitals such as booking appointments, managing patient records and keeping medical history.</a:t>
            </a:r>
            <a:endParaRPr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72404" y="4690756"/>
            <a:ext cx="248754" cy="3385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/>
          <a:lstStyle/>
          <a:p>
            <a:fld id="{86CB4B4D-7CA3-9044-876B-883B54F8677D}" type="slidenum"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Problem Statement"/>
          <p:cNvSpPr txBox="1"/>
          <p:nvPr/>
        </p:nvSpPr>
        <p:spPr>
          <a:xfrm>
            <a:off x="311699" y="289119"/>
            <a:ext cx="8520602" cy="5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>
            <a:lvl1pPr algn="ctr">
              <a:defRPr sz="2800" b="1">
                <a:solidFill>
                  <a:srgbClr val="002060"/>
                </a:solidFill>
              </a:defRPr>
            </a:lvl1pPr>
          </a:lstStyle>
          <a:p>
            <a:r>
              <a:rPr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7A447-A34D-44BC-93D8-7C9FDD0DE29E}"/>
              </a:ext>
            </a:extLst>
          </p:cNvPr>
          <p:cNvSpPr txBox="1"/>
          <p:nvPr/>
        </p:nvSpPr>
        <p:spPr>
          <a:xfrm>
            <a:off x="311699" y="1906301"/>
            <a:ext cx="4572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1175C-AA5A-46D6-9C92-6D984955DC50}"/>
              </a:ext>
            </a:extLst>
          </p:cNvPr>
          <p:cNvSpPr txBox="1"/>
          <p:nvPr/>
        </p:nvSpPr>
        <p:spPr>
          <a:xfrm>
            <a:off x="311699" y="2528825"/>
            <a:ext cx="8520602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hospitals have to deal with a lot of patients regularly and hence a lot of data. Hence it is very important for a hospital to have a DBMS with a frontend that easily allows patients to book appointments and allows doctors or administrators to manage patient data.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project I have chosen to build the frontend using ReactJS and JavaScript, backend in Node.js and the database used will be MySQL.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5ADC-9CC7-47EF-8B3C-269B50D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E3A0-C086-4E73-BA30-A71B20D7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Separate interfaces for patients and doctors. Patients and doctors should have separate logins. </a:t>
            </a:r>
          </a:p>
          <a:p>
            <a:pPr>
              <a:buAutoNum type="arabicPeriod"/>
            </a:pPr>
            <a:r>
              <a:rPr lang="en-US" dirty="0"/>
              <a:t>Allow patients to book appointments and view/update/cancel them later if necessary, creating free slots for other patients. </a:t>
            </a:r>
          </a:p>
          <a:p>
            <a:pPr>
              <a:buAutoNum type="arabicPeriod"/>
            </a:pPr>
            <a:r>
              <a:rPr lang="en-US" dirty="0"/>
              <a:t>Allow doctors to cancel appointments. </a:t>
            </a:r>
          </a:p>
          <a:p>
            <a:pPr>
              <a:buAutoNum type="arabicPeriod"/>
            </a:pPr>
            <a:r>
              <a:rPr lang="en-US" dirty="0"/>
              <a:t>The system should avoid clash of appointments and allow appointments only when a doctor is not already busy or does not have a break. </a:t>
            </a:r>
          </a:p>
          <a:p>
            <a:pPr>
              <a:buAutoNum type="arabicPeriod"/>
            </a:pPr>
            <a:r>
              <a:rPr lang="en-US" dirty="0"/>
              <a:t>Doctors should be able access patient history and profile, and add to patient history. </a:t>
            </a:r>
          </a:p>
          <a:p>
            <a:pPr>
              <a:buAutoNum type="arabicPeriod"/>
            </a:pPr>
            <a:r>
              <a:rPr lang="en-US" dirty="0"/>
              <a:t>Doctors should be able to give prescriptions and diagnosis.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8143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39452" y="209825"/>
            <a:ext cx="4347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graphicFrame>
        <p:nvGraphicFramePr>
          <p:cNvPr id="70" name="Google Shape;70;p15"/>
          <p:cNvGraphicFramePr/>
          <p:nvPr>
            <p:extLst>
              <p:ext uri="{D42A27DB-BD31-4B8C-83A1-F6EECF244321}">
                <p14:modId xmlns:p14="http://schemas.microsoft.com/office/powerpoint/2010/main" val="2468780710"/>
              </p:ext>
            </p:extLst>
          </p:nvPr>
        </p:nvGraphicFramePr>
        <p:xfrm>
          <a:off x="168800" y="1076075"/>
          <a:ext cx="8806400" cy="3410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 sz="1800"/>
                        <a:t>AUTHOR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1800"/>
                        <a:t>PAPER TITLE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</a:t>
                      </a:r>
                      <a:r>
                        <a:rPr lang="en-US" sz="1800" dirty="0"/>
                        <a:t>PUBLISHED</a:t>
                      </a:r>
                      <a:endParaRPr sz="18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</a:t>
                      </a:r>
                      <a:r>
                        <a:rPr lang="en-US" sz="1800"/>
                        <a:t>SUMMARY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Khairil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Anwar, Muhammad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Fikry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Aransyah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Sabina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Natania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Ibrahim,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Febi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Nurlita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Anisa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Sasmita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Sari, Nanda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Marlinda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Assessing the success factors of Hospital Management Information System (HMIS) implementation using the HOT-FIT method in Indonesia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 Published: 2023</a:t>
                      </a:r>
                      <a:endParaRPr lang="en-US" dirty="0">
                        <a:hlinkClick r:id="rId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hlinkClick r:id="rId3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linkClick r:id="rId3"/>
                        </a:rPr>
                        <a:t>Paper Link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paper reviews the critical success factors influencing HMIS implementation. It highlights the importance of user satisfaction and system utilization, addressing organizational and human factors essential for effective healthcare management.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Neeraj Tiwari, Ashok Kumar Rai, Anurag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Sahani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N" sz="1000" b="0" i="0" u="none" strike="noStrike" cap="none" spc="0" baseline="0" dirty="0" err="1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Akshay</a:t>
                      </a: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 Kumar Maurya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Survey Paper On Hospital Management System (HMS)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Published: 2021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  <a:hlinkClick r:id="rId3"/>
                        </a:rPr>
                        <a:t>Paper Link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paper presents a design for an HMS that assists patients at hospital front desks by providing information about doctors and appointments. It focuses on enhancing patient interaction and improving efficiency through technology integration.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7662-D2A3-4DEA-9769-9941C776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69274"/>
            <a:ext cx="8520602" cy="6081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ER Diagram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600E-B49C-4163-99D8-CA2165D0D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07"/>
          <a:stretch/>
        </p:blipFill>
        <p:spPr>
          <a:xfrm>
            <a:off x="828090" y="559640"/>
            <a:ext cx="7709490" cy="44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01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6958-D75D-4F10-A079-28B92A39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76202"/>
            <a:ext cx="8520602" cy="4849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rgbClr val="0070C0"/>
                </a:solidFill>
              </a:rPr>
              <a:t>Relational Schemas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7287-E4A5-4A33-8AD7-F447D71A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1"/>
            <a:ext cx="6241473" cy="4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36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240-FDF9-4094-B688-141D00CD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93965"/>
            <a:ext cx="8520602" cy="5541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Relational Mapping</a:t>
            </a:r>
            <a:endParaRPr lang="en-IN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CEFC0-43EB-4089-82EA-970A0486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77" y="705976"/>
            <a:ext cx="6886845" cy="443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0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ANK YOU"/>
          <p:cNvSpPr txBox="1">
            <a:spLocks noGrp="1"/>
          </p:cNvSpPr>
          <p:nvPr>
            <p:ph type="body" sz="half" idx="1"/>
          </p:nvPr>
        </p:nvSpPr>
        <p:spPr>
          <a:xfrm>
            <a:off x="138517" y="1552799"/>
            <a:ext cx="8520602" cy="20379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Arial"/>
              <a:buNone/>
              <a:defRPr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b="1" u="sng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754976" y="4700819"/>
            <a:ext cx="266182" cy="3183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285F4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285F4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285F4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285F4"/>
          </a:solidFill>
          <a:prstDash val="solid"/>
          <a:round/>
        </a:ln>
        <a:effectLst>
          <a:outerShdw blurRad="38100" dist="19999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400</Words>
  <Application>Microsoft Office PowerPoint</Application>
  <PresentationFormat>On-screen Show (16:9)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Lucida Grande</vt:lpstr>
      <vt:lpstr>Times New Roman</vt:lpstr>
      <vt:lpstr>White</vt:lpstr>
      <vt:lpstr>DATABASE MANAGEMENT SYSTEMS LABORATORY(CD252IA)</vt:lpstr>
      <vt:lpstr>Problem Statement Developing a hospital management system in order to effectively manage most aspects of hospitals such as booking appointments, managing patient records and keeping medical history.</vt:lpstr>
      <vt:lpstr>Functional Requirements</vt:lpstr>
      <vt:lpstr>PowerPoint Presentation</vt:lpstr>
      <vt:lpstr>ER Diagram</vt:lpstr>
      <vt:lpstr>Relational Schemas </vt:lpstr>
      <vt:lpstr>Relational Mapping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LABORATORY(CD252IA)</dc:title>
  <dc:creator>Harshith</dc:creator>
  <cp:lastModifiedBy>Harshith Ramesh</cp:lastModifiedBy>
  <cp:revision>4</cp:revision>
  <dcterms:modified xsi:type="dcterms:W3CDTF">2024-11-28T01:36:01Z</dcterms:modified>
</cp:coreProperties>
</file>