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6" r:id="rId2"/>
    <p:sldId id="73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734" r:id="rId21"/>
    <p:sldId id="735" r:id="rId22"/>
    <p:sldId id="736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9157-7C73-46E8-B935-C0400EBBA22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5481D-3C32-46FC-8B0A-5EB97F65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591" y="243332"/>
            <a:ext cx="102374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737" y="1854073"/>
            <a:ext cx="10976610" cy="416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1859" y="6465915"/>
            <a:ext cx="2419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s.york.ac.uk/fp/lsa/lectures/REToC.pdf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s.york.ac.uk/fp/lsa/lectures/REToC.pdf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york.ac.uk/fp/lsa/lectures/REToC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www.cs.york.ac.uk/fp/lsa/lectures/REToC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york.ac.uk/fp/lsa/lectures/REToC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york.ac.uk/fp/lsa/lectures/REToC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york.ac.uk/fp/lsa/lectures/REToC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york.ac.uk/fp/lsa/lectures/REToC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york.ac.uk/fp/lsa/lectures/REToC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york.ac.uk/fp/lsa/lectures/REToC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Thompson%27s_construction#%3A~%3Atext%3DIn%20computer%20science%2C%20Thompson%27s%20construction%2Cstrings%20against%20the%20regular%20expression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Thompson%27s_construction#%3A~%3Atext%3DIn%20computer%20science%2C%20Thompson%27s%20construction%2Cstrings%20against%20the%20regular%20expression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Thompson%27s_construction#%3A~%3Atext%3DIn%20computer%20science%2C%20Thompson%27s%20construction%2Cstrings%20against%20the%20regular%20expression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Thompson%27s_construction#%3A~%3Atext%3DIn%20computer%20science%2C%20Thompson%27s%20construction%2Cstrings%20against%20the%20regular%20expression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s.york.ac.uk/fp/lsa/lectures/RETo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31" y="1570054"/>
            <a:ext cx="6478855" cy="262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89944" y="2717425"/>
            <a:ext cx="110966" cy="454819"/>
          </a:xfrm>
          <a:custGeom>
            <a:avLst/>
            <a:gdLst/>
            <a:ahLst/>
            <a:cxnLst/>
            <a:rect l="l" t="t" r="r" b="b"/>
            <a:pathLst>
              <a:path w="147954" h="606425">
                <a:moveTo>
                  <a:pt x="120302" y="606028"/>
                </a:moveTo>
                <a:lnTo>
                  <a:pt x="104824" y="606028"/>
                </a:lnTo>
                <a:lnTo>
                  <a:pt x="99367" y="605779"/>
                </a:lnTo>
                <a:lnTo>
                  <a:pt x="63763" y="578308"/>
                </a:lnTo>
                <a:lnTo>
                  <a:pt x="47764" y="542590"/>
                </a:lnTo>
                <a:lnTo>
                  <a:pt x="34072" y="506638"/>
                </a:lnTo>
                <a:lnTo>
                  <a:pt x="17859" y="452139"/>
                </a:lnTo>
                <a:lnTo>
                  <a:pt x="6976" y="396664"/>
                </a:lnTo>
                <a:lnTo>
                  <a:pt x="1116" y="340369"/>
                </a:lnTo>
                <a:lnTo>
                  <a:pt x="0" y="302121"/>
                </a:lnTo>
                <a:lnTo>
                  <a:pt x="288" y="283117"/>
                </a:lnTo>
                <a:lnTo>
                  <a:pt x="4613" y="226665"/>
                </a:lnTo>
                <a:lnTo>
                  <a:pt x="14129" y="171050"/>
                </a:lnTo>
                <a:lnTo>
                  <a:pt x="28723" y="116085"/>
                </a:lnTo>
                <a:lnTo>
                  <a:pt x="41076" y="79771"/>
                </a:lnTo>
                <a:lnTo>
                  <a:pt x="55735" y="43718"/>
                </a:lnTo>
                <a:lnTo>
                  <a:pt x="73124" y="6697"/>
                </a:lnTo>
                <a:lnTo>
                  <a:pt x="103237" y="0"/>
                </a:lnTo>
                <a:lnTo>
                  <a:pt x="118715" y="0"/>
                </a:lnTo>
                <a:lnTo>
                  <a:pt x="147488" y="13345"/>
                </a:lnTo>
                <a:lnTo>
                  <a:pt x="147091" y="16073"/>
                </a:lnTo>
                <a:lnTo>
                  <a:pt x="146000" y="19050"/>
                </a:lnTo>
                <a:lnTo>
                  <a:pt x="132512" y="52582"/>
                </a:lnTo>
                <a:lnTo>
                  <a:pt x="120774" y="86655"/>
                </a:lnTo>
                <a:lnTo>
                  <a:pt x="102542" y="156418"/>
                </a:lnTo>
                <a:lnTo>
                  <a:pt x="91603" y="228041"/>
                </a:lnTo>
                <a:lnTo>
                  <a:pt x="87957" y="301525"/>
                </a:lnTo>
                <a:lnTo>
                  <a:pt x="88887" y="338556"/>
                </a:lnTo>
                <a:lnTo>
                  <a:pt x="96329" y="411109"/>
                </a:lnTo>
                <a:lnTo>
                  <a:pt x="111100" y="481654"/>
                </a:lnTo>
                <a:lnTo>
                  <a:pt x="132531" y="550636"/>
                </a:lnTo>
                <a:lnTo>
                  <a:pt x="146992" y="588168"/>
                </a:lnTo>
                <a:lnTo>
                  <a:pt x="147637" y="591244"/>
                </a:lnTo>
                <a:lnTo>
                  <a:pt x="147637" y="596503"/>
                </a:lnTo>
                <a:lnTo>
                  <a:pt x="146397" y="598735"/>
                </a:lnTo>
                <a:lnTo>
                  <a:pt x="141436" y="602406"/>
                </a:lnTo>
                <a:lnTo>
                  <a:pt x="137616" y="603795"/>
                </a:lnTo>
                <a:lnTo>
                  <a:pt x="127396" y="605581"/>
                </a:lnTo>
                <a:lnTo>
                  <a:pt x="120302" y="606028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978" y="2830163"/>
            <a:ext cx="208598" cy="257651"/>
          </a:xfrm>
          <a:custGeom>
            <a:avLst/>
            <a:gdLst/>
            <a:ahLst/>
            <a:cxnLst/>
            <a:rect l="l" t="t" r="r" b="b"/>
            <a:pathLst>
              <a:path w="278129" h="343535">
                <a:moveTo>
                  <a:pt x="35669" y="95845"/>
                </a:moveTo>
                <a:lnTo>
                  <a:pt x="29517" y="95845"/>
                </a:lnTo>
                <a:lnTo>
                  <a:pt x="27285" y="95051"/>
                </a:lnTo>
                <a:lnTo>
                  <a:pt x="16668" y="54421"/>
                </a:lnTo>
                <a:lnTo>
                  <a:pt x="17214" y="48865"/>
                </a:lnTo>
                <a:lnTo>
                  <a:pt x="47736" y="19849"/>
                </a:lnTo>
                <a:lnTo>
                  <a:pt x="86283" y="7032"/>
                </a:lnTo>
                <a:lnTo>
                  <a:pt x="133498" y="204"/>
                </a:lnTo>
                <a:lnTo>
                  <a:pt x="143470" y="0"/>
                </a:lnTo>
                <a:lnTo>
                  <a:pt x="160743" y="437"/>
                </a:lnTo>
                <a:lnTo>
                  <a:pt x="204753" y="7032"/>
                </a:lnTo>
                <a:lnTo>
                  <a:pt x="246459" y="28575"/>
                </a:lnTo>
                <a:lnTo>
                  <a:pt x="269980" y="65186"/>
                </a:lnTo>
                <a:lnTo>
                  <a:pt x="136029" y="65186"/>
                </a:lnTo>
                <a:lnTo>
                  <a:pt x="125592" y="65484"/>
                </a:lnTo>
                <a:lnTo>
                  <a:pt x="81781" y="74972"/>
                </a:lnTo>
                <a:lnTo>
                  <a:pt x="40382" y="94257"/>
                </a:lnTo>
                <a:lnTo>
                  <a:pt x="35669" y="95845"/>
                </a:lnTo>
                <a:close/>
              </a:path>
              <a:path w="278129" h="343535">
                <a:moveTo>
                  <a:pt x="110728" y="343197"/>
                </a:moveTo>
                <a:lnTo>
                  <a:pt x="66228" y="336798"/>
                </a:lnTo>
                <a:lnTo>
                  <a:pt x="31105" y="318194"/>
                </a:lnTo>
                <a:lnTo>
                  <a:pt x="8185" y="287238"/>
                </a:lnTo>
                <a:lnTo>
                  <a:pt x="0" y="244227"/>
                </a:lnTo>
                <a:lnTo>
                  <a:pt x="641" y="231353"/>
                </a:lnTo>
                <a:lnTo>
                  <a:pt x="16120" y="188695"/>
                </a:lnTo>
                <a:lnTo>
                  <a:pt x="52341" y="159664"/>
                </a:lnTo>
                <a:lnTo>
                  <a:pt x="92720" y="146744"/>
                </a:lnTo>
                <a:lnTo>
                  <a:pt x="144316" y="141023"/>
                </a:lnTo>
                <a:lnTo>
                  <a:pt x="164008" y="140642"/>
                </a:lnTo>
                <a:lnTo>
                  <a:pt x="193625" y="140642"/>
                </a:lnTo>
                <a:lnTo>
                  <a:pt x="193625" y="112662"/>
                </a:lnTo>
                <a:lnTo>
                  <a:pt x="192633" y="104328"/>
                </a:lnTo>
                <a:lnTo>
                  <a:pt x="190648" y="97184"/>
                </a:lnTo>
                <a:lnTo>
                  <a:pt x="188763" y="89941"/>
                </a:lnTo>
                <a:lnTo>
                  <a:pt x="185588" y="83939"/>
                </a:lnTo>
                <a:lnTo>
                  <a:pt x="181123" y="79176"/>
                </a:lnTo>
                <a:lnTo>
                  <a:pt x="176758" y="74414"/>
                </a:lnTo>
                <a:lnTo>
                  <a:pt x="136029" y="65186"/>
                </a:lnTo>
                <a:lnTo>
                  <a:pt x="269980" y="65186"/>
                </a:lnTo>
                <a:lnTo>
                  <a:pt x="277387" y="104942"/>
                </a:lnTo>
                <a:lnTo>
                  <a:pt x="277862" y="120104"/>
                </a:lnTo>
                <a:lnTo>
                  <a:pt x="277862" y="194518"/>
                </a:lnTo>
                <a:lnTo>
                  <a:pt x="160883" y="194518"/>
                </a:lnTo>
                <a:lnTo>
                  <a:pt x="150911" y="194713"/>
                </a:lnTo>
                <a:lnTo>
                  <a:pt x="112104" y="201401"/>
                </a:lnTo>
                <a:lnTo>
                  <a:pt x="88106" y="221605"/>
                </a:lnTo>
                <a:lnTo>
                  <a:pt x="85228" y="227359"/>
                </a:lnTo>
                <a:lnTo>
                  <a:pt x="83790" y="234007"/>
                </a:lnTo>
                <a:lnTo>
                  <a:pt x="83790" y="241548"/>
                </a:lnTo>
                <a:lnTo>
                  <a:pt x="102524" y="276364"/>
                </a:lnTo>
                <a:lnTo>
                  <a:pt x="129480" y="282475"/>
                </a:lnTo>
                <a:lnTo>
                  <a:pt x="277862" y="282475"/>
                </a:lnTo>
                <a:lnTo>
                  <a:pt x="277862" y="300483"/>
                </a:lnTo>
                <a:lnTo>
                  <a:pt x="207020" y="300483"/>
                </a:lnTo>
                <a:lnTo>
                  <a:pt x="197309" y="309981"/>
                </a:lnTo>
                <a:lnTo>
                  <a:pt x="186928" y="318380"/>
                </a:lnTo>
                <a:lnTo>
                  <a:pt x="151832" y="336835"/>
                </a:lnTo>
                <a:lnTo>
                  <a:pt x="125117" y="342490"/>
                </a:lnTo>
                <a:lnTo>
                  <a:pt x="110728" y="343197"/>
                </a:lnTo>
                <a:close/>
              </a:path>
              <a:path w="278129" h="343535">
                <a:moveTo>
                  <a:pt x="277862" y="282475"/>
                </a:moveTo>
                <a:lnTo>
                  <a:pt x="129480" y="282475"/>
                </a:lnTo>
                <a:lnTo>
                  <a:pt x="138373" y="281899"/>
                </a:lnTo>
                <a:lnTo>
                  <a:pt x="146893" y="280168"/>
                </a:lnTo>
                <a:lnTo>
                  <a:pt x="185840" y="254635"/>
                </a:lnTo>
                <a:lnTo>
                  <a:pt x="193625" y="246310"/>
                </a:lnTo>
                <a:lnTo>
                  <a:pt x="193625" y="194518"/>
                </a:lnTo>
                <a:lnTo>
                  <a:pt x="277862" y="194518"/>
                </a:lnTo>
                <a:lnTo>
                  <a:pt x="277862" y="282475"/>
                </a:lnTo>
                <a:close/>
              </a:path>
              <a:path w="278129" h="343535">
                <a:moveTo>
                  <a:pt x="251668" y="337393"/>
                </a:moveTo>
                <a:lnTo>
                  <a:pt x="231924" y="337393"/>
                </a:lnTo>
                <a:lnTo>
                  <a:pt x="224482" y="336996"/>
                </a:lnTo>
                <a:lnTo>
                  <a:pt x="207020" y="327917"/>
                </a:lnTo>
                <a:lnTo>
                  <a:pt x="207020" y="300483"/>
                </a:lnTo>
                <a:lnTo>
                  <a:pt x="277862" y="300483"/>
                </a:lnTo>
                <a:lnTo>
                  <a:pt x="277862" y="327917"/>
                </a:lnTo>
                <a:lnTo>
                  <a:pt x="251668" y="337393"/>
                </a:lnTo>
                <a:close/>
              </a:path>
            </a:pathLst>
          </a:custGeom>
          <a:solidFill>
            <a:srgbClr val="B45F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6637" y="2717202"/>
            <a:ext cx="1116806" cy="454819"/>
          </a:xfrm>
          <a:custGeom>
            <a:avLst/>
            <a:gdLst/>
            <a:ahLst/>
            <a:cxnLst/>
            <a:rect l="l" t="t" r="r" b="b"/>
            <a:pathLst>
              <a:path w="1489075" h="606425">
                <a:moveTo>
                  <a:pt x="43309" y="488007"/>
                </a:moveTo>
                <a:lnTo>
                  <a:pt x="29418" y="488007"/>
                </a:lnTo>
                <a:lnTo>
                  <a:pt x="23564" y="487759"/>
                </a:lnTo>
                <a:lnTo>
                  <a:pt x="18901" y="487263"/>
                </a:lnTo>
                <a:lnTo>
                  <a:pt x="14237" y="486866"/>
                </a:lnTo>
                <a:lnTo>
                  <a:pt x="0" y="476795"/>
                </a:lnTo>
                <a:lnTo>
                  <a:pt x="0" y="23614"/>
                </a:lnTo>
                <a:lnTo>
                  <a:pt x="645" y="21580"/>
                </a:lnTo>
                <a:lnTo>
                  <a:pt x="3323" y="17908"/>
                </a:lnTo>
                <a:lnTo>
                  <a:pt x="5655" y="16371"/>
                </a:lnTo>
                <a:lnTo>
                  <a:pt x="8929" y="15180"/>
                </a:lnTo>
                <a:lnTo>
                  <a:pt x="12303" y="13890"/>
                </a:lnTo>
                <a:lnTo>
                  <a:pt x="16718" y="12898"/>
                </a:lnTo>
                <a:lnTo>
                  <a:pt x="27632" y="11509"/>
                </a:lnTo>
                <a:lnTo>
                  <a:pt x="34528" y="11162"/>
                </a:lnTo>
                <a:lnTo>
                  <a:pt x="51296" y="11162"/>
                </a:lnTo>
                <a:lnTo>
                  <a:pt x="58241" y="11509"/>
                </a:lnTo>
                <a:lnTo>
                  <a:pt x="69155" y="12898"/>
                </a:lnTo>
                <a:lnTo>
                  <a:pt x="73521" y="13890"/>
                </a:lnTo>
                <a:lnTo>
                  <a:pt x="76795" y="15180"/>
                </a:lnTo>
                <a:lnTo>
                  <a:pt x="80168" y="16371"/>
                </a:lnTo>
                <a:lnTo>
                  <a:pt x="82500" y="17908"/>
                </a:lnTo>
                <a:lnTo>
                  <a:pt x="83790" y="19794"/>
                </a:lnTo>
                <a:lnTo>
                  <a:pt x="85179" y="21580"/>
                </a:lnTo>
                <a:lnTo>
                  <a:pt x="85873" y="23614"/>
                </a:lnTo>
                <a:lnTo>
                  <a:pt x="85873" y="193923"/>
                </a:lnTo>
                <a:lnTo>
                  <a:pt x="272902" y="193923"/>
                </a:lnTo>
                <a:lnTo>
                  <a:pt x="277713" y="200471"/>
                </a:lnTo>
                <a:lnTo>
                  <a:pt x="284652" y="212405"/>
                </a:lnTo>
                <a:lnTo>
                  <a:pt x="289986" y="223986"/>
                </a:lnTo>
                <a:lnTo>
                  <a:pt x="151209" y="223986"/>
                </a:lnTo>
                <a:lnTo>
                  <a:pt x="145653" y="224780"/>
                </a:lnTo>
                <a:lnTo>
                  <a:pt x="111521" y="243433"/>
                </a:lnTo>
                <a:lnTo>
                  <a:pt x="85873" y="272504"/>
                </a:lnTo>
                <a:lnTo>
                  <a:pt x="85873" y="373409"/>
                </a:lnTo>
                <a:lnTo>
                  <a:pt x="112188" y="401956"/>
                </a:lnTo>
                <a:lnTo>
                  <a:pt x="146167" y="419983"/>
                </a:lnTo>
                <a:lnTo>
                  <a:pt x="155078" y="420737"/>
                </a:lnTo>
                <a:lnTo>
                  <a:pt x="286677" y="420737"/>
                </a:lnTo>
                <a:lnTo>
                  <a:pt x="286494" y="421183"/>
                </a:lnTo>
                <a:lnTo>
                  <a:pt x="279610" y="434429"/>
                </a:lnTo>
                <a:lnTo>
                  <a:pt x="275152" y="441275"/>
                </a:lnTo>
                <a:lnTo>
                  <a:pt x="73223" y="441275"/>
                </a:lnTo>
                <a:lnTo>
                  <a:pt x="73223" y="476795"/>
                </a:lnTo>
                <a:lnTo>
                  <a:pt x="53875" y="487263"/>
                </a:lnTo>
                <a:lnTo>
                  <a:pt x="49113" y="487759"/>
                </a:lnTo>
                <a:lnTo>
                  <a:pt x="43309" y="488007"/>
                </a:lnTo>
                <a:close/>
              </a:path>
              <a:path w="1489075" h="606425">
                <a:moveTo>
                  <a:pt x="272902" y="193923"/>
                </a:moveTo>
                <a:lnTo>
                  <a:pt x="85873" y="193923"/>
                </a:lnTo>
                <a:lnTo>
                  <a:pt x="91678" y="188397"/>
                </a:lnTo>
                <a:lnTo>
                  <a:pt x="126503" y="163673"/>
                </a:lnTo>
                <a:lnTo>
                  <a:pt x="168771" y="151246"/>
                </a:lnTo>
                <a:lnTo>
                  <a:pt x="182016" y="150614"/>
                </a:lnTo>
                <a:lnTo>
                  <a:pt x="198267" y="151460"/>
                </a:lnTo>
                <a:lnTo>
                  <a:pt x="239315" y="164157"/>
                </a:lnTo>
                <a:lnTo>
                  <a:pt x="269732" y="189606"/>
                </a:lnTo>
                <a:lnTo>
                  <a:pt x="272902" y="193923"/>
                </a:lnTo>
                <a:close/>
              </a:path>
              <a:path w="1489075" h="606425">
                <a:moveTo>
                  <a:pt x="286677" y="420737"/>
                </a:moveTo>
                <a:lnTo>
                  <a:pt x="155078" y="420737"/>
                </a:lnTo>
                <a:lnTo>
                  <a:pt x="163152" y="420206"/>
                </a:lnTo>
                <a:lnTo>
                  <a:pt x="170557" y="418616"/>
                </a:lnTo>
                <a:lnTo>
                  <a:pt x="202703" y="390078"/>
                </a:lnTo>
                <a:lnTo>
                  <a:pt x="215214" y="350415"/>
                </a:lnTo>
                <a:lnTo>
                  <a:pt x="217022" y="318194"/>
                </a:lnTo>
                <a:lnTo>
                  <a:pt x="216954" y="314641"/>
                </a:lnTo>
                <a:lnTo>
                  <a:pt x="210256" y="269676"/>
                </a:lnTo>
                <a:lnTo>
                  <a:pt x="185588" y="232320"/>
                </a:lnTo>
                <a:lnTo>
                  <a:pt x="156864" y="223986"/>
                </a:lnTo>
                <a:lnTo>
                  <a:pt x="289986" y="223986"/>
                </a:lnTo>
                <a:lnTo>
                  <a:pt x="302437" y="269360"/>
                </a:lnTo>
                <a:lnTo>
                  <a:pt x="306288" y="318194"/>
                </a:lnTo>
                <a:lnTo>
                  <a:pt x="305730" y="337932"/>
                </a:lnTo>
                <a:lnTo>
                  <a:pt x="304055" y="356666"/>
                </a:lnTo>
                <a:lnTo>
                  <a:pt x="301265" y="374395"/>
                </a:lnTo>
                <a:lnTo>
                  <a:pt x="297358" y="391120"/>
                </a:lnTo>
                <a:lnTo>
                  <a:pt x="292410" y="406747"/>
                </a:lnTo>
                <a:lnTo>
                  <a:pt x="286677" y="420737"/>
                </a:lnTo>
                <a:close/>
              </a:path>
              <a:path w="1489075" h="606425">
                <a:moveTo>
                  <a:pt x="175319" y="493811"/>
                </a:moveTo>
                <a:lnTo>
                  <a:pt x="133610" y="487114"/>
                </a:lnTo>
                <a:lnTo>
                  <a:pt x="97333" y="465236"/>
                </a:lnTo>
                <a:lnTo>
                  <a:pt x="73223" y="441275"/>
                </a:lnTo>
                <a:lnTo>
                  <a:pt x="275152" y="441275"/>
                </a:lnTo>
                <a:lnTo>
                  <a:pt x="242403" y="474780"/>
                </a:lnTo>
                <a:lnTo>
                  <a:pt x="204638" y="490760"/>
                </a:lnTo>
                <a:lnTo>
                  <a:pt x="175319" y="493811"/>
                </a:lnTo>
                <a:close/>
              </a:path>
              <a:path w="1489075" h="606425">
                <a:moveTo>
                  <a:pt x="541193" y="256133"/>
                </a:moveTo>
                <a:lnTo>
                  <a:pt x="469904" y="256133"/>
                </a:lnTo>
                <a:lnTo>
                  <a:pt x="469904" y="138509"/>
                </a:lnTo>
                <a:lnTo>
                  <a:pt x="477643" y="129778"/>
                </a:lnTo>
                <a:lnTo>
                  <a:pt x="480421" y="128488"/>
                </a:lnTo>
                <a:lnTo>
                  <a:pt x="484092" y="127496"/>
                </a:lnTo>
                <a:lnTo>
                  <a:pt x="493220" y="126107"/>
                </a:lnTo>
                <a:lnTo>
                  <a:pt x="498925" y="125759"/>
                </a:lnTo>
                <a:lnTo>
                  <a:pt x="512519" y="125759"/>
                </a:lnTo>
                <a:lnTo>
                  <a:pt x="518174" y="126107"/>
                </a:lnTo>
                <a:lnTo>
                  <a:pt x="527302" y="127496"/>
                </a:lnTo>
                <a:lnTo>
                  <a:pt x="530923" y="128488"/>
                </a:lnTo>
                <a:lnTo>
                  <a:pt x="533602" y="129778"/>
                </a:lnTo>
                <a:lnTo>
                  <a:pt x="536380" y="130968"/>
                </a:lnTo>
                <a:lnTo>
                  <a:pt x="538315" y="132556"/>
                </a:lnTo>
                <a:lnTo>
                  <a:pt x="539407" y="134540"/>
                </a:lnTo>
                <a:lnTo>
                  <a:pt x="540597" y="136425"/>
                </a:lnTo>
                <a:lnTo>
                  <a:pt x="541193" y="138509"/>
                </a:lnTo>
                <a:lnTo>
                  <a:pt x="541193" y="256133"/>
                </a:lnTo>
                <a:close/>
              </a:path>
              <a:path w="1489075" h="606425">
                <a:moveTo>
                  <a:pt x="649291" y="323552"/>
                </a:moveTo>
                <a:lnTo>
                  <a:pt x="362152" y="323552"/>
                </a:lnTo>
                <a:lnTo>
                  <a:pt x="360267" y="323006"/>
                </a:lnTo>
                <a:lnTo>
                  <a:pt x="349502" y="296217"/>
                </a:lnTo>
                <a:lnTo>
                  <a:pt x="349502" y="283715"/>
                </a:lnTo>
                <a:lnTo>
                  <a:pt x="361111" y="256133"/>
                </a:lnTo>
                <a:lnTo>
                  <a:pt x="650135" y="256133"/>
                </a:lnTo>
                <a:lnTo>
                  <a:pt x="651871" y="256678"/>
                </a:lnTo>
                <a:lnTo>
                  <a:pt x="655245" y="258861"/>
                </a:lnTo>
                <a:lnTo>
                  <a:pt x="656683" y="260746"/>
                </a:lnTo>
                <a:lnTo>
                  <a:pt x="657874" y="263425"/>
                </a:lnTo>
                <a:lnTo>
                  <a:pt x="659164" y="266005"/>
                </a:lnTo>
                <a:lnTo>
                  <a:pt x="660157" y="269527"/>
                </a:lnTo>
                <a:lnTo>
                  <a:pt x="661545" y="278457"/>
                </a:lnTo>
                <a:lnTo>
                  <a:pt x="661892" y="283715"/>
                </a:lnTo>
                <a:lnTo>
                  <a:pt x="661892" y="296217"/>
                </a:lnTo>
                <a:lnTo>
                  <a:pt x="661545" y="301625"/>
                </a:lnTo>
                <a:lnTo>
                  <a:pt x="660156" y="310257"/>
                </a:lnTo>
                <a:lnTo>
                  <a:pt x="659114" y="313680"/>
                </a:lnTo>
                <a:lnTo>
                  <a:pt x="657725" y="316259"/>
                </a:lnTo>
                <a:lnTo>
                  <a:pt x="656435" y="318839"/>
                </a:lnTo>
                <a:lnTo>
                  <a:pt x="654847" y="320724"/>
                </a:lnTo>
                <a:lnTo>
                  <a:pt x="652962" y="321915"/>
                </a:lnTo>
                <a:lnTo>
                  <a:pt x="651176" y="323006"/>
                </a:lnTo>
                <a:lnTo>
                  <a:pt x="649291" y="323552"/>
                </a:lnTo>
                <a:close/>
              </a:path>
              <a:path w="1489075" h="606425">
                <a:moveTo>
                  <a:pt x="512519" y="453479"/>
                </a:moveTo>
                <a:lnTo>
                  <a:pt x="498925" y="453479"/>
                </a:lnTo>
                <a:lnTo>
                  <a:pt x="493220" y="453181"/>
                </a:lnTo>
                <a:lnTo>
                  <a:pt x="469904" y="441473"/>
                </a:lnTo>
                <a:lnTo>
                  <a:pt x="469904" y="323552"/>
                </a:lnTo>
                <a:lnTo>
                  <a:pt x="541193" y="323552"/>
                </a:lnTo>
                <a:lnTo>
                  <a:pt x="541193" y="441473"/>
                </a:lnTo>
                <a:lnTo>
                  <a:pt x="540597" y="443458"/>
                </a:lnTo>
                <a:lnTo>
                  <a:pt x="539407" y="445144"/>
                </a:lnTo>
                <a:lnTo>
                  <a:pt x="538315" y="446831"/>
                </a:lnTo>
                <a:lnTo>
                  <a:pt x="536380" y="448319"/>
                </a:lnTo>
                <a:lnTo>
                  <a:pt x="533602" y="449609"/>
                </a:lnTo>
                <a:lnTo>
                  <a:pt x="530923" y="450899"/>
                </a:lnTo>
                <a:lnTo>
                  <a:pt x="527302" y="451891"/>
                </a:lnTo>
                <a:lnTo>
                  <a:pt x="522738" y="452586"/>
                </a:lnTo>
                <a:lnTo>
                  <a:pt x="518174" y="453181"/>
                </a:lnTo>
                <a:lnTo>
                  <a:pt x="512519" y="453479"/>
                </a:lnTo>
                <a:close/>
              </a:path>
              <a:path w="1489075" h="606425">
                <a:moveTo>
                  <a:pt x="849168" y="493365"/>
                </a:moveTo>
                <a:lnTo>
                  <a:pt x="801004" y="487253"/>
                </a:lnTo>
                <a:lnTo>
                  <a:pt x="762029" y="469031"/>
                </a:lnTo>
                <a:lnTo>
                  <a:pt x="732756" y="439061"/>
                </a:lnTo>
                <a:lnTo>
                  <a:pt x="713586" y="398264"/>
                </a:lnTo>
                <a:lnTo>
                  <a:pt x="704796" y="347253"/>
                </a:lnTo>
                <a:lnTo>
                  <a:pt x="704210" y="328017"/>
                </a:lnTo>
                <a:lnTo>
                  <a:pt x="704926" y="305953"/>
                </a:lnTo>
                <a:lnTo>
                  <a:pt x="710656" y="266513"/>
                </a:lnTo>
                <a:lnTo>
                  <a:pt x="729361" y="218702"/>
                </a:lnTo>
                <a:lnTo>
                  <a:pt x="758187" y="183839"/>
                </a:lnTo>
                <a:lnTo>
                  <a:pt x="795888" y="161627"/>
                </a:lnTo>
                <a:lnTo>
                  <a:pt x="840955" y="151720"/>
                </a:lnTo>
                <a:lnTo>
                  <a:pt x="857354" y="151060"/>
                </a:lnTo>
                <a:lnTo>
                  <a:pt x="864162" y="151209"/>
                </a:lnTo>
                <a:lnTo>
                  <a:pt x="902867" y="158018"/>
                </a:lnTo>
                <a:lnTo>
                  <a:pt x="929089" y="169217"/>
                </a:lnTo>
                <a:lnTo>
                  <a:pt x="935141" y="172591"/>
                </a:lnTo>
                <a:lnTo>
                  <a:pt x="939408" y="175518"/>
                </a:lnTo>
                <a:lnTo>
                  <a:pt x="944369" y="180478"/>
                </a:lnTo>
                <a:lnTo>
                  <a:pt x="946105" y="182562"/>
                </a:lnTo>
                <a:lnTo>
                  <a:pt x="947097" y="184249"/>
                </a:lnTo>
                <a:lnTo>
                  <a:pt x="948188" y="185935"/>
                </a:lnTo>
                <a:lnTo>
                  <a:pt x="948982" y="188168"/>
                </a:lnTo>
                <a:lnTo>
                  <a:pt x="949478" y="190946"/>
                </a:lnTo>
                <a:lnTo>
                  <a:pt x="950074" y="193625"/>
                </a:lnTo>
                <a:lnTo>
                  <a:pt x="950520" y="196998"/>
                </a:lnTo>
                <a:lnTo>
                  <a:pt x="950818" y="201066"/>
                </a:lnTo>
                <a:lnTo>
                  <a:pt x="951215" y="205035"/>
                </a:lnTo>
                <a:lnTo>
                  <a:pt x="951413" y="209847"/>
                </a:lnTo>
                <a:lnTo>
                  <a:pt x="951295" y="220563"/>
                </a:lnTo>
                <a:lnTo>
                  <a:pt x="861074" y="220563"/>
                </a:lnTo>
                <a:lnTo>
                  <a:pt x="845373" y="222172"/>
                </a:lnTo>
                <a:lnTo>
                  <a:pt x="809877" y="246310"/>
                </a:lnTo>
                <a:lnTo>
                  <a:pt x="793274" y="298493"/>
                </a:lnTo>
                <a:lnTo>
                  <a:pt x="792167" y="321915"/>
                </a:lnTo>
                <a:lnTo>
                  <a:pt x="792446" y="333830"/>
                </a:lnTo>
                <a:lnTo>
                  <a:pt x="799125" y="374219"/>
                </a:lnTo>
                <a:lnTo>
                  <a:pt x="819588" y="407603"/>
                </a:lnTo>
                <a:lnTo>
                  <a:pt x="862116" y="421778"/>
                </a:lnTo>
                <a:lnTo>
                  <a:pt x="952752" y="421778"/>
                </a:lnTo>
                <a:lnTo>
                  <a:pt x="952752" y="431799"/>
                </a:lnTo>
                <a:lnTo>
                  <a:pt x="936183" y="469800"/>
                </a:lnTo>
                <a:lnTo>
                  <a:pt x="900663" y="485663"/>
                </a:lnTo>
                <a:lnTo>
                  <a:pt x="856935" y="493197"/>
                </a:lnTo>
                <a:lnTo>
                  <a:pt x="849168" y="493365"/>
                </a:lnTo>
                <a:close/>
              </a:path>
              <a:path w="1489075" h="606425">
                <a:moveTo>
                  <a:pt x="942781" y="251221"/>
                </a:moveTo>
                <a:lnTo>
                  <a:pt x="935340" y="251221"/>
                </a:lnTo>
                <a:lnTo>
                  <a:pt x="931222" y="249634"/>
                </a:lnTo>
                <a:lnTo>
                  <a:pt x="926857" y="246459"/>
                </a:lnTo>
                <a:lnTo>
                  <a:pt x="922590" y="243284"/>
                </a:lnTo>
                <a:lnTo>
                  <a:pt x="917480" y="239762"/>
                </a:lnTo>
                <a:lnTo>
                  <a:pt x="911527" y="235892"/>
                </a:lnTo>
                <a:lnTo>
                  <a:pt x="905673" y="232023"/>
                </a:lnTo>
                <a:lnTo>
                  <a:pt x="898629" y="228500"/>
                </a:lnTo>
                <a:lnTo>
                  <a:pt x="861074" y="220563"/>
                </a:lnTo>
                <a:lnTo>
                  <a:pt x="951295" y="220563"/>
                </a:lnTo>
                <a:lnTo>
                  <a:pt x="945708" y="248592"/>
                </a:lnTo>
                <a:lnTo>
                  <a:pt x="942781" y="251221"/>
                </a:lnTo>
                <a:close/>
              </a:path>
              <a:path w="1489075" h="606425">
                <a:moveTo>
                  <a:pt x="952752" y="421778"/>
                </a:moveTo>
                <a:lnTo>
                  <a:pt x="862116" y="421778"/>
                </a:lnTo>
                <a:lnTo>
                  <a:pt x="870664" y="421453"/>
                </a:lnTo>
                <a:lnTo>
                  <a:pt x="878599" y="420476"/>
                </a:lnTo>
                <a:lnTo>
                  <a:pt x="914950" y="404812"/>
                </a:lnTo>
                <a:lnTo>
                  <a:pt x="935240" y="389483"/>
                </a:lnTo>
                <a:lnTo>
                  <a:pt x="938911" y="387697"/>
                </a:lnTo>
                <a:lnTo>
                  <a:pt x="943972" y="387697"/>
                </a:lnTo>
                <a:lnTo>
                  <a:pt x="945658" y="388292"/>
                </a:lnTo>
                <a:lnTo>
                  <a:pt x="946948" y="389483"/>
                </a:lnTo>
                <a:lnTo>
                  <a:pt x="948337" y="390574"/>
                </a:lnTo>
                <a:lnTo>
                  <a:pt x="949428" y="392658"/>
                </a:lnTo>
                <a:lnTo>
                  <a:pt x="951016" y="398809"/>
                </a:lnTo>
                <a:lnTo>
                  <a:pt x="951611" y="402728"/>
                </a:lnTo>
                <a:lnTo>
                  <a:pt x="952020" y="407603"/>
                </a:lnTo>
                <a:lnTo>
                  <a:pt x="952472" y="411946"/>
                </a:lnTo>
                <a:lnTo>
                  <a:pt x="952535" y="413016"/>
                </a:lnTo>
                <a:lnTo>
                  <a:pt x="952636" y="415528"/>
                </a:lnTo>
                <a:lnTo>
                  <a:pt x="952752" y="421778"/>
                </a:lnTo>
                <a:close/>
              </a:path>
              <a:path w="1489075" h="606425">
                <a:moveTo>
                  <a:pt x="1048223" y="606325"/>
                </a:moveTo>
                <a:lnTo>
                  <a:pt x="1032546" y="606325"/>
                </a:lnTo>
                <a:lnTo>
                  <a:pt x="1025303" y="605879"/>
                </a:lnTo>
                <a:lnTo>
                  <a:pt x="1015084" y="604093"/>
                </a:lnTo>
                <a:lnTo>
                  <a:pt x="1011264" y="602704"/>
                </a:lnTo>
                <a:lnTo>
                  <a:pt x="1006204" y="599033"/>
                </a:lnTo>
                <a:lnTo>
                  <a:pt x="1004964" y="596800"/>
                </a:lnTo>
                <a:lnTo>
                  <a:pt x="1004964" y="591542"/>
                </a:lnTo>
                <a:lnTo>
                  <a:pt x="1005658" y="588466"/>
                </a:lnTo>
                <a:lnTo>
                  <a:pt x="1007048" y="584894"/>
                </a:lnTo>
                <a:lnTo>
                  <a:pt x="1020349" y="551175"/>
                </a:lnTo>
                <a:lnTo>
                  <a:pt x="1031976" y="516991"/>
                </a:lnTo>
                <a:lnTo>
                  <a:pt x="1050207" y="447228"/>
                </a:lnTo>
                <a:lnTo>
                  <a:pt x="1061369" y="375456"/>
                </a:lnTo>
                <a:lnTo>
                  <a:pt x="1065090" y="301823"/>
                </a:lnTo>
                <a:lnTo>
                  <a:pt x="1064169" y="264848"/>
                </a:lnTo>
                <a:lnTo>
                  <a:pt x="1056802" y="192295"/>
                </a:lnTo>
                <a:lnTo>
                  <a:pt x="1042162" y="121564"/>
                </a:lnTo>
                <a:lnTo>
                  <a:pt x="1020358" y="52880"/>
                </a:lnTo>
                <a:lnTo>
                  <a:pt x="1006749" y="19347"/>
                </a:lnTo>
                <a:lnTo>
                  <a:pt x="1005559" y="16371"/>
                </a:lnTo>
                <a:lnTo>
                  <a:pt x="1005113" y="13642"/>
                </a:lnTo>
                <a:lnTo>
                  <a:pt x="1005410" y="11162"/>
                </a:lnTo>
                <a:lnTo>
                  <a:pt x="1005807" y="8681"/>
                </a:lnTo>
                <a:lnTo>
                  <a:pt x="1034134" y="297"/>
                </a:lnTo>
                <a:lnTo>
                  <a:pt x="1049513" y="297"/>
                </a:lnTo>
                <a:lnTo>
                  <a:pt x="1055317" y="496"/>
                </a:lnTo>
                <a:lnTo>
                  <a:pt x="1059881" y="892"/>
                </a:lnTo>
                <a:lnTo>
                  <a:pt x="1064446" y="1190"/>
                </a:lnTo>
                <a:lnTo>
                  <a:pt x="1068216" y="1736"/>
                </a:lnTo>
                <a:lnTo>
                  <a:pt x="1074169" y="3323"/>
                </a:lnTo>
                <a:lnTo>
                  <a:pt x="1076252" y="4167"/>
                </a:lnTo>
                <a:lnTo>
                  <a:pt x="1077443" y="5060"/>
                </a:lnTo>
                <a:lnTo>
                  <a:pt x="1078733" y="5953"/>
                </a:lnTo>
                <a:lnTo>
                  <a:pt x="1097061" y="44081"/>
                </a:lnTo>
                <a:lnTo>
                  <a:pt x="1111562" y="80181"/>
                </a:lnTo>
                <a:lnTo>
                  <a:pt x="1123924" y="116485"/>
                </a:lnTo>
                <a:lnTo>
                  <a:pt x="1142220" y="189737"/>
                </a:lnTo>
                <a:lnTo>
                  <a:pt x="1151448" y="264448"/>
                </a:lnTo>
                <a:lnTo>
                  <a:pt x="1152601" y="302418"/>
                </a:lnTo>
                <a:lnTo>
                  <a:pt x="1152322" y="321617"/>
                </a:lnTo>
                <a:lnTo>
                  <a:pt x="1148137" y="378321"/>
                </a:lnTo>
                <a:lnTo>
                  <a:pt x="1138983" y="434020"/>
                </a:lnTo>
                <a:lnTo>
                  <a:pt x="1124547" y="488863"/>
                </a:lnTo>
                <a:lnTo>
                  <a:pt x="1112120" y="524916"/>
                </a:lnTo>
                <a:lnTo>
                  <a:pt x="1097498" y="560784"/>
                </a:lnTo>
                <a:lnTo>
                  <a:pt x="1080420" y="596354"/>
                </a:lnTo>
                <a:lnTo>
                  <a:pt x="1079725" y="597941"/>
                </a:lnTo>
                <a:lnTo>
                  <a:pt x="1078485" y="599380"/>
                </a:lnTo>
                <a:lnTo>
                  <a:pt x="1076699" y="600670"/>
                </a:lnTo>
                <a:lnTo>
                  <a:pt x="1075012" y="601960"/>
                </a:lnTo>
                <a:lnTo>
                  <a:pt x="1072631" y="603002"/>
                </a:lnTo>
                <a:lnTo>
                  <a:pt x="1066579" y="604589"/>
                </a:lnTo>
                <a:lnTo>
                  <a:pt x="1062808" y="605184"/>
                </a:lnTo>
                <a:lnTo>
                  <a:pt x="1058244" y="605581"/>
                </a:lnTo>
                <a:lnTo>
                  <a:pt x="1053680" y="606077"/>
                </a:lnTo>
                <a:lnTo>
                  <a:pt x="1048223" y="606325"/>
                </a:lnTo>
                <a:close/>
              </a:path>
              <a:path w="1489075" h="606425">
                <a:moveTo>
                  <a:pt x="1381496" y="100161"/>
                </a:moveTo>
                <a:lnTo>
                  <a:pt x="1342652" y="100161"/>
                </a:lnTo>
                <a:lnTo>
                  <a:pt x="1328960" y="14585"/>
                </a:lnTo>
                <a:lnTo>
                  <a:pt x="1327869" y="10021"/>
                </a:lnTo>
                <a:lnTo>
                  <a:pt x="1362148" y="0"/>
                </a:lnTo>
                <a:lnTo>
                  <a:pt x="1371208" y="241"/>
                </a:lnTo>
                <a:lnTo>
                  <a:pt x="1396279" y="10021"/>
                </a:lnTo>
                <a:lnTo>
                  <a:pt x="1395188" y="14585"/>
                </a:lnTo>
                <a:lnTo>
                  <a:pt x="1381496" y="100161"/>
                </a:lnTo>
                <a:close/>
              </a:path>
              <a:path w="1489075" h="606425">
                <a:moveTo>
                  <a:pt x="1271413" y="225623"/>
                </a:moveTo>
                <a:lnTo>
                  <a:pt x="1267444" y="225623"/>
                </a:lnTo>
                <a:lnTo>
                  <a:pt x="1262880" y="222646"/>
                </a:lnTo>
                <a:lnTo>
                  <a:pt x="1238286" y="186556"/>
                </a:lnTo>
                <a:lnTo>
                  <a:pt x="1235297" y="170755"/>
                </a:lnTo>
                <a:lnTo>
                  <a:pt x="1237381" y="167233"/>
                </a:lnTo>
                <a:lnTo>
                  <a:pt x="1241746" y="165645"/>
                </a:lnTo>
                <a:lnTo>
                  <a:pt x="1322858" y="134242"/>
                </a:lnTo>
                <a:lnTo>
                  <a:pt x="1241746" y="102989"/>
                </a:lnTo>
                <a:lnTo>
                  <a:pt x="1237381" y="101401"/>
                </a:lnTo>
                <a:lnTo>
                  <a:pt x="1235297" y="97879"/>
                </a:lnTo>
                <a:lnTo>
                  <a:pt x="1250565" y="59363"/>
                </a:lnTo>
                <a:lnTo>
                  <a:pt x="1267394" y="42713"/>
                </a:lnTo>
                <a:lnTo>
                  <a:pt x="1271413" y="42812"/>
                </a:lnTo>
                <a:lnTo>
                  <a:pt x="1274786" y="45987"/>
                </a:lnTo>
                <a:lnTo>
                  <a:pt x="1342652" y="100161"/>
                </a:lnTo>
                <a:lnTo>
                  <a:pt x="1487699" y="100161"/>
                </a:lnTo>
                <a:lnTo>
                  <a:pt x="1486966" y="101401"/>
                </a:lnTo>
                <a:lnTo>
                  <a:pt x="1482401" y="102989"/>
                </a:lnTo>
                <a:lnTo>
                  <a:pt x="1401588" y="134242"/>
                </a:lnTo>
                <a:lnTo>
                  <a:pt x="1482401" y="165645"/>
                </a:lnTo>
                <a:lnTo>
                  <a:pt x="1486966" y="167233"/>
                </a:lnTo>
                <a:lnTo>
                  <a:pt x="1487699" y="168473"/>
                </a:lnTo>
                <a:lnTo>
                  <a:pt x="1342652" y="168473"/>
                </a:lnTo>
                <a:lnTo>
                  <a:pt x="1274786" y="222646"/>
                </a:lnTo>
                <a:lnTo>
                  <a:pt x="1271413" y="225623"/>
                </a:lnTo>
                <a:close/>
              </a:path>
              <a:path w="1489075" h="606425">
                <a:moveTo>
                  <a:pt x="1487699" y="100161"/>
                </a:moveTo>
                <a:lnTo>
                  <a:pt x="1381496" y="100161"/>
                </a:lnTo>
                <a:lnTo>
                  <a:pt x="1449362" y="45987"/>
                </a:lnTo>
                <a:lnTo>
                  <a:pt x="1453033" y="42812"/>
                </a:lnTo>
                <a:lnTo>
                  <a:pt x="1482708" y="75288"/>
                </a:lnTo>
                <a:lnTo>
                  <a:pt x="1489049" y="97879"/>
                </a:lnTo>
                <a:lnTo>
                  <a:pt x="1487699" y="100161"/>
                </a:lnTo>
                <a:close/>
              </a:path>
              <a:path w="1489075" h="606425">
                <a:moveTo>
                  <a:pt x="1362148" y="268634"/>
                </a:moveTo>
                <a:lnTo>
                  <a:pt x="1327869" y="258812"/>
                </a:lnTo>
                <a:lnTo>
                  <a:pt x="1328960" y="254049"/>
                </a:lnTo>
                <a:lnTo>
                  <a:pt x="1342652" y="168473"/>
                </a:lnTo>
                <a:lnTo>
                  <a:pt x="1381496" y="168473"/>
                </a:lnTo>
                <a:lnTo>
                  <a:pt x="1395188" y="254049"/>
                </a:lnTo>
                <a:lnTo>
                  <a:pt x="1396279" y="258812"/>
                </a:lnTo>
                <a:lnTo>
                  <a:pt x="1371208" y="268402"/>
                </a:lnTo>
                <a:lnTo>
                  <a:pt x="1362148" y="268634"/>
                </a:lnTo>
                <a:close/>
              </a:path>
              <a:path w="1489075" h="606425">
                <a:moveTo>
                  <a:pt x="1457101" y="225672"/>
                </a:moveTo>
                <a:lnTo>
                  <a:pt x="1453033" y="225623"/>
                </a:lnTo>
                <a:lnTo>
                  <a:pt x="1449362" y="222646"/>
                </a:lnTo>
                <a:lnTo>
                  <a:pt x="1381496" y="168473"/>
                </a:lnTo>
                <a:lnTo>
                  <a:pt x="1487699" y="168473"/>
                </a:lnTo>
                <a:lnTo>
                  <a:pt x="1489049" y="170755"/>
                </a:lnTo>
                <a:lnTo>
                  <a:pt x="1473593" y="209205"/>
                </a:lnTo>
                <a:lnTo>
                  <a:pt x="1461565" y="222795"/>
                </a:lnTo>
                <a:lnTo>
                  <a:pt x="1457101" y="225672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081928" y="4221303"/>
            <a:ext cx="630079" cy="805815"/>
            <a:chOff x="3296437" y="5628404"/>
            <a:chExt cx="840105" cy="1074420"/>
          </a:xfrm>
        </p:grpSpPr>
        <p:sp>
          <p:nvSpPr>
            <p:cNvPr id="7" name="object 7"/>
            <p:cNvSpPr/>
            <p:nvPr/>
          </p:nvSpPr>
          <p:spPr>
            <a:xfrm>
              <a:off x="330120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60641" y="237001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120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60641" y="237001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45763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q0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4691" y="4221303"/>
            <a:ext cx="630079" cy="805815"/>
            <a:chOff x="5766787" y="5628404"/>
            <a:chExt cx="840105" cy="1074420"/>
          </a:xfrm>
        </p:grpSpPr>
        <p:sp>
          <p:nvSpPr>
            <p:cNvPr id="11" name="object 11"/>
            <p:cNvSpPr/>
            <p:nvPr/>
          </p:nvSpPr>
          <p:spPr>
            <a:xfrm>
              <a:off x="577155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43664" y="207599"/>
                  </a:lnTo>
                  <a:lnTo>
                    <a:pt x="415199" y="207599"/>
                  </a:lnTo>
                  <a:lnTo>
                    <a:pt x="377883" y="212832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743680" y="857099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  <a:path w="830579" h="1064895">
                  <a:moveTo>
                    <a:pt x="743680" y="857099"/>
                  </a:move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743664" y="207599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43680" y="8570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7155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60641" y="237001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  <a:path w="830579" h="1064895">
                  <a:moveTo>
                    <a:pt x="207599" y="532349"/>
                  </a:move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98526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q1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15749" y="4194065"/>
            <a:ext cx="2402205" cy="476250"/>
            <a:chOff x="2541532" y="5592087"/>
            <a:chExt cx="3202940" cy="635000"/>
          </a:xfrm>
        </p:grpSpPr>
        <p:sp>
          <p:nvSpPr>
            <p:cNvPr id="15" name="object 15"/>
            <p:cNvSpPr/>
            <p:nvPr/>
          </p:nvSpPr>
          <p:spPr>
            <a:xfrm>
              <a:off x="4131599" y="6165516"/>
              <a:ext cx="1468755" cy="0"/>
            </a:xfrm>
            <a:custGeom>
              <a:avLst/>
              <a:gdLst/>
              <a:ahLst/>
              <a:cxnLst/>
              <a:rect l="l" t="t" r="r" b="b"/>
              <a:pathLst>
                <a:path w="1468754">
                  <a:moveTo>
                    <a:pt x="0" y="0"/>
                  </a:moveTo>
                  <a:lnTo>
                    <a:pt x="1468649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5962" y="6104030"/>
              <a:ext cx="158251" cy="1229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5428" y="5592087"/>
              <a:ext cx="161627" cy="19957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55819" y="6153733"/>
              <a:ext cx="574675" cy="9525"/>
            </a:xfrm>
            <a:custGeom>
              <a:avLst/>
              <a:gdLst/>
              <a:ahLst/>
              <a:cxnLst/>
              <a:rect l="l" t="t" r="r" b="b"/>
              <a:pathLst>
                <a:path w="574675" h="9525">
                  <a:moveTo>
                    <a:pt x="0" y="0"/>
                  </a:moveTo>
                  <a:lnTo>
                    <a:pt x="574072" y="924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4844" y="6101494"/>
              <a:ext cx="158993" cy="12295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6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31" y="1570054"/>
            <a:ext cx="6478855" cy="262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89944" y="2717425"/>
            <a:ext cx="110966" cy="454819"/>
          </a:xfrm>
          <a:custGeom>
            <a:avLst/>
            <a:gdLst/>
            <a:ahLst/>
            <a:cxnLst/>
            <a:rect l="l" t="t" r="r" b="b"/>
            <a:pathLst>
              <a:path w="147954" h="606425">
                <a:moveTo>
                  <a:pt x="120302" y="606028"/>
                </a:moveTo>
                <a:lnTo>
                  <a:pt x="104824" y="606028"/>
                </a:lnTo>
                <a:lnTo>
                  <a:pt x="99367" y="605779"/>
                </a:lnTo>
                <a:lnTo>
                  <a:pt x="63763" y="578308"/>
                </a:lnTo>
                <a:lnTo>
                  <a:pt x="47764" y="542590"/>
                </a:lnTo>
                <a:lnTo>
                  <a:pt x="34072" y="506638"/>
                </a:lnTo>
                <a:lnTo>
                  <a:pt x="17859" y="452139"/>
                </a:lnTo>
                <a:lnTo>
                  <a:pt x="6976" y="396664"/>
                </a:lnTo>
                <a:lnTo>
                  <a:pt x="1116" y="340369"/>
                </a:lnTo>
                <a:lnTo>
                  <a:pt x="0" y="302121"/>
                </a:lnTo>
                <a:lnTo>
                  <a:pt x="288" y="283117"/>
                </a:lnTo>
                <a:lnTo>
                  <a:pt x="4613" y="226665"/>
                </a:lnTo>
                <a:lnTo>
                  <a:pt x="14129" y="171050"/>
                </a:lnTo>
                <a:lnTo>
                  <a:pt x="28723" y="116085"/>
                </a:lnTo>
                <a:lnTo>
                  <a:pt x="41076" y="79771"/>
                </a:lnTo>
                <a:lnTo>
                  <a:pt x="55735" y="43718"/>
                </a:lnTo>
                <a:lnTo>
                  <a:pt x="73124" y="6697"/>
                </a:lnTo>
                <a:lnTo>
                  <a:pt x="103237" y="0"/>
                </a:lnTo>
                <a:lnTo>
                  <a:pt x="118715" y="0"/>
                </a:lnTo>
                <a:lnTo>
                  <a:pt x="147488" y="13345"/>
                </a:lnTo>
                <a:lnTo>
                  <a:pt x="147091" y="16073"/>
                </a:lnTo>
                <a:lnTo>
                  <a:pt x="146000" y="19050"/>
                </a:lnTo>
                <a:lnTo>
                  <a:pt x="132512" y="52582"/>
                </a:lnTo>
                <a:lnTo>
                  <a:pt x="120774" y="86655"/>
                </a:lnTo>
                <a:lnTo>
                  <a:pt x="102542" y="156418"/>
                </a:lnTo>
                <a:lnTo>
                  <a:pt x="91603" y="228041"/>
                </a:lnTo>
                <a:lnTo>
                  <a:pt x="87957" y="301525"/>
                </a:lnTo>
                <a:lnTo>
                  <a:pt x="88887" y="338556"/>
                </a:lnTo>
                <a:lnTo>
                  <a:pt x="96329" y="411109"/>
                </a:lnTo>
                <a:lnTo>
                  <a:pt x="111100" y="481654"/>
                </a:lnTo>
                <a:lnTo>
                  <a:pt x="132531" y="550636"/>
                </a:lnTo>
                <a:lnTo>
                  <a:pt x="146992" y="588168"/>
                </a:lnTo>
                <a:lnTo>
                  <a:pt x="147637" y="591244"/>
                </a:lnTo>
                <a:lnTo>
                  <a:pt x="147637" y="596503"/>
                </a:lnTo>
                <a:lnTo>
                  <a:pt x="146397" y="598735"/>
                </a:lnTo>
                <a:lnTo>
                  <a:pt x="141436" y="602406"/>
                </a:lnTo>
                <a:lnTo>
                  <a:pt x="137616" y="603795"/>
                </a:lnTo>
                <a:lnTo>
                  <a:pt x="127396" y="605581"/>
                </a:lnTo>
                <a:lnTo>
                  <a:pt x="120302" y="606028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978" y="2830163"/>
            <a:ext cx="208598" cy="257651"/>
          </a:xfrm>
          <a:custGeom>
            <a:avLst/>
            <a:gdLst/>
            <a:ahLst/>
            <a:cxnLst/>
            <a:rect l="l" t="t" r="r" b="b"/>
            <a:pathLst>
              <a:path w="278129" h="343535">
                <a:moveTo>
                  <a:pt x="35669" y="95845"/>
                </a:moveTo>
                <a:lnTo>
                  <a:pt x="29517" y="95845"/>
                </a:lnTo>
                <a:lnTo>
                  <a:pt x="27285" y="95051"/>
                </a:lnTo>
                <a:lnTo>
                  <a:pt x="16668" y="54421"/>
                </a:lnTo>
                <a:lnTo>
                  <a:pt x="17214" y="48865"/>
                </a:lnTo>
                <a:lnTo>
                  <a:pt x="47736" y="19849"/>
                </a:lnTo>
                <a:lnTo>
                  <a:pt x="86283" y="7032"/>
                </a:lnTo>
                <a:lnTo>
                  <a:pt x="133498" y="204"/>
                </a:lnTo>
                <a:lnTo>
                  <a:pt x="143470" y="0"/>
                </a:lnTo>
                <a:lnTo>
                  <a:pt x="160743" y="437"/>
                </a:lnTo>
                <a:lnTo>
                  <a:pt x="204753" y="7032"/>
                </a:lnTo>
                <a:lnTo>
                  <a:pt x="246459" y="28575"/>
                </a:lnTo>
                <a:lnTo>
                  <a:pt x="269980" y="65186"/>
                </a:lnTo>
                <a:lnTo>
                  <a:pt x="136029" y="65186"/>
                </a:lnTo>
                <a:lnTo>
                  <a:pt x="125592" y="65484"/>
                </a:lnTo>
                <a:lnTo>
                  <a:pt x="81781" y="74972"/>
                </a:lnTo>
                <a:lnTo>
                  <a:pt x="40382" y="94257"/>
                </a:lnTo>
                <a:lnTo>
                  <a:pt x="35669" y="95845"/>
                </a:lnTo>
                <a:close/>
              </a:path>
              <a:path w="278129" h="343535">
                <a:moveTo>
                  <a:pt x="110728" y="343197"/>
                </a:moveTo>
                <a:lnTo>
                  <a:pt x="66228" y="336798"/>
                </a:lnTo>
                <a:lnTo>
                  <a:pt x="31105" y="318194"/>
                </a:lnTo>
                <a:lnTo>
                  <a:pt x="8185" y="287238"/>
                </a:lnTo>
                <a:lnTo>
                  <a:pt x="0" y="244227"/>
                </a:lnTo>
                <a:lnTo>
                  <a:pt x="641" y="231353"/>
                </a:lnTo>
                <a:lnTo>
                  <a:pt x="16120" y="188695"/>
                </a:lnTo>
                <a:lnTo>
                  <a:pt x="52341" y="159664"/>
                </a:lnTo>
                <a:lnTo>
                  <a:pt x="92720" y="146744"/>
                </a:lnTo>
                <a:lnTo>
                  <a:pt x="144316" y="141023"/>
                </a:lnTo>
                <a:lnTo>
                  <a:pt x="164008" y="140642"/>
                </a:lnTo>
                <a:lnTo>
                  <a:pt x="193625" y="140642"/>
                </a:lnTo>
                <a:lnTo>
                  <a:pt x="193625" y="112662"/>
                </a:lnTo>
                <a:lnTo>
                  <a:pt x="192633" y="104328"/>
                </a:lnTo>
                <a:lnTo>
                  <a:pt x="190648" y="97184"/>
                </a:lnTo>
                <a:lnTo>
                  <a:pt x="188763" y="89941"/>
                </a:lnTo>
                <a:lnTo>
                  <a:pt x="185588" y="83939"/>
                </a:lnTo>
                <a:lnTo>
                  <a:pt x="181123" y="79176"/>
                </a:lnTo>
                <a:lnTo>
                  <a:pt x="176758" y="74414"/>
                </a:lnTo>
                <a:lnTo>
                  <a:pt x="136029" y="65186"/>
                </a:lnTo>
                <a:lnTo>
                  <a:pt x="269980" y="65186"/>
                </a:lnTo>
                <a:lnTo>
                  <a:pt x="277387" y="104942"/>
                </a:lnTo>
                <a:lnTo>
                  <a:pt x="277862" y="120104"/>
                </a:lnTo>
                <a:lnTo>
                  <a:pt x="277862" y="194518"/>
                </a:lnTo>
                <a:lnTo>
                  <a:pt x="160883" y="194518"/>
                </a:lnTo>
                <a:lnTo>
                  <a:pt x="150911" y="194713"/>
                </a:lnTo>
                <a:lnTo>
                  <a:pt x="112104" y="201401"/>
                </a:lnTo>
                <a:lnTo>
                  <a:pt x="88106" y="221605"/>
                </a:lnTo>
                <a:lnTo>
                  <a:pt x="85228" y="227359"/>
                </a:lnTo>
                <a:lnTo>
                  <a:pt x="83790" y="234007"/>
                </a:lnTo>
                <a:lnTo>
                  <a:pt x="83790" y="241548"/>
                </a:lnTo>
                <a:lnTo>
                  <a:pt x="102524" y="276364"/>
                </a:lnTo>
                <a:lnTo>
                  <a:pt x="129480" y="282475"/>
                </a:lnTo>
                <a:lnTo>
                  <a:pt x="277862" y="282475"/>
                </a:lnTo>
                <a:lnTo>
                  <a:pt x="277862" y="300483"/>
                </a:lnTo>
                <a:lnTo>
                  <a:pt x="207020" y="300483"/>
                </a:lnTo>
                <a:lnTo>
                  <a:pt x="197309" y="309981"/>
                </a:lnTo>
                <a:lnTo>
                  <a:pt x="186928" y="318380"/>
                </a:lnTo>
                <a:lnTo>
                  <a:pt x="151832" y="336835"/>
                </a:lnTo>
                <a:lnTo>
                  <a:pt x="125117" y="342490"/>
                </a:lnTo>
                <a:lnTo>
                  <a:pt x="110728" y="343197"/>
                </a:lnTo>
                <a:close/>
              </a:path>
              <a:path w="278129" h="343535">
                <a:moveTo>
                  <a:pt x="277862" y="282475"/>
                </a:moveTo>
                <a:lnTo>
                  <a:pt x="129480" y="282475"/>
                </a:lnTo>
                <a:lnTo>
                  <a:pt x="138373" y="281899"/>
                </a:lnTo>
                <a:lnTo>
                  <a:pt x="146893" y="280168"/>
                </a:lnTo>
                <a:lnTo>
                  <a:pt x="185840" y="254635"/>
                </a:lnTo>
                <a:lnTo>
                  <a:pt x="193625" y="246310"/>
                </a:lnTo>
                <a:lnTo>
                  <a:pt x="193625" y="194518"/>
                </a:lnTo>
                <a:lnTo>
                  <a:pt x="277862" y="194518"/>
                </a:lnTo>
                <a:lnTo>
                  <a:pt x="277862" y="282475"/>
                </a:lnTo>
                <a:close/>
              </a:path>
              <a:path w="278129" h="343535">
                <a:moveTo>
                  <a:pt x="251668" y="337393"/>
                </a:moveTo>
                <a:lnTo>
                  <a:pt x="231924" y="337393"/>
                </a:lnTo>
                <a:lnTo>
                  <a:pt x="224482" y="336996"/>
                </a:lnTo>
                <a:lnTo>
                  <a:pt x="207020" y="327917"/>
                </a:lnTo>
                <a:lnTo>
                  <a:pt x="207020" y="300483"/>
                </a:lnTo>
                <a:lnTo>
                  <a:pt x="277862" y="300483"/>
                </a:lnTo>
                <a:lnTo>
                  <a:pt x="277862" y="327917"/>
                </a:lnTo>
                <a:lnTo>
                  <a:pt x="251668" y="337393"/>
                </a:lnTo>
                <a:close/>
              </a:path>
            </a:pathLst>
          </a:custGeom>
          <a:solidFill>
            <a:srgbClr val="2F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16637" y="2717202"/>
            <a:ext cx="1116806" cy="454819"/>
            <a:chOff x="4276048" y="3622936"/>
            <a:chExt cx="1489075" cy="606425"/>
          </a:xfrm>
        </p:grpSpPr>
        <p:sp>
          <p:nvSpPr>
            <p:cNvPr id="6" name="object 6"/>
            <p:cNvSpPr/>
            <p:nvPr/>
          </p:nvSpPr>
          <p:spPr>
            <a:xfrm>
              <a:off x="4276048" y="3634098"/>
              <a:ext cx="306705" cy="483234"/>
            </a:xfrm>
            <a:custGeom>
              <a:avLst/>
              <a:gdLst/>
              <a:ahLst/>
              <a:cxnLst/>
              <a:rect l="l" t="t" r="r" b="b"/>
              <a:pathLst>
                <a:path w="306704" h="483235">
                  <a:moveTo>
                    <a:pt x="43309" y="476845"/>
                  </a:moveTo>
                  <a:lnTo>
                    <a:pt x="29418" y="476845"/>
                  </a:lnTo>
                  <a:lnTo>
                    <a:pt x="23564" y="476597"/>
                  </a:lnTo>
                  <a:lnTo>
                    <a:pt x="18901" y="476101"/>
                  </a:lnTo>
                  <a:lnTo>
                    <a:pt x="14237" y="475704"/>
                  </a:lnTo>
                  <a:lnTo>
                    <a:pt x="0" y="465633"/>
                  </a:lnTo>
                  <a:lnTo>
                    <a:pt x="0" y="12452"/>
                  </a:lnTo>
                  <a:lnTo>
                    <a:pt x="645" y="10418"/>
                  </a:lnTo>
                  <a:lnTo>
                    <a:pt x="3323" y="6746"/>
                  </a:lnTo>
                  <a:lnTo>
                    <a:pt x="5655" y="5209"/>
                  </a:lnTo>
                  <a:lnTo>
                    <a:pt x="8929" y="4018"/>
                  </a:lnTo>
                  <a:lnTo>
                    <a:pt x="12303" y="2728"/>
                  </a:lnTo>
                  <a:lnTo>
                    <a:pt x="16718" y="1736"/>
                  </a:lnTo>
                  <a:lnTo>
                    <a:pt x="27632" y="347"/>
                  </a:lnTo>
                  <a:lnTo>
                    <a:pt x="34528" y="0"/>
                  </a:lnTo>
                  <a:lnTo>
                    <a:pt x="51296" y="0"/>
                  </a:lnTo>
                  <a:lnTo>
                    <a:pt x="58241" y="347"/>
                  </a:lnTo>
                  <a:lnTo>
                    <a:pt x="69155" y="1736"/>
                  </a:lnTo>
                  <a:lnTo>
                    <a:pt x="73521" y="2728"/>
                  </a:lnTo>
                  <a:lnTo>
                    <a:pt x="76795" y="4018"/>
                  </a:lnTo>
                  <a:lnTo>
                    <a:pt x="80168" y="5209"/>
                  </a:lnTo>
                  <a:lnTo>
                    <a:pt x="82500" y="6746"/>
                  </a:lnTo>
                  <a:lnTo>
                    <a:pt x="83790" y="8632"/>
                  </a:lnTo>
                  <a:lnTo>
                    <a:pt x="85179" y="10418"/>
                  </a:lnTo>
                  <a:lnTo>
                    <a:pt x="85873" y="12452"/>
                  </a:lnTo>
                  <a:lnTo>
                    <a:pt x="85873" y="182760"/>
                  </a:lnTo>
                  <a:lnTo>
                    <a:pt x="272902" y="182760"/>
                  </a:lnTo>
                  <a:lnTo>
                    <a:pt x="277713" y="189309"/>
                  </a:lnTo>
                  <a:lnTo>
                    <a:pt x="284652" y="201243"/>
                  </a:lnTo>
                  <a:lnTo>
                    <a:pt x="289986" y="212824"/>
                  </a:lnTo>
                  <a:lnTo>
                    <a:pt x="151209" y="212824"/>
                  </a:lnTo>
                  <a:lnTo>
                    <a:pt x="145653" y="213617"/>
                  </a:lnTo>
                  <a:lnTo>
                    <a:pt x="111521" y="232271"/>
                  </a:lnTo>
                  <a:lnTo>
                    <a:pt x="85873" y="261342"/>
                  </a:lnTo>
                  <a:lnTo>
                    <a:pt x="85873" y="362247"/>
                  </a:lnTo>
                  <a:lnTo>
                    <a:pt x="112188" y="390794"/>
                  </a:lnTo>
                  <a:lnTo>
                    <a:pt x="146167" y="408821"/>
                  </a:lnTo>
                  <a:lnTo>
                    <a:pt x="155078" y="409575"/>
                  </a:lnTo>
                  <a:lnTo>
                    <a:pt x="286677" y="409575"/>
                  </a:lnTo>
                  <a:lnTo>
                    <a:pt x="286494" y="410021"/>
                  </a:lnTo>
                  <a:lnTo>
                    <a:pt x="279610" y="423267"/>
                  </a:lnTo>
                  <a:lnTo>
                    <a:pt x="275152" y="430113"/>
                  </a:lnTo>
                  <a:lnTo>
                    <a:pt x="73223" y="430113"/>
                  </a:lnTo>
                  <a:lnTo>
                    <a:pt x="73223" y="465633"/>
                  </a:lnTo>
                  <a:lnTo>
                    <a:pt x="53875" y="476101"/>
                  </a:lnTo>
                  <a:lnTo>
                    <a:pt x="49113" y="476597"/>
                  </a:lnTo>
                  <a:lnTo>
                    <a:pt x="43309" y="476845"/>
                  </a:lnTo>
                  <a:close/>
                </a:path>
                <a:path w="306704" h="483235">
                  <a:moveTo>
                    <a:pt x="272902" y="182760"/>
                  </a:moveTo>
                  <a:lnTo>
                    <a:pt x="85873" y="182760"/>
                  </a:lnTo>
                  <a:lnTo>
                    <a:pt x="91678" y="177235"/>
                  </a:lnTo>
                  <a:lnTo>
                    <a:pt x="126503" y="152511"/>
                  </a:lnTo>
                  <a:lnTo>
                    <a:pt x="168771" y="140084"/>
                  </a:lnTo>
                  <a:lnTo>
                    <a:pt x="182016" y="139452"/>
                  </a:lnTo>
                  <a:lnTo>
                    <a:pt x="198267" y="140298"/>
                  </a:lnTo>
                  <a:lnTo>
                    <a:pt x="239315" y="152995"/>
                  </a:lnTo>
                  <a:lnTo>
                    <a:pt x="269732" y="178444"/>
                  </a:lnTo>
                  <a:lnTo>
                    <a:pt x="272902" y="182760"/>
                  </a:lnTo>
                  <a:close/>
                </a:path>
                <a:path w="306704" h="483235">
                  <a:moveTo>
                    <a:pt x="286677" y="409575"/>
                  </a:moveTo>
                  <a:lnTo>
                    <a:pt x="155078" y="409575"/>
                  </a:lnTo>
                  <a:lnTo>
                    <a:pt x="163152" y="409044"/>
                  </a:lnTo>
                  <a:lnTo>
                    <a:pt x="170557" y="407454"/>
                  </a:lnTo>
                  <a:lnTo>
                    <a:pt x="202703" y="378916"/>
                  </a:lnTo>
                  <a:lnTo>
                    <a:pt x="215214" y="339253"/>
                  </a:lnTo>
                  <a:lnTo>
                    <a:pt x="217022" y="307032"/>
                  </a:lnTo>
                  <a:lnTo>
                    <a:pt x="216954" y="303479"/>
                  </a:lnTo>
                  <a:lnTo>
                    <a:pt x="210256" y="258514"/>
                  </a:lnTo>
                  <a:lnTo>
                    <a:pt x="185588" y="221158"/>
                  </a:lnTo>
                  <a:lnTo>
                    <a:pt x="156864" y="212824"/>
                  </a:lnTo>
                  <a:lnTo>
                    <a:pt x="289986" y="212824"/>
                  </a:lnTo>
                  <a:lnTo>
                    <a:pt x="302437" y="258198"/>
                  </a:lnTo>
                  <a:lnTo>
                    <a:pt x="306288" y="307032"/>
                  </a:lnTo>
                  <a:lnTo>
                    <a:pt x="305730" y="326770"/>
                  </a:lnTo>
                  <a:lnTo>
                    <a:pt x="304055" y="345504"/>
                  </a:lnTo>
                  <a:lnTo>
                    <a:pt x="301265" y="363233"/>
                  </a:lnTo>
                  <a:lnTo>
                    <a:pt x="297358" y="379958"/>
                  </a:lnTo>
                  <a:lnTo>
                    <a:pt x="292410" y="395585"/>
                  </a:lnTo>
                  <a:lnTo>
                    <a:pt x="286677" y="409575"/>
                  </a:lnTo>
                  <a:close/>
                </a:path>
                <a:path w="306704" h="483235">
                  <a:moveTo>
                    <a:pt x="175319" y="482649"/>
                  </a:moveTo>
                  <a:lnTo>
                    <a:pt x="133610" y="475952"/>
                  </a:lnTo>
                  <a:lnTo>
                    <a:pt x="97333" y="454074"/>
                  </a:lnTo>
                  <a:lnTo>
                    <a:pt x="73223" y="430113"/>
                  </a:lnTo>
                  <a:lnTo>
                    <a:pt x="275152" y="430113"/>
                  </a:lnTo>
                  <a:lnTo>
                    <a:pt x="242403" y="463618"/>
                  </a:lnTo>
                  <a:lnTo>
                    <a:pt x="204638" y="479598"/>
                  </a:lnTo>
                  <a:lnTo>
                    <a:pt x="175319" y="482649"/>
                  </a:lnTo>
                  <a:close/>
                </a:path>
              </a:pathLst>
            </a:custGeom>
            <a:solidFill>
              <a:srgbClr val="B45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5551" y="3622936"/>
              <a:ext cx="1139825" cy="606425"/>
            </a:xfrm>
            <a:custGeom>
              <a:avLst/>
              <a:gdLst/>
              <a:ahLst/>
              <a:cxnLst/>
              <a:rect l="l" t="t" r="r" b="b"/>
              <a:pathLst>
                <a:path w="1139825" h="606425">
                  <a:moveTo>
                    <a:pt x="191690" y="256133"/>
                  </a:moveTo>
                  <a:lnTo>
                    <a:pt x="120401" y="256133"/>
                  </a:lnTo>
                  <a:lnTo>
                    <a:pt x="120401" y="138509"/>
                  </a:lnTo>
                  <a:lnTo>
                    <a:pt x="128140" y="129778"/>
                  </a:lnTo>
                  <a:lnTo>
                    <a:pt x="130919" y="128488"/>
                  </a:lnTo>
                  <a:lnTo>
                    <a:pt x="134589" y="127496"/>
                  </a:lnTo>
                  <a:lnTo>
                    <a:pt x="143718" y="126107"/>
                  </a:lnTo>
                  <a:lnTo>
                    <a:pt x="149423" y="125759"/>
                  </a:lnTo>
                  <a:lnTo>
                    <a:pt x="163016" y="125759"/>
                  </a:lnTo>
                  <a:lnTo>
                    <a:pt x="168672" y="126107"/>
                  </a:lnTo>
                  <a:lnTo>
                    <a:pt x="177799" y="127496"/>
                  </a:lnTo>
                  <a:lnTo>
                    <a:pt x="181421" y="128488"/>
                  </a:lnTo>
                  <a:lnTo>
                    <a:pt x="184100" y="129778"/>
                  </a:lnTo>
                  <a:lnTo>
                    <a:pt x="186878" y="130968"/>
                  </a:lnTo>
                  <a:lnTo>
                    <a:pt x="188813" y="132556"/>
                  </a:lnTo>
                  <a:lnTo>
                    <a:pt x="189904" y="134540"/>
                  </a:lnTo>
                  <a:lnTo>
                    <a:pt x="191095" y="136425"/>
                  </a:lnTo>
                  <a:lnTo>
                    <a:pt x="191690" y="138509"/>
                  </a:lnTo>
                  <a:lnTo>
                    <a:pt x="191690" y="256133"/>
                  </a:lnTo>
                  <a:close/>
                </a:path>
                <a:path w="1139825" h="606425">
                  <a:moveTo>
                    <a:pt x="299789" y="323552"/>
                  </a:moveTo>
                  <a:lnTo>
                    <a:pt x="12650" y="323552"/>
                  </a:lnTo>
                  <a:lnTo>
                    <a:pt x="10765" y="323006"/>
                  </a:lnTo>
                  <a:lnTo>
                    <a:pt x="0" y="296217"/>
                  </a:lnTo>
                  <a:lnTo>
                    <a:pt x="0" y="283715"/>
                  </a:lnTo>
                  <a:lnTo>
                    <a:pt x="11608" y="256133"/>
                  </a:lnTo>
                  <a:lnTo>
                    <a:pt x="300632" y="256133"/>
                  </a:lnTo>
                  <a:lnTo>
                    <a:pt x="302369" y="256678"/>
                  </a:lnTo>
                  <a:lnTo>
                    <a:pt x="305742" y="258861"/>
                  </a:lnTo>
                  <a:lnTo>
                    <a:pt x="307181" y="260746"/>
                  </a:lnTo>
                  <a:lnTo>
                    <a:pt x="308371" y="263425"/>
                  </a:lnTo>
                  <a:lnTo>
                    <a:pt x="309662" y="266005"/>
                  </a:lnTo>
                  <a:lnTo>
                    <a:pt x="310654" y="269527"/>
                  </a:lnTo>
                  <a:lnTo>
                    <a:pt x="312043" y="278457"/>
                  </a:lnTo>
                  <a:lnTo>
                    <a:pt x="312390" y="283715"/>
                  </a:lnTo>
                  <a:lnTo>
                    <a:pt x="312389" y="296217"/>
                  </a:lnTo>
                  <a:lnTo>
                    <a:pt x="312043" y="301625"/>
                  </a:lnTo>
                  <a:lnTo>
                    <a:pt x="310653" y="310257"/>
                  </a:lnTo>
                  <a:lnTo>
                    <a:pt x="309611" y="313680"/>
                  </a:lnTo>
                  <a:lnTo>
                    <a:pt x="308222" y="316259"/>
                  </a:lnTo>
                  <a:lnTo>
                    <a:pt x="306933" y="318839"/>
                  </a:lnTo>
                  <a:lnTo>
                    <a:pt x="305345" y="320724"/>
                  </a:lnTo>
                  <a:lnTo>
                    <a:pt x="303460" y="321915"/>
                  </a:lnTo>
                  <a:lnTo>
                    <a:pt x="301674" y="323006"/>
                  </a:lnTo>
                  <a:lnTo>
                    <a:pt x="299789" y="323552"/>
                  </a:lnTo>
                  <a:close/>
                </a:path>
                <a:path w="1139825" h="606425">
                  <a:moveTo>
                    <a:pt x="163016" y="453479"/>
                  </a:moveTo>
                  <a:lnTo>
                    <a:pt x="149423" y="453479"/>
                  </a:lnTo>
                  <a:lnTo>
                    <a:pt x="143718" y="453181"/>
                  </a:lnTo>
                  <a:lnTo>
                    <a:pt x="120401" y="441473"/>
                  </a:lnTo>
                  <a:lnTo>
                    <a:pt x="120401" y="323552"/>
                  </a:lnTo>
                  <a:lnTo>
                    <a:pt x="191690" y="323552"/>
                  </a:lnTo>
                  <a:lnTo>
                    <a:pt x="191690" y="441473"/>
                  </a:lnTo>
                  <a:lnTo>
                    <a:pt x="191095" y="443458"/>
                  </a:lnTo>
                  <a:lnTo>
                    <a:pt x="189904" y="445144"/>
                  </a:lnTo>
                  <a:lnTo>
                    <a:pt x="188813" y="446831"/>
                  </a:lnTo>
                  <a:lnTo>
                    <a:pt x="186878" y="448319"/>
                  </a:lnTo>
                  <a:lnTo>
                    <a:pt x="184100" y="449609"/>
                  </a:lnTo>
                  <a:lnTo>
                    <a:pt x="181421" y="450899"/>
                  </a:lnTo>
                  <a:lnTo>
                    <a:pt x="177799" y="451891"/>
                  </a:lnTo>
                  <a:lnTo>
                    <a:pt x="173235" y="452586"/>
                  </a:lnTo>
                  <a:lnTo>
                    <a:pt x="168672" y="453181"/>
                  </a:lnTo>
                  <a:lnTo>
                    <a:pt x="163016" y="453479"/>
                  </a:lnTo>
                  <a:close/>
                </a:path>
                <a:path w="1139825" h="606425">
                  <a:moveTo>
                    <a:pt x="499665" y="493365"/>
                  </a:moveTo>
                  <a:lnTo>
                    <a:pt x="451501" y="487253"/>
                  </a:lnTo>
                  <a:lnTo>
                    <a:pt x="412527" y="469031"/>
                  </a:lnTo>
                  <a:lnTo>
                    <a:pt x="383254" y="439061"/>
                  </a:lnTo>
                  <a:lnTo>
                    <a:pt x="364083" y="398264"/>
                  </a:lnTo>
                  <a:lnTo>
                    <a:pt x="355293" y="347253"/>
                  </a:lnTo>
                  <a:lnTo>
                    <a:pt x="354707" y="328017"/>
                  </a:lnTo>
                  <a:lnTo>
                    <a:pt x="355423" y="305953"/>
                  </a:lnTo>
                  <a:lnTo>
                    <a:pt x="361153" y="266513"/>
                  </a:lnTo>
                  <a:lnTo>
                    <a:pt x="379859" y="218702"/>
                  </a:lnTo>
                  <a:lnTo>
                    <a:pt x="408685" y="183839"/>
                  </a:lnTo>
                  <a:lnTo>
                    <a:pt x="446385" y="161627"/>
                  </a:lnTo>
                  <a:lnTo>
                    <a:pt x="491452" y="151720"/>
                  </a:lnTo>
                  <a:lnTo>
                    <a:pt x="507851" y="151060"/>
                  </a:lnTo>
                  <a:lnTo>
                    <a:pt x="514660" y="151209"/>
                  </a:lnTo>
                  <a:lnTo>
                    <a:pt x="553365" y="158018"/>
                  </a:lnTo>
                  <a:lnTo>
                    <a:pt x="579586" y="169217"/>
                  </a:lnTo>
                  <a:lnTo>
                    <a:pt x="585639" y="172591"/>
                  </a:lnTo>
                  <a:lnTo>
                    <a:pt x="589905" y="175518"/>
                  </a:lnTo>
                  <a:lnTo>
                    <a:pt x="594866" y="180478"/>
                  </a:lnTo>
                  <a:lnTo>
                    <a:pt x="596603" y="182562"/>
                  </a:lnTo>
                  <a:lnTo>
                    <a:pt x="597595" y="184249"/>
                  </a:lnTo>
                  <a:lnTo>
                    <a:pt x="598686" y="185935"/>
                  </a:lnTo>
                  <a:lnTo>
                    <a:pt x="599479" y="188168"/>
                  </a:lnTo>
                  <a:lnTo>
                    <a:pt x="599976" y="190946"/>
                  </a:lnTo>
                  <a:lnTo>
                    <a:pt x="600571" y="193625"/>
                  </a:lnTo>
                  <a:lnTo>
                    <a:pt x="601017" y="196998"/>
                  </a:lnTo>
                  <a:lnTo>
                    <a:pt x="601315" y="201066"/>
                  </a:lnTo>
                  <a:lnTo>
                    <a:pt x="601712" y="205035"/>
                  </a:lnTo>
                  <a:lnTo>
                    <a:pt x="601910" y="209847"/>
                  </a:lnTo>
                  <a:lnTo>
                    <a:pt x="601792" y="220563"/>
                  </a:lnTo>
                  <a:lnTo>
                    <a:pt x="511572" y="220563"/>
                  </a:lnTo>
                  <a:lnTo>
                    <a:pt x="495870" y="222172"/>
                  </a:lnTo>
                  <a:lnTo>
                    <a:pt x="460375" y="246310"/>
                  </a:lnTo>
                  <a:lnTo>
                    <a:pt x="443771" y="298493"/>
                  </a:lnTo>
                  <a:lnTo>
                    <a:pt x="442664" y="321915"/>
                  </a:lnTo>
                  <a:lnTo>
                    <a:pt x="442943" y="333830"/>
                  </a:lnTo>
                  <a:lnTo>
                    <a:pt x="449622" y="374219"/>
                  </a:lnTo>
                  <a:lnTo>
                    <a:pt x="470086" y="407603"/>
                  </a:lnTo>
                  <a:lnTo>
                    <a:pt x="512614" y="421778"/>
                  </a:lnTo>
                  <a:lnTo>
                    <a:pt x="603250" y="421778"/>
                  </a:lnTo>
                  <a:lnTo>
                    <a:pt x="603250" y="431799"/>
                  </a:lnTo>
                  <a:lnTo>
                    <a:pt x="586681" y="469800"/>
                  </a:lnTo>
                  <a:lnTo>
                    <a:pt x="551160" y="485663"/>
                  </a:lnTo>
                  <a:lnTo>
                    <a:pt x="507432" y="493197"/>
                  </a:lnTo>
                  <a:lnTo>
                    <a:pt x="499665" y="493365"/>
                  </a:lnTo>
                  <a:close/>
                </a:path>
                <a:path w="1139825" h="606425">
                  <a:moveTo>
                    <a:pt x="593278" y="251221"/>
                  </a:moveTo>
                  <a:lnTo>
                    <a:pt x="585837" y="251221"/>
                  </a:lnTo>
                  <a:lnTo>
                    <a:pt x="581719" y="249634"/>
                  </a:lnTo>
                  <a:lnTo>
                    <a:pt x="577354" y="246459"/>
                  </a:lnTo>
                  <a:lnTo>
                    <a:pt x="573087" y="243284"/>
                  </a:lnTo>
                  <a:lnTo>
                    <a:pt x="567978" y="239762"/>
                  </a:lnTo>
                  <a:lnTo>
                    <a:pt x="562025" y="235892"/>
                  </a:lnTo>
                  <a:lnTo>
                    <a:pt x="556171" y="232023"/>
                  </a:lnTo>
                  <a:lnTo>
                    <a:pt x="549127" y="228500"/>
                  </a:lnTo>
                  <a:lnTo>
                    <a:pt x="511572" y="220563"/>
                  </a:lnTo>
                  <a:lnTo>
                    <a:pt x="601792" y="220563"/>
                  </a:lnTo>
                  <a:lnTo>
                    <a:pt x="596206" y="248592"/>
                  </a:lnTo>
                  <a:lnTo>
                    <a:pt x="593278" y="251221"/>
                  </a:lnTo>
                  <a:close/>
                </a:path>
                <a:path w="1139825" h="606425">
                  <a:moveTo>
                    <a:pt x="603250" y="421778"/>
                  </a:moveTo>
                  <a:lnTo>
                    <a:pt x="512614" y="421778"/>
                  </a:lnTo>
                  <a:lnTo>
                    <a:pt x="521162" y="421453"/>
                  </a:lnTo>
                  <a:lnTo>
                    <a:pt x="529096" y="420476"/>
                  </a:lnTo>
                  <a:lnTo>
                    <a:pt x="565448" y="404812"/>
                  </a:lnTo>
                  <a:lnTo>
                    <a:pt x="585738" y="389483"/>
                  </a:lnTo>
                  <a:lnTo>
                    <a:pt x="589409" y="387697"/>
                  </a:lnTo>
                  <a:lnTo>
                    <a:pt x="594469" y="387697"/>
                  </a:lnTo>
                  <a:lnTo>
                    <a:pt x="596155" y="388292"/>
                  </a:lnTo>
                  <a:lnTo>
                    <a:pt x="597446" y="389483"/>
                  </a:lnTo>
                  <a:lnTo>
                    <a:pt x="598834" y="390574"/>
                  </a:lnTo>
                  <a:lnTo>
                    <a:pt x="599925" y="392658"/>
                  </a:lnTo>
                  <a:lnTo>
                    <a:pt x="601513" y="398809"/>
                  </a:lnTo>
                  <a:lnTo>
                    <a:pt x="602109" y="402728"/>
                  </a:lnTo>
                  <a:lnTo>
                    <a:pt x="602517" y="407603"/>
                  </a:lnTo>
                  <a:lnTo>
                    <a:pt x="602970" y="411946"/>
                  </a:lnTo>
                  <a:lnTo>
                    <a:pt x="603032" y="413016"/>
                  </a:lnTo>
                  <a:lnTo>
                    <a:pt x="603134" y="415528"/>
                  </a:lnTo>
                  <a:lnTo>
                    <a:pt x="603250" y="421778"/>
                  </a:lnTo>
                  <a:close/>
                </a:path>
                <a:path w="1139825" h="606425">
                  <a:moveTo>
                    <a:pt x="698720" y="606325"/>
                  </a:moveTo>
                  <a:lnTo>
                    <a:pt x="683044" y="606325"/>
                  </a:lnTo>
                  <a:lnTo>
                    <a:pt x="675801" y="605879"/>
                  </a:lnTo>
                  <a:lnTo>
                    <a:pt x="665581" y="604093"/>
                  </a:lnTo>
                  <a:lnTo>
                    <a:pt x="661761" y="602704"/>
                  </a:lnTo>
                  <a:lnTo>
                    <a:pt x="656701" y="599033"/>
                  </a:lnTo>
                  <a:lnTo>
                    <a:pt x="655461" y="596800"/>
                  </a:lnTo>
                  <a:lnTo>
                    <a:pt x="655461" y="591542"/>
                  </a:lnTo>
                  <a:lnTo>
                    <a:pt x="656156" y="588466"/>
                  </a:lnTo>
                  <a:lnTo>
                    <a:pt x="657545" y="584894"/>
                  </a:lnTo>
                  <a:lnTo>
                    <a:pt x="670847" y="551175"/>
                  </a:lnTo>
                  <a:lnTo>
                    <a:pt x="682474" y="516991"/>
                  </a:lnTo>
                  <a:lnTo>
                    <a:pt x="700705" y="447228"/>
                  </a:lnTo>
                  <a:lnTo>
                    <a:pt x="711867" y="375456"/>
                  </a:lnTo>
                  <a:lnTo>
                    <a:pt x="715588" y="301823"/>
                  </a:lnTo>
                  <a:lnTo>
                    <a:pt x="714667" y="264848"/>
                  </a:lnTo>
                  <a:lnTo>
                    <a:pt x="707300" y="192295"/>
                  </a:lnTo>
                  <a:lnTo>
                    <a:pt x="692659" y="121564"/>
                  </a:lnTo>
                  <a:lnTo>
                    <a:pt x="670856" y="52880"/>
                  </a:lnTo>
                  <a:lnTo>
                    <a:pt x="657247" y="19347"/>
                  </a:lnTo>
                  <a:lnTo>
                    <a:pt x="656056" y="16371"/>
                  </a:lnTo>
                  <a:lnTo>
                    <a:pt x="655610" y="13642"/>
                  </a:lnTo>
                  <a:lnTo>
                    <a:pt x="655908" y="11162"/>
                  </a:lnTo>
                  <a:lnTo>
                    <a:pt x="656305" y="8681"/>
                  </a:lnTo>
                  <a:lnTo>
                    <a:pt x="684631" y="297"/>
                  </a:lnTo>
                  <a:lnTo>
                    <a:pt x="700010" y="297"/>
                  </a:lnTo>
                  <a:lnTo>
                    <a:pt x="705815" y="496"/>
                  </a:lnTo>
                  <a:lnTo>
                    <a:pt x="710379" y="892"/>
                  </a:lnTo>
                  <a:lnTo>
                    <a:pt x="714943" y="1190"/>
                  </a:lnTo>
                  <a:lnTo>
                    <a:pt x="718713" y="1736"/>
                  </a:lnTo>
                  <a:lnTo>
                    <a:pt x="724666" y="3323"/>
                  </a:lnTo>
                  <a:lnTo>
                    <a:pt x="726750" y="4167"/>
                  </a:lnTo>
                  <a:lnTo>
                    <a:pt x="727941" y="5060"/>
                  </a:lnTo>
                  <a:lnTo>
                    <a:pt x="729231" y="5953"/>
                  </a:lnTo>
                  <a:lnTo>
                    <a:pt x="747558" y="44081"/>
                  </a:lnTo>
                  <a:lnTo>
                    <a:pt x="762060" y="80181"/>
                  </a:lnTo>
                  <a:lnTo>
                    <a:pt x="774421" y="116485"/>
                  </a:lnTo>
                  <a:lnTo>
                    <a:pt x="792718" y="189737"/>
                  </a:lnTo>
                  <a:lnTo>
                    <a:pt x="801945" y="264448"/>
                  </a:lnTo>
                  <a:lnTo>
                    <a:pt x="803098" y="302418"/>
                  </a:lnTo>
                  <a:lnTo>
                    <a:pt x="802819" y="321617"/>
                  </a:lnTo>
                  <a:lnTo>
                    <a:pt x="798634" y="378321"/>
                  </a:lnTo>
                  <a:lnTo>
                    <a:pt x="789481" y="434020"/>
                  </a:lnTo>
                  <a:lnTo>
                    <a:pt x="775044" y="488863"/>
                  </a:lnTo>
                  <a:lnTo>
                    <a:pt x="762617" y="524916"/>
                  </a:lnTo>
                  <a:lnTo>
                    <a:pt x="747995" y="560784"/>
                  </a:lnTo>
                  <a:lnTo>
                    <a:pt x="730917" y="596354"/>
                  </a:lnTo>
                  <a:lnTo>
                    <a:pt x="730222" y="597941"/>
                  </a:lnTo>
                  <a:lnTo>
                    <a:pt x="728983" y="599380"/>
                  </a:lnTo>
                  <a:lnTo>
                    <a:pt x="727197" y="600670"/>
                  </a:lnTo>
                  <a:lnTo>
                    <a:pt x="725510" y="601960"/>
                  </a:lnTo>
                  <a:lnTo>
                    <a:pt x="723128" y="603002"/>
                  </a:lnTo>
                  <a:lnTo>
                    <a:pt x="717076" y="604589"/>
                  </a:lnTo>
                  <a:lnTo>
                    <a:pt x="713306" y="605184"/>
                  </a:lnTo>
                  <a:lnTo>
                    <a:pt x="708742" y="605581"/>
                  </a:lnTo>
                  <a:lnTo>
                    <a:pt x="704178" y="606077"/>
                  </a:lnTo>
                  <a:lnTo>
                    <a:pt x="698720" y="606325"/>
                  </a:lnTo>
                  <a:close/>
                </a:path>
                <a:path w="1139825" h="606425">
                  <a:moveTo>
                    <a:pt x="1031994" y="100161"/>
                  </a:moveTo>
                  <a:lnTo>
                    <a:pt x="993149" y="100161"/>
                  </a:lnTo>
                  <a:lnTo>
                    <a:pt x="979457" y="14585"/>
                  </a:lnTo>
                  <a:lnTo>
                    <a:pt x="978366" y="10021"/>
                  </a:lnTo>
                  <a:lnTo>
                    <a:pt x="1012646" y="0"/>
                  </a:lnTo>
                  <a:lnTo>
                    <a:pt x="1021706" y="241"/>
                  </a:lnTo>
                  <a:lnTo>
                    <a:pt x="1046777" y="10021"/>
                  </a:lnTo>
                  <a:lnTo>
                    <a:pt x="1045686" y="14585"/>
                  </a:lnTo>
                  <a:lnTo>
                    <a:pt x="1031994" y="100161"/>
                  </a:lnTo>
                  <a:close/>
                </a:path>
                <a:path w="1139825" h="606425">
                  <a:moveTo>
                    <a:pt x="921910" y="225623"/>
                  </a:moveTo>
                  <a:lnTo>
                    <a:pt x="917941" y="225623"/>
                  </a:lnTo>
                  <a:lnTo>
                    <a:pt x="913377" y="222646"/>
                  </a:lnTo>
                  <a:lnTo>
                    <a:pt x="888784" y="186556"/>
                  </a:lnTo>
                  <a:lnTo>
                    <a:pt x="885795" y="170755"/>
                  </a:lnTo>
                  <a:lnTo>
                    <a:pt x="887879" y="167233"/>
                  </a:lnTo>
                  <a:lnTo>
                    <a:pt x="892244" y="165645"/>
                  </a:lnTo>
                  <a:lnTo>
                    <a:pt x="973355" y="134242"/>
                  </a:lnTo>
                  <a:lnTo>
                    <a:pt x="892244" y="102989"/>
                  </a:lnTo>
                  <a:lnTo>
                    <a:pt x="887879" y="101401"/>
                  </a:lnTo>
                  <a:lnTo>
                    <a:pt x="885795" y="97879"/>
                  </a:lnTo>
                  <a:lnTo>
                    <a:pt x="901062" y="59363"/>
                  </a:lnTo>
                  <a:lnTo>
                    <a:pt x="917892" y="42713"/>
                  </a:lnTo>
                  <a:lnTo>
                    <a:pt x="921910" y="42812"/>
                  </a:lnTo>
                  <a:lnTo>
                    <a:pt x="925284" y="45987"/>
                  </a:lnTo>
                  <a:lnTo>
                    <a:pt x="993149" y="100161"/>
                  </a:lnTo>
                  <a:lnTo>
                    <a:pt x="1138197" y="100161"/>
                  </a:lnTo>
                  <a:lnTo>
                    <a:pt x="1137463" y="101401"/>
                  </a:lnTo>
                  <a:lnTo>
                    <a:pt x="1132899" y="102989"/>
                  </a:lnTo>
                  <a:lnTo>
                    <a:pt x="1052085" y="134242"/>
                  </a:lnTo>
                  <a:lnTo>
                    <a:pt x="1132899" y="165645"/>
                  </a:lnTo>
                  <a:lnTo>
                    <a:pt x="1137463" y="167233"/>
                  </a:lnTo>
                  <a:lnTo>
                    <a:pt x="1138197" y="168473"/>
                  </a:lnTo>
                  <a:lnTo>
                    <a:pt x="993149" y="168473"/>
                  </a:lnTo>
                  <a:lnTo>
                    <a:pt x="925284" y="222646"/>
                  </a:lnTo>
                  <a:lnTo>
                    <a:pt x="921910" y="225623"/>
                  </a:lnTo>
                  <a:close/>
                </a:path>
                <a:path w="1139825" h="606425">
                  <a:moveTo>
                    <a:pt x="1138197" y="100161"/>
                  </a:moveTo>
                  <a:lnTo>
                    <a:pt x="1031994" y="100161"/>
                  </a:lnTo>
                  <a:lnTo>
                    <a:pt x="1099859" y="45987"/>
                  </a:lnTo>
                  <a:lnTo>
                    <a:pt x="1103530" y="42812"/>
                  </a:lnTo>
                  <a:lnTo>
                    <a:pt x="1133206" y="75288"/>
                  </a:lnTo>
                  <a:lnTo>
                    <a:pt x="1139547" y="97879"/>
                  </a:lnTo>
                  <a:lnTo>
                    <a:pt x="1138197" y="100161"/>
                  </a:lnTo>
                  <a:close/>
                </a:path>
                <a:path w="1139825" h="606425">
                  <a:moveTo>
                    <a:pt x="1012646" y="268634"/>
                  </a:moveTo>
                  <a:lnTo>
                    <a:pt x="978366" y="258812"/>
                  </a:lnTo>
                  <a:lnTo>
                    <a:pt x="979457" y="254049"/>
                  </a:lnTo>
                  <a:lnTo>
                    <a:pt x="993149" y="168473"/>
                  </a:lnTo>
                  <a:lnTo>
                    <a:pt x="1031994" y="168473"/>
                  </a:lnTo>
                  <a:lnTo>
                    <a:pt x="1045686" y="254049"/>
                  </a:lnTo>
                  <a:lnTo>
                    <a:pt x="1046777" y="258812"/>
                  </a:lnTo>
                  <a:lnTo>
                    <a:pt x="1021706" y="268402"/>
                  </a:lnTo>
                  <a:lnTo>
                    <a:pt x="1012646" y="268634"/>
                  </a:lnTo>
                  <a:close/>
                </a:path>
                <a:path w="1139825" h="606425">
                  <a:moveTo>
                    <a:pt x="1107598" y="225672"/>
                  </a:moveTo>
                  <a:lnTo>
                    <a:pt x="1103530" y="225623"/>
                  </a:lnTo>
                  <a:lnTo>
                    <a:pt x="1099859" y="222646"/>
                  </a:lnTo>
                  <a:lnTo>
                    <a:pt x="1031994" y="168473"/>
                  </a:lnTo>
                  <a:lnTo>
                    <a:pt x="1138197" y="168473"/>
                  </a:lnTo>
                  <a:lnTo>
                    <a:pt x="1139547" y="170755"/>
                  </a:lnTo>
                  <a:lnTo>
                    <a:pt x="1124090" y="209205"/>
                  </a:lnTo>
                  <a:lnTo>
                    <a:pt x="1112063" y="222795"/>
                  </a:lnTo>
                  <a:lnTo>
                    <a:pt x="1107598" y="225672"/>
                  </a:lnTo>
                  <a:close/>
                </a:path>
              </a:pathLst>
            </a:custGeom>
            <a:solidFill>
              <a:srgbClr val="063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81928" y="4221303"/>
            <a:ext cx="630079" cy="805815"/>
            <a:chOff x="3296437" y="5628404"/>
            <a:chExt cx="840105" cy="1074420"/>
          </a:xfrm>
        </p:grpSpPr>
        <p:sp>
          <p:nvSpPr>
            <p:cNvPr id="9" name="object 9"/>
            <p:cNvSpPr/>
            <p:nvPr/>
          </p:nvSpPr>
          <p:spPr>
            <a:xfrm>
              <a:off x="330120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60641" y="237001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0120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60641" y="237001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45763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q0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34691" y="4221303"/>
            <a:ext cx="630079" cy="805815"/>
            <a:chOff x="5766787" y="5628404"/>
            <a:chExt cx="840105" cy="1074420"/>
          </a:xfrm>
        </p:grpSpPr>
        <p:sp>
          <p:nvSpPr>
            <p:cNvPr id="13" name="object 13"/>
            <p:cNvSpPr/>
            <p:nvPr/>
          </p:nvSpPr>
          <p:spPr>
            <a:xfrm>
              <a:off x="577155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43664" y="207599"/>
                  </a:lnTo>
                  <a:lnTo>
                    <a:pt x="415199" y="207599"/>
                  </a:lnTo>
                  <a:lnTo>
                    <a:pt x="377883" y="212832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743680" y="857099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  <a:path w="830579" h="1064895">
                  <a:moveTo>
                    <a:pt x="743680" y="857099"/>
                  </a:move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743664" y="207599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43680" y="8570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71550" y="56331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8"/>
                  </a:lnTo>
                  <a:lnTo>
                    <a:pt x="760641" y="237001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3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1"/>
                  </a:lnTo>
                  <a:lnTo>
                    <a:pt x="735588" y="870973"/>
                  </a:lnTo>
                  <a:lnTo>
                    <a:pt x="708790" y="908778"/>
                  </a:lnTo>
                  <a:lnTo>
                    <a:pt x="679305" y="943136"/>
                  </a:lnTo>
                  <a:lnTo>
                    <a:pt x="647342" y="973782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2"/>
                  </a:lnTo>
                  <a:lnTo>
                    <a:pt x="151094" y="943136"/>
                  </a:lnTo>
                  <a:lnTo>
                    <a:pt x="121609" y="908778"/>
                  </a:lnTo>
                  <a:lnTo>
                    <a:pt x="94811" y="870973"/>
                  </a:lnTo>
                  <a:lnTo>
                    <a:pt x="70909" y="829991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  <a:path w="830579" h="1064895">
                  <a:moveTo>
                    <a:pt x="207599" y="532349"/>
                  </a:move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98526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q1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15659" y="4194065"/>
            <a:ext cx="2402205" cy="476250"/>
            <a:chOff x="2541412" y="5592087"/>
            <a:chExt cx="3202940" cy="635000"/>
          </a:xfrm>
        </p:grpSpPr>
        <p:sp>
          <p:nvSpPr>
            <p:cNvPr id="17" name="object 17"/>
            <p:cNvSpPr/>
            <p:nvPr/>
          </p:nvSpPr>
          <p:spPr>
            <a:xfrm>
              <a:off x="4131600" y="6165516"/>
              <a:ext cx="1468755" cy="0"/>
            </a:xfrm>
            <a:custGeom>
              <a:avLst/>
              <a:gdLst/>
              <a:ahLst/>
              <a:cxnLst/>
              <a:rect l="l" t="t" r="r" b="b"/>
              <a:pathLst>
                <a:path w="1468754">
                  <a:moveTo>
                    <a:pt x="0" y="0"/>
                  </a:moveTo>
                  <a:lnTo>
                    <a:pt x="1468649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5962" y="6104030"/>
              <a:ext cx="158251" cy="1229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5428" y="5592087"/>
              <a:ext cx="161627" cy="19957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55700" y="6153516"/>
              <a:ext cx="574675" cy="9525"/>
            </a:xfrm>
            <a:custGeom>
              <a:avLst/>
              <a:gdLst/>
              <a:ahLst/>
              <a:cxnLst/>
              <a:rect l="l" t="t" r="r" b="b"/>
              <a:pathLst>
                <a:path w="574675" h="9525">
                  <a:moveTo>
                    <a:pt x="0" y="0"/>
                  </a:moveTo>
                  <a:lnTo>
                    <a:pt x="574072" y="924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4724" y="6101277"/>
              <a:ext cx="158994" cy="12295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081928" y="5288102"/>
            <a:ext cx="630079" cy="805815"/>
            <a:chOff x="3296437" y="7050803"/>
            <a:chExt cx="840105" cy="1074420"/>
          </a:xfrm>
        </p:grpSpPr>
        <p:sp>
          <p:nvSpPr>
            <p:cNvPr id="23" name="object 23"/>
            <p:cNvSpPr/>
            <p:nvPr/>
          </p:nvSpPr>
          <p:spPr>
            <a:xfrm>
              <a:off x="3301200" y="7055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60641" y="237002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01200" y="7055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60641" y="237002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45763" y="55290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q2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34691" y="5288102"/>
            <a:ext cx="630079" cy="805815"/>
            <a:chOff x="5766787" y="7050803"/>
            <a:chExt cx="840105" cy="1074420"/>
          </a:xfrm>
        </p:grpSpPr>
        <p:sp>
          <p:nvSpPr>
            <p:cNvPr id="27" name="object 27"/>
            <p:cNvSpPr/>
            <p:nvPr/>
          </p:nvSpPr>
          <p:spPr>
            <a:xfrm>
              <a:off x="5771550" y="7055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43664" y="207599"/>
                  </a:lnTo>
                  <a:lnTo>
                    <a:pt x="415199" y="207599"/>
                  </a:lnTo>
                  <a:lnTo>
                    <a:pt x="377883" y="212832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743680" y="857099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  <a:path w="830579" h="1064895">
                  <a:moveTo>
                    <a:pt x="743680" y="857099"/>
                  </a:move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743664" y="207599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43680" y="8570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71550" y="7055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1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60641" y="237002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1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  <a:path w="830579" h="1064895">
                  <a:moveTo>
                    <a:pt x="207599" y="532349"/>
                  </a:move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98526" y="55290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15749" y="5199920"/>
            <a:ext cx="2402205" cy="537210"/>
            <a:chOff x="2541532" y="6933227"/>
            <a:chExt cx="3202940" cy="716280"/>
          </a:xfrm>
        </p:grpSpPr>
        <p:sp>
          <p:nvSpPr>
            <p:cNvPr id="31" name="object 31"/>
            <p:cNvSpPr/>
            <p:nvPr/>
          </p:nvSpPr>
          <p:spPr>
            <a:xfrm>
              <a:off x="4131599" y="7587916"/>
              <a:ext cx="1468755" cy="0"/>
            </a:xfrm>
            <a:custGeom>
              <a:avLst/>
              <a:gdLst/>
              <a:ahLst/>
              <a:cxnLst/>
              <a:rect l="l" t="t" r="r" b="b"/>
              <a:pathLst>
                <a:path w="1468754">
                  <a:moveTo>
                    <a:pt x="0" y="0"/>
                  </a:moveTo>
                  <a:lnTo>
                    <a:pt x="1468649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5962" y="7526430"/>
              <a:ext cx="158251" cy="12297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67563" y="6933227"/>
              <a:ext cx="178435" cy="281305"/>
            </a:xfrm>
            <a:custGeom>
              <a:avLst/>
              <a:gdLst/>
              <a:ahLst/>
              <a:cxnLst/>
              <a:rect l="l" t="t" r="r" b="b"/>
              <a:pathLst>
                <a:path w="178435" h="281304">
                  <a:moveTo>
                    <a:pt x="25251" y="277415"/>
                  </a:moveTo>
                  <a:lnTo>
                    <a:pt x="17115" y="277415"/>
                  </a:lnTo>
                  <a:lnTo>
                    <a:pt x="13692" y="277266"/>
                  </a:lnTo>
                  <a:lnTo>
                    <a:pt x="11013" y="276969"/>
                  </a:lnTo>
                  <a:lnTo>
                    <a:pt x="8334" y="276770"/>
                  </a:lnTo>
                  <a:lnTo>
                    <a:pt x="0" y="7242"/>
                  </a:lnTo>
                  <a:lnTo>
                    <a:pt x="396" y="6052"/>
                  </a:lnTo>
                  <a:lnTo>
                    <a:pt x="1190" y="5060"/>
                  </a:lnTo>
                  <a:lnTo>
                    <a:pt x="1984" y="3968"/>
                  </a:lnTo>
                  <a:lnTo>
                    <a:pt x="3323" y="3075"/>
                  </a:lnTo>
                  <a:lnTo>
                    <a:pt x="5208" y="2381"/>
                  </a:lnTo>
                  <a:lnTo>
                    <a:pt x="7193" y="1587"/>
                  </a:lnTo>
                  <a:lnTo>
                    <a:pt x="9773" y="992"/>
                  </a:lnTo>
                  <a:lnTo>
                    <a:pt x="16123" y="198"/>
                  </a:lnTo>
                  <a:lnTo>
                    <a:pt x="20141" y="0"/>
                  </a:lnTo>
                  <a:lnTo>
                    <a:pt x="29864" y="0"/>
                  </a:lnTo>
                  <a:lnTo>
                    <a:pt x="33883" y="198"/>
                  </a:lnTo>
                  <a:lnTo>
                    <a:pt x="40233" y="992"/>
                  </a:lnTo>
                  <a:lnTo>
                    <a:pt x="42763" y="1587"/>
                  </a:lnTo>
                  <a:lnTo>
                    <a:pt x="44648" y="2381"/>
                  </a:lnTo>
                  <a:lnTo>
                    <a:pt x="46632" y="3075"/>
                  </a:lnTo>
                  <a:lnTo>
                    <a:pt x="48021" y="3968"/>
                  </a:lnTo>
                  <a:lnTo>
                    <a:pt x="48815" y="5060"/>
                  </a:lnTo>
                  <a:lnTo>
                    <a:pt x="49609" y="6052"/>
                  </a:lnTo>
                  <a:lnTo>
                    <a:pt x="50006" y="7242"/>
                  </a:lnTo>
                  <a:lnTo>
                    <a:pt x="50006" y="106412"/>
                  </a:lnTo>
                  <a:lnTo>
                    <a:pt x="158801" y="106412"/>
                  </a:lnTo>
                  <a:lnTo>
                    <a:pt x="161627" y="110281"/>
                  </a:lnTo>
                  <a:lnTo>
                    <a:pt x="165645" y="117183"/>
                  </a:lnTo>
                  <a:lnTo>
                    <a:pt x="168693" y="123825"/>
                  </a:lnTo>
                  <a:lnTo>
                    <a:pt x="87957" y="123825"/>
                  </a:lnTo>
                  <a:lnTo>
                    <a:pt x="84732" y="124321"/>
                  </a:lnTo>
                  <a:lnTo>
                    <a:pt x="81557" y="125313"/>
                  </a:lnTo>
                  <a:lnTo>
                    <a:pt x="78382" y="126206"/>
                  </a:lnTo>
                  <a:lnTo>
                    <a:pt x="75108" y="127793"/>
                  </a:lnTo>
                  <a:lnTo>
                    <a:pt x="71735" y="130075"/>
                  </a:lnTo>
                  <a:lnTo>
                    <a:pt x="68361" y="132258"/>
                  </a:lnTo>
                  <a:lnTo>
                    <a:pt x="64889" y="135135"/>
                  </a:lnTo>
                  <a:lnTo>
                    <a:pt x="57745" y="142279"/>
                  </a:lnTo>
                  <a:lnTo>
                    <a:pt x="53975" y="146744"/>
                  </a:lnTo>
                  <a:lnTo>
                    <a:pt x="50006" y="152102"/>
                  </a:lnTo>
                  <a:lnTo>
                    <a:pt x="50006" y="210740"/>
                  </a:lnTo>
                  <a:lnTo>
                    <a:pt x="83244" y="238273"/>
                  </a:lnTo>
                  <a:lnTo>
                    <a:pt x="166809" y="238273"/>
                  </a:lnTo>
                  <a:lnTo>
                    <a:pt x="166687" y="238571"/>
                  </a:lnTo>
                  <a:lnTo>
                    <a:pt x="162669" y="246273"/>
                  </a:lnTo>
                  <a:lnTo>
                    <a:pt x="160105" y="250180"/>
                  </a:lnTo>
                  <a:lnTo>
                    <a:pt x="42713" y="250180"/>
                  </a:lnTo>
                  <a:lnTo>
                    <a:pt x="42647" y="271115"/>
                  </a:lnTo>
                  <a:lnTo>
                    <a:pt x="42316" y="272107"/>
                  </a:lnTo>
                  <a:lnTo>
                    <a:pt x="41523" y="273099"/>
                  </a:lnTo>
                  <a:lnTo>
                    <a:pt x="40828" y="274091"/>
                  </a:lnTo>
                  <a:lnTo>
                    <a:pt x="39637" y="274935"/>
                  </a:lnTo>
                  <a:lnTo>
                    <a:pt x="37951" y="275629"/>
                  </a:lnTo>
                  <a:lnTo>
                    <a:pt x="36363" y="276324"/>
                  </a:lnTo>
                  <a:lnTo>
                    <a:pt x="34180" y="276770"/>
                  </a:lnTo>
                  <a:lnTo>
                    <a:pt x="31402" y="276969"/>
                  </a:lnTo>
                  <a:lnTo>
                    <a:pt x="28624" y="277266"/>
                  </a:lnTo>
                  <a:lnTo>
                    <a:pt x="25251" y="277415"/>
                  </a:lnTo>
                  <a:close/>
                </a:path>
                <a:path w="178435" h="281304">
                  <a:moveTo>
                    <a:pt x="158801" y="106412"/>
                  </a:moveTo>
                  <a:lnTo>
                    <a:pt x="50006" y="106412"/>
                  </a:lnTo>
                  <a:lnTo>
                    <a:pt x="54471" y="101947"/>
                  </a:lnTo>
                  <a:lnTo>
                    <a:pt x="95547" y="81706"/>
                  </a:lnTo>
                  <a:lnTo>
                    <a:pt x="100607" y="81260"/>
                  </a:lnTo>
                  <a:lnTo>
                    <a:pt x="105965" y="81260"/>
                  </a:lnTo>
                  <a:lnTo>
                    <a:pt x="145832" y="93371"/>
                  </a:lnTo>
                  <a:lnTo>
                    <a:pt x="158801" y="106412"/>
                  </a:lnTo>
                  <a:close/>
                </a:path>
                <a:path w="178435" h="281304">
                  <a:moveTo>
                    <a:pt x="166809" y="238273"/>
                  </a:moveTo>
                  <a:lnTo>
                    <a:pt x="96738" y="238273"/>
                  </a:lnTo>
                  <a:lnTo>
                    <a:pt x="102244" y="236636"/>
                  </a:lnTo>
                  <a:lnTo>
                    <a:pt x="111174" y="230088"/>
                  </a:lnTo>
                  <a:lnTo>
                    <a:pt x="124271" y="202406"/>
                  </a:lnTo>
                  <a:lnTo>
                    <a:pt x="125660" y="195659"/>
                  </a:lnTo>
                  <a:lnTo>
                    <a:pt x="126229" y="190127"/>
                  </a:lnTo>
                  <a:lnTo>
                    <a:pt x="126355" y="174624"/>
                  </a:lnTo>
                  <a:lnTo>
                    <a:pt x="125759" y="167382"/>
                  </a:lnTo>
                  <a:lnTo>
                    <a:pt x="124569" y="160436"/>
                  </a:lnTo>
                  <a:lnTo>
                    <a:pt x="123477" y="153392"/>
                  </a:lnTo>
                  <a:lnTo>
                    <a:pt x="121542" y="147191"/>
                  </a:lnTo>
                  <a:lnTo>
                    <a:pt x="118764" y="141833"/>
                  </a:lnTo>
                  <a:lnTo>
                    <a:pt x="115986" y="136376"/>
                  </a:lnTo>
                  <a:lnTo>
                    <a:pt x="112365" y="132010"/>
                  </a:lnTo>
                  <a:lnTo>
                    <a:pt x="107900" y="128736"/>
                  </a:lnTo>
                  <a:lnTo>
                    <a:pt x="103534" y="125462"/>
                  </a:lnTo>
                  <a:lnTo>
                    <a:pt x="97978" y="123825"/>
                  </a:lnTo>
                  <a:lnTo>
                    <a:pt x="168693" y="123825"/>
                  </a:lnTo>
                  <a:lnTo>
                    <a:pt x="177896" y="168892"/>
                  </a:lnTo>
                  <a:lnTo>
                    <a:pt x="178046" y="182165"/>
                  </a:lnTo>
                  <a:lnTo>
                    <a:pt x="177821" y="190127"/>
                  </a:lnTo>
                  <a:lnTo>
                    <a:pt x="176845" y="201066"/>
                  </a:lnTo>
                  <a:lnTo>
                    <a:pt x="175217" y="211410"/>
                  </a:lnTo>
                  <a:lnTo>
                    <a:pt x="172938" y="221158"/>
                  </a:lnTo>
                  <a:lnTo>
                    <a:pt x="170110" y="230199"/>
                  </a:lnTo>
                  <a:lnTo>
                    <a:pt x="166809" y="238273"/>
                  </a:lnTo>
                  <a:close/>
                </a:path>
                <a:path w="178435" h="281304">
                  <a:moveTo>
                    <a:pt x="101947" y="280838"/>
                  </a:moveTo>
                  <a:lnTo>
                    <a:pt x="95994" y="280838"/>
                  </a:lnTo>
                  <a:lnTo>
                    <a:pt x="90437" y="280243"/>
                  </a:lnTo>
                  <a:lnTo>
                    <a:pt x="85278" y="279052"/>
                  </a:lnTo>
                  <a:lnTo>
                    <a:pt x="80119" y="277961"/>
                  </a:lnTo>
                  <a:lnTo>
                    <a:pt x="47476" y="255637"/>
                  </a:lnTo>
                  <a:lnTo>
                    <a:pt x="42713" y="250180"/>
                  </a:lnTo>
                  <a:lnTo>
                    <a:pt x="160105" y="250180"/>
                  </a:lnTo>
                  <a:lnTo>
                    <a:pt x="126782" y="276820"/>
                  </a:lnTo>
                  <a:lnTo>
                    <a:pt x="110709" y="280392"/>
                  </a:lnTo>
                  <a:lnTo>
                    <a:pt x="101947" y="280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5819" y="7576133"/>
              <a:ext cx="574675" cy="9525"/>
            </a:xfrm>
            <a:custGeom>
              <a:avLst/>
              <a:gdLst/>
              <a:ahLst/>
              <a:cxnLst/>
              <a:rect l="l" t="t" r="r" b="b"/>
              <a:pathLst>
                <a:path w="574675" h="9525">
                  <a:moveTo>
                    <a:pt x="0" y="0"/>
                  </a:moveTo>
                  <a:lnTo>
                    <a:pt x="574072" y="924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4844" y="7523894"/>
              <a:ext cx="158993" cy="12295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6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31" y="1570054"/>
            <a:ext cx="6478855" cy="262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89944" y="2717425"/>
            <a:ext cx="110966" cy="454819"/>
          </a:xfrm>
          <a:custGeom>
            <a:avLst/>
            <a:gdLst/>
            <a:ahLst/>
            <a:cxnLst/>
            <a:rect l="l" t="t" r="r" b="b"/>
            <a:pathLst>
              <a:path w="147954" h="606425">
                <a:moveTo>
                  <a:pt x="120302" y="606028"/>
                </a:moveTo>
                <a:lnTo>
                  <a:pt x="104824" y="606028"/>
                </a:lnTo>
                <a:lnTo>
                  <a:pt x="99367" y="605779"/>
                </a:lnTo>
                <a:lnTo>
                  <a:pt x="63763" y="578308"/>
                </a:lnTo>
                <a:lnTo>
                  <a:pt x="47764" y="542590"/>
                </a:lnTo>
                <a:lnTo>
                  <a:pt x="34072" y="506638"/>
                </a:lnTo>
                <a:lnTo>
                  <a:pt x="17859" y="452139"/>
                </a:lnTo>
                <a:lnTo>
                  <a:pt x="6976" y="396664"/>
                </a:lnTo>
                <a:lnTo>
                  <a:pt x="1116" y="340369"/>
                </a:lnTo>
                <a:lnTo>
                  <a:pt x="0" y="302121"/>
                </a:lnTo>
                <a:lnTo>
                  <a:pt x="288" y="283117"/>
                </a:lnTo>
                <a:lnTo>
                  <a:pt x="4613" y="226665"/>
                </a:lnTo>
                <a:lnTo>
                  <a:pt x="14129" y="171050"/>
                </a:lnTo>
                <a:lnTo>
                  <a:pt x="28723" y="116085"/>
                </a:lnTo>
                <a:lnTo>
                  <a:pt x="41076" y="79771"/>
                </a:lnTo>
                <a:lnTo>
                  <a:pt x="55735" y="43718"/>
                </a:lnTo>
                <a:lnTo>
                  <a:pt x="73124" y="6697"/>
                </a:lnTo>
                <a:lnTo>
                  <a:pt x="103237" y="0"/>
                </a:lnTo>
                <a:lnTo>
                  <a:pt x="118715" y="0"/>
                </a:lnTo>
                <a:lnTo>
                  <a:pt x="147488" y="13345"/>
                </a:lnTo>
                <a:lnTo>
                  <a:pt x="147091" y="16073"/>
                </a:lnTo>
                <a:lnTo>
                  <a:pt x="146000" y="19050"/>
                </a:lnTo>
                <a:lnTo>
                  <a:pt x="132512" y="52582"/>
                </a:lnTo>
                <a:lnTo>
                  <a:pt x="120774" y="86655"/>
                </a:lnTo>
                <a:lnTo>
                  <a:pt x="102542" y="156418"/>
                </a:lnTo>
                <a:lnTo>
                  <a:pt x="91603" y="228041"/>
                </a:lnTo>
                <a:lnTo>
                  <a:pt x="87957" y="301525"/>
                </a:lnTo>
                <a:lnTo>
                  <a:pt x="88887" y="338556"/>
                </a:lnTo>
                <a:lnTo>
                  <a:pt x="96329" y="411109"/>
                </a:lnTo>
                <a:lnTo>
                  <a:pt x="111100" y="481654"/>
                </a:lnTo>
                <a:lnTo>
                  <a:pt x="132531" y="550636"/>
                </a:lnTo>
                <a:lnTo>
                  <a:pt x="146992" y="588168"/>
                </a:lnTo>
                <a:lnTo>
                  <a:pt x="147637" y="591244"/>
                </a:lnTo>
                <a:lnTo>
                  <a:pt x="147637" y="596503"/>
                </a:lnTo>
                <a:lnTo>
                  <a:pt x="146397" y="598735"/>
                </a:lnTo>
                <a:lnTo>
                  <a:pt x="141436" y="602406"/>
                </a:lnTo>
                <a:lnTo>
                  <a:pt x="137616" y="603795"/>
                </a:lnTo>
                <a:lnTo>
                  <a:pt x="127396" y="605581"/>
                </a:lnTo>
                <a:lnTo>
                  <a:pt x="120302" y="606028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543978" y="2717202"/>
            <a:ext cx="1389698" cy="454819"/>
            <a:chOff x="3912504" y="3622936"/>
            <a:chExt cx="1852930" cy="606425"/>
          </a:xfrm>
        </p:grpSpPr>
        <p:sp>
          <p:nvSpPr>
            <p:cNvPr id="5" name="object 5"/>
            <p:cNvSpPr/>
            <p:nvPr/>
          </p:nvSpPr>
          <p:spPr>
            <a:xfrm>
              <a:off x="3912504" y="3634098"/>
              <a:ext cx="669925" cy="483234"/>
            </a:xfrm>
            <a:custGeom>
              <a:avLst/>
              <a:gdLst/>
              <a:ahLst/>
              <a:cxnLst/>
              <a:rect l="l" t="t" r="r" b="b"/>
              <a:pathLst>
                <a:path w="669925" h="483235">
                  <a:moveTo>
                    <a:pt x="35669" y="235297"/>
                  </a:moveTo>
                  <a:lnTo>
                    <a:pt x="29517" y="235297"/>
                  </a:lnTo>
                  <a:lnTo>
                    <a:pt x="27285" y="234503"/>
                  </a:lnTo>
                  <a:lnTo>
                    <a:pt x="16668" y="193873"/>
                  </a:lnTo>
                  <a:lnTo>
                    <a:pt x="17214" y="188317"/>
                  </a:lnTo>
                  <a:lnTo>
                    <a:pt x="47736" y="159301"/>
                  </a:lnTo>
                  <a:lnTo>
                    <a:pt x="86283" y="146484"/>
                  </a:lnTo>
                  <a:lnTo>
                    <a:pt x="133498" y="139656"/>
                  </a:lnTo>
                  <a:lnTo>
                    <a:pt x="143470" y="139452"/>
                  </a:lnTo>
                  <a:lnTo>
                    <a:pt x="160743" y="139889"/>
                  </a:lnTo>
                  <a:lnTo>
                    <a:pt x="204753" y="146484"/>
                  </a:lnTo>
                  <a:lnTo>
                    <a:pt x="246459" y="168027"/>
                  </a:lnTo>
                  <a:lnTo>
                    <a:pt x="269980" y="204638"/>
                  </a:lnTo>
                  <a:lnTo>
                    <a:pt x="136029" y="204638"/>
                  </a:lnTo>
                  <a:lnTo>
                    <a:pt x="125592" y="204936"/>
                  </a:lnTo>
                  <a:lnTo>
                    <a:pt x="81781" y="214424"/>
                  </a:lnTo>
                  <a:lnTo>
                    <a:pt x="40382" y="233709"/>
                  </a:lnTo>
                  <a:lnTo>
                    <a:pt x="35669" y="235297"/>
                  </a:lnTo>
                  <a:close/>
                </a:path>
                <a:path w="669925" h="483235">
                  <a:moveTo>
                    <a:pt x="110728" y="482649"/>
                  </a:moveTo>
                  <a:lnTo>
                    <a:pt x="66228" y="476250"/>
                  </a:lnTo>
                  <a:lnTo>
                    <a:pt x="31105" y="457646"/>
                  </a:lnTo>
                  <a:lnTo>
                    <a:pt x="8185" y="426690"/>
                  </a:lnTo>
                  <a:lnTo>
                    <a:pt x="0" y="383679"/>
                  </a:lnTo>
                  <a:lnTo>
                    <a:pt x="641" y="370805"/>
                  </a:lnTo>
                  <a:lnTo>
                    <a:pt x="16120" y="328147"/>
                  </a:lnTo>
                  <a:lnTo>
                    <a:pt x="52341" y="299116"/>
                  </a:lnTo>
                  <a:lnTo>
                    <a:pt x="92720" y="286196"/>
                  </a:lnTo>
                  <a:lnTo>
                    <a:pt x="144316" y="280476"/>
                  </a:lnTo>
                  <a:lnTo>
                    <a:pt x="164008" y="280094"/>
                  </a:lnTo>
                  <a:lnTo>
                    <a:pt x="193625" y="280094"/>
                  </a:lnTo>
                  <a:lnTo>
                    <a:pt x="193625" y="252114"/>
                  </a:lnTo>
                  <a:lnTo>
                    <a:pt x="192633" y="243780"/>
                  </a:lnTo>
                  <a:lnTo>
                    <a:pt x="190648" y="236636"/>
                  </a:lnTo>
                  <a:lnTo>
                    <a:pt x="188763" y="229393"/>
                  </a:lnTo>
                  <a:lnTo>
                    <a:pt x="185588" y="223391"/>
                  </a:lnTo>
                  <a:lnTo>
                    <a:pt x="181123" y="218628"/>
                  </a:lnTo>
                  <a:lnTo>
                    <a:pt x="176758" y="213866"/>
                  </a:lnTo>
                  <a:lnTo>
                    <a:pt x="136029" y="204638"/>
                  </a:lnTo>
                  <a:lnTo>
                    <a:pt x="269980" y="204638"/>
                  </a:lnTo>
                  <a:lnTo>
                    <a:pt x="277387" y="244394"/>
                  </a:lnTo>
                  <a:lnTo>
                    <a:pt x="277862" y="259556"/>
                  </a:lnTo>
                  <a:lnTo>
                    <a:pt x="277862" y="333970"/>
                  </a:lnTo>
                  <a:lnTo>
                    <a:pt x="160883" y="333970"/>
                  </a:lnTo>
                  <a:lnTo>
                    <a:pt x="150911" y="334165"/>
                  </a:lnTo>
                  <a:lnTo>
                    <a:pt x="112104" y="340853"/>
                  </a:lnTo>
                  <a:lnTo>
                    <a:pt x="88106" y="361057"/>
                  </a:lnTo>
                  <a:lnTo>
                    <a:pt x="85228" y="366811"/>
                  </a:lnTo>
                  <a:lnTo>
                    <a:pt x="83790" y="373459"/>
                  </a:lnTo>
                  <a:lnTo>
                    <a:pt x="83790" y="381000"/>
                  </a:lnTo>
                  <a:lnTo>
                    <a:pt x="102524" y="415816"/>
                  </a:lnTo>
                  <a:lnTo>
                    <a:pt x="129480" y="421927"/>
                  </a:lnTo>
                  <a:lnTo>
                    <a:pt x="277862" y="421927"/>
                  </a:lnTo>
                  <a:lnTo>
                    <a:pt x="277862" y="439935"/>
                  </a:lnTo>
                  <a:lnTo>
                    <a:pt x="207020" y="439935"/>
                  </a:lnTo>
                  <a:lnTo>
                    <a:pt x="197309" y="449433"/>
                  </a:lnTo>
                  <a:lnTo>
                    <a:pt x="186928" y="457832"/>
                  </a:lnTo>
                  <a:lnTo>
                    <a:pt x="151832" y="476287"/>
                  </a:lnTo>
                  <a:lnTo>
                    <a:pt x="125117" y="481942"/>
                  </a:lnTo>
                  <a:lnTo>
                    <a:pt x="110728" y="482649"/>
                  </a:lnTo>
                  <a:close/>
                </a:path>
                <a:path w="669925" h="483235">
                  <a:moveTo>
                    <a:pt x="277862" y="421927"/>
                  </a:moveTo>
                  <a:lnTo>
                    <a:pt x="129480" y="421927"/>
                  </a:lnTo>
                  <a:lnTo>
                    <a:pt x="138373" y="421351"/>
                  </a:lnTo>
                  <a:lnTo>
                    <a:pt x="146893" y="419620"/>
                  </a:lnTo>
                  <a:lnTo>
                    <a:pt x="185840" y="394087"/>
                  </a:lnTo>
                  <a:lnTo>
                    <a:pt x="193625" y="385762"/>
                  </a:lnTo>
                  <a:lnTo>
                    <a:pt x="193625" y="333970"/>
                  </a:lnTo>
                  <a:lnTo>
                    <a:pt x="277862" y="333970"/>
                  </a:lnTo>
                  <a:lnTo>
                    <a:pt x="277862" y="421927"/>
                  </a:lnTo>
                  <a:close/>
                </a:path>
                <a:path w="669925" h="483235">
                  <a:moveTo>
                    <a:pt x="251668" y="476845"/>
                  </a:moveTo>
                  <a:lnTo>
                    <a:pt x="231924" y="476845"/>
                  </a:lnTo>
                  <a:lnTo>
                    <a:pt x="224482" y="476448"/>
                  </a:lnTo>
                  <a:lnTo>
                    <a:pt x="207020" y="467369"/>
                  </a:lnTo>
                  <a:lnTo>
                    <a:pt x="207020" y="439935"/>
                  </a:lnTo>
                  <a:lnTo>
                    <a:pt x="277862" y="439935"/>
                  </a:lnTo>
                  <a:lnTo>
                    <a:pt x="277862" y="467369"/>
                  </a:lnTo>
                  <a:lnTo>
                    <a:pt x="251668" y="476845"/>
                  </a:lnTo>
                  <a:close/>
                </a:path>
                <a:path w="669925" h="483235">
                  <a:moveTo>
                    <a:pt x="406853" y="476845"/>
                  </a:moveTo>
                  <a:lnTo>
                    <a:pt x="392962" y="476845"/>
                  </a:lnTo>
                  <a:lnTo>
                    <a:pt x="387108" y="476597"/>
                  </a:lnTo>
                  <a:lnTo>
                    <a:pt x="382445" y="476101"/>
                  </a:lnTo>
                  <a:lnTo>
                    <a:pt x="377781" y="475704"/>
                  </a:lnTo>
                  <a:lnTo>
                    <a:pt x="363544" y="465633"/>
                  </a:lnTo>
                  <a:lnTo>
                    <a:pt x="363544" y="12452"/>
                  </a:lnTo>
                  <a:lnTo>
                    <a:pt x="364189" y="10418"/>
                  </a:lnTo>
                  <a:lnTo>
                    <a:pt x="366868" y="6746"/>
                  </a:lnTo>
                  <a:lnTo>
                    <a:pt x="369199" y="5209"/>
                  </a:lnTo>
                  <a:lnTo>
                    <a:pt x="372473" y="4018"/>
                  </a:lnTo>
                  <a:lnTo>
                    <a:pt x="375847" y="2728"/>
                  </a:lnTo>
                  <a:lnTo>
                    <a:pt x="380262" y="1736"/>
                  </a:lnTo>
                  <a:lnTo>
                    <a:pt x="391176" y="347"/>
                  </a:lnTo>
                  <a:lnTo>
                    <a:pt x="398072" y="0"/>
                  </a:lnTo>
                  <a:lnTo>
                    <a:pt x="414840" y="0"/>
                  </a:lnTo>
                  <a:lnTo>
                    <a:pt x="421785" y="347"/>
                  </a:lnTo>
                  <a:lnTo>
                    <a:pt x="432699" y="1736"/>
                  </a:lnTo>
                  <a:lnTo>
                    <a:pt x="437065" y="2728"/>
                  </a:lnTo>
                  <a:lnTo>
                    <a:pt x="440339" y="4018"/>
                  </a:lnTo>
                  <a:lnTo>
                    <a:pt x="443712" y="5209"/>
                  </a:lnTo>
                  <a:lnTo>
                    <a:pt x="446044" y="6746"/>
                  </a:lnTo>
                  <a:lnTo>
                    <a:pt x="447334" y="8632"/>
                  </a:lnTo>
                  <a:lnTo>
                    <a:pt x="448723" y="10418"/>
                  </a:lnTo>
                  <a:lnTo>
                    <a:pt x="449418" y="12452"/>
                  </a:lnTo>
                  <a:lnTo>
                    <a:pt x="449418" y="182760"/>
                  </a:lnTo>
                  <a:lnTo>
                    <a:pt x="636447" y="182760"/>
                  </a:lnTo>
                  <a:lnTo>
                    <a:pt x="641257" y="189309"/>
                  </a:lnTo>
                  <a:lnTo>
                    <a:pt x="648196" y="201243"/>
                  </a:lnTo>
                  <a:lnTo>
                    <a:pt x="653531" y="212824"/>
                  </a:lnTo>
                  <a:lnTo>
                    <a:pt x="514753" y="212824"/>
                  </a:lnTo>
                  <a:lnTo>
                    <a:pt x="509197" y="213617"/>
                  </a:lnTo>
                  <a:lnTo>
                    <a:pt x="475066" y="232271"/>
                  </a:lnTo>
                  <a:lnTo>
                    <a:pt x="449418" y="261342"/>
                  </a:lnTo>
                  <a:lnTo>
                    <a:pt x="449418" y="362247"/>
                  </a:lnTo>
                  <a:lnTo>
                    <a:pt x="475732" y="390794"/>
                  </a:lnTo>
                  <a:lnTo>
                    <a:pt x="509712" y="408821"/>
                  </a:lnTo>
                  <a:lnTo>
                    <a:pt x="518623" y="409575"/>
                  </a:lnTo>
                  <a:lnTo>
                    <a:pt x="650221" y="409575"/>
                  </a:lnTo>
                  <a:lnTo>
                    <a:pt x="650038" y="410021"/>
                  </a:lnTo>
                  <a:lnTo>
                    <a:pt x="643155" y="423267"/>
                  </a:lnTo>
                  <a:lnTo>
                    <a:pt x="638696" y="430113"/>
                  </a:lnTo>
                  <a:lnTo>
                    <a:pt x="436767" y="430113"/>
                  </a:lnTo>
                  <a:lnTo>
                    <a:pt x="436767" y="465633"/>
                  </a:lnTo>
                  <a:lnTo>
                    <a:pt x="417419" y="476101"/>
                  </a:lnTo>
                  <a:lnTo>
                    <a:pt x="412657" y="476597"/>
                  </a:lnTo>
                  <a:lnTo>
                    <a:pt x="406853" y="476845"/>
                  </a:lnTo>
                  <a:close/>
                </a:path>
                <a:path w="669925" h="483235">
                  <a:moveTo>
                    <a:pt x="636447" y="182760"/>
                  </a:moveTo>
                  <a:lnTo>
                    <a:pt x="449418" y="182760"/>
                  </a:lnTo>
                  <a:lnTo>
                    <a:pt x="455222" y="177235"/>
                  </a:lnTo>
                  <a:lnTo>
                    <a:pt x="490048" y="152511"/>
                  </a:lnTo>
                  <a:lnTo>
                    <a:pt x="532315" y="140084"/>
                  </a:lnTo>
                  <a:lnTo>
                    <a:pt x="545561" y="139452"/>
                  </a:lnTo>
                  <a:lnTo>
                    <a:pt x="561811" y="140298"/>
                  </a:lnTo>
                  <a:lnTo>
                    <a:pt x="602859" y="152995"/>
                  </a:lnTo>
                  <a:lnTo>
                    <a:pt x="633276" y="178444"/>
                  </a:lnTo>
                  <a:lnTo>
                    <a:pt x="636447" y="182760"/>
                  </a:lnTo>
                  <a:close/>
                </a:path>
                <a:path w="669925" h="483235">
                  <a:moveTo>
                    <a:pt x="650221" y="409575"/>
                  </a:moveTo>
                  <a:lnTo>
                    <a:pt x="518623" y="409575"/>
                  </a:lnTo>
                  <a:lnTo>
                    <a:pt x="526697" y="409044"/>
                  </a:lnTo>
                  <a:lnTo>
                    <a:pt x="534101" y="407454"/>
                  </a:lnTo>
                  <a:lnTo>
                    <a:pt x="566248" y="378916"/>
                  </a:lnTo>
                  <a:lnTo>
                    <a:pt x="578759" y="339253"/>
                  </a:lnTo>
                  <a:lnTo>
                    <a:pt x="580566" y="307032"/>
                  </a:lnTo>
                  <a:lnTo>
                    <a:pt x="580498" y="303479"/>
                  </a:lnTo>
                  <a:lnTo>
                    <a:pt x="573801" y="258514"/>
                  </a:lnTo>
                  <a:lnTo>
                    <a:pt x="549132" y="221158"/>
                  </a:lnTo>
                  <a:lnTo>
                    <a:pt x="520409" y="212824"/>
                  </a:lnTo>
                  <a:lnTo>
                    <a:pt x="653531" y="212824"/>
                  </a:lnTo>
                  <a:lnTo>
                    <a:pt x="665981" y="258198"/>
                  </a:lnTo>
                  <a:lnTo>
                    <a:pt x="669832" y="307032"/>
                  </a:lnTo>
                  <a:lnTo>
                    <a:pt x="669274" y="326770"/>
                  </a:lnTo>
                  <a:lnTo>
                    <a:pt x="667600" y="345504"/>
                  </a:lnTo>
                  <a:lnTo>
                    <a:pt x="664809" y="363233"/>
                  </a:lnTo>
                  <a:lnTo>
                    <a:pt x="660902" y="379958"/>
                  </a:lnTo>
                  <a:lnTo>
                    <a:pt x="655954" y="395585"/>
                  </a:lnTo>
                  <a:lnTo>
                    <a:pt x="650221" y="409575"/>
                  </a:lnTo>
                  <a:close/>
                </a:path>
                <a:path w="669925" h="483235">
                  <a:moveTo>
                    <a:pt x="538863" y="482649"/>
                  </a:moveTo>
                  <a:lnTo>
                    <a:pt x="497154" y="475952"/>
                  </a:lnTo>
                  <a:lnTo>
                    <a:pt x="460877" y="454074"/>
                  </a:lnTo>
                  <a:lnTo>
                    <a:pt x="436767" y="430113"/>
                  </a:lnTo>
                  <a:lnTo>
                    <a:pt x="638696" y="430113"/>
                  </a:lnTo>
                  <a:lnTo>
                    <a:pt x="605948" y="463618"/>
                  </a:lnTo>
                  <a:lnTo>
                    <a:pt x="568182" y="479598"/>
                  </a:lnTo>
                  <a:lnTo>
                    <a:pt x="538863" y="482649"/>
                  </a:lnTo>
                  <a:close/>
                </a:path>
              </a:pathLst>
            </a:custGeom>
            <a:solidFill>
              <a:srgbClr val="B45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25551" y="3622936"/>
              <a:ext cx="1139825" cy="606425"/>
            </a:xfrm>
            <a:custGeom>
              <a:avLst/>
              <a:gdLst/>
              <a:ahLst/>
              <a:cxnLst/>
              <a:rect l="l" t="t" r="r" b="b"/>
              <a:pathLst>
                <a:path w="1139825" h="606425">
                  <a:moveTo>
                    <a:pt x="191690" y="256133"/>
                  </a:moveTo>
                  <a:lnTo>
                    <a:pt x="120401" y="256133"/>
                  </a:lnTo>
                  <a:lnTo>
                    <a:pt x="120401" y="138509"/>
                  </a:lnTo>
                  <a:lnTo>
                    <a:pt x="128140" y="129778"/>
                  </a:lnTo>
                  <a:lnTo>
                    <a:pt x="130919" y="128488"/>
                  </a:lnTo>
                  <a:lnTo>
                    <a:pt x="134589" y="127496"/>
                  </a:lnTo>
                  <a:lnTo>
                    <a:pt x="143718" y="126107"/>
                  </a:lnTo>
                  <a:lnTo>
                    <a:pt x="149423" y="125759"/>
                  </a:lnTo>
                  <a:lnTo>
                    <a:pt x="163016" y="125759"/>
                  </a:lnTo>
                  <a:lnTo>
                    <a:pt x="168672" y="126107"/>
                  </a:lnTo>
                  <a:lnTo>
                    <a:pt x="177799" y="127496"/>
                  </a:lnTo>
                  <a:lnTo>
                    <a:pt x="181421" y="128488"/>
                  </a:lnTo>
                  <a:lnTo>
                    <a:pt x="184100" y="129778"/>
                  </a:lnTo>
                  <a:lnTo>
                    <a:pt x="186878" y="130968"/>
                  </a:lnTo>
                  <a:lnTo>
                    <a:pt x="188813" y="132556"/>
                  </a:lnTo>
                  <a:lnTo>
                    <a:pt x="189904" y="134540"/>
                  </a:lnTo>
                  <a:lnTo>
                    <a:pt x="191095" y="136425"/>
                  </a:lnTo>
                  <a:lnTo>
                    <a:pt x="191690" y="138509"/>
                  </a:lnTo>
                  <a:lnTo>
                    <a:pt x="191690" y="256133"/>
                  </a:lnTo>
                  <a:close/>
                </a:path>
                <a:path w="1139825" h="606425">
                  <a:moveTo>
                    <a:pt x="299789" y="323552"/>
                  </a:moveTo>
                  <a:lnTo>
                    <a:pt x="12650" y="323552"/>
                  </a:lnTo>
                  <a:lnTo>
                    <a:pt x="10765" y="323006"/>
                  </a:lnTo>
                  <a:lnTo>
                    <a:pt x="0" y="296217"/>
                  </a:lnTo>
                  <a:lnTo>
                    <a:pt x="0" y="283715"/>
                  </a:lnTo>
                  <a:lnTo>
                    <a:pt x="11608" y="256133"/>
                  </a:lnTo>
                  <a:lnTo>
                    <a:pt x="300632" y="256133"/>
                  </a:lnTo>
                  <a:lnTo>
                    <a:pt x="302369" y="256678"/>
                  </a:lnTo>
                  <a:lnTo>
                    <a:pt x="305742" y="258861"/>
                  </a:lnTo>
                  <a:lnTo>
                    <a:pt x="307181" y="260746"/>
                  </a:lnTo>
                  <a:lnTo>
                    <a:pt x="308371" y="263425"/>
                  </a:lnTo>
                  <a:lnTo>
                    <a:pt x="309662" y="266005"/>
                  </a:lnTo>
                  <a:lnTo>
                    <a:pt x="310654" y="269527"/>
                  </a:lnTo>
                  <a:lnTo>
                    <a:pt x="312043" y="278457"/>
                  </a:lnTo>
                  <a:lnTo>
                    <a:pt x="312390" y="283715"/>
                  </a:lnTo>
                  <a:lnTo>
                    <a:pt x="312389" y="296217"/>
                  </a:lnTo>
                  <a:lnTo>
                    <a:pt x="312043" y="301625"/>
                  </a:lnTo>
                  <a:lnTo>
                    <a:pt x="310653" y="310257"/>
                  </a:lnTo>
                  <a:lnTo>
                    <a:pt x="309611" y="313680"/>
                  </a:lnTo>
                  <a:lnTo>
                    <a:pt x="308222" y="316259"/>
                  </a:lnTo>
                  <a:lnTo>
                    <a:pt x="306933" y="318839"/>
                  </a:lnTo>
                  <a:lnTo>
                    <a:pt x="305345" y="320724"/>
                  </a:lnTo>
                  <a:lnTo>
                    <a:pt x="303460" y="321915"/>
                  </a:lnTo>
                  <a:lnTo>
                    <a:pt x="301674" y="323006"/>
                  </a:lnTo>
                  <a:lnTo>
                    <a:pt x="299789" y="323552"/>
                  </a:lnTo>
                  <a:close/>
                </a:path>
                <a:path w="1139825" h="606425">
                  <a:moveTo>
                    <a:pt x="163016" y="453479"/>
                  </a:moveTo>
                  <a:lnTo>
                    <a:pt x="149423" y="453479"/>
                  </a:lnTo>
                  <a:lnTo>
                    <a:pt x="143718" y="453181"/>
                  </a:lnTo>
                  <a:lnTo>
                    <a:pt x="120401" y="441473"/>
                  </a:lnTo>
                  <a:lnTo>
                    <a:pt x="120401" y="323552"/>
                  </a:lnTo>
                  <a:lnTo>
                    <a:pt x="191690" y="323552"/>
                  </a:lnTo>
                  <a:lnTo>
                    <a:pt x="191690" y="441473"/>
                  </a:lnTo>
                  <a:lnTo>
                    <a:pt x="191095" y="443458"/>
                  </a:lnTo>
                  <a:lnTo>
                    <a:pt x="189904" y="445144"/>
                  </a:lnTo>
                  <a:lnTo>
                    <a:pt x="188813" y="446831"/>
                  </a:lnTo>
                  <a:lnTo>
                    <a:pt x="186878" y="448319"/>
                  </a:lnTo>
                  <a:lnTo>
                    <a:pt x="184100" y="449609"/>
                  </a:lnTo>
                  <a:lnTo>
                    <a:pt x="181421" y="450899"/>
                  </a:lnTo>
                  <a:lnTo>
                    <a:pt x="177799" y="451891"/>
                  </a:lnTo>
                  <a:lnTo>
                    <a:pt x="173235" y="452586"/>
                  </a:lnTo>
                  <a:lnTo>
                    <a:pt x="168672" y="453181"/>
                  </a:lnTo>
                  <a:lnTo>
                    <a:pt x="163016" y="453479"/>
                  </a:lnTo>
                  <a:close/>
                </a:path>
                <a:path w="1139825" h="606425">
                  <a:moveTo>
                    <a:pt x="499665" y="493365"/>
                  </a:moveTo>
                  <a:lnTo>
                    <a:pt x="451501" y="487253"/>
                  </a:lnTo>
                  <a:lnTo>
                    <a:pt x="412527" y="469031"/>
                  </a:lnTo>
                  <a:lnTo>
                    <a:pt x="383254" y="439061"/>
                  </a:lnTo>
                  <a:lnTo>
                    <a:pt x="364083" y="398264"/>
                  </a:lnTo>
                  <a:lnTo>
                    <a:pt x="355293" y="347253"/>
                  </a:lnTo>
                  <a:lnTo>
                    <a:pt x="354707" y="328017"/>
                  </a:lnTo>
                  <a:lnTo>
                    <a:pt x="355423" y="305953"/>
                  </a:lnTo>
                  <a:lnTo>
                    <a:pt x="361153" y="266513"/>
                  </a:lnTo>
                  <a:lnTo>
                    <a:pt x="379859" y="218702"/>
                  </a:lnTo>
                  <a:lnTo>
                    <a:pt x="408685" y="183839"/>
                  </a:lnTo>
                  <a:lnTo>
                    <a:pt x="446385" y="161627"/>
                  </a:lnTo>
                  <a:lnTo>
                    <a:pt x="491452" y="151720"/>
                  </a:lnTo>
                  <a:lnTo>
                    <a:pt x="507851" y="151060"/>
                  </a:lnTo>
                  <a:lnTo>
                    <a:pt x="514660" y="151209"/>
                  </a:lnTo>
                  <a:lnTo>
                    <a:pt x="553365" y="158018"/>
                  </a:lnTo>
                  <a:lnTo>
                    <a:pt x="579586" y="169217"/>
                  </a:lnTo>
                  <a:lnTo>
                    <a:pt x="585639" y="172591"/>
                  </a:lnTo>
                  <a:lnTo>
                    <a:pt x="589905" y="175518"/>
                  </a:lnTo>
                  <a:lnTo>
                    <a:pt x="594866" y="180478"/>
                  </a:lnTo>
                  <a:lnTo>
                    <a:pt x="596603" y="182562"/>
                  </a:lnTo>
                  <a:lnTo>
                    <a:pt x="597595" y="184249"/>
                  </a:lnTo>
                  <a:lnTo>
                    <a:pt x="598686" y="185935"/>
                  </a:lnTo>
                  <a:lnTo>
                    <a:pt x="599479" y="188168"/>
                  </a:lnTo>
                  <a:lnTo>
                    <a:pt x="599976" y="190946"/>
                  </a:lnTo>
                  <a:lnTo>
                    <a:pt x="600571" y="193625"/>
                  </a:lnTo>
                  <a:lnTo>
                    <a:pt x="601017" y="196998"/>
                  </a:lnTo>
                  <a:lnTo>
                    <a:pt x="601315" y="201066"/>
                  </a:lnTo>
                  <a:lnTo>
                    <a:pt x="601712" y="205035"/>
                  </a:lnTo>
                  <a:lnTo>
                    <a:pt x="601910" y="209847"/>
                  </a:lnTo>
                  <a:lnTo>
                    <a:pt x="601792" y="220563"/>
                  </a:lnTo>
                  <a:lnTo>
                    <a:pt x="511572" y="220563"/>
                  </a:lnTo>
                  <a:lnTo>
                    <a:pt x="495870" y="222172"/>
                  </a:lnTo>
                  <a:lnTo>
                    <a:pt x="460375" y="246310"/>
                  </a:lnTo>
                  <a:lnTo>
                    <a:pt x="443771" y="298493"/>
                  </a:lnTo>
                  <a:lnTo>
                    <a:pt x="442664" y="321915"/>
                  </a:lnTo>
                  <a:lnTo>
                    <a:pt x="442943" y="333830"/>
                  </a:lnTo>
                  <a:lnTo>
                    <a:pt x="449622" y="374219"/>
                  </a:lnTo>
                  <a:lnTo>
                    <a:pt x="470086" y="407603"/>
                  </a:lnTo>
                  <a:lnTo>
                    <a:pt x="512614" y="421778"/>
                  </a:lnTo>
                  <a:lnTo>
                    <a:pt x="603250" y="421778"/>
                  </a:lnTo>
                  <a:lnTo>
                    <a:pt x="603250" y="431799"/>
                  </a:lnTo>
                  <a:lnTo>
                    <a:pt x="586681" y="469800"/>
                  </a:lnTo>
                  <a:lnTo>
                    <a:pt x="551160" y="485663"/>
                  </a:lnTo>
                  <a:lnTo>
                    <a:pt x="507432" y="493197"/>
                  </a:lnTo>
                  <a:lnTo>
                    <a:pt x="499665" y="493365"/>
                  </a:lnTo>
                  <a:close/>
                </a:path>
                <a:path w="1139825" h="606425">
                  <a:moveTo>
                    <a:pt x="593278" y="251221"/>
                  </a:moveTo>
                  <a:lnTo>
                    <a:pt x="585837" y="251221"/>
                  </a:lnTo>
                  <a:lnTo>
                    <a:pt x="581719" y="249634"/>
                  </a:lnTo>
                  <a:lnTo>
                    <a:pt x="577354" y="246459"/>
                  </a:lnTo>
                  <a:lnTo>
                    <a:pt x="573087" y="243284"/>
                  </a:lnTo>
                  <a:lnTo>
                    <a:pt x="567978" y="239762"/>
                  </a:lnTo>
                  <a:lnTo>
                    <a:pt x="562025" y="235892"/>
                  </a:lnTo>
                  <a:lnTo>
                    <a:pt x="556171" y="232023"/>
                  </a:lnTo>
                  <a:lnTo>
                    <a:pt x="549127" y="228500"/>
                  </a:lnTo>
                  <a:lnTo>
                    <a:pt x="511572" y="220563"/>
                  </a:lnTo>
                  <a:lnTo>
                    <a:pt x="601792" y="220563"/>
                  </a:lnTo>
                  <a:lnTo>
                    <a:pt x="596206" y="248592"/>
                  </a:lnTo>
                  <a:lnTo>
                    <a:pt x="593278" y="251221"/>
                  </a:lnTo>
                  <a:close/>
                </a:path>
                <a:path w="1139825" h="606425">
                  <a:moveTo>
                    <a:pt x="603250" y="421778"/>
                  </a:moveTo>
                  <a:lnTo>
                    <a:pt x="512614" y="421778"/>
                  </a:lnTo>
                  <a:lnTo>
                    <a:pt x="521162" y="421453"/>
                  </a:lnTo>
                  <a:lnTo>
                    <a:pt x="529096" y="420476"/>
                  </a:lnTo>
                  <a:lnTo>
                    <a:pt x="565448" y="404812"/>
                  </a:lnTo>
                  <a:lnTo>
                    <a:pt x="585738" y="389483"/>
                  </a:lnTo>
                  <a:lnTo>
                    <a:pt x="589409" y="387697"/>
                  </a:lnTo>
                  <a:lnTo>
                    <a:pt x="594469" y="387697"/>
                  </a:lnTo>
                  <a:lnTo>
                    <a:pt x="596155" y="388292"/>
                  </a:lnTo>
                  <a:lnTo>
                    <a:pt x="597446" y="389483"/>
                  </a:lnTo>
                  <a:lnTo>
                    <a:pt x="598834" y="390574"/>
                  </a:lnTo>
                  <a:lnTo>
                    <a:pt x="599925" y="392658"/>
                  </a:lnTo>
                  <a:lnTo>
                    <a:pt x="601513" y="398809"/>
                  </a:lnTo>
                  <a:lnTo>
                    <a:pt x="602109" y="402728"/>
                  </a:lnTo>
                  <a:lnTo>
                    <a:pt x="602517" y="407603"/>
                  </a:lnTo>
                  <a:lnTo>
                    <a:pt x="602970" y="411946"/>
                  </a:lnTo>
                  <a:lnTo>
                    <a:pt x="603032" y="413016"/>
                  </a:lnTo>
                  <a:lnTo>
                    <a:pt x="603134" y="415528"/>
                  </a:lnTo>
                  <a:lnTo>
                    <a:pt x="603250" y="421778"/>
                  </a:lnTo>
                  <a:close/>
                </a:path>
                <a:path w="1139825" h="606425">
                  <a:moveTo>
                    <a:pt x="698720" y="606325"/>
                  </a:moveTo>
                  <a:lnTo>
                    <a:pt x="683044" y="606325"/>
                  </a:lnTo>
                  <a:lnTo>
                    <a:pt x="675801" y="605879"/>
                  </a:lnTo>
                  <a:lnTo>
                    <a:pt x="665581" y="604093"/>
                  </a:lnTo>
                  <a:lnTo>
                    <a:pt x="661761" y="602704"/>
                  </a:lnTo>
                  <a:lnTo>
                    <a:pt x="656701" y="599033"/>
                  </a:lnTo>
                  <a:lnTo>
                    <a:pt x="655461" y="596800"/>
                  </a:lnTo>
                  <a:lnTo>
                    <a:pt x="655461" y="591542"/>
                  </a:lnTo>
                  <a:lnTo>
                    <a:pt x="656156" y="588466"/>
                  </a:lnTo>
                  <a:lnTo>
                    <a:pt x="657545" y="584894"/>
                  </a:lnTo>
                  <a:lnTo>
                    <a:pt x="670847" y="551175"/>
                  </a:lnTo>
                  <a:lnTo>
                    <a:pt x="682474" y="516991"/>
                  </a:lnTo>
                  <a:lnTo>
                    <a:pt x="700705" y="447228"/>
                  </a:lnTo>
                  <a:lnTo>
                    <a:pt x="711867" y="375456"/>
                  </a:lnTo>
                  <a:lnTo>
                    <a:pt x="715588" y="301823"/>
                  </a:lnTo>
                  <a:lnTo>
                    <a:pt x="714667" y="264848"/>
                  </a:lnTo>
                  <a:lnTo>
                    <a:pt x="707300" y="192295"/>
                  </a:lnTo>
                  <a:lnTo>
                    <a:pt x="692659" y="121564"/>
                  </a:lnTo>
                  <a:lnTo>
                    <a:pt x="670856" y="52880"/>
                  </a:lnTo>
                  <a:lnTo>
                    <a:pt x="657247" y="19347"/>
                  </a:lnTo>
                  <a:lnTo>
                    <a:pt x="656056" y="16371"/>
                  </a:lnTo>
                  <a:lnTo>
                    <a:pt x="655610" y="13642"/>
                  </a:lnTo>
                  <a:lnTo>
                    <a:pt x="655908" y="11162"/>
                  </a:lnTo>
                  <a:lnTo>
                    <a:pt x="656305" y="8681"/>
                  </a:lnTo>
                  <a:lnTo>
                    <a:pt x="684631" y="297"/>
                  </a:lnTo>
                  <a:lnTo>
                    <a:pt x="700010" y="297"/>
                  </a:lnTo>
                  <a:lnTo>
                    <a:pt x="705815" y="496"/>
                  </a:lnTo>
                  <a:lnTo>
                    <a:pt x="710379" y="892"/>
                  </a:lnTo>
                  <a:lnTo>
                    <a:pt x="714943" y="1190"/>
                  </a:lnTo>
                  <a:lnTo>
                    <a:pt x="718713" y="1736"/>
                  </a:lnTo>
                  <a:lnTo>
                    <a:pt x="724666" y="3323"/>
                  </a:lnTo>
                  <a:lnTo>
                    <a:pt x="726750" y="4167"/>
                  </a:lnTo>
                  <a:lnTo>
                    <a:pt x="727941" y="5060"/>
                  </a:lnTo>
                  <a:lnTo>
                    <a:pt x="729231" y="5953"/>
                  </a:lnTo>
                  <a:lnTo>
                    <a:pt x="747558" y="44081"/>
                  </a:lnTo>
                  <a:lnTo>
                    <a:pt x="762060" y="80181"/>
                  </a:lnTo>
                  <a:lnTo>
                    <a:pt x="774421" y="116485"/>
                  </a:lnTo>
                  <a:lnTo>
                    <a:pt x="792718" y="189737"/>
                  </a:lnTo>
                  <a:lnTo>
                    <a:pt x="801945" y="264448"/>
                  </a:lnTo>
                  <a:lnTo>
                    <a:pt x="803098" y="302418"/>
                  </a:lnTo>
                  <a:lnTo>
                    <a:pt x="802819" y="321617"/>
                  </a:lnTo>
                  <a:lnTo>
                    <a:pt x="798634" y="378321"/>
                  </a:lnTo>
                  <a:lnTo>
                    <a:pt x="789481" y="434020"/>
                  </a:lnTo>
                  <a:lnTo>
                    <a:pt x="775044" y="488863"/>
                  </a:lnTo>
                  <a:lnTo>
                    <a:pt x="762617" y="524916"/>
                  </a:lnTo>
                  <a:lnTo>
                    <a:pt x="747995" y="560784"/>
                  </a:lnTo>
                  <a:lnTo>
                    <a:pt x="730917" y="596354"/>
                  </a:lnTo>
                  <a:lnTo>
                    <a:pt x="730222" y="597941"/>
                  </a:lnTo>
                  <a:lnTo>
                    <a:pt x="728983" y="599380"/>
                  </a:lnTo>
                  <a:lnTo>
                    <a:pt x="727197" y="600670"/>
                  </a:lnTo>
                  <a:lnTo>
                    <a:pt x="725510" y="601960"/>
                  </a:lnTo>
                  <a:lnTo>
                    <a:pt x="723128" y="603002"/>
                  </a:lnTo>
                  <a:lnTo>
                    <a:pt x="717076" y="604589"/>
                  </a:lnTo>
                  <a:lnTo>
                    <a:pt x="713306" y="605184"/>
                  </a:lnTo>
                  <a:lnTo>
                    <a:pt x="708742" y="605581"/>
                  </a:lnTo>
                  <a:lnTo>
                    <a:pt x="704178" y="606077"/>
                  </a:lnTo>
                  <a:lnTo>
                    <a:pt x="698720" y="606325"/>
                  </a:lnTo>
                  <a:close/>
                </a:path>
                <a:path w="1139825" h="606425">
                  <a:moveTo>
                    <a:pt x="1031994" y="100161"/>
                  </a:moveTo>
                  <a:lnTo>
                    <a:pt x="993149" y="100161"/>
                  </a:lnTo>
                  <a:lnTo>
                    <a:pt x="979457" y="14585"/>
                  </a:lnTo>
                  <a:lnTo>
                    <a:pt x="978366" y="10021"/>
                  </a:lnTo>
                  <a:lnTo>
                    <a:pt x="1012646" y="0"/>
                  </a:lnTo>
                  <a:lnTo>
                    <a:pt x="1021706" y="241"/>
                  </a:lnTo>
                  <a:lnTo>
                    <a:pt x="1046777" y="10021"/>
                  </a:lnTo>
                  <a:lnTo>
                    <a:pt x="1045686" y="14585"/>
                  </a:lnTo>
                  <a:lnTo>
                    <a:pt x="1031994" y="100161"/>
                  </a:lnTo>
                  <a:close/>
                </a:path>
                <a:path w="1139825" h="606425">
                  <a:moveTo>
                    <a:pt x="921910" y="225623"/>
                  </a:moveTo>
                  <a:lnTo>
                    <a:pt x="917941" y="225623"/>
                  </a:lnTo>
                  <a:lnTo>
                    <a:pt x="913377" y="222646"/>
                  </a:lnTo>
                  <a:lnTo>
                    <a:pt x="888784" y="186556"/>
                  </a:lnTo>
                  <a:lnTo>
                    <a:pt x="885795" y="170755"/>
                  </a:lnTo>
                  <a:lnTo>
                    <a:pt x="887879" y="167233"/>
                  </a:lnTo>
                  <a:lnTo>
                    <a:pt x="892244" y="165645"/>
                  </a:lnTo>
                  <a:lnTo>
                    <a:pt x="973355" y="134242"/>
                  </a:lnTo>
                  <a:lnTo>
                    <a:pt x="892244" y="102989"/>
                  </a:lnTo>
                  <a:lnTo>
                    <a:pt x="887879" y="101401"/>
                  </a:lnTo>
                  <a:lnTo>
                    <a:pt x="885795" y="97879"/>
                  </a:lnTo>
                  <a:lnTo>
                    <a:pt x="901062" y="59363"/>
                  </a:lnTo>
                  <a:lnTo>
                    <a:pt x="917892" y="42713"/>
                  </a:lnTo>
                  <a:lnTo>
                    <a:pt x="921910" y="42812"/>
                  </a:lnTo>
                  <a:lnTo>
                    <a:pt x="925284" y="45987"/>
                  </a:lnTo>
                  <a:lnTo>
                    <a:pt x="993149" y="100161"/>
                  </a:lnTo>
                  <a:lnTo>
                    <a:pt x="1138197" y="100161"/>
                  </a:lnTo>
                  <a:lnTo>
                    <a:pt x="1137463" y="101401"/>
                  </a:lnTo>
                  <a:lnTo>
                    <a:pt x="1132899" y="102989"/>
                  </a:lnTo>
                  <a:lnTo>
                    <a:pt x="1052085" y="134242"/>
                  </a:lnTo>
                  <a:lnTo>
                    <a:pt x="1132899" y="165645"/>
                  </a:lnTo>
                  <a:lnTo>
                    <a:pt x="1137463" y="167233"/>
                  </a:lnTo>
                  <a:lnTo>
                    <a:pt x="1138197" y="168473"/>
                  </a:lnTo>
                  <a:lnTo>
                    <a:pt x="993149" y="168473"/>
                  </a:lnTo>
                  <a:lnTo>
                    <a:pt x="925284" y="222646"/>
                  </a:lnTo>
                  <a:lnTo>
                    <a:pt x="921910" y="225623"/>
                  </a:lnTo>
                  <a:close/>
                </a:path>
                <a:path w="1139825" h="606425">
                  <a:moveTo>
                    <a:pt x="1138197" y="100161"/>
                  </a:moveTo>
                  <a:lnTo>
                    <a:pt x="1031994" y="100161"/>
                  </a:lnTo>
                  <a:lnTo>
                    <a:pt x="1099859" y="45987"/>
                  </a:lnTo>
                  <a:lnTo>
                    <a:pt x="1103530" y="42812"/>
                  </a:lnTo>
                  <a:lnTo>
                    <a:pt x="1133206" y="75288"/>
                  </a:lnTo>
                  <a:lnTo>
                    <a:pt x="1139547" y="97879"/>
                  </a:lnTo>
                  <a:lnTo>
                    <a:pt x="1138197" y="100161"/>
                  </a:lnTo>
                  <a:close/>
                </a:path>
                <a:path w="1139825" h="606425">
                  <a:moveTo>
                    <a:pt x="1012646" y="268634"/>
                  </a:moveTo>
                  <a:lnTo>
                    <a:pt x="978366" y="258812"/>
                  </a:lnTo>
                  <a:lnTo>
                    <a:pt x="979457" y="254049"/>
                  </a:lnTo>
                  <a:lnTo>
                    <a:pt x="993149" y="168473"/>
                  </a:lnTo>
                  <a:lnTo>
                    <a:pt x="1031994" y="168473"/>
                  </a:lnTo>
                  <a:lnTo>
                    <a:pt x="1045686" y="254049"/>
                  </a:lnTo>
                  <a:lnTo>
                    <a:pt x="1046777" y="258812"/>
                  </a:lnTo>
                  <a:lnTo>
                    <a:pt x="1021706" y="268402"/>
                  </a:lnTo>
                  <a:lnTo>
                    <a:pt x="1012646" y="268634"/>
                  </a:lnTo>
                  <a:close/>
                </a:path>
                <a:path w="1139825" h="606425">
                  <a:moveTo>
                    <a:pt x="1107598" y="225672"/>
                  </a:moveTo>
                  <a:lnTo>
                    <a:pt x="1103530" y="225623"/>
                  </a:lnTo>
                  <a:lnTo>
                    <a:pt x="1099859" y="222646"/>
                  </a:lnTo>
                  <a:lnTo>
                    <a:pt x="1031994" y="168473"/>
                  </a:lnTo>
                  <a:lnTo>
                    <a:pt x="1138197" y="168473"/>
                  </a:lnTo>
                  <a:lnTo>
                    <a:pt x="1139547" y="170755"/>
                  </a:lnTo>
                  <a:lnTo>
                    <a:pt x="1124090" y="209205"/>
                  </a:lnTo>
                  <a:lnTo>
                    <a:pt x="1112063" y="222795"/>
                  </a:lnTo>
                  <a:lnTo>
                    <a:pt x="1107598" y="225672"/>
                  </a:lnTo>
                  <a:close/>
                </a:path>
              </a:pathLst>
            </a:custGeom>
            <a:solidFill>
              <a:srgbClr val="063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749" y="4108608"/>
            <a:ext cx="4890138" cy="9183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45763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q0</a:t>
            </a:r>
            <a:endParaRPr sz="18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4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7017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q2</a:t>
            </a:r>
            <a:endParaRPr sz="1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9780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31" y="1570054"/>
            <a:ext cx="6478855" cy="262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89944" y="2717425"/>
            <a:ext cx="110966" cy="454819"/>
          </a:xfrm>
          <a:custGeom>
            <a:avLst/>
            <a:gdLst/>
            <a:ahLst/>
            <a:cxnLst/>
            <a:rect l="l" t="t" r="r" b="b"/>
            <a:pathLst>
              <a:path w="147954" h="606425">
                <a:moveTo>
                  <a:pt x="120302" y="606028"/>
                </a:moveTo>
                <a:lnTo>
                  <a:pt x="104824" y="606028"/>
                </a:lnTo>
                <a:lnTo>
                  <a:pt x="99367" y="605779"/>
                </a:lnTo>
                <a:lnTo>
                  <a:pt x="63763" y="578308"/>
                </a:lnTo>
                <a:lnTo>
                  <a:pt x="47764" y="542590"/>
                </a:lnTo>
                <a:lnTo>
                  <a:pt x="34072" y="506638"/>
                </a:lnTo>
                <a:lnTo>
                  <a:pt x="17859" y="452139"/>
                </a:lnTo>
                <a:lnTo>
                  <a:pt x="6976" y="396664"/>
                </a:lnTo>
                <a:lnTo>
                  <a:pt x="1116" y="340369"/>
                </a:lnTo>
                <a:lnTo>
                  <a:pt x="0" y="302121"/>
                </a:lnTo>
                <a:lnTo>
                  <a:pt x="288" y="283117"/>
                </a:lnTo>
                <a:lnTo>
                  <a:pt x="4613" y="226665"/>
                </a:lnTo>
                <a:lnTo>
                  <a:pt x="14129" y="171050"/>
                </a:lnTo>
                <a:lnTo>
                  <a:pt x="28723" y="116085"/>
                </a:lnTo>
                <a:lnTo>
                  <a:pt x="41076" y="79771"/>
                </a:lnTo>
                <a:lnTo>
                  <a:pt x="55735" y="43718"/>
                </a:lnTo>
                <a:lnTo>
                  <a:pt x="73124" y="6697"/>
                </a:lnTo>
                <a:lnTo>
                  <a:pt x="103237" y="0"/>
                </a:lnTo>
                <a:lnTo>
                  <a:pt x="118715" y="0"/>
                </a:lnTo>
                <a:lnTo>
                  <a:pt x="147488" y="13345"/>
                </a:lnTo>
                <a:lnTo>
                  <a:pt x="147091" y="16073"/>
                </a:lnTo>
                <a:lnTo>
                  <a:pt x="146000" y="19050"/>
                </a:lnTo>
                <a:lnTo>
                  <a:pt x="132512" y="52582"/>
                </a:lnTo>
                <a:lnTo>
                  <a:pt x="120774" y="86655"/>
                </a:lnTo>
                <a:lnTo>
                  <a:pt x="102542" y="156418"/>
                </a:lnTo>
                <a:lnTo>
                  <a:pt x="91603" y="228041"/>
                </a:lnTo>
                <a:lnTo>
                  <a:pt x="87957" y="301525"/>
                </a:lnTo>
                <a:lnTo>
                  <a:pt x="88887" y="338556"/>
                </a:lnTo>
                <a:lnTo>
                  <a:pt x="96329" y="411109"/>
                </a:lnTo>
                <a:lnTo>
                  <a:pt x="111100" y="481654"/>
                </a:lnTo>
                <a:lnTo>
                  <a:pt x="132531" y="550636"/>
                </a:lnTo>
                <a:lnTo>
                  <a:pt x="146992" y="588168"/>
                </a:lnTo>
                <a:lnTo>
                  <a:pt x="147637" y="591244"/>
                </a:lnTo>
                <a:lnTo>
                  <a:pt x="147637" y="596503"/>
                </a:lnTo>
                <a:lnTo>
                  <a:pt x="146397" y="598735"/>
                </a:lnTo>
                <a:lnTo>
                  <a:pt x="141436" y="602406"/>
                </a:lnTo>
                <a:lnTo>
                  <a:pt x="137616" y="603795"/>
                </a:lnTo>
                <a:lnTo>
                  <a:pt x="127396" y="605581"/>
                </a:lnTo>
                <a:lnTo>
                  <a:pt x="120302" y="606028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543979" y="2725573"/>
            <a:ext cx="987266" cy="362426"/>
            <a:chOff x="3912504" y="3634098"/>
            <a:chExt cx="1316355" cy="483234"/>
          </a:xfrm>
        </p:grpSpPr>
        <p:sp>
          <p:nvSpPr>
            <p:cNvPr id="5" name="object 5"/>
            <p:cNvSpPr/>
            <p:nvPr/>
          </p:nvSpPr>
          <p:spPr>
            <a:xfrm>
              <a:off x="3912504" y="3634098"/>
              <a:ext cx="669925" cy="483234"/>
            </a:xfrm>
            <a:custGeom>
              <a:avLst/>
              <a:gdLst/>
              <a:ahLst/>
              <a:cxnLst/>
              <a:rect l="l" t="t" r="r" b="b"/>
              <a:pathLst>
                <a:path w="669925" h="483235">
                  <a:moveTo>
                    <a:pt x="35669" y="235297"/>
                  </a:moveTo>
                  <a:lnTo>
                    <a:pt x="29517" y="235297"/>
                  </a:lnTo>
                  <a:lnTo>
                    <a:pt x="27285" y="234503"/>
                  </a:lnTo>
                  <a:lnTo>
                    <a:pt x="16668" y="193873"/>
                  </a:lnTo>
                  <a:lnTo>
                    <a:pt x="17214" y="188317"/>
                  </a:lnTo>
                  <a:lnTo>
                    <a:pt x="47736" y="159301"/>
                  </a:lnTo>
                  <a:lnTo>
                    <a:pt x="86283" y="146484"/>
                  </a:lnTo>
                  <a:lnTo>
                    <a:pt x="133498" y="139656"/>
                  </a:lnTo>
                  <a:lnTo>
                    <a:pt x="143470" y="139452"/>
                  </a:lnTo>
                  <a:lnTo>
                    <a:pt x="160743" y="139889"/>
                  </a:lnTo>
                  <a:lnTo>
                    <a:pt x="204753" y="146484"/>
                  </a:lnTo>
                  <a:lnTo>
                    <a:pt x="246459" y="168027"/>
                  </a:lnTo>
                  <a:lnTo>
                    <a:pt x="269980" y="204638"/>
                  </a:lnTo>
                  <a:lnTo>
                    <a:pt x="136029" y="204638"/>
                  </a:lnTo>
                  <a:lnTo>
                    <a:pt x="125592" y="204936"/>
                  </a:lnTo>
                  <a:lnTo>
                    <a:pt x="81781" y="214424"/>
                  </a:lnTo>
                  <a:lnTo>
                    <a:pt x="40382" y="233709"/>
                  </a:lnTo>
                  <a:lnTo>
                    <a:pt x="35669" y="235297"/>
                  </a:lnTo>
                  <a:close/>
                </a:path>
                <a:path w="669925" h="483235">
                  <a:moveTo>
                    <a:pt x="110728" y="482649"/>
                  </a:moveTo>
                  <a:lnTo>
                    <a:pt x="66228" y="476250"/>
                  </a:lnTo>
                  <a:lnTo>
                    <a:pt x="31105" y="457646"/>
                  </a:lnTo>
                  <a:lnTo>
                    <a:pt x="8185" y="426690"/>
                  </a:lnTo>
                  <a:lnTo>
                    <a:pt x="0" y="383679"/>
                  </a:lnTo>
                  <a:lnTo>
                    <a:pt x="641" y="370805"/>
                  </a:lnTo>
                  <a:lnTo>
                    <a:pt x="16120" y="328147"/>
                  </a:lnTo>
                  <a:lnTo>
                    <a:pt x="52341" y="299116"/>
                  </a:lnTo>
                  <a:lnTo>
                    <a:pt x="92720" y="286196"/>
                  </a:lnTo>
                  <a:lnTo>
                    <a:pt x="144316" y="280476"/>
                  </a:lnTo>
                  <a:lnTo>
                    <a:pt x="164008" y="280094"/>
                  </a:lnTo>
                  <a:lnTo>
                    <a:pt x="193625" y="280094"/>
                  </a:lnTo>
                  <a:lnTo>
                    <a:pt x="193625" y="252114"/>
                  </a:lnTo>
                  <a:lnTo>
                    <a:pt x="192633" y="243780"/>
                  </a:lnTo>
                  <a:lnTo>
                    <a:pt x="190648" y="236636"/>
                  </a:lnTo>
                  <a:lnTo>
                    <a:pt x="188763" y="229393"/>
                  </a:lnTo>
                  <a:lnTo>
                    <a:pt x="185588" y="223391"/>
                  </a:lnTo>
                  <a:lnTo>
                    <a:pt x="181123" y="218628"/>
                  </a:lnTo>
                  <a:lnTo>
                    <a:pt x="176758" y="213866"/>
                  </a:lnTo>
                  <a:lnTo>
                    <a:pt x="136029" y="204638"/>
                  </a:lnTo>
                  <a:lnTo>
                    <a:pt x="269980" y="204638"/>
                  </a:lnTo>
                  <a:lnTo>
                    <a:pt x="277387" y="244394"/>
                  </a:lnTo>
                  <a:lnTo>
                    <a:pt x="277862" y="259556"/>
                  </a:lnTo>
                  <a:lnTo>
                    <a:pt x="277862" y="333970"/>
                  </a:lnTo>
                  <a:lnTo>
                    <a:pt x="160883" y="333970"/>
                  </a:lnTo>
                  <a:lnTo>
                    <a:pt x="150911" y="334165"/>
                  </a:lnTo>
                  <a:lnTo>
                    <a:pt x="112104" y="340853"/>
                  </a:lnTo>
                  <a:lnTo>
                    <a:pt x="88106" y="361057"/>
                  </a:lnTo>
                  <a:lnTo>
                    <a:pt x="85228" y="366811"/>
                  </a:lnTo>
                  <a:lnTo>
                    <a:pt x="83790" y="373459"/>
                  </a:lnTo>
                  <a:lnTo>
                    <a:pt x="83790" y="381000"/>
                  </a:lnTo>
                  <a:lnTo>
                    <a:pt x="102524" y="415816"/>
                  </a:lnTo>
                  <a:lnTo>
                    <a:pt x="129480" y="421927"/>
                  </a:lnTo>
                  <a:lnTo>
                    <a:pt x="277862" y="421927"/>
                  </a:lnTo>
                  <a:lnTo>
                    <a:pt x="277862" y="439935"/>
                  </a:lnTo>
                  <a:lnTo>
                    <a:pt x="207020" y="439935"/>
                  </a:lnTo>
                  <a:lnTo>
                    <a:pt x="197309" y="449433"/>
                  </a:lnTo>
                  <a:lnTo>
                    <a:pt x="186928" y="457832"/>
                  </a:lnTo>
                  <a:lnTo>
                    <a:pt x="151832" y="476287"/>
                  </a:lnTo>
                  <a:lnTo>
                    <a:pt x="125117" y="481942"/>
                  </a:lnTo>
                  <a:lnTo>
                    <a:pt x="110728" y="482649"/>
                  </a:lnTo>
                  <a:close/>
                </a:path>
                <a:path w="669925" h="483235">
                  <a:moveTo>
                    <a:pt x="277862" y="421927"/>
                  </a:moveTo>
                  <a:lnTo>
                    <a:pt x="129480" y="421927"/>
                  </a:lnTo>
                  <a:lnTo>
                    <a:pt x="138373" y="421351"/>
                  </a:lnTo>
                  <a:lnTo>
                    <a:pt x="146893" y="419620"/>
                  </a:lnTo>
                  <a:lnTo>
                    <a:pt x="185840" y="394087"/>
                  </a:lnTo>
                  <a:lnTo>
                    <a:pt x="193625" y="385762"/>
                  </a:lnTo>
                  <a:lnTo>
                    <a:pt x="193625" y="333970"/>
                  </a:lnTo>
                  <a:lnTo>
                    <a:pt x="277862" y="333970"/>
                  </a:lnTo>
                  <a:lnTo>
                    <a:pt x="277862" y="421927"/>
                  </a:lnTo>
                  <a:close/>
                </a:path>
                <a:path w="669925" h="483235">
                  <a:moveTo>
                    <a:pt x="251668" y="476845"/>
                  </a:moveTo>
                  <a:lnTo>
                    <a:pt x="231924" y="476845"/>
                  </a:lnTo>
                  <a:lnTo>
                    <a:pt x="224482" y="476448"/>
                  </a:lnTo>
                  <a:lnTo>
                    <a:pt x="207020" y="467369"/>
                  </a:lnTo>
                  <a:lnTo>
                    <a:pt x="207020" y="439935"/>
                  </a:lnTo>
                  <a:lnTo>
                    <a:pt x="277862" y="439935"/>
                  </a:lnTo>
                  <a:lnTo>
                    <a:pt x="277862" y="467369"/>
                  </a:lnTo>
                  <a:lnTo>
                    <a:pt x="251668" y="476845"/>
                  </a:lnTo>
                  <a:close/>
                </a:path>
                <a:path w="669925" h="483235">
                  <a:moveTo>
                    <a:pt x="406853" y="476845"/>
                  </a:moveTo>
                  <a:lnTo>
                    <a:pt x="392962" y="476845"/>
                  </a:lnTo>
                  <a:lnTo>
                    <a:pt x="387108" y="476597"/>
                  </a:lnTo>
                  <a:lnTo>
                    <a:pt x="382445" y="476101"/>
                  </a:lnTo>
                  <a:lnTo>
                    <a:pt x="377781" y="475704"/>
                  </a:lnTo>
                  <a:lnTo>
                    <a:pt x="363544" y="465633"/>
                  </a:lnTo>
                  <a:lnTo>
                    <a:pt x="363544" y="12452"/>
                  </a:lnTo>
                  <a:lnTo>
                    <a:pt x="364189" y="10418"/>
                  </a:lnTo>
                  <a:lnTo>
                    <a:pt x="366868" y="6746"/>
                  </a:lnTo>
                  <a:lnTo>
                    <a:pt x="369199" y="5209"/>
                  </a:lnTo>
                  <a:lnTo>
                    <a:pt x="372473" y="4018"/>
                  </a:lnTo>
                  <a:lnTo>
                    <a:pt x="375847" y="2728"/>
                  </a:lnTo>
                  <a:lnTo>
                    <a:pt x="380262" y="1736"/>
                  </a:lnTo>
                  <a:lnTo>
                    <a:pt x="391176" y="347"/>
                  </a:lnTo>
                  <a:lnTo>
                    <a:pt x="398072" y="0"/>
                  </a:lnTo>
                  <a:lnTo>
                    <a:pt x="414840" y="0"/>
                  </a:lnTo>
                  <a:lnTo>
                    <a:pt x="421785" y="347"/>
                  </a:lnTo>
                  <a:lnTo>
                    <a:pt x="432699" y="1736"/>
                  </a:lnTo>
                  <a:lnTo>
                    <a:pt x="437065" y="2728"/>
                  </a:lnTo>
                  <a:lnTo>
                    <a:pt x="440339" y="4018"/>
                  </a:lnTo>
                  <a:lnTo>
                    <a:pt x="443712" y="5209"/>
                  </a:lnTo>
                  <a:lnTo>
                    <a:pt x="446044" y="6746"/>
                  </a:lnTo>
                  <a:lnTo>
                    <a:pt x="447334" y="8632"/>
                  </a:lnTo>
                  <a:lnTo>
                    <a:pt x="448723" y="10418"/>
                  </a:lnTo>
                  <a:lnTo>
                    <a:pt x="449418" y="12452"/>
                  </a:lnTo>
                  <a:lnTo>
                    <a:pt x="449418" y="182760"/>
                  </a:lnTo>
                  <a:lnTo>
                    <a:pt x="636447" y="182760"/>
                  </a:lnTo>
                  <a:lnTo>
                    <a:pt x="641257" y="189309"/>
                  </a:lnTo>
                  <a:lnTo>
                    <a:pt x="648196" y="201243"/>
                  </a:lnTo>
                  <a:lnTo>
                    <a:pt x="653531" y="212824"/>
                  </a:lnTo>
                  <a:lnTo>
                    <a:pt x="514753" y="212824"/>
                  </a:lnTo>
                  <a:lnTo>
                    <a:pt x="509197" y="213617"/>
                  </a:lnTo>
                  <a:lnTo>
                    <a:pt x="475066" y="232271"/>
                  </a:lnTo>
                  <a:lnTo>
                    <a:pt x="449418" y="261342"/>
                  </a:lnTo>
                  <a:lnTo>
                    <a:pt x="449418" y="362247"/>
                  </a:lnTo>
                  <a:lnTo>
                    <a:pt x="475732" y="390794"/>
                  </a:lnTo>
                  <a:lnTo>
                    <a:pt x="509712" y="408821"/>
                  </a:lnTo>
                  <a:lnTo>
                    <a:pt x="518623" y="409575"/>
                  </a:lnTo>
                  <a:lnTo>
                    <a:pt x="650221" y="409575"/>
                  </a:lnTo>
                  <a:lnTo>
                    <a:pt x="650038" y="410021"/>
                  </a:lnTo>
                  <a:lnTo>
                    <a:pt x="643155" y="423267"/>
                  </a:lnTo>
                  <a:lnTo>
                    <a:pt x="638696" y="430113"/>
                  </a:lnTo>
                  <a:lnTo>
                    <a:pt x="436767" y="430113"/>
                  </a:lnTo>
                  <a:lnTo>
                    <a:pt x="436767" y="465633"/>
                  </a:lnTo>
                  <a:lnTo>
                    <a:pt x="417419" y="476101"/>
                  </a:lnTo>
                  <a:lnTo>
                    <a:pt x="412657" y="476597"/>
                  </a:lnTo>
                  <a:lnTo>
                    <a:pt x="406853" y="476845"/>
                  </a:lnTo>
                  <a:close/>
                </a:path>
                <a:path w="669925" h="483235">
                  <a:moveTo>
                    <a:pt x="636447" y="182760"/>
                  </a:moveTo>
                  <a:lnTo>
                    <a:pt x="449418" y="182760"/>
                  </a:lnTo>
                  <a:lnTo>
                    <a:pt x="455222" y="177235"/>
                  </a:lnTo>
                  <a:lnTo>
                    <a:pt x="490048" y="152511"/>
                  </a:lnTo>
                  <a:lnTo>
                    <a:pt x="532315" y="140084"/>
                  </a:lnTo>
                  <a:lnTo>
                    <a:pt x="545561" y="139452"/>
                  </a:lnTo>
                  <a:lnTo>
                    <a:pt x="561811" y="140298"/>
                  </a:lnTo>
                  <a:lnTo>
                    <a:pt x="602859" y="152995"/>
                  </a:lnTo>
                  <a:lnTo>
                    <a:pt x="633276" y="178444"/>
                  </a:lnTo>
                  <a:lnTo>
                    <a:pt x="636447" y="182760"/>
                  </a:lnTo>
                  <a:close/>
                </a:path>
                <a:path w="669925" h="483235">
                  <a:moveTo>
                    <a:pt x="650221" y="409575"/>
                  </a:moveTo>
                  <a:lnTo>
                    <a:pt x="518623" y="409575"/>
                  </a:lnTo>
                  <a:lnTo>
                    <a:pt x="526697" y="409044"/>
                  </a:lnTo>
                  <a:lnTo>
                    <a:pt x="534101" y="407454"/>
                  </a:lnTo>
                  <a:lnTo>
                    <a:pt x="566248" y="378916"/>
                  </a:lnTo>
                  <a:lnTo>
                    <a:pt x="578759" y="339253"/>
                  </a:lnTo>
                  <a:lnTo>
                    <a:pt x="580566" y="307032"/>
                  </a:lnTo>
                  <a:lnTo>
                    <a:pt x="580498" y="303479"/>
                  </a:lnTo>
                  <a:lnTo>
                    <a:pt x="573801" y="258514"/>
                  </a:lnTo>
                  <a:lnTo>
                    <a:pt x="549132" y="221158"/>
                  </a:lnTo>
                  <a:lnTo>
                    <a:pt x="520409" y="212824"/>
                  </a:lnTo>
                  <a:lnTo>
                    <a:pt x="653531" y="212824"/>
                  </a:lnTo>
                  <a:lnTo>
                    <a:pt x="665981" y="258198"/>
                  </a:lnTo>
                  <a:lnTo>
                    <a:pt x="669832" y="307032"/>
                  </a:lnTo>
                  <a:lnTo>
                    <a:pt x="669274" y="326770"/>
                  </a:lnTo>
                  <a:lnTo>
                    <a:pt x="667600" y="345504"/>
                  </a:lnTo>
                  <a:lnTo>
                    <a:pt x="664809" y="363233"/>
                  </a:lnTo>
                  <a:lnTo>
                    <a:pt x="660902" y="379958"/>
                  </a:lnTo>
                  <a:lnTo>
                    <a:pt x="655954" y="395585"/>
                  </a:lnTo>
                  <a:lnTo>
                    <a:pt x="650221" y="409575"/>
                  </a:lnTo>
                  <a:close/>
                </a:path>
                <a:path w="669925" h="483235">
                  <a:moveTo>
                    <a:pt x="538863" y="482649"/>
                  </a:moveTo>
                  <a:lnTo>
                    <a:pt x="497154" y="475952"/>
                  </a:lnTo>
                  <a:lnTo>
                    <a:pt x="460877" y="454074"/>
                  </a:lnTo>
                  <a:lnTo>
                    <a:pt x="436767" y="430113"/>
                  </a:lnTo>
                  <a:lnTo>
                    <a:pt x="638696" y="430113"/>
                  </a:lnTo>
                  <a:lnTo>
                    <a:pt x="605948" y="463618"/>
                  </a:lnTo>
                  <a:lnTo>
                    <a:pt x="568182" y="479598"/>
                  </a:lnTo>
                  <a:lnTo>
                    <a:pt x="538863" y="482649"/>
                  </a:lnTo>
                  <a:close/>
                </a:path>
              </a:pathLst>
            </a:custGeom>
            <a:solidFill>
              <a:srgbClr val="B45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25551" y="3748696"/>
              <a:ext cx="312420" cy="328295"/>
            </a:xfrm>
            <a:custGeom>
              <a:avLst/>
              <a:gdLst/>
              <a:ahLst/>
              <a:cxnLst/>
              <a:rect l="l" t="t" r="r" b="b"/>
              <a:pathLst>
                <a:path w="312420" h="328295">
                  <a:moveTo>
                    <a:pt x="163016" y="327719"/>
                  </a:moveTo>
                  <a:lnTo>
                    <a:pt x="149423" y="327719"/>
                  </a:lnTo>
                  <a:lnTo>
                    <a:pt x="143718" y="327421"/>
                  </a:lnTo>
                  <a:lnTo>
                    <a:pt x="120401" y="315714"/>
                  </a:lnTo>
                  <a:lnTo>
                    <a:pt x="120401" y="197792"/>
                  </a:lnTo>
                  <a:lnTo>
                    <a:pt x="12650" y="197792"/>
                  </a:lnTo>
                  <a:lnTo>
                    <a:pt x="0" y="170457"/>
                  </a:lnTo>
                  <a:lnTo>
                    <a:pt x="0" y="157956"/>
                  </a:lnTo>
                  <a:lnTo>
                    <a:pt x="11608" y="130373"/>
                  </a:lnTo>
                  <a:lnTo>
                    <a:pt x="120401" y="130373"/>
                  </a:lnTo>
                  <a:lnTo>
                    <a:pt x="120401" y="12749"/>
                  </a:lnTo>
                  <a:lnTo>
                    <a:pt x="149423" y="0"/>
                  </a:lnTo>
                  <a:lnTo>
                    <a:pt x="163016" y="0"/>
                  </a:lnTo>
                  <a:lnTo>
                    <a:pt x="191690" y="12749"/>
                  </a:lnTo>
                  <a:lnTo>
                    <a:pt x="191690" y="130373"/>
                  </a:lnTo>
                  <a:lnTo>
                    <a:pt x="300632" y="130373"/>
                  </a:lnTo>
                  <a:lnTo>
                    <a:pt x="312389" y="157956"/>
                  </a:lnTo>
                  <a:lnTo>
                    <a:pt x="312389" y="164008"/>
                  </a:lnTo>
                  <a:lnTo>
                    <a:pt x="312389" y="170457"/>
                  </a:lnTo>
                  <a:lnTo>
                    <a:pt x="299789" y="197792"/>
                  </a:lnTo>
                  <a:lnTo>
                    <a:pt x="191690" y="197792"/>
                  </a:lnTo>
                  <a:lnTo>
                    <a:pt x="191690" y="315713"/>
                  </a:lnTo>
                  <a:lnTo>
                    <a:pt x="168672" y="327421"/>
                  </a:lnTo>
                  <a:lnTo>
                    <a:pt x="163016" y="327719"/>
                  </a:lnTo>
                  <a:close/>
                </a:path>
              </a:pathLst>
            </a:custGeom>
            <a:solidFill>
              <a:srgbClr val="063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0258" y="3773996"/>
              <a:ext cx="248920" cy="342900"/>
            </a:xfrm>
            <a:custGeom>
              <a:avLst/>
              <a:gdLst/>
              <a:ahLst/>
              <a:cxnLst/>
              <a:rect l="l" t="t" r="r" b="b"/>
              <a:pathLst>
                <a:path w="248920" h="342900">
                  <a:moveTo>
                    <a:pt x="144958" y="342304"/>
                  </a:moveTo>
                  <a:lnTo>
                    <a:pt x="96794" y="336193"/>
                  </a:lnTo>
                  <a:lnTo>
                    <a:pt x="57819" y="317971"/>
                  </a:lnTo>
                  <a:lnTo>
                    <a:pt x="28546" y="288001"/>
                  </a:lnTo>
                  <a:lnTo>
                    <a:pt x="9375" y="247203"/>
                  </a:lnTo>
                  <a:lnTo>
                    <a:pt x="585" y="196192"/>
                  </a:lnTo>
                  <a:lnTo>
                    <a:pt x="0" y="176956"/>
                  </a:lnTo>
                  <a:lnTo>
                    <a:pt x="716" y="154892"/>
                  </a:lnTo>
                  <a:lnTo>
                    <a:pt x="6445" y="115453"/>
                  </a:lnTo>
                  <a:lnTo>
                    <a:pt x="25151" y="67642"/>
                  </a:lnTo>
                  <a:lnTo>
                    <a:pt x="53977" y="32779"/>
                  </a:lnTo>
                  <a:lnTo>
                    <a:pt x="91678" y="10566"/>
                  </a:lnTo>
                  <a:lnTo>
                    <a:pt x="136744" y="660"/>
                  </a:lnTo>
                  <a:lnTo>
                    <a:pt x="153143" y="0"/>
                  </a:lnTo>
                  <a:lnTo>
                    <a:pt x="159952" y="148"/>
                  </a:lnTo>
                  <a:lnTo>
                    <a:pt x="198657" y="6957"/>
                  </a:lnTo>
                  <a:lnTo>
                    <a:pt x="235197" y="24457"/>
                  </a:lnTo>
                  <a:lnTo>
                    <a:pt x="247203" y="58787"/>
                  </a:lnTo>
                  <a:lnTo>
                    <a:pt x="246989" y="73604"/>
                  </a:lnTo>
                  <a:lnTo>
                    <a:pt x="218379" y="92223"/>
                  </a:lnTo>
                  <a:lnTo>
                    <a:pt x="201463" y="80962"/>
                  </a:lnTo>
                  <a:lnTo>
                    <a:pt x="156864" y="69502"/>
                  </a:lnTo>
                  <a:lnTo>
                    <a:pt x="141163" y="71111"/>
                  </a:lnTo>
                  <a:lnTo>
                    <a:pt x="105667" y="95249"/>
                  </a:lnTo>
                  <a:lnTo>
                    <a:pt x="89064" y="147432"/>
                  </a:lnTo>
                  <a:lnTo>
                    <a:pt x="87957" y="170854"/>
                  </a:lnTo>
                  <a:lnTo>
                    <a:pt x="88236" y="182770"/>
                  </a:lnTo>
                  <a:lnTo>
                    <a:pt x="94914" y="223158"/>
                  </a:lnTo>
                  <a:lnTo>
                    <a:pt x="115378" y="256542"/>
                  </a:lnTo>
                  <a:lnTo>
                    <a:pt x="157906" y="270718"/>
                  </a:lnTo>
                  <a:lnTo>
                    <a:pt x="166454" y="270392"/>
                  </a:lnTo>
                  <a:lnTo>
                    <a:pt x="204390" y="258018"/>
                  </a:lnTo>
                  <a:lnTo>
                    <a:pt x="231030" y="238422"/>
                  </a:lnTo>
                  <a:lnTo>
                    <a:pt x="234701" y="236636"/>
                  </a:lnTo>
                  <a:lnTo>
                    <a:pt x="239761" y="236636"/>
                  </a:lnTo>
                  <a:lnTo>
                    <a:pt x="241448" y="237232"/>
                  </a:lnTo>
                  <a:lnTo>
                    <a:pt x="248542" y="267344"/>
                  </a:lnTo>
                  <a:lnTo>
                    <a:pt x="248542" y="274885"/>
                  </a:lnTo>
                  <a:lnTo>
                    <a:pt x="236636" y="315565"/>
                  </a:lnTo>
                  <a:lnTo>
                    <a:pt x="196452" y="334602"/>
                  </a:lnTo>
                  <a:lnTo>
                    <a:pt x="152725" y="342137"/>
                  </a:lnTo>
                  <a:lnTo>
                    <a:pt x="144958" y="342304"/>
                  </a:lnTo>
                  <a:close/>
                </a:path>
              </a:pathLst>
            </a:custGeom>
            <a:solidFill>
              <a:srgbClr val="B45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0360" y="2717202"/>
            <a:ext cx="363379" cy="454819"/>
          </a:xfrm>
          <a:custGeom>
            <a:avLst/>
            <a:gdLst/>
            <a:ahLst/>
            <a:cxnLst/>
            <a:rect l="l" t="t" r="r" b="b"/>
            <a:pathLst>
              <a:path w="484504" h="606425">
                <a:moveTo>
                  <a:pt x="43258" y="606325"/>
                </a:moveTo>
                <a:lnTo>
                  <a:pt x="27582" y="606325"/>
                </a:lnTo>
                <a:lnTo>
                  <a:pt x="20339" y="605879"/>
                </a:lnTo>
                <a:lnTo>
                  <a:pt x="10120" y="604093"/>
                </a:lnTo>
                <a:lnTo>
                  <a:pt x="6299" y="602704"/>
                </a:lnTo>
                <a:lnTo>
                  <a:pt x="1240" y="599033"/>
                </a:lnTo>
                <a:lnTo>
                  <a:pt x="0" y="596800"/>
                </a:lnTo>
                <a:lnTo>
                  <a:pt x="0" y="591542"/>
                </a:lnTo>
                <a:lnTo>
                  <a:pt x="694" y="588466"/>
                </a:lnTo>
                <a:lnTo>
                  <a:pt x="2083" y="584894"/>
                </a:lnTo>
                <a:lnTo>
                  <a:pt x="15385" y="551175"/>
                </a:lnTo>
                <a:lnTo>
                  <a:pt x="27012" y="516991"/>
                </a:lnTo>
                <a:lnTo>
                  <a:pt x="45243" y="447228"/>
                </a:lnTo>
                <a:lnTo>
                  <a:pt x="56405" y="375456"/>
                </a:lnTo>
                <a:lnTo>
                  <a:pt x="60126" y="301823"/>
                </a:lnTo>
                <a:lnTo>
                  <a:pt x="59205" y="264848"/>
                </a:lnTo>
                <a:lnTo>
                  <a:pt x="51838" y="192295"/>
                </a:lnTo>
                <a:lnTo>
                  <a:pt x="37197" y="121564"/>
                </a:lnTo>
                <a:lnTo>
                  <a:pt x="15394" y="52880"/>
                </a:lnTo>
                <a:lnTo>
                  <a:pt x="1785" y="19347"/>
                </a:lnTo>
                <a:lnTo>
                  <a:pt x="595" y="16371"/>
                </a:lnTo>
                <a:lnTo>
                  <a:pt x="148" y="13642"/>
                </a:lnTo>
                <a:lnTo>
                  <a:pt x="446" y="11162"/>
                </a:lnTo>
                <a:lnTo>
                  <a:pt x="843" y="8681"/>
                </a:lnTo>
                <a:lnTo>
                  <a:pt x="29170" y="297"/>
                </a:lnTo>
                <a:lnTo>
                  <a:pt x="44548" y="297"/>
                </a:lnTo>
                <a:lnTo>
                  <a:pt x="50352" y="496"/>
                </a:lnTo>
                <a:lnTo>
                  <a:pt x="54917" y="892"/>
                </a:lnTo>
                <a:lnTo>
                  <a:pt x="59481" y="1190"/>
                </a:lnTo>
                <a:lnTo>
                  <a:pt x="63251" y="1736"/>
                </a:lnTo>
                <a:lnTo>
                  <a:pt x="69204" y="3323"/>
                </a:lnTo>
                <a:lnTo>
                  <a:pt x="71288" y="4167"/>
                </a:lnTo>
                <a:lnTo>
                  <a:pt x="72479" y="5060"/>
                </a:lnTo>
                <a:lnTo>
                  <a:pt x="73769" y="5953"/>
                </a:lnTo>
                <a:lnTo>
                  <a:pt x="92096" y="44081"/>
                </a:lnTo>
                <a:lnTo>
                  <a:pt x="106598" y="80181"/>
                </a:lnTo>
                <a:lnTo>
                  <a:pt x="118960" y="116485"/>
                </a:lnTo>
                <a:lnTo>
                  <a:pt x="137256" y="189737"/>
                </a:lnTo>
                <a:lnTo>
                  <a:pt x="146484" y="264448"/>
                </a:lnTo>
                <a:lnTo>
                  <a:pt x="147637" y="302418"/>
                </a:lnTo>
                <a:lnTo>
                  <a:pt x="147358" y="321617"/>
                </a:lnTo>
                <a:lnTo>
                  <a:pt x="143172" y="378321"/>
                </a:lnTo>
                <a:lnTo>
                  <a:pt x="134019" y="434020"/>
                </a:lnTo>
                <a:lnTo>
                  <a:pt x="119583" y="488863"/>
                </a:lnTo>
                <a:lnTo>
                  <a:pt x="107156" y="524916"/>
                </a:lnTo>
                <a:lnTo>
                  <a:pt x="92533" y="560784"/>
                </a:lnTo>
                <a:lnTo>
                  <a:pt x="75455" y="596354"/>
                </a:lnTo>
                <a:lnTo>
                  <a:pt x="74760" y="597941"/>
                </a:lnTo>
                <a:lnTo>
                  <a:pt x="73521" y="599380"/>
                </a:lnTo>
                <a:lnTo>
                  <a:pt x="71735" y="600670"/>
                </a:lnTo>
                <a:lnTo>
                  <a:pt x="70048" y="601960"/>
                </a:lnTo>
                <a:lnTo>
                  <a:pt x="67667" y="603002"/>
                </a:lnTo>
                <a:lnTo>
                  <a:pt x="61614" y="604589"/>
                </a:lnTo>
                <a:lnTo>
                  <a:pt x="57844" y="605184"/>
                </a:lnTo>
                <a:lnTo>
                  <a:pt x="53280" y="605581"/>
                </a:lnTo>
                <a:lnTo>
                  <a:pt x="48716" y="606077"/>
                </a:lnTo>
                <a:lnTo>
                  <a:pt x="43258" y="606325"/>
                </a:lnTo>
                <a:close/>
              </a:path>
              <a:path w="484504" h="606425">
                <a:moveTo>
                  <a:pt x="376532" y="100161"/>
                </a:moveTo>
                <a:lnTo>
                  <a:pt x="337687" y="100161"/>
                </a:lnTo>
                <a:lnTo>
                  <a:pt x="323995" y="14585"/>
                </a:lnTo>
                <a:lnTo>
                  <a:pt x="322904" y="10021"/>
                </a:lnTo>
                <a:lnTo>
                  <a:pt x="357184" y="0"/>
                </a:lnTo>
                <a:lnTo>
                  <a:pt x="366244" y="241"/>
                </a:lnTo>
                <a:lnTo>
                  <a:pt x="391315" y="10021"/>
                </a:lnTo>
                <a:lnTo>
                  <a:pt x="390224" y="14585"/>
                </a:lnTo>
                <a:lnTo>
                  <a:pt x="376532" y="100161"/>
                </a:lnTo>
                <a:close/>
              </a:path>
              <a:path w="484504" h="606425">
                <a:moveTo>
                  <a:pt x="266448" y="225623"/>
                </a:moveTo>
                <a:lnTo>
                  <a:pt x="262479" y="225623"/>
                </a:lnTo>
                <a:lnTo>
                  <a:pt x="257916" y="222646"/>
                </a:lnTo>
                <a:lnTo>
                  <a:pt x="233322" y="186556"/>
                </a:lnTo>
                <a:lnTo>
                  <a:pt x="230333" y="170755"/>
                </a:lnTo>
                <a:lnTo>
                  <a:pt x="232417" y="167233"/>
                </a:lnTo>
                <a:lnTo>
                  <a:pt x="236782" y="165645"/>
                </a:lnTo>
                <a:lnTo>
                  <a:pt x="317894" y="134242"/>
                </a:lnTo>
                <a:lnTo>
                  <a:pt x="236782" y="102989"/>
                </a:lnTo>
                <a:lnTo>
                  <a:pt x="232417" y="101401"/>
                </a:lnTo>
                <a:lnTo>
                  <a:pt x="230333" y="97879"/>
                </a:lnTo>
                <a:lnTo>
                  <a:pt x="245600" y="59363"/>
                </a:lnTo>
                <a:lnTo>
                  <a:pt x="262430" y="42713"/>
                </a:lnTo>
                <a:lnTo>
                  <a:pt x="266448" y="42812"/>
                </a:lnTo>
                <a:lnTo>
                  <a:pt x="269822" y="45987"/>
                </a:lnTo>
                <a:lnTo>
                  <a:pt x="337687" y="100161"/>
                </a:lnTo>
                <a:lnTo>
                  <a:pt x="482735" y="100161"/>
                </a:lnTo>
                <a:lnTo>
                  <a:pt x="482002" y="101401"/>
                </a:lnTo>
                <a:lnTo>
                  <a:pt x="477437" y="102989"/>
                </a:lnTo>
                <a:lnTo>
                  <a:pt x="396623" y="134242"/>
                </a:lnTo>
                <a:lnTo>
                  <a:pt x="477437" y="165645"/>
                </a:lnTo>
                <a:lnTo>
                  <a:pt x="482002" y="167233"/>
                </a:lnTo>
                <a:lnTo>
                  <a:pt x="482735" y="168473"/>
                </a:lnTo>
                <a:lnTo>
                  <a:pt x="337687" y="168473"/>
                </a:lnTo>
                <a:lnTo>
                  <a:pt x="269822" y="222646"/>
                </a:lnTo>
                <a:lnTo>
                  <a:pt x="266448" y="225623"/>
                </a:lnTo>
                <a:close/>
              </a:path>
              <a:path w="484504" h="606425">
                <a:moveTo>
                  <a:pt x="482735" y="100161"/>
                </a:moveTo>
                <a:lnTo>
                  <a:pt x="376532" y="100161"/>
                </a:lnTo>
                <a:lnTo>
                  <a:pt x="444397" y="45987"/>
                </a:lnTo>
                <a:lnTo>
                  <a:pt x="448069" y="42812"/>
                </a:lnTo>
                <a:lnTo>
                  <a:pt x="477744" y="75288"/>
                </a:lnTo>
                <a:lnTo>
                  <a:pt x="484085" y="97879"/>
                </a:lnTo>
                <a:lnTo>
                  <a:pt x="482735" y="100161"/>
                </a:lnTo>
                <a:close/>
              </a:path>
              <a:path w="484504" h="606425">
                <a:moveTo>
                  <a:pt x="357184" y="268634"/>
                </a:moveTo>
                <a:lnTo>
                  <a:pt x="322904" y="258812"/>
                </a:lnTo>
                <a:lnTo>
                  <a:pt x="323995" y="254049"/>
                </a:lnTo>
                <a:lnTo>
                  <a:pt x="337687" y="168473"/>
                </a:lnTo>
                <a:lnTo>
                  <a:pt x="376532" y="168473"/>
                </a:lnTo>
                <a:lnTo>
                  <a:pt x="390224" y="254049"/>
                </a:lnTo>
                <a:lnTo>
                  <a:pt x="391315" y="258812"/>
                </a:lnTo>
                <a:lnTo>
                  <a:pt x="366244" y="268402"/>
                </a:lnTo>
                <a:lnTo>
                  <a:pt x="357184" y="268634"/>
                </a:lnTo>
                <a:close/>
              </a:path>
              <a:path w="484504" h="606425">
                <a:moveTo>
                  <a:pt x="452136" y="225672"/>
                </a:moveTo>
                <a:lnTo>
                  <a:pt x="448069" y="225623"/>
                </a:lnTo>
                <a:lnTo>
                  <a:pt x="444397" y="222646"/>
                </a:lnTo>
                <a:lnTo>
                  <a:pt x="376532" y="168473"/>
                </a:lnTo>
                <a:lnTo>
                  <a:pt x="482735" y="168473"/>
                </a:lnTo>
                <a:lnTo>
                  <a:pt x="484085" y="170755"/>
                </a:lnTo>
                <a:lnTo>
                  <a:pt x="468628" y="209205"/>
                </a:lnTo>
                <a:lnTo>
                  <a:pt x="456601" y="222795"/>
                </a:lnTo>
                <a:lnTo>
                  <a:pt x="452136" y="225672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749" y="4108608"/>
            <a:ext cx="4890138" cy="9183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5763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q0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5777" y="5444103"/>
            <a:ext cx="630079" cy="805815"/>
            <a:chOff x="3314902" y="7258804"/>
            <a:chExt cx="840105" cy="1074420"/>
          </a:xfrm>
        </p:grpSpPr>
        <p:sp>
          <p:nvSpPr>
            <p:cNvPr id="12" name="object 12"/>
            <p:cNvSpPr/>
            <p:nvPr/>
          </p:nvSpPr>
          <p:spPr>
            <a:xfrm>
              <a:off x="3319664" y="7263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0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0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60641" y="237002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9664" y="7263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0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60641" y="237002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0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59612" y="5685013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q4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48539" y="5444103"/>
            <a:ext cx="630079" cy="805815"/>
            <a:chOff x="5785252" y="7258804"/>
            <a:chExt cx="840105" cy="1074420"/>
          </a:xfrm>
        </p:grpSpPr>
        <p:sp>
          <p:nvSpPr>
            <p:cNvPr id="16" name="object 16"/>
            <p:cNvSpPr/>
            <p:nvPr/>
          </p:nvSpPr>
          <p:spPr>
            <a:xfrm>
              <a:off x="5790014" y="7263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415199" y="1064699"/>
                  </a:move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0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0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43664" y="207599"/>
                  </a:lnTo>
                  <a:lnTo>
                    <a:pt x="415199" y="207599"/>
                  </a:lnTo>
                  <a:lnTo>
                    <a:pt x="377883" y="212832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743680" y="857099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close/>
                </a:path>
                <a:path w="830579" h="1064895">
                  <a:moveTo>
                    <a:pt x="743680" y="857099"/>
                  </a:move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743664" y="207599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43680" y="8570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90014" y="7263566"/>
              <a:ext cx="830580" cy="1064895"/>
            </a:xfrm>
            <a:custGeom>
              <a:avLst/>
              <a:gdLst/>
              <a:ahLst/>
              <a:cxnLst/>
              <a:rect l="l" t="t" r="r" b="b"/>
              <a:pathLst>
                <a:path w="830579" h="1064895">
                  <a:moveTo>
                    <a:pt x="0" y="532349"/>
                  </a:moveTo>
                  <a:lnTo>
                    <a:pt x="2143" y="477920"/>
                  </a:lnTo>
                  <a:lnTo>
                    <a:pt x="8435" y="425062"/>
                  </a:lnTo>
                  <a:lnTo>
                    <a:pt x="18666" y="374045"/>
                  </a:lnTo>
                  <a:lnTo>
                    <a:pt x="32628" y="325135"/>
                  </a:lnTo>
                  <a:lnTo>
                    <a:pt x="50112" y="278600"/>
                  </a:lnTo>
                  <a:lnTo>
                    <a:pt x="70909" y="234707"/>
                  </a:lnTo>
                  <a:lnTo>
                    <a:pt x="94811" y="193725"/>
                  </a:lnTo>
                  <a:lnTo>
                    <a:pt x="121609" y="155921"/>
                  </a:lnTo>
                  <a:lnTo>
                    <a:pt x="151094" y="121562"/>
                  </a:lnTo>
                  <a:lnTo>
                    <a:pt x="183057" y="90916"/>
                  </a:lnTo>
                  <a:lnTo>
                    <a:pt x="217290" y="64251"/>
                  </a:lnTo>
                  <a:lnTo>
                    <a:pt x="253585" y="41834"/>
                  </a:lnTo>
                  <a:lnTo>
                    <a:pt x="291732" y="23933"/>
                  </a:lnTo>
                  <a:lnTo>
                    <a:pt x="331522" y="10815"/>
                  </a:lnTo>
                  <a:lnTo>
                    <a:pt x="372748" y="2748"/>
                  </a:lnTo>
                  <a:lnTo>
                    <a:pt x="415199" y="0"/>
                  </a:lnTo>
                  <a:lnTo>
                    <a:pt x="462049" y="3397"/>
                  </a:lnTo>
                  <a:lnTo>
                    <a:pt x="507940" y="13447"/>
                  </a:lnTo>
                  <a:lnTo>
                    <a:pt x="552466" y="29933"/>
                  </a:lnTo>
                  <a:lnTo>
                    <a:pt x="595220" y="52639"/>
                  </a:lnTo>
                  <a:lnTo>
                    <a:pt x="635796" y="81350"/>
                  </a:lnTo>
                  <a:lnTo>
                    <a:pt x="673789" y="115849"/>
                  </a:lnTo>
                  <a:lnTo>
                    <a:pt x="708790" y="155921"/>
                  </a:lnTo>
                  <a:lnTo>
                    <a:pt x="736371" y="194969"/>
                  </a:lnTo>
                  <a:lnTo>
                    <a:pt x="760641" y="237002"/>
                  </a:lnTo>
                  <a:lnTo>
                    <a:pt x="781486" y="281671"/>
                  </a:lnTo>
                  <a:lnTo>
                    <a:pt x="798794" y="328628"/>
                  </a:lnTo>
                  <a:lnTo>
                    <a:pt x="812452" y="377524"/>
                  </a:lnTo>
                  <a:lnTo>
                    <a:pt x="822348" y="428008"/>
                  </a:lnTo>
                  <a:lnTo>
                    <a:pt x="828368" y="479733"/>
                  </a:lnTo>
                  <a:lnTo>
                    <a:pt x="830399" y="532349"/>
                  </a:lnTo>
                  <a:lnTo>
                    <a:pt x="828256" y="586779"/>
                  </a:lnTo>
                  <a:lnTo>
                    <a:pt x="821964" y="639637"/>
                  </a:lnTo>
                  <a:lnTo>
                    <a:pt x="811733" y="690654"/>
                  </a:lnTo>
                  <a:lnTo>
                    <a:pt x="797771" y="739564"/>
                  </a:lnTo>
                  <a:lnTo>
                    <a:pt x="780287" y="786099"/>
                  </a:lnTo>
                  <a:lnTo>
                    <a:pt x="759490" y="829992"/>
                  </a:lnTo>
                  <a:lnTo>
                    <a:pt x="735588" y="870974"/>
                  </a:lnTo>
                  <a:lnTo>
                    <a:pt x="708790" y="908778"/>
                  </a:lnTo>
                  <a:lnTo>
                    <a:pt x="679305" y="943137"/>
                  </a:lnTo>
                  <a:lnTo>
                    <a:pt x="647342" y="973783"/>
                  </a:lnTo>
                  <a:lnTo>
                    <a:pt x="613108" y="1000448"/>
                  </a:lnTo>
                  <a:lnTo>
                    <a:pt x="576814" y="1022865"/>
                  </a:lnTo>
                  <a:lnTo>
                    <a:pt x="538667" y="1040766"/>
                  </a:lnTo>
                  <a:lnTo>
                    <a:pt x="498877" y="1053884"/>
                  </a:lnTo>
                  <a:lnTo>
                    <a:pt x="457651" y="1061951"/>
                  </a:lnTo>
                  <a:lnTo>
                    <a:pt x="415199" y="1064699"/>
                  </a:lnTo>
                  <a:lnTo>
                    <a:pt x="372748" y="1061951"/>
                  </a:lnTo>
                  <a:lnTo>
                    <a:pt x="331522" y="1053884"/>
                  </a:lnTo>
                  <a:lnTo>
                    <a:pt x="291732" y="1040766"/>
                  </a:lnTo>
                  <a:lnTo>
                    <a:pt x="253585" y="1022865"/>
                  </a:lnTo>
                  <a:lnTo>
                    <a:pt x="217290" y="1000448"/>
                  </a:lnTo>
                  <a:lnTo>
                    <a:pt x="183057" y="973783"/>
                  </a:lnTo>
                  <a:lnTo>
                    <a:pt x="151094" y="943137"/>
                  </a:lnTo>
                  <a:lnTo>
                    <a:pt x="121609" y="908778"/>
                  </a:lnTo>
                  <a:lnTo>
                    <a:pt x="94811" y="870974"/>
                  </a:lnTo>
                  <a:lnTo>
                    <a:pt x="70909" y="829992"/>
                  </a:lnTo>
                  <a:lnTo>
                    <a:pt x="50112" y="786099"/>
                  </a:lnTo>
                  <a:lnTo>
                    <a:pt x="32628" y="739564"/>
                  </a:lnTo>
                  <a:lnTo>
                    <a:pt x="18666" y="690654"/>
                  </a:lnTo>
                  <a:lnTo>
                    <a:pt x="8435" y="639637"/>
                  </a:lnTo>
                  <a:lnTo>
                    <a:pt x="2143" y="586779"/>
                  </a:lnTo>
                  <a:lnTo>
                    <a:pt x="0" y="532349"/>
                  </a:lnTo>
                  <a:close/>
                </a:path>
                <a:path w="830579" h="1064895">
                  <a:moveTo>
                    <a:pt x="207599" y="532349"/>
                  </a:moveTo>
                  <a:lnTo>
                    <a:pt x="210944" y="590724"/>
                  </a:lnTo>
                  <a:lnTo>
                    <a:pt x="220587" y="645665"/>
                  </a:lnTo>
                  <a:lnTo>
                    <a:pt x="235943" y="696257"/>
                  </a:lnTo>
                  <a:lnTo>
                    <a:pt x="256424" y="741582"/>
                  </a:lnTo>
                  <a:lnTo>
                    <a:pt x="281445" y="780722"/>
                  </a:lnTo>
                  <a:lnTo>
                    <a:pt x="310420" y="812762"/>
                  </a:lnTo>
                  <a:lnTo>
                    <a:pt x="342761" y="836782"/>
                  </a:lnTo>
                  <a:lnTo>
                    <a:pt x="377883" y="851867"/>
                  </a:lnTo>
                  <a:lnTo>
                    <a:pt x="415199" y="857099"/>
                  </a:lnTo>
                  <a:lnTo>
                    <a:pt x="452516" y="851867"/>
                  </a:lnTo>
                  <a:lnTo>
                    <a:pt x="487638" y="836782"/>
                  </a:lnTo>
                  <a:lnTo>
                    <a:pt x="519979" y="812762"/>
                  </a:lnTo>
                  <a:lnTo>
                    <a:pt x="548954" y="780722"/>
                  </a:lnTo>
                  <a:lnTo>
                    <a:pt x="573975" y="741582"/>
                  </a:lnTo>
                  <a:lnTo>
                    <a:pt x="594456" y="696257"/>
                  </a:lnTo>
                  <a:lnTo>
                    <a:pt x="609812" y="645665"/>
                  </a:lnTo>
                  <a:lnTo>
                    <a:pt x="619455" y="590724"/>
                  </a:lnTo>
                  <a:lnTo>
                    <a:pt x="622799" y="532349"/>
                  </a:lnTo>
                  <a:lnTo>
                    <a:pt x="619455" y="473975"/>
                  </a:lnTo>
                  <a:lnTo>
                    <a:pt x="609812" y="419034"/>
                  </a:lnTo>
                  <a:lnTo>
                    <a:pt x="594456" y="368442"/>
                  </a:lnTo>
                  <a:lnTo>
                    <a:pt x="573975" y="323117"/>
                  </a:lnTo>
                  <a:lnTo>
                    <a:pt x="548954" y="283977"/>
                  </a:lnTo>
                  <a:lnTo>
                    <a:pt x="519979" y="251937"/>
                  </a:lnTo>
                  <a:lnTo>
                    <a:pt x="487638" y="227917"/>
                  </a:lnTo>
                  <a:lnTo>
                    <a:pt x="452516" y="212832"/>
                  </a:lnTo>
                  <a:lnTo>
                    <a:pt x="415199" y="207599"/>
                  </a:lnTo>
                  <a:lnTo>
                    <a:pt x="342761" y="227917"/>
                  </a:lnTo>
                  <a:lnTo>
                    <a:pt x="310420" y="251937"/>
                  </a:lnTo>
                  <a:lnTo>
                    <a:pt x="281445" y="283977"/>
                  </a:lnTo>
                  <a:lnTo>
                    <a:pt x="256424" y="323117"/>
                  </a:lnTo>
                  <a:lnTo>
                    <a:pt x="235943" y="368442"/>
                  </a:lnTo>
                  <a:lnTo>
                    <a:pt x="220587" y="419034"/>
                  </a:lnTo>
                  <a:lnTo>
                    <a:pt x="210944" y="473975"/>
                  </a:lnTo>
                  <a:lnTo>
                    <a:pt x="207599" y="532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12375" y="5685013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q5</a:t>
            </a:r>
            <a:endParaRPr sz="1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7017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q2</a:t>
            </a:r>
            <a:endParaRPr sz="18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9780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15749" y="5413377"/>
            <a:ext cx="2402205" cy="476250"/>
            <a:chOff x="2541532" y="7217836"/>
            <a:chExt cx="3202940" cy="635000"/>
          </a:xfrm>
        </p:grpSpPr>
        <p:sp>
          <p:nvSpPr>
            <p:cNvPr id="22" name="object 22"/>
            <p:cNvSpPr/>
            <p:nvPr/>
          </p:nvSpPr>
          <p:spPr>
            <a:xfrm>
              <a:off x="4131719" y="7791166"/>
              <a:ext cx="1468755" cy="0"/>
            </a:xfrm>
            <a:custGeom>
              <a:avLst/>
              <a:gdLst/>
              <a:ahLst/>
              <a:cxnLst/>
              <a:rect l="l" t="t" r="r" b="b"/>
              <a:pathLst>
                <a:path w="1468754">
                  <a:moveTo>
                    <a:pt x="0" y="0"/>
                  </a:moveTo>
                  <a:lnTo>
                    <a:pt x="1468349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5782" y="7729680"/>
              <a:ext cx="158250" cy="1229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0853" y="7217836"/>
              <a:ext cx="144660" cy="1991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55819" y="7779333"/>
              <a:ext cx="574675" cy="9525"/>
            </a:xfrm>
            <a:custGeom>
              <a:avLst/>
              <a:gdLst/>
              <a:ahLst/>
              <a:cxnLst/>
              <a:rect l="l" t="t" r="r" b="b"/>
              <a:pathLst>
                <a:path w="574675" h="9525">
                  <a:moveTo>
                    <a:pt x="0" y="0"/>
                  </a:moveTo>
                  <a:lnTo>
                    <a:pt x="574072" y="924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4844" y="7727094"/>
              <a:ext cx="158993" cy="12295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7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31" y="1570054"/>
            <a:ext cx="6478855" cy="262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89944" y="2717425"/>
            <a:ext cx="110966" cy="454819"/>
          </a:xfrm>
          <a:custGeom>
            <a:avLst/>
            <a:gdLst/>
            <a:ahLst/>
            <a:cxnLst/>
            <a:rect l="l" t="t" r="r" b="b"/>
            <a:pathLst>
              <a:path w="147954" h="606425">
                <a:moveTo>
                  <a:pt x="120302" y="606028"/>
                </a:moveTo>
                <a:lnTo>
                  <a:pt x="104824" y="606028"/>
                </a:lnTo>
                <a:lnTo>
                  <a:pt x="99367" y="605779"/>
                </a:lnTo>
                <a:lnTo>
                  <a:pt x="63763" y="578308"/>
                </a:lnTo>
                <a:lnTo>
                  <a:pt x="47764" y="542590"/>
                </a:lnTo>
                <a:lnTo>
                  <a:pt x="34072" y="506638"/>
                </a:lnTo>
                <a:lnTo>
                  <a:pt x="17859" y="452139"/>
                </a:lnTo>
                <a:lnTo>
                  <a:pt x="6976" y="396664"/>
                </a:lnTo>
                <a:lnTo>
                  <a:pt x="1116" y="340369"/>
                </a:lnTo>
                <a:lnTo>
                  <a:pt x="0" y="302121"/>
                </a:lnTo>
                <a:lnTo>
                  <a:pt x="288" y="283117"/>
                </a:lnTo>
                <a:lnTo>
                  <a:pt x="4613" y="226665"/>
                </a:lnTo>
                <a:lnTo>
                  <a:pt x="14129" y="171050"/>
                </a:lnTo>
                <a:lnTo>
                  <a:pt x="28723" y="116085"/>
                </a:lnTo>
                <a:lnTo>
                  <a:pt x="41076" y="79771"/>
                </a:lnTo>
                <a:lnTo>
                  <a:pt x="55735" y="43718"/>
                </a:lnTo>
                <a:lnTo>
                  <a:pt x="73124" y="6697"/>
                </a:lnTo>
                <a:lnTo>
                  <a:pt x="103237" y="0"/>
                </a:lnTo>
                <a:lnTo>
                  <a:pt x="118715" y="0"/>
                </a:lnTo>
                <a:lnTo>
                  <a:pt x="147488" y="13345"/>
                </a:lnTo>
                <a:lnTo>
                  <a:pt x="147091" y="16073"/>
                </a:lnTo>
                <a:lnTo>
                  <a:pt x="146000" y="19050"/>
                </a:lnTo>
                <a:lnTo>
                  <a:pt x="132512" y="52582"/>
                </a:lnTo>
                <a:lnTo>
                  <a:pt x="120774" y="86655"/>
                </a:lnTo>
                <a:lnTo>
                  <a:pt x="102542" y="156418"/>
                </a:lnTo>
                <a:lnTo>
                  <a:pt x="91603" y="228041"/>
                </a:lnTo>
                <a:lnTo>
                  <a:pt x="87957" y="301525"/>
                </a:lnTo>
                <a:lnTo>
                  <a:pt x="88887" y="338556"/>
                </a:lnTo>
                <a:lnTo>
                  <a:pt x="96329" y="411109"/>
                </a:lnTo>
                <a:lnTo>
                  <a:pt x="111100" y="481654"/>
                </a:lnTo>
                <a:lnTo>
                  <a:pt x="132531" y="550636"/>
                </a:lnTo>
                <a:lnTo>
                  <a:pt x="146992" y="588168"/>
                </a:lnTo>
                <a:lnTo>
                  <a:pt x="147637" y="591244"/>
                </a:lnTo>
                <a:lnTo>
                  <a:pt x="147637" y="596503"/>
                </a:lnTo>
                <a:lnTo>
                  <a:pt x="146397" y="598735"/>
                </a:lnTo>
                <a:lnTo>
                  <a:pt x="141436" y="602406"/>
                </a:lnTo>
                <a:lnTo>
                  <a:pt x="137616" y="603795"/>
                </a:lnTo>
                <a:lnTo>
                  <a:pt x="127396" y="605581"/>
                </a:lnTo>
                <a:lnTo>
                  <a:pt x="120302" y="606028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979" y="2725573"/>
            <a:ext cx="987266" cy="362426"/>
          </a:xfrm>
          <a:custGeom>
            <a:avLst/>
            <a:gdLst/>
            <a:ahLst/>
            <a:cxnLst/>
            <a:rect l="l" t="t" r="r" b="b"/>
            <a:pathLst>
              <a:path w="1316354" h="483235">
                <a:moveTo>
                  <a:pt x="35669" y="235297"/>
                </a:moveTo>
                <a:lnTo>
                  <a:pt x="29517" y="235297"/>
                </a:lnTo>
                <a:lnTo>
                  <a:pt x="27285" y="234503"/>
                </a:lnTo>
                <a:lnTo>
                  <a:pt x="16668" y="193873"/>
                </a:lnTo>
                <a:lnTo>
                  <a:pt x="17214" y="188317"/>
                </a:lnTo>
                <a:lnTo>
                  <a:pt x="47736" y="159301"/>
                </a:lnTo>
                <a:lnTo>
                  <a:pt x="86283" y="146484"/>
                </a:lnTo>
                <a:lnTo>
                  <a:pt x="133498" y="139656"/>
                </a:lnTo>
                <a:lnTo>
                  <a:pt x="143470" y="139452"/>
                </a:lnTo>
                <a:lnTo>
                  <a:pt x="160743" y="139889"/>
                </a:lnTo>
                <a:lnTo>
                  <a:pt x="204753" y="146484"/>
                </a:lnTo>
                <a:lnTo>
                  <a:pt x="246459" y="168027"/>
                </a:lnTo>
                <a:lnTo>
                  <a:pt x="269980" y="204638"/>
                </a:lnTo>
                <a:lnTo>
                  <a:pt x="136029" y="204638"/>
                </a:lnTo>
                <a:lnTo>
                  <a:pt x="125592" y="204936"/>
                </a:lnTo>
                <a:lnTo>
                  <a:pt x="81781" y="214424"/>
                </a:lnTo>
                <a:lnTo>
                  <a:pt x="40382" y="233709"/>
                </a:lnTo>
                <a:lnTo>
                  <a:pt x="35669" y="235297"/>
                </a:lnTo>
                <a:close/>
              </a:path>
              <a:path w="1316354" h="483235">
                <a:moveTo>
                  <a:pt x="110728" y="482649"/>
                </a:moveTo>
                <a:lnTo>
                  <a:pt x="66228" y="476250"/>
                </a:lnTo>
                <a:lnTo>
                  <a:pt x="31105" y="457646"/>
                </a:lnTo>
                <a:lnTo>
                  <a:pt x="8185" y="426690"/>
                </a:lnTo>
                <a:lnTo>
                  <a:pt x="0" y="383679"/>
                </a:lnTo>
                <a:lnTo>
                  <a:pt x="641" y="370805"/>
                </a:lnTo>
                <a:lnTo>
                  <a:pt x="16120" y="328147"/>
                </a:lnTo>
                <a:lnTo>
                  <a:pt x="52341" y="299116"/>
                </a:lnTo>
                <a:lnTo>
                  <a:pt x="92720" y="286196"/>
                </a:lnTo>
                <a:lnTo>
                  <a:pt x="144316" y="280476"/>
                </a:lnTo>
                <a:lnTo>
                  <a:pt x="164008" y="280094"/>
                </a:lnTo>
                <a:lnTo>
                  <a:pt x="193625" y="280094"/>
                </a:lnTo>
                <a:lnTo>
                  <a:pt x="193625" y="252114"/>
                </a:lnTo>
                <a:lnTo>
                  <a:pt x="192633" y="243780"/>
                </a:lnTo>
                <a:lnTo>
                  <a:pt x="190648" y="236636"/>
                </a:lnTo>
                <a:lnTo>
                  <a:pt x="188763" y="229393"/>
                </a:lnTo>
                <a:lnTo>
                  <a:pt x="185588" y="223391"/>
                </a:lnTo>
                <a:lnTo>
                  <a:pt x="181123" y="218628"/>
                </a:lnTo>
                <a:lnTo>
                  <a:pt x="176758" y="213866"/>
                </a:lnTo>
                <a:lnTo>
                  <a:pt x="136029" y="204638"/>
                </a:lnTo>
                <a:lnTo>
                  <a:pt x="269980" y="204638"/>
                </a:lnTo>
                <a:lnTo>
                  <a:pt x="277387" y="244394"/>
                </a:lnTo>
                <a:lnTo>
                  <a:pt x="277862" y="259556"/>
                </a:lnTo>
                <a:lnTo>
                  <a:pt x="277862" y="333970"/>
                </a:lnTo>
                <a:lnTo>
                  <a:pt x="160883" y="333970"/>
                </a:lnTo>
                <a:lnTo>
                  <a:pt x="150911" y="334165"/>
                </a:lnTo>
                <a:lnTo>
                  <a:pt x="112104" y="340853"/>
                </a:lnTo>
                <a:lnTo>
                  <a:pt x="88106" y="361057"/>
                </a:lnTo>
                <a:lnTo>
                  <a:pt x="85228" y="366811"/>
                </a:lnTo>
                <a:lnTo>
                  <a:pt x="83790" y="373459"/>
                </a:lnTo>
                <a:lnTo>
                  <a:pt x="83790" y="381000"/>
                </a:lnTo>
                <a:lnTo>
                  <a:pt x="102524" y="415816"/>
                </a:lnTo>
                <a:lnTo>
                  <a:pt x="129480" y="421927"/>
                </a:lnTo>
                <a:lnTo>
                  <a:pt x="277862" y="421927"/>
                </a:lnTo>
                <a:lnTo>
                  <a:pt x="277862" y="439935"/>
                </a:lnTo>
                <a:lnTo>
                  <a:pt x="207020" y="439935"/>
                </a:lnTo>
                <a:lnTo>
                  <a:pt x="197309" y="449433"/>
                </a:lnTo>
                <a:lnTo>
                  <a:pt x="186928" y="457832"/>
                </a:lnTo>
                <a:lnTo>
                  <a:pt x="151832" y="476287"/>
                </a:lnTo>
                <a:lnTo>
                  <a:pt x="125117" y="481942"/>
                </a:lnTo>
                <a:lnTo>
                  <a:pt x="110728" y="482649"/>
                </a:lnTo>
                <a:close/>
              </a:path>
              <a:path w="1316354" h="483235">
                <a:moveTo>
                  <a:pt x="277862" y="421927"/>
                </a:moveTo>
                <a:lnTo>
                  <a:pt x="129480" y="421927"/>
                </a:lnTo>
                <a:lnTo>
                  <a:pt x="138373" y="421351"/>
                </a:lnTo>
                <a:lnTo>
                  <a:pt x="146893" y="419620"/>
                </a:lnTo>
                <a:lnTo>
                  <a:pt x="185840" y="394087"/>
                </a:lnTo>
                <a:lnTo>
                  <a:pt x="193625" y="385762"/>
                </a:lnTo>
                <a:lnTo>
                  <a:pt x="193625" y="333970"/>
                </a:lnTo>
                <a:lnTo>
                  <a:pt x="277862" y="333970"/>
                </a:lnTo>
                <a:lnTo>
                  <a:pt x="277862" y="421927"/>
                </a:lnTo>
                <a:close/>
              </a:path>
              <a:path w="1316354" h="483235">
                <a:moveTo>
                  <a:pt x="251668" y="476845"/>
                </a:moveTo>
                <a:lnTo>
                  <a:pt x="231924" y="476845"/>
                </a:lnTo>
                <a:lnTo>
                  <a:pt x="224482" y="476448"/>
                </a:lnTo>
                <a:lnTo>
                  <a:pt x="207020" y="467369"/>
                </a:lnTo>
                <a:lnTo>
                  <a:pt x="207020" y="439935"/>
                </a:lnTo>
                <a:lnTo>
                  <a:pt x="277862" y="439935"/>
                </a:lnTo>
                <a:lnTo>
                  <a:pt x="277862" y="467369"/>
                </a:lnTo>
                <a:lnTo>
                  <a:pt x="251668" y="476845"/>
                </a:lnTo>
                <a:close/>
              </a:path>
              <a:path w="1316354" h="483235">
                <a:moveTo>
                  <a:pt x="406853" y="476845"/>
                </a:moveTo>
                <a:lnTo>
                  <a:pt x="392962" y="476845"/>
                </a:lnTo>
                <a:lnTo>
                  <a:pt x="387108" y="476597"/>
                </a:lnTo>
                <a:lnTo>
                  <a:pt x="382445" y="476101"/>
                </a:lnTo>
                <a:lnTo>
                  <a:pt x="377781" y="475704"/>
                </a:lnTo>
                <a:lnTo>
                  <a:pt x="363544" y="465633"/>
                </a:lnTo>
                <a:lnTo>
                  <a:pt x="363544" y="12452"/>
                </a:lnTo>
                <a:lnTo>
                  <a:pt x="364189" y="10418"/>
                </a:lnTo>
                <a:lnTo>
                  <a:pt x="366868" y="6746"/>
                </a:lnTo>
                <a:lnTo>
                  <a:pt x="369199" y="5209"/>
                </a:lnTo>
                <a:lnTo>
                  <a:pt x="372473" y="4018"/>
                </a:lnTo>
                <a:lnTo>
                  <a:pt x="375847" y="2728"/>
                </a:lnTo>
                <a:lnTo>
                  <a:pt x="380262" y="1736"/>
                </a:lnTo>
                <a:lnTo>
                  <a:pt x="391176" y="347"/>
                </a:lnTo>
                <a:lnTo>
                  <a:pt x="398072" y="0"/>
                </a:lnTo>
                <a:lnTo>
                  <a:pt x="414840" y="0"/>
                </a:lnTo>
                <a:lnTo>
                  <a:pt x="421785" y="347"/>
                </a:lnTo>
                <a:lnTo>
                  <a:pt x="432699" y="1736"/>
                </a:lnTo>
                <a:lnTo>
                  <a:pt x="437065" y="2728"/>
                </a:lnTo>
                <a:lnTo>
                  <a:pt x="440339" y="4018"/>
                </a:lnTo>
                <a:lnTo>
                  <a:pt x="443712" y="5209"/>
                </a:lnTo>
                <a:lnTo>
                  <a:pt x="446044" y="6746"/>
                </a:lnTo>
                <a:lnTo>
                  <a:pt x="447334" y="8632"/>
                </a:lnTo>
                <a:lnTo>
                  <a:pt x="448723" y="10418"/>
                </a:lnTo>
                <a:lnTo>
                  <a:pt x="449418" y="12452"/>
                </a:lnTo>
                <a:lnTo>
                  <a:pt x="449418" y="182760"/>
                </a:lnTo>
                <a:lnTo>
                  <a:pt x="636447" y="182760"/>
                </a:lnTo>
                <a:lnTo>
                  <a:pt x="641257" y="189309"/>
                </a:lnTo>
                <a:lnTo>
                  <a:pt x="648196" y="201243"/>
                </a:lnTo>
                <a:lnTo>
                  <a:pt x="653531" y="212824"/>
                </a:lnTo>
                <a:lnTo>
                  <a:pt x="514753" y="212824"/>
                </a:lnTo>
                <a:lnTo>
                  <a:pt x="509197" y="213617"/>
                </a:lnTo>
                <a:lnTo>
                  <a:pt x="475066" y="232271"/>
                </a:lnTo>
                <a:lnTo>
                  <a:pt x="449418" y="261342"/>
                </a:lnTo>
                <a:lnTo>
                  <a:pt x="449418" y="362247"/>
                </a:lnTo>
                <a:lnTo>
                  <a:pt x="475732" y="390794"/>
                </a:lnTo>
                <a:lnTo>
                  <a:pt x="509712" y="408821"/>
                </a:lnTo>
                <a:lnTo>
                  <a:pt x="518623" y="409575"/>
                </a:lnTo>
                <a:lnTo>
                  <a:pt x="650221" y="409575"/>
                </a:lnTo>
                <a:lnTo>
                  <a:pt x="650038" y="410021"/>
                </a:lnTo>
                <a:lnTo>
                  <a:pt x="643155" y="423267"/>
                </a:lnTo>
                <a:lnTo>
                  <a:pt x="638696" y="430113"/>
                </a:lnTo>
                <a:lnTo>
                  <a:pt x="436767" y="430113"/>
                </a:lnTo>
                <a:lnTo>
                  <a:pt x="436767" y="465633"/>
                </a:lnTo>
                <a:lnTo>
                  <a:pt x="417419" y="476101"/>
                </a:lnTo>
                <a:lnTo>
                  <a:pt x="412657" y="476597"/>
                </a:lnTo>
                <a:lnTo>
                  <a:pt x="406853" y="476845"/>
                </a:lnTo>
                <a:close/>
              </a:path>
              <a:path w="1316354" h="483235">
                <a:moveTo>
                  <a:pt x="636447" y="182760"/>
                </a:moveTo>
                <a:lnTo>
                  <a:pt x="449418" y="182760"/>
                </a:lnTo>
                <a:lnTo>
                  <a:pt x="455222" y="177235"/>
                </a:lnTo>
                <a:lnTo>
                  <a:pt x="490048" y="152511"/>
                </a:lnTo>
                <a:lnTo>
                  <a:pt x="532315" y="140084"/>
                </a:lnTo>
                <a:lnTo>
                  <a:pt x="545561" y="139452"/>
                </a:lnTo>
                <a:lnTo>
                  <a:pt x="561811" y="140298"/>
                </a:lnTo>
                <a:lnTo>
                  <a:pt x="602859" y="152995"/>
                </a:lnTo>
                <a:lnTo>
                  <a:pt x="633276" y="178444"/>
                </a:lnTo>
                <a:lnTo>
                  <a:pt x="636447" y="182760"/>
                </a:lnTo>
                <a:close/>
              </a:path>
              <a:path w="1316354" h="483235">
                <a:moveTo>
                  <a:pt x="650221" y="409575"/>
                </a:moveTo>
                <a:lnTo>
                  <a:pt x="518623" y="409575"/>
                </a:lnTo>
                <a:lnTo>
                  <a:pt x="526697" y="409044"/>
                </a:lnTo>
                <a:lnTo>
                  <a:pt x="534101" y="407454"/>
                </a:lnTo>
                <a:lnTo>
                  <a:pt x="566248" y="378916"/>
                </a:lnTo>
                <a:lnTo>
                  <a:pt x="578759" y="339253"/>
                </a:lnTo>
                <a:lnTo>
                  <a:pt x="580566" y="307032"/>
                </a:lnTo>
                <a:lnTo>
                  <a:pt x="580498" y="303479"/>
                </a:lnTo>
                <a:lnTo>
                  <a:pt x="573801" y="258514"/>
                </a:lnTo>
                <a:lnTo>
                  <a:pt x="549132" y="221158"/>
                </a:lnTo>
                <a:lnTo>
                  <a:pt x="520409" y="212824"/>
                </a:lnTo>
                <a:lnTo>
                  <a:pt x="653531" y="212824"/>
                </a:lnTo>
                <a:lnTo>
                  <a:pt x="665981" y="258198"/>
                </a:lnTo>
                <a:lnTo>
                  <a:pt x="669832" y="307032"/>
                </a:lnTo>
                <a:lnTo>
                  <a:pt x="669274" y="326770"/>
                </a:lnTo>
                <a:lnTo>
                  <a:pt x="667600" y="345504"/>
                </a:lnTo>
                <a:lnTo>
                  <a:pt x="664809" y="363233"/>
                </a:lnTo>
                <a:lnTo>
                  <a:pt x="660902" y="379958"/>
                </a:lnTo>
                <a:lnTo>
                  <a:pt x="655954" y="395585"/>
                </a:lnTo>
                <a:lnTo>
                  <a:pt x="650221" y="409575"/>
                </a:lnTo>
                <a:close/>
              </a:path>
              <a:path w="1316354" h="483235">
                <a:moveTo>
                  <a:pt x="538863" y="482649"/>
                </a:moveTo>
                <a:lnTo>
                  <a:pt x="497154" y="475952"/>
                </a:lnTo>
                <a:lnTo>
                  <a:pt x="460877" y="454074"/>
                </a:lnTo>
                <a:lnTo>
                  <a:pt x="436767" y="430113"/>
                </a:lnTo>
                <a:lnTo>
                  <a:pt x="638696" y="430113"/>
                </a:lnTo>
                <a:lnTo>
                  <a:pt x="605948" y="463618"/>
                </a:lnTo>
                <a:lnTo>
                  <a:pt x="568182" y="479598"/>
                </a:lnTo>
                <a:lnTo>
                  <a:pt x="538863" y="482649"/>
                </a:lnTo>
                <a:close/>
              </a:path>
              <a:path w="1316354" h="483235">
                <a:moveTo>
                  <a:pt x="904737" y="244971"/>
                </a:moveTo>
                <a:lnTo>
                  <a:pt x="833448" y="244971"/>
                </a:lnTo>
                <a:lnTo>
                  <a:pt x="833448" y="127347"/>
                </a:lnTo>
                <a:lnTo>
                  <a:pt x="841187" y="118616"/>
                </a:lnTo>
                <a:lnTo>
                  <a:pt x="843965" y="117326"/>
                </a:lnTo>
                <a:lnTo>
                  <a:pt x="847636" y="116333"/>
                </a:lnTo>
                <a:lnTo>
                  <a:pt x="856765" y="114944"/>
                </a:lnTo>
                <a:lnTo>
                  <a:pt x="862470" y="114597"/>
                </a:lnTo>
                <a:lnTo>
                  <a:pt x="876063" y="114597"/>
                </a:lnTo>
                <a:lnTo>
                  <a:pt x="881718" y="114944"/>
                </a:lnTo>
                <a:lnTo>
                  <a:pt x="890846" y="116334"/>
                </a:lnTo>
                <a:lnTo>
                  <a:pt x="894468" y="117326"/>
                </a:lnTo>
                <a:lnTo>
                  <a:pt x="897147" y="118616"/>
                </a:lnTo>
                <a:lnTo>
                  <a:pt x="899925" y="119806"/>
                </a:lnTo>
                <a:lnTo>
                  <a:pt x="901859" y="121394"/>
                </a:lnTo>
                <a:lnTo>
                  <a:pt x="902951" y="123378"/>
                </a:lnTo>
                <a:lnTo>
                  <a:pt x="904142" y="125263"/>
                </a:lnTo>
                <a:lnTo>
                  <a:pt x="904737" y="127347"/>
                </a:lnTo>
                <a:lnTo>
                  <a:pt x="904737" y="244971"/>
                </a:lnTo>
                <a:close/>
              </a:path>
              <a:path w="1316354" h="483235">
                <a:moveTo>
                  <a:pt x="1012836" y="312390"/>
                </a:moveTo>
                <a:lnTo>
                  <a:pt x="725697" y="312390"/>
                </a:lnTo>
                <a:lnTo>
                  <a:pt x="723812" y="311844"/>
                </a:lnTo>
                <a:lnTo>
                  <a:pt x="713046" y="285055"/>
                </a:lnTo>
                <a:lnTo>
                  <a:pt x="713046" y="272553"/>
                </a:lnTo>
                <a:lnTo>
                  <a:pt x="724655" y="244971"/>
                </a:lnTo>
                <a:lnTo>
                  <a:pt x="1013679" y="244971"/>
                </a:lnTo>
                <a:lnTo>
                  <a:pt x="1015416" y="245516"/>
                </a:lnTo>
                <a:lnTo>
                  <a:pt x="1018789" y="247699"/>
                </a:lnTo>
                <a:lnTo>
                  <a:pt x="1020228" y="249584"/>
                </a:lnTo>
                <a:lnTo>
                  <a:pt x="1021418" y="252263"/>
                </a:lnTo>
                <a:lnTo>
                  <a:pt x="1022708" y="254843"/>
                </a:lnTo>
                <a:lnTo>
                  <a:pt x="1023701" y="258365"/>
                </a:lnTo>
                <a:lnTo>
                  <a:pt x="1025090" y="267295"/>
                </a:lnTo>
                <a:lnTo>
                  <a:pt x="1025436" y="272553"/>
                </a:lnTo>
                <a:lnTo>
                  <a:pt x="1025436" y="285055"/>
                </a:lnTo>
                <a:lnTo>
                  <a:pt x="1025090" y="290462"/>
                </a:lnTo>
                <a:lnTo>
                  <a:pt x="1023700" y="299095"/>
                </a:lnTo>
                <a:lnTo>
                  <a:pt x="1022658" y="302518"/>
                </a:lnTo>
                <a:lnTo>
                  <a:pt x="1021269" y="305097"/>
                </a:lnTo>
                <a:lnTo>
                  <a:pt x="1019979" y="307677"/>
                </a:lnTo>
                <a:lnTo>
                  <a:pt x="1018392" y="309562"/>
                </a:lnTo>
                <a:lnTo>
                  <a:pt x="1016507" y="310753"/>
                </a:lnTo>
                <a:lnTo>
                  <a:pt x="1014721" y="311844"/>
                </a:lnTo>
                <a:lnTo>
                  <a:pt x="1012836" y="312390"/>
                </a:lnTo>
                <a:close/>
              </a:path>
              <a:path w="1316354" h="483235">
                <a:moveTo>
                  <a:pt x="876063" y="442317"/>
                </a:moveTo>
                <a:lnTo>
                  <a:pt x="862470" y="442317"/>
                </a:lnTo>
                <a:lnTo>
                  <a:pt x="856765" y="442019"/>
                </a:lnTo>
                <a:lnTo>
                  <a:pt x="833448" y="430311"/>
                </a:lnTo>
                <a:lnTo>
                  <a:pt x="833448" y="312390"/>
                </a:lnTo>
                <a:lnTo>
                  <a:pt x="904737" y="312390"/>
                </a:lnTo>
                <a:lnTo>
                  <a:pt x="904737" y="430311"/>
                </a:lnTo>
                <a:lnTo>
                  <a:pt x="904141" y="432296"/>
                </a:lnTo>
                <a:lnTo>
                  <a:pt x="902951" y="433982"/>
                </a:lnTo>
                <a:lnTo>
                  <a:pt x="901859" y="435669"/>
                </a:lnTo>
                <a:lnTo>
                  <a:pt x="899925" y="437157"/>
                </a:lnTo>
                <a:lnTo>
                  <a:pt x="897147" y="438447"/>
                </a:lnTo>
                <a:lnTo>
                  <a:pt x="894468" y="439737"/>
                </a:lnTo>
                <a:lnTo>
                  <a:pt x="890846" y="440729"/>
                </a:lnTo>
                <a:lnTo>
                  <a:pt x="886282" y="441424"/>
                </a:lnTo>
                <a:lnTo>
                  <a:pt x="881718" y="442019"/>
                </a:lnTo>
                <a:lnTo>
                  <a:pt x="876063" y="442317"/>
                </a:lnTo>
                <a:close/>
              </a:path>
              <a:path w="1316354" h="483235">
                <a:moveTo>
                  <a:pt x="1212712" y="482203"/>
                </a:moveTo>
                <a:lnTo>
                  <a:pt x="1164548" y="476091"/>
                </a:lnTo>
                <a:lnTo>
                  <a:pt x="1125574" y="457869"/>
                </a:lnTo>
                <a:lnTo>
                  <a:pt x="1096301" y="427899"/>
                </a:lnTo>
                <a:lnTo>
                  <a:pt x="1077130" y="387102"/>
                </a:lnTo>
                <a:lnTo>
                  <a:pt x="1068340" y="336091"/>
                </a:lnTo>
                <a:lnTo>
                  <a:pt x="1067754" y="316855"/>
                </a:lnTo>
                <a:lnTo>
                  <a:pt x="1068470" y="294791"/>
                </a:lnTo>
                <a:lnTo>
                  <a:pt x="1074200" y="255351"/>
                </a:lnTo>
                <a:lnTo>
                  <a:pt x="1092905" y="207540"/>
                </a:lnTo>
                <a:lnTo>
                  <a:pt x="1121732" y="172677"/>
                </a:lnTo>
                <a:lnTo>
                  <a:pt x="1159432" y="150465"/>
                </a:lnTo>
                <a:lnTo>
                  <a:pt x="1204499" y="140558"/>
                </a:lnTo>
                <a:lnTo>
                  <a:pt x="1220898" y="139898"/>
                </a:lnTo>
                <a:lnTo>
                  <a:pt x="1227707" y="140047"/>
                </a:lnTo>
                <a:lnTo>
                  <a:pt x="1266411" y="146856"/>
                </a:lnTo>
                <a:lnTo>
                  <a:pt x="1292633" y="158055"/>
                </a:lnTo>
                <a:lnTo>
                  <a:pt x="1298686" y="161429"/>
                </a:lnTo>
                <a:lnTo>
                  <a:pt x="1302952" y="164355"/>
                </a:lnTo>
                <a:lnTo>
                  <a:pt x="1307913" y="169316"/>
                </a:lnTo>
                <a:lnTo>
                  <a:pt x="1309649" y="171400"/>
                </a:lnTo>
                <a:lnTo>
                  <a:pt x="1310641" y="173087"/>
                </a:lnTo>
                <a:lnTo>
                  <a:pt x="1311732" y="174773"/>
                </a:lnTo>
                <a:lnTo>
                  <a:pt x="1312526" y="177006"/>
                </a:lnTo>
                <a:lnTo>
                  <a:pt x="1313023" y="179784"/>
                </a:lnTo>
                <a:lnTo>
                  <a:pt x="1313618" y="182463"/>
                </a:lnTo>
                <a:lnTo>
                  <a:pt x="1314064" y="185836"/>
                </a:lnTo>
                <a:lnTo>
                  <a:pt x="1314362" y="189904"/>
                </a:lnTo>
                <a:lnTo>
                  <a:pt x="1314759" y="193873"/>
                </a:lnTo>
                <a:lnTo>
                  <a:pt x="1314957" y="198685"/>
                </a:lnTo>
                <a:lnTo>
                  <a:pt x="1314839" y="209401"/>
                </a:lnTo>
                <a:lnTo>
                  <a:pt x="1224618" y="209401"/>
                </a:lnTo>
                <a:lnTo>
                  <a:pt x="1208917" y="211010"/>
                </a:lnTo>
                <a:lnTo>
                  <a:pt x="1173421" y="235148"/>
                </a:lnTo>
                <a:lnTo>
                  <a:pt x="1156818" y="287331"/>
                </a:lnTo>
                <a:lnTo>
                  <a:pt x="1155711" y="310753"/>
                </a:lnTo>
                <a:lnTo>
                  <a:pt x="1155990" y="322668"/>
                </a:lnTo>
                <a:lnTo>
                  <a:pt x="1162669" y="363056"/>
                </a:lnTo>
                <a:lnTo>
                  <a:pt x="1183133" y="396440"/>
                </a:lnTo>
                <a:lnTo>
                  <a:pt x="1225660" y="410616"/>
                </a:lnTo>
                <a:lnTo>
                  <a:pt x="1316296" y="410616"/>
                </a:lnTo>
                <a:lnTo>
                  <a:pt x="1316296" y="420637"/>
                </a:lnTo>
                <a:lnTo>
                  <a:pt x="1299727" y="458638"/>
                </a:lnTo>
                <a:lnTo>
                  <a:pt x="1264207" y="474501"/>
                </a:lnTo>
                <a:lnTo>
                  <a:pt x="1220479" y="482035"/>
                </a:lnTo>
                <a:lnTo>
                  <a:pt x="1212712" y="482203"/>
                </a:lnTo>
                <a:close/>
              </a:path>
              <a:path w="1316354" h="483235">
                <a:moveTo>
                  <a:pt x="1306325" y="240059"/>
                </a:moveTo>
                <a:lnTo>
                  <a:pt x="1298884" y="240059"/>
                </a:lnTo>
                <a:lnTo>
                  <a:pt x="1294766" y="238472"/>
                </a:lnTo>
                <a:lnTo>
                  <a:pt x="1290401" y="235297"/>
                </a:lnTo>
                <a:lnTo>
                  <a:pt x="1286134" y="232122"/>
                </a:lnTo>
                <a:lnTo>
                  <a:pt x="1281024" y="228600"/>
                </a:lnTo>
                <a:lnTo>
                  <a:pt x="1275071" y="224730"/>
                </a:lnTo>
                <a:lnTo>
                  <a:pt x="1269218" y="220860"/>
                </a:lnTo>
                <a:lnTo>
                  <a:pt x="1262173" y="217338"/>
                </a:lnTo>
                <a:lnTo>
                  <a:pt x="1224618" y="209401"/>
                </a:lnTo>
                <a:lnTo>
                  <a:pt x="1314839" y="209401"/>
                </a:lnTo>
                <a:lnTo>
                  <a:pt x="1309252" y="237430"/>
                </a:lnTo>
                <a:lnTo>
                  <a:pt x="1306325" y="240059"/>
                </a:lnTo>
                <a:close/>
              </a:path>
              <a:path w="1316354" h="483235">
                <a:moveTo>
                  <a:pt x="1316296" y="410616"/>
                </a:moveTo>
                <a:lnTo>
                  <a:pt x="1225660" y="410616"/>
                </a:lnTo>
                <a:lnTo>
                  <a:pt x="1234209" y="410291"/>
                </a:lnTo>
                <a:lnTo>
                  <a:pt x="1242143" y="409314"/>
                </a:lnTo>
                <a:lnTo>
                  <a:pt x="1278495" y="393650"/>
                </a:lnTo>
                <a:lnTo>
                  <a:pt x="1298784" y="378321"/>
                </a:lnTo>
                <a:lnTo>
                  <a:pt x="1302456" y="376535"/>
                </a:lnTo>
                <a:lnTo>
                  <a:pt x="1307516" y="376535"/>
                </a:lnTo>
                <a:lnTo>
                  <a:pt x="1309202" y="377130"/>
                </a:lnTo>
                <a:lnTo>
                  <a:pt x="1310492" y="378321"/>
                </a:lnTo>
                <a:lnTo>
                  <a:pt x="1311881" y="379412"/>
                </a:lnTo>
                <a:lnTo>
                  <a:pt x="1312972" y="381496"/>
                </a:lnTo>
                <a:lnTo>
                  <a:pt x="1314560" y="387647"/>
                </a:lnTo>
                <a:lnTo>
                  <a:pt x="1315155" y="391566"/>
                </a:lnTo>
                <a:lnTo>
                  <a:pt x="1315564" y="396440"/>
                </a:lnTo>
                <a:lnTo>
                  <a:pt x="1316016" y="400784"/>
                </a:lnTo>
                <a:lnTo>
                  <a:pt x="1316079" y="401854"/>
                </a:lnTo>
                <a:lnTo>
                  <a:pt x="1316180" y="404366"/>
                </a:lnTo>
                <a:lnTo>
                  <a:pt x="1316296" y="410616"/>
                </a:lnTo>
                <a:close/>
              </a:path>
            </a:pathLst>
          </a:custGeom>
          <a:solidFill>
            <a:srgbClr val="B45F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360" y="2717202"/>
            <a:ext cx="363379" cy="454819"/>
          </a:xfrm>
          <a:custGeom>
            <a:avLst/>
            <a:gdLst/>
            <a:ahLst/>
            <a:cxnLst/>
            <a:rect l="l" t="t" r="r" b="b"/>
            <a:pathLst>
              <a:path w="484504" h="606425">
                <a:moveTo>
                  <a:pt x="43258" y="606325"/>
                </a:moveTo>
                <a:lnTo>
                  <a:pt x="27582" y="606325"/>
                </a:lnTo>
                <a:lnTo>
                  <a:pt x="20339" y="605879"/>
                </a:lnTo>
                <a:lnTo>
                  <a:pt x="10120" y="604093"/>
                </a:lnTo>
                <a:lnTo>
                  <a:pt x="6299" y="602704"/>
                </a:lnTo>
                <a:lnTo>
                  <a:pt x="1240" y="599033"/>
                </a:lnTo>
                <a:lnTo>
                  <a:pt x="0" y="596800"/>
                </a:lnTo>
                <a:lnTo>
                  <a:pt x="0" y="591542"/>
                </a:lnTo>
                <a:lnTo>
                  <a:pt x="694" y="588466"/>
                </a:lnTo>
                <a:lnTo>
                  <a:pt x="2083" y="584894"/>
                </a:lnTo>
                <a:lnTo>
                  <a:pt x="15385" y="551175"/>
                </a:lnTo>
                <a:lnTo>
                  <a:pt x="27012" y="516991"/>
                </a:lnTo>
                <a:lnTo>
                  <a:pt x="45243" y="447228"/>
                </a:lnTo>
                <a:lnTo>
                  <a:pt x="56405" y="375456"/>
                </a:lnTo>
                <a:lnTo>
                  <a:pt x="60126" y="301823"/>
                </a:lnTo>
                <a:lnTo>
                  <a:pt x="59205" y="264848"/>
                </a:lnTo>
                <a:lnTo>
                  <a:pt x="51838" y="192295"/>
                </a:lnTo>
                <a:lnTo>
                  <a:pt x="37197" y="121564"/>
                </a:lnTo>
                <a:lnTo>
                  <a:pt x="15394" y="52880"/>
                </a:lnTo>
                <a:lnTo>
                  <a:pt x="1785" y="19347"/>
                </a:lnTo>
                <a:lnTo>
                  <a:pt x="595" y="16371"/>
                </a:lnTo>
                <a:lnTo>
                  <a:pt x="148" y="13642"/>
                </a:lnTo>
                <a:lnTo>
                  <a:pt x="446" y="11162"/>
                </a:lnTo>
                <a:lnTo>
                  <a:pt x="843" y="8681"/>
                </a:lnTo>
                <a:lnTo>
                  <a:pt x="29170" y="297"/>
                </a:lnTo>
                <a:lnTo>
                  <a:pt x="44548" y="297"/>
                </a:lnTo>
                <a:lnTo>
                  <a:pt x="50352" y="496"/>
                </a:lnTo>
                <a:lnTo>
                  <a:pt x="54917" y="892"/>
                </a:lnTo>
                <a:lnTo>
                  <a:pt x="59481" y="1190"/>
                </a:lnTo>
                <a:lnTo>
                  <a:pt x="63251" y="1736"/>
                </a:lnTo>
                <a:lnTo>
                  <a:pt x="69204" y="3323"/>
                </a:lnTo>
                <a:lnTo>
                  <a:pt x="71288" y="4167"/>
                </a:lnTo>
                <a:lnTo>
                  <a:pt x="72479" y="5060"/>
                </a:lnTo>
                <a:lnTo>
                  <a:pt x="73769" y="5953"/>
                </a:lnTo>
                <a:lnTo>
                  <a:pt x="92096" y="44081"/>
                </a:lnTo>
                <a:lnTo>
                  <a:pt x="106598" y="80181"/>
                </a:lnTo>
                <a:lnTo>
                  <a:pt x="118960" y="116485"/>
                </a:lnTo>
                <a:lnTo>
                  <a:pt x="137256" y="189737"/>
                </a:lnTo>
                <a:lnTo>
                  <a:pt x="146484" y="264448"/>
                </a:lnTo>
                <a:lnTo>
                  <a:pt x="147637" y="302418"/>
                </a:lnTo>
                <a:lnTo>
                  <a:pt x="147358" y="321617"/>
                </a:lnTo>
                <a:lnTo>
                  <a:pt x="143172" y="378321"/>
                </a:lnTo>
                <a:lnTo>
                  <a:pt x="134019" y="434020"/>
                </a:lnTo>
                <a:lnTo>
                  <a:pt x="119583" y="488863"/>
                </a:lnTo>
                <a:lnTo>
                  <a:pt x="107156" y="524916"/>
                </a:lnTo>
                <a:lnTo>
                  <a:pt x="92533" y="560784"/>
                </a:lnTo>
                <a:lnTo>
                  <a:pt x="75455" y="596354"/>
                </a:lnTo>
                <a:lnTo>
                  <a:pt x="74760" y="597941"/>
                </a:lnTo>
                <a:lnTo>
                  <a:pt x="73521" y="599380"/>
                </a:lnTo>
                <a:lnTo>
                  <a:pt x="71735" y="600670"/>
                </a:lnTo>
                <a:lnTo>
                  <a:pt x="70048" y="601960"/>
                </a:lnTo>
                <a:lnTo>
                  <a:pt x="67667" y="603002"/>
                </a:lnTo>
                <a:lnTo>
                  <a:pt x="61614" y="604589"/>
                </a:lnTo>
                <a:lnTo>
                  <a:pt x="57844" y="605184"/>
                </a:lnTo>
                <a:lnTo>
                  <a:pt x="53280" y="605581"/>
                </a:lnTo>
                <a:lnTo>
                  <a:pt x="48716" y="606077"/>
                </a:lnTo>
                <a:lnTo>
                  <a:pt x="43258" y="606325"/>
                </a:lnTo>
                <a:close/>
              </a:path>
              <a:path w="484504" h="606425">
                <a:moveTo>
                  <a:pt x="376532" y="100161"/>
                </a:moveTo>
                <a:lnTo>
                  <a:pt x="337687" y="100161"/>
                </a:lnTo>
                <a:lnTo>
                  <a:pt x="323995" y="14585"/>
                </a:lnTo>
                <a:lnTo>
                  <a:pt x="322904" y="10021"/>
                </a:lnTo>
                <a:lnTo>
                  <a:pt x="357184" y="0"/>
                </a:lnTo>
                <a:lnTo>
                  <a:pt x="366244" y="241"/>
                </a:lnTo>
                <a:lnTo>
                  <a:pt x="391315" y="10021"/>
                </a:lnTo>
                <a:lnTo>
                  <a:pt x="390224" y="14585"/>
                </a:lnTo>
                <a:lnTo>
                  <a:pt x="376532" y="100161"/>
                </a:lnTo>
                <a:close/>
              </a:path>
              <a:path w="484504" h="606425">
                <a:moveTo>
                  <a:pt x="266448" y="225623"/>
                </a:moveTo>
                <a:lnTo>
                  <a:pt x="262479" y="225623"/>
                </a:lnTo>
                <a:lnTo>
                  <a:pt x="257916" y="222646"/>
                </a:lnTo>
                <a:lnTo>
                  <a:pt x="233322" y="186556"/>
                </a:lnTo>
                <a:lnTo>
                  <a:pt x="230333" y="170755"/>
                </a:lnTo>
                <a:lnTo>
                  <a:pt x="232417" y="167233"/>
                </a:lnTo>
                <a:lnTo>
                  <a:pt x="236782" y="165645"/>
                </a:lnTo>
                <a:lnTo>
                  <a:pt x="317894" y="134242"/>
                </a:lnTo>
                <a:lnTo>
                  <a:pt x="236782" y="102989"/>
                </a:lnTo>
                <a:lnTo>
                  <a:pt x="232417" y="101401"/>
                </a:lnTo>
                <a:lnTo>
                  <a:pt x="230333" y="97879"/>
                </a:lnTo>
                <a:lnTo>
                  <a:pt x="245600" y="59363"/>
                </a:lnTo>
                <a:lnTo>
                  <a:pt x="262430" y="42713"/>
                </a:lnTo>
                <a:lnTo>
                  <a:pt x="266448" y="42812"/>
                </a:lnTo>
                <a:lnTo>
                  <a:pt x="269822" y="45987"/>
                </a:lnTo>
                <a:lnTo>
                  <a:pt x="337687" y="100161"/>
                </a:lnTo>
                <a:lnTo>
                  <a:pt x="482735" y="100161"/>
                </a:lnTo>
                <a:lnTo>
                  <a:pt x="482002" y="101401"/>
                </a:lnTo>
                <a:lnTo>
                  <a:pt x="477437" y="102989"/>
                </a:lnTo>
                <a:lnTo>
                  <a:pt x="396623" y="134242"/>
                </a:lnTo>
                <a:lnTo>
                  <a:pt x="477437" y="165645"/>
                </a:lnTo>
                <a:lnTo>
                  <a:pt x="482002" y="167233"/>
                </a:lnTo>
                <a:lnTo>
                  <a:pt x="482735" y="168473"/>
                </a:lnTo>
                <a:lnTo>
                  <a:pt x="337687" y="168473"/>
                </a:lnTo>
                <a:lnTo>
                  <a:pt x="269822" y="222646"/>
                </a:lnTo>
                <a:lnTo>
                  <a:pt x="266448" y="225623"/>
                </a:lnTo>
                <a:close/>
              </a:path>
              <a:path w="484504" h="606425">
                <a:moveTo>
                  <a:pt x="482735" y="100161"/>
                </a:moveTo>
                <a:lnTo>
                  <a:pt x="376532" y="100161"/>
                </a:lnTo>
                <a:lnTo>
                  <a:pt x="444397" y="45987"/>
                </a:lnTo>
                <a:lnTo>
                  <a:pt x="448069" y="42812"/>
                </a:lnTo>
                <a:lnTo>
                  <a:pt x="477744" y="75288"/>
                </a:lnTo>
                <a:lnTo>
                  <a:pt x="484085" y="97879"/>
                </a:lnTo>
                <a:lnTo>
                  <a:pt x="482735" y="100161"/>
                </a:lnTo>
                <a:close/>
              </a:path>
              <a:path w="484504" h="606425">
                <a:moveTo>
                  <a:pt x="357184" y="268634"/>
                </a:moveTo>
                <a:lnTo>
                  <a:pt x="322904" y="258812"/>
                </a:lnTo>
                <a:lnTo>
                  <a:pt x="323995" y="254049"/>
                </a:lnTo>
                <a:lnTo>
                  <a:pt x="337687" y="168473"/>
                </a:lnTo>
                <a:lnTo>
                  <a:pt x="376532" y="168473"/>
                </a:lnTo>
                <a:lnTo>
                  <a:pt x="390224" y="254049"/>
                </a:lnTo>
                <a:lnTo>
                  <a:pt x="391315" y="258812"/>
                </a:lnTo>
                <a:lnTo>
                  <a:pt x="366244" y="268402"/>
                </a:lnTo>
                <a:lnTo>
                  <a:pt x="357184" y="268634"/>
                </a:lnTo>
                <a:close/>
              </a:path>
              <a:path w="484504" h="606425">
                <a:moveTo>
                  <a:pt x="452136" y="225672"/>
                </a:moveTo>
                <a:lnTo>
                  <a:pt x="448069" y="225623"/>
                </a:lnTo>
                <a:lnTo>
                  <a:pt x="444397" y="222646"/>
                </a:lnTo>
                <a:lnTo>
                  <a:pt x="376532" y="168473"/>
                </a:lnTo>
                <a:lnTo>
                  <a:pt x="482735" y="168473"/>
                </a:lnTo>
                <a:lnTo>
                  <a:pt x="484085" y="170755"/>
                </a:lnTo>
                <a:lnTo>
                  <a:pt x="468628" y="209205"/>
                </a:lnTo>
                <a:lnTo>
                  <a:pt x="456601" y="222795"/>
                </a:lnTo>
                <a:lnTo>
                  <a:pt x="452136" y="225672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409" y="4108608"/>
            <a:ext cx="6467478" cy="21411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45763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q0</a:t>
            </a:r>
            <a:endParaRPr sz="18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4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9612" y="5685013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q4</a:t>
            </a:r>
            <a:endParaRPr sz="18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2375" y="5685013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q5</a:t>
            </a:r>
            <a:endParaRPr sz="1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7017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q2</a:t>
            </a:r>
            <a:endParaRPr sz="18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9780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913" y="5005038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qs</a:t>
            </a:r>
            <a:endParaRPr sz="18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8310" y="402596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310" y="577856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31" y="1570054"/>
            <a:ext cx="6478855" cy="262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89944" y="2717425"/>
            <a:ext cx="110966" cy="454819"/>
          </a:xfrm>
          <a:custGeom>
            <a:avLst/>
            <a:gdLst/>
            <a:ahLst/>
            <a:cxnLst/>
            <a:rect l="l" t="t" r="r" b="b"/>
            <a:pathLst>
              <a:path w="147954" h="606425">
                <a:moveTo>
                  <a:pt x="120302" y="606028"/>
                </a:moveTo>
                <a:lnTo>
                  <a:pt x="104824" y="606028"/>
                </a:lnTo>
                <a:lnTo>
                  <a:pt x="99367" y="605779"/>
                </a:lnTo>
                <a:lnTo>
                  <a:pt x="63763" y="578308"/>
                </a:lnTo>
                <a:lnTo>
                  <a:pt x="47764" y="542590"/>
                </a:lnTo>
                <a:lnTo>
                  <a:pt x="34072" y="506638"/>
                </a:lnTo>
                <a:lnTo>
                  <a:pt x="17859" y="452139"/>
                </a:lnTo>
                <a:lnTo>
                  <a:pt x="6976" y="396664"/>
                </a:lnTo>
                <a:lnTo>
                  <a:pt x="1116" y="340369"/>
                </a:lnTo>
                <a:lnTo>
                  <a:pt x="0" y="302121"/>
                </a:lnTo>
                <a:lnTo>
                  <a:pt x="288" y="283117"/>
                </a:lnTo>
                <a:lnTo>
                  <a:pt x="4613" y="226665"/>
                </a:lnTo>
                <a:lnTo>
                  <a:pt x="14129" y="171050"/>
                </a:lnTo>
                <a:lnTo>
                  <a:pt x="28723" y="116085"/>
                </a:lnTo>
                <a:lnTo>
                  <a:pt x="41076" y="79771"/>
                </a:lnTo>
                <a:lnTo>
                  <a:pt x="55735" y="43718"/>
                </a:lnTo>
                <a:lnTo>
                  <a:pt x="73124" y="6697"/>
                </a:lnTo>
                <a:lnTo>
                  <a:pt x="103237" y="0"/>
                </a:lnTo>
                <a:lnTo>
                  <a:pt x="118715" y="0"/>
                </a:lnTo>
                <a:lnTo>
                  <a:pt x="147488" y="13345"/>
                </a:lnTo>
                <a:lnTo>
                  <a:pt x="147091" y="16073"/>
                </a:lnTo>
                <a:lnTo>
                  <a:pt x="146000" y="19050"/>
                </a:lnTo>
                <a:lnTo>
                  <a:pt x="132512" y="52582"/>
                </a:lnTo>
                <a:lnTo>
                  <a:pt x="120774" y="86655"/>
                </a:lnTo>
                <a:lnTo>
                  <a:pt x="102542" y="156418"/>
                </a:lnTo>
                <a:lnTo>
                  <a:pt x="91603" y="228041"/>
                </a:lnTo>
                <a:lnTo>
                  <a:pt x="87957" y="301525"/>
                </a:lnTo>
                <a:lnTo>
                  <a:pt x="88887" y="338556"/>
                </a:lnTo>
                <a:lnTo>
                  <a:pt x="96329" y="411109"/>
                </a:lnTo>
                <a:lnTo>
                  <a:pt x="111100" y="481654"/>
                </a:lnTo>
                <a:lnTo>
                  <a:pt x="132531" y="550636"/>
                </a:lnTo>
                <a:lnTo>
                  <a:pt x="146992" y="588168"/>
                </a:lnTo>
                <a:lnTo>
                  <a:pt x="147637" y="591244"/>
                </a:lnTo>
                <a:lnTo>
                  <a:pt x="147637" y="596503"/>
                </a:lnTo>
                <a:lnTo>
                  <a:pt x="146397" y="598735"/>
                </a:lnTo>
                <a:lnTo>
                  <a:pt x="141436" y="602406"/>
                </a:lnTo>
                <a:lnTo>
                  <a:pt x="137616" y="603795"/>
                </a:lnTo>
                <a:lnTo>
                  <a:pt x="127396" y="605581"/>
                </a:lnTo>
                <a:lnTo>
                  <a:pt x="120302" y="606028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979" y="2725573"/>
            <a:ext cx="987266" cy="362426"/>
          </a:xfrm>
          <a:custGeom>
            <a:avLst/>
            <a:gdLst/>
            <a:ahLst/>
            <a:cxnLst/>
            <a:rect l="l" t="t" r="r" b="b"/>
            <a:pathLst>
              <a:path w="1316354" h="483235">
                <a:moveTo>
                  <a:pt x="35669" y="235297"/>
                </a:moveTo>
                <a:lnTo>
                  <a:pt x="29517" y="235297"/>
                </a:lnTo>
                <a:lnTo>
                  <a:pt x="27285" y="234503"/>
                </a:lnTo>
                <a:lnTo>
                  <a:pt x="16668" y="193873"/>
                </a:lnTo>
                <a:lnTo>
                  <a:pt x="17214" y="188317"/>
                </a:lnTo>
                <a:lnTo>
                  <a:pt x="47736" y="159301"/>
                </a:lnTo>
                <a:lnTo>
                  <a:pt x="86283" y="146484"/>
                </a:lnTo>
                <a:lnTo>
                  <a:pt x="133498" y="139656"/>
                </a:lnTo>
                <a:lnTo>
                  <a:pt x="143470" y="139452"/>
                </a:lnTo>
                <a:lnTo>
                  <a:pt x="160743" y="139889"/>
                </a:lnTo>
                <a:lnTo>
                  <a:pt x="204753" y="146484"/>
                </a:lnTo>
                <a:lnTo>
                  <a:pt x="246459" y="168027"/>
                </a:lnTo>
                <a:lnTo>
                  <a:pt x="269980" y="204638"/>
                </a:lnTo>
                <a:lnTo>
                  <a:pt x="136029" y="204638"/>
                </a:lnTo>
                <a:lnTo>
                  <a:pt x="125592" y="204936"/>
                </a:lnTo>
                <a:lnTo>
                  <a:pt x="81781" y="214424"/>
                </a:lnTo>
                <a:lnTo>
                  <a:pt x="40382" y="233709"/>
                </a:lnTo>
                <a:lnTo>
                  <a:pt x="35669" y="235297"/>
                </a:lnTo>
                <a:close/>
              </a:path>
              <a:path w="1316354" h="483235">
                <a:moveTo>
                  <a:pt x="110728" y="482649"/>
                </a:moveTo>
                <a:lnTo>
                  <a:pt x="66228" y="476250"/>
                </a:lnTo>
                <a:lnTo>
                  <a:pt x="31105" y="457646"/>
                </a:lnTo>
                <a:lnTo>
                  <a:pt x="8185" y="426690"/>
                </a:lnTo>
                <a:lnTo>
                  <a:pt x="0" y="383679"/>
                </a:lnTo>
                <a:lnTo>
                  <a:pt x="641" y="370805"/>
                </a:lnTo>
                <a:lnTo>
                  <a:pt x="16120" y="328147"/>
                </a:lnTo>
                <a:lnTo>
                  <a:pt x="52341" y="299116"/>
                </a:lnTo>
                <a:lnTo>
                  <a:pt x="92720" y="286196"/>
                </a:lnTo>
                <a:lnTo>
                  <a:pt x="144316" y="280476"/>
                </a:lnTo>
                <a:lnTo>
                  <a:pt x="164008" y="280094"/>
                </a:lnTo>
                <a:lnTo>
                  <a:pt x="193625" y="280094"/>
                </a:lnTo>
                <a:lnTo>
                  <a:pt x="193625" y="252114"/>
                </a:lnTo>
                <a:lnTo>
                  <a:pt x="192633" y="243780"/>
                </a:lnTo>
                <a:lnTo>
                  <a:pt x="190648" y="236636"/>
                </a:lnTo>
                <a:lnTo>
                  <a:pt x="188763" y="229393"/>
                </a:lnTo>
                <a:lnTo>
                  <a:pt x="185588" y="223391"/>
                </a:lnTo>
                <a:lnTo>
                  <a:pt x="181123" y="218628"/>
                </a:lnTo>
                <a:lnTo>
                  <a:pt x="176758" y="213866"/>
                </a:lnTo>
                <a:lnTo>
                  <a:pt x="136029" y="204638"/>
                </a:lnTo>
                <a:lnTo>
                  <a:pt x="269980" y="204638"/>
                </a:lnTo>
                <a:lnTo>
                  <a:pt x="277387" y="244394"/>
                </a:lnTo>
                <a:lnTo>
                  <a:pt x="277862" y="259556"/>
                </a:lnTo>
                <a:lnTo>
                  <a:pt x="277862" y="333970"/>
                </a:lnTo>
                <a:lnTo>
                  <a:pt x="160883" y="333970"/>
                </a:lnTo>
                <a:lnTo>
                  <a:pt x="150911" y="334165"/>
                </a:lnTo>
                <a:lnTo>
                  <a:pt x="112104" y="340853"/>
                </a:lnTo>
                <a:lnTo>
                  <a:pt x="88106" y="361057"/>
                </a:lnTo>
                <a:lnTo>
                  <a:pt x="85228" y="366811"/>
                </a:lnTo>
                <a:lnTo>
                  <a:pt x="83790" y="373459"/>
                </a:lnTo>
                <a:lnTo>
                  <a:pt x="83790" y="381000"/>
                </a:lnTo>
                <a:lnTo>
                  <a:pt x="102524" y="415816"/>
                </a:lnTo>
                <a:lnTo>
                  <a:pt x="129480" y="421927"/>
                </a:lnTo>
                <a:lnTo>
                  <a:pt x="277862" y="421927"/>
                </a:lnTo>
                <a:lnTo>
                  <a:pt x="277862" y="439935"/>
                </a:lnTo>
                <a:lnTo>
                  <a:pt x="207020" y="439935"/>
                </a:lnTo>
                <a:lnTo>
                  <a:pt x="197309" y="449433"/>
                </a:lnTo>
                <a:lnTo>
                  <a:pt x="186928" y="457832"/>
                </a:lnTo>
                <a:lnTo>
                  <a:pt x="151832" y="476287"/>
                </a:lnTo>
                <a:lnTo>
                  <a:pt x="125117" y="481942"/>
                </a:lnTo>
                <a:lnTo>
                  <a:pt x="110728" y="482649"/>
                </a:lnTo>
                <a:close/>
              </a:path>
              <a:path w="1316354" h="483235">
                <a:moveTo>
                  <a:pt x="277862" y="421927"/>
                </a:moveTo>
                <a:lnTo>
                  <a:pt x="129480" y="421927"/>
                </a:lnTo>
                <a:lnTo>
                  <a:pt x="138373" y="421351"/>
                </a:lnTo>
                <a:lnTo>
                  <a:pt x="146893" y="419620"/>
                </a:lnTo>
                <a:lnTo>
                  <a:pt x="185840" y="394087"/>
                </a:lnTo>
                <a:lnTo>
                  <a:pt x="193625" y="385762"/>
                </a:lnTo>
                <a:lnTo>
                  <a:pt x="193625" y="333970"/>
                </a:lnTo>
                <a:lnTo>
                  <a:pt x="277862" y="333970"/>
                </a:lnTo>
                <a:lnTo>
                  <a:pt x="277862" y="421927"/>
                </a:lnTo>
                <a:close/>
              </a:path>
              <a:path w="1316354" h="483235">
                <a:moveTo>
                  <a:pt x="251668" y="476845"/>
                </a:moveTo>
                <a:lnTo>
                  <a:pt x="231924" y="476845"/>
                </a:lnTo>
                <a:lnTo>
                  <a:pt x="224482" y="476448"/>
                </a:lnTo>
                <a:lnTo>
                  <a:pt x="207020" y="467369"/>
                </a:lnTo>
                <a:lnTo>
                  <a:pt x="207020" y="439935"/>
                </a:lnTo>
                <a:lnTo>
                  <a:pt x="277862" y="439935"/>
                </a:lnTo>
                <a:lnTo>
                  <a:pt x="277862" y="467369"/>
                </a:lnTo>
                <a:lnTo>
                  <a:pt x="251668" y="476845"/>
                </a:lnTo>
                <a:close/>
              </a:path>
              <a:path w="1316354" h="483235">
                <a:moveTo>
                  <a:pt x="406853" y="476845"/>
                </a:moveTo>
                <a:lnTo>
                  <a:pt x="392962" y="476845"/>
                </a:lnTo>
                <a:lnTo>
                  <a:pt x="387108" y="476597"/>
                </a:lnTo>
                <a:lnTo>
                  <a:pt x="382445" y="476101"/>
                </a:lnTo>
                <a:lnTo>
                  <a:pt x="377781" y="475704"/>
                </a:lnTo>
                <a:lnTo>
                  <a:pt x="363544" y="465633"/>
                </a:lnTo>
                <a:lnTo>
                  <a:pt x="363544" y="12452"/>
                </a:lnTo>
                <a:lnTo>
                  <a:pt x="364189" y="10418"/>
                </a:lnTo>
                <a:lnTo>
                  <a:pt x="366868" y="6746"/>
                </a:lnTo>
                <a:lnTo>
                  <a:pt x="369199" y="5209"/>
                </a:lnTo>
                <a:lnTo>
                  <a:pt x="372473" y="4018"/>
                </a:lnTo>
                <a:lnTo>
                  <a:pt x="375847" y="2728"/>
                </a:lnTo>
                <a:lnTo>
                  <a:pt x="380262" y="1736"/>
                </a:lnTo>
                <a:lnTo>
                  <a:pt x="391176" y="347"/>
                </a:lnTo>
                <a:lnTo>
                  <a:pt x="398072" y="0"/>
                </a:lnTo>
                <a:lnTo>
                  <a:pt x="414840" y="0"/>
                </a:lnTo>
                <a:lnTo>
                  <a:pt x="421785" y="347"/>
                </a:lnTo>
                <a:lnTo>
                  <a:pt x="432699" y="1736"/>
                </a:lnTo>
                <a:lnTo>
                  <a:pt x="437065" y="2728"/>
                </a:lnTo>
                <a:lnTo>
                  <a:pt x="440339" y="4018"/>
                </a:lnTo>
                <a:lnTo>
                  <a:pt x="443712" y="5209"/>
                </a:lnTo>
                <a:lnTo>
                  <a:pt x="446044" y="6746"/>
                </a:lnTo>
                <a:lnTo>
                  <a:pt x="447334" y="8632"/>
                </a:lnTo>
                <a:lnTo>
                  <a:pt x="448723" y="10418"/>
                </a:lnTo>
                <a:lnTo>
                  <a:pt x="449418" y="12452"/>
                </a:lnTo>
                <a:lnTo>
                  <a:pt x="449418" y="182760"/>
                </a:lnTo>
                <a:lnTo>
                  <a:pt x="636447" y="182760"/>
                </a:lnTo>
                <a:lnTo>
                  <a:pt x="641257" y="189309"/>
                </a:lnTo>
                <a:lnTo>
                  <a:pt x="648196" y="201243"/>
                </a:lnTo>
                <a:lnTo>
                  <a:pt x="653531" y="212824"/>
                </a:lnTo>
                <a:lnTo>
                  <a:pt x="514753" y="212824"/>
                </a:lnTo>
                <a:lnTo>
                  <a:pt x="509197" y="213617"/>
                </a:lnTo>
                <a:lnTo>
                  <a:pt x="475066" y="232271"/>
                </a:lnTo>
                <a:lnTo>
                  <a:pt x="449418" y="261342"/>
                </a:lnTo>
                <a:lnTo>
                  <a:pt x="449418" y="362247"/>
                </a:lnTo>
                <a:lnTo>
                  <a:pt x="475732" y="390794"/>
                </a:lnTo>
                <a:lnTo>
                  <a:pt x="509712" y="408821"/>
                </a:lnTo>
                <a:lnTo>
                  <a:pt x="518623" y="409575"/>
                </a:lnTo>
                <a:lnTo>
                  <a:pt x="650221" y="409575"/>
                </a:lnTo>
                <a:lnTo>
                  <a:pt x="650038" y="410021"/>
                </a:lnTo>
                <a:lnTo>
                  <a:pt x="643155" y="423267"/>
                </a:lnTo>
                <a:lnTo>
                  <a:pt x="638696" y="430113"/>
                </a:lnTo>
                <a:lnTo>
                  <a:pt x="436767" y="430113"/>
                </a:lnTo>
                <a:lnTo>
                  <a:pt x="436767" y="465633"/>
                </a:lnTo>
                <a:lnTo>
                  <a:pt x="417419" y="476101"/>
                </a:lnTo>
                <a:lnTo>
                  <a:pt x="412657" y="476597"/>
                </a:lnTo>
                <a:lnTo>
                  <a:pt x="406853" y="476845"/>
                </a:lnTo>
                <a:close/>
              </a:path>
              <a:path w="1316354" h="483235">
                <a:moveTo>
                  <a:pt x="636447" y="182760"/>
                </a:moveTo>
                <a:lnTo>
                  <a:pt x="449418" y="182760"/>
                </a:lnTo>
                <a:lnTo>
                  <a:pt x="455222" y="177235"/>
                </a:lnTo>
                <a:lnTo>
                  <a:pt x="490048" y="152511"/>
                </a:lnTo>
                <a:lnTo>
                  <a:pt x="532315" y="140084"/>
                </a:lnTo>
                <a:lnTo>
                  <a:pt x="545561" y="139452"/>
                </a:lnTo>
                <a:lnTo>
                  <a:pt x="561811" y="140298"/>
                </a:lnTo>
                <a:lnTo>
                  <a:pt x="602859" y="152995"/>
                </a:lnTo>
                <a:lnTo>
                  <a:pt x="633276" y="178444"/>
                </a:lnTo>
                <a:lnTo>
                  <a:pt x="636447" y="182760"/>
                </a:lnTo>
                <a:close/>
              </a:path>
              <a:path w="1316354" h="483235">
                <a:moveTo>
                  <a:pt x="650221" y="409575"/>
                </a:moveTo>
                <a:lnTo>
                  <a:pt x="518623" y="409575"/>
                </a:lnTo>
                <a:lnTo>
                  <a:pt x="526697" y="409044"/>
                </a:lnTo>
                <a:lnTo>
                  <a:pt x="534101" y="407454"/>
                </a:lnTo>
                <a:lnTo>
                  <a:pt x="566248" y="378916"/>
                </a:lnTo>
                <a:lnTo>
                  <a:pt x="578759" y="339253"/>
                </a:lnTo>
                <a:lnTo>
                  <a:pt x="580566" y="307032"/>
                </a:lnTo>
                <a:lnTo>
                  <a:pt x="580498" y="303479"/>
                </a:lnTo>
                <a:lnTo>
                  <a:pt x="573801" y="258514"/>
                </a:lnTo>
                <a:lnTo>
                  <a:pt x="549132" y="221158"/>
                </a:lnTo>
                <a:lnTo>
                  <a:pt x="520409" y="212824"/>
                </a:lnTo>
                <a:lnTo>
                  <a:pt x="653531" y="212824"/>
                </a:lnTo>
                <a:lnTo>
                  <a:pt x="665981" y="258198"/>
                </a:lnTo>
                <a:lnTo>
                  <a:pt x="669832" y="307032"/>
                </a:lnTo>
                <a:lnTo>
                  <a:pt x="669274" y="326770"/>
                </a:lnTo>
                <a:lnTo>
                  <a:pt x="667600" y="345504"/>
                </a:lnTo>
                <a:lnTo>
                  <a:pt x="664809" y="363233"/>
                </a:lnTo>
                <a:lnTo>
                  <a:pt x="660902" y="379958"/>
                </a:lnTo>
                <a:lnTo>
                  <a:pt x="655954" y="395585"/>
                </a:lnTo>
                <a:lnTo>
                  <a:pt x="650221" y="409575"/>
                </a:lnTo>
                <a:close/>
              </a:path>
              <a:path w="1316354" h="483235">
                <a:moveTo>
                  <a:pt x="538863" y="482649"/>
                </a:moveTo>
                <a:lnTo>
                  <a:pt x="497154" y="475952"/>
                </a:lnTo>
                <a:lnTo>
                  <a:pt x="460877" y="454074"/>
                </a:lnTo>
                <a:lnTo>
                  <a:pt x="436767" y="430113"/>
                </a:lnTo>
                <a:lnTo>
                  <a:pt x="638696" y="430113"/>
                </a:lnTo>
                <a:lnTo>
                  <a:pt x="605948" y="463618"/>
                </a:lnTo>
                <a:lnTo>
                  <a:pt x="568182" y="479598"/>
                </a:lnTo>
                <a:lnTo>
                  <a:pt x="538863" y="482649"/>
                </a:lnTo>
                <a:close/>
              </a:path>
              <a:path w="1316354" h="483235">
                <a:moveTo>
                  <a:pt x="904737" y="244971"/>
                </a:moveTo>
                <a:lnTo>
                  <a:pt x="833448" y="244971"/>
                </a:lnTo>
                <a:lnTo>
                  <a:pt x="833448" y="127347"/>
                </a:lnTo>
                <a:lnTo>
                  <a:pt x="841187" y="118616"/>
                </a:lnTo>
                <a:lnTo>
                  <a:pt x="843965" y="117326"/>
                </a:lnTo>
                <a:lnTo>
                  <a:pt x="847636" y="116333"/>
                </a:lnTo>
                <a:lnTo>
                  <a:pt x="856765" y="114944"/>
                </a:lnTo>
                <a:lnTo>
                  <a:pt x="862470" y="114597"/>
                </a:lnTo>
                <a:lnTo>
                  <a:pt x="876063" y="114597"/>
                </a:lnTo>
                <a:lnTo>
                  <a:pt x="881718" y="114944"/>
                </a:lnTo>
                <a:lnTo>
                  <a:pt x="890846" y="116334"/>
                </a:lnTo>
                <a:lnTo>
                  <a:pt x="894468" y="117326"/>
                </a:lnTo>
                <a:lnTo>
                  <a:pt x="897147" y="118616"/>
                </a:lnTo>
                <a:lnTo>
                  <a:pt x="899925" y="119806"/>
                </a:lnTo>
                <a:lnTo>
                  <a:pt x="901859" y="121394"/>
                </a:lnTo>
                <a:lnTo>
                  <a:pt x="902951" y="123378"/>
                </a:lnTo>
                <a:lnTo>
                  <a:pt x="904142" y="125263"/>
                </a:lnTo>
                <a:lnTo>
                  <a:pt x="904737" y="127347"/>
                </a:lnTo>
                <a:lnTo>
                  <a:pt x="904737" y="244971"/>
                </a:lnTo>
                <a:close/>
              </a:path>
              <a:path w="1316354" h="483235">
                <a:moveTo>
                  <a:pt x="1012836" y="312390"/>
                </a:moveTo>
                <a:lnTo>
                  <a:pt x="725697" y="312390"/>
                </a:lnTo>
                <a:lnTo>
                  <a:pt x="723812" y="311844"/>
                </a:lnTo>
                <a:lnTo>
                  <a:pt x="713046" y="285055"/>
                </a:lnTo>
                <a:lnTo>
                  <a:pt x="713046" y="272553"/>
                </a:lnTo>
                <a:lnTo>
                  <a:pt x="724655" y="244971"/>
                </a:lnTo>
                <a:lnTo>
                  <a:pt x="1013679" y="244971"/>
                </a:lnTo>
                <a:lnTo>
                  <a:pt x="1015416" y="245516"/>
                </a:lnTo>
                <a:lnTo>
                  <a:pt x="1018789" y="247699"/>
                </a:lnTo>
                <a:lnTo>
                  <a:pt x="1020228" y="249584"/>
                </a:lnTo>
                <a:lnTo>
                  <a:pt x="1021418" y="252263"/>
                </a:lnTo>
                <a:lnTo>
                  <a:pt x="1022708" y="254843"/>
                </a:lnTo>
                <a:lnTo>
                  <a:pt x="1023701" y="258365"/>
                </a:lnTo>
                <a:lnTo>
                  <a:pt x="1025090" y="267295"/>
                </a:lnTo>
                <a:lnTo>
                  <a:pt x="1025436" y="272553"/>
                </a:lnTo>
                <a:lnTo>
                  <a:pt x="1025436" y="285055"/>
                </a:lnTo>
                <a:lnTo>
                  <a:pt x="1025090" y="290462"/>
                </a:lnTo>
                <a:lnTo>
                  <a:pt x="1023700" y="299095"/>
                </a:lnTo>
                <a:lnTo>
                  <a:pt x="1022658" y="302518"/>
                </a:lnTo>
                <a:lnTo>
                  <a:pt x="1021269" y="305097"/>
                </a:lnTo>
                <a:lnTo>
                  <a:pt x="1019979" y="307677"/>
                </a:lnTo>
                <a:lnTo>
                  <a:pt x="1018392" y="309562"/>
                </a:lnTo>
                <a:lnTo>
                  <a:pt x="1016507" y="310753"/>
                </a:lnTo>
                <a:lnTo>
                  <a:pt x="1014721" y="311844"/>
                </a:lnTo>
                <a:lnTo>
                  <a:pt x="1012836" y="312390"/>
                </a:lnTo>
                <a:close/>
              </a:path>
              <a:path w="1316354" h="483235">
                <a:moveTo>
                  <a:pt x="876063" y="442317"/>
                </a:moveTo>
                <a:lnTo>
                  <a:pt x="862470" y="442317"/>
                </a:lnTo>
                <a:lnTo>
                  <a:pt x="856765" y="442019"/>
                </a:lnTo>
                <a:lnTo>
                  <a:pt x="833448" y="430311"/>
                </a:lnTo>
                <a:lnTo>
                  <a:pt x="833448" y="312390"/>
                </a:lnTo>
                <a:lnTo>
                  <a:pt x="904737" y="312390"/>
                </a:lnTo>
                <a:lnTo>
                  <a:pt x="904737" y="430311"/>
                </a:lnTo>
                <a:lnTo>
                  <a:pt x="904141" y="432296"/>
                </a:lnTo>
                <a:lnTo>
                  <a:pt x="902951" y="433982"/>
                </a:lnTo>
                <a:lnTo>
                  <a:pt x="901859" y="435669"/>
                </a:lnTo>
                <a:lnTo>
                  <a:pt x="899925" y="437157"/>
                </a:lnTo>
                <a:lnTo>
                  <a:pt x="897147" y="438447"/>
                </a:lnTo>
                <a:lnTo>
                  <a:pt x="894468" y="439737"/>
                </a:lnTo>
                <a:lnTo>
                  <a:pt x="890846" y="440729"/>
                </a:lnTo>
                <a:lnTo>
                  <a:pt x="886282" y="441424"/>
                </a:lnTo>
                <a:lnTo>
                  <a:pt x="881718" y="442019"/>
                </a:lnTo>
                <a:lnTo>
                  <a:pt x="876063" y="442317"/>
                </a:lnTo>
                <a:close/>
              </a:path>
              <a:path w="1316354" h="483235">
                <a:moveTo>
                  <a:pt x="1212712" y="482203"/>
                </a:moveTo>
                <a:lnTo>
                  <a:pt x="1164548" y="476091"/>
                </a:lnTo>
                <a:lnTo>
                  <a:pt x="1125574" y="457869"/>
                </a:lnTo>
                <a:lnTo>
                  <a:pt x="1096301" y="427899"/>
                </a:lnTo>
                <a:lnTo>
                  <a:pt x="1077130" y="387102"/>
                </a:lnTo>
                <a:lnTo>
                  <a:pt x="1068340" y="336091"/>
                </a:lnTo>
                <a:lnTo>
                  <a:pt x="1067754" y="316855"/>
                </a:lnTo>
                <a:lnTo>
                  <a:pt x="1068470" y="294791"/>
                </a:lnTo>
                <a:lnTo>
                  <a:pt x="1074200" y="255351"/>
                </a:lnTo>
                <a:lnTo>
                  <a:pt x="1092905" y="207540"/>
                </a:lnTo>
                <a:lnTo>
                  <a:pt x="1121732" y="172677"/>
                </a:lnTo>
                <a:lnTo>
                  <a:pt x="1159432" y="150465"/>
                </a:lnTo>
                <a:lnTo>
                  <a:pt x="1204499" y="140558"/>
                </a:lnTo>
                <a:lnTo>
                  <a:pt x="1220898" y="139898"/>
                </a:lnTo>
                <a:lnTo>
                  <a:pt x="1227707" y="140047"/>
                </a:lnTo>
                <a:lnTo>
                  <a:pt x="1266411" y="146856"/>
                </a:lnTo>
                <a:lnTo>
                  <a:pt x="1292633" y="158055"/>
                </a:lnTo>
                <a:lnTo>
                  <a:pt x="1298686" y="161429"/>
                </a:lnTo>
                <a:lnTo>
                  <a:pt x="1302952" y="164355"/>
                </a:lnTo>
                <a:lnTo>
                  <a:pt x="1307913" y="169316"/>
                </a:lnTo>
                <a:lnTo>
                  <a:pt x="1309649" y="171400"/>
                </a:lnTo>
                <a:lnTo>
                  <a:pt x="1310641" y="173087"/>
                </a:lnTo>
                <a:lnTo>
                  <a:pt x="1311732" y="174773"/>
                </a:lnTo>
                <a:lnTo>
                  <a:pt x="1312526" y="177006"/>
                </a:lnTo>
                <a:lnTo>
                  <a:pt x="1313023" y="179784"/>
                </a:lnTo>
                <a:lnTo>
                  <a:pt x="1313618" y="182463"/>
                </a:lnTo>
                <a:lnTo>
                  <a:pt x="1314064" y="185836"/>
                </a:lnTo>
                <a:lnTo>
                  <a:pt x="1314362" y="189904"/>
                </a:lnTo>
                <a:lnTo>
                  <a:pt x="1314759" y="193873"/>
                </a:lnTo>
                <a:lnTo>
                  <a:pt x="1314957" y="198685"/>
                </a:lnTo>
                <a:lnTo>
                  <a:pt x="1314839" y="209401"/>
                </a:lnTo>
                <a:lnTo>
                  <a:pt x="1224618" y="209401"/>
                </a:lnTo>
                <a:lnTo>
                  <a:pt x="1208917" y="211010"/>
                </a:lnTo>
                <a:lnTo>
                  <a:pt x="1173421" y="235148"/>
                </a:lnTo>
                <a:lnTo>
                  <a:pt x="1156818" y="287331"/>
                </a:lnTo>
                <a:lnTo>
                  <a:pt x="1155711" y="310753"/>
                </a:lnTo>
                <a:lnTo>
                  <a:pt x="1155990" y="322668"/>
                </a:lnTo>
                <a:lnTo>
                  <a:pt x="1162669" y="363056"/>
                </a:lnTo>
                <a:lnTo>
                  <a:pt x="1183133" y="396440"/>
                </a:lnTo>
                <a:lnTo>
                  <a:pt x="1225660" y="410616"/>
                </a:lnTo>
                <a:lnTo>
                  <a:pt x="1316296" y="410616"/>
                </a:lnTo>
                <a:lnTo>
                  <a:pt x="1316296" y="420637"/>
                </a:lnTo>
                <a:lnTo>
                  <a:pt x="1299727" y="458638"/>
                </a:lnTo>
                <a:lnTo>
                  <a:pt x="1264207" y="474501"/>
                </a:lnTo>
                <a:lnTo>
                  <a:pt x="1220479" y="482035"/>
                </a:lnTo>
                <a:lnTo>
                  <a:pt x="1212712" y="482203"/>
                </a:lnTo>
                <a:close/>
              </a:path>
              <a:path w="1316354" h="483235">
                <a:moveTo>
                  <a:pt x="1306325" y="240059"/>
                </a:moveTo>
                <a:lnTo>
                  <a:pt x="1298884" y="240059"/>
                </a:lnTo>
                <a:lnTo>
                  <a:pt x="1294766" y="238472"/>
                </a:lnTo>
                <a:lnTo>
                  <a:pt x="1290401" y="235297"/>
                </a:lnTo>
                <a:lnTo>
                  <a:pt x="1286134" y="232122"/>
                </a:lnTo>
                <a:lnTo>
                  <a:pt x="1281024" y="228600"/>
                </a:lnTo>
                <a:lnTo>
                  <a:pt x="1275071" y="224730"/>
                </a:lnTo>
                <a:lnTo>
                  <a:pt x="1269218" y="220860"/>
                </a:lnTo>
                <a:lnTo>
                  <a:pt x="1262173" y="217338"/>
                </a:lnTo>
                <a:lnTo>
                  <a:pt x="1224618" y="209401"/>
                </a:lnTo>
                <a:lnTo>
                  <a:pt x="1314839" y="209401"/>
                </a:lnTo>
                <a:lnTo>
                  <a:pt x="1309252" y="237430"/>
                </a:lnTo>
                <a:lnTo>
                  <a:pt x="1306325" y="240059"/>
                </a:lnTo>
                <a:close/>
              </a:path>
              <a:path w="1316354" h="483235">
                <a:moveTo>
                  <a:pt x="1316296" y="410616"/>
                </a:moveTo>
                <a:lnTo>
                  <a:pt x="1225660" y="410616"/>
                </a:lnTo>
                <a:lnTo>
                  <a:pt x="1234209" y="410291"/>
                </a:lnTo>
                <a:lnTo>
                  <a:pt x="1242143" y="409314"/>
                </a:lnTo>
                <a:lnTo>
                  <a:pt x="1278495" y="393650"/>
                </a:lnTo>
                <a:lnTo>
                  <a:pt x="1298784" y="378321"/>
                </a:lnTo>
                <a:lnTo>
                  <a:pt x="1302456" y="376535"/>
                </a:lnTo>
                <a:lnTo>
                  <a:pt x="1307516" y="376535"/>
                </a:lnTo>
                <a:lnTo>
                  <a:pt x="1309202" y="377130"/>
                </a:lnTo>
                <a:lnTo>
                  <a:pt x="1310492" y="378321"/>
                </a:lnTo>
                <a:lnTo>
                  <a:pt x="1311881" y="379412"/>
                </a:lnTo>
                <a:lnTo>
                  <a:pt x="1312972" y="381496"/>
                </a:lnTo>
                <a:lnTo>
                  <a:pt x="1314560" y="387647"/>
                </a:lnTo>
                <a:lnTo>
                  <a:pt x="1315155" y="391566"/>
                </a:lnTo>
                <a:lnTo>
                  <a:pt x="1315564" y="396440"/>
                </a:lnTo>
                <a:lnTo>
                  <a:pt x="1316016" y="400784"/>
                </a:lnTo>
                <a:lnTo>
                  <a:pt x="1316079" y="401854"/>
                </a:lnTo>
                <a:lnTo>
                  <a:pt x="1316180" y="404366"/>
                </a:lnTo>
                <a:lnTo>
                  <a:pt x="1316296" y="410616"/>
                </a:lnTo>
                <a:close/>
              </a:path>
            </a:pathLst>
          </a:custGeom>
          <a:solidFill>
            <a:srgbClr val="B45F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360" y="2717202"/>
            <a:ext cx="363379" cy="454819"/>
          </a:xfrm>
          <a:custGeom>
            <a:avLst/>
            <a:gdLst/>
            <a:ahLst/>
            <a:cxnLst/>
            <a:rect l="l" t="t" r="r" b="b"/>
            <a:pathLst>
              <a:path w="484504" h="606425">
                <a:moveTo>
                  <a:pt x="43258" y="606325"/>
                </a:moveTo>
                <a:lnTo>
                  <a:pt x="27582" y="606325"/>
                </a:lnTo>
                <a:lnTo>
                  <a:pt x="20339" y="605879"/>
                </a:lnTo>
                <a:lnTo>
                  <a:pt x="10120" y="604093"/>
                </a:lnTo>
                <a:lnTo>
                  <a:pt x="6299" y="602704"/>
                </a:lnTo>
                <a:lnTo>
                  <a:pt x="1240" y="599033"/>
                </a:lnTo>
                <a:lnTo>
                  <a:pt x="0" y="596800"/>
                </a:lnTo>
                <a:lnTo>
                  <a:pt x="0" y="591542"/>
                </a:lnTo>
                <a:lnTo>
                  <a:pt x="694" y="588466"/>
                </a:lnTo>
                <a:lnTo>
                  <a:pt x="2083" y="584894"/>
                </a:lnTo>
                <a:lnTo>
                  <a:pt x="15385" y="551175"/>
                </a:lnTo>
                <a:lnTo>
                  <a:pt x="27012" y="516991"/>
                </a:lnTo>
                <a:lnTo>
                  <a:pt x="45243" y="447228"/>
                </a:lnTo>
                <a:lnTo>
                  <a:pt x="56405" y="375456"/>
                </a:lnTo>
                <a:lnTo>
                  <a:pt x="60126" y="301823"/>
                </a:lnTo>
                <a:lnTo>
                  <a:pt x="59205" y="264848"/>
                </a:lnTo>
                <a:lnTo>
                  <a:pt x="51838" y="192295"/>
                </a:lnTo>
                <a:lnTo>
                  <a:pt x="37197" y="121564"/>
                </a:lnTo>
                <a:lnTo>
                  <a:pt x="15394" y="52880"/>
                </a:lnTo>
                <a:lnTo>
                  <a:pt x="1785" y="19347"/>
                </a:lnTo>
                <a:lnTo>
                  <a:pt x="595" y="16371"/>
                </a:lnTo>
                <a:lnTo>
                  <a:pt x="148" y="13642"/>
                </a:lnTo>
                <a:lnTo>
                  <a:pt x="446" y="11162"/>
                </a:lnTo>
                <a:lnTo>
                  <a:pt x="843" y="8681"/>
                </a:lnTo>
                <a:lnTo>
                  <a:pt x="29170" y="297"/>
                </a:lnTo>
                <a:lnTo>
                  <a:pt x="44548" y="297"/>
                </a:lnTo>
                <a:lnTo>
                  <a:pt x="50352" y="496"/>
                </a:lnTo>
                <a:lnTo>
                  <a:pt x="54917" y="892"/>
                </a:lnTo>
                <a:lnTo>
                  <a:pt x="59481" y="1190"/>
                </a:lnTo>
                <a:lnTo>
                  <a:pt x="63251" y="1736"/>
                </a:lnTo>
                <a:lnTo>
                  <a:pt x="69204" y="3323"/>
                </a:lnTo>
                <a:lnTo>
                  <a:pt x="71288" y="4167"/>
                </a:lnTo>
                <a:lnTo>
                  <a:pt x="72479" y="5060"/>
                </a:lnTo>
                <a:lnTo>
                  <a:pt x="73769" y="5953"/>
                </a:lnTo>
                <a:lnTo>
                  <a:pt x="92096" y="44081"/>
                </a:lnTo>
                <a:lnTo>
                  <a:pt x="106598" y="80181"/>
                </a:lnTo>
                <a:lnTo>
                  <a:pt x="118960" y="116485"/>
                </a:lnTo>
                <a:lnTo>
                  <a:pt x="137256" y="189737"/>
                </a:lnTo>
                <a:lnTo>
                  <a:pt x="146484" y="264448"/>
                </a:lnTo>
                <a:lnTo>
                  <a:pt x="147637" y="302418"/>
                </a:lnTo>
                <a:lnTo>
                  <a:pt x="147358" y="321617"/>
                </a:lnTo>
                <a:lnTo>
                  <a:pt x="143172" y="378321"/>
                </a:lnTo>
                <a:lnTo>
                  <a:pt x="134019" y="434020"/>
                </a:lnTo>
                <a:lnTo>
                  <a:pt x="119583" y="488863"/>
                </a:lnTo>
                <a:lnTo>
                  <a:pt x="107156" y="524916"/>
                </a:lnTo>
                <a:lnTo>
                  <a:pt x="92533" y="560784"/>
                </a:lnTo>
                <a:lnTo>
                  <a:pt x="75455" y="596354"/>
                </a:lnTo>
                <a:lnTo>
                  <a:pt x="74760" y="597941"/>
                </a:lnTo>
                <a:lnTo>
                  <a:pt x="73521" y="599380"/>
                </a:lnTo>
                <a:lnTo>
                  <a:pt x="71735" y="600670"/>
                </a:lnTo>
                <a:lnTo>
                  <a:pt x="70048" y="601960"/>
                </a:lnTo>
                <a:lnTo>
                  <a:pt x="67667" y="603002"/>
                </a:lnTo>
                <a:lnTo>
                  <a:pt x="61614" y="604589"/>
                </a:lnTo>
                <a:lnTo>
                  <a:pt x="57844" y="605184"/>
                </a:lnTo>
                <a:lnTo>
                  <a:pt x="53280" y="605581"/>
                </a:lnTo>
                <a:lnTo>
                  <a:pt x="48716" y="606077"/>
                </a:lnTo>
                <a:lnTo>
                  <a:pt x="43258" y="606325"/>
                </a:lnTo>
                <a:close/>
              </a:path>
              <a:path w="484504" h="606425">
                <a:moveTo>
                  <a:pt x="376532" y="100161"/>
                </a:moveTo>
                <a:lnTo>
                  <a:pt x="337687" y="100161"/>
                </a:lnTo>
                <a:lnTo>
                  <a:pt x="323995" y="14585"/>
                </a:lnTo>
                <a:lnTo>
                  <a:pt x="322904" y="10021"/>
                </a:lnTo>
                <a:lnTo>
                  <a:pt x="357184" y="0"/>
                </a:lnTo>
                <a:lnTo>
                  <a:pt x="366244" y="241"/>
                </a:lnTo>
                <a:lnTo>
                  <a:pt x="391315" y="10021"/>
                </a:lnTo>
                <a:lnTo>
                  <a:pt x="390224" y="14585"/>
                </a:lnTo>
                <a:lnTo>
                  <a:pt x="376532" y="100161"/>
                </a:lnTo>
                <a:close/>
              </a:path>
              <a:path w="484504" h="606425">
                <a:moveTo>
                  <a:pt x="266448" y="225623"/>
                </a:moveTo>
                <a:lnTo>
                  <a:pt x="262479" y="225623"/>
                </a:lnTo>
                <a:lnTo>
                  <a:pt x="257916" y="222646"/>
                </a:lnTo>
                <a:lnTo>
                  <a:pt x="233322" y="186556"/>
                </a:lnTo>
                <a:lnTo>
                  <a:pt x="230333" y="170755"/>
                </a:lnTo>
                <a:lnTo>
                  <a:pt x="232417" y="167233"/>
                </a:lnTo>
                <a:lnTo>
                  <a:pt x="236782" y="165645"/>
                </a:lnTo>
                <a:lnTo>
                  <a:pt x="317894" y="134242"/>
                </a:lnTo>
                <a:lnTo>
                  <a:pt x="236782" y="102989"/>
                </a:lnTo>
                <a:lnTo>
                  <a:pt x="232417" y="101401"/>
                </a:lnTo>
                <a:lnTo>
                  <a:pt x="230333" y="97879"/>
                </a:lnTo>
                <a:lnTo>
                  <a:pt x="245600" y="59363"/>
                </a:lnTo>
                <a:lnTo>
                  <a:pt x="262430" y="42713"/>
                </a:lnTo>
                <a:lnTo>
                  <a:pt x="266448" y="42812"/>
                </a:lnTo>
                <a:lnTo>
                  <a:pt x="269822" y="45987"/>
                </a:lnTo>
                <a:lnTo>
                  <a:pt x="337687" y="100161"/>
                </a:lnTo>
                <a:lnTo>
                  <a:pt x="482735" y="100161"/>
                </a:lnTo>
                <a:lnTo>
                  <a:pt x="482002" y="101401"/>
                </a:lnTo>
                <a:lnTo>
                  <a:pt x="477437" y="102989"/>
                </a:lnTo>
                <a:lnTo>
                  <a:pt x="396623" y="134242"/>
                </a:lnTo>
                <a:lnTo>
                  <a:pt x="477437" y="165645"/>
                </a:lnTo>
                <a:lnTo>
                  <a:pt x="482002" y="167233"/>
                </a:lnTo>
                <a:lnTo>
                  <a:pt x="482735" y="168473"/>
                </a:lnTo>
                <a:lnTo>
                  <a:pt x="337687" y="168473"/>
                </a:lnTo>
                <a:lnTo>
                  <a:pt x="269822" y="222646"/>
                </a:lnTo>
                <a:lnTo>
                  <a:pt x="266448" y="225623"/>
                </a:lnTo>
                <a:close/>
              </a:path>
              <a:path w="484504" h="606425">
                <a:moveTo>
                  <a:pt x="482735" y="100161"/>
                </a:moveTo>
                <a:lnTo>
                  <a:pt x="376532" y="100161"/>
                </a:lnTo>
                <a:lnTo>
                  <a:pt x="444397" y="45987"/>
                </a:lnTo>
                <a:lnTo>
                  <a:pt x="448069" y="42812"/>
                </a:lnTo>
                <a:lnTo>
                  <a:pt x="477744" y="75288"/>
                </a:lnTo>
                <a:lnTo>
                  <a:pt x="484085" y="97879"/>
                </a:lnTo>
                <a:lnTo>
                  <a:pt x="482735" y="100161"/>
                </a:lnTo>
                <a:close/>
              </a:path>
              <a:path w="484504" h="606425">
                <a:moveTo>
                  <a:pt x="357184" y="268634"/>
                </a:moveTo>
                <a:lnTo>
                  <a:pt x="322904" y="258812"/>
                </a:lnTo>
                <a:lnTo>
                  <a:pt x="323995" y="254049"/>
                </a:lnTo>
                <a:lnTo>
                  <a:pt x="337687" y="168473"/>
                </a:lnTo>
                <a:lnTo>
                  <a:pt x="376532" y="168473"/>
                </a:lnTo>
                <a:lnTo>
                  <a:pt x="390224" y="254049"/>
                </a:lnTo>
                <a:lnTo>
                  <a:pt x="391315" y="258812"/>
                </a:lnTo>
                <a:lnTo>
                  <a:pt x="366244" y="268402"/>
                </a:lnTo>
                <a:lnTo>
                  <a:pt x="357184" y="268634"/>
                </a:lnTo>
                <a:close/>
              </a:path>
              <a:path w="484504" h="606425">
                <a:moveTo>
                  <a:pt x="452136" y="225672"/>
                </a:moveTo>
                <a:lnTo>
                  <a:pt x="448069" y="225623"/>
                </a:lnTo>
                <a:lnTo>
                  <a:pt x="444397" y="222646"/>
                </a:lnTo>
                <a:lnTo>
                  <a:pt x="376532" y="168473"/>
                </a:lnTo>
                <a:lnTo>
                  <a:pt x="482735" y="168473"/>
                </a:lnTo>
                <a:lnTo>
                  <a:pt x="484085" y="170755"/>
                </a:lnTo>
                <a:lnTo>
                  <a:pt x="468628" y="209205"/>
                </a:lnTo>
                <a:lnTo>
                  <a:pt x="456601" y="222795"/>
                </a:lnTo>
                <a:lnTo>
                  <a:pt x="452136" y="225672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409" y="4108608"/>
            <a:ext cx="8320241" cy="21411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45763" y="4462212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q0</a:t>
            </a:r>
            <a:endParaRPr sz="1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4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9612" y="5685013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q4</a:t>
            </a:r>
            <a:endParaRPr sz="18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7017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q2</a:t>
            </a:r>
            <a:endParaRPr sz="1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3913" y="5005038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qs</a:t>
            </a:r>
            <a:endParaRPr sz="18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8310" y="402596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8310" y="577856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5122" y="415386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2232" y="574796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2542" y="5160400"/>
            <a:ext cx="243840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qf</a:t>
            </a:r>
            <a:endParaRPr sz="1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70097" y="44377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7017" y="5656901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q5</a:t>
            </a:r>
            <a:endParaRPr sz="18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85" y="2965620"/>
            <a:ext cx="8515091" cy="19620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34051" y="3123482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0</a:t>
            </a:r>
            <a:endParaRPr sz="1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7643" y="4251097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4</a:t>
            </a:r>
            <a:endParaRPr sz="18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170" y="3100878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2</a:t>
            </a:r>
            <a:endParaRPr sz="18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192" y="3624053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s</a:t>
            </a:r>
            <a:endParaRPr sz="1875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9714" y="2881068"/>
            <a:ext cx="104775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508" dirty="0"/>
              <a:t>𝜖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9714" y="449724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3696" y="2999012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4650" y="4469026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1013" y="3785838"/>
            <a:ext cx="178118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S</a:t>
            </a:r>
            <a:endParaRPr sz="18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2971" y="3289775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5455" y="324375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9917" y="43615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q5</a:t>
            </a:r>
            <a:endParaRPr sz="187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7867" y="3941275"/>
            <a:ext cx="243840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qf</a:t>
            </a:r>
            <a:endParaRPr sz="18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85" y="2965620"/>
            <a:ext cx="9460091" cy="19620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34051" y="3123482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0</a:t>
            </a:r>
            <a:endParaRPr sz="1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7643" y="4251097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4</a:t>
            </a:r>
            <a:endParaRPr sz="18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170" y="3100878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2</a:t>
            </a:r>
            <a:endParaRPr sz="18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192" y="3624053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s</a:t>
            </a:r>
            <a:endParaRPr sz="1875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9714" y="2881068"/>
            <a:ext cx="104775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508" dirty="0"/>
              <a:t>𝜖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9714" y="449724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0552" y="3910231"/>
            <a:ext cx="243840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qf</a:t>
            </a:r>
            <a:endParaRPr sz="1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3696" y="2999012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4650" y="4469026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1013" y="3785838"/>
            <a:ext cx="178118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S</a:t>
            </a:r>
            <a:endParaRPr sz="18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6522" y="3493412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2971" y="3289775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5455" y="324375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9917" y="43615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q5</a:t>
            </a:r>
            <a:endParaRPr sz="1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61762" y="3914725"/>
            <a:ext cx="164783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F</a:t>
            </a:r>
            <a:endParaRPr sz="18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89" y="2965620"/>
            <a:ext cx="9394886" cy="30439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02631" y="3123482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0</a:t>
            </a:r>
            <a:endParaRPr sz="1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18018" y="5978543"/>
            <a:ext cx="10477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715"/>
              </a:lnSpc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222" y="4251097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4</a:t>
            </a:r>
            <a:endParaRPr sz="18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9750" y="3100878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2</a:t>
            </a:r>
            <a:endParaRPr sz="18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3772" y="3624053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s</a:t>
            </a:r>
            <a:endParaRPr sz="1875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88294" y="2881068"/>
            <a:ext cx="104775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508" dirty="0"/>
              <a:t>𝜖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88294" y="449724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9132" y="3910231"/>
            <a:ext cx="243840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qf</a:t>
            </a:r>
            <a:endParaRPr sz="1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2277" y="2999012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231" y="4469026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9593" y="3785838"/>
            <a:ext cx="178118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S</a:t>
            </a:r>
            <a:endParaRPr sz="18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5102" y="3493412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1551" y="3289775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5455" y="324375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9917" y="43615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q5</a:t>
            </a:r>
            <a:endParaRPr sz="1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61762" y="3914725"/>
            <a:ext cx="164783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F</a:t>
            </a:r>
            <a:endParaRPr sz="18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85" y="2091504"/>
            <a:ext cx="9460091" cy="39712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34051" y="3123482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0</a:t>
            </a:r>
            <a:endParaRPr sz="1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8018" y="5978543"/>
            <a:ext cx="10477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715"/>
              </a:lnSpc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7643" y="4251097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4</a:t>
            </a:r>
            <a:endParaRPr sz="18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170" y="3100878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2</a:t>
            </a:r>
            <a:endParaRPr sz="18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192" y="3624053"/>
            <a:ext cx="1647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q  s</a:t>
            </a:r>
            <a:endParaRPr sz="18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714" y="2881068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714" y="4497244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0552" y="3910231"/>
            <a:ext cx="243840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qf</a:t>
            </a:r>
            <a:endParaRPr sz="18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3696" y="2999012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4650" y="4469026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1013" y="3785838"/>
            <a:ext cx="178118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S</a:t>
            </a:r>
            <a:endParaRPr sz="187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6522" y="3493412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2971" y="3289775"/>
            <a:ext cx="1047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1508" dirty="0">
                <a:latin typeface="Arial"/>
                <a:cs typeface="Arial"/>
              </a:rPr>
              <a:t>𝜖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00423" y="1621575"/>
            <a:ext cx="104775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508" dirty="0"/>
              <a:t>𝜖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55455" y="324375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q3</a:t>
            </a:r>
            <a:endParaRPr sz="1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9917" y="4361500"/>
            <a:ext cx="296704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q5</a:t>
            </a:r>
            <a:endParaRPr sz="1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1762" y="3914725"/>
            <a:ext cx="164783" cy="298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75" b="1" dirty="0">
                <a:latin typeface="Arial"/>
                <a:cs typeface="Arial"/>
              </a:rPr>
              <a:t>F</a:t>
            </a:r>
            <a:endParaRPr sz="18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8486524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3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Regular Expressions and Languages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95" y="5181600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Regular Expressions to FA</a:t>
            </a: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Regular Expression - FA and Regular Expressions: FA to regular expression and regular expression to FA - Pattern matching and regular expressions - Regular grammar and FA -Pumping lemma for regular languages - Closure properties of regular languages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90CA-6F09-7357-37D4-8C6E9F45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237470" cy="696594"/>
          </a:xfrm>
        </p:spPr>
        <p:txBody>
          <a:bodyPr/>
          <a:lstStyle/>
          <a:p>
            <a:r>
              <a:rPr lang="en-IN" dirty="0"/>
              <a:t>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BEC34-D35F-4F09-9133-764CE61C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9541067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6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18A42-3BAE-4D23-59A0-C7B21EDC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085F-EF05-913E-351E-386B2E92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237470" cy="696594"/>
          </a:xfrm>
        </p:spPr>
        <p:txBody>
          <a:bodyPr/>
          <a:lstStyle/>
          <a:p>
            <a:r>
              <a:rPr lang="en-IN" dirty="0"/>
              <a:t> 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4AADB-085C-C3E1-5B26-ACB9D4D5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9372600" cy="46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1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5A0B-2696-5A0F-30DC-C95685C0E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73D2-501E-7042-A8E7-2ACDE1F1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237470" cy="696594"/>
          </a:xfrm>
        </p:spPr>
        <p:txBody>
          <a:bodyPr/>
          <a:lstStyle/>
          <a:p>
            <a:r>
              <a:rPr lang="en-IN" dirty="0"/>
              <a:t>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792D-F70F-1FE6-94F5-CB518E1B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3310"/>
            <a:ext cx="9704070" cy="49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7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463" y="1931773"/>
            <a:ext cx="5787236" cy="40313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9068" y="3500137"/>
            <a:ext cx="1249204" cy="829073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9525" marR="3810" indent="1429" algn="ctr">
              <a:lnSpc>
                <a:spcPts val="2138"/>
              </a:lnSpc>
              <a:spcBef>
                <a:spcPts val="165"/>
              </a:spcBef>
            </a:pPr>
            <a:r>
              <a:rPr b="1" spc="-4" dirty="0">
                <a:latin typeface="Arial"/>
                <a:cs typeface="Arial"/>
              </a:rPr>
              <a:t>Regular 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Expression  </a:t>
            </a:r>
            <a:r>
              <a:rPr b="1"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489" y="3400675"/>
            <a:ext cx="1116806" cy="8752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2381" algn="ctr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Finite </a:t>
            </a:r>
            <a:r>
              <a:rPr sz="1875" b="1" dirty="0">
                <a:latin typeface="Arial"/>
                <a:cs typeface="Arial"/>
              </a:rPr>
              <a:t> </a:t>
            </a:r>
            <a:r>
              <a:rPr sz="1875" b="1" spc="-4" dirty="0">
                <a:latin typeface="Arial"/>
                <a:cs typeface="Arial"/>
              </a:rPr>
              <a:t>Automata  </a:t>
            </a:r>
            <a:r>
              <a:rPr sz="1875" b="1" dirty="0">
                <a:latin typeface="Arial"/>
                <a:cs typeface="Arial"/>
              </a:rPr>
              <a:t>M</a:t>
            </a:r>
            <a:endParaRPr sz="1875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123" y="1555029"/>
            <a:ext cx="4547615" cy="262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9560" y="6128145"/>
            <a:ext cx="3480332" cy="261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463" y="1931773"/>
            <a:ext cx="5787236" cy="31623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9068" y="3500137"/>
            <a:ext cx="1249204" cy="829073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9525" marR="3810" indent="1429" algn="ctr">
              <a:lnSpc>
                <a:spcPts val="2138"/>
              </a:lnSpc>
              <a:spcBef>
                <a:spcPts val="165"/>
              </a:spcBef>
            </a:pPr>
            <a:r>
              <a:rPr b="1" spc="-4" dirty="0">
                <a:latin typeface="Arial"/>
                <a:cs typeface="Arial"/>
              </a:rPr>
              <a:t>Regular 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Expression  </a:t>
            </a:r>
            <a:r>
              <a:rPr b="1"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489" y="3400675"/>
            <a:ext cx="1116806" cy="8752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2381" algn="ctr">
              <a:spcBef>
                <a:spcPts val="75"/>
              </a:spcBef>
            </a:pPr>
            <a:r>
              <a:rPr sz="1875" b="1" spc="-4" dirty="0">
                <a:latin typeface="Arial"/>
                <a:cs typeface="Arial"/>
              </a:rPr>
              <a:t>Finite </a:t>
            </a:r>
            <a:r>
              <a:rPr sz="1875" b="1" dirty="0">
                <a:latin typeface="Arial"/>
                <a:cs typeface="Arial"/>
              </a:rPr>
              <a:t> </a:t>
            </a:r>
            <a:r>
              <a:rPr sz="1875" b="1" spc="-4" dirty="0">
                <a:latin typeface="Arial"/>
                <a:cs typeface="Arial"/>
              </a:rPr>
              <a:t>Automata  </a:t>
            </a:r>
            <a:r>
              <a:rPr sz="1875" b="1" dirty="0">
                <a:latin typeface="Arial"/>
                <a:cs typeface="Arial"/>
              </a:rPr>
              <a:t>M</a:t>
            </a:r>
            <a:endParaRPr sz="1875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123" y="1555029"/>
            <a:ext cx="4547615" cy="262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495" y="1615579"/>
            <a:ext cx="4547616" cy="2626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1" y="2898675"/>
            <a:ext cx="4418009" cy="8581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" y="4572475"/>
            <a:ext cx="4417999" cy="858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817" y="6322630"/>
            <a:ext cx="7291864" cy="312104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3810">
              <a:lnSpc>
                <a:spcPts val="1238"/>
              </a:lnSpc>
              <a:spcBef>
                <a:spcPts val="34"/>
              </a:spcBef>
            </a:pP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https://en.wikipedia.org/wiki/Thompson%27s_construction#:~:text=In%20computer%20science%2C%20Thompson's%20co </a:t>
            </a:r>
            <a:r>
              <a:rPr sz="1050" dirty="0">
                <a:solidFill>
                  <a:srgbClr val="0563C1"/>
                </a:solidFill>
                <a:latin typeface="Arial MT"/>
                <a:cs typeface="Arial MT"/>
              </a:rPr>
              <a:t> </a:t>
            </a: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nstruction,strings%20against%20the%20regular%20expression.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10" y="2485300"/>
            <a:ext cx="4907250" cy="328233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9600" y="1302170"/>
            <a:ext cx="7462838" cy="28575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97" y="1570054"/>
            <a:ext cx="4547616" cy="262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584" y="2291797"/>
            <a:ext cx="1329287" cy="2695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5817" y="6322630"/>
            <a:ext cx="7291864" cy="312104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3810">
              <a:lnSpc>
                <a:spcPts val="1238"/>
              </a:lnSpc>
              <a:spcBef>
                <a:spcPts val="34"/>
              </a:spcBef>
            </a:pP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https://en.wikipedia.org/wiki/Thompson%27s_construction#:~:text=In%20computer%20science%2C%20Thompson's%20co </a:t>
            </a:r>
            <a:r>
              <a:rPr sz="1050" dirty="0">
                <a:solidFill>
                  <a:srgbClr val="0563C1"/>
                </a:solidFill>
                <a:latin typeface="Arial MT"/>
                <a:cs typeface="Arial MT"/>
              </a:rPr>
              <a:t> </a:t>
            </a: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nstruction,strings%20against%20the%20regular%20expression.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97" y="1570054"/>
            <a:ext cx="4547616" cy="2626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431" y="2304968"/>
            <a:ext cx="2357813" cy="205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390" y="3245773"/>
            <a:ext cx="5883479" cy="18874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817" y="6322630"/>
            <a:ext cx="7291864" cy="312104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3810">
              <a:lnSpc>
                <a:spcPts val="1238"/>
              </a:lnSpc>
              <a:spcBef>
                <a:spcPts val="34"/>
              </a:spcBef>
            </a:pP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https://en.wikipedia.org/wiki/Thompson%27s_construction#:~:text=In%20computer%20science%2C%20Thompson's%20co </a:t>
            </a:r>
            <a:r>
              <a:rPr sz="1050" dirty="0">
                <a:solidFill>
                  <a:srgbClr val="0563C1"/>
                </a:solidFill>
                <a:latin typeface="Arial MT"/>
                <a:cs typeface="Arial MT"/>
              </a:rPr>
              <a:t> </a:t>
            </a: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nstruction,strings%20against%20the%20regular%20expression.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390" y="2290473"/>
            <a:ext cx="6856627" cy="338059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9600" y="1302170"/>
            <a:ext cx="7462838" cy="28575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97" y="1570054"/>
            <a:ext cx="4547616" cy="262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720" y="2294922"/>
            <a:ext cx="1895685" cy="2155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5817" y="6322630"/>
            <a:ext cx="7291864" cy="312104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3810">
              <a:lnSpc>
                <a:spcPts val="1238"/>
              </a:lnSpc>
              <a:spcBef>
                <a:spcPts val="34"/>
              </a:spcBef>
            </a:pP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https://en.wikipedia.org/wiki/Thompson%27s_construction#:~:text=In%20computer%20science%2C%20Thompson's%20co </a:t>
            </a:r>
            <a:r>
              <a:rPr sz="1050" dirty="0">
                <a:solidFill>
                  <a:srgbClr val="0563C1"/>
                </a:solidFill>
                <a:latin typeface="Arial MT"/>
                <a:cs typeface="Arial MT"/>
              </a:rPr>
              <a:t> </a:t>
            </a:r>
            <a:r>
              <a:rPr sz="1050" u="heavy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nstruction,strings%20against%20the%20regular%20expression.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31" y="1570054"/>
            <a:ext cx="6478855" cy="2626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9944" y="2717202"/>
            <a:ext cx="1543480" cy="454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816" y="6322629"/>
            <a:ext cx="30537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34"/>
              </a:lnSpc>
            </a:pPr>
            <a:r>
              <a:rPr sz="1050" u="heavy" spc="-8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4"/>
              </a:rPr>
              <a:t>https://www.cs.york.ac.uk/fp/lsa/lectures/REToC.pdf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625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Palatino Linotype</vt:lpstr>
      <vt:lpstr>Times New Roman</vt:lpstr>
      <vt:lpstr>Office Theme</vt:lpstr>
      <vt:lpstr>PowerPoint Presentation</vt:lpstr>
      <vt:lpstr>Module 3 –  Regular Expressions and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𝜖</vt:lpstr>
      <vt:lpstr>𝜖</vt:lpstr>
      <vt:lpstr>𝜖</vt:lpstr>
      <vt:lpstr>𝜖</vt:lpstr>
      <vt:lpstr> Example 2</vt:lpstr>
      <vt:lpstr> Example 2</vt:lpstr>
      <vt:lpstr>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11</cp:revision>
  <dcterms:created xsi:type="dcterms:W3CDTF">2024-02-03T06:36:39Z</dcterms:created>
  <dcterms:modified xsi:type="dcterms:W3CDTF">2024-02-05T19:25:44Z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2024-02-03T00:00:00Z</vt:filetime>
  </property>
  <property fmtid="{D5CDD505-2E9C-101B-9397-08002B2CF9AE}" pid="5" name="Producer">
    <vt:lpwstr>Microsoft® PowerPoint® 2021</vt:lpwstr>
  </property>
</Properties>
</file>