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25" r:id="rId5"/>
    <p:sldId id="324" r:id="rId6"/>
    <p:sldId id="317" r:id="rId7"/>
    <p:sldId id="318" r:id="rId8"/>
    <p:sldId id="260" r:id="rId9"/>
    <p:sldId id="261" r:id="rId10"/>
    <p:sldId id="327" r:id="rId11"/>
    <p:sldId id="328" r:id="rId12"/>
    <p:sldId id="329" r:id="rId13"/>
    <p:sldId id="330" r:id="rId14"/>
    <p:sldId id="331" r:id="rId15"/>
    <p:sldId id="319" r:id="rId16"/>
    <p:sldId id="326" r:id="rId17"/>
    <p:sldId id="320" r:id="rId18"/>
    <p:sldId id="332" r:id="rId19"/>
    <p:sldId id="334" r:id="rId20"/>
    <p:sldId id="333" r:id="rId21"/>
    <p:sldId id="335" r:id="rId22"/>
    <p:sldId id="3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7-02T10:23:08.7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1122 415 511,'-10'26'19,"4"-5"2,-2-11 28,1-3 12,7-3-29,2-4 0,3 0 20,3-4-23,1 3-10,3-6 31,4 1-36,3-6-11,2-2 3,3-5-5,6 0-2,-1-3-33,3-2-37,-1 1-36,1 1 45,0-1-45,-3 6-80</inkml:trace>
  <inkml:trace contextRef="#ctx0" brushRef="#br0" timeOffset="202.45">1619 374 295,'-5'15'297,"1"-3"-271,-1-3 10,0-7 53,2 0-20,3-4-47,3 2-14,-3-2-7,1 0-1,-1 2-18,0-3-84,4 2-31,1-2-43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7:06:09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14680 13575 53 0,'0'0'17'0,"0"0"-9"16,0 0-8-16,0 0 0 16,0 0 6-16,0 0 22 15,0 0 2-15,-15 3-21 0,15-3-6 16,0 0-1-16,0 0 2 16,0 0-3-16,0 0-1 15,0 0 3-15,0 0-3 16,0 0 0-16,0 0-8 15,0-2-25-15,0-3-8 16</inkml:trace>
  <inkml:trace contextRef="#ctx0" brushRef="#br0" timeOffset="8409.84">3594 5453 289 0,'0'0'0'0,"0"0"0"0,0 0-129 15</inkml:trace>
  <inkml:trace contextRef="#ctx0" brushRef="#br0" timeOffset="8690.12">4148 4995 521 0,'0'0'55'16,"0"0"-16"-16,0 0-12 16,0 0-3-16,0 0-17 15,0 0-7-15,-2 0-57 16,6 5-38-16,2-2-73 16</inkml:trace>
  <inkml:trace contextRef="#ctx0" brushRef="#br0" timeOffset="9641.29">5534 4945 534 0,'0'0'32'16,"0"0"11"-16,0 0-31 0,0 0-4 16,0 0 2-16,0 0-8 15,-12-6-2-15,12 6-2 16,2 3 2-16,5 5 0 15,-3 1-46-15,3-1-16 16,0-1-48-16,-1 0-62 16</inkml:trace>
  <inkml:trace contextRef="#ctx0" brushRef="#br0" timeOffset="19144.97">4167 12914 13 0,'0'0'13'0,"0"0"-3"0,0 0-4 15,0 0-3-15,0 0 1 16,0 0-4-16,0 0 1 15,2 4-2 1,0-4 1-16,-1 0-1 0,4 0-11 16</inkml:trace>
  <inkml:trace contextRef="#ctx0" brushRef="#br0" timeOffset="24056.47">3986 6711 409 0,'0'0'0'16,"0"0"-5"-16,0 0-31 15,0 0-43-15,0 0-15 16,0 0-60-16</inkml:trace>
  <inkml:trace contextRef="#ctx0" brushRef="#br0" timeOffset="24663.6">5683 7383 429 0,'0'0'16'0,"0"0"-9"15,0 0 0-15,0 0 6 0,0 0 0 16,0 0-9 0,-7 0-1-16,7 0 0 0,0 0-3 15,0 0 0-15,0 0 5 16,0 0 2-16,0 0 2 15,0 0 0-15,0 0-7 16,0 0-2-16,0 0-1 16,0 0-52-16,10 0-11 15,2 0-148-15</inkml:trace>
  <inkml:trace contextRef="#ctx0" brushRef="#br0" timeOffset="31883.12">4682 12385 254 0,'0'0'8'15,"0"0"-7"-15,0 0 6 16,0 0-7-16,0 0-12 16,0 0-2-16,-19 0 13 15,27 0 0-15,3 0-2 16,4-5 1-16,7-4 1 0,4-4-4 15,5-4-45 1,7-4 1-16,8-2-9 0</inkml:trace>
  <inkml:trace contextRef="#ctx0" brushRef="#br0" timeOffset="33546.25">14751 13671 26 0,'0'0'209'0,"0"0"-163"16,0 0 1-16,0 0-11 16,0 0 13-16,0 0 18 15,0 0-13-15,0 0-23 16,0 0-14-16,0 0 9 15,0 0-14-15,0 0-7 16,0 0 5-16,0 0-3 16,0 0-4-16,0 0-2 15,0 0 2-15,0 0 5 16,0 0-5-16,0 0 0 16,0 0 0-16,0 0 1 15,0 0 0-15,0 0 0 16,0 0-4-16,0 0 1 0,0 0-1 15,0 0 1-15,0 0-1 16,0 0 5-16,0 0-6 16,0 0 3-16,0 0 1 15,0 0 2-15,0 0-3 16,0 0 4-16,0 0-5 16,0 0-1-16,0 0 1 15,0 0-1-15,0 0 0 16,0 0 3-16,0 0-3 15,0 0-8-15,0 0-9 0,0 0-1 16,0 0-5 0,0 0-36-16,0 0-16 15,5 1 13-15,-3-1-76 0</inkml:trace>
  <inkml:trace contextRef="#ctx0" brushRef="#br0" timeOffset="54253.32">6077 7023 26 0,'0'0'12'0,"0"0"-9"0,0 0-3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7-02T10:23:08.7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1122 415 511,'-10'26'19,"4"-5"2,-2-11 28,1-3 12,7-3-29,2-4 0,3 0 20,3-4-23,1 3-10,3-6 31,4 1-36,3-6-11,2-2 3,3-5-5,6 0-2,-1-3-33,3-2-37,-1 1-36,1 1 45,0-1-45,-3 6-80</inkml:trace>
  <inkml:trace contextRef="#ctx0" brushRef="#br0" timeOffset="202.45">1619 374 295,'-5'15'297,"1"-3"-271,-1-3 10,0-7 53,2 0-20,3-4-47,3 2-14,-3-2-7,1 0-1,-1 2-18,0-3-84,4 2-31,1-2-43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7:06:09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14680 13575 53 0,'0'0'17'0,"0"0"-9"16,0 0-8-16,0 0 0 16,0 0 6-16,0 0 22 15,0 0 2-15,-15 3-21 0,15-3-6 16,0 0-1-16,0 0 2 16,0 0-3-16,0 0-1 15,0 0 3-15,0 0-3 16,0 0 0-16,0 0-8 15,0-2-25-15,0-3-8 16</inkml:trace>
  <inkml:trace contextRef="#ctx0" brushRef="#br0" timeOffset="8409.84">3594 5453 289 0,'0'0'0'0,"0"0"0"0,0 0-129 15</inkml:trace>
  <inkml:trace contextRef="#ctx0" brushRef="#br0" timeOffset="8690.12">4148 4995 521 0,'0'0'55'16,"0"0"-16"-16,0 0-12 16,0 0-3-16,0 0-17 15,0 0-7-15,-2 0-57 16,6 5-38-16,2-2-73 16</inkml:trace>
  <inkml:trace contextRef="#ctx0" brushRef="#br0" timeOffset="9641.29">5534 4945 534 0,'0'0'32'16,"0"0"11"-16,0 0-31 0,0 0-4 16,0 0 2-16,0 0-8 15,-12-6-2-15,12 6-2 16,2 3 2-16,5 5 0 15,-3 1-46-15,3-1-16 16,0-1-48-16,-1 0-62 16</inkml:trace>
  <inkml:trace contextRef="#ctx0" brushRef="#br0" timeOffset="19144.97">4167 12914 13 0,'0'0'13'0,"0"0"-3"0,0 0-4 15,0 0-3-15,0 0 1 16,0 0-4-16,0 0 1 15,2 4-2 1,0-4 1-16,-1 0-1 0,4 0-11 16</inkml:trace>
  <inkml:trace contextRef="#ctx0" brushRef="#br0" timeOffset="24056.47">3986 6711 409 0,'0'0'0'16,"0"0"-5"-16,0 0-31 15,0 0-43-15,0 0-15 16,0 0-60-16</inkml:trace>
  <inkml:trace contextRef="#ctx0" brushRef="#br0" timeOffset="24663.6">5683 7383 429 0,'0'0'16'0,"0"0"-9"15,0 0 0-15,0 0 6 0,0 0 0 16,0 0-9 0,-7 0-1-16,7 0 0 0,0 0-3 15,0 0 0-15,0 0 5 16,0 0 2-16,0 0 2 15,0 0 0-15,0 0-7 16,0 0-2-16,0 0-1 16,0 0-52-16,10 0-11 15,2 0-148-15</inkml:trace>
  <inkml:trace contextRef="#ctx0" brushRef="#br0" timeOffset="31883.12">4682 12385 254 0,'0'0'8'15,"0"0"-7"-15,0 0 6 16,0 0-7-16,0 0-12 16,0 0-2-16,-19 0 13 15,27 0 0-15,3 0-2 16,4-5 1-16,7-4 1 0,4-4-4 15,5-4-45 1,7-4 1-16,8-2-9 0</inkml:trace>
  <inkml:trace contextRef="#ctx0" brushRef="#br0" timeOffset="33546.25">14751 13671 26 0,'0'0'209'0,"0"0"-163"16,0 0 1-16,0 0-11 16,0 0 13-16,0 0 18 15,0 0-13-15,0 0-23 16,0 0-14-16,0 0 9 15,0 0-14-15,0 0-7 16,0 0 5-16,0 0-3 16,0 0-4-16,0 0-2 15,0 0 2-15,0 0 5 16,0 0-5-16,0 0 0 16,0 0 0-16,0 0 1 15,0 0 0-15,0 0 0 16,0 0-4-16,0 0 1 0,0 0-1 15,0 0 1-15,0 0-1 16,0 0 5-16,0 0-6 16,0 0 3-16,0 0 1 15,0 0 2-15,0 0-3 16,0 0 4-16,0 0-5 16,0 0-1-16,0 0 1 15,0 0-1-15,0 0 0 16,0 0 3-16,0 0-3 15,0 0-8-15,0 0-9 0,0 0-1 16,0 0-5 0,0 0-36-16,0 0-16 15,5 1 13-15,-3-1-76 0</inkml:trace>
  <inkml:trace contextRef="#ctx0" brushRef="#br0" timeOffset="54253.32">6077 7023 26 0,'0'0'12'0,"0"0"-9"0,0 0-3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7-02T10:23:08.7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1122 415 511,'-10'26'19,"4"-5"2,-2-11 28,1-3 12,7-3-29,2-4 0,3 0 20,3-4-23,1 3-10,3-6 31,4 1-36,3-6-11,2-2 3,3-5-5,6 0-2,-1-3-33,3-2-37,-1 1-36,1 1 45,0-1-45,-3 6-80</inkml:trace>
  <inkml:trace contextRef="#ctx0" brushRef="#br0" timeOffset="202.45">1619 374 295,'-5'15'297,"1"-3"-271,-1-3 10,0-7 53,2 0-20,3-4-47,3 2-14,-3-2-7,1 0-1,-1 2-18,0-3-84,4 2-31,1-2-43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7:06:09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14680 13575 53 0,'0'0'17'0,"0"0"-9"16,0 0-8-16,0 0 0 16,0 0 6-16,0 0 22 15,0 0 2-15,-15 3-21 0,15-3-6 16,0 0-1-16,0 0 2 16,0 0-3-16,0 0-1 15,0 0 3-15,0 0-3 16,0 0 0-16,0 0-8 15,0-2-25-15,0-3-8 16</inkml:trace>
  <inkml:trace contextRef="#ctx0" brushRef="#br0" timeOffset="8409.84">3594 5453 289 0,'0'0'0'0,"0"0"0"0,0 0-129 15</inkml:trace>
  <inkml:trace contextRef="#ctx0" brushRef="#br0" timeOffset="8690.12">4148 4995 521 0,'0'0'55'16,"0"0"-16"-16,0 0-12 16,0 0-3-16,0 0-17 15,0 0-7-15,-2 0-57 16,6 5-38-16,2-2-73 16</inkml:trace>
  <inkml:trace contextRef="#ctx0" brushRef="#br0" timeOffset="9641.29">5534 4945 534 0,'0'0'32'16,"0"0"11"-16,0 0-31 0,0 0-4 16,0 0 2-16,0 0-8 15,-12-6-2-15,12 6-2 16,2 3 2-16,5 5 0 15,-3 1-46-15,3-1-16 16,0-1-48-16,-1 0-62 16</inkml:trace>
  <inkml:trace contextRef="#ctx0" brushRef="#br0" timeOffset="19144.97">4167 12914 13 0,'0'0'13'0,"0"0"-3"0,0 0-4 15,0 0-3-15,0 0 1 16,0 0-4-16,0 0 1 15,2 4-2 1,0-4 1-16,-1 0-1 0,4 0-11 16</inkml:trace>
  <inkml:trace contextRef="#ctx0" brushRef="#br0" timeOffset="24056.47">3986 6711 409 0,'0'0'0'16,"0"0"-5"-16,0 0-31 15,0 0-43-15,0 0-15 16,0 0-60-16</inkml:trace>
  <inkml:trace contextRef="#ctx0" brushRef="#br0" timeOffset="24663.6">5683 7383 429 0,'0'0'16'0,"0"0"-9"15,0 0 0-15,0 0 6 0,0 0 0 16,0 0-9 0,-7 0-1-16,7 0 0 0,0 0-3 15,0 0 0-15,0 0 5 16,0 0 2-16,0 0 2 15,0 0 0-15,0 0-7 16,0 0-2-16,0 0-1 16,0 0-52-16,10 0-11 15,2 0-148-15</inkml:trace>
  <inkml:trace contextRef="#ctx0" brushRef="#br0" timeOffset="31883.12">4682 12385 254 0,'0'0'8'15,"0"0"-7"-15,0 0 6 16,0 0-7-16,0 0-12 16,0 0-2-16,-19 0 13 15,27 0 0-15,3 0-2 16,4-5 1-16,7-4 1 0,4-4-4 15,5-4-45 1,7-4 1-16,8-2-9 0</inkml:trace>
  <inkml:trace contextRef="#ctx0" brushRef="#br0" timeOffset="33546.25">14751 13671 26 0,'0'0'209'0,"0"0"-163"16,0 0 1-16,0 0-11 16,0 0 13-16,0 0 18 15,0 0-13-15,0 0-23 16,0 0-14-16,0 0 9 15,0 0-14-15,0 0-7 16,0 0 5-16,0 0-3 16,0 0-4-16,0 0-2 15,0 0 2-15,0 0 5 16,0 0-5-16,0 0 0 16,0 0 0-16,0 0 1 15,0 0 0-15,0 0 0 16,0 0-4-16,0 0 1 0,0 0-1 15,0 0 1-15,0 0-1 16,0 0 5-16,0 0-6 16,0 0 3-16,0 0 1 15,0 0 2-15,0 0-3 16,0 0 4-16,0 0-5 16,0 0-1-16,0 0 1 15,0 0-1-15,0 0 0 16,0 0 3-16,0 0-3 15,0 0-8-15,0 0-9 0,0 0-1 16,0 0-5 0,0 0-36-16,0 0-16 15,5 1 13-15,-3-1-76 0</inkml:trace>
  <inkml:trace contextRef="#ctx0" brushRef="#br0" timeOffset="54253.32">6077 7023 26 0,'0'0'12'0,"0"0"-9"0,0 0-3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7-02T10:23:08.7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1122 415 511,'-10'26'19,"4"-5"2,-2-11 28,1-3 12,7-3-29,2-4 0,3 0 20,3-4-23,1 3-10,3-6 31,4 1-36,3-6-11,2-2 3,3-5-5,6 0-2,-1-3-33,3-2-37,-1 1-36,1 1 45,0-1-45,-3 6-80</inkml:trace>
  <inkml:trace contextRef="#ctx0" brushRef="#br0" timeOffset="202.45">1619 374 295,'-5'15'297,"1"-3"-271,-1-3 10,0-7 53,2 0-20,3-4-47,3 2-14,-3-2-7,1 0-1,-1 2-18,0-3-84,4 2-31,1-2-43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7-02T10:23:08.7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1122 415 511,'-10'26'19,"4"-5"2,-2-11 28,1-3 12,7-3-29,2-4 0,3 0 20,3-4-23,1 3-10,3-6 31,4 1-36,3-6-11,2-2 3,3-5-5,6 0-2,-1-3-33,3-2-37,-1 1-36,1 1 45,0-1-45,-3 6-80</inkml:trace>
  <inkml:trace contextRef="#ctx0" brushRef="#br0" timeOffset="202.45">1619 374 295,'-5'15'297,"1"-3"-271,-1-3 10,0-7 53,2 0-20,3-4-47,3 2-14,-3-2-7,1 0-1,-1 2-18,0-3-84,4 2-31,1-2-43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7:06:09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14680 13575 53 0,'0'0'17'0,"0"0"-9"16,0 0-8-16,0 0 0 16,0 0 6-16,0 0 22 15,0 0 2-15,-15 3-21 0,15-3-6 16,0 0-1-16,0 0 2 16,0 0-3-16,0 0-1 15,0 0 3-15,0 0-3 16,0 0 0-16,0 0-8 15,0-2-25-15,0-3-8 16</inkml:trace>
  <inkml:trace contextRef="#ctx0" brushRef="#br0" timeOffset="8409.84">3594 5453 289 0,'0'0'0'0,"0"0"0"0,0 0-129 15</inkml:trace>
  <inkml:trace contextRef="#ctx0" brushRef="#br0" timeOffset="8690.12">4148 4995 521 0,'0'0'55'16,"0"0"-16"-16,0 0-12 16,0 0-3-16,0 0-17 15,0 0-7-15,-2 0-57 16,6 5-38-16,2-2-73 16</inkml:trace>
  <inkml:trace contextRef="#ctx0" brushRef="#br0" timeOffset="9641.29">5534 4945 534 0,'0'0'32'16,"0"0"11"-16,0 0-31 0,0 0-4 16,0 0 2-16,0 0-8 15,-12-6-2-15,12 6-2 16,2 3 2-16,5 5 0 15,-3 1-46-15,3-1-16 16,0-1-48-16,-1 0-62 16</inkml:trace>
  <inkml:trace contextRef="#ctx0" brushRef="#br0" timeOffset="19144.97">4167 12914 13 0,'0'0'13'0,"0"0"-3"0,0 0-4 15,0 0-3-15,0 0 1 16,0 0-4-16,0 0 1 15,2 4-2 1,0-4 1-16,-1 0-1 0,4 0-11 16</inkml:trace>
  <inkml:trace contextRef="#ctx0" brushRef="#br0" timeOffset="24056.47">3986 6711 409 0,'0'0'0'16,"0"0"-5"-16,0 0-31 15,0 0-43-15,0 0-15 16,0 0-60-16</inkml:trace>
  <inkml:trace contextRef="#ctx0" brushRef="#br0" timeOffset="24663.6">5683 7383 429 0,'0'0'16'0,"0"0"-9"15,0 0 0-15,0 0 6 0,0 0 0 16,0 0-9 0,-7 0-1-16,7 0 0 0,0 0-3 15,0 0 0-15,0 0 5 16,0 0 2-16,0 0 2 15,0 0 0-15,0 0-7 16,0 0-2-16,0 0-1 16,0 0-52-16,10 0-11 15,2 0-148-15</inkml:trace>
  <inkml:trace contextRef="#ctx0" brushRef="#br0" timeOffset="31883.12">4682 12385 254 0,'0'0'8'15,"0"0"-7"-15,0 0 6 16,0 0-7-16,0 0-12 16,0 0-2-16,-19 0 13 15,27 0 0-15,3 0-2 16,4-5 1-16,7-4 1 0,4-4-4 15,5-4-45 1,7-4 1-16,8-2-9 0</inkml:trace>
  <inkml:trace contextRef="#ctx0" brushRef="#br0" timeOffset="33546.25">14751 13671 26 0,'0'0'209'0,"0"0"-163"16,0 0 1-16,0 0-11 16,0 0 13-16,0 0 18 15,0 0-13-15,0 0-23 16,0 0-14-16,0 0 9 15,0 0-14-15,0 0-7 16,0 0 5-16,0 0-3 16,0 0-4-16,0 0-2 15,0 0 2-15,0 0 5 16,0 0-5-16,0 0 0 16,0 0 0-16,0 0 1 15,0 0 0-15,0 0 0 16,0 0-4-16,0 0 1 0,0 0-1 15,0 0 1-15,0 0-1 16,0 0 5-16,0 0-6 16,0 0 3-16,0 0 1 15,0 0 2-15,0 0-3 16,0 0 4-16,0 0-5 16,0 0-1-16,0 0 1 15,0 0-1-15,0 0 0 16,0 0 3-16,0 0-3 15,0 0-8-15,0 0-9 0,0 0-1 16,0 0-5 0,0 0-36-16,0 0-16 15,5 1 13-15,-3-1-76 0</inkml:trace>
  <inkml:trace contextRef="#ctx0" brushRef="#br0" timeOffset="54253.32">6077 7023 26 0,'0'0'12'0,"0"0"-9"0,0 0-3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7-02T10:24:28.22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17 202,'0'-3'31,"0"3"-29,0 0-2,2 0 0,-2 0 1,8 0-1,-8-1 0,0-2 0,0 3 2,0 0 9,0-2 0,0 2 14,0 0-16,1-3-9,4 2-12,-2-3-45</inkml:trace>
  <inkml:trace contextRef="#ctx0" brushRef="#br0" timeOffset="24991.02">3514 784 950,'-16'9'18,"1"-9"-2,-1-2 48,5-1-18,8 3-32,6-4-14,2 3-4,1-5 4,12-1 1,4-1-1,7-8-2,5 2-15,4-3-11,7 0-37,-3 0-34,-2 4-3,0 3-36,-6 6 24,-8 1-106</inkml:trace>
  <inkml:trace contextRef="#ctx0" brushRef="#br0" timeOffset="25229.48">3687 931 749,'-23'21'89,"-1"-5"-31,5-6-24,5-5 3,6-5-9,11 3-21,35 13 10,-23-16-12,2-1 1,8-3-6,3-5-4,27-7-73,8-7-66,6-7-55,1-6-158</inkml:trace>
  <inkml:trace contextRef="#ctx0" brushRef="#br0" timeOffset="25843.43">4651 511 587,'-5'-12'53,"-3"2"24,2 1 24,-5-2 3,-1 3-7,3 3-63,-1 2-1,1 0-11,-1 6-12,-3 7-3,-5 12 7,2 13 0,-3 11 2,0 8-3,3 5-3,6-3-4,9-7-1,2 0-5,12-9 0,5-6 0,3-7 0,7-5 1,5-7 2,3-8-3,3-6 4,3-5-1,-1-6 1,-2-9-3,-2-1 0,-4-6-2,0-8 2,-9-3-2,-2-1-5,-6-7 5,-6 0-1,-7-2-2,-11-3-6,-7-2-2,-7 2 3,-4 4-6,-6 6 1,-1 10 9,-4 8-5,3 10-13,5 10 2,-1 4-14,4 10-44,2 7-35,6 7-3,1 2 7,10 3-8,4-4-90</inkml:trace>
  <inkml:trace contextRef="#ctx0" brushRef="#br0" timeOffset="26172.98">4699 772 618,'-1'12'60,"-6"-3"6,2-6 33,1-3-8,4 0-34,0-3-27,3 3-16,-2-2-4,4-1-4,2-2 1,4-5-2,3 0-2,10-7-1,7 3-2,3 1 1,2 4-1,0 5-1,1 4-1,-4 6 2,3 7 0,-7 1 0,-1 5-8,0 0-19,-7 0-21,3-5-27,-2 4-20,1-6-26,-4-6 36,8-6 67,2-6-389</inkml:trace>
  <inkml:trace contextRef="#ctx0" brushRef="#br0" timeOffset="26676.6">5439 719 809,'-16'-2'74,"3"-3"-18,3 2 16,1-5-35,6 7-33,7-1-2,11-7-2,7-5 4,15-6-4,14-8-8,10-10-34,10-9-39,9-1-6,5-4 63,2 0-37,1 5-76,-3 3-130</inkml:trace>
  <inkml:trace contextRef="#ctx0" brushRef="#br0" timeOffset="26451.18">5553 345 773,'-2'-8'27,"-7"1"0,-1 2-6,0 1 74,1 4-28,4 0-50,2 0-17,3 4 0,0 8 7,4 3-1,4 11-3,-1 4-1,3 8-1,4 1-2,2 2 2,-2 1-2,1-2-3,-1-3-22,1-1-20,-2-2-15,-7-6-4,-1-1-44,-2-4-18,-8-1-101</inkml:trace>
  <inkml:trace contextRef="#ctx0" brushRef="#br0" timeOffset="27441.62">6328 658 699,'-20'-40'42,"-2"6"36,-2-3-7,0 7 17,5 7-20,4 1-35,2 3-9,5 3-17,7 2 5,1 0-4,5 3 1,-1-4-6,6 1-2,8-3 6,-2 2-6,11-1 0,5 2 1,3-1-1,2 4-1,5 4-1,-4 6 1,1 6-1,-4 3-2,-4 5 5,-6 3-2,-5 6 0,-9 1 0,-6 6 5,-10 5-3,-6 2 1,-13 4-2,-12 3 1,1-4 0,-7-2-1,1-6-1,7-8 1,5-6-1,7-6 0,7-5 0,10-3-1,0-2-5,10 1-1,0 3 7,6 2 3,10 4-1,5-1-2,6 2 1,6-4 0,9-3-2,-1-2-3,-2-4-7,2-1-8,-4-1 2,-3 1-7,-1 0-39,2 4-78,-1 0-62,-1 4-136</inkml:trace>
  <inkml:trace contextRef="#ctx0" brushRef="#br0" timeOffset="26914.95">6304 196 693,'-18'13'30,"-4"2"-6,1-1 29,1-9 16,6 7-13,3 2-34,9-3-9,-1 4-1,3 5-4,5 3-3,3 7-1,1 4-1,6 6-1,2 3-1,3 4-1,2 2 0,-1 2-21,2-3-40,-4-1-18,0 2-53,-6-3 13,-4-2-141</inkml:trace>
  <inkml:trace contextRef="#ctx0" brushRef="#br0" timeOffset="28176.45">7011 592 564,'-11'-34'144,"-5"2"-54,5 0-12,-4 1 14,2 2-12,7 2-52,3-1-4,3 5-7,3-2-4,3 5 0,4-3-4,4 1-1,7 3 2,0 1-4,3 3 1,7 4-4,-2 6-3,1 2 0,2 3 0,0 3 1,0 6 0,-6 5-1,-2 3-1,-6 9-1,-10 7 4,-13 11 0,-18 10-2,-15 14 0,-17 2-26,-7 5-10,-7-8-20,8-7-79,8-12-137</inkml:trace>
  <inkml:trace contextRef="#ctx0" brushRef="#br0" timeOffset="27831.12">6982 394 604,'-8'-8'45,"2"0"54,-4 1-11,1 0 23,4 3-31,2 1-40,1 3-6,-1-1-18,3 1-8,3 0-8,-3 4 4,2 7 2,6 16 4,1 5-5,6 14-2,2 7-2,7 2-1,0-2 1,5 0-1,0 0-9,0 0-10,-2-5-8,-3 0-13,-9-3-35,1-7-46,-11-11-13,-4-3-11</inkml:trace>
  <inkml:trace contextRef="#ctx0" brushRef="#br0" timeOffset="42035.18">10278 74 638,'-8'-3'121,"6"3"-64,-3-2-19,2 4 19,3 17 47,0 8-60,0 20-9,3 20-6,4 19 12,5 7-12,8 11-12,4 1-5,8-4-5,10-3-4,11-9-1,12 0-1,16-13-1,8-11-10,9-14-21,11-16-39,7-22-44,3-18-233</inkml:trace>
  <inkml:trace contextRef="#ctx0" brushRef="#br0" timeOffset="39778.86">10719 174 859,'-3'-12'18,"-2"-2"38,0 1 38,-5-2-27,7 8-20,2 2-25,1 3-15,1 8-6,7 7 16,2 5 8,3 16-13,3 14 5,6 8-4,2 13-6,4 4-3,0-1-1,0 6-2,-3-5 1,3-8-1,-6-4 0,-6-9-1,-1-6 0,-6-9 0,-1-12 0,-6-11 0,1-3 2,-3-10 2,0-6-4,0-6-3,3-11-7,-1-9 5,3-9 0,-1-12-2,4-5 2,2-1 1,0 1 0,-1 8 1,-2 6 0,2 16 2,-1 6-1,-3 10-5,3 10 5,2 2-1,1 10 3,4 4 0,4 6 0,2 0 0,-2 5 0,-3 0-1,-2-1 1,2 2-1,-9-5-1,-4 1-4,-8 3-5,-9 3-29,-13-2-20,-10 4-54,-2-1-116,2-11-107</inkml:trace>
  <inkml:trace contextRef="#ctx0" brushRef="#br0" timeOffset="40670.91">11475 573 729,'-17'-17'106,"8"6"-10,-1 3 0,10-4-74,7 3-19,17-5-2,13-1-1,16-7-6,12 0-51,14-4-19,3 0 14,-5-1-6,-10 4-10,-11-3 41,-14 1 16,-12 4 21,-12-1 28,-8 3 60,-10-1-13,-37-31-34,30 46 46,3 1-43,-4 2-9,1-1-20,-2-1 6,-4 4-3,0 4-5,2 10 4,-7 8 3,2 7-7,-5 10-2,7 4-1,4 4-5,8-2-2,4 2-1,3-11-3,8 1 4,-2-9-6,2-11 0,-4-6 0,1-6 1,0-9 1,2-7-2,3-5 1,3-10 2,-2-11-7,1-2 4,-6-1 1,6-4-2,-6 2 2,2 4 2,-4 7 0,1 13 0,-4 6-4,2 7 0,4 5-2,0 5 6,6 4-3,3 5 2,5 2-5,-1 4-9,-1 1-12,4 1-5,-1 1-13,3-6-92,1 0-39,2-3-22</inkml:trace>
  <inkml:trace contextRef="#ctx0" brushRef="#br0" timeOffset="40092.96">11529 341 775,'0'-22'263,"-10"0"-238,-4 6 15,-2-5 29,6 13-31,10 3-18,0 2-20,4 6 0,0 2-1,3 3 0,6 6 1,1 12 0,5 4 2,4 12-2,-4 9 0,-1 2-1,-4 3-1,1-3-6,-6 0-22,-1-9 8,-1-2-17,-4-8-2,-2-8-30,-5-7-63,-1-4-18,-5-10-33</inkml:trace>
  <inkml:trace contextRef="#ctx0" brushRef="#br0" timeOffset="41232.32">12429-196 839,'-34'-52'4,"6"7"65,2 9 20,5 8-15,8 13-32,8 7-27,4 4-15,2 6 0,4 8 4,-2 8 18,4 13-2,-2 11 1,-1 10 1,0 7-7,-3 2-8,7-3-6,-1-2 5,1-1-3,5-9-3,-2-4-2,2-6 2,-2-6 0,2-6 0,-4-7-1,1-6-4,-5-4-2,-2-7 6,-1 0 0,1-4-2,2-6 3,1-9-4,7-6 3,-2-6-7,8-5 1,2 0-4,0 3 11,-2-1 0,2 11-3,-6 6 2,-1 8 0,-4 1 0,-1 8-1,2 8 2,2 0 0,2 10 2,4 3-1,-1 7 2,1 1-6,-1 2 4,-7 2-1,-3-6 0,-3 3 0,-10 3 0,-13-2-4,-8 1-20,-10 1-16,-11-4 6,1-8-2,-1-12-102,9-14-34,9-16-260</inkml:trace>
  <inkml:trace contextRef="#ctx0" brushRef="#br0" timeOffset="41524.33">12659-537 568,'14'-18'260,"-3"6"-172,2 0-49,-7 1 23,7 8-18,2 10-7,9 3-17,5 11-5,6 10 7,0 11-8,2 8 1,-3 10-4,-4 4 0,-4 8-7,-8 8 0,-9 5-4,-9 5 0,-13 3-21,-15 9-27,-19 5-16,-16 2-49,-20 1-58,-18-8-45</inkml:trace>
  <inkml:trace contextRef="#ctx0" brushRef="#br0" timeOffset="53676.05">11434 589 142,'-11'5'112,"0"5"-112</inkml:trace>
  <inkml:trace contextRef="#ctx0" brushRef="#br0" timeOffset="36065.06">5627 1734 176,'-18'-44'199,"3"-2"-49,1 6-69,0 2-19,1 6 61,3 4-40,1 1 5,4 8-18,-2 3-32,4 2-6,1 0 3,2 2-18,-3 0 3,6-2-6,2 2-9,5-3 0,1-1 2,10 2-3,0-1 2,8 6-6,1 3 0,4 6 0,3 4 0,-3 7-1,-1 4 2,-6 4-2,-2-1 1,-11 5 0,-1 0 1,-12-1 1,-5 4-2,-14 1 2,-8 3-2,-12 0-7,-7-3 7,-2-1-1,7-5 0,8-9 2,8-3 1,10-6-1,9-1-1,2-2-7,6 0 0,2 0 0,4 5 7,2 2 3,12 1-1,11 3-2,7 1 0,6 2 0,9-2-7,0 0-12,-1-3-8,-1-3-2,-1 0-23,-1-5-56,-4 2-48,-3-6-63</inkml:trace>
  <inkml:trace contextRef="#ctx0" brushRef="#br0" timeOffset="35594.32">5630 1358 438,'-3'-11'201,"-2"-4"-80,-5 4-38,-3-4 33,4 4-21,-1 4-53,5 0 2,0 4-11,4 3-15,-2-3-8,3 6-9,0-1-1,3 9 0,-2 7 16,4 13-11,0 6-3,5 5 4,4 8-6,4-3 0,4 2 0,-1-1 0,2 0-11,-6-1-8,2-4-10,-4-3-11,-9-2-10,-1-9-18,-5-6-42,-6-11 15,-9-7-95,1-10-78</inkml:trace>
  <inkml:trace contextRef="#ctx0" brushRef="#br0" timeOffset="36553.25">6400 1508 660,'-48'34'68,"4"1"13,4-13-19,11-8-1,13-2-16,8-4-44,12-8 9,12-4 7,17-8-6,17-6-11,17-8-37,17-7-60,9-8-47,3-2 17,-1-4-138</inkml:trace>
  <inkml:trace contextRef="#ctx0" brushRef="#br0" timeOffset="36360.25">6337 1367 1040,'-33'16'9,"4"-7"-8,3-9 6,7-3 9,12 6-13,12-2-3,10 2 1,4-2 3,10-1-2,8-4-2,1-3 0,6-5-4,2-4-11,1-2-17,-4 4-48,-3 1-15,-5 2-63,-7 4-13</inkml:trace>
  <inkml:trace contextRef="#ctx0" brushRef="#br0" timeOffset="37182.8">7322 1089 637,'-1'-4'44,"-12"2"8,-3-2 34,-7-1-2,4 3 5,-5 2-52,2 0-6,-1 0-6,-2 4-3,-6 3-2,-3 2-1,-3 9-5,-1 3-3,-1 8 2,1 4-8,1 9 3,8 3-7,2 6 2,9-4-2,9-2-2,7-4 2,7-9-3,4-3 2,6-8-2,4-9 1,5-4-2,0-8 0,8-5-6,-3-5 5,2-11-4,-2-3 1,-5-4 3,-7-6 4,-1-1 0,-6-4 1,-5 0 0,-2-4 0,-3 12 4,0 4 5,-3 9 0,3 10-7,0 2-3,0 10-7,5 6 7,4 6 5,7 13-3,4 5 3,5 10 0,2 4 0,6-1 1,-5-2-5,1 1-1,-1-6 0,-4-2 2,-7-7-2,-2-6 1,-9-10-1,2-4 0,-6-7 0,1-4 4,-3 0 0,2-4-4,1-9-4,-2-4-7,7-12 7,2-5-15,3-7-1,1 0-4,1-2-15,1-1-7,6 3-89,2-1-31,5 1-85</inkml:trace>
  <inkml:trace contextRef="#ctx0" brushRef="#br0" timeOffset="37662.58">7836 1344 809,'-29'19'16,"8"-8"-15,5-7 14,5-4 57,8 0-16,6 0-28,-2-1-1,7-2 10,7-1-8,3-8-9,2 1-3,8-5-10,5-1-1,1-2 4,3 5 2,0 2-6,0 0-5,-4 9-1,-4 6 0,0 2 0,-6 4-1,-6 7 1,-2 3 0,-9 3 3,-6 7 2,-5 3 8,-9 5-7,-5 1 9,-9 4-8,-2-6 0,3-1 0,3-13-5,6-4 1,8-10-2,9-8-2,2 0 2,9-7 0,14-7-1,16-10 0,13-5-32,18-14-23,4-1-18,5-2-76,4-6-2,2-4-201</inkml:trace>
  <inkml:trace contextRef="#ctx0" brushRef="#br0" timeOffset="38181.11">8956 608 818,'-7'-14'52,"-2"2"30,1 1 7,1 7-37,1 1-28,6 7-18,3 6 9,0 14 7,2 4-11,1 14 2,7 7-3,3 3 0,7 4-5,-1 1-2,4-1-3,-2 8 1,2 0-1,-2 2-3,-3-4-4,-4 2-8,1-5-11,-4-7-1,-3-9-10,-2-12-12,-5-9-45,-2-12-1,-2-7-33,0-10-279</inkml:trace>
  <inkml:trace contextRef="#ctx0" brushRef="#br0" timeOffset="38555.21">9045 862 699,'-6'-39'36,"-4"4"69,1-2-46,-6 7 31,6 0-44,2 3-6,3 4-14,4 3 2,-2 3 0,4 7-8,-2 5-13,3 1-7,2 1-1,4-2 1,6 4 0,7-2 2,7 3-2,5 5 0,6 6-1,3 3 0,0 6 2,1 3-2,-7-1-1,-5 4 1,-10 0 1,-11 1-5,-7 4 5,-14 6-2,-11-1-8,-9 2-11,-12 5-1,-5 1-11,-1-2-17,2-7-47,7-7-14,9-8-73,10-7-78</inkml:trace>
  <inkml:trace contextRef="#ctx0" brushRef="#br0" timeOffset="38849.3">9634 801 1046,'-11'0'2,"-3"-7"14,1-2 16,2-3 34,6 9-27,6 1-26,4 0-11,10-1-1,7-2 0,17-7-1,7-2-5,10-1-12,2 0-19,-7 2-11,-9 3-8,-10 3-51,-11 3-25,-8 4-87,-4 7-153</inkml:trace>
  <inkml:trace contextRef="#ctx0" brushRef="#br0" timeOffset="39042.89">9774 999 430,'-29'42'402,"2"-11"-328,3-8 5,4-16-7,11-2-23,9-2-30,11-3 10,16-5-4,17-4-24,15-8-1,13-8-27,12-7-22,-3-6-40,0 0-94,-6 4-116</inkml:trace>
  <inkml:trace contextRef="#ctx0" brushRef="#br0" timeOffset="53490.55">9650 1352 528,'-9'35'1,"-3"-3"-1,8-1 0,7-8-21,10-4-51,12-7-42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7-02T10:25:55.49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-2213 4989 816,'-15'-4'7,"2"-6"57,-6-6 8,0-5 1,4 9-40,6-3-8,6 4-14,1-1-11,4 5 0,2 2 3,0 0-2,0 1 0,1-1-1,0 4 0,3-5-1,3 5 2,-1 2-2,4 5 2,-1 0 0,5 7-1,-7 4-1,4 9 1,-6 0 1,-4 5 1,-2 5-1,-3-1-1,-3 2 0,-2-10-1,5-2 1,-1-11-2,1-5 1,0-5-1,0-4 2,1 0 0,-1-3 0,3 2 0,-3 1-1,2-3 0,3 3 1,3-1 6,1-1-3,6 2 0,4-3-1,4 2-2,-4 1 0,5 1 2,-5 2-2,-4-1 1,-3 3-1,-4 3 0,-6 1 4,-7 11-1,-9 7-3,-4 6 0,-11 5-12,-4 8-7,-4-7-14,3-4-34,2-11-54,3-8-25,10-13-148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7-02T10:26:48.12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4479 9513 300,'-14'1'3,"3"-2"-3,-2 1-39,3 0 0,4 1 30,3-1-20,1-1-26,2 1 46,0-5 9,0 2 29,0 2 40,-3-2-40,3 3-8,-2-2 8,2 2-29,2-4-28,3 1 0</inkml:trace>
  <inkml:trace contextRef="#ctx0" brushRef="#br0" timeOffset="5797.22">3504 10541 853,'-21'29'93,"-1"-6"-82,4-10 3,7-7 12,8 0-1,7 0 9,14 1-24,3-2-3,11-3-6,7-9-1,15-7-4,7-14-60,14-7-58,7-8-31,11 2 67</inkml:trace>
  <inkml:trace contextRef="#ctx0" brushRef="#br0" timeOffset="17257.89">12617 8447 265,'5'-8'80,"-4"2"-31,-1-3-30,0 2 39,0 0-58,0 6-67,0 1-83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7:07:32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9933 3055 269 0,'0'0'96'15,"0"0"26"-15,0 0-55 0,0 0-32 16,0 0 13-16,0 0-7 16,-42 12-19-16,36-6 7 15,0 0 6-15,4-1-5 16,2-2-11-16,-1-3-1 16,1 0 3-16,0 0-2 15,0 0 12-15,0 0-9 16,0 0-5-16,1 0-4 15,15-14-3-15,7-3 0 16,9-6-3-16,2-4-4 16,6 4-2-16,-2-1 0 15,-1 4 0-15,-7 3-1 0,-8 6-18 16,-7 5-30-16,-6 6-47 16,-9 0-86-16,0 14 62 15,-15 9 12-15,-15 3-76 16</inkml:trace>
  <inkml:trace contextRef="#ctx0" brushRef="#br0" timeOffset="1312.82">10955 4618 339 0,'0'0'83'0,"0"0"0"16,0 0 16-16,0 0 8 16,0 0-24-16,0 0-18 15,0 0-18-15,-12 0-38 0,31-17 4 16,6-2-5-16,9-6-5 15,1 2-3-15,1 1 0 16,-4 5-73-16,1 5-64 16,-9 2-105-16,-6 3-229 15</inkml:trace>
  <inkml:trace contextRef="#ctx0" brushRef="#br0" timeOffset="29586.69">7557 5029 225 0,'0'0'117'16,"0"0"-42"-16,0 0-25 16,0 0 9-16,0 0-18 15,0 0 13-15,0 0-15 16,-5-23-9-16,3 23 1 15,1 0-2-15,1-1 7 16,-1 1-9-16,1 0-2 0,0 0 6 16,0 0-17-16,0 0 3 15,0 0-5-15,0 0 0 16,0 0-10-16,-2 0 0 16,2 0-1-16,-1 0 2 15,-1 7 1-15,1 3-1 16,-2 2-3-16,1-3 1 15,-1 6 1-15,2-2 1 16,1 3 0-16,-3 1-2 16,3 3 3-16,0-3-3 15,0-1 9-15,0 0-10 16,0-4 7-16,0-1-6 0,0-2 0 16,0-1 3-1,0-5-2-15,0 1-2 0,0-3 1 16,0 1 0-16,0-2 0 15,0 0 0-15,0 0 1 16,0 0-2-16,0 0 2 16,0 0 0-16,0 0-4 15,0 0 7-15,0 0-5 16,0 0 0-16,0 0 0 16,0 0 1-16,0 0 1 15,0 0 0-15,0 0-2 16,0 0 6-16,0 0-4 15,0 0-2-15,0 0 0 16,0 0 0-16,0 0-2 16,0 0 2-16,3 0-28 0,3-3-37 15,0 3-40-15,1-2-42 16,-2 0-72-16</inkml:trace>
  <inkml:trace contextRef="#ctx0" brushRef="#br0" timeOffset="76369.02">12985 7792 81 0,'0'0'0'16,"0"0"-12"-16,0 0-9 15,0 0-27-15</inkml:trace>
  <inkml:trace contextRef="#ctx0" brushRef="#br0" timeOffset="87858.97">21980 5970 546 0,'0'0'39'16,"0"0"100"-16,0 0-45 16,85-48-12-16,-46 26-30 15,7 3-18-15,9-2-11 16,7 0-10-16,6 0-1 15,4-1-1-15,1-2-10 16,4-1 1-16,3-3 5 16,2-1-5-16,-2-1-2 15,-4 2-3-15,-6 2 3 0,-5 4 1 16,-2 5-1 0,-7 0 0-16,-4 4 1 0,-12 1-1 15,-3 3 0-15,-8 2 1 16,-10 2 0-16,-3 1 0 15,-8 3-1-15,-3 1 2 16,-2 0-2-16,-3 0-1 16,0 0-3-16,0 0-15 15,0 2-36-15,-9 14 15 16,-19 9-68-16,-10 1-45 16,-11 4-47-16,-6-1-118 15</inkml:trace>
  <inkml:trace contextRef="#ctx0" brushRef="#br0" timeOffset="88245.59">22176 6188 404 0,'0'0'51'0,"0"0"15"15,0 0 29-15,0 0 33 16,0 0 0-16,0 0-49 16,-17 7-26-16,21-7-12 15,19 0-3-15,16-4-31 16,13-5 1-16,15-2-6 0,5 3 2 16,4-1 5-1,1 1-5-15,1-1 1 16,-3-3 0-16,-2 0-4 15,-5-2 2-15,-12 1-3 0,-6-3 0 16,-9 3 3-16,-1 1-3 16,-9 1 1-16,-4 1-1 15,-9 3 0-15,-6 2 2 16,-9 2-6-16,-3 3 0 16,0 0-24-16,-30 0-52 15,-21 13-36-15,-21 3-167 16</inkml:trace>
  <inkml:trace contextRef="#ctx0" brushRef="#br0" timeOffset="136951.87">12759 11730 114 0,'0'0'46'16,"0"0"-18"-16,0 0-28 15,0 0-25-15,0 0-127 16</inkml:trace>
  <inkml:trace contextRef="#ctx0" brushRef="#br0" timeOffset="137194.09">13254 11606 281 0,'0'0'135'15,"0"0"-109"-15,0 0-8 16,0 0-12-16,0 0-6 16,0 0-4-16,-13 4-49 15,3 4-167-15</inkml:trace>
  <inkml:trace contextRef="#ctx0" brushRef="#br0" timeOffset="214176.8">5692 14744 28 0,'0'0'23'15,"0"0"-8"1,0 0 0-16,0 0 1 0,0 0 0 15,0 0-9-15,3-4 7 16,-3 4-6-16,-3 0-3 16,-4 1-1-16,-2 4 5 15,1-2 4-15,-1-1 19 16,0 1 26-16,-1-3-22 16,1 0 2-16,0 0-11 15,-1 0 4-15,4 0-10 0,1 0 10 16,1 0 15-1,2 0 13-15,1 0-23 0,1 0-11 16,0 0-4-16,0 0 5 16,0 0-12-16,0 0-11 15,0 0-3-15,0 0-2 16,4 4 2-16,8 2 5 16,4 3 3-16,3-2 5 15,1 1-2-15,4-2 0 16,0-3-1-16,6 0 3 15,-2-3 2-15,3 0 2 16,-2 0-8-16,-4 0-3 16,1 0-2-16,-6-3 3 15,-3 0-6-15,-2 0 0 16,-8 2-1-16,-2-1 2 0,-4 2-2 16,-1 0 0-16,0 0 0 15,0 0 0-15,0 0-23 16,0 0-22-16,0 0 2 15,-4 7 3-15,-2 0-24 16,-5 2-29-16,-2-5-76 16,-2 0-96-16</inkml:trace>
  <inkml:trace contextRef="#ctx0" brushRef="#br0" timeOffset="214671.99">5652 14853 279 0,'0'0'53'0,"0"0"-16"16,0 0-3-16,0 0 16 16,0 0 21-16,0 0-18 15,-21 1-27-15,21-1-20 16,0 0-5-16,3 1 10 15,5 2 3-15,2 0 7 16,0-1 2-16,0-2 10 16,6 3-5-16,-3-2-6 0,5 1-4 15,-1-2-3-15,2 0-5 16,-3 0-2-16,2 0-1 16,-2 0-3-16,-2 0 2 15,-2 0-2 1,-3 0-3-16,-3 0 6 0,-2 0-7 15,-1 0 0-15,0 0 6 16,-3 0-1-16,0 0-2 16,0 0 0-16,0 0 0 15,0 0-1-15,2 0-1 16,-2 0 0-16,0 0-1 16,0 0 2-16,1 0-2 15,2 0 1-15,0-2 1 0,3 2-2 16,-1 0 0-1,4 0-6-15,0 0-46 0,0 5-88 16,-5 7-38-16,-4-5-282 16</inkml:trace>
  <inkml:trace contextRef="#ctx0" brushRef="#br0" timeOffset="-208512.75">10842 16303 9 0,'0'0'19'0,"0"0"-16"16,0 0 1-16,0 0-2 15,0 0-2-15,0 0 1 16,0 0-1-16,0 9 0 16,0-9 0-16,0 1 0 0,0-1 0 15,0 0 0-15,0 0 1 16,0 0 16-16,0 0 14 15,0 0-11-15,0 0 5 16,0 0-3-16,0 0-15 16,0 0-6-16,-1 0 4 15,-1 0 0-15,0 0 34 16,2 0-30-16,0 0-9 16,0 0-20-16,0 0-46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7-02T10:23:08.7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1122 415 511,'-10'26'19,"4"-5"2,-2-11 28,1-3 12,7-3-29,2-4 0,3 0 20,3-4-23,1 3-10,3-6 31,4 1-36,3-6-11,2-2 3,3-5-5,6 0-2,-1-3-33,3-2-37,-1 1-36,1 1 45,0-1-45,-3 6-80</inkml:trace>
  <inkml:trace contextRef="#ctx0" brushRef="#br0" timeOffset="202.45">1619 374 295,'-5'15'297,"1"-3"-271,-1-3 10,0-7 53,2 0-20,3-4-47,3 2-14,-3-2-7,1 0-1,-1 2-18,0-3-84,4 2-31,1-2-43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7:06:09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14680 13575 53 0,'0'0'17'0,"0"0"-9"16,0 0-8-16,0 0 0 16,0 0 6-16,0 0 22 15,0 0 2-15,-15 3-21 0,15-3-6 16,0 0-1-16,0 0 2 16,0 0-3-16,0 0-1 15,0 0 3-15,0 0-3 16,0 0 0-16,0 0-8 15,0-2-25-15,0-3-8 16</inkml:trace>
  <inkml:trace contextRef="#ctx0" brushRef="#br0" timeOffset="8409.84">3594 5453 289 0,'0'0'0'0,"0"0"0"0,0 0-129 15</inkml:trace>
  <inkml:trace contextRef="#ctx0" brushRef="#br0" timeOffset="8690.12">4148 4995 521 0,'0'0'55'16,"0"0"-16"-16,0 0-12 16,0 0-3-16,0 0-17 15,0 0-7-15,-2 0-57 16,6 5-38-16,2-2-73 16</inkml:trace>
  <inkml:trace contextRef="#ctx0" brushRef="#br0" timeOffset="9641.29">5534 4945 534 0,'0'0'32'16,"0"0"11"-16,0 0-31 0,0 0-4 16,0 0 2-16,0 0-8 15,-12-6-2-15,12 6-2 16,2 3 2-16,5 5 0 15,-3 1-46-15,3-1-16 16,0-1-48-16,-1 0-62 16</inkml:trace>
  <inkml:trace contextRef="#ctx0" brushRef="#br0" timeOffset="19144.97">4167 12914 13 0,'0'0'13'0,"0"0"-3"0,0 0-4 15,0 0-3-15,0 0 1 16,0 0-4-16,0 0 1 15,2 4-2 1,0-4 1-16,-1 0-1 0,4 0-11 16</inkml:trace>
  <inkml:trace contextRef="#ctx0" brushRef="#br0" timeOffset="24056.47">3986 6711 409 0,'0'0'0'16,"0"0"-5"-16,0 0-31 15,0 0-43-15,0 0-15 16,0 0-60-16</inkml:trace>
  <inkml:trace contextRef="#ctx0" brushRef="#br0" timeOffset="24663.6">5683 7383 429 0,'0'0'16'0,"0"0"-9"15,0 0 0-15,0 0 6 0,0 0 0 16,0 0-9 0,-7 0-1-16,7 0 0 0,0 0-3 15,0 0 0-15,0 0 5 16,0 0 2-16,0 0 2 15,0 0 0-15,0 0-7 16,0 0-2-16,0 0-1 16,0 0-52-16,10 0-11 15,2 0-148-15</inkml:trace>
  <inkml:trace contextRef="#ctx0" brushRef="#br0" timeOffset="31883.12">4682 12385 254 0,'0'0'8'15,"0"0"-7"-15,0 0 6 16,0 0-7-16,0 0-12 16,0 0-2-16,-19 0 13 15,27 0 0-15,3 0-2 16,4-5 1-16,7-4 1 0,4-4-4 15,5-4-45 1,7-4 1-16,8-2-9 0</inkml:trace>
  <inkml:trace contextRef="#ctx0" brushRef="#br0" timeOffset="33546.25">14751 13671 26 0,'0'0'209'0,"0"0"-163"16,0 0 1-16,0 0-11 16,0 0 13-16,0 0 18 15,0 0-13-15,0 0-23 16,0 0-14-16,0 0 9 15,0 0-14-15,0 0-7 16,0 0 5-16,0 0-3 16,0 0-4-16,0 0-2 15,0 0 2-15,0 0 5 16,0 0-5-16,0 0 0 16,0 0 0-16,0 0 1 15,0 0 0-15,0 0 0 16,0 0-4-16,0 0 1 0,0 0-1 15,0 0 1-15,0 0-1 16,0 0 5-16,0 0-6 16,0 0 3-16,0 0 1 15,0 0 2-15,0 0-3 16,0 0 4-16,0 0-5 16,0 0-1-16,0 0 1 15,0 0-1-15,0 0 0 16,0 0 3-16,0 0-3 15,0 0-8-15,0 0-9 0,0 0-1 16,0 0-5 0,0 0-36-16,0 0-16 15,5 1 13-15,-3-1-76 0</inkml:trace>
  <inkml:trace contextRef="#ctx0" brushRef="#br0" timeOffset="54253.32">6077 7023 26 0,'0'0'12'0,"0"0"-9"0,0 0-3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7-02T10:23:08.7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1122 415 511,'-10'26'19,"4"-5"2,-2-11 28,1-3 12,7-3-29,2-4 0,3 0 20,3-4-23,1 3-10,3-6 31,4 1-36,3-6-11,2-2 3,3-5-5,6 0-2,-1-3-33,3-2-37,-1 1-36,1 1 45,0-1-45,-3 6-80</inkml:trace>
  <inkml:trace contextRef="#ctx0" brushRef="#br0" timeOffset="202.45">1619 374 295,'-5'15'297,"1"-3"-271,-1-3 10,0-7 53,2 0-20,3-4-47,3 2-14,-3-2-7,1 0-1,-1 2-18,0-3-84,4 2-31,1-2-43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39FD-4256-726B-F730-41A961345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A8364-3DAA-7748-8D49-A8C48BC8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F0E1-DF0B-79EF-0171-38202B85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B88A-1B38-B3BB-5A8E-597897B4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5C18-797C-CBFF-A499-84A94278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98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812-24FD-2AF6-39C7-57C39A5B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1A5D6-4EF7-7AAD-493E-C234D20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DF92F-7BE2-EAB8-DA42-994B2040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8F9E-EDA3-D226-C9F9-A9550E8C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A4FE-551E-2391-5C5C-EBEC7BE2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487F8-D640-4100-5A21-08D4C9487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127D8-7AA9-D234-F27E-BFE8F5BA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17B3-35ED-965C-3DD9-3E7C0D05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2C72-F367-EA98-E789-EE5407A4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68CEB-D62B-B490-3456-D2EB6F90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44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B4EB-FFBE-68C2-381F-AB4BC2F6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5101-2FFE-A56B-64E7-E4F4E5D6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2EC1-B091-AB61-2888-35C277A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2C9F-7FE9-37B7-74C0-F8267D8F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0211-DC46-FBAB-4D87-71C24DF9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6808-B601-691E-1D8A-5F46AA12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E7E04-72BD-AA97-1B77-7A35BBB8E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A7F1-DCE9-A578-B4F2-7531CD23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E734-BB5A-B144-1CC7-43BD681E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D215-DC27-E907-5506-ABDB5FEE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2904-3284-0C63-72E6-823EEC4D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3F79-EBE8-91DE-76A6-EC14EB0E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12528-C627-9C2E-61BD-C4998BF3D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FF76-C898-4FDD-04D9-4B102407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8EAD4-701B-62BE-80E6-21614C66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D89BF-FA15-CD18-3A1E-35308523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D68A-FA0D-06D7-97EA-BC72EBC3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271A5-37C2-E606-88E5-0B19795B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F4383-9A01-68D5-A87B-9DE55576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F34D9-F669-55BB-24CA-9F896D51D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0A8D0-8DDA-CF77-985C-CF0793E28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304D4-1695-3F3C-1ED3-615EA82D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C7FE7-7AE3-AC27-B2FA-A709C0F1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34844-96C7-3FD7-5ACD-15777017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77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C054-8455-FD5E-49A8-64D4AD33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D7556-CF24-032A-626E-94141CB2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59809-DFA8-5DA5-95C5-FE37C8F5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11158-29BC-9AE9-DC38-DB2B01B3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72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755D7-658F-77C7-0328-8C5FB872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AFB31-BE20-0049-4606-427F719F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49481-D1D6-4B7B-87B9-F40ABDA4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4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2DA-EB18-3E9B-E5CB-202D7766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1577-93F8-272E-1636-772D346E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58BD9-B423-1814-DFCB-554404D19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B772-5D26-F986-CE96-E8020A11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FD52-F299-4FD7-3EA4-DBA44273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F523-AD0B-9489-1BEC-D9BC48B1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D769-073A-456F-A480-FE3800D5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04B17-94EA-75C3-FD3D-719732D98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EC2EC-4AC4-48BD-D352-1D2235C17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80120-4E01-5EE2-2CCB-52F2EBD2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BB7E-E9BB-A4DA-1441-EBAA8571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D656-B833-E80C-B732-CAD19F91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1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1B53E-FC70-FDB4-5544-7145C6D9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F4299-767A-8885-E3B2-E5083AAE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2A73-E418-3C28-5E5D-A66F70DD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D7547-7ED3-4D22-8239-0A94D426DA4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4FFC-AD9B-79B2-7251-246DE44FC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F177-F4BF-DE22-DB46-56F2C6BE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C7AC-0E74-45F8-9734-48741FA81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8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7167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DFA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18"/>
            <a:ext cx="10515600" cy="556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Theorem: If L = L(A) for some DFA A, then there is a regular expression r such that L = L(r)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Theorem</a:t>
            </a:r>
            <a:r>
              <a:rPr lang="en-IN" sz="3200" dirty="0">
                <a:sym typeface="Wingdings" panose="05000000000000000000" pitchFamily="2" charset="2"/>
              </a:rPr>
              <a:t>: (</a:t>
            </a:r>
            <a:r>
              <a:rPr lang="en-IN" sz="3200" dirty="0">
                <a:solidFill>
                  <a:srgbClr val="0000CC"/>
                </a:solidFill>
                <a:sym typeface="Wingdings" panose="05000000000000000000" pitchFamily="2" charset="2"/>
              </a:rPr>
              <a:t>Arden’s Theorem</a:t>
            </a:r>
            <a:r>
              <a:rPr lang="en-IN" sz="32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Let P and Q be two regular expressions over </a:t>
            </a:r>
            <a:r>
              <a:rPr lang="en-US" altLang="en-US" sz="3200" dirty="0">
                <a:sym typeface="Symbol" panose="05050102010706020507" pitchFamily="18" charset="2"/>
              </a:rPr>
              <a:t>. If P does not contain , then the following equation in R,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               R = RP + Q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has unique solution, given by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               R </a:t>
            </a:r>
            <a:r>
              <a:rPr lang="en-US" sz="3200">
                <a:sym typeface="Symbol" panose="05050102010706020507" pitchFamily="18" charset="2"/>
              </a:rPr>
              <a:t>= QP*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902B-8FB3-8274-416E-8A1F1980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1B78-21D5-DA43-E5E1-AD2176813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116633"/>
            <a:ext cx="8435280" cy="6009531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Example 3 </a:t>
            </a:r>
            <a:r>
              <a:rPr lang="en-IN" sz="2400" dirty="0"/>
              <a:t> </a:t>
            </a:r>
          </a:p>
          <a:p>
            <a:r>
              <a:rPr lang="en-IN" sz="2400" dirty="0"/>
              <a:t>Here the initial state is q1 and the final state is q2.</a:t>
            </a:r>
          </a:p>
          <a:p>
            <a:r>
              <a:rPr lang="en-IN" sz="2400" dirty="0"/>
              <a:t>The equations for the three states q1, q2, and q3 are as follows 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ECCD27-B87E-F525-5CA2-90E74CC721F8}"/>
                  </a:ext>
                </a:extLst>
              </p14:cNvPr>
              <p14:cNvContentPartPr/>
              <p14:nvPr/>
            </p14:nvContentPartPr>
            <p14:xfrm>
              <a:off x="5065527" y="6131782"/>
              <a:ext cx="190440" cy="77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ECCD27-B87E-F525-5CA2-90E74CC721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247" y="6123502"/>
                <a:ext cx="207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B46E2E-9210-174B-5950-05725BFCF901}"/>
                  </a:ext>
                </a:extLst>
              </p14:cNvPr>
              <p14:cNvContentPartPr/>
              <p14:nvPr/>
            </p14:nvContentPartPr>
            <p14:xfrm>
              <a:off x="2817840" y="1778040"/>
              <a:ext cx="4019400" cy="314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B46E2E-9210-174B-5950-05725BFCF9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480" y="1768680"/>
                <a:ext cx="4038120" cy="31629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C5E8F6-2FFB-CA34-5673-143ADA57A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44" y="1778040"/>
            <a:ext cx="4402824" cy="4454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9ECA6-2DF2-837B-B6AA-1827086E3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527" y="2034553"/>
            <a:ext cx="6295368" cy="1878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7831C7-DB94-79A7-D984-A59B5E44E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3676" y="3913527"/>
            <a:ext cx="5529669" cy="23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5FA1E-8A57-FF17-C77B-F85138F63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F084-9273-0474-833C-A0F713F0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116633"/>
            <a:ext cx="8435280" cy="6009531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Example 3 </a:t>
            </a:r>
            <a:r>
              <a:rPr lang="en-IN" sz="2400" dirty="0"/>
              <a:t> </a:t>
            </a:r>
          </a:p>
          <a:p>
            <a:r>
              <a:rPr lang="en-IN" sz="2400" dirty="0"/>
              <a:t>Here the initial state is q1 and the final state is q2.</a:t>
            </a:r>
          </a:p>
          <a:p>
            <a:r>
              <a:rPr lang="en-IN" sz="2400" dirty="0"/>
              <a:t>The equations for the three states q1, q2, and q3 are as follows 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3CA4F1-7ED2-EDED-A171-494707405834}"/>
                  </a:ext>
                </a:extLst>
              </p14:cNvPr>
              <p14:cNvContentPartPr/>
              <p14:nvPr/>
            </p14:nvContentPartPr>
            <p14:xfrm>
              <a:off x="5065527" y="6131782"/>
              <a:ext cx="190440" cy="77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3CA4F1-7ED2-EDED-A171-4947074058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247" y="6123502"/>
                <a:ext cx="207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CBEB80-07EA-468B-F91E-3CF1D5849E58}"/>
                  </a:ext>
                </a:extLst>
              </p14:cNvPr>
              <p14:cNvContentPartPr/>
              <p14:nvPr/>
            </p14:nvContentPartPr>
            <p14:xfrm>
              <a:off x="2817840" y="1778040"/>
              <a:ext cx="4019400" cy="314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CBEB80-07EA-468B-F91E-3CF1D5849E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480" y="1768680"/>
                <a:ext cx="4038120" cy="31629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6DEB02-A870-6092-BFAF-FC15E1C1D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44" y="1778040"/>
            <a:ext cx="4402824" cy="4454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3E34EE-87FD-F03A-9D2C-C66A18F77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223" y="2479243"/>
            <a:ext cx="5659667" cy="34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6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6FF9D-B0B2-E74E-4FF6-017315FA8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17BE8-04BC-A945-365B-1FF225C4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454025"/>
            <a:ext cx="10515600" cy="56538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2"/>
                </a:solidFill>
              </a:rPr>
              <a:t>Example 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3ACAAE-EA5B-387A-AB26-5A207915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345" y="1112768"/>
            <a:ext cx="5863264" cy="232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F9E6F0-74F9-F5B6-A782-7B45FFD6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10" y="3902485"/>
            <a:ext cx="5777289" cy="23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05E5-573D-8B2D-11BE-42A453604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01795-0A81-17F4-9AF6-26A75EEE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454025"/>
            <a:ext cx="10515600" cy="56538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2"/>
                </a:solidFill>
              </a:rPr>
              <a:t>Example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1BEF4-4545-04CE-A16E-9BBA3096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51" y="1330257"/>
            <a:ext cx="4787133" cy="4197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79C813-DCFD-BFC9-79C7-11CACA285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22" y="736719"/>
            <a:ext cx="5158027" cy="21642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C8670B-9B74-C726-EF37-0E54C354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692" y="2972585"/>
            <a:ext cx="5358657" cy="33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74E5D-5EB7-AAF1-AB2C-02DCF6CFD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D925C-2BD3-9E04-F1FE-9728C6458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454025"/>
            <a:ext cx="10515600" cy="56538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2"/>
                </a:solidFill>
              </a:rPr>
              <a:t>Example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3A8D3-DE4A-95F0-07C5-A4C0C86E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19" y="1312416"/>
            <a:ext cx="6325148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6234"/>
            <a:ext cx="10515600" cy="5741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Construct the regular expression for the following FSA: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IN" sz="2400" dirty="0"/>
              <a:t>Since there are 3 states namely </a:t>
            </a:r>
            <a:r>
              <a:rPr 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400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400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2400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, therefore we have 3 equations,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q</a:t>
            </a: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altLang="en-US" sz="2000" b="1" dirty="0">
                <a:sym typeface="Symbol" panose="05050102010706020507" pitchFamily="18" charset="2"/>
              </a:rPr>
              <a:t>+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sz="2000" b="1" dirty="0">
                <a:sym typeface="Symbol" panose="05050102010706020507" pitchFamily="18" charset="2"/>
              </a:rPr>
              <a:t>1+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2000" b="1" dirty="0">
                <a:sym typeface="Symbol" panose="05050102010706020507" pitchFamily="18" charset="2"/>
              </a:rPr>
              <a:t>1      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----------- (1)</a:t>
            </a: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sz="2000" b="1" dirty="0">
                <a:sym typeface="Symbol" panose="05050102010706020507" pitchFamily="18" charset="2"/>
              </a:rPr>
              <a:t>0+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0       -----------  (2)</a:t>
            </a: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 = q</a:t>
            </a: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1                -----------  (3)</a:t>
            </a: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19200"/>
            <a:ext cx="7505700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1361EF-92BB-2A95-12F3-13303F3014F2}"/>
              </a:ext>
            </a:extLst>
          </p:cNvPr>
          <p:cNvSpPr txBox="1"/>
          <p:nvPr/>
        </p:nvSpPr>
        <p:spPr>
          <a:xfrm>
            <a:off x="838200" y="0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Example 5 </a:t>
            </a:r>
            <a:r>
              <a:rPr lang="en-IN" sz="4000" b="1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EA987-122D-86A7-69FE-CD81FF698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E636-F0B4-6F51-643D-C7DC49CA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617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Sub. (3)  in (2), we get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</a:t>
            </a: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0+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b="1" dirty="0">
                <a:sym typeface="Symbol" panose="05050102010706020507" pitchFamily="18" charset="2"/>
              </a:rPr>
              <a:t>0</a:t>
            </a:r>
            <a:endParaRPr lang="en-US" b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              </a:t>
            </a:r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0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  + (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b="1" dirty="0">
                <a:sym typeface="Symbol" panose="05050102010706020507" pitchFamily="18" charset="2"/>
              </a:rPr>
              <a:t>1)0</a:t>
            </a:r>
            <a:endParaRPr lang="en-US" b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              </a:t>
            </a:r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0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  +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IN" b="1" dirty="0"/>
              <a:t>10</a:t>
            </a:r>
            <a:r>
              <a:rPr lang="en-IN" dirty="0"/>
              <a:t> (R = Q +RP </a:t>
            </a:r>
            <a:r>
              <a:rPr lang="en-IN" dirty="0">
                <a:sym typeface="Wingdings" panose="05000000000000000000" pitchFamily="2" charset="2"/>
              </a:rPr>
              <a:t> R = QP</a:t>
            </a:r>
            <a:r>
              <a:rPr lang="en-US" altLang="en-US" b="1" dirty="0">
                <a:sym typeface="Symbol" panose="05050102010706020507" pitchFamily="18" charset="2"/>
              </a:rPr>
              <a:t>*)</a:t>
            </a:r>
          </a:p>
          <a:p>
            <a:pPr marL="0" indent="0">
              <a:buNone/>
            </a:pPr>
            <a:r>
              <a:rPr lang="en-IN" dirty="0"/>
              <a:t>By applying Arden’s theorem, </a:t>
            </a: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 	</a:t>
            </a: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0(10)*                     </a:t>
            </a:r>
            <a:r>
              <a:rPr lang="en-US" altLang="en-US" dirty="0">
                <a:sym typeface="Symbol" panose="05050102010706020507" pitchFamily="18" charset="2"/>
              </a:rPr>
              <a:t>-----------(4)              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Sub. (4) in (1), we get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q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 =  </a:t>
            </a:r>
            <a:r>
              <a:rPr lang="en-US" altLang="en-US" b="1" dirty="0">
                <a:sym typeface="Symbol" panose="05050102010706020507" pitchFamily="18" charset="2"/>
              </a:rPr>
              <a:t>+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1+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b="1" dirty="0"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                     =  + 1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 +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0(10)*1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</a:t>
            </a: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+</a:t>
            </a: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b="1" dirty="0">
                <a:sym typeface="Symbol" panose="05050102010706020507" pitchFamily="18" charset="2"/>
              </a:rPr>
              <a:t>1+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0(10)*1)</a:t>
            </a: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 </a:t>
            </a:r>
          </a:p>
          <a:p>
            <a:pPr marL="0" indent="0">
              <a:buNone/>
            </a:pP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                  </a:t>
            </a: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=(</a:t>
            </a:r>
            <a:r>
              <a:rPr lang="en-US" altLang="en-US" b="1" dirty="0">
                <a:sym typeface="Symbol" panose="05050102010706020507" pitchFamily="18" charset="2"/>
              </a:rPr>
              <a:t>1+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0(10)*1 )* </a:t>
            </a:r>
            <a:endParaRPr lang="en-US" b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By applying Arden’s theorem, (R = Q +RP </a:t>
            </a:r>
            <a:r>
              <a:rPr lang="en-IN" dirty="0">
                <a:sym typeface="Wingdings" panose="05000000000000000000" pitchFamily="2" charset="2"/>
              </a:rPr>
              <a:t> R = QP</a:t>
            </a:r>
            <a:r>
              <a:rPr lang="en-US" altLang="en-US" b="1" dirty="0">
                <a:sym typeface="Symbol" panose="05050102010706020507" pitchFamily="18" charset="2"/>
              </a:rPr>
              <a:t>*)</a:t>
            </a:r>
            <a:endParaRPr lang="en-IN" dirty="0"/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q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b="1" dirty="0">
                <a:sym typeface="Symbol" panose="05050102010706020507" pitchFamily="18" charset="2"/>
              </a:rPr>
              <a:t>1+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0(10)*1 )*    -----(5)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9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Sub. (5)  in (4), we get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</a:t>
            </a: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0(10) *</a:t>
            </a:r>
            <a:endParaRPr lang="en-US" b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                   = </a:t>
            </a: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b="1" dirty="0">
                <a:sym typeface="Symbol" panose="05050102010706020507" pitchFamily="18" charset="2"/>
              </a:rPr>
              <a:t>1+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0(10)*1 )* 0(10)*   ----(6)</a:t>
            </a:r>
          </a:p>
          <a:p>
            <a:pPr marL="0" indent="0">
              <a:buNone/>
            </a:pP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         </a:t>
            </a:r>
          </a:p>
          <a:p>
            <a:pPr marL="0" indent="0">
              <a:buNone/>
            </a:pPr>
            <a:r>
              <a:rPr lang="en-IN" dirty="0"/>
              <a:t>Sub. (6)  in (3), we get</a:t>
            </a: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           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= 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2800" b="1" dirty="0"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                = </a:t>
            </a: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b="1" dirty="0">
                <a:sym typeface="Symbol" panose="05050102010706020507" pitchFamily="18" charset="2"/>
              </a:rPr>
              <a:t>1+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0(10)*1 )* 0(10)* </a:t>
            </a:r>
            <a:r>
              <a:rPr lang="en-US" altLang="en-US" sz="2800" b="1" dirty="0"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8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  </a:t>
            </a:r>
            <a:endParaRPr lang="en-US" b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A5602-C29B-F98F-C1FB-893C451D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BE55-4C0C-B440-A7C2-696B5ED0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83" y="160771"/>
            <a:ext cx="9992864" cy="6009531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Example 6 </a:t>
            </a:r>
            <a:r>
              <a:rPr lang="en-IN" sz="2400" dirty="0"/>
              <a:t> </a:t>
            </a:r>
          </a:p>
          <a:p>
            <a:r>
              <a:rPr lang="en-IN" sz="2400" dirty="0"/>
              <a:t>Convert NFA to RE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AA1522-44BB-9D01-9293-963566462AED}"/>
                  </a:ext>
                </a:extLst>
              </p14:cNvPr>
              <p14:cNvContentPartPr/>
              <p14:nvPr/>
            </p14:nvContentPartPr>
            <p14:xfrm>
              <a:off x="5065527" y="6131782"/>
              <a:ext cx="190440" cy="77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AA1522-44BB-9D01-9293-963566462A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247" y="6123502"/>
                <a:ext cx="207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641795-4A64-5729-55B4-0CD36A6CD5C4}"/>
                  </a:ext>
                </a:extLst>
              </p14:cNvPr>
              <p14:cNvContentPartPr/>
              <p14:nvPr/>
            </p14:nvContentPartPr>
            <p14:xfrm>
              <a:off x="2817840" y="1778040"/>
              <a:ext cx="4019400" cy="314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641795-4A64-5729-55B4-0CD36A6CD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480" y="1768680"/>
                <a:ext cx="4038120" cy="31629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003A96-6CA2-5CEE-BA62-B8B95972E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372" y="1394952"/>
            <a:ext cx="5322865" cy="203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50DA3B-D731-4F59-3A35-A06BF46C59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497" y="3905256"/>
            <a:ext cx="5132059" cy="20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91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5AF2C-9BCC-C946-3A38-F36EBAE1C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0AE2-4A60-8236-0AE5-982C0AEA0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83" y="160771"/>
            <a:ext cx="9992864" cy="6009531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Example 6 </a:t>
            </a:r>
            <a:r>
              <a:rPr lang="en-IN" sz="2400" dirty="0"/>
              <a:t> </a:t>
            </a:r>
          </a:p>
          <a:p>
            <a:r>
              <a:rPr lang="en-IN" sz="2400" dirty="0"/>
              <a:t>Convert NFA to RE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Sub (4) in (2)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52A2685-AC4C-3E90-2EF9-A2985E0EFBDA}"/>
                  </a:ext>
                </a:extLst>
              </p14:cNvPr>
              <p14:cNvContentPartPr/>
              <p14:nvPr/>
            </p14:nvContentPartPr>
            <p14:xfrm>
              <a:off x="5065527" y="6131782"/>
              <a:ext cx="190440" cy="77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52A2685-AC4C-3E90-2EF9-A2985E0EF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247" y="6123502"/>
                <a:ext cx="207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3E3FC0-C5F5-DE07-F141-CA2164F64A92}"/>
                  </a:ext>
                </a:extLst>
              </p14:cNvPr>
              <p14:cNvContentPartPr/>
              <p14:nvPr/>
            </p14:nvContentPartPr>
            <p14:xfrm>
              <a:off x="2817840" y="1778040"/>
              <a:ext cx="4019400" cy="314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3E3FC0-C5F5-DE07-F141-CA2164F64A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480" y="1768680"/>
                <a:ext cx="4038120" cy="31629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A64FD88-378E-7817-A3DC-5E8B80D3C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583" y="1283982"/>
            <a:ext cx="5525828" cy="1721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6B6E1-4C7B-EEF3-BCC2-81AB1E9AF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583" y="3523993"/>
            <a:ext cx="5525828" cy="30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1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8"/>
            <a:ext cx="10515600" cy="8583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Algebraic Method using Arden’s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81825"/>
            <a:ext cx="10714149" cy="453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The following method is an extension of Arden’s theorem. It is used to find </a:t>
            </a:r>
            <a:r>
              <a:rPr lang="en-IN" dirty="0" err="1"/>
              <a:t>r.e</a:t>
            </a:r>
            <a:r>
              <a:rPr lang="en-IN" dirty="0"/>
              <a:t> recognized by the transition system.</a:t>
            </a:r>
          </a:p>
          <a:p>
            <a:pPr marL="0" indent="0">
              <a:buNone/>
            </a:pPr>
            <a:r>
              <a:rPr lang="en-IN" dirty="0"/>
              <a:t>The following assumptions are made regarding the transition system:</a:t>
            </a:r>
          </a:p>
          <a:p>
            <a:pPr marL="0" indent="0">
              <a:buNone/>
            </a:pPr>
            <a:r>
              <a:rPr lang="en-IN" dirty="0"/>
              <a:t>1) The transition system does not have </a:t>
            </a:r>
            <a:r>
              <a:rPr lang="en-US" altLang="en-US" dirty="0">
                <a:sym typeface="Symbol" panose="05050102010706020507" pitchFamily="18" charset="2"/>
              </a:rPr>
              <a:t>-moves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2) It has one initial state say v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3) Its vertices are v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, v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, . . .,</a:t>
            </a:r>
            <a:r>
              <a:rPr lang="en-US" dirty="0" err="1"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baseline="-25000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4) </a:t>
            </a:r>
            <a:r>
              <a:rPr lang="el-GR" dirty="0">
                <a:sym typeface="Symbol" panose="05050102010706020507" pitchFamily="18" charset="2"/>
              </a:rPr>
              <a:t>α</a:t>
            </a:r>
            <a:r>
              <a:rPr lang="en-IN" baseline="-25000" dirty="0" err="1">
                <a:sym typeface="Symbol" panose="05050102010706020507" pitchFamily="18" charset="2"/>
              </a:rPr>
              <a:t>ij</a:t>
            </a:r>
            <a:r>
              <a:rPr lang="en-IN" baseline="-25000" dirty="0">
                <a:sym typeface="Symbol" panose="05050102010706020507" pitchFamily="18" charset="2"/>
              </a:rPr>
              <a:t>  </a:t>
            </a:r>
            <a:r>
              <a:rPr lang="en-IN" dirty="0">
                <a:sym typeface="Symbol" panose="05050102010706020507" pitchFamily="18" charset="2"/>
              </a:rPr>
              <a:t>denotes the </a:t>
            </a:r>
            <a:r>
              <a:rPr lang="en-IN" dirty="0" err="1">
                <a:sym typeface="Symbol" panose="05050102010706020507" pitchFamily="18" charset="2"/>
              </a:rPr>
              <a:t>r.e</a:t>
            </a:r>
            <a:r>
              <a:rPr lang="en-IN" dirty="0">
                <a:sym typeface="Symbol" panose="05050102010706020507" pitchFamily="18" charset="2"/>
              </a:rPr>
              <a:t> representing the set of labels of edges from </a:t>
            </a:r>
            <a:r>
              <a:rPr lang="en-US" dirty="0">
                <a:sym typeface="Symbol" panose="05050102010706020507" pitchFamily="18" charset="2"/>
              </a:rPr>
              <a:t>v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to </a:t>
            </a:r>
            <a:r>
              <a:rPr lang="en-US" dirty="0" err="1"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ym typeface="Symbol" panose="05050102010706020507" pitchFamily="18" charset="2"/>
              </a:rPr>
              <a:t>j</a:t>
            </a:r>
            <a:r>
              <a:rPr lang="en-US" dirty="0">
                <a:sym typeface="Symbol" panose="05050102010706020507" pitchFamily="18" charset="2"/>
              </a:rPr>
              <a:t>, when there is no edge, </a:t>
            </a:r>
            <a:r>
              <a:rPr lang="el-GR" dirty="0">
                <a:sym typeface="Symbol" panose="05050102010706020507" pitchFamily="18" charset="2"/>
              </a:rPr>
              <a:t>α</a:t>
            </a:r>
            <a:r>
              <a:rPr lang="en-IN" baseline="-25000" dirty="0" err="1">
                <a:sym typeface="Symbol" panose="05050102010706020507" pitchFamily="18" charset="2"/>
              </a:rPr>
              <a:t>ij</a:t>
            </a:r>
            <a:r>
              <a:rPr lang="en-IN" baseline="-25000" dirty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= </a:t>
            </a:r>
            <a:r>
              <a:rPr lang="en-US" altLang="en-US" dirty="0">
                <a:sym typeface="Symbol" panose="05050102010706020507" pitchFamily="18" charset="2"/>
              </a:rPr>
              <a:t>. Consequently, we can get the following set of equations in </a:t>
            </a:r>
            <a:r>
              <a:rPr lang="en-US" dirty="0">
                <a:sym typeface="Symbol" panose="05050102010706020507" pitchFamily="18" charset="2"/>
              </a:rPr>
              <a:t>v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, v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, . . .,</a:t>
            </a:r>
            <a:r>
              <a:rPr lang="en-US" dirty="0" err="1"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>
                <a:sym typeface="Symbol" panose="05050102010706020507" pitchFamily="18" charset="2"/>
              </a:rPr>
              <a:t>   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>
                <a:sym typeface="Symbol" panose="05050102010706020507" pitchFamily="18" charset="2"/>
              </a:rPr>
              <a:t> 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>
                <a:sym typeface="Symbol" panose="05050102010706020507" pitchFamily="18" charset="2"/>
              </a:rPr>
              <a:t> </a:t>
            </a:r>
            <a:endParaRPr 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7CEC0-EDC4-41CB-26DB-C100BE746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3839-18D7-A902-57EC-4BC6F2A4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83" y="160771"/>
            <a:ext cx="9992864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Example 6 </a:t>
            </a:r>
            <a:r>
              <a:rPr lang="en-IN" sz="2400" dirty="0"/>
              <a:t> </a:t>
            </a:r>
          </a:p>
          <a:p>
            <a:r>
              <a:rPr lang="en-IN" sz="2400" dirty="0"/>
              <a:t>Sub (5) in (3 )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3C03D6-0B59-808C-6C94-BBA91360DE26}"/>
                  </a:ext>
                </a:extLst>
              </p14:cNvPr>
              <p14:cNvContentPartPr/>
              <p14:nvPr/>
            </p14:nvContentPartPr>
            <p14:xfrm>
              <a:off x="5065527" y="6131782"/>
              <a:ext cx="190440" cy="77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3C03D6-0B59-808C-6C94-BBA91360DE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247" y="6123502"/>
                <a:ext cx="207000" cy="93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84D984A-1C23-EC0B-EA68-97603B5CB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583" y="1433858"/>
            <a:ext cx="6704915" cy="43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70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95D4D-6FC6-669B-DA17-9B69DC803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AB3B-8C04-C481-E7D2-F5AAF5DC4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83" y="160771"/>
            <a:ext cx="9992864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Example 6 </a:t>
            </a:r>
            <a:r>
              <a:rPr lang="en-IN" sz="2400" dirty="0"/>
              <a:t> </a:t>
            </a:r>
          </a:p>
          <a:p>
            <a:r>
              <a:rPr lang="en-IN" sz="2400" dirty="0"/>
              <a:t>Sub (6) in (1)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03592-E0F3-1324-B4BF-3E680E22AA7B}"/>
                  </a:ext>
                </a:extLst>
              </p14:cNvPr>
              <p14:cNvContentPartPr/>
              <p14:nvPr/>
            </p14:nvContentPartPr>
            <p14:xfrm>
              <a:off x="5065527" y="6131782"/>
              <a:ext cx="190440" cy="77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03592-E0F3-1324-B4BF-3E680E22AA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247" y="6123502"/>
                <a:ext cx="207000" cy="93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7DA446-9E9F-6EE1-92DA-7A93ADCD0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583" y="1557823"/>
            <a:ext cx="9491318" cy="32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Find regular expressions for the languages accepted by the following automata:-</a:t>
            </a:r>
          </a:p>
          <a:p>
            <a:pPr marL="0" indent="0">
              <a:buNone/>
            </a:pPr>
            <a:r>
              <a:rPr lang="en-IN" dirty="0"/>
              <a:t>1)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0" y="1290920"/>
            <a:ext cx="6441141" cy="213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65" y="3422279"/>
            <a:ext cx="6571136" cy="2884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3"/>
            <a:ext cx="10515600" cy="7682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Algebraic Method using Arden’s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53060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         </a:t>
            </a:r>
            <a:r>
              <a:rPr lang="en-US" sz="36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 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1n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         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 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2n</a:t>
            </a:r>
            <a:endParaRPr lang="en-US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                  .  .  .  .  .  .  .  .  .  .  .  .  .  .  .  .  .  .  .  .  .  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                  .  .  .  .  .  .  .  .  .  .  .  .  .  .  .  .  .  .  .  .  .  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i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i1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 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i2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in</a:t>
            </a:r>
            <a:endParaRPr lang="en-US" baseline="-25000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                  .  .  .  .  .  .  .  .  .  .  .  .  .  .  .  .  .  .  .  .  .  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                  .  .  .  .  .  .  .  .  .  .  .  .  .  .  .  .  .  .  .  .  .  .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                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n1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n2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err="1">
                <a:solidFill>
                  <a:srgbClr val="0000CC"/>
                </a:solidFill>
                <a:sym typeface="Symbol" panose="05050102010706020507" pitchFamily="18" charset="2"/>
              </a:rPr>
              <a:t>nn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 </a:t>
            </a:r>
            <a:endParaRPr lang="en-US" baseline="-25000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By repeatedly applying substitutions and Arden’s theorem, we can express v</a:t>
            </a:r>
            <a:r>
              <a:rPr lang="en-US" baseline="-25000" dirty="0">
                <a:sym typeface="Symbol" panose="05050102010706020507" pitchFamily="18" charset="2"/>
              </a:rPr>
              <a:t>i </a:t>
            </a:r>
            <a:r>
              <a:rPr lang="en-US" dirty="0">
                <a:sym typeface="Symbol" panose="05050102010706020507" pitchFamily="18" charset="2"/>
              </a:rPr>
              <a:t> in terms of </a:t>
            </a:r>
            <a:r>
              <a:rPr lang="el-GR" dirty="0">
                <a:sym typeface="Symbol" panose="05050102010706020507" pitchFamily="18" charset="2"/>
              </a:rPr>
              <a:t>α</a:t>
            </a:r>
            <a:r>
              <a:rPr lang="en-IN" baseline="-25000" dirty="0" err="1">
                <a:sym typeface="Symbol" panose="05050102010706020507" pitchFamily="18" charset="2"/>
              </a:rPr>
              <a:t>ij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83C0E-1E8E-79CC-69AC-E3B5691D3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459C-EA3C-61A9-BE98-16C61293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"/>
            <a:ext cx="10515600" cy="7682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Arden’s Theorem - Steps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95296-0AF5-0A6F-EFE0-A1A1E6F2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94" y="780273"/>
            <a:ext cx="11318583" cy="5814811"/>
          </a:xfrm>
        </p:spPr>
        <p:txBody>
          <a:bodyPr>
            <a:normAutofit fontScale="32500" lnSpcReduction="20000"/>
          </a:bodyPr>
          <a:lstStyle/>
          <a:p>
            <a:pPr marL="0" indent="0" fontAlgn="base">
              <a:buNone/>
            </a:pPr>
            <a:r>
              <a:rPr lang="en-IN" sz="8000" b="1" u="sng" dirty="0"/>
              <a:t>Step-01:</a:t>
            </a:r>
            <a:endParaRPr lang="en-IN" sz="8000" b="1" dirty="0"/>
          </a:p>
          <a:p>
            <a:pPr fontAlgn="base"/>
            <a:r>
              <a:rPr lang="en-IN" sz="8000" b="1" dirty="0">
                <a:solidFill>
                  <a:srgbClr val="FF0000"/>
                </a:solidFill>
              </a:rPr>
              <a:t>Form a equation for each state </a:t>
            </a:r>
            <a:r>
              <a:rPr lang="en-IN" sz="8000" b="1" dirty="0"/>
              <a:t>considering the transitions which comes </a:t>
            </a:r>
            <a:r>
              <a:rPr lang="en-IN" sz="8000" b="1" dirty="0">
                <a:solidFill>
                  <a:srgbClr val="FF0000"/>
                </a:solidFill>
              </a:rPr>
              <a:t>towards that state.</a:t>
            </a:r>
          </a:p>
          <a:p>
            <a:pPr fontAlgn="base"/>
            <a:r>
              <a:rPr lang="en-IN" sz="8000" b="1" i="1" dirty="0"/>
              <a:t>Add ‘∈’ in the equation of </a:t>
            </a:r>
            <a:r>
              <a:rPr lang="en-IN" sz="8000" b="1" i="1" dirty="0">
                <a:solidFill>
                  <a:srgbClr val="FF0000"/>
                </a:solidFill>
              </a:rPr>
              <a:t>initial state.</a:t>
            </a:r>
          </a:p>
          <a:p>
            <a:pPr marL="0" indent="0" fontAlgn="base">
              <a:buNone/>
            </a:pPr>
            <a:r>
              <a:rPr lang="en-IN" sz="8000" b="1" u="sng" dirty="0"/>
              <a:t> Step-02:</a:t>
            </a:r>
            <a:endParaRPr lang="en-IN" sz="8000" b="1" dirty="0"/>
          </a:p>
          <a:p>
            <a:pPr fontAlgn="base"/>
            <a:r>
              <a:rPr lang="en-IN" sz="8000" b="1" dirty="0"/>
              <a:t> Bring final </a:t>
            </a:r>
            <a:r>
              <a:rPr lang="en-IN" sz="8000" b="1" i="1" dirty="0">
                <a:solidFill>
                  <a:srgbClr val="FF0000"/>
                </a:solidFill>
              </a:rPr>
              <a:t>state in the form R = Q + RP </a:t>
            </a:r>
            <a:r>
              <a:rPr lang="en-IN" sz="8000" b="1" dirty="0"/>
              <a:t>to get the required regular expression.</a:t>
            </a:r>
          </a:p>
          <a:p>
            <a:pPr marL="0" indent="0" fontAlgn="base">
              <a:buNone/>
            </a:pPr>
            <a:endParaRPr lang="en-IN" sz="8000" b="1" u="sng" dirty="0"/>
          </a:p>
          <a:p>
            <a:pPr marL="0" indent="0" fontAlgn="base">
              <a:buNone/>
            </a:pPr>
            <a:r>
              <a:rPr lang="en-IN" sz="8000" b="1" u="sng" dirty="0"/>
              <a:t>Important Notes-</a:t>
            </a:r>
            <a:endParaRPr lang="en-IN" sz="8000" b="1" dirty="0"/>
          </a:p>
          <a:p>
            <a:pPr marL="0" indent="0" fontAlgn="base">
              <a:buNone/>
            </a:pPr>
            <a:r>
              <a:rPr lang="en-IN" sz="8000" b="1" u="sng" dirty="0"/>
              <a:t>Note-01:</a:t>
            </a:r>
            <a:r>
              <a:rPr lang="en-IN" sz="8000" b="1" dirty="0"/>
              <a:t> </a:t>
            </a:r>
          </a:p>
          <a:p>
            <a:pPr fontAlgn="base"/>
            <a:r>
              <a:rPr lang="en-IN" sz="8000" b="1" dirty="0"/>
              <a:t>Arden’s Theorem can be used </a:t>
            </a:r>
            <a:r>
              <a:rPr lang="en-IN" sz="8000" b="1" i="1" dirty="0">
                <a:solidFill>
                  <a:srgbClr val="FF0000"/>
                </a:solidFill>
              </a:rPr>
              <a:t>to find a regular expression for both DFA </a:t>
            </a:r>
            <a:r>
              <a:rPr lang="en-IN" sz="8000" b="1" i="1">
                <a:solidFill>
                  <a:srgbClr val="FF0000"/>
                </a:solidFill>
              </a:rPr>
              <a:t>and NFA.</a:t>
            </a:r>
            <a:endParaRPr lang="en-IN" sz="8000" b="1" i="1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IN" sz="8000" b="1" u="sng" dirty="0"/>
              <a:t>Note-02:</a:t>
            </a:r>
            <a:endParaRPr lang="en-IN" sz="8000" b="1" dirty="0"/>
          </a:p>
          <a:p>
            <a:pPr fontAlgn="base"/>
            <a:r>
              <a:rPr lang="en-IN" sz="8000" b="1" dirty="0"/>
              <a:t>If there exists </a:t>
            </a:r>
            <a:r>
              <a:rPr lang="en-IN" sz="8000" b="1" dirty="0">
                <a:solidFill>
                  <a:srgbClr val="FF0000"/>
                </a:solidFill>
              </a:rPr>
              <a:t>multiple final states, </a:t>
            </a:r>
            <a:r>
              <a:rPr lang="en-IN" sz="8000" b="1" dirty="0"/>
              <a:t>then-</a:t>
            </a:r>
          </a:p>
          <a:p>
            <a:pPr marL="0" indent="0" fontAlgn="base">
              <a:buNone/>
            </a:pPr>
            <a:r>
              <a:rPr lang="en-IN" sz="8000" b="1" i="1" dirty="0">
                <a:solidFill>
                  <a:srgbClr val="FF0000"/>
                </a:solidFill>
              </a:rPr>
              <a:t>                     Write a regular expression for each final state separately.</a:t>
            </a:r>
          </a:p>
          <a:p>
            <a:pPr fontAlgn="base"/>
            <a:r>
              <a:rPr lang="en-IN" sz="8000" b="1" dirty="0"/>
              <a:t>Add all the regular expressions to get the final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5699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733A5-A846-9589-4FFF-C2DB5BA85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432C-212C-8441-A7A1-B47216B0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973"/>
            <a:ext cx="10515600" cy="7682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Identities of Regular Expressions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0C6F5-0C1C-3ACE-3B81-A80771CE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55" y="1463047"/>
            <a:ext cx="10515600" cy="48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75533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56" y="1026645"/>
            <a:ext cx="10539044" cy="51858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1)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8000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IN" sz="8000" dirty="0"/>
              <a:t>Since there are 4 states namely </a:t>
            </a:r>
            <a:r>
              <a:rPr lang="en-US" sz="80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8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8000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80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8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8000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80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8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8000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>
                <a:latin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80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80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8000" dirty="0">
                <a:latin typeface="Times New Roman" panose="02020603050405020304" pitchFamily="18" charset="0"/>
                <a:cs typeface="Arial" panose="020B0604020202020204" pitchFamily="34" charset="0"/>
              </a:rPr>
              <a:t> , therefore we have 4 equations,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8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9600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altLang="en-US" sz="9600" b="1" dirty="0">
                <a:sym typeface="Symbol" panose="05050102010706020507" pitchFamily="18" charset="2"/>
              </a:rPr>
              <a:t> + 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en-US" sz="9600" b="1" dirty="0">
                <a:sym typeface="Symbol" panose="05050102010706020507" pitchFamily="18" charset="2"/>
              </a:rPr>
              <a:t> a + 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b----------- (1)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altLang="en-US" sz="9600" b="1" dirty="0">
                <a:sym typeface="Symbol" panose="05050102010706020507" pitchFamily="18" charset="2"/>
              </a:rPr>
              <a:t> 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9600" b="1" dirty="0">
                <a:sym typeface="Symbol" panose="05050102010706020507" pitchFamily="18" charset="2"/>
              </a:rPr>
              <a:t>a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----------- (2)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altLang="en-US" sz="9600" b="1" dirty="0">
                <a:sym typeface="Symbol" panose="05050102010706020507" pitchFamily="18" charset="2"/>
              </a:rPr>
              <a:t> 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b----------- (3)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altLang="en-US" sz="9600" b="1" dirty="0">
                <a:sym typeface="Symbol" panose="05050102010706020507" pitchFamily="18" charset="2"/>
              </a:rPr>
              <a:t> 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sz="9600" b="1" dirty="0">
                <a:sym typeface="Symbol" panose="05050102010706020507" pitchFamily="18" charset="2"/>
              </a:rPr>
              <a:t>a+ 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en-US" sz="9600" b="1" dirty="0">
                <a:sym typeface="Symbol" panose="05050102010706020507" pitchFamily="18" charset="2"/>
              </a:rPr>
              <a:t>b+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altLang="en-US" sz="9600" b="1" dirty="0">
                <a:sym typeface="Symbol" panose="05050102010706020507" pitchFamily="18" charset="2"/>
              </a:rPr>
              <a:t>a+ 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9600" b="1" dirty="0">
                <a:latin typeface="Times New Roman" panose="02020603050405020304" pitchFamily="18" charset="0"/>
                <a:cs typeface="Arial" panose="020B0604020202020204" pitchFamily="34" charset="0"/>
              </a:rPr>
              <a:t>b----------- (4)</a:t>
            </a:r>
            <a:r>
              <a:rPr lang="en-US" sz="9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53103" y="818208"/>
            <a:ext cx="4734854" cy="2193933"/>
            <a:chOff x="2053103" y="1096758"/>
            <a:chExt cx="4734854" cy="3052335"/>
          </a:xfrm>
        </p:grpSpPr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053103" y="2911469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2646522" y="2056537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535440" y="1992142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600163" y="2071802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4703917" y="2004962"/>
              <a:ext cx="614149" cy="6444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Arc 455"/>
            <p:cNvSpPr/>
            <p:nvPr/>
          </p:nvSpPr>
          <p:spPr bwMode="auto">
            <a:xfrm rot="16200000">
              <a:off x="3209974" y="1342076"/>
              <a:ext cx="1288042" cy="1808626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sp>
          <p:nvSpPr>
            <p:cNvPr id="37" name="Arc 455"/>
            <p:cNvSpPr/>
            <p:nvPr/>
          </p:nvSpPr>
          <p:spPr bwMode="auto">
            <a:xfrm rot="5202754">
              <a:off x="3544934" y="1530689"/>
              <a:ext cx="864426" cy="1702723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4800297" y="2059055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2632525" y="3480353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2718025" y="358771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4727527" y="3495580"/>
              <a:ext cx="614149" cy="6444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Arc 455"/>
            <p:cNvSpPr/>
            <p:nvPr/>
          </p:nvSpPr>
          <p:spPr bwMode="auto">
            <a:xfrm rot="21142901">
              <a:off x="2731896" y="2572140"/>
              <a:ext cx="625860" cy="107958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sp>
          <p:nvSpPr>
            <p:cNvPr id="43" name="Arc 455"/>
            <p:cNvSpPr/>
            <p:nvPr/>
          </p:nvSpPr>
          <p:spPr bwMode="auto">
            <a:xfrm rot="10495425">
              <a:off x="2317125" y="2448722"/>
              <a:ext cx="775365" cy="138737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981002" y="2636532"/>
              <a:ext cx="23610" cy="8602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260742" y="3828791"/>
              <a:ext cx="1480853" cy="30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21"/>
            <p:cNvSpPr/>
            <p:nvPr/>
          </p:nvSpPr>
          <p:spPr bwMode="auto">
            <a:xfrm rot="20696736">
              <a:off x="5261995" y="3306354"/>
              <a:ext cx="7879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3587980" y="1096758"/>
              <a:ext cx="301850" cy="35595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3740379" y="2653642"/>
              <a:ext cx="335785" cy="310358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3301938" y="2963750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4002975" y="3720477"/>
              <a:ext cx="335785" cy="310358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4964270" y="2769144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 Box 3"/>
            <p:cNvSpPr txBox="1">
              <a:spLocks noChangeArrowheads="1"/>
            </p:cNvSpPr>
            <p:nvPr/>
          </p:nvSpPr>
          <p:spPr bwMode="auto">
            <a:xfrm>
              <a:off x="5983918" y="3227264"/>
              <a:ext cx="804039" cy="29717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sz="20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 , b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2054343" y="2309332"/>
              <a:ext cx="490279" cy="140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4811764" y="3557235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9624"/>
            <a:ext cx="10515600" cy="6091517"/>
          </a:xfrm>
          <a:noFill/>
          <a:ln w="254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Substitute (2) and (3) in (1),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altLang="en-US" sz="2800" b="1" dirty="0">
                <a:sym typeface="Symbol" panose="05050102010706020507" pitchFamily="18" charset="2"/>
              </a:rPr>
              <a:t> +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en-US" sz="2800" b="1" dirty="0">
                <a:sym typeface="Symbol" panose="05050102010706020507" pitchFamily="18" charset="2"/>
              </a:rPr>
              <a:t>a+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IN" dirty="0"/>
              <a:t>b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	q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altLang="en-US" sz="2800" b="1" dirty="0">
                <a:sym typeface="Symbol" panose="05050102010706020507" pitchFamily="18" charset="2"/>
              </a:rPr>
              <a:t> +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800" b="1" dirty="0">
                <a:sym typeface="Symbol" panose="05050102010706020507" pitchFamily="18" charset="2"/>
              </a:rPr>
              <a:t>a +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2800" b="1" dirty="0">
                <a:sym typeface="Symbol" panose="05050102010706020507" pitchFamily="18" charset="2"/>
              </a:rPr>
              <a:t>ab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= </a:t>
            </a:r>
            <a:r>
              <a:rPr lang="en-US" altLang="en-US" sz="2800" b="1" dirty="0">
                <a:sym typeface="Symbol" panose="05050102010706020507" pitchFamily="18" charset="2"/>
              </a:rPr>
              <a:t> + </a:t>
            </a: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 </a:t>
            </a:r>
            <a:r>
              <a:rPr lang="en-US" altLang="en-US" sz="2800" b="1" dirty="0">
                <a:sym typeface="Symbol" panose="05050102010706020507" pitchFamily="18" charset="2"/>
              </a:rPr>
              <a:t>(</a:t>
            </a:r>
            <a:r>
              <a:rPr lang="en-US" altLang="en-US" sz="2800" b="1" dirty="0" err="1">
                <a:sym typeface="Symbol" panose="05050102010706020507" pitchFamily="18" charset="2"/>
              </a:rPr>
              <a:t>ba</a:t>
            </a:r>
            <a:r>
              <a:rPr lang="en-US" altLang="en-US" sz="2800" b="1" dirty="0">
                <a:sym typeface="Symbol" panose="05050102010706020507" pitchFamily="18" charset="2"/>
              </a:rPr>
              <a:t> + ab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R = Q +RP </a:t>
            </a:r>
            <a:r>
              <a:rPr lang="en-IN" dirty="0">
                <a:sym typeface="Wingdings" panose="05000000000000000000" pitchFamily="2" charset="2"/>
              </a:rPr>
              <a:t> R = QP</a:t>
            </a:r>
            <a:r>
              <a:rPr lang="en-US" altLang="en-US" b="1" dirty="0">
                <a:sym typeface="Symbol" panose="05050102010706020507" pitchFamily="18" charset="2"/>
              </a:rPr>
              <a:t>*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Q = </a:t>
            </a:r>
            <a:r>
              <a:rPr lang="en-US" altLang="en-US" sz="2800" b="1" dirty="0">
                <a:sym typeface="Symbol" panose="05050102010706020507" pitchFamily="18" charset="2"/>
              </a:rPr>
              <a:t>, P = (</a:t>
            </a:r>
            <a:r>
              <a:rPr lang="en-US" altLang="en-US" sz="2800" b="1" dirty="0" err="1">
                <a:sym typeface="Symbol" panose="05050102010706020507" pitchFamily="18" charset="2"/>
              </a:rPr>
              <a:t>ba</a:t>
            </a:r>
            <a:r>
              <a:rPr lang="en-US" altLang="en-US" sz="2800" b="1" dirty="0">
                <a:sym typeface="Symbol" panose="05050102010706020507" pitchFamily="18" charset="2"/>
              </a:rPr>
              <a:t> + ab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IN" dirty="0"/>
              <a:t> , </a:t>
            </a:r>
          </a:p>
          <a:p>
            <a:pPr marL="0" indent="0">
              <a:buNone/>
            </a:pPr>
            <a:r>
              <a:rPr lang="en-IN" dirty="0"/>
              <a:t> Hence, </a:t>
            </a: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 </a:t>
            </a:r>
            <a:r>
              <a:rPr lang="en-IN" dirty="0"/>
              <a:t>= </a:t>
            </a:r>
            <a:r>
              <a:rPr lang="en-US" altLang="en-US" sz="2800" b="1" dirty="0">
                <a:sym typeface="Symbol" panose="05050102010706020507" pitchFamily="18" charset="2"/>
              </a:rPr>
              <a:t>(</a:t>
            </a:r>
            <a:r>
              <a:rPr lang="en-US" altLang="en-US" sz="2800" b="1" dirty="0" err="1">
                <a:sym typeface="Symbol" panose="05050102010706020507" pitchFamily="18" charset="2"/>
              </a:rPr>
              <a:t>ba</a:t>
            </a:r>
            <a:r>
              <a:rPr lang="en-US" altLang="en-US" sz="2800" b="1" dirty="0">
                <a:sym typeface="Symbol" panose="05050102010706020507" pitchFamily="18" charset="2"/>
              </a:rPr>
              <a:t> + ab</a:t>
            </a:r>
            <a:r>
              <a:rPr lang="en-US" altLang="en-US" b="1" dirty="0">
                <a:sym typeface="Symbol" panose="05050102010706020507" pitchFamily="18" charset="2"/>
              </a:rPr>
              <a:t>)*</a:t>
            </a:r>
          </a:p>
          <a:p>
            <a:pPr marL="0" indent="0">
              <a:buNone/>
            </a:pPr>
            <a:r>
              <a:rPr lang="en-IN" dirty="0"/>
              <a:t>                   = (</a:t>
            </a:r>
            <a:r>
              <a:rPr lang="en-US" altLang="en-US" sz="2800" b="1" dirty="0" err="1">
                <a:sym typeface="Symbol" panose="05050102010706020507" pitchFamily="18" charset="2"/>
              </a:rPr>
              <a:t>ba</a:t>
            </a:r>
            <a:r>
              <a:rPr lang="en-US" altLang="en-US" sz="2800" b="1" dirty="0">
                <a:sym typeface="Symbol" panose="05050102010706020507" pitchFamily="18" charset="2"/>
              </a:rPr>
              <a:t> + ab</a:t>
            </a:r>
            <a:r>
              <a:rPr lang="en-US" altLang="en-US" b="1" dirty="0">
                <a:sym typeface="Symbol" panose="05050102010706020507" pitchFamily="18" charset="2"/>
              </a:rPr>
              <a:t>)*</a:t>
            </a:r>
          </a:p>
          <a:p>
            <a:pPr marL="0" indent="0">
              <a:buNone/>
            </a:pPr>
            <a:endParaRPr lang="en-US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(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ba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+ ab)*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5697" y="4941922"/>
            <a:ext cx="1949823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16633"/>
            <a:ext cx="8435280" cy="6009531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Example 2 </a:t>
            </a:r>
            <a:r>
              <a:rPr lang="en-IN" sz="2400" dirty="0"/>
              <a:t> </a:t>
            </a:r>
          </a:p>
          <a:p>
            <a:r>
              <a:rPr lang="en-IN" sz="2400" dirty="0"/>
              <a:t>Here the initial state is q1 and the final state is q1.</a:t>
            </a:r>
          </a:p>
          <a:p>
            <a:r>
              <a:rPr lang="en-IN" sz="2400" dirty="0"/>
              <a:t>The equations for the three states q1, q2, and q3 are as follows 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78" y="4010288"/>
            <a:ext cx="635531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78" y="1704299"/>
            <a:ext cx="594972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5065527" y="6131782"/>
              <a:ext cx="190440" cy="770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7247" y="6123502"/>
                <a:ext cx="207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80DF54-E059-4BAD-9B1A-7AE6446F2EB4}"/>
                  </a:ext>
                </a:extLst>
              </p14:cNvPr>
              <p14:cNvContentPartPr/>
              <p14:nvPr/>
            </p14:nvContentPartPr>
            <p14:xfrm>
              <a:off x="2817840" y="1778040"/>
              <a:ext cx="4019400" cy="314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80DF54-E059-4BAD-9B1A-7AE6446F2E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8480" y="1768680"/>
                <a:ext cx="4038120" cy="31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8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260649"/>
            <a:ext cx="8507288" cy="58655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75" y="188640"/>
            <a:ext cx="9077925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5352447" y="1438102"/>
              <a:ext cx="4683960" cy="896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4167" y="1429822"/>
                <a:ext cx="470052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64" name="Ink 1063"/>
              <p14:cNvContentPartPr/>
              <p14:nvPr/>
            </p14:nvContentPartPr>
            <p14:xfrm>
              <a:off x="2086527" y="4103902"/>
              <a:ext cx="114120" cy="218520"/>
            </p14:xfrm>
          </p:contentPart>
        </mc:Choice>
        <mc:Fallback xmlns="">
          <p:pic>
            <p:nvPicPr>
              <p:cNvPr id="1064" name="Ink 106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8247" y="4095649"/>
                <a:ext cx="130680" cy="23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47" name="Ink 1146"/>
              <p14:cNvContentPartPr/>
              <p14:nvPr/>
            </p14:nvContentPartPr>
            <p14:xfrm>
              <a:off x="6586527" y="4678462"/>
              <a:ext cx="3310200" cy="802800"/>
            </p14:xfrm>
          </p:contentPart>
        </mc:Choice>
        <mc:Fallback xmlns="">
          <p:pic>
            <p:nvPicPr>
              <p:cNvPr id="1147" name="Ink 114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8247" y="4670182"/>
                <a:ext cx="332676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17BCD1-3BE2-466F-AAAB-D141CF98FBB1}"/>
                  </a:ext>
                </a:extLst>
              </p14:cNvPr>
              <p14:cNvContentPartPr/>
              <p14:nvPr/>
            </p14:nvContentPartPr>
            <p14:xfrm>
              <a:off x="3537840" y="1045800"/>
              <a:ext cx="6388200" cy="482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17BCD1-3BE2-466F-AAAB-D141CF98FB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8480" y="1036440"/>
                <a:ext cx="6406920" cy="48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77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1081</Words>
  <Application>Microsoft Office PowerPoint</Application>
  <PresentationFormat>Widescreen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DFA to Regular Expressions</vt:lpstr>
      <vt:lpstr>Algebraic Method using Arden’s Theorem</vt:lpstr>
      <vt:lpstr>Algebraic Method using Arden’s Theorem</vt:lpstr>
      <vt:lpstr>Arden’s Theorem - Steps</vt:lpstr>
      <vt:lpstr>Identities of Regular Expressions</vt:lpstr>
      <vt:lpstr>Example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Baskaran P</dc:creator>
  <cp:lastModifiedBy>Arumuga Arun R</cp:lastModifiedBy>
  <cp:revision>32</cp:revision>
  <dcterms:created xsi:type="dcterms:W3CDTF">2023-03-08T06:06:20Z</dcterms:created>
  <dcterms:modified xsi:type="dcterms:W3CDTF">2024-02-07T16:52:50Z</dcterms:modified>
</cp:coreProperties>
</file>