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8" r:id="rId3"/>
    <p:sldId id="282" r:id="rId4"/>
    <p:sldId id="283" r:id="rId5"/>
    <p:sldId id="284" r:id="rId6"/>
    <p:sldId id="288" r:id="rId7"/>
    <p:sldId id="289" r:id="rId8"/>
    <p:sldId id="267" r:id="rId9"/>
    <p:sldId id="268" r:id="rId10"/>
    <p:sldId id="269" r:id="rId11"/>
    <p:sldId id="270" r:id="rId12"/>
    <p:sldId id="271" r:id="rId13"/>
    <p:sldId id="285" r:id="rId14"/>
    <p:sldId id="286" r:id="rId15"/>
    <p:sldId id="287" r:id="rId16"/>
    <p:sldId id="290" r:id="rId17"/>
    <p:sldId id="292" r:id="rId18"/>
    <p:sldId id="293" r:id="rId19"/>
    <p:sldId id="272" r:id="rId20"/>
    <p:sldId id="273" r:id="rId21"/>
    <p:sldId id="274" r:id="rId22"/>
    <p:sldId id="275" r:id="rId23"/>
    <p:sldId id="276" r:id="rId24"/>
    <p:sldId id="277" r:id="rId25"/>
    <p:sldId id="265" r:id="rId26"/>
    <p:sldId id="294" r:id="rId27"/>
    <p:sldId id="295" r:id="rId28"/>
    <p:sldId id="302" r:id="rId29"/>
    <p:sldId id="296" r:id="rId30"/>
    <p:sldId id="297" r:id="rId31"/>
    <p:sldId id="298" r:id="rId32"/>
    <p:sldId id="299" r:id="rId33"/>
    <p:sldId id="306" r:id="rId34"/>
    <p:sldId id="307" r:id="rId35"/>
    <p:sldId id="303" r:id="rId36"/>
    <p:sldId id="304" r:id="rId37"/>
    <p:sldId id="305" r:id="rId38"/>
    <p:sldId id="300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6:46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9284,'0'0'10133,"6"-39"-10133,-6 55-1473,0-9-1472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11:12:31.4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2169 2394 801 0,'0'0'236'0,"0"0"-187"16,0 0 4-16,0 0-4 15,0 0-28-15,0 0-15 0,0 0 6 16,0 0-2-16,0 0-1 15,-3 0-1-15,3 0-2 16,-3 2-6-16,-1 8-1 16,-5 14 0-16,-6 10 2 15,-3 16 13-15,0 7-1 16,5 6-10-16,2 0 0 16,-1 0-1-16,2-7 2 15,1-3-3-15,-3-10 0 16,3-5-1-16,3-7 1 15,0-8-1-15,0-7 0 16,2-10 0-16,1-2 2 16,1-4 0-16,2 0 5 15,-3 0 0-15,-3-7 1 16,0-10-6-16,3-5-2 0,-3 1 0 16,6 2 2-16,0 6-2 15,0 3 1-15,0 3-1 16,0 2-4-16,9 3 3 15,5 0-6-15,5 2 1 16,6 0 3-16,3 0-6 16,4 0 7-16,-2 0-2 15,0 0-10-15,-1 9-3 16,-3-1 3-16,-2 1-3 16,-5-1-6-16,-4 1-17 0,-2 1-24 15,-2-1-18 1,-2-1-78-16,1-2-57 0,-2-6-118 15</inkml:trace>
  <inkml:trace contextRef="#ctx0" brushRef="#br0" timeOffset="310.87">2621 2710 869 0,'0'0'113'15,"0"0"-38"-15,0 0-29 16,0 0-38-16,0 0-8 15,0 0-16-15,22-14 8 16,4 9 6-16,7-4-17 16,2 2-45-16,-2 2-73 15,-2 2-36-15,-7 3-47 16</inkml:trace>
  <inkml:trace contextRef="#ctx0" brushRef="#br0" timeOffset="513.77">2664 2948 468 0,'0'0'386'0,"0"0"-277"16,0 0-42-16,0 0-25 15,0 0-38-15,0 0-4 16,84-37-1-16,-44 18-49 15,4 1-118-15,-5 1-87 16</inkml:trace>
  <inkml:trace contextRef="#ctx0" brushRef="#br0" timeOffset="1180.06">3567 2313 908 0,'0'0'67'0,"0"0"11"16,0 0-29-16,0 0 24 0,0 0-57 15,0 0-16-15,0 0-4 16,-97-23 0-16,76 43 2 16,2 0 1-16,5 2-1 15,5 2-1-15,-1 0 3 16,5 2-2-16,2 0-1 16,3 1 3-16,0 2-2 15,0-3 0-15,0 1-1 16,8-1 0-16,2-1-3 15,-4-2 4-15,3 2-1 16,-3 0 3-16,-4 0 0 16,-2 0 1-16,0 3 0 15,-17-2-1-15,-3-2 1 16,-2-2-1-16,3-7 0 16,4-6 1-16,3-4-1 0,6-1 1 15,3-4-1-15,1 0 3 16,2 0-3-16,0 0 6 15,0 0-6-15,0 0 2 16,0 0-1-16,0-2 0 16,3 0-1-16,5 1-1 15,-2 1-7-15,4 0 4 16,-2 3 3-16,-2 14-1 16,0 7 0-16,-6 8 2 15,0 7 2-15,0 6-1 16,0-1-1-16,-5-1 0 15,1-4 1-15,2-3-2 0,2-4-3 16,0-8-24-16,0-10-48 16,12-9-90-16,9-5-12 15,3-8-145-15</inkml:trace>
  <inkml:trace contextRef="#ctx0" brushRef="#br0" timeOffset="2138.53">3769 2646 864 0,'0'0'150'0,"0"0"-86"0,0 0 6 16,0 0-38 0,0 0-32-16,0 0-11 0,0 14 4 15,0 20 5-15,-1 2 2 16,-1 3 0-16,0-2 1 15,2-1 0-15,-2-1 0 16,2-4 3-16,0-2-4 16,0-6 1-16,0-3 0 15,0-6 1-15,0-4-2 16,0-8 0-16,0 1 1 16,0-3 7-16,0 0 2 15,0-3 13-15,0-11 25 16,4-10-38-16,4-2-9 15,-2-2-1-15,6 3 0 0,-2 4-1 16,1 3 0-16,1 6-3 16,-2 4 0-16,2 3-4 15,-4 3-9-15,6 2-8 16,0 0 0-16,1 7 6 16,0 7 2-16,1 4 5 15,-1 1 2-15,3 0 2 16,-3 2 2-16,1-1 2 15,-5-5 4-15,-1-3-4 16,-1-3 3-16,-6-5 1 16,0-4-2-16,-1 0 4 15,-1 0 3-15,2-3 33 16,1-12 6-16,1-6-43 16,2-4 0-16,-2-3-1 15,4-2-4-15,0-4-11 0,-3 3-6 16,0 1-41-16,6 4-45 15,-2 9-121-15,-2 8-128 16</inkml:trace>
  <inkml:trace contextRef="#ctx0" brushRef="#br0" timeOffset="2530.23">4566 2704 707 0,'0'0'96'16,"0"0"-1"-16,0 0-1 16,0-75-41-16,-2 63-14 15,1 2-23-15,-2 6 22 16,0 3-15-16,-4 1 4 15,-5 0-27-15,-8 17-2 16,-5 15-4-16,-2 4 2 16,2 3 3-16,1 1-1 15,6-4 2-15,6 1 1 16,6-2-1-16,3-2-1 0,3-3 1 16,0-5-2-16,14-4-1 15,2-6-15-15,5-4-4 16,6-7 3-16,1-4-3 15,0 0-19-15,1-10-66 16,-6-10-100-16,-4-4-104 16</inkml:trace>
  <inkml:trace contextRef="#ctx0" brushRef="#br0" timeOffset="2717.87">4408 2870 692 0,'0'0'125'0,"0"0"-71"16,0 0 26-16,0 0-57 15,0 0-23-15,0 0-2 16,79-8 1-16,-34-7-23 16,1-2-113-16,0-3-69 15</inkml:trace>
  <inkml:trace contextRef="#ctx0" brushRef="#br0" timeOffset="3301.79">5022 2484 710 0,'0'0'110'16,"0"0"27"-16,0 0-67 16,0 0-23-16,0 0-33 15,0 0-13-15,-62-33-1 16,47 46 0-16,0 7-1 16,3 4 0-16,3-1 1 15,5 2-1-15,2 1 0 16,2-1 1-16,0-1-1 0,0-2 1 15,3-2 0 1,8-2-1-16,0-2-3 0,0 0 0 16,2-1 4-16,-5-1 0 15,-1 1 0-15,-2-2-2 16,-4 0 3-16,-1 0-2 16,0 4 2-16,-13 2 0 15,-8-2 2-15,2-1-3 16,2-3 1-16,3-6-1 15,6-2-1-15,3-5-1 16,4 0 2-16,1 0 2 16,0 0-1-16,0 0 3 15,0 0-2-15,0-6-2 0,9 1-3 16,1 4 2-16,5 1 1 16,-2 0-5-16,-2 3 5 15,-2 14-5-15,-1 6 4 16,-3 5 0-16,-2 5 0 15,-3 1 1-15,2 2 0 16,-2-5-12-16,4-3-34 16,2-8-72-16,4-10-80 15,0-10-138-15</inkml:trace>
  <inkml:trace contextRef="#ctx0" brushRef="#br0" timeOffset="3670.02">5209 2805 836 0,'0'0'171'0,"0"0"-82"0,0 0-4 15,0 0-63-15,0 0-22 16,0 0-9-16,-9-7 6 16,9 19 0-16,0 3 3 15,0 2 1-15,0 0-1 16,0-1 0-16,0 1-1 15,0-4 1-15,7-4-1 16,1-1 0-16,5-4 2 16,-2-4 0-16,2 0 0 0,2-1 1 15,0-12 0 1,-3-5-2-16,-5-1-4 0,-4-1 4 16,-3-3 0-16,0 1-2 15,0 6 1-15,-13 3-2 16,-8 11-8-16,-4 2-19 15,-5 6-18-15,3 17-20 16,4 5-18-16,6-1-62 16,9-5-7-16,8-2-222 15</inkml:trace>
  <inkml:trace contextRef="#ctx0" brushRef="#br0" timeOffset="3938.12">5488 2836 959 0,'0'0'96'15,"0"0"4"-15,0 0-23 16,0 0-36-16,0 0-31 16,0 0-10-16,-12-30-1 15,12 30-2-15,0 0-6 16,0 10 1-16,1 7 4 15,4 3 4-15,-1 4-5 16,-1 1-11-16,2 2-24 16,-1 2-17-16,2-4-11 15,-3-3-68-15,-1-9-75 0,1-8-123 16</inkml:trace>
  <inkml:trace contextRef="#ctx0" brushRef="#br0" timeOffset="4210.92">5759 2651 787 0,'0'0'138'16,"0"0"-34"-16,0 0-40 15,0 0-22-15,0 0-27 16,0 0-13-16,0-27-2 15,0 27-1-15,0 7-1 0,0 15 0 16,0 5 2-16,0 3 0 16,0 4 1-16,0-1-1 15,0 0-3-15,0 1-37 16,0-3-41-16,5-4-115 16,-2-10-84-16</inkml:trace>
  <inkml:trace contextRef="#ctx0" brushRef="#br0" timeOffset="4744.05">5956 2443 881 0,'0'0'146'16,"0"0"-76"-16,0 0-12 16,0 0-27-16,0 0-24 15,0 0-7-15,66-54 0 16,-59 54 0-16,-2 0 0 16,2 3-5-16,-1 11-1 0,-3 10 5 15,-3 4 0 1,0 2 1-16,0 4 0 0,-6 0 0 15,-4-2 0-15,2-1 0 16,4-7 2-16,1-4-1 16,1-3-2-16,2-3 0 15,0 2 1-15,0-5-1 16,3 0 1-16,3-1 0 16,0-2 0-16,0 1 1 15,3 1-1-15,0 1 0 16,-1 2 0-16,6 0 0 15,0 4 1-15,1-1 0 16,-2 4-1-16,-1-4 2 16,-3 1-2-16,-6-1 2 15,-3-2-1-15,0 1 2 0,0-2 2 16,-18 4 6 0,-10 1-4-16,-8 2-7 0,-2 0-6 15,3-5-66-15,5-7-91 16,9-8-305-16</inkml:trace>
  <inkml:trace contextRef="#ctx0" brushRef="#br0" timeOffset="5205.14">6584 2346 817 0,'0'0'185'0,"0"0"-121"0,0 0-28 16,0 0-36-16,0 0-5 15,0 82 5-15,-3-26 28 16,-4 7-4-16,-1 7-12 16,2 1-8-16,-1 3-1 15,2-4-3-15,1-2-10 16,-1-1-67-16,2-8-98 16,0-14-150-16</inkml:trace>
  <inkml:trace contextRef="#ctx0" brushRef="#br0" timeOffset="7425.72">7184 2707 664 0,'0'0'202'0,"0"0"-100"16,0 0-88-16,0 0-11 15,0 0-3-15,0 0 0 0,-24 50 0 16,18-27 1-1,3 0 5-15,-2 4-2 0,1-4 3 16,-1 2-5-16,0-3-1 16,1-1 5-16,2-5-5 15,-1-5 0-15,0-3-1 16,1-4 0-16,1-4 3 16,1 0 6-16,0 0 7 15,-2-12 20-15,2-11-7 16,0-8-13-16,0-6-10 15,8 0-5-15,5 1 16 16,3 1-15-16,1 2 3 16,2 5-5-16,-1 7-2 0,-1 5 2 15,-1 2 4 1,-4 8-2-16,1 6-4 0,1 0 0 16,0 9-3-16,0 11-2 15,1 7 5-15,-3 5 0 16,-3 6 2-16,1 3-9 15,-4-1-7-15,-3-1-7 16,-3-2-14-16,0 0-32 16,-2-5-46-16,-12-11-51 15,-3-11-192-15</inkml:trace>
  <inkml:trace contextRef="#ctx0" brushRef="#br0" timeOffset="7626.2">7166 2838 962 0,'0'0'104'0,"0"0"-100"16,0 0-4-16,0 0-4 16,79-11-6-16,-22-3-16 15,5-5-38-15,3-3-42 16,-6-1-95-16,-7-3-165 15</inkml:trace>
  <inkml:trace contextRef="#ctx0" brushRef="#br0" timeOffset="7852.86">7695 2539 689 0,'0'0'122'0,"0"0"17"15,0 0-32-15,0 0-60 16,0 0-26-16,0 0-19 15,0 0-2-15,-20 3-9 16,17 22 7-16,1 9 2 16,2 3 2-16,0 2-1 15,0 0-2-15,0 0 1 16,5-1-1-16,5-1-5 16,-1-3-31-16,0-6-64 15,1-8-112-15,-2-15-118 16</inkml:trace>
  <inkml:trace contextRef="#ctx0" brushRef="#br0" timeOffset="8086.75">7918 2515 921 0,'0'0'99'15,"0"0"9"-15,0 0-36 16,0 0-55-16,0 0-17 15,0 0-18-15,-11 16 4 16,11 15 14-16,4 9 0 16,1 1-1-16,0 3 1 15,2-1-1-15,-4-4-31 16,-2 1-33-16,-1-3-19 0,0-6-109 16,-1-8-44-16</inkml:trace>
  <inkml:trace contextRef="#ctx0" brushRef="#br0" timeOffset="8611.25">8508 2800 493 0,'0'0'433'0,"0"0"-361"16,0 0 5-16,0 0-34 16,0 0-35-16,0 0-7 15,54-53-1-15,-23 22 0 16,2-10-8-16,3-7 1 16,1-6-9-16,1 1 1 15,-9 6 8-15,-5 11 7 16,-12 8 1-16,-9 13 7 15,-3 8 12-15,0 4 10 16,0 3-19-16,-6 0-11 16,-10 16-11-16,-4 10 7 15,2 6 0-15,-1 0 1 16,10 4 0-16,0-1 1 16,5-3 1-16,4-2-2 0,0-5 2 15,0-6 0-15,0-4-4 16,11-5 3-16,0-3 2 15,10-2 1-15,1-4-1 16,7-1 7-16,1 0-6 16,-4 0 0-16,-9 0-2 15,-8 0 1-15,-9 7-1 16,0 2-6-16,-16 8-2 16,-9 7 4-16,-12-1-19 15,4-2-91-15,8-8-115 0,5-9-128 16</inkml:trace>
  <inkml:trace contextRef="#ctx0" brushRef="#br0" timeOffset="8890.17">8985 2464 854 0,'0'0'112'16,"0"0"-31"-16,0 0 10 15,0 0-46-15,0 0-45 16,0 0-6-16,0 0-4 16,0 22 6-16,0 10 4 15,-1 9 1-15,0 2-1 16,1-1 0-16,0-1-1 0,0-2 0 16,0-1-1-16,8-7 2 15,0-6 0-15,-2-7-34 16,3-7-10-16,0-5-36 15,-2-6-71-15,2-3-50 16</inkml:trace>
  <inkml:trace contextRef="#ctx0" brushRef="#br0" timeOffset="9076.14">8847 2691 730 0,'0'0'91'15,"0"0"4"-15,0 0-91 16,85-38-4-16,-36 19-4 16,8-3-87-16,-1-2-64 15,0 7-87-15,-13 5 234 16,-10 2-29-16,-15 5-197 16</inkml:trace>
  <inkml:trace contextRef="#ctx0" brushRef="#br0" timeOffset="9540.59">9248 2539 415 0,'0'0'187'16,"0"0"-93"-16,0 0-25 15,0 0-7-15,0 0-15 16,0 0-15-16,8 0 11 16,-4 0-6-16,-1-2 6 15,1 0-8-15,7 1-5 0,7-1 6 16,4 1-2 0,2 1-11-16,1 0-12 0,1 0-4 15,-6 1-3-15,-1 9-4 16,-3 3-2-16,-7 1 0 15,0 4 1-15,-4 1 1 16,-5 1-2-16,0 0 2 16,-7 2 1-16,-14-5-1 15,-5-1 0-15,2-7-6 16,1-3 1-16,10-4-5 16,2-2 2-16,9 0 8 15,2-11 2-15,0-5-2 0,2-8 0 16,16-5-4-16,8-3 1 15,3-3 1 1,3 3-9-16,1 2 0 0,-5 5 3 16,-2 5 5-16,-7 7 3 15,-8 7 10-15,-3 3 4 16,-6 3-8-16,4 0-6 16,-3 0-1-16,4 13 0 15,-1 4-3-15,0 6 4 16,3 5 3-16,3 3-2 15,-1 0-2-15,2 1 1 16,3-3-44-16,-1-4-57 16,0-5-146-16,-1-9-179 15</inkml:trace>
  <inkml:trace contextRef="#ctx0" brushRef="#br0" timeOffset="10037.23">9858 2531 1008 0,'0'0'86'0,"0"0"24"16,0 0-32-16,0 0-40 15,0 0-36-15,0 0-2 16,-19-22 0-16,19 23-7 16,0 14 7-16,0 5-2 15,0 6 2-15,6 2 0 16,0-1 1-16,-2 0-2 0,1-6 1 15,-1-1 0-15,0-7 0 16,-3-4-4-16,-1-4-9 16,0-3-12-16,0-2 10 15,0 0 15-15,0-9 2 16,2-8-2-16,3-6 0 16,1-5-3-16,6-1 3 15,1-4 1-15,1 1-1 16,2 5 0-16,1 3 1 15,2 4 0-15,0 3-2 16,-2 6-1-16,4 5 2 16,-5 1 0-16,-2 5-2 15,-1 0 1-15,0 0-4 0,-1 10-2 16,-3 5-4 0,3-1-3-16,-6 8 7 15,-1 1-2-15,-2 5-1 0,-3 2-8 16,0 0-1-16,3 2-26 15,7-3-6-15,4-5 0 16,12-2-107-16,8-11 11 16,10-8-143-16</inkml:trace>
  <inkml:trace contextRef="#ctx0" brushRef="#br0" timeOffset="10327.65">10641 2481 757 0,'0'0'148'0,"0"0"-32"0,0 0-42 16,0 0-17-16,0 0-37 16,0 0-11-16,-40-48-8 15,30 48-1-15,-6 0 0 16,-6 0-2-16,-5 8 2 16,-2 4 0-16,0 6 0 15,1 3 0-15,5 4-2 16,4 5 2-16,7-4-1 15,3 0 1-15,8-5 0 16,1-4-5-16,0-3 1 16,10-5-7-16,8-6-14 0,7-3 4 15,10 0-9 1,2-17-61-16,4-6-118 0,-4-3-168 16</inkml:trace>
  <inkml:trace contextRef="#ctx0" brushRef="#br0" timeOffset="10921.81">10641 2481 656 0,'33'-89'142'16,"-33"89"-9"-16,0 0-50 15,0 0-64-15,0 0-19 16,0 14 0-16,0 8 6 16,0 2 13-16,0 5 4 15,0 5 0-15,0 0 3 16,0 5-2-16,0-3-11 0,0 0 0 15,0-2-9-15,0-1 0 16,-9 0-2-16,-9-2 1 16,-1-2-2-16,-7 0 4 15,1-5-2-15,4-5-3 16,5-6 0-16,4-7-2 16,10-3 0-16,2-3 2 15,0 0 1-15,0-6 4 16,16-14-4-16,13-9-1 15,7-3-2-15,4-6-6 16,5-2-15-16,1-5-19 16,3-4 10-16,-4 0 16 15,1 2 3-15,-8 5 12 0,-9 6 1 16,-8 13 0-16,-10 7 4 16,-8 9 13-1,-3 6-3-15,0 1 16 16,0 0-30-16,-2 8-8 0,-11 9 6 15,-2 8 2-15,0 4-1 16,2 0 0-16,2 0-3 16,3-1 4-16,7-4 0 15,1-3 0-15,0-2 0 16,9-2 3-16,8 0-3 16,7-2 2-16,4-1-1 15,0-2 6-15,-1 0 13 16,-5 0-6-16,-8-5-12 15,-8 1-1-15,-5-1-2 0,-1 2-5 16,-7 1-25-16,-18 0-11 16,-5-5-67-16,1-5-179 15</inkml:trace>
  <inkml:trace contextRef="#ctx0" brushRef="#br0" timeOffset="11641.77">12024 2434 714 0,'0'0'98'16,"0"0"19"-16,0 0-56 15,0 0-17-15,0 0-13 16,0 0-21-16,-23-42 5 16,6 39 13-16,-7 3-15 15,-3 0-5-15,-7 8-1 16,-2 11-2-16,2 6 0 16,1 3 0-16,3 4-2 15,9 2-3-15,7-5 2 16,7-5-2-16,4-7 0 0,3-5 0 15,0-3 0 1,0-5 0-16,4-4-3 0,12 0 3 16,4-3 3-16,7-12-3 15,1-7-4-15,1 0-2 16,-1-4-7-16,-2-2 5 16,-2 4 8-16,-2 1-3 15,-3 8 3-15,-4 2 5 16,-2 7 11-16,-5 1 2 15,-2 5-2-15,-1 0-6 16,1 0-10-16,1 14 0 16,-4 6 0-16,-2 7 1 15,-1 6-1-15,0 4 4 16,0 1 3-16,-4 0 1 16,-8 2 8-16,1-1-3 0,-3-1-4 15,2-2-5 1,3-2-1-16,0-3-1 0,7-7-2 15,2-7 1-15,0-6-1 16,0-8 0-16,5-3 3 16,12 0 3-16,9-10 4 15,5-11-6-15,-1-4-4 16,-3-2-1-16,-9-2-15 16,-9-3-10-16,-9 6-10 15,0 1-9-15,-15 8 4 0,-16 10-6 16,-7 7-37-16,-4 0-57 15,1 10-21-15,7 4-169 16</inkml:trace>
  <inkml:trace contextRef="#ctx0" brushRef="#br0" timeOffset="13754.49">12100 2384 501 0,'0'0'162'0,"0"0"-4"16,0 0-42-16,0 0-50 16,0 0-16-16,0 0 6 15,5-41 1-15,-8 36-29 16,-11 1-1-16,-7 4 4 16,-4 0-13-16,-8 0-6 15,-6 18 0-15,-1 6 0 16,0 9-3-16,5 8-3 15,6 4 4-15,6 4-6 16,11-1-1-16,6-3-1 16,6-5-2-16,0-7 1 15,9-5-1-15,10-6 0 16,6-5-4-16,10-8 4 0,5-6 2 16,7-3-2-16,5-1-2 15,3-18-6-15,-4-6-3 16,1-7-13-16,-4-6-17 15,-8-2-12-15,-5-4 10 16,-12 3 8-16,-8 7 24 16,-6 8 9-16,-6 6 2 15,-1 9 23-15,-2 5 7 16,0 5 17-16,0 1-14 16,0 0-18-16,0 0-9 15,0 0-5-15,0 0 0 16,-3 11-1-16,-5 8 6 15,0 5 6-15,0 5-2 16,6 4 0-16,2 2-2 0,0-3-3 16,0 1-2-16,2-4 0 15,11-4-2-15,1 0-1 16,5-4 2-16,-1-6-1 16,4-6-1-16,2-6 2 15,1-3-2-15,1-8 0 16,1-12-3-16,-2-8-3 15,-3-4 1-15,-5-6 1 16,-7-1 1-16,-5-3-2 16,-5 3 5-16,0 8-3 15,-2 9 1-15,-14 6-4 0,-2 10 0 16,-4 6-4 0,-6 0-2-16,-2 11-12 0,0 10-24 15,3 5-17-15,6 4-24 16,4-1-35-16,10-2-116 15,7-9-145-15</inkml:trace>
  <inkml:trace contextRef="#ctx0" brushRef="#br0" timeOffset="14258.6">12884 2467 1007 0,'0'0'57'16,"0"0"23"-16,0 0-40 15,0 0-40-15,0 0-9 16,0 0 9-16,-1 68 1 16,7-32 0-16,0 2-1 15,-3-3 4-15,-1-2-4 16,-2-4 0-16,0-5 4 15,0-4-4-15,0-6 2 16,0-6-1-16,0-1 2 16,0-7-2-16,0 0 4 15,0 0 4-15,0-8 6 16,0-13-9-16,0-8-6 0,0-4 0 16,0-7-1-16,10 2-1 15,8-1 2-15,3 10 0 16,5 2-8-16,3 8 2 15,2 4 4-15,-1 5-2 16,0 3-2-16,-3 5-2 16,-2 2-7-16,-4 0 1 15,-2 5-5-15,-5 12-8 16,-4 4 2-16,-4 4 11 16,-3 10 3-16,-1-1 2 15,2 1-4-15,1-4 5 16,3-5-21-16,3-5-37 15,3-10-133-15,4-10-4 0</inkml:trace>
  <inkml:trace contextRef="#ctx0" brushRef="#br0" timeOffset="14511.93">13527 2370 836 0,'0'0'100'0,"0"0"39"16,0 0-47-16,0 0 1 15,0 0-69-15,0 0-24 16,0-40-12-16,0 62 1 16,0 9 10-16,0 6 1 15,-4 2-1-15,2 3 1 0,2 4 0 16,0-1 1 0,0-3-2-16,0-5 1 0,2-6-6 15,7-10-26-15,1-9-28 16,1-7-12-16,4-5-37 15,4-7-54-15,0-17-108 16</inkml:trace>
  <inkml:trace contextRef="#ctx0" brushRef="#br0" timeOffset="14687.04">13482 2551 701 0,'0'0'74'0,"0"0"-69"15,0 0 10-15,0 0-10 16,0 0 4-16,126 1-9 16,-63-14-49-16,7-4-109 15,4-4-167-15,-4 1 296 16</inkml:trace>
  <inkml:trace contextRef="#ctx0" brushRef="#br0" timeOffset="15353.11">14051 2392 572 0,'0'0'131'0,"0"0"-42"16,0 0 1-16,0 0-33 16,0 0-38-16,-82 14 2 15,63 0 3-15,-2 5 8 16,-3 6-11-16,4 3-9 0,3 0 0 16,1 3-3-16,9-1-9 15,4-4 6-15,3-2-6 16,0-4 0-16,3-4 0 15,11-6-6-15,2-5 3 16,5-5-9-16,7 0 7 16,3-5 0-16,2-18-12 15,-1-2-1-15,-5-7-6 16,-7-4 2-16,-6 2 20 16,-2 0 1-16,-6 5 1 15,-2 8 14-15,-2 8 16 16,1 4-11-16,-2 7 18 0,-1 2-32 15,0 0-5-15,0 0-2 16,0 0-3-16,0 11 0 16,0 7 4-16,0 5 0 15,0 2-2-15,0 5 5 16,0-1-2-16,0 3 0 16,0-5 0-16,5-4 0 15,7-6 0-15,7-8-2 16,2-4 0-16,6-5 2 15,2-1-5-15,7-18 4 16,6-8-11-16,-3-6-4 16,-5-1-3-16,-4 0 10 15,-6 0 8-15,-9 4 1 0,-4 5 2 16,-7 3 25 0,0 10-4-16,-4 7 16 0,0 2 13 15,0 3-12-15,0 0-33 16,0 0-7-16,0 0-4 15,-1 17 0 1,-11 3 2-16,3 2 1 0,4 2 0 16,2 2 0-16,3-2-4 15,0-2-2-15,0-4-16 16,11-1-22-16,8-3 4 16,6-6-51-16,8-4-65 15,2-4 91-15,0-10-340 0</inkml:trace>
  <inkml:trace contextRef="#ctx0" brushRef="#br0" timeOffset="16021.24">14728 2387 969 0,'0'0'88'16,"0"0"-39"-16,0 0 20 15,0 0-69-15,0 0-3 16,0 0 3-16,0 0 0 15,-18 80 0-15,18-52 1 16,0 2-1-16,0-1 0 16,0-2 0-16,0-5 1 15,0-5 0-15,0-7-1 16,0-5 0-16,0 0 0 0,0-5 0 16,0 0-1-16,0 0 1 15,0-6 1-15,0-11-1 16,0-10-3-16,0-2 1 15,11-4-1-15,5 3 1 16,3 3-2-16,2 4 1 16,3 5-3-16,-2 4-1 15,-2 4 2-15,-1 4 3 16,-4 3 0-16,-4 3-1 16,-4 0-1-16,-1 0 2 15,-3 0 1-15,2 6-5 16,0 8 4-16,-1 3 0 0,0 4 2 15,-1 3 0 1,2 5-1-16,-1 0 1 0,3 1 0 16,1-4 1-16,2-2-1 15,4-7 0-15,1-7 0 16,4-6 0-16,3-4 0 16,2-4-3-16,5-19-1 15,1-5-7-15,-1-4 4 16,-2-4 3-16,-3 1 2 15,-6 1 1-15,-3 4 2 16,-5 7 1-16,-6 4 1 16,1 7 4-16,-2 7 8 0,-3 4-6 15,2 1-8 1,-2 0-1-16,0 4-18 0,0 13 8 16,0 5 7-16,0 0 2 15,0 2-3-15,0-1-15 16,1 0-53-16,13-6-24 15,10-1-16-15,4-8 41 16,0-8-154-16</inkml:trace>
  <inkml:trace contextRef="#ctx0" brushRef="#br0" timeOffset="16454.49">15480 2400 710 0,'0'0'146'0,"0"0"28"0,0 0-70 16,0 0-34-16,0 0-39 15,0 0-31-15,0-27-6 16,0 38-3-16,0 8 8 16,0 4 1-16,0 1 1 15,-1 2-1-15,1 1-1 16,0 0 1-16,0-2 0 16,0-4 2-16,0-9-4 15,0-3 4-15,0-7-4 16,0-2-1-16,0 0 3 15,1 0 1-15,6-14 7 16,5-6-3-16,0-6-3 0,6 0-2 16,1-3 0-16,1 0-4 15,3 0-2-15,5 3-11 16,-2 6-15-16,-2 3 3 16,-4 9 1-16,-5 5 2 15,-7 3 19-15,-1 0-3 16,-3 0-1-16,2 11-5 15,-3 6 7-15,0 3-16 16,1 3-1-16,4 1 1 16,7 1-1-16,3-2 12 15,10-3-21-15,8-4-35 16,7-8-31-16,0-5-20 16,2-3-104-16</inkml:trace>
  <inkml:trace contextRef="#ctx0" brushRef="#br0" timeOffset="16981.09">16123 2404 544 0,'0'0'145'16,"0"0"23"-16,0 0-34 16,0 0-52-16,-2-72-26 0,-7 70-29 15,-1 2-8-15,-6 0-19 16,-4 4 0-16,-7 15-5 16,-3 3 4-16,1 5 0 15,2 1-1-15,4-2 0 16,10 2 1-16,7-3 0 15,6-2-4-15,0-1 5 16,6-5-27-16,16-7 3 16,5-9-6-16,5-1-18 0,3-6-42 15,-2-14-70-15,-5-2 7 16,-3-4 10-16,-5-4 70 16,-5 0 73-16,-3 3 84 15,-5 5 16-15,0 3-14 16,-3 9 22-16,-1 4-9 15,-2 5-25-15,-1 1-31 16,2 0-33-16,-1 0-10 16,2 13-5-16,0 8 5 15,-1 8 0-15,1 4 1 16,0 6 7-16,0 8 0 16,1 1 2-16,-2 3-1 15,2-1-5-15,-4 2 4 0,0 0-4 16,0-1 1-16,0-6-3 15,-12-5-1-15,-3-12 1 16,-8-10 2-16,-4-10 13 16,-5-8 23-16,0-1-10 15,-2-23-10-15,9-8-10 16,10-10-7-16,14-3-3 16,1-3-17-16,28-5-40 15,12-2-37-15,2-4-168 16</inkml:trace>
  <inkml:trace contextRef="#ctx0" brushRef="#br0" timeOffset="18332.59">17104 2364 701 0,'0'0'105'0,"0"0"-65"16,0 0-4-16,0 0-25 16,0 0-3-16,0 0 2 15,9 0 15-15,3 0 30 16,3-1-4-16,3-9-13 15,3-2-27-15,1-2-8 16,-3-2-2-16,-3 1 1 16,-5-1 1-16,-5 2 2 15,-4 2 4-15,-2 0 2 0,0 5 4 16,-19 4-1-16,-10 3-14 16,-7 0-2-16,-4 17 0 15,-1 5 1-15,6 4 1 16,5 4 3-16,9-1 2 15,4 1-1-15,10-2-3 16,7-3-2-16,0-2 1 16,19-6-3-16,14-4-8 15,14-12-7-15,10-1-17 16,7-9-42-16,6-16-90 16,-2-1-74-16</inkml:trace>
  <inkml:trace contextRef="#ctx0" brushRef="#br0" timeOffset="18549.3">17684 2225 613 0,'0'0'183'16,"0"0"10"-16,0 0-104 15,0 0-1-15,0 0-38 16,0 0-39-16,-3-20-11 16,-8 25-3-16,-3 17-1 15,-5 6 3-15,-1 5 1 16,0 4-4-16,-3-1 4 15,-2 4-9-15,2 4-10 16,-2-4-34-16,0 1-35 16,1-7-83-16,3-9-58 15,3-12-206-15</inkml:trace>
  <inkml:trace contextRef="#ctx0" brushRef="#br0" timeOffset="18735.88">17496 2297 637 0,'0'0'107'16,"0"0"-40"-16,0 0-65 15,0 0-2-15,0 0 1 16,0 0-1-16,91 70 0 16,-67-43-2-16,2 5-16 15,7-5-107-15,7 1-88 16,6-3-27-16</inkml:trace>
  <inkml:trace contextRef="#ctx0" brushRef="#br0" timeOffset="19178.88">18233 2277 947 0,'0'0'14'15,"0"0"30"-15,0 0 27 16,0 0-29-16,0 0-34 16,0 0-8-16,-94-16 0 15,71 31-1-15,-4 2 1 0,0 4 2 16,1 1 0-16,3 2 3 16,3 2-1-16,5-1-3 15,4 2 3-15,1-3-4 16,7-2 1-16,3-1 1 15,0-4-2-15,0-7 0 16,2 0 0-16,9-10-2 16,6 0-2-16,8 0 4 15,10-17 5-15,2-5-5 16,1-3-5-16,-4-2-4 16,-2-1-6-16,-4 4-2 15,-5 5 2-15,-2 3-2 16,-7 8 0-16,-1 4 2 15,-5 3-16-15,-1 1-23 0,3 0-6 16,-2 12-10-16,1 5 8 16,3 2-23-16,0-2-73 15,7-3-146-15</inkml:trace>
  <inkml:trace contextRef="#ctx0" brushRef="#br0" timeOffset="19448.93">18734 2281 883 0,'0'0'137'0,"0"0"-32"15,0 0-27-15,0 0-27 16,0 0-32-16,0 0-11 16,-37-42-8-1,25 47-9-15,-5 14 9 0,-5 8 0 16,2 2-4-16,5 1 4 15,3 3-3-15,6-1 1 16,4-1-3-16,2 0-9 16,0-2-8-16,14-7-20 15,11-5-29-15,10-12-12 16,1-5-72-16,3-10-94 16</inkml:trace>
  <inkml:trace contextRef="#ctx0" brushRef="#br0" timeOffset="19671.5">18919 2199 707 0,'0'0'172'16,"0"0"-29"-16,0 0-51 15,0 0-23-15,0 0-44 16,0 0-25-16,-15-25-16 16,15 47 13-16,0 6 2 15,-2 4 0-15,2 5 1 16,-3 0 0-16,1-1-1 15,1 2-2-15,-2-1-15 16,-2-2-28-16,0-3-22 16,-2-6-84-16,0-9-43 15,-4-12-93-15</inkml:trace>
  <inkml:trace contextRef="#ctx0" brushRef="#br0" timeOffset="19848.05">18812 2437 548 0,'0'0'84'16,"0"0"-26"-16,0 0 8 16,0 0-59-16,0 0-1 15,0 0-4-15,110-31-1 16,-71 24-1-16,2-3-17 16,2 3-61-16,0-2-7 15,-4-4-27-15</inkml:trace>
  <inkml:trace contextRef="#ctx0" brushRef="#br0" timeOffset="20105.84">19285 2076 768 0,'0'0'125'16,"0"0"17"-16,0 0-41 15,0 0-23-15,0 0-47 16,0 0-31-16,-30-23 0 15,27 33-10-15,-4 12 8 16,5 4 1-16,1 3 1 16,1 1-1-16,0 1 0 15,0 2 0-15,0-1 1 16,1 2-2-16,6-2-10 16,-1 0-43-16,1-2-34 0,0-1-55 15,6-11-84-15,4-11-249 16</inkml:trace>
  <inkml:trace contextRef="#ctx0" brushRef="#br0" timeOffset="20601.95">19529 2271 879 0,'0'0'53'15,"0"0"67"-15,0 0-38 16,0 0-14-16,0 0-39 0,0 0-27 15,-19-25-2-15,19 25-4 16,0 0-6-16,0 11 7 16,0 6 2-16,0 3-2 15,0 2 3-15,6 0-3 16,10 0 3-16,5-5-2 16,2-2-16-16,2-4-16 15,-1-8-16-15,0-3-11 16,0-2-13-16,-6-15-2 15,1-6 15-15,-5-3 44 16,-1-1 17-16,-6 1 20 16,-1 0 35-16,-1 6 6 15,-4 6 1-15,0 7-17 0,-1 4-6 16,0 3-12-16,0 0-27 16,0 6-6-16,0 15-4 15,0 8 8-15,0 2 1 16,-2 6 1-16,-1 1 0 15,0 4 0-15,-2 0 0 16,1 0 0-16,-9-3 1 16,-1-3-1-16,-12-8 2 15,-6-5 1-15,-6-8-3 16,-3-5-3-16,4-6-20 16,4-4-18-16,6 0-48 15,9-12-55-15,6-8-159 16</inkml:trace>
  <inkml:trace contextRef="#ctx0" brushRef="#br0" timeOffset="22185.08">20880 2155 711 0,'0'0'95'16,"0"0"36"-16,0 0-2 0,0 0-86 15,0 0-6-15,0 0-5 16,-6-17-2-16,-1 17-10 16,-7 0-16-16,-10 10-4 15,-12 11 0-15,-6 6 2 16,-3 4-1-16,-1 1 2 15,4-1-3-15,4 1 1 16,5-5-1-16,6-3 1 16,9-5-1-16,6-7 2 15,8-3-2-15,4-5-3 16,0-4-4-16,0 0 1 16,8 0 0-16,18-4 6 15,14-9 0-15,8 2 2 16,4-1-2-16,2 2-8 15,-2 3-18-15,-3 0 0 16,2 2-17-16,-6 2-6 16,-5 3-15-16,-4 0-7 0,-6 0-60 15,-8 0 76-15,-7 0-324 16</inkml:trace>
  <inkml:trace contextRef="#ctx0" brushRef="#br0" timeOffset="22463.12">20890 2181 844 0,'0'0'130'0,"0"0"-22"16,0 0-20-16,0 0-28 15,0 0-50-15,0 0-10 16,-18-21-10-16,18 38 0 15,3 8 10-15,3 5 1 16,0 4 0-16,-2 1-1 16,-1 0 0-16,0 1 0 15,-1-2-3-15,-1-1-31 16,1 0-35-16,2-4-27 16,2-4-112-16,3-12-102 15</inkml:trace>
  <inkml:trace contextRef="#ctx0" brushRef="#br0" timeOffset="22904.8">21374 2238 829 0,'0'0'87'15,"0"0"24"-15,0 0-31 16,0 0-13-16,0 0-44 16,0 0-23-16,-23-17 0 15,20 23-6-15,-3 11 6 16,-3 3 0-16,4 6 7 0,-1-2 2 16,5 0-7-16,1-2-1 15,0-5 1-15,0 0 1 16,6-5 1-16,5-4-2 15,2-3 2-15,5-5 1 16,4 0-3-16,3-8 1 16,1-9-3-16,-1-2 0 15,-5-5 0-15,-4-1-1 16,-6-4-1-16,-3 1 1 16,-7 3 2-16,0 5-2 15,-7 6 0-15,-12 8 0 0,-7 6-11 16,-8 0-1-1,-1 14-13-15,-1 7-32 0,6 1-20 16,6 0-103 0,8-5-35-16</inkml:trace>
  <inkml:trace contextRef="#ctx0" brushRef="#br0" timeOffset="23208.19">21689 1973 822 0,'0'0'102'15,"0"0"-5"-15,0 0-12 16,0 0-40-16,0 0-45 15,0 0-8-15,0 10-4 16,-6 17 12-16,-1 6-1 16,-4 4 0-16,1 1 1 15,-2 1-3-15,3 2-23 16,2-1-50-16,2-5-144 16,4-8-117-16</inkml:trace>
  <inkml:trace contextRef="#ctx0" brushRef="#br0" timeOffset="23993.18">21771 2456 549 0,'0'0'267'16,"0"0"-173"-16,0 0-11 16,0 0-42-16,0 0-34 15,0 0-5-15,2 0 7 0,7 0 18 16,1 0 1-1,4-4 1-15,4-6-10 0,6-4-7 16,4-3-6 0,5-5-3-16,4 0-2 0,2-2 0 15,-2-5-1-15,-3-2 2 16,-5-1-2-16,-7 0 0 16,-7 6-2-16,-5 4 5 15,-7 6 0-15,-1 10 3 16,-2 3 18-16,0 2-9 15,0 1-15-15,-6 0-9 16,-11 7 3-16,-2 10 3 0,1 3 3 16,0 4-2-16,5 0 2 15,3-1-2-15,4 2 2 16,4-3 0-16,2-2 0 16,0-1 1-16,0-1-4 15,13-2 6-15,4 0-3 16,2-3 1-16,2-1 0 15,3 0-1-15,0 0 1 16,-3-2-1-16,-6 2 1 16,-8-6-1-16,-4 2 0 15,-3 1 0-15,-5 2-7 16,-19 5 7-16,-13 2 0 16,-6 1-1-16,1-4-16 15,2-3-48-15,4-5-12 16,7-7-103-16,5 0-99 0</inkml:trace>
  <inkml:trace contextRef="#ctx0" brushRef="#br0" timeOffset="25882.3">9899 3650 639 0,'0'0'124'15,"0"0"-18"-15,0 0-18 16,0 0-21-16,0 0-31 15,0 0-15-15,0 0-8 16,-48-29-2-16,31 29 10 16,-2 3-8-16,-7 11 10 15,0 7 3-15,-3 4 3 16,1 4-5-16,3-1-6 16,5 2-10-16,4 4 3 15,5-4-7-15,8 1-2 16,3-2 1-16,0-4 1 0,0-3-1 15,12-1 0-15,5-3 0 16,1-1-1-16,1-6-2 16,2-2 5-16,-5-2-1 15,5-4-2-15,-3-3 0 16,0 0 2-16,3 0-4 16,-3 0 3-16,3-7-3 15,-4-1 1-15,2-2 1 16,-2 0-2-16,-2-2 1 15,2-2 0-15,-4 0 0 16,2-1-1-16,-5 2 1 16,1-3-1-16,-1-1 0 15,-2 0 0-15,2 0 1 16,-1-2-1-16,2 0 1 0,-5-1 0 16,-2 1-1-16,1 2 0 15,-5-2 0-15,2 1 0 16,-2-1 1-16,0-1 0 15,0 0 0-15,0 2-2 16,-4 2 0-16,-8 0 1 16,0 7-2-16,-4 1 2 15,0 3-4-15,-5 5 3 16,-2 0-2-16,-2 2 1 16,-3 15 0-16,-1 3-5 15,-1 7-3-15,5-1-18 0,2 3-16 16,9-1-50-1,9-5-45-15,5-8-158 0</inkml:trace>
  <inkml:trace contextRef="#ctx0" brushRef="#br0" timeOffset="26754.26">10288 3592 670 0,'0'0'138'0,"0"0"-30"15,0 0-45-15,0 0-62 16,0 0-1-16,0 0 0 16,-2 33 10-16,2-12 21 15,0 3-7-15,0 2 11 0,-1 0-6 16,-1-1-9-16,2 2 11 15,-1-3-16-15,1 0-8 16,0 0-5-16,0-4-2 16,0-1 2-16,0-4-4 15,-2-2 2-15,1-5 0 16,-1-1 0-16,-1-4-2 16,2 0-23-16,-1-2-13 15,2-1-11-15,0 0-36 16,0 0-34-16,0-2-38 15,0-11-439-15</inkml:trace>
  <inkml:trace contextRef="#ctx0" brushRef="#br0" timeOffset="27396.1">10309 3652 628 0,'0'0'78'0,"0"0"88"16,0 0-64-16,0 0-9 16,0 0-35-16,-2-72-28 15,8 59 2-15,9-1-6 16,3-2-6-16,4 1-2 0,5 0-11 15,-3 4 4-15,-6 6-1 16,1 2-5-16,-7 2-5 16,1 1-1-16,-3 0 1 15,0 0-2-15,1 9-1 16,-2 2 3-16,5 5 0 16,-5 0 0-16,0 1 0 15,-1 0 0-15,-1-2-1 16,-4 3 1-16,-2 0-3 15,-1-4 1-15,0 5 1 16,-3-2 1-16,-11 1 3 16,-6 3 0-16,-7-4 2 0,-1-2 1 15,-3 0-4 1,2-1 0-16,6-7-1 0,0 3 5 16,10-8-4-16,2-1-1 15,7 1 2-15,2-2 2 16,1 0 0-16,1 0-3 15,0 0 6-15,0 0-1 16,0 1-5-16,0 0-2 16,3 6 0-16,10-1 1 15,2 3 11-15,5 1-5 16,0-1-4-16,3 1-1 16,5 0 0-16,-2 0-1 15,3-1-1-15,0-1 0 0,-3 2-1 16,0 0-16-16,-3 5-25 15,-1 2-40-15,-3 0-76 16,-4-5-190-16</inkml:trace>
  <inkml:trace contextRef="#ctx0" brushRef="#br0" timeOffset="29635.81">11876 3674 355 0,'0'0'81'0,"0"0"23"15,0 0-41-15,0 0 7 16,0 0-31-16,0 0-5 16,44-79 23-16,-43 69 12 15,1 3 6-15,-2 4-10 16,0-1-19-16,0 3-8 15,0 1 14-15,-6 0-34 0,-15 0-16 16,-2 5 0-16,-12 12 0 16,-4 7 2-16,3 3 2 15,4 4 1-15,4 0 0 16,7 2-3-16,5-5 2 16,7-3-6-16,5-2 1 15,2-5-1-15,2-1 2 16,0-6-2-16,3-1 1 15,9-5-1-15,4 0 2 16,5-5 1-16,6 0 2 16,4-7 0-16,2-7-5 0,2-4-3 15,-4-6-9-15,-4 3 1 16,-2-8 4-16,-7 1 1 16,-3-3 6-1,-6 0-1-15,-6 4 2 0,2 5-1 16,-3 9 4-16,-2 7 6 15,0 6 4-15,0 0-2 16,0 0-8-16,0 0-4 16,0 12-11-16,0 8 4 15,0 3 6-15,0 4 2 16,0 0-1-16,0-3 0 16,0 0 0-16,8-2 0 0,2-3-9 15,5-4-31-15,3-6-33 16,3-5-16-16,3-4-112 15,-2 0-54-15</inkml:trace>
  <inkml:trace contextRef="#ctx0" brushRef="#br0" timeOffset="30054.26">12245 3595 771 0,'0'0'108'0,"0"0"7"15,0 0-40-15,0 0-64 16,0 0-10-16,0 0-1 0,-18 48 7 16,15-24 5-1,1 0 23-15,1 1-21 0,1-4 2 16,0-2-5-16,0-4-4 16,0-2-4-16,0-1-2 15,0-6 2-15,0 0-3 16,0-4 0-16,1-2 1 15,1 0 1-15,-1 0 0 16,4-2 8-16,3-12 4 16,2-9-11-16,6-5-3 15,3-2 0-15,2-3 0 16,1 3-1-16,0 4-7 16,1 6-1-16,-3 8 0 0,-7 4 5 15,-2 6 2 1,-1 2-2-16,-2 6-5 15,-2 15 2-15,0 8-2 0,-2 4-9 16,-4 4-23-16,3 1-33 16,-2-3-62-16,4-3-47 15,1-7-75-15</inkml:trace>
  <inkml:trace contextRef="#ctx0" brushRef="#br0" timeOffset="30545.92">13275 3635 1003 0,'0'0'51'16,"0"0"-33"-16,0 0 1 16,0 0-9-16,0 0 16 15,0 0-14-15,90 7 0 16,-62-7-2-16,2-1-6 16,-2-14-1-16,-2-2-2 0,-7-4-1 15,-7 1 0-15,-3 0-11 16,-9 1 11-16,0 2 3 15,0 5-3-15,-10 1-1 16,-5 10 1-16,-5 1 1 16,-1 0-1-16,-7 12-1 15,3 8-1-15,1 5 4 16,5 1-1-16,6 2 0 16,7 1-1-16,6-2 0 15,0-1 0-15,8-3-1 16,16-9 1-16,6-2-10 15,4-8-12-15,5-3-9 16,5-1-16-16,1 0 0 16,1-3-18-16,-4-8-155 0,-6-6-182 15</inkml:trace>
  <inkml:trace contextRef="#ctx0" brushRef="#br0" timeOffset="30944.67">13841 3520 748 0,'0'0'127'0,"0"0"-13"16,0 0-19-16,0 0-41 0,0 0-47 16,0 0-7-1,-7 7 0-15,7 9 2 16,7 1 12-16,0 5 7 15,-1 2-6-15,0 4 1 0,-2 1-9 16,3-1 3-16,0-2-6 16,-3-5-1-16,2-7-2 15,-4-6 1-15,-2-4-2 16,1-4 1-16,-1 0-1 16,0 0 2-16,0 0 8 15,2-1 2-15,1-13 22 16,1-8-23-16,5-12-10 15,5 1-2-15,3-6-8 0,3-1-7 16,4 1-17 0,3 2-21-16,3 5-11 0,4 5-29 15,6 6-46-15,-1 5-7 16,-7 5-183-16</inkml:trace>
  <inkml:trace contextRef="#ctx0" brushRef="#br0" timeOffset="31393.98">14202 3575 839 0,'0'0'68'15,"0"0"-54"-15,0 0 17 16,0 0-14-16,0 0 6 15,0 0 26-15,30 3-18 16,-13-3-5-16,6 0-3 16,1-5-14-16,4-8-4 15,3-4-4-15,0-1-1 16,-2-2-1-16,-7 0-18 16,-6 2 5-16,-6 0 5 15,-6 3 3-15,-4 4 6 16,0 4 0-16,0 3 1 15,-4 4 8-15,-13 0-9 16,-5 7-2-16,-7 11 2 16,-2 7 1-16,3 0-1 15,1 1 13-15,8 3-5 0,7-3-4 16,7 1 1-16,5-1-4 16,0-4 2-16,15-5-2 15,10-6-1-15,11-6-3 16,6-5-23-16,6 0-35 15,2-4-78-15,-3-11 8 16,-4-7-310-16</inkml:trace>
  <inkml:trace contextRef="#ctx0" brushRef="#br0" timeOffset="31918.93">14703 3453 839 0,'0'0'125'15,"0"0"-27"-15,0 0-12 16,0 0-58-16,0 0-24 16,0 0-1-16,-8-4-2 15,8 4-1-15,0 2 5 16,-4 10-2-16,0 3 30 16,0 3-13-16,1 0-1 15,1 2-8-15,1 1-1 16,1-1-4-16,0 1-2 15,0 1-1-15,0-2 0 16,0-3-2-16,1-5-1 16,1-3 1-16,0-6-1 0,-2-2 0 15,0-1 0-15,0 0 1 16,0 0 0-16,0 0 3 16,1-4 3-16,3-12 5 15,4-6-7-15,3-10-5 16,4 1 0-16,4-4-2 15,3 2-3-15,2 4-5 16,2 5-3-16,-1 6 1 16,-1 5 0-16,-3 4 6 15,-5 5 5-15,-1 4-1 16,-4 0 2-16,-2 6-6 16,-1 9 2-16,0 7 0 0,-5 5 2 15,-2 0 2 1,-1 6 0-16,0 4-2 0,0 1 2 15,0-1-18-15,-4 1-20 16,-2-8-41-16,-4-11-34 16,1-8-122-16,3-9-159 15</inkml:trace>
  <inkml:trace contextRef="#ctx0" brushRef="#br0" timeOffset="33450.15">15757 3392 756 0,'0'0'150'0,"0"0"-48"16,0 0-48-16,0 0-41 15,0 0-13-15,0 0-1 16,-8 47 1-16,8-22 0 16,0-1 2-16,0 2 2 0,0 5 2 15,1-1-2-15,-1-1 5 16,0-4 6-16,0-6-8 16,0-8-1-16,0-7-2 15,0-4-3-15,0 0 3 16,0 0 8-16,5-11 28 15,2-10 42-15,6-11-73 16,7-1-8-16,-1 1 1 16,2 1-2-16,3 3 0 15,-1 3 0-15,3 2-1 16,-4 6-1-16,1 6-4 16,-4 7-6-16,-2 4 1 15,-6 0-7-15,0 3 6 0,-4 11-6 16,1 5 3-16,-2 4 1 15,-5 4 2-15,1 1-9 16,-1 5-1-16,2 0 0 16,3 1-15-16,2-5-15 15,6 1-27-15,2-8 14 16,9-11-94-16,2-11-40 16</inkml:trace>
  <inkml:trace contextRef="#ctx0" brushRef="#br0" timeOffset="33906.56">16348 3498 753 0,'0'0'87'15,"0"0"25"-15,0 0-20 0,0 0-23 16,0 0-48-16,0 0-18 16,-14-15-3-16,13 16-2 15,-3 10 1-15,2 3 2 16,2 2 2-16,0 2 2 15,0 1 0-15,0-1-2 16,3-2-2-16,10 0 1 16,4-2 2-16,1-5-2 15,3-3-2-15,1-5 0 16,4-1-4-16,-1 0-7 0,0-10-6 16,-1-7 1-1,-6-3 7-15,-3-2 4 0,-5-3-2 16,-2 2 4-16,-1-2 2 15,-5-2 1-15,-1 4 0 16,1 3 2-16,-2 7 8 16,0 8 9-16,1 5-9 15,-1 0-8-15,0 5-2 16,0 15-10-16,0 7 7 16,0 4 3-16,0-1-1 15,0 0 1-15,0-1 0 16,0-1-4-16,8-2-23 15,8-1-36-15,4-6-34 0,6-5 68 16,6-11-174 0,2-3-189-16</inkml:trace>
  <inkml:trace contextRef="#ctx0" brushRef="#br0" timeOffset="34582.44">16980 3468 964 0,'0'0'63'16,"0"0"-57"-16,0 0 23 15,0 0-4-15,0 0-25 16,0 0-1-16,-17 34 1 16,17-11 1-16,0-2 0 0,0 3 0 15,0-2 1-15,0-2 0 16,0-4-1-16,0-6-1 15,0-3 1-15,0-6-1 16,0-1 0-16,0 0 2 16,0 0 6-16,0-14 5 15,3-6-8-15,4-8-5 16,5-1-2-16,2-1 2 16,2 1 0-16,1 4 0 15,-2 7 0-15,2 4 0 16,-4 8-2-16,2 3 0 15,-1 3 2-15,-3 0 0 16,4 0-1-16,-2 0 0 16,0 12-1-16,0 2-2 0,1 3 2 15,-4 2 2-15,-1 3-1 16,3 3 1 0,-3 0 0-16,-3-2 0 0,-1-1-1 15,-5-3-1-15,0-6 2 16,0-4-1-16,0-7 1 15,0 1-1-15,0-3 0 16,0 0 1-16,0-6 3 16,0-8-2-16,0-6-1 15,0-3-5-15,6-2 3 16,8-3 1-16,0 2 0 0,4 2-1 16,-1 5-3-1,3 2-11-15,1 3-18 0,0 8-7 16,-2 3 18-16,0 3 10 15,-2 0 4-15,-1 0 7 16,-2 6-1 0,-1 11 1-16,-5 1-3 0,-1 3-15 15,0 1-26-15,-1 1-2 16,4-4-21-16,-1-4-70 16,2-9-7-16</inkml:trace>
  <inkml:trace contextRef="#ctx0" brushRef="#br0" timeOffset="35054.24">17697 3321 803 0,'0'0'105'16,"0"0"24"-16,0 0-57 16,0 0-34-16,0 0-38 15,0 0-8-15,-6 17 5 16,6 7 2-16,1 6 1 15,6 1-1-15,-2 0 1 16,1 2 0-16,-2 0 0 16,-1-3 0-16,-1 1-2 15,-2-3 2-15,0-2 0 16,0-6 0-16,0-9 0 16,0-7-1-16,0-4-5 0,0 0 6 15,0-4 1-15,0-12 0 16,0-6-1-16,9-5-12 15,3 1 9-15,1-3-5 16,2 8 4-16,0 1-1 16,2 4-5-16,0 5 4 15,4 3-12-15,1 4-6 16,1 1 9-16,-1 3 6 16,-1 0 9-16,-3 0-1 15,-8 5-1-15,-2 5-3 16,-6 1 3-16,-2 2 2 15,0 2 0-15,-7 5 3 16,-13-1-2-16,-9 5 0 16,-2 0-1-16,-3-2-14 15,4-5-112-15,5-11-132 0</inkml:trace>
  <inkml:trace contextRef="#ctx0" brushRef="#br0" timeOffset="35482.25">18119 3442 892 0,'0'0'111'0,"0"0"-82"16,0 0-8-1,0 0-20-15,0 0 1 0,0 0-2 16,-5 24 3-16,17-19 3 15,1-3-4-15,5-2 4 16,-1 0 1-16,1 0-3 16,0-5-4-16,-2-4-1 15,-3-4-6-15,-2-2-14 16,-5 0 3-16,-6-1 13 16,0 3 1-16,-5 1 3 15,-14 4-1-15,-5 5-1 16,-4 3 1-16,-1 0 1 15,4 16 2-15,0 2 1 0,5 3 0 16,7 2 0 0,4 2-1-16,8-3 2 0,1 1-3 15,7-4-1-15,15-2 1 16,8-5 0-16,6-5 0 16,7-6-43-16,2-1-78 15,1 0-89-15,-4-13 96 16</inkml:trace>
  <inkml:trace contextRef="#ctx0" brushRef="#br0" timeOffset="35798.01">18490 3391 469 0,'0'0'78'15,"0"0"99"-15,0 0-47 16,0 0 21-16,0 0-83 16,0 0-52-16,16-36-16 15,-16 51-5-15,0 2 5 16,0 5 0-16,0 2 2 0,0 2 1 15,0 0 2-15,-1 1-2 16,-1 1 1-16,2-1 1 16,0-2-2-16,-1-1-1 15,-1-8 0-15,1-6 0 16,-1-7-2-16,1-3 3 16,1 0-1-16,0 0 5 15,0-2 3-15,0-9 17 16,0-9-8-16,0-5-15 15,9-5-4-15,12-2-4 16,8 0-17-16,7 3-30 16,9 4-47-16,9 3-170 0,6 0-10 15</inkml:trace>
  <inkml:trace contextRef="#ctx0" brushRef="#br0" timeOffset="36517.61">19692 3241 769 0,'0'0'45'0,"0"0"70"16,0 0-19-16,0 0-32 15,0 0-44-15,0 0-17 16,-116 5-3-16,74 21 2 16,2 3-1-16,4-2 2 15,9 0-2-15,6-2-1 16,7-5 0-16,7-1 0 16,6-5 0-16,1-5-1 15,1-2 1-15,19-6-9 16,6-1-1-16,6 0-24 15,2-13-25-15,1-5-46 16,-6-3-1-16,-2-5-23 16,-3-1 84-16,-6 3 45 0,-2 4 9 15,-2 5 63-15,1 4 19 16,-2 7-11-16,-1 2 0 16,-2 2-18-16,1 0-46 15,-1 11-7-15,-2 5 4 16,-5 7 1-16,-3 3-2 15,0 4 0-15,-6 3 2 16,-7 1 3-16,2 0 3 16,-1 2 2-16,0 3-5 15,3-1-4-15,2 2-4 16,-2-2-3-16,9-3-1 16,-2-3 0-16,2-7-2 15,0-3-1-15,0-7 1 16,0-9-3-16,2-3 2 0,5-3 2 15,-2 0-1-15,5 0 4 16,9-12 3-16,3-5-6 16,0-3-4-16,-3-4 0 15,-8-3-1-15,-6-2-5 16,-5-4-5-16,0 2-3 16,-10 6-12-16,-15 8-12 15,-8 9-4-15,-4 8-15 16,-5 1-9-16,5 17-49 15,7 2 7-15,10-5-73 16,10-2-126-16</inkml:trace>
  <inkml:trace contextRef="#ctx0" brushRef="#br0" timeOffset="36922.18">20389 3297 877 0,'0'0'168'0,"0"0"-46"16,0 0-43-16,0 0-39 15,0 0-34-15,0 0-6 16,-2 5-5-16,2 14 4 16,-1 5 1-16,-5 5-2 15,4 0 3-15,-1 2-1 16,2 2 0-16,1 0 0 15,0 1 4-15,0 5-4 16,1-6-14-16,4 2-34 16,4-8-53-16,-3-11-61 0,2-10-191 15</inkml:trace>
  <inkml:trace contextRef="#ctx0" brushRef="#br0" timeOffset="37216.82">20626 3149 848 0,'0'0'138'0,"0"0"-50"16,0 0-42-16,0 0-1 15,0 0-45-15,0 0-1 16,-8 16-11-16,-3 7 9 16,-5 8 1-16,0 2 2 15,2 1 0-15,3 1 0 16,6-1-30-16,2-5-62 16,3-5-139-16,0-7-220 15</inkml:trace>
  <inkml:trace contextRef="#ctx0" brushRef="#br0" timeOffset="37850.42">20790 3631 750 0,'0'0'180'16,"0"0"-77"-16,0 0-13 15,0 0-14-15,0 0-55 0,0 0-17 16,76-75-4-16,-42 53 3 15,5-2-3-15,0-1-1 16,-2-1 1-16,-4 1 0 16,-6 1 0-16,-8 3-6 15,-5 3 6-15,-9 4 0 16,-3 5 0-16,-2 5 0 16,0 3 0-16,0 1 0 15,0 0-5-15,-9 2-1 16,-7 10-1-16,-1 1 7 15,4 1-3-15,1 1 2 16,4 2 0-16,0 0 0 16,3 0 0-16,2 0 0 0,3-1-1 15,0-3 2-15,0 3-2 16,0-3 1-16,5-1 1 16,11-1-1-16,1 1 1 15,8-1 1-15,3 5 0 16,2-1 0-16,-3-1-1 15,-8-2 1-15,-10-6-2 16,-6-6 1-16,-3 0 0 16,0 1 3-16,-15 2 1 15,-10 1 0-15,-5-1-3 16,-2 0 0-16,3-2-2 16,0 0-15-16,6-1-93 0,5 0-131 15,13-8-316-15</inkml:trace>
  <inkml:trace contextRef="#ctx0" brushRef="#br0" timeOffset="38638.06">21591 3277 712 0,'0'0'109'16,"0"0"24"-16,0 0-28 0,0 0-26 16,16-75-10-1,-5 64-23-15,-2 0-9 0,-2 4-14 16,-1 2 0-16,1 2-7 15,1 1-12-15,1 2 0 16,7 0-4-16,1 0 0 16,5 2 0-16,2 4 1 15,-2 5-1-15,1 2 0 16,-5-1-4-16,-6 3 4 16,-6 4-6-16,-5 3 4 15,-1 0-3-15,0 2 1 16,-10-2 4-16,-5 4-1 15,-2-3 1-15,2-2 0 16,2 1 1-16,3-3-1 16,5-5 0-16,0 0 0 0,4-1 0 15,1-5-2-15,0 1 2 16,0-2 0-16,0 3 0 16,6 0 0-16,5 0 0 15,1 6 0-15,2 1 0 16,0 2 1-16,1 4-1 15,-3-1 0-15,-1-1 0 16,0 1 0-16,-2-3 1 16,0-5-1-16,-6 1-3 15,-2-5 3-15,-1-2-1 16,0 3 0-16,0-5-1 16,0 2 1-16,-14 1 1 0,-5-1-5 15,-4 3-1 1,-1-2-34-16,2 0-49 0,5-1-42 15,5-5-108-15,9-3-208 16</inkml:trace>
  <inkml:trace contextRef="#ctx0" brushRef="#br0" timeOffset="38860.75">22732 3625 1210 0,'0'0'26'0,"0"0"32"16,0 0-11-16,0 0-36 16,0 0-11-16,0 0-62 15,-13 46-150-15,-17-37-767 16</inkml:trace>
  <inkml:trace contextRef="#ctx0" brushRef="#br0" timeOffset="42057">9281 3540 360 0,'0'0'86'0,"0"0"-4"15,0 0-14 1,0 0 0-16,0 0-22 0,0 0 1 16,0 0 4-16,-9-67 9 15,7 60-16-15,2 3 8 16,-1 1-4-16,1 3-6 15,0 0-21-15,0 0-8 16,0 0-13-16,0 0 0 16,0 9-5-16,0 14 4 15,0 8-3-15,0 2 4 16,0 1 0-16,0 3 2 16,0 3 0-16,0-1-2 0,3 3 2 15,1 2-2 1,-1 2 0-16,-1 2 0 0,-2 0 0 15,0 3 0-15,0-4 0 16,0-2 1-16,0-4 0 16,0-4 0-16,0-4-1 15,0-4 2-15,0-3 0 16,0-5 0-16,0-4-2 16,0-5 0-16,0-2 0 15,0-4 0-15,0-5 0 16,0 1 0-16,0-2 1 15,0 0 1-15,0 0-2 16,0 0 0-16,0 0-6 16,0-6-49-16,5-8-79 0,-2-5-42 15,2-6-80-15</inkml:trace>
  <inkml:trace contextRef="#ctx0" brushRef="#br0" timeOffset="44074.34">9355 3445 138 0,'0'0'70'0,"0"0"-34"0,0 0 2 16,0 0-11-16,0 0 29 16,0 0 27-16,-23-8-16 15,21 5-8-15,-1-1-22 16,1 1 22-16,-1 1-15 16,-1-1 14-16,1 1-14 15,2-1 13-15,-1 2 7 16,1-1-28-16,-1 1-14 15,1 1 24-15,1 0-21 16,0 0-8-16,0 0-10 16,0 0 3-16,0 0-8 15,0 0-1-15,0 0 0 16,0 0 0-16,0 0 1 16,14 0-2-16,9 0 5 0,7-1 1 15,7-2-1 1,3 0-1-16,2 2-3 0,4-1-1 15,4 0 1-15,-2 1-1 16,2 0 0-16,-5 1-1 16,-6 0 2-16,-2 0-1 15,0 0 2-15,-4 0-2 16,3 1 0-16,-2-1 0 16,2 0 0-16,1 0 0 15,3 0 0-15,-1 0 1 16,4-1-1-16,-1-4 0 15,2-2 0-15,-1 0 0 0,-6-1 0 16,1 3-2 0,-6-2 2-16,0 2 0 0,-7 0-1 15,-1 3 0-15,-4 1-1 16,0-1-1-16,2 1 0 16,-1-2 2-16,-4 3-4 15,8-3 4-15,-3-1-1 16,5 0 0-16,0-1-1 15,0 1 1-15,-4 0-1 16,5 0-3-16,-3 1-5 16,-1-1 1-16,-3 0 1 15,-6 1 3-15,-3-2 3 16,-1 3 0-16,-1-2 3 16,1 0 0-16,-2-3 1 15,0 2 0-15,-1 1-1 0,-1-1 1 16,-1 5-1-16,-4 0 0 15,-1 0 0-15,-1-3 2 16,0 3 5-16,0 0 0 16,0 0 0-16,0 0-6 15,0 0 2-15,0 0-3 16,0 0 0-16,0 0 0 16,0 0-1-16,0 0 0 15,0 0-2-15,0 6 3 16,0 3 0-16,0 7 0 0,0-2 0 15,0 4 1 1,0 0-1-16,0 3 3 0,0 4-1 16,0 1-2-1,0 3 1-15,0 5-1 0,2 2 0 16,-2-2 2-16,3 1 0 16,-2-1 5-16,1-1 3 15,-1-2-5-15,-1 0-3 16,2-2 8-16,-1 0-8 15,1 0 0-15,-1 1-2 16,1-2 0-16,-2 0 1 16,0-5 0-16,0 1 2 15,0-4-1-15,0 0-1 16,0-3 3-16,0-3-1 16,-2 3-1-16,1-3-1 0,-1 2-1 15,1-2 0-15,-1 0 1 16,1-2-1-16,-1 0 0 15,1 0 1-15,-2-3-2 16,3-1 2-16,0-3-1 16,0 1 0-16,-2-3 1 15,2 0-2-15,-1-3 1 16,-1 3 0-16,1-2 0 16,-4 0 2-16,-1 2 0 15,-3 0 3-15,-3-2-1 16,-4 1 1-16,-4-2-3 15,-3 0-1-15,-4 0 3 0,-2 0-1 16,-3 0 0 0,-1 0-1-16,-2 0 4 0,-1 0-5 15,-2 0 0-15,1 0 0 16,-2 0 0-16,0 0 0 16,3 0 1-16,-1 0-2 15,0 0 0-15,-1 0 0 16,0 6 0-16,2-2 1 15,0-1-2-15,2-1 1 16,-1 1 0-16,1-1 0 16,2 0 1-16,-1-1-1 15,1 1 0-15,-2 1-3 16,3 1 3-16,-2 0 0 16,-3 2-1-16,5-1 1 15,-1 3 0-15,4-2 0 0,1 2 0 16,0-2-1-16,1 2 1 15,4-1 0-15,0-2 0 16,0 3 0-16,0-1 0 16,0 0 0-16,-1 0-1 15,-1 0 2-15,-1 1-2 16,-1-2 1-16,2 0 0 16,2-1 0-16,0-2 1 15,-1 3-2-15,1-1 1 16,1 0-1-16,0 1 1 15,3-2-1-15,0-2 1 16,3 1 0-16,2-1 0 0,4-1 0 16,0 1 0-16,0-1 0 15,1-1 0-15,1 1 0 16,-2 1 0-16,-5-1 1 16,1 2-1-16,-4-2 1 15,1 1-3-15,-3 0 2 16,1 0 0-16,5-2 0 15,5 1 0-15,3-1 1 16,3 0-1-16,2 0 1 16,0 0-1-16,0 0 0 15,0 0-16-15,0 0-68 16,9 0-144-16,10 0-59 16</inkml:trace>
  <inkml:trace contextRef="#ctx0" brushRef="#br0" timeOffset="45390.96">13754 1933 375 0,'0'0'118'15,"0"0"-28"-15,0 0 36 16,0 0-46-16,0 0-14 16,0 0-28-16,18-81-16 15,-13 71 13-15,-4 3-17 16,1 3 9-16,-1 1 12 15,-1 1-11-15,0 0-2 16,0 2 6-16,0-1 1 0,0 1-3 16,0 0-7-16,0 0-9 15,0 0-5-15,3 0-7 16,-3 0 0-16,0 0-2 16,0 0 0-16,0 0-1 15,0 0-1-15,0 0-4 16,0 5 4-16,0 7 1 15,-4-2 1-15,1 1 0 16,0 0 0-16,1 1 0 16,-1 2 1-16,0 1-1 15,1 0 2-15,1-1-1 16,1 0-1-16,0-2 2 0,-2 0-1 16,2-3 2-1,0 0-2-15,0 0 0 0,0 1 1 16,0-1-2-16,0-1 1 15,0-3 0-15,0-2 0 16,0-1 1-16,0 0-1 16,0-2 0-16,0 0 2 15,0 2-1-15,7 1 2 16,2-1-1-16,7 1 0 16,8-3 1-16,4 1-2 15,8-1-1-15,3 0-2 16,3 0 0-16,4 2-47 15,-3-2-23-15,-3 0-66 16,-6 0-161-16</inkml:trace>
  <inkml:trace contextRef="#ctx0" brushRef="#br0" timeOffset="46995.78">14642 4010 690 0,'0'0'96'16,"0"0"39"-16,0 0-22 16,0 0-40-16,0 0-16 15,0 0-34-15,0 0-10 0,0-17 2 16,0 17-1-1,0 0-11-15,0 0-1 0,0 0-2 16,0 3-1-16,0 10 1 16,0 3 10-16,0 4 7 15,0-3-2-15,0 2-4 16,0-1-2-16,0 0-5 16,-2-1-1-16,2 0 6 15,0 2-7-15,0-4 2 16,0 0 1-16,0-2-2 15,0-2 2-15,0-2-5 16,0-4 1-16,0-2 0 0,0-2 0 16,0-1 2-16,0 0 3 15,20 0 9-15,15 0 7 16,13 0-8-16,9-9-11 16,4 2-3-16,-1 2-9 15,-2 5-23-15,0 0-39 16,0 0-62-16,-5 0-227 15</inkml:trace>
  <inkml:trace contextRef="#ctx0" brushRef="#br0" timeOffset="54214.55">20756 2721 233 0,'0'0'94'0,"0"0"-68"16,0 0-1-16,0 0 34 15,0 0 7-15,0 0-51 16,0 0-5-16,0 0 20 16,-32-14-3-16,31 13 9 15,-1 1-18-15,-1 0 20 16,3 0 8-16,-1 0-2 16,-1-1-19-16,2 1-19 15,0 0 0-15,0 0 6 16,-1 0 3-16,1 0 6 15,0 0-8-15,0 0 3 16,0 0-7-16,0 0-7 0,0 0-2 16,0 0 0-16,0 0 0 15,0 0 0-15,0 0 4 16,12 2-3-16,10 4 11 16,14-5 3-16,12-1 3 15,20 0-1-15,19-4-5 16,14-9 13-16,13-2 8 15,8 0 7-15,0 1-11 16,-4 1-5-16,-9 4-16 16,-12 2-7-16,-13 0-1 15,-10 4 1-15,-11 3-1 16,-8-2 0-16,-7 2 2 16,-5 0-2-16,-6 0 0 15,-6 0 0-15,-5 0 0 16,-7 0 0-16,-5 0 0 0,-5-3 1 15,-6 3-1-15,0 0 0 16,-3 0 0-16,0 0 0 16,0 0-4-16,0 0-21 15,0 0-6-15,-20 0-22 16,-12 1-18-16,-12 9-58 16,-13-1 3-16,-8-1-110 15</inkml:trace>
  <inkml:trace contextRef="#ctx0" brushRef="#br0" timeOffset="54768.47">20906 2875 548 0,'0'0'69'16,"0"0"-33"-16,0 0 21 15,0 0 22-15,0 0-16 16,0 0-16-16,-18-23-35 16,18 21 48-16,0-1-7 15,0 2-26-15,0-1-21 0,0 2 20 16,0 0-9-16,0-2-2 15,4 2-13-15,10-3 0 16,12 3-2-16,10-3 0 16,9 0 0-16,14 0 7 15,11-4 5-15,12 0 5 16,13-1-2-16,12-2 5 16,7 1 7-16,6 2 2 15,-9 2-20-15,-12 2-7 16,-13 3-1-16,-14 0 1 15,-14 0-2-15,-9 0 0 16,-7-2 4-16,-6-1-2 0,0 1 0 16,-2-2 12-16,-7 0-5 15,-2 0 5-15,-4-1-3 16,-10 2-4-16,-3 2-4 16,-6-1-2-16,-2 2-1 15,0 0 0-15,0 0-2 16,0 0-19-16,-10 6-32 15,-23 15-37-15,-17 2-49 16,-12-8-436-16</inkml:trace>
  <inkml:trace contextRef="#ctx0" brushRef="#br0" timeOffset="66732.03">2869 7210 436 0,'0'0'282'16,"0"0"-262"-16,0 0-12 15,0 0 102-15,0 0-37 0,0 0-20 16,0 0-39 0,-33-6-6-16,33 5 4 0,0 1 11 15,0 0 5-15,0 0 0 16,0 0 8-16,0 0 0 16,0 0-11-16,0 0-5 15,0 0-8-15,0 0-12 16,5 0 0-16,23 0 0 15,14 1 3-15,20 2 16 16,14 0-4-16,12-3-3 16,8 0-4-16,4 0 1 15,1 0-5-15,-1 0-3 16,-8 0 2-16,-13 0 0 16,-18 0-2-16,-13 0 0 15,-15 3 0-15,-14-3-1 0,-11 2-2 16,-5-2 2-16,0 0 1 15,-3 0 19-15,0 0 1 16,0 0-7-16,3 0-7 16,-1 0-2-16,-2 0-4 15,4 0-2-15,-4 0-1 16,0 0-3-16,0 0-22 16,0 0-19-16,0 0-58 15,0 0-58-15,-18 0-198 16</inkml:trace>
  <inkml:trace contextRef="#ctx0" brushRef="#br0" timeOffset="67524.2">3192 6978 563 0,'0'0'95'16,"0"0"-38"-16,0 0 67 16,0 0-57-16,0 0-31 15,0 0 7-15,0 0 2 16,-10-25-7-16,10 25 3 15,0 0 5-15,0 0-2 0,-3 0-9 16,3 0-7 0,0 0-10-16,0 0-4 0,0 0-7 15,0 0-4-15,0 0 0 16,0 0 0-16,0 0-3 16,0 0-6-16,6 11 4 15,12 3 2-15,-1 2 5 16,5-1 3-16,-1 1-4 15,5 1-3-15,-1-2 4 16,0 5-2-16,-1-5-1 16,1 0-2-16,-3 2 2 15,2-2-2-15,-3-1 0 16,-2-4 0-16,-5 1 0 16,-1-2 3-16,-4 0-3 15,-1-2 0-15,-1 1 0 0,-4-5 0 16,-2 2 0-16,1-2 0 15,-2 0-2-15,0 6 2 16,0 1 2-16,-2 7-2 16,-20 5 1-16,-5 7 4 15,-7 2-2-15,-8 1 0 16,5-3-2-16,-2 0 0 16,8-4 0-16,2-1-2 15,6-7 1-15,6-1-6 16,4-3-18-16,5-4-13 15,4 1-40-15,4 0-52 16,0-4-117-16,0-3-96 16</inkml:trace>
  <inkml:trace contextRef="#ctx0" brushRef="#br0" timeOffset="68950.89">4663 6783 559 0,'0'0'69'0,"0"0"15"15,0 0 42-15,0 0-67 16,0 0 18-16,0 0-66 16,-15-38 14-16,5 31 9 15,-1-1-17-15,-2 2 8 16,-4 0 7-16,0 1-12 16,-5 2-3-16,-3 1 6 15,-2 2-15-15,-4 0-1 0,-2 0-5 16,-1 0 1-16,1 5 1 15,-1 5 0-15,3-3-3 16,1 3 0-16,-3 4 0 16,2-2 3-16,1 4 0 15,0 2 5-15,2 2 1 16,0 4 0-16,0 1 0 16,0 3-1-16,0 4-6 15,2 1 9-15,1 0-7 16,3-4 5-16,2 0-4 15,4-3-1-15,1 1-4 16,0-1 3-16,4 1 5 0,0-3-6 16,8 5-3-1,0 0 8-15,3 4-4 16,0 1 0-16,0 3 3 16,13 1-1-16,-1-4 4 0,9 1-7 15,-2-3 5-15,2-2-2 16,0-1 8-16,3-2-13 15,-3-4 6-15,3 0-4 16,2-1 1-16,1 0 3 16,0-1-3-16,5-2 0 15,-2-1-2-15,-1-1 3 16,4 0-4-16,-5-5-1 16,2 1 3-16,1-4 1 15,2-2 0-15,3-3 0 16,3-4 7-16,5 0-6 0,0 0-3 15,0 0 0 1,-4-7 1-16,0-1 0 0,-4-2-3 16,-1-1 1-1,1-1 0-15,-2-2 0 0,-1-1-1 16,0-1-1-16,-3 0 1 16,-2-1-2-16,-1-3-2 15,0 1 4-15,-2 1-1 16,-1 0-1-16,0 1 1 15,-2 1 1-15,0-2-1 0,0 0 0 16,0-5-1 0,-1 0 1-16,0-4-1 0,-3 2 1 15,-2-1 0-15,-6-2-1 16,1 0 2-16,-1-1 0 16,-4-3 1-16,-1 3 0 15,-2 0-2-15,-3 0 3 16,0 1-2-16,0 1 0 15,0 3 0-15,0-3 1 16,-11 1 1-16,-5-1-1 16,-2-2-1-16,-6 2-2 15,-6 0 1-15,-4 3 1 16,-5 2-1-16,-1 3-1 16,1 5-1-16,-2 4 2 15,2 1 1-15,-3 3-8 16,-6 2-2-16,-1 1-9 15,-2 2 0-15,-1 1-3 0,4 0 0 16,2 0 4-16,7 0-7 16,8 0-13-16,4 8-18 15,6 7-21-15,8 3-54 16,1 3-78-16,4-1-101 16</inkml:trace>
  <inkml:trace contextRef="#ctx0" brushRef="#br0" timeOffset="70052.78">4564 7232 675 0,'0'0'81'15,"0"0"25"-15,0 0-32 16,0 0-20-16,0 0-13 16,0 0-10-16,8-59 9 15,-8 51-20-15,-4 4 14 16,-3 2-10-16,-7 0-13 0,-3 2-3 15,-5 0-5-15,1 0-3 16,-2 6 0-16,1 9 0 16,1 2 0-16,1 1 0 15,3 2 0-15,6-3 0 16,3 0 0-16,3-2 0 16,4-2-3-16,1 0 1 15,0 0 1-15,0-6-2 16,0 1 2-16,3-4 0 15,4-1 2-15,2-3-1 16,0 0 1-16,5 0 2 16,2-7-2-16,-1-5 4 0,4-4-3 15,-3 0 1-15,-2 1-1 16,-2 1-1-16,-2 1 0 16,-2 3-1-16,-2 3 1 15,-3 2 3-15,0 1 6 16,-3 4-1-16,0 0 2 15,0 0-5-15,4 0-6 16,-4 0-5-16,5 14 4 16,-1 2 1-16,-2 5 1 15,4 6 2-15,-3-1-2 16,1 7 4-16,0-1 0 16,-1-3 0-16,2-2-1 15,-2-5-4-15,-1-1 1 16,2-3-1-16,-1-7 1 15,-1-1-2-15,-1-5 1 0,1-2 0 16,-1-2-2-16,1-1-8 16,2 0 2-16,2 0-4 15,7-12-2-15,5-5-12 16,0-4-23-16,3 0-4 16,-5-1 8-16,-4 4-13 15,0 0 44-15,-3 2 8 16,-3 4 6-16,-3 0 4 15,-1 5 40-15,-2 3-18 16,0 1 12-16,0 3-1 0,0 0-6 16,0 0-16-16,0 0-7 15,0 0-3-15,0 0-4 16,0 0 1-16,0 7 3 16,0 6 8-16,0 3 16 15,0 1-11-15,0 0-7 16,0 0 9-16,0-3-16 15,0 3 3-15,4-3-1 16,1-4-6-16,2-2 2 16,0-5-1-16,-2-1 0 15,3-2 1-15,2 0 3 16,0 0-1-16,2-4 2 16,0-9-6-16,0-4 3 15,-6 0-3-15,-1-2 0 16,-5-1-3-16,0 1-1 0,0 2-4 15,-2 5 1 1,-10 7-7-16,-6 5-11 0,-4 0-25 16,-7 14-55-16,1 6-44 15,2 2-195-15</inkml:trace>
  <inkml:trace contextRef="#ctx0" brushRef="#br0" timeOffset="70990.13">5261 7221 493 0,'0'0'90'0,"0"0"-18"15,0 0 18-15,0 0-35 16,0 0-43-16,0 0-6 15,-3 0-2-15,3 0 13 16,0 0 5-16,0 0 0 16,0 0 4-16,0 0 1 15,0 0-14-15,1 3-5 16,13 0 13-16,10-1 2 16,4-1-4-16,8-1-4 0,15 0-3 15,8 0 6 1,12-9 11-16,10-2-9 0,3 1-15 15,2 0 3-15,3 2-7 16,-1 3 0-16,-8 1 0 16,-1-1 0-16,-6 0 1 15,-7 3-2-15,0-2 0 16,-7-1 0-16,-4-1 0 16,-8 0 0-16,-1-2 9 15,-7 2 12-15,-6 0 4 16,-7-1-8-16,-5 3-9 15,-9-1-5-15,-6 4 3 16,-2-2 1-16,-4 2 3 16,0 0 7-16,0-1-2 0,0 1-8 15,0 1-6-15,0 0-1 16,0 0-5-16,-6 0-26 16,-13 8-25-16,-12 6-26 15,-4-2-75-15,-3 0-81 16,-9-7-132-16</inkml:trace>
  <inkml:trace contextRef="#ctx0" brushRef="#br0" timeOffset="71733.36">5761 7004 459 0,'0'0'131'0,"0"0"15"15,0 0-2-15,0 0-40 16,0 0-43-16,0 0-19 16,-2-9-4-16,2 9 3 15,0 0-12-15,0 0-16 16,0 0 4-16,0 0-11 15,0 0 3-15,0 0-1 16,0 0-8-16,0 0 2 16,5 1 7-16,4 6 4 15,7 3-1-15,2 0 0 16,0 1-7-16,3 0 3 16,1 1-7-16,2 5 0 15,-3-3-1-15,4 1 1 16,-1-3 0-16,-2 0-1 0,-5 1 0 15,1-1 0 1,-6-4 1-16,-2 0-1 0,-1-1 0 16,-3-1-1-16,-1-2 1 15,-2 1 0-15,-3-3-1 16,0-1 1-16,0 1-1 16,0 2-1-16,0 4 2 15,-6 4 0-15,-15 5 2 16,-6 3-2-16,-6 2 2 15,-3 2-2-15,0-1 1 16,1 2-1-16,5-4 0 16,3 1 1-16,5-4-1 0,4-1-12 15,6 0-6-15,3-5-25 16,3-2-21-16,3-2-27 16,3-2-12-16,0-6-75 15,0 0-54-15,0 0-244 16</inkml:trace>
  <inkml:trace contextRef="#ctx0" brushRef="#br0" timeOffset="72249.95">5871 6754 704 0,'0'0'106'16,"0"0"21"-16,0 0-20 15,0 0-70-15,0 0 10 16,0 0-24-16,-24-22-6 15,18 22-11-15,-2 5-4 16,-2 8-2-16,0 6 7 16,2-2 0-16,5 4 6 0,2-1-7 15,1 2-4-15,0-3-1 16,0-2 1-16,9 0-1 16,3-7-1-16,3-1 2 15,0-3 2-15,4-6-3 16,3 0 6-16,4-3-3 15,1-14-4-15,-2-1 0 16,-2-3-9-16,-3-1 2 16,-8 0 0-16,-6-2 5 15,-4 1-6-15,-2 0 4 16,0 9 2-16,-3 2-6 16,-8 9 8-16,-8 3-15 0,-2 0-19 15,-3 17-31 1,0 5-23-16,2 2-92 0,8-2-70 15</inkml:trace>
  <inkml:trace contextRef="#ctx0" brushRef="#br0" timeOffset="73194.78">7234 6882 614 0,'0'0'105'0,"0"0"0"16,0 0 23-1,0 0-72-15,0 0-26 0,0 0-11 16,-46-75 6-16,39 70-10 16,-2 0 10-16,-3 1 1 15,-2 1-14-15,0 1-4 16,-6 2-6-16,1 0 2 16,-5 0-3-16,1 15 1 15,-2 0-1-15,6 3 4 16,4 2-5-16,0-1 0 15,10 1-1-15,2-1 0 16,3-2 1-16,0-4-1 0,2-4-2 16,9-1 2-1,8-4 1-15,0-4 1 0,4 0 2 16,0-7-3-16,0-9-3 16,-4 1-7-16,-1-3 6 15,-6-1 2-15,-2 2 2 16,-5 3 2-16,-1 5 7 15,-2 5 7-15,-2 2 18 16,0 2-13-16,0 0-10 16,0 0-11-16,0 0 0 15,0 6-7-15,3 12 7 16,-3 4 0-16,3 5 0 16,0 5 0-16,3 3 8 15,-2-1-2-15,1 2 0 16,2-1 5-16,-1 0-5 0,2 1-3 15,-1-4 3 1,2 0-4-16,-1-6-2 0,-2-2 3 16,-2-6-3-16,-1-6 1 15,-2-5 0-15,-1-5-1 16,0-2 1-16,0 0 0 16,2 0 6-16,-2 0 9 15,6-9 11-15,0-10-21 16,7-6-6-16,-1-2-2 15,4-3-6-15,1 0-5 16,2 1-3-16,1 2-1 16,-2 5-14-16,-2 6-9 0,-2 8-18 15,-4 7-44-15,-1 1-90 16,-3 0-72-16</inkml:trace>
  <inkml:trace contextRef="#ctx0" brushRef="#br0" timeOffset="73477.82">7504 7112 861 0,'0'0'107'15,"0"0"10"-15,0 0-26 16,0 0-22-16,0 0-48 15,0 0-12-15,-4-13-5 0,4 13-4 16,0 5-2-16,0 13-1 16,0 1 3-16,0 3 0 15,3 2 0-15,3-1-3 16,0 3-27-16,1-2-37 16,-2-2-62-16,1-8-111 15,-3-8-258-15</inkml:trace>
  <inkml:trace contextRef="#ctx0" brushRef="#br0" timeOffset="74376.03">7549 6665 817 0,'0'0'47'0,"0"0"27"16,0 0-11-16,-61-75-21 15,43 59-27-15,-4-2-8 16,-4 4-4-16,-3 0 2 16,-5 3 5-16,-3 5 7 15,-4 1-3-15,-3 5-10 16,-3 0 3-16,-1 0-3 0,0 9-3 15,2 5 3 1,1 3 12-16,3 1-2 0,2 2 0 16,6 3 12-16,1-1-8 15,3 3-4-15,2 3-3 16,1 0-5-16,5 0-2 16,5 1 2-16,4 0-2 15,4 3 2-15,5 1-2 16,-1 6 2-16,2 2 12 15,0 2-1-15,3-4-4 16,0-1 4-16,0 0-5 16,3-3-2-16,9 2-6 15,6-1 2-15,3 0-2 16,-2 3 2-16,5-3-4 0,3-1 0 16,3-2 4-16,0-2 1 15,7-3-4-15,-4-2-1 16,8-2 4-16,1 0-5 15,0-7 4-15,6-3-4 16,1-1 6-16,-1-4-3 16,-1-2-1-16,-5 1 0 15,-3-2 1-15,-5-3-4 16,-3 3 3-16,1-6-1 16,-4 0 0-16,5 0 0 15,1 0 0-15,-1 0-2 16,7-3 1-16,-1-3 0 15,3-5-1-15,-3 1 0 0,-2-4-2 16,0-2 2 0,-6-4-3-16,1-5 0 0,-4-6 2 15,3-4-2-15,-1-7 1 16,1-4-4-16,-1-2 1 16,-4 1 4-16,-2-1 1 15,-3 4 0-15,-6-2 0 16,-4 0-2-16,-5-5 2 15,-6-3 1-15,0 1 1 16,-4-3-2-16,-18 6-1 0,-7 4 1 16,-7 5 0-16,-1 7-3 15,-4 5 0-15,1 7 2 16,2 8-7-16,-5 7-6 16,-4 7-23-16,-6 2-11 15,-5 18-16-15,-4 5-61 16,4 3-48-16,6-2-195 15</inkml:trace>
  <inkml:trace contextRef="#ctx0" brushRef="#br0" timeOffset="75560.67">8198 7023 12 0,'0'0'86'0,"0"0"-54"15,0 0-1-15,0 0-3 16,0 0-3-16,0 0 13 16,0 0 86-16,-29-9-28 15,29 8-23-15,0-1-12 16,0 2 23-16,0 0-2 0,0 0-14 15,0 0-9-15,0 0-8 16,0 0-19-16,0 0-18 16,5 0-7-16,3 0-2 15,9 0 7-15,1 0 5 16,8 0-7-16,7 0-2 16,3 0-1-16,14 0-4 15,10-3-2-15,13-3 2 16,15-2 18-16,16-4-5 15,14 0-6-15,12-2-4 16,3-1 5-16,-6 3-8 16,-17 3-3-16,-21 1 0 15,-22 5 0-15,-21-2-1 16,-15 1 0-16,-14 1-1 0,-6 1 1 16,-7-1 1-16,-2 3 4 15,-2 0 11-15,0 0 5 16,0 0-1-16,0 0-11 15,0 0-8-15,0 0-3 16,0 0-29-16,-10 0-42 16,-9 8 15-16,-6 1-116 15,-2-1-78-15,-7-6-211 16</inkml:trace>
  <inkml:trace contextRef="#ctx0" brushRef="#br0" timeOffset="76164.47">8601 6769 223 0,'0'0'467'0,"0"0"-366"16,0 0-32-16,0 0-31 15,0 0-38-15,0 0-5 16,1-3 5-16,11 8 6 16,3 4 31-16,2-3 28 15,6-1-22-15,2 3-7 16,5-2-17-16,0 2-9 16,1 0-8-16,-2-1 3 15,-4 3-5-15,-2-2 0 16,-7 2 0-16,-1-1 0 0,0-1 0 15,-4 2 0-15,2-1-2 16,-4 2 2-16,-2 2-1 16,0 0 1-16,1 3-2 15,-3 4 2-15,-4 1 0 16,-1 4 0-16,0-2-2 16,-18 2 4-16,-10 2-1 15,-11 2 0-15,-3-1 0 16,-2-1-1-16,0 1 0 15,5-2 0-15,1 2-1 16,5-3-38-16,3-3-64 16,2-5-85-16,5-8-175 15</inkml:trace>
  <inkml:trace contextRef="#ctx0" brushRef="#br0" timeOffset="76996.3">8616 6447 531 0,'0'0'134'15,"0"0"-43"-15,0 0-20 16,0 0 35-16,0 0-50 16,0 0-16-16,-8-13-13 15,4 13-11-15,-4 0-12 16,-2 0 3-16,1 0-4 0,-4 3 0 15,2 7 7-15,-1 2 0 16,0 1-2-16,3 3 0 16,3-1-7-16,3-3 1 15,3 1-2-15,0-4 0 16,0-3-3-16,5 0 1 16,5-4 2-16,5-2 2 15,6 0 5-15,3 0 6 16,4-6-6-16,1-7-4 15,-4-6-3-15,-3 2 0 16,-5-3 1-16,-6 3-1 16,-3-2 0-16,-8 4 0 15,0-1 1-15,0 2 2 16,0 5-2-16,-2 2-2 0,-11 6 1 16,-2 1-15-16,-4 0-23 15,-1 13-1-15,-3 7-46 16,6 1-94-16,2-3-35 15</inkml:trace>
  <inkml:trace contextRef="#ctx0" brushRef="#br0" timeOffset="78822">10060 6621 699 0,'0'0'104'0,"0"0"0"15,0 0-18-15,0 0-24 16,0 0-16-16,0 0-46 16,-57-36 10-16,38 36-5 15,-6 0-4-15,-3 5-1 16,-4 14 2-16,1 6 1 15,0 1 1-15,3 5-1 16,10-1 1-16,2-2-3 16,7-3 0-16,6-3 0 15,3-4 0-15,0-5-1 16,0-4-1-16,0-3-1 0,3-4 1 16,3-2-2-16,7 0 3 15,5-8 9-15,7-8 12 16,2-4-14-16,-3-3-3 15,1 3-3-15,-5-4 3 16,-1 6-3-16,-5 2 2 16,-3 5-1-16,-3 5-1 15,-5 3 4-15,0 3 2 16,-3 0-6-16,0 0-2 16,5 0-3-16,3 12-1 15,1 8 5-15,2 6 2 0,-1 3-2 16,-1 7-1-16,2 3 1 15,0 3 0-15,2 4 2 16,0 3-2-16,-3-3 0 16,1-3-1-16,-4-10 1 15,2-4 0-15,-4-9-1 16,-4-9 1-16,1-6 1 16,-2-4 1-16,0-1 0 15,0 0 9-15,0 0 26 16,0-3 13-16,1-14-23 15,1-12-27-15,7-4-1 16,4-9-15-16,4-5-9 0,3-1-24 16,4 4-7-16,4 7-46 15,-1 10-75-15,-5 10-79 16,-2 7-303-16</inkml:trace>
  <inkml:trace contextRef="#ctx0" brushRef="#br0" timeOffset="79277.27">10370 6999 521 0,'0'0'275'0,"0"0"-142"16,0 0-36-16,0 0-24 0,0 0-43 15,0 0-3-15,3-58-23 16,11 48 7-16,0 0 2 16,1 5-2-16,-6 0-3 15,0 3-5-15,-2 2-3 16,3 0-3-16,0 0 3 16,-1 5-3-16,-1 5 1 15,-3 2 0-15,0 5-2 16,-5 4 4-16,0 1-1 15,-5 0 2-15,-10 0 0 16,-3 0 2-16,2-3-1 16,2-2 2-16,3-6-4 0,5-5 1 15,3 1-1-15,3-7 0 16,0 0 0-16,0 0 3 16,0 0-3-16,10-2 8 15,17-18 9-15,14-3-15 16,7-7-2-16,5 0-33 15,-1-3-33-15,-3 2-53 16,-4-3-125-16,-10 4-231 16</inkml:trace>
  <inkml:trace contextRef="#ctx0" brushRef="#br0" timeOffset="80133.08">10473 6382 638 0,'0'0'7'15,"0"0"48"-15,-87-48 23 16,60 38-55-16,2 5 18 15,-5-1-21-15,-6 4-8 16,-7 1-2-16,-3 1-4 0,-6 0 0 16,0 0 29-1,-1 0-26-15,7 3 8 0,-2 5 19 16,2 5-23-16,1 0 15 16,2 3-7-16,0 0-14 15,0 4-2-15,5 0 1 16,2 3 4-16,2 5-4 15,0 2 4-15,5 4 0 16,0 6 10-16,8 3-2 16,0 2 0-16,12 3-2 15,3-1 3-15,6 3 12 16,0 1-22-16,6 2 9 16,18 1-11-16,3 1 8 0,5-3 0 15,3-2-6 1,1-2 1-16,-1-2-1 0,5 0-1 15,1-2-4 1,0-1-1-16,6-6 0 0,-2-6 3 16,7-6-6-16,3-3 3 15,6-8-2-15,9-3 2 16,1-5-2-16,1-2 4 16,-3-4-3-16,-3 0-2 15,-2-7 3-15,-1-7-3 16,0-6 0-16,0-2 1 15,-5-1-1-15,-4-4 2 16,-3-1-1-16,-8 2-1 16,-5-1 1-16,-8-1 0 0,-5 3 0 15,-3-3-1 1,-3-3 1-16,-5-1 0 0,2-6 3 16,-5-7-4-16,-5-5 2 15,-5-6-2-15,-1 0 0 16,0 1 1-16,-10 6-1 15,-14 1 0-15,-7 2 0 16,-8 1 0-16,-9 0-2 16,-4 4 2-16,-5 1 0 15,2 6 1-15,0 7-1 16,5 3-2-16,3 11-3 16,3 6-12-16,0 7-13 15,6 0-17-15,5 8-35 0,4 12-30 16,11 2-84-16,9 1-42 15,9-4-108-15</inkml:trace>
  <inkml:trace contextRef="#ctx0" brushRef="#br0" timeOffset="80718.73">11010 6934 684 0,'0'0'85'0,"0"0"-19"0,0 0 4 15,0 0-64 1,0 0-5-16,0 0 2 15,93-1 0-15,-46-3 6 16,11 2 12-16,14 0 10 0,17 1 40 16,11-1-36-16,7 1-16 15,7-1-11-15,-4 0-6 16,0-1-2-16,-3 0 0 16,-15 1-2-16,-16 0 5 15,-16-1-3-15,-18 1 0 16,-16-3 0-16,-6 3 2 15,-11-3 0-15,-3 3 28 0,-6 2 2 16,0-2-10 0,0 2-11-16,0 0-9 0,0 0-2 15,0 0-3-15,0 0-33 16,0 0-42-16,-14 0-30 16,-12 9-23-16,-6-2-125 15</inkml:trace>
  <inkml:trace contextRef="#ctx0" brushRef="#br0" timeOffset="81242.42">11634 6724 583 0,'0'0'72'0,"0"0"2"16,0 0 17-16,0 0-17 15,0 0-38-15,0 0-8 16,-19-16-2-16,19 16-1 16,0 0-7-16,0 0-4 15,0 0-13-15,0 0 0 16,0 0-1-16,0 5 0 15,6 5 19-15,9-1 15 16,6 2-5-16,4 0 11 16,4 2-24-16,2-1-7 15,2 0-6-15,-3 0 1 0,-2 0-3 16,-6 0-1-16,-4-1 0 16,-6 0 0-16,-3-2 0 15,-2-1 0-15,-4 1 0 16,-1 1 0-16,-2 0 1 15,0 6 2-15,-10 4-3 16,-13 5 2-16,-14 0 2 16,-5 0-2-16,-4 0 0 15,1-2-1-15,2 4-1 16,-2-2-1-16,5-2-12 16,-2 4-31-16,3-2-23 15,4 1 3-15,0 2-69 16,5-3-74-16,5-3-107 15</inkml:trace>
  <inkml:trace contextRef="#ctx0" brushRef="#br0" timeOffset="81976.77">11672 6341 139 0,'0'0'539'16,"0"0"-429"-16,0 0 0 16,0 0-14-16,0 0-60 15,0 0-31-15,-42-17-5 16,33 24 0-16,0 8 2 15,0-1 1-15,1 1 5 16,3 2 6-16,2 0-5 16,1-1-2-16,2 1-3 15,0-2-1-15,2-1-1 0,11-2-1 16,1-4 4-16,2-3-4 16,0-5 3-16,4 0 4 15,7 0 3-15,-4-10-5 16,3-6-2-16,-2-4-2 15,-6-2 4-15,-6 0-6 16,-3 0 0-16,-6-1-1 16,-3 5 0-16,0 2-6 15,-2 5 3-15,-11 9-11 16,-8 2-6-16,-3 5-49 16,-2 14-37-16,3 6-17 15,3 1-51-15,7-1-66 16</inkml:trace>
  <inkml:trace contextRef="#ctx0" brushRef="#br0" timeOffset="82849.52">12958 6597 478 0,'0'0'82'0,"0"0"-17"15,0 0 9-15,0 0-13 16,0 0-52-16,0 0 11 16,-42-13 12-16,26 13 20 15,2 0-16-15,-7 0 0 0,-4 0-19 16,-2 11 3-16,-7 3 2 15,3 1-10-15,2 1 9 16,5 0-11-16,6-1-3 16,3 0 1-16,6-6-3 15,5 0-3-15,2-2-2 16,2-3 0-16,0-1 1 16,0 0-1-16,10-3 2 15,7 0 13-15,5 0 14 16,5 0-22-16,-2-11-3 15,0-3-4-15,-4 0-1 16,-2-1-4-16,-6-2 2 16,-2 2 2-16,-4-1 1 15,-1 4 1-15,-5 6 2 0,1 2 24 16,-2 2 13-16,0 2-4 16,0 0-28-16,0 0-8 15,0 0-1-15,0 7-13 16,0 12 11-16,0 6 3 15,0 3 0-15,0 1 1 16,2 3-1-16,3 2 0 16,2 2 0-16,1 4 1 15,-3 1-1-15,-1 0 1 16,1-6 2-16,0-6 5 16,-1-9-5-16,-2-6-1 15,-2-5 1-15,0-6-2 16,0-2 0-16,0-1-1 0,0 0 5 15,4 0 8 1,-3 0 17-16,2-7-3 0,2-13-17 16,2-10-10-16,7-7-2 15,2-5-20-15,5-2-15 16,7 1-22-16,1 7-42 16,-4 6-38-16,-1 6-116 15,-5 6-201-15</inkml:trace>
  <inkml:trace contextRef="#ctx0" brushRef="#br0" timeOffset="83455.31">13261 6886 788 0,'0'0'114'16,"0"0"18"-16,0 0-54 16,0 0-3-16,0 0-41 15,21-72-15-15,-4 61-2 16,-4 5-7-16,0 2-4 16,-2 2 1-16,-3 1-5 0,-2 1-1 15,-1 0-2-15,2 0 0 16,-3 1-5-16,2 11 3 15,-1 3 1-15,-4 5-1 16,-1 1 1-16,0 2-5 16,0-2 0-16,-9-2-4 15,-8-3-5-15,6-4 5 16,2-3 1-16,2-6-7 16,4-1 2-16,3-2-1 15,0 0 15-15,0 0 1 16,0 0 2-16,3 0 2 15,10-7-4-15,-1-1 0 16,3 3 0-16,-2 2 0 16,2 1 0-16,-1 2 0 15,0 0 0-15,0 0 0 16,4 8 0-16,-3 3 0 0,0 3-2 16,0 3 4-16,-6 0-2 15,-4-3 1-15,-5 1 0 16,0-2 1-16,-1 1 5 15,-20 1 10-15,-9-3 4 16,-7 2-6-16,-2-4-14 16,-1-3-1-16,3-3-3 15,4-4-29-15,6 0-21 16,8-7-31-16,8-12-95 16,10-9-166-16</inkml:trace>
  <inkml:trace contextRef="#ctx0" brushRef="#br0" timeOffset="84265.32">13391 6336 582 0,'0'0'34'0,"0"0"42"16,-95-59 20 0,60 43-11-16,-4 4-19 0,-3 3-36 15,-6 3-1-15,-4 1 2 16,-2 5-10-16,-3 0-6 16,-4 3-4-16,0 14 7 15,3 2-1-15,-1 5 2 16,8 3 0-16,0 4-2 15,6 4-7-15,2 5 2 16,6 4 5-16,3 0-1 16,7 6 3-16,4-1-9 15,7 1-1-15,5 1 1 16,8-2-5-16,3 3 2 16,0 4-4-16,9-1 2 15,6 1 6-15,6-4-2 0,3-6 0 16,4-1 4-16,5-3 3 15,7-1-4-15,6 0-2 16,6-3-9-16,1 0 5 16,2-5-6-16,-4-4-1 15,-5-5 0-15,-1-5 0 16,-2-4 0-16,5-9 2 16,1-3 0-16,5-3-1 15,9 0-2-15,-1-16 2 16,4-4-5-16,4-2 1 15,-3-6-3-15,-1-3 2 16,-5-6-7-16,-5 1 8 16,-9-3-3-16,-6-2-1 15,-7 2 4-15,-4-2-3 0,-1-3 4 16,-2 0 3-16,-6-1 0 16,0-4 1-16,-5 3-1 15,-3 3 0-15,-7-1 0 16,-1 5 0-16,-5 0 2 15,0-4 2-15,-15 2-2 16,-12-1-2-16,-7 1 1 16,-11 4-1-16,-7 1 0 15,-13 3 0-15,-9 7-1 16,-8 4 1-16,-3 10-4 16,3 5-8-16,6 4-7 15,10 3-3-15,8 8-15 16,9 12-14-16,10 5-22 0,11 8-35 15,10 0-68-15,12 1-88 16</inkml:trace>
  <inkml:trace contextRef="#ctx0" brushRef="#br0" timeOffset="84941.12">13842 6852 466 0,'0'0'95'15,"0"0"10"-15,0 0 20 16,0 0-17-1,0 0-35-15,0 0-26 0,0 0-16 16,-1-24-10-16,11 20-14 16,8 0-2-16,12-2-4 15,11 0-1-15,9 0 3 16,11-2-2-16,3-2 6 16,6 0-1-16,6 0-2 15,9-2 7-15,5 0-2 16,1-3 27-16,-1-2-27 15,-4 0 7-15,-8 0-5 16,-10 1 11-16,-14 3-2 0,-18 4-5 16,-12 2 2-16,-13 2-11 15,-8 5 3-15,-1-3-1 16,-2 3 4-16,0 0 3 16,0 0-10-16,0 0-3 15,0 0-2-15,0 0-3 16,0 0 3-16,0 0-8 15,0 0-3-15,0 0-18 16,0 0-32-16,-2 7-15 16,-11 3 51-16,-2 0-55 15,-4-1-58-15,-7-3-40 16,1-4-82-16</inkml:trace>
  <inkml:trace contextRef="#ctx0" brushRef="#br0" timeOffset="85512.85">14270 6522 531 0,'0'0'141'16,"0"0"-25"-16,0 0-3 15,0 0-47-15,0 0-53 16,0 0-12-16,-3-2-1 15,3 2 0-15,3 0 9 16,8 8 36-16,4 0-7 16,5-1 4-16,6 3-10 15,2 1-5-15,5 0-12 16,0 4-2-16,0-1-7 16,-5 3-4-16,2 0-1 15,-6-2-1-15,-6-3 1 0,-2 2-1 16,-5-2 0-16,-4 0-1 15,-4 0 1-15,-3 1 0 16,0 1-1-16,-6 1 1 16,-11 5 1-16,-9 0 0 15,-4 3 1-15,-6 2-1 16,-3 0-1-16,-4 0 0 16,1-1-3-16,1-2-11 15,8-1-16-15,4-2-9 16,7-4-20-16,6-2-41 15,6-7-94-15,6-3-134 16</inkml:trace>
  <inkml:trace contextRef="#ctx0" brushRef="#br0" timeOffset="86029.9">14293 6229 30 0,'0'0'822'0,"0"0"-687"15,0 0-44-15,0 0-2 16,0 0-73-16,0 0-16 16,-30-8-6-16,21 24-1 15,-2 2 7-15,3-1 0 16,5 0 3-16,1-2-1 16,2 0 0-16,0-1-1 15,0-3 2-15,12 0-1 16,0-2 0-16,6-3-1 15,1-4 1-15,6-2 7 0,7 0-4 16,2 0-1 0,0-11-2-16,2-3-2 0,-9-3 0 15,-3-2-4 1,-8 0-7-16,-8-5 6 0,-4 0-6 16,-4 0 3-16,0 6 0 15,-14 4-1-15,-8 11-8 16,-6 3-16-16,-3 1-13 15,-1 18-9-15,1 5-47 16,6 4-18-16,7-3-74 16</inkml:trace>
  <inkml:trace contextRef="#ctx0" brushRef="#br0" timeOffset="86890.27">15495 6391 545 0,'0'0'115'0,"0"0"17"16,0 0-23-16,0 0 17 15,0 0-71-15,0 0-24 16,-2-78 4-16,-8 69 5 16,-5 5-23-16,-3 3-13 15,-3 1-4-15,-7 0-1 16,-1 11 1-16,0 6-1 16,2 2 1-16,3 1 0 15,7-1 0-15,4-1-3 0,6-2-1 16,4-1 1-16,3-4 3 15,0 0-1 1,0-5 0-16,10 1-3 0,8-7 0 16,0 0 4-16,1 0-2 15,4-5 2-15,-8-7-1 16,2-4 1-16,-1 0 2 16,-3-1-1-16,-4 3 4 15,0 4 2-15,-4 3 8 16,-1 2 18-16,-1 5-11 15,-3 0-14-15,0 0-8 0,0 0-3 16,3 3-8 0,0 11 0-16,0 5 11 0,-2 6 0 15,1 4 0-15,-2 3 1 16,0 5 0-16,0 4-1 16,0-1 0-16,1 3 0 15,2-2 0-15,3-5 0 16,0-6 0-16,0-4 0 15,-3-10 0-15,2-7 0 16,-4-5 0-16,-1-3 0 16,0-1 1-16,2 0 4 15,2 0 4-15,5-11 11 16,1-8-18-16,5-4-2 16,2 1-3-16,0-6-6 15,5-3-1-15,1 2-11 16,4 0-33-16,0 3-24 15,-2 6-34-15,-1 4-121 0,-4 4-115 16</inkml:trace>
  <inkml:trace contextRef="#ctx0" brushRef="#br0" timeOffset="87857.14">15878 6771 218 0,'0'0'142'0,"0"0"-29"16,0 0-46-16,0 0 37 16,0 0-26-16,0 0 11 15,0 0 6-15,20-24-10 16,-19 22-25-16,1-1-9 16,-1 1 19-16,1 0-16 15,-2 2 2-15,0 0-18 16,0 0-8-16,0 0-9 15,0 0 2-15,0 0-19 0,0 0-4 16,0 0-6-16,0 12-2 16,-5 8 8-16,-5 7-1 15,-4 1 2-15,1 2-2 16,4-2 1-16,-2-4 0 16,4-4 0-16,2-5 1 15,4-7-2-15,-1-1 0 16,2-5-6-16,0-2-3 15,0 2 0-15,8-2 6 16,14 0 4-16,6 0 5 16,5 0-5-16,2 0-3 15,1 0-16-15,-4-2-1 16,-5-1-21-16,-5-3-16 16,-5 0-13-16,-4 1-18 0,-4-1-80 15,-1-2-99-15,-2 2-306 16</inkml:trace>
  <inkml:trace contextRef="#ctx0" brushRef="#br0" timeOffset="88089.59">16096 6861 328 0,'0'0'366'0,"0"0"-187"16,0 0-14-16,0 0-65 15,0 0-17-15,0 0-35 0,-13-26-18 16,13 26-9-16,0 0-11 15,0 0-10-15,0 0-5 16,0 15-5-16,0 8 2 16,0 7 8-16,0 1 0 15,0 0-12-15,0-1-30 16,0-1-43-16,0 0-37 16,0-12-123-16,0-6-152 15</inkml:trace>
  <inkml:trace contextRef="#ctx0" brushRef="#br0" timeOffset="89959.3">16015 6334 528 0,'0'0'8'16,"0"0"22"-16,0 0 43 15,-32-80-5-15,22 63-12 16,-3 0-22-16,0 0 3 16,-5 2 6-16,0-2 8 15,-1 0-7-15,1 3-2 16,3 1-11-16,-5-1-6 0,3 5-10 15,0 0 0-15,-1 1-6 16,0 3-2-16,-1 0-2 16,1 1 3-16,0 1-4 15,-3 0-2-15,3-1 2 16,-3 3 6-16,-2-1 3 16,2 1-3-16,-5 1 1 15,2 0-2-15,1 0 6 16,0 0-7-16,0 0 7 15,1 0-9-15,-1 11 2 16,0 1-4-16,-1 5 3 0,2 0 3 16,1 2-4-1,3 3 1-15,-1 0-7 16,2 3 1-16,1 0 6 0,-2-2 0 16,5 2-1-16,2-2 1 15,-1 1-2-15,3-1 0 16,0 0 0-16,-1 1-1 15,3-2-1-15,0-1 0 16,0 1 0-16,0-3 2 16,0 1-4-16,3-1 9 15,-1 1-4-15,1-3 0 16,1 0 1-16,0 0-4 16,1-1 6-16,2 4-5 0,0-3 1 15,0 0 1-15,0 2 0 16,0-2 1-16,0 2 0 15,0 1-2-15,7 1-1 16,-2-1 6-16,3 0-4 16,0 3-1-16,3-2 1 15,2 2-3-15,0 1 0 16,-1-3-1-16,0 1 1 16,1-2-3-16,-1-1-1 15,0 1 1-15,0-1 0 16,-1-4 0-16,0 2 0 15,0-2 0-15,-1-3 0 16,4 0 0-16,-2-1 2 16,-1-1-2-16,0-1 0 0,0 1 0 15,2-3 1-15,0 3 0 16,4-1-1-16,1 1 2 16,2 0-2-16,4 1 0 15,0-2 1-15,0 3-1 16,2-3 0-16,-4 0 2 15,-1-2-3-15,-6 0 1 16,-1-4 0-16,-2 0 2 16,1-1-2-16,1-1 0 15,4-1 1-15,2 0 0 16,2 0-1-16,2 0 0 16,-2 0 0-16,-1 0 0 15,0 0-1-15,-6 0 1 16,1 0-5-16,-2 0 2 0,0 0 2 15,0 0-1-15,2 0 2 16,-1-1 0-16,0-2-2 16,2 0 1-16,1 1-1 15,-5-1-1-15,-1 3 0 16,-2-4 3-16,-2 3-5 16,2-2 3-16,-1-1 2 15,2-1-2-15,3 1 1 16,0 0 1-16,1-2 0 15,0 3-4-15,1-4-2 16,0 2 5-16,-1 0-5 16,-2-2 3-16,-2 2 0 15,-2-2 2-15,-1-1 0 0,-1 1 0 16,5-3 1-16,-1 1 0 16,-1-2 0-16,0 1-2 15,0 0 2-15,-1 2-1 16,-3-1 0-16,2-1 0 15,-3 1 0-15,1-2-1 16,0 0 1-16,-1-2-1 16,2-1 1-16,-4 1 1 15,3-3-1-15,-2 0 1 16,2 1-5-16,0-1 2 0,-3 0 2 16,1-1-2-1,-3-3 0-15,3 1 2 0,-2 2 1 16,-1 2 1-16,1-2 2 15,-1 1-3-15,2-1-3 16,-1-3 3-16,-2 3 2 16,1-2-2-16,-1 3 0 15,0-4 0-15,0 3 0 16,0 1-2-16,0-1 2 16,0 2 0-16,-1-1-1 15,-5 2 1-15,-3 0 3 16,2 0-3-16,-3 0 2 15,3 1-2-15,-2-2 0 16,1 3 1-16,-4-2-1 16,3-1 0-16,-2 0 0 0,0 1 1 15,2-1 0-15,-3-1 0 16,2 2-1-16,1-2 0 16,-5 2 0-16,1-1 0 15,-3-1 1-15,-3 1-1 16,0-2-1-16,-1 1 0 15,0 0 1-15,1 0 0 16,2 4 0-16,1-3 0 16,-1 3 0-16,0 2 0 15,-3-2 0-15,0 0 0 16,0 3-1-16,-3-1 0 16,1 0 0-16,-1 0 2 0,0 2 0 15,-3-1-1 1,1 2-3-16,1 2 3 0,-1 1 0 15,-1 4-4-15,1 0 4 16,0 0-6-16,-2 0-2 16,-1 0 0-16,-4 11-20 15,-2 3-5-15,0 4-12 16,-1 2-35-16,0 1-56 16,8-5-151-16</inkml:trace>
  <inkml:trace contextRef="#ctx0" brushRef="#br0" timeOffset="92732.34">15696 6006 144 0,'0'0'45'0,"0"0"-17"16,0 0 18-16,0 0 37 16,0 0-10-16,0 0-34 15,0 0 28-15,-6-40-30 16,-1 35-4-16,1 0 30 16,-2-1-14-16,-2 2 2 15,2 0 11-15,-2-1 0 16,0 2-7-16,0-2-20 15,0 1 0-15,-5-1-8 16,2 2-15-16,-5-3-1 16,0 2-3-16,-3 0 6 0,-1 1-6 15,1 3 0-15,-3 0 2 16,0 0 2-16,-1 0-6 16,1 0 2-16,3 0-5 15,-1 0 3-15,-1 0 1 16,4 0-5-16,-2 5 5 15,1 0-5-15,3 0 2 16,-1 2 2-16,-4 0-4 16,2 1 4-16,-3 0 2 15,0 0-1-15,1 2 4 16,3 2-1-16,2-1-5 0,0 1 0 16,4 2 0-1,1 2-4-15,0-1 2 0,5 2-2 16,-2 2 1-16,2-2 1 15,3 0-2-15,-3 3 4 16,2-1-3-16,1 3 0 16,-1-1 2-16,1 1-3 15,-1 1 2-15,1-2 0 16,1 1-2-16,1-1 0 16,2 1 0-16,0-2 0 15,-1 0 1-15,1-1 3 16,-2-1 0-16,2 1 3 15,-1-1-5-15,1-1 2 0,0 1-4 16,0 0 3 0,0 1-1-16,0-3-1 0,0 1 0 15,0-2-1-15,0 3 1 16,0-1-1-16,0-3-1 16,1 1 1-16,4 1-1 15,1 0 0-15,-2-1 4 16,1 1-2-16,1 1 0 15,1 0 4-15,2 0-6 16,0 2 8-16,2 1-7 16,-1 0 2-16,0 1 5 15,-2 0-5-15,-1-1-1 16,2 1-2-16,-3-2 3 16,2-1-2-16,-1 1 1 0,2-2-2 15,0 0 2 1,2 0-1-16,-1 0 0 0,2-1 0 15,-2-1-1-15,5-2 4 16,-3 1-2-16,3-2 5 16,0 0 2-16,1 2-5 15,1-1-1-15,4 1 0 16,-1 0-2-16,-1 1 1 16,-3-1-2-16,-3-1-1 15,1 3 1-15,-2-2 0 16,2 1 1-16,0-3-1 15,-1 1 1-15,5-1-1 16,-2-2 1-16,0 1-1 16,0-1 1-16,-3-1 0 15,2-1-1-15,-1 1 0 0,-2-3 1 16,3 2-1-16,-3-2 1 16,-2-3 0-16,0 1-1 15,0-1 0-15,0-1 1 16,-1 0-1-16,0-1 1 15,2 2 0-15,4-2-1 16,6 1 1-16,-2-1-1 16,4 1 0-16,-3-2 1 15,-5 1-1-15,-2-1 0 16,-1 0 0-16,1 0 1 16,-2 0 0-16,1 0-1 0,0 0 0 15,3 0-2-15,-2-3 2 16,2 0-2-16,0-1 0 15,0 0-6-15,2 0 5 16,-3 0-1-16,3-1-2 16,-1 1-1-16,0 0 5 15,1 0-2-15,-1 0 2 16,-2-2-1-16,3-1 1 16,0 2-1-16,2-2 2 15,-1 0-3-15,0 1-3 16,0-1 3-16,-2 2 2 15,1-1-2-15,-4 1 1 0,0-1 1 16,-2 1-2 0,0-2 0-16,-1-2 2 15,0 0-2-15,4-2 3 16,-2 2-3-16,1-2-3 0,2 3 4 16,-3-1-2-16,3 0 2 15,-3 0 1-15,1 0 1 16,-1-2 0-16,0 2 1 15,0 0-1-15,-1 1 1 16,1-3 1-16,1 0-1 16,0 0 0-16,4-1-4 15,-1-1 4-15,-1 1-2 0,-1-5-5 16,0 3 4 0,-3-1-1-16,-1-3 4 15,-1 1 0-15,0-2-1 0,-1-1 1 16,0 1 0-16,-2-4 0 15,1 3 1-15,-3-1-1 16,-1 3-1-16,-1-3 1 16,3 2 1-16,-2 1-1 15,-1-3 0-15,-2 1 0 16,0 0 0-16,0 1 1 16,0-2 0-16,0 1 2 15,0 1 4-15,0 0 1 16,0-1-6-16,-3 0-1 15,-4 0 5-15,4-1-1 16,-7-2 2-16,3 3-3 16,-3-4 0-16,-1 4 1 15,2-2 2-15,-3 1-7 0,-1 2 2 16,-1 2 1-16,-2 0-2 16,-2 1-1-16,2 0-2 15,-5 0 1-15,-1-1 1 16,0 0 1-16,2 0 0 15,-3-2-1-15,4 2 0 16,-3-3 0-16,-2 3 0 16,2-2 0-16,-1 2 1 15,-1 2-1-15,-1 1-1 16,-1 1 1-16,0-1-1 16,1 5-1-16,-1-2 3 15,-1 2-1-15,0 0 0 0,-1 2 0 16,2 1-2-16,1 2 2 15,2 1-1-15,1-1 1 16,-5 1 0-16,1-2 0 16,0 2-1-16,-2-2 3 15,-1-1-4-15,4 1 1 16,-5-2 1-16,0-1-1 16,4-3 0-16,-1 1 1 15,1 2 1-15,6-2 1 16,3 2-1-16,-2 0 0 15,2 0-1-15,-1 1 0 16,-2 2-2-16,0 3 1 16,-7 1 0-16,-4 1 1 15,-2 0-3-15,2 0 3 16,1 1 0-16,-1 9 0 0,1-1-11 16,1 6-40-16,5 3-23 15,10 0-69-15,5-2-149 16</inkml:trace>
  <inkml:trace contextRef="#ctx0" brushRef="#br0" timeOffset="95374.11">16441 7115 512 0,'0'0'98'0,"0"0"-13"16,0 0 6-16,0 0-63 16,0 0-22-16,0 0-2 15,0 0 12-15,-4-3 27 16,4 3 14-16,0 0-7 15,0 0-5-15,0 0-12 16,0 0-7-16,-2 0-5 16,2 0-1-16,0 0-7 15,0 0 3-15,0 0-9 16,0 0-6-16,0 0 0 16,0 0 2-16,0 0-3 15,0 0 0-15,0 0-1 0,0 0 1 16,-4 11 5-16,1 3 18 15,-1 5-9-15,0 2 0 16,1 4 3-16,0 3-11 16,1 4 2-16,1 1 1 15,1 0-3-15,0 3-4 16,0-2 6-16,0 1-7 16,0 1 6-16,0-1 1 15,-2 0-1-15,2-1 3 16,0 1-4-16,0 2-4 15,0 0 3-15,0-1-5 16,0 1 6-16,0-2-2 16,0 2-1-16,0-6 3 0,0 3 1 15,0-3-2 1,0 0 3-16,0-2-5 16,0 1 3-16,0 0-2 0,0 0-2 15,3-2 1-15,-1-1 2 16,1-4-3-16,-2-3 6 15,-1 0-6-15,0-3 3 16,0-1-1-16,0-7-2 16,0 1-1-16,0-3-1 15,0-3 1-15,0-1-1 16,0 0 0-16,0 2 1 16,0 0-1-16,0 4 0 15,2 1 0-15,-2 0 0 0,1-2 0 16,2-1 0-16,-2-3 1 15,-1 0-1-15,0-4 0 16,2 1 0-16,-2-1-1 16,0 0 1-16,1 0 0 15,-1 0 1-15,0 0 0 16,2 0-1-16,-2 0 2 16,0 0-2-16,0 0 0 15,0 0-1-15,0 2 0 16,0 5 1-16,0-3 0 15,0 2 1-15,0 1-1 16,0-5 0-16,0 0 0 0,0 0 0 16,0-2-1-16,0 0-1 15,0 0-4-15,0 0-1 16,0 0-6-16,0 0-8 16,0 0 3-16,0 0-9 15,0 0-15-15,0 0-48 16,0 0-62-16,0 0-196 15</inkml:trace>
  <inkml:trace contextRef="#ctx0" brushRef="#br0" timeOffset="96318.52">16262 7768 487 0,'0'0'176'16,"0"0"-79"-16,0 0 46 15,0 0-55-15,0 0-34 16,0 0-33-16,-10-13-4 16,10 13 4-16,0 0 3 15,0 0-6-15,0 0 2 16,0 0-6-16,0 0-6 15,0 6-8-15,0 8 28 16,0 3 10-16,2 1-21 0,7-1 1 16,-1-1-4-16,3 1-5 15,0-2-4-15,0-1 1 16,-1-1-4-16,2-1-1 16,-2-4 1-16,-2 1 0 15,1-3-1-15,0 0 1 16,-1-2-2-16,-2 2 1 15,2-3-1-15,-2 1 3 16,3-3-1-16,-5 0 1 16,4-1-3-16,-1 0 1 15,2 0 5-15,-1 0-4 16,4-1 1-16,1-10 5 16,-1-2-7-16,1-2 0 15,-1-2 2-15,-1-3-2 0,3 0-1 16,-1-1-2-16,1 4 2 15,-2-3 0-15,0 6-3 16,2 3-8-16,-6 3-6 16,2 3-18-16,-2 4-23 15,0 1-70-15,1 0-103 16,1 0-111-16</inkml:trace>
  <inkml:trace contextRef="#ctx0" brushRef="#br0" timeOffset="96856.22">16864 7732 754 0,'0'0'112'0,"0"0"13"16,0 0-32-16,0 0-45 16,0 0-43-16,0 0-5 0,-9-11 0 15,-1 19 0-15,-1 7 7 16,2 2 14-16,-1 1 0 15,4 2 6-15,-2-2 13 16,5 1-31-16,1-5 1 16,2 0-2-16,0-1-3 15,4-3-1-15,8 0 1 16,6-2-2-16,2-6 7 16,6-2 2-16,4 0-1 15,0-2-5-15,3-13-3 16,-6-1-3-16,-2-5 2 15,-6 1-1-15,-7-3 5 16,-4-2-6-16,-4 0-1 0,-4 2 1 16,0 4-6-1,-12 4-5-15,-12 7 0 0,-5 4-15 16,-9 4-9-16,-6 5-36 16,0 12-19-16,2 5-24 15,5 0-115-15,4 0-72 16</inkml:trace>
  <inkml:trace contextRef="#ctx0" brushRef="#br0" timeOffset="98143.07">16485 8895 776 0,'0'0'135'16,"0"0"-14"-16,0 0-73 15,0 0-44-15,0 0-4 16,0 0-1-16,0 0 1 15,-12 41 15-15,11-20-6 16,-2 3 28-16,1 3-13 16,0 1-5-16,2-1-9 0,-1 2 0 15,1 0-9-15,0-1 1 16,0 0-1-16,0-1-1 16,0-4-3-16,0-6-24 15,1-1-12-15,-1-7-17 16,0-2-5-16,0-4-57 15,0-1-22-15,0-2 19 16,-7-2-199-16</inkml:trace>
  <inkml:trace contextRef="#ctx0" brushRef="#br0" timeOffset="98459.78">16327 9019 694 0,'0'0'125'0,"0"0"28"15,0 0-79-15,0 0-22 16,0 0-32-16,0 0-10 0,0-19-1 15,23 13-2-15,9 1-6 16,4-3 2-16,7 1 2 16,2-1-4-16,0 1-1 15,-3 0 0-15,-3-1-17 16,-6 3-48-16,-4-2-113 16,-7 0-131-16</inkml:trace>
  <inkml:trace contextRef="#ctx0" brushRef="#br0" timeOffset="99719.89">16886 8361 622 0,'0'0'94'15,"0"0"36"-15,0 0-14 16,0 0-37-16,0 0-45 16,0 0-15-16,-41-64 2 15,30 56 19-15,-1 1-25 16,-4 1 5-16,-3 0-14 15,-4 3 18-15,-2 3-15 16,-4 0-4-16,-2 0 2 16,-2 7-6-16,-3 8 2 15,-2 3-1-15,1 2-1 16,-5 2 4-16,-1 2 0 16,1 1 0-16,-1 4 2 0,2 0 0 15,1-2-2-15,4 1 3 16,0 1-4-16,-1-1 4 15,3 2 0-15,-2 1 0 16,1-1 3-16,4 1-6 16,3 1 0-16,3 0 0 15,5-1 0-15,4 2-1 16,1-1 0-16,6 2 0 16,1-1 4-16,7-1-4 15,1 0 1-15,0-2 2 16,0-2 1-16,9-2 6 0,2 2-4 15,0-2 0-15,0 2 3 16,2 1-2-16,2 1 0 16,1-1-5-16,1 0-1 15,4 0 0-15,1-3 0 16,2-1 4-16,1-2-1 16,2-1-5-16,0-2 1 15,1-1 5-15,-1 0-4 16,1-2 0-16,2 0-2 15,2-3 2-15,1-3-2 16,7-2 2-16,7 1-2 16,3-2 1-16,-1-1-1 15,-2-3-3-15,-5-1 0 16,-3-3 0-16,-2 0 1 0,2 0-1 16,0-3-1-16,0-10 1 15,2-3 0-15,0-1 1 16,1-6-1-16,1 1 1 15,-1-6-2-15,-3-3 1 16,-2 0-2-16,-3-5-1 16,-4-3 0-16,-3-5-1 15,-1 1 2-15,-3-1-2 16,-2 2-2-16,-1 7 6 16,-3 3-3-16,-1 1 3 15,-2 3-6-15,-2 0 3 16,-3 2 2-16,-5 1 0 15,1 1-1-15,-2-2 2 16,-3 1-1-16,0-2 0 16,0-1 2-16,-2-4-2 0,-10-1 1 15,-5-1-1-15,-5-1-3 16,-1 1 4-16,-4-1-1 16,-5 3-1-16,0 1 2 15,-3 0 0-15,-2 1-1 16,1 1 1-16,-1 0 0 15,-3 3 0-15,-2 2 0 16,2 1 0-16,1 4-8 16,3 5-7-16,6 2 1 15,3 9-12-15,1 3-11 0,5 0-23 16,-1 12-18-16,2 12-60 16,4-1-116-16,7-1-156 15</inkml:trace>
  <inkml:trace contextRef="#ctx0" brushRef="#br0" timeOffset="100656.7">17367 8609 357 0,'0'0'331'16,"0"0"-209"-16,0 0 14 15,0 0-32-15,0 0-59 16,0 0-13-16,-9 0 11 15,9-2-5-15,0-2-17 16,0-3-6-16,10 0 14 16,2-1-21-16,7-1 0 15,3-1-3-15,1 4 3 16,4 0-4-16,0 1 1 16,1 3-2-16,2-1-2 15,1 3 0-15,1 0 0 16,5 0 0-16,-1 0 0 15,2 5-2-15,-5 3 0 16,-1 0 0-16,-8 1 0 16,1 2 1-16,-6-3-1 0,-2 4 0 15,-1 0-1-15,-4 1 2 16,0 3 0-16,-3-1 0 16,-1 2 0-16,-1 2 1 15,-4 0 0-15,-2 1-1 16,-1 1 2-16,0 0-1 15,0-1 2-15,-3 1 0 16,-5 0 3-16,-1 0-4 16,0-1 4-16,-2 3-4 15,-2-4 4-15,-2 1-2 0,-3-2 0 16,-1 1-2 0,-1-1 0-16,-4-1 2 0,-3 0-1 15,-5-2-2-15,-3 0 2 16,-5-1-1-16,1-1-2 15,-3-1 1-15,2 0 1 16,3-3-2-16,3-3 3 16,4-1-2-16,3-3-1 15,2-1 0-15,5 2 0 16,1-3 2-16,2 2-1 16,3-1-1-16,1-1 0 15,5 0-4-15,3 0-1 16,4 0-4-16,1 0-2 0,0 0-10 15,0-1-30-15,4-7-105 16,12 0-23-16,5-2-129 16</inkml:trace>
  <inkml:trace contextRef="#ctx0" brushRef="#br0" timeOffset="101264.88">17507 8956 606 0,'0'0'141'0,"0"0"-26"16,0 0 1-16,0 0-33 15,0 0-62-15,0 0-21 16,-11-12 5-16,7 12-4 16,-5 0-1-16,-3 10 17 15,-1 3 8-15,-4 4 6 16,-3-1-2-16,-2 1 1 15,0 0-9-15,0-2-9 0,4 1-6 16,2-2-1 0,3-1-3-16,3-3-1 0,6 2-1 15,-2 0 1-15,4-3-2 16,1-1 1-16,1-2 0 16,0 0-1-16,0 1 1 15,0 0 0-15,9-2 4 16,7 2 6-16,1 0 2 15,3-5 0-15,0 6-5 16,1-2-7-16,-2 1 2 16,2 3 0-16,-2 1-1 15,2 1-1-15,0 2 0 16,-2-3 0-16,-1-2 0 16,-1 3 1-16,-4-5-1 0,-1 3-2 15,-1-3-11-15,-1 3-10 16,0-3-37-16,2 1-38 15,-1-3-49-15,-1-3-139 16</inkml:trace>
  <inkml:trace contextRef="#ctx0" brushRef="#br0" timeOffset="101985.38">18301 8732 526 0,'0'0'125'0,"0"0"8"15,0 0-10-15,0 0-29 16,0 0-49-16,0 0-24 16,-14-5-14-16,5 13 7 15,-3 7 30-15,2 3-11 16,4-1-2-16,-1 0-3 15,2 0-2-15,3 2-15 0,2-4-3 16,0 1-4-16,0-1 4 16,8-4-4-16,7 0-2 15,4-3 2-15,1-4 0 16,3-3 2-16,1-1-4 16,-2 0 0-16,-2 0 2 15,-4-8-2-15,-2-6-2 16,-2-2 0-16,-5 1 0 15,-1-3 0-15,-4-2-1 16,-2 3 1-16,0 0-1 16,-3 3-5-16,-14 4-1 15,-2 5-2-15,-6 5-16 0,-5 0-17 16,-2 12-2-16,3 5-13 16,5 3-3-16,9-3-80 15,6-1-80-15,7-3-190 16</inkml:trace>
  <inkml:trace contextRef="#ctx0" brushRef="#br0" timeOffset="102282.9">18612 8895 794 0,'0'0'116'0,"0"0"-35"0,0 0-39 16,0 0-27-16,0 0-12 15,0 0-1-15,6 3 13 16,-4 9 15-16,-1 0-14 16,-1 5 6-16,0 3-14 15,0-1-2-15,-3 5-4 16,-4-2 2-16,-5 3-4 15,1 1-2-15,-2-2-37 16,1 1-28-16,1-5-104 16,3-7-88-16</inkml:trace>
  <inkml:trace contextRef="#ctx0" brushRef="#br0" timeOffset="102622.12">18839 8738 786 0,'0'0'160'0,"0"0"-19"0,0 0-34 16,0 0-47 0,0 0-50-16,0 0-10 15,-5-8 0-15,5 24 0 0,0 6 0 16,0 1 3-16,0 2 7 16,0 5-6-16,0 2-3 15,0 4-1-15,0 3-31 16,0-3-122-16,-3-8-320 15</inkml:trace>
  <inkml:trace contextRef="#ctx0" brushRef="#br0" timeOffset="175731.07">12458 2914 153 0,'0'0'4'0,"0"0"2"16,0 0-6-16,0 0 1 15,0 0 5-15,0 0-6 16,0 0 0-16,0 0-7 16,0 0-5-16,-9-22-27 15,-1 22 26-15,0 2-26 16</inkml:trace>
  <inkml:trace contextRef="#ctx0" brushRef="#br0" timeOffset="177515.34">12152 3048 345 0,'0'0'84'15,"0"0"-68"-15,0 0 1 16,0 0 13-16,0 0 3 0,0 0-5 16,0 0-2-16,-6 0-4 15,6 0-6-15,0 0-6 16,0 0-7-16,0 0-3 15,0 0-1-15,0 7 1 16,8 2 21-16,5 3 10 16,6-1-10-16,5 2-5 15,6-3 12-15,7 1-3 16,8-2-13-16,2-4 6 16,3-1-6-16,3 1 2 15,-3-3-5-15,5 0 0 16,3-1-7-16,0 1 2 15,5-2-4-15,-2 0 2 16,3 0-1-16,4 0 0 16,0 0 1-16,4 0 1 0,-1 0-3 15,-3 0 1 1,-4 0 1-16,-1 1-1 0,-6 2 0 16,-1 1 0-16,2 0-1 15,3-1 3-15,2-1-2 16,6-2 0-16,5 0 5 15,5 0-2-15,4 0 1 16,-1 0-5-16,-5 0 2 16,-6 0-4-16,-8 0 2 15,-5 0-2-15,-9 0 2 16,-1 0 0-16,-8 0 0 16,2-2 0-16,0 1 0 0,4-1 0 15,2 2 0-15,4 0 2 16,3 0-2-16,2 0 0 15,-4 0 2-15,1 3-2 16,-5 2-2-16,-5 0 2 16,-1-1 0-16,-4-1 2 15,0 2-2-15,-2-1 1 16,3 0-1-16,0 0 0 16,2 1 0-16,1-3-1 15,1 1 1-15,2-3-4 16,-1 0 4-16,1 0 0 15,0 0 0-15,2 0 0 16,-3-1 0-16,-1-6 0 0,-2 1 0 16,-1 1 0-16,-4-1 0 15,1 4 0-15,-2-2 0 16,2 1 0-16,1 0 0 16,1 1 0-16,5-3 0 15,-3 1 2-15,1 1-2 16,2-5 0-16,0 2 0 15,0-1 0-15,0-1 2 16,1 2-2-16,-1-2 1 16,5 1-1-16,1-4 0 15,-3 4 0-15,0 0 0 16,-2-1-3-16,0 1 1 0,5-2 2 16,7 1 2-1,3 1-2-15,4-1-2 0,0 1 2 16,-4 0 0-16,-3 1 0 15,-3 1 2-15,-2-1-4 16,-5 3 4-16,2-2-2 16,2 1 0-16,-1-2 0 15,0 1 0-15,4-3 0 16,2 1 0-16,4 2 0 16,5 1 2-16,-2 0-2 15,-5 2-4-15,-5 0 3 16,-5 2 1-16,-6 0-1 15,0 0-2-15,-2 0-1 16,-2 0-3-16,-1 0 0 16,4 0 2-16,-1 0 0 15,3 0 4-15,3 0-1 16,3-3 2-16,5-1 0 0,8-2-1 16,0 2 1-16,1-1 0 15,-3 4 0-15,-6 1 0 16,-5 0-1-16,0 0 1 15,2 0 0-15,2 0-2 16,1 0 2-16,2 0-1 16,1 0-2-16,0 0 3 15,-1 0 0-15,1 0-3 0,-1 0 3 16,-3 3-1 0,1 3-4-16,-3-4 2 15,1 1-5-15,-3-3 7 16,4 0 1-16,-2 0-1 0,4 0 1 15,4 0 0-15,3 0 0 16,-2 0 0-16,-2 0 0 16,-2 0-1-16,-4 0 2 15,0 0-1-15,2 0 0 16,0-1-1-16,-2-3-2 16,-1-2 3-16,-3 4-1 15,-1-1 0-15,3 1 1 16,2 0-1-16,7 2 1 15,1 0 0-15,2-1 0 0,2-1 1 16,1 0-3-16,1-1 4 16,0 0-2-1,-1-3 0-15,-5 1 0 0,-3-3 1 16,-7 1-1-16,-6 0 0 16,-5 2 0-16,-3-2 0 15,0 0 1-15,-4 3 1 16,-2-2-1-16,1-1-1 15,-2 4 3-15,-1-1 4 16,-3 1-4-16,0-2 9 16,-4 3-3-16,-6-1-1 15,-5 0 8-15,-7 2 2 16,-1-2 35-16,-3 1-21 16,2 2-25-16,-2 0 4 15,0 0 2-15,0 0-13 0,0 0-4 16,0 0-50-16,0 0-97 15,-9 10 53-15,-11-3-34 16</inkml:trace>
  <inkml:trace contextRef="#ctx0" brushRef="#br0" timeOffset="181727.67">13663 4255 180 0,'0'0'112'0,"0"0"-61"0,0 0 1 16,0 0-38-16,0 0-14 16,0 0-2-16,0 5 2 15,0-3 3-15,0-1 0 16,0 2 0-16,1-1 3 16,9 1 12-16,6 1 8 15,5 1 7-15,7-3-5 16,7-2-8-16,11 0-5 0,6 0-3 15,9 0 0 1,5 0-2-16,-1 0-7 0,-3 0-3 16,0 0 2-16,-4-3-2 15,0-4 0-15,-1 1 1 16,-4-2 0-16,0 2-1 16,-1-2 0-16,3 2 0 15,-2-2 0-15,7 2 0 16,4 0 1-16,4 4 3 15,-2-1-4-15,-2 2 9 16,0 1-6-16,-6 0-3 16,-3 0 3-16,-1 0-2 15,-5 0-2-15,-3 0 1 0,-5 0 0 16,-5 0 0 0,-2 0-1-16,-1 0 1 0,4 0 0 15,5 0 0-15,5-2 0 16,6-3 1-16,2 0-1 15,3 1 0-15,-3 1 0 16,-1 2 0-16,-3 0 0 16,-2 1-1-16,1 0-1 15,-2 0-1-15,3 0 1 16,1 0 0-16,-2 0-2 16,2 0 3-16,1-2-1 15,1 2 2-15,4 0-2 16,2 0 0-16,-3 0 0 15,-4 0-5-15,-6 0 0 0,2 0-2 16,-2 0 4-16,1 0 0 16,3 0 4-1,4 0-2-15,3-4 3 0,5-1 2 16,1 0-2-16,-1 1 1 16,-2 0-1-16,-5 3 0 15,-4-2 1-15,-6 3-1 16,-6-3 0-16,0 3 0 15,-6 0 1-15,2-2-2 16,0 0 2-16,4-1-1 16,8 1 1-16,3 1 0 15,6 0 1-15,3-2-2 16,-1 0 0-16,2 3 0 16,-3-3-2-16,-4 1 2 15,-1 1 0-15,-2-2 0 16,-2-4 0-16,4 0 0 0,1-3-1 15,3 0 1-15,3 1 0 16,1-3 1-16,2 1-1 16,4 2 3-16,0-2-3 15,-1 2 0-15,0 1 0 16,-4 5 0-16,0-2 0 16,-6 0 0-16,-5 3 0 15,-6-1 0-15,-5-1-1 16,-5 3 1-16,-3-1-3 15,-2 0 4-15,2 2-2 16,4 0 1-16,7 0 0 16,5 0 0-16,4 0 0 0,5 0 0 15,-2 0 0-15,-5 4 0 16,-4-2 1-16,-6-2-1 16,-7 0-1-16,-3 0 1 15,-3 0 0-15,1 0 0 16,2 0 0-16,-1-2 0 15,1-3 0-15,-1 1 0 16,-1 1 0-16,-3 0 0 16,-2 3 1-16,-2-1-1 15,-1 1 0-15,-1 0 0 16,1-1 0-16,1 1 0 16,-1 0 2-16,4 0-1 0,-4 0-1 15,1 0 0-15,-1-2 7 16,2 2 3-16,0 0 8 15,-1-1-2-15,2 1-2 16,-3-1-2-16,-1-2 4 16,-3 3 13-16,-7 0-15 15,0-3 2-15,-2 3-11 16,-2 0-3-16,-2 0-2 16,-3 0-1-16,0 0 1 15,-17 3-27-15,-23-3-87 16</inkml:trace>
  <inkml:trace contextRef="#ctx0" brushRef="#br0" timeOffset="188264.87">20821 5220 213 0,'0'0'58'0,"0"0"4"16,0 0-6-16,0 0 2 15,0 0-22-15,0 0-5 0,0 0 2 16,0-7-1-1,0 5-11-15,0 1 6 0,0-1-6 16,0 1 4-16,0-2 8 16,0 2 7-16,0-1 14 15,0 0-20-15,0 2 23 16,0-3-23-16,0 3-8 16,0-2-9-16,0 1 7 15,0-1 2-15,0-1-9 16,0 0-7-16,0 2-8 15,0-4 6-15,-1 3-2 16,-2-1 14-16,0 0-2 16,1-1-5-16,1 3-4 15,1 1 13-15,-2-1-17 0,2 1-3 16,0 0-1-16,0-2 0 16,0 2-1-16,0 0-2 15,0 0-28-15,0 0-62 16,0 0-117-16,-7 2-35 15,-8 4 155-15,-3 0-118 16</inkml:trace>
  <inkml:trace contextRef="#ctx0" brushRef="#br0" timeOffset="188870.67">20645 5224 489 0,'0'0'129'0,"0"0"6"15,0 0-25-15,0 0-6 16,0 0-55-16,0 0-25 16,-10 0-10-16,10 0-3 15,0 0-10-15,0 0-1 16,0 0-1-16,0 0 1 16,4 0 2-16,16 0 14 15,11 0 30-15,10-3-13 16,8-5-15-16,3-2-8 15,-3 0-5-15,-3 1-5 16,-7-1 0-16,-9 3 3 16,-11 2-3-16,-5 1 2 15,-11 3-2-15,0 1 2 16,-3 0 2-16,0 0 2 0,0 0-6 16,0 0-2-1,0 0-4-15,-8 14-5 0,-17 14 11 16,-8 5 4-16,-9 6-3 15,-2 1 1-15,-3 1 2 16,0-1 0-16,2-4-1 16,0-2-1-16,7-5-2 15,7-7 1-15,6-7 0 16,10-6 0-16,5-6-1 16,8-1 1-16,2-2 1 15,0 0 4-15,0-5 4 0,13-12-10 16,10-5-4-1,4-2-11-15,1 5 9 0,-4 6-5 16,-2 5 9-16,-6 3-1 16,4 4-1-16,-1 1 2 15,0 0-6-15,0 0-1 16,0 11-11-16,-1 3-1 16,1 0-2-16,4 0-26 15,-1 1-34-15,5 0-21 16,-1-5-56-16,2-3-64 15</inkml:trace>
  <inkml:trace contextRef="#ctx0" brushRef="#br0" timeOffset="189890.07">21151 5370 967 0,'0'0'72'15,"0"0"-45"-15,0 0 35 16,0 0-27-16,0 0-35 16,0 0-8-16,-12 0-2 15,15 8 10-15,8-1 3 16,6-3-3-16,4-4 7 16,5 0 1-16,0-2-3 15,4-13-4-15,-1-1-1 16,-7-2-2-16,-3 0-7 15,-8 1 8-15,-7 2-2 16,-4 4 3-16,0 5 3 0,0 2 5 16,-6 4-8-16,-16 0-2 15,-5 7-5-15,-1 10 7 16,1 5-1-16,6-1-1 16,5 0 1-16,5-1 0 15,8 0-1-15,3 1 0 16,2-3-3-16,20-2 1 15,4-5 4-15,9-5 0 16,2-6-1-16,2 0-9 16,0 0-28-16,-2-12-5 15,-3-5 3-15,-4-5-3 16,-3-4 17-16,-4-3 17 16,-1-1 6-16,-7 3 3 0,-2 6 0 15,-7 7 28-15,-3 5 11 16,1 6 24-16,-4 3-31 15,0 0-13-15,0 0-19 16,1 0 0-16,2 10-9 16,0 9 9-16,0 2 0 15,1 1 4-15,1 1 4 16,-1 0-1-16,-1-1-1 16,2 0-1-16,-3-3-5 15,1-4 3-15,-3-1-3 16,0-3 0-16,0-3 1 15,0-3 0-15,0-2-1 0,0-3-9 16,0 0 1-16,0-2 8 16,3-16 0-16,12-6-48 15,8-3 24-15,2-1 5 16,0 5 3-16,-2 1 11 16,-1 4-2-16,-1 3 7 15,-7 3 8-15,-3 4 5 16,-4 5 17-16,-5 2 17 15,0 1-21-15,-2 0-23 16,2 0-3-16,-1 0-3 16,1 11 3-16,1 2 1 15,0 2 8-15,0 2 1 0,1-3 3 16,-3 1 1 0,4-1-7-16,-1 0-1 0,1-3-3 15,2-3 2-15,2 0-3 16,2-5 2-16,4-1 4 15,4-2 6-15,6 0 4 16,4-7-5-16,0-8-7 16,-2-6-5-16,-5-2-1 15,-2-3-1-15,-8-2-2 16,-5 4-5-16,-7 4-3 16,0 5 1-16,-14 8 1 15,-15 7-16-15,-10 0-13 16,-4 7-6-16,-1 11-14 15,4 5-76-15,10-5-92 16,12-1-260-16</inkml:trace>
  <inkml:trace contextRef="#ctx0" brushRef="#br0" timeOffset="190721.07">22741 5274 489 0,'0'0'155'0,"0"0"-31"16,0 0-26 0,0 0-13-16,0 0-12 0,0 0-59 15,-32-36-9-15,19 36-3 16,-5 7-2-16,-3 9 1 15,-1 4 10-15,5-1 5 16,4 1-4-16,6 1-2 16,5-3-1-16,2-2-6 15,0-2 1-15,0-4-1 16,6-2-1-16,10-4 0 16,4-3 7-16,4-1 4 15,3 0 0-15,1-3-8 16,-1-11-1-16,-4-1-4 15,-4-4-1-15,-5-4 0 16,-8 1-3-16,-6 0-2 0,0 4 3 16,-7 3-8-16,-20 6 0 15,-10 6-14-15,-6 3-9 16,-2 3-15-16,3 14-26 16,8 2-57-16,7 0-13 15,12-6-73-15</inkml:trace>
  <inkml:trace contextRef="#ctx0" brushRef="#br0" timeOffset="191759.73">22927 5288 851 0,'0'0'92'0,"0"0"7"15,0 0-9-15,0 0-14 16,0 0-45-16,0 0-31 16,-17-39-19-16,12 53 7 15,-1 9 11-15,-3-1 1 16,2 2 0-16,-1 2 1 16,1-2-1-16,-1-2 0 15,1-1 0-15,3-4 0 16,2-3 1-16,-3-3-2 15,3-4 1-15,1-5 0 0,1 0 0 16,0-2 1-16,0 0 2 16,0 0 10-16,5-14 0 15,11-6-10-15,4-3-3 16,4-1 0-16,2-1-1 16,4 2 2-16,-2 1-2 15,2 5 0-15,-3 4-1 16,-3 4 1-16,-4 5 1 15,-6 3-3-15,-6 1 2 16,-5 0-1-16,0 0-4 16,0 1 2-16,1 9-1 15,-1 3 1-15,-1 2 2 0,-2 4 1 16,0 1 1-16,0 1 0 16,0 0 0-16,0 0 0 15,0-3 0-15,0 1 0 16,0-4 0-16,0-2 0 15,7-3 0-15,2-3 1 16,5-2 0-16,3-5 2 16,7 0-3-16,5 0 3 15,-3-8-3-15,2-6-3 16,-2-5-7-16,0-1-4 16,-4-4 1-16,-5 1 3 15,-3 0 4-15,-3 4-1 16,-7 4 7-16,0 4-1 15,-4 5 1-15,0 4 3 16,0 2 7-16,0 0-10 0,0 0-4 16,-8 2-4-16,-6 11 5 15,0 3 0-15,4 1 3 16,3-2-1-16,4 2-3 16,1-3 2-16,2-1 1 15,0-3 1-15,11-4 0 16,13-3 3-16,9-3 5 15,5 0-4-15,7-3-1 16,-3-11 0-16,-2-1-6 16,-5-3-2-16,-5-5-2 0,-7 2 2 15,-2-3 4 1,-7 3 1-16,-6 3 0 0,-5 6 0 16,-1 5 13-16,-2 4 9 15,0 3-8-15,0 0-14 16,0 0-3-16,-10 10-5 15,-2 6 3-15,-2 2 5 16,2 2-2-16,5 0 1 16,4 0 0-16,1 1 1 15,2 0 0-15,0-2 0 16,0-3 0-16,0 1 1 16,3-5-1-16,-3 2 0 15,0-3 0-15,-28 0 0 16,-16 0-1-16,-17 0-31 15,-4-6-110-15,16-5-248 0</inkml:trace>
  <inkml:trace contextRef="#ctx0" brushRef="#br0" timeOffset="194899.84">20663 6409 544 0,'0'0'141'16,"0"0"-28"-16,0 0-9 15,0 0 7-15,0 0-55 16,0 0-20-16,0 0-14 0,-2-20-14 15,2 20-7-15,0 0-1 16,0 0 0-16,-1 7-4 16,0 8 4-16,-1 7 4 15,2 1 6-15,0 0-6 16,0 1-2-16,0 2 2 16,0-1-4-16,0-1 1 15,0-3-1-15,0-3-1 16,0-3-5-16,0-4-47 15,-12-2-27-15,-6-7-75 16,-2-2-22-16,4-2-208 16</inkml:trace>
  <inkml:trace contextRef="#ctx0" brushRef="#br0" timeOffset="195143.12">20572 6406 740 0,'0'0'66'16,"0"0"2"-16,0 0 70 15,0 0-81-15,0 0-35 16,0 0-18-16,-13-17-4 16,32 14-2-16,13-2-1 15,15-2 3-15,5 0 0 0,0 0-15 16,-2 2-35-1,-8 0-57-15,-11 5-48 0,-9-3-84 16</inkml:trace>
  <inkml:trace contextRef="#ctx0" brushRef="#br0" timeOffset="195748.75">21045 6397 827 0,'0'0'46'16,"0"0"82"-16,0 0-20 15,0 0-34-15,0 0-54 16,0 0-20-16,-6-10-1 0,6 14-8 16,0 11 6-16,3 7 3 15,0 3 0-15,1 0 2 16,-1 2-2-16,0-1 0 15,1-4 0-15,-1-1 0 16,-3-5 0-16,4-7 0 16,-1-4 0-16,-2-2-1 15,-1-3-3-15,2 0 3 16,5 0 1-16,6-9 7 16,8-11-7-16,3-4-3 15,-1 2 1-15,-7 5 2 16,-1 2 0-16,-7 7 0 0,-5 4 0 15,0 4-2-15,-3 0-1 16,1 0-4-16,2 0-4 16,3 12 6-16,1 3 1 15,-1 2 4-15,-1 2 0 16,2 1-3-16,1-3 3 16,2 2 0-16,2-5 0 15,0-1 2-15,0-6-1 16,-4-2 0-16,-1-3 3 15,2-2-1-15,1 0-1 16,5-16 3-16,2-4 2 16,-1-4-7-16,-1-1 3 15,-2-6-1-15,-3 2-2 16,0 1-2-16,-1 3-12 16,-8 7-6-16,1 5 2 0,-2 7-11 15,0 6-10-15,0 0-117 16,-6 0-125-16,0 7 64 15</inkml:trace>
  <inkml:trace contextRef="#ctx0" brushRef="#br0" timeOffset="196168.63">21624 6464 834 0,'0'0'79'0,"0"0"6"16,0 0 20-16,0 0-53 15,0 0-52-15,0 0 0 16,-17-12-9-16,14 24 0 16,-1 7 9-16,1 1 2 15,0 2-2-15,3-2 0 16,0 0 1-16,0-1-1 15,1-4 5-15,10 0-4 16,4-5 1-16,-1-2 1 16,9-6-1-16,1-2 5 0,4 0-3 15,2-16-2 1,0-5-2-16,0-6-5 0,-5-4-10 16,-4-5 4-16,-6 2-3 15,-11 1 0-15,-4 5 5 16,0 7 2-16,-16 9 5 15,-9 7-17-15,-7 5-37 16,1 0-13-16,3 16-43 16,7 4-40-16,7-3-48 15</inkml:trace>
  <inkml:trace contextRef="#ctx0" brushRef="#br0" timeOffset="196631.54">22595 6481 857 0,'0'0'15'0,"0"0"51"16,0 0 33-16,0 0-52 15,0 0-34-15,0 0-13 16,-38-11-3-16,21 27 2 16,-1 4 1-16,4 2 1 15,2-1 1-15,2 1-1 16,4-1 1-16,3-1 1 16,1-3-1-16,2-1-2 0,0-7 2 15,0 0 1-15,2-5 3 16,9-3-4-16,8-1 3 15,3 0 6-15,11-10-6 16,0-10-5-16,0-3-1 16,-7-8-7-16,-6-4-4 15,-5 1-5-15,-8 0-3 16,-7 5 1-16,0 2 4 16,-9 11 7-16,-16 6-11 15,-3 7-16-15,-4 3-22 0,1 0-19 16,3 13-28-16,5 3-50 15,11-5-125-15</inkml:trace>
  <inkml:trace contextRef="#ctx0" brushRef="#br0" timeOffset="197630.71">22856 6462 1040 0,'0'0'10'0,"0"0"42"15,0 0 44-15,0 0-41 16,0 0-30-16,0 0-25 16,-9-37-18-16,9 54-2 15,0 5 18-15,0 2 2 16,0 1 0-16,0-1 0 15,-3 0 0-15,-1-1 0 16,3-3 1-16,-2-3-2 16,3-4 2-16,0-6-1 15,0 0 0-15,0-5-2 16,0 0-13-16,0-2 10 16,0 0 5-16,0 0 3 15,8-9 9-15,11-10-11 16,5-4 0-16,3 0-1 0,1-1 0 15,0 2-2-15,-2 3 0 16,-2 4 2-16,-6 5-1 16,-2 5-1-16,-5 0 2 15,-6 3-1-15,0 2 1 16,-4 0-2-16,-1 0 0 16,3 0 0-16,2 2-4 15,1 6 2-15,2 2 4 16,0 3-4-16,0 1 2 15,-1 4 1-15,1 0 1 16,1-2-1-16,-2 1 1 16,1 0-2-16,1-2 2 15,0-3 0-15,1-2 0 0,3-3-1 16,4-4-1 0,5-3 2-16,3 0-2 0,4 0 2 15,-1-13-4-15,-4-4-3 16,0-2-9-16,-3-6-3 15,-8 1 10-15,-1-2 6 16,-6 0 2-16,-4 6 1 16,-2 3 0-16,0 5 0 15,0 7 1-15,0 3-1 16,0 2 0-16,-8 0-1 16,-5 0-5-16,-2 14 4 15,-1 6 0-15,5-1 1 0,5 1-1 16,6 2 0-1,0-4 3-15,0 0-2 0,12-4 2 16,12-5 2-16,9-2 2 16,4-7 2-16,6 0-6 15,0-4 5-15,-2-13-6 16,-1-3-6-16,-4-4-4 16,-7-2 2-16,-3-5 5 15,-7 3 2-15,-2 4 1 16,-8 6 1-16,-5 8-1 15,-2 5 13-15,-2 5 14 16,0 0-27-16,0 4-9 16,0 13-3-16,-6 10 12 0,0-1 2 15,1 1-2-15,4 0 0 16,1-3 4-16,0-2-1 16,0-3-1-16,0-2-1 15,0-2-1-15,-10-3-1 16,-9 1-18-16,-12-2-64 15,-10-9-179-15</inkml:trace>
  <inkml:trace contextRef="#ctx0" brushRef="#br0" timeOffset="199169.68">20738 7425 670 0,'0'0'62'15,"0"0"63"-15,0 0-8 16,0 0-63-16,0 0-49 16,0 0-5-16,-29-15-5 15,13 29 1-15,-6 6 4 16,-1 0 2-16,-1 2 0 15,-1 0 3-15,0 1 5 16,0-1-3-16,5-2-4 16,5-4 0-16,6-3-2 0,8-5-1 15,1-2 1 1,0-1-1-16,0-2 1 0,4-3-1 16,18 0 7-16,9 0-2 15,12 0-2-15,3-3-3 16,0-3-1-16,-3 1-10 15,-4 2-14-15,-6 0-26 16,-8 2-32-16,-4 1-31 16,-11-4-31-16,-3-2-135 15</inkml:trace>
  <inkml:trace contextRef="#ctx0" brushRef="#br0" timeOffset="199389.12">20797 7474 772 0,'0'0'200'16,"0"0"-101"-16,0 0-14 15,0 0-58-15,0 0-27 16,0 0-12-16,-10-3 2 16,16 22 9-16,1 3-2 15,-1 5-1-15,-3 4-13 16,-1 3-38-16,-2 7-59 15,4-4-91-15,2-4-51 0</inkml:trace>
  <inkml:trace contextRef="#ctx0" brushRef="#br0" timeOffset="200986.5">21576 7452 539 0,'0'0'44'15,"0"0"130"-15,0 0-48 16,0 0-29-16,0 0-13 16,0 0-65-16,0-30-18 15,0 30-1-15,0 0-1 16,0 0-2-16,0 0 1 15,0 0-2-15,0 3 3 16,0 7 1-16,0 4 0 16,0 1 1-16,0 4-1 15,0 4 2-15,0-1 2 16,0 3 1-16,-4-3-1 0,1-1 0 16,-1-4-2-16,1-5 1 15,3-3-3-15,-3-5 0 16,3-2 1-16,0-2-1 15,0 0 7-15,0 0 6 16,0 0 20-16,0 0 13 16,0-4-9-16,2-4-29 15,2 0-8-15,0 2 0 16,-3 2 1-16,-1 1 0 16,0 3-1-16,2 0 0 0,-2 0-3 15,1 0-6 1,2 0 0-16,3 6 7 0,1 2 1 15,1-1 1-15,2 1 0 16,4-4 1-16,-1 1 1 16,6-5-1-16,-2 0 4 15,5 0-4-15,1-10 4 16,-5-5-5-16,1-3 3 16,-7-2-3-16,0-4 1 15,-6-2-2-15,-3 0 1 16,-3-2-1-16,0 0-2 15,0 6 1-15,0 2-1 16,-12 6 2-16,-6 3-4 16,-3 9-3-16,-7 2-5 15,-5 2-8-15,0 13-1 0,-1 7 0 16,2 2 4-16,7 3-6 16,6 5-17-16,7 1-73 15,8-4-27-15,4-7-76 16</inkml:trace>
  <inkml:trace contextRef="#ctx0" brushRef="#br0" timeOffset="201972.41">21996 7483 865 0,'0'0'92'0,"0"0"4"16,0 0-21-16,0 0-70 15,0 0-5-15,0 0-16 16,-16 20 16-16,10 1 1 16,2 3-1-16,0-2 1 15,2-3 0-15,-1-2-1 16,1-2 0-16,2-5 0 15,0-3 0-15,0-5 0 16,0 1 0-16,0-3 1 16,0 0 1-16,0 0 2 15,0 0 7-15,5-16 22 16,11-5-32-16,5-6 1 0,3 1-3 16,0-2 1-16,1 3 0 15,-4 3 0-15,-2 5-1 16,1 2 0-16,-5 6 1 15,-1 4-1-15,-1 2 1 16,-4 3 0-16,1 0-4 16,-1 0 0-16,0 10 0 15,1 5 1-15,-4 2 0 16,2 1 2-16,-2 0 1 16,-2-1 0-16,5-2-1 15,-3-1 1-15,2-4 0 16,-1-1 0-16,2-2 0 0,-2-4 1 15,1 0 0 1,5-3 4-16,4 0-2 0,5-9 1 16,0-8-4-16,0-3 3 15,-1-2-6-15,-1-5 3 16,-6 6 0-16,-1-1 4 16,-7 4-4-16,0 6 1 15,-3 2 0-15,-2 6 6 16,-1 1-1-16,0 3 1 15,0 0-7-15,0 0-2 16,0 0-4-16,3 10-8 16,-1 4 13-16,3 3 1 15,0-1 0-15,0 0 0 0,-1-2 0 16,1-2 0-16,2-3 0 16,3-1 1-16,-2-4 0 15,3-2-1-15,2-2 2 16,0 0 1-16,4 0-2 15,2-5 5-15,1-9-5 16,0-3 0-16,-5-5 0 16,0-1 1-16,-1-3-1 15,-5 2 0-15,1 3 0 16,-4 5 1-16,-4 9-2 16,-2 3 3-16,0 4 3 15,0 0-6-15,0 0-6 0,0 7-6 16,0 13-2-16,0 4 13 15,0 4 1-15,0 0 0 16,0-3-2-16,0 0 2 16,0-5 2-16,0-4-2 15,-2 1-1-15,-7-5 1 16,-10 2-14-16,-11-1-20 16,-6-6-23-16,-10-3-150 15,1-4-207-15</inkml:trace>
  <inkml:trace contextRef="#ctx0" brushRef="#br0" timeOffset="203782.21">20483 5695 248 0,'0'0'114'16,"0"0"-67"-16,0 0-41 16,0 0 41-16,0 0-1 15,0 0-27-15,0 0 46 16,11-18-18-16,-11 18-19 16,0 0-11-16,0 0-15 15,0 0 0-15,2 0-2 16,2 0-1-16,4 1 0 15,4 6 2-15,7 0 4 16,13-3 7-16,15-3-1 0,13-1 4 16,15 0 8-1,17 0-9-15,14 0 2 16,12-10-1-16,10-4 7 16,5 2 17-16,-2 2-17 0,-7 3-4 15,-12 2-11-15,-14 0-6 16,-11 3 0-16,-8-1-1 15,-10 0 0-15,-8 0 1 16,-3 0-1-16,-5 3 0 16,-5 0 0-16,-3 0 1 15,-9 0-1-15,-9 0 0 16,-8 0-1-16,-8 3 0 16,-6 0 0-16,-1-2-3 15,-4-1-2-15,0 2-16 16,0-2-22-16,0 3 8 0,-11 4 14 15,-10-2-11-15,-10 0-20 16,-10-3-86-16,-11-2-261 16</inkml:trace>
  <inkml:trace contextRef="#ctx0" brushRef="#br0" timeOffset="204417.23">20542 5836 540 0,'0'0'74'0,"0"0"-58"0,0 0 50 16,0 0 22-16,0 0-74 15,0 0-14-15,35-18-1 16,-8 16-1-16,2-1 2 16,6 3 0-16,3-4 0 15,4 0 0-15,10 0 2 16,9-1 2-16,13-3 11 16,13 2 16-16,14-4 0 15,9 1 4-15,15-1 2 16,1 0 2-16,1 0 2 15,-5 4-5-15,-17 3-12 16,-15 3-18-16,-18 0-3 16,-19 0-3-16,-17 0 0 15,-12 0 1-15,-13 0-1 16,-9 0 2-16,-2 0-1 16,0 0 17-16,0 0 17 0,0 0-19 15,0 0-12-15,0 0-3 16,0 0-1-16,0 0-8 15,-1 6-32-15,-17 7 5 16,-3 7 5-16,-3-1-126 16,2-2-65-16,1-5-254 15</inkml:trace>
  <inkml:trace contextRef="#ctx0" brushRef="#br0" timeOffset="209993.81">4566 6584 182 0,'0'0'129'0,"0"0"-48"16,0 0-15-16,0 0-13 15,0 0-10-15,0 0-1 16,0 0 1-16,0 0-13 15,2 0-12-15,-2 0-3 16,0 0-6-16,0 0-4 0,0 0 1 16,0 0 4-1,0 0 19-15,0 0 8 0,0 0-13 16,0 0 9-16,0 0 5 16,0 0-11-16,0 0 4 15,-2 0-19-15,-3 0-6 16,-1-3 2-16,-2 1 5 15,-1 1-8-15,3 1 12 16,-3-3-1-16,1 2 2 16,1 0-5-16,1-1-1 15,-3 1-1-15,0-1-5 16,0 1 5-16,1-1 5 16,-2 0 4-16,3 0-11 0,-1 0 3 15,-2 1-6 1,4-1 2-16,-2 0-3 0,1 2 1 15,-2 0-2-15,0 0-3 16,0 0 2-16,-2 0 1 16,0 0 0-16,0-1-3 15,1 1 3-15,1 0 2 16,3 0 0-16,-5 0-3 16,1-2 7-16,1 0-4 15,-2 2-4-15,1 0 1 16,1 0 1-16,0 0-1 15,-4 0-2-15,4 0 1 16,0 0 1-16,-4 0-3 16,2 0 1-16,0 0-1 0,-2 0 2 15,2 0-2-15,0 0 2 16,0 0-2-16,1 4 0 16,-2-1 2-16,0 1 1 15,-1-1-3-15,-1 2 0 16,1 1 1-16,-2-1 0 15,3 3 1-15,-1-3 1 16,-2 1-2-16,6 0 0 16,-2-1 2-16,1 1-1 15,-2 0 4-15,3-1-6 16,0 1 1-16,1 0-1 16,0-1 2-16,-1 0-1 15,1 0 3-15,-1 0-4 16,0 2-2-16,0-1 2 15,-2 2 3-15,0-1-3 0,-1-2 4 16,-1 3-2-16,2-2-1 16,-2 0 2-16,5 3-1 15,-2-2-2-15,2-2 2 16,-2 3 0-16,1-3 2 16,3 2-3-16,-4-2 0 15,1 1-1-15,3 1 1 16,-2 0 0-16,-1-1 1 15,0 2-2-15,0-2 4 16,2 0-3-16,0 3-1 0,-1-3 2 16,3 1-2-16,-1 2 0 15,2-2-3-15,-2 1 3 16,3-1 3-16,-1 0-1 16,-1-1-2-16,1 0 1 15,2 2-1-15,-1-1 0 16,0 2 0-16,-1-1 0 15,2 1 0-15,-1-1 0 16,2 2 0-16,-2-2 0 16,1 0 0-16,1 3 0 15,-2-2 0-15,1 5-1 16,2-1 2-16,-1-1-1 16,-1-1 0-16,1 0 0 0,-1-4 0 15,1 3 0-15,1 1 0 16,-2 0 0-16,0 0 1 15,2 1-1-15,-1-1 0 16,1 2 0-16,-2-1 0 16,0-1-1-16,2 2 2 15,-1-1-1-15,-1 1 0 16,-1 1 0-16,3-2 0 16,0 2 0-16,-3-2 0 15,3 1 1-15,0 0 0 16,0-1 1-16,0 5-2 15,0-3 2-15,0 0-1 16,0 1-1-16,0 0 1 16,0 0 0-16,0 1-1 0,0-4 1 15,0 5-1-15,0-3 0 16,0 1 1-16,0-1 0 16,3-2-1-16,-3 3 1 15,0-1 0-15,5 0 0 16,-2 2-1-16,2-2 0 15,-2 1 4-15,0-1-4 16,0 1 2-16,2 0 0 16,-2-2-2-16,1 0 1 15,1 0-1-15,-1 1 0 16,2-3 2-16,-1 1-2 16,1 0 1-16,-2-1 0 15,3 0 0-15,1 2 0 0,-2-4-1 16,5 4 1-1,-4-3 2-15,0 0-3 0,-1 0 2 16,-1 2 0-16,4-4-2 16,-2 2 0-16,-1-2 0 15,0-1 1-15,0 2 0 16,1-1-1-16,-1-2 0 16,0 2 1-16,-1 1 0 15,4-1-2-15,1-1 1 16,-1 2 0-16,0-2 1 15,0-1 0-15,5 2 1 16,-4-1-2-16,2-2 0 0,-3 3-2 16,2-3 2-16,-1 0 0 15,0 3 0-15,0-4 1 16,4 4-1-16,-2-1 1 16,1-1-1-16,-2 1 0 15,1 0 0-15,1-1 0 16,-2-2 1-16,2 3-1 15,-1-4 0-15,1 3 1 16,-2-1-1-16,1-2 1 16,1 2-1-16,1-1 0 15,2 1 3-15,-2-3-3 16,0 1 0-16,-1 0 0 16,3 1 1-16,-3-1-3 0,1-2 3 15,2 2-1 1,0 0 1-16,2-2 0 0,3 2-1 15,-1-2 1-15,1 1 0 16,-2-1-1-16,-4-1 0 16,4 1 0-16,-6-1 1 15,4 0-1-15,-5 0 1 16,0 2-1-16,3-2-1 16,-2 0 1-16,-1 0 0 15,0 0 1-15,3 0-1 16,-1 0 1-16,2 0-1 15,-1 0 0-15,1 0 0 16,-2 0 1-16,2 0-1 16,-2-2 1-16,2-2-1 0,-1 2 2 15,2-3-2-15,1 1 1 16,-1 0 0-16,2 1-2 16,-3-1 2-16,1-1-1 15,0 0 0-15,0 2 1 16,-1-3-1-16,3 3 1 15,-3-5-1-15,2 2 0 16,0-2-1-16,-3 2 2 16,3 0 0-16,-2-2-1 15,1 3 0-15,-4-2 2 16,2 0-2-16,0-2 0 16,3 1-1-16,-3 2 4 15,1-2-3-15,2 0 0 16,-3 0 0-16,1 0 0 15,1 2 2-15,-1-3-2 0,2 2 0 16,1 0-3-16,-2-1 5 16,2 1-2-16,-3-3 0 15,-2 4 0-15,1-4 0 16,-3 3 0-16,0-1 0 16,1-1-1-16,-1 1 1 15,0 0 3-15,0-1-1 16,0 1-2-16,0-3 0 15,0 3 1-15,-4-1-1 16,5 2 1-16,-6 0 1 0,3-4-1 16,-1 2 0-16,-1-1 0 15,3 0-1-15,-4 0 0 16,0-1 1-16,1 0 0 16,-2 0 2-16,0 0-3 15,3-2 0-15,-3-2 1 16,0 1 0-16,0 2 1 15,-2-2-2-15,0-3 1 16,-2 2-1-16,-1-2 1 16,-1 0 0-16,0 0-1 15,0 1 1-15,0-2-1 16,0-1 0-16,0 2 0 16,-1-3 0-16,-2-2 0 0,-3 1 1 15,0 0-1 1,0 1 0-16,-1 0-1 0,2 4 1 15,-2-2 0-15,1 1 0 16,0 1 0-16,1-1 1 16,1 0-1-16,-2 2 0 15,2-2 0-15,1 0 1 16,-2 3 0-16,-1-1-1 16,1 1-2-16,1-1 2 15,-2-2 0-15,0 0 1 16,2 0-1-16,-5-3 0 15,-1 1 0-15,3 0 0 16,0 1 0-16,-2 1 1 16,-1 1-1-16,-1 0 0 0,2 1 0 15,-1 0 0-15,1 0 1 16,0 1-1-16,-3 3 0 16,4-1 0-16,-2 2 0 15,0-2 2-15,-1 1-2 16,-1 0 2-16,0-1-2 15,-1-2 0-15,-2 3-1 16,-2-1 1-16,0 0-4 16,0 0 4-16,-1 2 0 15,3-2-2-15,-3 1 2 16,-1 1 0-16,1-2 1 16,0 5-1-16,2-3-3 15,-2 3 3-15,0-3 0 0,2 4 0 16,-1 0 0-1,1-1-2-15,-2 1 2 16,3 3 1-16,-3-1 0 0,3 0-1 16,-3 1 0-16,2 0 0 15,-2 1-1-15,0 0 1 16,2 1-1-16,-4-1 1 16,4 0 0-16,-5 0 0 15,5 2 0-15,-4-1 0 16,1 1 0-16,1-2 0 15,-1 2-1-15,2-2 2 16,2 2 0-16,2 0-1 0,1-2 0 16,1 2 0-1,0-1 1-15,0 1-1 0,1 0 0 16,-1-1 0-16,-2 1 0 16,-5 0 0-16,0 0-1 15,-3 0 1-15,1 0 0 16,1 0 0-16,-3 0 0 15,1 0 0-15,1 1 1 16,1 0-1-16,3 1 1 16,5 0-2-16,2 0 1 15,0 3-1-15,-2-2 0 16,0 3 0-16,3 2 0 16,-3 2-3-16,3 4-1 0,2 6-28 15,2 4-27 1,4 1-72-16,0-2-137 0</inkml:trace>
  <inkml:trace contextRef="#ctx0" brushRef="#br0" timeOffset="212407.84">4175 8126 337 0,'0'0'118'0,"0"0"-60"15,0 0 15-15,0 0-41 16,0 0-18-16,0 0-2 16,0 0 13-16,2-2 1 15,-2 2 13-15,0 0 12 0,0 0-14 16,0 0-2-16,0 0-9 15,0 0-10-15,0 0-16 16,0 0 2-16,0 9 10 16,0 2 31-16,0 1-17 15,0 0 0-15,0 2-1 16,0 0-16-16,0 1 9 16,1 0-5-16,1-1 7 15,-1 3-9-15,2 0 2 16,-1-1 4-16,1 2-3 15,-1-1 3-15,0 2-8 16,1 1 3-16,-3-1 1 16,3 3-4-16,0 0 0 15,0 0-1-15,-1 2 2 16,1 2-1-16,-2 1-1 0,1 0-1 16,-1-1 1-16,1-1-3 15,1 1 4-15,-1 0 2 16,1-3-6-16,-1 1 2 15,1-1-5-15,0 1 3 16,0-2 6-16,-2 0-11 16,0 2 4-16,1 1-1 15,0 1 0-15,-2-2 3 16,1 1-1-16,-1-1-5 16,0 4 0-16,2-1 3 15,-2 1-3-15,0 0 3 16,0-3-2-16,0-2 1 15,0 2 2-15,3-3-2 0,-3 4 1 16,0-1-2-16,3 0 4 16,-3 0-2-16,0 1-2 15,4-2-1-15,-4 1 1 16,0 2 0-16,0 0 1 16,2 1-1-16,-2 1 4 15,0 0-2-15,1 2-2 16,-1-1 5-16,0 1-5 15,0 0 3-15,0 1-3 16,0 2-1-16,0 3 4 16,0-1-1-16,0-2-2 0,-1-3 2 15,-5 0-2-15,3-1 3 16,-2-1-1-16,0-5-1 16,3-1-1-16,-1 0 4 15,0-4-5-15,1 3 3 16,-1-3-1-16,0 1 2 15,-2-3-2-15,3 2-1 16,-2 0 0-16,-1 1 0 16,2 1 2-16,0 1 1 15,0-2-3-15,3-1 1 16,-3-1 0-16,3-2-1 16,-2-3 0-16,0-2 3 15,2-1-2-15,-3-1-2 16,3-4 1-16,0 0 0 0,0 1 1 15,0-2 0-15,0 2-1 16,0 0 3-16,0-4-4 16,0 0 2-16,0-1 1 15,0-1-3-15,0 0 1 16,0 0 1-16,0 0-1 16,0 0 0-16,0 0 0 15,0 0 3-15,0 0-2 16,0 0-2-16,0 0-2 15,0 0-20-15,0 0-29 0,0-11-24 16,0-6-132 0,0-9-248-16</inkml:trace>
  <inkml:trace contextRef="#ctx0" brushRef="#br0" timeOffset="213651.46">4072 9174 556 0,'0'0'36'15,"0"0"30"-15,0 0 14 16,0 0-24-16,0 0-30 16,0 0-12-16,-10-5 29 15,10 4 19-15,0 1 3 16,0 0-13-16,0-2-4 15,0 2-2-15,0 0-8 0,0 0-12 16,0 0-2 0,0 0-14-16,0 0-3 0,0 0-6 15,0 0 0-15,0 0 1 16,0 5-1-16,3 5 3 16,10 2 5-16,-2 3 2 15,3 2-2-15,-1 2-1 16,4 1-4-16,-2 1 5 15,0-3 0-15,0 3-5 16,0-4 2-16,-3 0-4 16,4-2 2-16,-1 1 0 15,-1 0 1-15,-1-2 1 16,1 2-3-16,-4-1 0 16,4-1 1-16,-5 0-4 15,2-3 2-15,-3-2 2 0,-2-1-2 16,4 1-2-1,-4-1 2-15,-1 0-1 0,-2-4 1 16,0 0-2-16,-2-1 0 16,2-1 0-16,-2 1 1 15,1-1 1-15,0-1-1 16,-2 0-1-16,0-1 1 16,2 2-1-16,-2-2 0 15,0 0 1-15,0 0 5 16,0 0-1-16,0 0 8 15,0 0 3-15,5-6 2 16,1-6-6-16,3-8-9 0,0-1-3 16,1-1 0-16,-1-6 3 15,2 0-5-15,4-2 3 16,-2-3-2-16,2 4 0 16,-1 1-2-16,-1 5-1 15,-4 4-5-15,0 6-9 16,-2 4-3-16,-4 4-14 15,-1 5-14-15,-1 0-54 16,-1 0-104-16,0 0-184 16</inkml:trace>
  <inkml:trace contextRef="#ctx0" brushRef="#br0" timeOffset="214260.4">3755 9107 758 0,'0'0'73'0,"0"0"85"0,0 0-64 16,0 0-28-16,0 0 4 16,0 0-36-16,-17-34-22 15,17 34-8-15,0 9-3 16,0 8 2-16,0 10 10 16,0 4 0-16,0 6-1 15,0 12-7-15,0 10-3 16,0 9-2-16,0 12-49 15,0-5-139-15,-13-7-380 16</inkml:trace>
  <inkml:trace contextRef="#ctx0" brushRef="#br0" timeOffset="-213405.86">4709 10427 212 0,'0'0'420'16,"0"0"-327"-16,0 0 1 15,0 0-44-15,0 0-14 16,0 0-21-16,0-12-2 16,0 7 13-16,0-2 42 15,0-2-60-15,0-1 44 16,0 0-28-16,0-1-7 16,-6 0 29-16,0 1-29 15,-2-2 4-15,0 4-4 16,-5-3-8-16,0 2 1 15,-4-1-5-15,0 3-2 16,-4-3-1-16,-2 3-2 0,-4 0 1 16,-3 3-1-1,-3 0 0-15,-1 2 0 0,1-1 1 16,0 1 0-16,3 0 0 16,2 2 1-16,4-1 2 15,4 1 0-15,0 0-1 16,-1 0 3-16,4 0 1 15,-5 0-6-15,1 0 2 16,-4 5-3-16,-1 5 0 16,-2 3 1-16,0 3-1 15,-1 1 8-15,1 1-2 16,4 2-1-16,2 1 4 16,2 0-3-16,3 1 0 15,0 2-2-15,5-1-1 16,2 0-2-16,1 3 0 0,0-2 3 15,3 3-1-15,-2 0 0 16,1-1 0-16,0 0 2 16,0-1-2-16,5 2 5 15,-1-3-3-15,1 0 4 16,2-2-5-16,0 2 1 16,0-2-1-16,0 0 0 15,3 2-3-15,0-3 1 16,2 0-1-16,-1-1 2 15,3-2 2-15,1-2 2 16,-2 0-4-16,5 1 0 16,2 0 5-16,-1-1-4 0,4-1-4 15,-2-1 6-15,2-1-4 16,-1-2-1-16,3 1-1 16,-2-1 1-16,4 1-1 15,-1-3 6-15,-4 0-5 16,6-1 0-16,-3-1 3 15,0 0 0-15,5-3-4 16,0 2 4-16,-2-1-4 16,1 1 1-16,2-1-1 15,1-2 2-15,-2 3-2 16,5-4 0-16,0 1 1 16,-2-2 3-16,-1 1-4 15,5-2 0-15,-3 0 0 0,-1 0 2 16,4 0-2-16,-4 0 0 15,8 0 1-15,-1-3 0 16,-5-2-1-16,2-1 1 16,-4 1 0-16,-2-1 0 15,1-1-1-15,1 0 0 16,0-1 2-16,-1-1-1 16,-1 1 0-16,0-2 0 15,0 2 1-15,-2-4-2 16,2 1 3-16,0 1-3 15,0-3 0-15,-2 1 0 16,2-2 0-16,-6-3 0 16,7-2 3-16,-4-3-3 0,0 1 1 15,0-3 0-15,-2-1-1 16,-4-3-1-16,0-2 0 16,0 1 0-16,-2-1 1 15,-4 1 0-15,-4 1 0 16,-2-1 1-16,-3 0-1 15,0 1 0-15,0-3 0 16,-2 0 0-16,-7-1-1 16,-2-1 1-16,1-1 0 15,-3 5 0-15,-4-3 0 16,0 3 0-16,-10-2 1 16,-6 1-3-16,-7-1 2 15,-5 2-4-15,-1-1-1 16,4 5 1-16,-4 1 0 15,1 7 0-15,1 5 0 0,-2 6-2 16,2 6-5-16,2 0-5 16,-1 10-7-16,-2 12-7 15,2 10-6-15,-2 6-14 16,2 8-28-16,5 8-59 16,3-1-102-16,6 0-147 15</inkml:trace>
  <inkml:trace contextRef="#ctx0" brushRef="#br0" timeOffset="-211425.59">4444 10707 191 0,'0'0'17'0,"0"0"-17"0,0 0 3 15,0 0-3-15,0 0 1 16,0 0-1-16,0 0 0 16,-20-6 13-16,17 4 31 15,0 2 29-15,-1-1-13 16,2 1-25-16,1-2-14 15,1 0-5-15,0 0 2 16,0-3-4-16,0 2-11 16,0-4 3-16,0 2 14 15,0 0 4-15,0-2 30 16,0 1 14-16,-3 0-9 16,3 1-14-16,-3 0 1 0,-1-1-25 15,0 0 17 1,0 3 12-16,-2-1-11 0,3 3-9 15,-6 1 1 1,-1 0-25-16,-2 0-5 0,-6 3 4 16,4 7 8-16,-3 2 2 15,3 5 8-15,1-1 1 16,2 2-6-16,5 1-6 16,0-5-7-16,6 0 0 15,0-3-5-15,0-2 0 16,0-2 0-16,0-1 1 15,2-5-1-15,5 0 2 0,4-1-2 16,2 0 2 0,5-2 7-16,1-10-6 0,2-3 1 15,-4 3-4-15,-1-2 1 16,-4-1-1-16,-3 2 2 16,-2 1-1-16,-5 0 2 15,2 3-1-15,-4 4 6 16,2 4 12-16,-2 1 1 15,0 0-4-15,0 0-7 16,0 0-8-16,0 0-2 16,0 0-2-16,1 11 2 15,-1 6 2-15,2 2 3 16,1 4 4-16,1 2-5 16,1 5 5-16,2 1 2 15,1 1-1-15,-2-5-1 0,-2-2-3 16,1-2-3-16,0-5-1 15,-1-5 2-15,0-4-3 16,-3-4 0-16,-1-3-1 16,2-1 1-16,-2-1 1 15,0 0 0-15,0 0 1 16,0 0 7-16,0 0-1 16,3-7-1-16,0-8-6 15,5-5-2-15,0 0 0 16,1-1 0-16,0-1-3 15,3-2 1-15,3 4-4 16,0 0 0-16,-4 4-13 16,4 5-8-16,-2 6-17 15,-1 2-41-15,6 3-53 0,-3 0-105 16,-4 0-112-16</inkml:trace>
  <inkml:trace contextRef="#ctx0" brushRef="#br0" timeOffset="-210929.19">4757 10686 769 0,'0'0'29'0,"0"0"55"15,0 0 49-15,0 0-88 16,0 0-40-16,0 0-4 15,-25 21 3-15,20-5 23 16,2-2-8-16,3-2-3 16,0 0 15-16,0-4-13 15,0-1-11-15,0-3 1 16,6-1 7-16,3-1 0 16,-2-2-9-16,1 0 7 15,3 0-3-15,-3 0-2 16,3 0-4-16,-4 0 2 15,2 0 1-15,0 0-5 0,-3 0 5 16,-2 3-5 0,-2-2-2-16,0 0 0 0,-1 2 1 15,1 0 0-15,-2 1 1 16,1 1 0-16,-1 3 0 16,0 1 1-16,0 3-3 15,-1 3 1-15,-11-3-2 16,-6 0-3-16,1-2-21 15,-3-4-8-15,6-2-19 16,-1-4-1-16,4 0 1 16,4-2-21-16,4-14-118 15,3-3-12-15,0-1 73 16,3-3-113-16</inkml:trace>
  <inkml:trace contextRef="#ctx0" brushRef="#br0" timeOffset="-210859.87">4757 10686 178 0</inkml:trace>
  <inkml:trace contextRef="#ctx0" brushRef="#br0" timeOffset="-210753.68">4757 10686 178 0,'30'-4'421'0,"-30"-2"-319"0,-3 4 50 0,3-4-32 0,0 0-61 0,0-2-17 16,10-6-37-16,11-2 5 16,3-1 5-16,1 0-14 15,1-1-1-15,6 2-22 16,-6-1-98-16,-1-7-188 15</inkml:trace>
  <inkml:trace contextRef="#ctx0" brushRef="#br0" timeOffset="-209046.03">4933 8003 136 0,'0'0'26'16,"0"0"38"-16,0 0 43 15,0 0-62-15,0 0 12 16,0 0-6-16,0-33-10 16,0 30 11-16,0 0-27 15,0 0 31-15,0 2 32 16,0-1-45-16,-3 2-7 15,3 0 10-15,0 0-11 16,-2 0-7-16,2 0-7 16,0 0-15-16,-1 0-6 15,-1 4 1-15,-3 9 13 0,2 3 42 16,0 4-36-16,1 1 8 16,1 5-9-16,1 3 5 15,0 4-6-15,0-2 4 16,0 5-13-16,0 1 4 15,0-1 5-15,0 0 2 16,0 1 1-16,0 3-13 16,0 1 7-16,0 2-4 15,0-1-4-15,0 2-1 16,0-2 0-16,0 0-3 16,0-1 6-16,0-2-7 0,0-5 6 15,0 2-1-15,0-2-1 16,0 2-1-16,-2-2-2 15,2 2 2-15,-1-1 1 16,-1-3-5-16,2 1 1 16,0-2 4-16,0-3-2 15,0-2 1-15,0 1-1 16,0-1 1-16,0 1-1 16,0-1-1-16,-1 1 2 15,1 2-1-15,-2 1-2 16,2 0 2-16,0-1-3 15,-1-1 2-15,1-3 0 16,0 0-1-16,-2-3 0 16,2-3 4-16,-3 3-5 0,3-2 1 15,-3-1-1-15,3-1-1 16,0 1 1-16,0-2 0 16,0 1-1-16,-4-1 1 15,4 1-1-15,0-1 0 16,-1 0 0-16,1 0 0 15,0 2 1-15,-2-1 1 16,2 1-1-16,-2 0-1 16,1 1 2-16,1-2 0 15,0 0-2-15,0-2 3 16,0 0-2-16,0-2 1 16,0-1 2-16,0 0-2 15,0 0-1-15,0-1-1 0,0 0 3 16,0-1-2-16,0-2 3 15,0 2-4-15,0-1 1 16,0 0 0-16,0 0 1 16,0-2 0-16,0 3 2 15,0-3-3-15,0 1 1 16,0 0-1-16,0 1 2 16,0 0-1-16,0 0 0 15,0-2 2-15,0 1-4 16,0-3 1-16,0 0 0 15,0-1 0-15,0-3-1 16,0 1 0-16,0-3 1 0,0 1-2 16,1 5 1-1,-1-1-1-15,2 6 1 0,0-3 2 16,-2 2-2-16,0-3 0 16,0 0 2-16,1-3-4 15,-1 0 4-15,0-2-3 16,0 0 2-16,0-2-1 15,0 0 1-15,0 0-2 16,0 0-5-16,0 0-17 16,0 0-9-16,0-9-19 15,0-12-46-15,0-10-105 16,-9-7-88-16,1-10-347 16</inkml:trace>
  <inkml:trace contextRef="#ctx0" brushRef="#br0" timeOffset="-208112.69">4779 9160 500 0,'0'0'61'16,"0"0"-14"-16,0 0 25 15,0 0-52-15,0 0-19 16,0 0-1-16,-4 0 1 16,4 0 13-16,0 0 31 15,-2 0 15-15,2 0 16 16,-1 0-9-16,1 0-9 15,0 0-23-15,0 0-3 16,0 0-4-16,0 0 1 0,0 0-4 16,0 0-6-16,0 0 3 15,0-3 8-15,1-5-10 16,5-3-17-16,3-3 4 16,-1-1 3-16,2-2-6 15,-2-3 2-15,1-3 0 16,-1 0-4-16,-2-1 4 15,2-2-1-15,1 3-4 16,-3 5 3-16,1 3-2 16,-2 6 5-16,-2 4-5 15,0 0 1-15,1 4-2 16,-2-1 0-16,-1 2-1 16,3 0 0-16,1 0-2 0,-2 0 1 15,5 0-1 1,-1 5 2-16,3 6 0 0,-2 2-2 15,4-1 0 1,1 1 2-16,-2 1 0 0,1 1 2 16,-2 1-2-16,4-1 2 15,-1 1-2-15,-1-2 0 16,-1 0-1-16,0-2 1 16,-2-1 0-16,2 2-1 15,-1-3-19-15,1 5-21 16,5-3-55-16,-3 3-33 15,-2-5-114-15,1-2-136 16</inkml:trace>
  <inkml:trace contextRef="#ctx0" brushRef="#br0" timeOffset="-207473.75">5341 9190 525 0,'0'0'114'0,"0"0"-5"16,0 0-12-16,0 0 11 15,0 0-33-15,0 0-7 16,6-30-3-16,-6 30-2 15,0 0-12-15,0 0-16 16,0 0-18-16,0 0-5 16,0 0-12-16,0 12 1 15,0 10 2-15,0 8 16 16,2 4-9-16,-1 2 0 16,0 3 2-16,3-2-11 15,2 2-1-15,-1-4 0 0,-1 0-18 16,-1 0-17-16,3-5-24 15,-2 0-77-15,2-9-106 16,-4-6-189-16</inkml:trace>
  <inkml:trace contextRef="#ctx0" brushRef="#br0" timeOffset="-189294.87">9655 4339 104 0,'0'0'24'0,"0"0"26"0,0 0-15 16,0 0 54-16,0 0-77 15,0 0 40-15,0 0-46 16,0 0 0-16,-19-40-2 15,14 37-3-15,-1-1 0 16,-2 1 3-16,-3 0-4 16,0 1 2-16,-6 0 16 15,1 2-7-15,-3-2-6 16,-3 2-1-16,-2 0 2 16,5 0 0-16,-2 0 3 15,3 0 4-15,6 0 7 16,1-1 6-16,4-1 7 15,4-1 1-15,0 1 8 16,2 2-9-16,1-1-6 0,0 0-10 16,0-2-5-16,0 2 19 15,0-1 18-15,0 1-11 16,0 0-16-16,0 1-2 16,0-4-17-16,15 1 1 15,19-3-3-15,15-5 2 16,13 0 4-16,10 1 6 15,2 2-2-15,3 3-2 16,-2-2-8-16,1 3 3 16,0 0-1-16,6 0 7 15,4 2 3-15,-2-1-8 16,-4 3 0-16,-5 0-5 16,-11-5 0-16,-5 1-1 15,-13-1 3-15,-14-1-3 0,-14 2 1 16,-9-1 0-16,-4 0 2 15,-5 2 9-15,1 3 40 16,-1-3-19-16,0 1-17 16,0 2-6-16,0-1-4 15,0 1-5-15,0 0 0 16,0-3-2-16,0 3 0 16,0 0-1-16,0 0-2 15,0 0 0-15,0 0 0 16,0 0 1-16,0 0 3 15,0 0 1-15,0 3-1 0,-1-3-1 16,-1 0-1 0,1 1 0-16,1 1 2 0,0-2-1 15,-2 0-4-15,2 1-3 16,-1-1 1-16,-1 0 0 16,0 2 0-16,2-2 8 15,-1 3-1-15,1-3-2 16,-1 0-5-16,-1 3 6 15,2-2-5-15,0-1 2 16,0 1-8-16,-1 1-13 0,1-1 3 16,-2 2-17-1,2 0-6-15,0 3-44 0,0-1-2 16,-3-2-16-16,-3-2-133 16</inkml:trace>
  <inkml:trace contextRef="#ctx0" brushRef="#br0" timeOffset="-187057.02">5689 11201 112 0,'0'0'133'16,"0"0"-129"-16,0 0 22 16,0 0 7-16,-9 82-18 15,9-69-15-15,0-5-35 0,3-4-128 16</inkml:trace>
  <inkml:trace contextRef="#ctx0" brushRef="#br0" timeOffset="-185963.92">3361 8356 641 0,'0'0'18'0,"0"0"-18"15,0 0-59-15,0 0 32 16,0 0 27-16,0 0 0 15,103-1 0-15,-57-3-11 16,3 2-36-16,1 2-47 16,5-2-44-16</inkml:trace>
  <inkml:trace contextRef="#ctx0" brushRef="#br0" timeOffset="-184377.91">15463 7645 594 0,'0'0'38'16,"0"0"34"-16,0 0-23 15,0 0-49-15,0 0-7 16,0 0-204-16</inkml:trace>
  <inkml:trace contextRef="#ctx0" brushRef="#br0" timeOffset="-177018.82">5631 7267 401 0,'0'0'9'16,"0"0"-9"-16,0 0-144 16,0 0 138-16,82 0 2 15,-45 0-103-15</inkml:trace>
  <inkml:trace contextRef="#ctx0" brushRef="#br0" timeOffset="-176554.52">9136 6925 94 0,'0'0'263'0,"0"0"-263"15,0 0-94-15,0 0 29 16,117-47-133-16</inkml:trace>
  <inkml:trace contextRef="#ctx0" brushRef="#br0" timeOffset="-175903.59">13690 6747 420 0,'0'0'0'0,"0"0"-99"0,0 0-217 15</inkml:trace>
  <inkml:trace contextRef="#ctx0" brushRef="#br0" timeOffset="-171208.26">16056 11560 505 0,'0'0'481'0,"0"0"-393"16,0 0-20-1,0 0 12-15,0 0-52 0,0 0-24 16,0 0-4-16,0 0 0 15,-33 5 1-15,33 19 23 16,0 2-16-16,0 7 6 16,0 4 2-16,-3 5-2 15,-2 2-5-15,1 1-2 16,-1 2-3-16,1-1-4 16,0 0 1-16,1-4-1 0,3-7 0 15,0-5-8-15,0-7-13 16,0-4-14-16,0-8-29 15,5-5-25-15,4-6-15 16,5 0-77-16,2-6-46 16,1-12-396-16</inkml:trace>
  <inkml:trace contextRef="#ctx0" brushRef="#br0" timeOffset="-170759.46">16414 11596 811 0,'0'0'140'0,"0"0"-24"16,0 0-22-16,0 0-30 15,0 0-35-15,0 0-9 16,-8-14-3-16,8 14-8 16,0 2-7-16,0 15 0 15,0 11 33-15,0 7-8 0,0-1-7 16,0 4 6-1,0 3-7-15,-1 0-3 0,1 1-3 16,0 2-10-16,0-1 2 16,0-6-5-16,0-2 1 15,0-6-3-15,0-2-5 16,0-8-21-16,0-3-12 16,0-6-19-16,1-4-15 15,4-6-90-15,-2 0-163 16,7-6-393-16</inkml:trace>
  <inkml:trace contextRef="#ctx0" brushRef="#br0" timeOffset="-169162.02">17009 11625 478 0,'0'0'369'16,"0"0"-204"-16,0 0-54 16,0 0-24-16,0 0-35 15,0 0-23-15,-32-49-17 16,18 62-2-16,-5 11 3 16,-3 7 5-16,3 4 2 15,5 4 9-15,1-2-5 0,9 2-3 16,4-4-8-16,0 0-6 15,0-3-5-15,10-6 1 16,6-5-3-16,7-5 0 16,3-9 5-16,9-7-2 15,0 0-3-15,5-23 1 16,-3-9-1-16,-8-4-2 16,-7-8-5-16,-5 0 6 15,-6-7-1-15,-7 0 1 16,-4 1-1-16,0 4-7 15,-3 11 0-15,-16 12-3 16,-8 12-1-16,-7 11-14 16,-2 1-1-16,3 18 1 15,7 6-11-15,7 0-24 16,8 3-53-16,11-4-28 0,0-6-138 16,10-7-192-16</inkml:trace>
  <inkml:trace contextRef="#ctx0" brushRef="#br0" timeOffset="-168734.38">17528 11494 1005 0,'0'0'38'0,"0"0"54"0,0 0 17 16,0 0-55-16,0 0-41 15,0 0-11-15,-55 20 2 16,44 17 16-16,4-2-5 16,7 1-1-16,0-4-4 15,0-4-4-15,0 0-1 16,7-8-5-16,4-3 3 16,1-3-1-16,1-4-2 15,-1-4 0-15,4-5 1 16,4-1 0-16,3-5-1 15,5-14 3-15,-3-6-3 16,-3-6-3-16,-5-5 1 16,-3-3-1-16,-6-9-1 15,-7-1 3-15,-1 6-2 0,0 4-1 16,-14 13 1-16,-7 13 1 16,-5 8-8-16,-8 5-13 15,1 10-3-15,0 15-9 16,6 8-35-16,9 3-42 15,9 0-48-15,8-3-126 16</inkml:trace>
  <inkml:trace contextRef="#ctx0" brushRef="#br0" timeOffset="-168292.78">17992 11483 978 0,'0'0'55'0,"0"0"49"16,0 0-3-16,0 0-40 15,0 0-30-15,0 0-25 16,-36-53-6-16,28 68 0 16,-3 13 2-16,-3 9 19 15,5-1-16-15,0-2 12 16,8 1-11-16,1-2-1 15,0 0-4-15,3-6 0 16,10-3 1-16,1-8-2 16,2-4 1-16,1-9-1 0,6-3 1 15,4-6-2-15,4-19 1 16,1-11-4-16,-2-9-5 16,-4-5 9-16,-5-8-6 15,-4 0 5-15,-4 0 1 16,-5 6-6-16,-7 12-3 15,-1 9 4-15,0 14-1 16,-18 12-1-16,-9 5-7 16,-8 5-13-16,-4 18-5 15,3 6-20-15,9 7-44 16,9 2-32-16,11-1-151 16,7-7-252-16</inkml:trace>
  <inkml:trace contextRef="#ctx0" brushRef="#br0" timeOffset="-167812.92">18538 11447 812 0,'0'0'138'0,"0"0"-15"16,0 0-29-16,0 0-35 15,0 0-34-15,0 0-12 0,-8-22-2 16,1 22 1 0,-8 19-7-16,0 8 18 0,-4 5-1 15,1 1-3-15,6 2 4 16,3-1-4-16,4 0-8 15,5-6-8-15,0-2 0 16,6-3-2-16,9-4 1 16,8-8 1-16,3-6-1 15,4-5 1-15,6-3-2 16,1-16 2-16,0-9-6 16,-4-6 3-16,-7-7 0 15,-7-7-2-15,-7-7 0 0,-3-1 2 16,-9 2-4-1,0 10-10-15,-6 16-6 0,-23 14-2 16,-12 14-11-16,-7 1-24 16,-4 25-29-16,3 8-32 15,5 3-113-15,9 2-112 16</inkml:trace>
  <inkml:trace contextRef="#ctx0" brushRef="#br0" timeOffset="-163198.02">4321 7361 117 0,'0'0'15'16,"0"0"-15"-16,0 0 0 16,0 0 0-16,0 0 3 15,0 0 1-15,0 0 7 16,0 0 3-16,0 0-12 15,0 0-1-15,0 0 0 16,0 0-1-16,0 0 0 16,0 6 0-16,0 1-2 0,0 0-30 15</inkml:trace>
  <inkml:trace contextRef="#ctx0" brushRef="#br0" timeOffset="-160938.91">5463 7271 500 0,'0'0'39'0,"0"0"-16"16,0 0 36-16,0 0-13 15,0 0-40-15,0 0-6 16,-8 0 0-16,8 0 0 15,0 0 0-15,2 0 0 16,2 0 0-16,3 0-1 16,-1 0-2-16,2 1-37 0,8 5-29 15,2-5-95 1</inkml:trace>
  <inkml:trace contextRef="#ctx0" brushRef="#br0" timeOffset="-160573.56">8290 6986 692 0,'0'0'4'15,"0"0"10"-15,0 0 9 16,0 0-15-16,0 0-8 0,0 0-35 16,22-21-60-16,-8 21-66 15</inkml:trace>
  <inkml:trace contextRef="#ctx0" brushRef="#br0" timeOffset="-160256.15">10434 6827 608 0,'0'0'15'0,"0"0"-15"15,0 0-1-15,0 0-35 16,0 0-109-16</inkml:trace>
  <inkml:trace contextRef="#ctx0" brushRef="#br0" timeOffset="-159948.25">12443 6769 650 0,'0'0'7'0,"0"0"-7"0,0 0-42 16,0 0-20-16,0 0-228 15</inkml:trace>
  <inkml:trace contextRef="#ctx0" brushRef="#br0" timeOffset="-159691.72">14434 7037 678 0,'0'0'6'16,"0"0"-6"-16,0 0-115 15,0 0-40-15</inkml:trace>
  <inkml:trace contextRef="#ctx0" brushRef="#br0" timeOffset="-158645.3">15920 6641 458 0,'0'0'58'16,"0"0"29"-16,0 0-10 16,0 0-41-16,0 0 26 15,0 0-34-15,25-20 12 16,-25 20 3-16,0 0 7 16,0 0-9-16,0 0-8 15,0 0-14-15,0 0-5 16,0 0-3-16,0 0 1 0,0 0-3 15,0 0-3-15,0 0 0 16,0 0 0-16,0 0-2 16,0 0-2-16,0 0-1 15,0 0 0-15,0 0-1 16,0 0 0-16,0 0 0 16,0 0 0-16,0 0-1 15,0 0 0-15,0 0 1 16,0 0 0-16,0 0 0 15,0 0 0-15,0 0 0 16,0 0 2-16,0 0-2 16,0 0 0-16,0 0-3 15,0 0 2-15,0 0 1 16,0 0-5-16,0 0-4 0,0 0-36 16,0 0-112-16,0 8 42 15,0-5-267-15</inkml:trace>
  <inkml:trace contextRef="#ctx0" brushRef="#br0" timeOffset="-149970.22">20422 11189 135 0,'0'0'679'16,"0"0"-593"-16,0 0-5 16,0 0-17-16,0 0-31 15,0 0-25-15,0 0-5 16,0 0 6-16,0-36 26 16,0 34 4-16,0-2 3 0,0 3-9 15,0-1 2-15,0 2-15 16,0 0 1-16,-13 0-11 15,-6 7-8-15,-3 10-1 16,1 5 6-16,2 0 1 16,6-1-1-16,3 1 1 15,6-2-6-15,4-1-2 16,0 0 2-16,0-2-2 16,7-5 0-16,7 0 0 15,-1-7 1-15,2-3-2 16,3-2 1-16,4 0 0 15,2-3-1-15,1-14 4 16,2-5-6-16,-4-4 3 0,-2-1-1 16,0-3 0-16,-5-2-1 15,-3 1 1-15,-5 0-3 16,-5 3-6-16,-3 4 1 16,0 5 3-16,-6 8-8 15,-17 7-7-15,-6 4-26 16,-6 8-19-16,-4 15-9 15,5 4-5-15,6 2-81 16,5-4-64-16,11-1-184 16</inkml:trace>
  <inkml:trace contextRef="#ctx0" brushRef="#br0" timeOffset="-149310.99">20965 11119 669 0,'0'0'99'0,"0"0"5"16,0 0 2-16,0 0-68 16,0 0-8-16,0 0-8 15,-20-21 22-15,14 20-17 16,-1 0-16-16,-3-2 19 15,-1 3 5-15,-3 0-14 16,0 0 5-16,-2 11-6 16,2 3-8-16,2 0 3 15,3 1-5-15,1 1-3 16,5 0-4-16,3-1-1 0,0 0 2 16,0-3-3-1,0-1 0-15,9 0 1 0,2-2-1 16,-1-1-1-16,3-3 1 15,3-4 0-15,3-1 4 16,4 0-2-16,3-4-1 16,-2-10 0-16,-2-2-2 15,-4-4 1-15,-4 0-1 16,-4-4 1-16,-3 2-1 16,-4-1 1-16,-3 3 0 15,0 0-1-15,0 4-4 16,-6 5-1-16,-13 6-10 0,-10 5-9 15,-3 2-11 1,-2 16-8-16,0 4-24 0,8 3-16 16,5 0-22-1,8 0-69-15,5-6-47 0,8-4-250 16</inkml:trace>
  <inkml:trace contextRef="#ctx0" brushRef="#br0" timeOffset="-148874.25">21239 11117 116 0,'0'0'576'0,"0"0"-443"16,0 0-11-16,0 0-30 15,0 0-45-15,0 0-15 16,0-27-7-16,0 27-4 15,0 0-5-15,-6 3-8 16,0 14 16-16,-4-1 12 16,5 1-25-16,4 0 2 15,1-1-12-15,0-2 1 16,0-2 2-16,0-2-3 16,7-3-1-16,5-3 0 15,0-4-3-15,6 0 1 16,1 0 2-16,4-8 4 0,-1-9-4 15,2-1-1-15,-5-2 0 16,-4-1-3-16,-4 1 2 16,-7-1 0-16,-4 3 1 15,0 3-2-15,-6 7-6 16,-12 7-19-16,-11 1-31 16,-2 3-13-16,0 14 17 15,6 0-58-15,5 2-41 16,8-2-65-16,5-4-281 15</inkml:trace>
  <inkml:trace contextRef="#ctx0" brushRef="#br0" timeOffset="-148440.22">21567 11093 822 0,'0'0'87'16,"0"0"13"-16,0 0-35 16,0 0-9-16,0 0-38 15,0 0-18-15,-24-15 0 16,18 30 4-16,2 4 12 16,-1 0-4-16,5-3-1 15,0 0-5-15,0-3 2 16,0-2-6-16,0-2-1 0,6-5 0 15,2 0 0 1,2-2 1-16,2-2 0 0,3 0 12 16,3 0-2-16,0-13-1 15,0-3-8-15,-2-2 3 16,-5-1-6 0,-1-2 0-16,-1 0 0 0,-3 1 0 15,-6 2 0-15,0 5 0 16,0 2-2-16,0 5-5 15,-16 6-20-15,-6 0-13 16,-3 3-7-16,-2 12-17 16,5 2-30-16,1 1-84 15,9-3-24-15,6-6-254 0</inkml:trace>
  <inkml:trace contextRef="#ctx0" brushRef="#br0" timeOffset="-147968.83">21780 11051 681 0,'0'0'125'0,"0"0"-50"0,0 0 11 16,0 0-68-16,0 0-17 16,0 0 33-16,-23 32-11 15,20-18-11-15,3 1-2 16,0-4-4-16,0 1-1 16,0-3 0-16,1-2-3 15,7-2-1-15,0-2 4 16,3-3 2-16,2 0 6 15,4 0 5-15,2-13-1 16,-1-1-9-16,-1-3-4 16,-1-2 1-16,-3-1-3 15,-4-2 0-15,-3 1-1 16,-4 3-1-16,-2 0 0 16,0 5 0-16,-8 4-8 15,-13 6-12-15,-4 3-11 0,-8 0 10 16,2 13-6-16,0 5-19 15,6 4-48-15,5 0-64 16,5-5-48-16,6-1-212 16</inkml:trace>
  <inkml:trace contextRef="#ctx0" brushRef="#br0" timeOffset="-147851.99">21780 11051 931 0</inkml:trace>
  <inkml:trace contextRef="#ctx0" brushRef="#br0" timeOffset="-147795.36">21780 11051 931 0,'5'23'31'0,"-5"-27"9"0,0 4-15 0,0 0-25 0,3 0-124 16,4 0-67-16,-2 3-46 16</inkml:trace>
  <inkml:trace contextRef="#ctx0" brushRef="#br0" timeOffset="-119982.34">7169 6450 382 0,'0'0'117'15,"0"0"-37"-15,0 0-3 0,0 0-6 16,0 0-10-1,0 0-27-15,0 0 10 0,0 0-1 16,0 0-1-16,0 0-6 16,0 0 5-16,0 0-8 15,0 0 0-15,0 0-1 16,0 0-8-16,0 0-2 16,0 0-12-16,0 0 3 15,0 0 0-15,0 0-5 16,-2 0 8-16,2 0-6 15,-1 0 2-15,-5 0-6 16,0 0-4-16,-2 0-2 16,-2 0 0-16,-3 0 1 15,-2 0 0-15,0 0-1 16,-2 0 1-16,-1 0-1 0,-1-5 0 16,1-3 3-16,3-1 1 15,-1-3-3-15,-2-2 6 16,6-1-3-16,-3 2-1 15,5-3-1-15,-1 1-1 16,4-2 1-16,1-2 0 16,0-3 0-16,1-4-1 15,-1 1 2-15,1-5-1 16,0 0 1-16,2 1-3 16,-1 0 4-16,3-1-3 15,1-1 2-15,0-2-2 16,0-1 0-16,0-1-1 15,1-1 1-15,12-1 0 0,0 2-1 16,1 3 0-16,2 3 0 16,1 2 1-16,2 0-1 15,2 4-1-15,-2-2 1 16,0 3 4-16,1 2-4 16,1 1 1-16,1 2-1 15,2 4 3-15,-3 1-3 16,0 3 0-16,-2-2 1 15,2 6-1-15,-1-1 0 16,0 3 0-16,4 3 0 16,-1 0 0-16,-1 0 0 15,0 0 0-15,-1 0 0 0,-1 6 1 16,-1 2-1 0,-1-2 0-16,0 3 1 0,-2-2 2 15,-1 1-3 1,0 1-1-16,2-1 1 0,-1 3 4 15,-4-1-3-15,0 3-1 16,0 0 1-16,-2 2 3 16,0 2-2-16,1 0 0 15,-2 5 0-15,-1 1 5 16,2 1-6-16,-1 4 9 16,-2 1-1-16,4 0-4 15,-7 5 4-15,2-1 2 16,-1 1-7-16,-2 0 2 15,0-2 2-15,0-1-3 0,-3-2-4 16,1 0 4-16,-1 0-1 16,0-2 1-16,0 2-1 15,0-2 3-15,0 3-5 16,-1-3 4-16,-2 0-5 16,0-2 4-16,0-1-2 15,1 0-3-15,-1-2 0 16,-1-1 1-16,4-1-1 15,0-3 2-15,0-1-1 16,0-2-1-16,0-3-1 16,0-3 1-16,0-4 2 15,0-2-2-15,0 1-3 16,0-3 3-16,0 0-2 0,0 0 1 16,0 0-3-16,0 0-6 15,0 0-8-15,0-12-12 16,7-4-20-16,2-4-37 15,-6 0-82-15,-3-2-312 16</inkml:trace>
  <inkml:trace contextRef="#ctx0" brushRef="#br0" timeOffset="-119186.5">7427 6292 424 0,'0'0'123'0,"0"0"4"15,0 0-14-15,0 0-1 16,0 0-20-16,0 0-29 0,-8-17-18 15,8 17-2-15,0 0-17 16,0 0-7-16,0 0-2 16,0 0-10-16,0 0-5 15,0 2 2-15,0 10 11 16,5 6 23-16,2 3-12 16,5 1-9-16,-1 2-3 15,-1-2-1-15,3-1-9 16,-1 1 5-16,2-4-6 0,-4-1 3 15,1-3 0-15,1-2-1 16,-2 0-2-16,-1-4-1 16,0 1 1-16,0-4 8 15,-3 2-11-15,0-2 4 16,1-2 3-16,1 2-6 16,-2 1 3-16,0-2-2 15,0 2 0-15,0-2-1 16,0 0 0-16,-3-3 1 15,0-1-1-15,-3 0-1 16,1 0-1-16,-1 0 1 16,0 0 3-16,0 0 7 15,5 0 3-15,3-8 3 16,9-12 8-16,4-6-22 0,-2-4 0 16,2-3 1-16,-2-1-3 15,0-2 0-15,0 1 0 16,-4 4 0-16,1 4 0 15,-4 5-6-15,1 0-6 16,1 2-18-16,-1 3-10 16,2 1-21-16,-3 0-16 15,0 1-81-15,-9-2-170 16</inkml:trace>
  <inkml:trace contextRef="#ctx0" brushRef="#br0" timeOffset="-118565.83">7459 5015 362 0,'0'0'331'15,"0"0"-221"-15,0 0 38 16,0 0-69-16,0 0-68 16,0 0-11-16,0 0 16 15,-10 46 22-15,10-15-8 16,5-2 22-16,2 7-29 15,5 1-8-15,0 1-10 16,-3 4-5-16,3 0 0 16,-3 5-14-16,-5-1-70 15,-2-2-122-15,-1-8-281 16</inkml:trace>
  <inkml:trace contextRef="#ctx0" brushRef="#br0" timeOffset="-113227.35">10059 6357 207 0,'0'0'104'15,"0"0"11"-15,0 0-91 16,0 0 28-16,0 0-3 0,0 0-18 15,0 0 30-15,0 0 14 16,-13-55-47-16,9 48 7 16,1 0 38-16,-3 1-37 15,3 1 21-15,0 2-20 16,1 0-13-16,-1 1-3 16,3 1-11-16,-2 1 4 15,-2 0-5-15,1 0-4 16,-1-2-2-16,-4 2-2 15,-1-3 1-15,-2 1-2 16,-1 0 1-16,-2 0 3 16,2-3-3-16,0-1 2 0,-3-3-1 15,3-3 1-15,-3-1 0 16,0-4 6-16,-1-2-6 16,4 0-1-16,-3-3 5 15,3 0-2-15,2-2 4 16,-2-3-2-16,1 1 4 15,4-3-1-15,1 2-7 16,1-3 1-16,3 4 3 16,2-1-4-16,0 1 5 15,0 0-5-15,0 0 0 16,6 3 1-16,4-1-2 16,-1 2 3-16,3 1 4 15,1 2-3-15,-2 4 3 16,-1-2 0-16,4 2-6 15,-1-2 0-15,5 0-2 0,1 0 0 16,2 0-1-16,6 0 0 16,2 0 2-16,0 1-1 15,1 5 3-15,-2 2-2 16,-1 1-2-16,-3 4 0 16,-4 2-1-16,-3 2 0 15,-1 0 1-15,-2 0 0 16,-2 0-1-16,2 0 1 15,-3 7 0-15,-1 3 0 16,4 0 0-16,-3 3-1 16,1 1 0-16,-3 2 1 15,0 1 0-15,-4 0 1 0,3 0 0 16,0 0 0-16,-4 2 0 16,2 1 0-16,-2 1 2 15,1 2 2-15,-2-1-3 16,0 3 3-16,0-2-4 15,1 3 3-15,-1 2-1 16,0 0-3-16,1-1 2 16,-3-2-1-16,3 0-1 15,-2-2 2-15,-1 0-1 16,1-2-1-16,-1 1 1 16,-1-2-1-16,2 2 0 15,-2-3 2-15,0-1 1 16,0 2-1-16,0 0-1 15,0-1 1-15,0-3 0 0,0 1-1 16,0-3 1-16,0 0-2 16,0-6 0-16,0 1-1 15,0-3 2-15,0 0-2 16,3-4 1-16,-3 0-4 16,1-1-7-16,-1-1-17 15,0 0-18-15,0 2-6 16,0 0-3-16,0 0-41 15,0 0-64-15,0-2-4 16,-4 0-178-16</inkml:trace>
  <inkml:trace contextRef="#ctx0" brushRef="#br0" timeOffset="-112635.81">10212 6116 580 0,'0'0'131'15,"0"0"-15"-15,0 0-65 16,0 0-17-16,0 0-20 15,0 0-3-15,0-17 26 0,1 17-4 16,4 7 3-16,1 3-12 16,0 5-1-16,2 0 8 15,0 0-12-15,3 0-6 16,0 0 6-16,1 1-6 16,1 1-7-16,-2 0 5 15,0 0-3-15,0-1 4 16,-2-2-4-16,2-2-4 15,-4 1 2-15,1 0-2 16,-2-3 3-16,1 0-2 16,1-3 0-16,0 3-1 15,0-6 1-15,-2 3-3 16,0-4-1-16,0-2 1 0,-3 0 4 16,-1-1-1-16,-2 0 2 15,2 0 9-15,4 0 1 16,2-9 1-16,4-8-7 15,0-5-11-15,0 0 4 16,-2-4-3-16,2-2-1 16,0-2 0-16,-3-2-1 15,3 2 0-15,-2 0-2 16,-1 1-13-16,0 0-17 16,-1 0-18-16,-1 3-35 15,1 1-33-15,-7 1-118 0,-1-1-212 16</inkml:trace>
  <inkml:trace contextRef="#ctx0" brushRef="#br0" timeOffset="-112186.24">10574 5203 806 0,'0'0'29'16,"0"0"131"-16,0 0-100 15,0 0-8-15,0 0-33 16,0 0-19-16,0-19 0 16,0 19-1-16,1 0-2 15,4 0 0-15,1 12 3 16,4 3 1-16,-2 4-1 0,-1 5 1 15,-1 3 0-15,1 3-2 16,-2 5 1-16,1-1-2 16,0 5-38-16,2 1-69 15,-2-4-112-15,-2-3-217 16</inkml:trace>
  <inkml:trace contextRef="#ctx0" brushRef="#br0" timeOffset="-109670.95">12849 6278 531 0,'0'0'61'0,"0"0"40"16,0 0-22-16,0 0-41 15,0 0-29-15,0 0-1 16,0 0 12-16,-33 0 6 16,23 0 32-16,-1 0-18 15,0 0 6-15,-3-1-15 16,2-4-8-16,-2-1-6 15,-1 1-5-15,-1 1 7 16,-2-1-2-16,-3-1-10 16,0-2 2-16,-4-1-5 15,1-3 3-15,0-1-3 16,3-3-4-16,2 2 7 16,4-6-1-16,0-1 4 15,2 1-9-15,1-4 2 0,2-2 0 16,0-1 0-16,1-2 0 15,2-3-1 1,1 1 0-16,0-5-1 0,3-1 3 16,0 4-2-16,3-1-2 15,0 4 5-15,0 3-5 16,0 4 0-16,0 3 1 16,0-1 0-16,5 4 0 15,-2-3 1-15,4 3-1 16,0 3 0-16,1-3-2 15,-1 1 1-15,4 1 0 0,-1 2 0 16,4 1-1-16,2-2 2 16,1 2 0-16,3-1-1 15,1 2 1-15,-1 1-1 16,1 2 0-16,-5 1 1 16,-1 4 1-16,-4 0-2 15,-3 1 0-15,3 1-2 16,-2-1 2-16,1 2 0 15,-1 0 0-15,0 0-1 16,0 0 1-16,-4 0 1 16,2 0 0-16,-1 0-1 15,0 0 0-15,0 0 0 0,-3 0 1 16,1 0-1 0,1 0 2-16,2 0-2 15,2 0 1-15,-2 0 2 0,1 0-1 16,1 0 0-16,0 0 0 15,-2 0-1-15,-1 0 0 16,0 2 0-16,3-2 1 16,-3 1-1-16,0 1 1 15,0-2-1-15,2 1 2 16,0-1-2-16,0 2 2 16,1-2-3-16,1 0 1 15,-2 1 0-15,0-1 0 16,5 2 0-16,-3-2 0 15,4 0 1-15,3 0 1 16,-1 0 3-16,1 0-3 0,1 0 2 16,-4 0-4-1,-3 0 0-15,1 0-1 0,-6 0 0 16,1 0 1-16,-3 0-1 16,-1 0 0-16,3 5 1 15,0-2-1-15,0 3 0 16,-2-1 0-16,4 1 0 15,-1 1 4-15,-1 0-3 16,0 0 2-16,0-2-2 16,-1 2 2-16,-1-1-1 15,-1-2 0-15,1 1 2 16,-2-3 0-16,-1 1-1 0,1-1-2 16,-1 1 1-1,-1-2-1-15,2 0 2 0,-2 1-3 16,0-2 0-16,2 0 0 15,-2 0 0-15,1 3 0 16,-1-1 1-16,0 0-1 16,0 1 0-16,2 1 0 15,-1-1 0-15,1 4 1 16,1 0 0-16,-2-1 1 16,5 3-1-16,-5-3-1 15,2 1 0-15,0 0 0 16,0 2 0-16,-1-1 3 15,2 1-3-15,-1 2 1 16,2 0-1-16,-1 1 0 16,-1 1 0-16,-2-2 0 0,3 4 0 15,-1-1 0-15,-3 0 1 16,1 1-1-16,-1 0 2 16,2 0-1-16,-2 2-1 15,3-1 0-15,-2 0 1 16,-1-4-1-16,2-1 1 15,-1-3-1-15,-1 3 0 16,2-3 1-16,-2 1 1 16,1 3-2-16,-1-2 3 15,0 0-2-15,0 0 3 16,0-1-3-16,0 1 1 16,0-1-2-16,0 1 1 0,0 0-1 15,0-2 1-15,0 1-1 16,0-2 0-16,0 0 1 15,0 0 0-15,0-1-1 16,0-2 0-16,0-1 0 16,0-2-1-16,2 0 1 15,-2-1 0-15,0 0 1 16,0 0-1-16,0 0 0 16,0 0 0-16,0 0 0 15,0 0 3-15,0 0-3 16,0 0 0-16,0 0-1 15,0 0 1-15,0 0 0 16,0 0-1-16,0 0-1 16,0 0-2-16,0 0-3 15,0 2-14-15,0 3-36 0,0 2-49 16,-2 3-15-16,-10-2-268 16</inkml:trace>
  <inkml:trace contextRef="#ctx0" brushRef="#br0" timeOffset="-108291.39">13046 6045 536 0,'0'0'64'16,"0"0"90"-16,0 0-73 15,0 0-41-15,0 0-35 16,0 0-4-16,7-12-1 15,-1 12 13-15,1 0 53 0,3 3-33 16,-3 4-1 0,5 3-4-16,0 0 0 0,1 3-9 15,1 0 0-15,0 2-7 16,-2 1-4-16,1 1 4 16,0 0-2-16,-3-2-3 15,2-1 1-15,-3-1 1 16,-1-1-1-16,-1-2-1 15,2-1-4-15,-3-1 2 16,-1-2 0-16,1-3 4 16,-5-1-6-16,1 1-2 15,-1-3 3-15,-1 0 1 16,2 0 6-16,2 0 16 16,3-3-6-16,0-11-2 0,3-6-16 15,0-1-3-15,-1-1 2 16,0-2-2-16,3-3 0 15,-3-2 3-15,2-4-3 16,3-1-1-16,-2 0 1 16,1 2 0-16,-2 4-4 15,-5 3-20-15,0 8-22 16,0 3-44-16,-6 3-86 16,0 0-308-16</inkml:trace>
  <inkml:trace contextRef="#ctx0" brushRef="#br0" timeOffset="-107705.6">12975 4971 483 0,'0'0'82'0,"0"0"50"16,0 0-5-16,0 0-4 16,0 0-37-16,0 0-41 15,-10-29-23-15,10 29-10 16,0 0-10-16,0 15 4 16,-3 4 41-16,3 5-21 15,0 2-6-15,0 2-3 16,0 2-11-16,3 1-4 15,3 2-1-15,0 3-1 16,0-2-17-16,-1 5-49 16,-4-5-58-16,1-5-162 15</inkml:trace>
  <inkml:trace contextRef="#ctx0" brushRef="#br0" timeOffset="-105377.18">16060 6007 448 0,'0'0'52'16,"0"0"2"-16,0 0 0 15,0 0 27-15,0 0-56 16,0 0-24-16,0 0 0 16,-3 0 9-16,3 0 19 15,0 0 13-15,-1 0 17 16,1 0 4-16,-3 0 9 16,3 0-18-16,0 0-21 15,0 0 0-15,0 0-7 0,0 0-1 16,0-6-2-1,0-3-8-15,0-5-6 0,0-6-1 16,0-4 1-16,16-5-3 16,1-2-1-16,3-2-5 15,3-4 3-15,2-1-3 16,-1-1 2-16,4 4 0 16,4 0-1-16,3 4-1 15,1 1 3-15,-1 2-3 16,3 5 2-16,0 1-1 15,0 3 0-15,-2 6-1 16,-5 1 0-16,-2 3-4 0,-1 0 3 16,-5 1 1-1,5 1 0-15,-1 0-1 0,-2 2 1 16,2-1 1-16,0 2-1 16,4 0-2-16,0 0 2 15,1 0 0-15,-4 3 1 16,-4 1-2-16,-3 0 0 15,-3 0 1-15,-3 0 0 16,0 0 0-16,-3 1 0 16,-1 8-1-16,-1-1 1 15,-1 2-1-15,-1 1 2 16,0 4-2-16,-1 1 1 16,-2 2 0-16,-1 0 0 15,-2 3 0-15,-2 0 1 16,0 1 2-16,0-1 1 0,0 0-2 15,0 0 5-15,0-2-6 16,0 0 7-16,-5 1-3 16,1-1-3-16,-2 1 7 15,-2 1-4-15,0-4-3 16,-4 3 4-16,2-1-4 16,-1-4 8-16,-4 2-2 15,-2-1 0-15,-1-1-3 16,-3 2 1-16,1-3 0 15,-2 2-1-15,2 0 0 16,-2-4 0-16,3 2-2 16,0-1 0-16,0 1 1 15,4-2-2-15,-1 0 0 16,3 0 1-16,1-3-1 0,1-1 1 16,2 1-2-1,-1 2 1-15,-1-2 1 0,0 4-2 16,0-2 3-16,0-1-2 15,2 4 0-15,-1-1 0 16,-1-2-1-16,1 1 1 16,-4-1-2-16,4 0 0 15,1 0 0-15,0-3 1 16,2 0 0-16,2-2-1 16,2-2 0-16,-2 1 0 15,1 0-1-15,0-3 1 16,-2 1 0-16,0 2 0 15,-2-1 0-15,-1 2-1 16,3-1-1-16,0-1-2 16,2-2-3-16,-2 1-1 0,1-1-2 15,4 1 1-15,-1-2-8 16,2-1 1-16,0 2-13 16,0-2-21-16,0 0-24 15,-4 0-19-15,1 0-33 16,2 0-139-16,1-8-260 15</inkml:trace>
  <inkml:trace contextRef="#ctx0" brushRef="#br0" timeOffset="-104814.36">16472 6022 383 0,'0'0'233'16,"0"0"-86"-16,0 0-27 16,0 0 0-16,0 0-91 15,0 0-23-15,-14-1 1 16,9 1-6-16,0 7 15 0,-2 7 36 15,-3 0-27-15,0 3 7 16,1 0-6-16,2 3 1 16,-1 1 2-16,-1-1-17 15,3 0 6-15,3-3-8 16,0 0-1-16,0 0-1 16,0-2-3-16,2-1 2 15,1 1-1-15,0-3-2 16,0 2 4-16,0-2-2 15,0-2 0-15,0 0-3 16,3-4-2-16,4 0 0 16,-2-4 4-16,8 1-1 15,-2 0 1-15,6-3 4 16,5 0-2-16,3 0 1 0,2 0-3 16,1 0-2-1,-1-1-3-15,1-6 0 0,-1 2 0 16,-4 0 1-16,-1 0 0 15,-1 1-1-15,-5 1-6 16,-1 0-4-16,0 3-23 16,-2 0-14-16,2 0-29 15,-2 0-72-15,-2-1-145 16</inkml:trace>
  <inkml:trace contextRef="#ctx0" brushRef="#br0" timeOffset="-104048.48">17344 5318 556 0,'0'0'160'16,"0"0"-8"-16,0 0-22 16,0 0-50-16,0 0-37 0,0 0-24 15,2-19-12-15,-2 20-4 16,0 13-1-16,0 6 36 16,0 4-9-16,0 3-8 15,0 0 9-15,0 5-18 16,-3 0-1-16,0 1-1 15,0 0-6-15,1-1 0 16,2 3-4-16,0-4 0 16,0 4 0-16,0-3-19 15,9 4-29-15,2 0-47 16,1-7-102-16,-11-7-280 16</inkml:trace>
  <inkml:trace contextRef="#ctx0" brushRef="#br0" timeOffset="-83293.3">4324 11280 207 0,'0'0'76'16,"0"0"-50"-16,0 0 7 15,0 0-20-15,0 0-11 16,0 0 0-16,0 0 7 16,11-17 40-16,-11 14-24 15,2 0 8-15,-2 1 20 0,0 0-1 16,0 2-2-16,0 0 5 16,0 0-9-16,0 0-5 15,0 0-7-15,0 0 2 16,0 0-4-16,0 0 2 15,0-1-6-15,0-1 0 16,0 0 0-16,0 0-23 16,0 2 31-16,0 0-2 15,0-3-15-15,0 3 14 16,0 0-8-16,-2-3-4 16,2 3 12-16,0 0-7 15,0 0 0-15,0 0-8 16,0 0-3-16,0 0-2 15,-2 0-6-15,2 0 5 0,0 0-9 16,0 0 6-16,0 0-8 16,-1 0 8-16,-1 0-5 15,-1 0 7-15,0 0-7 16,0 0-4-16,-1 0 5 16,1 0-5-16,-1 3 6 15,1-3-2-15,0 3-2 16,0 1 2-16,-2 1 1 15,2 0-5-15,-3 0 4 16,1-1-1-16,0 4 0 16,0 0-1-16,0-1-1 0,1 1 1 15,0-1-1 1,1 1 4-16,-3-1-3 0,3 1-2 16,0 3 4-16,1-1-1 15,-1 0 5-15,1 4-7 16,1-1 4-16,0 2 0 15,-1-1-2-15,1 0 4 16,-1 2-1-16,2-3-3 16,-1 0 0-16,1 1 1 15,0 0-2-15,0 2 3 16,0-3-3-16,0 3-1 16,0-2 4-16,0-1-2 0,0 3 2 15,0-4-3-15,3 2-1 16,1-1-1-16,1-1 1 15,-2 0-1-15,3 3 1 16,1-1 0-16,1 1 0 16,-1-1 4-16,1 1-4 15,-1-4 2-15,2 0-1 16,2 0 0-16,2 2 3 16,-3-1-3-16,1-1 3 15,2-1-2-15,-1-2 0 16,0 1 3-16,0-1-5 15,3-1 3-15,-5 1-2 16,1 1 5-16,4-2-4 16,-3-3-1-16,1 1-1 15,-1 1 1-15,0-4 0 0,3 0 1 16,-3-2 0-16,3 0-3 16,-2 0 3-16,2 0-2 15,0 0 0-15,1 0 1 16,-1-4-1-16,0-2-1 15,2 3 0-15,-3-3 3 16,0 1-3-16,1-1 0 16,-2-2 0-16,2 1 1 15,-1 2 0-15,-4-1 1 16,2-1-2-16,-3 1 0 16,2-3 1-16,0 0-1 15,-2-3 1-15,2 0 0 0,1-2 0 16,-3 0-1-16,0 0 0 15,-1-2 0-15,0 2 3 16,-2-3-3-16,2 0 2 16,-4 2-2-16,3 0-1 15,-1 1 1-15,0-3 2 16,2 2-2-16,-1 0-1 16,-1-1 1-16,-1 1 1 15,-1-2-1-15,2 1 0 16,-3-2 1-16,3 1-1 15,-3-1 0-15,-2 3 0 16,1-2 0-16,-2 0-1 16,0 2 1-16,0 1 2 0,0-1-2 15,0 1-2 1,0-1 2-16,0 2 2 0,0 1-1 16,0-1-1-16,-2 2 0 15,-1 3-1-15,2 1 0 16,-1 2 1-16,0 4-1 15,2-1-1-15,0 2 0 16,0 0-9-16,0 0-2 16,-2 0-14-16,-1 0-24 15,0 12-16-15,-3 2-5 16,3 1-45-16,-3-3-117 16,3-6-275-16</inkml:trace>
  <inkml:trace contextRef="#ctx0" brushRef="#br0" timeOffset="-82585.41">4757 11476 811 0,'0'0'151'16,"0"0"-52"-16,0 0-33 16,0 0-50-16,0 0-7 15,0 0 21-15,18-9 5 16,-15 5-11-16,1-4 0 15,1-2 2-15,1-1-4 16,-3-1-9-16,4-5 1 16,-2 1 0-16,-1-4-8 15,2-2-2-15,0 2-1 16,1-4 0-16,-2 0-1 16,-2 0-1-16,1 1-2 15,-2 1 3-15,-2 1 0 0,3 0-2 16,0 4 0-1,-3 1 6-15,0 3-6 0,3 3 3 16,-1 3-2-16,-1 3 5 16,2 1-6-16,-3 3 3 15,0-1 0-15,0 1-3 16,0 0 5-16,0 0-1 16,0 0-3-16,0 0 3 15,0 0-4-15,4 0-1 16,1 0 1-16,2 6 3 15,1 1 8-15,2 2-4 16,2 1-3-16,0 3-2 16,4-2 1-16,0 1 1 0,3 2 2 15,0-4-2-15,-2-1-2 16,2-1-2-16,-4-3 1 16,1-1 0-16,-2-1-1 15,-1-2-3-15,-2 2 2 16,-1 1-6-16,-1-4-25 15,-2 4-5-15,1 4-24 16,4 2-38-16,-6 2-87 16,-2 4-180-16</inkml:trace>
  <inkml:trace contextRef="#ctx0" brushRef="#br0" timeOffset="-81940.28">5245 11640 785 0,'0'0'141'0,"0"0"-55"0,0 0-24 16,0 0-48-16,0 0-3 16,0 0 25-16,-21 36 10 15,12-19 4-15,1-2-8 16,2 0-4-16,0 1-15 15,1-1 3-15,2-1-6 16,1 3-1-16,1 0-1 16,1-3-4-16,0 1 1 15,0-3-5-15,0-2-2 16,6-2-4-16,5-2-1 16,-2-1 1-16,1 0 1 15,3-2 1-15,-1-2-2 0,1-1 1 16,-1 0-1-16,0 0-1 15,1 0-3-15,-2-1 3 16,4-10-2 0,-5 2 1-16,0-10 1 0,0 0-2 15,0-6 0-15,-4 1-1 16,-3-3 0-16,-2-4 1 16,-1-2-2-16,0 2 1 15,0 2-2-15,-2 5 1 16,-9 8 1-16,2 3-5 15,-7 6-2-15,-6 7-5 16,0 0-13-16,-6 5-13 16,3 14-11-16,-1 8-15 0,3 4-74 15,1-2-184-15</inkml:trace>
  <inkml:trace contextRef="#ctx0" brushRef="#br0" timeOffset="-26607.31">10886 7079 245 0,'0'0'6'16,"0"0"44"-16,0 0-42 16,0 0-5-16,0 0 18 15,0 0-12-15,0 0-9 16,0 0-12-16,10 6 10 15,5-2-45-15,7-3-36 16</inkml:trace>
  <inkml:trace contextRef="#ctx0" brushRef="#br0" timeOffset="-8631.15">6875 6213 36 0,'0'0'0'0,"94"82"-17"16,-42-44-2-16</inkml:trace>
  <inkml:trace contextRef="#ctx0" brushRef="#br0" timeOffset="-133.62">5245 10353 503 0,'0'0'0'16,"0"0"-1"-16,0 0-55 15,0 0-40-15,0 0 64 16,0 0-93-16</inkml:trace>
  <inkml:trace contextRef="#ctx0" brushRef="#br0" timeOffset="292.5">6331 9131 573 0,'0'0'0'0,"0"0"3"16,0 0-3-16,0 0-7 0,47-73-66 16,-24 51-137-16</inkml:trace>
  <inkml:trace contextRef="#ctx0" brushRef="#br0" timeOffset="489.9">6906 8390 567 0,'0'0'0'0,"0"0"-4"15,0 0-83 1,0 0-72-16</inkml:trace>
  <inkml:trace contextRef="#ctx0" brushRef="#br0" timeOffset="933.37">7485 7411 681 0,'0'0'13'0,"0"0"66"0,0 0-14 16,0 0 2-16,0 0-43 15,0 0-24-15,-31-44-79 16,59 38 41-16,6-1-44 16,0 5-59-16,-2 2 10 15,-7-2-142-15</inkml:trace>
  <inkml:trace contextRef="#ctx0" brushRef="#br0" timeOffset="1124.41">7713 7345 525 0,'0'0'67'0,"0"0"-13"0,0 0-14 15,0 0-26-15,0 0-14 16,0 0-140-16,-27-5-132 15</inkml:trace>
  <inkml:trace contextRef="#ctx0" brushRef="#br0" timeOffset="21894.42">7051 7057 145 0,'89'-22'0'15,"-6"7"-7"-15,-9 6-53 16</inkml:trace>
  <inkml:trace contextRef="#ctx0" brushRef="#br0" timeOffset="28819.47">7640 5329 482 0,'0'0'21'16,"0"0"63"-16,0 0-74 16,0 0 50-16,0 0-3 15,0 0-42-15,0 0 1 16,-22-16 28-16,22 16-17 15,0 0-9-15,0 0 12 0,-2 0 2 16,-2 0-11-16,-5 3-12 16,-7 15-9-16,-3 6 12 15,-1 4-3-15,-1 3 4 16,4 0-2-16,-2 2 1 16,4 0-3-16,-4 3-7 15,-2 0 1-15,6-1-3 16,-4 0 1-16,5-3-1 15,-1-4 0-15,1-3-3 16,4 0-7-16,0-3-15 16,4-4-17-16,1-1-32 15,2-7-26-15,0-5-43 16,-4-5-138-16</inkml:trace>
  <inkml:trace contextRef="#ctx0" brushRef="#br0" timeOffset="29078.2">7182 5509 650 0,'0'0'32'0,"0"0"53"15,0 0-27-15,0 0-56 16,0 0-1-16,91-25 7 15,-56 27-2-15,2 15 2 16,3 3-3-16,6 2-1 0,10 3-1 16,5 1 1-1,6 4-4-15,4 0-1 0,1-3-53 16,7-3-91-16,-3-10-195 16</inkml:trace>
  <inkml:trace contextRef="#ctx0" brushRef="#br0" timeOffset="29752.07">10601 5369 750 0,'0'0'36'0,"0"0"-36"15,0 0 12-15,0 0 0 16,-93 21-4-16,68 6-5 16,0 2-3-16,-4 4 0 15,1-1 0-15,0 2 0 16,-1 0 0-16,1 2 0 16,-2-5-1-16,-1 2-14 15,-2-2-35-15,-1 0-42 16,1-10-62-16,6-8-174 15</inkml:trace>
  <inkml:trace contextRef="#ctx0" brushRef="#br0" timeOffset="29979.96">9989 5516 726 0,'0'0'84'0,"0"0"3"16,0 0-81-16,0 0-6 16,0 0 0-16,0 0 3 15,121 66 3-15,-60-46 2 16,6-2-4-16,4-2-3 0,-1 2 0 16,0 2-1-16,-5-2-78 15,-5-6-140-15</inkml:trace>
  <inkml:trace contextRef="#ctx0" brushRef="#br0" timeOffset="30675.98">13560 5119 509 0,'0'0'269'16,"0"0"-235"-16,0 0 7 15,-100-20 22-15,78 20-49 16,0 8-14-16,-3 6 0 16,-4 8 0-16,-4 5 0 15,-9 6 0-15,-3 5-1 16,-10 2 1-16,-6 6 0 15,-3 2-7-15,0-2-12 16,3 0-29-16,8-4 2 16,12-9-38-16,11-10 0 15,12-12-75-15</inkml:trace>
  <inkml:trace contextRef="#ctx0" brushRef="#br0" timeOffset="30909.35">12870 5205 696 0,'0'0'15'16,"0"0"93"-16,0 0-38 16,0 0-70-16,0 0-7 15,0 0 7-15,71 91 0 16,-37-53 2-16,7 0-2 15,-1 1 4-15,-4 3-4 0,-3-1-35 16,-11-3-122-16,-13-3-238 16</inkml:trace>
  <inkml:trace contextRef="#ctx0" brushRef="#br0" timeOffset="32836.92">5471 10302 372 0,'0'0'7'16,"0"0"-3"-16,0 0-2 16,0 0 1-16,-80 51-3 15,62-38 0-15,0 1-30 16,0 0-16-16,2-2 7 16,-1-1 39-16,2-5 0 15,2 1 27-15,4 0 3 16,1 3 2-16,1 3-24 0,-2 3-8 15,-1 6-2 1,-5 2-4-16,3-3-24 0,-4 1 0 16,5-5-6-16,-1-3 13 15,2-1-15-15,1-5 34 16,0-1-3 0,3-3 0-16,0-3 0 0</inkml:trace>
  <inkml:trace contextRef="#ctx0" brushRef="#br0" timeOffset="34472.35">5400 10582 279 0,'0'0'2'16,"0"0"16"-16,0 0-4 15,-96 49 50-15,71-32-35 16,2 2 10-16,-3-1-18 16,2 0 16-16,0-3-1 15,0-3 8-15,5 2-3 16,-4-1-17-16,0-1-14 15,3-1 4-15,-1-2-13 16,5-2 1-16,0-1 5 16,5-3-7-16,2 2 2 15,2-5-2-15,4 0-3 16,3 0 2-16,0 0-9 0,0 0-72 16,16-8-59-16,3-5-130 15</inkml:trace>
  <inkml:trace contextRef="#ctx0" brushRef="#br0" timeOffset="36717.68">5367 10788 860 0,'0'0'0'16,"0"0"-103"-16,0 0-41 0,0 0 101 16,0 0-47-16</inkml:trace>
  <inkml:trace contextRef="#ctx0" brushRef="#br0" timeOffset="85193.3">8149 13992 1082 0,'0'0'22'15,"0"0"22"-15,0 0-20 16,0 0 12-16,0 0-9 0,0 0-18 15,0 0-2 1,10 62-5-16,-4-45-2 0,-2 5 12 16,-1 0 6-16,-3 3-6 15,0 5-1-15,0 4 4 16,0 3-1-16,-8 5-1 16,-1 3 0-16,0-1-4 15,-3 0-2-15,3-5-1 16,-4-4-4-16,2-5 0 15,2-7 0-15,-1-5-2 16,8-7 0-16,-1-5 1 16,0-3-1-16,2-3 0 0,1 0-1 15,0 0-1-15,0 0 2 16,0 0 0-16,15-9 2 16,1-1-2-16,5-1 0 15,6 0 0-15,1 0-2 16,6-1-2-16,4 4 1 15,9-1 0-15,4 2 3 16,-3 3-5-16,-2 2-14 16,-7 2-9-16,-9 0-23 15,-10 2-49-15,-9 11-54 16,-11-3-188-16</inkml:trace>
  <inkml:trace contextRef="#ctx0" brushRef="#br0" timeOffset="85525.33">8690 14375 1041 0,'0'0'183'15,"0"0"-133"-15,0 0-24 0,0 0 9 16,0 0 5-16,0 0-21 16,0 105-19-16,0-69 0 15,0 1-4-15,0-1-15 16,0-2-18-16,0 0-26 15,0-4-72-15,0-5-123 16,0-5-228-16</inkml:trace>
  <inkml:trace contextRef="#ctx0" brushRef="#br0" timeOffset="86948.84">9026 13894 604 0,'0'0'73'15,"0"0"5"-15,0 0 1 16,0 0 28-16,0 0-46 15,0 0-28-15,-11-23-7 16,10 23 9-16,1 0 8 16,0 0-12-16,0 0-5 15,0 12-7-15,0 14 10 16,0 6-8-16,6 7-5 16,4 0-10-16,2 1 2 15,2 1-3-15,4-7 0 16,1-2 2-16,-1-1-4 15,0-9 0-15,-2 0 2 0,-5-8-1 16,2-4 1-16,-4-3 1 16,-2-7 2-16,3 0 1 15,0 0-2-15,-1-17-4 16,1-3 2-16,2-8-5 16,-2-4-2-16,0-6 1 15,1-3-6-15,-3-2 2 16,-2-6-4-16,2 0-3 15,-3 8 3-15,-3 7 0 16,-2 10-4-16,0 10-3 16,0 8-10-16,0 4-5 15,0 2-50-15,-5 3-47 0,-5 12-141 16,1 1-150-16</inkml:trace>
  <inkml:trace contextRef="#ctx0" brushRef="#br0" timeOffset="87314.85">9585 13571 1012 0,'0'0'40'0,"0"0"25"0,0 0 7 16,0 0 1-16,0 0-42 15,0 0-24-15,13 2-2 16,-5 23 11-16,1 8-5 16,-3 8-5-16,0 1 0 15,-2-1 2-15,2 2-7 16,-1-5 0-16,-1-2-1 15,1 3-7-15,-1-6-7 16,-2-2-10-16,-1-2-12 16,1-10-48-16,-2-2-21 0,0-4-118 15,0-7-35-15,0-3-56 16</inkml:trace>
  <inkml:trace contextRef="#ctx0" brushRef="#br0" timeOffset="87542.9">9657 14062 699 0,'0'0'134'0,"0"0"-29"15,0 0-24-15,0 0-17 16,0 0-26-16,0 0-16 16,29-16-8-16,-10 7 2 15,3 0-4-15,8-3-9 0,2 0-1 16,4 0-1-1,-1 1-1-15,-2 1-15 0,-5 1-42 16,-1 2-25-16,-2 2-112 16,-1-2-89-16</inkml:trace>
  <inkml:trace contextRef="#ctx0" brushRef="#br0" timeOffset="87994.18">10204 13941 964 0,'0'0'69'0,"0"0"-29"16,0 0 16-16,0 0-9 15,0 0-32-15,0 0-9 16,56-66-4-16,-40 60 8 16,-7 3 11-16,1 0-9 15,-1 3 6-15,0 0-1 16,-2 0 0-16,4 13-1 16,-5 7-4-16,0 6-1 15,1 2 3-15,-2 2-14 16,-2 2 4-16,-3-2 1 0,0-3-1 15,0-3 1-15,-2-2 2 16,-5-5 0-16,1-6 1 16,3-5-3-16,3-5-3 15,0-1-2-15,4-1-2 16,23-19-4-16,16-11-5 16,11-5-8-16,13-5-17 15,6-5-44-15,1 0-102 16,-5 0-448-16</inkml:trace>
  <inkml:trace contextRef="#ctx0" brushRef="#br0" timeOffset="98805.42">9118 14411 277 0,'0'0'172'0,"0"0"-95"16,0 0-35-16,0 0 8 15,0 0 2-15,0 0-25 16,0 0 16-16,0 0 17 16,0 0 10-16,0 0-4 0,0 0-20 15,0 0-4-15,0 0-8 16,0 0-7-16,0 2 6 16,0-1 1-16,0 1-8 15,2-1 4-15,2-1-8 16,1 0-5-16,2 0 2 15,2 0-10-15,2 0 1 16,2-4-4-16,-1-5-2 16,2-1-1-16,2 2-1 15,-3-1-2-15,2 1 0 16,-1 0 0-16,-1 2 0 16,-1-2-1-16,-1 2-2 0,0 0 0 15,-3 1-3 1,-2 2 0-16,-4 1-4 0,0 2-14 15,-2 0-1-15,3 0-14 16,-3 0-14-16,0 0-34 16,0 2-91-16,0 8-7 15,-10 0-180-15</inkml:trace>
  <inkml:trace contextRef="#ctx0" brushRef="#br0" timeOffset="99176.7">9190 14533 812 0,'0'0'147'16,"0"0"-63"-16,0 0-44 16,0 0 20-16,0 0-36 15,0 0-14-15,25-4-2 16,-14-2-1-16,2-3 0 16,1 0 0-16,2-3-4 15,-1-1 4-15,3-1 2 0,-4 3-6 16,0-2 0-16,-2 4-3 15,0 1 0-15,-5 1-9 16,1 5-38-16,-4-1-40 16,1 0-49-16,-5 1-175 15</inkml:trace>
  <inkml:trace contextRef="#ctx0" brushRef="#br0" timeOffset="100052.08">8911 13400 601 0,'0'0'52'0,"0"0"-6"16,0 0 33-16,0 0-22 0,0 0-8 16,0 0-12-1,-22-9-4-15,17 9 17 0,-1 0-3 16,-1 0-15-16,-5 0 10 16,1 5-4-16,1 8 1 15,-3 6 3-15,3 3-14 16,3 0-10-16,1 3 1 15,5-2-10-15,1-1 2 16,0 1 0-16,0-4-7 16,7-2 6-16,5-3-7 15,2 0 7-15,5-6-3 16,-1-2-4-16,-4-3 4 16,4-3-7-16,1 0 1 15,-2 0-2-15,-1-12 2 16,4-2 0-16,-4-2-1 0,-2-1-1 15,1-2 0-15,-5 0-4 16,-2-1 2-16,-4-1 1 16,-2 1 0-16,-2-4-2 15,0 3 0-15,0-1-1 16,-8 2 1-16,-2 5-1 16,-3 1-3-16,-1 5-1 15,-2 4-3-15,-1 2 1 16,1 3-8-16,1 0-4 15,0 9-8-15,0 6-16 16,6 0-4-16,-2 0-24 16,7 2-39-16,1-3-83 0,2 1-25 15</inkml:trace>
  <inkml:trace contextRef="#ctx0" brushRef="#br0" timeOffset="100470.7">9159 13217 794 0,'0'0'92'0,"0"0"14"16,0 0-32-16,0 0-1 16,0 0-26-16,0 0-21 15,0-7 4-15,0 9-8 16,3 12 1-16,0 6-4 16,2 2-7-16,0 1-3 15,-1 0-2-15,3 4-4 16,0-2 0-16,0-2-2 15,-1 1-1-15,-1-4 0 16,0-3-3-16,-1-1-2 0,0-3-6 16,-2-2-8-16,2 0-5 15,-3-4-25-15,1 0-33 16,-1 0-9-16,-1-4-77 16,0 0-76-16,0-3-163 15</inkml:trace>
  <inkml:trace contextRef="#ctx0" brushRef="#br0" timeOffset="101152.73">9160 13367 812 0,'0'0'104'0,"0"0"-2"16,0 0-52-16,0 0-7 15,0 0-14-15,0 0-13 16,16-79-2-16,-10 66 7 16,2 1 12-16,2 3-17 15,-2-4-3-15,2 4-1 16,2-1-3-16,2-2 2 15,-2 1-3-15,5 1 0 0,-1 0-4 16,-2 2 1 0,-1 2 0-16,-2 3-1 0,-1 3-2 15,-2 0 0-15,-1 0 0 16,-2 0 1-16,1 2-3 16,0 8 3-16,-2 3-1 15,-2-1 1-15,-2 2-2 16,0-1 3-16,0 1-4 15,0 1 2-15,-2 1 4 16,-8 3-4-16,-5-2 3 16,0 0-5-16,-2-2 1 15,3-1-1-15,-2-3 0 16,6 0-1-16,1-5 1 16,2-1 0-16,0-2-1 0,4-1 1 15,1-1 0-15,0 1 0 16,2-2 0-16,0 0 0 15,0 2 1-15,0-2 4 16,0 1 2-16,10 1 2 16,3 1-5-16,-1 1 4 15,3 3-6-15,0-2-1 16,-2-1-1-16,0 2 0 16,4-1 0-16,-2 1 0 15,1 0 0-15,-1-1-2 16,1-5-12-16,-2 0-11 15,2 0-21-15,1 0-57 16,-2-3-129-16,-2-9-436 16</inkml:trace>
  <inkml:trace contextRef="#ctx0" brushRef="#br0" timeOffset="113742.52">7048 6297 456 0,'0'0'50'0,"0"0"32"0,0 0 4 16,0 0 3-16,0 0-50 16,0 0-7-16,-20 0 7 15,19 0 15-15,-5-2-30 16,3-5-5-16,0 1 18 16,-5 1 0-16,4-1-24 15,-1-2 6-15,0 0-5 16,0-1 11-16,-3-2-10 15,0-2 1-15,3 1-4 16,1-2-2-16,-2 0 0 16,0-2 1-16,2-1-3 0,1-3 1 15,0-2-3 1,1-1 4-16,0-2-2 0,1-1 0 16,-2-4-2-16,2 0 0 15,-1-1-2-15,2 1 2 16,0 1-2-16,0 3 2 15,0 1-4-15,0 2 0 16,0 5 4-16,2-1-3 16,2 2 4-16,1 0-3 15,1 3-1-15,2-3-1 16,1 2-1-16,4 1 0 16,1-1 0-16,0 1 1 15,-1 1 0-15,4 0 2 16,-4 0-2-16,2 3 2 0,0-1-2 15,0 0 0-15,0 3 0 16,7-1-1-16,-1 2-1 16,1 3 3-16,-4-1-3 15,-3 5 0-15,-1-3 0 16,-1 1 0-16,0-1 0 16,2 0 3-16,0 0 1 15,1 0-1-15,0 0 1 16,-2-2-1-16,0 2 1 15,-1 0-2-15,-3 0-1 16,0 3-1-16,3 0 1 16,-4 0-2-16,-1 0-2 15,5 2 2-15,-3 5-1 16,1 3 2-16,2 0 3 16,-1 1-3-16,0 2 1 0,3 2 1 15,0 4-1-15,-3 0 0 16,0 3 1-16,4 0-1 15,-4 2 1-15,0-2-1 16,-3 1 0-16,-2 1 1 16,1 1-2-16,1-2 0 15,-3 3 1-15,0 0-1 16,-2 3 3-16,-1 0-2 16,-1-2 2-16,4 1 1 15,-6-3-3-15,3 0 0 0,0 0 1 16,0 3-1-16,1-2 2 15,-1 3-3-15,-1 0 1 16,1-2 1-16,-2 0-1 16,2 0 0-16,-2-1-1 15,2 2 0-15,-1-4 0 16,1-3 0-16,-2-2 1 16,4 2-1-16,-2-3 0 15,2-1 0-15,-1-1 0 16,-1-1 0-16,-2-2-2 15,2-7 4-15,-1 1-2 16,-2-4 0-16,0-3 0 16,0 0 0-16,0 0 4 15,0 0-2-15,0 0 3 16,0 0 0-16,0 0-5 0,-6 0-7 16,-3 0-34-1,-1-3-25-15,0-6-86 0,5-3-163 16,-4-5-369-16</inkml:trace>
  <inkml:trace contextRef="#ctx0" brushRef="#br0" timeOffset="114374.15">7399 6333 586 0,'0'0'140'0,"0"0"5"16,0 0-14-16,0 0-72 15,0 0-42-15,0 0-12 16,0-3 8-16,0 11 31 16,4 4-6-16,6 1-5 15,-1-1-13-15,2 0-1 16,2 3 0-16,2 2-2 0,3-2-2 16,3 3-4-16,0-1-2 15,3-3 2-15,1-2-8 16,-3-1-2-16,-4-2 0 15,0-1 2-15,-6-2-4 16,-2-1 2-16,0-2-1 16,2 2 0-16,-6-1 1 15,1-1 0-15,0-1-1 16,-2 0 0-16,-2-1 1 16,1 1-1-16,-1-2 0 15,-1 0 1-15,-2 0 3 16,4 0 11-16,-1 0 6 0,2-5 4 15,1-12-5-15,3-5-12 16,1-4 2-16,-1-3-3 16,2-6-5-16,0-5 4 15,1-1-6-15,3-5 0 16,-1 3 0-16,-2 4-2 16,2 4-11-16,-7 2-25 15,9 1-34-15,-4-2-39 16,-3-3-126-16,-6-5-367 15</inkml:trace>
  <inkml:trace contextRef="#ctx0" brushRef="#br0" timeOffset="115200.96">7470 5037 526 0,'0'0'158'16,"0"0"20"-16,0 0-59 15,0 0-32-15,0 0-41 16,0 0-12-16,-6-37-17 16,6 37-9-16,0 3-6 0,0 11 7 15,2 9 37 1,5 4-14-16,-1 5-4 0,0 5-16 16,3 0 2-16,3 3-5 15,-2-1-2-15,4 0 0 16,-1-1-3-16,-1-4-1 15,-2-5 3-15,-2-4-5 16,-3-6 0-16,-3-5 3 16,2-3-4-16,-3-7 5 15,1-2-4-15,-2-2 0 16,0 0 5-16,0 0 1 16,0 0 17-16,0-12 11 15,0-9-28-15,0-7-3 16,-8-6-4-16,-1-4 0 15,-3-2 0-15,0-2 1 0,2 3-3 16,-2 8 4-16,4 4-2 16,4 10 2-16,-2 8-2 15,3 4 0-15,3 2-3 16,-3 3 3-16,3 0 0 16,0 0 0-16,0 0-9 15,0 10 4-15,0 13-2 16,0 10 7-16,9 5 0 15,1 1 0-15,4 1 0 16,2-2 0-16,0 2 0 16,1-2 0-16,1 1-4 15,-2 1-35-15,2-2-50 16,-3-7-118-16,0-8-406 0</inkml:trace>
  <inkml:trace contextRef="#ctx0" brushRef="#br0" timeOffset="116579.84">9969 6249 389 0,'0'0'93'15,"0"0"-17"-15,0 0 4 16,0 0-3-16,0 0-5 16,0 0-12-16,0 0 1 15,0 0 6-15,0 0 5 16,0 0-22-16,0 0-21 15,0 0-4-15,-4 0 4 16,-1-5-4-16,-3-2 9 16,-2-1-16-16,-1-1-5 0,-4-4 5 15,-2-3-7 1,0-1 0-16,-2 0 6 0,2-2-10 16,-1-1 7-16,5-2-8 15,0-2 0-15,7-3 0 16,1-2-1-16,5-6-5 15,0-2 0-15,0-7 2 16,9 1 0-16,3-1-1 16,0 2-1-16,1 4 0 15,-1 4 1-15,-1 5 5 16,2 5-6-16,-1 5 10 16,-1 4-10-16,0 3 3 15,-2 3-1-15,3 4-2 16,2-2-1-16,1 2-2 0,6-1 3 15,4 0 3-15,2 3-1 16,3-2 1-16,0 5-3 16,-1-3-1-16,-4 3 1 15,0-1-2-15,-5 1 2 16,1 0 0-16,-1 0 0 16,0 0-1-16,1 0 1 15,-3 0 0-15,-1 0 1 16,-3 0 1-16,1 0-1 15,-2 0-1-15,-2 0 1 16,-3 0-1-16,-1 7 0 16,3 4 0-16,-3 3 0 0,0 4 1 15,1-1 2-15,0 2-2 16,-1 1-1 0,0-3 5-16,-4 0-5 15,3 0 2-15,-3 2-2 0,3 1 0 16,-3 1 2-16,-2 3-1 15,-1 4 4-15,0 2 3 16,0 1-2-16,0 3 2 16,0-2-2-16,-1-3-1 15,-2-1 0-15,-2-2-4 16,1 0 0-16,1-2 2 16,-2 1-3-16,2-5 2 15,0-4-2-15,0-4 0 0,2-2 0 16,1-3 0-1,0-5 0-15,0 1-1 0,0-3-2 16,0 0-6-16,0 0-15 16,0 0-12-16,-2 0-5 15,-6 0-19-15,-3 0-105 16,-1 0-89-16,-1-9-127 16</inkml:trace>
  <inkml:trace contextRef="#ctx0" brushRef="#br0" timeOffset="117098.24">10197 6143 700 0,'0'0'183'16,"0"0"-37"-16,0 0-75 15,0 0-5-15,0 0-25 16,0 0-17-16,0-15-11 16,3 15-4-16,9 5 21 15,-2 8-11-15,-2 3-7 16,5 4 0-16,-4 1-4 16,3 1 1-16,-3 2 3 15,1-2-3-15,3 2-3 16,0 0 0-16,-2 1 2 15,3-3-1-15,-2-1 8 16,1 0-9-16,-2-1-1 0,1-3 2 16,0-3 3-16,-3-2-7 15,-2-5 1-15,-1-4-4 16,-3 0 4-16,-2-3-2 16,0 0 5-16,1 0 3 15,1 0 15-15,6-15 2 16,3-9-4-16,0-8-22 15,2-2 2-15,-4-4-2 16,1-4-1-16,2-8 2 16,-1-1-4-16,2-2 1 0,2 3-2 15,-1 5-29 1,0 9-19-16,-3 8-24 16,-2 8-26-16,-9 3-105 0,-1 2-338 15</inkml:trace>
  <inkml:trace contextRef="#ctx0" brushRef="#br0" timeOffset="117718.17">10602 5138 395 0,'0'0'96'0,"0"0"12"15,0 0 48-15,0 0-59 16,0 0 2-16,0 0-29 16,5-7-22-16,-5 7-8 15,0 0-7-15,1 0-7 16,-1 0-3-16,3 0-2 16,0 0 2-16,4 0 10 15,4 10-8-15,-2 9-1 16,0 5-6-16,3 5-5 0,0 5 0 15,-1 2-7 1,0 1 0-16,-2-1-3 0,-2 0-2 16,4 3-1-16,-3-3 1 15,-2 1-2-15,-2 1-13 16,-1 1-30-16,-3-3-77 16,0-7-139-16,0-5-543 15</inkml:trace>
  <inkml:trace contextRef="#ctx0" brushRef="#br0" timeOffset="119300.69">12579 6258 472 0,'0'0'141'0,"0"0"-1"15,0 0-10-15,0 0-27 16,0 0-47-16,0 0-31 16,0-4 7-16,0 4 9 0,0-2-5 15,0 2-8 1,0-3 1-16,0 0-10 15,0-1 0-15,0 0-2 16,0 0 4-16,0-1-15 0,0-3 0 16,-2 2 4-16,-1-5-8 15,-1 2 2-15,0-4 0 16,-1-1-2-16,0-2-2 16,-2-1 0-16,2-2 4 15,1-2-3-15,-2-4 1 16,0-3-2-16,0 0 1 15,2-3 2-15,-1-2-3 16,-1 0 1-16,3-1 0 16,2 0 2-16,-1 1-3 15,2 1-1-15,0 2 1 16,0 2 2-16,0 1-2 16,0 5 0-16,0 1-1 0,0 4 2 15,0 2-1-15,0 1 2 16,0 4-1-16,2-1-1 15,1 1 1-15,1 2-1 16,2-1 1-16,-1 1 3 16,1-1-3-16,0 1 1 15,1-1 0-15,5 1-1 16,-1 1 0-16,2 0 1 16,3 1-4-16,0 1 4 15,4 2-1-15,2-2-1 16,1 2 2-16,0 3 0 15,4-2-1-15,-2 1 2 0,3-1 2 16,-1 1 0-16,-1-1-1 16,1 2-3-16,-3 0 2 15,-4 0-1-15,-1-1-3 16,-3 1 3-16,-2 0-2 16,3 0 0-16,-2 0 0 15,5 0 1-15,-1 0-2 16,1 1 3-16,0 5-5 15,1-1 4-15,-1 2-1 16,1-1 0-16,-3 0 2 16,-2-1-3-16,-2 0 2 0,0 2-1 15,0 0 1-15,-1 1 3 16,1 2-3-16,-4 1-1 16,2 1 3-16,-1 3-1 15,-4-1 1-15,2 1-2 16,-3-1 5-16,-2 3-5 15,-1 0 2-15,2-1 2 16,-2 1 0-16,1 3-2 16,-3 2 1-16,1 0-2 15,0 0 1-15,-2 1 1 16,1 0 0-16,-1-4 2 16,0 3-4-16,0 0 2 15,0-2 1-15,0 1 1 16,0 0-2-16,0-1 2 15,0 2-4-15,-5-3 4 16,1 0-5-16,3-2 2 0,-2-4-1 16,1 0-2-16,-1-3 1 15,2-1-1-15,1-3 0 16,0-1 1-16,-2 0-1 16,2 0 0-16,-2 2 0 15,2-3-1-15,0 0 1 16,0 0-7-16,0 1-12 15,-1-2-8-15,0 3-20 0,-2-3-12 16,-5-1-12 0,-2-2-75-16,2 0-138 0,1-13-224 15</inkml:trace>
  <inkml:trace contextRef="#ctx0" brushRef="#br0" timeOffset="119832.42">12988 6048 459 0,'0'0'409'0,"0"0"-249"0,0 0-84 16,0 0 0-1,0 0-47-15,0 0-26 0,20 12 30 16,-3-2-9-16,-2-1 2 16,-2 2-11-16,2 3 7 15,-3 0-11-15,0 1 0 16,1 1 6-16,1 0-9 16,-5 0 2-16,0 1-3 15,1-2-1-15,-3-1 1 16,4 1 0-16,-2-2 0 15,-1 0-1-15,0-3 1 16,0-1-6-16,-2-4 3 16,0-2 0-16,-2-1-2 15,1 0 9-15,-2-2-1 0,3 0 4 16,-2 0-3-16,2 0-5 16,-2 0 1-16,1-2-2 15,0-7-3-15,2-4 0 16,-1-4 1-16,3-3-3 15,-5-6 1-15,-1-7-1 16,-2-5 0-16,-1-7-9 16,0-1-10-16,2-3-15 15,0 1-16-15,1 2-25 16,0 5-14-16,-3 5-86 16,0 5-304-16</inkml:trace>
  <inkml:trace contextRef="#ctx0" brushRef="#br0" timeOffset="120397.37">12966 4911 488 0,'0'0'92'0,"0"0"37"16,0 0 8-16,0 0-27 15,0 0-51-15,0 0-21 0,-10-7-3 16,10 7 14-1,0 0-14-15,0 0 0 0,0 0-20 16,0 10 6-16,0 15 36 16,0 6-34-16,5 8 5 15,2 6-6-15,0 2 2 16,3 0-11-16,0-2-4 16,0-1-2-16,1-1-4 15,-1-3-1-15,-1 3-2 16,0-2-6-16,-3 0-37 15,1-2-41-15,-4-7-124 16,0-13-356-16</inkml:trace>
  <inkml:trace contextRef="#ctx0" brushRef="#br0" timeOffset="130638.93">10313 9177 151 0,'0'0'0'0,"-106"13"-2"16,49-4-4-16,1-2-14 15,-2 0-22-15</inkml:trace>
  <inkml:trace contextRef="#ctx0" brushRef="#br0" timeOffset="174262.05">3571 8285 109 0,'0'0'205'0,"0"0"-119"16,0 0 2-16,0 0-25 16,0 0-3-16,0 0 9 15,0 0-17-15,-1 0-28 16,1 0-3-16,0 0-20 16,0 0-1-16,10 0-3 0,8 0-1 15,12 0-42-15,4 0-64 16,14 0 33-16,10 0-59 15,9 0-162-15</inkml:trace>
  <inkml:trace contextRef="#ctx0" brushRef="#br0" timeOffset="174447.7">4960 8247 416 0,'0'0'0'15,"0"0"0"-15,97 6 5 0,-54-6 3 16,9 0 0-16,5 0 3 16,5 0-4-16,7 0-6 15,7 0-2-15,2-4-30 16,2 0-206-16</inkml:trace>
  <inkml:trace contextRef="#ctx0" brushRef="#br0" timeOffset="174733.94">7448 8194 489 0,'0'0'16'0,"82"-18"-13"16,-25 10 0-16,6 1-2 16,11 3-2-16,2 1-22 15,4 0-82-15,5-5-112 16</inkml:trace>
  <inkml:trace contextRef="#ctx0" brushRef="#br0" timeOffset="176645.63">5892 10628 105 0,'0'96'1'0,"0"-1"-1"15,0 0 0-15,0-1 1 16,0 2 11-16,-10 1 10 16,-1 6 0-16,-1 3-18 15,2-5-1-15,-1-2-3 16,4-8 0-16,-5-7 0 15,4-5-13-15,-2-3-37 0,-2-5-8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34:30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19695 7446 587 0,'0'0'101'16,"0"0"-11"-16,0 0-70 0,0 0-20 15,0 0 6-15,0 0 15 16,0 0 64-16,35-31-22 15,-34 27-1-15,2 1-13 16,-3 1-12-16,0-4 3 16,0 4-15-16,0-2-3 15,0 3-6-15,0-2-7 16,0 2-1-16,0-2 8 16,0 3-3-16,0 0-3 15,0 0-5-15,-9 0 2 16,-6 0-6-16,-8 0 1 0,-2 11-1 15,-4 5 2-15,0 2 3 16,-1 3 3-16,4 2-5 16,-3 5 1-16,4 1-2 15,1-1 0-15,3 2-1 16,7-2 1-16,3 2-2 16,6 0 1-16,5-1-2 15,0-1 2-15,2-2 2 16,12-1 2-16,3-4-3 15,4-1 0-15,1-6 0 16,2-2-1-16,5-5 1 16,-1-6 0-16,6-1-1 0,2 0 1 15,-2-12 0 1,2-6-1-16,-2-3-1 0,2-3-1 16,-5-4 1-16,-2-3 1 15,-4-3-1-15,-8-2 0 16,-4-1 0-16,-7-1-1 15,-6 1 0-15,0 4 0 16,-15 7-1-16,-15 6-1 16,-6 8-1-16,-7 8 2 15,-2 4-3-15,1 0 0 16,2 14 2-16,0 8-10 16,5 2-22-16,3 5-13 15,4-3-41-15,4 2-45 16,10-6-142-16</inkml:trace>
  <inkml:trace contextRef="#ctx0" brushRef="#br0" timeOffset="718.25">20292 7576 600 0,'0'0'138'0,"0"0"-26"16,0 0-34-16,0 0-21 16,0 0-35-16,0 0 4 15,-27-34-3-15,18 31-8 0,-3 3 9 16,-1-3 16-1,-7 3-11-15,-1 0 2 0,-4 0-5 16,1 6 0-16,-1 8-6 16,3 5-7-16,2 2-1 15,2 3-2-15,3 1-8 16,2 4 5-16,2 1-3 16,3 1 1-16,6-5-3 15,2 1 5-15,0-5-4 16,0-2 1-16,16-3 1 15,7-4 3-15,3-5 0 16,9-6-1-16,1-2-3 16,6 0 0-16,1-14-3 0,-5-6 0 15,-2-3-1 1,-6-2 0-16,-6-5 1 0,-3-1 0 16,-9-3 0-16,-5 1 0 15,-5-2 2-15,-2 6-1 16,0 5-1-16,-11 8 0 15,-13 5 0-15,-7 9-1 16,-6 2-3-16,-8 3-1 16,2 13-10-16,4 4-7 15,6 1-21-15,9 1-34 16,7 1-64-16,7-6-135 16,7-4-491-16</inkml:trace>
  <inkml:trace contextRef="#ctx0" brushRef="#br0" timeOffset="1195.81">20717 7500 311 0,'0'0'382'0,"0"0"-182"16,0 0-50 0,0 0-58-16,0 0-3 0,0 0-28 15,0-39-29-15,0 39-12 16,0 0-16-16,0 6-4 15,0 13 3-15,0 6 8 16,0 3-3-16,0 3 2 16,0-2 2-16,0 4-1 15,0 0-5-15,0 0-5 16,0-3 0-16,0 2-1 16,0-4 1-16,0-2-1 15,0-4 0-15,1-5-1 0,-1-2 0 16,2-6-9-1,-2-3-4-15,0-2-8 0,0-1-17 16,1 1 0-16,-1-4-16 16,5 0-32-16,0 0 4 15,5-4-87-15,0-11-188 16</inkml:trace>
  <inkml:trace contextRef="#ctx0" brushRef="#br0" timeOffset="1550.2">21020 7417 964 0,'0'0'119'0,"0"0"-9"16,0 0-46-16,0 0-21 15,0 0-25-15,0 0-8 16,-7-20-7-16,7 38-3 16,-3 8 13-16,2 3 5 15,1 5-2-15,0 1 1 16,0 1-4-16,0 0-8 16,0-2 3-16,0 2-7 15,0-4 0-15,0-1-1 16,1-3-1-16,1-1-1 0,-2-5-1 15,0 0-10-15,0-2-31 16,0-4-24-16,-16-1-95 16,-5-9-318-16</inkml:trace>
  <inkml:trace contextRef="#ctx0" brushRef="#br0" timeOffset="2749.58">19512 8078 153 0,'0'0'334'16,"0"0"-302"-16,0 0 14 16,0 0 21-16,0 0-19 15,0 0 1-15,-20 0 5 0,20 0 9 16,0 0 9-16,0-3-11 16,0 2-19-16,0 0-6 15,0-1-14-15,0 2-14 16,5-3-1-16,11 0-7 15,8 1 2-15,6-3 0 16,10 0-2-16,6-3 1 16,8-5 0-16,1 1 1 15,-1 1 10-15,-5 2 6 16,-8 3 1-16,-9 1-8 16,-9 2-5-16,-5 3 4 15,-4-3-4-15,-3 2-5 0,1 1 4 16,-5 0-3-16,-2 0-1 15,2 0-1-15,-3 0 0 16,0 0 0-16,-1 0 0 16,-2 0-1-16,-1 0 0 15,0 0-5-15,0 0-8 16,0 0-14-16,0 1-3 16,-3 5 1-16,-10 3-26 15,-2-4-86-15,-6 3-67 16,0-4-17-16</inkml:trace>
  <inkml:trace contextRef="#ctx0" brushRef="#br0" timeOffset="3175.65">19504 8193 597 0,'0'0'44'15,"0"0"52"-15,0 0-6 16,0 0-60-16,0 0-14 16,0 0 33-16,0-2 13 0,5 1-8 15,4-1-28 1,4 2-5-16,4 0-9 15,6 0-2-15,7 0 5 0,6 0-2 16,10-3 7-16,5-5-6 16,4-1 6-16,2-1 13 15,-7 1-12-15,-8 0-7 16,-12 4-7-16,-11 2 1 16,-8 0 3-16,-5 3-3 15,-6-1-1-15,0 1 2 16,0-2-1-16,0 2-6 15,0 0-2-15,0 0-2 16,-7 9-14-16,-7 5-28 16,-2 0-109-16,7-9-195 15</inkml:trace>
  <inkml:trace contextRef="#ctx0" brushRef="#br0" timeOffset="4001.63">20742 8061 502 0,'0'0'91'0,"0"0"-13"15,0 0 26-15,0 0-63 16,0 0-15-16,0 0 1 16,-11 0 4-16,11 0 7 15,0 0-9-15,0 0 9 16,0 0 3-16,0 0-14 15,4 0-4-15,8 0 4 16,4 0 5-16,8 0-16 0,1 0-4 16,5 0-1-16,3 0-1 15,0 0-1-15,-2 0 8 16,-2 0-4-16,-3 0-2 16,-2 0-1-16,-2 0-2 15,0 0 0-15,-3 0-3 16,-4 0-4-16,1 0 0 15,-5 0-1-15,-1 0 1 16,-4 0-1-16,-5 0 0 16,1 0 0-16,-2 0 0 15,0 0-2-15,0 0-1 0,0 0-8 16,0 0-5-16,-9 0-35 16,-9 0-32-16,-3 0 21 15,-3 0-67-15,-4 0-92 16,-2 6-102-16</inkml:trace>
  <inkml:trace contextRef="#ctx0" brushRef="#br0" timeOffset="4385.96">20687 8193 704 0,'0'0'115'15,"0"0"-21"-15,0 0-13 16,0 0-51-16,0 0-6 16,0 0-3-16,44 0 0 15,-22 0 10-15,1 0-4 16,3-2 1-16,4-1-6 15,0 1-1-15,0-2-7 16,-2 1-5-16,-3 1-1 16,-1-1-2-16,-5 2-4 15,-2-4 1-15,-2 2-2 0,-3 1 0 16,-1-1 0-16,-3 1-1 16,-4 1 0-16,-2 1 0 15,-2 0-10-15,0 0-64 16,0 0-153-16,-14 8-445 15</inkml:trace>
  <inkml:trace contextRef="#ctx0" brushRef="#br0" timeOffset="7421.45">19194 7325 796 0,'0'0'92'0,"0"0"-7"15,0 0-19-15,0 0-40 16,0 0-7-16,0 0-6 16,0 0-1-16,0 0 7 15,62-57-2-15,-58 57-9 16,-1 2-1-16,-1 14 0 15,0 13 13-15,-2 9 4 16,0 6-2-16,0 6-2 16,0 4-8-16,2 3-4 15,2 0-4-15,2 5 0 16,-2 1-3-16,1 1 1 16,-4 0-1-16,1-4-1 0,-1-5 0 15,1-3-1-15,2-3 1 16,3-5-4-16,1-9-11 15,0-5-16-15,2-9-35 16,2-6-14-16,0-4-51 16,0-8-178-16</inkml:trace>
  <inkml:trace contextRef="#ctx0" brushRef="#br0" timeOffset="8359.82">21404 7229 596 0,'0'0'283'0,"0"0"-152"16,0 0-72 0,0 0-33-16,0 0-20 0,0 0-4 15,0 0-1-15,0 6 1 16,0 5 19-16,2 5 8 15,1 0 4-15,-2 5-8 16,1 2-2-16,-2 0-2 16,0 6-11-16,0 3 1 15,0 3-1-15,0 5 2 16,0 1-6-16,0 4 3 16,0 2-3-16,0 1 1 15,0-3-6-15,0 3 1 0,-5-3-1 16,1-1-1-1,-2-1 0-15,0-2 1 0,2-5-1 16,-2-1 0-16,1-5 0 16,2-5 0-1,3-4 0-15,0-6-1 0,0-4-6 16,0-5-13-16,0-2-27 16,0-1-60-16,0-3-84 15,0 0-344-15</inkml:trace>
  <inkml:trace contextRef="#ctx0" brushRef="#br0" timeOffset="19450.97">21950 7685 466 0,'0'0'142'0,"0"0"-33"16,0 0 64-16,0 0-69 15,0 0-46-15,0 0-21 16,0 0 0-16,0 0-3 15,-18-14-3-15,18 14-10 16,0 0 2-16,0 0 1 16,0-2 1-16,0 2 0 0,0-1-4 15,0-1 0-15,0 1-5 16,18-3 1-16,15 0-4 16,10-1-5-16,8 1-8 15,-2 2 0-15,-1 1 0 16,-7 1-3-16,-9 0-7 15,-6 0-6-15,-7 0-10 16,-5 0-11-16,-4 0-15 16,-4 3-34-16,-6 6-19 15,0 2-38-15,-10-2-22 16,-15-1-99-16</inkml:trace>
  <inkml:trace contextRef="#ctx0" brushRef="#br0" timeOffset="19677.14">21983 7777 616 0,'0'0'155'15,"0"0"-32"-15,0 0 17 16,0 0-84-16,0 0-26 16,0 0-7-16,27 0-8 15,12 0-5-15,13-5-1 16,3 4-2-16,8-2-6 15,-2 1-1-15,-4 2-8 16,-7 0-43-16,-11 0-35 16,-10-1-111-16,-9-4-114 0</inkml:trace>
  <inkml:trace contextRef="#ctx0" brushRef="#br0" timeOffset="20958.93">22981 7565 716 0,'0'0'100'16,"0"0"24"-16,0 0 20 16,0 0-89-16,0 0-13 15,0 0-8-15,0-32-8 16,0 32-12-16,0 0-10 16,-6 0-4-16,-10 6 0 15,-11 13 0-15,-9 5 2 16,0 2 1-16,1 0-1 15,5-3 0-15,4 1-2 16,4-5 1-16,6-1-1 16,4-4 0-16,8-5-1 15,1-1 0-15,3 0 2 0,0-4-1 16,7 1 0-16,21-2 1 16,6 0 0-16,8-1 0 15,5-1 1-15,-1 1-2 16,-2-2 0-16,0 0-1 15,-4 0 1-15,-5 0 0 16,-6 0-1-16,-10 0 0 16,-5 0-18-16,-7 1-32 15,-7-1-36-15,0 0 4 16,0 0-131-16,-3-13-206 16</inkml:trace>
  <inkml:trace contextRef="#ctx0" brushRef="#br0" timeOffset="21245.12">22998 7536 752 0,'0'0'163'16,"0"0"-34"-16,0 0-43 15,0 0 4-15,0 0-57 16,0 0-33-16,-33-28 0 15,33 48-1-15,9 5 1 0,5 7 5 16,0 3-2 0,-1-1-1-16,-2 5 1 0,-5-3-3 15,-5 0-1-15,-1-5 1 16,0-3-10-16,0-2-20 16,-4-6-42-16,-1-4-24 15,1-5-117-15,4-9-134 16</inkml:trace>
  <inkml:trace contextRef="#ctx0" brushRef="#br0" timeOffset="21573.82">23406 7473 846 0,'0'0'92'0,"0"0"38"16,0 0-45-16,0 0-23 15,0 0-37-15,0 0-25 16,0-17-7-16,0 35 6 16,0 7 1-16,3 4 5 15,0 3-1-15,2 4-3 16,-1 2 1-16,2-1-2 15,0 0 3-15,1-4-3 16,-1-3-7-16,-3-5-3 16,-1-5-28-16,-2-5-40 15,0-3-16-15,0-6-83 0,0-6-115 16</inkml:trace>
  <inkml:trace contextRef="#ctx0" brushRef="#br0" timeOffset="21786.12">23266 7721 689 0,'0'0'162'16,"0"0"-64"-16,0 0 1 0,0 0-61 16,0 0-31-1,99-8-5-15,-42 8-2 0,6 0 0 16,-2-3-2-16,-4-4-4 15,-9-5-76-15,-13-2-127 16,-9-9-100-16</inkml:trace>
  <inkml:trace contextRef="#ctx0" brushRef="#br0" timeOffset="21994.5">23785 7475 575 0,'0'0'131'0,"0"0"51"16,0 0-25-16,0 0-96 15,0 0-39-15,0 0-18 16,0 15-4-16,0 14 34 16,0 5-3-16,0 2-6 0,0 3-3 15,3 4-6-15,2-1-13 16,1 3-1-16,-6 0-2 16,0-1-24-16,0-1-75 15,-12-5-91-15,-12-2-338 16</inkml:trace>
  <inkml:trace contextRef="#ctx0" brushRef="#br0" timeOffset="22539.7">22883 8520 796 0,'0'0'69'16,"0"0"58"-16,0 0-36 15,0-84-30-15,0 65-16 16,0 5-22-16,-5 1-11 16,-3 8-7-16,-6 2-5 15,-7 3-1-15,-8 0-6 0,-5 10 5 16,4 5-1-16,2 3 0 16,9 5 1-16,8-1-1 15,8 3 2-15,3 0-3 16,5-2 1-16,14-1 0 15,5-1 0-15,1-4 1 16,0 0-1-16,-1-7 2 16,-2 2 0-16,-2-5 0 15,0 3 1-15,-7-4 0 16,-1 0 1-16,-8-3-1 0,-4-1-1 16,0 1 1-1,0 1 1-15,-14 3 2 0,-10-1 2 16,-7 1-3-16,-5 1-2 15,6-3-16-15,3 0-71 16,10-5-80-16,13 0-164 16</inkml:trace>
  <inkml:trace contextRef="#ctx0" brushRef="#br0" timeOffset="22797.29">23139 8393 926 0,'0'0'112'0,"0"0"1"0,0 0-29 15,0 0-76-15,0 0-8 16,0 0 0-16,15 82 3 16,-10-43 1-16,-4 1-4 15,-1-1 0-15,0-3-3 16,0-5 0-16,0-5-9 15,0-5-32-15,0-6-12 16,0-7-41-16,0-8-114 16,0 0-95-16</inkml:trace>
  <inkml:trace contextRef="#ctx0" brushRef="#br0" timeOffset="23336.26">23118 8592 631 0,'0'0'186'0,"0"0"-70"16,0 0-42-16,0 0-55 16,0 0-17-16,127-8-2 15,-72 8 1-15,0 0-1 16,-3 0 0-16,-7-7-1 16,-9 0 0-16,-9-3 2 15,-9-3-1-15,-6-1 2 16,-6 2 6-16,-6-1 12 15,0 5 12-15,0 3 21 16,-5 2-15-16,-13 3-24 0,-8 0-6 16,-1 2 2-1,-3 11 7-15,3 6-4 0,5 0-4 16,7 0-6 0,3-1 2-16,8 1-4 0,4-5 1 15,0 0-1-15,0-6-1 16,4-2 0-16,14-3 1 15,2-3 1-15,2 0 0 16,0-3-2-16,-3-8 0 16,-2-1-2-16,-2-5 2 15,-2 2 1-15,0 1-1 16,-4 2 0-16,-1 6 0 0,-2 1 0 16,1 5-1-1,-2 0-1-15,-1 0-1 0,1 6 0 16,-1 8 2-16,1 3-2 15,-1-2 3-15,0 2 0 16,4-5-2-16,0-1-7 16,4-5-18-16,4-3-10 15,4-3-28-15,3 0-11 16,1-9-154-16,-1-11-85 16</inkml:trace>
  <inkml:trace contextRef="#ctx0" brushRef="#br0" timeOffset="24064.46">23823 8290 470 0,'0'0'197'16,"0"0"-18"-16,0-74-4 0,0 66-70 15,0 4-24-15,0 3-15 16,0 1-39-16,-2 0-22 16,-6 15-5-16,1 14 1 15,-6 9 10-15,8 4-5 16,0 4 4-16,4 3-1 15,0-3-5-15,1-3 0 16,0-6-1-16,0-3-2 16,0-6 0-16,4-6-1 15,4-5 0-15,2-7 0 16,2-6-2-16,2-4-4 16,2 0 1-16,3-4-4 0,0-13-2 15,2-5-6-15,-1-2 4 16,-1-4 2-16,-1-2 2 15,-5 3 3-15,-1 5 4 16,-6 5 2-16,-1 7 0 16,-4 5 0-16,-1 4 4 15,0 1 2-15,0 0-6 16,0 2-1-16,-6 15-1 16,-7 5 1-16,1 4 1 15,6-1 2-15,1 1-1 16,5-4 0-16,0 0 2 15,3-8-3-15,11 1 2 16,7-5-1-16,6-6 0 16,4-2 1-16,3-2-1 0,4-2-1 15,-1-12 0 1,-4-3 0-16,-5-6-4 16,-5 0-4-16,-4-7 5 0,-6 0 3 15,-5 1 0-15,-2 4-1 16,-5 8 1-16,-1 6 5 15,0 8 2-15,0 3 0 16,-9 0-6-16,-1 0-1 16,-4 12 0-16,0 7-1 15,6 0-2-15,0 3 2 16,3 4 1-16,2 1 0 16,1-2 0-16,2 1 0 15,0-4-1-15,0 0 1 0,-1-5 0 16,-2 0 0-16,1-3 0 15,-6-2-1-15,-3-5 0 16,-8-1 0-16,-7-5-19 16,-11-1-57-16,-8 0-91 15,0-11-211-15</inkml:trace>
  <inkml:trace contextRef="#ctx0" brushRef="#br0" timeOffset="24262.42">23725 8336 1014 0,'0'0'52'0,"0"0"32"16,0 0-37-16,90-8-15 15,-20 8-15-15,11 8-17 16,-7-3-69-16,-7-5-272 15</inkml:trace>
  <inkml:trace contextRef="#ctx0" brushRef="#br0" timeOffset="27991.45">2271 8874 338 0,'0'0'275'0,"0"0"-191"15,0 0 14-15,0 0-29 16,0 0-32-16,0 0-1 15,0 0-2-15,0-13 3 0,0 13-8 16,0-1-8-16,-2-1-4 16,-1 1 2-16,3-1-4 15,-7 0 18-15,5 1-9 16,-1-1-19-16,-6 0 4 16,3 1 0-16,-4 0 11 15,-1 1-12-15,-2 0 0 16,-3 0 2-16,-1 0-1 15,-4 0-3-15,-1 7-2 16,2 1 2-16,-1 0-2 16,2 3 4-16,-5 3-2 0,0 3 0 15,-2 5 1 1,-1 4 2-16,0 2-2 16,4 2 3-16,1 2 3 15,3 1-7-15,4 6-2 0,0 5 0 16,6 6 4-16,4 6-1 15,0 2 2-15,3-2-2 16,2-1 4-16,0-4-6 16,0-2 8-16,2-1-6 15,8-1-3-15,8-2 2 16,0-4-3-16,4-2 6 16,2-6-6-16,3-1 1 15,1-2 3-15,2-2-2 16,1-1-3-16,2-3 4 0,0-2-2 15,1-3 1-15,-1-4-2 16,3-2 2-16,3-2-3 16,4-4-2-16,2-2 5 15,3-3-4-15,8-2 0 16,5 0 1-16,8-2-1 16,-5-8 0-16,-4-5-2 15,-7-3 0-15,-8 0 1 16,-2-5 0-16,2-2-1 15,0-3 2-15,0-2-2 16,1 1 4-16,0-4-6 16,-1 1 3-16,-5-2 0 15,-1 0 0-15,-5-3 1 0,-2 1-1 16,-4-1 3-16,-3-3-3 16,-4 1 0-16,-2-2 1 15,-4-4-1-15,-4-7 0 16,-1-1-1-16,-7 0 1 15,-3-3 0-15,0 8 0 16,0 5 0-16,-3 2 2 16,-12 5-2-16,-3 3 1 15,-7 2-1-15,-6 2 0 16,-9 1-1-16,-5 6 1 16,-4 2-1-16,-4 3 0 15,-5 3-3-15,1 3 4 16,-4 0-4-16,-3 2-3 15,-2-1 5-15,-8-1-8 16,2-1 4-16,1-2 0 0,3 0 0 16,8 1-4-16,10 8-1 15,4 4-4-15,4 1 0 16,5 15-19-16,1 17-13 16,5 14-23-16,6 16-47 15,8 9-49-15,8 4-246 16</inkml:trace>
  <inkml:trace contextRef="#ctx0" brushRef="#br0" timeOffset="28929.57">2442 9392 181 0,'0'0'631'0,"0"0"-514"16,0 0-11-16,0 0-48 16,-80-45-31-16,66 45-9 15,-5 0-9-15,-1 14-5 16,-2 6 5-16,-2 4-4 16,3 4 3-16,8-1 0 15,2-1-2-15,7-3-4 16,4-6-2-16,0-4 0 15,0-5 0-15,13-5 0 16,5-3 1-16,3 0 2 16,6-15 2-16,1-5-1 15,-3-1-4-15,-3-4 1 0,-1 3 2 16,-2 0-2-16,-6 3-1 16,-1 7 2-16,-6 4-1 15,-3 7 2-15,3 1-2 16,-4 0 1-16,5 9-1 15,2 8 12-15,-3 5-5 16,-2 3 0-16,0 3-2 16,0 1 2-16,-3 3-3 15,1 2 0-15,2-3-3 16,-4-2-1-16,3 0-1 16,3-8 0-16,-1-6 0 15,-1-7 0-15,-1-6-2 16,5-2-5-16,2-5-1 15,8-17 6-15,4-8 0 16,1-2-6-16,-1 0 6 0,-1 4-1 16,-2 3 1-16,-1 3 1 15,-4 8 1-15,-5 4 1 16,-1 5 2-16,-3 3 4 16,-3 2-2-16,3 0 6 15,0 0-5-15,4 10 2 16,0 5 7-16,-2-1-5 15,1 2 3-15,2-1-1 16,-1-3-5-16,5 0 2 16,-3-5-2-16,-2 0-4 15,-1-6 2-15,4-1 1 16,-3 0 4-16,1-3 3 0,2-11 1 16,-3-2-12-16,-1-3 0 15,-4-2 0-15,-2-1-2 16,-2-2-2-16,0 3-4 15,-17 6-12-15,-8 10-16 16,-7 5-35-16,-8 0-56 16,0 9-91-16,-2 2-425 15</inkml:trace>
  <inkml:trace contextRef="#ctx0" brushRef="#br0" timeOffset="29538.47">1043 9403 827 0,'0'0'132'0,"0"0"-27"15,0 0-66-15,0 0-2 16,88-33-9-16,-45 33-8 0,14 0 5 16,7 0 8-16,6 0-17 15,8 0-6-15,-1 0-8 16,2 0-2-16,-8 0 1 16,-12 0-3-16,-13 3 0 15,-11 2-12-15,-10-1-2 16,-6 0-3-16,-5 0-8 15,-5 0-19-15,1 2-32 16,-7-3-65-16,-3-1-139 16</inkml:trace>
  <inkml:trace contextRef="#ctx0" brushRef="#br0" timeOffset="30221.12">1383 9176 588 0,'0'0'164'0,"0"0"-1"16,0 0-48-16,0 0-43 15,0 0-3-15,0 0-24 16,-21-7 13-16,21 4-18 15,0 3-14-15,0-1 0 16,0 1-3-16,0 0-6 16,0 0-8-16,0 0-5 15,0 0-4-15,0 0 0 0,0 3 0 16,9 6-1-16,6 4 1 16,5 4 3-16,3 0-2 15,3 3 1-15,-1 4-1 16,1-2 0-16,-1-1 0 15,-2 2-2-15,-3-4 4 16,2-3-2-16,-4 1-1 16,-1-4 0-16,-1-1 1 15,-4-4-1-15,-3-2 0 16,0-3 0-16,-3 0 1 16,-5-3 0-16,1 0-1 15,-2 0 2-15,0 2-1 16,0 5-1-16,-9 9 0 0,-17 7 6 15,-8 6-1 1,1 0-3-16,2 1 1 16,4-2-3-16,11-1-1 0,5 0-2 15,4 0-22-15,5-2-49 16,1 0-63-16,1-11-173 16,0-4-539-16</inkml:trace>
  <inkml:trace contextRef="#ctx0" brushRef="#br0" timeOffset="35486.07">3383 9336 607 0,'0'0'101'0,"0"0"4"16,0 0 9-16,0 0-36 16,0 0-32-16,0 0-27 15,0 0-3-15,-9 0 0 16,9 0 1-16,0 0 3 16,0 0 2-16,0 0 1 15,0 0 4-15,0 0 5 16,3 0-5-16,11 3-6 0,5 2-2 15,12 1-7-15,10-3-4 16,14 2-5-16,15-3-1 16,21-2 5-16,24 0-5 15,20-4-2-15,20-13 2 16,17 0-1-16,1 2 4 16,0 8-5-16,-16 6 1 15,-23 1 1-15,-19 1-2 16,-26 6-3-16,-21 2-1 15,-21-6 0-15,-17 0 0 16,-15-1 4-16,-6-2 0 16,-6 0-1-16,-3 0 1 0,0 0 1 15,0 0-1-15,0 0 0 16,-13-7-14-16,-10 3-32 16,-9 1-56-16,-12-4-82 15,-14 0-330-15</inkml:trace>
  <inkml:trace contextRef="#ctx0" brushRef="#br0" timeOffset="36080.71">4023 9137 562 0,'0'0'150'0,"0"0"-59"15,0 0 52-15,0 0-33 16,0 0-51-16,0 0-22 0,-14-16-15 16,14 16 1-16,0 0-3 15,0 0-3-15,7 0 6 16,6 0 2-16,4 0-13 16,2 7 3-16,8 0-2 15,1 5-5-15,5 1-1 16,0 1-2-16,5 1-1 15,0 3-3-15,-7-1-1 16,-1-1 0-16,-8-1 0 16,-5-2 2-16,-4-2-3 15,-7 0 1-15,0 2 0 16,-6 1 0-16,0 5 1 16,0 5 0-16,-9 5 0 15,-18 5 4-15,-10 1 1 16,-12 5-6-16,-5-3 4 15,-1 2-3-15,7 1-1 16,-1-3 0-16,10-3 0 0,8-3-11 16,5-4-20-16,13-10-34 15,7-8-57-15,6-9-106 16,0-2-210-16</inkml:trace>
  <inkml:trace contextRef="#ctx0" brushRef="#br0" timeOffset="36536.44">4484 8990 1010 0,'0'0'54'15,"0"0"27"-15,0 0 13 16,0 0-49-16,0 0-35 16,0 0-7-16,-36-16-1 15,26 34 15-15,1 0 0 16,3 3-4-16,1 1 1 16,2 1-3-16,3 0 0 15,0-3-3-15,0-1-6 0,11-3 2 16,10-8-1-16,4-5 1 15,8-3-4-15,4-5 2 16,2-17-1-16,1-5-1 16,-7-8-1-16,-5-5-13 15,-8-3 1-15,-10-3 6 16,-10 5 3-16,0 4 3 16,-7 7 1-16,-11 9-1 15,-9 14 1-15,-6 7-8 16,-4 11-8-16,-3 19-19 15,4 7-34-15,8 1-75 16,10-1-139-16,10-7-405 16</inkml:trace>
  <inkml:trace contextRef="#ctx0" brushRef="#br0" timeOffset="37684.53">5896 9028 560 0,'0'0'75'0,"0"0"7"16,0 0 28-1,0 0 3-15,0 0-37 0,-31-75-13 16,19 66-24-16,-3 1 11 16,-4 2-10-16,-2-1-3 15,-4 3-8-15,-2 3-2 16,-6 1-1-16,0 0-1 16,-5 0-2-16,-3 12 2 15,1 8-2-15,-3 8-4 16,2 5-5-16,6 7-1 15,5 3-3-15,3 6 3 16,5 1 0-16,2 6-4 16,7 0-2-16,4-1-1 0,6-4-5 15,3-2 0-15,0-3 2 16,9-3-3-16,11-5 3 16,4-3-2-16,8-6 4 15,9-1-3-15,3-6 2 16,8-4-1-16,6-2-2 15,2-4 0-15,1-2-1 16,-3-2 2-16,5-4-2 16,-2-4 1-16,-3 0-1 15,2 0 1-15,-5-6 0 16,-6-11 0-16,0-3-1 16,-4-4 0-16,0-4 3 15,-3 0-3-15,-2-1-2 16,-1-4 1-16,-10 0-1 0,-2-4 0 15,-11-8-2-15,-2-4 3 16,-7-6 1-16,-5 0 0 16,-2-3-2-16,0 5 2 15,-21-1 2-15,-5 2-2 16,-10 2-1-16,-8 1 1 16,-5 5-1-16,-3 11-2 15,0 7 2-15,-5 10-2 16,-1 13-2-16,-5 3-19 15,-1 2-17-15,4 14-7 0,4 5-15 16,7 1-2 0,10 4-47-16,9-2-51 0,9-3-167 15</inkml:trace>
  <inkml:trace contextRef="#ctx0" brushRef="#br0" timeOffset="38433.96">5786 9254 750 0,'0'0'76'16,"0"0"33"-16,0 0-27 15,0 0-23-15,16-72-32 16,-16 62 15-16,0 3-2 16,0 2 3-16,-14 5-21 15,-7 0-11-15,0 0-1 16,-5 14-1-16,3 6 1 15,2 4-1-15,7 5 1 16,7-2-7-16,7-5-2 16,0-1-1-16,3-5 1 15,13-5 0-15,7-5-1 0,-1-6 2 16,2 0-2-16,-5-6-1 16,1-8 0-16,-4-5-2 15,-1 1 2-15,0-2 0 16,-5 2 1-16,-2 3 1 15,-1 2 1-15,-4 6-2 16,3 2 1-16,-6 3 3 16,3 2-1-16,3 0-3 15,0 2 1-15,2 15-2 16,-4 5 2-16,3 6-1 16,-4 3 3-16,-1 3-5 15,0 0 4-15,-2-1-2 16,2-4 0-16,0 0 0 0,-2-3 1 15,3-6 0 1,0-6 1-16,2-4-1 0,-1-8 1 16,-4 0-1-16,1-2 0 15,4 0 9-15,1-6 9 16,3-11-16-16,4-3 0 16,1-2-3-16,-1-3 3 15,0 0-3-15,1 0 0 16,0 4 0-16,0 3-5 15,-2 4-2-15,2 4-22 16,0 6-20-16,-2 4-46 16,2 0-37-16,-4 0-139 0,-2 0-109 15</inkml:trace>
  <inkml:trace contextRef="#ctx0" brushRef="#br0" timeOffset="38637.49">6150 9382 349 0,'0'0'558'0,"0"0"-400"16,0 0-19-16,0 0-44 15,0 0-52-15,0 0-25 16,-3-5-17-16,0 27 1 16,3 5 1-16,-3 2-1 15,3 2-2-15,0-2-22 16,0 0-57-16,0-5-108 15,0-4-215-15</inkml:trace>
  <inkml:trace contextRef="#ctx0" brushRef="#br0" timeOffset="39167.51">6371 9330 747 0,'0'0'146'0,"0"0"-15"16,0 0-27-16,0 0-66 15,0 0-30-15,0 0 1 16,19 6 14-16,3-3-2 16,8 2-11-16,6 0-6 15,11-3-3-15,12 0 1 16,19-2 0-16,14 0 37 16,13 0-25-16,11-3-7 0,5-1 0 15,0 2-2 1,-4 2-4-16,-8 0 5 0,-10-1-4 15,-13-3 3 1,-11 1 2-16,-14-2-2 0,-12-2 3 16,-11-1 2-16,-3-1 2 15,-5-1 0-15,-3 3-2 16,-3 2-3-16,-8 2-4 16,-4 2-3-16,-7-1 0 15,-4 1 0-15,-1 1-5 16,0 0-16-16,-7 0-6 15,-16 0-8-15,-5 5-44 16,-4 2-72-16,-5-4-111 16,-7-2-176-16</inkml:trace>
  <inkml:trace contextRef="#ctx0" brushRef="#br0" timeOffset="39686.58">7052 9092 631 0,'0'0'103'0,"0"0"49"0,0 0-11 16,0 0-98-16,0 0-19 16,0 0 47-16,36 37-26 15,-18-19-7-15,0 0-13 16,1-2-9-16,1-3-4 16,4 0-2-16,0-2-3 15,1-1-5-15,2 0-1 16,1-4-1-16,0 5 1 15,-2-2-1-15,-2 1 0 16,-5-1 1-16,-5 1-1 16,-4-1 0-16,-4 2-2 15,-5 0 1-15,-1 4 0 0,0 4 1 16,-7 3 2-16,-19 1 4 16,-9 2-1-16,-11 0 4 15,-8 0-2-15,4 0-2 16,0-3-2-16,6-3 0 15,6 2-3-15,7-2 0 16,11-1-7-16,5-2-27 16,8-3-45-16,7-8-85 15,0-5-154-15</inkml:trace>
  <inkml:trace contextRef="#ctx0" brushRef="#br0" timeOffset="40285.33">7303 8647 565 0,'0'0'117'0,"0"0"3"16,0 0 48-16,0 0-79 16,0 0-31-16,0 0-12 15,-25-10-19-15,16 24 10 16,-3 3 7-16,0 5-14 16,1-1-2-16,6 3-7 15,4-2-7-15,1 1-4 0,0 1-2 16,11-3 0-16,7-4-5 15,4-4 0-15,5-8-2 16,4-5 2-16,1 0-1 16,-2-10-2-16,-4-12 0 15,-5-1 0-15,-9-4-5 16,-6-1 2-16,-6-1 1 16,0 1 1-16,-6 8-3 15,-10 6-4-15,-5 7-2 16,-7 7-8-16,-1 5-13 15,1 16-17-15,3 6-49 16,8 0-58-16,11-2-165 16</inkml:trace>
  <inkml:trace contextRef="#ctx0" brushRef="#br0" timeOffset="41395.99">8549 8959 748 0,'0'0'86'15,"0"0"90"-15,0 0-71 0,0 0-32 16,-62-73-31-16,40 65-10 15,-2 5-6-15,-6 2-12 16,-8 1 0-16,0 0-4 16,-7 12 4-16,-1 8 1 15,1 5 4-15,-2 10-1 16,7 5 1-16,6 3 2 16,8 5-2-16,8 4-7 15,10 6-4-15,4-1-3 16,4 5-4-16,0-3 3 15,18-5-2-15,1-4 7 16,4-4 1-16,5-5-6 16,2-2 8-16,4-3-4 15,4-5-2-15,6-2-1 0,7-8-3 16,4-6 0 0,6-5 0-16,2-7-2 0,1-3 1 15,-3 0 1-15,-6 0-1 16,-4-8-1-16,-5-4 4 15,2-2-3-15,1-2-1 16,5-3 0-16,-5-2 1 16,1-1-2-16,-3-4 0 15,-6-3 0-15,-2 0 1 16,-3-4 0-16,-4-7 0 16,-1-7-1-16,-6-7 2 0,-5-5-4 15,-4-3 5 1,-4 1-3-16,-6 4 2 15,0 3-1-15,-6 5 0 16,0 4 0-16,-15 1 0 0,-13 4 3 16,-7 5-4-16,-11 1 1 15,-12 6-3-15,-6 5 2 16,-9 9 1-16,3 6-7 16,-1 6-5-16,9 2-23 15,4 5-12-15,4 14-16 16,4 4-3-16,6 5-69 15,7-1-110-15,10-3-488 16</inkml:trace>
  <inkml:trace contextRef="#ctx0" brushRef="#br0" timeOffset="42093.85">8495 9169 836 0,'0'0'106'16,"0"0"8"-16,0 0-38 15,0 0-21-15,0 0-18 16,0 0-17-16,-14-58-4 16,0 58-7-16,-5 0-4 15,-1 10 13-15,-5 9-6 16,8 1 3-16,-1 5-9 16,6-2-2-16,9 1-3 15,3-2-1-15,0-7 1 16,14-2 1-16,6-5-2 15,4-8 0-15,-2 0 0 16,0 0-4-16,-3-7 0 0,-4-5 0 16,0-2 4-1,0 1-1-15,-1-1 1 0,-3-1 0 16,3 4 1-16,-3 1 1 16,-3 4 0-16,-2 3 1 15,-3 3 0-15,0 0-1 16,2 0-1-16,0 11-1 15,-2 8 2-15,-3 10 0 16,0 6-1-16,0 3 1 16,0 1-2-16,0-1 0 15,0-4 1-15,0-4 0 16,0-4 3-16,0-4-4 16,0-10 3-16,0-4-3 15,0-5 1-15,2-3-1 16,5 0 7-16,2-11 1 0,5-9-7 15,2-3 1-15,3-5-1 16,2-5-1-16,0-1 0 16,2-2-5-1,-3 2-6-15,1 5-24 0,-4 11-32 16,-4 6-71-16,-6 10-119 16,-2 2-405-16</inkml:trace>
  <inkml:trace contextRef="#ctx0" brushRef="#br0" timeOffset="42507.82">8839 9361 1013 0,'0'0'86'0,"0"0"44"15,0 0-61-15,0 0-45 16,0 0-9-16,80-48-8 16,-58 48-2-16,-8 0 2 15,3 0-1-15,-11 4-6 16,-4 12 0-16,-2 2 1 16,0 8 1-16,-6 2 1 15,-13-2-1-15,-3 1 0 0,-6-3 1 16,-3-3-1-16,-1-4 1 15,2-2 0-15,8-4 0 16,10-6 1-16,5-2-4 16,7-1 0-16,0-2 0 15,12 0 1-15,19 0 4 16,10-6-2-16,9-5-3 16,0 0-4-16,3-2-16 15,-7 1-19-15,-4-2-25 16,-8 0-69-16,-8-3-190 15</inkml:trace>
  <inkml:trace contextRef="#ctx0" brushRef="#br0" timeOffset="43076.36">9246 9264 800 0,'0'0'163'0,"0"0"-35"16,0 0-41-16,0 0-35 15,0 0-30-15,0 0-8 16,54 0-1-16,-13 0-8 16,3 0-1-16,6 0-3 15,8 0-1-15,11 0 8 16,9 0 31-16,13 0-21 15,8 0 4-15,8 0-5 16,14 0-4-16,9 0-4 16,8 0-7-16,4 0 0 0,0 0-4 15,-10 4 2 1,-9 3 0-16,-19-1 0 0,-23-5 1 16,-21-1 0-16,-20 0 0 15,-17 0 0-15,-10-4 0 16,-7-3 2-16,-5 0 13 15,-1 1-5-15,0 0-7 16,0 3-4-16,-6-2-10 16,-13 5-31-16,-5 0-22 15,-12 0-57-15,0 0-123 16,-6-1-371-16</inkml:trace>
  <inkml:trace contextRef="#ctx0" brushRef="#br0" timeOffset="43575.4">10334 8997 788 0,'0'0'98'0,"0"0"9"16,0 0-3-16,0 0-53 0,0 0-34 16,0 0-15-16,-25-5 5 15,25 16 19 1,0 3-2-16,14-2 29 0,7 4-25 16,6-1-10-16,3 1 3 15,0-2-8-15,6-2-4 16,-3 1-4-16,-2 0-4 15,-4-1 0-15,-6 0-1 16,-6 1-1-16,-4-4 0 16,-4 2 1-16,-3-5-2 15,-4 4 1-15,0 2-6 16,-12 3 6-16,-17 4 1 16,-5-2 2-16,-6 5-2 15,-2 2 0-15,-1-3 1 16,-3 6-1-16,2 0 0 0,-2-1-6 15,4 3-7-15,2 0-5 16,5-3-9-16,2 2-16 16,3-1-44-16,3-1-13 15,4-9-103-15,6-5-104 16</inkml:trace>
  <inkml:trace contextRef="#ctx0" brushRef="#br0" timeOffset="43867.24">10241 8604 206 0,'0'0'865'0,"0"0"-790"16,0 0 40-16,0 0-57 16,0 0-43-16,0 0-11 15,65 38-2-15,-52 16-2 16,-4 10 0-16,-8 4-3 16,-1-2-27-16,-3-3-57 15,-20-5-79-15,-7-10-192 16</inkml:trace>
  <inkml:trace contextRef="#ctx0" brushRef="#br0" timeOffset="45838.01">11846 8911 352 0,'0'0'97'16,"0"0"2"-16,0 0-45 0,0 0-18 15,0 0-12-15,0 0-16 16,0 0-5-16,55-37-2 16,-52 37-2-16,-1 0 2 15,-2-2-2-15,1 2 1 16,1 0 0-16,-1 0 0 15,4-3 13-15,-3 3 13 16,4-3 9-16,-2-2 2 16,-1 2 14-16,0 2 11 15,-2-4 8-15,-1 1-12 16,0 2-17-16,0-2-13 16,0 0-7-16,0-1 3 15,-1 0-2-15,-12 3-7 0,-8 1 1 16,-5 0 5-1,-9 1-2-15,-3 0 5 0,1 1 6 16,0 13-4 0,7 4-7-16,4 8-10 0,2 4 2 15,6-3-9-15,7 2-1 16,5-5-1-16,6-5 1 16,0-3 0-16,3-5-1 15,14-8-2-15,9-3 2 16,7 0-3-16,3-11 0 15,4-9-4-15,-3-2-3 16,-2-3-4-16,-7 1 1 0,-4-1 10 16,-5 4 2-1,-4 1 1-15,-2 7 0 0,-4 5 0 16,-6 5 0-16,2 3 4 16,-4 0-1-16,1 19-3 15,1 10 8-15,1 5 4 16,1 4-10-16,-1 4 0 15,4 2 1-15,-2 1 2 16,4 5-1-16,-1 3-1 16,-3 3 1-16,-1-3-4 15,-2-3 2-15,-3-10 3 16,0-10 3-16,0-10-2 16,0-11-1-16,0-6 4 0,0-3 0 15,1 0 20 1,8-20 4-16,3-6-32 0,4-10 1 15,2-4-2 1,1-4-1-16,4-4-5 0,-1-2-9 16,4 4-23-16,0 2-7 15,3 6-23-15,-4 7-64 16,-1 6-84-16,-6 3-288 16</inkml:trace>
  <inkml:trace contextRef="#ctx0" brushRef="#br0" timeOffset="46376.18">12419 9137 609 0,'0'0'401'0,"0"0"-324"16,0 0 22-16,0 0-44 15,0 0-33-15,0 0-11 16,87-52-4-16,-64 52-3 16,-5 0-3-16,-6 0-1 15,-5 8 0-15,-7 6 0 16,0 0 0-16,0 3-1 15,-10 2 1-15,-3-2 0 0,-2-2 0 16,3-3-1-16,3-3 1 16,6-4-2-16,3 0 1 15,0-1-6-15,0-3-4 16,0 4 6-16,0-3 4 16,6 3 1-16,3-2 3 15,0 1-3-15,0 4 1 16,3 3 0-16,3 1 0 15,0 3 1-15,-2 2 3 16,0 0-3-16,-2 2-2 0,-2-2 1 16,-6-2 1-1,-3-2-2-15,-4-2 6 0,-25-1-3 16,-10 0-2-16,-10-4-1 16,-6-6-4-16,1 0-53 15,4-6-65-15,9-14-120 16,11-10-248-16</inkml:trace>
  <inkml:trace contextRef="#ctx0" brushRef="#br0" timeOffset="47156.37">12472 8567 716 0,'0'0'8'16,"0"0"68"-16,-108-72 39 15,66 58-40-15,-4 5-22 16,-3 5-12-16,-5 4 6 16,2 0-13-16,-3 2-9 15,-2 14-5-15,-1 5 2 16,-2 8-3-16,1 3-7 15,2 7-3-15,7 5 6 16,6 6-2-16,7 2 4 16,7 2-2-16,4 0-1 0,10 2 0 15,4-3-4-15,5-2 3 16,4-2-3-16,1-1 0 16,2 0-1-16,0 4 10 15,0-2-11-15,0-4 3 16,11 0-6-16,5-6 5 15,4 0-2-15,6-4 0 16,4 3-7-16,6-3 3 16,8 1-1-16,3-1-2 15,4-4 3-15,2-3-3 16,1-4-1-16,2-6 0 16,3-5 0-16,6-5 6 15,1-6-6-15,0-3 1 16,-4 0 2-16,-3 0-2 15,-1-3 1-15,-5-6-1 0,0-2-1 16,3-3 0 0,4-3 1-16,3-2 3 0,-2-4-4 15,0-2-2-15,-6-2 0 16,-3-2 2-16,-2-5-1 16,-4 1 1-16,-4-4 0 15,-4-6 0-15,-7-3 1 16,-2-9-1-16,-7-4 0 15,-2-5 0-15,-5 0-1 16,-7-1-2-16,-8 1-3 0,0 0 0 16,-25 5 0-1,-14 4-1-15,-14 4 4 0,-7 9-1 16,-6 9 4-16,-4 8 0 16,1 9-1-16,-1 11-3 15,-1 5-24-15,4 2-23 16,7 18-3-16,12 9-18 15,14 4-67-15,13-3-121 16,15-1-239-16</inkml:trace>
  <inkml:trace contextRef="#ctx0" brushRef="#br0" timeOffset="47726.92">13098 9085 828 0,'0'0'69'16,"0"0"-6"-16,0 0 24 15,0 0-41-15,0 0-19 16,0 0-8-16,43-3-4 16,-32 3 6-16,2-2 10 0,3 1-2 15,4 0-10-15,7-1-1 16,13-1-11-16,9 0 1 16,16 1 2-16,16-1 7 15,9 1-15-15,8 1 5 16,1-2-3-16,2 0 0 15,-4-2-2-15,-3-1 3 16,-8 0-5-16,-5 1 1 16,-6 0 2-16,-4 0 10 15,-2 2-4-15,-8 1 3 16,-7-2 1-16,-11 3-5 16,-9-2 6-16,-10 0-1 15,-10 3-1-15,-3-1-1 0,-5 0-1 16,0-1 6-1,-1 1-3-15,-2 0-9 0,-1 1 4 16,-2-2-6 0,0 2-2-16,0 0-1 0,0 0-5 15,0 0-25-15,0 0-30 16,-19 0-11-16,-11 0-31 16,-9 0-116-16,-3 0-174 15</inkml:trace>
  <inkml:trace contextRef="#ctx0" brushRef="#br0" timeOffset="48341.37">13557 8906 325 0,'0'0'392'0,"0"0"-279"16,0 0 42-16,0 0-67 16,0 0-35-16,0 0-24 15,38-13 13-15,-24 13 4 16,0 4-18-16,1 5-7 16,0 2-9-16,6 0-6 15,-2-2-1-15,0 1-2 16,3-1-1-16,2-4-1 15,-1 1 0-15,0 1 2 16,2-3-6-16,-2 2 7 16,0-3-3-16,-1 2-1 15,1 0 0-15,-4 2-1 16,-3 0 1-16,-4 1 0 0,-4-2-1 16,-5 5-2-16,-3-1 2 15,0 4 1-15,-11 4 0 16,-11 1 2-16,-6 2 6 15,-5 1 0-15,-2-2 0 16,1 2-4-16,3-3 0 16,1-2-3-16,5 3-1 15,2-4-1-15,3-2-22 16,1 0-55-16,3-6-101 16,6-5-177-16</inkml:trace>
  <inkml:trace contextRef="#ctx0" brushRef="#br0" timeOffset="48640.11">14091 8395 755 0,'0'0'158'0,"0"0"-30"15,0 0-55-15,0 0-41 0,0 0-32 16,0 0 1-16,-1 75 8 16,-8-31-4-16,3 3 0 15,6 4-5-15,0 1-6 16,0-4-101-16,7-4-196 15</inkml:trace>
  <inkml:trace contextRef="#ctx0" brushRef="#br0" timeOffset="49526.18">15272 8576 620 0,'0'0'62'0,"0"0"25"16,0 0 44-16,0 0-38 16,-110-36-44-16,76 36-12 15,-4 0-10-15,-6 8 3 16,-1 11-4-16,-4 4 8 16,-3 7 8-16,1-1-11 15,-1 4 1-15,4 4-3 0,6 1-7 16,6 4-4-1,10 3-5-15,6 5-2 0,10 0-2 16,7 4-5-16,3-1-1 16,0 0 1-16,9 0 3 15,7 0-5-15,-1-5 6 16,1-6 6-16,-1-6 1 16,5-5 2-16,2-4 5 15,9-7-8-15,8-1-2 16,9-7 0-16,10-2-6 15,8-5-3-15,4-5-1 16,6 0-2-16,1 0 0 0,-5-13 2 16,-9-3-2-16,-9-6 0 15,-10-4-3-15,-6-1 3 16,2-10 1-16,3-3-1 16,-4-4-1-16,-1-7 0 15,-1-1 0-15,-8 2-3 16,-5 0 1-16,-5 1-5 15,-10-1 8-15,-7 1-5 16,-2 4 4-16,-5 0 1 16,-20 5-3-16,-8 1-1 15,-9 2 4-15,-7 5-2 16,-1 4-2-16,-1 4 1 16,3 9-7-16,3 7-7 15,2 7-14-15,3 1-15 16,-2 2 7-16,3 14-15 0,2 5-44 15,7 0-88-15,5-2-203 16</inkml:trace>
  <inkml:trace contextRef="#ctx0" brushRef="#br0" timeOffset="50455.58">15508 8398 727 0,'0'0'53'15,"0"0"57"-15,0 0 24 16,0 0-82-16,-95-68-23 15,65 61-6-15,-9 4-12 16,-8 1 6-16,-11 1-6 16,-1 1 10-16,-2 0 7 15,1 0 4-15,5 0-5 16,3 0-9-16,0 0 0 16,1 6-4-16,0 9-7 15,-1 3 3-15,1 7-3 16,-1 4-2-16,3 5 3 0,7 3 0 15,5 2 0-15,7 3 1 16,8 5-2-16,2 4-4 16,10 2 5-16,2 4 1 15,5 1 0-15,3 0-2 16,0 0 1-16,0-2 1 16,3-3-4-16,9-2 3 15,3 2-7-15,5 5 3 16,3-4-3-16,6 1-1 15,4-9 0-15,2-2 0 16,7-3 2-16,1-7 1 16,5-5-3-16,3 0 1 15,3-3-1-15,1-6 0 0,-1-3-1 16,2-5-2-16,-2-5 0 16,3-5 3-16,-4-2-3 15,-2 0 0-15,1 0 3 16,0-10 0-16,0-4-2 15,1-3 1-15,5-2 1 16,2-2 0-16,4-4 0 16,7-2 0-16,-1-4-1 15,0-5-1-15,0-1 2 16,-7-1-2-16,-8 1 2 16,-5-1 0-16,-3 1 0 15,-3-1 1-15,-3 0 0 0,-5 1 0 16,-3 0-1-16,-3-1 1 15,-7-4 0-15,-3-3 2 16,-2-4 1-16,-9-2 1 16,-4-3-1-16,-5-4-2 15,-2 0-1-15,-15-1 2 16,-9-2-1-16,-6 0-2 16,-4 4 0-16,-10 2 0 15,-3 4-1-15,-3 6 0 16,-3 7-2-16,1 6 2 15,1 10 0-15,-3 10-2 16,-5 7-10-16,-7 5-19 16,-7 6-15-16,-4 18-5 0,-1 7-42 15,6 8-52-15,5 4-121 16,4 1-177-16</inkml:trace>
  <inkml:trace contextRef="#ctx0" brushRef="#br0" timeOffset="51236.07">15061 8794 738 0,'0'0'117'0,"0"0"20"15,0 0-25-15,0 0-48 16,0 0-12-16,0 0-22 15,-17-12-20-15,10 12-10 16,-6 17 1-16,-2 6 7 0,1 1 1 16,2-1 0-16,6-2 5 15,3-3 0-15,3-4-6 16,0-3-3-16,0 0-1 16,11-3 0-16,6-3-2 15,5-1 2-15,0-4-4 16,1 0 2-16,-2 0 0 15,-2-4-2-15,1-6 1 16,-1-5 2-16,-3 1-3 16,0-1 0-16,-1 3 0 15,-4 2 1-15,-1 4 2 16,-6 3 13-16,-4 0 6 16,2 3-9-16,-2 0-5 15,0 0-8-15,0 12-3 16,0 8 3-16,0 2 3 0,0 4 2 15,0 3-5-15,0 1 3 16,0 1 0-16,-6 2-2 16,0-4-1-16,-1-2 4 15,1-4-1-15,2-9-2 16,3-5 2-16,1-4-3 16,0-5 1-16,0 0 4 15,0 0 5-15,0 0 3 16,0-5 1-16,11-5-14 15,3-2 1-15,1 0-1 16,5-2-1-16,0-2-2 16,2-1 2-16,3-1-10 0,0-1-3 15,2 2-14-15,-2-1 5 16,-2 3-7-16,-1 3-10 16,-6 5-31-16,-7 4-78 15,-6 3-177-15</inkml:trace>
  <inkml:trace contextRef="#ctx0" brushRef="#br0" timeOffset="51649.2">15410 9048 882 0,'0'0'162'0,"0"0"-31"16,0 0-22-16,0 0-74 15,0 0-26-15,0 0-9 16,0 14 6-16,-2 4 10 16,-2 3-11-16,-2 1 3 15,1-2 2-15,0-3 0 16,0 0-4-16,5-1-1 15,0-3-5-15,0-1 4 16,0-5-4-16,0 0 1 0,0-4-1 16,5 0 2-16,8-3 1 15,2 0-1-15,7 0-2 16,6 0 0-16,4 0-2 16,4 0-8-16,4-3-5 15,-4 0-3-15,-5 3-14 16,-4 0-33-16,-9 0-59 15,-7-4-44-15,-8 1-140 16</inkml:trace>
  <inkml:trace contextRef="#ctx0" brushRef="#br0" timeOffset="51900.89">15599 9099 926 0,'0'0'159'16,"0"0"-12"-16,0 0-66 15,0 0-52-15,0 0-23 16,0 0 14-16,-3 69-7 16,3-36-3-16,0 6-7 15,0 0-2-15,-7 1-1 16,-5 1-14-16,-5-2-35 15,-2-2-114-15,1-4-279 16</inkml:trace>
  <inkml:trace contextRef="#ctx0" brushRef="#br0" timeOffset="69171.89">16403 8750 233 0,'0'0'387'0,"0"0"-246"15,0 0-33-15,0 0-23 16,0 0 5-16,0 0-36 0,0 0-12 16,0 0-6-16,58-14-1 15,-50 14 0-15,-1 0-6 16,2 0-12-16,1 0 3 16,3 2 2-16,3-1-9 15,4 0 1-15,5 0-1 16,6-1-5-16,2 0-4 15,2 0 1-15,-2 0-5 16,2 0 0-16,-1 0-1 16,0 0 1-16,1 0 4 15,-2 0-4-15,-3 0 1 16,-1 0 2-16,0 0-3 16,-3 0 1-16,0 0-1 15,-3 0 0-15,-3 7 1 16,-1-2-1-16,1 0 0 0,-4 2 0 15,5 0 0-15,-5 3 0 16,2 0 0-16,2 0 0 16,-5 2 0-16,1-1 0 15,-5 2-1-15,-1-1 1 16,-1 2 0-16,-3-1 0 16,-2 1-1-16,-2-2 0 15,1 3 0-15,-2-1 0 16,-1 1 0-16,0-1 1 15,0 3-1-15,0-1 1 16,-9 0 0-16,0 2 0 16,-5 0 0-16,0 1 0 0,-5-2 1 15,1 0 0 1,0-1 0-16,-3 1-1 0,-2 0 0 16,3-1 1-16,-6 1 1 15,1-1-1-15,-2-1-1 16,0-1 2-16,1 0 0 15,-4-1 1-15,4-1 0 16,-1 1 2-16,0-2 3 16,1-1 1-16,0 0-3 15,0-6 1-15,-1 1-3 16,4 0 3-16,-2-2 1 16,1 0-5-16,0-2 5 15,1 1-4-15,0-2 0 0,-2 0 4 16,-2 0-5-1,-2 0 5-15,0 0-7 0,-1 0 2 16,0 0 3-16,3-4-5 16,5-1-1-16,4 0 1 15,0 3-3-15,4-2 3 16,0 1-1-16,0 0 0 16,2-1 2-16,-1 1 1 15,0-1-1-15,1 2-1 16,-2 1-1-16,2-2 0 15,2 3 0-15,4-2 0 16,0 0 2-16,6 2-2 0,-2 0 0 16,2 0 3-16,0-1-3 15,0 1-1-15,0 0-1 16,0 0 2-16,0 0-7 16,0 0-5-16,0 0-7 15,0 0-6-15,0-2-12 16,-2 0-8-16,-3-3-14 15,-3 3-30-15,4-3-25 16,2 0-25-16,2-2-96 16,0-6-345-16</inkml:trace>
  <inkml:trace contextRef="#ctx0" brushRef="#br0" timeOffset="69905.34">16512 9111 163 0,'0'0'641'0,"0"0"-464"15,0 0-62-15,0 0-37 16,0 0-25-16,0 0-23 16,-4-1-5-16,2 1-6 0,1 0 5 15,1-1-7-15,-5-1 0 16,-1 2-3-16,-7 0-7 16,-5 0-6-16,-4 0 3 15,-5 0-2-15,0 0 2 16,0 4-3-16,3 4 5 15,-3 1-4-15,0 0-1 16,4-1 0-16,-3 1 3 16,5-3-2-16,0 0-2 15,3-1 0-15,3-4 1 16,-1 1 0-16,3-2-1 16,-4 0 0-16,2 2 1 15,-1-2-1-15,4 0 0 0,3 1 1 16,2-1-1-1,5 0 0-15,2 0 2 0,0 0-2 16,0 2-2-16,0 1 0 16,0 3-2-16,0 4 3 15,0 0 1-15,5 3 1 16,2 1 2-16,0-2-1 16,1 4 0-16,-3 0 1 15,3 4-1-15,-2 0 2 16,-1 4 1-16,2 0 0 15,1-1 3-15,1 3 1 16,0-2-6-16,1 0-1 0,2-2 1 16,2 1 0-16,-1-1 1 15,2-4-2-15,0-3-1 16,0-3 1-16,-2-3-2 16,1 1 1-16,-4-1-1 15,3-1-6-15,-2-1-13 16,-2 1-13-16,4 2-18 15,-2 2-27-15,3-2-94 16,2-8-199-16</inkml:trace>
  <inkml:trace contextRef="#ctx0" brushRef="#br0" timeOffset="70759.32">17567 9162 586 0,'0'0'117'0,"0"0"25"15,0 0 11-15,0 0-72 0,0 0-24 16,0 0-19-16,-38-61 4 15,37 61-1-15,-2 0-19 16,-9 0-14-16,-5 10-4 16,-3 7 15-16,2 4-2 15,0 2-4-15,6 1 9 16,0 0-5-16,6-1-7 16,3-2 2-16,3-3-3 15,0-1-3-15,0-3-2 16,0-1 3-16,6-3 4 15,7 0 0-15,-1-3-6 16,2-2 2-16,2 0-1 16,1-5-3-16,2 0-2 0,2 0-1 15,-3 0 3-15,0-10-2 16,-1-2 1-16,-3-3-2 16,0-1 0-16,-4-1 0 15,-3-1 0-15,-1-2 1 16,-3 2-1-16,-3-1 0 15,0 2-2-15,0 1-1 16,-1 3 0-16,-13 1-11 16,-2 3 3-16,-2 2 4 15,2 1-10-15,1 3 5 16,3 2 3-16,4 1-13 16,1 0 3-16,1 0-14 0,0 0-12 15,5 6-34 1,-1 9-5-16,2 1-68 15,0-2-196-15</inkml:trace>
  <inkml:trace contextRef="#ctx0" brushRef="#br0" timeOffset="71167.39">17816 9353 516 0,'0'0'222'16,"0"0"-143"-16,0 0 4 15,0 0-19-15,0 0-33 16,0 0-1-16,13 0 0 15,-13 0-5-15,0 0-2 16,1 0 1-16,-1 0 12 16,0 0-8-16,0 0 2 15,0 5-8-15,0 5 15 16,0 3-12-16,-4-2-11 16,-3 2-3-16,2 0 0 15,-1 0-10-15,0-2 0 16,0 2-1-16,-2-3-3 15,2 1-26-15,1 2-31 0,0-3-78 16,5-3-58-16,0-5-235 16</inkml:trace>
  <inkml:trace contextRef="#ctx0" brushRef="#br0" timeOffset="71623.52">18250 9058 812 0,'0'0'165'0,"0"0"-39"16,0 0-32-16,0 0-12 0,0 0-43 16,0 0-20-16,0-13-10 15,0 14-1-15,0 15-4 16,-2 7 20-1,-3 3 2-15,-2 6-11 16,1 1-2-16,2 2 1 0,-2-2-4 16,0 2-6-16,3-4-3 15,-1-2-1-15,-2 0 1 16,4-3-1-16,-5-4-13 16,3 0-16-16,-3-2-31 15,0-2-33-15,2-2-102 16,1-5-271-16</inkml:trace>
  <inkml:trace contextRef="#ctx0" brushRef="#br0" timeOffset="95549.31">2075 9987 256 0,'0'0'157'15,"0"0"-120"-15,0 0-7 16,0 0-19-16,0 0-9 0,0 0 3 16,0 0 5-16,0 0 22 15,0 0 17-15,0 0 6 16,0 0 5-16,0 0-6 15,0 0-11-15,0 0-13 16,0 0-7-16,0 0-5 16,0 0 2-16,0 0-3 15,0 0-4-15,0 0 7 16,0 0 11-16,0 0 14 16,0 0 6-16,0 0-6 15,0 0-4-15,0 0-7 16,0 0-1-16,0 0-1 0,0 0-5 15,0 0-9 1,0 0-1-16,0 0-4 0,0 0-3 16,0 0-2-16,-3 0-2 15,-3 2-2-15,-2 3-2 16,1 2 2-16,0 1 0 16,-1-1 2-16,-2 1-1 15,4 4 0-15,-2-5-3 16,1 6 2-16,-3-1-1 15,-1 1-1-15,3 2 0 16,-2-1-2-16,1 2 2 16,0 0-1-16,-4 1 1 15,5 0 0-15,-1 0 0 16,1 0 0-16,0 0 1 16,-1 0 0-16,1-1 0 15,0-1-2-15,2 0 2 16,0 0-1-16,1 1 0 0,1 1 0 15,-2 0 3-15,3 0-1 16,0-3-1-16,0 5 3 16,0 3-5-16,3-2 2 15,-3 5 1-15,1-2 1 16,2 1 2-16,0-4-3 16,0-3 0-16,0-1-3 15,0-3-1-15,2 1 2 16,1-1-2-16,3 1 2 15,0 0 0-15,4 1 1 0,-2 1-2 16,-1-2 3 0,3 0 1-16,1 0 0 0,0 0-3 15,2 2 3-15,-1-2-2 16,1 0-1-16,-1 0 2 16,-1-2-2-16,2 1 1 15,-2-1 2-15,-1-2-5 16,0-3 3-16,-1 3-3 15,-2-6 2-15,4 3-1 16,-2-3 0-16,0-3 0 16,1 1 0-16,1-1 1 15,-1-1-1-15,1 0 1 16,1 0 0-16,-3 0-1 0,6 0-1 16,-3 0 0-16,0-1 2 15,1-5-2-15,4 0 0 16,-3 0 0-16,1-4 2 15,2 4-1-15,-4-3-1 16,-2 1 1-16,1 2-1 16,1-4 0-16,-3 0 0 15,1-1 1-15,4 1-1 16,-6-1 1-16,1 0-1 16,-1 1 1-16,0-3-2 15,2-3 1-15,0 1 0 16,-1-1 0-16,4-1 0 15,-3 0-1-15,-1-2 1 16,3-1 1-16,-2-2-1 0,0 3 0 16,0-2 1-16,-1-2-1 15,1 2 1-15,-2 1-1 16,-1-1 0-16,-1 1 0 16,3 0 1-16,1 0-1 15,-2 1 0-15,-4 1 0 16,2 1 0-16,-3-1 1 15,-1 3-1-15,0-1 0 16,-1 2 0-16,-1 2-1 16,2-2 1-16,-1 3 0 0,-2 3 1 15,0 2-1 1,0-1 0-16,0 6 1 0,0-2-1 16,0-2 1-16,0 2-1 15,0-2 0 1,0-1 0-16,0 0 0 0,0-2-2 15,-3-1 2-15,0-1 0 16,3 1-3-16,-3 1 0 16,1-1 0-16,2-1-3 15,0 2 0-15,0-2-7 16,0-1 3-16,0 0 4 16,0 2-2-16,0 0 1 15,0 5 2-15,0 1-3 16,0 3-2-16,0 0-12 15,0 0-21-15,0 0-12 0,0 7-39 16,-4 8-53-16,-8 4-110 16,0-3-281-16</inkml:trace>
  <inkml:trace contextRef="#ctx0" brushRef="#br0" timeOffset="96397.28">2370 10268 662 0,'0'0'160'0,"0"0"-44"15,0 0-4-15,0 0-80 16,0 0-13-16,0 0 7 16,-13 2 14-16,10-2-9 15,3 1 10-15,0 0-8 16,0 1-5-16,-4-1-2 15,4-1-3-15,-2 2-7 16,2-1-3-16,0-1 1 0,0 2-3 16,0-2-1-16,0 0 0 15,0 0 1-15,0 0-3 16,0 0-2-16,0 0-1 16,0 0-2-16,0 0 2 15,9-5 2-15,7-5 1 16,-2-2-5-16,2-4 0 15,-1-2-2-15,1-3 1 16,-2-1-1-16,5-3-1 16,-6 1 1-16,1 3 1 15,1 2-2-15,-4 4 3 16,-1 3-3-16,-1 5 0 16,-3 1-3-16,-3 2 3 0,3 4 0 15,-3-3-1 1,-2 3-1-16,2 0 0 15,0 0 1-15,-1 0 1 0,2 0 0 16,-1 0 0-16,2 0-1 16,2 0 1-16,-4 0-1 15,5 0 2-15,-1 0-3 16,-1 3 4-16,3 5-3 16,-3 1 4-16,3 5-3 15,-3-1 2-15,4 6 1 16,-2-3-1-16,1 4-2 15,1 0 1-15,1 3-1 0,1 2 3 16,0-2 0-16,1-2-1 16,0 0-1-16,1-2 0 15,-1-2-1-15,2-4-1 16,-3-1 1-16,1-4-4 16,-2 0 2-16,-1-5-8 15,-1 0-11-15,0-1-18 16,-1-1-21-16,-1-1-27 15,-4 0-91-15,-3 0-203 16</inkml:trace>
  <inkml:trace contextRef="#ctx0" brushRef="#br0" timeOffset="97259.61">2183 11127 646 0,'0'0'138'0,"0"0"-39"15,0 0 35-15,0 0-83 16,0 0-21-16,0 0 12 15,-8-17 6-15,8 17-7 0,0-3-5 16,0 3-4-16,0 0-9 16,0 0 3-16,0 0-4 15,0 0 4-15,-3 0-12 16,3 0 2-16,0 0-2 16,0 0-5-16,0 3-2 15,0 8 5-15,0 0 1 16,0 3-5-16,0 2 2 15,0 2 4-15,0 4-4 16,0 2 10-16,3 2-14 16,-1-1 8-16,-1-1-10 15,2-1 2-15,-3 0-4 0,2-3-2 16,-2-1 0-16,0-2-1 16,0-3-4-16,0-4-19 15,1-3-44-15,4-5-40 16,2-2-98-16,-4-3-463 15</inkml:trace>
  <inkml:trace contextRef="#ctx0" brushRef="#br0" timeOffset="136866.18">19802 10972 44 0,'0'0'443'16,"0"0"-398"-16,0 0-16 0,0 0 13 16,0 0-11-16,0 0-1 15,0 0-5-15,86-22-4 16,-76 19 8-16,-4 2 13 16,-2-1 4-16,0 0 17 15,-3 0 13-15,2 0-1 16,0 0-41-16,-2 1-7 15,1-1-4-15,-2 2-5 16,0 0-5-16,0 0 5 16,0-2-8-16,0 2 10 15,0 0 0-15,0 0 8 16,0 0-14-16,0 0 1 16,-2 0-6-16,-12 0-6 15,-4 0 2-15,-2 5-1 16,2 3-2-16,2 3 12 0,-3 3-2 15,2 3 1-15,-2 5-5 16,1 0 3-16,4 1 0 16,4-2-1-16,3 1 0 15,2-1-4-15,5-1-1 16,0 0-3-16,0 2 2 16,12-3-3-16,3 0 3 15,3-3-1-15,-2-3-2 16,3-4 3-16,2-1-2 15,0-5 2-15,3-3-2 0,0 0 2 16,-2 0-2 0,-2-6 2-16,1-5-3 0,-2-5 3 15,-1 0-1 1,-2-5-3-16,-2-3 1 0,-1-2 3 16,-5-2-3-16,-2 0 0 15,-3 2-1-15,-3-2 1 16,0 4-1-16,0 4 0 15,-3 3 0-15,-10 2-3 16,-1 3 0-16,-2 4-2 16,-1 4-4-16,-2 1-8 15,1 3-3-15,0 0-5 16,1 2-14-16,4 10-11 16,1 3-52-16,7 0-28 15,5-3-135-15,0-4-248 16</inkml:trace>
  <inkml:trace contextRef="#ctx0" brushRef="#br0" timeOffset="137465.23">20344 10878 827 0,'0'0'143'0,"0"0"-23"16,0 0-34-16,0 0-37 15,0 0-27-15,0 0-11 16,-12-10-3-16,12 10 3 0,0 0-5 15,0 0 2-15,0 14 7 16,0 6 33-16,0 4-26 16,0 5-6-16,0-2 5 15,0 5-9-15,0 1-3 16,0 0-4-16,0 1-5 16,0-4 8-16,2 0-5 15,-1-4-2-15,2-3 1 16,-3-3-2-16,4-3 0 15,-1-5 0-15,-1-4 0 0,-1-3 0 16,-1-3 0 0,2-2-2-16,-2 0-7 0,0 0-17 15,0 0-19-15,0 0-21 16,4 0-63-16,2-7-150 16</inkml:trace>
  <inkml:trace contextRef="#ctx0" brushRef="#br0" timeOffset="138633.1">20630 10677 204 0,'0'0'37'0,"0"0"-1"15,0 0 49-15,0 0-6 16,0 0-21-16,0 0-2 16,65-46 26-16,-59 39 23 15,-1 0-3-15,-2 2 14 16,-3 3-9-16,0 2-41 16,0 0-9-16,0 0-28 15,0 0-18-15,0 0-4 16,-4 1-6-16,-11 12 4 15,0 3 9-15,0 1-9 16,3 0 0-16,-1 3 0 0,1 0-4 16,-1 1 1-16,4 0-2 15,1-3 2-15,0-2-2 16,3-1 0-16,0-1-6 16,2-4-22-16,3-3-31 15,-1-4-31-15,1 0-67 16,0-3-84-16,0 0-108 15</inkml:trace>
  <inkml:trace contextRef="#ctx0" brushRef="#br0" timeOffset="139002.34">20569 10679 798 0,'0'0'118'16,"0"0"-5"-16,0 0-29 15,0 0-49-15,0 0-23 16,0 0 0-16,-4-8 2 16,8 8 11-16,-1 0-19 15,2 10 8-15,-2 2-5 16,4 3 6-16,-1 1-9 15,2-2-1-15,-1 0-2 0,3 1-2 16,1-3 0 0,-1 2 0-16,1-2-1 0,-2-1 0 15,-2-1-5-15,-2-2-16 16,2-3-13-16,-4 2-17 16,-3-4-15-16,0-1-33 15,0-2-67-15,0 0-47 16,0 0-138-16</inkml:trace>
  <inkml:trace contextRef="#ctx0" brushRef="#br0" timeOffset="139285.15">20553 10805 546 0,'0'0'185'15,"0"0"-77"-15,0 0 24 16,0 0-45-16,0 0-44 16,0 0-11-16,-15-12 1 15,15 9-8-15,0 2 3 16,7-3-5-16,13-2-6 16,5 0-3-16,3-3-1 15,4 2-8-15,2-3-3 16,0-2-2-16,-1 4 0 15,-3-1-11-15,-3 2-67 16,-6-1-153-16,-11 3-365 16</inkml:trace>
  <inkml:trace contextRef="#ctx0" brushRef="#br0" timeOffset="144130.23">21024 11097 116 0,'0'0'126'0,"0"0"-98"15,0 0 17-15,0 0 3 16,0 0-17-16,0 0-2 16,0 0 20-16,22-9-22 15,-22 9 5-15,0 0-3 16,0 0-1-16,0 0-6 15,0 0-10-15,0 0 12 16,0 0 0-16,0 0-6 16,2 0 1-16,-2 0 3 15,0 0 21-15,0 0 2 16,0 0-2-16,0 0 13 16,0 0-13-16,0 0-8 15,0 0-8-15,0 0 4 0,0 0-7 16,0 0-3-16,0 0-5 15,0 0-1-15,0 0-6 16,0 0 2-16,0 0-1 16,0 0 1-16,0 0 2 15,-2 0-6-15,-5 0-1 16,0 0 1-16,-1 2-5 16,1 4 4-16,-1-2 10 15,-1 3 0-15,1-2-2 16,3 2 1-16,-1 0-5 15,-1-1-4-15,4-1 3 16,1 0-1-16,-1 1-6 0,2 2 1 16,-2 0 1-1,3 0-2-15,0-1 1 0,0-1 0 16,0-1 2-16,0 1-2 16,7 0 1-16,3-1-2 15,1 0 0-15,1 0-1 16,3-4 3-16,0 0-2 15,1-1 2-15,2 0-3 16,-2 0 2-16,-4 0-2 16,2 0 1-16,-2-5-2 15,1-2 4-15,0-2 0 16,1 1-4-16,-4-2 1 0,1 1 0 16,-1-3-1-1,-1-1 0-15,-3 1-1 0,-1-1 1 16,-3 2 0-16,0-1 0 15,-2-1 2-15,0 4-2 16,0-3-3-16,0 4 2 16,-6 0-5-16,-6 3 5 15,-4 2-11-15,-2 3 1 16,-2 0 0-16,0 0-7 16,0 3-3-16,-1 5-21 15,4 5-18-15,4-1-35 16,6-1-98-16,7-5-118 15</inkml:trace>
  <inkml:trace contextRef="#ctx0" brushRef="#br0" timeOffset="144647.16">21422 10964 603 0,'0'0'202'15,"0"0"-57"-15,0 0-27 16,0 0-51-16,0 0-21 16,0 0-20-16,-8-16-16 15,8 16-6-15,0 0-4 16,0 0-1-16,0 7 1 16,0 6 0-16,0 0 2 15,2 3 2-15,3 1 4 16,-2 1-3-16,2 0 9 15,0 2-7-15,-2 0-2 16,2 0 1-16,-3 2-4 0,0-3-1 16,-2-2-1-1,0-3 0-15,2 0 3 0,-2 0-2 16,1-3-1-16,-1-2 2 16,0-1-2-16,0 0-3 15,0-5-3-15,0-2-24 16,0 2-26-16,3-3-49 15,-1 0-82-15,5-1-91 16</inkml:trace>
  <inkml:trace contextRef="#ctx0" brushRef="#br0" timeOffset="145233.71">21692 10968 627 0,'0'0'242'16,"0"0"-103"-16,0 0-56 15,0 0-35-15,0 0-35 16,0 0-7-16,0-7 1 15,0 7-4-15,5 0 1 16,-2 0 8-16,0 4-3 16,0 3-2-16,1-1-3 15,-1 2 9-15,-1 3 0 16,-2 1 1-16,3 2 6 16,-2 3-3-16,-1 2-5 15,2-2 7-15,-1 0-10 16,-1 0 3-16,2 2-6 0,-1-1 4 15,-1 0-4-15,2-1-5 16,-2-2 3-16,0-2-4 16,0-4 2-16,0 1-2 15,0-6 0-15,1 2-6 16,1 1-22-16,-1-1-46 16,-1 2-58-16,2-5-126 15,-1-3-229-15</inkml:trace>
  <inkml:trace contextRef="#ctx0" brushRef="#br0" timeOffset="147198.09">22546 10944 194 0,'0'0'687'0,"0"0"-541"0,0 0-85 16,0 0-3-16,0 0-29 15,0 0-21-15,0-16-5 16,0 16-3-16,0 0 0 15,-6 0-2-15,-7 12 2 16,-4 3 13-16,-2 5 2 16,0 0 0-16,-3 3 6 15,0 6 0-15,1 0-10 16,-2 2-6-16,1-1 1 16,4-2-5-16,0 0 3 15,2-6-4-15,2-1 2 16,4-2-2-16,-3-2 0 15,2 0-1-15,-1-5-3 16,5 0-11-16,-1-4-20 16,2-2-18-16,2-1-24 0,-2-2-42 15,3-3-84-15,3 0-48 16</inkml:trace>
  <inkml:trace contextRef="#ctx0" brushRef="#br0" timeOffset="147588.75">22254 11018 878 0,'0'0'154'0,"0"0"-35"16,0 0-16-16,0 0-40 15,0 0-32-15,0 0-16 16,-17-24-7-16,17 24-3 16,0 0-5-16,0 7 1 15,0 10 4-15,0 8 12 16,0 2 2-16,0 0-4 16,4 1 0-16,4 0-2 15,2 1-8-15,2-2-1 16,3-1-1-16,0-1-1 15,1-5 0-15,-1 0-1 16,1-2 0-16,-2-1-1 0,-2-2 0 16,-3-4-5-1,0 0-23-15,-3-2-28 0,1 6-17 16,-7-3-76-16,0 2-179 16</inkml:trace>
  <inkml:trace contextRef="#ctx0" brushRef="#br0" timeOffset="153145.01">2985 10007 132 0,'0'0'48'15,"0"0"65"-15,0 0-43 0,0 0-18 16,0 0-45 0,0 0 0-16,0 0 4 0,-3-17 10 15,3 17 16-15,0 0-9 16,0 0-3-16,0-1-4 15,-2 1-4-15,1 0 3 16,-5 0-1-16,5 0-11 16,-4 0-8-16,2 0 3 15,-3 0 1-15,3 0-3 16,0 0 4-16,3 0-3 16,-3 0 6-16,3 0 2 15,0 0-1-15,-3 0-3 16,-2 0 0-16,3 0 0 15,-3 0 10-15,2 0 24 16,2 0 11-16,-2 0-12 0,1 0 24 16,1-2-25-1,1 2-4-15,0 0 2 0,0 0-11 16,0 0-11-16,0 0-5 16,0 0 0-16,0 0-7 15,0 0 2-15,0 0-1 16,0 0-3-16,0 0 2 15,0 0-1-15,0 0-1 16,0 0 8-16,0 5 9 16,0 0 1-16,0-2 0 15,0 1-9-15,1 1 7 16,4 0-10-16,-1 1 5 16,3 0-2-16,1 4 0 15,4-3 7-15,-1 4-5 0,3-1-2 16,0 0-1-16,1 2-2 15,-2-2-4-15,2 1 4 16,-3 2-2-16,1-1-1 16,1 2 1-16,2-3-3 15,1 0 1-15,-1 0 3 16,-1 3-4-16,2-4 1 16,-1 3 3-16,3-2-5 15,-2 1 3-15,1-2-2 16,4 1 0-16,-4-1 3 15,7 1-2-15,-1-1 1 0,0 3-1 16,1-3-2-16,-3 2 1 16,4-2 1-16,2-2 1 15,1 1-1 1,-1-2 0-16,0 2-1 0,-1-2 2 16,3-3-1-16,-4 0 1 15,2-2-3-15,-1 5 4 16,-2 0-2-16,5-2-2 15,0 1 0-15,4-2 0 16,2-1 1-16,1-2 4 16,-3 0-2-16,2 1-1 15,0 1-1-15,1-1-1 16,2-1 3-16,1 1 0 16,6 0-1-16,1 2 2 0,2-3-4 15,-3 1 5-15,0-1-3 16,-4-1-2-16,-3 0 0 15,-2 0 2-15,2 0-2 16,-2 0 1-16,-1 0 1 16,0-7 0-16,1-1-1 15,-1 0-1-15,0-1 3 16,-2 1-2-16,1-3 1 16,-3 3 0-16,1-1 0 15,0 1 1-15,1 1-3 16,0 0 2-16,2-3-2 15,0 1 3-15,6 0-2 16,-5-2 1-16,-1 1-1 0,-1-1-1 16,-3-4 2-16,-4 3-2 15,1 0 2-15,-4-2 0 16,-3 1-1-16,-2 2 2 16,-2 0-2-16,-1-1 1 15,3-2-2-15,2-2 1 16,2-1 0-16,2 1-1 15,2-1 0-15,-1 2 4 16,0-1-4-16,-5 1 2 16,0 1-3-16,-2 1 1 15,-1-3 0-15,2 1 1 16,0-4-1-16,1 1 1 16,1-3-1-16,-4 1 0 15,-1-1 3-15,0 2 2 0,-8 2-5 16,-2 1 6-16,-2 2 2 15,-3 3-2-15,1 3 6 16,-2 3-12-16,2 3 6 16,-4 2-1-16,0 0-3 15,0 0-3-15,0 0 1 16,0 0-2-16,0 0-1 16,0 0-3-16,0 0-17 15,0 0-25-15,-10 13 3 16,-4 3-28-16,-7 1-88 15,-5-3-90-15,-9 0-161 0</inkml:trace>
  <inkml:trace contextRef="#ctx0" brushRef="#br0" timeOffset="154023.72">4448 10268 242 0,'0'0'154'0,"0"0"-71"15,0 0-36-15,0 0 16 16,0 0 3-16,0 0 2 16,-3-72 29-16,3 66-2 15,0 1 4-15,0 2-14 16,0 2-21-16,0 1-2 15,0 0-10-15,0 0-34 16,0 0-8-16,0 0-2 16,0 0-3-16,0 0-1 15,0 1 1-15,-7 12 2 16,-5 2 3-16,-3-1 7 16,-6 5-3-16,-2 1 3 15,-3 2-10-15,2 1-3 16,-3 0-1-16,0 1 0 0,3-1-2 15,1-4 0-15,6-2 1 16,2-6-2-16,5-3 1 16,2-1-2-16,1-3 2 15,1-4-1-15,3 3 2 16,3-3-2-16,0 0 1 16,0 0-1-16,0 0 0 15,0 0 0-15,0 0-2 16,0 0-3-16,0 0 3 15,0 0-1-15,16 6 2 16,4-2 1-16,10 3 0 16,1 2 2-16,9-2-2 0,-3 3 0 15,-1 2 1 1,-1-3-1-16,-6 2-2 0,-2 1-4 16,-5 0-14-16,-3 3-12 15,-3 0-17-15,-4 3-46 16,3 2-18-16,-3 0-42 15,-1-2-70-15,-3-3-96 16</inkml:trace>
  <inkml:trace contextRef="#ctx0" brushRef="#br0" timeOffset="154555.14">4769 10771 481 0,'0'0'63'15,"0"0"6"-15,0 0 24 16,0 0-8-16,0 0-17 15,0 0 56-15,-6-47-12 16,5 38-21-16,-4 4 1 16,5 2-38-16,-3 3-12 15,3 0-4-15,0 0-14 16,0 0-22-16,0 0-2 16,0 11-5-16,0 12 2 0,0 9 3 15,5 5 0-15,2 2 4 16,0 1-7-16,-5 2 7 15,1 2-8-15,0 2 3 16,-2 1-48-16,1 2-53 16,-2-12-183-16,0-6-661 15</inkml:trace>
  <inkml:trace contextRef="#ctx0" brushRef="#br0" timeOffset="160387.65">10185 8724 519 0,'0'0'80'0,"0"0"-28"16,0 0 1-16,0 0-23 15,0 0-24-15,0 0 2 16,0 0 6-16,0 0 9 16,-6 3-5-16,6-3 12 15,0 0 5-15,0 0 13 16,0 0-3-16,0 0 0 16,0 0-9-16,0 0-6 0,0 0-15 15,0 0 1-15,0 0 3 16,0 0 2-16,0 0 6 15,0 0-3-15,0 0-4 16,0 0 6-16,0 0-4 16,0-3-5-16,7-10-13 15,1-3-2-15,3-1 6 16,-1-2-5-16,2-4 0 16,2 2-3-16,-3-2 2 15,5 2-4-15,-4 1 2 16,-3 5 0-16,0 2 0 15,-1 4 3-15,-2 1-3 16,-2 1 0-16,-1 3 1 0,1-1-1 16,-1 1 1-16,-1 1 1 15,1 2 1-15,-3 0-1 16,3-1 1-16,-3 2 0 16,0 0-3-16,0 0 2 15,0 0-2-15,0 0 0 16,0 0-3-16,0 0 1 15,3 4 0-15,0 10 2 16,0 5 2-16,0 1-2 16,-1 1 5-16,-2 6-2 15,0 1 8-15,0 0-5 16,0 1 3-16,0 0-1 16,0-3-3-16,0-1-4 15,0-2 3-15,0 2-4 0,0-3 2 16,0 2-2-16,-2-3 1 15,2 1-1-15,0-5-1 16,0-1 0 0,0-4 1-16,0-4-1 0,0-3-7 15,0-2-7-15,0-3-2 16,0 0-11-16,0 0-4 16,0 0-3-16,0 3-14 15,0 4-26-15,-5 2 19 16,-1 1-78-16,-3-2-86 15,-1 0 8-15</inkml:trace>
  <inkml:trace contextRef="#ctx0" brushRef="#br0" timeOffset="160892.16">10195 9060 599 0,'0'0'93'0,"0"0"16"0,0 0-3 15,0 0-50-15,0 0-35 16,0 0-4-16,-10 0 14 15,10 0 4-15,0 0-4 16,0 0-3-16,0 0 8 16,0 0-1-16,0 0 1 15,0 0-3-15,0 0-7 16,0 0-4-16,0 0-7 16,0 0-7-16,0 0-1 15,0 0 2-15,0 0-7 16,10-4 1-16,8 1 6 15,6-4-2-15,-1 0-2 0,5 0-3 16,3-3-1-16,5-1 0 16,-1-2 0-1,3 1-1-15,-1-1 0 0,-4 4 0 16,-6-1 1 0,-5 5-1-16,-5 0 0 0,-4 5 0 15,-2 0-14-15,-1 0-23 16,-4 0-69-16,-5 9-91 15,-1 2-265-15</inkml:trace>
  <inkml:trace contextRef="#ctx0" brushRef="#br0" timeOffset="173147.97">8353 9931 59 0,'0'0'23'0,"0"0"7"15,0 0 5-15,0 0 28 16,0 0-25-16,0 0-6 15,0 0 6-15,0 0 3 16,-28 22-16-16,28-22-19 16,0 0-6-16,0 0-27 0,0-2 6 15,0-4 2 1,0 0 15-16,0-2 0 0,3 1 1 16,0 2-2-16,1-2-2 15,-2 3-4-15,1 1-5 16,0-2-8-16,-2 0-2 15,2 2-5-15,1-1 7 16,-2-1-9-16,1 0 12 16,0 1 13-16,-3-1 8 15,0 0 4-15,3 2 6 16,-3 1 17-16,0 1 5 16,0-1 3-16,0 1-6 15,0 0 32-15,0-2-7 0,0 1-8 16,0 0-9-1,0 2-6-15,0-3-8 0,0 3 4 16,0 0 0 0,0-2 10-16,0 2-3 0,0 0-11 15,0 0 13-15,0 0-6 16,-3 0-5-16,-3 0 10 16,4 0 30-16,1 0-11 15,-3 0 7-15,2 0-6 16,1 0-9-16,-4 0-20 15,0 0-14-15,1 0 3 16,1 0-4-16,0 0 1 0,3 0 6 16,0 0-8-1,0 0-2-15,0 0-7 0,0 0 0 16,0 0-1-16,0 0 0 16,0 0 1-16,0 0 2 15,0 0-3-15,-1 0 1 16,1 0 0-16,0 0-1 15,0 0 0-15,0 0 0 16,0 0 1-16,0 0-1 16,0 0-1-16,0 0 1 15,0 0 0-15,0 0 0 16,0 0-1-16,0 0-1 16,0 0-1-16,0 0-9 15,0 0-15-15,0 0 0 16,0 5-63-16,1-1-56 0,4-4-71 15,-4 0-178-15</inkml:trace>
  <inkml:trace contextRef="#ctx0" brushRef="#br0" timeOffset="173611.84">8356 9755 327 0,'0'0'110'0,"0"0"-52"16,0 0-8-16,0 0-10 16,0 0-19-16,0 0-6 15,-3 0 0-15,3 0 8 16,0 0 14-16,0 0 24 15,-2 0-30-15,1 0-1 0,-2 0-19 16,3 0-4 0,0 0-6-16,0 0-1 0,0 0-1 15,0 0-18-15,0 2-14 16,0 6 9-16,0-1-40 16,0 1-5-16,0 1-13 15,-4-1-97-15</inkml:trace>
  <inkml:trace contextRef="#ctx0" brushRef="#br0" timeOffset="175387.31">8289 9811 286 0,'0'0'80'0,"0"0"-40"15,0 0 30-15,0 0-44 16,0 0-7-16,0 0 8 16,0-3-8-16,0 3 11 0,0 0-5 15,0 0 13-15,0 0-4 16,0 0-11-16,0 0 8 16,0 0-7-16,0 0-1 15,0 0-8-15,0 0 2 16,-3 0 0-16,-1 2 11 15,-2 5 1-15,-2 0 5 16,2 1 3-16,-4-1-3 0,4 1-5 16,-3 3 4-1,-3-1-13-15,3 3-2 0,-4 0 3 16,1 4-8-16,0 0 2 16,1 2-4-16,-1-1-1 15,5 2-3-15,-1-1-2 16,-1 3 0-16,2 2 5 15,1-2-4-15,-2 1 0 16,4-3 0-16,-2 4 2 16,3-4-1-16,2 0-3 15,-2 2 3-15,1-1-6 16,-1 0 6-16,2 1-4 16,-1 0-1-16,2-1 4 15,0 1-4-15,0 0 0 16,0-2 0-16,0 4-1 0,0-3 4 15,0-1-2 1,5-4-1-16,-1 0 1 0,1-2-1 16,2-4 0-16,-2 2 2 15,3-3-1-15,-3-1-1 16,4 1 1-16,-1-1-1 16,0-2 1-16,1 0 2 15,3 1-2-15,-3-2 1 16,3 0-3-16,-1 0 2 15,3 0 0-15,0-4-3 16,-2 0 2-16,0 1-2 16,1-2 2-16,-1 0 1 15,1 0-3-15,-3 0 2 16,-1 0-1-16,7 0 0 0,-6 0-1 16,3 0 3-16,1 0-3 15,-2-4 3-15,3-6 1 16,-4 3-3-16,9-1 1 15,-6-2-2-15,4 1 3 16,-2-3-1-16,0-2-1 16,1 1 1-16,-1-1-1 15,-2 0 2-15,1-1-1 16,-1 0-2-16,0 0 1 16,2-1-2-16,-1 1 4 15,0 0-3-15,-4 0 1 16,4 1-1-16,-4 0 2 15,-2 0-3-15,0-1 2 0,0-1-2 16,0 0 2 0,-1 0 0-16,3-3 2 0,-2 1-5 15,1 0 2-15,0-1 0 16,-4 1 0-16,1 1 1 16,-1-1 0-16,0-1-2 15,0 2 2-15,-1-1-1 16,-1 3 2-16,-1-2-2 15,0 2 0-15,-1 1 3 16,-1 0-3-16,-1 1 0 16,0 3 3-16,0 0-3 15,0-1 1-15,0 2 0 0,0 1 0 16,0-1-1-16,0 1 0 16,0 0 0-16,0 1 0 15,3 2-1 1,-1-2 1-16,1 4-1 0,-2-4 1 15,2 0 0-15,-3 1 0 16,0 0 0-16,0 4 0 16,0-1 0-16,0 3-1 15,3 0-2-15,-3 0-1 16,0 0-5-16,0 0-9 16,0 0-15-16,0 0-36 15,0 15-33-15,-7 4 20 16,-7 5-105-16,-2-7-58 0,-1 0-61 15</inkml:trace>
  <inkml:trace contextRef="#ctx0" brushRef="#br0" timeOffset="176110.13">8583 10118 617 0,'0'0'47'16,"0"0"49"-16,0 0 62 0,0 0-57 16,0 0-64-16,0 0-13 15,-12 0 8-15,12-3 7 16,0 1 3-16,0-4-11 15,0 0-5-15,3-5-10 16,3 0 2-16,3 0 0 16,3-1-4-16,1-6-4 15,3 0-1-15,1-3-6 16,4-3 2-16,0 0-1 16,0-2-1-16,-2 3-2 15,2-1-1-15,-7 4 2 16,2 1-1-16,-6 2 0 15,1 3-1-15,-1 3 0 16,-4 3 1-16,-3-1-1 0,2 3 0 16,-2 1 1-16,0 3-1 15,-2 2 1-15,1 0-2 16,-2 0 1-16,0 0 0 16,0-1 0-16,0 1 0 15,4 0-1-15,-4 0 1 16,0 0-1-16,0 0 1 15,1 0-2-15,5 0 4 16,3 3-1-16,1 8 11 16,6-2-8-16,0 5 3 15,-3-2-5-15,1 5 2 0,1-2 1 16,-3 2-4-16,4 0 1 16,-4 0 0-16,1 2 2 15,-1-4-4-15,-1 3 2 16,1-1-1-16,0-2 1 15,-2 2-1-15,-2-2 0 16,-1 2 0-16,2 0 0 16,0 0-1-16,0 0 0 15,2 2-6-15,0 0-36 16,0 7-8-16,-1 2-38 16,-4 4-49-16,-6 2-152 15,0-3-258-15</inkml:trace>
  <inkml:trace contextRef="#ctx0" brushRef="#br0" timeOffset="177127.12">8775 10638 673 0,'0'0'22'15,"0"0"80"-15,0 0-28 0,0 0-9 16,0 0-32-16,0 0-7 16,-20-28 7-16,19 28 4 15,0 0-11-15,-4 0 0 16,-5 0-5-16,1 0-3 16,-3 0 0-16,-3 5 6 15,3 4 10-15,-1 2-8 16,2 1-3-16,2 3-10 15,-1 0-5-15,1 0 2 16,3-1-6-16,0 1 1 16,0-1 0-16,0 0 1 15,3 1-2-15,0 0 0 16,2-1 0-16,1 3 0 0,-3-3 1 16,3 1-1-16,0-1-1 15,0-3 1-15,0 0-3 16,0 0 4-16,3 0-5 15,4 0 7-15,3 0-1 16,-1-4 1-16,1 0-2 16,0-2-3-16,-1-3 4 15,0 0-2-15,0-2-2 16,0 0 2-16,3 0 2 16,2 0 2-16,0-11 3 15,7-1-3-15,-5-2-3 16,3 0-3-16,1 0-1 0,-5-3 1 15,-1 1-2-15,0 1 0 16,-5-2 2-16,-2 2-1 16,3 1 0-16,-4 2 2 15,-2-2-3-15,1 0-3 16,-1-2 3-16,0 0 3 16,-2 1-3-16,-1 0 0 15,-1-4 0-15,0 2-2 16,0 0 6-16,0 1-4 15,0 4 0-15,0 1-1 16,-10 1 1-16,1 4 1 16,-3 1 0-16,-4 0-2 15,-5 4-2-15,-6 1 1 16,0 0 1-16,-3 0-3 0,0 6-4 16,2 11-9-16,1 9-22 15,2 6-18-15,4 4-79 16,-2-1-173-16</inkml:trace>
  <inkml:trace contextRef="#ctx0" brushRef="#br0" timeOffset="196644.62">11866 9528 201 0,'0'0'310'0,"0"0"-310"16,0 0-81-16,0 0 53 15,0 0-85-15</inkml:trace>
  <inkml:trace contextRef="#ctx0" brushRef="#br0" timeOffset="-210684.36">12107 8553 28 0,'0'0'280'0,"0"0"-214"15,0 0-24-15,0 0-19 16,0 0-19-16,0 0 1 15,0 0-3-15,0 0 0 16,-1 0 11-16,1 0 3 16,0 0-2-16,0 0-4 0,0 0-6 15,0 0 5 1,0 0-6-16,0 0-3 0,0 0 3 16,0 0 0-16,0 0 4 15,0 0 4-15,0 0-5 16,-1-2 4-16,-1 1 2 15,1-1 4-15,-4 2 15 16,3-1 0-16,-1-1 18 16,2 2-11-16,1 0 10 15,-3 0 2-15,3 0-13 16,0 0 5-16,0 0-11 16,0 0-7-16,0 0-4 15,0 0-3-15,0 0 3 0,0 0 0 16,0 0-5-1,0-2-1-15,0 2-2 0,0 0 0 16,0 0-3-16,0 0 1 16,0 0-1-16,0 0 1 15,0 0 1-15,0-3-5 16,0 3 0-16,9-2 2 16,1 1 8-16,1 0-8 15,1-1-5-15,-3 2 0 16,4-1 0-16,-1-1 0 15,1 2 0-15,1-3 2 16,1 1-3-16,-3 0 2 16,1 1-2-16,2-1-2 15,-4 2 1-15,2-1 1 16,-5 1-2-16,2 0 0 16,1 0 1-16,0 0 0 0,0 0 0 15,2 0 3-15,1 0-3 16,-3 0 2-16,-1 0 1 15,-1 0 0-15,1 0-2 16,-3 0-2-16,-1 0 1 16,2 0 1-16,-2 0-2 15,4 0 0-15,-1 0 5 16,0 0-4-16,4 0-1 16,-2 0 2-16,2 0-2 15,-1 0 0-15,-1 1 0 16,0 4 1-16,0-3-1 0,0 1 0 15,0 2 0 1,-3-3 0-16,1 0 0 0,0 1 0 16,-2-1 1-16,4-2-1 15,-2 3 1-15,3-1-1 16,-2-1-1-16,2 1-1 16,1 1 2-16,0 1 1 15,1-2 0-15,-3 3-1 16,-1-2 0-16,1-1-1 15,-4 2 1-15,2-1 0 16,-1 2-1-16,0-1 1 16,3-2 0-16,0 2-1 0,2 0 1 15,0-1 4-15,-2-1-3 16,-1 1 2-16,2-2-1 16,-2 2 2-16,1-1-2 15,-1 1 0-15,-1 0 0 16,-3-1 0-16,-1 0-2 15,5 0 1-15,-4 1-1 16,2 0 0-16,-2 2 0 16,1-1 0-16,0 1 0 15,-1 0 0-15,0-2 0 16,2 2 2-16,-2-2-1 16,0 1-1-16,-1-2 2 15,3 3-1-15,2-2 2 16,0-1 0-16,-1 3-1 15,-1-3 1-15,-3 1-2 0,-1 1 0 16,1-1 0-16,-1 0-1 16,1 0 3-16,-3 0-1 15,5 0-1-15,-4 2 4 16,1-2-3-16,1 0 2 16,1 2-2-16,-2-2 0 15,2 0 1-15,-2 2 0 16,1-2-3-16,-1 1 1 15,1-2 1-15,0 3-2 16,-4-1 2-16,0 0-1 16,4-1-1-16,-2 1 0 15,0 0 0-15,1 1 3 16,-2-1-3-16,-1-1 0 16,-1 0 0-16,0-1 1 0,2 1-1 15,-2 0 0-15,0 0 1 16,0 0-1-16,0 4 0 15,3 0 0-15,-3 3-1 16,1 0-22-16,1 6-54 16,1 1-57-16,-2-4-140 15,1-10-266-15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38:43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20301 12588 592 0,'0'0'269'16,"0"0"-164"-16,0 0-40 15,0 0-16-15,0 0-30 16,0 0-14-16,0 0 7 0,0 0 21 16,-6-26 5-16,4 24 3 15,-1 1 9-15,0 1-22 16,-4 0-1-16,-5 0-16 16,-6 3-2-16,-3 16-6 15,-1 7 1-15,1 4 7 16,6 1-2-16,6 3-4 15,2 2-4-15,7-2-1 16,0-3 0-16,7-4 0 16,9-7 0-16,5-4 1 15,3-6-1-15,0-3 0 16,0-7-1-16,1 0 1 16,1-5 0-16,-1-16 0 0,0-8 0 15,-2-5-1-15,-5-7 0 16,-6-3 1-16,-4 1-4 15,-6 2 0-15,-2 4-4 16,0 9 1-16,-7 10 2 16,-7 8-1-16,-5 10-5 15,-2 0-9-15,-5 11-9 16,1 12-8-16,1 7-22 16,8 1-15-16,4 4-31 15,7-4-97-15,5-5-103 16</inkml:trace>
  <inkml:trace contextRef="#ctx0" brushRef="#br0" timeOffset="546.88">20850 12567 1012 0,'0'0'54'16,"0"0"-2"-16,0 0 17 16,0 0-23-16,0 0-41 15,0 0-4-15,-44-13-1 0,28 29 0 16,1 2 2-1,0 3 3-15,3 4 7 0,-1 3-2 16,1 2 5-16,3-1-3 16,1-1-4-16,3-2-2 15,3-1 1-15,2-4-6 16,0-5 0-16,0-3-1 16,7-5 1-16,5-2-1 15,1-3 3-15,7-3-2 16,1 0 2-16,0-10-2 15,3-12 2-15,0 0-1 16,-3-7-2-16,-3-2 1 0,-2 0 0 16,-7-1 0-16,-3-1-1 15,-3 2 1-15,-3 3 0 16,0 4-1-16,-3 9 0 16,-12 4 0-16,-6 8-2 15,-3 3-4-15,-6 0-10 16,2 15-13-16,2 8-8 15,3 1-29-15,3 3-37 16,8-2-118-16,5-4-111 16</inkml:trace>
  <inkml:trace contextRef="#ctx0" brushRef="#br0" timeOffset="996.67">21166 12475 932 0,'0'0'78'0,"0"0"29"16,0 0-26 0,0 0-18-16,0 0-40 15,0 0-15-15,0-20-3 0,0 20 2 16,0 0 5-16,0 6 0 16,3 8 19-16,1 3-11 15,1 2-5-15,-1 0 3 16,2 5-4-16,0 3-6 15,-3 1-3-15,3 2 1 16,-1-1-2-16,-2 0-3 16,1 0-1-16,-1-3 3 15,0-1-3-15,-2-1 0 16,-1-3 0-16,0 1-3 16,0 0-20-16,0 1-35 15,0-4-39-15,-7-5-196 0</inkml:trace>
  <inkml:trace contextRef="#ctx0" brushRef="#br0" timeOffset="6613.65">21658 12528 670 0,'0'0'101'0,"0"0"-36"0,0 0 8 16,0 0-31-16,0 0-42 16,0 0 2-16,0 0-1 15,0 0 1-15,-28-10-1 16,19 10 15-16,-1 0 42 16,0 0-10-16,0 0-6 15,-2 3-10-15,-2 6-14 16,1 3-1-16,3 3 0 15,-1 4-2-15,1 3-1 16,3 3 9-16,3 3-15 16,4 1-1-16,0 0 1 15,0-5-2-15,6-2-4 0,9-2 3 16,2-5-5-16,4-2 3 16,-2-7 5-16,2-1-6 15,1-5 5-15,4 0-1 16,-1-6 0-16,-1-6-2 15,0-4 0-15,-3-2-3 16,-2-3 2-16,-4-2-2 16,0-2 0-16,-3-4 0 15,-3-1 0-15,-5 1 0 16,-1 0-1-16,-3 6 0 16,0 3 0-16,-3 3 1 15,-7 5-1-15,-4 5 0 16,-5 2-2-16,-3 4 0 15,-3 1-3-15,3 0 1 16,-2 0-3-16,2 9-2 0,2 0-2 16,0 3-9-16,4 2-12 15,0-1-16-15,3 3-18 16,4 1-14-16,5-2-79 16,2-4-74-16,2-8-178 15</inkml:trace>
  <inkml:trace contextRef="#ctx0" brushRef="#br0" timeOffset="7267.19">22071 12204 562 0,'0'0'118'0,"0"0"4"16,0 0-32-16,0 0-23 15,0 0-44-15,0 0-2 16,-13-11-4-16,10 11-11 0,0 0 5 16,-2 0-2-1,-1 0 1-15,1 0 2 0,3 0-1 16,-2 0-7-16,2 0 0 16,-1 0-4-16,1 0 2 15,-1 0-2-15,2 0 1 16,-1 0 2-16,2 0-3 15,-1 0 1-15,-2 0 0 16,1 0-1-16,-3 0 1 16,3 0-1-16,2 0 0 15,-1 0 0-15,-1 0-1 16,1 0-6-16,-1 4-13 16,0 3-26-16,1-2-64 15,-2 0 6-15,2-1-65 16,-1 1 26-16,1-4-114 0</inkml:trace>
  <inkml:trace contextRef="#ctx0" brushRef="#br0" timeOffset="8365.78">22085 12172 596 0,'0'0'66'16,"0"0"109"-16,0 0-61 15,0 0-31-15,0 0-46 16,0 0-4-16,7-31 5 16,-7 30 1-16,0 1-12 15,0 0-8-15,0 0-4 16,0 0-6-16,0 0-3 0,-7 8-5 16,-10 9 2-16,1 5 7 15,-2-2-8-15,3 3-1 16,-1 4 2-16,2-2-3 15,-2 3 0-15,2-6-2 16,1 0-7-16,3-3-16 16,0-1-12-16,0-4-9 15,4-3-10-15,0-2 7 16,2-4-57-16,0-1-10 16,2-2-58-16,2-2 43 15,0 0-124-15</inkml:trace>
  <inkml:trace contextRef="#ctx0" brushRef="#br0" timeOffset="8695.06">21912 12227 625 0,'0'0'160'0,"0"0"27"16,0 0-99-16,0 0-70 15,0 0 0-15,0 0-11 0,64-21 2 16,-49 29-8 0,-5 6 6-16,2 4-4 0,-2 0-1 15,-2 1 0-15,1 1-1 16,-3 2-1-16,-3-3 0 15,-2 0-7-15,-1 1-14 16,0-3-10-16,0-3-54 16,0 1-75-16,-1-8-85 15,-7-4-259-15</inkml:trace>
  <inkml:trace contextRef="#ctx0" brushRef="#br0" timeOffset="8937.58">21900 12372 404 0,'0'0'586'16,"0"0"-480"-16,0 0-20 16,0 0-31-16,0 0-44 15,0 0-11-15,46-28 0 16,-1 20 3-16,5-3-3 15,0-1 0-15,-1-1-9 16,-7 6-36-16,-9 2-45 16,-8 0-58-16,-6 4-176 15</inkml:trace>
  <inkml:trace contextRef="#ctx0" brushRef="#br0" timeOffset="14232.84">20119 13142 426 0,'0'0'23'0,"0"0"62"16,0 0-40-16,0 0-29 15,0 0-14-15,0 0-2 0,0 0-1 16,0 0 1-16,-2-4 4 16,2 4 19-1,0 0 31-15,0 0 0 0,0 0-7 16,0 0-17-16,2 0-8 15,2 0-14-15,5 0 1 16,-2 0 10-16,1 0 9 16,4 0-16-16,-2 0 9 15,4 0-15-15,4 2 17 16,-5 3-10-16,5-2-7 16,-3 0 4-16,1 0-3 15,1 0-3-15,1-1 8 16,1 1-2-16,2-3 4 15,-2 3-8-15,1-3-5 16,-2 0 5-16,1 0-1 0,-2 0-1 16,2 0 3-16,0 0 0 15,1 0 0-15,1 0 4 16,4-1-9-16,-1-1 3 16,-3-1-4-16,3 3 0 15,-2-4 0-15,-1 1 0 16,-3 2-1-16,-2-2 1 15,2 2 0-15,-2 0 5 16,0-2 3-16,4 2-2 16,-2 1 6-16,-1-2-12 15,-1 0 3-15,2 2-1 16,0 0-2-16,-2 0 0 0,4 0 0 16,-2-1 0-16,4 1 0 15,0 0-1-15,-1-2 2 16,-3 2-1-16,3-1-1 15,0 1 0-15,-2-1 0 16,4 1 1-16,0-1-1 16,1-1 1-16,0 0-1 15,-1 0 0-15,-3-1 0 16,1 1 1-16,-4 2-1 16,2-3 0-16,2 0 1 15,-3 0-1-15,-1 1 1 16,-1 1-1-16,0-2 1 15,-4 1-1-15,1-1 4 16,2 1-3-16,0-1 3 16,-4 0-3-16,4 0 0 0,-1 2 1 15,-1-1 0-15,-2-1-2 16,-4 3 3-16,-2-2 0 16,0 2 5-16,-2 0-1 15,1-1-3-15,0 1 3 16,-2-2 0-16,-1 2-6 15,-1 0 0-15,0 0 1 16,0 0-1-16,0 0 1 16,0 0 6-16,0 0-8 15,0 0-1-15,-3 0-25 0,-13 0-42 16,-11 0-71 0,-5 0-115-16,-10 0-231 15</inkml:trace>
  <inkml:trace contextRef="#ctx0" brushRef="#br0" timeOffset="15508.13">20257 13332 462 0,'0'0'155'0,"0"0"-28"16,0 0-77-16,0 0 48 16,0 0-34-16,0 0-15 15,-4-13-19-15,4 13-9 16,0 0-10-16,0 0 0 16,-3 0 1-16,3 0 0 15,-4-2-1-15,-3 1-7 16,3-1-2-16,-3 2 10 15,-1 0-5-15,1 0-6 16,1 0 3-16,0 0 6 0,1 0 6 16,1 0-11-16,2 0-3 15,2 0 6-15,0 0 2 16,0-2 0-16,0 2 2 16,0 0-1-16,0 0-4 15,0 0-1-15,0 0-6 16,11 0 6-16,8 0 0 15,2 0-1-15,3 0-1 16,-2 0-4-16,-1 2 0 16,2 1 1-16,-4 1 0 15,5-3-1-15,-2-1 0 0,4 0 1 16,2 0-1 0,-1 0 0-16,3 0 1 0,-4-1-2 15,0-3 2 1,2 1-2-16,-1-3 2 0,3 0-1 15,1 1 1-15,0-1-1 16,-1 0 0-16,-3 4 1 16,-1-3 0-16,-3 4-1 15,-3-1 0-15,-4 1 0 16,2 0 0-16,-3-1 0 16,4 2 0-16,3-3 0 15,1 1 0-15,3-1 0 16,2-2 0-16,-1 4 1 15,-1-1 0-15,1 1-1 16,-1-2 0-16,-4 3 0 0,1 0 1 16,-3 0-1-16,-3 0 0 15,1-2 1-15,-2 2-1 16,-1-2 0-16,1 1 0 16,-1-2 2-16,0 0-2 15,-3 0 1-15,0 0 2 16,1-1-2-16,-4 3 6 15,2-2-1-15,-1 2-2 16,-2-2 6-16,1 2-6 16,-5 1 0-16,2-2 1 15,-3 2-5-15,-3 0 2 16,2 0-1-16,-2 0-1 0,1 0 4 16,1 0-4-1,-2 0 0-15,0 0 0 0,4 0 1 16,1 0-1-16,-5 0 0 15,4 0 1-15,-1 0 2 16,1 0-3-16,1 0 0 16,-2 0-2-16,-1 0 3 15,0-1-1-15,-2 1 0 16,2 0-2-16,-1 0 0 16,2 0-12-16,-3 0-30 15,0 7-33-15,-3 4-102 16,-19-3-393-16</inkml:trace>
  <inkml:trace contextRef="#ctx0" brushRef="#br0" timeOffset="18529.02">22144 12196 258 0,'0'0'357'16,"0"0"-199"-16,0 0-53 15,0 0-9-15,0 0-69 16,0 0-27-16,-4-19-3 16,-4 21 0-16,-7 15 3 15,-7 8 2-15,-2 6 26 16,-6 10 6-16,-1 2 1 0,-5 4-1 16,1 3-2-1,-4 4 0-15,0 2-14 0,-3 1-3 16,3-6-8-16,4-1-5 15,8-12 3-15,1-5-5 16,4-4 0-16,2-3 0 16,1-6-2-16,3-1 2 15,2-6-1-15,5-4-4 16,2-4-2-16,4-4-6 16,3-1-8-16,0 0-1 15,0 0 2-15,0 0-11 16,0-3-18-16,7-13-99 15,4-4-28-15,1-2-44 16</inkml:trace>
  <inkml:trace contextRef="#ctx0" brushRef="#br0" timeOffset="18905.99">21649 12366 804 0,'0'0'142'0,"0"0"-1"16,0 0-84-16,0 0-16 16,0 0-37-16,0 0-3 15,-2-18-1-15,12 33 0 16,2 5 23-16,2 3-11 15,-2 9 6-15,3 5 0 16,2 6-5-16,0 5-2 16,4 4 0-16,6-2 5 15,2-2-10-15,5-1 4 16,7-3-1-16,5-1-2 16,0 0-7-16,-1-2 3 15,-4 0-3-15,-5 0-16 16,-5-2-25-16,-5-1-57 15,-8-5-119-15,-8-9-567 0</inkml:trace>
  <inkml:trace contextRef="#ctx0" brushRef="#br0" timeOffset="24345.86">22249 12654 508 0,'0'0'11'16,"0"0"33"-16,0 0-1 15,0 0 43-15,0 0-15 16,0 0-32-16,-12-75-20 16,12 72-7-16,-3-2 1 15,0 1 32-15,-1 3-27 16,-1-3-9-16,-2 1 27 0,-1 3-6 15,-2 0 4 1,-1 0-25-16,-2 0 7 0,-1 7-12 16,2 8 6-16,0 2 0 15,2 2-6-15,4-2 1 16,3 3 0-16,1-1-3 16,2 0 4-16,0-2-5 15,5-2 0-15,10-1 5 16,0-1-6-16,7-4 6 15,2-3 5-15,4-4-4 16,2-2 6-16,1-3-7 16,1-14 5-16,-4-7 0 0,-5-6-2 15,-4-2-4-15,-7-4-1 16,-3 3-3-16,-6-1 2 16,-3 7-2-16,0 4-1 15,0 8 1-15,-13 8-1 16,-6 7-8-16,-4 0-24 15,-6 5 7-15,0 14-11 16,6 0 4-16,5 2-14 16,5 1-34-16,7-4 8 15,6 1 4-15,3-3-111 16,21-5 74-16,7-5-203 16</inkml:trace>
  <inkml:trace contextRef="#ctx0" brushRef="#br0" timeOffset="24823.44">22715 12637 724 0,'0'0'47'0,"0"0"48"15,0 0 45-15,0 0-84 16,0 0-42-16,0 0-12 15,-20-29-2-15,12 39 0 16,0 6 3-16,0-1 7 0,5 4-3 16,1-3 2-16,2 2 2 15,0 1-8-15,0-2 1 16,8-3-4-16,4-1 1 16,1-3 0-16,7-3 2 15,6-5 0-15,6-2 2 16,0 0-4-16,3-12 5 15,-4-11-6-15,-2-4 2 16,-9-5-2-16,-6-4 2 16,-5 0-2-16,-5-3 1 15,-4 2-1-15,0 3 0 16,0 7-1-16,-9 7-4 16,-7 9 4-16,-3 7-3 15,-4 4-7-15,-1 0-2 16,-1 12-11-16,3 5 1 15,2 3-10-15,8 3-20 16,8 2-30-16,4-4 18 0,0-1-31 16,12-3-48-16,8-6 63 15,7-2-127-15</inkml:trace>
  <inkml:trace contextRef="#ctx0" brushRef="#br0" timeOffset="25273.3">23187 12605 740 0,'0'0'41'0,"0"0"35"16,0 0 27-16,0 0-71 15,0 0-29-15,0 0 7 16,-69 42-9-16,69-21 6 16,0-4-7-16,0 2 1 15,5-1 1-15,7-4-1 16,-2-4-1-16,1-1 2 16,2-4-2-16,1-3 7 15,4-2 6-15,6 0 6 0,2-2-2 16,4-12-9-1,0-8-4-15,0-4-4 16,-5-4 1-16,-7-1 1 16,-10-2-1-16,-6 2 1 0,-2 5-1 15,-2 0 0-15,-16 9-2 16,-8 10 1-16,-7 7-10 16,-4 0-4-16,0 11-18 15,4 9-32-15,6 3-26 16,10 2 15-16,10-1-123 15,7-4 17-15</inkml:trace>
  <inkml:trace contextRef="#ctx0" brushRef="#br0" timeOffset="25812.89">23788 12523 700 0,'0'0'25'0,"0"0"114"0,0 0 14 16,0 0-115-16,0 0 19 15,0 0-27-15,19-68-22 16,-17 64 44-16,-1 4-18 16,-1 0-23-16,0-1 5 15,0 1-8-15,0 0-4 16,0 0 3-16,0 0-4 15,0 0-3-15,0 0 0 16,0 0-1-16,0 0-1 16,0 12 1-16,0 8 1 0,0 3 3 15,0 2-3 1,0-1 3-16,0 5 1 0,0 0-3 16,0 2 2-16,0 3-1 15,2 1 3-15,-1-1-5 16,4 0 1-16,-4 4-1 15,-1 1 0-15,0 0-6 16,0 4-18-16,0-2-68 16,0-5-91-16,-7-13-426 15</inkml:trace>
  <inkml:trace contextRef="#ctx0" brushRef="#br0" timeOffset="28400.9">23509 12383 763 0,'0'0'51'0,"0"0"-17"16,0 0 9-1,0 0 78-15,0 0-85 0,0 0-26 16,0 0-10-16,-106-58 1 16,69 59 5-16,-8 12 1 15,-12 4 14-15,-8 10 8 16,-13 4 1-16,-7 8 5 16,-6 6-11-16,-5 0-1 15,-5-1-7-15,1-2-12 16,2-5 1-16,6-3-4 15,12-3-1-15,3-3 0 16,13-4 0-16,9-2 1 0,10 0-5 16,12-2 2-1,6-1-11-15,6-1-10 0,6-2-12 16,5-2 2-16,5-3 0 16,2-2-6-16,3-2-15 15,0 0-40-15,0-2 9 16,0-2-46-16,2-3-24 15,9 0-120-15</inkml:trace>
  <inkml:trace contextRef="#ctx0" brushRef="#br0" timeOffset="28875.17">21642 12315 701 0,'0'0'132'0,"0"0"-69"15,0 0 14-15,0 0 17 16,0 0-49-16,0 0-45 16,-18-27 1-16,29 49-2 15,9 3 2-15,2 1-1 16,4-1 3-16,4 3 0 0,8-1 9 16,9 0-5-16,11 2 12 15,18 3 10-15,13 3-3 16,17 4 10-16,14 3-15 15,5 0-1-15,3 4-10 16,3 4-3-16,-8 1-6 16,-13-1-1-16,-13 2 0 15,-21-5 0-15,-18-4 0 16,-17-2-12-16,-16-4-18 16,-10-3-26-16,-12 4-33 15,-3-7-98-15,0-11-185 0</inkml:trace>
  <inkml:trace contextRef="#ctx0" brushRef="#br0" timeOffset="36104.71">5916 9785 74 0,'0'0'6'0,"0"0"-2"16,0 0 3-16,0 0 11 0,0 0 12 15,0 0 7 1,0 0-20-16,0 0-3 0,15 0-8 16,-12 0-5-1,1 0-1-15,1 0 0 0,1 0-10 16,1 1-15-16,-1 2-11 16,0-1-52-16</inkml:trace>
  <inkml:trace contextRef="#ctx0" brushRef="#br0" timeOffset="56317.01">8872 10640 395 0,'0'0'50'16,"0"0"-14"-16,0 0-2 15,0 0-24-15,0 0-10 16,0 0 1-16,0 0 0 16,0 0 1-16,0-9 29 15,0 6 10-15,0 1-4 16,0 0 10-16,0-1 36 15,0 1-49-15,0 0-18 16,0 0 6-16,0 1 10 0,0 1-2 16,0-2-11-1,0 0 5-15,-1-1-12 0,-7 0 6 16,0-1 4-16,0 0-6 16,0 0-2-16,-2-1 5 15,1 0-6-15,0 3 0 16,-3-3-4-16,3 2 4 15,-1-1-4-15,-2 1 8 16,3 1-6-16,1 1 3 16,-2 0-10-16,1 1-1 15,0 0 2-15,0 0-5 16,-1 0 4-16,4 0-4 16,-2 0 0-16,-2 0 1 15,4 2-1-15,-4 3 0 0,2 2 1 16,-2 0 1-16,-2-2-2 15,7 1 1-15,-4 1-1 16,3-1 0 0,0 0 3-16,0 0-3 0,0 0 0 15,-1 1 0-15,4 0 2 16,0 2-3-16,-2-1 3 16,1-1-2-16,4 2 0 15,-2-1 0-15,1 2 3 16,1 0-3-16,0 2 3 15,0 0-1-15,0 0-1 16,0 2 1-16,0-1 2 16,0 1-4-16,0-1 3 0,0 0-2 15,3-1 1-15,0 0 2 16,-2-4-4-16,1 1 6 16,1-1-5-16,0-3 3 15,0 3 5-15,4-1-6 16,-2-1 3-16,1 0 0 15,0-1 0-15,0 0 2 16,4-1 5-16,-5 0-7 16,7 0-1-16,-2-1 4 15,-4 0-9-15,3 0 8 16,-2 0-6-16,5-2 1 16,0 0 4-16,0-1 0 0,0 0 4 15,-1 0-5 1,2 0-1-16,-1 0 1 0,-3 0-4 15,3 0-1-15,-3-1 1 16,1-3-2-16,3-4 4 16,0 1-1-16,-2-1 2 15,3-1-3-15,-3-2-1 16,3 0 2-16,-2 0-2 16,-2-2-1-16,-1 1 1 15,-3 1-1-15,2-2 1 16,-2 1 0-16,-2-2-1 15,-2 1-2-15,4-1 1 16,-3 4 2-16,-2-1 0 16,2-1-1-16,-3 2 0 15,0 0 3-15,2 1-3 16,-2-2-1-16,0 4 1 0,1-3 0 16,-1 2 0-16,0-1-1 15,0 1 4-15,0 0-3 16,0 2 2-16,-4-1-2 15,-1 2 0-15,1-1 0 16,-1 2 0-16,1 1 0 16,-5 0 0-16,3 2 0 15,-3 1-2-15,-3-2 2 16,-1 2-2-16,-3 0 4 16,3 0-4-16,0 0 2 15,-5 0 0-15,6 0 1 0,-4 0-1 16,4 0-2-16,0 3 1 15,-1 1 1-15,2 1 0 16,-4-2 0-16,3 4 0 16,-3 1-1-16,3-2 2 15,0-1-1-15,3 1 0 16,2-2 0-16,1 1 0 16,-1-3 0-16,1 1 0 15,1 0 0-15,0-2 1 16,1 2-1-16,-2 2 0 15,-3-1 1-15,2 0-1 16,-1 2-1-16,-2-1 1 16,5 2-1-16,-2-1 1 0,1 3 0 15,1-3 1 1,1 1 0-16,-2 2-1 0,2-2 0 16,1 4-2-16,-2-3 2 15,5 3 0-15,-3-2 1 16,3 1-2-16,0 1 1 15,0-1-1-15,0 2 0 16,0-2 2-16,0 0-1 16,0-3 0-16,3 1 0 15,3 0-1-15,-1-2 1 16,2 2 0-16,-1 0-1 16,0-2 1-16,4 3 0 15,0-2 0-15,0 0 0 16,0-2 2-16,0 3 0 0,-2-4-2 15,0 1-1-15,-2-3 1 16,1 1 0-16,-1 2 1 16,-1-4-1-16,2 2 1 15,0-2-1-15,5-1 2 16,-1 0-1-16,3 0 5 16,0 0-2-16,2 0-3 15,-4 0 5-15,0-3-4 16,0 1-1-16,-1-1-1 15,-4-1 1-15,5 1 2 16,-3 0-3-16,2-2 1 0,3-1-1 16,1 0 5-1,2-1-5-15,-2-1 0 16,-2 0-1-16,-3 0 2 16,0-4-1-16,0 2 1 0,0-2 0 15,-2 1 0-15,-1-2 0 16,-2 1-1-16,-1 1 1 15,-2-2 1-15,-1 1-3 16,-1-1 1-16,0 2 0 16,0 1 0-16,0-1 1 15,0 0 1-15,0 2-2 16,0-1 0-16,0 1 0 16,-3 1 0-16,-3-2 0 15,-3 1 0-15,0-2 0 0,2 2 0 16,-6 1-1-16,3 2 1 15,-2-1 0-15,-4 2 0 16,1 0-1-16,-3-2-1 16,3 4 2-16,-1-3 0 15,4 3 1-15,-1 0-1 16,0 1-1-16,3 2-1 16,-2-3 0-16,0 3 1 15,1 0 1-15,-3 0 0 16,2 0-1-16,-3 0 1 15,3 3 0-15,-3 6 0 16,5-1-2-16,-2 2 1 16,5 1 1-16,-3-2 0 0,1 4 0 15,1-1-1-15,0-1 1 16,-1 0 0-16,-1 2 1 16,2-4-1-16,1 3 0 15,1-2 0-15,-3-1 1 16,2 2-1-16,-1-3 2 15,2 1-2-15,1-2 0 16,0-1 0-16,0 0 0 16,1 1 0-16,-1 0 0 15,2 0-1-15,2 3 1 16,-1-3-1-16,1 2 0 16,1 1 0-16,0-2 1 15,0 1 0-15,0-1-1 16,0-1 1-16,0 0 0 0,0 0 0 15,0 0 0-15,0 1-2 16,0 0 2-16,4-3 0 16,2 3-1-16,-1-1 1 15,5-2 0-15,-3 1 0 16,3 0 0-16,-1-1 1 16,1 0 1-16,-4-2-1 15,1 0-1-15,-1 0 1 16,3 0-1-16,-1-2 2 15,-1 1-1-15,2-1 0 16,3 0 1-16,-1-1-2 0,3 3 6 16,-2-3-6-1,-1 0 1-15,-1 0 1 0,-1 0-2 16,0 0 0-16,6 0 2 16,2 0 0-16,0-3-1 15,4-2-1-15,-1-1 2 16,2-2-1-16,-1 0-1 15,-2-1 1-15,1-2-1 16,-3 0 0-16,-5 1 1 16,-1-3-1-16,-1 0 1 15,-5 1-1-15,2-1 2 16,-2-1-1-16,-2 2-1 16,1 1-3-16,-3-2 3 15,-1 3 0-15,0-1 4 0,0 1-7 16,0 1 4-16,0-4-1 15,0 4 0-15,0-2 1 16,0 2-1-16,-7-3 0 16,-2 2 1-16,3 0-2 15,-5 0 1-15,-2 1 0 16,3-1-3-16,-5 1 4 16,0 1-2-16,0 2 1 15,-1-2 0-15,-2 3 0 16,6-1-1-16,-1 1-1 15,1 1 3-15,1-1-2 16,2 3 1-16,0-1-2 16,0 0 2-16,-2 2-2 0,1-1 0 15,-3 2 1-15,1 0 1 16,-2 0-2-16,0 0 1 16,0 0 0-16,0 3 0 15,3 1 1-15,-2 1-1 16,4 3 2-16,-2-3-1 15,1 1 0-15,1 1-1 16,0 0 1-16,0 1 0 16,-1 4 1-16,2 1-3 15,0 1 3-15,1 0-5 16,4 1 4-16,-1 2 0 16,4 1-1-16,0-2 1 15,0 1-1-15,0-2 0 16,0 1 1-16,0-2 0 0,0 1 1 15,3-1-1-15,0-2 0 16,3 0 0-16,-1-1-1 16,0-2 1-16,6 2-2 15,-3-1 2-15,1 0-1 16,2-2 1-16,-1 2 2 16,1-1-2-16,1-2 0 15,1 0 0-15,-2 1 0 16,-2-3 0-16,-1 2 0 15,-1-4 1-15,1 0-1 16,0-1-1-16,4 0 0 16,-2-2 2-16,3 0 0 15,1 0 0-15,2 0-2 0,-1 0 2 16,6 0-2 0,-3-2 2-16,3-6 0 0,1-2-1 15,0 0 0-15,1-1 1 16,-2 0-1-16,-4 0 0 15,-1 1 0-15,-3 2 0 16,1-1-1-16,-7 2 2 16,1 2-1-16,-1-3 0 15,-4 1-2-15,4-2 2 16,-2 0-1-16,3 0 3 0,-3-2-3 16,-3 0 1-1,1-3 0-15,0 0 0 0,-3 2 1 16,0-3-1-1,0 1 0-15,0-3 1 0,0 0-2 16,0 2 0-16,-12 1 1 16,-2-1 0-16,-2 3-2 15,0-2 2-15,-5 2-1 16,4 3-1-16,-2 2 2 16,-2 1-3-16,2 3 5 15,-4-2-5-15,0 4 3 16,0-1-2-16,5 2 0 15,2 0 2-15,3 0 0 16,3 0 0-16,-1 0-2 16,3 0 1-16,-1 8 1 0,-4 0-2 15,1 4 2-15,-3 0 1 16,1 1-1-16,4-2-3 16,0 2 3-16,0-2-1 15,1 0 1-15,2-2 0 16,1 0-1-16,2 0 3 15,1 1-3-15,0 3 1 16,0-1-3-16,1 5 3 16,2-3 0-16,-2 3 0 15,2-2 0-15,0 1-1 16,0-2 1-16,0-3 0 16,0 0 0-16,0-3 0 15,0 1 0-15,0-3 0 16,0 3 0-16,0-2-3 0,0 2 3 15,2-2-1-15,4 2 1 16,0-3-1-16,3 1 1 16,3 0-1-16,-1-1-1 15,2-2 4-15,-3 0-2 16,1-1 0-16,2-1 0 16,-1-2 0-16,0 0 0 15,3 0 1-15,-1 0-1 16,0 0 0-16,1 0 0 15,0 0-1-15,0 0 1 16,1-2 0-16,1-1 0 0,-1-2 0 16,-1 0 1-1,2 1-1-15,-4-2 0 0,2-1 0 16,-1 0-2 0,-1 0 2-16,0-1 0 0,-1 1 1 15,0-3-4-15,-1-2 3 16,0 0 0-16,0 1-1 15,-2-2 0-15,0 2-1 16,-3 0 2-16,0-3 0 16,-2 2 0-16,-1-2 0 15,-1-2-2-15,-2-2 1 16,0-1 0-16,0-3 1 0,0 2-1 16,-9-5-4-1,-5 1-1-15,-4 2-10 0,-4 1-4 16,-8 7 0-16,-2 8-14 15,-9 6-13-15,-6 0-19 16,0 20-10-16,-3 6-70 16,8 3-52-16,-1-3-72 15</inkml:trace>
  <inkml:trace contextRef="#ctx0" brushRef="#br0" timeOffset="58758.68">8920 10664 347 0,'0'0'42'16,"0"0"22"-16,0 0-24 15,0 0-21-15,0 0-12 16,0 0 0-16,0 0-4 16,-24-26 9-16,17 23-6 15,1 0 9-15,-2 0 8 0,-3 0-5 16,2 0 10-16,-2-1 1 15,-2 2-4-15,0 0 7 16,0-1 5-16,0 3-22 16,1 0 5-16,-2 0-17 15,2 0 6-15,2 0 1 16,-5 0-5-16,4 0-1 16,0 0 2-16,0 0 1 15,4 0 3-15,-4 0-8 16,4-1 6-16,-4 0-4 15,0 1-2-15,-4 0-2 16,7 0 1-16,-4 0 1 16,2 0 0-16,-1 0 0 15,1 0 0-15,-1 1 0 0,2 2-1 16,1 1-1-16,0 1 0 16,2 0 1-16,-1-1 0 15,5 1-1-15,-2 1 0 16,2-2-1-16,1 3 1 15,-1 1 0-15,2 2 2 16,0 3-2-16,0 3 1 16,0 1 4-16,0 3-2 15,0 4 5-15,0-1 2 16,5 2 5-16,1-5-9 16,1 1 2-16,1-4 4 0,-2 0-7 15,2-3 6 1,-2-2 5-16,3-1 0 15,-1-2-4-15,0 0-2 0,0-1-1 16,0-1-2-16,-1 0-4 16,2-1 1-16,-1 1 3 15,4-4-1-15,1 0-2 16,2 1 4-16,1 0-8 16,2-4 7-16,3 3-4 15,1-3-1-15,2 0 4 16,-4 0-4-16,-1 0 0 15,1 0 0-15,-3-3 0 16,1-4-2-16,-2 3 1 16,2-2 0-16,-1-2 1 0,2-1-1 15,-3 0-1-15,4-2 2 16,-2-1-1-16,-1-1 0 16,-3 0 0-16,-3-2-1 15,-1 0 1-15,-1-1-1 16,-4 1 1-16,-1-2 1 15,-4 3-2-15,2-3 0 16,-2 2 3-16,0-2-3 16,0 2 1-16,0 1-1 15,0 0 1-15,0 2 0 16,-9 0 0-16,2 0 1 16,-3 4-2-16,0-1 2 15,-4 1-1-15,2 1-1 0,-3 2 0 16,-2 2 0-16,-3 1-1 15,1 2 1-15,-2 0 1 16,-3 0-1-16,6 0 0 16,-3 0 0-16,1 0 0 15,1 0-1-15,0 0 1 16,0 0 0-16,-1 0 0 16,-2 0 0-16,3 3-2 15,2 2 4-15,1 1-4 16,1 2 2-16,0 4-2 15,2 0 2-15,3 1 0 16,0 3 0-16,3 0 2 16,2 1-2-16,2 0 0 15,2-1 0-15,1-2-2 16,0 1 2-16,0-1-1 0,0-1-12 16,0-1-13-16,3 2-49 15,6-3-58-15,-2-3-73 16,3-7-168-16</inkml:trace>
  <inkml:trace contextRef="#ctx0" brushRef="#br0" timeOffset="63379.11">6017 9797 324 0,'0'0'39'16,"0"0"-28"-16,0 0 23 16,0 0 33-16,0 0-31 15,0 0-6-15,0 0-10 0,-16-4 5 16,16 4 3-16,0 0 0 16,0-2 4-16,0 2-4 15,0 0 6-15,0 0-10 16,-3 0-9-16,3 0-6 15,0 0 1-15,0 0 2 16,0 0-5-16,0 0 5 16,0 0-9-16,0 0-2 15,0 0 0-15,0 0 2 16,0 8 25-16,0 3 9 16,0 1-3-16,0 4 3 15,0 1-4-15,3 3-8 0,3-1 1 16,0 4-15-16,1-1 1 15,-1 3-3-15,2-3 4 16,2 3 0-16,-1 0-6 16,0 1 0-16,0-1 1 15,3 3-3-15,-3-3 0 16,3 1 0-16,-2 1 7 16,0-1-4-16,1-1-2 15,-2 1 2-15,3 1 1 16,1 4-6-16,-2 1 8 15,1 2-2-15,0 0-2 16,-2-1-1-16,5-1-3 16,-3 1-1-16,2-1 2 15,0-5-2-15,1 0 0 16,3 0 1-16,-2 1-1 0,1-5 3 16,-1 5-3-16,1 0 2 15,-1 0-1-15,1 1 2 16,-1 1-1-16,2 0-1 15,0-4-3-15,0 2 6 16,-3-5-2-16,1 1-2 16,1 1 2-16,2 0-3 15,-1 0 1-15,6 0 2 16,-2 1-3-16,9 1 4 16,-1-1-1-16,3-1 1 15,0 0-2-15,-2-3-1 16,-1 2-2-16,0-1 2 0,-3 0-1 15,1 0 0-15,0-1-1 16,-1 0 2-16,3-3-2 16,0-1 3-16,1 0-3 15,0 0 2-15,1 2-2 16,1 0 3-16,-2 1-3 16,2 0 0-16,-2 1 1 15,2-1-1-15,-3 0 0 16,0-2 3-16,1-1-3 15,-3-4 2-15,2-1-2 0,0-2 3 16,0 0-1-16,1-1-2 16,2-1 0-1,3 0 1-15,4-1-1 0,0 0 1 16,2-4-1-16,-2 3 1 16,-5 0 4-16,0-3-5 15,-3 3 0-15,-1-2-1 16,1-1 1-16,3 0 0 15,0-3-3-15,3 1 7 16,-2-2-4-16,0 1 0 16,0 0 1-16,-1 2-1 15,1 0 1-15,-3-3-1 16,-1 1-1-16,0 1 1 16,1-2 3-16,1 3-3 15,-1-2-1-15,1-1 1 0,2 2 0 16,0-2 4-16,0 0-4 15,-2 0 0-15,2 0 0 16,-2 0 0-16,2 0 1 16,2 0 0-16,1 0-2 15,1-2 2-15,1 1-1 16,2-2 1-16,-1 0-1 16,0 0 0-16,0-2 0 15,-2-1-2-15,2 2 2 16,-2-2-1-16,4-1 0 15,1 0 1-15,1-1 1 16,-1 1-1-16,0-1 1 16,-5 0-2-16,2-1 1 15,1 1 0-15,1 0 0 16,3-5 0-16,3 1 1 0,3-5-1 16,1 3 2-16,0-4-3 15,-4 0 2-15,-2 0 0 16,-6 1 0-16,-2 1-1 15,-1-4 3-15,-2 3-1 16,4 0-2-16,0-3 0 16,0-1-1-16,5 0 1 15,-1-1 0-15,2-1-1 16,-2 2 1-16,-2-1 2 16,-7 2-2-16,-2-1 1 0,-1 1-1 15,0-2 0-15,-1 1 2 16,5-6-1-16,-4 2-1 15,7-1 3-15,0-2-2 16,1 1 2-16,0-1-2 16,2 3 1-16,-5 3-1 15,-3 0 2-15,-6 3-1 16,-2 1-2-16,-2-2 0 16,0 0 5-16,3-2-5 15,2 0 3-15,2-3-1 16,1-1-1-16,-2-1 0 15,0 1 2-15,-2 0 0 16,-1 4 2-16,-1 1-4 0,-4 0 2 16,-1 0 0-1,0 4-3-15,0-3 2 0,2-1-1 16,4-3 0-16,0-3 0 16,1-2-1-16,0 0 0 15,-5 0 1-15,-1 0-1 16,-6 4 0-16,1 1 0 15,-2 1 2-15,-1 1 1 16,3-1-2-16,1-1-1 16,4 0 0-16,-3 2 1 15,2-2-1-15,-2 3 0 16,0-1 0-16,-1 1 3 16,0 0-1-16,-2 2 1 15,-4 2-2-15,-1 0-1 16,-1 4 2-16,1-3-2 0,-3 0 0 15,0 1 3-15,-1 0-3 16,0 1 1-16,-2-1-1 16,1 1 4-16,-1 2-3 15,-1-3 1-15,1 1-1 16,0-2 0-16,1 3 1 16,-1-4-1-16,-1 4 2 15,2-2-2-15,2 3-1 16,-3-1 0-16,0 3 1 15,-2 2 0-15,-1 1-1 16,0 3 0-16,-1-1 8 0,1 2-7 16,-1-2 2-16,2 1-3 15,-1-1 0 1,1-2 0-16,-1 0 1 0,0 1-1 16,2-3 1-1,-4 2 0-15,4 1-1 0,-3 0 0 16,0 4 1-16,-1 1-2 15,-1 1 2-15,0 0-1 16,0 0 0-16,0 0-5 16,0 0-3-16,0 0 0 15,0 0-5-15,0 0-2 16,0 0-9-16,0 0-15 16,-11 2-12-16,-18 16-33 0,-13 8-29 15,-14 5-137-15,-10 0-161 16</inkml:trace>
  <inkml:trace contextRef="#ctx0" brushRef="#br0" timeOffset="64356.64">9499 11313 511 0,'0'0'85'16,"0"0"-1"-1,0 0 19-15,0 0-22 0,0 0-14 16,0 0 6-16,0 0-19 16,5 0-10-16,-5 0 1 15,0 0-1-15,0 0-8 16,0 0-3-16,-7 11-10 15,-9 4-3-15,-8 7 5 16,-4 3-9-16,-1 3 1 16,-4 5-3-16,1 3-3 15,-1 0 8-15,0-1-9 16,3-3-3-16,3-3 0 16,3-2-6-16,8-5 1 0,0-4-1 15,5-4 1-15,1-5-2 16,1 0 0-16,6-5 0 15,0-1 0-15,1-2 1 16,2-1 0-16,0 0-2 16,0 0 1-16,0 0 0 15,0 0 0-15,0 0-1 16,0 4 1-16,8 2 0 16,14 5 6-16,5 0 2 15,7 0-7-15,5 4 5 16,-1-3-5-16,3 3-1 15,-2-1 1-15,-3-1-1 16,1 3-4-16,-1-3-5 16,-5 0-21-16,-1-2-8 0,-6 0-4 15,-3 2-18-15,-5-2-30 16,-7 2-28-16,0-1-120 16,-6-3-60-16</inkml:trace>
  <inkml:trace contextRef="#ctx0" brushRef="#br0" timeOffset="64896">10025 11937 859 0,'0'0'51'16,"0"0"58"-16,0 0-30 16,0 0-35-16,0 0-35 15,0 0-7-15,-51 22 6 16,36-1 15-16,2 2 10 0,1 0 0 15,2 2-1 1,2-1-8-16,5-5-9 16,3-1-7-16,0-1-4 0,0-3-1 15,11-3-3-15,2-3 1 16,2-3 4-16,4-4-5 16,2-1 5-16,0 0-2 15,3-11-1-15,-5-3 2 16,0-6-4-16,-6-1 1 15,-7-2-2-15,-5-2 1 16,-1-4 0-16,-6 2-1 16,-11 4-7-16,-7 4 5 15,-2 6 0-15,1 6-4 16,-4 7 4-16,-2 0-12 16,0 4-6-16,-1 15-17 0,0 2-27 15,2 2-13-15,1 0-26 16,4-1-110-16,4-6-69 15</inkml:trace>
  <inkml:trace contextRef="#ctx0" brushRef="#br0" timeOffset="69012.84">10559 8966 205 0,'0'0'94'0,"0"0"-94"0,0 0-138 16,0 0 33-16</inkml:trace>
  <inkml:trace contextRef="#ctx0" brushRef="#br0" timeOffset="69570.85">14543 8794 760 0,'0'0'16'15,"0"0"9"-15,0 0 31 16,0 0 5-16,0 0-57 15,0 0-4-15,-7-12 0 16,7 12-6-16,0 0-58 0,1 0-67 16,14 5 33-16,6-5-245 15</inkml:trace>
  <inkml:trace contextRef="#ctx0" brushRef="#br0" timeOffset="69955.45">16356 8874 615 0,'0'0'22'16,"0"0"78"-16,0 0-1 15,0 0-24-15,0 0-48 16,0 0-23-16,0-5 2 15,0 5 3-15,0 0-4 16,0 0-5-16,0 0 0 0,0 0-9 16,0 0-87-16,0 0-79 15,0 0 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03:39:40.5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21576 5813 646 0,'0'0'5'15,"0"0"52"-15,0 0 60 16,0 0-26-16,0 0-46 15,0 0-9-15,0 0-1 16,0 0-6-16,-36-55-4 0,36 55-6 16,0 0-6-16,0 0-5 15,0 0-3-15,-3 0 7 16,-6 0-4-16,-9 0-4 16,-8 17-2-16,-10 7-1 15,-6 2 2-15,0 3 22 16,0 3-15-16,2 6 2 15,3-1 0-15,4 0-1 16,12 1-7-16,5-4-2 16,7-1-1-16,9-4 1 15,0-4-1-15,3-1 1 16,20-7-1-16,10-8 0 16,11-1 5-16,8-8-3 0,4 0 1 15,6 0-4-15,-1-12 0 16,-6-5 0-16,-4-6-4 15,-8-3 0-15,-9-2 4 16,-7-5-3-16,-6-1 2 16,-7-1 0-16,-7-2 0 15,-5 3-3-15,-2 5 0 16,-11 3 0-16,-19 9-3 16,-11 9-2-16,-12 6 0 15,-4 2-2-15,-1 8-5 0,6 11 2 16,10 5-17-1,13 3-14-15,11 2-35 16,13 2-19-16,5-3-116 0,8-7-81 16</inkml:trace>
  <inkml:trace contextRef="#ctx0" brushRef="#br0" timeOffset="487.64">21939 5939 575 0,'0'0'54'0,"0"0"49"16,0 0 35-16,0 0-66 15,0 0-44-15,0 0-13 16,-84 7 8-16,78 13-2 16,2 4 0-16,2 0-5 15,2 3-3-15,2-1-3 16,14-1-3-16,3-4-3 16,4-3 2-16,0-4-1 15,3-5-2-15,2-6 3 16,2-3-3-16,1 0 0 15,1 0 0-15,-1-14-1 16,-1-4 0-16,-1-1-2 0,0-5 2 16,-6-1-2-16,-4-1 1 15,-7-1-1-15,-8 1 0 16,-4-2-1-16,0 7 1 16,-13 4 0-16,-17 8-2 15,-14 9-1-15,-8 0-6 16,-1 2-14-16,-1 13-8 15,8 6-31-15,7-1-54 16,12 0-151-16</inkml:trace>
  <inkml:trace contextRef="#ctx0" brushRef="#br0" timeOffset="1221.05">22608 5746 507 0,'0'0'44'15,"0"0"-16"-15,0 0 15 16,0 0-1-16,0 0 31 15,0 0 7-15,0 87-5 16,0-56-25-16,2 0-23 0,-1 2-2 16,1 0-14-16,-2-2-3 15,0 2-1-15,0-2 1 16,0 0-8-16,0-2 1 16,0-3-1-16,0-5-1 15,1-5-8-15,-1-4-4 16,0-8-42-16,0-4-174 15,3-2-78-15</inkml:trace>
  <inkml:trace contextRef="#ctx0" brushRef="#br0" timeOffset="1488.64">22933 5796 797 0,'0'0'95'16,"0"0"5"-16,0 0-21 15,0 0-48-15,0 0 6 16,-43 82 16-16,31-33-29 16,3 2-10-16,3 4-6 15,3-1-7-15,3 0 0 16,0-4-1-16,0-3-12 15,0-7-30-15,0-2-33 0,6-13-222 16</inkml:trace>
  <inkml:trace contextRef="#ctx0" brushRef="#br1" timeOffset="12704.95">21278 5620 396 0,'0'0'4'0,"0"0"54"16,0 0-5-16,0 0 1 16,-3-75 29-16,3 60-49 15,1-2-6-15,2 2 15 16,1 1 22-16,-3 2 7 16,-1 5-32-16,2 1-11 0,-2 2-17 15,0-1 18-15,0 3 6 16,0-1-14-16,-10 0-10 15,-5 0-9-15,-4 2 2 16,-1-1 0-16,-3 2 14 16,-6 0-13-16,-2 0 0 15,-3 0 0-15,-2 10 1 16,-3 8 1-16,-1 4 5 16,-1 6 0-16,0 3-5 15,2 6 0-15,2 2 7 16,5 6-10-16,4 6 4 15,10 3-1-15,6 3-3 16,5 1-4-16,3 1 6 16,4 3-7-16,0 7 4 15,7 0 3-15,5 2 5 0,5-2-4 16,3-4-2-16,7-4-1 16,9-3-2-16,8-4 3 15,11-2-5-15,9-1 2 16,4-6-1-16,2-3 0 15,-3-5-1-15,-1-5 1 16,-1-6-2-16,2-7 3 16,1-5 1-16,7-3-4 15,0-2 0-15,1 2-1 16,2-3 1-16,2 0-2 0,-3-4 2 16,-3-1-1-1,-4-3 1-15,-7 0 0 0,-2-6 0 16,-3-5 0-16,-1-4-3 15,-1 1 2-15,1-6-2 16,0 3 2-16,2-5 0 16,3 1 0-16,6-2-1 15,-2 1 2-15,-3 1 0 16,-9 0 0-16,-7-1-1 16,-5 0 0-16,-2 2 0 15,-1-3 0-15,4 3-1 16,0 1 2-16,0-1-1 15,-2-1 1-15,-8-1-2 16,1-1 1-16,-8-5 0 16,-5-3 1-16,-4-2 0 0,-5-4 0 15,-8-4-2-15,-4-1 0 16,0-3 2-16,0-2-1 16,-14 4-1-16,-3-1 2 15,-6 3-2-15,-4-2 2 16,-6-2 0-16,-5-7-1 15,-6 1 1-15,-4-2-4 16,-1 0 2-16,-5 4 1 16,0 1 1-16,-1 4 0 15,-4-2 0-15,3 6 0 16,0 1 1-16,1 3-2 16,1 3 0-16,4 0 1 0,-3 4 0 15,-5 1-2-15,0 0 0 16,-7 6 0-16,0-1 2 15,-3 4 0-15,1 3 0 16,0 4 0-16,5 1 0 16,2 5 1-16,5 1 2 15,2 4-2-15,6-1 0 16,3 2-1-16,3 0 1 16,5 0-2-16,1 0 0 15,0 0 1-15,-1 3 2 16,-3 5-1-16,-2 3-1 15,3 0 0-15,2 1-3 16,3 2 2-16,4 3 1 16,-1 0-2-16,2 2 1 15,1 1 0-15,3 1 1 0,0 1 0 16,1 1 0-16,0 3 0 16,-1 0 1-16,-3 3 0 15,1 2-1-15,-1 2 0 16,1 0 4-16,0 4-1 15,3 0 1-15,1 3-4 16,6 1 5-16,3 0-1 16,6-2-4-16,5 1 3 15,2-1-2-15,0 0-1 16,0-3 1-16,2-1-1 16,14-2-1-16,4 1-21 0,8 3-25 15,11-5-83-15,8-8-235 16</inkml:trace>
  <inkml:trace contextRef="#ctx0" brushRef="#br1" timeOffset="28103.65">21148 5609 317 0,'0'0'55'15,"0"0"-19"-15,0 0 44 16,0 0-39-16,0 0-19 15,0 0-7-15,0 0 11 16,0 0 6-16,0-2 8 16,-2 2-8-16,1 0-1 15,1 0-8-15,-2 0-6 16,1 0 1-16,-1-1-9 0,-1 1 16 16,3-2-6-16,0 2 29 15,0 0-10-15,0 0-14 16,0 0-9-16,0 0-1 15,0 0-6-15,0 0 2 16,2 0-3-16,19 0 1 16,10 5 22-16,8 3-14 15,10-4-3-15,16 4 3 16,7-1-3-16,15 0-5 16,4-1 2-16,6-2-5 15,4 0 2-15,5-1-7 16,0 0 6-16,-3 0-5 15,-6-1 2-15,-13 0 3 0,-14-2-4 16,-11 0-1-16,-18 0 0 16,-11 0 0-16,-10 0-1 15,-8 0 0-15,-3 0 0 16,-3 0 0-16,-3 0 1 16,-3 0-2-16,0 0-6 15,0 0-12-15,0 0-35 16,0 4-29-16,-16 9-22 15,-18-1-148-15,-10-1-239 16</inkml:trace>
  <inkml:trace contextRef="#ctx0" brushRef="#br1" timeOffset="28891.5">20968 6331 382 0,'0'0'44'16,"0"0"-28"-16,0 0 43 15,0 0-20-15,0 0-20 16,0 0 9-16,7 5 3 15,2 0 41-15,1-2-18 16,8 3 7-16,2-1-20 16,10 3 1-16,11-1-3 15,9 1-9-15,19 0-4 16,17 0-3-16,18-2 12 16,14 3-2-16,13-1-11 0,8 3-5 15,3 3-8 1,4 0-8-16,0 0 9 0,-9 2-7 15,-9 1 0 1,-10-3 3-16,-16 1 2 0,-12-2 0 16,-19-4 1-16,-21-2-2 15,-18-3-1-15,-16 1-2 16,-7-4 5-16,-8 1 0 16,-1-1 5-16,0 0-3 15,0-1-6-15,0 0-2 16,0 0-2-16,0 0-1 15,0 0-1-15,0 0-6 16,-1 0-24-16,-14 0-27 16,-4 0-56-16,-4 0-104 15,-2 0-224-15</inkml:trace>
  <inkml:trace contextRef="#ctx0" brushRef="#br1" timeOffset="31037.6">13993 1743 509 0,'0'0'15'0,"0"0"0"0,0 0 7 15,0 0 5 1,0 0-6-16,0 0-7 0,0 0 18 15,-3 0 1-15,3 0 23 16,0 0 5-16,0 0 13 16,0 0-18-16,1 0-34 15,7 0 0-15,2 0-11 16,4 0 3-16,4 0 0 16,4 3 2-16,6-3 3 15,6 2-6-15,7-1 2 16,9-1-3-16,7 0-1 15,6 0-2-15,8 0-5 16,5 0 2-16,4 2-3 16,3 0 1-16,-1 3-1 15,2 0-2-15,-1 3 0 0,1 1-1 16,2-3 0-16,2 0 0 16,-2-4 1-16,1 1 0 15,-3-1-1-15,-5 0 0 16,-4-1-1-16,-4 3 1 15,-2 0 0-15,-4-1 0 16,4 2 0-16,2-2-1 16,3 2 1-16,4-1 1 15,-1 1 0-15,-3-2 0 16,-4 1 0-16,-2-2-1 16,-1 1 0-16,-5-2 0 15,-2 1 0-15,-2-2 0 0,-6 2-2 16,3-2 2-16,3 3 0 15,2-3 0-15,7 2 0 16,2 1-1-16,3-1 1 16,5 3 0-16,-1-1 0 15,-1 2 0-15,-3-2 1 16,-6 3-1-16,-7 0 0 16,-4-1 2-16,0-1-3 15,2-1 2-15,4 0-1 16,6 0 0-16,2 0-1 15,4 1 0-15,0-4 1 16,3 2-1-16,2 2 0 16,-1-4 1-16,-2 1 0 15,-4-2 0-15,-5 0-1 16,-2 0 1-16,-4 0-1 0,-1 0 1 16,-4 0 3-1,-2 0-3-15,-1 0 0 0,-3 0 1 16,2 0-1-16,1 0 2 15,0 0 4-15,-4 0 4 16,-6 0 1-16,-3 0-9 16,-11 0 6-16,-5 0 6 15,-4 0 1-15,-3 0-5 16,-4 0 0-16,-2 0-5 16,-4 0 2-16,-3 0 0 15,-3 0 3-15,0 0-3 16,0 0-3-16,0 0-2 0,0 0-1 15,0 0 1-15,2 0-2 16,-1 0 0-16,-1 0-1 16,1 0-10-16,-1 0-36 15,0 0-67-15,0 0-138 16,-7-12-377-16</inkml:trace>
  <inkml:trace contextRef="#ctx0" brushRef="#br1" timeOffset="31989.9">22418 1810 528 0,'0'0'47'0,"0"0"34"16,0 0 20-16,0 0-13 15,0 0-45-15,0 0-24 16,0 0 3-16,0 0-5 0,0 0-1 15,0 0 1-15,0 0 8 16,13 0 4-16,9 0 0 16,8 0-8-16,7 0 0 15,15 0-9-15,13 0 1 16,17 0 0-16,18 0-1 16,10 0 9-16,9 3-2 15,3 3-9-15,1-2-2 16,-4 0 0-16,-10-3-4 15,-16-1-1-15,-22 0 1 16,-18 0 1-16,-18 0-1 16,-12 0 1-16,-6-1 2 15,-7-2-3-15,0 2 1 0,-3-1-2 16,1-1-1-16,1 1-2 16,2 0 0-16,3 2-1 15,1 0 1-15,-2 0-5 16,1 0-24-16,-1 2-44 15,-7 8-70-15,-6-3-146 16,0-2-340-16</inkml:trace>
  <inkml:trace contextRef="#ctx0" brushRef="#br1" timeOffset="33783.1">1495 2417 283 0,'0'0'31'16,"0"0"10"-16,0 0 8 0,-91-42 41 15,76 33-29 1,6 3 13-16,1-1 8 0,0 3-26 15,5 0 36-15,-3 3-13 16,4 0-51-16,2 1 1 16,-1 0 9-16,-1-2-17 15,2 2-13-15,0 0-8 16,0 0 0-16,5 0-7 16,14 0 7-16,9 0 1 15,11 0 1-15,10 0 6 16,11 0 10-16,15 0 11 15,11-2-3-15,13-3-11 16,5 1-3-16,0 0-6 16,1 0-4-16,4 1-1 15,-2 1 1-15,2 1-2 0,9-1 1 16,-3 1 2 0,5-1-3-16,1 1-3 0,-3 1 2 15,-1 0 0-15,-6 0 1 16,-8 0 1-16,-4 0-1 15,-10 0 0-15,-1 0 0 16,-1 0-3-16,2 0 6 16,2 0-3-16,0-5 1 15,-1 1 1-15,-1-1-2 16,2 0 0-16,-3-1-2 16,-4 2 2-16,-11 3-5 15,-9-3 5-15,-10-1 1 16,-3 2-1-16,-10-2 0 15,-2-1 0-15,-5 3 1 0,-4-4-1 16,-6 4 5-16,0-2-4 16,-3 1 2-16,-5-1 3 15,-1 2 1-15,-9 1 1 16,2 1 1-16,-7 1 1 16,-1-2 0-16,0 2-1 15,0-1 5-15,0 1-6 16,0 0 6-16,2 0-8 15,-2 0-1-15,0 0-3 16,0 0 1-16,0 0-3 16,0-2 0-16,0 2-4 15,0 0-40-15,-17 3-67 16,-10 2-124-16</inkml:trace>
  <inkml:trace contextRef="#ctx0" brushRef="#br1" timeOffset="36488.74">23057 6422 18 0,'0'0'60'0,"0"0"-49"16,0 0-3-1,0 0-2-15,0 0-6 0,0 0 0 16,0 0 0-16,-21 0 0 16,21 0 0-16,-1 0 0 15,-1 0 1-15,2 0-1 16,0 0 1-16,0 0 1 15,0 0-2-15,-1 0-4 16,1 0-20-16</inkml:trace>
  <inkml:trace contextRef="#ctx0" brushRef="#br1" timeOffset="37589.04">22919 7596 617 0,'0'0'47'0,"0"0"72"16,0 0-12-16,0 0-28 0,0 0-28 15,0 0-2-15,56-51-4 16,-56 51 4-16,0 0-27 15,0 0-1-15,0 0-8 16,0 0-6-16,-5 0-7 16,-20 17 0-16,-12 7 7 15,-17 8 6-15,-5 1-3 16,-4 1-6-16,5-1 2 16,8 1-4-16,13-5-2 15,12-3 0-15,10-4 0 16,11-4-1-16,4-2-1 15,5-1 2-15,24-3 0 0,15 0 3 16,9-3 3-16,8-1-2 16,3-4-3-16,-7-2-1 15,-6 1-1-15,-11-3 1 16,-9 0-5-16,-9 0-13 16,-7 0-9-16,-6 0-9 15,-3-8-24-15,-1-5-56 16,-2-4-150-16,-1-3-188 15</inkml:trace>
  <inkml:trace contextRef="#ctx0" brushRef="#br1" timeOffset="37851.25">23050 7614 785 0,'0'0'74'15,"0"0"24"-15,0 0-54 16,0 0-43-16,0 0 1 16,0 0 22-16,-27 90-4 15,19-42 5-15,-2-1-12 16,1 3-9-16,1 1-1 16,1 5-2-16,-4 3-1 15,3-1 0-15,2-7-10 16,-3-7-20-16,4-9-75 15,-2-12-98-15,2-9-168 16</inkml:trace>
  <inkml:trace contextRef="#ctx0" brushRef="#br1" timeOffset="38197.8">23427 7623 688 0,'0'0'221'0,"0"0"-150"16,0 0-11-16,0 0-36 15,0 0-24-15,0 0 0 16,-15 37 0-16,6-1 17 15,0 6-9-15,0 3-3 16,2 1 0-16,-2-1-4 16,6 1 0-16,-2-2 0 15,2 0 0-15,2-5 0 16,-4-8-1-16,2-5 0 16,-5-9-24-16,0-6-51 15,-4-10-102-15,-3-1-230 0</inkml:trace>
  <inkml:trace contextRef="#ctx0" brushRef="#br1" timeOffset="38411.47">23150 7827 855 0,'0'0'11'0,"0"0"44"16,0 0 40-16,0 0-43 15,0 0-46-15,0 0-6 16,121-24 1-16,-41 23 2 16,1-1-3-16,-1 1-17 15,-7-1-65-15,-11-5-110 16,-16-5-92-16</inkml:trace>
  <inkml:trace contextRef="#ctx0" brushRef="#br1" timeOffset="38643.67">23862 7540 485 0,'0'0'90'16,"0"0"84"-16,0 0-17 15,0 0-88-15,0 0-25 16,0 0-6-16,0-7-26 16,0 13-12-16,0 20 2 15,-4 15 20-15,-6 10 14 16,2 7-13-16,-1 1-5 0,0 3-11 15,2 2-7 1,-2 8 0-16,-4 1-1 16,-1 3-41-16,-7-6-91 15,-6-11-268-15</inkml:trace>
  <inkml:trace contextRef="#ctx0" brushRef="#br1" timeOffset="40343.91">22944 8987 270 0,'0'0'81'16,"0"0"-31"-16,0 0 61 16,0 0-56-16,0 0 28 15,0 0-21-15,-8-6-17 16,8 6 2-16,0-3 9 15,0 3-3-15,-1 0-13 16,1 0-15-16,0 0-12 0,0 0-7 16,0 0-1-16,14 0-4 15,18 0 3-15,13-2 17 16,13-4-1 0,12 0-6-16,12 1-4 0,6-1-1 15,9 0 11-15,4 3-8 16,2-1-2-16,-5 1-4 15,-6 1-4-15,-10-1-2 16,-13 2 4-16,-16-2-4 16,-14 0-1-16,-14 0 1 15,-14 1 1-15,-1 0 0 16,-9 2-1-16,-1 0-9 0,2 0-20 16,-2 0-14-16,0 0 0 15,-24 0-8-15,-15 5-55 16,-11 5-62-16,-7-3-80 15</inkml:trace>
  <inkml:trace contextRef="#ctx0" brushRef="#br1" timeOffset="40687.24">23014 9075 462 0,'0'0'41'0,"0"0"14"16,0 0 65-16,0 0-30 16,0 0-33-16,0 0-34 15,-40 3-8-15,48-1-8 16,27 3 38-16,18-1 2 16,25-1-13-16,19-1-2 15,15 0 15-15,12 1-3 16,4 4-17-16,3 0-5 15,-3 1-8-15,-10 0-6 16,-12 0-5-16,-18-2-3 16,-23-5 3-16,-25-1-3 15,-16 0-3-15,-14 1 2 16,-10-1-5-16,0 3-11 16,-12 3-40-16,-21 0-95 0,-12-4-293 15</inkml:trace>
  <inkml:trace contextRef="#ctx0" brushRef="#br1" timeOffset="45768.18">2505 9399 214 0,'0'0'249'16,"0"0"-186"-16,0 0 28 15,0 0-43-15,0 0-17 16,0 0 25-16,0 0-25 16,0 0 26-16,3-24 18 0,-3 19-36 15,0 2-3-15,0-3-2 16,0-2 0-16,0 4-3 15,0-4-8-15,-6-2-7 16,-2 3 2-16,-1-4 6 16,0 3-8-16,-3 0 2 15,-4 1-14-15,4 2 9 16,-4 3-5-16,-4 2-2 16,-1 0-4-16,-4 7-2 15,0 10 1-15,-2 2-1 0,4 2 1 16,-2 1 5-1,4 1 6-15,6 1-6 16,0-1 1-16,6-1-7 16,4-4 5-16,5-2-3 0,0-2 2 15,0-5-3-15,0 2-1 16,2-5 1-16,9 1 0 16,1-3-1-16,7-4 2 15,2 0 1-15,0-2-2 16,1-9-1-16,-1-4 1 15,-4 3-1-15,-2-5 0 16,-3 0-4-16,-1 2 2 16,-5-2-2-16,0-1 3 15,0-1 1-15,-4 4-1 16,1 2 1-16,-3 6 1 16,4 3-1-16,-4 1-1 15,0 3 1-15,0 0 3 0,0 0 2 16,0 0 0-16,0 0-2 15,0 0-3-15,0 0 2 16,0 16-1-16,0 4 6 16,0 3 3-16,3 5-6 15,0 5 6-15,0 4-3 16,-2 1 1-16,3 4-1 16,-1 0 2-16,0 5 3 15,-2-2-3-15,-1-3 2 16,0-1-8-16,0-5 6 15,0-4-5-15,0-5-2 16,0-6 0-16,-1-8 1 0,-1-6-2 16,2-2 2-16,0-5-3 15,0 0 2-15,0 0 0 16,0 0 2-16,0-12 10 16,3-7-14-16,10-4 0 15,3-3 0-15,7-1-2 16,1-3 2-16,6 0-8 15,1 1-10-15,-4 1-13 16,3 3-9-16,-7 8-18 16,-3 4-28-16,-5 4-74 15,-1 6-279-15</inkml:trace>
  <inkml:trace contextRef="#ctx0" brushRef="#br1" timeOffset="46255.94">2901 9474 737 0,'0'0'164'16,"0"0"-64"-16,0 0-11 15,0 0-52-15,0 0-21 16,0 0 6-16,-69 5 0 16,55 8-3-16,-3 1 7 0,3 2-6 15,0 1 2-15,1 0 0 16,4 0-6-16,-1 0-2 16,5 3-6-16,1-6 1 15,4 2-3-15,0-5-1 16,0-2-4-16,2-1 1 15,9-5 2-15,2-3-4 16,8 0 4-16,0 0 0 16,0-10-2-16,4-5 4 15,-1-2-6-15,1-2 2 16,1-3-2-16,-6-1 0 0,-3 2-1 16,-6-3-3-1,-5 2 2-15,-4 0 0 0,-2 6-9 16,0 1-4-16,-22 9-4 15,-3 6-14-15,-10 0-12 16,-4 18-27-16,1 1-63 16,8 0-181-16</inkml:trace>
  <inkml:trace contextRef="#ctx0" brushRef="#br1" timeOffset="47267.99">3567 9385 362 0,'0'0'86'16,"0"0"61"-16,0 0-26 15,0 0-28-15,0 0-8 16,0 0-18-16,-12 1-23 15,12-1 2-15,0 0-4 16,0 2-13-16,0 0-9 16,0 5 6-16,4-1-9 15,8 2 3-15,1 0-5 16,4-2-4-16,2-3-3 0,4 0 1 16,11-3-2-1,2 0-1-15,6 0-1 0,10-6 0 16,4-8 2-16,4 2 6 15,3-4-7-15,4-2 0 16,3 0 6-16,6-3-1 16,0 2-1-16,2 2-6 15,-7 2 0-15,-2 1-2 16,-4 2-2-16,-2 0 2 16,3-1-2-16,-2 4 1 15,3-2 0-15,0 1 2 16,0 5 5-16,-4-2-5 0,-2 4 0 15,-3-2-1 1,-5 2-4-16,-9 0 3 0,-8 0-1 16,-8-2 1-16,-12 2-1 15,0 0 0-15,-6-2 0 16,-1 3 0-16,-5 0 0 16,1 0 1-16,-2-1-1 15,-3 3-2-15,0 0-2 16,0 0-11-16,0 0-7 15,0 0-4-15,-9 0-11 16,-13 0-20-16,-5 4-35 16,-3 3-34-16,1-1-109 15,0-1-67-15</inkml:trace>
  <inkml:trace contextRef="#ctx0" brushRef="#br1" timeOffset="49714.81">3962 8998 465 0,'0'0'127'0,"0"0"-27"16,0 0-17-16,0 0-13 0,0 0-15 16,0 0-2-16,-6 0-13 15,6 0-1-15,0 4 3 16,0-2-11-16,0 5-2 16,0 3 5-16,0 1-7 15,0 3-7-15,0 0-4 16,15 2-8-16,3-2 1 15,7 0 1-15,3 1-4 16,4-2 5-16,2 0 4 16,0-1-6-16,-4-1-8 15,-3 2 2-15,-2 0-1 16,-7 3 0-16,-1-1 1 16,-7 3-3-16,-4 0 2 0,-4 3-1 15,-2 4 2-15,0 2 4 16,-3 2-1-16,-12 2 3 15,-5-2-4-15,-3 3 0 16,-2-1-5-16,-3-2 2 16,0 0-1-16,1-2 1 15,8-5-2-15,4 0-1 16,0-5-7-16,10-5-6 16,2-3-21-16,3-5-17 15,0-2-35-15,14-2-42 0,7 0-126 16,4-13-136-1</inkml:trace>
  <inkml:trace contextRef="#ctx0" brushRef="#br1" timeOffset="50225.14">4535 8874 618 0,'0'0'147'0,"0"0"-23"15,0 0-22-15,0 0-59 16,0 0-9-16,0 0 2 16,-87 40 0-16,71-19-16 15,4 1 3-15,3 2-8 16,3 1 1-16,3-5 2 16,3 0-4-16,0-3-7 15,0-4-2-15,6-2 5 16,10-5-8-16,5-5 2 0,6-1 4 15,3-1 0 1,3-14-4-16,-2-7 0 0,-1-6-4 16,-5-2 0-16,-2-4-8 15,-9 1 6-15,-6-1-7 16,-8 1 4-16,0 7-2 16,-11 4 1-16,-16 13-13 15,-10 9-4-15,-10 4-30 16,-4 23-29-16,2 4-44 15,2 3-230-15</inkml:trace>
  <inkml:trace contextRef="#ctx0" brushRef="#br1" timeOffset="52361.9">2564 13612 262 0,'0'0'96'0,"0"0"-7"15,0 0-10-15,0 0-37 16,0 0 17-16,0 0 14 15,14-44-57-15,-7 40-7 16,-7-1-5-16,3 2 3 16,0-2 6-16,-1 3 1 15,-2 1 8-15,0-2 45 16,0 0-8-16,0-2-11 16,0 2-28-16,0-3-14 0,0 3 13 15,0 0 23-15,0-4-19 16,0 3 8-16,-5-2-14 15,-3 2 8-15,-3 1-10 16,-8 1-4-16,-7 2-4 16,-11 0 2-16,-8 15-3 15,-4 11 7-15,-4 10-2 16,1 8 1-16,2 4-1 16,3 3-1-16,7 12-2 15,6 0 2-15,7 6-3 16,9-2 4-16,9-3-4 15,6-1-2-15,3 0 0 0,0-2 0 16,15 0 4-16,7-7-8 16,1-4 1-16,8-3 1 15,4-5 3-15,5-8 5 16,0-5-2-16,3-5-2 16,2-3 1-16,10-5-4 15,3-7 3-15,8-5-2 16,6-4-3-16,2 0-2 15,1-16 0-15,1-7 2 16,-3-8-1-16,-1-3-1 16,-7-2 0-16,-4-3 3 15,-7-2-2-15,-3-2 7 16,-4-3-5-16,-7 1 6 0,-5 0-9 16,-2-1 1-16,-8-2 1 15,-7 2 1-15,-6-2-3 16,-9-4-1-16,-3-4-1 15,0-3 0-15,-12 1-2 16,-15 0 0-16,-10 9 1 16,-13 5-2-16,-12 5-3 15,-8 9-1-15,-12 10 2 16,-5 10 1-16,1 8-2 16,3 2-3-16,8 9 1 15,6 11-17-15,11 7-11 16,9 7-13-16,10 0-45 15,12 2-46-15,8-2-132 16,16-2-99-16</inkml:trace>
  <inkml:trace contextRef="#ctx0" brushRef="#br1" timeOffset="53194.68">2715 13924 776 0,'0'0'97'0,"0"0"-24"0,0 0-21 15,0 0-35-15,-88-8-6 16,67 23 13-16,-5 7 5 15,9 3 5-15,1 1-17 16,5 2-9-16,8-6 0 16,0-3-3-16,3-3-3 15,0-4 1-15,0-4-3 16,0-2 1-16,6-3 2 16,6-3 2-16,3 0-3 15,0 0 4-15,6-13-1 0,1-3 2 16,-3-3-5-1,1 2-1-15,-4-2 2 0,-2 6-3 16,-5 1 0-16,-1 3 1 16,-4 6-1-16,3 1 0 15,-1 2-1-15,0 0-3 16,3 19 2-16,-2 4 2 16,1 6 7-16,-2 3-2 15,-2 2 3-15,-4 0-3 16,0 1 4-16,0-1 0 15,0-3-5-15,0-5-2 16,-6-2 0-16,3-10-1 16,-1-4-1-16,4-8 0 15,0-2-1-15,0 0-2 16,7-12 1-16,8-14 1 0,5-6-8 16,-2-1 4-1,2 3 4-15,-6 5 0 0,-1 7 1 16,-2 3 1-16,-4 10 3 15,-2 1 3-15,-2 4-3 16,-3 0 1-16,0 0-1 16,2 0-1-16,1 9-1 15,-1 11 14-15,1 2 6 16,1-1-14-16,1-1 3 16,3-3-1-16,5-5-2 15,-3-3 0-15,2-4-1 16,0-3-5-16,2-2 9 15,0 0 1-15,0-13 1 16,2-5-4-16,-7-5-5 0,-4 0-4 16,-5 1 0-1,0 1 0-15,-15 4-8 0,-15 5-9 16,-8 8-18-16,-3 4-21 16,-1 11-28-16,3 12-93 15,-5 2-291-15</inkml:trace>
  <inkml:trace contextRef="#ctx0" brushRef="#br1" timeOffset="53777.44">1331 14304 628 0,'0'0'86'0,"0"0"-21"0,0 0 28 16,0 0-15-16,0 0-35 16,0 0-17-16,-45 0 9 15,45 0-6-15,0 0 3 16,0 0-15-16,0 0-5 16,0 0 1-16,0 0-3 15,0 0-1-15,0 0-3 16,15 0 8-16,7 0-2 15,8 0 10-15,9-7-13 16,10-7-1-16,9-6 2 16,11-2 2-16,8 0 0 15,0 3-6-15,-3 3-4 16,-7 7-1-16,-12 0 2 0,-10 6-3 16,-10 3 0-16,-7-1 1 15,-1 1-1-15,-8 0 0 16,-4 0 0-16,-3 0-1 15,-6 0-4-15,-2 0-13 16,-2 0-10-16,-2 3-18 16,0 3-8-16,-6 6-30 15,-15 0-78-15,-7-5-292 16</inkml:trace>
  <inkml:trace contextRef="#ctx0" brushRef="#br1" timeOffset="54265.52">1489 14050 674 0,'0'0'58'0,"0"0"70"16,0 0-34-16,0 0-47 15,0 0 14-15,0 0-9 16,-18-22-30-16,18 22 0 16,0 0 4-16,0 0-7 15,0 9 9-15,3 4 12 16,13-1-18-16,0 0-6 16,7-2 0-16,4-1 1 0,3-6-6 15,4-3 6-15,5 0-11 16,1 0 4-1,-2 0-9-15,-4 0 1 0,-7 0-1 16,-5 0 0-16,-4 0-1 16,0 5 0-16,-5 2-1 15,-2 2 1-15,-1-1 1 16,1 4 0-16,-5 0 1 16,-3 5-1-16,-3 5-1 15,0 5 3-15,-8 7 4 0,-14 4-3 16,-2 5-3-1,-5 2-1-15,-2 2-6 0,6 1-32 16,1-1-33-16,12-6-34 16,2-8-137-16,8-15-517 15</inkml:trace>
  <inkml:trace contextRef="#ctx0" brushRef="#br1" timeOffset="55104.68">3499 13997 350 0,'0'0'77'15,"0"0"24"-15,0 0 7 16,0 0-6-16,0 0-29 15,0 0 12-15,-15 0-18 16,15 0-20-16,0 0 15 16,0 0-9-16,0 0-10 15,0 0-18-15,9 0-14 16,14 0-2-16,13 4 4 16,13 1-8-16,17 5-1 15,11 0-3-15,14-2 1 16,11 0 0-16,7-7-2 15,8-1 0-15,4-1-1 16,0-15 0-16,-8-1 1 0,-17 0 0 16,-16 5 0-16,-25 0 2 15,-23 4 0-15,-17 6-2 16,-11-1 0-16,-4 3 1 16,0 0 6-16,0-2-7 15,-7 2-6-15,-13 0-50 16,-5 2-30-16,-4 8-33 15,-2 0-107-15,-5-5-111 16</inkml:trace>
  <inkml:trace contextRef="#ctx0" brushRef="#br1" timeOffset="55636.96">3860 13852 682 0,'0'0'99'0,"0"0"48"0,0 0-89 16,0 0-46-16,0 0-3 16,0 0 8-16,8 0 29 15,13 14-12-15,1 3 8 16,8 0-12-16,0 0-13 16,4 2-8-16,0 0 1 15,-1-4-6-15,-2-3 1 16,-2 1-4-16,-2-4 2 15,-2-2-1-15,-4-2 0 16,-3-2 1-16,-8 1 0 16,-2 1-3-16,-5-1 0 15,-3 4 0-15,0 8 4 16,0 7 3-16,-23 11 13 16,-12 7-13-16,-5 2-5 0,-3 1 0 15,-4-2 0-15,5-4-1 16,-1-2-1-16,4-7-1 15,5-4-17-15,7-6-17 16,8-7-37-16,7-4-67 16,7-8-115-16,2 0-187 15</inkml:trace>
  <inkml:trace contextRef="#ctx0" brushRef="#br1" timeOffset="56079.02">4126 13584 899 0,'0'0'90'16,"0"0"-20"-16,0 0-23 16,0 0-34-16,0 0-5 15,0 0 7-15,-55 47 15 16,52-32-14-16,0-2 5 16,3 0-3-16,0-3-7 15,0-1-3-15,12-1-2 0,1-6-2 16,8-2 4-16,5 0 1 15,6-8-2-15,1-10-2 16,-2-6-4-16,-5-1-1 16,-8-1-2-16,-8-1-2 15,-10 3-2-15,0 3 4 16,-7 7-6-16,-19 9-4 16,-12 5-18-16,-3 25-30 15,-2 14-22-15,0 9-40 16,7-2-213-16</inkml:trace>
  <inkml:trace contextRef="#ctx0" brushRef="#br1" timeOffset="57152.67">5218 13822 398 0,'0'0'150'0,"0"0"19"15,0 0-111-15,0 0 75 0,0 0-61 16,6-72-40-16,-6 60 34 15,0 1-28-15,-4 0-6 16,-6 2-9-16,-5 1 0 16,-7 3-7-16,-11 5-7 15,-13 0-3-15,-9 12 0 16,-6 15-3-16,0 12 6 16,1 11 4-16,6 6 8 15,5 9-2-15,10 3-1 16,9 4-6-16,8 2 2 15,13-2-5-15,7-2-4 16,2-8-3-16,14-10-2 0,17-6 0 16,11-8 0-16,3-6 2 15,2-6 0-15,1-8 6 16,3-4 3-16,4-6 7 16,14-7-10-16,4-1 1 15,9-5-9-15,0-19 1 16,4-7-2-16,-2-10 0 15,1-8 0-15,-6-6-1 16,-9-3 0-16,-15 0 2 16,-14-3 2-16,-16 1-2 15,-10-1-1-15,-14-6 1 16,-1-1-4-16,-21-5 1 16,-17 1-3-16,-13 6-1 0,-15 8-9 15,-10 9 1-15,-3 13 0 16,-1 15 1-16,6 14-4 15,5 7-4-15,3 17-8 16,4 21-25-16,2 10-19 16,8 11-39-16,4 6-64 15,10-2-75-15,8-3-236 16</inkml:trace>
  <inkml:trace contextRef="#ctx0" brushRef="#br1" timeOffset="57842.38">5165 14134 778 0,'0'0'74'16,"0"0"30"-16,0 0-41 15,0 0-23-15,0 0-4 16,0 0-6-16,-71-33-27 16,37 37-1-16,1 16 0 15,-1 4 8-15,5 6 0 16,7 0 9-16,7 0-14 16,6-1 1-16,8-8-6 15,1-6 0-15,0-5-4 0,13-6 4 16,7-4 5-16,5 0 1 15,3-8 7-15,2-12-3 16,1-2-2-16,-1-5-7 16,-4 2-1-16,-1 1 0 15,-5-2-2-15,-5 6 2 16,-1 3 0-16,-5 6 0 16,-3 3-2-16,-3 6 2 15,3 2 0-15,-4 0 0 16,5 0-2-16,-1 0-2 0,-2 1-1 15,0 12 4 1,3 5 1-16,-3 4 0 0,3 4 2 16,-2 4 2-16,-2 1 1 15,5 0 6-15,-5-3-3 16,0-3-6-16,1-3 0 16,-3-5 1-16,1-6 2 15,-1-3-4-15,-1-6 1 16,2-2-2-16,-2 0 1 15,0 0 3-15,6 0 4 16,1-7 11-16,0-10-11 16,9-5-7-16,-6-1 2 15,3-4-3-15,-2 2-6 16,1-1-10-16,0 6-4 16,-6 6-4-16,3 4 1 0,-2 6-20 15,-2 3-34-15,2 1-14 16,2 0-150-16,1 0-73 15</inkml:trace>
  <inkml:trace contextRef="#ctx0" brushRef="#br1" timeOffset="58061.89">5519 14159 801 0,'0'0'181'16,"0"0"-74"-16,0 0-49 15,0 0-51-15,0 0-6 0,0 0 9 16,-9 46 7-16,9-17-10 16,0-3-1-16,0 5-1 15,0-2-2-15,0 1-3 16,0-1-12-16,0 0-44 16,-3-7-100-16,-2-5-270 15</inkml:trace>
  <inkml:trace contextRef="#ctx0" brushRef="#br1" timeOffset="58615.41">5862 14040 901 0,'0'0'108'0,"0"0"-3"15,0 0-74-15,0 0-31 16,0 0 1-16,97 0-1 16,-34 0 0-16,9-1 1 15,11-6 13-15,11-2 25 16,6 0 6-16,7-4-18 15,5 1-11-15,-3-2-10 16,3 0-2-16,-6 1-3 16,-11 3-1-16,-16-1 0 15,-22 6-1-15,-20-1 1 16,-16 4-2-16,-9-1 2 16,-7 0 2-16,-5 1-1 0,0 2 3 15,0-1-2-15,0 1-2 16,0 0-20-16,-3 0-35 15,-16 1-35-15,-7 7-79 16,-7 2-210-16</inkml:trace>
  <inkml:trace contextRef="#ctx0" brushRef="#br1" timeOffset="59108.43">6401 13776 688 0,'0'0'136'0,"0"0"3"16,0 0-45-16,0 0-38 15,0 0-38-15,0 0-9 16,-8-11 5-16,8 11-2 16,16 11 7-16,9 1 2 15,12 0 8-15,3 1-9 16,5-1-12-16,-1 2 3 16,-5-2-8-16,-2 3-2 15,-7-1 1-15,-3-3-2 0,-6-2 2 16,-6 2-2-16,-3-5 0 15,-6-1 1-15,-3 0-1 16,2 1 1-16,-5 2-1 16,0 6 1-16,-8 6 4 15,-14 6 4-15,-8 10-6 16,-3 3 0-16,-4 5-2 16,-2 1-1-16,6-3-2 15,-4-3-6-15,6-2-15 16,6-4-13-16,3-4-9 15,6-7-33-15,8-7-58 16,5-9-176-16</inkml:trace>
  <inkml:trace contextRef="#ctx0" brushRef="#br1" timeOffset="59555.73">6525 13375 987 0,'0'0'55'0,"0"0"23"15,0 0-33-15,0 0-45 16,0 0-5-16,0 0 5 15,-25 21 0-15,25 1 4 16,2 3 8-16,7 2-3 16,5-1 9-16,3-4-16 15,1-6 3-15,0-4-4 16,0-4 1-16,0-8-2 16,1 0 6-16,-1-5 2 15,3-15-3-15,-3-4-4 16,-4-6-1-16,-4-3-1 15,-7 0-2-15,-3 1-2 0,0 4 0 16,-3 4-9-16,-12 6-1 16,-2 11-5-16,-6 7-6 15,-4 0 1-15,-9 21-22 16,0 10-13-16,1 3-123 16,5 1-141-16</inkml:trace>
  <inkml:trace contextRef="#ctx0" brushRef="#br1" timeOffset="60699.38">7746 13592 512 0,'0'0'103'15,"0"0"31"-15,0 0-54 16,0 0 18-16,-13-84-57 15,1 72-17-15,-9 4-2 0,-3 3-4 16,-10 5-7-16,-11 0 4 16,-7 17 5-16,-5 8 4 15,2 4 1-15,4 5 3 16,2 7 4-16,5 3-13 16,3 10-8-16,10 8 6 15,7 4-9-15,7 3 6 16,8-2-4-16,5-1-2 15,4 0-2-15,0 1 1 16,10-5-2-16,11-6 8 16,9-6-2-16,7-10 6 15,1-4 2-15,2-7-5 16,6-6 5-16,0-4-3 0,8-4-4 16,9-6 6-1,5-5-11-15,10-4-5 0,2 0 2 16,6-16-4-1,2-12-3-15,1-9 2 0,-4-5 1 16,-5 1 0-16,-12-1-1 16,-12-1-1-16,-12 0 2 15,-7-1 4-15,-7-3-4 16,-4-2 4-16,-5-5-3 16,-3-2-1-16,-6-6-5 15,-9-6-4-15,-3-2-5 16,-4 2 3-16,-23 2-3 15,-11 7 3-15,-12 5-2 16,-11 8 6-16,-8 10 0 0,-8 10-1 16,-4 11 2-16,-1 10-2 15,2 5-10-15,3 9-7 16,3 19-8-16,4 9-7 16,2 7-40-16,6 5-64 15,5-1-145-15,6-4-173 16</inkml:trace>
  <inkml:trace contextRef="#ctx0" brushRef="#br1" timeOffset="61420.16">7618 13863 277 0,'0'0'521'16,"0"0"-371"-16,0 0-96 15,0 0-26-15,0 0 12 16,0-77-12-16,-5 74 2 15,-11 3-25-15,-8 2-1 16,-4 18-2-16,-2 8-1 16,4 5 3-16,4 1 3 0,9 2-3 15,5-4 3-15,5-5-7 16,3-6 0-16,0-4 1 16,12-7-1-16,6-3 0 15,5-7 3-15,2 0 1 16,3 0-1-16,2-13-2 15,-2-3 0-15,-1-1 5 16,-3-3-6-16,-4 3 0 16,-4 0 1-16,-4 5-1 15,-5 3 0-15,-1 5 1 16,-4 3-2-16,1 1 0 16,0 0-2-16,3 1 0 15,1 17 0-15,2 4 0 0,-3 10 3 16,0 1 1-16,-1-1 0 15,-2-1 3-15,-2-4-1 16,-1-1-3-16,0-4 7 16,0 0-2-16,0-3-2 15,0-2-1-15,0-2-1 16,0-7-1-16,0-2 0 16,0-6 0-16,0 3 1 15,0-3 2-15,0 0 9 16,6-7 10-16,3-9-19 0,1-3-1 15,4 1-2-15,-5 0-4 16,1 0-12-16,2 1-14 16,-3 2-3-16,6 3-24 15,-5 1-14-15,2 4-31 16,3 0-94-16,-3 0-26 16</inkml:trace>
  <inkml:trace contextRef="#ctx0" brushRef="#br1" timeOffset="61832.75">8001 14053 480 0,'0'0'262'0,"0"0"-102"15,0 0-54-15,0 0-41 16,0 0-43-16,0 0-17 15,15-44 7-15,0 36-1 16,0 5 5-16,-5 3-7 16,-1 0-3-16,-1 0 0 15,-1 6-2-15,-5 8 8 16,5 4-3-16,-7 2-1 16,0 0 1-16,0 5 9 15,0 0 2-15,-9 0-3 16,-7 0-2-16,2-3-5 15,1-4-6-15,2-3 0 16,5-5-3-16,2-3-1 16,4-4-1-16,0-1 1 0,0-2-9 15,16 0 3-15,13-1 6 16,11-15 0-16,9-2-20 16,4-5-22-16,3 3-18 15,-5-1-49-15,-2 1-97 16,1-2-153-16</inkml:trace>
  <inkml:trace contextRef="#ctx0" brushRef="#br1" timeOffset="62424.75">8666 13987 539 0,'0'0'114'0,"0"0"-15"16,0 0 24-16,0 0-83 15,0 0-9-15,0 0-2 16,-49 0-7-16,46 0 6 15,2 0 18-15,-1 0-2 16,2 0 2-16,0 0-13 0,0-3-6 16,0 3-5-16,0 0-1 15,0 0-6-15,0 0-8 16,0-4 0-16,12-1-2 16,5-5-2-16,5 3 1 15,1-4 0-15,7 0-3 16,5-1 5-16,10-4-3 15,10-3 0-15,10-1 1 16,11 0 0-16,4-2 9 16,5 3 1-16,1 4-6 15,2 1-8-15,1-3 0 16,2 2 0-16,-3-2 0 0,-8 5 2 16,-7-2 0-16,-19 1-3 15,-14 2 2-15,-17 1-1 16,-12 0 6-16,-3 4-4 15,-7 0 4-15,0 1 1 16,1 2-3-16,-2 3-4 16,0 0-2-16,0 0-21 15,-4 0-9-15,-19 0-41 16,-11 3-43-16,-8 8-65 16,-4-3-238-16</inkml:trace>
  <inkml:trace contextRef="#ctx0" brushRef="#br1" timeOffset="62906.44">8881 13612 714 0,'0'0'178'0,"0"0"-100"0,0 0-38 16,0 0-12-16,0 0 13 16,0 0 11-16,12 6-13 15,-2 0-13-15,7 3 0 16,5 1 3-16,7 2-13 15,5 1 2-15,2 3-10 16,2 1-2-16,1 0 0 16,-3 3-6-16,-2 1 2 15,-1-4-2-15,-4 3 0 16,-4-4 0-16,-6 1 0 16,-5-4 0-16,-6 1 0 15,-3 4 0-15,-5 2 0 16,-9 5 4-16,-19 6-4 15,-11 3 6-15,-6 5-5 16,-2 2-1-16,3 0-11 0,6 0-33 16,6-3-19-16,8-6-42 15,9-7-52-15,9-11-235 16</inkml:trace>
  <inkml:trace contextRef="#ctx0" brushRef="#br1" timeOffset="63438.41">9206 13132 250 0,'0'0'440'0,"0"0"-258"15,0 0-64-15,0 0-53 16,0 0-7-16,0 0-39 15,-8-43-15-15,0 52-3 0,-1 8 12 16,1 2 21-16,1 1-22 16,7 0 12-16,0 2-7 15,0-5-4-15,0 2 2 16,4-4-13-16,10-4 3 16,2-1-4-16,2-7 1 15,9-3-2-15,3 0 4 16,1-16-2-16,0-5-2 15,-5-3-3-15,-7-4-5 16,-10 0 4-16,-6 3 4 16,-3 0-4-16,-1 10-6 15,-20 10 1-15,-7 5-15 16,-10 12-29-16,-5 18-1 0,1 6-44 16,6 1-64-1,11-6-181-15</inkml:trace>
  <inkml:trace contextRef="#ctx0" brushRef="#br1" timeOffset="64617.04">10533 13392 563 0,'0'0'144'0,"0"0"-13"0,0 0-39 16,0 0-58-16,0 0-8 15,0 0 2-15,7-67 2 16,-7 61-13-16,-15 1-4 16,-5 3-6-16,-7 2 1 15,-10 0-5-15,-4 4 6 16,-11 13 9-16,-6 5 11 15,-4 7-1-15,-2 5-3 16,3 6-2-16,4 5-12 16,8 6 0-16,6 4-3 15,5 8 1-15,4 3-4 16,6 1 6-16,7-1-1 16,9-6 2-16,6-4-7 0,6-4 8 15,0-2-3-15,12-2 0 16,12-6-3-16,2-5 9 15,4-7 3-15,5-6-4 16,2-7-1-16,9-4-4 16,5-6-1-16,10-4 2 15,9-3-10-15,2-3 1 16,5-17-2-16,4-9 0 16,2-5 0-16,-2-6-1 15,-8 2 1-15,-15 1-1 16,-14 4 1-16,-10 2 1 0,-10 1 1 15,-3-1 0-15,-3-2-2 16,1-4 0-16,2-1 0 16,-1-5-9-16,0-5-7 15,-1-2 7-15,-4 2-1 16,-1 4 1-16,-7 6 6 16,-2 4 2-16,-5 7 0 15,0 3 1-15,0 2 1 16,0 3-1-16,-6 2-1 15,-2 2 1-15,-4-2-1 16,0 3 1-16,-1-1-1 16,-6 1 1-16,-1-1 0 15,-5 1-1-15,-1 0-2 16,-3 3 1-16,2 2 0 16,-2-1 1-16,4 5-2 0,1 4 0 15,5 1-7-15,-1 0-9 16,3 3-26-16,1 11-12 15,0 4-47-15,1-3-143 16,-6-3-357-16</inkml:trace>
  <inkml:trace contextRef="#ctx0" brushRef="#br1" timeOffset="65851.69">9200 13076 553 0,'0'0'82'0,"0"0"43"15,0 0 31-15,2-72-86 16,1 58-15-16,-3 4-2 0,0-1-4 15,1 6-10-15,-1 0 6 16,0 5-11-16,0 0-10 16,0 0-15-16,0 10-9 15,0 23 2-15,0 11 12 16,0 14 16-16,-1 3-12 16,1 0 3-16,0-2-1 15,0-3-14-15,0-5-2 16,4-3-1-16,2-7 1 15,0-4-4-15,-1-9 0 16,-1-9 0-16,-3-9 0 16,-1-6 1-16,0-3 0 15,0-1-1-15,0 0 5 0,2 0 2 16,-1-16-2 0,1-14-5-16,3-6-5 0,-1-3 1 15,2-6-6-15,-1-2-3 16,0-3-3-16,0 1-1 15,-1-1 7-15,-1 1 1 16,0 6 2-16,0 6 7 16,-1 5 0-16,1 6 0 15,-1 7 0-15,-2 4 0 16,3 5 0-16,-3 6 2 16,0 4-2-16,0 0 0 15,0 0 1-15,0 0-1 16,0 0-1-16,0 0-1 15,0 14-1-15,0 18 3 16,0 9 6-16,0 5 1 0,0 5 4 16,0 0 1-16,0-1 0 15,0-4-5-15,0-5-4 16,5-5 0-16,-2-5-3 16,0-6 3-16,0-10-3 15,-1-4 0-15,-2-7 0 16,1-4 0-16,-1 0 1 15,2 0 0-15,-2 0 2 16,3-5 1-16,1-15 3 16,3-9-7-16,-2-5-2 15,0-3 2-15,-4-7-7 16,1-6-3-16,-2-3-1 16,0-4 5-16,0-2-8 0,0-1 7 15,0 4 1-15,-8 8 5 16,3 11 0-16,-1 11 1 15,4 11 0-15,0 9 2 16,2 6 1-16,0 6-3 16,0 30-8-16,15 20 8 15,3 11 7-15,3 5-3 16,0-3-4-16,-5-6 0 16,-2-5 0-16,-1-5-4 15,-2-5-10-15,-1-4-33 16,0-4-24-16,2-3-32 15,-1-7-49-15,-2-8-266 0</inkml:trace>
  <inkml:trace contextRef="#ctx0" brushRef="#br1" timeOffset="67200.36">10507 13730 552 0,'0'0'118'15,"0"0"45"-15,0 0-61 16,0 0-52-16,0 0-9 16,0 0-5-16,0-75 11 15,-7 68-20-15,-10 0-2 16,-1 7-8-16,-10 0-7 15,-3 12-7-15,-5 17-1 16,0 10 2-16,3 9 4 16,6 3-3-16,8-2-2 15,8-4 0-15,5-8-2 0,6-8-1 16,0-5 0 0,0-12-2-16,5-5 2 15,9-7-1-15,3 0 2 0,5-12 9 16,-2-12-5-16,2-3-3 15,-5-3-2-15,-4-4-2 16,-2 2-1-16,-3 1-2 16,0 6 5-16,-3 8-1 15,-2 8 1-15,-3 7 0 16,1 1 0-16,-1 1-2 16,0 0-5-16,3 1 1 15,0 15 4-15,3 5 2 16,-3 3 2-16,-1 4 1 15,2 3 7-15,-1-1-3 0,0 2-2 16,1-2 2-16,1-1 0 16,-4 1 0-16,2-2 3 15,-3 0-1-15,0-5 2 16,0-3-7-16,0-4-1 16,0-7 0-16,0-2-2 15,0-6 0-15,0-1-1 16,0 0 2-16,0 0 1 15,6 0 1-15,3-10 11 16,3-9-7-16,6-6-7 16,0-1-1-16,0-4-5 15,3-3-5-15,1 1-8 0,-1 1-10 16,2 0-9-16,2 4-10 16,-2 5-32-16,-3 8-34 15,-2 3-125-15,-8 7-170 16</inkml:trace>
  <inkml:trace contextRef="#ctx0" brushRef="#br1" timeOffset="67771.84">10702 13852 835 0,'0'0'136'0,"0"0"-42"16,0 0-31-16,0 0-51 15,0 0 8-15,0 0-2 16,0-33-12-16,8 22 6 16,1 3 4-16,-2 1-6 15,-1 3 4-15,0 3-11 16,-3 1-3-16,0 0 0 15,1 0-3-15,-1 5 0 16,-1 10 3-16,-2 6 2 16,0 2-2-16,-3 1 2 0,-12 0-2 15,0-3-1 1,2-4-2-16,4-5-5 16,3-4-8-16,4-5 2 15,1-2 6-15,1-1-6 0,0 0 12 16,0 0 2-16,3 0 2 15,7-7 2-15,7 0 3 16,-4 0 5-16,3 4-2 16,0-1-5-16,0 4-4 15,-1 0-1-15,3 0 0 16,3 7 0-16,0 7 0 16,-1 2 1-16,-2 2 0 15,-3 1 5-15,-6-4-1 16,-4-2-5-16,-5 1 3 15,0-2 0-15,-17 7 0 0,-10 4-3 16,-6 2-4-16,-2 0-46 16,1-4-55-16,6-9-124 15,6-7-299-15</inkml:trace>
  <inkml:trace contextRef="#ctx0" brushRef="#br1" timeOffset="68335.05">11121 13710 793 0,'0'0'184'0,"0"0"-102"16,0 0-12-16,0 0-56 15,0 0-6-15,0 0 23 16,50 0-5-16,-16 0-15 15,8 0-3-15,13 0 7 16,15 0-2-16,17-11 10 0,13-4-7 16,13-4-12-16,11-3 2 15,9-1 0-15,5 0-3 16,-5 1 1-16,-12 1-2 16,-17-1 2-16,-25 4 0 15,-24 2-3-15,-20 4 2 16,-17 1-2-16,-11 2 18 15,-4 2 7-15,-1 3-12 16,-1 1-12-16,1 1-1 16,-2-1-2-16,0 3-14 15,0 0-5-15,0 0-4 0,0 0-12 16,-3 0-9-16,-9 0-6 16,-9 9-18-1,0 1-24-15,-2 1-9 0,-5-2-127 16,-5-1-71-16</inkml:trace>
  <inkml:trace contextRef="#ctx0" brushRef="#br1" timeOffset="68919.17">11788 13421 487 0,'0'0'166'16,"0"0"-28"-16,0 0-8 16,0 0-58-16,0 0-40 15,0 0 22-15,-25-46-14 16,23 43 11-16,1 1-18 15,1 1 2-15,0-1-1 16,0 2-6-16,0 0-7 16,0 0-2-16,0 0-10 15,0 0-4-15,0 0-2 0,0 0-2 16,0 0-1-16,0 0 0 16,6 2 0-16,10 9 8 15,2 1 2-15,6 1-6 16,-1 0 5-16,2-1-9 15,-3-3 3-15,1 2-3 16,0-2 0-16,-6 1 0 16,3 0 1-16,-2 1 1 15,-2-1-2-15,-2 1 1 16,-2 0-1-16,-2-2-3 16,0 1 3-16,-4 0 1 15,-5 1-1-15,-1 2-3 16,0 4 3-16,-21 6 1 15,-15 5 7-15,-14 6-7 16,-6 5-1-16,-6 2-4 0,4-2-19 16,2-5-14-16,10-3-20 15,12-3-8-15,9-5-39 16,8-9-110-16,9-7-203 16</inkml:trace>
  <inkml:trace contextRef="#ctx0" brushRef="#br1" timeOffset="69813.78">11903 12775 552 0,'0'0'41'0,"0"0"113"16,0 0-38-16,0 0-21 15,0 0-46-15,-37-77-13 16,26 75 5-16,-2 2-21 16,-5 0-4-16,-3 16-9 15,-1 10 3-15,-2 5 3 16,3 1 12-16,1 0-12 15,9-1 4-15,0-4-9 16,7 0-6-16,1-3 0 16,3-2-2-16,0-6 0 15,0-4 0-15,9-4-1 0,3-4 1 16,1-4-1-16,1 0 1 16,3 0 2-16,1-12-2 15,2-2 3-15,-2-5-3 16,0 1-3-16,-5-3-2 15,2 1 3-15,-5 3 1 16,1 3-1-16,-5 3 2 16,-3 3 0-16,-2 2 0 15,1 3 2-15,-2 1 3 16,0 2 1-16,0 0-6 16,0 0-1-16,3 5-1 15,0 13 2-15,0 11 7 16,0 2-1-16,2 8-4 15,1 0 8-15,-1 1-2 16,0-2 8-16,-2-3-2 0,-2-2-6 16,-1-3-3-1,0-2-1-15,0-6 3 0,0-5 0 16,0-6-3-16,0-7-2 16,0-2-2-16,0-2 0 15,0 0 1-15,0 0 3 16,0 0 1-16,2 0-1 15,-1 0 6-15,8-5 2 16,0-9-7-16,3-4-5 16,3-3 0-16,0 0-9 0,2-3-12 15,4-1-11 1,-3 2-20-16,5 3-18 0,-4 3-69 16,-4 3-147-16,-8 4-289 15</inkml:trace>
  <inkml:trace contextRef="#ctx0" brushRef="#br1" timeOffset="71359.77">11976 12841 199 0,'0'0'134'0,"0"0"-17"15,0 0-23 1,0 0 1-16,0 0-9 0,0 0 24 16,-27-73 7-16,23 60-65 15,-1 4 14-15,1 1-14 16,1 1 10-16,0 2-21 15,2 5 1-15,1 0-2 16,0 0-15-16,-3 0-25 16,0 25 5-16,-3 10-5 15,-1 13 29-15,6 2-10 16,1 2 8-16,0-1-12 16,0-1 3-16,0-5-12 15,0-4-2-15,0-5 0 16,0-8-3-16,0-7-1 15,0-6 2-15,0-8-2 0,0-3 0 16,0-4 1-16,0 0-3 16,0 0 5-16,0-2 1 15,0-17-4-15,0-9-3 16,0-10-2-16,-3-5-3 16,1-4 3-16,1-6-10 15,-1 0-2-15,0-1-5 16,-3 4 8-16,-2 4 5 15,-1 8 4-15,-2 7 5 16,1 8 0-16,3 8 0 16,1 8 0-16,3 3 0 15,2 3-1-15,0 1-1 16,-2 0 0-16,-4 15-1 0,0 14 0 16,2 14 3-16,1 6 2 15,3 0 6-15,0 4 1 16,7 0 9-16,3 0-8 15,-2-7-3-15,-4-8-1 16,1-6-3-16,-1-9-1 16,-2-6 0-16,-2-8-1 15,3-4-1-15,-3-5 0 16,0 0 4-16,0 0 1 16,0 0 0-16,0-3 1 15,0-11-4-15,-5-13-1 16,-2-4-2-16,1-9 1 0,0-5-8 15,0-7 1 1,2 2-8-16,-1 0 4 0,1 7 4 16,-1 6 6-1,1 8 0-15,2 9 1 0,0 8 0 16,2 7 0-16,0 3-2 16,0 2-3-16,0 3 1 15,0 21-9-15,8 12 13 16,6 9 3-16,0 4 3 15,0 0-1-15,-2-2 6 16,-3-5-2-16,-2-6-7 16,-2-5 2-16,-2-8-4 15,-1-7 0-15,0-3 1 16,-2-6-1-16,0-2-2 0,0-2 2 16,0-1-6-16,0-1-12 15,0-1 0-15,0 0-14 16,0 0-26-16,1 0-36 15,4 0-121-15,3 0-455 16</inkml:trace>
  <inkml:trace contextRef="#ctx0" brushRef="#br1" timeOffset="72270.39">13308 13041 572 0,'0'0'167'0,"0"0"-27"16,0 0-65-16,0 0-33 16,0-78 9-16,0 62-19 15,-12 2 9-15,-7 3-9 16,-10 0-15-16,-9 8-3 0,-13 3-10 15,-9 0 3 1,-4 20 6-16,0 6 4 0,1 13 3 16,2 7 2-16,1 7 0 15,3 7-4-15,9 5 3 16,10 1 1-16,15 4-9 16,15-1-10-16,8 0 2 15,11 4-4-15,20-3 5 16,6-3 1-16,1-11 1 15,0-10 4-15,0-12 1 16,5-7 0-16,6-8 13 16,14-6-9-16,14-7-3 0,13-6-5 15,7 0-5 1,3-13-4-16,2-8 2 0,-2-8 0 16,-6-2-2-16,-7-6-1 15,-7-7 1-15,-11-3 2 16,-5-2-1-16,-7-2-1 15,-7-1 0-15,-6-3-1 16,-7-2-6-16,-2-4 1 16,-9-4-1-16,-3-2-7 15,-11-2 5-15,-8-1 2 16,-4 3 7-16,-18 4-2 16,-19 6-2-16,-17 10 4 15,-16 11-10-15,-12 11 6 0,-7 8-8 16,-1 10-2-1,-1 7-9-15,2 7-2 0,-2 20-19 16,0 11-8-16,4 8-29 16,6 5-42-16,7 2-109 15,13-4-65-15</inkml:trace>
  <inkml:trace contextRef="#ctx0" brushRef="#br1" timeOffset="73036.53">13407 13304 742 0,'0'0'54'0,"0"0"103"16,0 0-93-16,-51-77-22 15,40 65-6-15,-2 1-25 16,-5 3-3-16,-6 3-3 15,-2 5-4-15,-6 0 0 16,-2 0 9-16,0 14 8 0,1 6 18 16,6 1-18-1,6 1-9-15,12 0-6 0,6-4-1 16,3-1 0-16,0-1-1 16,5-7-1-16,6-1 1 15,3-4 2-15,2-4-1 16,2 0 3-16,1 0 2 15,1-13-2-15,-2-2-2 16,-2 0-1-16,-2 0 0 16,-4 2 1-16,0 2-2 0,-1 2 0 15,-2 4-1 1,-4 2 0-16,0 1 1 0,-3 2-1 16,1 0 0-16,3 0-6 15,-2 10 4-15,1 10 2 16,-3 5 0-16,0 6 3 15,0 5-1-15,0-1-1 16,0 0-1-16,0-2 1 16,-3-5 3-16,1-3-1 15,1-5-2-15,1-4 1 16,0-7-1-16,0-5-1 16,0-2 0-16,0-2 1 15,0 0 0-15,0 0 4 16,0 0 2-16,4-6 12 15,10-7-8-15,5-4-9 0,1-3-2 16,0 3-11-16,1-2-18 16,-1 0-22-16,-1-1-48 15,-1 4-42-15,-5 3-173 16,2 1 6-16</inkml:trace>
  <inkml:trace contextRef="#ctx0" brushRef="#br1" timeOffset="73380.77">13498 13384 465 0,'0'0'173'15,"0"0"-34"-15,0 0 21 16,0 0-108-16,0 0-9 16,0 0-6-16,-3-4-13 0,-2 11-5 15,-3 7 24-15,-1 6-7 16,1-1-8-16,-1 0-14 15,0 1 1-15,2-3-9 16,0-5-4-16,3-3-2 16,1-4 1-16,3-1-1 15,0-2 0-15,0-2-3 16,0 1 3-16,7-1 0 16,16 0 2-16,3 0 0 15,4 0-2-15,2 0-5 16,-4-3-6-16,-1-1-6 0,-3 2-10 15,-3-1-21 1,-6 0-26-16,-3 0-17 0,-5 0-147 16,-1 0-44-16</inkml:trace>
  <inkml:trace contextRef="#ctx0" brushRef="#br1" timeOffset="73600.89">13709 13389 434 0,'0'0'198'16,"0"0"-27"-16,0 0-22 16,0 0-76-16,0 0-39 15,0 0-25-15,-20-8-8 0,17 32 2 16,-2 7 11-16,-2 5-10 16,4 3-3-16,-2 1-1 15,2-1-12-15,0-3-54 16,3-7-76-16,0-9-109 15,0-11-184-15</inkml:trace>
  <inkml:trace contextRef="#ctx0" brushRef="#br1" timeOffset="75325.47">14199 12827 637 0,'0'0'53'16,"0"0"86"-16,0 0-63 15,0 0-61-15,-5-74 23 16,4 56-26-16,-2-1 11 0,-2 3 5 16,-5 0-4-1,2 0-5-15,-4-1 3 16,-2 0 1-16,-3 1 1 16,-2-4-7-16,-4 2 7 0,-1-2-8 15,0 2-7-15,-5-1 4 16,-3 2 1-16,-2 2-7 15,-5 2-4-15,2 0 1 16,-2 6 0-16,2 2-3 16,-3 2 1-16,2 1 4 15,1 2-4-15,-1 0 1 16,0 0 2-16,1 0-2 16,-2 0-3-16,-3 7 0 15,0 0 5-15,-1 1-4 16,0 0-1-16,1 3 3 0,2-2-3 15,0 1 3 1,-1 0-2-16,4 4-1 0,-3 1 0 16,1 2 4-16,0 2-4 15,-2 5 2-15,1-1 0 16,2 7 2-16,-1 0-1 16,0 2 0-16,4 1 0 15,-1 1-2-15,2 1 1 16,0-1-2-16,2-1 0 15,2-4-1-15,1-1 1 16,4-3 1-16,3 2 0 16,4-4 0-16,2 2 1 0,2 0 3 15,1 3 2-15,2 1-5 16,0 3 3-16,1 2 0 16,1 2-4-16,2 0 1 15,1 1-1-15,2-1-1 16,2-2 1-16,1-4 5 15,1 1 0-15,-2-1 0 16,2-2-2-16,0 0 5 16,0 1-2-16,0 0-2 15,3 0 0-15,2 0-2 16,-1 0 0-16,2-5-1 16,0 3 1-16,0-2-1 15,3-4-1-15,1 1 0 16,1 0 5-16,2-1-1 15,4 0-2-15,-1 0 1 0,3 0-3 16,1 1 2-16,-2-2-1 16,4 1-2-16,-1-4 2 15,4 2 0-15,2-2 1 16,-3-2-1-16,0 2 0 16,3 0-3-16,-5-1 1 15,-2 0-1-15,0-2 0 16,1 0 1-16,-1-1 0 15,5-1-2-15,1 0 5 16,3-4-5-16,2-2 4 16,1-3-2-16,1-1 1 15,2-2 1-15,3 0-2 0,-1 0 0 16,-1 0 1-16,0-5 0 16,-2 0-1-1,-4 1 0-15,0-1 0 0,-5-3 2 16,2-1-1-16,0-1-1 15,1 0 5-15,3-3-3 16,2 0 1-16,3-2-2 16,0-2-1-16,2 3 0 15,-2-1-1-15,-1 0 3 16,-6 1-2-16,0 4 2 16,-6 0-2-16,0 0 1 15,3 0 0-15,-1-1-1 16,3 0 0-16,0-2 0 15,-1 1 1-15,4-2-2 16,1-3 1-16,-2 2-2 0,-1-2 1 16,-2 2 1-16,-3-1 0 15,3 1 0-15,-4-1 0 16,3 1 0-16,-2-4-1 16,-4 2 1-16,4-3-4 15,-2-1 4-15,0 1 2 16,-2-2-2-16,0 1 0 15,0-1 3-15,-4-2-2 16,2 1-1-16,-3-1 2 16,-2-3-2-16,-1-1-1 0,-3-2 0 15,0-1 1 1,-7-2 1-16,2 1 1 0,-1-3-1 16,-3 0-1-16,0-4 1 15,0 0-1-15,0-2 0 16,0-1 0-16,-4 2-3 15,-5 1 3-15,0 1 3 16,0 2-2-16,0 2-1 16,-3 0-1-16,2 0 0 15,-4-1 0-15,1 1-3 16,-6 1-1-16,2 4 2 16,-4-5 3-16,-1 5 0 15,2 0-1-15,-5-2 1 16,0 2-2-16,-2 0 2 15,-4 2 0-15,-4 3-1 0,-7 2 1 16,-4 1-1-16,-6 4 1 16,-3 7-2-16,-4 3-4 15,-2 7-2-15,0 0-9 16,-3 14-16-16,-6 18-13 16,0 11-21-16,0 10-45 15,7 5-83-15,9-2-266 16</inkml:trace>
  <inkml:trace contextRef="#ctx0" brushRef="#br1" timeOffset="81969.85">14560 13121 123 0,'0'0'61'16,"0"0"22"-16,0 0-38 16,0 0-21-16,0 0-4 15,0 0-10-15,0 0 15 16,0-11-6-16,0 11-10 0,0 0 1 16,0 0-4-16,0 0-4 15,0 0 0-15,0 0-1 16,0 0-1-16,0 0 0 15,0 0-1-15,0 0-5 16,0 0-1-16,0 0 7 16,0 0-3-16,0 0 0 15,0 0 0-15,0 0-1 16,0 0-13-16,0 0-9 16,0 0 3-16,0 0-1 15,0 0-31-15,0 0 18 16,-3 0-3-16,3 0-6 15,-2 0-81-15</inkml:trace>
  <inkml:trace contextRef="#ctx0" brushRef="#br1" timeOffset="83888.6">14527 13082 125 0,'0'0'35'0,"0"0"-4"0,0 0 26 16,0 0-6-16,0 0-16 15,0 0 6-15,-2-10-18 16,2 8 16-16,0 2 25 16,0-2-31-16,0 2-19 15,0 0-7-15,0 0 0 16,0 0 0-16,0 0-2 15,0 0 4-15,0 0 5 16,0 0 3-16,0 0 6 16,0 0 12-16,0 0-3 15,0 0 2-15,0 0-4 16,0 0 12-16,0 0 2 16,0 0 1-16,0 0-6 0,-1 0-8 15,1 0-3-15,0 0 3 16,0 0-1-16,0 0-2 15,0 0 6-15,0 0-6 16,0 0 2-16,0-1-9 16,0-4-3-16,0-2-4 15,13-2-8-15,5-1-3 16,1-3 3-16,3 2-2 16,1-4 0-16,0 4 7 15,-1-2 1-15,-4 4-5 0,0-1 0 16,-3 1 0-1,-2 3 0-15,-1 0-2 0,0 1-1 16,4 2-2-16,4-4-2 16,0 3 1-1,6 0 0-15,-2 2 0 16,7-1-1-16,-2-2 0 0,-3 1 1 16,-1 1 0-16,-3 1-1 15,-4 2 1-15,2-2-1 16,-3-1 3-16,2 1-1 15,1 1-1-15,1-1-1 16,2 2 5-16,0 0-3 16,-2 0-2-16,-2 0-2 15,2 0 2-15,-5 5 0 16,1 0-1-16,-3 2 1 0,1 0-1 16,-1 1 1-16,1 1 0 15,-2-3 0-15,0 3 0 16,3-2-1-16,-2 2 1 15,1-1 0-15,-1-1-1 16,-2 1 1-16,1-1 0 16,-3 2 0-16,0-1 0 15,-3 1 0-15,1-1 1 16,-1 1 3-16,-2-1-2 16,-1 1 3-16,-1-1-5 15,0 2 2-15,-3 1 3 16,2 1 0-16,-2 0-3 15,0 1-1-15,0-1-1 0,0 0 3 16,0 1-1-16,0-2-2 16,-2 1 4-16,-3 1 1 15,-4 3 1-15,1-2 2 16,-1 1 0-16,-2 1 1 16,-1-2-3-16,0 0-3 15,0 2 2-15,-1-3-1 16,1 1-1-16,-3 0 1 15,2 1 2-15,-4-5-3 16,2 3 2-16,-3-2 0 16,-4-1 2-16,1 0 0 0,-4 1-4 15,0-3 4 1,-1 2-1-16,3-1-2 0,-3-2-3 16,0 1 3-1,4 1-1-15,-3-1-3 0,5 2 0 16,-4 1 0-16,2-3 0 15,0 1 0-15,2-2 1 16,0 1 0-16,-1-2 1 16,3 0-1-16,-2-1 4 15,4-1-2-15,-2-1-1 16,2-2-1-16,-1 2 1 16,-1 0-2-16,-1 0 1 15,1 1-1-15,-1-1 2 16,-1-3-2-16,1 1 0 15,-2-1 1-15,-2 0-1 0,1 0 0 16,0 0 0-16,2 0 0 16,0 0 0-16,0 0 0 15,2 0 2-15,2 0-3 16,2 0 2-16,0 0 1 16,5 0-1-16,-2 0-1 15,2 0 0-15,5 0 1 16,-1 0-1-16,2 0 0 15,-1 0 0-15,1 0 1 16,1 0-1-16,-2 0 0 16,4 0 0-16,-2 0 1 15,1 0 0-15,0 0-1 0,1 0 2 16,-2 0-2 0,2 0 1-16,0 0-2 0,0 0 2 15,0 0-2-15,0 0 0 16,0 0 1-16,0 0-1 15,0 0 2-15,0 0-2 16,0 0 2-16,0 0-1 16,-1 0 0-16,-1 0 0 15,-1-1 0-15,-2-2-3 16,1-1 0-16,1 1 0 16,0 3-2-16,-2-2 1 15,4 1-1-15,1 1-2 16,0 0-3-16,0 0-10 15,0 0-18-15,0 0-14 16,0 0-19-16,0 1-44 0,0 8 1 16,7-2-143-16,2-7-168 15</inkml:trace>
  <inkml:trace contextRef="#ctx0" brushRef="#br1" timeOffset="84813.32">14726 13309 606 0,'0'0'132'16,"0"0"30"-16,0 0-60 15,0 0-47-15,0 0-19 16,0 0-3-16,0 0-8 16,0-7 4-16,0 7-7 15,-1 0 0-15,-6 0-3 16,-4 0-6-16,-1 0-4 15,-3 0 5-15,2 6 1 0,-2 3-4 16,-2 2 0 0,-2 4-6-16,-1-3 6 0,0 5-7 15,-1 0-2-15,-1-1 7 16,-2 1-8-16,-2-1 1 16,0 1 0-16,3-3-2 15,0-2 1-15,0 0 0 16,2 0 0-16,-1-2-2 15,0 0 2-15,0 2 1 16,3-4-2-16,0 1 0 16,2-2 0-16,3 0 0 15,3-4 0-15,2 2 0 0,0-2 0 16,8-2 1 0,-2 1 0-16,3-2-1 0,0 0 0 15,0 0 0-15,0 0 0 16,0 0 0-16,0 0 0 15,0 2 0-15,3 1 0 16,10 2 6-16,1 0 4 16,2-1-1-16,-3 2-2 15,4-1-3-15,-6 0 1 16,3 2-3-16,-4 0-1 0,1 2 0 16,2 1 3-1,-2 0-4-15,2 2 4 16,5 0 0-16,1 1-3 15,1 1 0-15,2 1-1 16,2-1 2-16,-2-4-1 0,-2 4-1 16,-1-2 2-16,-4-2 0 15,2 3-1-15,-4 0 0 16,5 0 4-16,-3-2-5 16,6 0 4-16,0-3-1 15,1-2-1-15,-1-1-2 16,1-2 1-16,-3-3 1 15,-2 0 0-15,-4 0-2 16,-4 0 1-16,-4 0 0 16,-2 0-1-16,-3 0-3 0,0 0-9 15,0 2-25 1,0 10-20-16,-6 1-28 0,-9 5-24 16,0-5-194-16,4-9-263 15</inkml:trace>
  <inkml:trace contextRef="#ctx0" brushRef="#br1" timeOffset="89619.89">11851 12933 38 0,'0'0'360'0,"0"0"-297"16,0 0-42-16,0 0-12 15,0 0-7-15,0 0-2 16,0 0 13-16,12-66 22 16,-12 58 30-16,1-1-6 0,-1 0-9 15,0-2 12 1,0 2 3-16,0-1 8 0,0 2-27 16,0-1-11-16,-4-1-21 15,1 1 17-15,-2-1-10 16,2 0-1-16,0 1 11 15,0 1-8-15,2 1 13 16,-3 0-10-16,1-1-4 16,1 4-3-16,-1 1 2 15,2-1 1-15,-2 3-5 16,3 1-3-16,0 0-5 16,-5 1-6-16,-4 20-3 15,-3 5 0-15,0 8 3 16,5-2-3-16,-1 0 2 15,1 6 2-15,5-1 1 16,-2 3 2-16,-1 1-3 0,4 1 2 16,-2-1 2-16,0-1-2 15,1-7-4-15,1-2 1 16,1-5-3-16,0-5 2 16,0-6-2-16,0-6-1 15,0-2 1-15,0-7-1 16,0 2 0-16,0-2 1 15,0 0 2-15,0 0 1 16,0-2 1-16,0-15 0 16,0-5-2-16,1-6-1 15,1-2-1-15,1-4 0 16,-2-2-5-16,-1-5-3 16,2 1 1-16,-1-5-3 0,-1 1 1 15,3-1 0-15,0 3 4 16,-1 9 3-16,1 5 2 15,-3 5 0-15,0 11 0 16,0 2 0-16,3 5 0 16,-3 4 0-16,0 1-1 15,0 0-3-15,0 0 0 16,1 0-2-16,4 0 0 16,4 13 3-16,0 8 3 15,0 2 2-15,1 7-2 16,0 5 1-16,1-1-1 0,1 5 2 15,-2-4 2-15,-2 3 2 16,1-1-1 0,-4-1-4-16,0 0 2 0,0-3-2 15,-2-7 1-15,-2-1-1 16,-1-9-1-16,0-3 1 16,0-6-1-16,0-3 0 15,0-3 0-15,0-1 0 16,0 0 2-16,0 0-1 15,0 0 0-15,2 0 4 16,-2 0 0-16,0-5 1 16,0-12-6-16,0-5 0 15,0-4 0-15,-6-4 0 16,3-3 0-16,-2-4-2 0,2 1 1 16,-1 2-1-1,-2 2 1-15,3 3 0 0,0 1 2 16,1 4-1-16,1 6 1 15,1 4-1-15,0 4 0 16,-2 3 0-16,2 2 1 16,-1 5-1-16,1 0 0 15,0 0 1-15,0 0 0 16,0 0-1-16,-2 0-2 16,-1 8-3-16,0 15 5 15,0 7 6-15,2 6-2 16,1 1-2-16,0 1 7 0,0 0-3 15,0-2-2 1,0 1 0-16,1-5 1 0,1-6-4 16,0-4 1-16,0-5 0 15,0-4-1-15,-1-2-1 16,1-5-2-16,-2 0 2 16,3-1-8-16,-3-5-4 15,1 3-7-15,1-3-6 16,-2 0-8-16,1 0-7 15,1 0-23-15,-1 0-48 16,-1 0-113-16,0-13-245 16</inkml:trace>
  <inkml:trace contextRef="#ctx0" brushRef="#br1" timeOffset="92310.88">16105 12959 417 0,'0'0'75'0,"0"0"41"15,0 0-13-15,0 0-46 0,0 0 17 16,0 0-11-16,0 0-11 16,0-61-27-16,0 56 7 15,-3 3 16-15,-2-1 5 16,-3 1-40-16,-3 2 7 15,-4 0-13-15,-5 12-2 16,-3 12 3-16,-1 4 6 16,3 2-1-16,2 4 0 15,2-2 5-15,1 0-8 16,4-2-1-16,2-3-2 16,4 0 1-16,1-2 1 15,5-4-5-15,0 0 2 16,0-3-1-16,12-4-2 15,7-4 3-15,7-3-1 0,2-7 4 16,3 0-2-16,4-4 0 16,-1-15-1-16,-3 0-6 15,-2-7 5-15,-6 0-5 16,-6-3 4-16,-4 0-3 16,-4-2 0-16,-6-2 0 15,-3 2-2-15,0 2-2 16,0 0 2-16,-6 7-5 15,-6 2-1-15,-2 7-5 16,-3 5-1-16,-2 6-4 16,-4 2-1-16,0 3-11 15,-2 17-1-15,2 3-11 16,3 6-7-16,5 2-50 0,5-2-62 16,6-5-85-16,4-4-129 15</inkml:trace>
  <inkml:trace contextRef="#ctx0" brushRef="#br1" timeOffset="92662.42">16497 13121 794 0,'0'0'123'0,"0"0"-39"15,0 0 6-15,0 0-51 16,0 0-22-16,0 0 10 16,0 9-15-16,0-4-9 15,0 7-2-15,0 3 18 16,0 2-4-16,-2 3-10 15,-5 3-1-15,-6-1-2 16,-1 5-2-16,-3-1-8 16,-3 2-28-16,-1 0-25 15,2-2-40-15,7-5-62 0,2-7-116 16,10-9-266-16</inkml:trace>
  <inkml:trace contextRef="#ctx0" brushRef="#br1" timeOffset="93072.19">16724 12818 931 0,'0'0'51'0,"0"0"80"16,0 0-31-16,0 0-46 15,0 0-22-15,0 0-15 16,-20-29-8-16,20 29-4 15,0 2-5-15,0 14 0 16,0 7 10-16,0 2-1 16,0 3-9-16,0 5 3 0,0 1-3 15,2 3 0-15,1 7-9 16,-3 3-17-16,0 7-24 16,-3 2-29-16,-19-3-129 15,-7-3-440-15</inkml:trace>
  <inkml:trace contextRef="#ctx0" brushRef="#br1" timeOffset="116831.88">19898 14884 529 0,'0'0'81'16,"0"0"42"-16,0 0-91 15,0 0-8-15,0 0-8 16,0 0 7-16,0 0 0 0,0 0 3 15,19-40 5-15,-16 39 9 16,-1-3-11-16,2-1 6 16,-2 0 14-16,2 0-6 15,-2 0-3-15,-1 2-15 16,1 1-9-16,-2 2-1 16,0 0-2-16,0 0-4 15,0 0-3-15,0 0-2 16,0 0-3-16,0 0 1 15,0 11-2-15,0 10 17 16,0 8 2-16,0 1-7 16,-3 4 4-16,0 3-3 15,3 2-6-15,0 4 2 0,0 0 1 16,0 4-4 0,0 1 8-16,0 3 0 0,-3-2-1 15,3-1 1-15,-3-4-2 16,1-6-7-16,1-6 3 15,-4-6 2-15,1-3-6 16,1-10-1-16,1-4-2 16,2-5 3-16,-1-4-4 15,1 0 1-15,0 0 0 16,0 0-1-16,0 0-17 16,0 0-22-16,0 0-17 15,0 0-33-15,0 0-38 16,-4-3-293-16</inkml:trace>
  <inkml:trace contextRef="#ctx0" brushRef="#br1" timeOffset="118088.87">20305 14570 345 0,'0'0'59'16,"0"0"52"-16,0 0-53 15,0 0-23-15,0 0 12 16,0 0 9-16,33-50 14 16,-29 44 11-16,-2 1-6 15,-1 1-32-15,1 1 6 16,-2 1 3-16,0 2-10 16,0 0-12-16,0 0-14 0,0 0-10 15,-2 12 0-15,-9 8 0 16,-4 3 9-16,-5 4-6 15,5 0-4-15,-4 0-4 16,1-1 1-16,2 0-1 16,-2-2-1-16,3-4 0 15,0-1-3-15,3-2-9 16,1-2-10-16,3-1-18 16,-1-3-20-16,3-3-15 15,1-3-18-15,2-4-69 16,0-1 3-16,2 0-117 15</inkml:trace>
  <inkml:trace contextRef="#ctx0" brushRef="#br1" timeOffset="118402.74">20134 14568 565 0,'0'0'159'16,"0"0"9"-16,0 0-96 16,0 0-55-16,0 0-12 15,0 0 1-15,18 23 32 16,-10-3-21-16,3-1-8 16,0 1-4-16,0-3-2 15,-2-2-1-15,0-4 1 16,3 3-1-16,-4-4-1 15,2-1 1-15,-1 2-2 0,0 1 0 16,-2 0-4-16,0 0-22 16,-6 2-26-16,-1-1-67 15,0 2-77-15,-14-3-1 16</inkml:trace>
  <inkml:trace contextRef="#ctx0" brushRef="#br1" timeOffset="118660.27">20084 14730 685 0,'0'0'206'15,"0"0"-96"-15,0 0-41 0,0 0-44 16,0 0-16-16,0 0-8 15,62-26 1-15,-3 13 2 16,9 4-1-16,-3-1-3 16,-10 6-3-16,-12 4-51 15,-11 0-19-15,-11 2-134 16,-6 10-92-16</inkml:trace>
  <inkml:trace contextRef="#ctx0" brushRef="#br1" timeOffset="119447.47">20776 15199 659 0,'0'0'59'0,"0"0"130"16,0 0-119-16,0 0-37 16,0 0 7-16,0 0 9 15,-6-46-20-15,-1 46-8 16,-3 0-2-16,-5 0-9 16,-6 5 5-16,0 10 8 15,3 5 4-15,0 3-6 16,6-1-7-16,3 2-4 15,5-3-2-15,4 1-6 16,0-5-1-16,4-2 1 16,14-5-1-16,3-5 2 0,7-5-2 15,2 0 7 1,3-5-6-16,0-10-1 0,0-5 1 16,-6-4-1-1,-1-1 1-15,-6 0-1 0,-6 0 2 16,-4 2-2-16,-7-2 0 15,-3 1-1-15,0 0-1 16,-3 5-7-16,-14 8-1 16,-4 6-5-16,-6 5-3 15,-4 4-15-15,1 16-4 16,2 3-10-16,6 6-24 16,7 0-27-16,9 0-96 0,6-4-36 15,0-4-277 1</inkml:trace>
  <inkml:trace contextRef="#ctx0" brushRef="#br1" timeOffset="119956.7">21263 15134 188 0,'0'0'479'0,"0"0"-316"0,0 0-50 16,0 0-78-16,0 0-12 16,0 0-16-16,-24-10-2 15,15 10-1-15,0 10 16 16,-3-1 4-16,5 2 8 15,1 0-6-15,-2 1-3 16,7 3-10-16,1 2 7 16,0 1-10-16,0-1-1 15,4-2-4-15,7-2 1 16,2-2-3-16,3-3 1 16,1-5 0-16,5-3 2 15,4 0 0-15,0-8-1 16,3-8-1-16,-6-2 0 15,-1-1-3-15,-5-2 0 0,-4-1 3 16,-6-3-4-16,-6 1 1 16,-1 1-1-16,-4 2 2 15,-16 3-2-15,-9 4-7 16,-9 8-5-16,-5 6-14 16,0 3 1-16,1 18-13 15,5 5-59-15,7 5-66 16,6-5-145-16</inkml:trace>
  <inkml:trace contextRef="#ctx0" brushRef="#br1" timeOffset="120428.77">21832 14991 424 0,'0'0'22'0,"0"0"100"15,0 0-58 1,0 0-2-16,-1-80 21 0,1 68 28 15,0 3-36-15,0 2-33 16,0 4 14-16,0 2 3 16,0 1-12-16,0 0-23 15,0 0-9-15,0 0-8 16,0 0-4-16,-2 4-3 16,-2 14 0-16,1 7 4 15,2 4 4-15,1 0-5 16,0-2 0-16,0 2-1 15,0-4-1-15,3 0-1 16,2 0 0-16,-3-5 0 16,-1-1 0-16,1-3-9 15,-2-2-13-15,2 1-15 0,-2-2-37 16,4-2-35-16,-1-5-127 16,2-6-21-16</inkml:trace>
  <inkml:trace contextRef="#ctx0" brushRef="#br1" timeOffset="120706.43">22049 14936 739 0,'0'0'69'15,"0"0"118"-15,0 0-79 16,0 0-46-16,0 0-41 15,0 0-14-15,-8-27-6 0,8 37-1 16,0 10 0-16,0 8 9 16,0 6 2-16,3 2-6 15,0 0-2-15,2 3-1 16,-2-1-1-16,0-1-1 16,1-1-3-16,0-1-29 15,3-7-63-15,-3-9-130 16,4-8-288-16</inkml:trace>
  <inkml:trace contextRef="#ctx0" brushRef="#br1" timeOffset="121284.18">22390 15151 410 0,'0'0'95'16,"0"0"-47"-16,0 0-48 15,0 0-37-15,0 0-87 16,0 0-143-16</inkml:trace>
  <inkml:trace contextRef="#ctx0" brushRef="#br1" timeOffset="122716.87">22665 15027 150 0,'0'0'25'0,"0"0"-21"15,0 0 3-15,0 0-6 16,0 0-1-16,0 0 0 16,0 0 0-16,0 1 0 15,0-1 0-15,3 0 0 16,5 0-12-16,-1 0-91 15</inkml:trace>
  <inkml:trace contextRef="#ctx0" brushRef="#br1" timeOffset="124056.01">22886 15034 199 0,'0'0'39'0,"0"0"-8"15,0 0-14-15,0 0-11 16,0 0-3-16,0 0 8 0,30-12 22 15,-27 8 2-15,1 1-1 16,-1 2 26-16,0-2 3 16,-2 0-19-16,1 3-12 15,-2-4-5-15,1 4-5 16,-1 0 2-16,0 0-3 16,0 0 1-16,0 0 0 15,0-1 8-15,0 1 0 16,0 0 8-16,0 0-16 15,0-2 4-15,0 2-12 16,0 0-1-16,0 0-3 16,0 0-1-16,0 0-1 0,0 0-2 15,0 0 2 1,0-3 1-16,0 2-6 0,0-2 3 16,0 2-5-16,0-1 4 15,0 1 4-15,0-2-3 16,0 2-1-16,0-1-2 15,0 1 0-15,-1 0 2 16,-4-2 0-16,2 1-5 16,-2 0 5-16,0 2 0 15,1 0 10-15,2 0-4 16,-1 0-5-16,-2 0 3 16,1 0-9-16,-2 0 3 15,-1 0 4-15,1 0-4 0,-2 0 0 16,2 2 0-1,-3 3-2-15,2 1 3 0,0 1 0 16,2-1 0-16,0 1-1 16,0 0 4-16,-1 0-5 15,4 2 3-15,-2 1 1 16,0 0-1-16,3-2 2 16,-2 2 1-16,3-1-1 15,0-1-4-15,0-1 3 16,0 0-1-16,0-1-1 15,0 0-2-15,0-2 0 16,0 3-1-16,0-4 5 0,0 4-6 16,6 0 4-1,2-3-3-15,-2 2 2 0,2-1-3 16,-2-1 1-16,2 2-1 16,-1-1 3-16,2-2-2 15,-2 1 1-15,3 1-1 16,-3-3 1-16,2 1-1 15,-1 0-1-15,1-1 4 16,2-1-4-16,0-1 1 16,-1 0-1-16,-1 0 1 15,0 0 0-15,-3 0 0 16,2 0-1-16,2 0 0 16,-3 0 1-16,3 0-1 15,1-3 1-15,-2 0-1 16,2-4 2-16,1 3-1 0,-5-2-1 15,1 1 1-15,-2-1 0 16,-1 1 0-16,1-1 3 16,-1-2 0-16,1 0 0 15,-1-3-1-15,-1 2 0 16,2-3-3-16,-5-1 1 16,2 1-1-16,-1-2 1 15,-2 0 0-15,0-1-1 16,0 1 0-16,0 1 1 15,0 6-1-15,0-1 0 16,0 4 1-16,0 0 0 16,-3-2-1-16,-2 1 0 15,-2 0 1-15,-2-2 0 16,-2 3-1-16,-2-1 0 0,0 0 0 16,-4 1 1-16,4-1-2 15,0 2 3-15,2 0-4 16,0 1 2-16,0 0 0 15,2 2 0-15,-2 0-1 16,-1 0 1-16,0 0 0 16,-4 12-1-16,2 2-3 15,1 6-13-15,3 3-16 16,-1 7-24-16,3 2-64 16,3-5-120-16,1-4-169 15</inkml:trace>
  <inkml:trace contextRef="#ctx0" brushRef="#br1" timeOffset="124754.23">23417 14947 662 0,'0'0'164'16,"0"0"-39"-16,0 0-92 16,0 0-21-16,0 0-10 15,0 0 1-15,0 0-3 16,-51 8 1-16,40 4 10 0,2 0 14 15,-1 4 3-15,1 1-4 16,4-2-2-16,3-1-6 16,2-1-9-16,0 1-4 15,0-2 2-15,0-1-2 16,6-2 0-16,1-2 0 16,1-2-1-16,5-2 2 15,-4-3 0-15,2 0 0 16,0 0 2-16,1 0-2 15,1-8 2-15,-1-2-4 16,-1-1-1-16,1 0 1 0,-3-2-1 16,-3-1 1-16,-1 0 1 15,0 0-3 1,-3-1 1-16,-2 1 0 0,0-1-1 16,0 0 1-16,0-1-1 15,-3 7-1-15,-7 6-1 16,0 0-5-16,-2 3-21 15,-4 3-21-15,1 9-40 16,-3 5-50-16,1-3-104 16,4-4-52-16</inkml:trace>
  <inkml:trace contextRef="#ctx0" brushRef="#br1" timeOffset="125077.47">23633 14737 403 0,'0'0'136'0,"0"0"-37"0,0 0-59 16,0 0-38-16,0 0-2 16,0 0-13-16,0 0-13 15,0 10-27-15,-6 1-158 16</inkml:trace>
  <inkml:trace contextRef="#ctx0" brushRef="#br1" timeOffset="125549.13">23369 14894 524 0,'0'0'114'16,"0"0"41"-16,0 0-27 15,0 0-70-15,0 0-17 16,0 0 24-16,-6-32-17 16,6 32-16-16,0 0-17 15,0 0-8-15,0 15 0 16,0 8 24-16,0 5-5 15,0-3-13-15,0 1-5 16,0-2-3-16,0-2-4 16,0 0-1-16,2-3 2 0,-2 1-2 15,1-2 0 1,2 3 1-16,-1 0-1 0,1-1 0 16,1-2 0-16,-1-1 0 15,1-2-1-15,-1-5 0 16,-1-4-5-16,-1-5 3 15,-1-1-8-15,0 3 0 16,0-3 0-16,0 0-1 16,0 0-9-16,0 0-6 15,0 0-22-15,0 0-73 16,-7 0-134-16,-6 0 13 16,-1-3-229-16</inkml:trace>
  <inkml:trace contextRef="#ctx0" brushRef="#br1" timeOffset="127130.79">23688 14790 508 0,'0'0'79'0,"0"0"-6"16,0 0-41-16,0 0-10 15,0 0-14-15,0 0 1 16,-13-32 0-16,8 28 13 16,1-3 14-16,-4 0 6 15,-1-1-8-15,-3-1 4 16,2 3-4-16,-5-3-14 0,2 0-2 15,-4 1-5-15,1 2-8 16,-4 0 1-16,0-1-5 16,-1 2 2-16,-3 0-3 15,-2 0 2-15,-2-2 0 16,-2 2-1-16,-1 0 0 16,-2-1 3-16,1 2 6 15,5 0-2-15,0 3-3 16,4-1 1-16,-1 2-4 15,2 0 1-15,-2 0-2 16,-1 3 0-16,-1 4 0 16,-1 3-1-16,1-1 1 0,-1 3 1 15,3-1 9-15,0 1-4 16,2-1 3-16,-2-1-6 16,3 2 1-16,3-2 3 15,0 3-3-15,2 1-3 16,2-1 0-16,-2 3 0 15,3 2 2-15,-4 0 0 16,5 1 1-16,0 2 2 16,-1 1 2-16,2 2-1 15,2 1 7-15,1-2-4 16,0-2-2-16,2-1-1 16,0 0-7-16,0 0 9 15,3 0-4-15,2-2 6 0,-4 0-12 16,4-3 7-1,-2 0-3-15,0-1 0 0,3-1 1 16,0 0 3-16,0 1 2 16,0 1-4-16,0 0 5 15,0-2-2-15,6 3-2 16,1-2-4-16,3 1 3 16,1 2-2-16,0-1 0 15,3-1-1-15,0-3 0 16,1 3-3-16,0-3 0 15,1 2 0-15,2-3 0 16,-2-1 0-16,0 1 1 0,-2-1-1 16,1-2 0-16,0 1 0 15,2-4 1-15,3 1 1 16,1-4 0-16,0 1 0 16,0-3 1-16,3 0 0 15,-2 0 0-15,-1 0-1 16,0 0-2-16,0 0 2 15,4 0 0-15,-2 0 0 16,4 0-1-16,-2-3-1 16,3-2 1-16,0-1 0 15,1-1-1-15,2-1 1 16,-3-2 1-16,-1 0 0 16,-2 1 1-16,-2-3 0 15,-1 2-1-15,1 0 2 16,-4-1-3-16,2 0 1 15,-2-2-1-15,1 0-1 0,1-2 1 16,0 2-1-16,-3 0 1 16,-1-4-1-16,-1 4 0 15,0-3 1-15,-1 0-1 16,0 3 0-16,-2-2 0 16,0 1 0-16,-4 1 0 15,-1 0 0-15,1-2 0 16,-5-1 1-16,0 1-1 15,0-2 2-15,-4-1-2 0,0-1 0 16,0-2 0 0,0-3 2-16,0-4-2 0,-6-3 0 15,-7-1 1-15,-4-1-1 16,-5-1 0-16,-4 2 0 16,0 1 0-16,0 2 0 15,-2 4 1-15,2 0-2 16,-4 0 1-16,1 3 0 15,-4 2 0-15,-3 4 0 16,-2 1 0-16,0 4 0 16,1 3 0-16,1 8-1 15,-3 0 0-15,3 0 1 16,-3 8 0-16,-1 9 0 16,-4 4-1-16,0 5 1 15,4 2 0-15,2 1 0 0,7 5 0 16,2 3-1-1,9 4-15-15,4 2-29 0,5 4-31 16,1-3-20-16,4-1-79 16,-1-11-188-16</inkml:trace>
  <inkml:trace contextRef="#ctx0" brushRef="#br1" timeOffset="129628.61">20827 15701 325 0,'0'0'63'0,"0"0"9"0,0 0-11 15,0 0-27 1,0 0-15-16,0 0-1 0,-10 0 10 16,10 0 5-16,0 0 18 15,0 0-1-15,0 0 26 16,0 0 3-16,0 0-19 16,0 0-22-16,0 0-10 15,0 0 6-15,0 0-2 16,0 0-6-16,0 0-7 15,0 0-3-15,0 0 0 0,0 0-3 16,0 0-2 0,0 0-5-16,3 0-3 0,13 0 5 15,1 0 0-15,2 0 2 16,1 0-4-16,0 0 1 16,3 0-3-16,2 0 0 15,3 0-1-15,1 0 2 16,0-3-4-16,4 0 1 15,1-2 0-15,3 1-2 16,-4 1 1-16,2 0-1 16,1 2 0-16,-4 1 0 15,1 0 0-15,-1 0 0 16,-4 0 0-16,2 0 1 16,-3 0-1-16,-3-1 0 15,0-1-1-15,1 0 0 0,0-1 1 16,2 2 0-1,1-1 0-15,1-1 0 0,-4 0-1 16,2 0 0-16,0 0 1 16,0-1 0-16,3 1 0 15,1-1 0-15,-1-1 0 16,4-1 0-16,-1 0 0 16,-3-2 0-16,0 1 0 15,-4 2 0-15,-3 1 1 16,-4-1 0-16,-6 0-1 15,-2 2 0-15,-1-1 0 16,-4 3 0-16,-1-1 2 16,-1 2-2-16,-1-1 0 15,0 1 1-15,-2-1-1 0,-1 1 1 16,0 0-1-16,0 0-1 16,0 0 0-16,0 0 1 15,0 0-2-15,0 0-1 16,0 0-6-16,-4 1-15 15,-14 10-5-15,-7 3-26 16,-6 1-71-16,-7-4-60 16,-3 3-122-16</inkml:trace>
  <inkml:trace contextRef="#ctx0" brushRef="#br1" timeOffset="130351.71">20944 15897 599 0,'0'0'88'15,"0"0"56"-15,0 0-48 16,0 0-44-16,0 0-21 15,0 0-2-15,-35-3-17 16,35 3-7-16,0 0 1 16,0 0 11-16,5 3 26 15,13 1-9-15,2-1-1 16,3-3-9-16,4 0 1 16,3 0-12-16,3 2-5 15,5 0-2-15,1-2-2 0,6 3-3 16,5-3 2-1,6 0-3-15,5 0 1 0,3 0 0 16,0 0 1-16,-2 0-2 16,-5 0 0-16,-9 0-4 15,-6 0 3-15,-3 0 1 16,-4-5 0-16,6-2 1 16,-1-1-1-16,6-2 0 15,1 1 1-15,2 0-1 16,-6-1 1-16,-1 2 1 15,-8-1-2-15,-7 1 2 16,-8 3 0-16,-5-2 1 16,-5 4 2-16,-5 1 6 15,-2-1 0-15,-1 2-3 0,-1-1 2 16,0 2-6-16,0 0-1 16,0 0-1-16,0 0-2 15,0 0-2-15,-13 0-11 16,-17 8-43-16,-14 7-62 15,-2-3-234-15</inkml:trace>
  <inkml:trace contextRef="#ctx0" brushRef="#br1" timeOffset="134575.15">2148 14576 32 0,'0'0'245'16,"0"0"-158"-16,0 0-54 15,0 0-14-15,0 0 8 16,0 0 22-16,0 0-15 0,15-30 3 15,-12 27 3 1,0 1-5-16,-3 1 1 0,3 0 1 16,-3-2-3-16,0 1 4 15,0 1 8-15,0 0-10 16,3-2-4-16,-1 3-7 16,-1 0-8-16,2-3-5 15,-3 3 1-15,0 0-3 16,0-1 2-16,2 1 4 15,-2 0 1-15,0 0 11 16,0 0 3-16,0 0-5 16,0 0 3-16,0-2-8 15,0 2-7-15,0 0-5 16,0 0 1-16,0 0-5 16,-5 0-2-16,-4 3-2 15,-3 4 0-15,-1 1 2 0,1 2 4 16,-3 0-2-16,1-1 3 15,-1 4 1-15,2 0-2 16,-2 2 3-16,0-1 0 16,-2 3-4-16,4-2-3 15,-4 3-1-15,3 2 1 16,1 2-1-16,-2-2 1 16,-3 3 0-16,4 0-1 15,0-2 0-15,0 1 3 0,2 1-3 16,-1-2 2-1,2 3-1-15,1-2 0 0,4 1-1 16,0 0-2-16,4 1 3 16,1-1-1-16,-1 2-1 15,2 2 3-15,0-6-1 16,0 0-1-16,0-1 1 16,0 0-2-16,2-2 4 15,1-2-4-15,3 0 0 16,0-2 1-16,1-5 1 15,-1 2-2-15,-1-2 2 16,1-1-1-16,0-1 1 16,1 1-1-16,2 1 2 15,-1-2-2-15,2 0 1 16,-1 2-1-16,0-4-2 0,0 2 2 16,4-2 1-16,-4 0 1 15,0 0-1-15,0-3 0 16,3 1 0-16,0-1 0 15,-2-2-1-15,1 0 0 16,-1 0 0-16,2 0 3 16,0 0-2-16,0 0-1 15,2 0 1-15,-1 0 1 16,2-2 0-16,-2-2-1 16,1 0 1-16,-1 0-4 15,2-2 3-15,0 1-1 16,0-1 1-16,0-2-1 15,-2 1 1-15,-1-2-1 0,1 1 0 16,-2 0 1-16,1-2 1 16,1-1-2-16,-2 2 0 15,-1-3 1-15,2 0-3 16,-1-1 2-16,0-1 1 16,0 2-3-16,-2-1 2 15,1 2-1-15,-3-1-1 16,1 3 0-16,0-1 1 15,-1-1 0-15,0 0-1 16,0 3 1-16,-1-2 0 16,1 1 1-16,-3-3-2 15,1-1 1-15,1 1-1 16,-1 0 1-16,4-5-1 16,-1 5 1-16,-2-1-1 15,-1 2 0-15,-1 1 0 16,1 1 0-16,-1-1-1 0,-1 3 1 15,0-1 0-15,3 1 0 16,-4 2 0-16,1-4-2 16,-1 1 2-16,2-2 3 15,-1 1-3-15,0-1-1 16,-3-2-1-16,5 1 0 16,-3-2 1-16,-1 1 1 15,1-2 0-15,-2 1-5 16,3-1 3-16,0 4-2 15,0-3-1-15,-3 5 5 0,0 2-8 16,0 2 4-16,0 3 0 16,0 1-3-16,0 0-2 15,0 0-17-15,0 0-1 16,0 8-17-16,0 12-2 16,0 4-25-16,-9 2-48 15,-6-1-101-15,2-3-121 16</inkml:trace>
  <inkml:trace contextRef="#ctx0" brushRef="#br1" timeOffset="135355.28">2346 14913 522 0,'0'0'128'0,"0"0"-28"16,0 0 14-16,0 0-45 16,0 0-27-16,0 0 0 15,-10 0 10-15,10 0-6 16,0 0-16-16,0-1-1 15,0 1-7-15,0-1-1 16,0-3 1-16,9-1 0 0,0-1 5 16,7-4-11-16,-2-4-6 15,2 0-3-15,-1 0-3 16,0-3-3-16,-3 1 1 16,5-2 3-16,-3-1-4 15,0 2 1-15,-1 1-2 16,-4 4 1-16,0 1-1 15,0 1 0-15,-3 3 0 16,0 1 0-16,-3 2 0 16,2 0 0-16,-2 1 0 0,2 1 0 15,-2-1 0-15,2 0-3 16,-2 1 2 0,3-1 2-16,-2 2 0 15,0-2-1-15,1 1 0 16,-2 1-1-16,0-1 0 0,-1 2 1 15,1 0 0-15,-2 0-2 16,2 0 2-16,2 0-1 16,-2 0 1-16,2 0 0 15,-2 0 0-15,2 3 0 16,-2 2 0-16,3 0 2 16,-3 2-1-16,3 0-1 15,1 5 2-15,1-1 0 16,-2 0 0-16,1 3 1 15,-1 3 1-15,0-1-2 0,3 1 1 16,-3 1 0-16,4-2 0 16,-4-1-2-16,0-1 0 15,-1-2 0-15,1-4 0 16,-1 2-1-16,-1-2 1 16,-1 1-1-16,-1 1-1 15,0 2-16-15,-2 5-22 16,0 6-33-16,0 4-26 15,-2 1-110-15,-12-2-296 16</inkml:trace>
  <inkml:trace contextRef="#ctx0" brushRef="#br1" timeOffset="136051.43">2163 15520 269 0,'0'0'87'15,"0"0"12"-15,0 0-15 16,0 0-2-16,0 0 21 16,0 0 24-16,-2-36-4 15,0 36-17-15,1 0-22 16,1 0-27-16,-1 0-7 16,1 0-21-16,-3 0-11 15,2 16-7-15,1 7 7 16,0 7 13-16,0 1-15 15,0-2-5-15,0 1-2 0,0-2-6 16,6 1-1-16,-2 0-2 16,-1-2 1-16,0 1-1 15,3 1-16-15,0 1-37 16,1-6-28-16,-2 0-72 16,-5-11-291-16</inkml:trace>
  <inkml:trace contextRef="#ctx0" brushRef="#br1" timeOffset="140728.63">20727 14451 200 0,'0'0'67'15,"0"0"21"-15,0 0-43 16,0 0 5-16,0 0 5 16,0 0-19-16,0 0 5 15,0-29-21-15,0 27 24 16,0 0 6-16,2 0-19 16,-2 0 6-16,0-1 18 15,0 0-32-15,0-1-9 0,0 0 9 16,0 0-6-1,-5-3 15-15,-4 0-25 0,0 1 1 16,-4-3 5-16,-1 1 0 16,0-1-7-16,-3 0 1 15,-1 1 2-15,-2-1-3 16,-2 1 2-16,-1 0 2 16,-3 2-4-16,0 1-1 15,0 0-1-15,-1 2-1 16,2 0 6-16,-2 0-7 15,-1 2 5-15,2-2-3 16,-2 3 2-16,1-2 2 16,1 2-1-16,-1 0-3 15,1 0 1-15,-1 0-3 16,-1 0 4-16,1 2-4 0,2 3-2 16,1 2 1-16,0 1-1 15,2 0 0-15,-2 1 1 16,3-1-1-16,1-2 1 15,3 4 1-15,-3-3-2 16,2 3 0-16,-2 0 1 16,-5 2-1-16,3 0 1 15,-3 2-1-15,2 1 2 16,0 2-2-16,0 3 0 16,2-2 0-16,-1 2 2 15,0 5 3-15,1 0-4 16,-3 2 2-16,2 0 3 15,-1 0-1-15,3 1-2 16,0-3 4-16,5 4 0 16,-3-3-2-16,2-2-2 0,2 1 1 15,2 3-2-15,-1-2 1 16,1 1 0-16,0 0-1 16,3 0 0-16,1 0 0 15,1 0 1-15,0-2 0 16,-1-2 4-16,2 1 1 15,-1-2 5-15,0 0-6 16,0-2 0-16,1 1-2 16,2 0 4-16,1-1-4 15,0 0-2-15,3-3 2 16,0 3-2-16,0 3 2 0,0-3 0 16,0 1 0-16,0 3-2 15,0-5 0-15,0 2 2 16,0-1-3-16,0 0 4 15,0 0-5-15,0-1 4 16,0 1-2-16,0 1 2 16,3-4 2-16,4 3 2 15,1-2-6-15,-3 2 3 16,5-4 0-16,-1 2-2 16,-2-1-1-16,3-2 2 15,0 1-4-15,-1-2 1 16,1-1-1-16,-1-1 1 15,0 0 0-15,0 0-1 0,0-5 0 16,0 3 1-16,1-1 0 16,1-1-1-16,1-1 3 15,-3 2-2-15,2-2 0 16,0-1-1-16,1 2 1 16,0 1-1-16,1-2 0 15,0 1 0-15,0-3 0 16,3 4 0-16,-3-5 0 15,5 1 1-15,-1 1 2 16,-1-2-3-16,1 0 3 16,-1-1-2-16,-1-2 0 15,0 1 2-15,-2-2-4 16,0 3 1-16,0-3-1 16,0 0 0-16,-3 0 2 0,-1 0 0 15,2 0 2-15,1 0 0 16,-2 0 1-16,2 0-1 15,0 0-3-15,1-3 5 16,-2-2-4-16,4 1 1 16,-2-1-1-16,-1-1 0 15,1 1 0-15,-2 1 0 16,1-3-1-16,3 0 1 16,-3 0 0-16,1-1-1 15,-1-1 0-15,0 4 0 16,-2-4 1-16,1 2 1 0,-1 0-2 15,0 0 2-15,0-2-2 16,3 2 2-16,-2 0-2 16,-1 1 1-1,2-1 0-15,-3 0-1 0,0 0-1 16,4 0 0-16,-4 1 0 16,0-3 0-16,3 2 0 15,-4 0 1-15,1-1-1 16,-2 1 0-16,0 0 1 15,2-1-1-15,1 0 0 16,1-3 0-16,1 1 0 16,-1-2 0-16,2 0 0 15,-2 0 1-15,0-2-1 16,0 0 0-16,0 0 1 0,0 0-1 16,0-2 0-16,-1 2 0 15,1-2 0-15,-1 1 0 16,-1-2 1-16,1 1-2 15,-1-1 2-15,1 0-1 16,0-2 0-16,-1 1 0 16,-2 1 0-16,2-1 0 15,0-1 0-15,-1 2 2 16,5-3-4-16,-1 1 3 16,2-1-1-16,0 0 0 15,0 0 0-15,-1 1 0 0,-2-3 0 16,5 1 1-1,-4 0-1-15,0-1 0 0,1 0 0 16,-2 1-1-16,2-2 2 16,-1 0-1-16,-1-1 0 15,-1-1 0-15,-1 1 0 16,0 1 1-16,3-3-1 16,-3 2 0-16,1 2 0 15,0 1 0-15,0-1 0 16,-1 2 0-16,1-1 0 15,-1-1 0-15,0 1 0 16,1-2 0-16,-1-1-1 16,-1 2 1-16,-2-1 0 15,1 0 1-15,-3 0-1 16,1 0-2-16,-1 0 1 0,0 3 0 16,-1 1 1-16,-2 0 0 15,1 2-2-15,-1 3 2 16,-1 0 0-16,0 2 0 15,0-1 0-15,0 2-1 16,0 1 1-16,0 0-1 16,-4 3 0-16,-3 0 1 15,-1-1-2-15,0 3 1 16,-2 1-1-16,-2-1 1 16,-2 1 1-16,-2 1-1 15,0-1 0-15,-3-1 1 16,-3 2 0-16,0-3-1 15,-2 2 2-15,1 0-1 16,1 1 0-16,-1 0 0 0,2 0 0 16,1 2 0-16,-2-1-1 15,-2 1 2-15,0-1-2 16,-2 2 0-16,-2 0-4 16,-7 0-1-16,-3 0-4 15,-2 0-3-15,-8 15-7 16,-1 6-24-16,-8 5-32 15,-1 9-51-15,-2-1-169 16</inkml:trace>
  <inkml:trace contextRef="#ctx0" brushRef="#br1" timeOffset="151536.72">4450 13402 231 0,'0'0'68'0,"0"0"-16"15,0 0-14-15,0 0-4 16,0 0 31-16,0 0-32 15,0 0-3-15,0 0 1 16,-9 0 16-16,9 0-11 16,0 0 8-16,-3-2-6 15,3 1 0-15,-2-1 6 16,2 2-2-16,0-1-13 16,-4-1 2-16,1 0-1 0,3 1 1 15,-3-1-8-15,3 0 13 16,-2 1-6-16,-1-1-8 15,0 1 0-15,0-2-9 16,0 0 2-16,-1 1-1 16,1-3-3-16,-3 2 2 15,2 2 1-15,-4-3 2 16,2 0-1-16,-2 1-5 16,1 3 4-16,0-3-7 15,1 1 4-15,0-1-4 0,-4 2-1 16,3 1 0-16,0-2-2 15,-2 2-1-15,0 0 0 16,0 0 0-16,0 0-1 16,-1 0-1-16,0 0 1 15,2 0 0 1,-4 0-1-16,2 0 1 0,2 3 0 16,-2 0 3-16,1 0-2 15,-2-1 0-15,1 1-1 16,2 1 1-16,-1 0-2 15,2 0 0-15,-5 1 0 16,5 1 2-16,-2 2-5 16,2-3 3-16,-1 3-1 15,0-1 0-15,2 0 3 16,0 0-1-16,-1 0-2 0,2-1 1 16,1 1 1-16,1 0 2 15,-2 1 0-15,4-4-4 16,-2 6 2-16,1-3 1 15,2 2 1-15,0 0 3 16,0 2-6-16,0 3 4 16,0-4 1-16,0 3-2 15,8 0-1-15,-2-3 3 16,1 4-6-16,3-3 3 16,-2-3 1-16,4 3 0 15,-2-3 2-15,-1-2-4 16,-1 1 3-16,4 0-2 0,-3-1 3 15,1-2-3 1,2-1 1-16,0-2-2 0,-1-1 5 16,3 1-3-16,-3-1-1 15,-2 0 2-15,6 0-3 16,-5 0 4-16,0 0-4 16,1 0 0-16,0 0 1 15,0 0-1-15,1 0-1 16,-1-1 0-16,2 0 1 15,-2-2 0-15,-1-1-1 16,-1 1-1-16,2 1 1 16,0-2 0-16,0 0 1 15,-2 0-1-15,3-2 0 16,0 0 3-16,-2 1-3 16,2-3 1-16,-3 1 0 0,0 0 2 15,1-1-1-15,-2-1-1 16,-1 1-1-16,1-3 2 15,1 2-2-15,-3-2 0 16,3 2 0-16,-3-4 3 16,1 2-4-16,-1 0 0 15,-4 0 4-15,2 4-1 16,-4-3-2-16,3 1 1 16,-3 1 0-16,0-1 2 15,0 1-1-15,0 1-1 16,0 0-1-16,0 1 0 15,0 0 0-15,-7 1-1 16,5-1 0-16,-6 2 1 0,0-2 0 16,-1 2-1-16,-2-1 0 15,1 0-1 1,-2 1 2-16,0-1-1 0,-3 2 0 16,2 1 0-16,1-1-1 15,0 2 1-15,-3-1 1 16,4 1-1-16,-1 1-1 15,-1-2 1-15,1 2 0 16,-2 0 0-16,4 0-1 16,0 0 1-16,-2 0 0 15,4 0 1-15,-1 0-2 16,-2 0 0-16,5 0 1 0,-5 0 0 16,5 0 0-1,-4 0 0-15,1 0-1 0,1 0 1 16,-2 0-1-16,0 5 1 15,3-1-1-15,-2 3 0 16,1-1 1-16,0 0 0 16,2 1-1-16,-2-2 0 15,1 0 1-15,1 2 0 16,2-2 0-16,-3-1 0 16,3 2 0-16,-3-1 0 15,1 1 1-15,1-2-2 16,1 3 1-16,-1-4 0 0,1 1 0 15,-3 3 0-15,2-1 0 16,1 3 0-16,-4-1-1 16,5-1 0-16,-2 4 1 15,0-3 0-15,2 1 0 16,0-3 0-16,0 1 0 16,1 1-1-16,-1-2 1 15,2 1 0-15,-1 0 0 16,1 1 0-16,1-1 0 15,-2 0 0-15,1 1 0 16,1 1 0-16,0 2 0 16,0-2 0-16,0 0 0 15,0 1 0-15,0 0 2 16,0-1-1-16,0 2-1 16,4-3 1-16,1 0 0 0,1-2-1 15,0 0 2 1,1-1 0-16,-1 1-1 0,2-2-1 15,-2 3 1-15,2-4 0 16,1 1 0-16,0 1 1 16,-1 0-2-16,3-2 2 15,2 0-1-15,-2 0-1 16,0 0 1-16,3-1-1 16,0 0 0-16,0-1 0 15,1-1 1-15,-3 0 0 0,1 0-1 16,-1 0 2-1,2 0-2-15,0 0 0 0,-3 0 1 16,5 0-1-16,-2-1 0 16,-1-3 0-16,-1-2 1 15,0 2 0-15,1-3-1 16,-2 2 0-16,-1 1 1 16,4-2 0-16,-2-1-1 15,1 0 1-15,1-3-1 16,0 3 0-16,-2-1 1 15,0 0-2-15,-1 0 2 16,-2 2-1-16,2-3 0 16,-3 2 0-16,1-2 2 15,-3 1-2-15,1 1 0 16,-1-1 1-16,-2 0-1 0,1 0 0 16,-2 0 0-1,-1 2 1-15,1 0 0 0,-3 1-1 16,3-1 1-16,-3 0 0 15,0-1 0-15,0 0-1 16,0 2 0-16,0-1 1 16,0 0-1-16,0 1 0 15,0-1 1-15,0 0-1 16,-3-1 1-16,0 2-1 16,0-2 1-16,-2 1-1 15,-1-1 0-15,-1-2-1 16,-3 2 1-16,1-1 1 0,-1 3-1 15,-1-3 0-15,0 2-1 16,-2 1 1-16,-2-1 0 16,4 3 0-16,-2 0 0 15,-1 0-1-15,3 1 1 16,-1 0-1-16,1 2 2 16,-1 0-2-16,2-1 1 15,-2 1 0-15,2 0 0 16,-1 0 0-16,1 0 0 15,1 0 0-15,0 0 0 16,-3 0 0-16,3 0 0 16,-2 0 0-16,0 0 0 15,0 0 0-15,-1 0 0 0,2 0-1 16,2 1 1 0,-2 3 0-16,1-4 0 15,0 1 1-15,0-1-1 16,-2 2 0-16,1-1 0 0,1 0 0 15,1-1 0-15,-2 3-1 16,1-2 1-16,0 3 0 16,-1 1-1-16,2-1 0 15,1 1 1-15,-1 2-1 16,0-2 1-16,-1 0 0 16,4 2 0-16,-1-1-2 15,4 0 1-15,-3 4 1 16,2 0-2-16,0 1 0 15,-3 0-3-15,6 2 0 0,-2 2-9 16,2 2-11-16,0 2-14 16,0-1-22-16,8-1-4 15,3 1-27 1,2-1-62-16,-1-6-215 0</inkml:trace>
  <inkml:trace contextRef="#ctx0" brushRef="#br1" timeOffset="164859.26">19856 17452 125 0,'0'0'130'16,"0"0"-77"-16,0 0-19 15,0 0-6-15,0 0 2 16,0 0 12-16,0 0 3 15,0 0-20-15,42-56-10 16,-37 51-7-16,-1 0-2 16,1-1-3-16,0 3-1 0,-2 0 0 15,0-2 1 1,0 1-3-16,-1 0 1 0,-2 0 3 16,0 0 2-16,0 4 4 15,0-1 6-15,0 1-14 16,0 0-2-16,0 0-10 15,3 0-30-15,-2 0-136 16</inkml:trace>
  <inkml:trace contextRef="#ctx0" brushRef="#br1" timeOffset="165577.41">20074 17215 503 0,'0'0'79'16,"0"0"-22"-16,0 0-25 15,0 0 5-15,0 0 4 0,0 0 11 16,-3-17-2 0,1 17 1-16,-2 0-16 0,-3 0-8 15,-2 0-11-15,-6 6 0 16,-3 9 0-16,-3 7 13 15,-1 6-2-15,-2 0-6 16,3 3 3-16,0-1-1 16,1-2-6-16,3 0-5 15,3 0 1-15,1-1 2 16,5-3-6-16,5 2 0 16,2-4 0-16,1 2-3 15,0-4-1-15,6-1 1 16,7-2-3-16,7-2 3 0,0-3-2 15,0-6 1 1,4-5-1-16,0-1 1 0,5 0 1 16,0-17 3-16,2-4-5 15,-1-2 0-15,-5-3-1 16,-4-1-2-16,-5 1 0 16,-6 0 4-16,-4-1-5 15,-5 2 0-15,-1 1 0 16,0-3 0-16,0 4 0 15,-12 4-1-15,2 2-2 16,-5 4-1-16,4 4-2 16,1 6-9-16,-4 3-6 15,4 0-9-15,0 3-11 16,2 11-12-16,4 0-18 0,1 1-7 16,3-2-28-16,0 0-83 15,0-7 45-15,3-2-42 16</inkml:trace>
  <inkml:trace contextRef="#ctx0" brushRef="#br1" timeOffset="166133.56">20409 17210 589 0,'0'0'175'16,"0"0"-50"-16,0 0-48 16,0 0-14-16,0 0-11 15,0 0-3-15,1-12-21 0,-1 12-12 16,0 0-4-16,0 0-10 16,0 9 1-16,-1 8 14 15,-3 7 5-15,-2 0-4 16,2 3-5-16,-1 1 4 15,1 2-8-15,1-3-3 16,0 2 6-16,3-4-7 16,0 3 4-16,0-4-3 15,0 1-3-15,0 1 0 16,6-3-2-16,3-3-1 16,-1-2 1-16,-2-1 0 15,1-5-1-15,-4-2 0 16,0-3-3-16,-2-4-6 0,-1 3-16 15,0 2-21-15,-6-5-14 16,-8 3-67-16,-3-6-152 16,5 0-160-16</inkml:trace>
  <inkml:trace contextRef="#ctx0" brushRef="#br1" timeOffset="167234.97">20760 17333 466 0,'0'0'176'0,"0"0"-23"15,0 0-64-15,0 0-43 16,0 0-8-16,0 0 9 16,-7-28-8-16,7 28-5 15,-2 0-9-15,-1 0-8 16,-3 0-9-16,-5 14 8 0,1 5 5 15,0 1 3-15,0-1 1 16,2 3-7-16,2-2-2 16,3-1-2-16,0 1-1 15,3-2-2-15,0-1-5 16,0-1 3-16,0-5-3 16,9 0-3-16,0-1 4 15,3-2-2-15,0 1 1 16,1-5-1-16,2 2-1 15,3-6 0-15,2 0 0 16,0 0-1-16,1 0-1 16,-3 0 1-16,1 0-2 15,-2-6-1-15,1 0 1 16,-2-6-2-16,-2 0 4 16,2-1-2-16,-3-4-1 15,-2 1 1-15,-2-4-1 0,-3 3 4 16,-3-4-4-16,-3-1 0 15,0-1 0-15,0-3 0 16,-3-1 0-16,-10-1-3 16,-1 6-5-16,-4 5-8 15,0 6 5-15,-4 10-4 16,-3 1-4-16,-1 0 2 16,-1 12-8-16,3 7-3 15,2 3-9-15,4 2-5 16,8 0-25-16,5-2-14 15,5-2-60-15,0-1-65 0,6-9-3 16</inkml:trace>
  <inkml:trace contextRef="#ctx0" brushRef="#br1" timeOffset="167835.28">21175 17195 642 0,'0'0'168'15,"0"0"-14"-15,0 0-80 16,0 0-27-16,0 0-14 0,0 0-11 15,-5-4-2-15,5 4 1 16,0 0-13-16,0 0 1 16,0 0-5-16,0 2 4 15,0 9 2-15,0 9 12 16,0 4 2-16,5 1-15 16,-2 4 1-16,0-1-5 15,-1 0-2-15,0-2-3 16,0-2 2-16,-1 1-1 15,-1-2 0-15,0-1 0 16,0-2-1-16,0 2-1 16,3-3 0-16,0-4-1 15,0 1-8-15,2-4-4 16,-2 0-12-16,-2-2-5 0,4-3-6 16,-3-1-17-1,2 0-42-15,0 0-39 0,0-1-94 16,-1-5-54-16</inkml:trace>
  <inkml:trace contextRef="#ctx0" brushRef="#br1" timeOffset="168232.26">21461 17283 761 0,'0'0'199'15,"0"0"-86"-15,0 0-50 16,0 0-19-16,0 0-20 16,0 0-6-16,0-15-2 15,0 15-7-15,0 0-9 16,3 12 7-16,1 7-2 15,2 5 5-15,-2 0-2 16,-1 3 0-16,0-4-3 16,1 3-3-16,2-5 1 15,1 1-3-15,-1 0 0 0,0-1 0 16,1 1 0-16,-3 3 0 16,0 0-4-16,-1 0-7 15,0-2-28-15,0-4-5 16,2-2-20-16,-1-8-59 15,5 1-122-15,-2-9-138 16</inkml:trace>
  <inkml:trace contextRef="#ctx0" brushRef="#br1" timeOffset="170414.81">22167 17338 880 0,'0'0'118'0,"0"0"6"15,0 0-63-15,0 0-31 16,0 0-13-16,0 0-6 16,-4-27 4-16,4 26-2 15,0 1-3-15,0-2 2 16,0 2 3-16,0 0 4 16,0 0-3-16,0 0 0 15,0 0-3-15,0 0-5 16,0 0-4-16,-5 0-1 15,-3 8-1-15,-5 9 3 0,-5 7 4 16,-6-1-2-16,2 3-3 16,-7 4 3-16,-2 0-7 15,0-4 5-15,-1 1-3 16,1-2-1-16,3-1-1 16,3 0 2-16,4-2-4 15,5-2 2-15,5-4-1 16,3-1-7-16,4-6-1 15,1 2-3-15,1-2-12 16,2-4-5-16,0 1-13 16,0-3-12-16,0 0-17 15,0-1-42-15,0-2-49 0,0 0-141 16,-6 0-103-16</inkml:trace>
  <inkml:trace contextRef="#ctx0" brushRef="#br1" timeOffset="171060.2">21848 17394 874 0,'0'0'105'16,"0"0"28"-16,0 0-60 16,0 0-21-16,0 0-10 15,0 0-18-15,-27-37 3 16,27 37-9-16,0 0-3 15,0-2-5-15,0 2 6 16,0-2 3-16,0 2 0 16,0 0 2-16,0 0-8 15,0 0 5-15,-2 0-8 0,2 0-2 16,0 0-3-16,0 0-4 16,0 0 2-1,5 0 6-15,7 5-3 0,6 7-1 16,2 1 6-16,2 0-9 15,1 2 3-15,-3-3-4 16,-1 5-2-16,-1-1 2 16,0 1-1-16,-1 5 0 15,2 2 0-15,-3-3 3 16,0 1-5-16,2 0 4 16,-3-2-3-16,3-1 2 15,0-1-2-15,-5-4 2 16,-1-2-1-16,-3-8 0 15,-4-1 2-15,-4-3-2 0,1 0 1 16,-1 0 2-16,-1 0 2 16,0 0-5-16,0 0 0 15,0 0-7-15,2 0-24 16,-2 0-40-16,0-3-33 16,-6 0-103-16,-14 0-425 15</inkml:trace>
  <inkml:trace contextRef="#ctx0" brushRef="#br1" timeOffset="178685.25">2801 14645 406 0,'0'0'87'15,"0"0"-42"-15,0 0-16 16,0 0-11-16,0 0 3 16,0 0 14-16,0 0 12 15,0 0 13-15,-1 0 11 16,1 0 1-16,3-2-9 0,-2 1-28 15,-1 1-9-15,0 0 23 16,0 0-6-16,0 0-5 16,0 0-10-16,0 0-8 15,0 0-2-15,0 0-1 16,0 0-2-16,0 0-5 16,2 0 0-16,1 0-3 15,-1 0 8-15,5 0-3 16,2 0-2-16,-2 1 0 15,0 3-2-15,3-1-1 16,0 1-1-16,0 0-3 16,3 0 2-16,-2 2-2 0,0-2-1 15,2 0-1-15,-1 2 1 16,-2-1-2-16,4-1 3 16,0 3 0-16,-1 0-1 15,2 0 1-15,0 0-1 16,-2 0 0-16,2 0 0 15,2 0-1-15,-1 0 2 16,-1 0 0-16,3 0 6 16,-3 0-2-16,1 1-4 15,-1-1-3-15,1-2 1 16,-2 1 0-16,2 0 0 16,-1-2-1-16,-3 1 1 15,2 0-1-15,-1-2 1 16,-3 2 0-16,4-1 1 15,-1 0 0-15,1-1-1 0,2 1 1 16,2 0-2-16,-2-2 2 16,-2 1-1-16,4 0 0 15,-5 0 1-15,2-1-1 16,0 2 1-16,1 0 0 16,1 0 0-16,1 0-1 15,-1 1 1-15,0-1-1 16,1 0 1-16,-5 0-1 15,2-1 1-15,-1-1-1 16,0 2 0-16,-3 0 0 16,5 0 1-16,-4 1 2 15,0-1 0-15,3 1 1 0,-1-2-3 16,2-1 0-16,-1 1 3 16,0 1-5-16,-3 2 4 15,4-3-4-15,-2 1 4 16,2-2-3-16,-2 0 4 15,5-2-3-15,-3 3-1 16,4-3 0-16,0 0 4 16,-6 0 2-16,7 0-1 15,-3 0-3-15,-2 0 0 16,3 0 0-16,-2 0-2 16,-1 0-1-16,-2 0 0 15,0 0 1-15,-3 0 2 16,3 0-2-16,0 0 2 0,-3 0-1 15,4 0-2-15,-3 0 2 16,2 0-2-16,0 0 2 16,0 0-1-16,-1 0 3 15,-1-3 0-15,1 1-2 16,1 2 0-16,-1-2 2 16,1 2-2-16,0 0-2 15,0 0 1-15,-2-1 2 16,0 1-2-16,0-1 0 15,-3-1 0-15,1 1 0 16,2-1 0-16,0-1 1 16,0 0 0-16,-1 1 0 0,5 0 0 15,-2-2 0 1,0 0 0-16,1-1-1 0,0 1 0 16,-3 2 0-16,1-3 0 15,-1 2-1-15,0-2 1 16,0 2-1-16,0-2 1 15,2 1 1-15,-1-3-1 16,-1-1 1-16,3 3 0 16,-2-2-2-16,0 2 0 15,-2-1 2-15,2 3-2 16,-3-4 0-16,3 3 2 16,-3 0-2-16,1-3 0 15,-2 2 1-15,2-2 0 16,-3 0-1-16,4 1 1 15,-2-1 0-15,-1 0 1 0,-2 3-2 16,0-4 0-16,3 3 1 16,-2-1-2-16,-2 0 1 15,0 2 0-15,-2-2 1 16,2 2-1-16,0-4 0 16,0 2 0-16,0 1 1 15,0-2-1-15,4 0 0 16,-2-2-1-16,-1 1 1 15,2 0 0-15,0 1 0 16,-2 0 0-16,1-1 0 16,1-1 1-16,0 3-2 15,-3-2 2-15,3 2-2 0,0-1 1 16,-3 2 0-16,1-2 0 16,1 2 0-16,-1-3 0 15,-1 3 0-15,0-2 0 16,-1 1 1-16,1 1-2 15,-1 0 2-15,0-1-2 16,1 2 1-16,0-1 0 16,-1 0 0-16,-2 0 0 15,2 1 0-15,-2-1 1 16,2 0-1-16,-1 1 1 16,1-1-1-16,-1 2 1 15,0 0-1-15,-2 1 0 16,-2 2-1-16,3-3 1 0,-3 3 0 15,0-2 1 1,3 2-1-16,-3 0 2 0,0 0-4 16,0 0-2-16,0 0-9 15,0 0-20-15,-10 7-41 16,-13 13-27-16,-10 4-35 16,-10 1-118-16,-9-1-346 15</inkml:trace>
  <inkml:trace contextRef="#ctx0" brushRef="#br1" timeOffset="179846.17">3960 14783 10 0,'0'0'99'0,"0"0"-30"16,0 0 5-16,0 0 8 16,0 0 10-16,0 0-26 15,-4-19-19-15,2 16 1 16,1 2 8-16,1-2-18 15,-2 3 22-15,2-3-1 16,0-2 4-16,-1-1-1 0,1 0-13 16,0 2 4-1,0-2 3-15,0 2 8 0,-2 0-21 16,2 0-5-16,-3 1-7 16,3-1-1-16,-1 0-7 15,1 1 2-15,-1-2-7 16,1 2-1-16,0-1 4 15,-2 0-4-15,1 1-3 16,-1 0 2-16,-1-1 0 16,3 3-3-16,-1-1 1 15,-1 2-1-15,1 0-2 16,1 0-1-16,0 0 0 16,-2 0-6-16,-1 0 1 15,0 0 0-15,-2 0-4 16,-3 7 0-16,-1 5 1 0,0 8 2 15,-6-1-1-15,3 2-2 16,-4 2 0-16,-1 0 0 16,0-3 0-16,1 2-1 15,-3-3 0-15,3 0 0 16,-1-2 1-16,2-4-1 16,2-1 0-16,-1-1 0 15,1-2 2-15,1-1-2 16,0 0 0-16,3-2 0 15,0-2-1-15,2 0 3 16,5-4-1-16,-1 2-1 16,2-1-1-16,-2-1 1 0,3 1 0 15,-3 1 1 1,1-2-1-16,1 0 0 0,-1 1 1 16,1 0-3-16,-1-1 2 15,1 2 0-15,1-2 0 16,0 0 0-16,0 5-1 15,0-1 1-15,0 2-4 16,0 1 4-16,6 1-1 16,4 3 1-16,5-2 4 15,2 3-4-15,2-2 1 16,2 4 0-16,-2 0 1 16,1 0-1-16,3 0 2 15,-3 0 1-15,2-2-1 16,-1-1 0-16,-1-2-1 15,-1-1-2-15,0-1-1 16,-4-2 1-16,-3 1-1 0,-1-2 0 16,-2 0 0-16,-4-4-8 15,3 3-1-15,-1-3-11 16,1 3-9-16,-2 1-8 16,4 0-8-16,-2 4-1 15,-1-1-7-15,-2 4-14 16,-4 0-43-16,-1 2-82 15,0-1-226-15</inkml:trace>
  <inkml:trace contextRef="#ctx0" brushRef="#br1" timeOffset="180730.87">3769 15425 826 0,'0'0'147'0,"0"0"-38"15,0 0-37-15,0 0-40 16,0 0-6-16,0 0 8 0,-11-6-1 16,11 6-11-16,0 0 0 15,0 0 4-15,0 0-12 16,-3 0 1-16,1 7-1 16,-1 4 10-16,2 2-8 15,-1-2-2-15,2 1-3 16,0-1 2-16,0 6-3 15,0-3 1-15,0 4 2 16,0-3-7-16,0-1 1 16,0 3 3-16,0-1-10 15,0 0 5-15,-3-1-5 0,3-1 0 16,0 0 0-16,0-2-1 16,0-2 0-16,0-2-5 15,0 1-20-15,0-2-24 16,0-3-22-16,0 0-29 15,0-4-109-15,0 0-402 16</inkml:trace>
  <inkml:trace contextRef="#ctx0" brushRef="#br1" timeOffset="182586.81">3722 15570 356 0,'0'0'144'0,"0"0"-82"16,0 0 15-16,0 0-1 15,0 0 6-15,0 0-17 16,0 0 9-16,3-4-29 16,-3 4 2-16,0 0-10 15,0 0-1-15,0 0 2 16,0 0-9-16,0 0-7 16,0 0 2-16,0 0-2 15,0 0-5-15,0 0-1 16,0 0-3-16,0 7-1 15,4 3 7-15,-1 1-9 0,-1 0-3 16,2 2 6-16,-1-2 0 16,-3 2-4-16,3-1 0 15,0-1 0-15,-1 0-5 16,-1 0 5-16,1 0-5 16,1-1-2-16,0 1 2 15,0 1-2-15,0-2-1 16,2 1 4-16,0-1-2 15,-1 0 1-15,-2 0-3 16,1 1 6-16,-1 0-5 16,5-2 4-16,-5-1-5 15,2 1 7-15,-3-3-7 16,-1 1 5-16,2-2-2 0,-2-1-1 16,0-1 1-16,0 1-2 15,0-1-1-15,0-2 1 16,0 1 0-16,0-1 0 15,0-1-2-15,0 0 2 16,0 0-1-16,0 0-1 16,0 0-1-16,0 0 1 15,0 0 1-15,0 0-1 16,0 0 0-16,0 0 0 16,-3 0-19-16,-1 0-21 15,-1 0-23-15,1-1-26 16,2-7-107-16,-1-8-379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40:31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16278 3146 203 0,'0'0'2'0,"0"0"-2"0,0 0-8 16,0 0 0-16,0 0 6 16,0 0 2-16,0 0 14 15,0 0 29-15,-22-40 12 16,5 37-24-16,2 1-15 15,-1 1 12-15,5 1-28 16,1 0-4-16,3 0-10 16,0 0-31-16,2 0-41 15</inkml:trace>
  <inkml:trace contextRef="#ctx0" brushRef="#br0" timeOffset="612.66">16008 3073 620 0,'0'0'215'0,"0"0"-99"16,0 0-22-16,0 0-16 15,0 0-20-15,0 0-24 16,-30-17-5-16,30 17-10 15,0 0-7-15,0 0-6 16,0 0-4-16,18 0-2 0,14-1 0 16,15-6 8-1,11-4-4-15,9-5-1 0,1-2-1 16,-6 0 1-16,-5 5-2 16,-14 3 0-1,-15 4-1-15,-14 5 0 0,-10 1 0 16,-4 0-3-16,0 3-11 15,-4 16 4-15,-17 8 7 16,-6 4 3-16,-10 3 0 16,-4 0-2-16,-5-2 2 15,2-1 0-15,-4-1 0 16,0-2 0-16,3-4 0 16,5-1 0-16,4-6 0 15,9-1 0-15,7-7 0 16,8-3 0-16,5-4 1 0,6 0-1 15,1-2-1-15,0 0 0 16,0 0-2-16,15 0 3 16,13-2 1-16,8-12 1 15,-1 3-1-15,-2 1 0 16,-9 4-2-16,1 1 2 16,0 5-1-16,0 0 0 15,1 0-1-15,4 0-7 16,0 2-25-16,2 6-28 15,4-1-14-15,3-3-23 16,8-4-48-16,1 0-89 16,1-4 129-16</inkml:trace>
  <inkml:trace contextRef="#ctx0" brushRef="#br0" timeOffset="1557.45">16690 3132 845 0,'0'0'141'0,"0"0"-59"16,0 0 7-16,0 0-21 16,0 0-48-16,0 0-18 15,-26-12-2-15,26 12-3 16,0 0-5-16,1 0 6 16,15 3 2-16,6-3 6 15,8 0-3-15,7 0 6 16,2-10-7-16,-2-7-2 15,-8 0-3-15,-8-2 2 16,-7-1-5-16,-11 3 5 0,-3 0 1 16,0 5-2-16,-13 5 1 15,-11 7-5-15,-9 0 6 16,-7 11-4-16,-2 14 2 16,1 8 4-16,6 1-2 15,8-1 0-15,11-1-1 16,9-5 0-16,7-4-3 15,0-2 1-15,28-10-3 16,13-9 2-16,10-2 3 16,8-10-36-16,0-14-45 0,-6-5 12 15,-10-2 2-15,-9-1 35 16,-9-2 24-16,-2 2 9 16,-4 5 2-16,-7 5 10 15,-4 9 25-15,-3 8 26 16,-3 3-22-16,-2 2-11 15,6 0-24-15,0 2-3 16,0 12 6-16,0 5 5 16,-2 2 12-16,-1 2 1 15,0 4-15-15,0-1 1 16,2 2-3-16,1-3-2 16,-4 0-4-16,4-4-1 15,-4-4-2-15,-2-6 0 16,0-6-1-16,0-3 0 0,0-2-3 15,0 0 3 1,1-12 0-16,7-11-6 0,7-7-19 16,9-4 4-16,6-4 8 15,1 2 3-15,0 7 6 16,-2 5 4-16,-7 7-1 16,-6 8 1-16,-1 2 0 15,-4 6 0-15,-1 1 0 16,-1 0-1-16,-1 0-3 15,-2 5 4-15,2 7 3 16,-2 1 1-16,0 1 5 16,0 1 0-16,0 1 1 0,3-1-4 15,-2 0-4-15,1-4 1 16,0-2 2-16,0-2-2 16,0-5 0-16,1-2 2 15,6 0 3-15,4 0 5 16,4-8-6-16,-1-9-2 15,5-5-1-15,-8 1 0 16,-1-6 1-16,-7-1-4 16,-6 0-1-16,-5 3 0 15,-4 4-1-15,-22 9-8 16,-14 10-13-16,-4 2-15 16,-10 12-9-16,0 14-26 15,8-1-85-15,9-3-147 16</inkml:trace>
  <inkml:trace contextRef="#ctx0" brushRef="#br0" timeOffset="3199.06">18482 2838 478 0,'0'0'97'16,"0"0"24"-16,0 0 10 15,0 0 6-15,0 0-13 16,0 0-64-16,-13-38-30 15,13 38-8-15,0 0-13 16,0 0 1-16,6 0-4 16,19 0 1-16,14 0 16 0,15 0-8 15,10-6-1 1,-1-3-11-16,-4 0 3 16,-11 0-6-16,-12 4-1 0,-13-2 1 15,-12 4 1-15,-8 3 1 16,-3 0-4-16,0 0 0 15,0 0-5-15,-1 0-4 16,-19 17 1-16,-9 7 10 16,-10 5-2-16,-2 4 2 15,1-4 0-15,3 1 0 16,4-3 0-16,5-6 0 16,7-2 0-16,3-6 0 15,12-3-1-15,1-1 2 0,4-5-1 16,1-3 0-16,0 1-1 15,1-2 1-15,20 0 0 16,11 0 4-16,7 0-1 16,4-8 2-16,-4-1-5 15,-5 1 1-15,0 1-1 16,-7 3 0-16,-2 3-1 16,-2 1-2-16,-1 0-23 15,2 0-44-15,1 0-37 16,10 0-76-16,5 0-139 15</inkml:trace>
  <inkml:trace contextRef="#ctx0" brushRef="#br0" timeOffset="4137.33">19152 2895 588 0,'0'0'287'0,"0"0"-161"16,0 0-37-16,0 0-6 15,0 0-44-15,0 0-39 16,-39-25-1-16,39 25-2 16,7 0 3-16,12 0 3 15,6 0 2-15,6 0 4 16,4 0-9-16,2 0 0 16,1-2 0-16,0-13-12 15,-10 1-1-15,-7-6-9 16,-9 0 12-16,-10 1 8 0,-2-1 1 15,0 4 1-15,-20 7 2 16,-6 4-2-16,-8 5 0 16,-1 5 0-16,-3 15 1 15,6 6 1-15,3 3 1 16,10 3 2-16,10-1 0 16,9-2-5-16,0-2 0 15,15-5-3-15,13-3 3 16,10-11 0-16,6-6-6 15,7-2-21-15,-3-15-29 16,-4-8 19-16,-3-8 21 16,-5-5 13-16,-3 0 3 15,-2-1 7-15,-4 6 4 16,-5 7 7-16,-7 10 9 0,-6 8 15 16,-5 5-15-16,-1 1-13 15,0 0-14-15,2 9-3 16,1 8 3-16,3 0 4 15,-2 7-2-15,-1-2-2 16,2 2 1-16,2-1-1 16,-3-2 1-16,0-4 0 15,-1 0-1-15,-6-6 2 16,3-5-2-16,-3-1-2 16,0-3-17-16,0-2-17 15,0 0 20-15,0-2 15 16,4-13-9-16,6-7 2 15,7 0 2-15,5-3 1 0,7 0 4 16,-3 3-1-16,1 2 2 16,0 4 1-16,-7 4 3 15,-1 4 4-15,-6 3 9 16,-2 4-2-16,-4 1-4 16,-2 0-1-16,-2 3-9 15,-2 12 6-15,-1 3-3 16,0 3 0-16,0 1 0 15,0-3-4-15,0 0 3 16,0-5-2-16,3-6-1 0,1-4 3 16,1-2 2-1,4-2-4-15,6 0 12 0,6-13-1 16,6-6-6-16,-1-5-5 16,0-3-1-16,-4-1 0 15,-4-3-1-15,-6 3-3 16,-8 1 1-16,-4 8-3 15,0 7 2-15,-19 6-4 16,-12 6-19-16,-7 0-16 16,-5 14 3-16,6 7-22 15,7-1-63-15,8-2-183 16</inkml:trace>
  <inkml:trace contextRef="#ctx0" brushRef="#br0" timeOffset="4698.71">20827 2685 861 0,'0'0'110'0,"0"0"8"16,0 0-34-16,0 0-38 15,0 0-46-15,0 0-6 16,-19-8 1-16,13 38 3 16,-3 5 2-16,-1 2 1 0,-1 0-1 15,-2-4 2 1,4-7-3-16,3-4 1 0,4-7 0 16,2-5 0-16,0-4-1 15,8-3 1-15,20-3 1 16,11 0 7-16,13-14-4 15,3-6-2-15,2-4-2 16,-6-7 0-16,-4-2-2 16,-6-2 2-16,-10-1 0 15,-7 4 0-15,-12 8 0 16,-7 7 1-16,-5 9 3 16,0 4 2-16,-16 4-4 15,-7 0-2-15,-6 5-5 16,1 14 2-16,7 5 0 15,3 4 2-15,4 3-5 0,6 2 5 16,5-1 0 0,3-1 1-16,0-4 0 0,0-5 0 15,0-6-1-15,0-3 1 16,0-3-1-16,-10-4 1 16,-12-1-4-16,-13-4-10 15,-12-1-64-15,-1-1-64 16,5-23-181-16,9-5-310 15</inkml:trace>
  <inkml:trace contextRef="#ctx0" brushRef="#br0" timeOffset="4866.92">21040 2351 760 0,'0'0'0'16,"0"0"-73"-16,0 0-34 16,103 36-419-16</inkml:trace>
  <inkml:trace contextRef="#ctx0" brushRef="#br0" timeOffset="5878.61">21845 2799 859 0,'0'0'127'0,"0"0"-51"16,0 0 9-16,0 0-45 16,0 0-35-16,0 0-5 15,-82-40 0-15,57 53-2 16,-1 4 3-16,2 2-3 15,6 0 1-15,6 1-4 16,6-1-1-16,3-4-4 16,3-1 5-16,0-4 1 0,16-6-2 15,8-4-2 1,2 0 8-16,6-2 0 0,0-14 0 16,-2-4 3-1,-1-4-3-15,1-4 1 0,-3 0 0 16,-3 3 1-16,-4 2-1 15,-6 9 7-15,-5 6-1 16,-5 6 2-16,0 2 6 16,-3 0-15-16,2 2-13 15,-1 15 4-15,5 5 9 16,-2 3-1-16,2-1 0 16,2 0 0-16,3-4-1 15,2-4-12-15,2-10-11 0,2-6-28 16,7 0 35-1,5-18-18-15,4-9-51 0,2-7-7 16,1-5 18 0,-2-2 12-16,-3-1 42 0,0-3 22 15,-4-5 3 1,-1-3 12-16,-6-1 39 0,-4 5 34 16,-4 8 40-16,-6 12-24 15,-4 12-29-15,-1 12-17 16,-2 2-17-16,0 3-13 15,0 0-28-15,0 6 0 16,0 16-8-16,-11 11 8 0,1 6 1 16,-4 5 1-1,1 2 6-15,2 1-5 0,2-3-3 16,1-5 3-16,5-3-3 16,3-7 0-16,0-7 0 15,0-5 0-15,6-7-3 16,17-6-1-16,10-4-4 15,9 0 7-15,1 0-11 16,-1-11-3-16,-6-6 1 16,-2-3 2-16,-4-6 7 15,-4 1 5-15,-4-1 0 16,-4 5 1-16,-9 6-1 16,-5 7 1-16,-1 3-1 15,-3 5 4-15,0 0-4 16,0 0-7-16,-6 15 0 0,-9 8 4 15,-3 1 1-15,3 2 2 16,0 0 0-16,5 3-1 16,2-2 0-16,3-1-2 15,5-1 3-15,0-6-5 16,0-4 4-16,6-3-1 16,2 0 2-16,-3-6 0 15,-2-2 0-15,-3-2 0 16,0-1 0-16,0 3 0 15,-17-3 2-15,-10 2 3 16,-5 0-5-16,0-3-48 16,7 0-51-16,11 0-121 0,14-10-143 15</inkml:trace>
  <inkml:trace contextRef="#ctx0" brushRef="#br0" timeOffset="6217.11">22963 2680 846 0,'0'0'160'0,"0"0"-63"15,0 0-49-15,0 0-44 16,0 0-4-16,0 0 0 16,-16 33 1-16,4-11-1 15,3 0 1-15,2 0 0 16,4-5-1-16,3-3-1 15,0-4-1-15,3-5-4 0,17-5 6 16,13 0 4-16,12 0 4 16,6-12-8-16,-1-5 0 15,-4-8 4-15,-9-4-3 16,-7-4-1-16,-10 1 2 16,-14 1-2-16,-6 6 0 15,-26 10-2-15,-26 11-17 16,-18 4-32-16,-21 18-10 15,-14 8-145-15,-8 3-403 16</inkml:trace>
  <inkml:trace contextRef="#ctx0" brushRef="#br0" timeOffset="6958.56">21120 3471 933 0,'0'0'27'16,"0"0"58"-16,0 0-30 0,0 0-23 15,85-26-14 1,-42 23-13-16,2 0-3 0,0-2 1 16,-4-4-2-16,-4-4 0 15,-9-4 0-15,-5-4-2 16,-9-1 2-16,-11 1-2 16,-3 3 1-16,-3 4-1 15,-26 6 0-15,-9 8-2 16,-9 0 1-16,-4 14 2 15,1 8 0-15,5 3 8 16,3 4 4-16,11 2 1 16,9 2-9-16,13 0-1 15,9 2-2-15,16-2-1 0,29-2 7 16,16-9-2-16,16-9-5 16,11-9-26-1,2-4-49-15,-6-2 40 0,-15-23-43 16,-16-8-6-16,-15-10 18 15,-13 1 18-15,-9 5 48 16,-10 9 43-16,0 11 97 16,-6 9-48-16,0 5-8 15,0 3-19-15,0 0-39 16,0 0-26-16,0 13-5 16,0 8 3-16,-6 6 2 15,0 7 1-15,-2 7 0 16,1 4 3-16,0 0 1 15,2-6-4-15,2-5 3 0,-1-10-2 16,4-5-2-16,0-9 0 16,0-8 0-16,0-2 0 15,0 0 7-15,0-5 10 16,2-14-4-16,12-8-13 16,7-8-1-16,6-2-1 15,9-4-25-15,11 0-37 16,10 1-80-16,5 0-133 15,3 5-473-15</inkml:trace>
  <inkml:trace contextRef="#ctx0" brushRef="#br0" timeOffset="7739.26">22006 3559 701 0,'0'0'56'0,"0"0"43"16,0 0-24-16,0 0-15 16,0 0-29-16,0 0-5 15,28 53-9-15,9-53-4 16,5 0-7-16,3 0-6 16,-2-11 0-16,-7-6-6 15,-2-3-6-15,-9-2 10 16,-5 0-3-16,-10 2 5 0,-7 3 0 15,-3 5 2 1,0 4 4-16,-6 7 1 0,-16 1-6 16,-8 0 0-16,-4 13 2 15,1 12 5-15,5 5 1 16,5 3-5-16,11-1 0 16,8-1-2-16,4-2-1 15,6-8 1-15,18-4-2 16,10-5-2-16,6-9-14 15,5-3-21-15,3 0-8 16,1-12-18-16,-4-8 20 16,-1-4 30-16,-5-4 13 0,-6-4 3 15,-3 2 14-15,-6 2 29 16,-8 6 8-16,-6 10 6 16,-5 5 3-16,-5 6-10 15,0 1-22-15,0 0-22 16,0 0-9-16,0 8-11 15,-5 12 11-15,-6 3-2 16,2 4 4-16,0-2 2 16,1-2-4-16,3-3 0 15,0-1 1-15,3-5-1 16,2-5 0-16,0-5-1 16,0-1 2-16,0-3-1 15,0 0 2-15,0-2 6 0,12-15-3 16,9-5-3-1,8-6-1-15,5-3-1 0,4-1-1 16,2 0-1-16,-2 9-1 16,-6 6 2-16,-7 7-2 15,-7 10 0-15,-5 0-1 16,-1 0 2-16,-3 16-7 16,-1 12 3-16,-5 3 2 15,-3 3 1-15,0 2 3 16,0 1 0-16,0-2 0 15,-2-1-10-15,-4-3-50 16,0-3-45-16,3-6-100 16,3-10-291-16</inkml:trace>
  <inkml:trace contextRef="#ctx0" brushRef="#br0" timeOffset="7882.78">23326 3821 959 0,'0'0'57'0,"0"0"-34"16,0 0-23-16,0 0-13 15,0 0-176-15</inkml:trace>
  <inkml:trace contextRef="#ctx0" brushRef="#br0" timeOffset="10633.51">13471 5521 672 0,'0'0'157'16,"-87"-30"-125"-16,53 21-13 16,9 3 23-16,11 0 37 15,11 3-25-15,3 0-34 0,0 3-20 16,0 0-2-16,0 0-3 16,4 8 5-16,17 7 2 15,14 1 0-15,18-1 8 16,22-2 5-16,25-4 2 15,27-7 9 1,22-2 5-16,20 0 5 0,12 0-9 16,1 0-7-16,-12 0-11 15,-18 0-3-15,-32 0-3 16,-29 0 2-16,-29 0-5 16,-24 0 2-16,-14 0 1 15,-16 0-3-15,-4 0 2 0,-4 0-1 16,0 0 15-16,0 0-14 15,0 0-2-15,0 0-4 16,0 0-24-16,0 0-50 16,-12 8-30-16,-14 3-29 15,-7-4-182-15</inkml:trace>
  <inkml:trace contextRef="#ctx0" brushRef="#br0" timeOffset="11188.25">14037 5303 465 0,'0'0'60'0,"0"0"15"16,0 0 75-16,0 0-38 16,0 0-10-16,0 0-26 15,-41-29-37-15,41 29-14 16,0 0-3-16,0 0-20 0,9 6 1 15,20 10 8-15,9 4 30 16,8 2-13-16,5 3-7 16,-2-1-15-16,0 0 0 15,-1-1-4-15,-5-2-1 16,-4-2 2-16,-9-4-3 16,-11-1 0-16,-5-3 0 15,-10 3 0-15,-2 0 0 16,-2 5 1-16,-6 6 2 15,-20 9 3-15,-11 5 4 16,-11 6 1-16,-7 1-2 16,-6 0-9-16,-5 0 3 15,-5-4 0-15,-8-1-2 0,4-3-2 16,8-3-8-16,16-2-25 16,21-7-20-16,21-4-50 15,9-15-116-15,29-7-94 16</inkml:trace>
  <inkml:trace contextRef="#ctx0" brushRef="#br0" timeOffset="11796.12">15998 5045 919 0,'0'0'62'16,"0"0"3"-16,0 0-16 16,-89-83 20-16,51 80-34 15,-12 3-28-15,-16 16-2 16,-11 19-2-16,-6 9 3 15,2 11 8-15,5 4 2 16,7 10-5-16,7 7-3 16,7 6-3-16,7 5 3 15,13 9-4-15,14 3-2 16,14-4 2-16,7-3-2 0,15-12-1 16,21-15 0-16,10-11 3 15,6-13-4-15,10-14 3 16,6-15-2-16,13-12 6 15,14-10 0-15,16-24-3 16,9-10 1-16,4-10-4 16,-8-8 0-16,-15-8 2 15,-17-13 0-15,-18-8-3 16,-14-4 2-16,-8-5-1 16,-11 3 0-16,-13 1-1 0,-17 5-2 15,-3 13 0 1,-37 8 1-16,-18 14-2 0,-15 13 2 15,-15 10-3-15,-9 14 0 16,-10 16-4-16,-9 3-7 16,-1 25-9-16,-1 12-11 15,7 12-12-15,12 4-15 16,18 7-2-16,17 5-61 16,18-4-59-16,20-5-71 15</inkml:trace>
  <inkml:trace contextRef="#ctx0" brushRef="#br0" timeOffset="12507.62">16364 4932 669 0,'0'0'63'16,"-50"-82"18"-16,20 51 33 16,2 1-45-16,-5 4-19 15,-6 5-30-15,-4 9-11 16,-11 6-3-16,-12 6-2 16,-8 0-4-16,-13 18 2 15,-11 9 1-15,-6 9 5 0,-6 6 7 16,2 7-1-1,2 11 14-15,6 6-3 0,7 7-10 16,13 6 1-16,10 4-5 16,10 6-8-16,15 1 2 15,8 5-2-15,10 3 3 16,12-3-1-16,11-1-2 16,4-9 6-16,9-7 0 15,17-4 4-15,12-6-5 16,4-6-3-16,8-9-1 15,10-11 2-15,11-5-2 16,13-10 1-16,10-7-3 16,11-9-1-16,8-7 0 15,8-4-1-15,2 0-1 16,0-12 1-16,-2-5-2 0,-11-7 1 16,-15-7-3-16,-12-6 0 15,-12-8-4-15,-7-11 2 16,-5-8 6-16,-5-12 0 15,-4-10-1-15,-7-13 1 16,-6-7 0-16,-8-5 0 16,-14-1 0-16,-15 4 0 15,-3 4 1-15,-35 7 1 16,-21 5-2-16,-16 13 0 16,-13 13 1-16,-6 13 0 0,-3 16-1 15,1 14-2 1,1 12 0-16,-2 11 1 0,-3 11-6 15,-4 26-14-15,2 15-21 16,8 15-23-16,14 8-18 16,17 5-43-16,13 0-129 15,9-7-14-15</inkml:trace>
  <inkml:trace contextRef="#ctx0" brushRef="#br0" timeOffset="13356.95">15580 5629 736 0,'0'0'27'16,"0"0"75"-16,0 0-15 15,26-84-7-15,-26 77-39 16,0 4-9-16,0 0 1 16,0 3-6-16,0 0-18 15,-7 0-7-15,-12 3-1 16,-8 12-2-16,2 5-2 16,-2 1 3-16,12 3 0 15,3 0 2-15,6-3-2 0,4-3-2 16,2-4 2-1,0-6-1-15,0-1 0 0,3-7 1 16,8 0 3-16,8-3 0 16,8-18 3-16,7-1 3 15,4-2-9-15,2 0 0 16,-4 2 2-16,-6 5-1 16,-5 8-1-16,-12 3-3 15,-5 4 3-15,-3 2-1 16,-1 0-3-16,-1 2-1 15,1 10 0-15,-1 5 2 16,-1 4 3-16,-1 6 0 16,-1 3 2-16,0 0 0 0,0 3-2 15,0-2 2 1,0-5-2-16,0-3 0 0,0-7 0 16,0-5-3-1,0-6-3-15,6-4-3 0,4-1-11 16,4-1 18-16,6-15 2 15,4-7 0-15,-2 0 0 16,-3-1 2-16,-4 1-1 16,-4 4 0-16,-4 8 4 15,-3 2 21-15,-2 7 2 16,-2 2 9-16,0 0-14 16,0 0-14-16,0 0-9 15,0 0-1-15,0 11-5 16,0 6 6-16,0 5 0 0,1-1 1 15,6-1 0-15,1-6 0 16,0-1 1-16,1-6 1 16,2-5-2-16,2-2 7 15,7 0 0-15,5-17 1 16,0-5-4-16,-1-5-3 16,-7-4 1-16,-8 2-2 15,-7 3-1-15,-2 1-3 16,-9 8-9-16,-20 10-18 15,-12 7-25-15,-10 6-48 16,-6 15-46-16,1 1-264 16</inkml:trace>
  <inkml:trace contextRef="#ctx0" brushRef="#br0" timeOffset="14987.97">16734 5419 314 0,'0'0'145'16,"0"0"-64"-16,0 0-7 16,0 0 29-16,0 0-31 15,0 0-32-15,0 0 14 16,-4-10-12-16,2 10-10 16,2 0-4-16,0 0 0 15,0 0-4-15,0 0-1 16,0 0-4-16,0 0-3 15,0 0-8-15,0 0 2 16,0 0-10-16,0 0 0 0,14 0 0 16,13 0 5-16,7 0 4 15,13 0-3-15,9 0-2 16,12 0 8-16,12 0 6 16,6 0-15-16,7 0-1 15,-1 0 2-15,-1 0 0 16,-6 0-1-16,-2 0 1 15,3 0-4-15,6-2 4 16,3-2 2-16,8-4 8 16,8 5-1-16,6-3-11 0,9 2 2 15,-1 0 1 1,-3 1-1-16,-2 1 4 16,-9-1-1-16,-1 2 3 15,-7 0-3-15,-4 1 0 0,-6-2-4 16,-11-1-3-16,-7 3 1 15,-11-2-1-15,-12-1 1 16,-19 0 2-16,-17 0-3 16,-9 0 8-16,-7 3 21 15,0 0 7-15,0-3-14 16,0 3-7-16,0 0-14 16,0 0 3-16,0 0-4 15,0 0-1-15,-3 0-5 16,-17 0-13-16,-12 0-23 15,-15 3-17-15,-14 1-33 16,-13-2-56-16,-15-2-185 16,-10 0-223-16</inkml:trace>
  <inkml:trace contextRef="#ctx0" brushRef="#br0" timeOffset="15796.17">18036 5224 415 0,'0'0'80'0,"0"0"-31"16,0 0 13-16,0 0 54 15,0 0-51-15,0 0-9 16,-14-40 11-16,12 35-4 15,-1 0 4-15,2 2-29 16,-1-1-1-16,1 0-2 0,-1-1 17 16,0 2-25-16,2 1 1 15,0 1-7-15,0 1-3 16,0 0-3-16,0 0-3 16,0 0-3-16,0 0-2 15,0 0-6-15,0 0 6 16,0 0-6-16,0 0-1 15,0 0-2-15,0 0 2 16,5 2-2-16,11 10 2 16,5 1 7-16,3 4-6 15,2-2 4-15,6 1-4 16,4-2 2-16,5-1-1 16,0-1-1-16,-3-2 1 15,-6-2-2-15,-6-1 2 0,-11-2-2 16,-5-2 0-16,-6-2-1 15,0 3 1-15,-3 0-1 16,-1 1 1-16,0 2 0 16,0 2-1-16,0 6 4 15,-3 4-3-15,-15 1 0 16,-10 4 2-16,-8 3-1 16,-10 3 1-16,-9 0 2 15,-4-3-2-15,3 2 0 16,2-1 0-16,8 0-2 15,6-2 0-15,7-1 0 0,6-3 0 16,6-2-2 0,6-2-7-16,8-6-13 0,4-3-16 15,3-6-20-15,0-3-44 16,12-3 29-16,12-18 33 16,8-8-181-16,6-10-63 15</inkml:trace>
  <inkml:trace contextRef="#ctx0" brushRef="#br0" timeOffset="16267.24">18365 4881 694 0,'0'0'67'15,"0"0"18"-15,0 0 20 16,0 0-15-16,0 0-42 16,0 0-21-16,-31-48-21 15,31 48 1-15,0 0-6 16,-4 0-1-16,0 0 0 16,-2 14 0-16,-2 3 28 15,1 3-16-15,3 0-1 16,2 1-2-16,2-1-6 15,0-4 0-15,0-3-1 16,9-3-2-16,4-3 0 0,7-6 5 16,1-1-2-16,9 0 13 15,7-14-12-15,-3-7-3 16,-4-3 1-16,-2-5-2 16,-7-1 3-16,-6-3-1 15,-4-2-2-15,-8 0 0 16,-3 2-5-16,0 7 4 15,-13 7-3-15,-12 12-4 16,-8 7 0-16,-7 5-24 16,-6 20-8-16,2 8-10 15,6 5-54-15,7-1-116 16,15-3-145-16</inkml:trace>
  <inkml:trace contextRef="#ctx0" brushRef="#br0" timeOffset="17333.18">20510 5111 440 0,'0'0'73'0,"0"0"16"0,0-91 24 16,0 67-12-16,-5 3-6 15,-4 5-42-15,-3 2 12 16,0 3-36-16,-4 2-3 15,-4 7-11-15,-8 1-5 16,-6 1 1-16,-9 1 6 16,-8 15 0-16,-9 6 10 15,-1 3-4-15,-4 9 4 16,2 0-6-16,2 7-9 16,1 0 2-16,2 2-2 15,4 3-4-15,5 3 1 16,7-1-4-16,2 2-2 15,12-1-2-15,3 0 4 16,6-2 0-16,9 1 0 0,1-1-2 16,9 0 5-1,0 1-4-15,3-3-3 0,10-3 5 16,2-6-3-16,5-2 4 16,6-3-3-16,6-2 2 15,7-4-1-15,7-3-2 16,6-1 1-16,6-6 2 15,3 2-4-15,1-5-1 16,-4-5-1-16,3-4 4 16,-4-3-3-16,3 0-1 15,-3 0 2-15,-5-10-2 16,-5-4 0-16,-3-1 0 0,0-5-1 16,3-4 1-1,3-5 0-15,5-2 1 0,0-6-1 16,-1-6 0-16,-2-3 1 15,-6-2 0-15,-5-2-1 16,-9 5 1-16,-3 2 2 16,-8 4-3-16,-4 3 2 15,-8-1 0-15,-1 0 0 16,-7 1 0-16,-1-2 0 16,0-1-2-16,-4 1 4 15,-14-1-4-15,-8-2 0 16,-11-2 0-16,-9 0 3 0,-12 0-3 15,-6 4-1-15,-4 4 1 16,6 3 1-16,2 9-1 16,10 6-2-16,3 4 2 15,6 6 0-15,-1 4 2 16,-4 3-4-16,-2 1-4 16,-6 18-14-16,-4 7-17 15,1 8-7-15,-1 7-31 16,0 7-67-16,-3 1-117 15,-5-6-75-15</inkml:trace>
  <inkml:trace contextRef="#ctx0" brushRef="#br0" timeOffset="18682.86">20293 5453 752 0,'0'0'88'16,"0"0"35"-16,0 0-35 15,-85-44-41-15,72 42-20 16,-4 2-24-16,-1 0-1 16,-3 12-2-16,-2 3 0 15,2 4 2-15,3 2 0 16,2-3-2-16,7 1 2 16,3-5-3-16,4-2 1 15,2-2-1-15,0-5-1 16,0 0 1-16,2-5 1 0,10 0 5 15,9 0 5-15,4-12-3 16,0-5-2-16,2-2-2 16,0-1-3-1,-2-2 5-15,-1 3-4 0,-6 4 1 16,-6 3 7-16,-5 7 12 16,-3 3 2-16,-1 2-9 15,-3 0-7-15,0 0-7 16,0 7-9-16,0 13 7 15,0 4 2-15,0 5 1 16,-3-2-1-16,-1 2 0 16,1 0 0-16,-3 4 0 0,0-1 1 15,2 2-1 1,-2-2 0-16,3-4 0 0,1-6-1 16,2-11 2-1,0-3-2-15,0-8 2 0,0 0-1 16,0 0 8-16,0 0 15 15,8-14 14-15,11-10-30 16,5-2-7-16,1-2 0 16,0 0-5-16,2-2-1 15,-1 4-9-15,0 4-4 16,-7 6-14-16,-4 5-8 16,-3 9-31-16,-6 2-51 15,-2 0-115-15,-1 0-49 16</inkml:trace>
  <inkml:trace contextRef="#ctx0" brushRef="#br0" timeOffset="18924.93">20591 5554 888 0,'0'0'173'0,"0"0"-80"15,0 0-8-15,0 0-26 16,0 0-39-16,0 0-20 16,10-9-6-16,-10 35 4 15,0 13 1-15,0 10 1 0,0 5-15 16,0 4-50-16,-3-1-86 16,-10-11-141-16,-7-8-231 15</inkml:trace>
  <inkml:trace contextRef="#ctx0" brushRef="#br0" timeOffset="20504.64">16605 6208 267 0,'0'0'52'0,"0"0"19"16,0 0-22-16,0 0-6 15,0 0 13-15,0 0-38 16,-12-20 13-16,9 18-8 0,-2-1 8 15,1 2 35 1,-4-2-23-16,2 0 4 0,0 1-6 16,0-1-9-16,2 3-2 15,-3 0 11-15,7 0-11 16,0 0-4-16,0 0-13 16,0 0-6-16,0 0-4 15,0 0-1-15,0 0 1 16,13-2-3-16,14 1 8 15,11-4 14-15,5 3-6 16,7 0-6-16,4 2-6 16,1-2-4-16,4-1 3 15,5 3-2-15,2-5-1 16,4 1 5-16,5-1 0 0,6-2 3 16,1 2 6-16,4-3 2 15,2 4-2-15,3-1 2 16,0 4-6-16,-6 1-3 15,-7 0-7-15,-13 0-1 16,-6 0 1-16,-3 0 0 16,-1 0 0-16,5-1 0 15,4-5-2-15,6-1 2 16,11 3 1-16,2-1 0 16,1 4 3-16,-4 1-1 15,-12 0-1-15,-13 0-1 16,-11 0-1-16,-9 0 1 15,-6 0-1-15,3-4 1 0,1 1-1 16,8-1 2 0,6 1-1-16,-1 1-1 0,2 2 0 15,-8-3-4-15,-3 3 4 16,-1 0 0-16,-2-2 0 16,-3 0 1-16,4-1-3 15,1 0 4-15,1 1-4 16,5-3 2-16,-3 1 0 15,-1 3 0-15,-2-2 0 16,-6 3 3-16,-6-1-3 16,-7 1-1-16,-4-2 1 15,-6 2 1-15,-1-1 3 16,-5 1 3-16,1-2 15 16,-2 2 4-16,3 0-8 0,-2 0 0 15,4-2-11-15,0 1-4 16,-1-1-3-16,-2 2 0 15,-2 0-1-15,0 0 0 16,-2 0-17-16,-35 0-53 16,-24 0-38-16,-26 0-131 15,-13 0-243-15</inkml:trace>
  <inkml:trace contextRef="#ctx0" brushRef="#br0" timeOffset="21299.21">18138 5936 554 0,'0'0'134'16,"0"0"-24"-16,0 0-39 16,0 0 7-16,0 0-19 15,0 0-19-15,33-36-1 16,-29 31 4-16,-2 1 1 16,-1-3-4-16,-1 4-11 15,0 0-8-15,0 2-1 16,0 1-3-16,0 0 0 0,0 0-10 15,0 0-3-15,-10 1-4 16,-14 16-2-16,-10 5 0 16,-5 2 2-16,6-1 0 15,-2 3 5-15,2 1-5 16,3-3 5-16,-2 0-2 16,4-3 4-16,4-1-4 15,0-6-3-15,6-5-2 16,6-1 2-16,6-7 4 15,3 1-4-15,3-2 3 16,0 0-3-16,0 0 3 16,0 0-3-16,0 0 0 15,0 0 0-15,5 0-5 16,10 0 5-16,6 0-1 16,1 1 1-16,-1 9-1 0,1 5 1 15,1 1-1-15,-1 2-1 16,2 0 1-16,3-1 1 15,3 2 0-15,1-2 1 16,0-1-2-16,1-1-6 16,-4-1-7-16,-4 1-23 15,-3-2-20-15,-5 3-40 16,-4-1 19-16,-5 2-89 16,-4 0 0-16,-1-4-36 15,-2-2-194-15</inkml:trace>
  <inkml:trace contextRef="#ctx0" brushRef="#br0" timeOffset="21833.95">18432 6506 546 0,'0'0'212'0,"0"0"-82"0,0 0-20 16,0 0-32-16,0 0-16 15,0 0-23-15,-8-49-7 16,6 49-13-16,0-1-7 15,-4 1-1-15,-3 0-8 16,-6 0-1-16,0 10-1 16,-1 3 2-16,5 3 3 15,5 0-2-15,5 2-3 16,1 2-1-16,0-2 0 16,13 0 1-16,5-4-1 15,6-2 1-15,4-5 1 16,2-4-2-16,2-3 2 0,-3 0 2 15,1-9-4 1,-3-6 2-16,-6-7 1 0,-1 0-2 16,-7-3 3-16,-7 0-3 15,-6 0 0-15,0 4-1 16,-11 4-1-16,-14 5 0 16,-8 9-8-16,-7 3-19 15,-5 0-13-15,2 5-51 16,0 10-36-16,8-4-170 15,7-3-190-15</inkml:trace>
  <inkml:trace contextRef="#ctx0" brushRef="#br0" timeOffset="28786.72">15065 6430 224 0,'0'0'99'0,"0"0"20"16,0 0-29-16,0 0-49 15,0 0 27-15,0 0 15 16,0 0-30-16,4-45-5 16,-4 44 4-16,0-2-26 15,0 1 41-15,0 2-8 16,0 0-19-16,0 0-5 16,0 0-9-16,0 0-11 15,0 0-3-15,0 0-1 0,0 0-1 16,0 0-2-16,-4 0-4 15,-12 6-3-15,-4 8 6 16,-2 1-2-16,0 5 1 16,-2 2 4-16,2 0 5 15,-1 5-5-15,-1 0-3 16,2 1 0-16,1 0-2 16,3 2-2-16,0 0-1 15,5 1 0-15,1 3 1 16,0-1-1-16,3 1 0 15,0 1 0-15,2 3 1 16,1 4-2-16,-1-3 1 16,5 1 2-16,-1-5-1 15,3-2 1-15,0-3 0 16,0-4-2-16,0-1 0 0,7-2 4 16,2-4-6-1,3-2 2-15,-3-1-1 0,2-4 1 16,2-1 5-16,-3 1-4 15,3-4 7-15,1 1-8 16,2-3 8-16,2 0-2 16,5-3 0-16,-2-1 0 15,4-2 1-15,2 0-3 16,-3 0 0-16,0 0-5 16,2 0 2-16,1-2 1 0,3-6-3 15,3-1 3 1,2-1-3-16,-2-4-1 0,-1 2 0 15,-1-4 1-15,-4-1 1 16,0 1-2-16,0-6 1 16,-5 1-1-16,2-3 2 15,0-2-1-15,0-2 0 16,-1-6-1-16,2-2 1 16,0 0-3-16,0-3 4 15,0 7-4-15,-1-1 2 16,-1 1 0-16,-1-1 1 15,-1-1 1-15,-4 4-2 16,2-2 4-16,-6 2-4 16,2 3-2-16,-4 1 2 15,-1 2 0-15,-1 1 1 0,-2 2 1 16,0 1-1-16,-2 1-1 16,-2 4 2-16,-1 2-2 15,1 5 0-15,-3 3 1 16,0 4-1-16,0-1-4 15,0 2 4-15,0 0-5 16,0 0-8-16,0 0-20 16,-5 10-15-16,-13 7 26 15,-3 3-45-15,0-1-43 16,-2 4-31-16,-3-3-57 16,0-5-59-16</inkml:trace>
  <inkml:trace contextRef="#ctx0" brushRef="#br0" timeOffset="29445.02">15382 6641 692 0,'0'0'148'0,"0"0"-24"16,0 0-45-16,0 0-41 15,0 0-21-15,0 0-12 16,-7 0 5-16,7 0 4 0,0 0 4 16,0 0 2-1,2-5 5-15,16-2 9 0,6-1 3 16,1-6-17-16,7 2-6 15,0-2-9-15,4 0-1 16,3-2-4-16,-2 2 1 16,-1-1 0-16,-2 1 0 15,-5-1 1-15,-3-2-1 16,-2 2 0-16,-2-1 0 16,-2-1 1-16,-2 2-1 15,-5 4 1-15,-1 3 0 16,-6 3 1-16,-1 2 4 0,-4 2-5 15,1 1 1-15,-2 0-1 16,0 0 0-16,0 0-2 16,0 0 0-16,0 0-2 15,1 0 0-15,2 7 0 16,3 5 2-16,-2 6-2 16,1 0 5-16,0 4-2 15,2 2-1-15,-1 1 2 16,2 0-1-16,0-1-1 15,0 1 1-15,-2 1-2 16,0-3 5-16,-2 0-7 16,1-1 3-16,-2-2 0 15,-3-3 0-15,4 2 0 16,-2-4 1-16,-1 4-1 16,-1-2 0-16,0 7-12 0,0 0-46 15,0 5-50-15,-15 0-60 16,-10 0-259-16</inkml:trace>
  <inkml:trace contextRef="#ctx0" brushRef="#br0" timeOffset="30157.02">15288 7417 538 0,'0'0'152'16,"0"0"-13"-16,0 0-10 15,0 0-45-15,0 0-33 16,0 0-18-16,0 0-14 16,0 0-6-16,0 3-4 15,0 10-7-15,0 4 4 16,-4 7 36-16,0 1-18 15,-1 3-12-15,1 1-1 16,-3 2-3-16,3 3-5 16,0-1-3-16,1 1 2 15,-1-1-2-15,1 1-25 0,-4 1-60 16,3-8-84 0,1-11-262-16</inkml:trace>
  <inkml:trace contextRef="#ctx0" brushRef="#br0" timeOffset="37921.07">21066 5216 31 0,'0'0'423'0,"0"0"-352"15,0 0-3-15,0 0-22 16,0 0 21-16,0 0-35 15,0 0-13-15,0 0 8 16,-1-37 0-16,1 37-5 16,0 0 18-16,0 0 20 15,0 0-12-15,0 0-12 16,0 0-9-16,0-2-11 16,0 2-1-16,0 0-2 15,0 0 3-15,0 0 2 16,0-2 8-16,0 0-1 0,4-5-7 15,8-4-12 1,10-1-5-16,6-2 0 16,8-3-1-16,6 0 1 0,7 0 3 15,2-2 1-15,9 2-2 16,0 1 5-16,-1 2 2 16,-4 2-5-16,-7 3 1 15,-8 2-1-15,-2 1 0 16,-1 2-5-16,1 1 1 15,1 2-1-15,3 1 2 16,-1 0-2-16,-3 0 0 16,-3 0 0-16,-6 3 1 15,-3 2 0-15,-4 3-1 16,-5-2 2-16,-1 2-2 0,-3 2 2 16,2 2-2-16,-1 3-1 15,0 1 1-15,0 1 0 16,-2 3 1-16,0-1-1 15,-3-2 0-15,-2 2 0 16,1-1 0-16,-2 3 0 16,-2 0 0-16,-1 1 1 15,-3 0-1-15,0 0 1 16,0 1-1-16,0 1 2 16,-4 0-1-16,-5 0-1 15,-5 0 1-15,1 0 3 16,-3-2-3-16,-3 3 2 15,-3-2 0-15,-5-1-1 0,-4 0 5 16,-5-3-6-16,-1-1 4 16,-3-2 4-16,-1-1-4 15,1-2 7-15,0-1-3 16,3 1-4-16,1-1-1 16,-2-1 1-16,-3 0 1 15,0-2-2-15,1-1 0 16,-2 0-2-16,4 1 1 15,0-2 0-15,5 0-5 16,0 1 3-16,2-6-1 16,0 2 1-16,1-2-1 15,2-1 4-15,2 1-2 16,4-2-1-16,3 0 3 16,4 0-3-16,3 0 1 0,2 0-2 15,-1 0 1-15,3 0-1 16,0 0 2-16,2 0-1 15,1 0 0-15,2-3-1 16,2 1 1-16,1 1 1 16,-2-1-2-16,1-1 2 15,-3 3-2-15,0-5-2 16,3 2-2-16,-3 0-6 16,3 0 4-16,-5 2-5 15,2-1-9-15,-5-1 1 16,-1 3-8-16,-1 0-3 15,0 0 3-15,0 0-5 16,-1 0-16-16,1 0-8 0,2 8-1 16,2 1-35-1,-1-3-21-15,4 0 27 0,-2-1-19 16,3-2 43-16,2-1 4 16,1-2-47-16,0 0-188 15</inkml:trace>
  <inkml:trace contextRef="#ctx0" brushRef="#br0" timeOffset="38662.58">21373 5470 603 0,'0'0'180'0,"0"0"-30"0,0 0-46 16,0 0-38-16,0 0-20 16,0 0-27-16,-16-24-10 15,13 24-6-15,-7 0-1 16,-10 4 3-16,-2 10 15 16,-8-2-5-16,-2 3 9 15,-2 0-11-15,-6 0 3 16,-3 2-5-16,-2 2-4 15,3-2-5-15,6-3 1 16,5 1-2-16,6-1 0 16,7-4-1-16,1 0 0 15,4-1 1-15,-2 1-1 16,3-3 0-16,1-4 0 16,4 2 0-16,3-2 1 15,4-3-1-15,0 1-1 0,0 2 1 16,0 6-4-16,0 3 4 15,0 6 2-15,6 3-1 16,11 1 2-16,4 0 3 16,3-2-2-16,5 1-1 15,2-2 0-15,4 1 0 16,3-2 0-16,2-1 0 16,-2-4 2-16,-1 1-4 15,-3-4 2-15,-3 1 1 16,-5-2-3-16,-4-2-1 15,-4 2 0-15,-4-4 0 16,-3 1 0-16,-3 0-4 0,1-1-2 16,1 4-14-1,-2-1-33-15,4 3-24 0,1 2-21 16,1-4-84-16,3-3-76 16,0-4-250-16</inkml:trace>
  <inkml:trace contextRef="#ctx0" brushRef="#br0" timeOffset="39324.94">22566 5254 589 0,'0'0'143'0,"0"0"-42"16,0 0 36 0,0 0-45-16,0 0-23 0,0 0-22 15,-26-46-27-15,24 46-13 16,2 0-7-16,-5 15 3 15,-1 9 5-15,-4 8 31 16,0 5-13-16,-3 2-4 16,2 6-5-16,2 1-6 15,1 4-7-15,0-1-1 16,5 4-2-16,3 2 0 16,0 2-1-16,0-1-11 15,0-1-34-15,0-4-34 16,1-6-64-16,8-9-156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41:40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16655 2338 573 0,'0'0'31'0,"0"0"65"0,0 0-23 16,0 0 28-16,0 0-58 15,0 0-34-15,0 0 5 16,-22-14 13-16,21 14 1 16,1 0 6-16,0 0-9 15,-2 0-1-15,2 0-6 16,0 0 3-16,0 0 2 16,0 0-7-16,0 0 6 15,0 0-2-15,0 0-10 16,0 0 2-16,5 0-1 15,17 0-4-15,11 0 39 16,11-5-30-16,6-1-4 16,0 1-6-16,2-1-5 0,-7 1 0 15,-7 1 4-15,-11 1-5 16,-6 1 0-16,-10 2 1 16,-2-3-1-16,-9 3 0 15,3 0 2-15,-3-2-1 16,0 2-1-16,2 0-1 15,-2 0 1-15,0 0 0 16,0 0 0-16,0 0 0 16,0 0 0-16,0 0-3 15,0 0 3-15,0 0-5 16,-5 13 2-16,-10 8 3 16,-8 10 0-16,-7 4 1 0,-3 5 2 15,-7 4-3 1,-1-1 1-16,-3-4 2 0,-1-4-2 15,-1-7 0-15,4-5 1 16,3-1-2-16,3-5 1 16,6-6-1-16,12-5 5 15,7-3-4-15,6-3 0 16,5 0 0-16,0 0 3 16,0 0 6-16,0 0 14 15,0-7 6-15,9-5-14 16,8-3-13-16,6 1-2 15,1 3-1-15,-3 3-1 0,0 2 0 16,0 4 1-16,-5 2-2 16,3 0 2-16,2 0-1 15,-1 0 1-15,4 0 0 16,1 1-1-16,0 0-2 16,3 1 2-16,-1-1-4 15,-4-1-3-15,0 0-16 16,-2 0-2-16,-2 0 0 15,1 0-12-15,-2 0-24 16,-3 0-74-16,1 0-56 16,0 0-110-16</inkml:trace>
  <inkml:trace contextRef="#ctx0" brushRef="#br0" timeOffset="1482.46">17291 2471 638 0,'0'0'173'0,"0"0"-46"15,0 0-21-15,0 0-66 16,0 0-35-16,0 0-5 15,0 0 0-15,-9 4 5 0,19 2 8 16,9 1 3-16,5-7 5 16,5 0-7-16,5-2 0 15,2-12-5-15,-2-6-5 16,-1-1-1-16,-6-1-2 16,-6-1 0-16,-6 0 2 15,-8 4-1-15,-7 1 12 16,0 3 18-16,0 4-17 15,-15 5-3-15,-9 6-12 16,-7 0-1-16,-6 8 0 16,-3 14-1-16,7 3 2 15,4 3 0-15,11 4-1 16,9 0 0-16,7-1 1 16,2-5-1-16,8-2 1 15,22-7 0-15,7-7-1 0,7-4-2 16,3-6-2-16,0 0-17 15,0 0-22-15,-5-13-23 16,1-2-40-16,-8-4-23 16,-8-8 4-16,-5-2 87 15,-7-6 14-15,-2-2 25 16,-3 3 0-16,-3 5 23 16,-4 8 58-16,0 6 40 15,-3 5-22-15,0 7-11 16,0 1-9-16,0 2-16 15,0 0-43-15,0 0-16 16,1 2-4-16,4 11-3 0,0 6 3 16,3 3 5-16,0 4 10 15,3 3-2-15,0 0-8 16,-4 3 2-16,3-6-5 16,-3 0-2-16,-3-4-1 15,-4-7 1-15,0 0 0 16,0-9 1-16,0 0-2 15,0-5-5-15,0-1 3 16,-1 0 2-16,-1 0 1 16,2-10 0-16,0-8-8 15,2-6 0-15,14-3 1 16,9-2-2-16,4 1 4 16,1 1 4-16,1 5 1 15,-1 4 0-15,-5 2 0 16,-3 6 2-16,-8 3 0 0,-6 5-1 15,-3 2 1 1,-3 0 3-16,1 0-3 0,-1 0 0 16,2 0-2-16,0 10 1 15,1 4 2-15,-2 5 2 16,0 1-1-16,-2 4-3 16,-1 2-1-16,2-4 4 15,-2-3-4-15,4-6 1 16,1-5 1-16,-1-5-1 15,1-2-1-15,1-1 3 0,7 0 6 16,4-6-1-16,5-9 4 16,5-8-9-16,-1-3-1 15,-3-3-2-15,-2-2 3 16,-6-1-6-16,-6 0 3 16,-7 6-5-16,-2 4-7 15,-1 6-2-15,-26 10-4 16,-12 6-31-16,-8 0-37 15,-4 20-22-15,2-1-156 16,10 3-234-16</inkml:trace>
  <inkml:trace contextRef="#ctx0" brushRef="#br0" timeOffset="1835.64">18767 2389 659 0,'0'0'91'0,"0"0"50"15,0 0-30-15,0 0-47 16,0 0-36-16,0 0-18 0,-8-13 7 16,8 13 2-16,7 0-8 15,17 0 13-15,14 0 14 16,13 0-10-16,12 0-23 16,4 0 1-16,-5-3-6 15,-6 2-28-15,-14 1-61 16,-14 0-94-16,-14-2-177 15</inkml:trace>
  <inkml:trace contextRef="#ctx0" brushRef="#br0" timeOffset="2879.87">19697 2252 206 0,'0'0'237'0,"0"0"-112"16,0 0-42-16,0 0-57 15,0 0 0-15,0 0-22 16,38-20-4-16,-32 20 0 15,-1 0-1-15,-2 0-21 0,3 0-26 16,-2 0-27 0,5 5-37-16,-1-1-139 0</inkml:trace>
  <inkml:trace contextRef="#ctx0" brushRef="#br0" timeOffset="3438.73">20094 2210 608 0,'0'0'126'0,"0"0"28"15,0 0-40-15,0 0-48 16,0 0-27-16,0 0-15 16,-55-50-2-16,35 50-13 15,-6 0-4-15,-2 11 0 16,1 5 5-16,1-1 0 16,6 2 0-16,4 2-3 15,2-2-5-15,5 1 1 16,6 0 0-16,3 2-3 0,0 0 4 15,0-2-1 1,15 0 2-16,6-5 3 16,3-4 5-16,4-4-2 0,4-5 3 15,2 0 0-15,3 0-1 16,3-10-8-16,2-5-5 16,3-2 8-16,-6-3-6 15,-7-4 3-15,-3 1 11 16,-8-5-1-16,-6 1-3 15,-4-5 5-15,-4 0-5 16,-7-1-5-16,0 6-6 16,-8 1 0-16,-14 8-1 15,-13 7-3-15,-11 11 0 16,-9 0-3-16,-10 16-9 16,-1 16-18-16,-1 9-48 0,7 0-105 15,9-1-382-15</inkml:trace>
  <inkml:trace contextRef="#ctx0" brushRef="#br0" timeOffset="4484.75">20817 2364 629 0,'0'0'116'15,"0"0"-25"-15,0 0 36 0,0 0-63 16,0 0-11-16,0 0-42 16,-9-20-6-16,9 20-5 15,24 0-5-15,18 0 5 16,16 0 8-16,20 2 4 16,6-2-2-16,4 0-3 15,2 0-5-15,-8 0-2 16,-6 0-43-16,-11 0-54 15,-17 0-55-15,-18-5-42 16,-18-9-263-16</inkml:trace>
  <inkml:trace contextRef="#ctx0" brushRef="#br0" timeOffset="4813.35">21349 2184 704 0,'0'0'176'0,"0"0"-75"16,0 0-27-16,0 0-42 15,0 0-32-15,0 0-6 16,14-2 0-16,16 14 6 16,6 2 5-16,5 0 4 15,-4 2-2-15,-2 0-3 16,-5-1 1-16,-4 1-5 0,0 1-1 15,-7 2 0-15,-2 4 1 16,-7-1 0-16,-7 4-1 16,-3 1 0-16,0-1 1 15,-20 1 0-15,-14 2 1 16,-9 0-1-16,-2-3-1 16,2 0-28-16,9-6-118 15,16-8-176-15</inkml:trace>
  <inkml:trace contextRef="#ctx0" brushRef="#br0" timeOffset="5241.05">22516 1981 835 0,'0'0'82'0,"0"0"4"15,0 0-9-15,0 0-26 16,-68-73-13-16,58 73-26 16,-3 0-12-16,-5 9-6 15,-8 13 3-15,1 6 2 16,0 3-1-16,3 5 1 15,3 0 0-15,3 5 1 0,4 0 1 16,4 3 0-16,3 1-1 16,5-1 0-16,0 5 0 15,0 0 0-15,0-4 1 16,4 0 0-16,2-6 0 16,0-4-2-16,-4-4-1 15,-2-4-4-15,0-3-21 16,-3-2-8-16,-20-5-10 15,-8-1-19-15,-6-6-74 16,1-5-108-16,6-5-353 16</inkml:trace>
  <inkml:trace contextRef="#ctx0" brushRef="#br0" timeOffset="5401.53">22205 2443 489 0,'0'0'42'16,"127"-20"-26"-16,-46 14-16 15,-6-2-18-15,-11 1-400 16</inkml:trace>
  <inkml:trace contextRef="#ctx0" brushRef="#br0" timeOffset="5579.41">22959 2249 448 0,'0'0'8'0,"0"0"-8"15,0 0-22-15,-85-2-23 16,59 16-341-16</inkml:trace>
  <inkml:trace contextRef="#ctx0" brushRef="#br0" timeOffset="5743.68">22725 2431 574 0,'0'0'240'0,"0"0"-81"0,0 0-36 15,0 0-54 1,0 0-40-16,0 0-21 0,0 0-8 15,0 0-11-15,0 0-79 16,0 0-134-16,1 0-234 16</inkml:trace>
  <inkml:trace contextRef="#ctx0" brushRef="#br0" timeOffset="6259.76">23469 2166 719 0,'0'0'90'16,"0"0"13"-16,0 0-12 15,-81-55-43-15,59 50-20 16,-3 5-27-16,0 0-1 16,0 0 1-16,3 0-1 15,3 9 0-15,2 2 0 16,4-2-2-16,4 4 2 0,1-1-3 16,4-1 2-1,2 2-2-15,2-1 1 0,0 2 2 16,6-2 1-16,11 3-1 15,7 0 5-15,3 1 9 16,5 1-1-16,1-1 5 16,0 2-5-16,-1 1-8 15,0-1 3-15,-2 2-5 16,-6-4-1-16,-9-2-2 16,-6-4 0-16,-9-5 2 15,0 2-2-15,-10-1 7 16,-19 3 18-16,-14 1 39 15,-8 1-47-15,-5-2-13 16,4 2-4-16,3 1-4 0,3 2-24 16,1-1-130-16,7-5-208 15</inkml:trace>
  <inkml:trace contextRef="#ctx0" brushRef="#br0" timeOffset="8598.9">17501 3352 662 0,'0'0'92'0,"0"0"13"16,0 0-17-16,-86 6-54 16,63 11-13-16,5 3-6 15,2 2 1-15,5 0-4 16,5 3-2-16,5-1 5 16,1-2-6-16,0-1 5 15,6-2-2-15,6-5 12 16,10-3-5-16,5-11 2 0,7 0-7 15,12-11 5 1,10-16-8-16,7-8-2 0,0-1-7 16,-13-5-1-16,-13-3-1 15,-19 1 0-15,-18-1 3 16,-2 2-3-16,-27 7-7 16,-14 11-3-16,-10 11-3 15,-5 13-14-15,0 11-2 16,5 20-22-16,13 13-35 15,14 0-95-15,15-4-102 16</inkml:trace>
  <inkml:trace contextRef="#ctx0" brushRef="#br0" timeOffset="9282.84">18081 3217 1059 0,'0'0'43'16,"0"0"29"-16,0 0 16 15,0 0-58-15,0 0-30 16,0 0-5-16,-36-1 5 16,36 31 1-16,0 4 0 15,-1 3-1-15,-4-2 0 16,-5 0 3-16,1-6-2 15,2-3-2-15,-1-5 1 16,1-8 0-16,4-5 0 16,1-4-6-16,2-4 1 0,0 0 1 15,0 0 4-15,13-15 6 16,10-11-5-16,10-5 0 16,6-1-1-16,5-4-2 15,3 0 1-15,2-1 0 16,-1 8 0-16,-7 4-1 15,-6 9 2-15,-10 7-1 16,-10 6 3-16,-8 3-4 16,-4 0-1-16,0 0 1 15,0 9-6-15,-2 8 5 16,-1 6 1-16,0 3 2 16,0 0 0-16,0 1 0 15,8-4 0-15,0-3 0 0,2-3 0 16,3-3-2-1,1-6 2-15,4-6 5 16,3-2-1-16,4 0-1 0,5-16 1 16,3-6-4-16,1-4 0 15,-5-5 0-15,-7-4 0 16,-10 1-1-16,-7 3-1 16,-5 6 2-16,0 8-3 15,0 8 3-15,-14 9-3 16,-7 0-3-16,-6 26 5 0,-3 8-2 15,1 10 2 1,12-1-6-16,11-1 7 0,6-3-26 16,14-7-44-1,20-6-15-15,11-8-43 0,6-14-67 16,2-4-178-16</inkml:trace>
  <inkml:trace contextRef="#ctx0" brushRef="#br0" timeOffset="9541">19245 3285 1052 0,'0'0'79'16,"0"0"-7"-16,0 0-23 16,0 0-46-16,96-22-3 15,-24 19-11-15,3 3-37 16,-6-2-70-16,-9-4-193 16</inkml:trace>
  <inkml:trace contextRef="#ctx0" brushRef="#br0" timeOffset="10182.18">20156 3110 736 0,'0'0'165'0,"0"0"-40"15,0 0-54-15,0 0-36 16,0 0-28-16,0 0-4 0,-98 14 5 15,79 6 17 1,-1 1 7-16,4-1-10 0,3 2-5 16,7 1-9-16,3-5-2 15,3 0-2-15,0-4 1 16,0-2-3-16,12-5 5 16,8-4-1-16,6-3 1 15,9 0 3-15,4-8-1 16,-3-11-7-16,0-5 2 15,-8-1-4-15,-7-5 2 16,-8 0-2-16,-6 2-1 16,-7 3-3-16,0 6-3 15,-10 6-2-15,-14 9-13 16,-6 4-17-16,-8 2-39 16,0 15-35-16,7 0-170 0,12-3-425 15</inkml:trace>
  <inkml:trace contextRef="#ctx0" brushRef="#br0" timeOffset="10468.92">20854 3123 1080 0,'0'0'88'16,"0"0"32"-16,0 0-59 15,0 0-34-15,0 0-26 16,0 0-1-16,127-27-3 16,-49 27-3-16,2 5-20 15,-4 0-19-15,-8-1-31 16,-7-4-15-16,-14 0-64 15,-12 0-217-15</inkml:trace>
  <inkml:trace contextRef="#ctx0" brushRef="#br0" timeOffset="11263.15">22417 3006 531 0,'0'0'151'0,"0"0"-13"15,0 0 17-15,3-75-77 16,-5 56-26-16,-5 4-5 15,1 3-16-15,-1 5 6 0,4 4-19 16,-4 3-17-16,-6 0-1 16,-7 10-8-16,-10 14 7 15,-5 8 0-15,6 2 1 16,0 0 0-16,7 5 0 16,1-3 0-16,6 4-1 15,4-4 1-15,3 3-1 16,3-4-5-16,2-3-4 15,0-2-9-15,-1-5-25 16,-1-5-3-16,-5-6 3 16,-8-5-53-16,-1-1-51 15,-5-8-137-15</inkml:trace>
  <inkml:trace contextRef="#ctx0" brushRef="#br0" timeOffset="11450.34">22025 3268 681 0,'0'0'147'15,"0"0"-85"-15,82-14-25 16,-22 14-12-16,10 0-17 16,5 0-6-16,1 0-2 15,-3 4-24-15,-7 4-111 16,-6-3-82-16</inkml:trace>
  <inkml:trace contextRef="#ctx0" brushRef="#br0" timeOffset="11640.65">22874 3286 848 0,'0'0'195'0,"0"0"-98"16,0 0-16-16,0 0-31 15,0 0-23-15,0 0-19 16,-11-28-8-16,11 28-36 16,0 0-98-16,0 0-183 15,11 0-139-15</inkml:trace>
  <inkml:trace contextRef="#ctx0" brushRef="#br0" timeOffset="12039.17">23488 3130 844 0,'0'0'126'16,"0"0"-7"-16,0 0-53 15,0 0-7-15,0 0-46 16,0 0-13-16,-67-46-7 15,36 60 1-15,1 5 5 0,1 3 1 16,7-1 0-16,6 2-3 16,3-4-2-16,3 1-3 15,4-3 5-15,5 2-2 16,1-2-2-16,0 0 5 16,0 1-1-16,6 2 2 15,5 0 1-15,0 7-2 16,-2-1 4-16,-1 4-4 15,-5-4 4-15,-3 0-3 16,0-6 2-16,-12-5 1 16,-26-1 1-16,-17-2-2 15,-16 1-1-15,-13-1-52 16,-4-3-154-16,-9-7-429 0</inkml:trace>
  <inkml:trace contextRef="#ctx0" brushRef="#br0" timeOffset="12979.93">17556 4213 798 0,'0'0'176'0,"0"0"-66"16,0 0-73-16,0 0-22 15,0 0-15-15,0 0 0 16,0 75 0-16,0-33 1 16,0-2 0-16,0 1-1 15,0-2 0-15,-3-1-13 16,-6-6-30-16,0-6-23 15,-3-5-69-15,-3-15-29 16,2-6-91-16</inkml:trace>
  <inkml:trace contextRef="#ctx0" brushRef="#br0" timeOffset="13191.35">17410 4195 916 0,'0'0'80'16,"0"0"-17"-16,0 0 20 16,0 0-43-16,0 0-40 15,0 0-4-15,75-21 4 16,-1 10 2-16,16-1-1 16,10-1-1-16,-5 2-63 0,-14 2-116 15,-19-2-167 1</inkml:trace>
  <inkml:trace contextRef="#ctx0" brushRef="#br0" timeOffset="13744.65">18160 4205 524 0,'0'0'481'16,"0"0"-410"-16,0 0 9 15,0 0-10-15,0 0-57 0,0 0-12 16,-22 24 0 0,22 0 1-16,0 2 0 0,0 1 6 15,6 0-7-15,0 0 4 16,1-3-4-16,-2-5-1 16,-1-8 0-16,-1-3-1 15,-1-5 1-15,-2-1-4 16,6-2 4-16,2 0 3 15,6-18-3-15,5-5-2 16,4-4-1-16,1 0-5 16,0 4 6-16,-1 3 0 15,-3 8 0-15,-4 5 0 16,-2 4 0-16,-4 3-3 0,2 0 1 16,0 5 2-16,0 9-2 15,-3 3 1-15,0 3-1 16,0 2 3-16,1-3 1 15,1 1-1-15,2-4 1 16,4-4 0-16,-1-4-1 16,-1-6 1-16,1-2 0 15,-5 0 3-15,0-11 0 16,0-9 1-16,0-4-2 16,0-2 1-16,-2-2 1 15,-1-1-4-15,2 0-2 16,-4 3 2-16,0 6-30 15,0 8-45-15,-3 8-14 16,3 4-96-16,-2 0-143 0,3 0-162 16</inkml:trace>
  <inkml:trace contextRef="#ctx0" brushRef="#br0" timeOffset="14068.93">18790 4274 788 0,'0'0'164'0,"0"0"-65"16,0 0-57-16,0 0-20 16,0 0-21-16,0 0 3 15,0 39 15-15,0-24 0 16,4-1-8-16,5-3-3 16,-1-3 2-16,-2-2-2 0,1-6 8 15,-1 0 1 1,3 0 18-16,6-6 2 0,3-9-23 15,3-6-8-15,1-2-5 16,2-5-1-16,-5-3 0 16,-2-2-10-16,-7 3-2 15,-7 4-18-15,-3 9-6 16,-4 7-5-16,-23 10-24 16,-8 3-40-16,-4 17-64 15,6 3-52-15,7-4-214 16</inkml:trace>
  <inkml:trace contextRef="#ctx0" brushRef="#br0" timeOffset="14308.58">19561 4255 1087 0,'0'0'38'0,"0"0"25"16,0 0 28-16,0 0-63 15,0 0-28-15,83-23-5 16,-22 23-9-16,4 0-52 16,-4 6-43-16,-12-3-141 0,-7-3-160 15</inkml:trace>
  <inkml:trace contextRef="#ctx0" brushRef="#br0" timeOffset="14749.75">20273 4140 764 0,'0'0'228'16,"0"0"-135"-16,0 0-1 0,0 0-14 16,0 0-45-16,0 0-32 15,-23-28-1-15,20 28-4 16,-3 14-3-16,-4 6 6 16,-1 2 2-16,-1 2 3 15,3 0-4-15,5 1 4 16,4-2-2-16,0-1-2 15,0 1 5-15,13-4-3 16,7-5 1-16,5-4-3 16,2-7 2-16,1-3-2 15,6 0 3-15,-2-19-4 16,0-4 1-16,-2-8-2 0,-3-4 0 16,-10-5-1-1,-3 3 0-15,-8-1-5 0,-6 6-8 16,0 10-4-16,-4 8 3 15,-17 9-26-15,-4 5-47 16,-3 3-57-16,2 11-95 16,10-2-282-16</inkml:trace>
  <inkml:trace contextRef="#ctx0" brushRef="#br0" timeOffset="14991.74">21094 4124 900 0,'0'0'186'16,"0"0"-121"-16,0 0 14 15,0 0-39-15,81-36-35 16,-29 36-5-16,9 0-6 15,5 0-54-15,4 7-52 16,-3-7-156-16,-3 0-269 16</inkml:trace>
  <inkml:trace contextRef="#ctx0" brushRef="#br0" timeOffset="15326.47">22328 3776 865 0,'0'0'122'15,"0"0"-24"-15,0 0-13 16,0 0-19-16,0 0-35 16,0 0-31-16,-54-66-2 15,41 81-11-15,-7 9 8 16,-2 7 4-16,4 3 1 15,0 4 0-15,5 2 0 16,-1 2 2-16,5 0-2 0,3 0-2 16,2 2 2-1,-1-4-3-15,1-2 0 0,0-3-3 16,-3-3-15-16,1-7-9 16,-3-5-18-16,1-8-6 15,-1-4-48-15,3-8-74 16,4 0-138-16</inkml:trace>
  <inkml:trace contextRef="#ctx0" brushRef="#br0" timeOffset="15507.91">21994 4082 830 0,'0'0'172'0,"0"0"-75"15,0 0-58 1,83-15-30-16,-23 15-3 0,10 0-6 15,6 0-2-15,-6 4 2 16,-9 1-20-16,-9-2-65 16,-10-1-90-16,-9-2-109 15</inkml:trace>
  <inkml:trace contextRef="#ctx0" brushRef="#br0" timeOffset="15674.31">22698 4037 429 0,'0'0'356'0,"0"0"-164"16,0 0-74-16,0 0-32 16,0 0-32-16,0 0-32 15,-3-36-22-15,3 36-9 16,19 0-100-16,5 2-101 16,3 1-230-16</inkml:trace>
  <inkml:trace contextRef="#ctx0" brushRef="#br0" timeOffset="16038.1">23299 3993 1025 0,'0'0'81'0,"0"0"33"15,0 0-37-15,0 0-48 0,-2-76-3 16,1 76-16-16,1 0-10 15,-6 0-7-15,-7 1-5 16,-7 14-10-16,-7 2 14 16,3 4-2-16,5 0 0 15,8-1 0-15,5-1 2 16,5 1 6-16,1-1-2 16,0-1-4-16,0 4 8 15,6 2-1-15,5-2 1 16,0 0 1-16,-2-1-1 15,-1 1 0-15,-5-5 0 16,-3 0 0-16,0-4 0 0,-3-1 0 16,-24-1 2-16,-15-1-1 15,-16-2-2-15,-11 2-35 16,-2-6-124-16,1-4-230 16</inkml:trace>
  <inkml:trace contextRef="#ctx0" brushRef="#br0" timeOffset="16784.05">17535 5372 932 0,'0'0'125'16,"0"0"-50"-16,0 0-26 15,0 0-38-15,0 0-9 16,0 0 0-16,-28 90 4 15,24-49-5-15,0 3 2 16,4 0-1-16,0 1-1 0,0 1-1 16,-1-1-16-16,-2 2-46 15,-5-5-31-15,-6-11-121 16,-4-17-114-16</inkml:trace>
  <inkml:trace contextRef="#ctx0" brushRef="#br0" timeOffset="17367.32">17246 5511 857 0,'0'0'81'0,"0"0"24"16,0 0-49-16,0 0-49 0,84-63-6 15,-16 44 1-15,11-1-2 16,9 0 2-16,2-1-2 15,-8-1-14-15,-17 0-67 16,-21-2-28-16,-20 4 39 16,-11 0 67-16,-12 3 3 15,-1 4 69-15,0 7 32 16,0 2-30-16,0 2-28 16,-4 2-30-16,-2 10-13 15,0 16-1-15,-3 11 1 0,4 3 1 16,4-1 3-1,1 2 6-15,0-2 3 0,0 2-2 16,0-1 8 0,0 0-10-16,0-1 1 0,0 0-6 15,-2-5-1-15,0-1-2 16,0-3-1-16,-1-8 0 16,2-8 2-16,-2-7-2 15,3-5 0-15,0-2 0 16,-2 0 0-16,1-2 7 15,1-15-2-15,0-6 2 16,0-5-7-16,3 2 1 16,14 2-1-16,3 2-2 15,2 5 1-15,2 5 0 16,-2-1 0-16,-2 8-1 16,-2 3 2-16,-2 2-1 0,2 0-4 15,0 6 1-15,0 12-17 16,0 7-13-16,-5 3-1 15,0 2-19-15,-5 4-49 16,-6-8-82-16,-2-5-133 16</inkml:trace>
  <inkml:trace contextRef="#ctx0" brushRef="#br0" timeOffset="17608.97">18301 5559 995 0,'0'0'37'16,"0"0"26"-16,0 0 33 15,0 0-26-15,0 0-65 16,0 0-5-16,-17-14-7 16,29 31 7-16,3 6-2 15,-4-1 2-15,1 0-17 16,-2 5-45-16,-4-3-9 15,-4 3-49-15,-2-4-104 16,0-8-163-16</inkml:trace>
  <inkml:trace contextRef="#ctx0" brushRef="#br0" timeOffset="18035.22">18517 5598 958 0,'0'0'92'0,"0"0"-48"15,0 0 33-15,0 0-15 16,0 0-36-16,0 0-25 16,66-68 0-16,-38 68 1 15,-7 0-2-15,-5 1 0 16,-5 13 0-16,-2 3-1 15,-1 5 0-15,-3 1 0 0,-1 2 1 16,1 0 0 0,-2-3 1-16,3-2-1 0,-2-2 2 15,-1-3-3-15,0-4 2 16,-3-5-2-16,0-2-2 16,0-4 1-16,0 0-2 15,0 0 4-15,0 0 6 16,-1-12-6-16,-3-8-2 15,4-4 0-15,0-3 1 16,19-4-7-16,17-4-16 16,14 1-18-16,15 2-19 15,13 10-84-15,10 6-58 16,-4 8 22-16,-7 3 20 16</inkml:trace>
  <inkml:trace contextRef="#ctx0" brushRef="#br0" timeOffset="18468.56">19258 5511 797 0,'0'0'108'16,"0"0"4"-16,-83-11-34 15,62 11-33-15,4 0-20 16,1 4-20-16,-1 12-5 16,1 2 0-16,3 5-1 15,1 0 0-15,4 0 0 16,2 2-4-16,2 0 5 0,4-2-1 15,0 1-4 1,0-2 4-16,0-5-1 0,13 2 0 16,4-7-4-16,1-7-7 15,4-5-13-15,5 0 14 16,1-16-7-16,2-11-14 16,1-10-6-16,1-2-18 15,-6-8 31-15,0-5 22 16,-4-3 4-16,-1-6 0 15,-3 2 20-15,-3 5 33 16,-3 10 0-16,-6 13 8 16,-2 11 1-16,-4 11-2 15,0 6-20-15,2 3-40 16,-1 7 0-16,-1 21-15 16,0 12 13-16,0 12 1 0,0 3-15 15,0 5-24-15,3-2-22 16,6-4-36-1,5-1-94-15,0-12-107 0</inkml:trace>
  <inkml:trace contextRef="#ctx0" brushRef="#br0" timeOffset="18831.8">19932 5513 948 0,'0'0'164'0,"0"0"-76"16,0 0 2-16,0 0-38 16,0 0-36-16,0 0-16 15,35-26-1-15,23 28 1 16,16 4 3-16,12-3-3 15,0-3-4-15,-1 0-8 16,-13 0 0-16,-14-3 6 16,-17-6 5-16,-15 2-1 15,-16 3 2-15,-5 1 2 16,-5 1 0-16,0 2-3 0,0 0 1 16,0 0-12-1,0-3-32-15,0 3-80 0,-12-6-102 16,0-2-162-16</inkml:trace>
  <inkml:trace contextRef="#ctx0" brushRef="#br0" timeOffset="19841.18">21043 5378 434 0,'0'0'487'16,"0"0"-368"-16,0 0-52 16,0 0-26-16,0 0-37 15,0 0-4-15,-19-9-7 16,22 26 6-16,2 4 2 16,3 1 0-16,-2 2 4 15,-1-1 9-15,-1 1-3 0,0 1 9 16,-1 0-12-16,-3-4 1 15,0 3-5-15,0-6 3 16,0-7-5-16,0-3-2 16,0-6 1-16,0-2 1 15,0 0-1-15,3 0 5 16,5-2 10-16,4-18 15 16,9-8-23-16,6-9-5 15,3-1-2-15,-1-1 1 16,3 0-2-16,2 3 4 0,1 7-2 15,-4 5 0 1,-3 11-1-16,-10 4-1 0,-6 9 1 16,-7 0-1-16,-1 2-7 15,1 18 2-15,-2 8 2 16,-3 8-2-16,0 3 5 16,0 2-1-16,0 1-1 15,0-3-5-15,0-3-32 16,5-2-42-16,10-10-31 15,8-10-186-15</inkml:trace>
  <inkml:trace contextRef="#ctx0" brushRef="#br0" timeOffset="20196.03">21653 5429 995 0,'0'0'72'16,"0"0"17"-16,0 0-5 15,0 0-24-15,0 0-45 16,0 0-15-16,-32-8-4 16,32 33 3-16,0 4 2 15,6-1-1-15,4-3 2 16,6-5-1-16,-4-4 0 16,5-6-1-16,-4-5 3 15,4-5-1-15,-2 0 1 16,2-1 4-16,2-18-5 15,3-3 0-15,-3-6 0 0,-2-3 0 16,-6-3-1 0,-5-1 0-16,-6-1-1 0,0 5-4 15,0 9-2-15,-19 7-13 16,-8 14-10-16,-8 1-29 16,-9 14-34-16,0 14 2 15,8-1-96-15,10-1-112 16</inkml:trace>
  <inkml:trace contextRef="#ctx0" brushRef="#br0" timeOffset="20667.8">22004 5320 1125 0,'0'0'41'0,"0"0"51"15,0 0-15-15,0 0-37 16,0 0-40-16,0 0-5 16,-40-26-4-16,41 50 9 15,7 4 1-15,1 1-1 16,-3-1 0-16,-2-2 0 16,-2-2 0-16,-2-7 0 15,1-3 0-15,-1-6 1 16,0-4-1-16,1-1-1 0,-1-3 0 15,0 0-1 1,0 0 2-16,2 0 3 0,4-3 1 16,6-12-2-1,5-11 1-15,5-4-4 0,8 0 2 16,6-2-2-16,2 3-1 16,5 5 0-16,-2 5 1 15,-8 8 1-15,-8 7-1 16,-6 4 1-16,-7 0-1 15,0 4-2-15,-3 12-4 16,0 5 5-16,-1 4 0 16,-3 6-1-16,-2 2-21 0,-3 0-18 15,0 2-30 1,0-3-56-16,0-8-97 0,0-9-155 16</inkml:trace>
  <inkml:trace contextRef="#ctx0" brushRef="#br0" timeOffset="20856.34">22589 5436 998 0,'0'0'97'16,"0"0"-11"-16,0 0 2 15,0 0-52-15,0 0-29 16,0 0-7-16,103-46-7 15,-61 46-41-15,-2 0-115 0,-5 2-252 16</inkml:trace>
  <inkml:trace contextRef="#ctx0" brushRef="#br0" timeOffset="21228.68">23203 5051 445 0,'0'0'357'15,"-32"-82"-281"-15,18 49 71 0,4 10-49 16,1 6-21 0,1 8-31-16,4 6-11 0,2 3-22 15,-4 0-13-15,-3 25-10 16,-5 11 10-16,0 7-1 15,3 5 2-15,4 1 0 16,3 1-1-16,2-1 1 16,2 2 1-16,0-2-1 15,0 2 0-15,2 0 1 16,5-4-1-16,2-4 0 16,-3-5 0-16,-3-7-1 15,-3-9-14-15,0-5-22 16,-3-6-32-16,-12-6-5 0,-3-5-19 15,3 0-84 1,2-18-131-16</inkml:trace>
  <inkml:trace contextRef="#ctx0" brushRef="#br0" timeOffset="21396.87">23008 5336 689 0,'0'0'128'0,"0"0"-5"16,0 0-22-16,0 0-88 15,0 0-13-15,116-20 0 16,-61 20 3-16,4 0-3 16,-3 0-1-16,-9 0-84 0,-6 1-107 15,-13-1-112 1</inkml:trace>
  <inkml:trace contextRef="#ctx0" brushRef="#br0" timeOffset="21594">23472 5359 901 0,'0'0'195'0,"0"0"-72"16,0 0-28-16,0 0-48 16,0 0-30-16,0 0-13 15,-5-6-4-15,5 6-30 16,0 0-62-16,0 5-101 15,0-2-246-15</inkml:trace>
  <inkml:trace contextRef="#ctx0" brushRef="#br0" timeOffset="22236.04">24077 5160 857 0,'0'0'122'0,"0"0"-41"16,0 0-23-16,0 0-12 16,0 0-34-16,-91-61-2 15,69 60-9-15,-5 1-2 16,-3 0 1-16,-3 9-1 0,1 5 1 15,3 3 0-15,6 2 0 16,6 3 1-16,4 2-1 16,8 0 0-1,5-1 0-15,0 1-1 0,11-4 1 16,11-1 0-16,3-3 3 16,2-3-1-16,0-2 0 15,0 2 0-15,-3-6 1 16,0 3 2-16,-2-1 3 15,-2 3 2-15,-3 1-4 16,0-2-4-16,-8 0 0 16,-3-2 3-16,-3-4-5 0,-3 1 2 15,0-3 0 1,0 2 2-16,-5 0 6 0,-15 1-7 16,-7 2 4-1,-6 0-5-15,-2-3-2 0,4 0-7 16,3-3-31-16,2 0-38 15,7-2-12-15,8 0-114 16,9 0-143-16</inkml:trace>
  <inkml:trace contextRef="#ctx0" brushRef="#br0" timeOffset="22452.69">24596 5332 1031 0,'0'0'255'15,"0"0"-160"-15,0 0-13 16,0 0-39-16,0 0-23 16,0 0-20-16,1-38-6 15,-1 38-84-15,-1 10-108 16,-10-9-192-16</inkml:trace>
  <inkml:trace contextRef="#ctx0" brushRef="#br0" timeOffset="29057.42">1532 7553 556 0,'0'0'102'0,"0"0"-44"15,0 0 51-15,0 0 6 16,0 0-58-16,0 0-10 15,0 0-12-15,-37-34-7 16,35 34-6-16,1 0-11 16,1 0-3-16,0 0-8 15,0 0-1-15,0 0 1 16,0 0-4-16,0 5 0 16,10 7 3-16,14 2 1 15,12-1 1-15,22 0-1 16,18-4 1-16,24-5 16 15,15-3 7-15,10-1 2 16,0 0-2-16,-7 0-13 16,-12 2 0-16,-13 1-10 15,-14 1 2-15,-15 0-3 16,-12-1 1-16,-16-1-2 0,-18-2 2 16,-5 2-1-16,-8-2 8 15,-4 0 9-15,-1 0 3 16,2 0 3-16,-2 0-12 15,1 0-1-15,1 0-8 16,-2 0-1-16,0 0-1 16,0 0-2-16,0 0 2 15,0 0-6-15,0 0-17 16,0 0-13-16,-5 0-51 16,-17 0-62-16,-15 0-179 15,-14-2-213-15</inkml:trace>
  <inkml:trace contextRef="#ctx0" brushRef="#br0" timeOffset="29724.67">2056 7250 212 0,'0'0'158'15,"0"0"-70"-15,0 0-6 16,0 0 21-16,0 0-1 16,0 0-22-16,-69-26 12 15,66 22-32-15,3 4 4 16,-3 0-5-16,3-1-22 15,0 1-13-15,0 0-12 16,0 0-7-16,0 0 5 16,0 0-5-16,0 0-1 15,0 0-2-15,6 5 14 16,16 11 31-16,5 1-5 16,6 4-19-16,3 3-4 0,1 2-13 15,-1-1-5 1,-3 2 1-16,0-1-1 0,-5-3 1 15,-4 1-1-15,-3-2-1 16,-6 0 0-16,-2-3 0 16,-4-2-1-16,-1 0 1 15,0-2 0-15,-3-1 0 16,-2 0 0-16,-2-1-2 16,0-3 1-16,-1 3 0 15,0 3 1-15,0-1 0 16,-8 4 0-16,-10 2 1 15,-4 4-1-15,-11 2 0 0,-7 4 2 16,-5 0-2 0,-6 1 0-16,2-3 2 0,-5-1-2 15,9-6 0-15,5 0 1 16,6-7-1-16,13-2 3 16,3-2-6-16,9-2-3 15,6-4-32-15,3 1-27 16,0-6-36-16,20 0-34 15,15-3-24-15,7-18-107 16</inkml:trace>
  <inkml:trace contextRef="#ctx0" brushRef="#br0" timeOffset="30744.66">3482 7286 445 0,'0'0'129'16,"0"0"-17"-16,0 0 13 16,0 0-7-16,0 0-49 15,0 0-17-15,-38-58-21 16,21 51 15-16,0 2-15 15,-4 1-4-15,-5 2 4 16,2 2-2-16,-8 0-13 16,-2 0-3-16,-6 0-2 15,-1 9 3-15,-2 4-2 16,3 4-4-16,-1 4 5 16,3 8-9-16,-1 5 2 0,3 7-6 15,2 5 4 1,2 3-1-16,4 1-2 0,7-2 0 15,4 0 5-15,3-2-4 16,9-3 0-16,5-1-2 16,0 2 1-16,0-1 5 15,0 1-1-15,7-2 4 16,10 0 5-16,0 0-3 16,2-2 3-16,8 1-5 15,6-3-6-15,5-4 2 16,7-3 4-16,3-4-3 15,0-5-4-15,0-1 6 0,1-4-7 16,-3-5 3-16,1-5 3 16,3-1-5-16,0-6 1 15,9 0 7 1,3-3-5-16,9-16-2 0,6-1 2 16,2-4-5-16,2 2 3 15,-8 1-2-15,-12-1-1 16,-16-2-2-16,-10 0 0 15,-6-6 2-15,-4-2 1 16,-4-3-1-16,-2-2 0 16,-4-6 4-16,-7-3-2 15,1-8 1-15,-9-4-3 16,0-3 2-16,0 1-2 0,-16-2 4 16,-4 2-3-1,-6 4-1-15,-9 3 0 0,-4 9 1 16,-4 2-1-16,-5 6 3 15,-7 3-1-15,4 5-2 16,-4 5-1-16,3 0-1 16,0 7-1-16,2 2 2 15,-2 1-2-15,-3 5-4 16,0 4 4-16,-3 4-8 16,-1 0 6-16,-2 10-13 15,1 9-8-15,-3 10-10 16,4 7-10-16,7 7 3 0,8 10-11 15,15 5-39-15,11 3-42 16,6-2-101-16,12-11-109 16</inkml:trace>
  <inkml:trace contextRef="#ctx0" brushRef="#br0" timeOffset="31636.6">3810 7187 824 0,'0'0'73'16,"0"0"31"-16,-66-83-23 15,45 60-40-15,-1-1-8 16,-1 5-22-16,-2-1 2 16,-2 4-7-16,-5 1-5 15,-3 5 1-15,-8 3 0 16,-9 1-2-16,-5 4 5 16,-7 2-4-16,-6 0 8 15,0 5-2-15,-2 15 2 16,-5 6 0-16,2 8-4 15,2 3-3-15,8 2 2 16,11 4 0-16,6 4 4 16,3 7-7-16,5 4 3 0,1 3-3 15,4 3-1 1,12 0 5-16,5 1 0 0,15 1 6 16,3-3 1-16,0 3 0 15,25-1 1-15,2-1 8 16,6 2 2-16,3 0-7 15,0 1 6-15,-2-1-15 16,6-3-3-16,4-5 4 16,3-6-6-16,6-4 1 15,8-6-3-15,1-5 1 16,5-6 0-16,0-9 2 0,-2-5-3 16,8-10 3-1,-2-7-1-15,2 0 1 0,2-12 7 16,-2-14 2-16,6-3-5 15,-4-5-4-15,-2-3-2 16,3-4 2-16,-9-4-2 16,-1-9-1-16,-5-6-2 15,-3-8 2-15,-1-6-1 16,-4-2 1-16,-4-6 0 16,-8-1-1-16,-10-1 2 15,-4 1-2-15,-12 8-1 16,-12 5 2-16,-3 8 1 15,-5 5-1-15,-20 6 0 16,-8 5 2-16,-7 6-1 0,-12 5 0 16,-6 7-1-16,-8 5-1 15,-6 6 1-15,-8 5 0 16,-7 10 0-16,-2 2-3 16,1 0-10-16,4 13 4 15,7 6 0-15,3 6-13 16,7 6 8-16,6 4-13 15,9 7 1-15,4 6-10 16,8 6-19-16,7 4-34 16,11 0-42-16,8-3-104 15,9-4-55-15</inkml:trace>
  <inkml:trace contextRef="#ctx0" brushRef="#br0" timeOffset="32485.6">3349 7745 748 0,'0'0'77'16,"0"0"52"-16,0 0-25 15,0 0-26-15,-10-77-23 16,10 74-10-16,-2 2-29 15,2 1 9-15,-1 0-13 0,-2 0-11 16,-2 0-1-16,-4 7 0 16,-7 10-2-16,-1 5 2 15,-1 3 2-15,5-2-2 16,1 2 0-16,2-1 0 16,8-1 0-16,2-6 0 15,0-1 0-15,0-7 0 16,2-3-1-16,11-3 1 15,4-3 1-15,3 0 1 16,3-11 2-16,-1-6-2 16,0 3 1-16,-5-1 1 15,-2 4 2-15,-6 5-1 16,-5 1 0-16,-2 5 2 16,1 0-5-16,1 0-4 15,5 0 3-15,-3 0-2 0,5 8 0 16,-4 2 0-16,-1 6 1 15,-3 1 0-15,-2 0-1 16,-1 3 1-16,0-2 0 16,0-1-2-16,0-2 2 15,0-6-1-15,0-4-4 16,0-2-5-16,2-3 0 16,-1 0 1-16,5 0 7 15,2 0 2-15,10-8 4 16,-1-8-3-16,2 0-1 15,-3 1 0-15,-4 2 4 16,-6 3 0-16,1 5 2 0,-2 1 6 16,-5 4 0-16,0 0-5 15,0 0-4-15,3 0-3 16,0 0-2-16,1 2 1 16,4 9 1-16,2 3 0 15,-1 3 1-15,2-3-1 16,0-2 0-16,0-2 0 15,2-3 0-15,-5-4 0 16,4-2 2-16,1-1-1 16,-1 0 3-16,6-9 7 15,-3-10-6-15,1 0-3 16,-7-6-1-16,-4 3 0 16,-5-2-1-16,0 2-1 15,-5 8-11-15,-16 6-4 16,-7 8-18-16,-3 4-21 0,-1 20-42 15,6-1-32-15,8 1-157 16,14-9-348-16</inkml:trace>
  <inkml:trace contextRef="#ctx0" brushRef="#br0" timeOffset="33256.68">4496 7737 767 0,'0'0'94'0,"0"0"17"15,0 0-38-15,0 0-43 16,0 0-17-16,0 0-4 0,62 0 6 16,-32 0-6-16,9 0 1 15,6 0-1-15,12 0 13 16,7 3-4-16,7 2-7 16,10-1 14-16,12 1-2 15,8-2-4-15,8-2 1 16,6 1-8-16,2-2-6 15,0 0-1-15,-8 0-2 16,-12 0-1-16,-15 0 6 16,-21 0-7-16,-20-2-1 15,-21 1 2-15,-11-1 1 16,-8 1 11-16,-1 1 27 16,0-2-1-16,0 2-23 0,0-3-3 15,0 0-14 1,0 1-1-16,-8 0-15 0,-5 2-20 15,-6 0-18-15,-8 0-13 16,-5 2-41-16,-4 6-19 16,-8-6-135-16,-5-2-221 15</inkml:trace>
  <inkml:trace contextRef="#ctx0" brushRef="#br0" timeOffset="33880.96">4999 7539 663 0,'0'0'118'0,"0"0"2"15,0 0 7-15,0 0-58 16,0 0-30-16,0 0 17 0,-19-42-26 16,19 42 2-16,0 0-22 15,0 0-8-15,0 0-2 16,2 6 0-16,10 7 6 15,2 0 7-15,5 3 1 16,6 1 6-16,5 0-9 16,4 3 2-16,4-4-10 15,2 1 2-15,-1 0-5 16,-2 0-2-16,-6-1 2 16,-4-2 0-16,-8-3-1 15,-5-3 2-15,-6-2-3 16,-6-2 3-16,3-1-1 15,-5 1 1-15,1-1-1 16,-1 0 0-16,0 4 0 0,0 3 1 16,0 6 0-16,-16 3 8 15,-11 4 2-15,-6 0 8 16,-9 2-11-16,-5-3-3 16,0 0-5-16,-2-2 3 15,6 2-3-15,3 1-2 16,12-4-3-16,5 0-28 15,8-2-11-15,8-5-21 16,4-2-47-16,3-4-27 16,0-6-159-16,12 0-45 15</inkml:trace>
  <inkml:trace contextRef="#ctx0" brushRef="#br0" timeOffset="34374.67">5386 7152 740 0,'0'0'37'16,"0"0"65"-16,0 0 29 15,0 0-46-15,0 0-25 0,0 0-33 16,-36-43-18 0,32 43-8-16,-5 11-1 0,-1 10 0 15,-6 6 4-15,9 3 6 16,1-1 8-16,2 0-10 16,4-3 7-16,0 0-9 15,0-3-6-15,4-4 2 16,9-5-2-16,3-4 1 15,3-6 1-15,-1-4 1 16,3 0 2-16,-3-7 2 16,0-10-2-16,-2-5-3 15,-4-5 0-15,-1-3 1 16,-1 0-1-16,-6-3 1 16,-2 4-3-16,-2 6 1 15,0 4 1-15,-8 10-2 0,-11 6 0 16,-5 3-1-16,-10 15-17 15,-2 12-16-15,2 5-30 16,4 6-28-16,6 3-67 16,15-5-150-16</inkml:trace>
  <inkml:trace contextRef="#ctx0" brushRef="#br0" timeOffset="35334.14">6935 7115 744 0,'0'0'87'16,"0"0"23"-16,0 0-4 16,-82-61-67-16,58 55-18 15,-6 3-6-15,-6 0-1 16,-10 3 3-16,-5 0 0 16,-7 0 4-16,-5 12 14 15,-7 8-10-15,-3 2-6 16,0 8-4-16,6 7-2 15,4 10-6-15,5 8 4 16,7 5-1-16,1 5-3 16,6 1-1-16,7 0 2 0,6 1-6 15,8-5 2-15,7-2-3 16,10 0 3-16,6-4 4 16,0-5 0-16,6 3 5 15,10-4 2-15,2 5-3 16,-1-2 0-16,2-2-1 15,8-2-3-15,4-8-3 16,10-6-2-16,11-4 2 16,12-6 0-16,11-3-4 15,11-5 4-15,-1-6-4 16,-3-5 0-16,-15-6-1 16,-15 0 0-16,-8 0-1 15,-5-14 1-15,4-6 0 0,5-4 2 16,7-6-2-16,4-3-2 15,4-8 2-15,4-2 0 16,-4-6-2-16,-2-2 1 16,-7 0-7-16,-8 1 2 15,-7 3 0-15,-8 3 5 16,-6-4 1-16,-8 3 0 16,-4-2 1-16,-7-1-1 15,-3 0 1-15,-3-2 0 16,0-2 1-16,-11-2 0 15,-14-4-2-15,-12-4 2 16,-12-1-2-16,-12 5-3 0,-10 6 1 16,-9 10-2-16,1 11 0 15,-2 11 1-15,7 10-1 16,5 10-6-16,10 0-16 16,4 22-14-16,9 9-7 15,6 6-36-15,12 4-76 16,12-5-125-16,16-8-377 15</inkml:trace>
  <inkml:trace contextRef="#ctx0" brushRef="#br0" timeOffset="36310.25">7078 6931 783 0,'0'0'4'0,"0"0"71"15,0 0 45-15,-87-70-42 16,65 65-45-16,0 4-22 15,-10 1-6-15,-8 0 2 0,-12 0 3 16,-8 8 6-16,-7 4 3 16,-5 5 5-16,-4 2 0 15,0 3-5-15,2-2 5 16,10 2-10-16,7 0-8 16,10 5 1-16,3 3-5 15,2 8 2-15,-1 4 0 16,-2 6-2-16,3 6 0 15,-1 1 2-15,6 4-3 16,2 2 2-16,4-2 2 16,3-2 0-16,4-5 2 15,5 1-5-15,5-3 6 16,2-3 3-16,6 2-6 16,5-3 8-16,1 0-4 15,0 0 5-15,7 2-8 0,11 1 7 16,6 3-10-16,4 0 3 15,4-4 0-15,8-3-4 16,0-6-2-16,8-5 0 16,1-4 0-16,5-5 2 15,4-5-2-15,5 0-2 16,5-3 1-16,2-5-5 16,-4-4 3-16,-5-4-3 15,-9-4-1-15,-7 0 5 16,-2-2 0-16,2-10 0 0,4-7 1 15,3-1 1 1,5-4 0-16,6-3 0 16,-1-2 0-16,6-3 0 15,-3 1 0-15,-4-6 0 0,-4-3 0 16,-5-2 3-16,-7-4-3 16,-2 3-2-16,-6 0 2 15,-2 6 0-15,-4-1 0 16,-1 2 0-16,-5-1 0 15,-5-4 0-15,-1 0 3 16,-6-1-3-16,-4-1 0 16,-4-4 1-16,-5 0 0 15,0-2 4-15,-8 1 0 16,-12-1-1-16,-6-2-4 16,-2 1 7-16,-4-1-6 0,-2 2 1 15,-5 1-2 1,-8 3 0-16,-3 3-1 0,-6 3 1 15,-8 10-2-15,-3 10-1 16,-7 11 1-16,0 8-4 16,-3 5-2-16,9 21-5 15,4 11-9-15,6 13-2 16,7 12-10-16,8 10-36 16,3 3-54-16,6 2-109 15,1-11-219-15</inkml:trace>
  <inkml:trace contextRef="#ctx0" brushRef="#br0" timeOffset="37298.94">6580 7593 771 0,'0'0'151'0,"0"0"-27"16,0 0-34-16,0 0-22 16,0 0-42-16,0 0-13 15,-47-40-13-15,28 47 0 16,-2 12 0-16,0 4 3 0,0 2-2 15,4 0 0 1,3 1 1-16,3-2 2 0,6-4-3 16,2 0-1-16,3-2 0 15,0-7-1-15,0-3 1 16,3-4 2-16,8-4-1 16,8 0 1-16,2-2 4 15,5-13 3-15,-1-2-4 16,-2 0-1-16,-6 0 3 15,-3 6-6-15,-2 5 5 16,-6 1 4-16,-4 5 3 16,-2 0-5-16,0 0-8 0,1 0 0 15,2 5-3 1,0 10 3-16,3 4 0 16,-3 6 0-16,0 0 0 15,-3 0 2-15,1 1-1 0,-1-1-1 16,0-2 0-16,0-2 0 15,2-4 0-15,-2-3-13 16,3-5 1-16,3-6-12 16,3-3-4-16,3 0 18 15,7-9 9-15,-1-10 1 16,0 1 0-16,0 0 0 16,-6 4 0-16,0 3 2 15,-6 2 11-15,-3 5 12 16,1 2-8-16,-4 1 0 15,0 1-6-15,0 0-10 0,3 0 0 16,3 0 1-16,2 6-2 16,2 6 0-16,5 2 1 15,0-1-1-15,1-1 2 16,-2-3-2-16,1-1 4 16,-2-6 2-16,3-2 7 15,5 0 2-15,-1-9 0 16,2-8-5-16,-3-3-9 15,-5 0 5-15,-6-1-3 16,-1-1-3-16,-7 0-2 16,0 3-15-16,-9 5-9 15,-8 6-6-15,-8 6-30 16,-5 2-35-16,-3 0-40 16,-1 0-131-16,4 0-227 15</inkml:trace>
  <inkml:trace contextRef="#ctx0" brushRef="#br0" timeOffset="38464.64">7774 7608 74 0,'0'0'69'0,"0"0"-53"15,0 0-7-15,0 0-2 16,0 0 5-16,0 0 14 16,0 0 2-16,-70 8 38 15,64-6-7-15,5-2 1 16,-2 0-14-16,3 0 0 15,-2 0-17-15,1 0-7 16,-1 0-6-16,1 0-5 16,-1 0 1-16,2 0 21 15,-1 0 40-15,-1 0-3 16,2 0-19-16,0 0 8 16,0 0 5-16,-3 0-14 15,3 0-25-15,-1 0-3 0,1 0-13 16,0 0 5-16,0 0-3 15,0 0 0-15,0 0-2 16,0 0-4-16,0 0-2 16,0 2 0-16,0-1-2 15,0 2-1-15,4 0 4 16,16 1 1-16,16-3 12 16,14-1 13-16,19 0-10 15,22-3 2-15,19-6 3 16,13-1 3-16,7 3-12 15,8 0-7-15,-4 4-3 16,-1 2 4-16,-5-1-2 0,-4 1 1 16,-5-2-4-16,-4-1 4 15,-7-2 9-15,-7 2-5 16,-14 2 4-16,-14-1-7 16,-22 3-6-16,-17 0 0 15,-18-2-3-15,-11 2 4 16,-2 0 11-16,-3-2 16 15,0 1-4-15,0 1-9 16,1-2-5-16,5 0-5 16,0 0-8-16,-3-1 0 15,2 0-2-15,-4 3-2 16,-1 0-9-16,0 0-10 16,0 0-18-16,0 0-13 0,-1 0-6 15,-28 8-37-15,-16 4-15 16,-16 0-147-16,-16-12-395 15</inkml:trace>
  <inkml:trace contextRef="#ctx0" brushRef="#br0" timeOffset="39086.35">8569 7343 560 0,'0'0'107'0,"0"0"26"16,0 0-14-16,0 0-4 15,0 0-59-15,0 0-28 0,-14 0-12 16,14 0 1-16,0 0-4 15,0 0-6-15,0 0-3 16,14 4 1-16,4 5 36 16,8 2-16-16,2 3-7 15,3 2-9-15,4 0-8 16,3 0 4-16,0 1-2 16,-3 1-2-16,0 1-1 15,-5-1 0-15,-8 1-2 16,-4-3 1-16,-8 1-4 15,-8 0 3-15,-2 5 2 16,-5 0 0-16,-23 4-2 16,-12 5 3-16,-8 4-1 0,-7 1 0 15,-3 3 0-15,0-6 1 16,2 2-1-16,5-3-2 16,8-5 1-16,8 0-23 15,8-5-50-15,10-4-15 16,4-4-98-16,8-12-119 15</inkml:trace>
  <inkml:trace contextRef="#ctx0" brushRef="#br0" timeOffset="39848.83">8674 6878 476 0,'0'0'105'0,"0"0"14"16,0 0 14-16,0 0-85 15,0 0-37-15,0 0 0 16,0 0 28-16,-76 64-8 15,62-36 10-15,4-2-8 16,4 1 2-16,1 0-21 16,4-3 6-16,1 2-7 15,0-2-4-15,0-2 4 16,9 0-6-16,6-7 0 16,3-2-1-16,2-6-1 15,5-3 1-15,3-4 6 16,3 0 5-16,2-15-8 0,-3-4 1 15,0-5-5 1,-8-5-3-16,-4-2-1 0,-6-1 3 16,-10-5-2-16,-2-1 0 15,0 3-2-15,-5 4 0 16,-17 10-4-16,-10 9 1 16,-7 12-7-16,-4 0-6 15,-3 21-7-15,2 9-5 16,4 6-16-16,8 5-24 15,5-2-90-15,12-3-83 16</inkml:trace>
  <inkml:trace contextRef="#ctx0" brushRef="#br0" timeOffset="40718.67">10364 7078 305 0,'0'0'362'15,"-33"-72"-249"-15,17 40-27 16,-4 2 5-16,-1 2-13 16,-4 4-41-16,-4 7-15 15,-6 3-3-15,-6 8-7 16,-6 4-3-16,-5 2 5 15,-3 5 9-15,-4 19-5 16,-3 8 0-16,0 11 2 16,1 4-1-16,7 6-7 15,5 5-4-15,9 6 1 0,9 5 1 16,7 1-2 0,13 2-4-16,8-1-2 0,3-3 1 15,8-1 2-15,16-3 9 16,4-3 0-1,1-3 2-15,3-4-10 0,1-5 1 16,3-6-4-16,6 2 2 16,8-6 0-16,11-2-2 15,10-5 0-15,9-6 5 16,10-6-6-16,1-9 1 16,-10-8-3-16,-6-3-2 15,-11-5 1-15,-5-18 0 16,-3-9 0-16,2-6-3 0,-1-6 8 15,-4 0-3 1,6-2-1-16,-5-4 0 0,-2-6 1 16,-7-3 0-16,-5-1 1 15,-8-1 2-15,-9 1-2 16,-7 3-1-16,-9 0 6 16,-7 1-1-16,0-2 1 15,-21 3-3-15,-9 2-2 16,-6 4 1-16,-6 1-3 15,-4 3 0-15,-6-2 0 16,-8 3-1-16,-11-2 1 16,-4 5-5-16,-6 6-4 15,-1 11 2-15,-1 11-9 16,1 9-9-16,0 4 6 16,7 7-2-16,11 17-8 0,13 7-10 15,13 8-29-15,14 10-36 16,12 1-54-16,12-4-83 15,0-8-244-15</inkml:trace>
  <inkml:trace contextRef="#ctx0" brushRef="#br0" timeOffset="41664.51">10676 6906 754 0,'0'0'48'16,"0"0"42"-16,-62-72 15 15,44 53-50-15,-4 4-28 16,-3 1-13-16,-7 2-4 15,-5 2-4-15,-8 3-2 16,-4 4 1-16,-9 1 8 16,-3 2-7-16,-8 0 0 15,1 0 7-15,7 5 9 16,1 12-10-16,6 8-2 16,2 5 0-16,-2 10-5 15,2 5 2-15,6 3-2 0,1 3-4 16,7 1 2-1,7 3-1-15,6 0 3 0,4 5 0 16,8 0 2-16,3 2-3 16,6-2 3-16,4-2 1 15,0-1 2-15,0-2 5 16,6-2 3-16,9 2-3 16,4-1-1-16,5-1-12 15,6 2 2-15,4 2-2 16,7 1 1-16,5 2-3 0,5-4 3 15,1-4-1 1,0-10-2-16,-4-13 0 0,0-8 0 16,-5-8 0-16,2-8 2 15,-3-5-2-15,7 0 2 16,-1-1-2-16,5-13 0 16,7-5-1-16,5-1 1 15,10-8-1-15,1-1 0 16,4-6 0-16,-6-1 0 15,-7-4 0-15,-2-6-7 16,-9-3 3-16,-4-5 2 16,-6-1 1-16,-7-8 0 15,-5 2 2-15,-9 1 3 16,-5 5-2-16,-10 2 0 0,-7 4-1 16,-3 2 11-16,0 1-3 15,-13 1 0-15,-8-1-5 16,-8 0 0-16,-5 3 2 15,-9-1-1-15,-5 4-1 16,-8 0-3-16,-1-1 0 16,-7 5 0-16,4-3 0 15,-4 3-1-15,1 2 1 16,-1 2 0-16,1 5 1 16,-1 7-1-16,-4 6 0 15,-4 6 1-15,-4 5-1 16,-3 3-1-16,2 1-7 15,0 16 4-15,5 10 1 16,3 7-5-16,8 8-5 16,9 8-7-16,9 3-15 0,11 8-16 15,7 4-25-15,5 7-23 16,5 1-89-16,5-10-88 16</inkml:trace>
  <inkml:trace contextRef="#ctx0" brushRef="#br0" timeOffset="42657.68">10200 7475 736 0,'0'0'110'0,"0"0"24"15,0 0-41 1,0 0-34-16,-70-75-21 0,59 75-2 16,-4 0-22-16,-3 3-14 15,-6 16 0-15,1 5 0 16,0 3 0-16,7 0 2 16,3-2 3-16,5 0-5 15,5-3 5-15,3-2-3 16,0-6-2-16,0-4 1 15,5-2-1-15,4-5 2 16,5-3 0-16,4 0 2 16,3-9 6-16,3-7-9 0,1-4 2 15,-1 3 0 1,-3-3-2-16,-2 4 0 0,1 4 7 16,-8 2-3-16,-3 4 2 15,-2 5-5 1,-2 1-2-16,1 0 0 0,1 0-2 15,5 8 2-15,0 8-2 16,-3 0 2-16,1 6-5 16,-5 1 5-16,-2-1 0 15,-3 2 0-15,0-3 0 16,0 1-1-16,0-5 1 16,-3-4 0-16,1-2-1 15,2-8-9-15,0-3-13 16,0 0 5-16,0 0 15 15,5-5 0-15,8-9 3 16,5-4 0-16,-4 2 0 16,-3 3 0-16,-2 4 9 0,-3 2 13 15,-2 3 4-15,-3 4-2 16,0 0-10-16,-1 0-9 16,0 0-3-16,0 0-2 15,3 0-1-15,2 13 0 16,-2 4 0-16,3 3 1 15,0 1 3-15,1-2 0 16,2 1-2-16,0-4-1 16,2-3 6-16,0-3-2 15,-2-5-1-15,-1-3 3 0,4-2 5 16,0 0 5 0,4-9 16-16,4-6-18 15,-1-5-4-15,-2-3-9 0,-4-2-1 16,-6 0 2-16,-4 0-2 15,-3 4-4-15,0 6-6 16,0 4-18-16,-16 8-9 16,-5 3-13-16,-1 0-48 15,3 10-34-15,8 2-130 16,5-2-186-16</inkml:trace>
  <inkml:trace contextRef="#ctx0" brushRef="#br0" timeOffset="43560.95">11150 7484 491 0,'0'0'81'16,"0"0"11"-16,0 0-1 15,0 0-3-15,0 0-21 16,0 0-10-16,14 0-8 15,-10 0-11-15,-1 0-18 16,4 0 0-16,-1 0-9 16,2 0 2-16,5 0-4 15,2 0 0-15,7 0-1 0,8 0 4 16,12 0 1 0,15 3-10-16,11 0 6 0,14-3 9 15,8 0-7-15,2 0-5 16,1 0 11-16,4 0-10 15,-3 0-3-15,1-3 9 16,1-3-7-16,3-1 2 16,2 2 3-16,4 0-9 15,0 2 5-15,-4-2-4 16,-13 5 4-16,-16-2 4 16,-23 1 2-16,-18 0-9 15,-11-1-3-15,-11 2 1 16,-6 0 9-16,-2-1 4 0,-1 1-4 15,0 0 11 1,0-2-7-16,0 2-4 0,0 0-8 16,0 0-3-16,0 0 0 15,0 0-15-15,0 0-28 16,0 0-6-16,-1 0-59 16,-16 9-21-16,-8-4-95 15,-8-5-275-15</inkml:trace>
  <inkml:trace contextRef="#ctx0" brushRef="#br0" timeOffset="44188.03">11822 7282 692 0,'0'0'109'0,"0"0"31"15,0 0-11-15,0 0-46 16,0 0-36-16,0 0-39 16,-9-20-8-16,13 23-4 15,15 9 4-15,8 2 20 16,6 1 0-16,0 1-6 15,2 0-6-15,-2 0-3 16,-3 0-4-16,-2 0 1 16,-4 1-2-16,-1 0 0 15,-4-1 0-15,-6 0 0 0,1-2-1 16,-4-2 1-16,-5-1-2 16,-4 1 1-16,-1 1 2 15,-1 5-1-15,-20 3 1 16,-9 2 1-16,-7 3 4 15,-5-1 3-15,-1 2-4 16,-1 0-1-16,2 0-3 16,1 3 0-16,4-2-2 15,7-2 0-15,4-2-19 16,7-7-28-16,6 0-27 16,5-3-27-16,8-11-107 15,0-3-110-15</inkml:trace>
  <inkml:trace contextRef="#ctx0" brushRef="#br0" timeOffset="44657.11">12180 7009 814 0,'0'0'12'0,"0"0"110"16,0 0 4-16,0 0-53 15,0 0-30-15,0 0-36 16,-32-48-7-16,21 68-7 0,-1 10 7 16,-2 6 0-16,1-1 0 15,7-2 3-15,5-2 1 16,1-3-2-16,0-6-2 15,0-3 4-15,3-6 0 16,8-6-2-16,5-4 2 16,7-3 14-16,9 0 9 15,4-11-13-15,0-9-11 16,1-4 1-16,-4 0-4 16,-3-3 1-16,-10-5 3 15,-6-3-2-15,-4-2-2 16,-10-2 0-16,0 6-1 15,-8 5 1-15,-18 9-3 16,-8 5 0-16,-5 11-2 16,-3 3-16-16,-1 10-35 0,6 12-16 15,7 4-32 1,12 3-100-16,9-4-130 0</inkml:trace>
  <inkml:trace contextRef="#ctx0" brushRef="#br0" timeOffset="45722.58">14018 6944 667 0,'0'0'90'15,"0"0"3"-15,-16-100 25 16,10 69-52-16,-6 8-25 15,-3 3-4-15,-9 4-21 16,-7 7-1-16,-12 4-13 16,-8 5 0-16,-11 0 1 15,-9 20 8-15,-5 11 8 16,-8 10 13-16,-2 7-7 0,0 8-6 16,2 4-1-1,5 1-1-15,6 8-10 0,11 0-1 16,10 1-1-16,13-2-2 15,11-3 0-15,7-2 3 16,8-2-6-16,3-1 4 16,5 3 4-16,2-4-1 15,3 1-5-15,0-3 4 16,0 0 0-16,2-3-2 16,10-3 0-16,14-2-1 15,13 0-1-15,13-10 4 16,18-6-3-16,11-4 2 15,3-4-2-15,-3-6-3 16,-7-9 1-16,-12-3 0 16,-4-7 3-16,-2 0-4 0,-1 0 4 15,1-14-3 1,4 0 1-16,6-2 0 0,4-6-1 16,4-4 0-16,3-4-2 15,-4-7-5-15,-1-7 2 16,-4-4-4-16,-6 1 3 15,-5-1 1-15,-12 9 4 16,-6 0-2-16,-5-1 0 16,-6 2 0-16,-4-4 2 15,-3 0 0-15,-3 0 1 0,-4-3-1 16,-3-3-1 0,-6-4 1-16,-2-5 1 0,-3-7 0 15,0-6 0-15,-11 1 4 16,-10-2-3-16,-5 4 3 15,-9 6-4-15,-2 3 8 16,-5 11-2-16,-4 4 0 16,-3 7-7-16,-6 6 0 15,-6 7 0-15,-8 3-2 16,-9 6 2-16,-5 7 0 16,-7 7-4-16,2 5-11 15,5 20-7-15,8 17-7 16,11 14-24-16,7 8-50 15,14 6-37-15,14-11-156 0</inkml:trace>
  <inkml:trace contextRef="#ctx0" brushRef="#br0" timeOffset="47108.85">13606 7386 800 0,'0'0'107'0,"0"0"-20"16,-85-33-17-16,56 30-27 16,-4 3-14-16,1 0-13 0,-2 14-4 15,1 8-7 1,3 5 0-16,4 2-2 0,3-1-2 16,10 2-1-16,4-5 0 15,8-2 0-15,1-6-1 16,0-3 1-16,4-6 0 15,8-3 0-15,3-4 3 16,6-1 1-16,2-1 9 16,6-15 5-16,-1-2-8 15,-1-1-3-15,0-3 4 16,-3 2 0-16,-3 1 2 16,-5 2 5-16,0 3 0 15,-5 8-3-15,-5 1-6 16,-2 4 0-16,-4 1-7 15,0 0-2-15,3 0-3 16,3 7-5-16,2 12 7 16,1 1 1-16,-1 7 4 0,-1 4-4 15,5-3-3-15,-4 4 3 16,0 0 0-16,-1-1 0 16,-2-3-1-16,0-3 2 15,-1-3 0-15,-2-10-1 16,0-3-1-16,-2-6 1 15,0-3 1-15,0 0 0 16,0 0 6-16,0 0 4 16,0 0 8-16,2 0 8 15,1-3-5-15,0-10-12 0,6-7-10 16,4-2-1-16,2-4 1 16,3-5-4-16,6-1-5 15,0 0-17-15,6 0-6 16,-4 9-4-16,-3 7-28 15,-4 9-46-15,-5 7-64 16,-9 0-195-16</inkml:trace>
  <inkml:trace contextRef="#ctx0" brushRef="#br0" timeOffset="47738.32">14020 7599 673 0,'0'0'200'15,"0"0"-33"-15,0 0-81 16,0 0 13-16,0 0-43 15,0 0-28-15,14-68-17 16,-1 61-2-16,3 2-8 16,2-2-1-16,1 5 0 15,-1-1 0-15,-6 2 1 16,-3 1-2-16,-3 0 1 0,-2 0-1 16,1 0 1-16,-3 0-2 15,3 5-2-15,-2 6 4 16,-3 6-1-16,0 0 0 15,0 2 0-15,-10 2-1 16,-6-4 2-16,-1-2 0 16,-1 0 0-16,6-6 2 15,3-4-2-15,6 0 0 16,2-3-1-16,1-2 1 16,0 0 0-16,0 0 0 15,0 0 0-15,0 0 1 16,0 0-1-16,12 0 2 15,0 0 1-15,1 0-3 0,-3 0 3 16,0 2-3-16,0 3 0 16,-1 6-3-1,-2 2 1-15,-1 0 1 0,-1 0 1 16,-4 1 0-16,-1-4 1 16,0 2-1-16,-7 0 3 15,-20 2-1-15,-12 3 1 16,-8-1-1-16,-3-2-2 15,0-1-13-15,2-3-46 16,11-10-103-16,7 0-262 16</inkml:trace>
  <inkml:trace contextRef="#ctx0" brushRef="#br0" timeOffset="50574.75">10022 6677 397 0,'0'0'105'15,"0"0"-30"-15,0 0 15 16,0 0-12-16,0 0-36 15,0 0-29-15,0 0 16 0,-67-6 2 16,51 3 10-16,-2 0-11 16,1 1 9-16,0 1 4 15,-2 1-18 1,3 0-11-16,-3 0-5 0,1 0-6 16,-3 0-1-16,-3 8-1 15,2 1-1-15,-4 5 1 16,1-2 0-16,1 3 1 15,2 0-1-15,1 2 0 16,-1 0 4-16,4 0-4 16,-2-1 3-16,1 2-1 15,0 1 1-15,-1 1 4 0,-1 3-1 16,3 2 5-16,-3 2-1 16,5-2-3-16,1 3 3 15,0-1 2-15,5 1-6 16,-1 2-1-16,-1 1-2 15,3 0 5-15,2 1-2 16,2 1-7-16,-2 0 9 16,3 0-1-16,0 4 1 15,0 0-1-15,3-1-1 16,-1 2 0-16,-1-4-1 16,3 2 1-16,0-2-3 15,0-2 2-15,0-2 0 16,0-2-6-16,3-1 7 15,3-4-7-15,0 2 5 16,0-3-3-16,1 2-1 0,-1 0 1 16,2 1-1-16,-2-2 0 15,3 1 4-15,-2 1-5 16,1-2 5-16,-1 2 1 16,3-3-6-16,0 1 10 15,0-4-4-15,3 2 0 16,-2 0-1-16,4-1 1 15,-3 3 0-15,5-1 2 16,0 3-5-16,0 0 4 16,-1 0 2-16,2 0-6 0,-3-3-2 15,-1-2 1-15,0-1-1 16,2-2 3 0,-2-3-3-16,2 0 5 15,1-2-4-15,0-1 7 0,4-1-5 16,-3-2 1-16,2-1 2 15,-1 1 1-15,2-3-5 16,1-1 3-16,1 1-4 16,2-2-1-16,2-1 5 15,0 2-3-15,0-1-1 16,1-1-2-16,0 1 0 16,4-3 3-16,2 3-3 15,3-2 0-15,-2 2 0 16,5 1 0-16,-6 0-2 15,-1 2 1-15,-2-2 1 16,-1-2 0-16,0-1-1 16,1-1 1-16,5 0 1 0,1 0 0 15,3 0-2-15,-1-1 0 16,-1-4 0-16,-5 0 1 16,2 2 1-16,-6-1 0 15,-2-2-1-15,1-1 1 16,-1 0-1-16,-2-3 0 15,-1 1 2-15,1-1-1 16,-2-1-1-16,1 1 2 16,-2-1-2-16,-4-3 1 15,6 0 0-15,-5-5 1 0,2 2-2 16,-2-3 1-16,3-1 0 16,-1-1 1-16,1 0-2 15,0 1 1-15,-1-4-2 16,-3 1 2-16,-1 0 0 15,0-1 0-15,-1-1-1 16,-2 2-3-16,2-1 3 16,-4 0 0-16,1 0 2 15,-2 2-2-15,-2-2-4 16,0 0 4-16,-6-2 2 16,4 1-1-16,-1-1-2 15,-3 1 2-15,1-3-2 16,-4 2 2-16,0-3-2 15,0 2 1-15,0 1-1 16,0-1 1-16,-7 3-2 0,-3-2 2 16,-5 1 0-16,0 0 0 15,-3-2 0-15,3-3 0 16,-1-2 0-16,-1-1 0 16,1 0 0-16,-1-1 1 15,0 1-1-15,-2-1 0 16,-1 0 0-16,-2 4 0 15,-1 0 0-15,0 0-2 16,-3-2 2-16,-3 0-1 16,1 3 1-16,-2 2-1 0,0 2 0 15,1 1 1 1,-4 5 0-16,1 0 0 0,-2-1-1 16,0 3 3-16,-5-2-1 15,0 0-1-15,-4 1-3 16,-6 2 2-16,0 1 0 15,-1 3 1-15,3 3 2 16,-1 3-2-16,0 4-1 16,-2 3 0-16,0 0-6 15,0 8-5-15,1 13-12 16,5 8-12-16,2 10-4 16,7 15-9-16,6 16-25 15,5 10-17-15,8 9-52 16,4-4-118-16</inkml:trace>
  <inkml:trace contextRef="#ctx0" brushRef="#br0" timeOffset="52800.87">14621 7263 395 0,'0'0'175'15,"0"0"-75"-15,0 0-15 16,0 0-32-16,0 0-31 16,0 0 8-16,0 0 6 15,25-18 14-15,-22 16-11 16,0 0 1-16,-1 1 2 15,4-3 5-15,5-3-4 16,8-4-24-16,12-3-10 16,10 3 12-16,9-1-10 15,6-1 5-15,9 1-4 0,1-3 4 16,8 3 1-16,3 0-9 16,1 1 1-16,-2 3 0 15,-6 0-7-15,-7 4 7 16,-2 4-3-16,-5 0-6 15,0 0 2-15,-7 0-2 16,-4 4 0-16,-5 10 0 16,-7 5 0-16,-5 1 0 15,-6 3-2-15,-5 1 2 16,-5 2-3-16,-6 3 0 16,-3 0 2-16,-3 2-1 15,0 2 2-15,0 0-1 16,-6 3 1-16,-11-2 0 0,-3-1 0 15,-6 0 1 1,-8-1-1-16,-1-4 2 16,-5-2-1-16,1-4 2 15,-1-1 4-15,-3-3 0 0,3-1 0 16,1-2 2-16,0-3-4 16,0-2 2-16,-3 0 3 15,-8 0-1-15,-7-3-4 16,-2-2 6-16,-4 0-9 15,2-1 4-15,4 1-3 16,5-1 0-16,-2 2-3 16,5 1 0-16,2 0-1 0,4 1 3 15,6-2-3 1,4-2 1-16,5 0 0 0,4 0 1 16,-1-1-1-1,10 0 0-15,-1 0 0 0,5-3 1 16,2 3-2-16,2-2 1 15,4-1 0-15,1 2-1 16,2-2-6-16,0 0-11 16,0 1-14-16,0-1-10 15,0 1-23-15,0 2-32 16,0 0-1-16,0 0-64 16,0-3 3-16,5 0-169 15</inkml:trace>
  <inkml:trace contextRef="#ctx0" brushRef="#br0" timeOffset="53278.51">14886 7645 699 0,'0'0'141'16,"0"0"-10"-16,0 0-37 15,0 0-50-15,0 0-10 0,0 0-15 16,-50-22-16-16,31 22-1 16,-6 0-1-16,-6 5 1 15,-8 7 2-15,-1 5 3 16,1 3 12-16,0 2 5 15,2 1-7-15,6 4-5 16,3 5-7-16,5-2-3 16,5 3 0-16,8-2-1 15,5-3 1-15,5 0-2 16,0-3 0-16,17-2 4 16,5 1-3-16,6-4 4 15,5 0 1-15,4-2-5 16,9-6 4-16,6-4-2 0,9-4-1 15,7-1 0 1,-2-3-1-16,-4 0-1 0,-5 0-49 16,-6 0-71-1,0 0-85-15,-1 0-91 0,1 0 37 16</inkml:trace>
  <inkml:trace contextRef="#ctx0" brushRef="#br0" timeOffset="53836.5">15882 7858 685 0,'0'0'73'0,"0"0"-2"16,0 0 48-16,0 0-34 15,0 0-53-15,0 0-27 16,-72-42 4-16,54 42-1 16,-5 0 10-16,-2 11 8 15,0 3 4-15,2 2-5 16,4 2 0-16,1 2-2 15,4 2-9-15,7 3-6 0,0 0 1 16,7 0-5-16,0-2-1 16,7-2 0-16,6-3 4 15,5-5-4-15,0-6 2 16,5-6 0-16,5-1 0 16,0-4 1-16,4-13 1 15,-6-2-5-15,-2-5 4 16,-4-1-6-16,-6-3 4 15,-6-2 2-15,-2-1-5 16,-6 2 1-16,0 2-2 16,0 5 0-16,-15 3-1 15,-7 9-2-15,-7 5 3 16,-5 5-11-16,-2 0 2 16,-3 8-17-16,7 9-18 0,2 3-25 15,7 3-29-15,7-1-60 16,10 0-78-16,6-3-207 15</inkml:trace>
  <inkml:trace contextRef="#ctx0" brushRef="#br0" timeOffset="54198">16252 8061 1038 0,'0'0'52'0,"0"0"44"16,0 0 11-16,0 0-47 16,0 0-22-16,0 0-33 15,-29-53-5-15,29 53-3 16,-2 0-5-16,-2 15-6 15,-3 8 7-15,0 9 7 16,0-6 1-16,1 5-1 16,0-3-1-16,-1 0 1 15,2-1-7-15,1 1-2 16,-1-2-18-16,2 1-17 0,-3-5-17 16,6-1-35-1,0-7-28-15,0-6-100 0,0-8-152 16</inkml:trace>
  <inkml:trace contextRef="#ctx0" brushRef="#br0" timeOffset="54488.25">16551 7785 505 0,'0'0'330'0,"0"0"-152"0,0 0-77 16,0 0 12-16,0 0-74 16,0 0-39-16,-13-17 0 15,13 44-1-15,0 11 1 16,0 6 5-16,0 2 5 16,1 5 0-16,8 4-6 15,-5-2-4-15,1 0 1 16,-4-3-1-16,-1-6-17 15,0 1-45-15,0-2-34 16,-14-4-54-16,-5-5-161 16</inkml:trace>
  <inkml:trace contextRef="#ctx0" brushRef="#br0" timeOffset="55381.18">13887 8571 643 0,'0'0'6'16,"0"0"78"-16,0 0-49 16,0 0-3-16,0 0-32 15,0 0 0-15,10 28 0 16,17 5 3-16,8 4-3 15,3 7 2-15,4 3 11 16,-2 2-2-16,3 2-5 16,1 0-6-16,-1-1 3 15,0-3 2-15,-1 1-5 16,0-3 2-16,-5 1-1 16,-6-4-1-16,-4-1 0 0,-5-7 1 15,-5-5-1-15,-1-9 0 16,-7-6-2-16,-1-7-3 15,-5-5-23-15,-3-2-32 16,0 0 16-16,0 0 31 16,-6 0-108-16,-9-10-304 15</inkml:trace>
  <inkml:trace contextRef="#ctx0" brushRef="#br0" timeOffset="55742.94">14495 9082 825 0,'0'0'17'0,"0"0"10"16,0 0-23-16,0 0-2 15,0 0 0-15,0 0-2 16,96 53 2-16,-60-20-1 15,-3 5 1-15,-6 0-1 16,-6 3 2-16,-4-7-1 16,-6-3 1-16,-5-8 12 0,-5-2-2 15,-1-6-1 1,0-1 17-16,-15 1 8 0,-13-1-5 16,-11 1-14-16,-7 0-13 15,-9 4-4-15,0-5-2 16,3 4-3-16,5-2-24 15,13-1-43-15,8-1-38 16,13-2-60-16,13-4-105 16</inkml:trace>
  <inkml:trace contextRef="#ctx0" brushRef="#br0" timeOffset="56013.73">15244 9433 525 0,'0'0'387'0,"0"0"-260"15,0 0-73-15,0 0-19 16,0 0-29-16,0 0-6 16,-5 56 8-16,5-16-3 15,4 4-5-15,3 0 1 16,-2-1-1-16,-1-2-6 15,-3-2-13-15,-1-5-10 16,0-4-7-16,-2-4-35 16,-19-5-56-16,-6-8-25 15,3-8-77-15</inkml:trace>
  <inkml:trace contextRef="#ctx0" brushRef="#br0" timeOffset="56232.47">14897 9525 984 0,'0'0'31'16,"0"0"26"-16,0 0-11 16,0 0-41-16,105-43-5 15,-28 36-3-15,11 4-5 16,3-4-37-16,-2 4-5 0,-8 3-24 15,-11 0-135 1,-15 0-44-16</inkml:trace>
  <inkml:trace contextRef="#ctx0" brushRef="#br0" timeOffset="57564.77">15584 9533 817 0,'0'0'34'0,"0"0"43"16,0 0 36-16,0 0-63 16,0 0-15-16,0 0-19 0,33-52-15 15,-11 52-1-15,0 0 2 16,-2 5-1-16,-2 10-1 16,-5 4 0-16,1 5 0 15,-4 5 0-15,-2 3 1 16,-2 2 0-16,-1-2 2 15,-5-2 0-15,0-5 1 16,0-4-2-16,-2-2 1 16,-9-5 0-16,-4-5 2 15,-2-1 0-15,0-5 2 16,4-3-2-16,2 0-1 16,3 0 2-16,6-3-1 15,2-9 0-15,0-7-5 16,19-4-1-16,14-2-2 15,13-4-9-15,7 3-22 0,8-1-19 16,5 6-6 0,0 6 35-16,-3 5-56 0,-14 4 50 15,-7 3-19-15,-17 3 36 16,-10 0 8-16,-9 0 5 16,-6 0 1-16,0-3 28 15,0 1 89-15,-10-1-93 16,-8 0 1-16,1 3 10 15,-3 0-11-15,-3 0-10 16,1 11-5-16,-1 3 6 16,3 6 3-16,5 2-7 15,1 1-4-15,6-1 0 0,6 2-5 16,0-6-1 0,2-2-1-16,0-4 0 0,2-4 2 15,12-1-2-15,2-5 5 16,6-2-4-16,1 0 3 15,2 0 2-15,-1-9-6 16,-2-5 0-16,-1-4-1 16,3-1 2-16,-2-5-1 15,0-1 0-15,0 4-2 16,-6 1 1-16,-3 6-3 16,-1 6 2-16,-3 4-4 15,-1 4-7-15,2 0-5 16,2 12 3-16,0 7 1 0,6 3 10 15,1 3-1-15,2 1-14 16,5-2-15-16,3-5-6 16,-2-2-23-16,0-8-34 15,-3-6-1-15,-3-3-55 16,2 0-9-16,-3-12 6 16,0-7 47-16,-6-5 108 15,-2-3 18-15,-1-3 175 16,-4-1-63-16,2 2 54 15,-3 0-72-15,1 8 10 16,-4 5-34-16,-1 5-15 16,-2 6-8-16,0 5-18 0,0 0-33 15,0 0-14 1,0 10 0-16,0 18-3 0,3 9 2 16,-3 8 2-1,0 0-1-15,1 1 0 0,1-3 0 16,-1 3-1-16,1-2 1 15,1 0-3-15,-3-2-7 16,0-1-27-16,0-3 0 16,0-8-31-16,0-9 4 15,-2-9-28-15,-2-9-18 16,-2-3 62-16,-2-4 14 16,0-15-77-16,2-10 22 15,0-6 53-15,3-8 36 16,1-9 0-16,2-2 33 15,0-4 22-15,0-3 35 0,0 0-23 16,0 4 5-16,5 5 43 16,-1 13-30-16,-1 9-11 15,0 9-11-15,2 8-19 16,3 6-12-16,1 2-21 16,5 5-7-16,5 0-4 15,4 0-1-15,5 11 1 16,0 7 0-16,0 4-1 15,-2 2 1-15,-4 0 0 16,-5-2-1-16,-10-3-8 16,-5-4-4-16,-2-2-2 15,-2-2-4-15,-20 0 1 0,-6 2 0 16,-4-1-31 0,3 0-15-16,5-4-56 0,13-4-96 15,11-4-247 1</inkml:trace>
  <inkml:trace contextRef="#ctx0" brushRef="#br0" timeOffset="57985.68">17386 9472 961 0,'0'0'2'0,"0"0"83"16,0 0-16-16,0 0-19 0,-28-75-6 16,28 72-24-16,0 3-20 15,-5 0 0-15,-4 8-31 16,-8 13 13-16,-2 6 18 16,2 1-2-16,3 3-5 15,4 0 3-15,8 2 1 16,2-2 0-16,0-3-8 15,2-1 6-15,13-1 5 16,-3-5 0-16,2-1-1 16,2-6 1-16,-2 1 0 15,-2-4 1-15,-1-5-1 16,-4 1 1-16,-4-6 5 0,-3 1 1 16,0-2 1-16,0 0 6 15,-1 1-9-15,-23 2 0 16,-9 2-5-16,-4 1-33 15,1-4-44-15,12-2-101 16,9-3-151-16</inkml:trace>
  <inkml:trace contextRef="#ctx0" brushRef="#br0" timeOffset="58258.64">17556 9397 1044 0,'0'0'51'0,"0"0"28"16,0 0 8-16,0 0-48 0,0 0-39 15,0 0-6-15,-19 61 5 16,17-8 2-16,2 3-1 16,0 1 0-16,2-5-2 15,4-4 0-15,-3-6-6 16,0-5-12-16,0-5-4 15,-3-6-19-15,0-9-16 16,0-2-19-16,0-8-90 16,0-7-11-16,0 0-70 15</inkml:trace>
  <inkml:trace contextRef="#ctx0" brushRef="#br0" timeOffset="59224.28">17515 9772 489 0,'0'0'204'16,"0"0"-84"-16,0 0-15 15,0 0-3-15,0 0-90 16,0 0-12-16,114-40-1 16,-52 37-11-16,3 0-68 15,-2 0 54-15,-9-4-21 16,-10 0 18-16,-13-3-19 16,-9-4 19-16,-9 0 29 15,-9 3 37-15,-4 0 38 16,0 1 31-16,0 2-41 15,-7 1-10-15,-9 2-27 0,0 5-11 16,-2 0 1-16,2 5-13 16,-2 12-1-16,1 7 2 15,3 4 4-15,-2-2-4 16,7 1-6-16,4-4 1 16,5-3-1-16,0-6 0 15,0-4 0-15,0-5-1 16,0-2-5-16,5-3-4 15,6 0 4-15,3-2 6 16,4-11 3-16,-1-4-3 16,3-3 0-16,-2-2-3 0,0 1-1 15,-4 4-7 1,0 1 7-16,-5 5 1 0,1 6 3 16,0 4-2-16,2 1 1 15,1 0-4-15,0 0 3 16,2 6 1-16,-3 5-16 15,0-2-9-15,3-1-2 16,-1-3 1-16,2-5-2 16,2 0-33-16,3-1 33 15,3-17-73-15,-1-10-87 16,-1-1 34-16,-3-8-18 16,-5-1 173-16,-3-3 55 15,-2 2 27-15,-1-1-24 16,2 2-14-16,-4 0 13 15,0 4 44-15,-5 7-21 16,-1 8 21-16,0 7 26 16,0 9-48-16,0 3-18 0,0 0-37 15,0 0-24-15,0 20-7 16,-3 9 7-16,-4 10 1 16,2 3 2-16,5 5 9 15,0-2 6-15,0 0-6 16,6-1-7-16,10-4-3 15,1-7 3-15,2-5-3 16,1-4 0-16,1-7-2 16,0-7 0-16,-1-3 0 15,5-7 0-15,0 0-3 0,2 0 3 16,-1-14 0-16,-4-5-2 16,-3-6 0-16,-2-6 2 15,-3-2-1 1,-5-1 0-16,-3 8 0 0,-6 5 1 15,0 10 3-15,0 8 14 16,0 3 2-16,0 0-19 16,-13 21-1-16,-1 10 0 15,2 5 1-15,9 1 0 16,3 1 0-16,0-6 0 16,13-4-8-16,6-5-8 15,0-9-13-15,2-4-32 16,-5-10-8-16,2 0-12 15,-1-7-62-15,-1-16-162 16</inkml:trace>
  <inkml:trace contextRef="#ctx0" brushRef="#br0" timeOffset="59402.15">18666 9381 969 0,'0'0'117'16,"0"0"-20"-16,0 0-33 16,0 0-42-16,0 0-22 15,98-18-32-15,-31 18-77 16,-2 0-278-16</inkml:trace>
  <inkml:trace contextRef="#ctx0" brushRef="#br0" timeOffset="63395.24">2613 8182 327 0,'0'0'126'16,"0"0"-103"-16,0 0 0 15,0 0-13-15,0 0-1 16,0 0-5-16,0 0 3 15,8-5-1-15,-8 4 20 0,0 1 35 16,0 0 29 0,0 0-14-16,0 0-9 0,0 0-4 15,0 0-2-15,0 0-30 16,0 0-11-16,0 0-8 16,0 0-6-16,0 0 1 15,0 0 2-15,0-2 3 16,0 2 5-16,0 0-6 15,0 0 8-15,0 0 1 16,0 0 7-16,0 0-5 16,0 0-8-16,0 0 5 15,-12 0-12-15,-9 0-5 16,2 0-2-16,-8 8 0 16,3 4 3-16,-3 4 2 15,0 0 3-15,-1 5-5 16,0 1 4-16,-4 2-1 0,4 0 0 15,3 3-4-15,-4 0 4 16,4 2-1-16,-3 3-1 16,1 3 0-16,2-1 0 15,2 3 0-15,4-1 0 16,1 0 0-16,3 0-2 16,3-4 3-16,2-3 0 15,2 0 0-15,2-5 2 16,3 1-1-16,3-2-4 15,0 0 0-15,0-1 2 16,0 0-2-16,6-2 1 16,3 0-2-16,0-3 2 15,0-2 2-15,-2-1 0 0,1-1-5 16,5-1 5 0,-2-3 5-16,3 0-1 0,2 1-2 15,4-2 3-15,4-1 4 16,3 0-1-16,2 0-6 15,-4-2 4-15,2-2-7 16,-2-3-2-16,1 0 1 16,2 0 0-16,0 0-1 15,3 0 1-15,2-8 2 16,3 1-2-16,1-5 2 16,-1 0-2-16,0 0-1 15,-8 2-2-15,-1-2-2 16,-3 1 2-16,0 0 2 0,-2-1-2 15,-2 0 2-15,-1 0-2 16,4-2 4-16,-4 2-4 16,5-2 0-16,1 0 1 15,-1 0 0-15,-1-2 0 16,0 1 0-16,-1-2 1 16,-2 0-2-16,-1 0 0 15,-1 1 2-15,-1 1 0 16,-1-2-1-16,0 2-1 15,-4 1 0-15,-3 2 1 16,-1-3 3-16,-2 3-3 16,4-3 1-16,-4-1 0 0,2 2 0 15,-2-1-2-15,-1 5 1 16,0 1-1-16,-5 4 0 16,0 2 0-16,0 3 0 15,0 0 0-15,0 0 0 16,0 0-2-16,0 0-7 15,0 0-14-15,0 3-33 16,0 9-14-16,-11 7 23 16,-5-2-53-16,2-3-43 15,-2 0-80-15,1-8-107 16</inkml:trace>
  <inkml:trace contextRef="#ctx0" brushRef="#br0" timeOffset="64062.71">2881 8592 594 0,'0'0'128'0,"0"0"-21"15,0 0 42-15,0 0-53 16,0 0-41-16,0 0-17 0,-26-8-5 16,26 8-2-1,-4 0 1-15,4 0 4 0,0 0-5 16,0 0-3-16,0 0-3 16,0 0 6-16,0 0-12 15,0 0-8-15,0 0 2 16,0 0-7-16,0 0-6 15,18 4 1-15,7 2 19 16,6 1-15-16,5-5 6 16,3 1-5-16,-1-3-5 15,-3 0 1-15,-5 0 0 16,-4 0-3-16,-3 0 3 16,1 0-2-16,-3-2 4 15,-5-4-4-15,-1-3 0 0,0 2 0 16,-3 1 2-16,-6 2-1 15,-2 2-1 1,-1 0 0-16,-1 2 4 0,-1-1-4 16,-1 1-3-16,0 0 1 15,0 0 2-15,0 0-1 16,0 0-3-16,0 0 2 16,0 0 1-16,2 12 0 15,-2 5 2-15,0 2-1 16,0 6 0-16,0 1 1 15,0 4-1-15,-2 3 0 16,-10-1 0-16,-2 4-1 16,-3 0 0-16,1-2 1 0,-3 0-9 15,2 0-18-15,-2 0 1 16,-1 0-19-16,4-1-14 16,-4-1-24-16,-1-3-83 15,1-5-176-15</inkml:trace>
  <inkml:trace contextRef="#ctx0" brushRef="#br0" timeOffset="64527.12">2463 9411 719 0,'0'0'155'0,"0"0"18"16,0 0-74-16,0 0-5 15,0 0-32-15,0 0-24 16,0 0 14 0,-21-60-15-16,21 60-16 0,0 0-7 15,0 0-6-15,0 0-8 16,-3 16-1-16,0 11 1 15,-3 15 6-15,2 3 0 16,-1 5-6-16,4 3-1 16,1 7-10-16,0 6-50 15,-2 4-39-15,-4-8-122 16,-6-12-410-16</inkml:trace>
  <inkml:trace contextRef="#ctx0" brushRef="#br0" timeOffset="73042.86">10926 1126 657 0,'0'0'124'15,"0"0"-91"-15,0 0 79 16,0 0-42-16,0 0-25 16,0 0-30-16,0 0-5 15,0 0-2-15,-15-6 3 16,15 6 1-16,0 0 4 0,0 0 8 15,0 0 6 1,0 0 6-16,0 0 1 0,0 0-12 16,0 0-6-16,0 0-6 15,0 0-6-15,0 0-1 16,0 0-1-16,0 0-5 16,0 0 1-16,17 0 3 15,10 0-3-15,7 0 24 16,3 0-14-16,0 3-7 15,-4 1-1-15,1 3-3 16,-2-3 2-16,-1 2-2 16,4 1 1-16,1-1-1 15,5 0 0-15,2-1 1 16,8 1-1-16,1-3 2 16,1 2-2-16,0 0 0 0,-4-1-1 15,-2 2 2 1,-4 1-3-16,-4-1 2 0,-1 2-2 15,-1-3 2-15,-1-1 1 16,2 2 1-16,-2 0-1 16,-1-2-2-16,4 2 1 15,-3 0-3-15,1-1 6 16,-2 1-5-16,-1 0 2 16,-1 1 0-16,0-2 0 15,-2 0 2-15,3 0-2 16,0 0 0-16,1-1 0 15,2 1 3-15,0 0-3 0,-1-1 1 16,1 1-1-16,-6 0 0 16,2-2 0-16,-3-1 0 15,-2-1 0-15,1 2 0 16,-3 0 0-16,0 0 1 16,3-1-2-16,-1-2 0 15,-1 3 0-15,3 0 0 16,-1 0 1-16,2 0 0 15,0-3 1-15,3 3-2 16,0-3-2-16,6 2 3 16,-1 0 0-16,2-2 0 15,-3 0 0-15,-3 0 0 16,-1 0 0-16,-6 0 1 0,-3 0 0 16,-2 0 1-1,-1 1-2-15,2-1 0 0,0 0 3 16,-1 0 0-16,3 0 1 15,0 0-1-15,0 0-1 16,0 0 3-16,-2 0-3 16,-2 0 1-16,-4 2-1 15,0-2-1-15,-9 1 0 16,-6-1 1-16,0 0 1 16,-3 0 0-16,0 0 3 15,1 0-4-15,1 0 4 16,-1 0-3-16,-1 0-1 15,0 0-4-15,0 0 4 0,0 0-2 16,0 0 0-16,0 0-3 16,0 0-6-16,0 0-22 15,-7 6-25-15,-28 1-50 16,-20 1-17-16,-22-5-176 16</inkml:trace>
  <inkml:trace contextRef="#ctx0" brushRef="#br0" timeOffset="74118.72">11194 1291 649 0,'0'0'101'15,"0"0"-9"-15,0 0-12 16,0 0-33-16,0 0-32 16,0 0-6-16,63-5 11 15,-34 3 11-15,10 1-9 16,10-1 8-16,9 2 5 16,4 0-12-16,3 0-11 15,-3 0-4-15,1 0 0 0,-2 0-6 16,2 3 4-1,-2 1 0-15,-1-1-3 0,-2 0 4 16,2-1-2-16,0 0-2 16,2 1 5-16,-1-1-4 15,-1 3 0-15,1 0 0 16,-3-1-2-16,0 1 5 16,2-2 0-16,1-1-4 15,1 1 5-15,4-3-3 16,-2 0 1-16,0 0-4 0,-4 0 1 15,-3 0 5-15,2 0-7 16,-2 2 6-16,-3-1 1 16,-7 1 0-16,-8-1 0 15,-6 0 3-15,-6 1-5 16,-4-2 0-16,-1 3 5 16,1-1-9-16,3-2 5 15,4 3 0-15,2-1-1 16,3 1-2-16,-1 0 0 15,-4-2 6-15,-3 2-10 16,-8-1 4-16,-2 0-4 16,-1-2 0-16,-1 1 0 15,3 1 5-15,-2-1-5 16,1-1 3-16,-1 2-1 16,-5-1-1-16,2 2-1 0,2-2 2 15,-5 1-2-15,2 0 0 16,-3 0 2-16,-1-1-1 15,-2 1-1-15,-3 0 0 16,-2-2-2-16,-1 0 5 16,0 0-2-16,0 0 2 15,0 0-2-15,0 0 5 16,0 0-4-16,0 0 0 16,0 0 1-16,0 0-1 15,0 0-2-15,0 0 0 16,0 0-1-16,0 0-5 15,0 4-5-15,-13 9-39 16,-19 6-10-16,-14-1-68 16,-5-6-232-16</inkml:trace>
  <inkml:trace contextRef="#ctx0" brushRef="#br0" timeOffset="80225.12">7000 7749 344 0,'0'0'71'0,"0"0"-18"15,0 0 4-15,0 0-38 16,0 0-2-16,0 0 7 16,0 0-1-16,0 0 5 15,-7 0-2-15,5 0-10 16,1 0 17-16,1-3 16 16,-2 2-5-16,1 1 3 15,-1-1-9-15,1-1 5 16,1 1 19-16,0 1-21 15,-3-1-4-15,3 1 7 16,0-2-9-16,-1 1 8 16,1 1 7-16,-3 0-13 0,3 0-5 15,0 0-5-15,0 0-8 16,0 0-4-16,0 0 2 16,0 0-9-16,0 0-4 15,0 0-4-15,-2 0 1 16,-4 3-1-16,0 14 0 15,-6 8 10-15,2 3-1 16,-1 2-1-16,1 0 3 16,1 0-6-16,1 1 1 15,1-4-5-15,1-2 1 16,5-2-2-16,-1-7 0 16,2-6 3-16,-1-2-3 15,1-5 0-15,0-3 2 16,0 0-2-16,0 0 1 0,0 0 0 15,0 0 7-15,0 0-4 16,0-1 7-16,0-16 9 16,0-9-11-16,0-8-7 15,0 1-1-15,1-5-1 16,5-3-7-16,0 2 2 16,0 3 5-16,-2 4-3 15,-1 10 1-15,-1 4 4 16,-1 7-1-16,1 2-1 15,-2 4 1-15,0 3 0 16,0 1-1-16,0 1 2 16,0 0-5-16,3 0 2 0,-3 0 0 15,0 0 1-15,0 0-6 16,0 0 5-16,0 0-5 16,0 7 0-16,0 14 2 15,0 8 4-15,0 1 1 16,0 1-1-16,0 2 5 15,0-2-5-15,0-2 2 16,0-2 0-16,0-3-1 16,0-3-1-16,0-5 0 15,-3-4 2-15,3-5-2 16,0-4 0-16,0-2 0 16,0-1 0-16,0 0 0 15,0 0 3-15,0 0 2 16,0 0-2-16,0-2 4 15,0-14-3-15,0-6-1 0,0-7-3 16,0-7 0-16,0-3-2 16,0-3-5-16,7 3 7 15,2 2 0-15,-1 9 1 16,-2 8 0-16,-3 8-1 16,-2 5 0-16,2 7 0 15,-3 0 0-15,0 0 0 16,0 0-1-16,3 0-7 15,0 11 0-15,1 15 6 16,1 8 2-16,-5 6 2 16,0 2-2-16,0-2 1 0,0-2 2 15,0-3-3-15,0 0 4 16,0-7-3 0,0 1-1-16,0-4 0 0,0-1-4 15,0-5-9-15,0-2-28 16,0-5-21-16,0-2-18 15,8-7-85-15,2-3-196 16</inkml:trace>
  <inkml:trace contextRef="#ctx0" brushRef="#br0" timeOffset="81692.7">10588 7635 442 0,'0'0'117'16,"0"0"6"-16,0 0 12 15,0 0-32-15,0 0-19 16,0 0-48-16,0 0-14 15,0-4 3-15,0 4-9 16,0 0-4-16,0 0-6 16,0 0 1-16,0 9 16 15,1 2-2-15,1-2-11 16,-2 0 6-16,0 0-1 0,-2-1-4 16,-10 1 6-16,-6-1-5 15,-4 0 0-15,-5-1-7 16,0-3-4-16,5-4 2 15,8 0-3-15,2 0 1 16,6 0 3-16,2-4-1 16,0-8 0-16,4 2-2 15,0-1 2-15,0 0 6 16,5 1-3-16,6 3-5 16,3 2 3-16,0 4-4 15,1 1 1-15,0 0-2 16,1 0 2-16,-2 1 0 15,-1 8-1-15,-2 1 2 0,-2 1 0 16,1 5 3-16,-6 1-2 16,1 0 3-16,-2 3 3 15,-3 0 0-15,0 0-1 16,0-2 0-16,0 1 0 16,-11-2 2-16,-7 1 0 15,-5 0-2-15,-5 2 1 16,-4-3 0-16,1-3-5 15,10-2-3-15,2-7 0 16,6-2 1-16,6-2 0 16,1-1 2-16,3 0-2 15,3 0 2-15,0 0 8 16,0-4-5-16,0-6 2 0,0-2-9 16,12 0-3-16,5 2 3 15,2 3 0-15,-4 3 0 16,1 4 0-16,-2 0-5 15,5 0 4-15,-1 2-1 16,3 8 2-16,0 3 0 16,-2 2 0-16,1 0-2 15,0 4 1-15,-2 1-10 16,5 2-13-16,-1 2-26 16,-2 2 0-16,6-5-32 15,0-1-87-15,-4-7-156 16</inkml:trace>
  <inkml:trace contextRef="#ctx0" brushRef="#br0" timeOffset="82339.27">14205 7721 352 0,'0'0'5'0,"0"0"-5"16,0 0-17-16,0 0-200 15</inkml:trace>
  <inkml:trace contextRef="#ctx0" brushRef="#br0" timeOffset="125876.62">3940 8427 346 0,'0'0'83'16,"0"0"-43"-16,0 0 13 15,0 0-24-15,0 0-15 16,0 0-9-16,0 0-5 15,0 0 0-15,0 0 0 16,0 0 9-16,0 0 26 0,-6-10 18 16,6 10 6-16,0 0-12 15,0 0 5-15,0 0-16 16,0 0 2-16,0 0-5 16,0 0-8-16,0 0-7 15,0 0-7-15,0 0-5 16,0 0-4-16,0 0 1 15,0 0 3-15,0 0-2 16,0 0 2-16,0 0-1 16,0 0 4-16,0 0 4 15,0 0-2-15,0 2 4 16,0 1 4-16,0 3-6 16,0 2-2-16,4 1 2 15,2-1-6-15,1 0 4 16,1 1-1-16,-2 0-5 0,3 1 3 15,3 0-2-15,-3-1 2 16,0 3 1-16,1-4-2 16,-4 2-3-16,5 0 2 15,-3-2-6-15,1 1 2 16,-1-2 5-16,1 2-3 16,3-1 7-16,-3-1-10 15,5 1 3-15,-3 3-1 16,4-3-2-16,0 1 2 15,0 1-1-15,7-1 0 16,-1 3 0-16,3-2 6 16,-3-2-6-16,0-1 4 0,-2-2-4 15,-2 1 0 1,-3-2 0-16,-2 0-2 0,-2 1 3 16,4-1-2-16,-2 1 5 15,3-2 4-15,0 0-7 16,0 2 2-16,3-2 1 15,3 1-2-15,-2-2 3 16,2 3-7-16,-2-2 3 16,-2-1 3-16,2 1-6 15,-1 0 0-15,-1 0 4 16,0 0-4-16,-3-1 1 16,6 1-1-16,-2-1 0 0,2-1 3 15,1 0-1 1,1 1 4-16,-1-2-4 0,0 1 0 15,1-1 0-15,-1 0-2 16,2 0 3-16,-3 0 0 16,-1 0-3-16,-2 0 1 15,0 0-1-15,-1 2 2 16,2-2-2-16,0 0 0 16,4 0 0-16,-1 1 2 15,2-1-2-15,-1 0 0 16,2 2 0-16,-2-2 1 15,1 0-3-15,-6 0 2 16,3 0 0-16,-7 0 0 16,5 0 0-16,-1 0 0 0,0 0 1 15,6 0 0-15,-2 0-2 16,1 0 2-16,0-5 0 16,-2 1-1-16,2-2 1 15,-2 1-1-15,2-1 3 16,-1 1 1-16,1-1-4 15,0 1 3-15,0-1-1 16,-2 0 3-16,2-1-2 16,-2 3-3-16,0-4 2 15,0 4-2-15,-2 0 0 16,0 0 2-16,-1-1-1 16,-1 1 0-16,-2 0 1 15,0 0 4-15,-2 0-6 16,2-1 1-16,-4 1 2 15,2 0-2-15,0 0-1 0,0-2 7 16,3 1-6-16,-2-2 2 16,1 0-2-16,-1 1-1 15,-1 0 4-15,3-1-4 16,-5 1 1-16,2 2 3 16,-4-1-4-16,1 0 0 15,-3 1 0-15,1-1 5 16,1-2-5-16,-1 2 2 15,-1 1 1-15,1-2 2 0,-1 1-5 16,0-1 3 0,2-2-2-16,-2 1 0 0,4-3 0 15,-1 1 1-15,0 0 2 16,3 0-4-16,-1 0 2 16,-4 1-1-16,2-1-1 15,-2 1 0-15,1 1 1 16,0-2-1-16,0 2 2 15,-2 1-2-15,0 0 3 16,-1-2-3-16,-2 5 4 16,0-1-3-16,1 1 5 15,-4 2-1-15,0 0-3 16,3-1-2-16,-3 1 1 16,3 0 0-16,0-2 3 15,-2 0 0-15,3-2-2 0,0 0-1 16,-2 3 2-16,-2-1-2 15,6-1 1-15,-2-4 1 16,0 3 0-16,2-2-2 16,-1-1 0-16,-2 4-1 15,-1-1 0-15,4-1 0 16,-2 3 0-16,-4 0 0 16,1 3 2-16,-1 0-2 15,0-2 0-15,0 2 0 16,0 0-5-16,0 0-7 15,0 0-13-15,0 0-25 16,-13 0-28-16,-20 12-120 0,-17 4-103 16,-16-1-352-1</inkml:trace>
  <inkml:trace contextRef="#ctx0" brushRef="#br0" timeOffset="126784.19">5052 8540 292 0,'0'0'453'16,"0"0"-307"-16,0 0-23 15,0 0-26-15,0 0-51 16,0 0-27-16,-19-19-11 15,19 19 2-15,0 0-4 16,-3 0 6-16,1 0 1 16,-4 0 5-16,-7 13 2 15,-2 3 1-15,-3 4-1 16,-1 0-4-16,-2 0-5 16,0 0 4-16,0-1-6 0,3-3-3 15,-1 2 0-15,1-2-4 16,-2 0 2-16,4-2-4 15,-3 1 3-15,-2-2-2 16,3 0 1-16,-1-5-2 16,5-1 2-16,7-4 0 15,4-2-2-15,3 1 1 16,0-2 0-16,0 0 0 16,0 0-1-16,0 0 3 15,0 0 0-15,0 0-3 16,0 0 0-16,0 0 0 15,0 0-5-15,1 1 2 16,13 4 3-16,2 3 2 16,5 2 1-16,3 1-1 15,-2 3-1-15,4 3 2 0,-1 0-3 16,3 2 1-16,-1-1 1 16,-3 1-2-16,0-2 0 15,-5 0 0-15,-2-3 1 16,-1 0 0-16,0-2-1 15,-5-4 0-15,4 1 0 16,-3-2-1-16,-3-1 0 16,1-1-8-16,1-4-26 15,2 4-15-15,0-2-40 16,-2-3-53-16,-1 0-222 0</inkml:trace>
  <inkml:trace contextRef="#ctx0" brushRef="#br0" timeOffset="127358.45">5554 9043 547 0,'0'0'192'15,"0"0"-67"-15,0 0 28 16,0 0-58-16,0 0-26 15,0 0-13-15,-14-39-25 16,14 39-11-16,0 0-9 16,0 0-3-16,0 0-6 15,0 11 4-15,-3 6 33 16,1 4-26-16,-1 2 1 16,2 2-6-16,-1 3-3 15,-2 7-3-15,1 2-1 16,2 6-2-16,-1 6-26 15,2 2-29-15,0-7-105 16,0-18-265-16</inkml:trace>
  <inkml:trace contextRef="#ctx0" brushRef="#br0" timeOffset="150260.15">3514 8606 358 0,'0'0'111'16,"0"0"-75"-16,0 0 29 15,0 0-26-15,0 0-17 16,0 0 6-16,0 0 29 16,0 0 6-16,0 0-9 0,0 0-6 15,0 0-8 1,0 0-7-16,0 0-14 0,0 0-11 15,0 0-8-15,0 0 0 16,0 0-6-16,0 4 5 16,0 6 1-16,0 2 19 15,4 0-2-15,3 1-2 16,0 1 6-16,1-2-5 16,4 1-2-16,3 2-1 15,0 0 11-15,1 0-7 16,5 2-2-16,-3 0-3 15,0 2 2-15,2 1-1 0,-3 1-6 16,1 2-2 0,-3 2 4-16,7 2-2 0,2 0 3 15,-1 2-7-15,3-1 3 16,3 2 2-16,-4-1-2 16,3 0-3-16,1 0 2 15,-4 0 7-15,3 0-4 16,-1-2 0-16,3 1-5 15,0-1 9-15,2 3-12 16,4-1 7-16,2 0 3 16,1 1-8-16,2-2 4 15,3 0 0-15,-4-1-3 16,6-3 5-16,-7 3-6 16,2-2 1-16,-3 0 0 0,-2 0-3 15,-2 1 2-15,-1-1 0 16,3 2 2-16,1-1 4 15,3 1-3-15,1-4-1 16,0-2 0-16,1 0-3 16,-2-1 0-16,3-1-1 15,-5-4 1-15,1 1 0 16,-1-1-1-16,1 0 1 16,-1-3 0-16,0 0-1 15,1 1 0-15,-3 1-3 16,-2-3 3-16,0 3 0 15,1-4 0-15,0-1 0 16,4 0 0-16,0-4 1 0,3 2-3 16,4-3 3-1,-1 1-1-15,2-3 0 0,0 0 2 16,-1 1-4-16,-3-2 5 16,2 1-5-16,-2 0 2 15,2-2 0-15,-2 0 1 16,2 3 2-16,0-3-3 15,-2 0 0-15,0 0 0 16,2 0 1-16,0 0 0 16,1 0 0-16,2-3 0 15,1-4 7-15,-1 2-7 16,2-4 4-16,1 1-3 16,0-4 1-16,1 0-3 15,8-2 4-15,1-2-1 0,-2 0 3 16,0 2-5-16,-6 1 0 15,-5 0 3-15,-2 0-4 16,-2 1 0-16,-1-3 1 16,0 1 2-16,5-3-2 15,1-1 5-15,5-2-2 16,4 0 0-16,0 0 1 16,0-1-1-16,-1 4 0 15,-5 0-4-15,0 0 1 16,-6-3 0-16,1 1 0 15,-7 0 2-15,3-3-2 0,1 0 3 16,3-4 2 0,3-1 0-16,5 0 4 0,-2-2-3 15,0 3-2-15,-4-2 1 16,-3 2-5-16,-4 0-1 16,2-1 3-16,0-1-2 15,-1 0 2-15,0 0 0 16,5-2-3-16,1 3 2 15,2 1 0-15,-3 3-1 16,-4 3 2-16,-6 1-2 16,-5 3 0-16,1-3-1 15,-1 2 0-15,-2 1 0 16,-1-2 1-16,0-1 1 16,0-1-2-16,3-1-1 15,2 2-2-15,1-3 3 16,0 3-2-16,-2-1 2 0,-4 1 1 15,0 1-1-15,-5 2 0 16,-3 2-3-16,-5 0 3 16,-1 1 0-16,1-1 0 15,2-1 0-15,0-1 0 16,1-1 0-16,4 0 1 16,-2-1-1-16,1 0 0 15,-1-2-1-15,0 1 1 16,1 1 1-16,1 2-1 15,-1 0 1-15,-2 2 2 16,0-2-3-16,-1 3 0 0,0-1-4 16,1-2 4-16,-1 3 1 15,-1 1 2 1,0-2-5-16,-1 2 2 16,0 1 0-16,-3-2-1 0,3 2 1 15,-4-1 0-15,0 0 0 16,0-1 1-16,-1 0-1 15,-1 0 0-15,0 1 2 16,3-2-2-16,-3-1 0 16,3 1 0-16,0-3 2 15,1 2-2-15,2-1 0 16,-3 0 0-16,2-1 1 0,-4 0-1 16,-1 3 0-16,0 0 2 15,-2 3-1-15,-1-3-1 16,1 2 1-16,-1 0 0 15,-2 0-1-15,-1 3 0 16,0-1 0-16,1 0 2 16,-1 2 1-16,0 0-1 15,-2-1-2-15,3 1 6 16,-2 2-2-16,0-1 8 16,-2 4-12-16,-2 2 5 15,-1 1 3-15,0 0-8 16,0 0 0-16,0 0 0 15,0 0-7-15,0 0-19 0,-12 14-47 16,-15 15-16-16,-19 12 9 16,-16-3-107-16,-18-6-371 15</inkml:trace>
  <inkml:trace contextRef="#ctx0" brushRef="#br0" timeOffset="150509.49">7542 9378 244 0,'0'0'0'16,"0"0"-13"-16,0 0-62 15</inkml:trace>
  <inkml:trace contextRef="#ctx0" brushRef="#br0" timeOffset="151093.06">7542 9378 750 0,'113'-67'105'15,"-118"67"-33"-15,5 0 49 16,-1 0-76-16,-6 0-36 16,-8 16-7-16,-9 8 6 15,-3 5-2-15,-3 0 15 16,0 5 9-16,-4 4 0 0,4-1 1 16,-3 4 0-16,2-5-12 15,6 0-6-15,1-6 0 16,4-4-4-16,3-3-3 15,3-5-1-15,-1-3 0 16,6-1-4-16,-1-4 3 16,4-1-2-16,1-3 1 15,1-2 2-15,4-4-2 16,0 0-1-16,0 0-2 16,0 0 0-16,0 3 0 15,0 2 0-15,15 2 1 16,10 2 19-16,7 0-10 15,-1 2 5-15,6-2-7 16,-4 4-5-16,-2-1 0 16,2 2-1-16,-2-3-2 0,4-2 1 15,-4 0 0-15,2-2-1 16,-3-2 0-16,-4-2-7 16,-2 2-18-16,-3 0-7 15,0 2-23-15,0-1-22 16,-3 5-47-16,0-5-99 15,-3-3-114-15</inkml:trace>
  <inkml:trace contextRef="#ctx0" brushRef="#br0" timeOffset="151919.1">8240 9838 89 0,'0'0'472'0,"0"0"-322"15,0 0 10-15,0 0-70 16,0 0 8-16,0 0-42 15,0-34-4-15,0 34 0 16,0-1-9-16,0 1-7 16,0 0-5-16,0 0-3 0,0 0-8 15,0 0 2-15,0 0-12 16,0 0-4-16,0 0-6 16,0 14 1-16,1 5 15 15,7 6 0-15,2 4-6 16,-1 3 1-16,2 2-5 15,0-1-1-15,-2 1-4 16,2-3 0-16,-1 1 0 16,-2-3-1-16,-4 2-6 15,-1-1-14-15,0-3-32 16,-1 3-25-16,-1-7-54 16,-1-11-187-16</inkml:trace>
  <inkml:trace contextRef="#ctx0" brushRef="#br0" timeOffset="160508.7">10092 10785 1066 0,'0'0'8'0,"0"0"60"15,0 0-4-15,0 0-6 16,-83-3-40-16,72 26-13 0,-6 8 2 15,1 5 5-15,3 1 3 16,4-2 1-16,3-1 6 16,0 0-6-16,3-3-4 15,3 0 4-15,0-4-5 16,0-3 5-16,0-5-10 16,14-6-4-16,4-5 4 15,6-5-4-15,5-3-2 16,6 0 2-16,3-14 4 15,-2-8-6-15,-3-6 0 16,-9-5-3-16,-5-2-1 16,-5-3-2-16,-7-2 1 15,-6 2 3-15,-1 0-3 16,0 7 1-16,-11 6 3 0,-9 9-4 16,-3 9-3-16,-9 7-7 15,-5 7-2-15,0 19-1 16,-1 5 0-16,11 3-9 15,8 1-14-15,7-3-36 16,7-1-31-16,5-3-52 16,0-8-98-16,6-11-71 15</inkml:trace>
  <inkml:trace contextRef="#ctx0" brushRef="#br0" timeOffset="161040.19">10580 10830 846 0,'0'0'150'0,"0"0"-71"15,0 0-11-15,0 0-20 16,0 0-28-16,0 0-15 0,-12 9 7 16,-6 12 21-1,-1 4-3-15,2 1 6 0,1 3-9 16,1 0-2-16,3-1-3 16,5-2-6-16,1-1-4 15,4-2-4-15,2-4-4 16,0-2-3-16,3-3-1 15,9-6 2-15,6-3-2 16,1-5 1-16,4 0 2 16,5-7-1-16,2-13-1 15,-2-2-1-15,-1-3 0 16,-3-3 1-16,-5-3-2 16,-4-2 1-16,-6-2 0 15,-1-1 0-15,-7 0-1 16,-1 4-2-16,0 3 2 0,-8 9 0 15,-5 9-8-15,-7 6 0 16,-7 5-10-16,-5 10-4 16,-2 12 0-16,3 6-16 15,4 3-22-15,10 0-50 16,6 0-77-16,6-8-172 16</inkml:trace>
  <inkml:trace contextRef="#ctx0" brushRef="#br0" timeOffset="161864.5">11166 10713 733 0,'0'0'145'0,"0"0"1"15,0 0-69-15,0 0-2 16,0 0-4-16,0 0-28 16,0-32-18-16,0 32-4 15,0 0-5-15,0 0-4 16,0 0-3-16,0 15-4 16,0 10 37-16,0 5-7 15,0 5-17-15,0 3-9 16,0 1 1-16,0 0 13 0,0-3-14 15,0-2-5 1,0-5 2-16,0-1-5 0,0-3 1 16,0-3 0-16,0-2 0 15,0-4-2-15,0-3 1 16,0-6-1-16,0-2 0 16,0-2-1-16,0-3-3 15,0 0-13-15,0 0-10 16,0 0-17-16,0 0-9 15,0 0-11-15,2 0-46 16,10-4-61-16,-3-13-248 16</inkml:trace>
  <inkml:trace contextRef="#ctx0" brushRef="#br0" timeOffset="162569.15">11763 10778 951 0,'0'0'118'16,"0"0"-12"-16,0 0-17 15,0 0-49-15,0 0-25 16,0 0-13-16,-8 5-1 16,7 22 29-16,-2 2-16 15,0 3 13-15,3 2-8 16,0-1-6-16,0-3 2 0,0 0-10 15,0-3 0-15,0-2-5 16,0-2 1-16,0-3-1 16,0-3 0-16,0-5-10 15,0 0-8-15,0-6-21 16,0-2 1-16,0 0-20 16,0-4-33-16,0 0-22 15,0-1-31-15,9-17-199 16</inkml:trace>
  <inkml:trace contextRef="#ctx0" brushRef="#br0" timeOffset="162927.93">12051 10667 809 0,'0'0'79'0,"0"0"58"16,0 0-82-16,0 0 7 16,0 0-29-16,0 0-3 15,12-49-6-15,-12 49-1 16,0 0 2-16,0 0-11 16,0 5-2-16,-12 12-2 15,-6 10 19-15,-1 2-14 0,2-1-12 16,2 0-2-1,3 0-1-15,-1-1 0 0,2-2-5 16,1-4-17 0,-2-2-7-16,3-2-6 0,1-4-26 15,2-6-20-15,1-2 12 16,2-5-49-16,0 0-13 16,0 0-36-16,3-15-66 15</inkml:trace>
  <inkml:trace contextRef="#ctx0" brushRef="#br0" timeOffset="163251.07">11927 10640 545 0,'0'0'132'16,"0"0"-12"-16,0 0 16 16,0 0-45-16,0 0-27 15,0 0-5-15,-6-23-18 16,6 23 0-16,0 0-14 15,0 0-8-15,0 0-8 16,0 9 5-16,6 10 12 16,4 4-12-16,-1 1-11 15,2 2 1-15,1 3-3 16,-2-2-2-16,1 1-1 16,0-3-1-16,-3-1 1 15,0-6-7-15,-4-2-15 16,2-4 2-16,-3-4-18 0,-2-3-31 15,-1-1-16-15,0-1-16 16,0-3-17-16,-3 0-72 16,-8 0-93-16</inkml:trace>
  <inkml:trace contextRef="#ctx0" brushRef="#br0" timeOffset="163491.43">11899 10780 427 0,'0'0'362'16,"0"0"-189"-16,0 0-52 16,0 0-23-16,0 0-49 15,0 0-32-15,-3-20-11 16,27 16 10-16,8-5 9 0,8 0-9 16,-2-2-11-16,-2-2 2 15,-4 3-6-15,-6 0-1 16,-6 3-1-16,-6 4-7 15,-3 1-28-15,-3 2-52 16,-5 0-74-16,-3 2-206 16</inkml:trace>
  <inkml:trace contextRef="#ctx0" brushRef="#br0" timeOffset="165315.94">12459 11012 126 0,'0'0'8'0,"0"0"2"16,0 0 2-16,0 0 4 16,0 0-10-16,0 0-6 15,0-6 0-15,0 6 1 16,0 0 0-16,0-1 4 15,-1 1 1-15,1 0 10 16,0 0-10-16,0 0-3 16,0 0-3-16,0 0-3 15,0 0-3-15,0 0 4 0,0 0-6 16,0 0-16-16,0 0 4 16,0 0-1-16,0 0 3 15,0 0-45-15</inkml:trace>
  <inkml:trace contextRef="#ctx0" brushRef="#br0" timeOffset="166006.07">12191 11272 116 0,'0'0'108'16,"0"0"-70"-16,0 0-4 16,0 0-21-16,0 0-4 15,0 0 4-15,-3-9-7 16,1 8 3-16,1-1 14 15,-4 2-21-15,-2 0-2 16,3 0 0-16,-1 0 0 0,-1 0-2 16,-1-5-123-1</inkml:trace>
  <inkml:trace contextRef="#ctx0" brushRef="#br0" timeOffset="166576.57">12308 11165 50 0,'0'0'22'0,"0"0"-20"16,0 0-1-16,0 0 3 16,0 0 4-16,0 0 5 15,0 0-2-15,0 0 1 16,0 0-7-16,0 0-5 16,0 0 0-16,0 0 0 15,0 0-3-15,0 0-5 16,0 0-45-16</inkml:trace>
  <inkml:trace contextRef="#ctx0" brushRef="#br0" timeOffset="167648.87">11602 11430 118 0,'0'0'52'15,"0"0"-42"-15,0 0-8 16,0 0-2-16,0 0 0 16,0 0-3-16,0 9-21 15,0-6-5-15,0-1-13 16</inkml:trace>
  <inkml:trace contextRef="#ctx0" brushRef="#br0" timeOffset="172139.07">9906 11427 384 0,'0'0'30'16,"0"0"-21"-16,0 0 1 0,0 0 4 16,0 0 8-16,0 0-6 15,-13 0-14-15,13 0 5 16,0 0 8-16,0 0 1 15,0 0 6-15,-2-2-6 16,0 2 2-16,1 0-3 16,0 0 2-16,-4 0 0 15,5 0 2-15,0 0 5 16,0 0 14-16,0 0 0 16,0 0 8-16,0 0-8 0,0 0 6 15,0 0 6 1,0 0-25-16,0 0-7 0,0 0-5 15,0 0-4-15,0 0 2 16,0 0 2-16,17 0 18 16,3 0-10-16,12 0-9 15,6 0 6-15,12-3-10 16,12 3-1-16,8-4 2 16,2 1 8-16,-2 2-3 15,-1 1-9-15,-10 0 0 16,-6 0-5-16,-14 0-2 15,-11 0 2-15,-7 0 0 16,-7 0 0-16,-3 0 0 16,-4 0 2-16,0-3-2 15,3-1 1-15,-4 0 0 0,1 1-1 16,-2 0 0 0,-1 0 0-16,0 2 1 0,-4 1-1 15,0 0-2-15,0 0-11 16,0 0-10-16,0 0-10 15,0 0-5-15,0 3-10 16,-8 8 17-16,-7 0-94 16,-7 1-29-16,-1-3-32 15,-5-3-165-15</inkml:trace>
  <inkml:trace contextRef="#ctx0" brushRef="#br0" timeOffset="172679.65">9984 11576 617 0,'0'0'60'0,"0"0"-35"0,0 0 86 15,0 0 16 1,0 0-46-16,0 0-45 0,-45-33-18 16,45 33-9-16,0-3-3 15,0 3-6-15,0 0 1 16,0 0 2-16,0 0-2 15,0 0 4-15,0 0 4 16,4 0 21-16,7 3-1 16,8 1-13-16,3 0-5 15,8-2 6-15,5-1-2 16,9-1-3-16,5 0-6 16,5 0 1-16,3 0 1 15,-2-4-3-15,-1-3-1 16,-4 1 6-16,-8 2-10 0,-6 1 2 15,-9 3-2-15,-5 0 1 16,-8 0-1-16,-6 0 0 16,-3 0-1-16,-3 0 1 15,-1 0-2-15,-1 0-15 16,0 0-19-16,0 10-28 16,0 3-41-16,0-6-245 15</inkml:trace>
  <inkml:trace contextRef="#ctx0" brushRef="#br0" timeOffset="175183.12">11108 11397 440 0,'0'0'32'0,"0"0"8"15,0 0 50-15,0 0-55 16,0 0-29-16,0 0-4 15,-3 0-1-15,12 0 3 16,-2 0 6-16,2 0 8 16,5 0 15-16,-4 0 18 15,4 0-17-15,4-3-9 16,2 1-3-16,6-1-2 16,7 0 6-16,10-2-6 15,10 2 3-15,9-3-5 16,5 1 0-16,3-4 4 0,3 2-9 15,0-2 0-15,3 2-10 16,-3 0 0-16,1 1-3 16,-2 2 2-16,-1 0-2 15,-3 1 1-15,-1 2-1 16,-3-2 0-16,-4 1-1 16,-7 0 1-16,-6-1-2 15,-9 0-5-15,-3 0-2 16,-5-2 6-16,-3 5-2 15,-5-3 4-15,-1 0 1 16,-4 2 0-16,-1-1 0 16,-1 2-1-16,-2 0 1 15,-1 0 0-15,0 0-1 0,-2 0 0 16,-5 0 1-16,-2 0-3 16,-3 0-1-16,0 0 1 15,0 0 0-15,0 0 3 16,0 0 0-16,-4 0-3 15,-6 0 5-15,3 0-2 16,0 2 1-16,1-2-1 16,1 1 0-16,-5 1-1 15,-1-1 1-15,-1 0-8 16,-2 4-49-16,-3-1-41 16,-4 3-12-16,-4-3-35 15,-4 0-175-15</inkml:trace>
  <inkml:trace contextRef="#ctx0" brushRef="#br0" timeOffset="175742.21">11397 11543 570 0,'0'0'10'0,"0"0"35"15,0 0 11-15,0 0-33 16,0 0-3-16,0 0-10 16,68-24 2-16,-40 24 11 15,3-2-4-15,4-1-6 16,5-2 3-16,2-3 5 16,4 4 5-16,6-4 6 15,5 2-8-15,-1-2-8 16,1 1-6-16,3 2-6 0,-2 0 5 15,0 1-2-15,-3 1 5 16,-3 2 2-16,-2 1-8 16,-9 0-1-16,-6 0-2 15,-5 0 1-15,-9 0 0 16,-6-2 3-16,-7 1 9 16,-3-1 5-16,-4 2 0 15,-1 0-6-15,0 0 5 16,0 0-13-16,0 0-6 15,0-1-1-15,0 1-22 16,-1 1-88-16,-25 8-249 0</inkml:trace>
  <inkml:trace contextRef="#ctx0" brushRef="#br0" timeOffset="193768.34">11457 10328 212 0,'0'0'391'0,"0"0"-314"15,0 0 22-15,0 0-40 16,0 0-17-16,0 0-30 16,0 0-8-16,0 0 12 15,-18-6 14-15,18 6-4 16,0 0 1-16,0 0-8 16,-1 0-8-16,-7 11 3 15,1 8 7-15,-2 1-14 16,3 4-6-16,-2 0-1 15,1 3 0-15,1 0-1 16,-1-3-20-16,2 0-44 16,1-4-27-16,1-3-17 0,0-6-72 15,3-5-71-15</inkml:trace>
  <inkml:trace contextRef="#ctx0" brushRef="#br0" timeOffset="194066.71">11344 10325 644 0,'0'0'135'0,"0"0"-24"15,0 0 47-15,0 0-109 0,0 0-42 16,0 0-5-16,31-6 21 15,2 17 6-15,1 3-9 16,0 3-12-16,-5 0-7 16,-2 3 0-16,-5-1-1 15,0-1-1-15,-5-1-20 16,-2-2-13-16,-8-2-10 16,-5 0-38-16,-2-2-65 15,-2 0-104-15</inkml:trace>
  <inkml:trace contextRef="#ctx0" brushRef="#br0" timeOffset="194278.37">11295 10568 794 0,'0'0'102'0,"0"0"-36"15,0 0-4-15,0 0-58 16,0 0-2-16,0 0 7 16,125 4-9-16,-69-4-13 15,-2-4-67-15,-2-5-56 16,-9 1-132-16</inkml:trace>
  <inkml:trace contextRef="#ctx0" brushRef="#br0" timeOffset="194750.66">12161 10597 879 0,'0'0'129'0,"0"0"-86"15,0 0-5-15,0 0-8 16,0 0-14-16,-92 82-2 16,69-40 3-16,-2 6 0 15,-6 7-3-15,-4 4 0 16,0 4-12-16,-4-1 4 0,3 0-6 16,1-5 0-1,3-4-3-15,8-7 1 0,3-6-13 16,10-8-12-16,4-6-12 15,7-8-14-15,0-6-42 16,0-8-65-16,4-4-71 16,8-3-33-16</inkml:trace>
  <inkml:trace contextRef="#ctx0" brushRef="#br0" timeOffset="195103.49">11781 10897 896 0,'0'0'159'16,"0"0"-86"-16,0 0-4 15,0 0-39-15,0 0-20 16,0 0-8-16,15-14 5 15,4 14 15-15,-1 0-8 16,3 0-4-16,2 11-3 16,6 5 7-16,1 2 1 15,1 1-5-15,2 1-6 16,1-1-3-16,2 1-1 0,-1 2 0 16,-3-2 0-1,0 0-4-15,-3 2-7 16,-2-2-19-16,-1 2-23 0,-4-1-47 15,-7-2-33-15,-5-6-210 16</inkml:trace>
  <inkml:trace contextRef="#ctx0" brushRef="#br0" timeOffset="196166.94">11551 10292 721 0,'0'0'79'0,"0"0"-10"15,0 0 22-15,0 0-36 0,0 0-42 16,0 0-6 0,-80 36 6-16,74-14-3 0,-2 2 15 15,0 3-10-15,-2 4 2 16,-2 1-11-16,-1-3 1 16,1 2-4-16,0-4-3 15,-4 0 2-15,3-5-2 16,0-3 0-16,4-3-4 15,5-4-7-15,1-4-20 16,3-3-12-16,0-5-41 16,0 0-28-16,0 0 50 15,0 0 6-15,0-13-95 16,0-3 55-16,1-1-70 16,-1 0-66-16</inkml:trace>
  <inkml:trace contextRef="#ctx0" brushRef="#br0" timeOffset="196475.87">11311 10419 188 0,'0'0'210'0,"0"0"-63"15,0 0-64-15,0 0 67 16,0 0-73-16,0 0 26 16,-24-19-35-16,24 19-49 15,0 0-17-15,8 0 1 16,11 10 50-16,2 0-23 15,4 5-2-15,0 0-15 16,-2 2-6-16,1-1 0 16,-4-1-1-16,0 2-2 15,-2-1 0-15,-3 1-4 0,0-3 0 16,-5 0 0-16,0-1-11 16,-4-2-22-16,1 0 8 15,-5-1-29-15,-2-2-8 16,0-2-72-16,0-1 15 15,-2-5-77-15,-11 0-173 16</inkml:trace>
  <inkml:trace contextRef="#ctx0" brushRef="#br0" timeOffset="196764.5">11300 10612 603 0,'0'0'162'0,"0"0"-45"16,0 0 13-16,0 0-67 15,0 0-34-15,0 0-1 16,14-81-15-16,19 58 3 16,7 1 3-16,6-3-3 15,3 1-1-15,-4 5-6 16,-3 2-9-16,-8 5 0 15,-7 3-4-15,-6 5-19 0,-3 4-31 16,-5 0-20 0,-1 0-88-16,-10 4-51 0,-2 5-144 15</inkml:trace>
  <inkml:trace contextRef="#ctx0" brushRef="#br0" timeOffset="199453.34">11700 10258 420 0,'0'0'61'0,"0"0"-26"16,0 0 16-16,0 0-18 16,0 0-19-16,0 0-1 15,0-37 26-15,0 32-2 16,0-1 7-16,-4 2-10 15,2 0-4-15,-6 0 9 16,1 1-10-16,0 1 30 16,-2 2-41-16,-3-3-3 15,2 3-1-15,-3 0 6 16,0 0-4-16,0 0-2 0,-4 0-6 16,2 0-3-1,-1 0 3-15,1 0-2 16,-3 5-1-16,2-1 3 15,2 0 3-15,1 3 2 0,-2-4-5 16,0 3 1-16,-1-1-2 16,2 4-3-16,-4-1 3 15,1 2-4-15,-1 2 2 16,0-1 0-16,1 2-2 16,-1 1 2-16,3-1 1 15,1 3 1-15,0-2-5 16,1 0-1-16,4 2 0 15,0-1 3-15,2-1-4 16,-1 3 1-16,2 0 0 0,0 2 1 16,-4-2-1-16,3-1-1 15,2-1 2-15,-3 0 1 16,1 1-1-16,-1 0 1 16,-2-2 3-16,1 0-1 15,-3 1 0-15,3 0-3 16,1-1 0-16,0-3 1 15,3 0 0-15,1-1-1 16,-1 2-1-16,1-2 0 16,1 2 2-16,-2 2-2 15,-1-3 0-15,1 3 3 16,1-1-3-16,-2 2-1 16,2 0 4-16,-2 0 0 0,-1 2 1 15,1 2-1-15,-1 2 2 16,3-1-2-16,-1 0 1 15,0 0-4-15,2 0 5 16,-3 0 3-16,1-2-8 16,2 0 5-16,-3 1 2 15,1-5-3-15,1 1-2 16,0-3 0-16,4 0-2 16,0 1 7-16,0-1-7 15,0 0 1-15,0 4 3 16,0-1 0-16,0 3 2 15,0 1 0-15,0-1-2 16,0-2-2-16,0 1-1 16,0-5 1-16,0 2-2 15,0-1 1-15,3-2 2 0,0 0-3 16,1-2 1 0,1 1 1-16,-1 0-1 0,2 0 1 15,-1 1-2-15,5-2 1 16,-3-1 0-16,3 1-1 15,-1-2 0-15,1-2 2 16,0 0 2-16,1 1-1 16,2-5-2-16,-3 0 2 15,5-1-2-15,-1 0 1 16,1 0 1-16,1 0 1 0,1-5-2 16,1-3-2-16,-2-1 0 15,5 0 1-15,-3-1-1 16,0 0 0-16,5 0 0 15,-3-1 0-15,1 0 0 16,2-3 1-16,-4 4-2 16,1-4-2-16,0-1 2 15,-2 0 0-15,4-1-1 16,0-1 1-16,0-3 0 16,-2 2 1-16,1 0-1 15,-1 1 0-15,-1-2 0 16,-1 2 0-16,1-2-1 15,-1-2 1-15,3-1 3 16,0-3-3-16,1-4-2 16,0 2 2-16,1-3 2 0,1 2-2 15,0 0 0-15,-2 0 1 16,-2 2-1-16,-1 2-1 16,-4 2 1-16,0 2 4 15,-3-3-4-15,-1 3 2 16,-1-4-3-16,-3-2 1 15,2 1 0-15,-2-4 1 16,-1 0 0-16,-1 0-1 16,-1-3 1-16,-2 1-1 15,-2 0 0-15,0 3-1 16,0 0 1-16,0 4 2 16,0 4-1-16,-5 3 0 0,-1 0 0 15,0 5 1-15,-1 1 0 16,-2 0 2-16,2 2-2 15,-1 2-2-15,-2 0 3 16,-2 1-1-16,1-1-2 16,-2 2 0-16,-3 1 0 15,-1-1 0-15,-3 5 0 16,0 0 0-16,-7 0 0 16,0 0 2-16,-1 0-2 15,-1 2 1-15,5 2-4 16,3 2 6-16,-1 1-3 15,0 3 0-15,-3 4 0 16,2 1 0-16,-4 4 0 0,2 4-1 16,-2 3 1-1,3 4-4-15,3 5-7 0,0 0-13 16,4 5-9-16,0-2 5 16,4 1-24-16,4 1-14 15,3-2-40-15,6-1-72 16,0-6-158-16</inkml:trace>
  <inkml:trace contextRef="#ctx0" brushRef="#br0" timeOffset="200684.43">14986 11582 911 0,'0'0'92'16,"0"0"20"-16,0 0-27 15,0 0-27-15,0 0-7 16,0 0-30-16,0 0-11 0,0-52-8 16,-9 70 0-16,-9 9 2 15,-7 6 10-15,-1 3 1 16,-3 2 0-16,2 2 1 16,-2-1-3-16,3 4-9 15,-1-1 1-15,2 1-5 16,2-2 0-16,4-5-1 15,-1-2-8-15,5-6-4 16,2-8-7-16,6-4-3 16,4-8-7-16,3-4-12 15,0-4-19-15,0 0-7 0,0 0 7 16,0-15-23 0,7-7-142-16,-2-6 0 0,-2-4-80 15</inkml:trace>
  <inkml:trace contextRef="#ctx0" brushRef="#br0" timeOffset="200991.78">14680 11686 173 0,'0'0'293'0,"0"0"-162"15,0 0 10-15,0-77-6 16,0 66 13-16,0 5-80 16,0 0 11-16,0 5-15 15,0 1-7-15,0 0-37 16,0 0-9-16,5 5-6 15,8 15 1-15,8 7 30 16,6 3-18-16,1 1-3 0,1 1-4 16,-2-1-10-1,-5 0 1-15,-2-1-2 0,-3-2 1 16,-5-1-4-16,1-4 0 16,-5-2-9-16,1-5-3 15,-3-1-1-15,-2-5-17 16,-1-3 4-16,-3-4-31 15,0 0-23-15,0-2-20 16,0-1-95-16,-11 0-45 16</inkml:trace>
  <inkml:trace contextRef="#ctx0" brushRef="#br0" timeOffset="201236.81">14569 11847 908 0,'0'0'112'0,"0"0"-32"15,0 0 9-15,0 0-47 16,0 0-36-16,0 0 1 16,82-1 8-16,-27 1-14 15,9-7 3-15,2-6-4 16,-4 1-6-16,-2 0-19 15,-11 2-40-15,-9 3-74 16,-8-4-225-16</inkml:trace>
  <inkml:trace contextRef="#ctx0" brushRef="#br0" timeOffset="201686.29">15735 11757 938 0,'0'0'141'0,"0"0"-58"15,0 0 24-15,0 0-69 16,0 0-33-16,0 0 0 0,67 0-5 16,-13 0 5-16,5-6-5 15,7 1-13-15,0-2-12 16,-4 2-39-16,-3 1-49 16,-9 0-53-16,-9-1-129 15</inkml:trace>
  <inkml:trace contextRef="#ctx0" brushRef="#br0" timeOffset="202243.09">16442 11539 982 0,'0'0'58'0,"0"0"35"16,0 0 5-16,0 0-11 16,0 0-59-16,0 0-22 15,36-35 0-15,8 35-3 16,4 0-2-16,1 0-1 16,-3 0 1-16,1 0-1 15,-7 0 0-15,-5-4 0 16,-7-6 0-16,-9 3 0 15,-7 0 0-15,-6 6 5 16,-6 1-4-16,0 0-1 16,0 0 0-16,0 12-2 0,-19 21 2 15,-11 7 0-15,-4 8 4 16,-4-4 0-16,1-3-4 16,4-2 0-16,4-6 1 15,2-4 2-15,10-5-3 16,5-8 0-16,3-6 1 15,6-4-1-15,2-5 0 16,1-1 0-16,0 0 1 16,0 0-1-16,4 0 0 15,17 0 11-15,9-1-9 16,6-8 2-16,0-1-4 16,-1 2 0-16,-1 1-4 15,-6 1-3-15,-1 0 2 16,-5 3-7-16,-2-1-11 0,4 1-5 15,2 3-22-15,2 0-54 16,4 0-36-16,-4 0-240 16</inkml:trace>
  <inkml:trace contextRef="#ctx0" brushRef="#br0" timeOffset="203210.06">17097 11688 371 0,'0'0'548'16,"0"0"-422"-16,0 0-10 0,0 0-33 16,0 0-43-16,0 0-36 15,7-34-3-15,14 34-1 16,0-3 0-16,0 2 1 16,3-3-1-16,-5-3 0 15,2-4-1-15,-5-4 0 16,-5-3-2-16,-2-5-1 15,-6-2 4-15,-3-2-3 16,0 4-1-16,-9 6 4 16,-15 6 0-16,-6 11-2 15,-6 0 2-15,-3 14 7 16,1 10 10-16,4 6 7 0,9 0-7 16,11-1-6-16,8 0-3 15,6-4-5-15,0-2-2 16,22-3-1-16,8-3-1 15,9-8-8-15,1-9-18 16,-1 0-4-16,-2-4-14 16,-3-13 5-16,-2-2 7 15,2-6 20-15,-6-3 0 16,-4-5 9-16,-2 0-3 16,-8 2 7-16,-6 8 1 15,0 9 11-15,-6 9 36 16,1 4-11-16,-3 1-9 15,1 0-19-15,1 0-8 16,1 15-1-16,1 7 12 16,1 1-8-16,2 2-1 0,2-1-1 15,-3-1 1-15,2-1 0 16,-6-5-3-16,2-3 1 16,-4-6-1-16,0-1 0 15,0-4 1-15,0-2-1 16,0-1-2-16,0 0-1 15,0 0-3-15,0-11-10 16,0-11-16-16,7-5 2 16,12-5 15-16,4-1 6 15,4-1 8-15,1 6 1 0,-3 8 2 16,-1 4 10 0,-1 5 0-16,-4 6-2 0,-2 2 7 15,-1 3-2 1,-7 0-2-16,4 0-1 0,-5 8-7 15,-2 7 1-15,0 6 3 16,-3 4 1-16,-3 4 0 16,0 0 6-16,0-3-9 15,0-1 5-15,1-5-5 16,5-2 0-16,0-3-2 16,3-5-4-16,4-3 1 15,1-2 2-15,5-4-2 16,1-1 4-16,3 0-2 15,3-6-1-15,-1-11-3 16,-2-7-2-16,2-5 2 0,-3-8-10 16,-4-9-1-16,-4-4-4 15,-8 2 5 1,-6 8-11-16,0 11 11 16,-8 12-5-16,-19 10-4 0,-6 7-27 15,-4 0-16-15,0 15-21 16,8 1-114-16,12-1-217 15</inkml:trace>
  <inkml:trace contextRef="#ctx0" brushRef="#br0" timeOffset="203864.66">18581 11520 435 0,'0'0'551'0,"0"0"-455"16,0 0-8-16,0 0-1 15,0 0-60-15,0 0-22 16,-46-65-5-16,31 71-2 16,-2 13 2-16,0 4-6 15,3 3 6-15,0 0-2 16,4-1 2-16,6 0-6 15,4-4 6-15,0-3-2 16,0-5 2-16,6-5-2 16,7-2 0-16,8-6-3 0,4 0 4 15,2-6 0-15,0-11-7 16,-2-2-4-16,2-4 3 16,0-4 3-16,-1-4 3 15,-1 0 2-15,2 0 1 16,-5 6 0-16,-5 9 3 15,-3 7 6-15,-5 7 11 16,-1 2-4-16,1 0-1 16,-2 5-10-16,1 14-2 15,-2 3 8-15,1 5-7 16,-3 0 1-16,1 3-4 16,0-4-1-16,-2 2 0 0,0 0 0 15,-3-5 0 1,0-2 0-16,0-1 0 0,0-7 0 15,-11-1 2-15,-7-4-2 16,0-4 1-16,-1 0-2 16,2-4 3-16,4 0-5 15,4-3 3-15,4-10 0 16,5-8 0-16,0-5 0 16,6-5-1-16,21-4 0 15,9-5 1-15,8-2 0 16,8 2-1-16,6 5-23 15,1 6-34-15,3 8-59 16,-3 6-99-16,-2 4-165 0</inkml:trace>
  <inkml:trace contextRef="#ctx0" brushRef="#br0" timeOffset="204583.28">19518 11467 993 0,'0'0'87'0,"0"0"14"0,0 0-31 16,0 0-19-16,0 0-42 15,0 0-9-15,1 13-2 16,5 21 0-16,-6 0 2 16,0 0 0-16,0-3-1 15,0-5-5-15,-6-5-2 16,-1-8-10-16,1-4 0 16,0-5 3-16,3-4 1 15,1 0 6-15,2-7 8 16,0-12-2-16,17-6-4 15,7-4 6-15,4-4 0 16,3-1 5-16,1-1 1 16,0 3 7-16,0 7-11 0,-2 9 0 15,-5 7-2 1,-4 5 1-16,-8 4 1 0,-4 0-1 16,-2 1 1-16,-2 14-2 15,-4 6 1-15,-1 2 3 16,0 2 1-16,0-2-1 15,0 2-2-15,0-4-2 16,0-1 2-16,0-3-2 16,0-5 0-16,-1-4 0 15,1-4 0-15,-3-4 0 16,3 0-1-16,0 0-1 16,0 0 2-16,0-1 3 0,12-13-2 15,6-6-1 1,7-3 0-16,2-1 1 0,1-1 4 15,2 2-3-15,0 5 5 16,-1 5-7-16,-3 5 0 16,0 7 0-16,-7 1-4 15,-4 0 4-15,-6 6 0 16,0 14-3-16,-8 5 2 16,-1 1 0-16,0 3-9 15,0-2-21-15,-11-2-33 16,-2-4-75-16,4-6-177 15</inkml:trace>
  <inkml:trace contextRef="#ctx0" brushRef="#br0" timeOffset="204957.25">20260 11510 855 0,'0'0'140'0,"0"0"-18"15,0 0-4-15,0 0-52 16,0 0-38-16,0 0-24 16,-19-20-4-16,17 44 1 15,2 5 16-15,0 3-13 16,0-2 0-16,0-3-2 16,5-5-2-16,7-3 1 0,-3-6-1 15,0-6 0-15,4-4-1 16,2-3 0-16,5 0-1 15,2-12-2-15,-3-10-12 16,4-5-4-16,-6-10 0 16,-3-3 0-16,-6-1 10 15,-7-3-2-15,-1 10-11 16,-1 2 6-16,-18 10 1 16,-7 6 3-16,-4 6-17 15,-5 9-32-15,-3 1-52 16,5 0-110-16,5 3-145 15</inkml:trace>
  <inkml:trace contextRef="#ctx0" brushRef="#br0" timeOffset="205400.53">20490 11389 1022 0,'0'0'93'0,"0"0"27"15,0 0-76-15,88-14-11 16,-61 19-25-16,-5 9-7 16,-4 5-1-16,-9 1 0 0,-4 2-2 15,-5 3 1-15,0 4-4 16,0-2 4-16,-9-3-1 15,-3 0 2-15,0-7-1 16,1-3 1-16,0-4 0 16,3-5 0-16,5-3-2 15,0-2 1-15,3 0 1 16,-2 0 3-16,2-3 3 16,0-14-1-16,8-11-4 15,13-3 1-15,3-5 2 16,6-1 7-16,7 1-6 15,0 0 3-15,5 4-8 16,3 3 0-16,-2 6-20 16,2 7-20-16,-8 8-36 0,-6 5-44 15,-6 3-110-15,-9 0-113 16</inkml:trace>
  <inkml:trace contextRef="#ctx0" brushRef="#br0" timeOffset="205815.21">20944 11430 609 0,'0'0'137'16,"0"0"-39"-16,0 0 16 16,0 0-24-16,0 0-51 0,0 0-8 15,-5 15 18-15,15-13-10 16,6-2-1-16,3 0-22 15,2 0-7-15,1 0-6 16,0-12-2-16,-5 2-1 16,0-5 2-16,-4 1-2 15,-3-2-5-15,-4 3 0 16,-6 1-1-16,0 1 1 16,-3 4 1-16,-16 5-4 15,-2 2 5-15,-5 0 0 16,0 9 3-16,0 8 2 15,3 7 4-15,6 1 18 0,4 1-8 16,7 2 0 0,6-2-9-16,0 1 0 0,4-5-6 15,17-1 2-15,3-6-3 16,5-6-6-16,4-4-32 16,2-5-44-16,2 0-82 15,1 0-241-15</inkml:trace>
  <inkml:trace contextRef="#ctx0" brushRef="#br0" timeOffset="205971.78">21559 11483 210 0,'0'0'841'0,"0"0"-698"15,0 0-50-15,0 0-62 16,0 0-31-16,0 0-45 15,-17-10-234-15</inkml:trace>
  <inkml:trace contextRef="#ctx0" brushRef="#br0" timeOffset="212713.47">16639 12182 277 0,'0'0'196'0,"0"0"-148"16,0 0 1-16,0 0-3 15,0 0 25-15,0 0-22 16,0 0-28-16,0 0 1 16,0 0 10-16,1 0-7 15,2 0 4-15,3 0-10 16,2 0 7-16,0-3 14 15,5 0-10-15,3-1 3 16,6-1-8-16,8-4-5 16,8 1-2-16,11-5-6 0,13 2 5 15,14-3-2-15,13 3 5 16,13 0 1-16,6 3 0 16,-1 1-9-16,-2 0 0 15,-3 5-5-15,-8 0-4 16,-3-1 3-16,-9 1-6 15,-10 2-1-15,-6 0 1 16,-11 0 0-16,-12 0-1 16,-11 0 1-16,-15 0 0 15,-8 0 0-15,-7 0 0 16,-2 0 0-16,0 0 0 16,0 0-7-16,-6 7-16 0,-16 7-12 15,-11 3-54-15,-9-2-77 16,-10-6-100-16,-11-8-144 15</inkml:trace>
  <inkml:trace contextRef="#ctx0" brushRef="#br0" timeOffset="213116.87">16668 12240 943 0,'0'0'4'15,"0"0"18"-15,0 0 43 0,0 0 6 16,0 0-16-16,0 0-47 16,7-22-8-16,24 22 0 15,17 0 3-15,17-2 6 16,11-1 0-16,15-4 9 15,8-1 7-15,10 0 5 16,0 2-9-16,1-2-9 16,-4 3 3-16,-12-1-4 15,-10 1-1-15,-13 0-3 16,-15 1-7-16,-12-1 2 16,-17 0-1-16,-12 4 0 15,-3-1 0-15,-6 2-1 0,-5 0-1 16,0-1 1-16,-1 1-33 15,0 0-69-15,-10 1-41 16,-20 4-32-16,-7-5-225 16</inkml:trace>
  <inkml:trace contextRef="#ctx0" brushRef="#br0" timeOffset="213773.07">17989 11100 599 0,'0'0'124'15,"0"0"3"-15,0 0-52 16,0 0-8-16,0 0-43 16,0 0-18-16,-6-7-6 15,0 7 0-15,-9 11 0 16,-9 12 2-16,-6 10 11 16,-5 3 5-16,-8 7 7 15,-9 7-2-15,-9 11 4 16,-7 8-7-16,-3 6-10 15,-6 2-9-15,-2 0 7 16,0-2-6-16,-2-4 1 16,5-4-1-16,6-6-2 15,9-8 1-15,10-9-1 0,8-5 1 16,7-5-1-16,11-6 0 16,5-5 0-16,6-4 0 15,6-5 2-15,3-3-2 16,4-5 0-16,1-2-7 15,0 0-1-15,0-1-5 16,3-1-14-16,8-2-9 16,3 0-10-16,2 0-69 15,1-5-67-15,-5-12-70 16</inkml:trace>
  <inkml:trace contextRef="#ctx0" brushRef="#br0" timeOffset="214363.19">16736 11347 611 0,'0'0'28'0,"0"0"141"16,0 0-86-16,0 0-7 16,0 0-65-16,0 0-11 15,-5-9-7-15,5 23 7 16,8 7 27-16,4 3 6 15,3 6-13-15,6 3 5 16,7 1 0-16,6 3-7 16,6-3 0-16,7 2 3 15,6 0-8-15,5 0 1 16,7 6-7-16,4 0 8 16,0 3-6-16,-1 0 5 0,-1-1-7 15,-8-2 2-15,0 1 5 16,0-1-3-16,1-2 9 15,-2-4-8-15,-8-4-5 16,-14-3-6-16,-9-9 0 16,-13-5-1-16,-8-4 0 15,-3-6-1-15,-2-2 2 16,-1-3-1-16,0 0 8 16,0 0-6-16,0 0 7 15,0 0-5-15,0 0-1 16,0 0-1-16,0 0-2 15,0 0-14-15,-10 5-65 16,-14-1-101-16,-10-4-257 16</inkml:trace>
  <inkml:trace contextRef="#ctx0" brushRef="#br0" timeOffset="-208538.69">19846 12000 279 0,'0'0'154'0,"0"0"-100"0,0 0-29 16,0 0 44-16,0 0-36 15,0 0-15-15,0 0 12 16,0 0-11-16,-3-16 8 15,3 16-21-15,0 0-6 16,0 0 0-16,0 0-2 16,-2 0-3-16,1 0-9 15,-5-1 14-15,0-1-4 16,-1 1 4-16,-1 0 0 16,2-2 0-16,-3 0 0 15,0-1 0-15,2 1 3 0,2 1 9 16,1-2-4-1,2 3 29-15,1 1 10 0,-1-2-34 16,2 2 2-16,0 0-1 16,0 0-2-16,0 0 1 15,0 0-2-15,-1 0-1 16,1 0-3-16,0 0-4 16,0 0 5-16,0 0 6 15,0 0-1-15,0 0 8 16,0 0-3-16,0 0 8 15,0 0 4-15,0 0-11 16,0 0 5-16,0 0-11 16,0 0-9-16,1 0-2 0,14 0-1 15,14 0 1-15,9 0 8 16,8 2-2-16,5-1 2 16,2 3-2-16,3-1-3 15,2 0 8-15,5 2-12 16,-2-1 5-16,-3 1 1 15,-4 0-7-15,-8 0 0 16,-2 1-2-16,-1-1 2 16,-2 0 0-16,3-1 0 15,2 4 0-15,-1-5 0 16,-3 3 0-16,-4-2 0 16,-5-2 1-16,-3 0 0 15,-8-2-1-15,-2 0 1 0,-6 0 2 16,-2 0 1-16,-1 0-4 15,-2 0 1-15,-5 0 3 16,-1 0-3-16,-3 0 1 16,0 0-1-16,0 0-1 15,0 0 0-15,0 0 0 16,0 0-6-16,-3 0-19 16,-16 0-16-16,-11 5 24 15,-10 5-51-15,-6-2-86 16,-5-2-36-16,-3-2-34 15</inkml:trace>
  <inkml:trace contextRef="#ctx0" brushRef="#br0" timeOffset="-207616.15">18864 13048 936 0,'0'0'2'0,"0"0"87"16,0 0-15-16,-82-12-5 16,57 29-28-16,2 6-12 15,3 7-21-15,5 2 1 16,7 2-4-16,5 2 2 16,3 2 2-16,0-4-3 15,5 0 0-15,13-5-2 16,0-5 0-16,1-4-2 15,3-7 4-15,0-8-3 16,4-5 8-16,6 0 0 16,6-16-5-16,2-10 1 15,-1-7-5-15,-3-2-2 16,-10-5 0-16,-10-2-2 16,-10 0 0-16,-6 1-13 0,-8 6-12 15,-25 8 1-15,-13 12-1 16,-12 10-7-16,-1 5-4 15,4 5-6-15,8 14-3 16,13 2-21-16,10 4-58 16,15-1-72-16,9-7-53 15</inkml:trace>
  <inkml:trace contextRef="#ctx0" brushRef="#br0" timeOffset="-206857.83">19364 12973 978 0,'0'0'2'0,"0"0"70"16,0 0 16-16,0 0 10 15,0 0-77-15,0 0-17 16,-70 22-1-16,61 17 5 15,4 2 0-15,5-1-6 16,0-1 3-16,0-4 0 16,0-2-4-16,0-4 1 0,0-7 0 15,0-2-2 1,0-6 0-16,0-4 1 0,-1-3 1 16,1-5-2-16,0-2 0 15,0 2 0-15,0-2 3 16,0 0-3-16,0 0 7 15,6-6 0-15,14-14-6 16,10-5 1-16,2-6-2 16,4-2 0-16,-2 1 0 15,0 2-3-15,1 2 3 16,-1 4 0-16,-3 7 0 16,-5 7-2-16,-4 1 2 0,-8 8-1 15,-3 1 1-15,-2 0-4 16,-3 3 4-16,-1 11-1 15,-2 5-5 1,0 4 6-16,0 2 0 0,0 1 0 16,-2 3 0-16,2-1 0 15,4-2 0-15,1 2-1 16,5-4 4-16,3-5-3 16,0-2 0-16,1-8 0 15,6-3 3-15,1-6-2 16,4 0 2-16,5-3-2 15,0-13 1-15,4-4-1 16,-2-6-1-16,-5-4 1 16,-5-7-2-16,-4-1 0 15,-9 0-2-15,-5 6 2 0,-7 9-2 16,0 10 2 0,-16 9-3-16,-8 4 2 0,-9 4 2 15,-1 18 1-15,2 6 1 16,9 2 2-16,10 1-2 15,13 1-2-15,0-3 0 16,32-3-3-16,10-4-17 16,10-5-78-16,6-10-106 15,5-5-229-15</inkml:trace>
  <inkml:trace contextRef="#ctx0" brushRef="#br0" timeOffset="-203707.76">20891 13172 235 0,'0'0'39'0,"0"0"58"15,0 0-31-15,0 0-16 16,0 0-1-16,0 0-3 16,0 0-17-16,31-37 30 15,-29 32-14-15,0 1 5 0,-2 1 1 16,1 1 16-16,-1-1-8 15,0 0-28-15,0 0-7 16,0 1 6-16,0 1-13 16,0 0-2-16,0 1 10 15,0-2-3-15,0 2-2 16,0-2-8-16,0 2-2 16,0 0 0-16,0-3 0 15,0 1-4-15,0-1 4 16,0 0-8-16,0 2 1 15,0-1 2-15,0 1-1 16,-1 1 6-16,1 0-6 16,0 0 0-16,0 0 4 0,0 0-6 15,0 0 3 1,0-2 3-16,-2-1-2 0,-1 1 12 16,0-1-9-16,-4-1-7 15,1 1 10-15,-5-2-9 16,-3 0-2-16,-4 4 5 15,1 1-2-15,1 0 0 16,-2 0 2-16,0 11-3 16,5 4 1-16,0 6-4 15,5 3 5-15,6 1-5 16,2-1 1-16,3 2 4 16,15-4-4-16,3-2-1 15,0-3 3-15,1-6-2 16,0-5-1-16,-2-4 2 0,2-2 0 15,2 0 1-15,0-8-2 16,0-8 1-16,-6-4 1 16,-4 0-2-16,-3-3-1 15,-5 1 0-15,-3 1-5 16,-3 0 4-16,0 0-2 16,0 3-4-16,0 1 6 15,-3 4-4-15,-2 2 5 16,4 3-2-16,1 3 4 15,0 3-2-15,0 0 0 16,0 2 0-16,0-1-2 0,11-1-1 16,11 1 3-1,5-1 0-15,1 2-2 16,-1 0 2-16,0 0 0 0,-7 0-1 16,2 9 1-16,-5 1-2 15,-2 3 2-15,0 3-1 16,-4 1 1-16,-1 3 0 15,-1 2 0-15,-3 2 2 16,-1-1-3-16,-4 0 1 16,-1 3 0-16,0-5-1 15,-3-1 2-15,-12-2-2 16,2-6 1-16,1-5 0 16,1-5 0-16,4-2 1 15,5 0 5-15,2-3 8 0,0-15-8 16,6-9-1-1,20-3-5-15,7-2 0 0,4 0-2 16,6 2 2-16,3-2 0 16,8 3 0-16,4 1-15 15,2 1-33-15,-2 5-65 16,-1 7-87-16,-6 9-259 16</inkml:trace>
  <inkml:trace contextRef="#ctx0" brushRef="#br0" timeOffset="-202980.79">21819 13129 888 0,'0'0'6'15,"0"0"89"-15,0 0-19 16,0 0-51-16,0 0-25 16,0 0-6-16,-6 47 6 15,-1-15 7-15,1 0 0 16,-3 1 4-16,3-6-1 16,0-5-2-16,0-5-1 15,3-7-7-15,-2-4 1 16,5-3 1-16,0-3-2 0,0 0 24 15,0 0 25-15,14-14-15 16,7-4-31-16,4 0 0 16,2-2-3-16,-3 3 0 15,3-3 0-15,-2-1 2 16,2 1-1-16,-6 6-1 16,-1 2 0-16,-5 7 0 15,-7 2 0-15,-4 3 0 16,-1 0-5-16,1 0-3 15,2 17 5-15,1 2 3 16,0 3-1-16,-2 2 1 16,-1 1 0-16,-1-3 0 15,0-2 1-15,-3-2-1 16,0-6 0-16,0-1-2 16,0-5 2-16,0-3-2 0,0-3-1 15,0 2 1-15,0-2-1 16,0 0 3-16,0 0 1 15,0 0 4-15,8 0 11 16,7-13-16-16,4-4 3 16,5-2-5-16,1-1 2 15,2-3 0-15,3 2 0 16,0 1 0-16,-2 3 0 16,-3 3 0-16,-3 6-1 15,-5 2-1-15,-5 5-1 0,-1 1-6 16,-4 0-15-16,-1 3-13 15,0 9-6-15,-2 4-13 16,-2-1-43-16,2 1-57 16,1-3 10-16,4-6-23 15,3 0-148-15</inkml:trace>
  <inkml:trace contextRef="#ctx0" brushRef="#br0" timeOffset="-202597.45">22475 13277 381 0,'0'0'113'16,"0"0"-1"-16,0 0 24 15,0 0 18-15,0 0-44 16,0 0-59-16,21-47 29 16,-21 47-14-16,0 0-30 0,0 0-25 15,0 0-11-15,0 10-3 16,-4 7 3-16,-2 1 11 16,3 1-1-16,1-1-5 15,2-2 7-15,0-1 3 16,0-5-13-16,10-1 6 15,0-4-6-15,2-3 4 16,4-2 2-16,1 0-4 16,3 0-1-16,1-7 2 15,-3-6-4-15,0-4 1 16,-4-1-2-16,-2-2-3 16,-5-1 2-16,-6-1-13 15,-1 0 8-15,-3 3-12 16,-17 5-13-16,-9 7 1 0,-4 5-1 15,2 2 0-15,3 0-10 16,3 4-8-16,3 9-22 16,8 2-36-16,9 0-63 15,5-5-52-15,5 0-294 16</inkml:trace>
  <inkml:trace contextRef="#ctx0" brushRef="#br0" timeOffset="-201870.43">22723 13201 694 0,'0'0'133'0,"0"0"53"15,0 0-105-15,0 0-5 0,83-39-30 16,-72 39-7-16,-3 0-12 16,-1 0-17-16,0 0-7 15,1 7-3-15,-1 11 0 16,-1 2-1-16,-3 0 2 15,-3 4-1-15,0-4 0 16,0-1 0-16,0-1-1 16,0-4 1-16,0-2 0 15,-7-3 0-15,4-3 0 16,-2-3-1-16,4-3 1 16,1 0 0-16,0 0-2 15,0 0 4-15,4-9-4 0,14-10-1 16,6-5-6-16,2 1 9 15,2 0-1-15,6-5 1 16,-1 4 0-16,-2 1 0 16,0 6 0-16,-7 5-1 15,-3 5 3-15,-4 6-1 16,-10 1-1-16,-2 0 0 16,-1 0 0-16,-1 8-2 15,-1 9 2-15,1 3-4 16,-3 1 4-16,0 0-2 15,0-3 2-15,0 1 0 16,0-5 0-16,0 0 1 16,2-4-1-16,4-3 4 0,0-2-2 15,5-2 4-15,5-3 8 16,5 0 6-16,2 0-9 16,4 0-8-16,-2-11 1 15,-2-2-3-15,-1-2 2 16,-1-1-3-16,-5 1 0 15,-6 0 0-15,-4 6 1 16,-6 3-1-16,0 4 0 16,0 2-1-16,0 0 0 15,0 0-3-15,-9 1-5 16,-3 10 7-16,-1 1 0 16,8 4 1-16,5 0 1 15,0-2 3-15,0 1-3 16,18-1 1-16,3-2-1 0,8 1-1 15,4-2-8-15,2 0-44 16,7 1-75-16,0-3-147 16,1-2-314-16</inkml:trace>
  <inkml:trace contextRef="#ctx0" brushRef="#br0" timeOffset="-201741.5">23879 13375 875 0,'0'0'182'0,"0"0"-78"16,0 0-70-16,0 0-34 16,0 0-73-16,0 0-472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45:49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14745 2017 615 0,'0'0'28'0,"0"0"96"0,0 0-29 16,0 0-16-16,0 0-26 15,0 0-42-15,0 0-8 16,0 0-2-16,-11-14 4 15,11 14 3-15,-1 0 14 16,-1 0 1-16,2 0 0 16,0 0-2-16,0 0-9 15,0 0-1-15,0 0 2 16,0 0 2-16,0 0-2 16,0 0 0-16,0 0 2 15,9-1 7-15,9-8 7 0,5-3 0 16,4-3-21-16,1-3-5 15,-2-2-1-15,-3 1 1 16,-7-1-2-16,-6 3 0 16,-5 3 0-16,-5 4-1 15,0 4 1-15,-9 6-1 16,-19 0-3-16,-8 13 2 16,-4 12 0-16,-2 7-1 15,2 4 1-15,9 3 0 16,8-1 1-16,8-3 0 15,12-3-1-15,3-8-1 16,2-2 2-16,21-8-7 16,11-9 7-16,14-5 0 15,4 0 0-15,5-5-21 16,-4-12-47-16,-8 0-61 0,-10-3-91 16,-11-1-113-16</inkml:trace>
  <inkml:trace contextRef="#ctx0" brushRef="#br0" timeOffset="350.27">15125 1934 741 0,'0'0'166'16,"0"0"-35"-16,0 0-38 15,0 0-29-15,0 0-49 0,0 0-14 16,-6 5 1-16,6 9 25 15,0 0-9-15,3 0-6 16,4 0-7-16,1 0 0 16,-2-3-4-16,-3-2 1 15,-1-4-1-15,0-2 1 16,-2-1-1-16,0-2 3 16,0 0 4-16,0 0 8 15,0 0 5-15,0-3-1 16,2-10-19-16,4-4-1 15,4-6-11-15,8-4-15 16,6-1-12-16,0 1-24 16,4 0-32-16,0 5-16 15,-5 5-90-15,-2 3-84 0</inkml:trace>
  <inkml:trace contextRef="#ctx0" brushRef="#br0" timeOffset="788.68">15323 1954 679 0,'0'0'112'0,"0"0"-32"15,0 0 17-15,0 0-60 0,0 0-28 16,0 0 5-16,-6 19-1 15,12-16-4-15,5-3 5 16,4 0-3-16,4 0 4 16,3 0-1-16,5-12-7 15,0-2-6-15,0-3 1 16,-3 0-1-16,-8-1 0 16,-2 4 0-16,-10-1-1 15,-4 6 0-15,0 1 3 16,0 6-1-16,-8 2-2 15,-12 0 0-15,-4 8-1 16,-4 12 1-16,2 3 5 16,1 1-3-16,7-2 0 0,6-1 2 15,7-2-3 1,5-1-1-16,0-4-2 0,16-4-10 16,9-5-18-16,5-5-13 15,7 0-57-15,9 0-60 16,4-3 69-16,0-11 16 15</inkml:trace>
  <inkml:trace contextRef="#ctx0" brushRef="#br0" timeOffset="1305.5">15696 1850 824 0,'0'0'144'0,"0"0"-50"16,0 0 12-16,0 0-49 16,0 0-46-16,0 0-11 15,-13 5 0-15,13 9 4 16,0 1 16-16,1 2 1 16,4 0-13-16,-3 1-6 15,0-3 1-15,2 1-2 16,-2 0 0-16,-1-6 1 15,-1 2-2-15,2-5 3 16,-2-2-3-16,0-2 1 16,0-3 0-16,0 0 0 15,2 0 7-15,-2 0 0 0,3-10 7 16,2-7-7-16,4-5-8 16,6-5 0-16,2-1 1 15,4 0-1-15,1 2 0 16,2 2-2-16,-5 7 2 15,4 5 0-15,-6 4-1 16,0 4-1-16,-2 4-1 16,-3 0 3-16,-1 6-7 15,2 12 7-15,-3 5-3 16,-1 2 3-16,0 2 1 16,-1 0-1-16,-2-2-1 15,0 0-2-15,1 0-16 0,-1-3-22 16,3 1-55-16,2-3-16 15,6-5-17-15,1-9-292 16</inkml:trace>
  <inkml:trace contextRef="#ctx0" brushRef="#br0" timeOffset="2738.51">16629 1906 684 0,'0'0'158'0,"0"0"-13"0,0 0-37 15,0 0-54-15,0 0-39 16,0 0-15-16,10-18-4 15,-7 22 1-15,3 10 3 16,0 5 13-16,0 2-2 16,-1 3 5-16,0-1-2 15,-2 1-6-15,-1-2-2 16,-2-4-2-16,0-2-3 16,0-7 1-16,0-2 1 15,0-4 1-15,0-3 0 16,0 0 1-16,0 0 13 15,0 0 8-15,0-12 1 16,6-8-25-16,7-6-2 16,6-6 0-16,4 1 0 15,7-1 1-15,-1 3-1 0,2 3 0 16,-1 9-2-16,-4 5 2 16,-5 7-1-16,-3 5 0 15,-3 0 0-15,0 11-7 16,-3 12 4-16,-2 6 4 15,-4 5-1-15,-5-1 2 16,-1 1-2-16,0-4-6 16,0 0-31-16,0-5-23 15,3-3-34-15,6-5-39 16,6-9-88-16,3-8-66 16</inkml:trace>
  <inkml:trace contextRef="#ctx0" brushRef="#br0" timeOffset="3114.09">17174 2029 547 0,'0'0'214'16,"0"0"-76"-16,0 0 10 16,0 0-77-16,0 0-20 15,0 0-32-15,0-34-17 16,0 34-2-16,0 0 0 16,-1 11 1-16,-2 5 21 15,0 1 4-15,3 0-3 16,0-1-10-16,0-4-10 15,0 0-1-15,6-4 1 16,2-3 0-16,3-2-1 16,0-3-2-16,4 0 9 15,1-1-7-15,3-11 3 16,-5-3-5-16,4-2 3 0,-6-4-1 16,-1 1-2-1,-3-5 1-15,-2 0-1 0,-6 2-7 16,0 3-3-16,0 4-2 15,-17 7 0-15,-6 6-9 16,-7 3-10-16,-4 0 2 16,2 9-6-16,1 7-9 15,4 1-19-15,5 0-72 16,6 0-26-16,6-5-95 16</inkml:trace>
  <inkml:trace contextRef="#ctx0" brushRef="#br0" timeOffset="3363.22">17553 2099 559 0,'0'0'15'0,"0"0"-4"0,0 0 13 16,0 0-10-1,0 0-14-15,0 0-40 0,-27-15-51 16,20 13-141-16</inkml:trace>
  <inkml:trace contextRef="#ctx0" brushRef="#br0" timeOffset="4134.64">17862 1948 868 0,'0'0'61'16,"0"0"34"-16,0 0-6 0,0 0-6 16,0 0-43-16,0 0-37 15,-13-35-1-15,48 34-3 16,9-2 2-16,8-1-1 15,1 0 1-15,-3 1-1 16,-6-3 0-16,-9 0 1 16,-12 0-1-16,-9 0 2 15,-8-1 0-15,-3 4 3 16,-3 3-2-16,0 0 22 16,0 0-16-16,-7 0-9 0,-16 17-5 15,-11 11 5-15,-6 2 1 16,-5 4 8-16,6-1-5 15,5-3 3-15,5-4 3 16,7-7-9-16,7-5 2 16,5-3-3-16,5-8 0 15,4 0-1-15,1-3 2 16,0 0-1-16,0 0 8 16,11-10-7-16,8-3-1 15,3 0-3-15,0 0 3 16,-2 6 0-16,-1 4 0 15,0 3-3-15,-1 0 2 16,3 0-1-16,1 10-1 16,1 5-6-16,2 1-9 15,1-1-16-15,1-1-15 0,4-2-39 16,5-1-22-16,0-5-21 16,2-6-12-16,-7 0-391 15</inkml:trace>
  <inkml:trace contextRef="#ctx0" brushRef="#br0" timeOffset="5041.57">18415 1992 674 0,'0'0'131'0,"0"0"-21"16,0 0 21-16,0 0-63 16,0 0-46-16,0 0-22 15,-26-16 0-15,26 27 8 0,7-1 11 16,8-1-8-1,6-1 9-15,1-3-10 0,4-4-3 16,2-1-2-16,-3 0-5 16,0-1 6-16,-5-11-6 15,-5-2-2-15,-2-1 1 16,-6-2-5-16,-5 2 3 16,-2 0 3-16,0 6 0 15,-12 1 2-15,-8 8 2 16,-6 0-3-16,-2 3 1 15,-1 14 0-15,6 3 6 16,7 2-3-16,6 0-3 16,10 0-3-16,0 0 1 0,12-5-1 15,15-2 0 1,6-7-2-16,4-5-12 0,3-3-14 16,0 0-29-16,-2-7 2 15,-7-8 16-15,-3-4 30 16,-6-2 10-16,-5-1 3 15,1-1 17-15,-6 1 21 16,-3 8-5-16,0 3 19 16,-6 7-18-16,0 4-9 15,-2 0-17-15,2 0-11 16,2 0 0-16,0 12 0 16,2 8 2-16,-1 2 1 15,0 2 1-15,0 2 2 16,-3 0-3-16,1-2-3 0,-1-4 0 15,-1-2 0-15,-2-6 0 16,0-3 3-16,0-4-3 16,0-4-3-16,-5-1-3 15,3 0 6-15,2-8-1 16,0-9-1-16,0-3-10 16,14-4 3-16,7-2 7 15,1 0 2-15,5 2 0 16,-1 4 0-16,-5 7-2 15,-2 4 2-15,-8 6 4 16,-1 3-3-16,-3 0 5 16,-1 0-3-16,1 3-2 15,-1 8 4-15,2 3 6 0,-2 2-1 16,0 1-4-16,1 0 10 16,-1 2-12-16,-1-2-1 15,1-5 0-15,0 0-2 16,0-4 2-16,-3-4-3 15,2-4 1-15,3 0 3 16,8 0 5-16,3-14-5 16,1-5-1-16,0-3-1 15,-4-6-1-15,-1-2-1 16,-8 1 0-16,-5 2-7 16,-2 4 1-16,-8 7-5 15,-18 10-1-15,-14 6-24 16,-5 0-34-16,-3 13-57 15,12-1-158-15</inkml:trace>
  <inkml:trace contextRef="#ctx0" brushRef="#br0" timeOffset="5535.74">19955 2002 527 0,'0'0'323'16,"0"0"-257"-16,0 0 33 15,0 0-42-15,0 0-56 16,0 0 4-16,6 5-3 16,16 0 5-16,6-3 1 15,7-2-3-15,-2 0-2 16,1 0-1-16,-6-8-2 16,-9-3 0-16,-7-4 0 0,-7-1 6 15,-5 0-1-15,0 1 0 16,-9 4 16-16,-12 2-5 15,-7 6-5-15,-3 3 6 16,-1 0-4-16,4 17-1 16,7 4 2-16,7 4-6 15,11 3-3-15,3-2-3 16,8 3-1-16,20-4-2 16,15-4 1-16,7-4-26 15,6-5-51-15,6-5-34 16,-4-7-114-16,-6 0 123 15</inkml:trace>
  <inkml:trace contextRef="#ctx0" brushRef="#br0" timeOffset="5835.69">20435 1944 798 0,'0'0'181'0,"0"0"-64"16,0 0-13-16,0 0-70 15,0 0-34-15,0 0-2 16,4 20 2-16,-1 1 13 15,2 1 7-15,-2 2-4 16,1 2-3-16,1-2-3 16,1-1-3-16,-3-6-4 15,0-3-1-15,-3-3-2 16,0-8 2-16,0-3-1 16,0 0 7-16,0 0 1 15,1-7 7-15,4-12-13 0,4-5 0 16,5-3-3-1,10-5-3-15,6-2-16 0,9-2-17 16,3 2-30-16,4 3-83 16,0 4-106-16,-4 4-153 15</inkml:trace>
  <inkml:trace contextRef="#ctx0" brushRef="#br0" timeOffset="6243.11">20681 1954 789 0,'0'0'122'0,"0"0"-96"0,0 0 65 16,0 0-24-16,0 0-34 15,0 0-8-15,88 43-7 16,-45-43-5-16,5 0-8 15,-2-4-4-15,-4-9-1 16,-9-4-10-16,-9-4-15 16,-8 1 4-16,-8-1 5 15,-7 0 9-15,-1 5 5 16,-6 7 0-16,-16 9 2 16,-8 0 4-16,-1 2 3 0,-1 16 7 15,6 5 1-15,5 2-1 16,6 3-2-16,7-1-3 15,8 1-5-15,0-3-4 16,9-2 0-16,23-1-2 16,9-6-11-16,12-7 9 15,5-4-68-15,2-5-84 16,-6-4-159-16,-13-17-177 16</inkml:trace>
  <inkml:trace contextRef="#ctx0" brushRef="#br0" timeOffset="6639.61">21258 1895 673 0,'0'0'162'16,"0"0"-28"-16,0 0-3 16,0 0-44-16,0 0-42 15,0 0-39-15,-28-21-5 0,23 39 3 16,-2 3 19-16,2 3-4 16,3 3 1-16,0-1-6 15,2 3-4-15,0-2-1 16,0-3-7-16,0-5-1 15,0-2 0-15,0-8-1 16,0-5-1-16,0-2-6 16,0-2 2-16,-1 0 5 15,1 0 1-15,0-8 4 16,0-9-4-16,0-3-2 16,13-8 0-16,3 0 0 15,7-2 1-15,1 4-3 0,4 1-2 16,2 11-2-1,-5 3 7-15,2 9-9 0,-5 2 5 16,-2 0-1-16,-7 11 1 16,-2 8-1-16,-3 5-11 15,-6 2 5-15,-2 2-11 16,0 0-17-16,0 1-27 16,0-4-36-16,-3-6-150 15,1-8-332-15</inkml:trace>
  <inkml:trace contextRef="#ctx0" brushRef="#br0" timeOffset="7777.89">21912 1923 723 0,'0'0'138'0,"0"0"-18"0,0 0-40 15,0 0-52 1,0 0-28-16,0 0 15 0,-9 50 2 16,9-25-3-16,0 2 0 15,0-1-3-15,0-1-2 16,0-3-6-16,0-7-1 15,0-2-1-15,1-10 1 16,-1-1-1-16,0-2 3 16,0 0 11-16,0 0 21 15,5-8 2-15,1-6-34 16,5-6 1-16,5-1-5 16,3-1 0-16,6-2-2 0,0 0 2 15,0 4-1-15,0 6 1 16,-9 6 0-16,-5 6-3 15,-4 2-2-15,3 0 1 16,-1 14 0-16,2 6 4 16,-1 4-1-16,-2 1 2 15,1 1-1-15,1-2 0 16,1-2-4-16,-1 0-5 16,3-5-57-16,-2-6-25 15,4-6-29-15,4-5-80 16,7 0-99-16</inkml:trace>
  <inkml:trace contextRef="#ctx0" brushRef="#br0" timeOffset="8125.02">22446 2046 687 0,'0'0'210'16,"0"0"-59"-16,0 0-46 16,0 0-21-16,0 0-58 15,0 0-24-15,-18-10 0 16,8 25 10-16,3 1-2 15,3 2 1-15,2 1 2 16,2-2 0-16,0-3-7 16,0 2-1-16,3-5-3 15,7-3 0-15,0-2 0 16,6-5 1-16,-2-1 2 16,6 0-1-16,0-7-2 15,-1-8-2-15,1-2-2 0,-4-5-9 16,-1-2 0-1,-5-5 1-15,-1 2 0 0,-9 1-11 16,0 5 4 0,-9 5 10-16,-13 9-10 0,-7 4-21 15,-6 3-6-15,1 0-11 16,1 3-25-16,6 7-106 16,10-3-117-16</inkml:trace>
  <inkml:trace contextRef="#ctx0" brushRef="#br0" timeOffset="8334.68">22714 2063 247 0,'0'0'759'16,"0"0"-671"-16,0 0 34 15,0 0-42-15,0 0-73 16,0 0-7-16,30-3-60 16,-15 19-85-16,-4-3-170 15</inkml:trace>
  <inkml:trace contextRef="#ctx0" brushRef="#br0" timeOffset="8515.67">22734 2305 780 0,'0'0'172'0,"0"0"-53"15,0 0-14-15,0 0-65 16,0 0-28-16,0 0-12 16,33-61-70-16,-16 59-51 15,1-3-138-15</inkml:trace>
  <inkml:trace contextRef="#ctx0" brushRef="#br0" timeOffset="8859.34">23092 1867 487 0,'0'0'330'0,"0"0"-143"16,0 0-65-16,0 0-22 15,0 0-33-15,0 0-42 16,-5-59-22-16,5 60-3 16,0 18-7-16,3 11 7 15,2 7 1-15,-2 5 1 0,-3 2 1 16,0-3-2-16,0 0 3 15,0-5-4-15,0-3-2 16,-2-2-7-16,-1-5-14 16,3-2-20-16,0-5-23 15,0-4-28-15,0-6-57 16,12-9-84-16</inkml:trace>
  <inkml:trace contextRef="#ctx0" brushRef="#br0" timeOffset="9198.6">23445 1598 811 0,'0'0'29'0,"0"0"90"16,0 0-19-16,0 0-8 16,0 0-54-16,0 0-38 15,-6-14-18-15,0 37 17 16,3 8 0-16,-1 7 1 0,2 0 0 15,-1 6-6-15,-1 0-43 16,-1-4-69-16,-1-5-124 16</inkml:trace>
  <inkml:trace contextRef="#ctx0" brushRef="#br0" timeOffset="9738.69">23392 2208 872 0,'0'0'120'15,"0"0"-68"-15,0 0 38 16,0 0-8-16,0 0-30 15,0 0-40-15,38-14-4 16,-13 4 5-16,7-3-4 16,5-3-5-16,5-1-2 15,4 0-1-15,5-3-2 16,1-1-5-16,-4-2-15 16,-5 0-7-16,-12-2-9 15,-11 5 6-15,-13 4 15 0,-7 4 10 16,0 5 3-1,-9 4 0-15,-13 3-4 0,-12 0 4 16,1 8-1-16,3 6 3 16,9 5-3-16,6 3 4 15,8 0 0-15,7 4 2 16,0-1-1-16,9 0 0 16,10 1 4-16,2-2-4 15,-5-4 0-15,-1 0 3 16,-7-1-3-16,-6-1 3 15,-2 0-1-15,0-2 1 16,-6-1 1-16,-18-3 2 16,-10-4 0-16,-12-3-1 0,-6-2-4 15,-3-3-2 1,4 0-62-16,17 0-186 0</inkml:trace>
  <inkml:trace contextRef="#ctx0" brushRef="#br0" timeOffset="13310.87">13709 2068 721 0,'0'0'125'16,"0"0"-14"-16,0 0-15 15,0 0-42-15,0 0-38 16,0 0-14-16,0 0-2 16,0 0 0-16,-6 5 3 0,12 9 4 15,-1 5-3-15,0 4 6 16,0 3-4-16,0 4-3 16,-2 0 0-16,-1 2-2 15,0 2-1-15,-2-1-10 16,0-3-20-16,0-5-35 15,0-7-94-15,0-9-110 16,-3-9-246-16</inkml:trace>
  <inkml:trace contextRef="#ctx0" brushRef="#br0" timeOffset="13636.09">13943 1927 707 0,'0'0'148'16,"0"0"-13"-16,0 0-24 16,0 0-36-16,0 0-44 15,0 0-30-15,-6-17 0 16,6 34 3-16,8 4 13 15,0 7 12-15,-1 8-10 16,3 3-9-16,-2 6 0 0,1 4-9 16,-3 2 0-1,-6 7-1-15,0 7-6 0,-9 8-25 16,-22 10-28 0,-17 1-42-16,-18 1-105 0,-10-2-208 15</inkml:trace>
  <inkml:trace contextRef="#ctx0" brushRef="#br0" timeOffset="14393.06">13446 3539 714 0,'0'0'69'16,"0"0"39"-16,0 0 11 16,0 0-56-16,0 0-38 15,0 0-14-15,26-56-4 0,-5 56 4 16,-2 0-3-16,-1 2-6 15,-1 15-2-15,-4 3 0 16,0 6 1 0,-3 4 3-16,-6 1 1 0,-2 2 1 15,-2-4-1-15,0 1 9 16,-16-4-4-16,-4 1-2 16,-4-4 2-16,-3-2-2 15,-2-2 0-15,2-2 0 16,4-5-6-16,2-3-1 15,10-4 0-15,6-2 0 16,3-3-1-16,2 0 4 16,0 0 0-16,19-5 1 15,14-11-4-15,13-2-1 16,10-1 0-16,2-3-6 16,-1 2-22-16,-2 2-37 0,-13-2-45 15,-8-1-192-15</inkml:trace>
  <inkml:trace contextRef="#ctx0" brushRef="#br0" timeOffset="14670.53">13856 3400 945 0,'0'0'112'0,"0"0"-14"15,0 0-36-15,0 0-28 16,0 0-32-16,0 0-2 16,37-1 0-16,-13 32 4 15,-4 5 0-15,-2 10-2 16,0 5-2-16,-9 1 1 16,-9 1-1-16,0 0-2 15,-27 0-23-15,-14 1-27 16,-9 0-43-16,0-8-105 15,4-13-207-15</inkml:trace>
  <inkml:trace contextRef="#ctx0" brushRef="#br0" timeOffset="15275.76">14852 3571 659 0,'0'0'151'0,"0"0"-20"16,0 0-16-16,0 0-13 15,0 0-63-15,0 0-39 16,-24-25 3-16,45 22 0 15,6-1 25-15,5-5-13 16,4-1-4-16,-1-5-8 16,4-2-1-16,-4-1-1 15,-5-3-1-15,-4-1 0 0,-9 1-4 16,-8 2 3-16,-7 3-6 16,-2 5 3-16,-2 1 4 15,-21 10-5-15,-10 0 2 16,-5 8 2-16,-4 15-2 15,-1 8 2-15,6 4 1 16,4 7 2-16,8 3 0 16,10-2-2-16,9-4 0 15,6-5-2-15,13-5-6 16,19-8-7-16,11-8-13 16,8-6-28-16,8-7-45 15,9 0-127-15,2-15-90 0,0-6 75 16</inkml:trace>
  <inkml:trace contextRef="#ctx0" brushRef="#br0" timeOffset="15616.34">15388 3414 837 0,'0'0'114'0,"0"0"-24"16,0 0 14-16,0 0-80 15,0 0-24-15,0 0 0 16,-8 57 19-16,13-21 13 16,-2 3-12-16,-1 0-1 15,1-6-8-15,-1-5-6 16,-1-6 2-16,1-5-6 0,-1-6 1 16,-1-7-1-16,0-3-1 15,0-1 4-15,0 0 12 16,2-11 13-16,1-11-18 15,1-8-11-15,7-7-3 16,8-7-6-16,9-4-9 16,10-2-9-16,8 4-26 15,3 5-48-15,3 7-27 16,-4 1-99-16,-12 3-174 16</inkml:trace>
  <inkml:trace contextRef="#ctx0" brushRef="#br0" timeOffset="15997.5">15687 3480 479 0,'0'0'237'16,"0"0"-181"-16,0 0 31 15,0 0-14-15,0 0-14 16,0 0 6-16,45 11-26 15,-15-11-8-15,4-7-28 16,0-7-2-16,-2-5-1 16,-2-2-3-16,-4-3-17 15,-5 2-3-15,-9 2 9 0,-6 3 4 16,-6 4 10-16,0 6 1 16,-4 5 7-16,-15 2-1 15,-7 9-2-15,-7 12 2 16,0 8 9-16,2 6-4 15,7 2 0-15,6 3-9 16,11-2-1-16,7-6-2 16,4-9-4-16,22-3-21 15,14-8-24-15,15-7-14 16,8-5-5-16,4 0-47 16,-3-12-236-16</inkml:trace>
  <inkml:trace contextRef="#ctx0" brushRef="#br0" timeOffset="16386.32">16236 3410 744 0,'0'0'139'16,"0"0"-61"-16,0 0 31 15,0 0-28-15,0 0-60 16,0 0-19-16,-37-1-2 16,37 22 11-16,-2 5 8 15,1 5-1-15,-1 2 1 16,1-3-7-16,1-2-7 15,0-4-3-15,0-5 1 16,0-5-3-16,0-6 1 16,0-3 0-16,0-4 2 15,0-1 2-15,0 0 0 16,0-1 0-16,0-15 3 0,0-7-8 16,6-8 1-16,9-4-1 15,4-3-2-15,7 0 1 16,2 4 1-16,-1 9-4 15,2 9 2-15,-3 8-3 16,-5 8-1-16,-2 0 4 16,-4 7 0-16,-6 15-1 15,-1 7-9-15,-5 9-9 16,0 2-25-16,-2-1-24 16,4-2-21-16,0-2-130 15,9-7-117-15</inkml:trace>
  <inkml:trace contextRef="#ctx0" brushRef="#br0" timeOffset="16875.12">16900 3378 993 0,'0'0'63'0,"0"0"26"15,0 0 10-15,0 0-71 16,0 0-28-16,0 0-11 0,-14 3 11 16,14 25 1-1,0 2 0-15,0 4 0 0,2-4 1 16,-1-3-2 0,-1-4 0-16,2-5 2 0,-2-4-2 15,0-4 1-15,0-6-3 16,0-4 3-16,0 0-2 15,0 0 2-15,1 0 10 16,3-10-7-16,5-8-4 16,3-5 0-16,4-5 2 15,3-5-2-15,5 0-1 16,1-2 0-16,4 5 0 16,1 3 1-16,2 6 0 15,-3 5-2-15,-5 7 1 0,-7 6-1 16,-8 3 2-16,-3 0-5 15,0 10 1-15,-3 10 2 16,-3 4 2-16,0 8 1 16,0 2-1-16,0 4-3 15,0-2-21-15,0-1-24 16,0-4-41-16,0-8-52 16,0-4-172-16</inkml:trace>
  <inkml:trace contextRef="#ctx0" brushRef="#br0" timeOffset="17295.68">17458 3408 912 0,'0'0'122'0,"0"0"-43"16,0 0-4-16,0 0-71 15,0 0-4-15,0 0 0 16,-26 34 0-16,26-6 6 16,0 0 13-16,0 1-2 15,0-1 2-15,0-3-7 16,0-4 2-16,0-1-9 16,0-3-1-16,3-5-4 15,5-3 2-15,-1-5-1 0,5-4 1 16,3 0 4-16,3-3-2 15,0-14 4-15,3-5-7 16,-3-4-1-16,-3-7 3 16,-4-6-3-16,-5 0-2 15,-3 0 0-15,-3 4-7 16,0 12-1-16,-9 7 0 16,-10 12-4-16,-5 4-21 15,2 4-10-15,1 16-26 16,5 2-32-16,8-2-102 15,5-2-115-15</inkml:trace>
  <inkml:trace contextRef="#ctx0" brushRef="#br0" timeOffset="17483.62">17840 3360 886 0,'0'0'95'16,"0"0"-6"-16,0 0-11 16,0 0-78-16,0 0-26 15,0 0-37-15,9 7-121 16,-1 7-221-16</inkml:trace>
  <inkml:trace contextRef="#ctx0" brushRef="#br0" timeOffset="17654">17889 3631 971 0,'0'0'158'0,"0"0"-52"16,0 0-51-16,0 0-42 16,0 0-13-16,0 0-45 15,15-54-81-15,6 47-107 16,-1-8-309-16</inkml:trace>
  <inkml:trace contextRef="#ctx0" brushRef="#br0" timeOffset="18180.58">18320 3338 486 0,'0'0'512'15,"0"0"-409"-15,0 0 2 16,0 0-50-16,0 0-48 16,0 0-5-16,47-11 6 15,-15 14-3-15,1-2-2 16,-2-1-1-16,-4 0-2 16,-3 0 1-16,-6-3-1 0,-6-1 1 15,-3 1 0-15,-4 3-1 16,-2 0 0-16,-1 0-1 15,-2 7-7-15,0 13 7 16,-5 7 1-16,-15 6 4 16,-6 1 0-16,-4 0-1 15,-2-1 0-15,-1-5-1 16,2-5-1-16,2-5 3 16,4-1-4-16,5-6-2 15,4-3-1-15,5-6-9 16,10-2-4-16,1 0 7 15,0-4 3-15,8-16-38 16,15-4 7-16,1 2 18 16,-1 3 3-16,1 4 8 15,-7 8 6-15,-3 7 0 0,-1 0 1 16,-1 1-4-16,-2 13 4 16,1 3-1-16,-4-1-2 15,0-1-25-15,2-1-18 16,1-1-28-16,3-6-99 15,13-4-89-15,7-3-6 16</inkml:trace>
  <inkml:trace contextRef="#ctx0" brushRef="#br0" timeOffset="19107.75">18767 3450 840 0,'0'0'80'0,"0"0"9"15,0 0 16-15,0 0-30 16,0 0-74-16,0 0 0 16,-11 9-1-16,25 3 3 15,-1 1 8-15,7-5-2 16,-3-4 3-16,2-2-8 16,0-2 2-16,-4-3 0 15,2-12-4-15,-5-2-2 16,-5-4 0-16,-1-2-6 15,-3 3 5-15,-3 1-1 16,0 3 2-16,-7 7 4 16,-7 2-4-16,-4 7-2 15,0 0-1-15,-1 10 1 16,1 12 0-16,5 3 2 0,2 4 1 16,5 3 0-16,6-5-1 15,0 0-1-15,12-4 1 16,13-6-4-16,5-4-4 15,5-8-11-15,-3-5-31 16,1 0-5-16,-3-8-13 16,-2-14-5-16,-2-3 37 15,-4-5 36-15,-2 0 0 16,-3-2 28-16,-1 6 10 16,-3 2 6-16,-6 7-14 0,-2 10 18 15,-5 5-1-15,3 2-4 16,-3 0-31-16,0 0-12 15,0 9 1-15,0 11 1 16,0 6 11-16,0 6-4 16,0-1-7-16,0-2 3 15,0-2-1-15,3-5-3 16,-2-5 4-16,1-4-5 16,-2-6 0-16,0-3 0 15,0-4-2-15,0 0-1 16,0 0-1-16,0 0 3 15,-2-11 1-15,2-6-1 16,0-5-3-16,2-7-2 16,14 1 2-16,2-1 1 15,-1 7 1-15,3 8 2 0,-2 4 0 16,0 8 0-16,-4 0 0 16,2 2 0-16,-2 0 0 15,0 2-1-15,0 7-1 16,-3 4 1-16,0 2 2 15,-2 3 2-15,1 2-3 16,-2-1 0-16,-2-1 2 16,2-4 4-16,0-3-1 15,0-5-2-15,4-1 3 16,1-5 3-16,1 0 3 16,2 0-6-16,2-14 2 15,0-6-6-15,-5-4 1 16,-2-3-3-16,-4 2 4 0,-7-4-3 15,0 4-1-15,-2 5-3 16,-17 5 3-16,-6 10-11 16,-7 5-30-16,-3 3-29 15,0 14-38-15,7 0-150 16,10-1-537-16</inkml:trace>
  <inkml:trace contextRef="#ctx0" brushRef="#br0" timeOffset="19424.75">19661 3020 768 0,'0'0'95'15,"0"0"-15"-15,0 0-32 16,0 0-14-16,0 0 1 16,0 0-22-16,-38 86-4 15,34-60-6-15,1 2-3 16,1 3-7-16,2-3-56 0,0-1-93 15,0-5-191-15</inkml:trace>
  <inkml:trace contextRef="#ctx0" brushRef="#br0" timeOffset="19911.53">19746 3589 898 0,'0'0'96'0,"0"0"-7"16,0 0-35 0,0 0-34-16,0 0 0 0,88-44-19 15,-61 30 2-15,0-3-2 16,2-2-1-16,1-3 0 15,0-2-11-15,-4-2-12 16,-4-1 2-16,-4 3-3 16,-8 2 4-16,-5 6 2 15,-5 6 11-15,0 7 1 16,-9 3-9-16,-12 0 10 16,1 0 0-16,1 14 4 15,3 6 0-15,4-1 1 0,3 3 1 16,5 5 10-1,4 3 0-15,0 2 9 0,13 0-5 16,4 1-2-16,2-3-4 16,-3-1 8-16,-6-7-3 15,-2-4-4-15,-7-4-7 16,-1-6 1-16,0 0-1 16,-12-5 5-16,-10 2-8 15,-6-4-20-15,-4-1-53 16,6 0-74-16,2-1-164 15</inkml:trace>
  <inkml:trace contextRef="#ctx0" brushRef="#br0" timeOffset="21320.64">20929 3447 515 0,'0'0'73'16,"0"0"73"-16,0 0-28 15,0 0 9-15,0 0-48 16,0 0-26-16,9-63-10 16,-15 63-15-16,-12 0-15 15,-8 21-6-15,-5 7 11 0,-2 6 19 16,5 1-6-16,2-3-10 16,7-2-5-16,9-6-10 15,5-3-1-15,5-5-4 16,0-3-1-16,14-3 0 15,12-6 0-15,10-4 3 16,6 0 5-16,6-17-7 16,-2-3 0-16,-6-7-1 15,-6-2-2-15,-7-8 1 16,-7-1-4-16,-13-1-2 16,-7 0 3-16,0 10-8 15,-22 7 3-15,-12 12-3 0,-7 10-12 16,-3 0-8-1,3 19-14-15,8 11-32 0,14 3-59 16,16 2-110-16,3-8-227 16</inkml:trace>
  <inkml:trace contextRef="#ctx0" brushRef="#br0" timeOffset="21854.02">21507 3502 961 0,'0'0'90'0,"0"0"-6"15,0 0-14-15,0 0-28 0,0 0-29 16,0 0-10-16,-65-72-1 16,57 72-2-16,-7 0-2 15,-5 0 2-15,-5 12 0 16,-3 0-2-16,0 2 2 15,3 5 0-15,2 0 0 16,7 1-1-16,2 0-6 16,7-4 7-16,4-3-16 15,3-4-12-15,0-4-4 16,9-5 13-16,13 0 9 16,7 0-2-16,2-14-33 0,2-8-13 15,1-4-45-15,-3-1-1 16,-2-6-4-1,-6-3 24-15,-7 0 63 0,-2-4 21 16,-3 1 4-16,-3-2 17 16,-1 1 38-16,-4 4-4 15,-3 2 10-15,0 7 12 16,0 7 35-16,0 8-33 16,0 4-35-16,-3 6 18 15,1 2-29-15,-2 0-23 16,-4 13-10-16,-2 13 0 15,-2 14 5-15,5 4 7 16,7 9-9-16,0 5-3 16,14 7 0-16,4-1-2 15,2 0-50-15,-1-6-83 0,-2-18-168 16</inkml:trace>
  <inkml:trace contextRef="#ctx0" brushRef="#br0" timeOffset="22461.05">21889 3464 415 0,'0'0'116'0,"0"0"-57"15,0 0 31-15,0 0-31 16,0 0-13-16,0 0 6 15,5-50 14-15,-5 42 29 16,0 1-38-16,-18 0-23 16,-7 3-14-16,-7 3 7 15,-4 1-1-15,2 0 5 16,3 13-13-16,4 7-3 16,6 5-11-16,8 1-2 0,5-2-2 15,8-2-2 1,0-2-6-16,0-7-4 0,16-3-5 15,7-6-10-15,2-4 3 16,5 0-21-16,1-7-49 16,1-16-91-16,-4-5-114 15</inkml:trace>
  <inkml:trace contextRef="#ctx0" brushRef="#br0" timeOffset="22664.02">21922 3221 376 0,'0'0'119'16,"6"-83"-41"-16,-6 54 107 15,0 9-35-15,0 10-13 16,0 7-57-16,0 3-23 16,-2 0-53-16,-4 13-4 15,-2 15 0-15,0 9 1 0,4 5 5 16,4 6 4-16,0 4-4 16,0 4-6-16,15 5 0 15,1-1-26-15,-1-4-70 16,0-14-136-16,0-15-398 15</inkml:trace>
  <inkml:trace contextRef="#ctx0" brushRef="#br0" timeOffset="23114.1">22231 3364 946 0,'0'0'71'16,"0"0"9"-16,0 0 28 16,0 0-52-16,0 0-56 15,0 0-8-15,-15 39 8 16,15 0 4-16,0 0-1 16,0 0-1-16,0-9-1 15,0-5 1-15,0-8-2 16,0-7 1-16,0-6-1 15,0-1-2-15,0-3 2 16,0 0 1-16,0 0 5 16,0-3 2-16,0-14-8 0,0-6 0 15,11-9-2 1,11-7-5-16,6-2 2 0,7-1 0 16,1 4-7-16,0 9-3 15,-2 8 4-15,-2 10 5 16,-4 5 3-16,-5 6 0 15,-6 0 1-15,-3 17-4 16,-6 9-2-16,-5 8 1 16,-3 2-7-16,0 3-16 15,0-3-44-15,0-5-53 16,0-11-88-16,0-6-201 16</inkml:trace>
  <inkml:trace contextRef="#ctx0" brushRef="#br0" timeOffset="23465.5">22624 3410 408 0,'0'0'360'16,"0"0"-186"-16,0 0-48 15,0 0-25-15,0 0-35 16,0 0-36-16,-16-63-27 16,16 71-3-16,-1 14 0 15,-1 6 5-15,2 3 6 16,0 3-2-16,0-1 0 15,0-2-1-15,12-5-5 16,-1-8-2-16,1-4 0 16,4-5-1-16,2-8 3 15,4-1-4-15,1-4 1 0,2-16 0 16,-6-5-2-16,-3-8 0 16,-6-4-2-16,-4-4 2 15,-6-1-1-15,0 3 1 16,0 6-6-16,-12 10-11 15,-14 9-6-15,-5 9-8 16,-6 5-27-16,-3 2-11 16,4 16-24-16,8 1-105 15,9-1-111-15</inkml:trace>
  <inkml:trace contextRef="#ctx0" brushRef="#br0" timeOffset="24466.64">23029 3327 924 0,'0'0'119'0,"0"0"-12"16,0 0-24-16,0 0-49 15,0 0-34-15,0 0-16 16,-6-20-44-16,6 37-3 16,0 4-38-16,0 4-80 0,0-3-112 15</inkml:trace>
  <inkml:trace contextRef="#ctx0" brushRef="#br0" timeOffset="24627.95">23053 3537 749 0,'0'0'139'0,"0"0"-8"16,0 0-45-16,0 0-31 15,0 0-50-15,0 0-5 16,0-34-75-16,4 40-40 16,8 2-110-16,6-5-243 0</inkml:trace>
  <inkml:trace contextRef="#ctx0" brushRef="#br0" timeOffset="25258.59">23560 3252 768 0,'0'0'115'15,"0"0"24"-15,0 0-46 16,0 0-37-16,-97-53-35 0,74 54-17 16,-3 18-4-1,0 6-1-15,3 3 0 0,6 2 0 16,4-1-1 0,5 2 1-16,5-4 1 0,1-2-2 15,2-2 1-15,0-7-4 16,0-3-15-16,11-6 7 15,7-7 7-15,2 0 6 16,10-2-1-16,4-13-1 16,-2-5 1-16,1 0 0 15,-3-2 1-15,-4 2 0 16,-1 3 0-16,-7 5 0 16,-6 5 6-16,-6 4-1 15,-4 3 3-15,0 0-8 0,-2 13 0 16,0 14 9-16,0 7 6 15,-10 8-2-15,-4 3-5 16,1 1-1-16,1-4 1 16,1-1-3-16,1-6-5 15,1-3 0-15,7-3 2 16,-1-7-2-16,3-6-3 16,0-7 3-16,0-3 6 15,2-6-5-15,11 0 2 16,5-3 10-16,5-12-7 15,3-4-5-15,-5-5 1 16,-1-5-2-16,-5-3-7 16,-4-2 0-16,-4 1-10 0,-7 4-18 15,0 7 8-15,-20 10-21 16,-13 10-19-16,-7 2-84 16,-6 0-20-16,7 0-117 15</inkml:trace>
  <inkml:trace contextRef="#ctx0" brushRef="#br0" timeOffset="25605.48">24016 3219 909 0,'0'0'36'0,"0"0"91"15,0 0-25-15,0 0-19 16,0 0-52-16,0 0-31 16,12-17-6-16,-10 45 6 15,-2 8 1-15,0 3 2 16,0 4-1-16,0 3-1 15,-6 2 0-15,3 1-2 16,0-9-8-16,0-3-32 16,-1-13-30-16,2-4-10 15,2-14-88-15,0-6-77 16,0-3-226-16</inkml:trace>
  <inkml:trace contextRef="#ctx0" brushRef="#br0" timeOffset="25896.5">24386 2962 600 0,'0'0'73'0,"0"0"37"16,0 0-7-16,6-84-10 15,-4 77-34-15,-2 5-30 16,1 2-11-16,-1 0-18 16,0 12-6-16,0 12 2 15,-12 9 4-15,-3 2 0 16,2 5 1-16,1 0-1 16,4 3-14-16,4 0-84 15,1-4-103-15,3-12-305 16</inkml:trace>
  <inkml:trace contextRef="#ctx0" brushRef="#br0" timeOffset="26359.64">24531 3367 789 0,'0'0'97'0,"0"0"31"15,0 0-86-15,0 0 15 16,0 0-21-16,68-78-23 16,-68 66-8-16,0 4 5 15,-3 2-7-15,-14 6-3 16,-2 0-5-16,-5 0 1 0,2 14 2 15,2 3-5-15,2 5 2 16,3 0 4-16,6 1-3 16,7 3 1-16,2-3-4 15,2 3 7-15,13 0-2 16,6-1 2-16,1 1 2 16,0 1-1-16,-1-1 4 15,-3 0 10-15,-3-3 2 16,-4-3 0-16,-6 0-9 15,-5-3-3-15,0-4-1 16,-16-2 4-16,-18-2 7 16,-14-1-9-16,-10-5-6 15,3-1-13-15,6-2-46 16,11 0-74-16,14-2-281 16</inkml:trace>
  <inkml:trace contextRef="#ctx0" brushRef="#br0" timeOffset="27874.18">13386 4831 516 0,'0'0'127'0,"0"0"48"16,0 0-55-16,0 0-32 16,-5-72-29-16,15 56-26 15,9-2-5-15,6 1-6 16,5 0-1-16,1 6-4 16,-6 9-7-16,-4 2-7 15,-7 1-3-15,-5 15-3 16,-1 5 2-16,-1 1 1 15,-6 1-1-15,-1-2 2 16,0 2-2-16,0-4 1 16,-9 1 0-16,-6-3 0 15,0-1 2-15,-1-2-2 0,4-5 4 16,3-3-4-16,6-3 0 16,3-1-1-16,0-2-3 15,0 2 1-15,0-2 1 16,6 0 2-16,4 3 3 15,2 1-1-15,0 1 2 16,-1 2-2-16,2 3-1 16,-1 2 2-16,-1 5-2 15,-2 1 0-15,-3 1 0 16,-1-1 0-16,-3-1-1 16,-2 0 1-16,0-2 0 15,0-2 0-15,-12 1 2 16,-9 2 2-16,-7 0-2 0,-7-1 0 15,1-2-3-15,-1-5 1 16,3-3-1-16,9-1 0 16,4-4-17-16,7 0-10 15,4 0-19-15,8 0-17 16,0-5-40-16,13-7-154 16,13-5-132-16</inkml:trace>
  <inkml:trace contextRef="#ctx0" brushRef="#br0" timeOffset="28064.52">14005 5028 680 0,'0'0'197'16,"0"0"-106"-16,0 0-73 15,0 0-18-15,0 0-81 16,0 0-279-16</inkml:trace>
  <inkml:trace contextRef="#ctx0" brushRef="#br0" timeOffset="29209.46">13690 4603 663 0,'0'0'121'0,"0"0"-17"15,0 0-100-15,0 0 84 0,87 68-16 16,-60-22-41 0,-4 3-15-16,-2 1-11 0,-9 1 0 15,-4 2 1-15,-5 5-3 16,-3 1-1-16,-8 3-2 15,-16-1-9-15,-5-3-31 16,-7-2-22-16,4-6-72 16,4-8-37-16,7-13-197 15</inkml:trace>
  <inkml:trace contextRef="#ctx0" brushRef="#br0" timeOffset="29703.54">14876 4807 590 0,'0'0'125'16,"0"0"-46"-16,0 0 45 16,0 0-51-16,0 0-70 0,0 0 19 15,-73 53 22-15,51-21-1 16,-1 1-1-16,7 1-2 16,0 0-15-16,8-1-5 15,6-1-12-15,2-5-6 16,0-1 1-16,17-8-3 15,2-4 4-15,7-7-3 16,4-7 3-16,4 0 1 16,0-12-2-16,-1-12 1 15,-3-8-1-15,-2-2-2 16,-12-6 0-16,-4 1 3 16,-6-2-4-16,-6 4 0 15,0 4 0-15,-16 8-10 16,-10 13-6-16,-5 12-19 15,-5 3-11-15,0 21-11 0,2 9-10 16,10 0-93-16,12-2-80 16,12-3-140-16</inkml:trace>
  <inkml:trace contextRef="#ctx0" brushRef="#br0" timeOffset="30253.72">15511 4857 789 0,'0'0'74'0,"0"0"23"16,0 0-11-16,0 0-26 15,0 0-45-15,0 0-15 16,-97-14-2-16,73 35 2 15,-1 6 0-15,-3 2 0 16,1 4 0-16,7 0 1 16,2-2-1-16,5 0-2 15,3-6 2-15,4-3-1 16,1-8 1-16,5-4-8 16,0-5-17-16,9-5-11 15,16 0 31-15,5-20-5 16,8-5-57-16,-3-6-37 0,-2-7-48 15,-4-1-14 1,-6-7 36-16,-6-4-21 0,-4-6 80 16,-5-5 71-16,-5-1 47 15,-3 4 61-15,0 10 57 16,0 13-53-16,-5 9 58 16,-2 11-58-16,2 7-14 15,1 3-38-15,3 4-21 16,1 1-31-16,-2 4-8 15,1 20 0-15,-1 11 4 16,2 11 7-16,0 7 8 16,0 3-9-16,0 3-5 0,10-6-4 15,1-1-1-15,-2-2-17 16,1-4-53-16,-5-4-82 16,-3-9-125-16</inkml:trace>
  <inkml:trace contextRef="#ctx0" brushRef="#br0" timeOffset="30770.26">15935 4824 778 0,'0'0'133'16,"0"0"-12"-16,0 0-52 15,0 0-20-15,0 0-41 16,-94-53-6-16,75 53-2 0,-4 9 0 16,-5 8-2-16,-1 5 2 15,-1 2 0-15,5 3-2 16,4-1 1-16,6 3-1 16,6-3-3-16,5-2 0 15,4-3-10-15,0-5-4 16,4-8-31-16,15-3 8 15,4-5 12-15,4-2-20 16,4-15-32-16,1-6-28 16,-2-6-84-16,-4-2 8 15,-3-3-16-15,-7-5 140 0,-3-2 62 16,-3-5 49 0,-1-9 48-16,-2 1 40 0,-3 1-22 15,-1 5-39-15,-1 13 57 16,-2 12 19-16,0 6-38 15,0 10-41-15,0 4-16 16,0 3-21-16,0 0-31 16,0 5-5-16,0 20-6 15,0 12 6-15,0 15 0 16,-6 7 0-16,-1 3-1 16,4 4-3-16,3-7-54 15,0-3-71-15,0-6-138 16</inkml:trace>
  <inkml:trace contextRef="#ctx0" brushRef="#br0" timeOffset="31293.46">16323 4827 797 0,'0'0'54'0,"0"0"35"16,0 0 2-16,0 0-85 0,0 0-3 16,0 0-3-16,-11 57 26 15,10-27-1-15,-6 6-3 16,0-2-9-16,3 2-1 15,-2-6-11-15,3-2 6 16,1-5-4-16,1-6-2 16,1-4 0-16,0-8-1 15,0-3 1-15,0 1 2 16,0-3 5-16,0-5 7 16,12-16-5-16,7-7-10 15,6-8 0-15,2-3 0 16,9-3 0-16,5 0 1 15,3 3-1-15,-1 8 0 0,-6 7 0 16,-5 9-2 0,-10 7 1-16,-6 8-2 0,-6 0 2 15,-6 13-4-15,-2 8-1 16,-2 9 5-16,0 6 0 16,0-2-2-16,0 5-6 15,-5-3-20-15,4-2-33 16,1-6-73-16,0-8-71 15,0-11-142-15</inkml:trace>
  <inkml:trace contextRef="#ctx0" brushRef="#br0" timeOffset="31684.62">16850 4881 828 0,'0'0'96'16,"0"0"2"-16,0 0-4 15,0 0-15-15,0 0-48 16,0 0-31-16,-68-34-2 16,67 48-1-16,1 3 3 15,0 5 4-15,0 3-1 16,0 1 0-16,0-1-2 16,3-1 2-16,7-4-3 15,-1-6 3-15,0-5-3 16,1-4 1-16,4-5 2 0,2 0-1 15,4-12 5 1,3-9-5-16,-2-5-1 0,-4-4-2 16,-4-4 1-16,-7 0-1 15,-4-2 1-15,-2-2 0 16,0 4-1-16,-10 6 0 16,-9 10-6-16,-3 8-2 15,-1 10-5-15,-7 0-17 16,1 16-11-16,0 9-14 15,6-1-39-15,3 0-91 16,11-2-90-16</inkml:trace>
  <inkml:trace contextRef="#ctx0" brushRef="#br0" timeOffset="31895.53">17210 4738 822 0,'0'0'53'0,"0"0"24"16,0 0-8-16,0 0-63 16,0 0-6-16,0 0-67 0,4 14-90 15,2 3-141 1</inkml:trace>
  <inkml:trace contextRef="#ctx0" brushRef="#br0" timeOffset="32057.6">17210 4998 840 0,'0'0'128'0,"0"0"-59"16,0 0-41-16,0 0-28 15,0 0-85-15,0 0-139 16,90-73-300-16</inkml:trace>
  <inkml:trace contextRef="#ctx0" brushRef="#br0" timeOffset="32667.36">17735 4618 761 0,'0'0'92'0,"0"0"27"16,0 0-25-16,-95-48-55 15,78 54-26-15,-3 21-11 16,1 5 1-16,3 7 0 16,4 0-1-16,5 0-1 0,7 0 3 15,0-6-4 1,0-7-1-16,4-4 0 0,4-7-10 15,-4-7-2 1,4-7-7-16,0-1 6 0,6-4 14 16,7-14 0-16,0-6 1 15,3 1-3-15,-2-2 4 16,-1 3-1-16,-6 5 2 16,0 5 18-16,-9 7 3 15,-2 5-9-15,1 0-9 16,1 5-5-16,2 15-1 15,-2 4 10-15,-1 5 5 16,-4 2-8-16,-1 5 3 16,0 3-7-16,0 2 3 0,-13 0-2 15,-3 0 0 1,0-2-1-16,0-2-2 0,6-4 1 16,1-5-3-16,5-5 2 15,4-7 0-15,0-7-1 16,0-5 0-16,0-4 0 15,17 0 9-15,7-10 4 16,7-9-9-16,-1-1-3 16,-6-3-1-16,-1-2 0 15,-7-4-6-15,-9 0-5 16,-5-2 3-16,-2 4-3 16,-11 7-11-16,-17 11-6 15,-12 9-8-15,-6 0-1 0,3 10-16 16,5 6-107-1,13-3-148-15</inkml:trace>
  <inkml:trace contextRef="#ctx0" brushRef="#br0" timeOffset="33216.47">18274 4707 838 0,'0'0'15'0,"0"0"81"16,0 0 13-16,0 0-79 15,0 0-24-15,101-36-2 16,-64 36 5-16,-1 0-3 15,-7 0-4-15,-6-3-2 16,-6 3 0-16,-4-6 2 16,-5 3-1-16,-7-1 4 15,-1 1 22-15,0 3 14 16,0 2-24-16,-22 23-17 16,-8 11 0-16,-7 7 11 15,1-1 0-15,0-1-4 16,2-7-1-16,2-3-4 0,4-4 1 15,6-7-1-15,7-7-2 16,4-8-2-16,7-2 1 16,2-3-6-16,2 0 3 15,0 0 3-15,8-15-13 16,10-2-17-16,0 3 18 16,0 2 6-16,-2 5 1 15,-3 4 4-15,1 3 0 16,1 0-4-16,-3 2 2 15,2 10-1-15,0 4-18 16,-1-1-12-16,2 0-25 16,2-5-89-16,6-2-69 15,5-6-176-15</inkml:trace>
  <inkml:trace contextRef="#ctx0" brushRef="#br0" timeOffset="34144.75">18665 4771 818 0,'0'0'88'0,"0"0"48"15,0 0-46-15,0 0-80 16,0 0-6-16,0 0-4 16,9 22 5-16,5-10 2 0,2-4 1 15,1-4-5-15,2 0 4 16,0-4-5-1,-2 0-2-15,-5-7 4 0,0-7-4 16,-4-4-5-16,-8-1 2 16,0-1 3-16,0 2 1 15,-11 3-1-15,-7 7 0 16,2 5-1-16,-4 3 1 16,0 0 0-16,6 14 0 15,2 5 1-15,5 7-1 16,7-2 1-16,0 1-1 15,0 1 0-15,18-6 0 16,4-3-1-16,5-7-13 0,3-6-13 16,0-4-19-1,0 0-1-15,-3-4-10 0,-1-13 25 16,-2-3 31-16,0-2 1 16,-5-3 40-16,1 0 8 15,-4 0-5-15,2 6 4 16,-7 4-13-16,0 5-6 15,-5 4-8-15,2 6-10 16,-2 0-10-16,4 0-2 16,-2 9 2-16,-1 7 0 15,2 6 1-15,-5 6 3 16,2-2 2-16,-4 1-4 16,-1-1 2-16,-1-5-4 15,0-3 0-15,0-5-8 16,0-4-3-16,0-6 3 0,0-3-6 15,0 0 11-15,0 0 3 16,0-8 2-16,0-7 1 16,0-4-3-16,0-3-5 15,10-1 4-15,3 0-2 16,2 1-3-16,1 3 5 16,-5 7-2-16,2 3 2 15,-3 5-1-15,-3 4-2 16,2 0 4-16,1 0-1 15,-3 8 1-15,1 4 1 16,-4 4 5-16,2 2-5 16,-2 1 4-16,1 1-2 15,1-1 1-15,-1-4 2 16,1 0-5-16,5-4 2 0,0-3-3 16,4-4 3-16,1-4 2 15,2 0-1-15,2-4 0 16,-1-11 5-16,-4-5-7 15,-3-3 3-15,-6-4-5 16,-3-2 0-16,-3-1 0 16,0 2-4-16,-5 6-4 15,-15 5-4-15,-3 12-15 16,-6 5-9-16,-2 0-18 16,3 10-9-16,3 4-85 15,5 1-98-15,8-5-222 16</inkml:trace>
  <inkml:trace contextRef="#ctx0" brushRef="#br0" timeOffset="34385.75">19518 4313 842 0,'0'0'46'16,"0"0"40"-16,0 0-56 15,0 0-30-15,0 0 0 0,0 75 1 16,-5-31-1-16,-2 4-20 16,1 5-97-16,-2-4-117 15</inkml:trace>
  <inkml:trace contextRef="#ctx0" brushRef="#br0" timeOffset="34825.87">19677 4959 954 0,'0'0'98'0,"0"0"13"0,0 0-16 16,0 0-78-16,0 0-14 16,96-59-3-16,-50 50 1 15,2-2-1-15,-5-4-2 16,-1-2-8-16,-5-4-15 16,-4-6-9-16,-6-2 1 15,-8-3 6-15,-9 3 10 16,-9 4 13-16,-1 5 2 15,-2 7 4-15,-17 7-4 16,2 6 2-16,-2 0-3 16,0 8-1-16,5 13 4 0,4 7-2 15,4 4-2 1,3 5 4-16,3 1 0 0,0 0 0 16,3 0 0-16,8-2 0 15,-2-4 0-15,-2-5 1 16,-6-5-1-16,-1-3-4 15,-1-5-18-15,-18-4-25 16,-7-3-40-16,-6-4-128 16,1-3-347-16</inkml:trace>
  <inkml:trace contextRef="#ctx0" brushRef="#br0" timeOffset="35623.6">20811 4819 797 0,'0'0'105'0,"0"0"-17"16,0 0-28-16,0 0-29 15,0 0-29-15,0 0-2 16,76 0 5-16,-33-2-3 15,5-8-1-15,-6-2 1 16,-5-5-2-16,-11-3-10 16,-8-3-3-16,-11-2 7 0,-7 0 4 15,0 3 2 1,-17 8 13-16,-9 10 2 0,-10 4-6 16,-3 7 5-16,-2 19-1 15,1 6 7-15,6 7 4 16,9 0-5-16,10-3-15 15,12 1-3-15,3-3 2 16,12-4-2-16,24-6-1 16,11-9-10-16,8-9-18 15,9-6-37-15,8 0-82 16,4-14-138-16,-4-9 243 16,-10-4-449-16</inkml:trace>
  <inkml:trace contextRef="#ctx0" brushRef="#br0" timeOffset="35907.67">21434 4708 59 0,'0'0'709'0,"0"0"-622"16,0 0-1-16,0 0-10 15,0 0-39-15,0 0-11 16,-55 41 3-16,52-18 1 16,3 4 3-16,-2 2-5 15,2 3-13-15,0-1 12 16,0-2-14-16,0-4-1 15,0-4-5-15,0-9-1 16,0-4-3-16,0-8-1 16,0 0 1-16,0 0 8 15,0-3-1-15,2-18 0 0,9-5-10 16,6-4-16-16,13-1-14 16,7-3-14-16,5 0-47 15,6-2-26-15,-3 0-132 16,1 4-244-16</inkml:trace>
  <inkml:trace contextRef="#ctx0" brushRef="#br0" timeOffset="36716.58">21688 4782 548 0,'0'0'69'0,"0"0"39"0,0 0 7 15,0 0-43-15,0 0 24 16,0 0-54-16,12 25-8 16,16-25-4-16,7-1-13 15,6-12-10-15,0-5-5 16,-1-3 0-16,-2-3-2 16,-8-3-7-16,-9-1 0 15,-9-2-5-15,-7 5 3 16,-5 1 9-16,-2 12 2 15,-17 5 4-15,-6 7-6 16,-4 3 2-16,-2 20 2 16,-2 7 7-16,2 5 3 0,4 2 5 15,9 0-12 1,6-1-5-16,11-3-2 16,1-3-1-16,10-7 0 15,15-5-11-15,12-8-11 0,8-6 3 16,9-4 5-16,3-1-19 15,-7-14-66-15,-6-7-22 16,-10-3 37-16,-9-4 48 16,-7-7 37-16,-6 0 3 15,-6 4 50-15,-4 6 26 16,-2 6 48-16,0 8-57 16,0 7-8-16,0 1-14 15,0 4-25-15,0 0-23 16,0 5-2-16,0 11 2 15,-5 4 7-15,-5 2 3 0,1 4 14 16,0 1-4-16,1-2 0 16,2 0-9-16,3-3-4 15,-1-2-2-15,4-4-5 16,0-6 0-16,0-3 1 16,0-4-1-16,0-2 0 15,0-1 3-15,0 0 2 16,3-3 5-16,12-12-8 15,6-4-1-15,4-6-1 16,0-2 0-16,5-3 0 16,2 1-1-16,3-2 1 15,-1 3-6-15,2 5 2 0,-4 6 3 16,-5 9-2 0,-8 6 2-16,-6 2-1 0,-4 9-1 15,-5 12-5-15,-1 6 5 16,-3 0 3-16,0 5 0 15,0-1-1-15,0-4-7 16,0-1-26-16,0-6-40 16,7-6-31-16,2-6-89 15,2-8-122-15</inkml:trace>
  <inkml:trace contextRef="#ctx0" brushRef="#br0" timeOffset="38133.87">22880 4683 590 0,'0'0'206'16,"0"0"-75"-16,0 0-8 15,0 0-37-15,0 0-27 16,0 0-40-16,0-24-13 0,0 24-6 15,1 6-5-15,2 12 5 16,-1 6 6-16,2 3-3 16,-4-2 4-16,0-1 0 15,0-1-5-15,0-4 0 16,0 0 0-16,0-3 1 16,0-4 2-16,0 0-5 15,0-5 3-15,0-2-3 16,0-3 1-16,-3-2 0 15,3 0 0-15,0 0 5 16,0 0 4-16,0 0 10 16,0-3-1-16,0-8-16 0,7-2-3 15,3-1 1 1,-1-2 0-16,7-1-1 0,0-3 0 16,7-2-2-16,3 3-1 15,6-2-8-15,1 6-1 16,-2 3-6-16,-6 2-3 15,-10 7 3-15,-4 1-4 16,-11 2-4-16,0 0-23 16,0 3 8-16,0 10 28 15,0 1-4-15,0-1-19 16,-2 2-14-16,-1-4-28 16,3-2 22-16,0 0 12 0,0-5-16 15,0 0 0-15,0-3 48 16,0 0 5-1,0-1 7-15,0 0 27 0,2 0 11 16,5 0 3-16,2 0-3 16,1-2 1-16,-1-2-11 15,-1 1-1-15,1 0 34 16,1 1-28-16,-2 2-3 16,-1 0-15-16,3 0-1 15,-2 0-3-15,0 2-6 16,-2 5 10-16,-2 3-3 15,-2 4-6-15,0-2 7 16,-2 4-8-16,0 0 4 16,0-2-7-16,0-1 0 15,0 2 1-15,-5-3-3 0,2 2-10 16,1-3-29-16,2-1-40 16,0-6-85-16,0-3-142 15</inkml:trace>
  <inkml:trace contextRef="#ctx0" brushRef="#br0" timeOffset="38606.75">23429 4715 805 0,'0'0'162'0,"0"0"-82"16,0 0-29-16,0 0-24 15,0 0 1-15,0 0 0 16,-66 72-11-16,66-49 1 15,0-2-7-15,0-2-5 16,3-2-4-16,9-3 0 16,0-4 0-16,1-5-1 0,5-5 5 15,3 0 1 1,0 0 0-16,3-7-4 0,-2-7 1 16,0-4-3-16,-3-5-1 15,-3-1 0-15,-7-6 0 16,-5-1-1-16,-4 2-1 15,0 0-4-15,-9 6-11 16,-13 10 0-16,-5 12-8 16,-4 1-18-16,0 8-13 15,5 13-30-15,7 1-125 16,8-5-111-16</inkml:trace>
  <inkml:trace contextRef="#ctx0" brushRef="#br0" timeOffset="38817.56">23803 4676 901 0,'0'0'89'15,"0"0"-15"-15,0 0-7 16,0 0-36-16,0 0-31 15,0 0-67-15,7 4-13 16,-7 18-118-16,0-3-152 0</inkml:trace>
  <inkml:trace contextRef="#ctx0" brushRef="#br0" timeOffset="39005.61">23725 5009 937 0,'0'0'162'0,"0"0"-48"16,0 0-42-16,0 0-41 15,0 0-28-15,0 0-3 16,17-67-16-16,-7 67-50 16,-2 0-89-16,-2 0-197 15</inkml:trace>
  <inkml:trace contextRef="#ctx0" brushRef="#br0" timeOffset="39669.41">24194 4570 879 0,'0'0'154'15,"0"0"-47"-15,0 0-11 16,0 0-64-16,0 0-32 16,0 0 1-16,-11 46-1 15,11-11 4-15,0 5-4 0,0-2 1 16,0-1-1-16,0 1-1 16,0-4-11-16,0 0-27 15,0 0-27-15,0-4-7 16,-1-2-60-16,-2-9-81 15,1-9-130-15</inkml:trace>
  <inkml:trace contextRef="#ctx0" brushRef="#br0" timeOffset="39966.71">24434 4335 788 0,'0'0'85'16,"0"0"46"-16,0 0-33 16,0 0-36-16,0 0-55 15,0 0-7-15,-14 21 0 16,8 11 6-16,-4 1 3 15,1 4-6-15,2 1-3 16,1 2-11-16,2 4-35 16,4 3-54-16,0-6-116 0,2-7-184 15</inkml:trace>
  <inkml:trace contextRef="#ctx0" brushRef="#br0" timeOffset="40503.14">24499 4976 913 0,'0'0'128'0,"0"0"-27"16,0 0-11-16,0 0-36 0,0 0-29 15,0 0-18-15,41-48-4 16,-11 33-1-16,5-2-2 16,3 1 2-16,5-3-4 15,2-1 1-15,1-2-4 16,0-2-3-16,-4 0-15 16,-9 2 6-16,-11 2 13 15,-9 6 2-15,-9 2 2 16,-4 5 6-16,0 6 0 15,-9 1-6-15,-11 0-5 16,-4 4 5-16,-1 10-3 16,2 5 0-16,6 4 1 15,5 2-5-15,2 1 5 0,3 1 1 16,6-3-1-16,1-1 2 16,0-3-5-16,0 0-1 15,11 0 5-15,2-1 1 16,0 0-1-16,4-2 1 15,-7-3 0-15,0-1 3 16,-7-6-5-16,-3 0 2 16,0-3 0-16,-9 2 2 15,-15 1 0-15,-8 3-2 16,-4-2-29-16,5-1-46 16,6-4-50-16,11-3-237 15</inkml:trace>
  <inkml:trace contextRef="#ctx0" brushRef="#br0" timeOffset="40695.14">25213 4981 61 0,'0'0'1146'0,"0"0"-1046"16,0 0-64-16,0 0-21 15,0 0-15-15,0 0-24 16,19-3-143-16,-25 9-453 16</inkml:trace>
  <inkml:trace contextRef="#ctx0" brushRef="#br0" timeOffset="42027.05">13441 5903 41 0,'0'0'69'0,"0"0"-1"16,0 0-24-16,0 0 19 0,0 0 9 15,0 0-20-15,0 12-18 16,0-10-5-16,0-2-5 15,0 0 14-15,0 0-3 16,0 0 9-16,0 0 5 16,0 0 7-16,0 0-25 15,0 0 3-15,0 0-14 16,0 0 19-16,0 0 1 16,0 0 40-16,0 0-17 15,0 0-40-15,0 0 5 16,0-5 2-16,2 3 4 15,-2-1-11-15,0 3-8 16,0 0 3-16,0 0-1 16,0 0 0-16,0 0-6 15,-8 7-1-15,-15 11 1 0,-5 9 17 16,-1 2-13-16,3 1-2 16,4 2-4-16,1 0-6 15,6 2-1-15,2-4-2 16,3 0 1-16,4-4-2 15,5-6 1-15,1-2-5 16,0-7-2-16,0-3-6 16,21-4 9-16,13-4 3 15,14 0 2-15,11-6-2 16,3-7-1-16,-1 1-29 16,-6 0-30-16,-10-1-38 15,-11 1-62-15,-13-1-120 0,-9-1-139 16</inkml:trace>
  <inkml:trace contextRef="#ctx0" brushRef="#br0" timeOffset="42246.15">13576 6110 468 0,'0'0'262'0,"0"0"-126"15,0 0 24-15,0 0-56 16,0 0-44-16,0 0-58 15,-25 10 1-15,25 13 19 16,-1 5-5-16,-1 3-9 16,-1 4 0-16,-1 2-8 15,-2 2-2-15,-2 1-36 0,-2 3-43 16,-6-2-56-16,0-6-186 16</inkml:trace>
  <inkml:trace contextRef="#ctx0" brushRef="#br0" timeOffset="43007.88">15115 6235 567 0,'0'0'136'16,"0"0"-3"-16,0 0 29 16,0 0-72-16,-87-28-42 15,64 33-15-15,3 12-8 0,3 5-2 16,4 2-6-16,2 1-7 15,5 2 0-15,1-1-5 16,5 0-2 0,0-2 4-16,0-2-6 0,1-5-1 15,14-5 2-15,5-4 0 16,5-6 2-16,3-2-1 16,3 0 1-16,5-12 1 15,-6-8-5-15,-3-4 1 16,-6-3 3-16,-8-6-4 15,-10-2-1-15,-3-1-5 16,-7-3 3-16,-14 6-8 16,-6 9-9-16,-3 11 3 15,-4 13-13-15,2 0-16 16,8 20-17-16,8 9-13 0,15 0-100 16,1-6-63-16,25-5-137 15</inkml:trace>
  <inkml:trace contextRef="#ctx0" brushRef="#br0" timeOffset="43457.65">15571 6204 878 0,'0'0'108'0,"0"0"-23"15,0 0-5 1,-84-30-32-16,70 30-35 0,-2 0-13 15,-1 19 0-15,0 5 1 16,-1 5 1-16,2 0-2 16,2 0 1-16,4 0-1 15,1-5 0-15,5-4-2 16,4-6-1-16,0-6-6 16,0-7-23-16,14-1 13 15,16-4 18-15,11-20-27 16,8-7-42-16,-4-10-7 15,1-2-21-15,-9-7 77 16,-10 0 17-16,-7-3 4 16,-6 2 25-16,-5 7 45 15,-7 8-13-15,-2 12 5 16,0 9 6-16,0 10-5 16,0 5-31-16,0 2-32 0,-6 18-2 15,-2 10-1-15,2 9 3 16,1 3 0-16,3 5-3 15,2 1-4-15,0-1-21 16,0-5-35-16,7-1-22 16,5-14-113-16,1-8-154 15</inkml:trace>
  <inkml:trace contextRef="#ctx0" brushRef="#br0" timeOffset="43945.44">16127 6116 872 0,'0'0'132'0,"0"0"-33"16,0 0-16-16,0 0-33 16,0 0-28-16,0 0-8 15,-67-56-11-15,45 66-3 16,-8 10 0-16,-2 8 0 15,3 5-1-15,2 2 0 16,8 3 0-16,5-3-3 16,8-2-13-16,4-4-14 0,2-7-17 15,2-5-1 1,12-7 10-16,6-8-2 0,4-2 17 16,3-5-21-16,5-16-83 15,2-9-29-15,-3-8-11 16,-5-3 55-16,-4-5 109 15,-6-5 4-15,-5-2 85 16,-2-1-18-16,-2 1 47 16,0 7-16-16,-2 9-5 15,-2 12 36-15,-3 13-49 16,0 8-2-16,0 4-37 16,2 5-41-16,-2 20-18 15,1 11 18-15,-1 8 0 16,0 7 0-16,0 4-3 0,0 2-26 15,0 0-19-15,5-2-36 16,-2-8-78-16,1-11-143 16</inkml:trace>
  <inkml:trace contextRef="#ctx0" brushRef="#br0" timeOffset="44410.33">16632 6087 1021 0,'0'0'61'0,"0"0"27"0,0 0-2 16,0 0-73 0,0 0-13-16,0 0-1 0,-42 64 0 15,42-30 1-15,0-1-1 16,0 0 2-16,0-4-2 15,0-2 1-15,0-10 0 16,0-5 1-16,0-1-1 16,0-8-1-16,0 0 1 15,0-3-2-15,1 0 2 16,3 0 2-16,6-5 4 16,4-15-6-16,2-4-4 15,4-2 4-15,1-3 0 0,3 1-2 16,0 2 1-1,0 2-1-15,0 4 0 0,-4 6 2 16,-6 5-5-16,-3 6 5 16,-2 3-6-16,-2 0-2 15,-4 17 5-15,0 7-1 16,-3 3 1-16,0 1-4 16,0 0-16-16,0-2-23 15,3-2-9-15,5-6-45 16,5-5-66-16,4-7-125 15</inkml:trace>
  <inkml:trace contextRef="#ctx0" brushRef="#br0" timeOffset="44799.25">17123 6171 768 0,'0'0'174'0,"0"0"-42"15,0 0-15-15,0 0-40 16,0 0-45-16,0 0-10 15,-36-53-16-15,31 59-6 16,0 12 0-16,-1 5 6 16,0 0-2-16,5-1 1 15,1 2 4-15,0 0-7 16,0-2 2-16,0-2-3 16,6-3 0-16,4-4-1 15,5-2 1-15,2-8-1 16,0-3 0-16,5 0 2 0,3-3-2 15,0-12 0-15,-1-7-2 16,-3-4-2-16,-6-3-2 16,-6-5 1-16,-3-3-1 15,-6 0 2-15,0 6 0 16,-6 5 2-16,-9 9-1 16,-7 9-1-16,-5 8-5 15,-6 0-5-15,-3 14-16 16,2 9-30-16,4 2-39 15,6 0-58-15,9-3-166 16</inkml:trace>
  <inkml:trace contextRef="#ctx0" brushRef="#br0" timeOffset="52080.53">18403 4827 375 0,'0'0'113'0,"0"0"-45"15,0 0 29-15,0 0 6 16,0 0-38-16,0 0 3 16,0 0-29-16,-11-75 13 15,9 69 13-15,1 1-25 16,-2 1-5-16,-3 1 12 0,-4 1-17 16,-4 2-18-16,0 0-1 15,1 0 4-15,4 0-2 16,3 0-7-16,3 0 0 15,3 0-6-15,0 0 0 16,0 3-2-16,0 1 2 16,0 3 1-16,4 2 5 15,11-1 4-15,6 1 4 16,4 1-3-16,2-3 0 16,3 1 0-16,3-1-3 15,0-4-5-15,0 0 4 16,0-2-5-16,-7-1 0 15,-4 0 2-15,-8 0-3 0,-5 0 1 16,-5 0 0 0,-2 0 1-16,-2 0 5 0,0 0-1 15,0 0-2-15,0 0-2 16,0 0-3-16,0 0 0 16,0 0 0-16,0 0 0 15,0 0 0-15,0 0 0 16,0 0 0-16,0 0 0 15,0 0 1-15,0 0-1 16,0 0 2-16,1 0-2 16,1 0 4-16,1 0-4 15,0 0-1-15,1-4 1 16,1 2-4-16,-3-1 3 16,-1 0-2-16,1 1-8 0,-2 1-1 15,0 1-4-15,0 0-17 16,0 0-11-16,0 0-32 15,0 0-30-15,-2 0-49 16,-10 0-35-16,-1 0-25 16,1 0-222-16</inkml:trace>
  <inkml:trace contextRef="#ctx0" brushRef="#br0" timeOffset="53211.21">18493 4780 211 0,'0'0'103'0,"0"0"26"16,0 0-31-16,0 0-44 16,0 0 31-16,0 0-2 15,-48-46-12-15,42 44-23 16,3-1 7-16,2 1 6 15,-1 2-19-15,2-2-20 16,0 2-6-16,0 0-6 0,0 0-4 16,0 0-2-1,0 0-2-15,0 0 1 0,0 0 1 16,15 0-4-16,17 2 26 16,18 3 3-16,13-5-2 15,13 0-6-15,3 0-7 16,0 0-7-16,-3 0 0 15,0 0-5-15,-6 0 0 16,-6 0-2-16,-7 0-2 16,-8 0 1-16,-5 0 1 0,-4 0 2 15,-2 0-2 1,-5 0-1-16,-3 0 1 0,-9 0 0 16,-3 0 0-16,-7 0-2 15,-7 5-8-15,-1-5-19 16,-3 1-16-16,0 2-31 15,-12-1 5-15,-12 6-1 16,-9-1-49-16,-5-2-69 16,-4 0 35-16,-3-4-150 15</inkml:trace>
  <inkml:trace contextRef="#ctx0" brushRef="#br0" timeOffset="54274.9">18581 4774 453 0,'0'0'78'0,"0"0"11"16,-91-8 45-16,78 5-31 15,8 3 1-15,5-2-34 16,0 2-41-16,0 0-14 16,0 0-2-16,14 0-4 15,20 0 11-15,15 0 32 16,15 0-14-16,12 0-8 15,5 2-7-15,5-2-11 16,2 3-1-16,-3 0-1 16,-7 0-10-16,-10 0 0 15,-5 2 0-15,-5 0-1 0,-7 1 1 16,-5-2-1 0,-13-2 1-16,-12 1 0 0,-12-1 0 15,-5 0-1-15,-4-2 1 16,0 2-9-16,-1 1-12 15,-24 2-10-15,-16 2 8 16,-14-1-23-16,-6 0-8 16,-2-1 14-16,2 0 18 15,-7-4 3-15,-5 0 2 16,-4-1 2-16,-2 0 12 16,3 0 2-16,-1 0-1 15,3 0 2-15,2-4 3 16,3 1 13-16,9 3 8 15,11 0-8-15,9 0 4 16,10 0-2-16,6 0-4 0,11 3-1 16,5 1-5-16,3 4-4 15,4 0 2-15,1 2 3 16,0 0 8-16,3 0 1 16,20 1 1-16,14-2 14 15,14-1-11-15,18-4-5 16,12 1-3-16,7-3-4 15,3 1-6-15,0 0-2 16,0 0-2-16,-1 0 4 16,-4 0-4-16,-6-3-1 15,-9 2 0-15,-9 0 1 16,-8-2 0-16,-8 0-3 0,-12 0 3 16,-8 0 0-16,-11 0 1 15,-8 0 0-15,-5 0-1 16,-2 0 0-16,0 0-4 15,-2 0-5-15,-26 0-14 16,-15 1-21-16,-16 2 1 16,-3 0 2-16,-6-2 13 15,-1-1 6-15,-6 0 11 16,-7 0 8-16,-3 0-6 16,2-4 3-16,2-7 0 15,5-1 1-15,1-4 5 16,2 1 0-16,5 0 0 15,2 3 0-15,6 3 0 16,10 1 2-16,6 0 8 16,15 4 4-16,8 2 10 0,10-1-6 15,10 1 0-15,1 2-3 16,1 0-9-16,25 0-5 16,21 2 25-16,26 1 10 15,23-3-16-15,19 0-7 16,7 0 2-16,5 0-7 15,-6 0-5-15,-14 0 1 16,-10 0 0-16,-19 0-4 16,-14 0-4-16,-11 0 3 15,-14 0 1-15,-9 0-5 16,-11 0-6-16,-8 2-11 16,-6 2-27-16,-1-1-41 0,-4 7-33 15,0 0-55-15,-4-2-83 16</inkml:trace>
  <inkml:trace contextRef="#ctx0" brushRef="#br0" timeOffset="76051.42">18603 4264 514 0,'0'0'188'0,"0"0"-72"16,0 0 23-16,0 0-59 16,0 0-42-16,0 0-1 15,0 0 2-15,0 0-9 16,-6-20-4-16,6 20-11 15,0 0-8-15,0 0-7 0,0 3-4 16,0 12-2-16,0 7 6 16,0 5 6-16,-1 1 2 15,-4 3-5-15,2-1 0 16,0-1-2-16,-1 3-1 16,-3-1 0-16,2 2-3 15,1-3-18-15,2-5-26 16,2-9-34-16,0-3-3 15,0-13-112-15,6 0-76 16</inkml:trace>
  <inkml:trace contextRef="#ctx0" brushRef="#br0" timeOffset="76718.19">18770 4363 617 0,'0'0'179'16,"0"0"-19"-16,0 0-44 0,0 0-28 15,0 0-34-15,0 0-25 16,-3 0-2-16,3-8-7 16,5-5-15-1,10-4-3-15,6-5 2 0,5 1-3 16,4-4-1-16,6 0 0 16,2 0 0-16,-1-2-1 15,0 0 1-15,-7 0 0 16,-5 3-2-16,-8 3-4 15,-7 4 4-15,-3 4 1 16,-3 7-1-16,-4 3-1 16,0 3 0-16,0 0-6 0,0 0-11 15,-7 5 1-15,-7 7 16 16,1 4 0-16,0 0 3 16,4-2-1-16,0-1-1 15,2 1 2-15,3-3 0 16,2 2 2-16,2-3 0 15,0-1 0-15,0 1 1 16,3 0 6-16,7-1 2 16,1 0 0-16,1-1-5 15,0 4-4-15,-2-1 0 16,-2 0 0-16,-3 2-4 16,-3 1 4-16,-2 0-1 15,0-2-1-15,0 2 3 0,-15-1-2 16,-2-1-1-16,0-3 0 15,1-4-14-15,3-2-12 16,4-3-14-16,6 0-41 16,3 0-48-16,0-17-182 15,3-5-156-15</inkml:trace>
  <inkml:trace contextRef="#ctx0" brushRef="#br0" timeOffset="76857.57">19267 4096 673 0,'0'0'223'16,"0"0"-138"-16,0 0-50 15,0 0-35-15,0 0-190 16,0 0-14-16</inkml:trace>
  <inkml:trace contextRef="#ctx0" brushRef="#br0" timeOffset="78257.56">18345 5967 542 0,'0'0'14'0,"0"0"55"15,0 0-35-15,0 0 39 16,0 0-40-16,0 0-26 15,0-53-3-15,0 42-3 16,5 0 17-16,-4-1 35 16,-1-2 72-16,0 2-43 15,0 3-25-15,0 3 18 16,0 5-27-16,0 1-22 16,0 0-23-16,-3 9-3 15,-10 15 0-15,-1 5 9 0,2 5 1 16,4 0-10-16,2 4 3 15,0 2 0-15,-1 1-2 16,3 3-1-16,-3-1 1 16,1-4-2-16,1-3-17 15,2-7-16-15,2-5-23 16,1-5-41-16,0-7-47 16,0-9-92-16,9-3 31 15</inkml:trace>
  <inkml:trace contextRef="#ctx0" brushRef="#br0" timeOffset="78549.05">18711 5636 764 0,'0'0'104'16,"0"0"-4"-16,0 0-33 15,0 0-63-15,0 0-4 16,-39 80 0-16,19-26 3 16,1 1-3-16,4-5 0 15,2-3-3-15,1-3-63 0,2-4-70 16,1-5-26-16,1-6-26 15,2-7-168 1</inkml:trace>
  <inkml:trace contextRef="#ctx0" brushRef="#br0" timeOffset="79106.56">18699 6353 715 0,'0'0'114'0,"0"0"20"15,0 0-51-15,0 0-57 16,0 0-20-16,0 0-4 15,65-62-2-15,-32 40 0 16,1-1-1-16,2-5 1 16,-4 1 0-16,-4-2 2 15,-7 4-2-15,-9 4-2 16,-8 4 2-16,-2 10 1 16,-2 4 5-16,0 3 8 15,0 0-14-15,-2 4-4 16,-13 12-5-16,-1 3 8 0,2 2 0 15,1-1 1-15,4-1-1 16,2-2 1-16,0-1 0 16,5-2-1-16,2-3 1 15,0 1 0-15,0-4 1 16,0 3 4-16,0-3 0 16,10 0 1-16,1 3 5 15,2-4-5-15,-4 3-4 16,0-4 0-16,-3 0-2 15,-3-1 0-15,-3 1 0 16,0 0-5-16,0 2-6 0,-15 1-6 16,-9 1-14-1,-3-3-87-15,5-5-97 0,2-2-70 16</inkml:trace>
  <inkml:trace contextRef="#ctx0" brushRef="#br0" timeOffset="80910.77">20927 6266 501 0,'0'0'123'16,"0"0"65"-16,0 0-38 15,0 0-65-15,0 0-35 16,0 0 3-16,-58-63-30 15,39 63-8-15,-4 0-9 16,-2 18-4-16,-2 5 2 16,5 4 5-16,4-1-7 15,6 1 6-15,6-3-7 16,6 0 1-16,0-4-2 16,1-3 0-16,12-3 0 15,6-5 0-15,3-4 3 16,3-5 1-16,5 0-1 0,-3 0 0 15,2-9-2-15,-4-8 3 16,-4-2-3-16,-8-6 4 16,-3-1-4-16,-5-4 2 15,-5-1-1-15,0 3-2 16,-16 5-13-16,-7 2-6 16,-5 12-20-16,-4 6-27 15,3 3-7-15,2 6-61 16,8 9-66-16,11 0-22 15</inkml:trace>
  <inkml:trace contextRef="#ctx0" brushRef="#br0" timeOffset="81427.89">21364 6254 825 0,'0'0'113'0,"0"0"-11"16,0 0-44-16,0 0-16 16,0 0-21-16,0 0-17 15,-65-36-4-15,41 47-3 16,0 9-1-16,-3 0 2 16,3 4 2-16,5-1-3 15,1-1 1-15,6 1 0 16,6-2 0-16,3-3 0 0,3-2-7 15,0-4-2-15,1-4-10 16,17-5-7-16,4-3 17 16,10-3-10-16,7-19-91 15,-2-6-68-15,-1-5-19 16,-3-7 42-16,-5-5 6 16,-6-5 81-16,-2-5 70 15,-4-1 25-15,-1-1 67 16,-3 2 31-16,-3 7-22 15,-4 11 19-15,-5 10 29 16,0 10-9-16,0 10-33 16,0 5-50-16,0 2-48 15,0 15-9-15,-6 20-9 0,-4 8 9 16,-1 7 7-16,2 3-7 16,1 3 4-16,5-3-4 15,2-2-1-15,1-3 1 16,0-2-30-16,0-5-96 15,5-8-124-15,11-10-148 16</inkml:trace>
  <inkml:trace contextRef="#ctx0" brushRef="#br0" timeOffset="82260.2">21829 6343 365 0,'0'0'290'0,"0"0"-115"15,0 0-39-15,0 0-68 16,-49-77-28-16,33 69-13 16,-1 4-13-16,-2 4-12 15,0 0-2-15,-1 0 1 16,1 5-1-16,4 10-1 16,2 3-1-16,5 0-4 15,8 2 0-15,0-2 1 16,0-2-8-16,18-3-14 15,2-5 4-15,5-4-20 16,2-4-25-16,1 0-6 0,2-7 18 16,-2-12-1-16,0-8 26 15,-1-7 29-15,-1-5 2 16,-4-6 38-16,-1-2 45 16,0-4 11-16,-6 1-10 15,3 1-46-15,-5 6-6 16,-3 11 14-16,-4 13 1 15,-4 9 16-15,-2 10-21 16,0 0-41-16,0 20-1 16,-2 18-1-16,-9 15 0 15,1 5 2-15,8 2-2 16,2 1-7-16,0-2-47 0,16-4-73 16,10-6-100-1,17-16-129-15</inkml:trace>
  <inkml:trace contextRef="#ctx0" brushRef="#br0" timeOffset="82734.37">22565 6053 1065 0,'0'0'5'0,"0"0"59"16,0 0 33-16,0 0-38 15,0 0-59-15,0 0-8 16,-22 2 6-16,20 27 2 16,-1 3 1-16,0-2 0 0,0 2-1 15,-2-5 0 1,1-3-1-16,1-2 1 0,0-5 1 16,2-5-1-16,-1-1 1 15,1-6-1-15,1-1 0 16,0-2 0-16,0 0 0 15,0-2 0-15,0 0 1 16,0-4 6-16,0-13-2 16,7-8-5-16,11-6 0 15,3-3 0-15,3-2 1 16,3-1-1-16,3 4-4 16,-2 5 4-16,-1 8-4 15,-3 7-2-15,-8 9 5 0,-3 4-1 16,-2 2-11-1,-5 19 2-15,3 7 6 0,-4 6-6 16,-1 0-19-16,2-1-17 16,1-2-34-16,3-4-39 15,3-7-87-15,-4-11-40 16,3-7-177-16</inkml:trace>
  <inkml:trace contextRef="#ctx0" brushRef="#br0" timeOffset="83065.17">22930 6151 580 0,'0'0'212'0,"0"0"-53"16,0 0-26-16,0 0-49 0,0 0-5 16,0 0-35-16,3-72-32 15,-3 72-12-15,0 11-6 16,0 10 4 0,-3 8 2-16,-1-1 5 0,-3 0 0 15,7-2 1-15,0-2-5 16,0-4 3-16,0-3-2 15,11-4-2-15,-1-5 2 16,7-8-1-16,4 0 8 16,5-4-6-16,2-14-2 15,0-6-1-15,-4-5-2 16,-8-7 0-16,-2-3-6 0,-10 1-5 16,-4 4-3-1,0 11 3-15,-26 9-17 0,-12 11-18 16,-11 3-35-16,-2 6 20 15,-1 16-50-15,4-2-76 16,13 0-67-16</inkml:trace>
  <inkml:trace contextRef="#ctx0" brushRef="#br0" timeOffset="83977.64">23663 6151 711 0,'0'0'146'0,"0"0"0"16,0 0-46-16,0 0 2 16,0 0-53-16,0 0-21 15,-6-55-21-15,-2 55-7 16,-8 13 0-16,-2 5 0 16,2 3 6-16,-1 0 0 15,5 1-4-15,5-3 4 0,2 0-4 16,3-2 1-16,2-4 0 15,0-1-3-15,0-3 2 16,0-2 0-16,14-3-1 16,7-3 4-16,7-1-1 15,5 0-2-15,0-7 0 16,-3-7 0-16,-5-5-2 16,-4-1 4-16,-3-8-3 15,-6 0-1-15,-6 1-3 16,-4 2-2-16,-2 5 1 15,-3 5-5-15,-17 5-7 16,-8 6-20-16,-8 4-7 16,0 0-32-16,4 11-22 15,7 6-50-15,8-4-80 0,8-2-44 16</inkml:trace>
  <inkml:trace contextRef="#ctx0" brushRef="#br0" timeOffset="84259.06">24215 5709 942 0,'0'0'28'16,"0"0"93"-16,0 0-19 15,0 0-24-15,0 0-78 16,0 0-3-16,-18 43 3 16,-5 11 0-16,1 4 1 15,3 2-1-15,4-3-12 16,-2 0-58-16,1-3-45 16,-5-8-133-16,1-10-129 15</inkml:trace>
  <inkml:trace contextRef="#ctx0" brushRef="#br0" timeOffset="84773.48">24175 6235 947 0,'0'0'113'15,"0"0"0"-15,0 0-19 16,0 0-50-16,0 0-33 16,0 0-10-16,34-18-1 15,-1 13 0-15,4-2 0 16,6 1 2-16,0-5 0 16,3-1-2-16,-2-3 0 15,-4-4 1-15,-1-2-1 0,-10 3 1 16,-6 1 0-16,-8 4-1 15,-6 5 2-15,-6 5-1 16,-3 3 3-16,0 0-4 16,0 0-2-16,0 1-3 15,-7 12 0-15,-6 6 3 16,-4-1 2-16,6 6-1 16,-2-2 1-16,2 2 0 15,5-2 0-15,2 0 0 16,1 0 0-16,3-5-2 15,0-1 2-15,0-2 2 16,10-3-1-16,-2-1 2 16,-4-6-2-16,-2-1 1 15,-2-3-2-15,0 0 0 16,0 2 0-16,-6 2-3 0,-9 0-11 16,-8 0-2-16,3 2-55 15,6-4-79-15,12-2-145 16</inkml:trace>
  <inkml:trace contextRef="#ctx0" brushRef="#br0" timeOffset="84956.42">24881 6225 1084 0,'0'0'83'0,"0"0"16"0,0 0-32 15,0 0-47-15,0 0-20 16,0 0-38-16,-10 38-168 16,-17-35-488-16</inkml:trace>
  <inkml:trace contextRef="#ctx0" brushRef="#br0" timeOffset="88347.2">15095 2657 632 0,'0'0'89'15,"0"0"-41"-15,0 0-5 16,0 0 33-16,0 0-13 15,0 0-37-15,0 0-13 16,11-19-6-16,20 15-7 16,15 1 0-16,17-1 4 15,14 1 2-15,29-1 5 16,24 1 5-16,32 0 4 16,29 1 9-16,10 2-8 0,10 0-3 15,-7 7-4-15,-1 9-3 16,2 4-6-16,-2 2 1 15,-2-2-4-15,-9 1 3 16,-16-1-2-16,-14 4 1 16,-12-4-4-16,-17 0 0 15,-15-4 0-15,-20-9 2 16,-25-2 0-16,-22-5 4 16,-18 0 6-16,-15 0 11 15,-9 0 11-15,-4-5-6 16,-3 3-18-16,-1 1-4 0,1 1-6 15,-2 0-2 1,0 0-21-16,-5 0-77 0,-20 16 32 16,-8 3-18-16,-6 1-92 15,2-12-134-15</inkml:trace>
  <inkml:trace contextRef="#ctx0" brushRef="#br0" timeOffset="89126.19">20496 2677 472 0,'0'0'30'16,"0"0"15"-16,0 0 0 15,0 0 19-15,0 0 29 16,0 0 8-16,-54 0-11 16,54 0-25-16,2 0-49 15,22-3-15-15,18-4-1 16,23 0 0-16,21 1 0 0,20-2 3 16,15 3 0-1,18 1 3-15,13 1-1 0,15 0 0 16,3 2 5-16,9 1-5 15,11 0-4-15,10 0 3 16,10 0-4-16,5 0 3 16,-10 0 4-16,-12 0-2 15,-14 0 3-15,-22 0 1 16,-19 0 2-16,-23 0 1 16,-31 0 3-16,-25-10 0 15,-19 0 16-15,-18 2-3 16,-9-2 6-16,-6 5-16 15,-2-3-3-15,-4 5 0 0,-1 3-13 16,0 0-2-16,0 0 0 16,0 0-19-16,-6 2-38 15,-10 13 10-15,-4 9-21 16,0 2-20-16,-1-2-101 16,4-11-136-16</inkml:trace>
  <inkml:trace contextRef="#ctx0" brushRef="#br0" timeOffset="98102.51">5662 1610 712 0,'0'0'106'0,"0"0"77"16,0 0-90-16,0 0-5 0,0 0-34 16,0 0-33-1,0 0-14-15,0 0-4 0,-25-37-3 16,37 33 1-16,9-5 0 16,11-3 1-16,9-5 0 15,4-5 2-15,2-3-4 16,-2-1 0-16,-6 2-4 15,-12 1 1-15,-11 3-1 16,-10 5 2-16,-6 6 0 16,-1 5 1-16,-26 4-3 15,-12 6-2-15,-13 20-2 16,-4 10 8-16,9 3 0 16,7 2-2-16,14 0-1 15,11-4 2-15,11-2 1 16,4-7-3-16,1-4-3 15,22-4 4-15,8-6-3 0,8-7 5 16,8-5-1-16,1-2-15 16,1 0-39-16,-5-9-49 15,-1-5-60-15,-7-6-107 16</inkml:trace>
  <inkml:trace contextRef="#ctx0" brushRef="#br0" timeOffset="98453.42">6169 1431 758 0,'0'0'61'0,"0"0"82"0,0 0-41 16,0 0-35-16,0 0-47 16,0 0-20-16,-15-9-6 15,20 25 6-15,7 1 0 16,0 3 1-16,0-3 0 15,-5-3-1-15,-2 0 0 16,-2-8 0-16,-3-1 0 16,0-2 1-16,0-3 0 15,0 0 3-15,0 0 6 16,0 0 5-16,0 0 33 16,0-8-27-16,0-7-15 15,0-2-6-15,0-2-1 16,10-8-1-16,5 3-10 15,10-5-24-15,2 4-16 16,4 2-32-16,-1 6-81 0,-7 0-79 16,-4 3-272-16</inkml:trace>
  <inkml:trace contextRef="#ctx0" brushRef="#br0" timeOffset="98837.48">6320 1460 447 0,'0'0'195'0,"0"0"-130"15,0 0 24-15,0 0 12 0,0 0-46 16,0 0-35 0,14 2 18-16,17-16 7 0,16-9-30 15,-2-2-12-15,0-1-3 16,-9-2-2-16,-11 2 2 15,-8 2-1-15,-7 4 1 16,-7 3 1-16,-3 5 0 16,0 6 10-16,0 6-6 15,-12 0-5-15,-9 14-3 16,-4 11 2-16,-2 5 0 16,2-1 2-16,4 3 1 15,10-1 2-15,5-5 0 16,6-1-4-16,0-2 1 0,5-7-1 15,14-2 0-15,5-6-6 16,8-8-33-16,3 0-48 16,4-8-88-16,-2-11-104 15</inkml:trace>
  <inkml:trace contextRef="#ctx0" brushRef="#br0" timeOffset="99235.62">6756 1319 494 0,'0'0'166'0,"0"0"-25"15,0 0-7-15,0 0-53 16,0 0-49-16,0 0-24 16,-27-4-5-16,21 19 33 15,0-1 6-15,6 5-9 0,0-1-9 16,0 3-1-16,0 1-12 16,9-2-5-16,0-4-3 15,-2-3-2-15,1-2 0 16,-5-3 0-16,-2-5-1 15,1 0 0-15,-1-3 0 16,-1 0 1-16,0 0 6 16,0 0 2-16,2-1 3 15,1-15 4-15,4-5-15 16,3-5-1-16,6-3 0 16,1 2 1-16,1 4 1 15,-1 1-2-15,2 8 1 16,-8 5-1-16,2 5 0 15,2 4 0-15,0 0-2 16,6 0 2-16,-2 11-3 0,-2 8-4 16,0 4-15-16,-6 6-38 15,-9 2-46-15,-2 1-47 16,-1-6-163-16</inkml:trace>
  <inkml:trace contextRef="#ctx0" brushRef="#br0" timeOffset="100464.03">7576 1252 687 0,'0'0'129'0,"0"0"24"15,0 0-53-15,0 0-37 16,0 0-26-16,0 0-18 16,-36-47-19-16,29 55-2 15,-5 14 0-15,0 4 2 16,-1 6 1-16,4-2 3 16,1 2-2-16,6-4 14 15,2-3-14-15,0-4 0 16,0-2 0-16,0-5 2 0,2-6-4 15,6-2 0-15,-1-4 0 16,2-2 8-16,6 0 2 16,4-5 10-16,6-10-4 15,2-7-13-15,2-3 2 16,-5-1-4-16,-6-6-1 16,-6 1 0-16,-8 2-2 15,-4 2 1-15,0 7-4 16,-9 4 4-16,-13 12-8 15,-8 4-8-15,-5 7-31 16,1 17 3-16,3 3-22 16,7 2-37-16,12-7-144 0,12-5-45 15</inkml:trace>
  <inkml:trace contextRef="#ctx0" brushRef="#br0" timeOffset="100727.86">7928 998 781 0,'0'0'48'0,"0"0"118"15,0 0-70-15,0 0-13 16,0 0-66-1,0 0-17-15,-30-6-15 16,20 36 15-16,1 4-1 0,3 9-20 16,3 6-57-16,-2-1-60 15,1-1-112-15,0-6-353 16</inkml:trace>
  <inkml:trace contextRef="#ctx0" brushRef="#br0" timeOffset="101184.27">7934 1538 673 0,'0'0'240'0,"0"0"-84"0,0 0-53 15,0 0-16-15,0 0-53 16,-6-80-24-16,26 60-2 15,9-1-8-15,11-5 2 16,4-1-2-16,-1-1-3 16,-3 0-2-16,-10 0-1 15,-5-2 6-15,-10 4-1 16,-5 7-1-16,-9 6 2 16,-1 6-2-16,0 4 0 15,0 3 0-15,-1 0-3 16,-12 0-2-16,-3 12-7 0,-2 5 8 15,2 5-4-15,4 0 8 16,4-5-4-16,4 2-2 16,1-4 1-16,3 2 2 15,0-1 1-15,0 1 1 16,0-2 3-16,0 1 0 16,6-1 1-16,0 2-1 15,-5-2 0-15,-1 2 3 16,0 4-7-16,-22 2-13 15,-12 8-54-15,-16-2-58 16,-5-3-210-16</inkml:trace>
  <inkml:trace contextRef="#ctx0" brushRef="#br0" timeOffset="102150.35">6019 2037 327 0,'0'0'362'15,"0"0"-223"-15,0 0-8 0,0 0-44 16,0 0-52-16,0 0-25 16,-9-6-5-16,9 6 8 15,0-4 5-15,6-1 7 16,9-3-10-16,8-6-13 15,3-2-1-15,-2-2 0 16,-6-1-1-16,-5 2-3 16,-7 0 3-16,-3 2-2 15,-3 6 1-15,0 4 1 16,-6 5-2-16,-16 0 0 16,-7 10-3-16,-4 14 1 15,1 8 4-15,3 5-1 16,6 1 1-16,6 0 0 0,11-3-1 15,6-4 1-15,0-5-5 16,17-7-1-16,11-6 1 16,6-9-20-16,4-4-5 15,5-6-51-15,-3-12-90 16,-4-4-3-16,-5-5-17 16,-10 1-29-16,-3-3 87 15,-6 2 133-15,-5 1 165 16,-2 8-7-16,-5 7-3 15,0 6 3-15,0 2-40 16,0 3-30-16,0 0-46 16,0 0-39-16,0 0-3 15,0 3-6-15,0 8 6 16,0 3 13-16,0 2 10 0,0-2 6 16,3 6-12-16,-3-6-9 15,4-1 0-15,-1-4-6 16,-1-4 1-16,-1-5-3 15,-1 0 0-15,0 0 2 16,0 0 8-16,0 0 14 16,2 0 16-16,-1-7-10 15,5-8-25-15,3-4-5 16,6-7-13-16,5-1-15 16,5 0-21-16,8 2-19 15,1 2-86-15,0 1-46 0,-3 5-242 16</inkml:trace>
  <inkml:trace contextRef="#ctx0" brushRef="#br0" timeOffset="102527.69">6489 1939 558 0,'0'0'86'16,"0"0"-19"-16,0 0 36 15,0 0-46-15,0 0-25 16,0 0-22-16,6 7 19 16,10-7 33-16,11-7-19 15,0-5-28-15,-1-3-11 0,-1-2 1 16,-5 2-5-16,-5-3 0 16,-3 3 1-16,-6 3 0 15,-4 4 1-15,-2 4 5 16,0 4 9-16,0 0 1 15,-3 0-17-15,-11 17-10 16,-4 5 8-16,2 4 1 16,1-2-1-16,10 0 2 15,1-1 0-15,4-4 0 16,0-4-5-16,15-2-18 16,6-7-22-16,9-6-44 15,4 0-30-15,2-10-65 16,-2-7-101-16</inkml:trace>
  <inkml:trace contextRef="#ctx0" brushRef="#br0" timeOffset="102916.38">6866 1886 249 0,'0'0'209'16,"0"0"-14"-16,0 0-39 15,0 0-14-15,0 0-45 16,0 0-59-16,4-34-31 16,-4 34-7-16,-6 3-3 15,-1 9 3-15,1 2 13 16,2 1 12-16,1 1-5 15,3-1-7-15,0 2 6 16,0-2-10-16,0-1-6 16,0-4 1-16,0-3-3 0,0-4-1 15,0 1 0 1,0-4 3-16,0 0-1 0,0 0 6 16,0 0 6-16,3 0 3 15,1-12 15-15,4-3-25 16,5-7-6-16,5-1-1 15,4-1 3-15,3 1-6 16,-1 5 3-16,-4 5-2 16,-4 6 2-16,-6 5-2 15,1 2 2-15,1 0-5 16,-3 10-5-16,0 6-2 16,-3 6-1-16,-3 2-16 15,-2 3-32-15,-1 3-7 16,0 0-79-16,0-8-89 15,-1-4-361-15</inkml:trace>
  <inkml:trace contextRef="#ctx0" brushRef="#br0" timeOffset="103415.81">7467 1916 707 0,'0'0'88'0,"0"0"85"16,0 0-55-16,0 0-24 15,0 0-54-15,0 0-40 16,-8-25-3-16,8 30-5 16,0 12 8-16,0 4 0 15,0 4 0-15,2 4-1 16,0 0 1-16,-1 2 0 16,1-1-5-16,2-2-30 15,-4-1-34-15,4-5-41 16,1-8-84-16,-2-12-113 15</inkml:trace>
  <inkml:trace contextRef="#ctx0" brushRef="#br0" timeOffset="103659.81">7658 1780 769 0,'0'0'146'16,"0"0"-29"-16,0 0-32 16,0 0-52-16,0 0-33 15,0 0-10-15,-10-7-5 16,10 28 13-16,0 8 0 16,0 3-12-16,-3 2-18 15,0 4-36-15,0-1-84 16,1-4-26-16,2-7-152 15</inkml:trace>
  <inkml:trace contextRef="#ctx0" brushRef="#br0" timeOffset="104192.12">7830 2046 755 0,'0'0'203'16,"0"0"-92"-16,0 0-33 15,0 0-23-15,0 0-27 0,0 0-15 16,4-40-9-16,11 26-3 16,6-2-1-16,-3-1 0 15,0-3 0-15,1-1 2 16,-4 1-4-16,1-1 2 15,-2-1 0-15,-5 5-1 16,-5 2 0-16,-1 5 2 16,-3 5-1-16,0 2 1 15,0 3 1-15,0 0-2 16,0 0-3-16,-9 0-2 16,2 1-2-16,-2 7 1 15,-1 2 2-15,5 1-4 16,2-2 7-16,0 2-3 0,3-2 1 15,0 4-2-15,0-2 0 16,0-1 5-16,6 1 0 16,4 0 0-16,1-1 0 15,-1-1 0-15,2 2 3 16,-1-2-3-16,-5-1-2 16,-2 1 2-16,-4-1 0 15,0 1 2-15,-3 3-4 16,-15 2-1-16,-6-2-10 15,-3 3-49-15,4-7-30 16,6-6-153-16,14-2-203 16</inkml:trace>
  <inkml:trace contextRef="#ctx0" brushRef="#br0" timeOffset="104373.53">8359 1730 1107 0,'0'0'126'15,"0"0"-62"-15,0 0-42 16,0 0-22-16,0 0-139 16,0 0-121-16</inkml:trace>
  <inkml:trace contextRef="#ctx0" brushRef="#br0" timeOffset="107612.86">4424 9559 845 0,'0'0'29'0,"0"0"103"16,0 0-76-16,0-87-3 16,-7 71-5-16,-5 2-15 15,-9 3-8-15,-10 3-9 16,-10 8-5-16,-14 0-2 16,-3 19 1-16,-4 11 2 15,8 4-4-15,7 6-4 16,13 2-4-16,9-1 1 15,13-2-1-15,10-6-1 16,2-6 1-16,8-8-4 0,17-6-11 16,5-11 10-1,6-2 3-15,5-9-2 0,-2-16 1 16,0-4-1-16,-1-9 2 16,-7 1 1-16,-4 0 1 15,-5 4 2-15,-9 10 1 16,-7 7 11-16,-1 9 8 15,-4 5-13-15,1 2 2 16,-1 0-11-16,2 0-2 16,2 19-4-16,-3 10 6 15,2 10 0-15,0 7-1 16,-4 0 4-16,0 2-3 16,0-2 1-16,0-4-1 15,0-2 0-15,0-6-6 16,0-4-4-16,0-8-18 0,0-9-13 15,8-9-10-15,4-4 11 16,7-8 27-16,3-17 8 16,1-1-1-16,-4-1 6 15,-7 7 13-15,-2 4 22 16,-5 4 6-16,-2 4-3 16,0 4-6-16,-3 4-1 15,0 0-24-15,0 0-4 16,0 0-3-16,3 12 0 15,-3 9 3-15,0 6 4 16,0 1 2-16,0 2-2 16,2-2-3-16,2-3 1 0,3-3-4 15,2-7 0-15,0-7 2 16,-1-2-2-16,5-6 0 16,1 0 2-16,2-7 1 15,2-17 7-15,3-5-8 16,-5-7-2-16,-5 0 0 15,-7 3-1-15,-4 2-3 16,0 8-1-16,0 8-9 16,-15 8-5-16,-6 7-22 15,-7 0-47-15,-2 18-34 16,2 1-102-16,6-3-195 16</inkml:trace>
  <inkml:trace contextRef="#ctx0" brushRef="#br0" timeOffset="108357.37">4698 9032 846 0,'0'0'48'0,"-84"-68"72"0,45 37-52 16,-6 6-15-1,-4 7-16-15,-6 6-19 0,0 8-5 16,-6 4-5-16,-5 3-5 16,-1 17 4-16,-5 8 0 15,-5 11 4-15,0 4-3 16,0 12 0-16,7 11 3 15,4 13-3-15,12 11 6 16,11 10-1-16,9-2 3 16,9 0-2-16,10-2-6 15,3-3-3-15,9-3 1 16,3-4-2-16,0-6 0 16,12-5-2-16,11-9 0 15,7-5 2-15,6-9 0 16,6-4-3-16,15-8 2 0,5-6 7 15,13-9-8 1,1-9 4-16,9-10-5 0,0-6 1 16,-4 0 4-16,4-17-6 15,-5-8 1-15,-4-8-1 16,-1-9 0-16,-2-3 2 16,1-1-2-16,-5-5 0 15,-5-2 1-15,-7-7-1 16,-2-5 1-16,-7-8 3 15,-2-6-4-15,-4-8-5 16,-6-9 3-16,-5-3-3 16,-10 5 3-16,-15 9-3 15,-6 7 4-15,-21 9 1 16,-22 11 2-16,-9 12-2 0,-10 7 0 16,-6 11 0-16,-10 5-1 15,-7 9 0-15,-8 3-4 16,-4 11 5-16,-2 0-6 15,2 15-3-15,5 15-10 16,8 9-6-16,9 9-5 16,18 7-21-16,11 6-28 15,21-5-30-15,10-6-103 16,15-14-87-16</inkml:trace>
  <inkml:trace contextRef="#ctx0" brushRef="#br0" timeOffset="109135.62">4860 8712 827 0,'0'0'16'15,"-78"-83"13"-15,33 48 61 16,-5 8-10-16,-9 5-29 16,-5 10-18-16,-10 7-8 15,-5 5-8-15,-8 5-2 0,-1 18-5 16,-2 9-7-16,0 7 0 16,-3 10 5-16,-4 7-5 15,-5 9 13-15,-9 10-9 16,-1 9 2-16,5 6 9 15,1 9-8-15,21 3 1 16,9 1-7-16,12 4 0 16,10 0 3-16,15 3 0 15,11 1-1-15,10-3 3 16,15-2-9-16,3-6 7 16,16-3-4-16,17-1 0 15,9-7 1-15,9-9 3 16,11-9 0-16,6-14-1 0,16-14-2 15,9-8 1 1,7-15 0-16,10-8 0 0,8-10-2 16,7-2-3-16,7-9 3 15,3-16-3-15,-2-7-1 16,1-4 1-16,-4-2 1 16,-9 1 2-16,-15 3 0 15,-18 1-3-15,-16-1 0 16,-13 0-4-16,-7-5 1 15,-3-3-1-15,-4-5 3 16,-4-8 1-16,2-8-1 16,-5-13 1-16,-1-10 0 0,-4-10-1 15,-4-13 1-15,-6-7 1 16,-9-9-1-16,-9-5 0 16,-5 4 0-16,-12 4 0 15,-24 11-1-15,-17 17 1 16,-16 14 0-16,-19 12 0 15,-6 15 1-15,-8 17-1 16,-8 11-2-16,-3 18-3 16,-4 7-1-16,-3 24-8 15,2 23-11-15,0 15-10 16,6 15-17-16,6 8-22 16,7 12-32-16,13 10-93 15,7-1-98-15</inkml:trace>
  <inkml:trace contextRef="#ctx0" brushRef="#br0" timeOffset="111205.83">5498 9311 100 0,'0'0'452'0,"0"0"-384"15,0 0-21-15,0 0 38 16,0 0-19-16,0 0-40 0,0 0-19 16,0-6-1-1,0 6 15-15,0 0 7 0,0 0 4 16,0 0 0-16,0 0 6 16,0 0-2-16,0 0-13 15,0 0-3-15,0 0-7 16,0 0 4-16,0 0-2 15,0 0-5-15,0 0-1 16,0 0 5-16,0 0 3 16,0 0-2-16,0 0 2 15,0 0-1-15,0 0-5 16,0 0-1-16,0 0-5 16,0 0 2-16,0 0-7 15,0 0 7-15,0 0-4 16,0 0 5-16,0 0-1 0,12 0 0 15,12 0 5-15,10 0 12 16,13 0-8-16,9 0-8 16,9 0 1-1,1 0-3-15,3 0-5 0,-2 0 1 16,-1 0-1-16,4 2-2 16,3 1 3-16,0-2-2 15,11 1 4-15,5-1-1 16,4 2-3-16,2-1 1 15,-4 3-2-15,-4 1-1 16,-4 0 2-16,-8-1 0 16,-4 3 0-16,-4-1 0 0,-1 0 0 15,1-1 0 1,3 2 1-16,-1 0-1 0,-2-3 1 16,0 4-1-16,-1-6 0 15,5 1 3-15,-2 1-3 16,-3-2 0-16,-8 1-1 15,-8-3 1-15,-6-1-1 16,-10 0-1-16,-5 0 2 16,-7 0 0-16,-9 0 0 15,-2 0 3-15,-7 0-3 16,1-1 13-16,-5-1 2 16,0 0 7-16,0 2-1 15,0 0-5-15,0-3-2 0,0 3-4 16,0 0-6-1,0 0-4-15,0-2-4 0,-27 1-43 16,-28 1-67-16,-29-9-141 16,-35-7-389-16</inkml:trace>
  <inkml:trace contextRef="#ctx0" brushRef="#br0" timeOffset="112038.51">1626 9660 518 0,'0'0'105'0,"0"0"10"0,0 0 20 16,0 0-26-16,0 0-50 15,0 0-32-15,-9 0-8 16,9 0-13-16,9 0-2 15,18 0 3-15,12 0 53 16,16 0-19-16,14 0-9 16,8-7-15-16,11-7-3 15,6-1-8-15,0-2 1 16,-4 5-4-16,-1 2 1 16,-14 6-4-16,-11 1 1 15,-3 3 1-15,-13 0-2 16,-11 0 0-16,-4 0 0 15,-11 0-1-15,-4 0 0 0,-6 0 0 16,0-2 1-16,-2-3 3 16,-2 1-1-16,-5 1 2 15,1-2-4-15,-1-1 4 16,0 0-3-16,0-1-2 16,-3 0-9-16,0 0-41 15,0-1-19-15,0 4-41 16,-18-1-121-16,-4-1-77 15</inkml:trace>
  <inkml:trace contextRef="#ctx0" brushRef="#br0" timeOffset="112447.9">2127 9307 621 0,'0'0'179'15,"0"0"-23"-15,0 0-46 16,0 0-4-16,0 0-49 16,0 0-57-16,-25-38-4 15,25 45-5-15,15 10 9 16,10 4 4-16,8 1 13 0,6-5 0 15,13-1 9-15,0-4-9 16,2-3-3-16,-8 4-5 16,-5 2-6-16,-6 2-3 15,-9 1 4-15,-4 3-4 16,-4 1 0-16,-8 5-1 16,-4 3 0-16,-6 4-3 15,0 5 3-15,-19 9 0 16,-18 4 0-16,-4 4-3 15,-4 0-17-15,0-2-25 16,10-2-39-16,10-7-35 16,8-13-164-16</inkml:trace>
  <inkml:trace contextRef="#ctx0" brushRef="#br0" timeOffset="113497.63">6605 9109 833 0,'0'0'147'0,"0"0"-54"0,0 0-10 15,0 0-43 1,0 0-36-16,0 0-2 0,-9 0-4 16,9 0-3-16,4 0 5 15,7 5 11-15,2 2 11 16,-1 0 4-16,6-4-6 15,-1 1-8-15,5-1-3 16,5-1-4-16,-5 1 1 16,2-1-1-16,-6 1-3 15,-6 1-2-15,-2 1 0 16,-5 3 0-16,-1 1 0 16,-2 1-1-16,-2 2 0 15,0 5 1-15,0 2 3 16,-11 6 0-16,-11 0 0 15,-6 0 3-15,-2 2-4 0,-3 0 1 16,2-2-2-16,1 0 1 16,0 0-2-16,4-1-1 15,3 0-19-15,6 0-32 16,1-3-34-16,7-6-61 16,6-8-173-16</inkml:trace>
  <inkml:trace contextRef="#ctx0" brushRef="#br0" timeOffset="113947.69">6877 8825 947 0,'0'0'22'0,"0"0"73"16,0 0-3-16,0 0-4 15,0 0-55-15,0 0-32 16,-41-43-1-16,41 43-6 16,-3 15 5-16,3 4 1 15,0 1 4-15,0 1 0 16,0-3 0-16,3 0 1 0,8-5-2 15,1-2-2-15,1-5 3 16,-1-1-4-16,6-5 4 16,4 0 8-16,4-9-1 15,5-13-3-15,0-8-7 16,-4-2 0-16,-5-2-1 16,-7-2-5-16,-10 4 2 15,-5 4-5-15,0 6 0 16,-18 15-3-16,-10 7-14 15,-11 12-52-15,-7 22-21 16,2 9-28-16,13 1-105 16,15 0-126-16</inkml:trace>
  <inkml:trace contextRef="#ctx0" brushRef="#br0" timeOffset="115084.59">8626 9049 684 0,'0'0'45'0,"0"0"125"16,0 0-60-16,3-77-40 16,-3 62-14-16,0 5-14 0,0-2 3 15,0 2-4-15,-10 2-12 16,-5 1-7-16,-8 0-10 15,-6 7-4-15,-10 0-5 16,-7 0 1-16,-5 15 5 16,-3 6 3-16,2 6-1 15,-2 7 0-15,6 8-2 16,1 10-1-16,3 6-4 16,7 0 4-16,0 3-5 15,4-6 0-15,6 1 3 16,6-2 0-16,5-1-2 15,5-2-1-15,4-3 7 16,0-1-7-16,5-2 3 0,1-1 7 16,1-2-3-16,0-2 2 15,0-2-5-15,0-4-5 16,7-1 2-16,6-3-2 16,7-2 3-16,2 0-3 15,8-2 5-15,3-2 1 16,2-2 0-16,1-4-7 15,2-2 2-15,-1-1-2 16,3-3 5-16,2-2-2 16,3-3 1-16,6-3 0 0,2-3-3 15,7-1 1-15,-2 0 0 16,-3-1-3-16,-4-8 3 16,-6-6-3-16,-5-2 4 15,-1-6-1-15,2-4-3 16,3-2 1-16,3-8 0 15,4 1-1-15,-2 0 0 16,-4 0-2-16,-2 1 0 16,-5 2 2-16,-5 1-5 15,-4 1 4-15,-3-3 1 16,-4-2 0-16,-5-5-1 16,-1 1 2-16,-7-3 0 15,-6-4-1-15,0 0 0 16,-3-2 0-16,0 0 0 15,-9-1-1-15,-10-5 1 0,-4 2 0 16,-5 2 0-16,-5 6 0 16,-10 10-1-16,-7 4 1 15,-9 6 0-15,-13 3 0 16,-1 3-2-16,-1 6 0 16,-1 4-1-16,6 5-5 15,1 4-1-15,2 0-14 16,5 9-3-16,6 11-16 15,7 5-11-15,12 9-9 16,8 6-16-16,9 9-64 16,8 3-60-16,8-3-136 15</inkml:trace>
  <inkml:trace contextRef="#ctx0" brushRef="#br0" timeOffset="115928.33">8574 9458 826 0,'0'0'133'0,"0"0"-27"15,0 0-2-15,0 0-25 16,0 0-53-16,0 0-11 16,-60-50-10-16,44 53-5 15,-5 14-1-15,-6 5 1 0,2 4 0 16,1 4 1-16,6-1-1 16,8 0 1-16,0-6 1 15,6-3-1-15,4-3-1 16,0-4 0-16,0-4 0 15,9-4 0-15,9-5 1 16,3 0 0-16,5-8 2 16,2-11-1-16,-2-4-4 15,0-4 3-15,-3 0-1 16,-1 2 0-16,-3 1 0 16,-7 7 3-16,-3 8 4 15,-5 2 4-15,-2 6 10 0,-2 1-8 16,0 0-13-1,0 0 0-15,0 1-5 0,0 16 0 16,0 7 5 0,0 5 1-16,0 1-1 0,0 2 1 15,0 2-1-15,0-4 0 16,0 2 0-16,0-2 1 16,3-6-1-16,1-2 0 15,-1-5 0-15,0-6 0 16,-1-5 0-16,-1-5 0 15,-1-1 1-15,3 0 1 16,-3 0 11-16,4 0 21 16,3-10 2-16,6-7-28 15,2-3-6-15,1-6-2 0,4-4 0 16,3-3-4-16,6-4-11 16,1 1-10-16,-2 6-11 15,-5 9 12-15,-6 10-11 16,-3 9-40-16,-4 2-65 15,-4 0-134-15,-1 9-156 16</inkml:trace>
  <inkml:trace contextRef="#ctx0" brushRef="#br0" timeOffset="116195.28">8991 9529 1012 0,'0'0'109'15,"0"0"25"-15,0 0-68 16,0 0-26-16,0 0-40 16,0 0-4-16,-13 42 2 15,3 1 2-15,-3-1 0 16,2 1 0-16,-1-2-20 15,0 1-25-15,0-5-48 16,1-5-63-16,-2-9-170 16</inkml:trace>
  <inkml:trace contextRef="#ctx0" brushRef="#br0" timeOffset="119435.69">2506 8039 672 0,'0'0'90'16,"0"0"28"-16,0 0-9 15,0 0-32-15,0 0-52 16,0 0-20-16,0 0-4 16,0 0-1-16,-21-10 0 0,21 10 3 15,0 0 2-15,0 0 12 16,0 0 1-16,0-1-3 15,6-5-1-15,15-4 0 16,9-7 24-16,13-6-28 16,-1-4-9-16,-2 1-1 15,-8-1 0-15,-10 2-4 16,-11 1-13-16,-9 2 11 16,-2 4 3-16,-2 5-1 15,-15 4 2-15,-7 9 2 16,-6 0-1-16,-7 9 1 15,-2 12-1-15,4 8 1 0,3 3 1 16,8 4 2-16,8 1 5 16,7-1-3-16,7-5 1 15,2-4 2-15,0-3-8 16,18-5 2-16,6-3-1 16,6-7-1-16,11-6 3 15,9-3-1-15,1-6-2 16,7-11-20-16,-6-3-36 15,0-4-76-15,-3-4-156 16,-7-4-449-16</inkml:trace>
  <inkml:trace contextRef="#ctx0" brushRef="#br0" timeOffset="119787.29">3002 7718 836 0,'0'0'174'16,"0"0"-127"-16,0 0 13 16,0 0-40-16,0 0-20 15,0 0 0-15,10 59 8 16,3-32-6-16,2 2 6 16,0-1-1-16,0-2 1 15,-3 1-1-15,0-5-3 16,0-4-3-16,-3-3 0 15,-3-7 1-15,-3-3-2 16,-2-4 1-16,1-1 2 0,-2 0 18 16,2-6 28-1,1-14-17-15,-2-6-30 0,6-8-2 16,-4-3 0-16,3-2-6 16,0 0-18-16,4-2-10 15,2 4-35-15,4 4-33 16,1 5-105-16,-2 5-63 15</inkml:trace>
  <inkml:trace contextRef="#ctx0" brushRef="#br0" timeOffset="120237.77">3291 7664 995 0,'0'0'29'16,"0"0"0"-16,0 0 41 16,0 0-54-16,0 0-15 15,0 0-1-15,-8 47 0 16,17-26 7-16,2-4-3 16,-3 0 6-16,-2-1-1 15,-1-2-2-15,-2-3-1 16,0-1-2-16,-3-3-3 15,3-4 0-15,-3-1-1 0,0-2 1 16,2 0 1-16,-2 0 6 16,4-5 12-16,2-15 18 15,3-2-37-15,0-6-1 16,4-2 0-16,1 1 1 16,2 2-2-16,-1 4 2 15,3 3-2-15,-2 6 1 16,2 6-1-16,-3 4 0 15,0 4-2-15,-3 0-10 16,1 11-15-16,-1 11-1 16,-3 6-18-16,-1 2-6 15,1 2-13-15,-2 0-92 16,1-7-10-16,0-8-178 16</inkml:trace>
  <inkml:trace contextRef="#ctx0" brushRef="#br0" timeOffset="120441.5">3943 7565 589 0,'0'0'0'0,"0"0"-1"15,0 0-8-15,0 0-24 16,0 0-38-16,0 0-197 0</inkml:trace>
  <inkml:trace contextRef="#ctx0" brushRef="#br0" timeOffset="122239.76">3333 7797 312 0,'0'0'140'16,"0"0"-4"-16,0 0 10 16,0 0 8-16,0 0-17 15,0 0-46-15,0 0-2 16,-22-14-40-16,22 14-21 15,0-1-10-15,3 0-2 16,16-3 0-16,10-2 12 16,4-4-8-16,6 1-11 15,1-2-3-15,0-5-3 16,5-2 3-16,-3-3-1 16,4-1-4-16,-6 1 1 15,-8 5 0-15,-13 5-2 0,-7 6 0 16,-7 4 1-16,-5 1-1 15,0 0-1-15,0 0-7 16,0 0-25-16,-2 8-10 16,-17 12 7-16,0 4-8 15,-4 0-77-15,4-2-50 16,1-6-106-16,0-5-215 16</inkml:trace>
  <inkml:trace contextRef="#ctx0" brushRef="#br0" timeOffset="123012.85">4369 7413 888 0,'0'0'80'0,"0"0"24"16,0 0-18-16,0 0-4 15,0 0-66-15,0 0-16 16,-79 7 1-16,64 19-1 15,6 1 1-15,5-1 0 16,4-5 0-16,0-2 0 16,0-2 0-16,5-3 1 15,8-5 2-15,3-2-2 16,2-3 5-16,1-4 0 0,5 0 3 16,3-8 3-16,3-9-6 15,-2-5-5 1,-3-2 2-16,-8-6-4 0,-5-1 2 15,-10 0-2-15,-2-1 1 16,0 3-1-16,-14 6-6 16,-11 8-1-16,-8 12-14 15,-9 3-10-15,-1 14-11 16,1 11-11-16,8 2-15 16,10 2-37-16,13-5-91 15,11-10-62-15</inkml:trace>
  <inkml:trace contextRef="#ctx0" brushRef="#br0" timeOffset="123269.06">4705 6883 947 0,'0'0'47'0,"0"0"34"16,0 0 4-16,0 0-74 16,0 0-11-16,0 0-11 15,-9 87 9-15,11-26 2 0,2 1 0 16,-4-2-7 0,0-3-40-16,0 0-20 0,0-3-104 15,0-8-60 1</inkml:trace>
  <inkml:trace contextRef="#ctx0" brushRef="#br0" timeOffset="123739.81">4842 7370 953 0,'0'0'133'0,"0"0"-35"15,0 0-39-15,0 0-34 16,0 0-22-16,43-78-3 0,-16 61 1 16,0-1 0-16,6-4-1 15,-2-3 1-15,-1-3 0 16,1-1-1-16,-5-1-1 16,-4-1 1-16,-7 1 0 15,-2 3 0-15,-5 5 0 16,-6 8 0-16,-2 6 5 15,0 4 0-15,0 4 0 16,0 0-5-16,-1 0-5 16,-11 12 2-16,-5 6-3 15,4 3 2-15,0-2-2 16,6 1 6-16,-1-2-2 0,5-1 1 16,3 0 0-16,0 3 1 15,0-3 0-15,0 2-1 16,3-1-1-16,8 0 2 15,6 1 1-15,-4 3 0 16,0-2-1-16,-7 2-2 16,-6 2 2-16,-12 6-5 15,-25 5-12-15,-10-1-61 16,-11-4-89-16,1-9-250 16</inkml:trace>
  <inkml:trace contextRef="#ctx0" brushRef="#br0" timeOffset="124437.67">2922 8537 521 0,'0'0'447'16,"0"0"-357"-16,0 0-33 15,0 0-3-15,0 0-28 16,0 0-14-16,42-9 17 0,-9-8-4 16,2-4-11-16,3-4-7 15,-5-1-5-15,-5-3-1 16,-7 2 3-16,-5 2-4 16,-8 0 0-16,-8 5 2 15,0 1 0-15,0 7-2 16,-17 6 0-16,-9 6 0 15,-1 1 0-15,-6 18-1 16,0 7 1-16,2 3 0 16,4 2 3-16,6 2-3 0,9 0 5 15,10-3-2 1,2-2-1-16,2-3-2 0,18-8 2 16,8-4-2-16,7-7 2 15,9-6-1-15,2 0-1 16,5 0-10-16,-2-11-36 15,-4-2-53-15,-5-2-78 16,-4-5-199-16</inkml:trace>
  <inkml:trace contextRef="#ctx0" brushRef="#br0" timeOffset="124726.29">3519 8372 755 0,'0'0'273'0,"0"0"-204"16,0 0 40-16,0 0-46 15,0 0-48-15,0 0-15 16,12-11 4-16,12 2 5 15,13-4-6-15,5-4 0 16,8-2-3-16,7 2-12 16,0 1-70-16,-5 3-62 15,-1 1-168-15,-7-1-380 16</inkml:trace>
  <inkml:trace contextRef="#ctx0" brushRef="#br0" timeOffset="125188.63">4272 8100 597 0,'0'0'320'16,"0"0"-216"-16,0 0-6 0,0 0-2 16,0 0-60-16,0 0-32 15,-53 4-2-15,50 21 3 16,3 2 1-16,0-1 5 16,0 0-4-16,16-1 4 15,-1-4-3-15,4 1 0 16,2-7-3-16,-3-3 0 15,4-1 1-15,-2-5 0 16,-1-6-3-16,-1 0 2 16,3-2 2-16,-3-15 6 15,0-5-8-15,-3-5-5 16,-4-2 3-16,-6-6-3 0,-5 3-1 16,0 0-5-16,-4 9-6 15,-14 10-12-15,-9 13-10 16,-4 0-31-16,-2 23-41 15,0 7-16-15,3 0-110 16,9-7-117-16</inkml:trace>
  <inkml:trace contextRef="#ctx0" brushRef="#br0" timeOffset="126118.15">4335 8058 928 0,'0'0'76'0,"0"0"23"16,0 0 29-16,0 0-49 16,0 0-33-16,0 0-32 15,-14-35-13-15,14 38-1 0,0 16 0 16,0 9 8 0,5 3 13-16,2 6-5 15,1 0-6-15,7 0 0 0,-4-2-1 16,6-3-5-1,-5-3-2-15,0-2 1 0,0-4-3 16,-3-6 1-16,-6-5-1 16,1-5 2-16,-2-6-4 15,-2-1 2-15,3 0 0 16,-3 0 7-16,0-3 2 16,1-17-1-16,-1-10-8 15,0-7-1-15,0-5 0 16,0-3 2-16,0 0 0 0,0 0-1 15,-1 7-3 1,-4 6 3-16,1 8 2 0,1 10 1 16,0 6-1-16,3 5 3 15,0 3-4-15,0 0 0 16,0 0-1-16,0 0-8 16,0 6 3-16,0 16 1 15,0 8 4-15,0 7 0 16,0 0 1-16,0 1 0 15,6-5 1-15,6-3 1 16,-5-1-3-16,-1-6-1 16,-1-6 1-16,-3-4 0 15,-2-7 0-15,0-3 2 16,0-3-2-16,0 0 3 16,0 0 2-16,0 0 1 0,0-16 8 15,0-8-11-15,-5-10-3 16,-4-5-2-16,0-8 2 15,-3 0 2-15,3 6-2 16,0 7 1-16,0 12-3 16,4 10 4-16,4 7 0 15,1 3 7-15,0 2-9 16,0 0-3-16,0 15-5 16,0 11 4-16,10 8 3 15,2 4 2-15,2 1-1 16,2-1 1-16,0-5-2 15,1-3 1-15,-1-3-6 16,-2-3-7-16,-2-2-14 16,0-6-3-16,-6-2-14 0,-2-2 2 15,-4-3-13-15,0-1-41 16,0-3-73-16,0-5-195 16</inkml:trace>
  <inkml:trace contextRef="#ctx0" brushRef="#br0" timeOffset="126451.22">4727 7836 905 0,'0'0'28'0,"0"0"59"15,0 0-14-15,0 0-18 16,0 0-9-16,0 0-31 16,-18-58-9-16,18 58-1 15,0 0 4-15,0 0 3 16,-4 0-1-16,4 0-1 16,0 0-6-16,0 0-4 15,0 0-3-15,-2 0-2 16,1 12-10-16,-1 5-3 15,0 0-68-15,1-1-10 16,1 2-88-16,-3-2-73 0,0-3-265 16</inkml:trace>
  <inkml:trace contextRef="#ctx0" brushRef="#br0" timeOffset="127327.8">4705 7872 580 0,'0'0'132'16,"0"0"-7"-16,0 0 15 0,0 0-42 15,0 0-26-15,0 0-10 16,-23-79-13-16,20 71-5 15,2 0-11-15,1 3-3 16,0 2 11-16,-3 2-21 16,3 1 1-16,0 0-13 15,0 0-8-15,0 0 0 16,0 0-2-16,0 0-1 16,0 0-1-16,0 0 2 15,0 3 2-15,0 4 0 16,0-2 0-16,0 2 0 15,0-4 1-15,0 0-1 16,0-2-1-16,0 1-2 0,0-2 2 16,0 0-4-16,0 0 2 15,0 0-4-15,0 0-2 16,0 0-10-16,0 0-13 16,0 0-7-16,0 0-7 15,0 0-24-15,0 0-17 16,0 0 22-16,0 0 9 15,0 1-27-15,0-1-11 16,0 2 8-16,0-2-21 16,0 0-156-16</inkml:trace>
  <inkml:trace contextRef="#ctx0" brushRef="#br0" timeOffset="128242.02">4633 7813 597 0,'0'0'147'0,"0"0"-12"16,0 0-46-16,0 0-11 15,0 0-22-15,0 0-11 16,8-68-6-16,-8 65 4 16,0 3 7-16,0 0-19 15,0-1-10-15,0 1-11 16,0 0-7-16,1 0-3 16,1 8-1-16,2 11 1 15,2 8 1-15,0 2 5 0,0 3-2 16,3-2-1-16,0 0-3 15,-2-1 0-15,-1 0 0 16,-1-3 0-16,-2 3-2 16,4-5-14-16,-4-3-12 15,1-2-20-15,0-2-49 16,2-10-43-16,4-7-179 16</inkml:trace>
  <inkml:trace contextRef="#ctx0" brushRef="#br0" timeOffset="128750.16">5190 7928 416 0,'0'0'457'16,"0"0"-422"-16,0-75 18 16,0 55 7-16,0 1-14 15,0 2-24-15,0 5 2 16,0 4 9-16,0 2-10 0,-8 4-1 16,-4 2-14-16,-1 0-8 15,-4 10 0-15,-3 7-1 16,9 3 1-16,2 0 0 15,5 1 0-15,4 0-1 16,0-2 1-16,0-2 0 16,8-3-2-16,4-3-1 15,5-3 1-15,0-1 1 16,3-3 1-16,0 0 2 16,5-2-1-16,1 1 2 15,4 0 5-15,-1-1 1 16,-5 1 3-16,-8 0-1 15,-9 1-5-15,-7 3-1 16,0 2-1-16,-26 8 15 0,-19 7 28 16,-13 2-33-16,-6 2-12 15,7-4-2-15,12-6-14 16,17-7-50-16,12-11-100 16,16-10-244-16</inkml:trace>
  <inkml:trace contextRef="#ctx0" brushRef="#br0" timeOffset="133389.22">9345 7829 601 0,'0'0'130'0,"0"0"-39"15,0 0 22-15,0 0-36 16,0 0-45-16,0 0 8 16,0 0 8-16,0 0-24 15,-3-41 5-15,-7 41 23 16,-6 0-47-16,-6 0 6 16,-6 5-2-16,-2 9 4 0,0 3 3 15,8 0-6 1,4 0 1-16,6-1-2 0,3 0-8 15,6 1-1-15,1-1 0 16,2 0 0-16,0-1 1 16,11 0 1-16,4-5-1 15,5 0 2-15,3-5-3 16,2-5 5-16,4 0-1 16,1-5-1-16,-1-12 4 15,1-3-5-15,-9-4 2 16,-3 2-3-16,-7-2 1 15,-8-2-1-15,-3-3 0 16,0 4-1-16,0 1 0 16,-9 4 0-16,-5 8-4 15,-7 7 3-15,-3 5-6 0,-7 5-10 16,0 20-23-16,2 4-37 16,9 4-62-16,15-3-81 15,5-7-108-15</inkml:trace>
  <inkml:trace contextRef="#ctx0" brushRef="#br0" timeOffset="133985.93">9779 7788 741 0,'0'0'76'0,"0"0"79"16,0 0-62-16,0 0-7 16,0 0-35-16,0 0-7 15,-43-53-31-15,31 53-1 16,-4 0-3-16,-4 0-7 16,-2 2-1-16,-1 10 2 15,3 5-2-15,3 3-1 16,9 1 0-16,4-1 0 15,1-3 0-15,3-1-2 16,0-2 2-16,0-5-2 16,12 0-8-16,0-4-1 0,6-5-19 15,0 0-2 1,9 0-17-16,-2-10-38 0,0-9-46 16,-2-2-64-16,-8-5 38 15,-2-2-21-15,-1-4 21 16,-5 0 76-16,2-2 83 15,-4 0 23-15,-2 0 53 16,-3 3 96-16,0 8-33 16,0 6-1-16,0 4-31 15,0 6 7-15,0 0-29 16,-3 5-13-16,3 0-17 16,0 2-11-16,-3 0-20 0,3 0-18 15,0 4-6-15,0 16-9 16,0 7 9-16,0 4 4 15,7 2-3-15,4-2 4 16,4 2-3-16,-3 1-2 16,0 3-2-16,-2-2-39 15,-7-2-63-15,-3-8-151 16,0-8-195-16</inkml:trace>
  <inkml:trace contextRef="#ctx0" brushRef="#br0" timeOffset="134549.37">10241 7707 545 0,'0'0'329'0,"0"0"-191"15,0 0-54-15,0 0-9 16,-34-73-33-16,25 64-18 15,1 4-11-15,-2 1-9 16,-6 3-4-16,-4 1-1 16,-8 0 0-16,-2 10 0 15,0 10 0-15,4-1-1 16,8 3 1-16,6 0 0 16,7-2-2-16,4 1 2 15,1-4 0-15,0-1-7 0,9-5-11 16,7-2-9-16,1-8 3 15,6-1-7-15,3 0-3 16,-4-8-22-16,5-9-13 16,-5-3-7-16,-2-3-13 15,-4-5 27-15,-1-1 50 16,-4-4 12-16,-2-5 1 16,-6 1 0-16,-3-4 10 15,0 1 35-15,0-3-14 16,-3 3 11-16,-6 1 9 15,-2 5 13-15,-1 7-10 16,3 6 4-16,2 8-5 16,1 8-14-16,4 3-6 15,0 2-25-15,2 2-8 16,-2 22-14-16,1 13 11 0,1 9 2 16,0 5 0-16,0 2 1 15,10-3-7-15,8-1-36 16,3-1-35-16,-2-5-94 15,-1-8-133-15</inkml:trace>
  <inkml:trace contextRef="#ctx0" brushRef="#br0" timeOffset="135068.76">10729 7289 765 0,'0'0'105'0,"0"0"15"16,0 0-24-16,0 0-38 15,0 0-46-15,0 0-11 16,-9-21-1-16,9 21 1 15,0 0-2-15,-1 0 2 16,1 0 1-16,-3 0 4 16,3 0 0-16,0 0 4 15,0 0-8-15,0 0-2 16,0 0 0-16,0 0-2 16,0 0-2-16,0 0-4 15,0 0-14-15,0 0-12 0,0 0-5 16,0 0-24-16,0 10 46 15,0 4-88-15,0 2-44 16,-4 0-77-16</inkml:trace>
  <inkml:trace contextRef="#ctx0" brushRef="#br0" timeOffset="135748.34">10908 7512 576 0,'0'0'119'0,"0"0"22"16,0 0 3-16,0 0-46 15,0 0-27-15,0 0-32 16,-57-42-20-16,43 42-9 16,0 13-1-16,2 3 7 15,2 2-7-15,4 1-2 16,3 1 5-16,3 0-3 15,0 0-5-15,0-3 2 16,13-2-3-16,2 0 4 16,4-4-4-16,0-4-1 15,3-4 4-15,1-3-4 0,2 0 4 16,0-4-2-16,-1-11-3 16,-5-5 5-16,-4-3-6 15,-3-6 1-15,-6-1 2 16,-6-2-3-16,0-1 0 15,-6 4-2-15,-12 5-1 16,-6 7-3-16,-4 9-4 16,-3 8-10-16,-5 0-20 15,1 14-37-15,7 8-16 16,7 3-40-16,11-5-105 16,10-6-109-16</inkml:trace>
  <inkml:trace contextRef="#ctx0" brushRef="#br0" timeOffset="136024.54">11228 7045 665 0,'0'0'186'15,"0"0"3"-15,0 0-75 16,0 0-23-16,0 0-76 16,0 0-15-16,0-10-13 0,-2 46 13 15,-3 3 0 1,1 8 1-16,-1 3-2 0,2 3-8 16,-1 0-49-16,0 1-63 15,4-10-112-15,-2-9-169 16</inkml:trace>
  <inkml:trace contextRef="#ctx0" brushRef="#br0" timeOffset="136504.34">11290 7510 627 0,'0'0'331'0,"0"0"-211"15,0 0-13-15,0 0-30 16,0 0-47-16,0 0-21 16,4-23-4-16,21 11-4 15,6 1-1-15,7-7 2 16,1 0-1-16,-1-2-2 16,-2-2-1-16,-7 2-4 15,-6-1-2-15,-6 1 4 16,-5 3 3-16,-6 5 0 15,-3 4 2-15,-3 5-1 16,0 0 5-16,0 3-2 16,0 0-2-16,0 0-1 15,0 0-4-15,-12 3 0 0,-4 11 4 16,1 0 0-16,2 1-1 16,5 2-2-16,1 1 3 15,1-1 0-15,3 1 0 16,3 1 0-16,0-3 0 15,0 0-1-15,7-1 1 16,4-4-1-16,0 1 1 16,-5-2 1-16,-1-3-1 15,-5 0 0-15,0 2-10 16,-19 3-7-16,-23 5-33 16,-15-1-115-16,-8-4-246 15</inkml:trace>
  <inkml:trace contextRef="#ctx0" brushRef="#br0" timeOffset="137275.31">9520 8485 836 0,'0'0'116'0,"0"0"17"15,0 0-4-15,0 0-65 16,0 0-52-16,0 0-11 16,0 0-1-16,-10-18-1 15,10 18 1-15,0 0 0 16,8-2 0-16,8-4 8 15,7-2 10-15,1-4-9 16,-2-2-8-16,-4 0 2 0,-2-2-2 16,-7 3 0-1,-7-3-1-15,-2 2-1 0,0 3 0 16,0 2-3-16,-11 5-1 16,-6 4 2-16,-6 0-1 15,-4 10 3-15,-3 10 0 16,2 5-1-16,6 3 2 15,5 2-2-15,4 1 2 16,7-3 0-16,4 0 0 16,2-6 0-16,0-2 2 15,9-4-4-15,15-4 1 16,11-7 1-16,13-5 0 16,9 0 1-16,4-10-1 15,-5-4-50-15,-2-3-94 0,-17-2-151 16</inkml:trace>
  <inkml:trace contextRef="#ctx0" brushRef="#br0" timeOffset="137931.31">9946 8478 1025 0,'0'0'108'0,"0"0"11"15,0 0-59-15,0 0-33 0,0 0-23 16,0 0-1-16,67-36-1 16,-28 30-2-16,-1 1-2 15,2-1-12-15,-4 1-26 16,-4 0-33-16,-3 1-52 15,-7 0-115-15,-6-3-243 16</inkml:trace>
  <inkml:trace contextRef="#ctx0" brushRef="#br0" timeOffset="138297.29">10712 8201 780 0,'0'0'180'0,"0"0"-50"16,0 0 4-16,0 0-58 15,0 0-36-15,0 0-32 16,4-41-8-16,-1 41-4 16,0 8 2-16,1 10 2 0,2 3 4 15,0 1-1 1,0 3-2-16,1 0 0 0,-1 2-1 16,1-1 0-16,-1-3-1 15,0 0-19-15,-1 1-33 16,0-4-41-16,-4-6-45 15,1-6-197-15</inkml:trace>
  <inkml:trace contextRef="#ctx0" brushRef="#br0" timeOffset="138651.06">11043 8003 746 0,'0'0'147'0,"0"0"-36"16,0 0-27-16,0 0-22 15,0 0-34-15,0 0-17 16,-10-24 5-16,10 24-13 15,-3 0-3-15,-3 15 0 16,-2 4 17-16,0 5 12 0,2 0-20 16,2 0-4-16,2 2-2 15,0-1-1-15,2 2-2 16,0-4 0-16,0 1-13 16,0-3-60-16,2-2-45 15,3-3-146-15,-4-8-392 16</inkml:trace>
  <inkml:trace contextRef="#ctx0" brushRef="#br0" timeOffset="139234.25">11332 8276 980 0,'0'0'85'16,"0"0"-13"-16,0 0 19 16,0 0-39-16,0 0-29 15,0 0-12-15,0-26-10 16,9 9 6-16,3-2-2 15,6-7 1-15,4-1-5 16,3-1 1-16,3-1 0 16,-2 3-2-16,-3 4-1 0,-6 5-3 15,-8 7 2 1,-5 6 2-16,-4 2-1 0,0 2 1 16,0 0-1-16,0 0-7 15,0 0 2-15,0 0 1 16,-4 0 1-16,-9 8 2 15,-2 6 2-15,1 2 0 16,4 1-1-16,6 0 1 16,2-1-1-16,2 1 0 15,0-4 1-15,2 2-1 16,9 0 2-16,3 0 1 16,4-2 0-16,-3-1-1 0,2 1-1 15,-3-2 1 1,-5-1-1-16,-2-3 3 0,-5 1-3 15,-2 1-3-15,0 2 2 16,-9 2 0-16,-11 2-1 16,-6 0-9-16,-3 0-50 15,3-4-61-15,5-7-95 16,9-4-141-16</inkml:trace>
  <inkml:trace contextRef="#ctx0" brushRef="#br0" timeOffset="139430.54">11903 8036 1245 0,'0'0'95'15,"0"0"-35"-15,0 0-27 16,0 0-33-16,0 0-46 15,0 0-121-15,21-13-502 16</inkml:trace>
  <inkml:trace contextRef="#ctx0" brushRef="#br0" timeOffset="142897.71">8486 10292 403 0,'0'0'110'0,"0"0"-40"15,0 0 2-15,0 0-13 16,0 0 7-16,0 0-28 0,0 0-3 16,0-34 42-16,0 30-17 15,0-1-28-15,0 2 26 16,0 0-17-16,0 3-1 16,0 0-3-16,0 0-2 15,0 0-18-15,0 0-5 16,0 0 0-16,0 0-7 15,0 0 0-15,0 0-2 16,0 0-2-16,0 0 0 16,0 0-1-16,0 0 0 15,0 0-1-15,0 8 2 0,0 2-1 16,0 6 1 0,0 1 0-16,0 5 7 0,1 5-5 15,2 4 6-15,-1 3 2 16,1 2-7-16,0-2 2 15,-3 3 0-15,0 1-4 16,0 2 4-16,0-1-5 16,0 3 3-16,0-2 0 15,0 0-3-15,0 0 5 16,0 2-2-16,-3-1 1 16,0 0-1-16,0-1 0 15,0-1 0-15,0 0 5 16,-2-1-8-16,1 2 6 15,2 2-3-15,-3 0 0 16,0 0 3-16,2 0 0 0,0-3-4 16,2 1 5-16,-1-3-7 15,-1 4 6-15,1-2-2 16,1 2-1-16,-2 0 5 16,3 0-6-16,0 0 1 15,0-1 1-15,0 0-5 16,0 1 3-16,0 1-3 15,-2 2 2-15,1 3-1 16,-3 0 0-16,-1 1 2 16,2 2 1-16,-3-1-2 15,2 2 4-15,-2-1-4 16,0 2-1-16,0-2 4 0,3-4-4 16,-2 0 1-16,2-3 1 15,-1 1-2-15,-1-4 2 16,0 2 1-16,0 2-4 15,1-5 5-15,0 0-4 16,0-3 2-16,1-5-3 16,0-6 1-16,-3-2-1 15,3-6 0-15,0-3 1 16,2-2 2-16,-1-5-3 16,1-1 0-16,1-3 0 15,-2-3 1-15,2 2-1 16,0 0 0-16,0-2 4 15,0 0-3-15,0 0-1 16,0 0 1-16,0 0 4 16,0 0-4-16,0 0 6 0,0 0-3 15,0 0-3-15,0-10 2 16,0-9-3-16,0-5-21 16,0-5-27-16,-2 0-45 15,-3-5-33-15,-7-9-175 16</inkml:trace>
  <inkml:trace contextRef="#ctx0" brushRef="#br0" timeOffset="143811.29">8268 11405 760 0,'0'0'168'0,"0"0"-67"16,0 0-42-16,0 0-43 16,0 0-14-16,0 0-2 15,11 2-2-15,-1 13 2 16,-1 2 16-16,3-1 7 16,1 2 10-16,1 2-6 15,0 1 8-15,0-2-10 16,2 2-8-16,-2-3-3 15,2 3-4-15,-2-1 1 16,-2-1 3-16,-1 0-8 16,0 1 1-16,-3-1 2 0,-1-1-6 15,0-3 9-15,-4-2-6 16,0-5-5-16,-3-1 2 16,2-4-3-16,-2-3 1 15,0 1 8-15,0-1 4 16,0 0 4-16,0 0 3 15,0 0 3-15,0 0 1 16,3 0-4-16,3-15 1 16,3-7-18-16,0-10-1 15,0-3-2-15,4-7 0 0,1-9 1 16,2-4-3-16,0 2 0 16,4 0-1-16,-4 12 0 15,-2 9-7-15,2 9-3 16,-6 11-13-16,-2 6-29 15,1 6-18-15,-1 0-93 16,-6 10-185-16</inkml:trace>
  <inkml:trace contextRef="#ctx0" brushRef="#br0" timeOffset="144779.25">8945 11344 789 0,'0'0'46'0,"0"0"121"16,0 0-58-16,0 0-23 15,0 0-29-15,0 0-42 16,0-22-10-16,0 22 2 0,0 0-6 15,0 3 0-15,0 14 0 16,0 5 43-16,-3 7-28 16,2 3 11-16,-5 4-13 15,6 3 3-15,-2-2-11 16,1 1-5-16,1 2 1 16,0 2-2-16,0 0-18 15,-2 5-41-15,-5-2-64 16,-2-6-156-16</inkml:trace>
  <inkml:trace contextRef="#ctx0" brushRef="#br0" timeOffset="146765.81">8477 13089 568 0,'0'0'69'16,"0"0"-2"-16,0 0-6 15,0 0-17-15,0 0-14 16,21-75 20-16,-15 65 8 16,-6 3 0-16,0 0-5 15,0 0-13-15,0 2-10 16,0 0 20-16,0 0-18 0,0 0-3 16,-6 0 1-1,-3 1-16-15,-2 0 5 0,-2-1-9 16,-4 1-2-16,0 2 5 15,-3 0-10-15,-2-1 5 16,1 0-2-16,-4-1-2 16,-2-1 3-16,0 1-6 15,-3-1 4-15,0 0 0 16,0-2 0-16,-4 2 3 16,1 2 0-16,1 1-5 15,0 2 5-15,3 0-4 16,-1 0-3-16,0 0 1 0,0 10-1 15,-1 6-1 1,2 3 0-16,-2 1 2 0,3 7-1 16,-2-1-1-1,3 8 0-15,0 1 0 0,2 5 1 16,-1-3 0-16,4 1 4 16,2-1-5-16,3 1 1 15,3 1-2-15,-2-2 2 16,4 3-1-16,-3 1 1 15,1 0-1-15,-1 1 5 16,4-1-4-16,-1-2 1 16,6-1 1-16,3 3-2 15,1-4 3-15,2 5-4 16,0-5 0-16,0 0 1 16,3-3 2-16,2-5-1 0,5 0-1 15,-1-2 1-15,0-1 7 16,4-2-4-16,-2 1-3 15,5-2 5-15,2 2-7 16,2 0 8-16,0-2-2 16,2 4 0-16,-2-5-3 15,-3 1-1-15,7-3 0 16,1 0 2-16,2-1-3 16,3-2 5-16,1 0-3 15,0-1-3-15,1 0 3 16,-1-1-2-16,0 0 1 15,1-2 3-15,-1-2-5 16,0-3 0-16,1 2 0 0,-1-3 0 16,2-2 2-16,1 1-1 15,2-2 3-15,-2-2-3 16,-1-1 1-16,0-1-2 16,-1 0 4-16,1 0-1 15,2-3 0-15,2-7-1 16,3-5 0-16,4-4 2 15,-2-1-3-15,-3-1 2 16,-4-1-2-16,-4 0 2 16,-1 1-1-16,-4-4-2 15,3-1 0-15,-2-3 2 16,0 1-1-16,-2-2-1 16,-1 3 0-16,-2 0 2 0,-6 1-1 15,0-1-1-15,-3-1 0 16,-2-2-1-16,-2-4 1 15,0 0 0-15,-2-4-2 16,-3 1 2-16,1 1 0 16,-2 4 0-16,-2 1 0 15,1 4-1-15,-2 2 1 16,0 0 0-16,0-1 0 16,0-2 0-16,0-2 0 0,3 0 0 15,-3 1 0 1,0-2 0-16,0-1 0 15,0 1 1-15,0-1-3 0,-5-2 2 16,-4 1 0-16,-4-3 0 16,0 1 0-16,-4 1 0 15,-2-2 0-15,-4 0 2 16,-2-1-2-16,-2-2-2 16,1 1 1-16,-4 2 1 15,1 4-1-15,-2 3 0 16,1 4 1-16,-1 6 0 15,1 2-2-15,-1 6 1 16,-1 3 1-16,-2 8-1 16,-5 0-4-16,-7 16 5 15,-6 12-12-15,-8 11-26 0,3 7-9 16,2 9-20 0,9 1-11-16,7 0-35 0,14-9-81 15,8-11-207-15</inkml:trace>
  <inkml:trace contextRef="#ctx0" brushRef="#br0" timeOffset="147523.34">8252 13423 859 0,'0'0'90'16,"0"0"4"-16,0 0-23 16,0 0-15-16,0 0-37 15,0 0-5-15,-66-36-12 16,48 36 4-16,-3 12 3 15,-1 0 12-15,4 3 1 16,-3 4-14-16,5 2 12 16,5-3-14-16,4 3-5 15,4-4 0-15,1-2-1 16,2-1 0-16,0-1-1 0,0-6 1 16,5 0 0-16,5-3 0 15,-1-2 1-15,2-2-1 16,5 0 1-16,0 0 1 15,-2-8-2-15,0-2 0 16,-1-2 1-16,-3-3-1 16,-1 4 2-16,-3 1-2 15,-4 6 4-15,1 1-4 16,-2 1 10-16,1 2-3 16,-2 0-2-16,0 0-5 15,1 0-2-15,4 2 0 16,3 12 0-16,2 5 2 15,3 5 4-15,-1 3-4 16,-3 4 3-16,0 6 0 16,-1 4-2-16,-1 3 4 0,-4-3-2 15,1 0 3-15,-1-5-3 16,-1-10-2-16,-2-4 0 16,0-9 1-16,3-6 0 15,-3-2-1-15,0-5 0 16,1 0 0-16,-1 0 8 15,0 0 5-15,0 0 15 16,6-9-2-16,1-12-11 16,4-10-16-16,4-8 0 15,0-1-4-15,1-4-10 0,4 3-13 16,2 3-13 0,3 5-1-16,2 10-39 0,1 6-60 15,-2 9-103-15,-5 3-32 16</inkml:trace>
  <inkml:trace contextRef="#ctx0" brushRef="#br0" timeOffset="147974.29">8571 13699 478 0,'0'0'383'0,"0"0"-270"0,0 0 1 16,0 0-40-16,0 0-44 16,0 0-19-16,-8-6-1 15,8 6-3-15,0 0 12 16,0 0 2-16,0-2-1 16,0 1-10-16,5 0-3 15,1 1-5-15,0 0-2 16,0 0 0-16,-3 1 1 15,4 13-1-15,-4 3 0 16,-1 3 0-16,-2 3 2 16,0 1 0-16,0-2 8 15,-2 1-6-15,-10-2 7 16,-1-3 1-16,2-1-10 16,-3-6 11-16,4-2-6 15,5-4-5-15,4-5 3 0,1 0-1 16,0 0-3-16,1 0 1 15,21-8 3-15,15-10 3 16,4-4-8-16,12-2-8 16,-2 7-28-16,1 7-43 15,-1-3-119-15,-14-4-388 16</inkml:trace>
  <inkml:trace contextRef="#ctx0" brushRef="#br0" timeOffset="152649.13">9620 13341 314 0,'0'0'120'15,"0"0"-16"-15,0 0-12 16,0 0 5-16,0 0-7 16,0 0-29-16,0 0 18 15,20-77-44-15,-20 73 19 16,0 2-16-16,0 2 9 16,0 0-5-16,0 0-26 0,-6 0-3 15,-13 8-9-15,-6 13-3 16,-5 4 0-16,4 6 3 15,4-5 4-15,10-1 2 16,5-1-8-16,5-4 0 16,2-2-2-16,0-2 0 15,0-4 0-15,5-3 0 16,9-5 4-16,5-4 6 16,4 0-6-16,6 0 5 15,4-18 1-15,1-2-7 16,-4-4 7-16,0-2-9 15,-7 0 1-15,-5 1 0 16,-9-1-2-16,-7 2 1 0,-2-1-1 16,0 5 2-16,-9 3-4 15,-9 5 1-15,-3 12-9 16,-3 0-23-16,-1 17-25 16,2 12-43-16,6 7-12 15,9-2-114-15,8-9-114 16</inkml:trace>
  <inkml:trace contextRef="#ctx0" brushRef="#br0" timeOffset="153197.24">10224 13247 851 0,'0'0'102'16,"0"0"-20"-16,0 0-29 16,0 0 2-16,0 0-32 15,0 0-17-15,-100-39 3 16,68 39-8-16,-4 5-1 16,2 11 0-16,2 4 4 15,4 2 0-15,5 1 3 16,6 0-6-16,8 3-1 0,8-6 0 15,1-2-1 1,1-2-3-16,17-7 0 16,3-4-9-16,6-5-3 15,6 0-7-15,5-14-9 0,0-8-22 16,-1-3-48-16,-6-4-45 16,-7-7 16-16,-9-2 67 15,-3-4 53-15,-6-4 11 16,1-1 6-16,0 2 5 15,-4 4 14-15,-3 12 41 16,0 10 52-16,0 9-18 16,0 7 4-16,0 2-55 15,0 1-37-15,0 0-12 16,8 9-7-16,0 15 7 16,-2 5 2-16,2 7 0 15,0 6-2-15,-5 1 0 16,0 3 0-16,-3 1 0 0,2-2-1 15,2-2-35-15,4-8-112 16,2-11-74-16,5-12-413 16</inkml:trace>
  <inkml:trace contextRef="#ctx0" brushRef="#br0" timeOffset="153532.59">10799 13048 987 0,'0'0'73'15,"0"0"-3"-15,0 0 9 16,-94-28-37-16,71 28-30 16,-6 2-9-16,-4 15-3 15,-2 2 1-15,-1 5 0 16,-1 3 1-16,6 1-3 15,5 0 2-15,6 0-1 16,8-4 0-16,8-5 0 16,4-1-1-16,0-4-1 15,1-5-10-15,14-3-7 16,8-6-19-16,7 0 9 16,5-5-5-16,6-13-34 15,2-3-38-15,-6-3-63 0,-7-3-28 16,-5-2-43-16</inkml:trace>
  <inkml:trace contextRef="#ctx0" brushRef="#br0" timeOffset="153736.34">10746 12917 315 0,'0'-29'121'0,"-6"3"16"16,-2 6-11-16,4 6 6 16,-2 5-6-16,4 8-40 15,1 1-17-15,1 0-34 16,0 0-34-16,0 16-1 0,0 14 0 15,0 11 13 1,1 5-5-16,8 5-6 0,3 2-2 16,0 0 0-16,3-2-4 15,0-2-77-15,-2-6-104 16,-4-14-155-16</inkml:trace>
  <inkml:trace contextRef="#ctx0" brushRef="#br0" timeOffset="154222.19">11520 13020 906 0,'0'0'13'0,"0"0"85"16,0 0-12-16,0 0-19 15,-81-40-39-15,63 40-9 16,-4 0-11-16,0 15-1 16,0 4 1-16,2 3 6 15,5 3-4-15,4 1-5 16,4-1 5-16,4 1-10 15,3-2 4-15,0-4-5 0,1 0 2 16,11-5-1-16,5-5 0 16,4-3 6-16,4-7-6 15,5 0 6-15,3-12-6 16,-2-14 3-16,2-5-3 16,-5-4 1-16,-7-6-3 15,-9-2-1-15,-6 1 2 16,-6 3 0-16,0 7-8 15,-10 9 3-15,-9 13 0 16,-3 10-4-16,-5 0-23 16,-4 20-31-16,4 11-30 15,4 1-76-15,8-3-92 16</inkml:trace>
  <inkml:trace contextRef="#ctx0" brushRef="#br0" timeOffset="154487.41">11838 12543 930 0,'0'0'80'0,"0"0"6"16,0 0 12-16,0 0-73 0,0 0-25 15,0 0-34 1,-16 41 34-16,16 9 0 0,0 6-3 16,0 0-39-16,0-3-26 15,0-5-48-15,0-4-63 16,0-10-96-16</inkml:trace>
  <inkml:trace contextRef="#ctx0" brushRef="#br0" timeOffset="155017.57">12006 12953 546 0,'0'0'361'0,"0"0"-192"15,0 0-64-15,0 0-44 16,0 0-33-16,0 0-20 15,-9-28-4-15,13 21 1 16,15-3-4-16,6-5 3 16,3-2-4-16,4 0 0 15,-1-4 0-15,3-3-3 16,-2-3-3-16,-4-1-4 16,-6 2 0-16,-7 2 10 15,-8 5-2-15,-5 3 2 16,-2 6 4-16,0 5 1 15,0 3 4-15,-2 2-6 0,-12 0-3 16,-4 14-1-16,-2 5-1 16,4 3 2-16,-2-1-1 15,8 4-3-15,2-1 3 16,4-2 1-16,2-1 0 16,2-2 0-16,0-5 0 15,2 0-1-15,10-3 0 16,4 0 2-16,3 0-1 15,1-2 2-15,-1-1-1 16,-3 0-1-16,-7-2 0 16,-3-3 2-16,-6 3-2 15,0 3-5-15,-5 8 5 16,-21 5-2-16,-8 5 1 16,-4 1-60-16,6-4-74 15,5-9-135-15,8-12-314 0</inkml:trace>
  <inkml:trace contextRef="#ctx0" brushRef="#br0" timeOffset="155184.14">12465 12719 733 0,'0'0'350'16,"0"0"-288"-16,0 0-62 15,0 0-10-15,0 0-113 16,0 0-112-16</inkml:trace>
  <inkml:trace contextRef="#ctx0" brushRef="#br0" timeOffset="157049.76">9925 14105 696 0,'0'0'58'0,"0"0"50"16,0 0 7-16,0 0-68 16,0 0-31-16,0 0-16 15,0-14 2-15,0 14-2 16,0 0 1-16,0 0 8 15,0 0 18-15,0 0 10 16,0 0 5-16,0 0-2 0,0 0-9 16,0 0-12-16,-1 0-8 15,-1 0 2-15,-1 0-3 16,-1-1-10-16,-2-2 6 16,-2 0-5-16,-4 0 1 15,2 1 5-15,-1 2-2 16,-5 0 4-16,-2 0-5 15,-3 0-2-15,-3 7 2 16,-2 7-1-16,-1 4-2 16,-1 3 4-16,4 3-4 15,0 1 6-15,2-1-3 16,4 2 4-16,4-1-3 16,2-2-4-16,2-1 1 0,4-2 0 15,6-4-1-15,0-3-1 16,0-6 0-16,0-2 0 15,0-2 3-15,4-1-3 16,11-2 0-16,6 0 6 16,7-7-5-16,4-10 1 15,2-3-2-15,-4 0-19 16,-2-4-13-16,-7-2-17 16,-3-2-28-16,-6-3-3 15,-6-4-7-15,-2-2-53 16,-2-2-3-16,-1-4-31 15,2 4-43-15,-3 3-64 16</inkml:trace>
  <inkml:trace contextRef="#ctx0" brushRef="#br0" timeOffset="157250.97">9837 13900 117 0,'0'0'201'0,"0"0"-61"15,0 0-32-15,0 0-10 16,0 0 9-16,0 0 2 16,-10-58-18-16,10 57-9 15,0-1-28-15,0 2-1 16,0 0-16-16,0 0-10 15,0 0-17-15,-2 0-10 16,2 0-1-16,0 10-3 16,0 7 1-16,0 6 2 15,0 5 1-15,0 3-1 16,0 1-50-16,0 0-39 16,0-7-68-16,0-6-153 15</inkml:trace>
  <inkml:trace contextRef="#ctx0" brushRef="#br0" timeOffset="158145.7">9901 14045 531 0,'0'0'113'0,"0"0"24"15,0 0-15-15,0 0-15 16,0 0-43-16,0 0-35 16,0 0 19-16,-49-54-25 15,30 54-1-15,-5 4 9 16,-3 13-14-16,-4 5 8 16,-1 6 3-16,-1 6-8 15,4 0 0-15,2 2-1 16,3-1-6-16,5-2 2 15,5-4-6-15,5-3 0 16,2-2-1-16,7-7-6 16,0 0-1-16,0-5-1 0,7-2 1 15,7 0 2-15,3-5 2 16,0 0 11-16,4-3-7 16,-3-2-5-16,-1 0 2 15,4 0-1-15,-2 0-5 16,1-2 4-16,1-8-3 15,-3-3 2-15,0-1 0 16,-5-5-3-16,-2-1 4 16,-2-4-3-16,-5-3 1 15,-2-3-4-15,-2-1 5 16,0 0-3-16,-2 4 0 16,-8 6 0-16,-2 8-1 15,1 5 1-15,1 5-6 0,-3 3 2 16,-4 0-4-1,-4 6-7-15,-4 10-1 0,0 6-10 16,-2 2 4-16,6-2-4 16,-1 2-1-16,4-1-12 15,6-5-8-15,4-2-26 16,8-6-13-16,0-3-33 16,8-6-61-16,15-1 88 15,3 0-55-15,-5-3-151 16</inkml:trace>
  <inkml:trace contextRef="#ctx0" brushRef="#br0" timeOffset="158808.07">9860 14150 325 0,'0'0'43'15,"0"0"-21"-15,0 0-3 16,0 0 31-16,0 0 26 16,0 0 12-16,14-47-11 15,-14 40 26-15,0 0-38 16,0-1 0-16,-3 3 10 16,-5-2-39-16,0 2-14 15,-1 0 8-15,0 3-19 16,-1-1 16-16,-2 3-10 15,-3 0-5-15,-3 0-3 16,-7 15-9-16,-2 3 10 16,-3 4 11-16,0 6 16 0,3 0-10 15,2 0-4-15,4-2-3 16,5 1-8-16,5-3 0 16,8-2-4-16,3 0-1 15,0-3-2-15,0-2-3 16,0-1 4-16,8-3-5 15,-1-3 2-15,1-5-3 16,-1-1 2-16,0-2 0 16,3-2-1-16,3 0 3 15,0 0 3-15,5-3 3 16,-3-5-5-16,-2-1-5 16,-2 3 0-16,-5 1 0 15,-3 2-18-15,2 1-15 0,0 2-38 16,3 0-75-1,4 0 31-15,3 0-134 0,-3 0-99 16</inkml:trace>
  <inkml:trace contextRef="#ctx0" brushRef="#br0" timeOffset="159646.44">10326 14252 737 0,'0'0'34'16,"0"0"79"-16,0 0-14 16,0 0-39-16,-20-81-8 15,10 72-18-15,-4 1 4 16,-4 5-9-16,-6 3-9 15,-6 0 8-15,-6 12-21 16,-5 12 4-16,0 8-3 16,4 4 2-16,4 5-2 0,11-4-5 15,4 1-2-15,9-8 0 16,7-4-1-16,2-5-1 16,0-5 0-16,14-7-3 15,7-6-5-15,9-3-5 16,3-1 1-16,8-17-7 15,-4-8-20-15,-2-4-16 16,-10-4-10-16,-8-6-33 16,-3-7-6-16,-8-8 45 15,-3-4 22-15,-1-2 13 16,-2 3 13-16,0 8 12 16,0 11 7-16,0 10 60 15,0 14 57-15,0 12-17 0,0 0-54 16,0 3-35-16,0 3-18 15,0 17 0-15,11 13 0 16,2 4 21-16,-3 7 5 16,3 2-9-16,1 0-10 15,-1 4-4-15,1 1-3 16,2-3-3-16,-2-4-17 16,3-3-44-16,2-11-65 15,-1-11-105-15,7-14-188 16</inkml:trace>
  <inkml:trace contextRef="#ctx0" brushRef="#br0" timeOffset="159981.34">10867 14120 651 0,'0'0'383'16,"0"0"-327"-16,0 0 28 15,0 0-26-15,-78-75-29 16,65 73-17-16,-6 2-11 16,-4 0 2-16,-9 7-5 15,-2 12 4-15,0 5-2 16,-1 5 0-16,2 5 3 16,7 2-3-16,5-2 0 0,5 0-1 15,10-3-3-15,6-2 3 16,0-5-2-16,1-6 3 15,15-4-6-15,7-7-9 16,4-7-6-16,7 0-19 16,3-3-9-16,0-16-23 15,-2-7-99-15,-7-7-99 16,-10-6-307-16</inkml:trace>
  <inkml:trace contextRef="#ctx0" brushRef="#br0" timeOffset="160225.21">10740 13682 724 0,'0'0'86'0,"0"0"23"15,0 0-1-15,0 0-53 16,0 0-10-16,0 0-24 16,-30-41-18-16,30 41-3 15,1 18 2-15,11 13 5 16,2 12 22-16,-1 13-4 15,1 5-12-15,0 3-10 16,0 3-3-16,4 2 0 16,-3-2-49-16,2 0-60 15,-3-8-134-15,-1-13-202 16</inkml:trace>
  <inkml:trace contextRef="#ctx0" brushRef="#br0" timeOffset="160793.29">11575 13883 847 0,'0'0'17'0,"0"0"162"16,0 0-82-16,-13-75 0 15,13 70-40-15,0 5-19 16,0 0-35-16,0 0-3 16,0 0-1-16,0 10-4 15,7 11 3-15,2 9 4 16,-3 6-2-16,-2 5 0 16,1 5-2-16,-3 6-15 15,3-2-36-15,0-5-43 16,1-8-23-16,1-15-140 15,5-20-275-15</inkml:trace>
  <inkml:trace contextRef="#ctx0" brushRef="#br0" timeOffset="161049.6">11879 13526 1105 0,'0'0'14'0,"0"0"84"16,0 0-17-16,0 0-77 15,0 0-4-15,0 0-19 16,-16 35 18-16,16 9 0 0,0 9-7 16,0 3-30-1,0 4-19-15,0-4-21 0,0-3-18 16,0-10-78-16,3-9-70 15,7-10-320-15</inkml:trace>
  <inkml:trace contextRef="#ctx0" brushRef="#br0" timeOffset="161536.16">12131 13961 1026 0,'0'0'125'16,"0"0"-21"-16,0 0-58 0,0 0-3 16,0 0-27-16,0 0-3 15,6-64-1-15,5 52-6 16,7-4-6-16,2-4 0 16,7-7 1-16,5-4-1 15,3-3 0-15,1-5-1 16,-4 1-5-16,-7 6-6 15,-7 2 8-15,-11 7 1 16,-4 7 3-16,-3 5-1 16,0 8 0-16,0 3-1 15,-4 0-5-15,-15 11 3 16,-1 13 3-16,-2 5-3 16,4 4-1-16,10 2 3 0,5-2-3 15,3 1-1-15,0-5 5 16,5-5 1-16,9-2-1 15,3-9 1-15,1 1 0 16,-2-4 1-16,-1-1-1 16,-6-3 1-16,-4-2-1 15,-5-3 1-15,0 7-2 16,-3 4-1-16,-23 11 2 16,-9 8-3-16,-9 0 0 15,1 1-45-15,6-6-53 16,4-4-45-16,9-10-153 15</inkml:trace>
  <inkml:trace contextRef="#ctx0" brushRef="#br0" timeOffset="161674.72">12361 13757 1045 0,'0'0'23'0,"0"0"-4"16,0 0-19-16,0 0-63 15,0 0-357-15</inkml:trace>
  <inkml:trace contextRef="#ctx0" brushRef="#br0" timeOffset="165839.34">3647 14039 565 0,'0'0'43'0,"0"0"31"15,0 0-47-15,0 0 47 16,0 0-28-16,0 0-4 15,0 0-13-15,-18-5-7 16,18 5 14-16,0 0 9 16,0 0-7-16,0 0-5 15,0 0-9-15,-1 0 1 16,1 0-6-16,0 0-11 0,0 0 3 16,0 0-7-1,0 0-3-15,0 0 3 0,10 0 2 16,10-1 14-16,-1 1 1 15,-1 0-10-15,4 0-4 16,2 0-2-16,3 0-4 16,-1 0 3-16,3 0-3 15,1 0 4-15,2 0 2 16,-2 0-3-16,3 0 0 16,-1 0 2-16,-1 0-4 15,4 0 7-15,2 0-4 16,0 0-4-16,5 0 4 15,-2-1-2-15,0-1 0 16,3-2-2-16,-2 4 0 0,0-1 8 16,0 1-8-16,-5 0 0 15,-5 0 1-15,2 0 0 16,-3 0-2-16,0 0 0 16,7 0 2-16,-4 0-1 15,4-2 1-15,0-3-2 16,0-1 6-16,-2 2-4 15,-4 0 1-15,-7 4 0 16,3 0-3-16,-6 0 1 16,3 0-1-16,-1 0 1 15,1 0-2-15,0 0 1 16,3 0 0-16,6 2 3 16,1-2 0-16,5 0-3 0,1 0 1 15,2 0 1 1,0 0-2-16,-2-2 1 0,2-1-1 15,0 0 0-15,-2 0 0 16,-1 0-1-16,1 0 1 16,-3 1 0-16,3-1 1 15,-2 1-1-15,-1-2 1 16,3 1 0-16,2-2 1 16,-3 0 0-16,-1 4 1 15,0-1-3-15,-7 2 3 16,5 0-3-16,-2 0 0 15,1 0 0-15,2 0 2 0,-1 0-1 16,1 0-1 0,-3-1 0-16,-1 1 0 0,3 0 0 15,-2 0 0-15,1 0 1 16,-1 0 1-16,3 0-1 16,-2 0-1-16,2 0 0 15,-4 0-2-15,-4 0 1 16,0 0 1-16,-1 0 0 15,2 0-2-15,-2 0 2 16,3 0 0-16,1 0 0 16,1 0-2-16,-2-3 2 15,2-2 0-15,-5 0 1 16,-3 3 0-16,-5-1-2 0,-5 1 1 16,1-1 0-1,2-1 0-15,3 1 1 0,0 1-1 16,0-1 1-16,4-1-1 15,0 3 0-15,4-3 0 16,-4 1 0-16,-1 1 0 16,-3 1 0-16,3-2 0 15,-5 1 1-15,-4 1 0 16,0 0-1-16,-3-1 0 16,-3 0 1-16,6 2-1 15,-3 0 0-15,1-3 1 16,1 3-2-16,-1 0 3 15,2 0-2-15,-3 0 1 16,3 0 1-16,-5 0 0 0,2-1-2 16,-3 1 1-16,5-2 5 15,-4 2-5-15,-2-2 0 16,-1 2-1-16,-4 0 1 16,3 0-2-16,-2-1 1 15,-1 1 0-15,-1 0 0 16,-2 0 0-16,0 0-1 15,0 0 0-15,0 0-16 16,-9 9-36-16,-15 12-12 16,-12 6-33-16,-10-4-210 15,-2-7-298-15</inkml:trace>
  <inkml:trace contextRef="#ctx0" brushRef="#br0" timeOffset="166695.12">5808 13673 718 0,'0'0'37'15,"0"0"87"-15,0 0 7 0,0 0-73 16,0 0 8-16,0 0-18 15,-19-69-1-15,18 65-29 16,-4 1 10-16,2-1-10 16,0 1 2-16,-3 0 8 15,2 1-22-15,1 1 12 16,-2 0-11-16,2 1 2 16,-4 0 0-16,-5 0-9 15,-6 10 0-15,-9 9-1 16,-4 10-3-16,-4 5 4 15,1 2 0-15,0 1 2 16,-2-2 2-16,3-3-4 16,5-1 1-16,4-5 1 0,3-3-2 15,5-6-2-15,4-3 2 16,0-1 0-16,-1-4 3 16,1-2-3-16,7 0 1 15,-4-2 0-15,6-2-1 16,2-2 0-16,-1-1 0 15,2 1 0-15,0-1-2 16,0 6 2-16,0 3-12 16,0 5 10-16,0 6-1 15,9 1 2-15,6-1 0 16,3 1 2-16,9-1 1 16,6 0-2-16,5 3-1 15,1 1 1-15,-1 1-19 16,-6 4-17-16,-3 2-15 0,-10 1-31 15,-5 5-21 1,-4 0-41-16,-9-5-112 0,-1-5-198 16</inkml:trace>
  <inkml:trace contextRef="#ctx0" brushRef="#br0" timeOffset="167266.51">5938 14587 760 0,'0'0'150'16,"0"0"-10"-16,0 0-87 0,0 0 12 16,0 0-30-16,0 0-4 15,-12-15-15-15,4 15-15 16,-5 6 0-16,0 8 6 15,-2 1-5-15,3-1 22 16,5 3-14-16,1-1-1 16,3 2 2-16,3-1-7 15,0 1 0-15,0-5 3 16,0 0-6-16,10-3 1 16,4 1-1-16,1-8 0 15,4-3 7-15,5 0-8 16,1-3 12-16,3-14-8 15,-3-5-4-15,-3-4 6 16,-6-1-4-16,-7-6 0 0,-6-1-2 16,-3 1-1-1,-1 5-10-15,-19 8-2 0,-4 12-2 16,-6 8-20-16,-5 3-35 16,-1 22-52-16,5 6-50 15,1 0-119-15</inkml:trace>
  <inkml:trace contextRef="#ctx0" brushRef="#br0" timeOffset="169433.16">3471 13617 235 0,'0'0'115'0,"0"0"-51"16,0 0-30-16,0 0 10 15,0 0-4-15,0 0 55 0,3-34 26 16,-3 29-15-16,0-2-14 16,0 2 4-16,-1-2-56 15,-4 2 10-15,-2 0-22 16,1 1 5-16,-2-2-7 16,-2 1-15-16,-5 0 2 15,0 1-12-15,-4-4 13 16,-6 0-5-16,-1 0-5 15,-4-2 8-15,-4 2-8 16,0 0 3-16,-2 2 3 16,1 1-3-16,-1 3 1 15,2 2-2-15,-2 0-4 16,4 0 4-16,-1 2-3 16,-2 6 2-16,-2 1-3 15,3 3 3-15,-1 0 1 0,4-2-4 16,1 4 6-16,-1 3 1 15,4 1-4-15,-1 1-3 16,4 2 4-16,-1 1-1 16,-2 6-3-16,3 2-1 15,0 0 3-15,6 3-1 16,1 0 0-16,6 0-3 16,5-2 1-16,-2 0 3 15,3 0-3-15,0 1 2 16,2 1-2-16,3 2 4 15,0-1-2-15,0 2 4 16,0 0-2-16,0 1-2 16,0-2 5-16,3 0-3 15,7-2-3-15,1-1 2 0,3-2 0 16,3 0-2-16,1-3 6 16,-3-2-5-16,3-1-3 15,-3-3 5-15,3-1-4 16,-2-2 2-16,4 0-2 15,-1 1 2-15,-1-1 2 16,6 1-4-16,-2-2 3 16,3 0 4-16,-2 0-4 15,5-3 2-15,1-2-5 16,-1 0 1-16,5-3 5 16,-2-2-7-16,-1-1 4 0,4-3-1 15,1 0 1-15,2-3-2 16,-3 0 1-16,6 0-1 15,-2-2 1 1,0-4-2-16,-2-4-1 0,-3 3 4 16,-2-1-3-16,-2 0 1 15,-3-1-2-15,0 0 0 16,-2-1 1-16,4-4 2 16,-1 2 0-16,1-4-3 15,-1 0 1-15,-2 2 1 16,1-3-2-16,-5 0 0 15,1-2 2-15,0 0-2 0,-1-1 0 16,-1-3 1 0,2 0 2-16,-3-4-6 0,-2 4 2 15,4-2 1-15,-6 3 7 16,-2 0-7-16,-2-2 0 16,-4 1-2-16,-2 0 4 15,-1 0-2-15,-3 0 0 16,-1-1 0-16,0 0 0 15,0 2 0-15,0-2 0 16,-5 2-1-16,-3-2 3 16,-1 2-4-16,-4-2 3 15,-1-2-1-15,-1-1 0 16,-3-2 0-16,1-3 0 0,-3 1 0 16,1 2 0-1,-2-3-1-15,0 3-1 0,-1 1 2 16,-2 5 1-16,2-2-1 15,-1 3 0-15,-7 2-1 16,3 0-2-16,-4 2 1 16,-6 0 2-16,5 1-5 15,-3 2 1-15,-4 4-3 16,3 2-6-16,-3 8-1 16,1 1-14-16,0 0-2 15,1 23-9-15,0 10-18 16,7 12 0-16,0 9-32 0,6 13-64 15,7 6-87 1,3-5-136-16</inkml:trace>
  <inkml:trace contextRef="#ctx0" brushRef="#br0" timeOffset="170257.31">3031 13955 791 0,'0'0'52'16,"0"0"57"-16,0 0-6 15,0 0-42-15,0 0-24 16,0 0-8-16,0 0-11 16,-56-61 9-16,43 61-16 15,-2 0-8-15,-4 0 3 16,-3 12-6-16,5 8 0 16,-1 4 0-16,5 1 5 15,3 1-2-15,3-2 1 16,6-2-3-16,1-2 1 15,0-3-2-15,1-1 0 0,9-4 0 16,0-2 3 0,-1-5-6-16,-1-2 3 0,-2-3 0 15,2 0 4-15,0 0 0 16,1-7 4-16,9-9-5 16,-4-4 0-16,0-1-2 15,1 2 1-15,-3 2-2 16,-5 2 3-16,-2 4 0 15,-2 2 4-15,0 3 5 16,-3 1-8-16,2 5 2 16,-2-2 0-16,0 2-3 15,0 0-3-15,0 0 0 16,0 0-1-16,7 0-2 16,-4 2-2-16,6 9 4 15,0 5-1-15,1 3 4 0,-1 2 2 16,2 4-3-16,0 2-1 15,-2 0 10-15,-1 3-8 16,2 0 1-16,1-2-1 16,-4-3-1-16,1 0 8 15,-1-6-7-15,-5-4 0 16,2-3 3-16,-1-6-5 16,-3-4 3-16,0 0-3 15,0-2 0-15,3 0 6 16,-3 0 5-16,0 0 11 15,6-3 10-15,2-16-6 16,2-6-18-16,2-9-8 16,2-4-3-16,0-1-3 15,1 3-24-15,0 7-17 0,3 7 4 16,0 12-17-16,7 7-88 16,-1 3-77-16,-2 0-132 15</inkml:trace>
  <inkml:trace contextRef="#ctx0" brushRef="#br0" timeOffset="170750.8">3473 14159 954 0,'0'0'17'15,"0"0"32"-15,0 0 27 16,0 0-14-16,0 0-36 16,0 0-17-16,-35-56-6 15,37 44 0-15,7 0-3 16,-2 3 11-16,1 1 13 16,2 2-11-16,-4 1 1 15,0 4-11-15,1 1-2 16,-2 0 0-16,1 0-1 15,-3 0 0-15,3 0-2 0,-3 9 2 16,-1 5 0-16,-2 6 1 16,0 4 1-16,-2 2 9 15,-12 6-1-15,-2-3-1 16,0-2-1-16,-1-3-4 16,4-7 1-16,3-2-2 15,3-8-1-15,6-2 2 16,1-5-2-16,0 0-1 15,0 0 3-15,0 0-2 16,8 0 0-16,14-8 4 16,9-4 3-16,7-2-4 15,0 1-5-15,4 4-20 0,0 5-34 16,4 3-68 0,-1 1-90-16,-1-2-248 0</inkml:trace>
  <inkml:trace contextRef="#ctx0" brushRef="#br0" timeOffset="177350.19">1680 15542 717 0,'0'0'153'0,"0"0"-42"15,0 0-21-15,0 0-18 16,0 0-38-16,0 0-24 15,0 0-5-15,0 0-5 16,-27 0 4-16,27 0-3 16,0 0 12-16,0-2 6 0,9-4 4 15,16-6 3-15,8-6-10 16,3-5-4-16,1 0-9 16,-3 1-1-16,-11 5-2 15,-4 5-4-15,-11 5 2 16,-5 2-1-16,-3 2 2 15,0 2-1-15,0-1 0 16,-11 2 1-16,-11 0-2 16,-6 6-4-16,-7 15 3 15,-2 4 0-15,-3 4 4 16,10 5 0-16,0-1-1 16,9 0 1-16,6-2 0 15,9-6 3-15,6-3-4 0,0-4 1 16,6-3-2-1,17-3 2-15,5-5-4 0,9-5 2 16,8-2 1-16,1 0-15 16,5-12-47-16,1-8-43 15,-7-4-88-15,-5-4-184 16</inkml:trace>
  <inkml:trace contextRef="#ctx0" brushRef="#br0" timeOffset="177678.99">1998 15366 951 0,'0'0'51'0,"0"0"45"15,0 0-13-15,0 0-83 16,0 0-6-16,0 0 6 16,-6 70 1-16,16-42 1 15,0-2 2-15,-2-4 0 16,-2-1 3-16,-4-4-3 15,2-5 7-15,0-1 0 16,-4-5-4-16,3-6 2 16,-3 0-8-16,0 0 2 15,0 0 10-15,2 0 13 16,-2 0-1-16,4-13-1 16,4-13-24-16,5-6 0 0,2-6-14 15,7 1-24-15,-2 2-17 16,5 3-48-16,-4 4-43 15,-1 5-117-15,-6 4-376 16</inkml:trace>
  <inkml:trace contextRef="#ctx0" brushRef="#br0" timeOffset="178123.1">2161 15383 854 0,'0'0'121'0,"0"0"-48"16,0 0-12-16,0 0-50 0,0 0-11 15,0 0 0-15,-16 25 0 16,24-20 0-16,0-1 3 16,0-4 7-16,4 0 0 15,6 0 17-15,4-19 1 16,2-5-13-16,0-8-6 15,-4 3-9-15,-7 2 0 16,-6 3 0-16,-4 6 2 16,-3 3-5-16,0 6 2 15,0 2 1-15,-3 7 0 16,-7 0 0-16,-4 3-3 0,-5 19-1 16,1 8 0-1,2 4 2-15,2 4-2 0,7-3 3 16,7-1-1-16,0-5-1 15,0-3 2-15,18-7-1 16,5-5-3-16,2-7-2 16,3-7-20-16,0 0-11 15,2 0-20-15,-4-10-6 16,2-7-81-16,-6-2-25 16,-4-3-87-16</inkml:trace>
  <inkml:trace contextRef="#ctx0" brushRef="#br0" timeOffset="178557.34">2472 15296 470 0,'0'0'187'16,"0"0"-20"-16,0 0-20 0,0 0-57 16,0 0-20-16,0 0-17 15,-36-39-12-15,36 39-22 16,0 0-15-16,0 0-4 16,0 2 4-16,0 11-1 15,0 3 31-15,0 4-11 16,0 1-10-16,3-1-6 15,3 0 1-15,-1-1-8 16,4 0 2-16,1-2-2 16,-4 0 1-16,-1-4-1 15,0-2 1-15,-3-1 1 16,2-7-2-16,-4-1-3 16,3-2 3-16,-3 0 0 15,3 0 1-15,0 0 1 0,5-13-1 16,4-10-1-16,4-12 0 15,5-2-6-15,-2 2 2 16,4 0-3-16,-1 3-1 16,0 7 8-16,-4 9-2 15,0 6 1-15,-4 4 1 16,-3 6-5-16,1 0-2 16,2 11-12-16,1 13-2 15,-2 8 6-15,-1 7-21 16,-3 4-23-16,-3 0-13 15,0 2-32-15,-2-5-91 0,-2-7-62 16</inkml:trace>
  <inkml:trace contextRef="#ctx0" brushRef="#br0" timeOffset="179623.18">3407 15121 690 0,'0'0'196'0,"0"0"-60"15,0 0-46-15,0 0-22 16,0 0-28-16,0 0-15 0,-36-14-23 16,23 33-2-16,1 6 13 15,-1-1 4-15,5 0 5 16,5 1-8-16,3-1-8 16,0 0 6-16,0-5-10 15,3-2 3-15,9 0-5 16,1-6 2-16,-1-5-2 15,5 1 3-15,-4-4-2 16,3-3 3-16,-1 0-3 16,2 0 3-16,-2 0 2 15,1-12-3-15,-3-3 1 16,1-2-1-16,-5 0-2 0,-6-6 3 16,3-1-3-1,-6-1 1-15,0-2 0 0,0 0-2 16,0 0 0-16,-9 1-2 15,-2 4-6-15,-2 7 5 16,0 8-4-16,-4 7-9 16,-2 1-2-16,-5 20-16 15,0 10-7-15,1 5-21 16,7 3-31-16,5-2-61 16,8-8-129-16</inkml:trace>
  <inkml:trace contextRef="#ctx0" brushRef="#br0" timeOffset="179873.54">3641 14863 950 0,'0'0'105'16,"0"0"-4"-16,0 0-30 15,0 0-45-15,0 0-26 16,0 0-10-16,0 14 7 16,0 20 2-16,0 5 1 15,0 4 0-15,0 1-43 16,0 1-53-16,0-7-108 16,0-8-141-16</inkml:trace>
  <inkml:trace contextRef="#ctx0" brushRef="#br0" timeOffset="180365.07">3771 15150 1003 0,'0'0'147'15,"0"0"-68"-15,0 0-46 16,0 0-22-16,0 0-3 15,0 0-8-15,9-30 1 0,9 22-2 16,-1-7 2-16,6-3-1 16,1-4 0-16,-1-7 1 15,5-5-3-15,-1-4-5 16,-5 1-2-16,-3 4 7 16,-7 5 1-16,-6 11 1 15,-3 8 1-15,-3 4 0 16,0 4 4-16,0 1-4 15,0 0-1-15,-3 4-1 16,-10 18-4-16,-2 5 5 16,0 1 0-16,4 1-1 15,7-7 0-15,3-3 0 16,1-1-1-16,0-4 0 0,0-1-1 16,1-1 3-1,9-1-1-15,1-2 0 0,1 0 1 16,3 1 0-16,-3-1 1 15,-2-3-2-15,-1 1 2 16,-3 1-2-16,-6 4-8 16,0 2-19-16,-15 10-3 15,-19 6-37-15,-11 0-47 16,-7 1-83-16,-3-9-204 16</inkml:trace>
  <inkml:trace contextRef="#ctx0" brushRef="#br0" timeOffset="181237.37">1950 16400 624 0,'0'0'102'0,"0"0"8"16,0 0-16-16,0 0-12 16,0 0-27-16,0 0-17 15,-20-71-5-15,18 71 15 16,0 0-22-16,-1 0-1 0,-6 0-8 16,-3 4-12-1,-3 10-5-15,-1 8-1 0,5 1-1 16,1 6 4-16,10 0 0 15,0 1 1-15,0 1-2 16,21-5 2-16,1 1-3 16,6-7 0-16,-1-4-2 15,-3-8 4-15,-3-4-2 16,-3-4 2-16,-3 0 0 16,-2-6 6-16,-2-16 2 15,-3-1 4-15,-3-10-4 16,-5-1-9-16,0-1 2 15,-1-2-3-15,-14 5-3 16,-4 3-5-16,5 9-9 0,-4 9-9 16,3 11-3-16,6 3-54 15,2 22-78-15,7 8-17 16,0-3-55-16</inkml:trace>
  <inkml:trace contextRef="#ctx0" brushRef="#br0" timeOffset="181776.28">2454 16256 929 0,'0'0'77'15,"0"0"-10"1,0 0-5-16,0 0-16 0,0 0-27 15,0 0-10-15,-72-29-8 16,58 34-1-16,-6 10 0 16,1 8 1-16,2 2 5 15,1 5-4-15,5 3 3 16,3 0-3-16,3 1-2 16,5-3 4-16,0-5-4 15,5-4-2-15,11-6-1 16,0-5-11-16,2-8-6 15,3-3 0-15,1-9-4 16,-3-18 3-16,2-9-21 0,-5-7-27 16,-6-3-6-16,-10-3 24 15,0-4 31-15,-6-3 15 16,-9-7 1-16,-4 1 3 16,3 1 1-16,1 15 2 15,0 14 9-15,10 15 58 16,2 11-19-16,1 6-7 15,2 0-43-15,0 2-1 16,6 22-6-16,7 8 7 16,8 11 3-16,-1 4 3 15,4 3 1-15,0-2-3 16,1-2-4-16,2-2 0 16,0-3 0-16,4-1-20 15,-4-7-94-15,1-6-48 0,-3-13-172 16</inkml:trace>
  <inkml:trace contextRef="#ctx0" brushRef="#br0" timeOffset="182322.54">2918 16137 1014 0,'0'0'80'0,"0"0"-23"15,0 0-18 1,0 0-30-16,0 0-5 0,0 0 0 16,-37-35 0-16,23 35 6 15,-8 2-10-15,-5 15 1 16,-4 7 10-16,-2 8-4 16,3 2 5-16,10 4-2 15,6-4-8-15,5 0-4 16,9-2 1-16,0-6 0 15,15-4-4-15,2-8-7 16,4-9-4-16,3-5-2 16,2-2-6-16,1-21 12 15,2-7-19-15,-5-7-7 16,-4-1-29-16,-7-2-37 16,-7-4 7-16,-6-6 17 15,0-4-9-15,-2-3-1 16,-11 2 35-16,-2 3 29 0,0 9 16 15,0 10 10-15,4 8 67 16,0 11 24-16,1 2 33 16,8 7-24-16,0 0 9 15,2 3-45-15,0 2-36 16,0 0-28-16,0 7-5 16,8 14 3-16,9 6 2 15,0 4 17-15,4 8-9 16,3 10-1-16,1 7-2 15,2 4-5-15,-1 3-6 0,2-2-73 16,-1-11-141-16,-5-14-197 16</inkml:trace>
  <inkml:trace contextRef="#ctx0" brushRef="#br0" timeOffset="182739.47">3523 15862 1014 0,'0'0'106'0,"0"0"-12"16,0 0-65-16,0 0-29 15,0 0-7-15,0 0 6 16,0 0 0-16,24 55 1 15,-12-27 0-15,-1 5 2 16,-2 4-4-16,1 2-10 0,-5 2-34 16,2-3-13-16,-1-4-12 15,-4-5-62-15,-1-7-32 16,-1-14-113-16</inkml:trace>
  <inkml:trace contextRef="#ctx0" brushRef="#br0" timeOffset="182983.49">3687 15766 897 0,'0'0'108'0,"0"0"0"15,0 0-37-15,0 0-36 0,0 0-35 16,0 0-5-16,-17-15-14 15,18 34 15-15,8 6 4 16,0 5-3-16,0 4-11 16,1 3-35-16,1 1-18 15,1-2-93-15,-2-3-41 16,2-10-143-16</inkml:trace>
  <inkml:trace contextRef="#ctx0" brushRef="#br0" timeOffset="183434.14">3983 15937 638 0,'0'0'324'0,"0"0"-183"16,0 0-93-16,0 0-16 16,0 0-17-16,0 0 6 15,24-87-2-15,-11 65 3 16,1-2-8-16,2-8 3 15,-1-2-15-15,1-3-1 16,-1 1 3-16,-3 3-4 16,-4 8 0-16,-5 9 3 15,-3 11-3-15,0 3 10 16,0 2-6-16,0 0-4 0,0 0-2 16,0 6-14-1,-8 13-7-15,2 5 22 0,1 1 0 16,5-4-1-16,0-2-1 15,0-2 0-15,0-3 2 16,5-2 0-16,1-4 1 16,5 1-1-16,0-2 2 15,0-3-1-15,1 2 4 16,3-1-4-16,-6 1 1 16,-3 1 0-16,-6 4-2 15,0 1 2-15,0 10-1 16,-19 5 0-16,-3 5-13 15,-1-1-76-15,-3-7-59 16,1-10-217-16</inkml:trace>
  <inkml:trace contextRef="#ctx0" brushRef="#br0" timeOffset="185333.87">2940 13397 336 0,'0'0'186'15,"0"0"-138"-15,0 0 31 16,0 0-12-16,0 0-20 16,0 0 3-16,0 0-2 15,0 0 19-15,0 0 8 16,0 0-18-16,0 0-3 16,0 0-6-16,1 0 1 15,4 0-5-15,-2-8-18 16,3 0-8-16,0-1-2 15,2-5-9-15,2-1 4 0,0-3-5 16,3-5-2-16,1-2 2 16,0-3-3-16,-1-4 2 15,2-6-2-15,0-1-1 16,-2-9 8-16,4-1-7 16,-2-5 0-16,0 1-1 15,3-2 2-15,-2-1 6 16,-1-1-8-16,3-2 5 15,-3 1-3-15,1 3-1 16,3 1-3-16,-1-1 1 16,3-1-1-16,-1 0 1 15,-1 1-1-15,0 4 1 16,-4 5 0-16,-3 3-1 16,0 4 0-16,-3-1 0 0,0 0 1 15,3-2-1-15,0-1 0 16,1 0 0-16,1-1 0 15,1 1 0-15,-2 1 1 16,2 1-1-16,-6 3 0 16,3-1 0-16,-3 4 0 15,-3-1 0-15,0 3-3 16,0 1 7-16,-3-1-6 16,3 1 2-16,1 2-1 15,-1 0 1-15,-1 1 0 16,-2-3 1-16,3 3-2 15,-3-1 2-15,2 1-1 16,-1 2 0-16,0 1-1 0,-1 3 1 16,0 0 0-16,0 3 0 15,0 0 1-15,-1 2 0 16,0 2-1-16,-1-2 0 16,1 4-1-16,1 0 1 15,-1 1 0-15,1 1-1 16,0 1 1-16,-2-2 0 15,2 0 1-15,-1 0-1 16,2 0 0-16,1 1 0 16,-1-2 0-16,-4 1 0 15,3 0 1-15,0-1-1 16,-1 0 2-16,1 0-1 16,0 0-1-16,0-1 4 0,0 1-2 15,0-1-2-15,0 3 4 16,1 0-3-16,-3-2 0 15,1 2 1-15,-1-1 0 16,2-1-1-16,-2 0 0 16,1-1 1-16,0 0-1 15,1 1-1-15,-3 1 0 16,3 4 2-16,-3 1-2 16,0 3 0-16,0 1 0 15,0 4 0-15,0 0 0 16,0 0-6-16,0 0-4 15,0 4-30-15,0 16-29 16,-3 6 32-16,0 8-89 0,-3-4-98 16,-2-4-269-16</inkml:trace>
  <inkml:trace contextRef="#ctx0" brushRef="#br0" timeOffset="186083.41">3237 11918 700 0,'0'0'153'0,"0"0"-16"16,0 0-69-16,0 0-25 15,0 0-25-15,0 0-12 16,8-24 3-16,0 17 5 16,2-1 12-16,3-5 8 15,4-4 1-15,4-2-10 16,1-3-15-16,1-3 0 16,3-4-5-16,-3 1-3 15,-4 1 3-15,-2 7-3 0,-6 3 1 16,-5 6 3-16,-3 6 10 15,-3 2-5-15,0 3-2 16,0 0-9-16,0 0-4 16,4 0 0-16,1 4-1 15,1 9 5-15,3 3 2 16,4 1-1-16,-1 2 3 16,4-1 1-16,2 0-5 15,6 2 5-15,-1 0-3 16,2 2-1-16,-3 1-1 15,1 4-2-15,-4 2-25 16,-4 1-32-16,-3 4-44 16,-9-6-44-16,-3-4-253 0</inkml:trace>
  <inkml:trace contextRef="#ctx0" brushRef="#br0" timeOffset="187317.47">2517 11626 671 0,'0'0'268'0,"0"0"-124"15,0 0-15-15,0 0-41 16,0 0-33-16,0 0-17 16,-14-47-16-16,14 47-8 15,0 0-9-15,0 0-3 0,0 16 2 16,6 10 1-16,5 4 15 16,5 5-5-16,-2 4-13 15,2 0 2-15,-6 5-2 16,2 3-2-16,-4 1-16 15,-2-1-36-15,1-3-28 16,3-6-32-16,-5-15-167 16</inkml:trace>
  <inkml:trace contextRef="#ctx0" brushRef="#br0" timeOffset="196827.57">8511 9769 258 0,'0'0'0'16,"0"0"2"-16,0 0-2 15,0 0 0-15,0 0-2 16,0 0-80-16,0 0 45 16,0 0-16-16</inkml:trace>
  <inkml:trace contextRef="#ctx0" brushRef="#br0" timeOffset="207205.57">5321 10031 662 0,'0'0'37'0,"0"0"13"16,0 0 25-16,0 0-8 0,0 0-52 16,0 0-15-16,0 0 2 15,-23-10-2-15,23 10 14 16,0 0 47-16,0 0 3 15,0 0-11-15,-1-1-8 16,-1 1-3-16,2 0-13 16,0 0-9-16,0 0-8 15,0 0-4-15,0 0-3 16,0 0 1-16,0 0-2 16,0 0 3-16,0 0 1 15,0 0 0-15,0 0-3 0,0 0 0 16,0 0 3-16,0 0 0 15,0 0 1-15,0 0 1 16,0 0 2-16,0 0 0 16,0 0-1-16,0 0 1 15,0 0 0-15,0 0 0 16,0 0-6-16,0 0-1 16,0 0-3-16,8 0 0 15,8 0-1-15,5-1 2 16,2-1-3-16,-3 1 4 15,0-1-3-15,-2 2-2 16,-1-3 2-16,0 1-2 0,2 0 2 16,1-1-1-16,2 0 0 15,2 1-1-15,1 0 1 16,-1-1 1 0,-1 1-1-16,2 0 0 0,-3-1 0 15,4 2 0-15,-5 0 0 16,1 1 1-16,2 0-2 15,-3 0 1-15,1 0 0 16,2 0 1-16,0 0-1 16,-2 0 0-16,1 0 0 15,-4 0 1-15,0 1 0 16,1-1-1-16,4 0 0 16,4 0 0-16,3 0 2 15,2 0-2-15,-1 0 0 16,2 0 0-16,-8 0 2 15,0 0-2-15,-5 0 0 0,-3 0 0 16,-2 0 0-16,2 0-1 16,0 0 1-16,0 0 0 15,-2 1 0-15,2 2 1 16,2-1-2-16,2 0 1 16,3 1-1-16,0-3 1 15,1 2 0-15,-2-1 0 16,1 2-2-16,-1 0 1 15,-2-2 1-15,-2 3 0 16,-1-4 0-16,2 3 0 16,-1 0 0-16,2-3-2 0,0 2 2 15,2-1 0 1,3 0 0-16,0 1 0 0,3-2 0 16,0 0 0-16,-1 0 0 15,0 0 0-15,-4 0 0 16,5 0 1-16,-4 0-1 15,4 0 1-15,-1 0-1 16,-1 0 0-16,2 0 0 16,1 0 0-16,-1 0-1 15,3 0 1-15,-5 0 0 16,-1 0 1-16,-2 0-1 16,-2 1 0-16,4 1 1 15,-3-2-1-15,1 5-2 16,-1-5 2-16,-3 0 0 15,1 2 1-15,0-1-1 0,-2 1 0 16,2-1-1-16,2 0 2 16,0 1-2-16,-3-2 1 15,6 3 0 1,-3-1 0-16,2 0 0 0,0-2 0 16,2 1 1-16,-1-1-1 15,-3 0-1-15,1 2-1 16,-4 1 1-16,-2-2 1 15,-2 1 0-15,3-2 1 16,-1 0-1-16,-2 1 0 0,3-1-2 16,-7 0 2-16,-2 0 0 15,4 0-1-15,-3 3 1 16,1-3 0-16,-1 0 0 16,3 0 0-16,-2 2 0 15,3 0-1-15,-2-1 1 16,-2 1 0-16,0 0 0 15,-5-2 2-15,1 0-3 16,-2 2 1-16,0-2 0 16,0 0 0-16,0 0 0 15,0 1 0-15,1 1 1 16,-2-2-1-16,4 0 0 16,-5 1 0-16,2-1 0 15,0 0 1-15,-3 0-1 16,-1 0 0-16,-2 0 0 0,0 0 0 15,2 0 1-15,0 0-1 16,-1 0 1-16,1 0 0 16,1 0-1-16,-3 0 0 15,0 0 0-15,0 0 1 16,0 0 0-16,0 0-1 16,0 0 1-16,0 0-1 15,0 0 0-15,0 0 0 16,0 0 0-16,0 0-3 15,0 0-7-15,0 0-19 16,0 2-23-16,-2 7-32 16,-30 0-106-16,-22-5-52 0</inkml:trace>
  <inkml:trace contextRef="#ctx0" brushRef="#br0" timeOffset="208653.26">6782 9874 287 0,'0'0'113'0,"0"0"-33"15,0 0-58-15,0 0 0 16,0 0 13-16,0 0 17 15,23-25 4-15,-22 23 35 16,-1-1 14-16,0 3-10 16,0-2-12-16,0 2-12 0,0-1-5 15,0 1-20-15,0 0-11 16,0 0-9-16,0-2-1 16,0 2-5-16,0-1-4 15,0 1 0-15,0 0 0 16,0 0-8-16,0 0-3 15,0 0-1-15,-10 0-2 16,-5 0 0-16,-6 3 0 16,-3 7-1-16,2-2 2 15,-2 4 1-15,-1 0-2 16,-1 2-1-16,0 0 0 16,-1 2-1-16,1-2 4 15,5-4-4-15,2 3 0 0,2-2-1 16,3-1 1-1,0-1-1-15,-1-3 1 0,5 1 0 16,-1 0 1-16,0-1-2 16,-2 0 1-16,0 1 0 15,1 0-1-15,-4 0-1 16,4 0 1-16,-3 1 1 16,0-1-1-16,4-1 1 15,3-2 0-15,3-1 0 16,4-1-1-16,1-2 1 15,0 0 0-15,0 0-1 16,0 0-1-16,0 0 1 16,0 0-1-16,0 0 0 15,0 0 0-15,0 0 1 0,0 0-1 16,0 0 1-16,0 0-2 16,0 2 3-16,0-1-7 15,6 5 7-15,4 2 7 16,4-2-5-16,-3 5 3 15,3-3-1-15,-2 3 3 16,1-1-6-16,2 2 6 16,0-2-1-16,-1 4-6 15,3 1 3-15,-5 0-3 16,3 3 3-16,-1 0 0 16,-1 3-2-16,1 1 0 15,-1 0 1-15,0-1-1 16,-2-3 0-16,2-2-1 15,-3-5 1-15,-2-5-1 0,1 1 0 16,-6-4 1-16,1-1 0 16,-2-2-1-16,1 2 0 15,-3-2-2-15,0 0-6 16,0 0-4-16,0 0-21 16,0 3-20-16,0 9-25 15,-15 3-124-15,-10 4-8 16,-5-1-512-16</inkml:trace>
  <inkml:trace contextRef="#ctx0" brushRef="#br0" timeOffset="209381.66">6894 10558 540 0,'0'0'124'15,"0"0"8"-15,0 0-22 16,0 0-29-16,0 0-37 15,0 0-20-15,-10-7-8 16,10 7-5-16,-3 0-5 16,-2 0 0-16,-4 7 13 0,-2 3 30 15,2 4-27-15,1-2-6 16,-1 3-2-16,3-1 7 16,2 0-9-16,1-2-5 15,3-1 0-15,0 0-1 16,0-3-3-16,0-1 5 15,0-3-3-15,0 0 8 16,6 0-2-16,0-3-3 16,7-1 13-16,4 0 5 15,5 0-5-15,2-3-7 16,-2-7-6-16,-2-2-7 16,-1 0 0-16,-4-2 2 15,-2-3-1-15,-2-2-2 16,-7 1 0-16,-2 0 0 15,-2 1 0-15,0 0-9 16,-17 1-3-16,-5 4-6 0,-8 2-2 16,-3 3-5-16,-3 2 1 15,-4 2-19-15,3 3-3 16,1 0-35-16,3 0-36 16,7 0-133-16,3 0-347 15</inkml:trace>
  <inkml:trace contextRef="#ctx0" brushRef="#br0" timeOffset="-208325.94">8091 10236 222 0,'0'0'492'0,"0"0"-386"15,0 0-17-15,0 0-16 16,0 0-42-16,0 0-22 15,0 0-6-15,3-41-1 0,-2 39 6 16,1-1 8-16,-1 1 13 16,-1 2 4-16,0-2 4 15,0 2 1-15,0 0-4 16,0 0-13-16,0 0-9 16,0 0 2-16,0 0-4 15,0 0-1-15,0 0-3 16,0 0-1-16,0 0-1 15,0 0-4-15,0 0 0 16,0 0-1-16,2 7 1 16,-2 5 9-16,0 1 0 15,0 0-1-15,0 2 7 16,0 4-8-16,0 6 4 0,-2 1-2 16,-4 5 6-16,-4 0-3 15,2 2-5-15,-1 0 1 16,0-1 0-16,2-1-2 15,-3 1-1-15,0-3-1 16,1-3 6-16,-1 3-6 16,3-4-1-16,-1 3 1 15,-1 2-1-15,0 1 2 16,0 1 2-16,0 1-4 16,-1-2 2-16,-1 1-1 15,1 0 1-15,-2 2 2 16,2 0 0-16,-1-2-3 15,-1-2 0-15,3-3 2 0,0-1-2 16,1-3 0 0,0 0 1-16,3-2 0 0,-1 3 0 15,-2-3-1-15,3 1-2 16,-1-1 3-16,0 4-4 16,0-2 1-16,-3 1 2 15,2-1-2-15,1-2 3 16,0-1-5-16,1 2 4 15,-2-1-2-15,3 1 2 16,-1 3-4-16,2-3 4 16,3 4-3-16,-4-1 2 15,2 1 1-15,-1 3-3 16,0-5 0-16,0 0 0 0,2-1-1 16,1-2 2-1,0-3-1-15,0 2 0 0,0-2-1 16,0 2 0-16,0 1 2 15,-2-2-2-15,2 3 2 16,0 0-1-16,0 1 0 16,0 2-1-16,0 0 4 15,0-3-4-15,0-1 0 16,0 1 0-16,0-4 0 16,0 0 4-16,0-2-4 15,0 1 0-15,0 0 1 16,2 0-1-16,2 2 0 15,-1 0 0-15,1-1 4 0,1 1-4 16,-2 0 4 0,2-1-3-16,1 2 1 0,-2 1-2 15,0-4 0-15,-1 2 3 16,0-2-3-16,2 0 0 16,-2 0 2-16,1 0-1 15,-2 0 2-15,1 0-3 16,-3 2 3-16,4 0-2 15,-4-1-1-15,3 0 2 16,-3-1-2-16,2 0 2 16,-2 0 0-16,0 0-2 15,1 0 1-15,-1-1-1 16,1 3 2-16,3 0 0 16,-4-1 0-16,0 1 0 0,0 3 0 15,0-3-2-15,0 0 2 16,0-4-2-16,0 1 1 15,0-4 0-15,0 0 0 16,0-1-1-16,0 0 1 16,0 1-1-16,0-1 0 15,0-3 0-15,0 4 0 16,0-4 1-16,0 0-1 16,0 1 0-16,0-2 0 15,0 0 1-15,0 1-2 16,0-1 2-16,-2-2-1 0,0 2 0 15,1-1 0 1,0-1 1-16,1 4 0 0,-2-4-1 16,-1 4 1-1,-1-2 1-15,2 0 1 0,1 1-2 16,-1-3 0-16,2-1 0 16,0-1 0-16,-1 1-1 15,-2-1 0-15,3 1 1 16,-2 1-1-16,1-2 0 15,1 2 1-15,0-2-1 16,0-1 1-16,0-2-1 16,-2 0 0-16,2 0 0 0,0 0 1 15,-1 0 1 1,1 0-2-16,0 0 2 0,0 0 0 16,0 0-2-16,0-3-10 15,0-13-32-15,0-4-41 16,0-2-27-16,4 3-41 15,-2 2-217-15</inkml:trace>
  <inkml:trace contextRef="#ctx0" brushRef="#br0" timeOffset="-203862.75">7584 11849 695 0,'0'0'88'0,"0"0"21"15,0 0-37-15,0 0-31 16,0 0-38-16,0 0-3 16,0 0-1-16,-2-2 1 15,2 2 0-15,0 0 9 16,-2 0 14-16,2 0-1 15,-1 0 3-15,0 0-4 16,-4 0 2-16,2 0-5 16,1 0 9-16,1 0-4 0,-1 0 3 15,2 0-5 1,0 0-6-16,0 0-3 0,0 0 6 16,0 0-6-16,0 0 11 15,0 0 1-15,0 0-6 16,0 0 8-16,0 0-2 15,0 0-4-15,0 0 3 16,0 0-10-16,0 0-2 16,0 0 1-16,2-4-3 15,9-8-4-15,5-1 0 16,-1-1-5-16,1-3 0 16,-1 1 2-16,0-1-2 15,-3-2 1-15,0-1 0 16,3 1-2-16,-3 2-2 15,0 0 3-15,-3 3 4 0,0 1-4 16,-1 0-2 0,3 1 2-16,0-3 0 0,0-1 0 15,1 2 0-15,-3 0 0 16,3 2 0-16,-4-1-1 16,-1 4 1-16,3-2 1 15,-4 2 0-15,2 2-1 16,-2 0 0-16,-1 4 0 15,-4-2 0-15,3 2 0 16,-4 2 0-16,2 1 1 16,-2 0-1-16,0 0 0 15,0 0 0-15,0 0 1 16,1-2-1-16,-1 2 0 16,0 0-1-16,0 0-2 0,0 0 2 15,0 0 1 1,0 0-2-16,2 0-2 0,-1 0 4 15,4 2 3-15,-1 3-1 16,1 4-1-16,-1-1 0 16,2 2 2-16,3 4 1 15,-3 2-4-15,2 1 3 16,-1 2 0-16,0 1 3 16,1 3-4-16,-2-2 3 15,3 1 1-15,-3 2-4 16,0-2 3-16,-2 0 0 0,1-1-2 15,-2 0 0 1,1-1 0-16,2-4-2 0,-3-3 0 16,-1-4-1-16,-1-2 0 15,1-1 0-15,-2-2 0 16,1-1-1-16,-1-2 1 16,0-1 1-16,0 2-1 15,2-2 1-15,-2 0-1 16,1 0-1-16,1 0 0 15,-2 0-3-15,0 0 2 16,0 0-2-16,0 0-1 16,0 0-4-16,0 0 1 15,0 0-9-15,0 0-4 16,0 0-13-16,0 0-13 0,0 0-23 16,0 0-25-16,0-7-202 15</inkml:trace>
  <inkml:trace contextRef="#ctx0" brushRef="#br0" timeOffset="-198935.54">7327 11685 755 0,'0'0'37'0,"0"0"46"16,0 0 11-16,0 0-31 16,0 0-51-16,0 0-11 15,0 0 5-15,-6-13 7 16,6 13 2-16,0 9 10 16,0 8 49-16,0 3-12 15,0 5-32-15,0 3-6 16,0 5-2-16,0 3 2 15,0 4-10-15,0-1 1 16,0-1-7-16,0 1-1 16,0-4 2-16,0-4-8 15,0-1 1-15,1-5-2 16,1-1 1-16,-1-3-3 16,1-3 0-16,-1-4-10 0,-1-2-14 15,1-4-15-15,1-1-20 16,0-2-40-16,-1-3-30 15,1-2-87-15,-2 0-6 16,0-15-313-16</inkml:trace>
  <inkml:trace contextRef="#ctx0" brushRef="#br0" timeOffset="-179784.62">3562 13617 435 0,'0'0'53'0,"0"0"-34"16,0 0 22-16,0 0 5 15,0 0-27-15,0 0-14 16,0 0 11-16,-7-5 8 0,7 5 13 16,0 0 32-16,0 0-2 15,0 0 4-15,0 0-5 16,0 0-12-16,0 0-24 16,0 0-14-16,0 0-1 15,0 0 5-15,0 0-4 16,0 0 2-16,0 0-3 15,0 0 5-15,0 0-3 16,0 0-10-16,0 0 9 16,0 0-7-16,0 0-4 0,0 0 1 15,0 0 1 1,9 0-1-16,6 0 31 16,0 0-18-16,3 0-11 0,1 2-2 15,0-1 1-15,-2 2-2 16,0-1-1-16,2 1-3 15,-2-3 3-15,4 3-4 16,-1-3 5-16,-1 0-4 16,2 0 3-16,-5 0 1 15,2 0-4-15,2 0 1 16,2 0 1-16,-1 0 1 16,1 0-1-16,2 0 2 15,0 0-1-15,6 0-2 16,-3 0-2-16,2 0 0 15,3 0 1-15,-2-3-1 0,4 1 2 16,-1-1-2 0,-2 2 2-16,-1-2 0 0,-2 1-2 15,1-3 0-15,-3 1 0 16,1-1 1-16,-3 3 0 16,4-1-1-16,-2-2 0 15,2 2 1-15,-1 2-1 16,-2 0 1-16,1 1 4 15,-1 0-5-15,0 0 0 16,-2-1 0-16,4 1 1 16,-2 0-1-16,3 0 0 15,2 0 0-15,0-2 0 16,1 0 0-16,-1-1 1 16,0-1 0-16,0-2-1 0,-2 0 0 15,-1 1 0-15,-2 0 2 16,-2 1-1-16,1 1-1 15,-3 2 0-15,2-3-1 16,1 4 1-16,-1-3 0 16,0 3 0-16,4-2 0 15,0 1-1-15,0-1 1 16,-1 2 0-16,4-3 0 16,1 2 0-16,-1-2 0 15,6 1 0-15,0 0 0 16,0-1 0-16,3-1 0 15,1 1 0-15,-1-2 1 16,0 0 0-16,0 1-1 0,1 0 0 16,-3 0 0-16,-4 1 0 15,-2 3 0-15,-4 0 1 16,-3 0 0-16,0 0-1 16,-2 0 1-16,5 0-1 15,3 0 1-15,3 0-1 16,4 0-1-16,3 0 1 15,-1 0 3-15,-4 0-3 16,3-2 0-16,-5 0 0 16,0 2 1-16,-4-2 0 15,-3 1-1-15,1 1 0 16,0 0 1-16,0-1-1 16,2 1 0-16,0-2 0 15,-1 1-1-15,5-1 1 0,0 1-2 16,1-4 2-16,-1 3 0 15,-2-1-1-15,-1 3 1 16,-2 0 0-16,1 0 0 16,-1-1-1-16,0-2 1 15,4 0 0-15,-1-2 1 16,0 3-1-16,1-1 0 16,-1 0-1-16,-1 0 3 15,0 0 0-15,-2 3-2 16,-2-3-2-16,0 3 2 15,-4 0 0-15,-2 0 0 0,-1 0 2 16,2 0-2-16,0 0 2 16,3 0-2-16,3 0 0 15,-2 0 1 1,5 0-1-16,0 0 2 0,-4 0-2 16,3 0 0-16,-5 0 0 15,1 0 0-15,-4 3 1 16,-3-3-1-16,-2 2 0 15,-2-1 0-15,-1 1 0 16,2-2 0-16,0 0 0 16,2 0 0-16,2 0 1 15,-1 0-2-15,-3 0 3 0,1 0-1 16,-4 0-1-16,-1 1 1 16,-1-1-2-16,-4 0 0 15,1 0 1-15,-1 0 4 16,0 0-2-16,-1 0-2 15,-2 0 0-15,-3 0 3 16,4 0-1-16,-4 0-1 16,2 0 3-16,-2 0 7 15,0 0-3-15,0 0-2 16,0 0-1-16,0 0 0 16,0 0-2-16,3 0-3 15,3 0 2-15,-3 0-4 16,2 0 2-16,-3 0-3 15,-2 0 2-15,0 1-15 16,0 9-25-16,-25 10-44 0,-17 8 15 16,-16 0-119-16,-17-5-355 15</inkml:trace>
  <inkml:trace contextRef="#ctx0" brushRef="#br0" timeOffset="-178696.31">5862 13263 613 0,'0'0'111'0,"0"0"2"16,0 0-14-16,0 0-23 15,0 0-61-15,0 0-9 16,-7-8 4-16,7 8 3 16,0 0 20-16,0 0 14 15,0 0 13-15,0 0 3 16,0 0-21-16,0 0-5 16,0 0-14-16,0 0-9 15,0 0-6-15,0 0 0 16,1 0-7-16,16 5 9 15,-1 3 0-15,5-1 2 16,3 1-4-16,-2 0-8 0,-1 1 3 16,0-1-2-16,1 0-1 15,-1 1 1-15,2-4-1 16,-4 3 0-16,-1-2 2 16,-2 2-1-16,-1-2-1 15,0 0 0-15,-3 0 0 16,0 1-3-16,-3 0 5 15,-3 0-2-15,3 1 0 16,-5-2-3-16,-1 2 3 16,-3-3 0-16,0 2 0 15,0 1-3-15,0-1 6 16,0 3-2-16,-3 2 4 16,-13 2 0-16,-2 1 10 15,-6 5-2-15,-6 0-8 0,-3 3 4 16,-1-2-7-16,4-3-1 15,0 1-1-15,5-5 1 16,1 1-2-16,5-3 1 16,4-3-4-16,3-1 2 15,6-5-13-15,2 0-4 16,1-2-9-16,0 1-1 16,-2 3-10-16,-1 0-6 15,-1 3-22-15,1 4-3 16,0 0-32-16,1 2-30 15,2 1-64-15,0-4-88 0</inkml:trace>
  <inkml:trace contextRef="#ctx0" brushRef="#br0" timeOffset="-177955.68">6135 12889 601 0,'0'0'203'16,"0"0"-64"-16,0 0-36 15,0 0-66-15,0 0-20 16,0 0-2-16,-41 14 6 16,39-4 3-16,-1 2-3 15,1 2 2-15,2 1 1 16,0 4-7-16,0 3 10 15,0 2-11-15,0 0-5 16,0 0 2-16,3-2-6 16,7-1-3-16,0-3 0 15,0-6-4-15,2-2 0 16,0-3 3-16,2-5-1 0,2-2-1 16,-1 0 3-1,6 0 0-15,-2-13 1 0,-1-5-3 16,-2-4 1-16,-2-2-3 15,-2-4 2-15,-6-3-1 16,-2 0 1-16,-4-3-2 16,0 1 3-16,0 4-3 15,-10 4-4-15,-8 6 3 16,-4 8 1-16,-5 8-3 16,-6 3-1-16,-3 14-14 15,-4 15-19-15,-2 10-31 16,0 6-50-16,3 4-73 15,2 0-179-15</inkml:trace>
  <inkml:trace contextRef="#ctx0" brushRef="#br0" timeOffset="-172487.35">4426 10692 281 0,'0'0'181'0,"0"0"-107"0,0 0-14 15,0 0-11 1,0 0 22-16,0 0-18 0,0 0-9 16,0-2 8-16,0-1 9 15,0 1-4-15,0-1-20 16,0 2 3-16,0-1-21 15,0 2 8-15,0-2 3 16,0 2-15-16,0 0-1 16,0 0-5-16,0 0-1 15,0 0-5-15,0 0 1 16,0 5-1-16,-3 7 11 16,-3 4 15-16,-3 4-1 15,0-1-9-15,2 6-4 16,-1 0 3-16,0 2-6 15,1 0-1-15,-2 2-2 16,2-1 0-16,-5 4-2 0,3 1-2 16,-2 0 1-16,0 1 2 15,-3-2-4-15,3 1 4 16,0-3-5-16,-1 1 1 16,0 1 5-16,1 1-6 15,-1 0 3-15,1 1-1 16,0 1-3-16,0-3 1 15,0 2-1-15,0 4 1 16,2 3-1-16,-4 2-1 16,2-1 2-16,0-1 1 15,-1 0-3-15,1-2 0 16,-2 1 2-16,2-1-3 16,1 0 3-16,-2-3-2 0,3 1-1 15,1-1 1-15,-2-5 0 16,3 1 1-16,-2-1 0 15,2-1-2-15,-3-2 2 16,3 1-1-16,-1-2 0 16,-2 2 1-16,1-3-1 15,0 2 6-15,1-2-5 16,0 2 2-16,2-1 1 16,-2 0-3-16,2 0 2 15,-1 0-2-15,1-1-1 16,1-1 3-16,1-1-4 0,-1-4 0 15,-3 0 3-15,3-1-2 16,-1-1 0 0,-2 1 0-16,1-2-1 0,-3 3 4 15,2 2-3-15,-1 2-1 16,-1-1 3-16,1 2-1 16,1-1 0-16,-1-2 0 15,-2-1 0-15,6-3-2 16,-1 1 1-16,0-1 0 15,-3-1 2-15,3 1-2 16,2-1-1-16,-4 0 2 16,1 0 0-16,4 0-1 15,-3 0 0-15,-2 0 0 16,1 1-1-16,-3 1 3 0,-1 0-1 16,5 1 2-16,-4-1-2 15,4 0-2-15,0-1 3 16,-2-1-1-16,2 2-1 15,-1-1 0-15,-1-1 0 16,2 0 1-16,2-2 0 16,-1-1-1-16,0 1 2 15,0-2-3-15,-1 0 3 16,-1 0-2-16,3 0 3 16,-4-1 1-16,2 1-4 15,1-3 1-15,1 0-1 16,-1-1 2-16,-2 1 0 15,1-3-2-15,4 1 1 0,-2-1-1 16,2-2 1-16,1 2-2 16,-1-2-2-16,-2-2 2 15,4 1 2-15,0-2 0 16,-2-2-1-16,2 3 0 16,0-3-1-16,0 0 0 15,0 0 0-15,0 0 0 16,0 0 1-16,0 0-2 15,0 0 4-15,0 0-2 16,0 0-1-16,0 0-3 16,0 0 2-16,0 0-10 15,0 0-6-15,0 0-7 16,0 0-12-16,0 0-11 0,0 0-20 16,0-11-32-16,2-11-154 15</inkml:trace>
  <inkml:trace contextRef="#ctx0" brushRef="#br0" timeOffset="-171407.76">3829 12039 421 0,'0'0'106'0,"0"0"-26"0,0 0 25 15,0 0 2-15,0 0-26 16,0 0 14-16,0-17-33 16,0 17-16-16,0 0 7 15,0-4-3-15,0 3 1 16,0-2-14-16,0 3-5 15,0-2-2-15,0 2-7 16,0 0-6-16,0 0-7 16,0 0-4-16,0 0 1 15,0 2-5-15,6 9 10 0,3 3 0 16,2 2 2 0,0 2-4-16,0 3-2 0,-3 0 2 15,3 4-1 1,-3-2-3-16,-1 3 0 0,0-2 1 15,-2 0-1-15,-2 0 4 16,3-5-9-16,-1 1 3 16,1 0 4-16,1-4-7 15,-4-2 5-15,-2-3-3 16,1-4-2-16,1-2 0 16,-2-3 2-16,-1-2-1 15,0 0-1-15,0 0 1 0,2 0-1 16,-2 0 3-16,1 0-1 15,4 0 1-15,8-3 5 16,5-11-4-16,3-5 0 16,5-1-4-16,2-3-1 15,0 0 2-15,2-3-2 16,0 3 0-16,-1 0-1 16,-1 4 1-16,-5 4 0 15,0 0-2-15,-4 4-6 16,-7 1-5-16,2 5-15 15,-4 0-9-15,-4 4-18 16,0 1-18-16,-3 0-10 16,-3 0-53-16,0 6-79 0,0 6-123 15</inkml:trace>
  <inkml:trace contextRef="#ctx0" brushRef="#br0" timeOffset="-170934.42">4621 12087 600 0,'0'0'119'16,"0"0"15"-16,0 0-10 15,0 0-39-15,0 0-32 16,0 0 7-16,-7-58-1 15,7 55 2-15,0 3-12 16,0 0-8-16,0 0-9 16,0 0 0-16,0 0-14 15,0 11-8-15,0 8 11 0,0 7 6 16,0 2-4 0,0 2-15-16,0 2-3 0,0 2-2 15,0 1-3-15,0 0-2 16,0-1-12-16,0 2-36 15,-3-2-49-15,-3-2-34 16,-3-6-182-16</inkml:trace>
  <inkml:trace contextRef="#ctx0" brushRef="#br0" timeOffset="-139603.59">18593 4466 282 0,'0'0'238'0,"0"0"-130"0,0 0-41 16,0 0-2-16,0 0-19 15,0 0-22-15,0 0 3 16,0 0 9-16,20-29 21 16,-18 28-12-16,-2 1 13 15,0-2-11-15,0 2-5 16,0 0 2-16,0 0-10 16,0 0-8-16,0 0-9 15,0 0-5-15,0 0-2 16,0 0-6-16,-7 0-2 15,-8 0 2-15,3 8 6 16,-6 0 1-16,2 3 1 0,-1 1 2 16,-5 2 6-16,0 3-3 15,-1 3-1-15,2 2-1 16,1 2-3-16,6-2-1 16,1 3-3-16,2 0-7 15,5 1 2-15,0 1 4 16,3-5-5-16,3-1-1 15,0-1 4-15,0-4-1 16,0-1-1-16,0 1 0 16,6-4 1-16,3 2 3 15,-1-2 0-15,6-5-3 16,-2 3-2-16,3-3 0 16,-3-2 5-16,4 0-5 15,0-4 4-15,0 1 0 0,5-2-2 16,0 0-1-16,1 0 0 15,-2-5 4-15,0-5-4 16,-2 0 0-16,-1-1 1 16,-1-3-2-16,-5-2 6 15,-1 1-5-15,-1-2 4 16,-4-2-3-16,-1-1-1 16,-1-1 4-16,-3-1-5 15,0-2-1-15,0 2 2 16,0-1-3-16,-3 2 2 15,-6 3 0-15,-3 2-2 16,-3 2 2-16,-1 5 1 16,-2 1-3-16,-6 2 0 0,5 2 0 15,-3 2-1 1,0 2 3-16,1 0-4 0,2 0 3 16,-1 0-1-16,2 0 0 15,5 0-1-15,-4 0 1 16,6 5-2-16,-1 2 1 15,-1 5-1-15,-1 1 1 16,4 1-2-16,-1 2 1 16,4 0-9-16,1-1-3 15,0 2-8-15,4 1-14 16,2-1-26-16,0 2-10 16,0 0-9-16,2-1-69 0,8-3-84 15,2-6-140-15</inkml:trace>
  <inkml:trace contextRef="#ctx0" brushRef="#br0" timeOffset="-137516.86">19052 4199 450 0,'0'0'117'0,"0"0"-12"0,0 0-17 15,0 0-5-15,0 0-16 16,0 0-28-16,-25-39-5 15,24 37 8-15,1 0-21 16,-2-1-1-16,-1 0-2 16,-3 2 14-16,-2-2 1 15,-2 3-11-15,-2 0-6 16,-4 0 2-16,1 0-2 16,-1 0 4-16,2 0-6 15,-1 3 1-15,-1 5 0 16,-3 3-2-16,-1 3 0 15,-3 4 2-15,-2 6-5 16,-2 5 8-16,1 2 3 0,2 1-6 16,4-1-1-16,4 0 1 15,4-2-1-15,4-2-7 16,7-2 1-16,1-3 2 16,0-2-7-16,0-1 0 15,13-5 2-15,6-3-1 16,6-3 2-16,5-8 1 15,5 0 1-15,4 0-2 16,4-11-4-16,3-5 4 16,1-1-2-16,-4 0-4 15,-4-2 0-15,-8 2 0 16,-6 0 0-16,-2 2 1 16,-8 0-1-16,1 0 0 15,-5-1 1-15,-2 1 1 0,-1-3 0 16,-5-2-2-16,-1 1 0 15,-2-1 3-15,0 0 0 16,-9-2-3-16,-7 2 0 16,-5 3 0-16,-4 3 0 15,-4 4 2-15,-4 4-2 16,-1 3-1-16,-2 3 1 16,-3 0 0-16,2 0-2 15,0 11-6-15,3 4 1 16,5 6-7-16,6 4-4 15,4 3-9-15,5 3-12 0,8 0-8 16,6 0 0 0,0 0-30-16,0-5-31 0,11-5-29 15,4-7-81 1,5-6-84-16</inkml:trace>
  <inkml:trace contextRef="#ctx0" brushRef="#br0" timeOffset="-137142.1">19471 4062 709 0,'0'0'166'0,"0"0"-17"16,0 0-59-16,0 0-13 16,0 0-34-16,0 0-35 15,-4-20-8-15,-2 25-1 16,-4 12 1-16,-6 6 0 15,-1 3 6-15,0 1-5 16,-1 4-1-16,1 2-1 16,0 1-22-16,1 0-56 0,5 2-52 15,5-5-133-15,6-6-331 16</inkml:trace>
  <inkml:trace contextRef="#ctx0" brushRef="#br0" timeOffset="-136610.72">19536 4429 922 0,'0'0'154'16,"0"0"-83"-16,0 0-19 15,0 0-24-15,0 0-17 16,84-77-7-16,-45 58-3 16,3-1 0-16,6-4-1 15,-1 1 0-15,-2-2 0 16,-4-1 1-16,-10-1-1 16,-6 2 5-16,-8 8-4 15,-8 1 1-15,-6 7 7 16,-3 5 10-16,0 1-6 15,-5 3-8-15,-16 0-5 16,-3 10 0-16,-5 9-1 16,3 5 1-16,5 1-1 0,5 1-1 15,4 0 2-15,4 1 0 16,5-2-2-16,3-2 2 16,0-1 0-16,2-2 0 15,9 0-2-15,5-1 3 16,-1-2-1-16,1-2 0 15,-1-1 1-15,-2-1-1 16,-2-2 0-16,-6 0 2 16,-5 0-2-16,0 1 0 15,-10-1-1-15,-13 2-1 0,-9 0-19 16,-1-1-46 0,1 0-40-16,3-5-81 0,4-3-230 15</inkml:trace>
  <inkml:trace contextRef="#ctx0" brushRef="#br0" timeOffset="-133768.97">18359 6025 595 0,'0'0'77'0,"0"0"43"0,0 0-39 15,0 0 0-15,0 0-48 16,0 0-10-16,0-11 2 16,0 8-6-16,0-1 11 15,0 4 7-15,0 0 5 16,0-1-7-16,-2-1-3 16,-3 2-7-16,-2 0-5 15,-9 0-11-15,-4 0-2 16,-5 3 3-16,-3 8 10 15,-2 5-4-15,-1 3 2 16,-2 4-1-16,1 0-2 16,1 2 2-16,3 0-4 15,5 0 0-15,3 0-1 0,5-3-2 16,1-2-2-16,4-2 0 16,4 0 0-16,3-3-4 15,1 0-3-15,2-1-1 16,0 1 0-16,0-1 1 15,0-3-1-15,8 0 0 16,1-1 0-16,2-3 0 16,2 0 2-16,1-3-2 15,4-2 3-15,2-2 0 16,3 0-2-16,0 0 2 16,5-2-2-16,-2-9-1 15,4 0 3-15,-2-3-1 0,-3-2-2 16,-3-1 1-16,0-4-1 15,-3-4 3-15,-2-3-3 16,-4-2 0-16,-8-1 3 16,-3 0-1-16,-2 3-1 15,0 1-1-15,-3 4 0 16,-9 6-1-16,-5 2-1 16,-1 3-3-16,-4 5-1 15,0 5-6-15,-3 2 0 16,0 0-6-16,0 4-11 15,0 11 6-15,0 2-5 16,1 5 0-16,7-1-20 16,6 3-21-16,5 0-59 15,6 0-20-15,0-5-96 16,0-2-182-16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09:40:34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23738 6033 417 0,'0'0'52'0,"0"0"21"15,0 0-6-15,0 0 10 16,0 0-49-16,0 0 11 16,0 0-21-16,0 0 7 15,0 0 12-15,17-32-2 16,-17 29-17-16,0 2 15 16,0-1-1-16,2-1-4 15,-2 3-9-15,0-2-1 16,0 2 5-16,0 0-3 15,0 0-5-15,0 0-4 16,0 0-8-16,0 0-1 0,0 2-2 16,0 12 0-16,-5 5 8 15,-2 6 5 1,-5 4-5-16,1 1 4 16,-3 2-3-16,-1 1 6 0,-2 1-8 15,1 0 4-15,-2 2-3 16,1-1 0-16,0-1-4 15,5-3 3-15,0-5-4 16,3-2-1-16,1-7 0 16,4-3-1-16,1-3 5 15,3-6-6-15,0-2 0 16,0-2 2-16,0-1 1 0,-2 0 0 16,2 0 5-16,0 0 5 15,0-8 6-15,0-9-13 16,0-4-6-16,0-4 2 15,0-4-2-15,3-2-4 16,5-4 4-16,-1-1-3 16,1-1 1-16,0 1 2 15,-1 3 0-15,-3 4 0 16,-2 7 0-16,1 1 0 16,-2 6 0-16,1 3 0 15,1 3 0-15,-2 1-2 16,1 3-1-16,3-2 2 15,-2 3-3-15,2-1 3 16,-2 2-1-16,0 0 2 16,-2 0-1-16,1 3 1 0,-2 0 0 15,1 0-3-15,-1 0 1 16,0 0 1-16,4 0-1 16,1 13 2-16,-1 5 0 15,0 5 0-15,-3 1 0 16,-1 2 1-16,0 2 0 15,0 1-1-15,0 1 0 16,0 0 2-16,0-2-1 16,-6-3-1-16,-1-3 0 15,1-2 1-15,0-4-1 16,4-6 0-16,1 0 1 16,1-6-1-16,0-3 0 0,0-1 1 15,0 0 0 1,0 0 1-16,0 0 2 0,0-1 7 15,0-13-3-15,0-3-6 16,3-3 0-16,8-6 0 16,-3-3-1-16,1-5 0 15,2 0 0-15,-1-2-2 16,-2 6 2-16,-1 0-1 16,1 6 0-16,-3 4 1 15,0 6-1-15,-2 2 0 16,-2 5 0-16,1 4 0 15,-2 0 0-15,0 3 0 16,0 0 0-16,0 0-1 0,0 0-4 16,0 0 0-1,0 10 1-15,0 9 3 0,0 6 1 16,-5 6-1 0,-3 2 2-16,-1 3 1 0,0 0-1 15,-3 3 1-15,1-3 1 16,-3 1 1-16,0-1-2 15,2-6-1-15,-3-1-1 16,5-2 0-16,0-8 2 16,2-2-1-16,3-5-1 15,2-3 4-15,2-3-4 16,-2-4 0-16,3 1-9 16,0-3-15-16,0 2-12 0,0-2-24 15,0 0-56-15,0 0-250 16</inkml:trace>
  <inkml:trace contextRef="#ctx0" brushRef="#br0" timeOffset="11635.95">14988 8839 385 0,'0'0'143'0,"0"0"-72"15,0 0 2-15,0 0-59 16,0 0 8-16,0 0 19 0,0 0-7 15,0 0-6 1,17-17 1-16,-15 16 17 0,-1-2 1 16,-1 1-12-16,0 1-11 15,1 1 2-15,-1 0-4 16,0-1 2-16,0 1-5 16,0-3-2-16,3 1-1 15,-3 0-6-15,0 0-5 16,0-1 8-16,0 0-1 15,0 1-3-15,0-3 1 16,0 1 4-16,0 1-5 16,0-2-4-16,0 0 2 15,0 1 2-15,-4 1-6 16,-2-2 3-16,-1 2-4 16,1-1 5-16,-4 1-4 0,2 0-2 15,-2 1 5-15,-2 0-1 16,6 0-5-16,-3 2 4 15,2 0-2-15,-2 0 0 16,0 0-1-16,0 0 3 16,-2 0-2-16,1 0 2 15,-2 0-1-15,1 5-3 16,-2-3 4-16,4 1-1 16,-2 1-3-16,1 1 0 15,3 0 0-15,1-5 7 16,1 2-6-16,2-2 0 15,2 1 2-15,1-1-1 16,0 0 1-16,-3 0 0 16,3 0-2-16,0 0 1 0,0 0-2 15,0 0 1-15,0 0 1 16,0 0-2-16,0 0-5 16,0 0-12-16,0 0-11 15,0 3-31-15,0 3-78 16,0-4-104-16,0-2-349 15</inkml:trace>
  <inkml:trace contextRef="#ctx0" brushRef="#br1" timeOffset="28923.43">14964 8878 369 0,'0'0'98'15,"0"0"-49"-15,0 0-3 16,0 0 8-16,0 0 7 16,0 0-12-16,0 0 3 15,21 0-16-15,-20 0-15 0,-1 0-2 16,0 0 18-16,0 0 2 16,0 0-3-16,0 0-7 15,0 0 3-15,0 0 1 16,2 0-4-16,-1 0-6 15,2 0-14-15,0 0-5 16,1-4-4-16,-2 2 13 16,-2-3-3-16,1 1-7 15,-1 1 8-15,2-2-11 16,-2 0 11-16,0 1 1 16,0-2-8-16,0 1 10 0,0-2-8 15,-2 3-3 1,-8-2-1-16,0-1 0 15,-1 3 3-15,-4-2-1 0,-2 2 0 16,-1-1 1-16,-3 1 1 16,0 1-5-16,-2 3 2 15,1 0-1-15,-2 0-1 16,2 0 5-16,-2 0-6 16,0 0 2-16,2 0 0 15,1 0 2-15,0 0 3 16,2 0-4-16,0 0 5 15,0 0-6-15,0 4 7 16,2 1-8-16,0 3 0 16,-3-1 7-16,1 2-5 15,-2-1 1-15,1 2 2 0,0 0 0 16,-1 1 2 0,0 1-3-16,-3 2 4 0,-1 1 0 15,-1 1-3 1,3-2 4-16,0 2-1 0,1-3-1 15,5 0 1-15,2 3-3 16,2 0-1-16,3 1 3 16,0 3-7-16,3 4 6 15,-2 0 0-15,5 3-2 16,-1-1 2-16,-1 3 2 16,3 1 2-16,-4-1 3 15,7 1-11-15,0-2 4 0,0-1-2 16,0-1 2-16,0 0-5 15,0-2 3-15,0-2 2 16,0 0-3-16,0-3 0 16,0 1 4-16,0-1-3 15,0 2 0-15,7 2 0 16,-1 1 2-16,0-2-1 16,2-2-2-16,-1 1 0 15,-1-4-1-15,0 1-1 16,-1-2 1-16,2 0 1 15,2 1-2-15,0-2 3 16,0-3-1-16,3 2-1 16,0 1-1-16,-2-5-2 0,2 4 6 15,2-3-6 1,-3 0 1-16,1 0 0 0,0 2 3 16,3-4-3-16,0-1 1 15,-3 2-1-15,5-1 3 16,-4-2-3-16,0-1-1 15,2-1 0-15,-1 1 1 16,2-3 1-16,1 4-1 16,2-2-1-16,-3-1 2 15,2 2-2-15,-3-1 1 16,1-2 0-16,2 2-1 16,-5-3 1-16,4 0 0 0,-3 0 1 15,3 1-2 1,0-3 0-16,4 5 1 15,-3-4 0-15,-1 1-1 16,0-2 0-16,-2 0 1 0,1 0 1 16,-1 0-1-16,1 0-1 15,-2-5 0-15,1 2 0 16,-3-2 1-16,6 1-1 16,-3-1 0-16,2-1 0 15,0 2 1-15,1 0-1 16,-3 0 0-16,3 0 0 15,-3-1 0-15,2 2 0 16,-1 0 0-16,-2-3 0 16,1 1 1-16,1-2-1 15,-2-3 0-15,4 4 1 0,-4-3 0 16,2 1 0-16,-3-1-1 16,2-2 0-16,-1 0 0 15,0 0 0-15,2-3 0 16,-2-2 0-16,1 4-1 15,2-5 0-15,-4 1 0 16,2-2 0-16,-2-1 0 16,1 0 1-16,-2 2-1 15,0-2 1-15,0 1 0 16,-2-3 0-16,0 1 0 16,1-2-1-16,0 3 0 15,-3-1-1-15,3 2 2 0,-2-1 0 16,-2 1-1-1,5 1 1-15,-4-1 0 0,1 1 0 16,-1 0-2-16,-2-2 1 16,-1 3 0-16,-1-4-1 15,1 0 1-15,-2 1 1 16,3-1 0 0,-3 0 0-16,0-2 0 0,-2 0 0 15,-1 1 0-15,0 1 0 16,0 3 0-16,0 0-1 15,0 1 0-15,0 1 0 16,-1 1-1-16,-5 2 3 16,-3-1-2-16,0 1 1 15,1-1 0-15,-3 2-3 16,0-1 3-16,-1 2 0 0,-1-2 0 16,1 1-1-16,-1 1 1 15,0 0-1-15,0-1 2 16,0 2-2-16,-3 0 2 15,2 1-1-15,-1 0 0 16,0 2-4-16,0-1 4 16,-4 1-1-16,1 0 3 15,-2 1-2-15,3-1 0 16,0 1-5-16,-1 1 5 16,-1-1-1-16,1 2 1 15,0-2 0-15,1 1 0 16,1 0 0-16,0 1 0 15,-3-1 0-15,2 1 1 16,0 0-1-16,-2 1-1 0,0-1 0 16,-2-1 1-16,-4 4 0 15,-2-5 0-15,-3 1 0 16,-3 0 0-16,0 0 1 16,-1-1-2-16,-2 3 1 15,2 0-1-15,-3 2-3 16,7 0-13-16,-1 0-6 15,4 2-29-15,7 10-28 16,4 4-47-16,7 1 11 16,4-3-149-16</inkml:trace>
  <inkml:trace contextRef="#ctx0" brushRef="#br1" timeOffset="31298.97">20069 8953 478 0,'0'0'66'0,"0"0"43"0,0 0-65 16,0 0-11-16,0 0 24 15,0 0-17-15,2-6-11 16,-1 3 8-16,-1 1 3 16,0 0-20-16,0-1-6 15,0-1 0-15,0 1 3 16,-3-4-3-16,-4 2 0 16,-2 1 2-16,-1-4 0 15,-5 5-7-15,1-3 5 0,-2 2 7 16,-3 1-3-16,1 2-6 15,-3 1 2-15,-2 0-3 16,-1 0-1 0,-2 0-4-16,-1 0 3 0,-1 1 1 15,-2 6-2-15,1 2 1 16,0 2-2-16,-1 2 7 16,-2 1-5-16,0 3 8 15,-1-2-11-15,3 3 5 16,3-1 0-16,0 3-4 15,2 2 4-15,2 0 1 16,1 2 2-16,0 3 0 16,4 1 4-16,-2 2-8 15,3 1 1-15,2-2-1 16,1 2-2-16,2 1 1 0,0-3 1 16,0 5-1-16,3 2 2 15,2-2 1-15,2 1-4 16,0-1-2-16,2 1-1 15,1-1 2-15,2-2 4 16,0-2-2-16,0 0-1 16,0-1-2-16,5-2-3 15,5-3 2-15,-3 0-4 16,2-1 4-16,0-2-5 16,2-1 2-16,-1-2 1 15,2 1-3-15,0-2 1 0,4-2 1 16,-1 0 3-16,5-1-3 15,-2 0-2-15,1-3 3 16,0-2-2-16,1 3 1 16,-1-2-1-16,2-2-1 15,-1-1 0-15,3 0 1 16,1-2 2-16,4 0-3 16,-1-1 2-16,2 2 0 15,-2 0-1-15,0-3-1 16,1 2 0-16,-3 1 1 15,-1-3-1-15,0-3 1 16,1 0-1-16,-1 0 2 16,3 0-1-16,-5 0 0 15,-1 0-1-15,-1 0 2 16,2 0-1-16,0-4-1 0,2-2 0 16,2-1 1-16,-1-2 0 15,3-1 1-15,2 0-2 16,1 2 0-16,1-1 0 15,-2 0 0-15,-1-3 0 16,1 3-3-16,-1-4 2 16,0 1 0-16,0 0 1 15,-3-1 1-15,-2-1-1 16,-3 0 0-16,-1-3 0 16,-1-1 1-16,-2-1 0 15,0-3-1-15,1-2 0 16,0 1 1-16,-3 0 0 0,1-2-1 15,-2 0 0-15,-2 0 0 16,-5 1 0-16,-1 1 0 16,-3-2 1-16,0 0-1 15,2 1 0-15,-5-2 0 16,0 2 0-16,0-1 1 16,0-1-1-16,0-1-1 15,0-1 1-15,-6-2 0 16,-1 1 0-16,2-3 0 15,-3 4 0-15,-2 0-1 16,0 0 0-16,-3 3-1 16,-4-1 2-16,-6 4-1 15,1-1 0-15,-7 3-1 0,-2 1 2 16,-7 0 0-16,-7 2 1 16,-4 1-1-16,-9 4 0 15,-7 0-5-15,-2 3-8 16,-2 0-12-16,-3 6-22 15,-2 3-22-15,-2 0-49 16,-1 0 8-16,1 0-113 16,-1 0-579-16</inkml:trace>
  <inkml:trace contextRef="#ctx0" brushRef="#br1" timeOffset="33285.25">15055 12548 123 0,'0'0'28'0,"0"0"-22"15,0 0-4-15,0 0 0 16,0 0 11-16,0 0 26 16,0 0 46-16,68-19 15 15,-63 18-28-15,-4-1-23 16,4 1 9-16,-2 1 20 16,-1-2-24-16,3 0 1 15,-3-1-2-15,0 1-18 16,0-2 10-16,-2 1 1 0,2 0-21 15,-2 1 13-15,0-2-10 16,0-1-14-16,0-1 10 16,0 1-11-16,-9-2 7 15,-2 0-5-15,-5 1 4 16,-1 0-11-16,-6 3 6 16,-4 1-5-16,-1 2 8 15,-5 0-4-15,1 0-2 16,1 0-7-16,0 8 2 15,-1 6-2-15,-2-2 1 16,-2 1 0-16,2 2 3 16,-2 0 0-16,4 3 0 15,-1 2 1-15,1 2-2 0,3 1 2 16,-1 7-2-16,1 1-2 16,5 4 1-16,0-1-4 15,5-2-1-15,4 1 1 16,2 3 1-16,2-1-2 15,2 0 0-15,1 4 1 16,1-2 1-16,1 2-2 16,2 4 4-16,4-3 0 15,-2-1 0-15,2 1 3 16,0-2-8-16,0-3 0 16,0 1 1-16,11-2 3 15,-1 1-2-15,5-3-1 16,2-3 0-16,1 3 0 15,2-1 0-15,0-2 0 0,1 0 3 16,4 0-1-16,0 0-1 16,1-3 1-16,1-2-1 15,4 1-2-15,-1-2 1 16,0-1 0-16,1-4-1 16,2-1 2-16,-1-2-1 15,3-6 0-15,1-1 2 16,0-2-1-16,1-3 4 15,-4 2-3-15,-2-2-3 16,2-1 0-16,-5-2 2 16,6 0 3-16,2-5-4 15,3-9-1-15,0 0 1 16,2-3-1-16,-3 2 0 16,-2-5 1-16,0 3 0 15,-1-3-1-15,1-1 0 0,-3 0 2 16,-1-1-1-16,-3 2 0 15,-4-4-1-15,-4 3 3 16,2-4-3-16,-4-2 1 16,1 3-1-16,-1-5 1 15,-3 5 0-15,1-3-1 16,-4 0 0-16,0 1 0 16,-4 0 0-16,-1 1 0 15,-2 1 0-15,-3-1 0 16,3 2 0-16,-2-1 1 0,-1 1-1 15,-1 0 0-15,-1 1 0 16,1 0 0-16,-2-1 0 16,0 0 0-16,0-3 0 15,0 3 2-15,0 0-2 16,-3-4-1-16,-5 5 1 16,-1-2 0-16,-2 0 0 15,-2 1 0-15,0 0 1 16,0-4-2-16,-4 0 2 15,-1-4-1-15,-1 2 0 16,-2-2 5-16,-3 1-5 16,0-1-1-16,-3 3-3 15,-2 3 8-15,-4 3-8 0,-4 6 3 16,-4 3 1-16,0 9 0 16,-3 4-2-16,-1 0 2 15,1 8-3-15,-2 14-7 16,1 6-16-16,2 10-37 15,5 3-8-15,7 1-48 16,4-5-170-16</inkml:trace>
  <inkml:trace contextRef="#ctx0" brushRef="#br1" timeOffset="35565.25">20079 12748 434 0,'0'0'74'0,"0"0"-36"16,0 0-2-1,0 0-25-15,0 0 23 0,0 0 27 16,23-22-23-16,-21 18 16 16,-2 3-15-16,0-2 11 15,0-1 1-15,0-1-14 16,0 0-19-16,-3-1 0 16,-6 1 4-16,-2-1-5 15,-1 1-3-15,-2-1 4 16,-2 1-6-16,-1 2 11 15,-4 1-1-15,3 0-7 16,-7 2 3-16,2 0-4 16,0 0-2-16,-2 0 2 15,-1 0-3-15,2 4-6 16,0 5 4-16,-2 1-6 16,4 0 1-16,-3 2-1 15,-2 1 0-15,-1 1 2 0,-2 3 9 16,2 1-6-16,1-2 3 15,3 1 0-15,1 1-2 16,2 1-4-16,1-1 1 16,2 2 2-16,0-2-4 15,6 3 4-15,-1 0-6 16,2 3 3-16,2-1-1 16,0 0-2-16,3 4 2 15,0-1 2-15,2 2 1 16,1 0-3-16,1 2 3 0,2-2-1 15,0 1-1-15,0 0-1 16,0 0-2-16,0-1 2 16,5-2-2-16,2 3 0 15,1-3 4-15,2-1-4 16,-3-3 1-16,3-2 0 16,-3-1-1-16,2-1 5 15,0 2-5-15,3-2-2 16,0 0 2-16,3 1-2 15,-1-2 0-15,2-1 1 16,1-2 0-16,-2 0 0 16,3 0-1-16,-3-2 3 15,1 1-1-15,-2-4-1 0,-1 2 2 16,1-5 0-16,-2 4 0 16,-1-4 1-16,2 2-4 15,1-3 3-15,-1-1-2 16,3-1 3-16,0 0-3 15,2-3-1-15,1 5 0 16,-2-2 0-16,1-1 2 16,-3-1-1-16,3 1-1 15,-2-2 3-15,0 0-1 16,4 0-1-16,-5 0 0 16,1 0 1-16,-1 0-1 15,1 0 1-15,-1-5-2 16,3-3 3-16,-1 3-3 15,1-2 1-15,0-3-1 0,1 3 2 16,-1 0-2-16,-2 0 0 16,2-1 1-16,0 0-1 15,1-3 0-15,1 2 0 16,-3 1 1-16,3-3 0 16,-2 0 0-16,1 0-1 15,1-1 0-15,-4-1 0 16,2 3-2-16,0-3 1 15,-2 2-1-15,-2-1 2 16,-2 2 1-16,1 3-1 16,-1-4 0-16,0 4 0 0,-1-2 0 15,0 1 0 1,-2-1 1-16,1 0-1 0,0-1 0 16,-1 0 1-16,0-2-1 15,1 2 0-15,-1-2 1 16,0 0-1-16,1-2 0 15,-1 3 0-15,-3 0 0 16,2 1 0-16,-2-3 2 16,0 2-2-16,0-1 0 15,-2 0 0-15,1 0 0 16,-1 0 0-16,-2-1 0 16,3 1 1-16,0 0-1 15,-2-4 0-15,2-1 0 16,-2 1 0-16,3-1 0 0,-3 1 0 15,4 2 0-15,-4-1 0 16,-2-2 0-16,1 0 0 16,-1 0 0-16,-1-2-1 15,0 0 1-15,0 1 0 16,0 2 1-16,0-1-1 16,0 0 0-16,0 4-1 15,0-1 1-15,-6 0 0 16,-2 0 0-16,-1 0 1 15,-1-2-1-15,-3 1 0 16,0-1 0-16,-3 3-1 16,-3 0 1-16,-1 0 0 15,0 2 0-15,-1 1 0 0,-4 2 0 16,-6 1 1-16,-4 1-2 16,-5 0 2-16,-2-2-1 15,-4-1 1-15,-5 2-1 16,-2 0 0-16,1 4-1 15,2 0-4-15,3 3-18 16,5 0-29-16,3 6-33 16,1 11 2-16,3 3-53 15,0-2-238-15</inkml:trace>
  <inkml:trace contextRef="#ctx0" brushRef="#br1" timeOffset="38100.56">12670 9423 507 0,'0'0'52'0,"0"0"17"16,0 0 7-16,0 0-62 15,0 0-7-15,0 0 15 16,0 0 4-16,-5-3 1 16,5 3 8-16,0 0 9 15,0 0 7-15,0 0-13 16,0 0-10-16,5 0-9 15,7 0-9-15,2 0 0 16,2 0 3-16,2 0 3 16,3 0-4-16,1 0-3 0,0-2 4 15,2 2-2 1,0-2-4-16,-2 0 8 0,4 2-2 16,2 0 5-16,3-3-5 15,4 1-10-15,0-2 3 16,4-2 1-16,-3 1-6 15,-2-1 0-15,-4 1 1 16,-5 3-1-16,1 1 2 16,-4-1 0-16,0 1-3 15,2 1 0-15,2-2 3 16,-4 2-2-16,4 0-1 16,-3 0 1-16,1 0-1 15,0 0 1-15,-3 0-1 16,-2 0 0-16,3 3 1 0,-4 0-1 15,2-1 0-15,-2 3 1 16,-2-3 0-16,3 0 1 16,1 0-2-16,2-2 2 15,-1 0 3-15,-3 0-3 16,-1 0 1-16,-1 0 0 16,0 0-1-16,-2 0-1 15,0 0 2-15,0 0-2 16,2 0 1-16,0 0 0 15,0 0 0-15,-2 3-2 16,2-3 1-16,-3 0 1 16,4 0-2-16,-4 0 0 15,2 0 0-15,-5 0 0 16,1 0 1-16,-4 0 0 16,-1 0 0-16,0 0-1 0,-1 0-3 15,1 0 3-15,4 0 8 16,-1 0-8-16,1 0 4 15,1 0-4-15,-1 0 1 16,2 0 2-16,-4 0-3 16,-1 0 1-16,1 0-1 15,-1 0 3-15,1 0-1 16,1 0-1-16,-2 0 3 16,2 0-3-16,-4 0 0 15,0 0 1-15,3 0 0 0,-4 0 1 16,2 0-1-16,-1 0-2 15,-4 0 1 1,-1 0 1-16,2 0-2 16,-1 0 2-16,1 0 0 0,-1 0 0 15,1 0 1-15,1 0 1 16,0-3-2-16,0 3 0 16,0 0-1-16,1-2 0 15,-1 0-1-15,0 1 0 16,-2 0 0-16,0 1 0 15,-1-2 0-15,0 2 1 16,0 0-1-16,0-1-1 0,0 1-1 16,0 0-10-16,0 0-19 15,-7 0-18-15,-10 0-32 16,-7 0-43-16,-1 0-81 16,2 0-100-16</inkml:trace>
  <inkml:trace contextRef="#ctx0" brushRef="#br1" timeOffset="39271.68">13507 9148 579 0,'0'0'128'16,"0"0"-13"-16,0 0-48 15,0 0-7-15,0 0-13 16,0 0-10-16,-6-5-11 15,6 5-2-15,0 0 7 16,0 0-3-16,0 0 1 16,0 0-7-16,0 0-5 15,0 0-5-15,0 0-4 16,0 6-2-16,0 5 10 16,0 3-3-16,10-2-1 15,-1 3-4-15,3-1-2 0,3 1 2 16,-2-1-2-16,3 5 5 15,0-6-1 1,0 1-4-16,-1-4 1 16,3 0 1-16,-3-3-4 0,1 0 2 15,-2-1-4-15,0-2 0 16,0 1 1-16,-1-5-3 16,-2 2 4-16,-1 0-3 15,2-1 1-15,-3 2-2 16,-1-3 1-16,-1 2-1 15,-3-2 0-15,2 1 1 16,2-1-1-16,-4 0 0 16,1 1 0-16,1-1-1 15,-5 0 1-15,1 0 0 16,-2 0 0-16,0 0 0 0,1 0-3 16,-1 0 3-1,2 0 5-15,-2 0-5 0,0 0-1 16,0 0 1-16,0 0-4 15,0 0 8-15,0 0-4 16,0 0 0-16,0 0-1 16,0 0 1-16,0 0-2 15,0 0 2-15,0 2-5 16,0 1 5-16,-2 6 1 16,-11 6 8-16,-4-1-6 15,0 3 4-15,1 0-5 16,-3-1 5-16,0 4-2 0,1 0-1 15,-4 2 0-15,-1 1 3 16,2-3-3-16,-1-1 0 16,-2 0 0-16,3-1 2 15,3 1-4-15,2 0 1 16,2-2 0-16,1-1 2 16,3-3-5-16,1-1 3 15,1-2-2-15,0-2 1 16,4-1-1-16,1-1 1 15,0-2 1-15,0 0 0 16,2-1-1-16,-2-1-2 16,3-2 1-16,0 0 0 15,0 0-1-15,0 0 0 16,0 0-1-16,0 0 0 16,0 0-2-16,0 0-10 0,0 0-17 15,0 0-23-15,0 0-25 16,0 0-5-16,0 0-69 15,0-5-295-15</inkml:trace>
  <inkml:trace contextRef="#ctx0" brushRef="#br1" timeOffset="41873.37">14278 1736 443 0,'0'0'20'15,"0"0"38"-15,0 0 13 16,0 0-27-16,0 0 15 16,0 0 11-16,13-73-48 15,-13 66 3-15,0 0-1 16,0 0 22-16,0 0-12 15,-10 2-7-15,-4-2-6 16,-1-1-11-16,-4 3 10 16,-2 1-11-16,-5-1-4 0,1 0 1 15,-1 0 7-15,-1 1-7 16,-2 1 0-16,1 3-3 16,0-3 0-16,1 3-1 15,-7 0-1-15,-2 0 1 16,-6 0-2-16,-6 5 2 15,3 2-2-15,-2 1 0 16,6 1 0-16,4 1 0 16,3 2 0-16,1 1-1 15,3 1 2-15,5 3 0 16,-2 0-1-16,0 2 0 16,2 2 0-16,0-1-1 15,-3 4 2-15,6 0 0 16,0-2-1-16,1 0 1 0,0 2 0 15,2 1-1-15,-2-1 1 16,0 2 1-16,4 3 1 16,0-2-1-16,2 2 6 15,0 1-6-15,4 0 3 16,2 2-2-16,2 2 4 16,4 0 2-16,2 1-1 15,1-2 1-15,0 0-1 16,0-1 3-16,10 1-2 15,2 1-2-15,6 0-4 16,-2 1 8-16,6 0 3 16,5-2-4-16,2-3 1 15,3-4-4-15,4-5 2 0,3-3 0 16,3-4-1 0,6-3-1-16,-2-2 5 0,-1-4-5 15,-3 0-6-15,-4 0 1 16,-4-4 3-16,1 1-4 15,-4-2 0-15,1 0-1 16,0 0 4-16,-2-5-2 16,-2-6 1-16,-1-2-1 15,-3-1-2-15,3-2 3 16,-2-6-2-16,-2-1 1 16,2-2 2-16,-1-2-4 15,0 3 2-15,-2-2 2 0,2 2-4 16,-2 1 1-16,-1 2-1 15,-4 2 1-15,-1-3 4 16,-1 0-5-16,0 0 1 16,-2-2-1-16,2-5 2 15,-3-2-1-15,-1-3 0 16,-1-5 1-16,-3-3-2 16,-2-5 3-16,-3-4-2 15,-2-3 1-15,0-8-2 16,-10 2-2-16,-10-1 2 15,-9 8 0-15,-6 5-1 16,-7 10-1-16,-11 10 1 0,-3 9-3 16,-5 11-5-16,-3 8-1 15,-1 0-6 1,7 17-10-16,8 12-15 0,11 7-12 16,9 8-15-16,11 4-68 15,4-2-83-15,5-4-139 16</inkml:trace>
  <inkml:trace contextRef="#ctx0" brushRef="#br1" timeOffset="42519.7">14005 1933 521 0,'0'0'273'15,"0"0"-231"-15,0 0 57 16,0 0-30-16,0 0-51 16,0 0-8-16,-15-11-2 15,15 11-7-15,0 0 0 16,0 5-1-16,0 7 8 0,6 8 4 16,3 2 6-16,6 2-5 15,0-2 0-15,3-1-2 16,-2-1-5-16,-1-1-3 15,-2-4 5-15,1-1-8 16,-1-2 3-16,-2-5-1 16,-1-2 3-16,0-2-2 15,1-3 3-15,5 0 3 16,2-8 0-16,8-15 11 16,8-9-6-16,2-11-6 15,8-6-1-15,2-8 4 0,5-10-5 16,4-8 10-16,5-5-5 15,3 1 2-15,-2 6-5 16,0 11-7-16,-7 9 3 16,-8 9-3-16,-6 7-1 15,-8 9 0-15,0 8 1 16,-2 5-1-16,-6 5-3 16,0 3-19-16,-2 5-11 15,-1 2-17-15,0 0-34 16,-5 5-38-16,-6 12-149 15,-10 5-292-15</inkml:trace>
  <inkml:trace contextRef="#ctx0" brushRef="#br1" timeOffset="45827.99">18421 2051 0 0,'0'0'6'0,"0"0"-5"15,0 0-1-15,0 0-6 16</inkml:trace>
  <inkml:trace contextRef="#ctx0" brushRef="#br1" timeOffset="46921.39">23029 2254 34 0,'0'0'82'15,"0"0"-74"-15,0 0-6 0,0 0 3 31,0 0-5-31,10 0 0 0,-2 0-3 16,-2 0-16-16,0 0-78 16</inkml:trace>
  <inkml:trace contextRef="#ctx0" brushRef="#br1" timeOffset="52862.94">13644 8233 114 0,'0'0'27'0,"0"0"-25"15,0 0 3-15,0 0-5 16,0 0 1-16,0 0 1 15,37-72 0-15,-32 64 4 16,-1 1 1-16,0-1 5 16,1 2 7-16,-4 0-9 15,1 1-4-15,0-1-6 16,-2 3-1-16,2 1-22 16,1-1-12-16,-3 0-21 15,2 0-36-15</inkml:trace>
  <inkml:trace contextRef="#ctx0" brushRef="#br1" timeOffset="53450.87">13694 8061 336 0,'0'0'120'0,"0"0"-30"15,0 0 35-15,0 0-25 0,0 0-34 16,0 0-14-16,-10-5-15 16,10 5-17-16,0 0-8 15,0 0-2-15,0 0 1 16,0 0-4-16,0 0 1 15,0 0 1-15,0 0 4 16,10 0 11-16,5-6 3 16,5-2-14-16,-1-3-3 15,4-2-5-15,-3-2-3 16,0-2 5-16,-2 1-7 16,-6-1 1-16,-2 1-1 0,-5 2 0 15,-5-1 1 1,0 6-1-16,-5 0 0 0,-17 6-1 15,-7 3-1-15,-3 0 2 16,-4 12 0-16,1 9 1 16,2 4-1-16,3 5 0 15,7 3 0-15,4-1 0 16,7 1 0-16,5-4 0 16,6-2 0-16,1-5 1 15,0-2-1-15,11-5-1 16,10-8 1-16,7-7-1 15,4 0 3-15,4-6 5 16,5-11-6-16,2 0-1 16,-3-1 0-16,-1 0-23 0,-6-1-49 15,-6-1-138-15,-8-2-133 16</inkml:trace>
  <inkml:trace contextRef="#ctx0" brushRef="#br1" timeOffset="53842.77">13996 7879 650 0,'0'0'111'16,"0"0"-66"-16,0 0-34 15,0 0-4-15,0 0 39 0,0 0 4 16,3 58-3-1,3-34-16-15,1 1-1 0,-1-5-4 16,0 0-7-16,1 0 3 16,-3-2-8-16,2-1-3 15,-3-1 1-15,0-3-2 16,-3-6-6-16,1-3 0 16,-1-4-1-16,0 0 4 15,0 0 2-15,3 0-1 16,1-11 1-16,4-11-6 15,1-3-3-15,1-6 0 16,4 2 0-16,1-4-5 0,0 0-14 16,3 7-8-16,-1 2-9 15,1 9-12-15,-3 3-31 16,3 1-100-16,-4 2-97 16</inkml:trace>
  <inkml:trace contextRef="#ctx0" brushRef="#br1" timeOffset="54300.18">14290 7879 655 0,'0'0'66'0,"0"0"-20"0,0 0 12 15,0 0-24-15,0 0 8 16,0 0-4-16,-9 29-13 16,14-26-8-16,2-3-2 15,4 0 5-15,1-8 5 16,3-8-6-16,-1-3-7 16,-4-2-9-16,1 1 0 15,-7 0 0-15,-1 5-1 16,-3 1 0-16,0 5 0 15,0 4 2-15,-3 5 0 16,-12 0-2-16,-1 0-2 16,-3 14 1-16,-1 5 0 0,1 4 1 15,4 3 0-15,4-2-1 16,7 1-1-16,4-4 0 16,0-4 0-16,1-5 0 15,17-1 0-15,5-7 0 16,4-4-1-16,4 0 1 15,0-8-10-15,2-11-35 16,-2-3-56-16,-1-2-98 16,-3 0-73-16</inkml:trace>
  <inkml:trace contextRef="#ctx0" brushRef="#br1" timeOffset="54795.71">14574 7715 589 0,'0'0'143'0,"0"0"-30"16,0 0-30-16,0 0-50 16,0 0-3-16,0 0-6 15,-44 31-5-15,41-17 0 16,1 1-1-16,1 0 5 16,1 5 0-16,0 0-1 15,0 0-5-15,0 2-4 16,0-4-5-16,0 3 0 15,0-4-4-15,1-2-3 16,1-4 1-16,-2-3-1 0,3-3 0 16,-3-3 0-1,0-2 0-15,0 0 0 0,1 0 0 16,-1 0 3-16,0-5 2 16,0-10-5-16,3-3-2 15,2-5 0-15,5 2 1 16,1 1-2-16,2 0 2 15,1 0-1-15,5 3 1 16,-1 0-1-16,3 3 0 16,-1 1 1-16,0 4 0 15,-1 1 0-15,-2 4 1 16,-1 4-1-16,-2 0-3 16,0 1 3-16,-2 13-3 15,-1 1 3-15,-5 6-1 0,-5 0-1 16,-1 5-2-16,0-1-19 15,0 2-30 1,-10 0-24-16,-2-4-124 0,0-10-148 16</inkml:trace>
  <inkml:trace contextRef="#ctx0" brushRef="#br1" timeOffset="55275.96">15171 7707 730 0,'0'0'27'15,"0"0"28"-15,0 0 4 16,0 0-31-16,0 0 16 15,0 0-13-15,-32-3-15 16,25 3 6-16,0 0 0 16,-3 3-1-16,4 3-8 15,3 1 3-15,-2 2-2 16,5 3-5-16,0 1 0 16,0-1 1-16,2 3-5 15,8-4 1-15,5-3-5 0,0-1-1 16,1-4 4-1,-1-3-3-15,3 0 0 0,0 0 2 16,-3-10 0-16,-1-7 0 16,3-2-3-16,-8-3 2 15,0-2-2-15,-6 1 0 16,-3 2-2-16,0 4-3 16,-5 5 0-16,-7 5-4 15,-2 7-8-15,-7 0-17 16,-3 11-22-16,3 9-71 15,0 0-79-15,6-6-181 16</inkml:trace>
  <inkml:trace contextRef="#ctx0" brushRef="#br1" timeOffset="55548.05">15479 7417 794 0,'0'0'43'15,"0"0"87"-15,0 0-72 16,0 0-31-16,0 0-9 16,0 0-6-16,10-42-10 0,-10 42-2 15,0 11-1 1,0 13 0-16,0 2 1 0,0 4 0 15,0 1-32-15,0-1-68 16,0-4-100-16,0-4-154 16</inkml:trace>
  <inkml:trace contextRef="#ctx0" brushRef="#br1" timeOffset="56000.71">15621 7635 797 0,'0'0'62'0,"0"0"52"0,0 0-53 16,0 0-53-16,0 0-2 16,0 0 4-16,81-73-9 15,-51 51 5-15,0-1-4 16,-2-4 0-16,-4 1-1 15,-2-2 0-15,-4 3-1 16,-4 0 1-16,-4 6 1 16,-7 5-1-16,-1 6 6 15,-2 3 6-15,0 4 6 16,0 1-12-16,-8 0-3 16,-5 0-4-16,-1 6 1 15,-2 6-1-15,6 5 0 0,0-1 0 16,5 2 0-1,3 1 0-15,2-1-1 0,0 1 1 16,0-2 1 0,13-1 1-16,1 1-2 0,2-3 2 15,-2-2-1-15,2 1 0 16,-7-3 0-16,-4 0-1 16,-5 2 0-16,0 2-11 15,-20 5-45-15,-20 3-140 16,-15-1-363-16</inkml:trace>
  <inkml:trace contextRef="#ctx0" brushRef="#br1" timeOffset="56739.73">13758 8441 805 0,'0'0'46'0,"0"0"-16"16,0 0 9-16,0 0-17 15,0 0-4-15,0 0-1 16,52 1-8-16,-35-1-1 15,-2-6-1-15,-1-6-2 16,-6-2-3-16,-1-1 4 16,-3 3-4-16,-4 1-1 15,0 3 0-15,0 0 2 16,-9 4-3-16,-9 4 0 16,-6 0-2-16,-1 3 2 15,-2 13-1-15,3 2 1 0,6 4 0 16,2 0 0-16,8 3 1 15,5-1-2-15,3-3 2 16,0-1 0-16,5-5-1 16,14-3 0-16,8-6 0 15,3-6 0-15,3 0 0 16,1-2 0-16,-1-12-43 16,0-5-101-16,-5 1-99 15,-4-2-114-15</inkml:trace>
  <inkml:trace contextRef="#ctx0" brushRef="#br1" timeOffset="57066.93">14028 8382 588 0,'0'0'151'16,"0"0"-38"-16,0 0-58 16,0 0-47-16,0 0 8 15,0 0 37-15,16 32-23 16,-5-16-15-16,4 1-1 15,0 1 4-15,0 0-4 16,0-1 5-16,-2-1-11 16,0-4-4-16,-3 0 1 15,-5-5-2-15,-1-3-3 16,-3-2 2-16,1-2-1 16,-1 0 1-16,1 0 4 15,1-8-1-15,0-11-2 16,4-6-1-16,2-4-2 0,2-4-2 15,2-6-3-15,1 0-28 16,5 3-7-16,-3 5-25 16,2 6-94-16,-1 5-92 15,-3 4-91-15</inkml:trace>
  <inkml:trace contextRef="#ctx0" brushRef="#br1" timeOffset="57954.33">14378 8352 702 0,'0'0'34'0,"0"0"-28"16,0 0 33-16,0 0-4 15,0 0 2-15,0 0 4 16,29 17-10-16,-21-17-6 16,2-4-6-16,-1-8-6 15,-1-3-4-15,-1-3 1 16,4-1-8-16,-7-2 0 16,1 1-2-16,-2 0 2 15,-3 1-1-15,0 5 0 16,0 6 0-16,0 3 1 0,0 5-2 15,-5 0 0-15,-5 0 0 16,-2 10 1-16,0 12-1 16,0 1 2-16,2 4-2 15,2 0 2-15,2-3-1 16,6-2-1-16,0-2 2 16,0-3-2-16,7-6 1 15,10-3 0-15,1-7 1 16,6-1-2-16,2 0 0 15,0-11-5-15,-2-6-27 16,0-3-55-16,-5 1 11 0,-5 0-21 16,-4-1 19-16,-4 2 54 15,-2 3 24-15,-3 2 9 16,-1 5 38-16,0 2 28 16,0 2 4-16,0 3-11 15,0 1 8-15,0 0-37 16,0 0-12-16,0 0-12 15,0 0-10-15,0 11-1 16,-1 3 11-16,1 2-6 16,0-1 1-16,0 0 3 15,0-1-6-15,0-2 5 16,5 1-8-16,-2-3 0 16,0-4 0-16,0 1-3 15,-2-4-1-15,2-1 2 16,-3-2-2-16,1 0 0 0,-1 0 1 15,0 0 2-15,3 0 0 16,1-12-2-16,2-2 1 16,3-6 0-16,2 0-2 15,1-1 0-15,5 1-1 16,-2 1 1-16,1 1 0 16,2 5-1-16,-2 4-1 15,-1 3 2-15,-1 6 0 16,-2 0-1-16,1 3 1 15,-2 11-1-15,-1 4 1 0,0 3-2 16,-4 1 1 0,-1-1-23-16,-5 1-23 15,0-2-18-15,0-1-128 16,0-7-149-16</inkml:trace>
  <inkml:trace contextRef="#ctx0" brushRef="#br1" timeOffset="58365.25">15310 8088 632 0,'0'0'131'0,"0"0"-1"15,0 0-30-15,0 0-59 16,0 0-9-16,0 0-4 15,-21-34-13-15,21 34-7 16,0 0-6-16,0 0-4 0,0 4 2 16,0 13 0-16,0 8 0 15,0 1 2-15,0 4-2 16,0 0-15-16,1-1-33 16,7-4-81-16,2-5-82 15,1-11-156-15</inkml:trace>
  <inkml:trace contextRef="#ctx0" brushRef="#br1" timeOffset="58606.99">15456 7905 810 0,'0'0'72'0,"0"0"-1"0,0 0 17 15,0 0-79-15,0 0-9 16,0 0 0-16,-3 3 2 16,11 22-1-16,-3 3-1 15,-2 2-3-15,-1 2-27 16,-2-1-50-16,2 3-36 16,-1-1-72-16,-1-3-8 15</inkml:trace>
  <inkml:trace contextRef="#ctx0" brushRef="#br1" timeOffset="59025.02">15587 8064 812 0,'0'0'93'15,"0"0"11"-15,0 0-76 16,0 0-21-16,81-92 3 15,-56 73 0-15,1-1-8 16,-4 3 0-16,-4 0-2 16,-8 3 0-16,-4 3 4 15,-3 1 5-15,-3 3 10 16,0 3 0-16,0 1-6 16,-4 3-8-16,-8 0-4 15,3 0 0-15,-2 10-1 0,4 2 0 16,2 5-1-1,2-1 1-15,3 1 1 0,0-2 0 16,0 0-1-16,0-2 0 16,8 3 0-16,1 1 0 15,2-2 0-15,0 1 3 16,-2-2-2-16,-1-3-1 16,-3 2 0-16,-3-5 0 15,-2 2 0-15,0 5 0 16,-10-1-31-16,-11 4-50 15,-11-1-183-15,-5-3-480 16</inkml:trace>
  <inkml:trace contextRef="#ctx0" brushRef="#br1" timeOffset="63043.39">15535 8716 282 0,'0'0'160'0,"0"0"-117"16,0 0-6-16,0 0-14 15,0 0-7-15,0 0 18 16,0 0 14-16,0 0 15 15,0 0-17-15,0 0-5 16,-4 0 6-16,2-1 5 16,-1-3-9-16,-2 0-10 15,1 4-8-15,1-4-4 16,-3 3-9-16,-1-2 4 16,4 2-6-16,-5-1-5 0,2-1 3 15,-2 0 1 1,1-1 3-16,-1-1 2 0,1 2-5 15,-1-2-2-15,-3 0 0 16,0 1 4-16,0 1-5 16,-1 1 8-16,-1-1-8 15,-1 1 0-15,-1-1 3 16,0 1-3-16,-3-1 0 16,5-1 1-16,-2 1-5 15,1 1 6-15,1-3 4 16,-3 2-4-16,-1-2-7 15,-1 1 2-15,-1 2 4 16,1-3-2-16,-3 2-2 16,0 0 1-16,2 2 4 0,-4 1-8 15,1-2 8 1,3 2-8-16,-1 0 6 16,4 0-5-16,1 0 1 15,-1 0 3-15,2 0-3 0,1 0-1 16,1 0 2-16,-2 0-3 15,0 0 1-15,-1 0 1 16,1 0 1-16,1 0-1 16,-2 0-1-16,0 0 0 15,-1 0-1-15,0 0 4 16,-1 0-1-16,2 0-1 16,-3 0 0-16,3 0 1 15,0 0 2-15,1 0-2 0,0 0-2 16,0 0-1-16,-1 0 1 15,2 5-1-15,-3-1 1 16,2 1-1-16,-1-1 1 16,3 0 0-16,-1-1-1 15,0 0 3-15,0 4-3 16,-4-2 0-16,-3 0 2 16,5 2-1-16,-4-2 0 15,1 0-1-15,0 3 0 16,-1-1 0-16,1 2 0 15,0-1 0-15,1 1 0 16,1-1 1-16,-1 1-1 0,1-1 0 16,3 0 0-16,-2 0-1 15,1-2 3-15,1 1-3 16,3 0 2-16,-4-3 0 16,2 2 0-16,0 1-1 15,-1-3 0-15,1 4 0 16,-1-1 1-16,-1 0-1 15,2 0 1-15,0 0 0 16,1-1 1-16,3 2-2 16,-5 0 1-16,4 2 2 15,-3-3-3-15,1 3 0 16,1 0 4-16,-4 0-2 16,5 2-1-16,0-1 2 15,-2 0-2-15,3 1 3 16,-1 2-3-16,-1-1 1 15,4 1 4-15,0 0-1 16,0 1 3-16,1-1-7 0,2 2 6 16,-4 0-6-16,2 0 4 15,-1-1-1-15,-1-1 0 16,-2 0-1-16,1 0 1 16,1-3-1-16,1 1-1 15,-1 0 5-15,2-2-2 16,4 2 2-16,-4 0-5 15,2 0 5-15,0 3-1 0,-1 1-4 16,2 1 3 0,-1 1-1-16,3 0-4 0,0 1 4 15,0-1-4-15,0 0 2 16,0 0 1-16,0-2-2 16,0 0 1-16,0 1-1 15,0-2 6-15,0 2-5 16,0 0 1-16,3 0 0 15,-1-3-2-15,2 4 1 16,1-6-2-16,-1 2 1 16,4 2 2-16,-3-1-1 15,0 1 4-15,3-1-4 16,-4 1 1-16,2 0-1 16,-2 1 0-16,1 0-1 15,-2 0 1-15,1-3 2 16,-1-3-3-16,0 2-1 15,2-4 2-15,1 4-2 0,0-1 1 16,-3-2 0-16,3 2 2 16,-2-2-2-16,1 2 2 15,-1-2-2-15,2-2 0 16,-2 1 1-16,1-1 2 16,0 0-3-16,-2 3 1 15,0-2-2-15,2 1 1 16,0-3 0-16,-1 1-1 15,2 0-1-15,-1-2 1 16,1-1 0-16,1 1 1 0,-1-1-1 16,-1 3 1-16,4-3-2 15,-2 2 2-15,0-2 1 16,2 1-2-16,-2 0 0 16,0-1 0-16,2 1 0 15,0-3 1-15,0 2-1 16,3 1 0-16,-2-2 0 15,1 0 0-15,0 1 1 16,-1 0-1-16,3-1 1 16,-3 4-1-16,1-3 0 15,-1 0-1-15,1 0 1 16,-2 2 0-16,1-2 1 16,0 0-1-16,1 3 1 15,2-2-2-15,-2 1 3 16,-1-2-2-16,2 1 0 15,0 1 0-15,1-2 0 0,-1 3 0 16,-1-2-1-16,1-1 1 16,-5-1 1-16,4 1-1 15,-3-5 0-15,0 3-1 16,1-1 1-16,-1-2 0 16,1 2 0-16,1-1 1 15,2 1 0-15,0-1-1 16,0-1 1-16,-1 0-1 15,2 0 1-15,-1 1-1 0,-1-1 0 16,0 3 0 0,-2-3 0-16,1 2 0 0,-1-2 1 15,-1 3-1-15,5-3 0 16,-2 2 0-16,-2-2 0 16,4 0 0-16,-4 0 0 15,0 0 1-15,4 0-1 16,-4 0 0-16,4 0 0 15,-1 0 0-15,-1 2 0 16,2-2 0-16,-2 0 1 16,-2 0-1-16,0 0 0 15,0 0 0-15,-1 0 0 16,3 0 0-16,-2 0 0 16,0 0 1-16,1 0-1 0,1 0 0 15,1 0 1 1,3 0-1-16,0-4 1 0,-1-1-1 15,0 2 0-15,-3 1 0 16,2 0 0-16,-2-1 1 16,0 1-2-16,1-1 1 15,0 0 0-15,2 0 1 16,-1 0-1-16,3-2 0 16,-2 2 0-16,2-2 1 15,2 1-1-15,0 1 0 16,1-2 0-16,-2-1 0 15,-1 2-2-15,-2 0 1 16,-1-1 2-16,-1 0-2 16,0 2 0-16,1-1-1 0,-1-3 4 15,3 2-2-15,2 0 0 16,-4-4 0-16,5 4 0 16,-2-3 1-16,-2 1-1 15,1 0 0-15,-3 0-1 16,2-1 1-16,0-2 1 15,4 0 0-15,-3-1-1 16,0 2 1-16,1-2 0 16,0-1 0-16,0-1-1 15,0 0 1-15,-4-2-1 16,2 1 2-16,-4-1-2 16,6 1 0-16,-6-3 0 0,4 0 0 15,-1-1 0 1,-2 0 0-16,-1-2 0 0,-1-1 1 15,-2-1 0 1,1 0-1-16,1 2-1 0,-3 0 1 16,-2 1 1-16,1 0-1 15,-2 1 1-15,-1-1-1 16,1 4 0-16,0-3 0 16,1 1 0-16,-1-2 0 15,1-1 1-15,-1 1-1 16,0 0 0-16,0-1-1 15,0 2 0-15,0-1 1 0,-2 1 0 16,1-2 0 0,-2 3 1-16,0 1 0 0,3-1-2 15,-3-1 1-15,0 0 0 16,0-1 0-16,0 4 1 16,1 0-1-16,-1 1 0 15,0 1 0-15,0-3 0 16,0 2 0-16,0 0-1 15,0 1 0-15,0 0 1 16,0-1 1-16,0-1-1 16,0 1 0-16,0-1 0 15,-1 1 0-15,-4 0 1 16,3 0-1-16,-1 0-1 16,-2 1 1-16,1 1 0 15,1-1 0-15,-2 1 0 0,2 0 1 16,-2 0-1-16,0 3 0 15,0-2 0-15,2 1 0 16,-1 0 0-16,-1 1 0 16,1-1 0-16,-2 3 0 15,0-4 0-15,0 3-2 16,0-2 4-16,-4 3-2 16,4-3 0-16,0 4 0 15,-2 0 1-15,1-2-2 16,-2-1 1-16,0 4-1 15,1-2 1-15,0 0 1 16,-1 1-1-16,1 0 0 16,-1 1-1-16,-4 0 2 15,5-1-1-15,-2 0 1 0,-2-1-1 16,1 0 0-16,-2 2 0 16,3-3-1-16,-3 2 2 15,-1 0-1-15,5-1 0 16,-4 2 0-16,2 0-1 15,0-3 2-15,0 2 0 16,0-2 1-16,-3 1-4 16,4 0 3-16,0 2-1 15,1 2 0-15,-2-2-2 16,-1 3 1-16,-4 0 1 16,0 0 0-16,-2 2-1 15,0 0-1-15,1 0-1 16,0 0-6-16,-1 2-18 0,-2 10-28 15,5 2-63 1,1 3-12-16,8-6-67 0,-2-6-769 16</inkml:trace>
  <inkml:trace contextRef="#ctx0" brushRef="#br1" timeOffset="66481.73">14774 9281 173 0,'0'0'15'15,"0"0"0"-15,0 0 32 16,0 0-34-16,0 0 0 16,0 0 20-16,0 0 2 15,11-41 9-15,-10 36-11 16,1 2-14-16,-2-1 1 16,0 1 0-16,0 2-6 15,0 1-5-15,0-3-1 0,0 2 6 16,0-1 2-16,0-1 8 15,0 1 19-15,0-1 30 16,0 1 9-16,0 0-12 16,0 0 4-16,0 1-12 15,0 1-26-15,0 0-10 16,0-2-6-16,0 0-6 16,0-3-1-16,0 0-3 15,0 1-2-15,0 0 1 16,-2-1 2-16,-8 3-7 0,-2 0 7 15,-4 2-10 1,-4 0 3-16,-4 2-1 0,0 13 1 16,-1 0-3-16,4 5 9 15,2 0-7-15,3 2 3 16,3 2-4-16,4-4 2 16,5 1-3-16,1-2 0 15,3-4 0-15,0-2 0 16,0-5 0-16,7 0-1 15,5-5 0-15,3-3 2 16,2 0 3-16,5-8 0 16,2-12-2-16,0-2 2 15,0-3-4-15,-3-3 1 16,-2 5 0-16,-4 1-1 16,-3 3 1-16,-2 7-2 15,-2 2 2-15,-5 5-1 0,0 3 2 16,-2 2-2-16,-1 0-1 15,0 0 0-15,0 0 0 16,0 0-1-16,1 0 0 16,3 12 1-16,1 10 4 15,-3 4 1-15,2 6 0 16,-2-1-4-16,0 1-1 16,-1 2 8-16,-1-2-8 15,0-4 3-15,0-2-3 16,0-1 0-16,0-4-2 15,0-1 2-15,0-6 0 0,0-5 0 16,0-3 2-16,0-4-2 16,0-1-3-16,0-1-3 15,3 0-4-15,6 0 3 16,4-13 7-16,1-2 2 16,2-3-1-16,-4 1-2 15,1 0 2-15,-2 1-1 16,-3 2 0-16,-2 3 0 15,-2 2 0-15,-2 1 0 16,-2 3 1-16,2 2-1 16,-2 3 0-16,0 0 3 15,0 0-2-15,0 0-1 0,0 0 1 16,0 0-1 0,0 0 4-16,0 0-4 0,2 0-3 15,-1 0 2-15,-1 12 1 16,3 3 6-16,2-3 2 15,-1 0-3-15,1 0-2 16,2 0 1-16,-2-3-4 16,1-1 2-16,4-2 0 15,0-1-2-15,0-4 2 16,3-1 4-16,0 0 1 16,4 0 3-16,0-7-3 15,4-7-2-15,-2-3-2 16,-5-2-1-16,-3 0-1 15,-6-4 2-15,-3 1-3 0,-2 1 0 16,0 1 0-16,0 6 2 16,-4 2-2-16,-7 7 0 15,-6 5-6-15,-2 0-16 16,-3 17-19-16,0 5-34 16,5-1-114-16,6-6-340 15</inkml:trace>
  <inkml:trace contextRef="#ctx0" brushRef="#br1" timeOffset="71033.08">15865 9147 261 0,'0'0'73'0,"0"0"-23"16,0 0-19-16,0 0-13 15,0 0-2-15,0 0-3 16,0 0-6-16,0-2 6 15,0 2 13-15,0 0 10 16,0 0-5-16,-3 0-9 16,1 0-8-16,-1 0 0 15,0 0 7-15,0 0 2 0,0 0-11 16,1 0 7 0,-2 0 13-16,1 0-6 0,0 0 2 15,-1 0-2-15,1 0-2 16,-2 0 9-16,2 0 13 15,-1 0-8-15,1 0-9 16,-1 0-6-16,2 0 2 16,1 0-5-16,1 0-5 15,0 0-2-15,0 2 0 16,0-2 1-16,0 0 8 16,0 0-9-16,0 0 3 15,0 0-3-15,0 0-2 16,0 0-4-16,0 0 1 15,0 1-4-15,0-1 0 16,0 0-3-16,0 0-2 0,0 0 2 16,0 0-1-16,10 0 4 15,2 3 1-15,0-2-3 16,1 1 4-16,-2-1-3 16,-1-1-1-16,0 2-2 15,1-2 1-15,1 0 1 16,-2 0-1-16,2 0 0 15,0 0 0-15,-1 0-1 16,-2 0 1-16,2 0-1 16,-3 0 1-16,1 0 0 15,-1 0-1-15,0 0 0 16,-1 0 1-16,3 0-1 0,0 0 0 16,0 0 1-16,0 0-1 15,4 0 0-15,-1 0 1 16,0 0 0-16,-3 0-1 15,4 0 0-15,-1 0 0 16,0 3 1-16,4-1-1 16,-4 0 2-16,2-2-2 15,-1 0 0-15,-2 0 0 16,0 0 1-16,-3 1 0 16,2-1 0-16,0 0-1 15,1 0 1-15,3 0-1 16,-2 0 4-16,4 0 1 15,-1 0-5-15,2 1 3 16,1-1-2-16,-2 0-1 16,4 0 0-16,-2 0 0 0,1 2 0 15,0-2 1-15,1 1-1 16,-4-1 0-16,2 2 0 16,-1-1 0-16,0 1 2 15,2-2-2-15,2 0 0 16,-2 0 0-16,3 0 0 15,-2 0-1-15,3 0 1 16,1 0 0-16,2 0 3 16,0 0-3-16,-1 0 1 15,-1 0 1-15,-2 0-2 0,0 0 0 16,-1 0 3-16,-2 0-3 16,0 3 0-16,2-1 4 15,0 0-1-15,1-1-1 16,2 1-1-16,3-1 4 15,-3 0-4-15,0 1 1 16,-1-2-2-16,2 0 2 16,-4 0-1-16,3 0 1 15,0 0-2-15,-2 0 1 16,1 0 1-16,0 0-2 16,1 0 2-16,-1 0-2 15,-3 0 1-15,1 0 0 16,-1 0 0-16,0 0 0 15,0 1 0-15,0 0 1 16,2 0-1-16,0-1-1 0,1 2 1 16,0 1 2-16,-3-1-3 15,-1-1 1-15,0 1-1 16,1-2-1-16,1 2 1 16,-1-1-4-16,1-1 7 15,-1 0-3-15,5 0 1 16,0 0-1-16,1 0 2 15,3 0-2-15,-3 0 3 16,0 0-3-16,-2 0-2 16,-2 0 2-16,-1 2 1 15,0-2-1-15,-3 0 1 16,4 1 2-16,-1-1-2 16,1 1-1-16,1 1 2 15,1-2-2-15,-1 0 1 0,0 1 2 16,-4 1 1-16,-1 0-3 15,-2-2-1-15,0 0 1 16,1 0-1-16,-3 0 1 16,6 0 0-16,2 0-1 15,1 3 1-15,-1-3 0 16,2 0-1-16,2 0 1 16,-2 0 1-16,-1 0-1 15,0 0 0-15,0 0-1 16,-2 0 1-16,2 0-1 15,0 0 0-15,-2 0 1 0,5 0 0 16,-2 0-1-16,2 0 3 16,0 0-3-16,1 0 0 15,-1 0 1-15,-1 0 1 16,-2 0-2-16,-2 0 0 16,-1 0 1-16,0 0-1 15,3 0 2-15,-2 0-2 16,5 0 1-16,-4-3 3 15,0 3-4-15,1 0 0 16,-2 0 0-16,-2 0 1 16,-1 0-1-16,-4 0 0 15,-3 0 1-15,-1 0-2 0,0 0 2 16,1 0 0-16,-1 0 0 16,0 0 3-16,-1-4-1 15,4 1-2-15,1 1 3 16,5-1-1-16,-2-1 0 15,4 1 4-15,-1 1-3 16,-1 1-3-16,0-1 5 16,-2 1-4-16,-5 0 0 15,2-2 1-15,-4 3-1 16,-2-1-1-16,0 0 5 16,-5-1-4-16,1-1 4 15,-2 1-1-15,-2 2 0 16,2-1 1-16,-3 1-1 15,2 0 4-15,-1 0-4 16,-1 0 0-16,0 0 4 0,0-2-2 16,0 2-1-16,0 0 0 15,0 0 0-15,0 0 0 16,0 0-2-16,0 0-3 16,0 0-1-16,0-3-1 15,0 0-7-15,-9 0-37 16,-13 2-55-16,-11 1 5 15,-10 0 7-15,-14-2-79 16,-13-3-252-16</inkml:trace>
  <inkml:trace contextRef="#ctx0" brushRef="#br1" timeOffset="72008.6">17788 8959 229 0,'0'0'78'0,"0"0"-10"16,0 0-14-16,0 0-15 15,0 0-19-15,0 0 31 16,-48-17 2-16,42 17 15 15,-3 0-12-15,3-2-3 16,1 2 7-16,-1-1 14 16,3-2-8-16,-2 2-30 15,0 1 3-15,2 0-12 16,-1-2 0-16,2 2 0 16,2 0-8-16,0 0 1 15,0 0-13-15,0 0 4 16,0 0-8-16,0 0 2 0,0 0-4 15,0 7 16 1,8 3 0-16,2 1-3 0,-1 1-3 16,3-2-3-1,1 1 0-15,1-2 0 0,0 0-2 16,2 1 6-16,0-1-1 16,0 0-5-16,2-1-1 15,-3 0 1-15,1-1 2 16,0 0-2-16,0-1 0 15,-4 0 4-15,0-3-9 16,-2-1 3-16,-1 1 2 16,0 0 2-16,-3 0-6 15,-2-3 4-15,-1 1-4 16,-1 1-2-16,0-2 1 0,1 2 0 16,-3-1 1-16,0-1 4 15,0 5-6-15,0 1 0 16,0 2 3-16,-3 2 5 15,-11 3-1-15,-2 0-2 16,-8 4 2-16,-2-1-3 16,-7 4 4-16,-5 0-6 15,-1 2 1-15,2 1-3 16,2-2 0-16,7-1 0 16,6-5-14-16,5 0-41 15,11-5-29-15,5-6-10 0,1-4-123 16,0-2-427-1</inkml:trace>
  <inkml:trace contextRef="#ctx0" brushRef="#br1" timeOffset="75211.92">14478 10159 211 0,'0'0'116'0,"0"0"-42"16,0 0-25-16,0 0-27 15,0 0-1-15,0 0-5 16,1-15 10-16,2 14 1 15,-3 0 19-15,0-1 26 16,0 2-7-16,0 0-12 16,0 0-12-16,0 0 1 0,0 0-11 15,0 0-2 1,0 0-3-16,0 0-10 0,0 0-1 16,0 0 2-16,0 0-1 15,0 0-2-15,0 0 2 16,0 0-2-16,0 0 0 15,0 0-3-15,0 6 9 16,0 7 2-16,0-3-10 16,0 3-2-16,0 1 1 15,0 2-5-15,0-1 1 16,-3 2 3-16,3-3 1 16,0 2-5-16,0-2 1 15,0 2 2-15,0 1-4 16,0 1-1-16,0 0 6 15,0 2-4-15,3-1 1 0,0 2-3 16,-1-2 3 0,0 2 1-16,1 0-3 0,-1-1-2 15,-1 1 4-15,1-4-1 16,-2 0 3-16,3 0-6 16,-1-2-1-16,1 1 2 15,-2-2-2-15,2 2 3 16,0-2 0-16,-2 1-1 15,1 2 2-15,-1-2-2 16,0 1 2-16,1 2-1 16,0-3-2-16,1 2 1 15,-2-1-2-15,1-2 1 16,-2 1-2-16,3 1 2 16,0 1-1-16,0 0 3 0,-2 3 0 15,2-1-2-15,0-2-1 16,-2 0 1-16,1-1-2 15,-1-1 2-15,-1 0-3 16,2 2 4-16,-2 0-3 16,0 0 0-16,0 2 2 15,2-2 0-15,-2 0 0 16,0 0 0-16,0 0 1 16,0-2-2-16,0 0-2 15,0-2 3-15,0 2-1 16,0-1 1-16,0 0 0 0,0 0 0 15,0 2-2-15,0 1-1 16,0-3 4-16,0 4-3 16,0-1 2-1,0-1-1-15,0 0 0 0,0 1-2 16,0-2 4-16,0 1-2 16,0 1 0-16,0-1 2 15,0 1-4-15,0 0 4 16,0-2-3-16,0 2 0 15,0-1 1-15,0 4-1 16,1-1 0-16,-1 1 0 16,0 2 0-16,0-1 1 15,0 5-2-15,0-1 0 0,0-3 0 16,2 1 0-16,-2-9 1 16,1 1 1-16,1-2-1 15,-2 2-1-15,0 1 1 16,3 1-1-16,-2-1 0 15,1 1 0-15,-1-2 1 16,2 0 0-16,-1-2-1 16,-1 0 1-16,2-1 0 15,-3 1 0-15,0-4-1 16,0 2 0-16,1 1 1 16,-1 0 1-16,0 2-2 15,2-2 0-15,-2 2 1 16,0 0-1-16,0 0 1 15,0-1-1-15,0-1 2 0,0-1-1 16,1 0-1-16,-1-1 0 16,2 0 0-16,-1 1 2 15,-1-2-1-15,0 0 0 16,0-1 0-16,2 1 0 16,-2-2-1-16,1 1 3 15,1 0-1-15,-2-2-1 16,2 6 0-16,0-2-1 15,0 1 0-15,1 0 1 16,-3-8 0-16,0 1 1 16,0 0-1-16,0 2-1 15,0-1 0-15,0-1 0 16,2-1 2-16,-2 2-1 16,0 0-1-16,0-3 0 0,0 5 0 15,0-5 2-15,0 4-2 16,0-2 2-16,0 1-1 15,0 3 3-15,0-2-4 16,0 1 2-16,0 0 0 16,0 1 1-16,0-3-3 15,0 2 4-15,0-2-2 16,-2 2-2-16,2-2 1 16,0 0 0-16,0 3 1 15,-2-2-2-15,2-1 0 16,0 1 0-16,0 1 1 15,0 2-1-15,0 0 1 16,-1-1-1-16,1 1 0 0,0-1 0 16,0-2 0-1,0 2 0-15,0-5 0 0,0 4 1 16,0-3-1-16,0 0 0 16,0 0 0-16,0 1 0 15,0-2 1-15,0 3-2 16,0-2 1-16,0 0-1 15,0 1 0-15,0-1 1 16,0 0 1-16,0 0 0 16,0-1-1-16,0 0 0 15,0 0 1-15,0 0-1 16,0 0 0-16,0-1 0 0,1 3 0 16,-1-2 0-16,0 1 0 15,2 1 1-15,-2-2-1 16,2 3 0-16,-2-3 1 15,1 2-1-15,1 0 0 16,-2 0-1-16,1-1 1 16,-1 1 1-16,0 0-1 15,0-2 0-15,0 1 0 16,0 1 0-16,0 0 1 16,0-1 0-16,0 2-1 15,0 0 0-15,0-2 2 16,0 0-2-16,0 1 0 15,0-2 1-15,0-3 1 0,0 5-1 16,0-3-1-16,0 0 1 16,0 1 0-16,0-1 1 15,0 1-2-15,0 1 1 16,0-3 0-16,0-1 0 16,0 0 0-16,0 0-1 15,0 0 1-15,0 0 0 16,0 0 0-16,0 0 2 15,0 0 0-15,0 0-3 16,0 0 0-16,0 0-2 16,0-6-29-16,-6-3-30 15,-1-6-49-15,3-2-18 0,-3-7-58 16,-3-7-419 0</inkml:trace>
  <inkml:trace contextRef="#ctx0" brushRef="#br1" timeOffset="76352.64">14334 11471 410 0,'0'0'103'0,"0"0"-46"15,0 0 11-15,0 0-31 0,0 0-30 16,0 0 3-16,0 0-5 16,0-8 10-16,0 6 15 15,0-1 12-15,0 1 0 16,0 1 6-16,0 0-3 16,0 0-1-16,0-1-13 15,0 2-3-15,0 0 0 16,0 0-4-16,0 0-7 15,0 0 5-15,0 0-7 16,0 0-3-16,0 0 5 16,6 0 0-16,5 0-1 15,0 9-1-15,3 3-6 16,2-1 1-16,-1 3-4 0,2-2-1 16,-2 0 0-16,-2 0 1 15,-1-2 0 1,0 2 0-16,-1 0 4 0,-1-3-1 15,1 0 4-15,0 1-6 16,-3-1-3-16,1-3 1 16,-2 2 3-16,-1-4-3 15,-1 0 1-15,-2 0 0 16,3-1-1-16,0-1 1 16,2 2 2-16,-2 0-2 15,0-1-3-15,1-2 2 16,0-1-3-16,-2 0 0 15,4-4 7-15,1-9-4 16,1-4 0-16,-3-3 2 0,1-1-2 16,0-3-1-16,-2-1 0 15,0-1-3-15,-2 1 1 16,-1 1 0-16,0 1 0 16,2 3 0-16,-3-2-1 15,1 3 1-15,0 2-4 16,1 5 4-16,0 2-3 15,-2 3 1-15,1 2-2 16,-3 2-7-16,1 1-21 16,-2 1-14-16,6 1-12 0,-2 0 5 15,1 0-4 1,0 0-46-16,-4 0-45 0,-1 0-85 16,0 0-60-16</inkml:trace>
  <inkml:trace contextRef="#ctx0" brushRef="#br1" timeOffset="76853.6">14042 11328 710 0,'0'0'149'16,"0"0"-14"-16,0 0-61 15,0 0-33-15,0 0-8 16,0 0-7-16,-11-10-13 15,11 27-4-15,0 9 17 16,0 3-8-16,0 3-9 16,0-1-2-16,0-1-4 15,0 6-2-15,3-1-1 16,2 0-1-16,1 4-37 16,3-7-50-16,1-7-178 15</inkml:trace>
  <inkml:trace contextRef="#ctx0" brushRef="#br1" timeOffset="78218">17717 8457 67 0,'0'0'111'0,"0"0"0"16,0 0 33-16,0 0-94 15,0 0 18-15,0 0 1 16,0 0 10-16,2-43-17 0,-2 40 4 16,0 0-2-16,0 2-2 15,0 0-9-15,0 0-20 16,0 1 0-16,0 0 4 15,0-2-6-15,0 2-6 16,0 0-7-16,-5 0-8 16,-2 3 1-16,-5 8-2 15,3 0-2-15,1 0 3 16,0 3 1-16,2-2-6 16,3 2 4-16,0 2-4 15,1 0 8-15,2 1-7 16,0 0-3-16,0-2 6 15,0-3-9-15,9 0 6 16,6-4-2-16,0-2 1 16,6-3 3-16,1-3 0 0,3 0-5 15,0-2 3-15,1-11-1 16,0-1-5-16,-6-4 0 16,0-3 2-16,-5-1 0 15,-5-2 2-15,0 1-4 16,-5-2 3-16,-5 1-2 15,0 2-1-15,0 5 1 16,-10 2-1-16,-5 10-1 16,-11 5-8-16,-5 0-11 15,-7 15-14-15,0 9-11 16,-1 3-18-16,4 2-69 16,0-2-286-16</inkml:trace>
  <inkml:trace contextRef="#ctx0" brushRef="#br1" timeOffset="81115.78">19847 9409 423 0,'0'0'45'0,"0"0"5"16,0 0-28-16,0 0-7 16,0 0-7-16,0 0-3 0,0 0-3 15,0-1 1-15,0-1 0 16,0 1 4-16,0 1-7 16,0 0-10-16,0 0-70 15,0-2-127-15</inkml:trace>
  <inkml:trace contextRef="#ctx0" brushRef="#br1" timeOffset="81983.22">19847 9409 514 0,'108'-92'106'0,"-108"86"8"15,0 2-61-15,0-4-14 16,0 2 23-16,-6-1-8 16,-3 2-14-16,-3-2 0 15,-3-1-11-15,-5 3-9 16,-2 1-5-16,-2 2 0 0,2 2 9 15,-2 0-9-15,2 0-1 16,2 0-5-16,4 0 1 16,0 11-7-16,6 1 5 15,1 3-4-15,2-1 3 16,3 3-4-16,2-2 3 16,2 2 1-16,0 0-7 15,0 0 2-15,0-4 2 16,2-2-2-16,8 0-2 15,-4-3 1-15,2-2-1 16,-2-2 1-16,5-3 0 16,1-1 2-16,0 0-2 15,5-1 0-15,-4-9 0 16,2-3 0-16,-1-2-1 0,-1-1 0 16,-3 2 2-16,-1 0-1 15,-1 2-1-15,-2 2 1 16,-3 2-1-16,0 3 1 15,0 3-1-15,-3 0 0 16,1-1 4-16,-1 3 1 16,0 0 2-16,1 0-7 15,1 5 3-15,1 12-1 16,1 6 16-16,-3 5-5 16,1 2-6-16,1 1-5 15,-1 2 7-15,1-4 3 16,-3 5-7-16,0-2 11 15,3 2-3-15,-3-1-3 0,0-2-5 16,0-1 9 0,0-6-11-16,0-5 2 0,0-5 2 15,0-8-1-15,0-1-2 16,0-3-1-16,0-2-1 16,0 0 0-16,0 0 2 15,0 0 1-15,6-13 1 16,6-8-3-16,-3-5-2 15,6 0-1-15,0-2 0 16,-2 2-4-16,5 4-6 16,-3 0-7-16,1 8-16 15,-2 1 0-15,-2 6-19 0,-3 5 5 16,-3 2-25 0,-2 0-56-16,-4 2-153 0,0 5-154 15</inkml:trace>
  <inkml:trace contextRef="#ctx0" brushRef="#br1" timeOffset="82387.2">20205 9614 404 0,'0'0'336'0,"0"0"-188"0,0 0-19 16,0 0-86-16,0 0 6 16,0 0-8-16,-7-10-15 15,7 10-11-15,0 0-3 16,0 0 2-16,0 0-9 15,0 0-5-15,0 3 4 16,0 7 4-16,0 0-6 16,0 0-2-16,0 2 2 15,0 0 0-15,0 1-1 16,0 3-1-16,0 0-2 0,0-1-22 16,0 0-2-1,0 1-28-15,0-2-23 0,0-3-48 16,3-3-86-16,1-4-64 15</inkml:trace>
  <inkml:trace contextRef="#ctx0" brushRef="#br1" timeOffset="94455.75">20772 7174 406 0,'0'0'80'15,"0"0"-8"-15,0 0-14 16,0 0-7-16,0 0 13 15,0 0 7-15,0 0-35 16,0 0 34-16,0-18-12 0,0 14-10 16,0 1-3-1,0 0 1-15,0 1-22 0,0-1-8 16,0 2 6-16,0 0-11 16,0-1 3-1,0 1-4-15,0 1-2 0,-2-2 2 16,-1 0-2-16,-1 2-2 15,0 0-2-15,-2 0 1 16,-3 0 0-16,0 0-1 16,-5 5-2-16,1 4 0 15,-2 2-2-15,1 0 11 16,0 2-7-16,0-1 3 16,1 2-5-16,2 0 5 15,5 0-3-15,2-4-4 16,1-1 1-16,3 0 0 15,0-1 1-15,0 3 0 0,0-2-1 16,1 2 4-16,8-5 2 16,0 4-3-16,3-3 4 15,-1-1-5-15,2-2 2 16,2-3-2-16,0-1-2 16,3 0 6-16,0 0-1 15,0-8-3-15,1-4-2 16,-1 0 3-16,0-1-1 15,-3-1-3-15,-2-1 2 16,-2-1 1-16,-1-2-3 16,-5 0 1-16,-1-2 1 0,-3-2-2 15,-1 0 0 1,0 2 1-16,0 1-1 0,0 4-2 16,-6 2 0-16,-5 2-5 15,0 2-5-15,-5 4-2 16,1 5-11-16,-3 0 2 15,0 0-5-15,5 5-5 16,1 8-8-16,3 1-12 16,1 3-22-16,8-3-60 15,0 1-38-15,8-4-73 16,11-5-252-16</inkml:trace>
  <inkml:trace contextRef="#ctx0" brushRef="#br1" timeOffset="94921.85">21261 7154 481 0,'0'0'64'0,"0"0"49"15,0 0-49-15,0 0-11 16,0 0-2-16,0 0-15 16,0-13 10-16,-7 8 4 15,-5 1-16-15,-3 1 2 0,-4 1-9 16,-4 2-2-16,1 0-3 16,-4 0 2-16,1 2-3 15,1 6-4-15,2 1-7 16,5 4-8-16,3-1 6 15,5-1-8-15,3 3 1 16,3-3-1-16,1 2-1 16,2-1 1-16,0-3-2 15,0 2 1-15,5-1 1 16,5-5-1-16,5 0 1 16,-1 0 0-16,5-5 0 15,-1 0-8-15,4 0-4 0,-1 0-15 16,0-12-21-1,-3-1-9-15,1-4-49 0,-3-2-29 16,1-5-91-16,-4-2-41 16</inkml:trace>
  <inkml:trace contextRef="#ctx0" brushRef="#br1" timeOffset="95243.09">21279 6953 362 0,'0'0'113'16,"0"0"21"-16,0 0-22 15,0 0-24-15,0 0-6 16,0 0-22-16,-6-34-18 16,6 34-5-16,-1 0-12 0,1 0 0 15,0 0 1 1,0 0-7-16,0 0-2 0,0 0-13 16,0 3-2-16,0 11-1 15,0 7 20-15,4 4-9 16,2 4-7-16,-2 5-1 15,0 2-1-15,-1-2-2 16,-2 0-1-16,-1-1 0 16,0-3 3-16,0-2-3 15,0-3-1-15,0-2-2 16,0-3-11-16,0-3-16 16,0-4-20-16,0-4-33 15,2-4-108-15,4-5-127 16</inkml:trace>
  <inkml:trace contextRef="#ctx0" brushRef="#br1" timeOffset="96000.86">21680 7163 555 0,'0'0'107'0,"0"0"-11"16,0 0-57-16,0 0-11 15,0 0 7-15,0 0 11 0,5-34-5 16,-5 28-8 0,0 3-8-16,0-4-4 0,-12 3 5 15,0 2-5-15,-5 2-11 16,0 0 8-16,-4 0-3 15,0 0 4-15,3 3-7 16,-3 9 1-16,5 0-6 16,-2 3-6-16,3 2-1 15,2-1 0-15,7-2 4 16,1 0-3-16,3 0-1 16,2-3-1-16,0-1-1 15,7-2 2-15,6-4 1 16,6-1-1-16,2-3 0 15,3 0-3-15,-1 0-19 0,0-10 1 16,1-5-21-16,-2-7-11 16,-2-3-24-16,-2-3-48 15,0-6 9-15,-3-6 13 16,-3-1 52-16,-1-5 13 16,-1 3 26-16,-3 3 12 15,-2 7 1-15,-3 6 25 16,-2 6 21-16,0 7 42 15,0 3-20-15,0 3-11 16,0 0 4-16,-1 2-3 16,-2 1-7-16,0 2-13 15,2 2-7-15,1 1-1 16,0 0-5-16,0 0-12 0,0 0-2 16,0 0-1-16,0 0-5 15,0 3-5-15,0 14 3 16,0 4 15-16,0 4-7 15,3 5-5-15,2 1-1 16,3 4-3-16,-1 5-1 16,-2-1 0-16,1 0-2 15,-3 0 4-15,-3-5-3 16,0-3-1-16,0-2-8 16,0-3-6-16,0-6-25 15,1-4-27-15,2-5-82 16,0-5-186-16</inkml:trace>
  <inkml:trace contextRef="#ctx0" brushRef="#br1" timeOffset="96624.61">22337 7098 480 0,'0'0'166'0,"0"0"-58"15,0 0-29-15,0 0-11 16,0 0-6-16,0 0-8 16,-12-13-12-16,5 13-16 15,1 0 5-15,-3 0-10 16,-1 1-1-16,0 9-5 0,0 3 0 16,2 0-6-1,2 1-3-15,5-1-3 0,-1 1 1 16,2 1-2-16,0-3-1 15,0-3 0-15,8-1 0 16,2-2 0-16,3-1 1 16,3-4 1-16,3-1 3 15,0 0-3-15,5 0 2 16,1-12-4-16,-1 1-1 16,0-3 0-16,-6-2 0 15,-2 2 1-15,-5-2 2 16,-2 0-2-16,-2-1-1 15,-4-1 0-15,-3 3 0 16,0 2 0-16,0 6-2 16,-10 5-2-16,-8 2-4 15,-6 0-10-15,-6 6 2 16,0 10-4-16,-2-2-14 0,6 1-15 16,4 1-27-16,7-4-87 15,6-2-111-15,6-3-214 16</inkml:trace>
  <inkml:trace contextRef="#ctx0" brushRef="#br1" timeOffset="96944.68">22665 6855 629 0,'0'0'142'16,"0"0"-52"-16,0 0-36 16,0 0-8-16,0 0-11 15,0 0-1-15,31-42-12 16,-31 42-14-16,0 0 1 16,0 0 2-16,0 0-9 15,0 11-2-15,0 9 7 16,0 6 3-16,0 4-6 15,-1 3-2-15,-5 1-2 16,1 2-1-16,0-2-25 16,2 0-32-16,1-5-57 15,-4-3-58-15,4-6-145 0</inkml:trace>
  <inkml:trace contextRef="#ctx0" brushRef="#br1" timeOffset="97507.2">22849 7187 672 0,'0'0'121'0,"0"0"27"15,0 0-91-15,0 0-28 0,0 0 5 16,0 0-12-16,2-24-10 16,10 14 4-16,2-4-9 15,6-3-4-15,6-5-2 16,5-1 3-16,3-6-4 16,5-2 1-16,0-2-1 15,-2-4 0-15,-5 4 0 16,-11 7 0-16,-8 3 2 15,-7 8-2-15,-2 7 2 16,-4 2 4-16,0 4-4 16,0 0 4-16,0 2-6 15,-8 0-2-15,-6 0-2 16,-2 12 8-16,1 5-5 0,3 0 1 16,3 2-2-16,2 1 2 15,4-1 0-15,3 1 0 16,0-1 0-16,0 0 2 15,0-2-2-15,0 0 1 16,13 0 0-16,2-1 3 16,3-3 2-16,5 1-3 15,-4 1 4-15,-2-5-6 16,-8 1 3-16,-7-3-8 16,-2 1 4-16,-3 3-7 0,-21 0-5 15,-9 2-35 1,-7-3-65-16,-2-2-175 15</inkml:trace>
  <inkml:trace contextRef="#ctx0" brushRef="#br1" timeOffset="98589.81">20961 7669 614 0,'0'0'117'0,"0"0"-43"15,0 0-42-15,0 0-24 16,0 0 17-16,0 0-1 16,-3 2 6-16,10-2 18 15,7 0-13-15,1 0 0 16,3-2-15-16,-1-5-10 16,-1-1-6-16,1-1-1 15,-1-1 0-15,-3 0-1 16,1 1-2-16,-7 0 3 15,-4 1-3-15,-3 1 0 16,0 0-1-16,-4 4 1 16,-17 3-1-16,-7 0-1 15,-2 0 1-15,-5 14 1 0,4 4 0 16,-3 4 1-16,7 6-1 16,3-1 0-16,4 2 1 15,6 0 5-15,8-3-2 16,4-2-3-16,2-3 4 15,5-2-3-15,15-5-2 16,8-3 1-16,10-5 2 16,6-6-2-16,4 0-1 15,2 0-12-15,-5-5-57 16,-6-7-126-16,-3-5-115 16</inkml:trace>
  <inkml:trace contextRef="#ctx0" brushRef="#br1" timeOffset="98954.66">21319 7678 562 0,'0'0'150'0,"0"0"-73"16,0 0-28-16,0 0-48 16,0 0 10-16,0 0 48 15,17 17-6-15,-4-4-22 16,1 3 2-16,0 1-5 15,-1 3-3-15,-3 2-4 16,-1-1-2-16,-2-1-4 16,-2-1-9-16,-2-5-3 15,-1-4 1-15,-2-5-4 16,0-3 1-16,0-1 2 0,0-1 0 16,0 0 0-16,0 0-2 15,1 0 4-15,2-8 0 16,6-9-4-16,1-4 0 15,6-5-2-15,3 0-5 16,6-5-2-16,5 3-22 16,3 1-6-16,4 2-22 15,6 4-33-15,5-3-31 16,1 2-255-16</inkml:trace>
  <inkml:trace contextRef="#ctx0" brushRef="#br1" timeOffset="99915.72">21733 7683 618 0,'0'0'74'0,"0"0"-66"15,0 0 54-15,0 0-8 16,0 0-9-16,0 0-12 16,10 42-8-16,2-40-5 15,6-2-5-15,1 0 4 0,4-3-8 16,5-8-5-16,2-6-3 16,-2 0-2-16,-1-2 1 15,-3-3-2-15,-6 2-1 16,-5 4 1-16,-8 1 1 15,-4 5 6-15,-1 5-7 16,0 5 0-16,-16 0-5 16,-5 0 5-16,-6 13-1 15,-3 5 1-15,1 4 0 16,5 2 4-16,1 1-1 16,10-3 1-16,5 0 0 15,5-5-1-15,3 0-1 0,0-5-1 16,17-2 0-16,3-3 1 15,7-6-2-15,-1-1-4 16,8 0-33-16,0 0-77 16,-1-5-2-16,-2-8 44 15,-1-2-93-15,-9-5 124 16,-1 1-208-16,-7-2 211 16,-4 0 38-16,-5 5 127 15,1 2 30-15,-5 4-41 16,0 3 33-16,0 2-74 15,0 4-9-15,0 0 9 16,0 1-35-16,0 0-15 16,0 0-5-16,0 0 1 0,0 0-5 15,0 0-5 1,0 11-6-16,0 4 24 0,0 5-12 16,0-1 0-16,0 1-5 15,0-1-1-15,0 3-2 16,0-4-1-16,3 2-5 15,3-3-1-15,0-2 4 16,-3-1-4-16,1-7 1 16,-2-2-2-16,-2-2 0 15,1-2-1-15,-1-1 1 16,0 0 1-16,0 0 3 16,3-7 3-16,2-12-8 15,1-3-3-15,6-4-2 16,1-3 5-16,6-1-3 0,4 1-6 15,-1 3-3-15,2 5 2 16,1 5 3-16,1 5-2 16,-7 3 8-16,-2 8 0 15,-5 0-1-15,-4 0 2 16,-5 14-1-16,-1 4-4 16,-2 3 5-16,0 4 4 15,0-1-4-15,0-1-9 16,0 1 1-16,0 0-20 15,0-3-40-15,1-1-6 16,2-9-144-16,2-2-93 16</inkml:trace>
  <inkml:trace contextRef="#ctx0" brushRef="#br1" timeOffset="100312.8">22899 7636 631 0,'0'0'122'0,"0"0"17"0,0 0-68 16,0 0-21-16,0 0-18 16,0 0-7-16,-13-16-7 15,13 16-10-15,0 1-6 16,0 13-1-16,0 5 31 16,0 4-17-16,0-2-8 15,0-1 0-15,0 3-6 16,1 0 0-16,5 1-1 15,-3-2 0-15,-3 1-19 16,1-6-9-16,-1 0-28 16,2-6-31-16,1-7-90 15,3-4-122-15</inkml:trace>
  <inkml:trace contextRef="#ctx0" brushRef="#br1" timeOffset="100599.75">23176 7439 690 0,'0'0'78'0,"0"0"59"15,0 0-46 1,0 0-65-16,0 0-16 0,0 0-2 15,0-2-7-15,0 22 19 16,0 6-2-16,-1-1-16 16,-4 3 2-16,-1-2-3 15,1 1-1-15,-1-1-7 16,1-1-38-16,1 0-84 16,1-8-140-16</inkml:trace>
  <inkml:trace contextRef="#ctx0" brushRef="#br1" timeOffset="101303.4">23294 7754 662 0,'0'0'114'15,"0"0"-26"-15,0 0 10 16,0 0-58-16,0 0 5 16,0 0-8-16,-3 0-9 15,3 0-3-15,0 0-7 16,0 0 2-16,0-5-7 0,3-7-2 15,9-3-10-15,8 0 2 16,2-3 1-16,1-3-4 16,6-2 4-16,0-1 0 15,1-1-4-15,-4-1-1 16,-3-4 1-16,-5 6 0 16,-5 0 0-16,-6 7 0 15,-5 6 0-15,-2 3 0 16,0 5-2-16,0 2 2 15,-6 1 0-15,-5 0-3 16,-5 0 0-16,-1 9 3 16,1 4 0-16,3 3-6 15,1 2 5-15,3-1 0 16,3 0 1-16,4 0 0 16,2-1 0-16,0-1-3 15,0-1 6-15,2 0-6 0,7-1 6 16,2-1-2-16,-1-1-1 15,3-1 0-15,2 0 3 16,-1-1-1-16,2 3-1 16,-1-3 0-16,0 2 1 15,-5-1-2-15,-2 0 1 16,-2-3 2-16,-5 3-3 16,-1-1-2-16,0-2 2 0,0 2 5 15,0-1-5 1,-13 2-3-16,-3-1 3 0,-3-2 0 15,-3-1-21 1,1-3-25-16,3-3-47 0,4 0-89 16,6-4-130-16</inkml:trace>
  <inkml:trace contextRef="#ctx0" brushRef="#br1" timeOffset="101552.15">24024 7556 1018 0,'0'0'39'0,"0"0"6"16,0 0-8-16,0 0-30 15,0 0-5-15,0 0-4 16,-6 26-15-16,-1-18-77 16,-7-5-222-16</inkml:trace>
  <inkml:trace contextRef="#ctx0" brushRef="#br1" timeOffset="108156.86">20084 10120 187 0,'0'0'33'16,"0"0"32"-16,0 0-27 15,0 0-4-15,0 0-4 16,0 0-13-16,0 0 2 15,0-5-3-15,0 2 7 16,0 1-7-16,-1 1-6 16,1-1 4-16,-2 1 5 15,2 1-4-15,0 0 5 16,0 0 3-16,0 0 12 0,0 0 0 16,0-3 4-16,0 3 6 15,0 0 10-15,0 0 3 16,0 0-2-16,0 0-5 15,0 0-13-15,0 0-8 16,0 0-13-16,0 0-2 16,0 0 0-16,0 0 0 15,-2 0 1-15,2 0 0 16,0 0 9-16,0 0-8 16,0 0-2-16,0 0-2 15,0 0-3-15,0 0 3 0,-1 0-5 16,1 0-2-1,0 0 2-15,-1 0-1 0,-2 4 0 16,1 4 4-16,-1-3-3 16,2 1-1-16,-2 0-4 15,2-3 2-15,-1 2-2 16,2-2 3-16,-1 3-4 16,1-3 4-16,-3 4 3 15,3-2-3-15,0 2 0 16,0-2 1-16,0 2 0 15,0 3-3-15,0-2 1 16,0 1-2-16,0-1 2 16,0 0-2-16,0 1 3 15,0-1-3-15,0 0 2 16,0 2 0-16,0 0 2 0,0 0-2 16,0-1-3-16,0-2 0 15,0 1 3-15,0-2 0 16,0-1-4-16,3 1 4 15,0-3-5-15,-3 0 7 16,0-1-5-16,0 1 0 16,0-3 2-16,1 2-1 15,-1-1-2-15,0-1 2 16,3 3-1-16,-2-3-2 16,1 3 1-16,-2-1 0 15,0 2-1-15,1 3 6 16,1 1-3-16,-1 1-2 15,1-1 4-15,-1 1-2 16,0-2 1-16,1 0-4 0,1 3 2 16,-3-3-1-1,2 3 0-15,0-3 0 0,-2 3-2 16,1 0 3-16,1 0 2 16,-1-1-4-16,1 5 1 15,2-1 0-15,-3-2 1 16,1 1 0-16,-1 1-2 15,1-4 0-15,-2 2 1 16,1-2 2-16,1 2-2 16,-1-1 0-16,2 0-1 0,0 0 0 15,0-4 2 1,-1 2-2-16,1-3 0 0,-3 2 1 16,0-2-3-16,1 2 5 15,-1-3-4-15,2 0 4 16,-2-2-3-16,0 3 0 15,1-2 0-15,-1 1-1 16,3 1 4-16,-3-2-5 16,0 2 6-16,5 0-6 15,-4 1 4-15,1 0 0 16,-1-1-1-16,2-1-1 16,-1-1 1-16,-1 0 0 15,1 1-1-15,-2-4 1 0,1 3-1 16,-1-3 0-1,0 0 0-15,0 0 0 0,0 2 3 16,0-1-4-16,0 1 1 16,0-1 0-16,0 2 0 15,2-3 1-15,-2 5-1 16,0-5 0-16,0 3-2 16,0 0 1-16,0 2 1 15,0-4 2-15,0 4 0 16,0 0-2-16,3-1 0 15,-2-1 2-15,1 1-2 16,-2 1-1-16,0-2 1 16,0 1 1-16,0-1-1 15,1 2-2-15,-1 0 2 0,0-1 3 16,0 1-3 0,0-2 1-16,0 4-3 0,0-3 3 15,0 2-2-15,0-1 2 16,0 1-1-16,0 0 4 15,3 1-4-15,-3-2-2 16,1 2 2-16,1-1 4 16,-1 1-4-16,1-1 0 15,-2-3 3-15,0 3-3 16,0 1 0-16,1 1 1 16,1 1-1-16,-1 0 1 15,2 0 4-15,-1 3-5 16,-1-2 0-16,1 2 0 0,-1 1 1 15,0-3-1 1,2 3 6-16,0-3-6 16,-2 0 0-16,2 0 6 15,-2-1-6-15,1 1 0 0,-1 0 3 16,-1 1-1-16,3 1 0 16,-3 1-1-16,2-1 2 15,1 0-2-15,-2-2-1 16,1 0 0-16,-2 0 1 15,0 0 4-15,1 1-5 16,1 0 1-16,-1 0 0 16,0 0-1-16,1 2 1 15,0-1-2-15,-1 0 2 16,1-1-1-16,2 2 1 0,-1 0 4 16,0 1-5-16,-1 0 1 15,-1 1 1-15,1-3 2 16,-1 2-4-16,1 3 1 15,-1-2 0-15,1 1 0 16,-1 0-1-16,0 1 1 16,1-3 0-16,0 2-1 15,1-2 1-15,-2 0 0 16,-1-3 1-16,0 4-2 16,0-3 0-16,0 3 1 15,0-3 0-15,0 0-1 16,3 1 1-16,-3 3-1 15,0 0 1-15,0 1-1 16,0 0 1-16,0 1-1 16,0-2 0-16,0 4 2 0,0-3 0 15,0-1-2-15,0 0 0 16,0 0 1-16,0 3-1 16,0-2 1-16,0 1-1 15,0-4 0-15,0 0 0 16,0-3 1-16,0 1 0 15,0 1 0-15,0-2-1 16,0 3 2-16,0-1-2 16,0 1 0-16,0-2 0 15,0 1 2-15,0-2-1 16,0 1-1-16,0-1 0 16,0 0 1-16,0 3-1 0,0 2 1 15,0-2-1-15,0 0 1 16,0-2-1-16,0 0 1 15,0 0-1-15,0 1 1 16,0 2-1-16,0 0 0 16,0 1 2-16,0 3-2 15,0 1-1-15,0 0 1 16,3 0 1-16,-2-4 0 16,-1-2 0-16,0-1-1 15,2 2 1-15,-1-1-1 16,-1-1 1-16,2-2 1 15,-2 2-2-15,0-2 0 16,0 0 0-16,1 0 0 0,-1 0 1 16,0-1-1-1,2 3 0-15,-2-2 0 0,0 2-1 16,0-2 2-16,1-1-1 16,-1 3 1-16,2 0 0 15,-2 1-1-15,0-1 0 16,3-2 0-16,-2 0 0 15,1-1 0-15,1 2 0 16,0 6 0-16,0-1 1 16,1 1-1-16,-1-4 0 0,-1-3 3 15,-1 0-3-15,2-3 0 16,-1 1 0-16,-1-3 3 16,-1 0-3-16,0-1 0 15,2 0 0-15,-1-1 0 16,1 0 0-16,-2-1 1 15,1 0-1-15,-1 0 0 16,0 1 1-16,2 0-1 16,-2 2 0-16,0-1 0 15,0-2 1-15,0 3 0 16,0-1 0-16,1 0 0 16,-1 0 1-16,0 0-2 15,0 0 1-15,0-2-1 16,0 1 1-16,0 1 0 15,0-1-1-15,0 2 1 0,0-2 2 16,0 1-3-16,0 1 0 16,0-2 1-16,0 0-1 15,0 1 0-15,0-1-3 16,0-1 3-16,0-3-14 16,0 0-14-16,0 0-12 15,0 0-9-15,0 0-12 16,0-14-40-16,-1-12-11 15,-7-8-1-15,-1-12-160 16,-1-8-320-16</inkml:trace>
  <inkml:trace contextRef="#ctx0" brushRef="#br1" timeOffset="109246.01">20058 11475 383 0,'0'0'102'0,"0"0"-1"0,0 0-3 16,0 0-41-16,0 0-2 16,0 0 18-16,0 0 10 15,-9-25-22-15,9 22-7 16,0 1-6-16,0 1-11 16,0 1-13-16,0 0-9 15,4 0-6-15,7 4 7 16,3 8 2-16,3 1 4 15,2 4-10-15,5 3-7 16,0 1 7-16,0 2 6 16,1-1-8-16,-1 0 3 15,-3 1-4-15,-3-2 3 16,0-3 0-16,-3 1-7 16,1-2 12-16,-1-1-8 0,0-2 7 15,-3-1-12-15,1-1-3 16,-2-2 6-16,-1 0 5 15,-1-6-8-15,-4 1 1 16,-2 0-4-16,0-5 5 16,-2 2-2-16,-1-2 6 15,0 0-6-15,2 0 1 16,-2 0-1-16,3 0 2 16,3-2 1-16,2-12 3 15,3-6-3-15,5-9-5 16,-4-4 0-16,4-6-2 0,-2-6 2 15,1 0-1 1,-2 2-2-16,-2 9 1 0,-1 9 0 16,-2 6 0-16,-2 7-2 15,-2 4-7-15,-2 4-13 16,-1 3-21-16,1 1-38 16,-2 0-12-16,0 0-5 15,0 5-57-15,0 4-177 16</inkml:trace>
  <inkml:trace contextRef="#ctx0" brushRef="#br1" timeOffset="109890.7">20862 11163 606 0,'0'0'125'15,"0"0"16"-15,0 0-51 16,0 0-48-16,0 0 8 16,0 0 5-16,0-41-9 15,0 40-1-15,0 1-1 16,0 0-7-16,0 0 0 15,0 0-1-15,0 0-7 16,0 0-11-16,0 0 1 16,0 5-13-16,0 9 15 15,0 2 2-15,0 2-9 16,0 0-4-16,0 0-2 16,4 1 1-16,-4 1 5 15,1 3-4-15,1 1 1 0,-1-1 1 16,-1 5-2-16,2-3 0 15,-2 1 2-15,0 1-2 16,0-1-3-16,0 1 0 16,2-2-4-16,-1-2-2 15,1 1 0-15,-2-6-1 16,1-2 0-16,1-4 0 16,-1-3-4-16,1-1-20 15,-1-3-20-15,2 2-25 16,-3-3-70-16,0-3-10 0,-4-1-277 15</inkml:trace>
  <inkml:trace contextRef="#ctx0" brushRef="#br1" timeOffset="114092.75">19981 13130 13 0,'0'0'35'16,"0"0"27"-16,0 0 16 15,0 0-11-15,0 0-4 16,0 0-3-16,0 0-10 15,0 0-10-15,41-20-7 0,-40 19 0 16,-1 1-12 0,2 0 0-16,-2 0-1 0,0 0-9 15,0 0-5-15,0 0-2 16,0 0 1-16,0 0 2 16,0 0 5-16,0 0 4 15,0 0 21-15,0-1-5 16,0-1-10-16,0 0 6 15,0-1 17-15,0-2 22 16,-3-1-4-16,1 0-25 16,-1 0-5-16,0 0-7 15,0-1 1-15,1 1-6 16,0 1-8-16,-2-1-2 0,-2 1 3 16,-1-1-5-16,1 0-1 15,-4 1-2-15,1 3 2 16,-4 1 0-16,-5 1 0 15,0 0-3-15,-3 3-4 16,2 11 3-16,1 0 3 16,-2 4-5-16,4-1 8 15,1 3-3-15,3-1 0 16,3-1-4-16,2-5 2 16,4 2-2-16,1-4-2 15,2 0 2-15,0 0-2 16,0-1 0-16,0-2-2 15,8 3 2-15,5-3 0 16,2 2 1-16,0-1-1 0,0-1-1 16,-2-5 6-1,2-3-6-15,-1 0-4 0,0 0 4 16,-2 0 4-16,2-10 2 16,-5-3-6-16,-2-4-1 15,3-2 1-15,-3 0 6 16,-1-1-6-16,1 3-3 15,-4 0 3-15,-1 0 1 16,2 2 0-16,-3 6-1 16,0 0 1-16,1 6-1 15,0-2 0-15,-2 5 0 16,0 0 1-16,1-2 2 0,-1 2-4 16,0 0 1-1,0 0 0-15,0 0-5 0,0 5 4 16,2 7 1-16,-1 7 7 15,1 1-1-15,-2 4 0 16,0 3 0-16,0 2 1 16,1 0-3-16,2-1 1 15,1 2 5-15,-1-1 0 16,0-3-3-16,1 1 4 16,-2-3-6-16,2-5 2 15,-3 1-1-15,1-1-3 16,-2-5 1-16,0-1 2 15,1-4-3-15,-1-3-3 0,0-2 3 16,2-2-1 0,-2-1-1-16,1-1 1 0,1 0-2 15,-2 0 1-15,1 0 1 16,-1 0-1-16,2 0 0 16,1-10 3-16,4-7-2 15,2 1-2-15,0-4 0 16,0-2 0-16,1 2 0 15,1-2-1-15,0 1-2 16,3 1-7-16,0 2-4 16,1 2-11-16,0 4-11 15,-2 5-12-15,1 3-2 0,5 4-37 16,-4 0-73 0,1 0-148-16</inkml:trace>
  <inkml:trace contextRef="#ctx0" brushRef="#br1" timeOffset="114971.23">20277 13347 515 0,'0'0'102'16,"0"0"13"-16,0 0-38 15,0 0-38-15,0 0 3 16,0 0 0-16,-9-1 6 16,9-4-18-16,0-4-3 15,0-1 8-15,0 2 5 16,0-1-12-16,3 4-6 16,0 0-6-16,0 1-5 15,3 0-5-15,-2 0-2 16,4-2 0-16,-1 0-3 0,5 3 0 15,-3-1-1-15,-3 4 2 16,0-1-2 0,-1 1 0-16,-1 0 2 0,0 0-1 15,1 5 1-15,1 7 3 16,-3 3 3-16,0 2-1 16,0 0-1-16,-2 1-1 15,-1 1 2-15,0 1-4 16,0-2 4-16,0 1 0 15,-6 0 0-15,-3-2 1 16,2-3-4-16,-2-4 2 16,3-2-4-16,0-1-1 15,3 0 1-15,0-4-1 16,2-2 2-16,-1 1-2 16,2-2 6-16,0 0-2 0,0 0-1 15,0 0 0-15,0 0 0 16,0 0 1-16,12-2 1 15,9-7 7-15,4-5-5 16,5-2-7-16,5-4 3 16,3 0-4-16,1 1 0 15,0 2-5-15,-2 3-36 16,-1 4-25-16,0 0-22 16,-5-1-191-16</inkml:trace>
  <inkml:trace contextRef="#ctx0" brushRef="#br1" timeOffset="116199.81">21145 13779 97 0,'0'0'37'0,"0"0"-37"15,0 0-72-15</inkml:trace>
  <inkml:trace contextRef="#ctx0" brushRef="#br1" timeOffset="123412.2">21197 13167 547 0,'0'0'149'15,"0"0"-49"-15,0 0-3 16,0 0-40-16,0 0-18 15,0 0-3-15,0 0-10 16,-14-2-1-16,14 2 2 16,0 0 0-16,0 0-5 15,0 0-7-15,0 0-6 16,0 0 0-16,-1 0 0 16,1 3-6-16,0 1 11 15,0 0-11-15,0-1-2 16,0-1 1-16,9-2 5 0,2 0-2 15,2 0-5 1,5-2 8-16,-3-9-3 0,-2 0-5 16,-2-1 1-16,-4 0 1 15,-4 0-2-15,-2 0 2 16,-1 1-2-16,0 3-3 16,-1 5 0-16,-14 0-1 15,2 3 2-15,-4 0-2 16,2 9-2-16,1 6 5 15,0 0 1-15,1 4 0 16,5-2-2-16,2 5 1 16,5-2 1-16,1-3 3 15,0-1-3-15,0 1-2 16,12-5 2-16,-2-1 0 0,7 0-1 16,-1-3-1-16,0-1 2 15,1-3 0-15,1 0-13 16,-2-3-21-16,-1-1-19 15,3 0-49-15,-4 0-139 16,0-9-145-16</inkml:trace>
  <inkml:trace contextRef="#ctx0" brushRef="#br1" timeOffset="124005.6">21430 13123 260 0,'0'0'212'0,"0"0"-121"15,0 0 10-15,0 0-27 16,0 0 25-16,0 0-14 15,-34-24-23-15,20 23-18 16,-8 1-11-16,-2 0-3 16,-3 1-2-16,-3 10-3 15,3 5-7-15,-1 3 2 16,4 3-8-16,2 4 1 16,5 2-1-16,2 2-1 0,5-1-1 15,4-2-5-15,2-2 5 16,4-4-3-16,0-2-1 15,7-4-4-15,10-2 1 16,5-5 6-16,0-3-6 16,5-5-2-16,4 0 3 15,0-5 0-15,2-12 2 16,-5-2-5-16,-5-6 3 16,-6-1 1-16,-5-1-3 15,-4-4 1-15,-5 0-1 16,-3-3-2-16,0 0 0 0,-8 3-1 15,-7 6 1-15,-2 6-6 16,1 8-1-16,-4 6-4 16,2 5 1-1,-4 0-9-15,-2 19 1 0,2 5-1 16,2 5-8-16,3 0-6 16,5 2-27-16,4-2-26 15,8-2-99-15,0-5-78 16,0-5-225-16</inkml:trace>
  <inkml:trace contextRef="#ctx0" brushRef="#br1" timeOffset="124392.93">21912 13125 897 0,'0'0'52'0,"0"0"3"15,0 0-19-15,0 0-26 16,0 0-6-16,0 0-2 16,-50-9-2-16,26 14 2 15,-4 3-2-15,-5 3 10 0,-3 1 8 16,4 3 17-1,2 0-12-15,8 1-6 0,5-1-13 16,8 2 0-16,6 2-4 16,3-2 0-16,0-3 0 15,6 0-3-15,13-6 2 16,4-2-6-16,1-6-6 16,4 0-4-16,1 0-14 15,-1-11-19-15,-3-6-15 16,-3-5-87-16,-5-2-39 15,-4-3-7-15</inkml:trace>
  <inkml:trace contextRef="#ctx0" brushRef="#br1" timeOffset="124616.93">21885 12886 452 0,'0'0'134'0,"0"0"20"15,0 0-40-15,0 0-22 16,0 0-53-16,0 0-37 15,-12 2 2-15,12 18 21 16,6 8-7-16,4 2 4 16,-3 4 1-16,1 6-7 15,-2 1-11-15,0 1-3 16,1 2-2-16,-2-3-2 16,-1-2-34-16,0-3-61 15,-1-7-125-15,-2-9-227 16</inkml:trace>
  <inkml:trace contextRef="#ctx0" brushRef="#br1" timeOffset="124993.37">22271 13043 908 0,'0'0'82'0,"0"0"-39"16,0 0 14-16,0 0-29 16,0 0-13-16,0 0-15 0,-79-21 9 15,57 21-7-15,-4 9-1 16,1 6 12-16,0 1 0 16,4 6-3-16,1 0 0 15,7 4-9-15,3-1 1 16,5-1-2-16,5 0 0 15,0-3 0-15,3-4-1 16,10-3-3-16,1-3-9 16,7-8 0-16,-2-3-2 15,7 0-16-15,2-13 4 16,-3-5-32-16,0-4-55 16,-5-5-61-16,-5 0-23 15,-5-3 63-15,-1 0-95 16</inkml:trace>
  <inkml:trace contextRef="#ctx0" brushRef="#br1" timeOffset="125180.69">22256 12889 112 0,'0'0'214'0,"0"0"-46"0,0 0-26 15,0 0-10-15,0 0-35 16,0 0-6-16,-24-68-77 16,24 84-13-16,0 11-1 15,0 6 14-15,0 4-6 16,0 4 3-16,5 1-5 15,4 3-3-15,3 1-3 16,0-3-12-16,1-1-88 16,-3-8-84-16,0-7-191 15</inkml:trace>
  <inkml:trace contextRef="#ctx0" brushRef="#br1" timeOffset="125727.26">23197 12920 833 0,'0'0'125'0,"0"0"-44"0,0 0-49 16,0 0 3-16,0 0-22 16,0 0-3-16,-64 0 6 15,49 14-3-15,0 6-2 16,1 2-2-16,1 5 4 15,5-1-1-15,2 0-7 16,6-2-5-16,0-2 3 16,0-2-3-16,0-7 0 0,6-1 3 15,5-4-3-15,0-5-1 16,4-3 1-16,0 0 6 16,3-6-4-16,0-13 2 15,-3-7 1-15,1-4-4 16,-6-3-1-16,-6-1 0 15,-4 5-2-15,0 5-2 16,-4 7 1-16,-9 11-2 16,-2 6 0-16,-6 0-11 15,-1 14-20-15,-4 10-5 16,5 5-13-16,5-3-38 16,4 1-101-16,5-7-102 15</inkml:trace>
  <inkml:trace contextRef="#ctx0" brushRef="#br1" timeOffset="126007.9">23390 12625 426 0,'0'0'560'0,"0"0"-477"16,0 0-14-16,0 0-51 16,0 0-18-16,0 0-1 0,-24 26 1 15,24 16 3-15,0 8-3 16,0-1 0 0,-3 4-8-16,-2-1-30 0,1-1-24 15,-2 1-50-15,-3-4-112 16,0-6-138-16</inkml:trace>
  <inkml:trace contextRef="#ctx0" brushRef="#br1" timeOffset="126530.48">23462 13112 985 0,'0'0'62'0,"0"0"9"0,0 0-33 16,0 0-21-16,0 0-10 15,0 0 6-15,-13-23-10 16,23 12-2-16,3-5 7 16,6-3-5-16,4 0-2 15,2-3-1-15,3-4 2 16,2-2-2-16,-2-2 0 15,-4 1-4-15,-6-1 2 16,-3 5 2-16,-9 4 0 16,-3 8 0-16,-3 5-3 15,0 6 3-15,0 2 0 0,0 0 0 16,-6 0-3-16,-7 14 3 16,-1 4 1-16,3 2-1 15,1 2 0-15,6 2-1 16,2-4 0-16,2 2 1 15,0-2-1-15,0 1 0 16,2-2 1-16,7 7 3 16,1-2 0-16,-1-3-1 15,-1-1 0-15,-1-6 1 16,-1-1 0-16,-3-3 0 16,0 1-2-16,-3 0 0 15,0 0 1-15,-16 3-2 16,-17 5 0-16,-13-1-17 15,-10-1-35-15,-9-9-97 0,0-8-351 16</inkml:trace>
  <inkml:trace contextRef="#ctx0" brushRef="#br1" timeOffset="127620.01">21487 14006 813 0,'0'0'55'0,"0"0"3"16,0 0 10-16,0 0-45 16,0 0-14-16,0 0-7 15,-68 20 8-15,53-3 10 16,1 2 4-16,-2 3 6 15,3 3-5-15,4 3-2 16,3 1-12-16,4 0 1 16,2 1 2-16,0-2-5 15,4-1-3-15,11-3-6 0,3-4 5 16,0-6-5 0,2-5 2-16,3-4-2 0,-4-5 1 15,2-2 5-15,-2-18-6 16,-2-5 6-16,-2-5-5 15,-6-4 0-15,-7-2 1 16,-2 2-2-16,0 0-2 16,-7 7 1-16,-6 6-7 15,-2 5-5-15,1 9-2 16,0 7-4-16,1 0-19 16,2 17-34-16,3 8-27 15,3 1-129-15,5-3-157 16</inkml:trace>
  <inkml:trace contextRef="#ctx0" brushRef="#br1" timeOffset="128187.13">21986 14062 1003 0,'0'0'40'0,"0"0"29"16,0 0-33-16,0 0-26 0,0 0-5 15,0 0-4 1,-36-17 0-16,22 17 2 0,-7 5-2 16,-2 7-1-16,1 2 1 15,1 3 7-15,4 3-3 16,6 1-2-16,5 1-2 15,6-1 0-15,0-1-1 16,3-2-1-16,11-4-3 16,3-2-1-16,2-7-9 15,4-3 2-15,-2-2-7 16,3-2-14-16,-1-15-3 16,-2-3-7-16,-3-6-43 15,-5-3-39-15,-4-2 40 16,-4-1 31-16,-5-2 49 15,0-2 5-15,0-1 13 0,0 6 25 16,-2 4 12-16,-2 9 21 16,1 7 1-16,1 8-7 15,2 3-6-15,0 0-21 16,0 0-23-16,0 14-9 16,0 7 27-16,0 5-13 15,0 3-10-15,8-1-4 16,3 2-4-16,0 1 0 15,0 0-1-15,-1 2-1 16,1 1-16-16,-1-1-38 16,0-3-46-16,1-6-153 15,-2-10-193-15</inkml:trace>
  <inkml:trace contextRef="#ctx0" brushRef="#br1" timeOffset="128562.77">22471 14016 1003 0,'0'0'45'0,"0"0"9"15,0 0-31-15,0 0-16 16,0 0-1-16,0 0-5 0,-28-16-1 15,16 16 5-15,-6 0-5 16,-7 0 0-16,-2 1 6 16,-5 13-3-16,2 4 8 15,4 2 5-15,7 3-9 16,5 1-4-16,6-2-2 16,7 2-1-16,1-2-1 15,0-2 0-15,9 1-1 16,7-8-5-16,1-3-8 15,2-4-1-15,1-6-28 16,3 0 6-16,0-9-16 16,0-13-68-16,-3-5-89 0,-4-3-100 15</inkml:trace>
  <inkml:trace contextRef="#ctx0" brushRef="#br1" timeOffset="128794.66">22407 13796 527 0,'0'0'196'0,"0"0"-48"16,0 0-52-16,0 0-41 16,0 0-10-16,0 0-18 15,-24-32-17-15,24 32-10 16,0 10 2-16,0 9 1 16,1 8 9-16,7 4-5 15,0 3 1-15,2 6-5 16,-2 0-2-16,2 3 1 15,5-1-4-15,-2-5-36 0,2 1-33 16,0-6-107-16,-3-7-150 16</inkml:trace>
  <inkml:trace contextRef="#ctx0" brushRef="#br1" timeOffset="129244.97">23108 13816 377 0,'0'0'596'0,"0"0"-487"15,0 0-28-15,0 0-46 16,0 0-23-16,0 0-9 15,-19 3-2-15,19 22 7 0,0 6-1 16,0 3-4-16,0 1-2 16,0 2-1-16,0 1 1 15,1-3-1-15,5 1-3 16,1-4-19-16,1-3-20 16,-4 0-28-16,1-7-32 15,-1-6-159-15,-1-10-179 16</inkml:trace>
  <inkml:trace contextRef="#ctx0" brushRef="#br1" timeOffset="129508.81">23339 13641 745 0,'0'0'253'16,"0"0"-168"-16,0 0-29 16,0 0-41-16,0 0-15 15,0 0-3-15,-15 2 3 16,15 27 0-16,0 3 0 16,0 7-2-16,0 0-20 15,0 1-34-15,0 2-23 0,2-9-116 16,1-5-94-1</inkml:trace>
  <inkml:trace contextRef="#ctx0" brushRef="#br1" timeOffset="130145.38">23536 14046 924 0,'0'0'93'0,"0"0"-15"0,0 0-27 16,0 0-28-16,0 0 0 15,0 0-4-15,-12-1-1 16,12-4-11-16,0-3 3 15,12-3 1-15,6-9-6 16,4 0 0-16,7-10-3 16,-1-4-3-16,5-5 2 15,-3-3-1-15,-4 2 0 16,-3 3 0-16,-8 2-3 16,-2 8 2-16,-7 6 1 15,-4 5 0-15,-2 9 0 16,0 4-1-16,0-1-2 15,0 4-2-15,-10 0 1 16,-1 13 4-16,-3 7 0 0,3 2 0 16,4-2 0-16,2 2-1 15,4-1 1-15,1-2 0 16,0 1 0-16,0-1-1 16,0-2 1-16,5-2 0 15,4-3-3-15,4 2 3 16,-1-3 0-16,1 3 5 15,1 0-2-15,1-2 1 16,-2 1-1-16,-2 1-2 16,-1-4 0-16,-5 0 0 15,-1-1-1-15,-4 2 0 0,0-1 0 16,0 0-1-16,0 0-7 16,-12-5 8-16,-4 2-1 15,-6 0-13-15,2-1-29 16,-3-2-44-16,1-4-123 15,3 0-322-15</inkml:trace>
  <inkml:trace contextRef="#ctx0" brushRef="#br1" timeOffset="130357.86">24245 13430 1207 0,'0'0'3'0,"0"0"16"16,0 0-19-16,0 0-40 16,0 0-58-16,0 0-399 15</inkml:trace>
  <inkml:trace contextRef="#ctx0" brushRef="#br1" timeOffset="145777.76">15918 13328 13 0,'0'0'71'0,"0"0"-36"16,0 0 5 0,0 0 12-16,0 0 8 15,0 0-42-15,0 0-18 0,0 0 12 16,-56 10 0-16,50-10 20 16,-2 0 27-16,-1 0-24 15,5 0-9-15,1 0 17 16,0 0 10-16,1 0-18 15,-1 0-25-15,-1 0-3 16,-2 0 14-16,2 0 0 16,-2 0-6-16,-2 0-14 15,2 0 1-15,0 0-1 16,2 0-1-16,1 0 4 16,0 0 7-16,0 0 3 15,0 0 14-15,1 0-3 0,-2 0-3 16,2 0-2-16,1 0 8 15,-1 0 6-15,2 0 21 16,0 0-6-16,0 0-12 16,0 0-9-16,0 0-5 15,0 0-4-15,0 0 1 16,0 0 0-16,-2 0-6 16,2 0-6-16,0 0 3 15,0 0-5-15,0 0 1 16,0 0 2-16,0 0-1 15,0 0 2-15,0 0-5 16,0 0 9-16,0 0-8 0,0 0 5 16,0 0-2-16,0 0-3 15,0 0 1-15,7 1 3 16,5-1 4-16,1 0-5 16,-1 0-1-16,1 0 0 15,4 0-1-15,-5 0-4 16,3 0 0-16,-3 0 0 15,1 0 3-15,1 0-3 16,-1 0-2-16,-1 0 0 16,0 0 4-16,1 0-3 15,-1 0-2-15,3 0 0 16,-4 0 0-16,4 0 0 16,0 0 7-16,4 0-6 15,-3 0 0-15,3 0-1 16,1 0 8-16,-2 0-7 0,0 0 3 15,-3 0-3-15,1 0 1 16,-2 0 5-16,0 0-7 16,0 0 2-16,2 0-2 15,-1 0 1-15,2 2-1 16,2-2 1-16,2 2 0 16,3-2 1-16,1 1-1 15,1 1 1-15,2-1-2 16,-1 1 1-16,0-1 2 15,-3 2-4-15,-4-1 1 16,3 3-2-16,-3-1 2 16,3-1 1-16,-1 2-1 0,2-2 1 15,1-1 0-15,1 1 1 16,2-2 4-16,0 1-6 16,1-2 1-16,-1 0 0 15,0 0-1-15,0 0 1 16,0 0-1-16,-1 0 0 15,1 0 3-15,-2 0-2 16,3 0 0-16,-2 0-1 16,-2 0 5-16,-2 0-5 15,-2 0 0-15,1 0 0 16,-1 0 0-16,1 0-1 16,1 0 3-16,0 0-2 15,3 0 1-15,2 0 1 16,0 0-2-16,0 0 0 0,1 0 1 15,-2 0 0-15,-3 0 0 16,-2 0 0-16,-2 0-1 16,2 0 0-16,-1 0 4 15,1 0-3-15,-1 0-2 16,3 0 2-16,0 0 0 16,3 0-1-16,-1-2 0 15,4 0-1-15,-2-2 1 16,2 4 2-16,-5-3-2 15,0 1 0-15,-4-1-1 16,4 2 1-16,-4-2-2 0,3 2 2 16,-2-1 1-16,-1 0-1 15,-1 2-1-15,0-3 0 16,-3 1-2-16,5-1 3 16,-3 2 1-16,4-1 0 15,-2-1 0-15,1 2-1 16,2-3 0-16,0 1 0 15,-2 0 1-15,4 2-1 16,-3-2 0-16,-2 2 0 16,-3-2 2-16,-1 2 0 15,-2-2 0-15,-1 1-2 16,-2-1 0-16,2 1 1 16,-1 0 1-16,3-2 4 15,0 3-6-15,1-4 0 16,0 3 0-16,2-1 2 0,-2-1-1 15,5 1 0-15,-3 0-1 16,-4-1 0-16,5 1 0 16,-4 0 2-16,2-1-1 15,3 2-1-15,-2-3 1 16,5 0 1-16,-2 4 5 16,1-2-7-16,-5 1-3 15,0 1 3-15,-6 1 0 16,-1 0 0-16,0-3 1 15,1 3 0-15,3 0-1 0,-2-2 0 16,4 0 0 0,-2 1 0-16,-1-1 1 0,2 1-1 15,-2-1 1-15,-5 2 0 16,0 0-2-16,0-1 0 16,-3 1 1-16,0 0 1 15,2-1-1-15,-1 1 0 16,2-2 0-16,0 2 0 15,2 0 0-15,-1 0 0 16,2 0-1-16,-1 0-1 16,3 0 3-16,-3 0-1 15,-4 0 1-15,6 0-1 16,-5 0 0-16,4 0 0 16,1 0 1-16,-2 0-2 15,-1 0 2-15,-1 0-3 16,-1 0 2-16,0 0 0 15,0 0 3-15,-1 0-3 0,1 0 0 16,4 0-1-16,-2 0-3 16,3 0 4-16,0 0 0 15,2 0 0-15,2 0 0 16,-3 0 1-16,2 0 0 16,-4 0 1-16,-2 0-4 15,-2 0 3-15,-3 0-3 16,2-1 4-16,0 1-2 15,1-2 2-15,-1 0 0 16,4-1-2-16,2 0 2 0,-2 0 2 16,2 1-2-16,-1-1-2 15,-4 0 0-15,-1 0 0 16,-1 1 2-16,-2 0-1 16,2 2 0-16,0-1 9 15,3-2-9-15,-1 0 0 16,2-2 2-16,3 2 5 15,-2-1-6-15,0 2 0 16,-4-1-2-16,-1 1 3 16,-3 1-3-16,0-1-2 15,1 2 2-15,-1 0 0 16,2 0 0-16,2 0 0 16,1 0 3-16,-1 0-3 15,1-3 2-15,0 3-2 16,-3 0 0-16,-2 0-1 15,-1 0 1-15,-1 0 0 0,2 0 0 16,0 0-4-16,2 0 8 16,3 0-7-16,-3 0 3 15,4 0 0-15,-5 0 5 16,1 0-5-16,-2 0 1 16,1 0-1-16,-1 0 0 15,-1 0 1-15,-2 0-1 16,0 0 0-16,0 0 0 15,0 0 0-15,0 0 0 0,3 0 0 16,-3 0-3 0,0 0 3-16,0 0 4 0,1 0-4 15,-1 0-4-15,0 0 4 16,0 0 4-16,0 0-4 16,0 0-3-16,0 0 2 15,0 0-19-15,0 0-37 16,-9 0-38-16,-18 8 1 15,-13-4-32-15,-5-3-308 16</inkml:trace>
  <inkml:trace contextRef="#ctx0" brushRef="#br1" timeOffset="146960.78">17678 13225 539 0,'0'0'151'0,"0"0"-22"15,0 0-49-15,0 0-31 0,0 0-12 16,0 0 5 0,0 0-1-16,6-26 2 0,-6 25-8 15,0-1-10-15,0 2 0 16,0-3 4-16,0 3-2 16,0 0-6-16,0 0-6 15,0 0-1-15,0-2 4 16,0-1-6-16,0 2-5 15,0-4-7-15,0 4 16 16,0-1-8-16,0-1 5 16,0 3 1-16,0 0-8 15,0 0 7-15,0 0-5 16,0 0-1-16,0 0-5 16,0 0 1-16,-12 0-1 15,-5 8-2-15,-6 4-4 0,2 2 4 16,-3 2 0-16,2 1 6 15,-2 1-6-15,2-1 1 16,-2-2 0-16,5-1 0 16,2-4-1-16,2 1 0 15,3-3 1-15,2-1 0 16,1-4 0-16,1 0-1 16,4-3 1-16,2 0 4 15,1 0-3-15,1 0 0 16,0 0-1-16,0 0 3 15,0 0-4-15,0 0 0 16,0 0 0-16,0 0 0 16,0 3-9-16,0 3 3 15,6 5 4-15,5 3 2 0,5 0 3 16,0-2-3-16,4 1 2 16,2-2 0-16,-3-4 0 15,4 0-2-15,-1-1 0 16,-2 0 1-16,2 1-1 15,-1-1-10-15,-5 3-22 16,1 3-24-16,-1 3-14 16,2 5 16-16,-2 3 10 15,-5 8-38-15,-2 1-47 16,-2 0-123-16,1-2-143 16</inkml:trace>
  <inkml:trace contextRef="#ctx0" brushRef="#br1" timeOffset="147720.12">17862 13850 472 0,'0'0'258'16,"0"0"-128"-16,0 0-23 16,0 0-67-16,0 0-6 15,0 0 5-15,-13-11-2 0,8 11-17 16,-2 0-4-1,-1 0-2-15,-5 0 4 0,-1 7-1 16,4 3 12-16,-5 5-6 16,4 3-4-16,1 2 1 15,3 1-7-15,1 0 1 16,3-1 1-16,3-4-8 16,0 1 1-16,0 0-2 15,0-2-6-15,9-1 8 16,2-2-4-16,1-3 12 15,1 1-4-15,0-4 0 16,-1-2-7-16,4-2 1 16,-2-2 0-16,2 0 3 15,-2 0-7-15,2-2-1 0,-3-8-1 16,3-2 4-16,-3-4-1 16,-1-1-2-16,4-1 1 15,-5-2 3-15,-3-1-5 16,-3-1 0-16,-5 1-1 15,0 1 1-15,0 0-5 16,-5 4 0-16,-11 4-3 16,-8 9-9-16,-6 3-8 15,-2 0-20-15,-7 17-9 16,4 8-10-16,4 0-35 16,3 0-201-16</inkml:trace>
  <inkml:trace contextRef="#ctx0" brushRef="#br1" timeOffset="150945.43">14937 13014 508 0,'0'0'60'0,"0"0"53"16,0 0-46-16,0 0-28 15,0 0 0-15,0 0 29 16,0 0-23-16,0 0 0 15,0-53-5-15,-4 46-14 16,-1 4 5-16,-2-3-18 16,-3 2 2-16,0 2 4 15,-2 2-12-15,-1-2 1 16,-5 2 6-16,-3 0-5 16,-3 0 6-16,-1 7-1 0,-1 5-1 15,1 3 1-15,4-2-3 16,6 5-3-16,1 0-6 15,7 2 7-15,1-1-9 16,3 0-2-16,3-2 0 16,0-3 1-16,0-2 0 15,0-3 0-15,6-2 1 16,0-1-1-16,2-3 1 16,1-2 0-16,-1-1 1 15,3 0 2-15,4 0 2 16,-1-10-5-16,2-2 2 15,-2-4 1-15,0-1-3 16,0 0 1-16,-4 0 0 0,-1-1 1 16,-3 4-2-1,0 2 4-15,-3 5-4 0,0 2 1 16,0 3-3-16,-3-1 2 16,0 1 0-16,1 2-1 15,-1 0 1-15,0 0 0 16,0 0 0-16,0 0 0 15,0 0 0-15,0 0-3 16,0 12 3-16,0 7 2 16,0 5 6-16,0 2-2 15,0 2 0-15,0 3 2 16,0 2-6-16,0 0 6 0,0 0 2 16,0-4 1-16,0-2-2 15,0-3-2-15,0-2 5 16,-1-6-11-16,-3-4 7 15,4-1-7-15,0-7 2 16,-2-2 0-16,2 0-3 16,0-2 0-16,0 0 4 15,0 0 0-15,0 0-1 16,0 0 3-16,0-8 3 16,9-5-8-16,3-2 1 15,0 1 0-15,4-3-2 16,-1 1-2-16,5-4-7 15,0 3-14-15,-1-2-18 0,3 4-8 16,0 4-9 0,-5 3-3-16,0 6-58 0,-11 2-197 15,-4 0-344-15</inkml:trace>
  <inkml:trace contextRef="#ctx0" brushRef="#br1" timeOffset="151949.79">15132 13316 218 0,'0'0'121'0,"0"0"-40"0,0 0-19 16,0 0 4-16,0 0 29 16,0 0 1-16,-16-21-16 15,15 16 14-15,-2-2-32 16,3 2-12-16,0-2-13 15,0 0-5-15,0-2-10 16,0 1 4-16,7 0-8 16,0-1-1-16,2 1-4 15,0 1 1-15,5 0-9 16,-1 1 2-16,0 3 1 0,-4 2-7 16,2 1 1-16,-1 0-2 15,-2 0-1-15,-1 4 1 16,-1 6 2-16,-2 0 1 15,1 2-2-15,-5 5-1 16,0-2 3-16,0 2-3 16,0 0 2-16,0 0 1 15,-9 0 0-15,-1-2 1 16,1-1-3-16,-3-2 1 16,3-3-1-16,1-4 0 15,4-2 0-15,1-3-1 16,3 0 3-16,0 0 1 15,0 0-2-15,0 0 1 0,0 0-1 16,0-3-2 0,0-5-1-16,4-1 0 0,7 0 2 15,0 1-2-15,2 0 1 16,-3 4-2-16,0 0 2 16,3 1 1-16,-5 3-1 15,0 0-6-15,2 0 6 16,0 0-1-16,0 0 1 15,0 7 0-15,-1 0 0 16,-1 3 0-16,-3 2-2 16,2-1 2-16,-4 2 1 15,0-3 4-15,-3 0-5 0,0 2 0 16,0-2 2 0,0 2 0-16,-9-3 1 0,-3 1-2 15,0 0 1 1,-1 0 0-16,-1-2-2 0,-2 0 1 15,-4-4-2-15,-4 1 1 16,-1-2-11-16,1-3-14 16,3 0-19-16,3 0-51 15,6 0-159-15,-2 0-357 16</inkml:trace>
  <inkml:trace contextRef="#ctx0" brushRef="#br1" timeOffset="159404.34">13647 14814 469 0,'0'0'142'15,"0"0"-16"-15,0 0-9 16,0 0-39-16,0 0-35 16,0 0-20-16,0 0-3 15,0 0-7-15,-6-7 0 16,6 7 1-16,0 0 2 0,0 0 0 16,0-2-2-16,0 2-2 15,0-3-2-15,10-2 1 16,6-2 1-16,3-5-6 15,-1-2-3-15,4-1-1 16,-4-2 5-16,-4 0-7 16,-3 1 1-16,-3 2-4 15,-7 3 1-15,-1 1 2 16,0 3-1-16,0 2 1 16,-7 5-5-16,-13 0 3 15,-2 7 2-15,-5 13-1 16,-1 6 0-16,7 3 1 15,2 3 0-15,3 2 1 0,7-2 0 16,6 0 0 0,3-2 0-16,0-3 3 0,0-3-4 15,11-4 0-15,5-6 0 16,2-3 2-16,5-6-4 16,2-5 4-16,3 0-1 15,6 0-1-15,4-11-12 16,1-6-38-16,1 0-32 15,-9-5-133-15,-8 1-98 16</inkml:trace>
  <inkml:trace contextRef="#ctx0" brushRef="#br1" timeOffset="160083.84">13985 14740 154 0,'0'0'153'0,"0"0"-117"15,0 0-5-15,0 0-18 0,0 0-12 16,0 0 0-16,-10 6 0 16,10-6 0-16,-5 0 10 15,2 0 29-15,-4 0 11 16,4 0-10-16,1 0 13 16,0 0 2-16,-3 0 9 15,2 0 3-15,-2 0-18 16,4 0 21-16,-1-2-18 15,-2-1-17-15,3 1 12 16,-1 0-13-16,1 2 2 16,1 0-9-16,0 0-7 0,0 0-12 15,0 0-7 1,0 0-1-16,0 6-1 0,10 8 14 16,4-1-6-16,2 0 0 15,-1 1-2-15,1-2-1 16,1 0-1-16,1-3-2 15,1 2 0-15,-1 0 1 16,-6-1-2-16,0-3 0 16,-6-1-1-16,-3-4 0 15,1 0 2-15,-2-2-1 16,-2 0 1-16,1 0-2 16,-1 0 2-16,0 0 3 15,0-7 3-15,2-10-7 16,-2-4-1-16,4-2 0 15,-3-5 0-15,2-4-5 0,1 3-8 16,1 0-5-16,2 8-5 16,-1 6-7-16,4 3-34 15,-3 7-64-15,1 2-175 16,-5 3-197-16</inkml:trace>
  <inkml:trace contextRef="#ctx0" brushRef="#br1" timeOffset="160586.34">14224 14725 802 0,'0'0'110'16,"0"0"-77"-16,0 0-19 15,0 0-1-15,0 0 1 16,0 0-5-16,70 0 0 16,-58-7-5-16,2-4 12 15,-4-5-3-15,-3 1 6 16,-1-4 1-16,0-1-8 16,-3 3-5-16,-3 1-2 15,0 1 0-15,0 5 1 0,0 3-2 16,0 3-2-16,-1 4 3 15,-7 0-5-15,-1 0-1 16,-2 4 1-16,0 11-1 16,0 6 2-16,0 1-1 15,3 2 6-15,4 4-2 16,2-3 4-16,2 0-4 16,0-3 2-16,0-2-3 15,9-3-2-15,2-3-1 16,5-4 2-16,-2-3-2 15,6-4 0-15,3-3 0 16,-1 0-6-16,2 0-14 16,1-13-18-16,1-4-18 15,-6-2-64-15,-4-3-56 16,-3-2-28-16,-9-1-99 0</inkml:trace>
  <inkml:trace contextRef="#ctx0" brushRef="#br1" timeOffset="161171.44">14522 14625 231 0,'0'0'189'0,"0"0"-62"15,0 0 11-15,0 0-43 16,0 0-18-16,0 0 1 16,-28-27-20-16,28 27-14 15,-2 0-10-15,2 0-9 16,-1 0-5-16,1 0-5 16,-2 0 2-16,0 0-9 15,0 0 0-15,0 3 2 16,1 0-1-16,-2 0-6 15,3-1 3-15,-1 1-3 0,1 0 5 16,0-2-2-16,0 3-1 16,0 1-2-16,0 0 2 15,0 5 4-15,0-2-4 16,0 3 0-16,0 4-1 16,4-1-1-16,0 2 2 15,2-2-2-15,-1-2-2 16,0-1 0-16,-2-1 0 15,0-4 0-15,1 0-1 16,-4-3 1-16,1-3-1 16,-1 0 0-16,0 0 0 15,0 0 2-15,2 0 1 16,-2 0 1-16,0-12-2 0,1-9-1 16,0-4-1-16,3-1 0 15,-1-2 0-15,0 3 0 16,4 0 0-16,3 0-3 15,1 1 1-15,3 5 1 16,-1 2-1-16,1 5 0 16,-2 5 1-16,-3 2 0 15,1 5 0-15,1 0-2 16,0 0 2-16,-3 11 0 16,5 6-1-16,-1 3 2 15,0 0 3-15,-2 4-3 16,1-2 0-16,-1 1-10 15,1-1-11-15,-1-1-23 16,0-1-30-16,-2-4-63 0,-2-7-187 16</inkml:trace>
  <inkml:trace contextRef="#ctx0" brushRef="#br1" timeOffset="161687.79">15073 14475 734 0,'0'0'92'0,"0"0"8"15,0 0-64-15,0 0 6 16,0 0-28-16,0 0 2 16,-48-18 8-16,38 18-4 15,-1 0 6-15,1 4-9 16,1 8-3-16,3 5 2 16,4 2-7-16,2 5 2 15,0-2-2-15,0 1-4 16,12-2 1-16,3-4-5 15,2-3 2-15,-1-4-3 0,2-5 1 16,0-3-1-16,-2-2 0 16,-1 0 2-16,1-7 0 15,1-12 2-15,-2-3-4 16,-3-4 2-16,-7-1 0 16,-3 0-2-16,-2-2 0 15,0 3-2-15,-7 3 0 16,-5 7-4-16,-2 7 2 15,-2 7-2-15,-5 2-11 16,-1 11-32-16,2 11-13 16,4 3-19-16,4-2-103 15,5-1-91-15</inkml:trace>
  <inkml:trace contextRef="#ctx0" brushRef="#br1" timeOffset="162003.1">15313 14224 827 0,'0'0'80'0,"0"0"4"16,0 0-41-16,0 0-12 0,0 0-17 15,0 0-14-15,-24-39 0 16,24 39-3-16,0 10 3 16,0 13-1-16,6 10 2 15,1 3 5-15,-1 2-3 16,2 1-3-16,-1-5-1 16,0 2-31-16,1-2-28 15,-2 0-63-15,0-3-65 16,-3-6-71-16</inkml:trace>
  <inkml:trace contextRef="#ctx0" brushRef="#br1" timeOffset="162489.09">15465 14461 872 0,'0'0'98'0,"0"0"-29"16,0 0-24-16,0 0-36 16,0 0-8-16,0 0 3 15,15-51-4-15,4 34 5 16,2-1-3-16,-1-3-2 16,0-3 0-16,0-2 0 15,-7 1 0-15,-1 1 0 16,-4 3 2-16,-5 3-2 0,-3 9 0 15,0 2 5-15,0 4-3 16,0 1 1-16,0 2-3 16,0 0-2-16,-5 6 1 15,-5 9 1-15,4 3 0 16,0-1 0-16,3 0 0 16,0-2-1-16,3 1 2 15,0-2-1-15,0 0 0 16,0-1 0-16,1-1 2 15,10 0-1-15,2 0 2 16,-1 0-1-16,-1-2-1 16,2 0-1-16,-6-4 3 15,-4 0-2-15,-1 4-1 0,-2 1 0 16,0 6-4-16,-15 3-12 16,-9 2-61-16,-3-2-180 15,-4-6-360 1</inkml:trace>
  <inkml:trace contextRef="#ctx0" brushRef="#br1" timeOffset="163234.26">14039 15601 855 0,'0'0'84'0,"0"0"-29"16,0 0-5-16,0 0-32 15,0 0-9-15,0 0-7 16,-52 27 0-16,49-10 5 15,3 1 7-15,0 2 5 16,0 2 2-16,0 0-6 0,0 0-4 16,9-1-1-16,3-4-6 15,4-2 1-15,2-6-5 16,1-7 1-16,-2-2 0 16,7 0-1-16,-2-8 2 15,-4-11 3-15,-1-4-3 16,-7-2 0-16,-7-1-2 15,-3 1 0-15,0-2-1 16,-6 1 0-16,-9 3-2 16,-2 5 0-16,4 4-9 15,-2 9 4-15,6 5-11 16,0 0-35-16,3 13-22 0,5 7-69 16,1 1-65-16,0-4-103 15</inkml:trace>
  <inkml:trace contextRef="#ctx0" brushRef="#br1" timeOffset="163824.63">14540 15519 796 0,'0'0'75'0,"0"0"13"16,0 0-49-16,0 0-8 16,0 0-14-16,0 0-5 15,-43-28-8-15,31 28 0 16,-7 0-2-16,-5 13 6 16,-2 1 7-16,4 4 7 15,1 3-3-15,3 1-1 16,9 0-12-16,5 2-5 15,4-3 2-15,0 2-3 16,0-5 1-16,10-3-1 16,7-2-6-16,-2-6-14 15,2-4 5-15,0-3-6 16,2 0 11-16,-1-16-7 0,-3-5-4 16,-2-4-8-16,-5-4-41 15,-5-1-32-15,-3-5 8 16,0-1 53-16,-3-6 35 15,-12-2 6-15,2-1 1 16,-4 2 5-16,5 7 3 16,3 9 26-16,2 10-4 15,5 7 31-15,1 7-14 16,1 2-11-16,0 1-30 16,0 0-7-16,0 7 0 15,9 12 11-15,1 6 6 0,2 4-5 16,5 6-7-1,-1 1-3-15,2 2 1 16,4-1-3-16,-2-2 0 16,2-2-9-16,0-4-49 0,-1-2-77 15,-4-9-89-15,-4-5-247 16</inkml:trace>
  <inkml:trace contextRef="#ctx0" brushRef="#br1" timeOffset="164239.47">14904 15352 826 0,'0'0'82'0,"0"0"-3"16,0 0-63-16,0 0-12 15,0 0 3-15,0 0 7 16,-4-22 20-16,1 19 13 16,-5 1-24-16,-2 2-12 15,-4 0-2-15,-2 0 2 16,-3 12-8-16,-3 5 1 16,6 4 3-16,0 4 2 15,4 1-6-15,4 1-3 16,4-2 1-16,4-1 1 15,0-3-2-15,0-4 0 0,6-4-4 16,6-4 4-16,-4-5-10 16,5-3-2-16,-4-1-10 15,1 0 10-15,2-5-15 16,-1-9-11-16,-2-8-26 16,-2-2-112-16,-4-3-9 15,-3-4-44-15</inkml:trace>
  <inkml:trace contextRef="#ctx0" brushRef="#br1" timeOffset="164466.12">14761 15180 325 0,'0'0'110'15,"0"0"14"-15,0 0-1 16,0 0-25-16,0 0-19 0,0 0-26 16,-40-37-9-16,40 37-22 15,0 0-15-15,0 1-6 16,7 16 19-16,10 1 12 15,2 7-15-15,2 0-3 16,0 4-7-16,1 7-2 16,2 2-4-16,0-1-1 15,0 1-18-15,1-4-60 16,-1-5-112-16,-4-2-163 16</inkml:trace>
  <inkml:trace contextRef="#ctx0" brushRef="#br1" timeOffset="164860.74">15369 15138 843 0,'0'0'90'0,"0"0"-17"15,0 0-15-15,0 0-52 16,0 0-5-16,0 0 7 15,-9 69-6-15,21-44 2 16,-1 0-2-16,1 1 2 16,0 2-4-16,0 1 2 15,0 0-2-15,1 0 0 16,0-1-15-16,-1-3-34 16,-1-1-44-16,-1-9-95 15,-4-5-81-15</inkml:trace>
  <inkml:trace contextRef="#ctx0" brushRef="#br1" timeOffset="165133.93">15491 14952 754 0,'0'0'86'0,"0"0"35"16,0 0-84-16,0 0-30 16,0 0-7-16,0 0 0 15,-7 27 4-15,13-3 1 16,0 5-2-16,-1 4-2 0,4 0 0 16,-2 1-1-16,2-3-46 15,0 0-98-15,-3-9-99 16,3-1-304-16</inkml:trace>
  <inkml:trace contextRef="#ctx0" brushRef="#br1" timeOffset="165731.1">15772 15298 883 0,'0'0'127'0,"0"0"-58"16,0 0-42-16,0 0-18 16,0 0-7-16,0 0 2 15,23-55-3-15,-14 35 0 16,-1-3 6-16,2-5-5 15,0-4-2-15,-1-4 1 16,0 2 0-16,-5 1-1 16,-2 8 1-16,-2 7-1 15,0 8 1-15,0 5-1 0,0 5 2 16,0 0-1-16,0 0-1 16,0 0-3-16,-2 9 1 15,-1 7 2-15,2 2 0 16,-1 2 0-16,2-1 0 15,0-2 0-15,0 0 0 16,0-4 1-16,5-1-1 16,2 0 3-16,2-3-3 15,1 0 6-15,1-2 3 16,0-3-1-16,1 1-2 16,2-1 2-16,0 1 2 15,-2-3-10-15,0 1 4 16,-4-3-1-16,-1 2-2 0,-6-2-1 15,-1 1 1-15,0-1 0 16,0 4-1-16,0-1 0 16,0 4-1-16,-1 5-1 15,-13 0-2-15,4 3-23 16,1-6-29-16,1 0-45 16,1-8-174-16,-1-1-334 15</inkml:trace>
  <inkml:trace contextRef="#ctx0" brushRef="#br1" timeOffset="165926.6">16381 14834 1127 0,'0'0'28'15,"0"0"9"-15,0 0-37 16,0 0-7-16,0 0-31 16,0 0-120-16</inkml:trace>
  <inkml:trace contextRef="#ctx0" brushRef="#br1" timeOffset="183258.87">15614 9931 60 0,'0'0'32'16,"0"0"19"-16,0 0-3 15,0 0-16-15,0 0 49 16,0 0-29-16,0 0-29 16,0 0 14-16,0-24-24 15,0 23 4-15,0 0-3 16,-1-1 12-16,1 2-9 16,-2 0 16-16,2-1-9 15,0 1 6-15,0 0-7 16,-1 0 2-16,1 0 7 15,0 0 8-15,-2 0 10 0,2 0 6 16,-2 0-8 0,2 0 0-16,0 0-10 0,0 0-7 15,0 0-10-15,0 0-5 16,0 0-7-16,-1 0-2 16,1 0 3-16,0 0-3 15,0 0-1-15,0 0-1 16,0 0 4-16,0 0-1 15,0 0 2-15,0 0 0 16,0 0-3-16,0 0 4 16,0 0 0-16,0 0-2 15,0 0-4-15,0 0 3 16,0 0-3-16,0 0 1 16,0 0-1-16,0 0 1 0,5 0 0 15,-1 0 3-15,3 1-8 16,3 2 4-16,0-2-3 15,0 0 1-15,0 1-2 16,0-1 2-16,0 0-2 16,0 1 0-16,3-2 1 15,0 0 0-15,2 0-1 16,2 0 4-16,0 0 1 16,1 0-6-16,2 0 0 15,2 0 2-15,-2 0 2 16,0 0-4-16,-1 0 0 15,0 0 0-15,-3 0 0 16,-1 0 0-16,1 0 3 16,-1 0-3-16,2 0-3 15,5 0 3-15,-1 0 1 0,1 0 2 16,2 0-4-16,0 0 6 16,-3 0-9-16,1 0 8 15,0 0-5-15,1 0 2 16,-4-2 1-16,2 1-1 15,-1 0 0-15,2-1-1 16,2 0 2-16,-2 1-1 16,3-1 0-16,0 1-1 15,1-4 1-15,6 1 0 16,-1 0 0-16,0-2 1 0,1 1 1 16,-4 1 0-1,0 1-3-15,-3 0 1 0,-2 3 2 16,1-2-3-1,-5 2 0-15,2 0 0 0,-2 0 1 16,1 0-1-16,1 0 1 16,1 0 0-16,1 0 1 15,1 0-2-15,-1 0 1 16,3 0-2-16,-3 0 2 16,-1 0 1-16,-1 0-2 15,2 0-1-15,-1 0 1 16,-1 0 1-16,0 0-1 15,1 0 0-15,-3 0 0 0,0 0 0 16,0 0 1 0,-4 0-1-16,4 0 0 0,-2 0 1 15,1 0 0-15,2 0-1 16,2 0 1-16,0 0 1 16,3 0-1-16,2 0-1 15,-1 0 0-15,2 0 6 16,-1 0-6-16,3 0-5 15,-3 0 5-15,1-2 1 16,0 2 2-16,0 0-3 16,2-3 0-16,-3 3 5 15,0 0-2-15,0 0-1 16,-3 0 0-16,3 0-2 16,-2 0 0-16,2 0-1 0,-2 0 1 15,0 0 3-15,-2 0-3 16,-1 0 0-16,0 0 1 15,1 0-1-15,-2 0-1 16,1 0 1-16,-1 0 1 16,-1 0 0-16,2 0 1 15,2-2 1-15,2 1-4 16,1-2 2-16,-1 2 1 16,2-2-2-16,-1 1 3 15,-3 0-2-15,0 2 0 16,-6 0-1-16,3-3 0 15,-3 3 0-15,3 0 5 16,-2-2-5-16,1 1 2 16,-1 1-2-16,2-2 1 15,1 2 0-15,-4 0-2 0,2 0 3 16,0 0-2-16,-2 0 1 16,1 0-1-16,0 0 0 15,1 0 0-15,-2 0 0 16,-3 0 0-16,1 0 1 15,-4 0 0-15,2 0-1 16,2 0 1-16,0 0 0 16,1 0-1-16,2 0 1 15,2 0-1-15,-3 0 0 16,1 0 1-16,-2 0 0 0,2 0-1 16,0 0 0-1,0 0 2-15,2 0-1 0,1 0 0 16,-1 0-1-16,1 0 0 15,3 0 1-15,4 0 0 16,-3 0-1-16,0 0 0 16,-2 0 0-16,-3 0 0 15,-4-1 0-15,-3-1 0 16,-3 1 5-16,0 1-4 16,-3 0-1-16,2-3 5 15,0 3-5-15,0 0 1 16,0-2-1-16,2 0 0 15,-2 1 2-15,4-1 2 16,-4 1-4-16,1-1 1 16,0 1 0-16,-3 1-2 0,0-2 5 15,-4 2-6-15,1 0 2 16,0 0 0-16,0-1 0 16,-1 1 3-16,2 0-3 15,2 0 0-15,5 0 3 16,-1-1-3-16,4-1 1 15,-2 2 2-15,1 0-3 16,-2-2 1-16,1 2 2 16,-4-2 1-16,-3 1-4 15,2-1 2-15,2 0 3 16,1 0-5-16,3 1 7 16,-3-1 1-16,4 1-4 0,-4-2-4 15,0 0 7-15,1 2 0 16,0-1-3-16,-3 0 2 15,-1-1 1-15,-3 3-2 16,-3 0 2-16,-2 0-5 16,1 0 3-16,-2 0-3 15,0-1 5-15,0 1-7 16,0-2 2-16,0 2-3 16,0 0 1-16,-6 0-27 15,-21 0-35-15,-16 0-70 16,-19 2 26-16,-13-2-195 15</inkml:trace>
  <inkml:trace contextRef="#ctx0" brushRef="#br1" timeOffset="184429.96">17659 9679 465 0,'0'0'103'16,"0"0"15"-16,0 0-60 15,0 0-16-15,0 0 8 16,0 0 17-16,15-25-8 15,-12 22-17-15,-2 0 0 16,1-2 2-16,-1 3 2 16,-1 0-11-16,0-2-6 15,0 0-2-15,0-1-14 16,2 3 3-16,-2 0 13 16,0 1-14-16,0-1 8 0,0 1-3 15,0 0 1-15,0 1-6 16,0 0 7-16,0 0-9 15,0 0 4-15,0 0-7 16,0 0-3-16,0 0-2 16,0 0 1-16,0 0-6 15,-6 1 0-15,-12 10 3 16,-4 3 4-16,-2 0 1 16,3 2-7-16,-2 1 4 15,0 3-3-15,0-1-1 16,1-1 1-16,3 0-2 15,1-4 2-15,1-2-2 16,1 3 1-16,1-4 0 16,0-1-1-16,0 1 1 15,2-2 0-15,-2-2-1 0,4 0 0 16,1-2 0-16,-2 1 1 16,5 0-1-16,0-3 1 15,4 2-1-15,0-2 0 16,1-2 0-16,0 1-1 15,2-1 0-15,-1 0 0 16,1 2-1-16,0 2 0 16,0-1 2-16,0 1-2 15,0 1 1-15,0 2 1 16,3-1 2-16,8 2-1 0,2 1 0 16,4-1-1-1,1 1 0-15,3 2 3 0,1 0-3 16,2 1 1-1,-1 1-1-15,1 2 0 0,-2 0 2 16,-1-1 0-16,-2-1-2 16,-2 2 0-16,-4-5 1 15,0-2-1-15,-5-1 1 16,1-2 0-16,-1-3-1 16,-3-1 0-16,0 0 0 15,-4-2-3-15,1 0 3 16,-2 0-2-16,0 1-8 15,0-1-15-15,4 0-26 0,-4 0-44 16,0 2-9 0,0 0-38-16,-10 0-386 0</inkml:trace>
  <inkml:trace contextRef="#ctx0" brushRef="#br1" timeOffset="185111.81">17956 10132 549 0,'0'0'146'0,"0"0"6"16,0 0-69-16,0 0-27 16,0 0-4-16,0 0 0 15,-8-14-10-15,5 14-12 16,-2 0-4-16,0 0-4 15,-2 0 0-15,-2 5-4 16,-3 9 6-16,3 1 8 16,0 2-6-16,3 2 4 15,0 0-10-15,3-2-8 0,3 0 3 16,0-1-4-16,0-5-4 16,0 1 4-16,0-4-10 15,2-2 9-15,6 1-10 16,0-4 9-16,0 0 1 15,2-2 0-15,5-1-1 16,-2 0 1-16,3 0-9 16,4-3 7-16,-2-10-7 15,1 3 1-15,-2-2 2 16,-1 0-3-16,-4 5-2 0,-2-4 2 16,-1 2 2-16,-3-3-1 15,-1-1-2-15,-4-3 0 16,-1 2 2-16,0-2-2 15,0 0 0-15,-3 2-2 16,-7-1-1-16,-6 6 0 16,-6 1-3-16,-6 3 4 15,-6 5-9-15,-8 3-17 16,0 16-15-16,-4 9-44 16,1 5-23-16,-4-2-34 15,-2-2-525-15</inkml:trace>
  <inkml:trace contextRef="#ctx0" brushRef="#br1" timeOffset="193787.5">19419 10021 109 0,'0'0'40'16,"0"0"35"-16,0 0-4 16,0 0-8-16,0 0-21 0,0 0-15 15,0 0 9 1,0 0 4-16,0-24-15 0,0 24 16 16,0 0 0-16,0 0-9 15,0-3 6-15,0 3 5 16,0 0 5-16,0-2 7 15,0 2 5-15,0 0 1 16,0 0-17-16,0 0-11 16,0-2-7-16,0 2 0 15,0 0-3-15,0 0-4 16,0 0-3-16,0 0-3 16,0 0 1-16,0 0-4 15,0 0 4-15,0 0-3 0,0 0 2 16,0 0-5-16,0 0 1 15,0 0 0-15,0 0 0 16,0 0-1-16,0 0-3 16,0 0-2-16,0 0 1 15,0 0-1-15,0 0-1 16,0 0 0-16,0 0 4 16,0 0-6-16,0 7 1 15,0-1 1-15,0 2 4 16,0-3-4-16,0 2 4 15,0-2-4-15,0 3 1 16,0-1-1-16,0-2 1 0,0 1 3 16,0 0-2-16,0 1-2 15,0 0 3-15,0 0-4 16,0-1 6-16,0 2-3 16,0-2-3-16,2 2 7 15,-2-2-7-15,0 4 2 16,0-3 0-16,1 3 3 15,1-1-1-15,-2 1-5 16,1 3 1-16,0-2 8 16,1 0-8-16,1 3 3 15,-3-3-3-15,1-1 3 16,-1 2-3-16,2-2 1 16,-2 2 1-16,1-2 0 15,-1 2 2-15,0 0-2 16,2 0 1-16,-2 1-3 0,0-1 2 15,0 0-2-15,1 3-1 16,1 0 4-16,1 3-1 16,-1-1 0-16,-2 0 0 15,1 0-1-15,1 0 2 16,-1 0-2-16,2 4 1 16,0-4-2-16,-2 3 7 15,1-3-6-15,2-1 1 16,-2 1-3-16,-1-2 0 15,1 2 3-15,1 0 0 0,0 2-1 16,0-2-1 0,1 5-1-16,-1 0 5 15,0 1-4-15,3 0-1 0,-1-2 1 16,-1 1 5-16,1 0-5 16,-2 0 4-16,0 0-1 15,0-1 0-15,0 2 0 16,2-2-2-16,-2-1-1 15,0-1 3-15,-1 1-3 16,-1 0 1-16,3-2 3 16,-1 0-5-16,0 0 5 15,1 1-3-15,2 1-1 16,-3-1 0-16,1 0 0 16,-1-2 3-16,0 0-4 15,-1-1 2-15,1 0 0 16,0-1-1-16,-2 2 1 15,1-1-2-15,-2 1 1 0,3 0-3 16,0 1 7-16,-3-2-3 16,0 1-2-16,0 0 0 15,0-1 1-15,1 0 0 16,1-2 2-16,-1 1-3 16,0-1 1-16,1 2 3 15,0-2-2-15,-2 2 2 16,0-1-2-16,1 2-1 15,-1-3 0-15,2 3 1 16,-1 0 0-16,-1 2-1 0,0-2 0 16,2 3 1-16,-2-4 0 15,0 1 0-15,0 1-1 16,0-1 1-16,0-1-2 16,0 0 4-16,3-2-4 15,-2-1 1-15,1 0-1 16,-1 1 3-16,1-1-1 15,-2 3-1-15,1-1 1 16,-1 0-2-16,2 2 2 16,-2-1-1-16,1 0 0 15,-1-1 0-15,3 0 1 16,-3 0-2-16,1 0-3 16,2 4 3-16,-3 0 0 15,2 1 5-15,-2-2-5 16,0-2 2-16,1 0 1 0,1-1-2 15,-2-2-1-15,1 1 1 16,1-3 0-16,-2 2-1 16,2-1 2-16,-2 0-3 15,3 1 3-15,0 0-1 16,-2-1-1-16,2-1 2 16,-1 3 1-16,-1-4-1 15,3 0-1-15,-1 1-1 16,-1-3 0-16,-1-1-2 15,1 1 3-15,-2-1-1 0,3 0 4 16,-2 0-3 0,0 0-1-16,3 0 1 0,-4 0-2 15,3 1 2-15,-3 0-2 16,3 2-1-16,-3-3 2 16,0 1 1-16,0 1 0 15,3-1-1-15,0 2 1 16,-2 0-1-16,2 0 0 15,0-1 0-15,0 2 3 16,-1-3-3-16,-1-1 0 16,0 0-1-16,-1 1 4 15,2-3-6-15,-2 2 4 16,2-2-1-16,-2 1 0 16,1 1 0-16,-1 0 0 15,0 2 1-15,0 1-1 0,0 0 0 16,2 1 0-1,-2-1 0-15,1-2 0 0,1 1 0 16,-2-1 0-16,3-1 0 16,-2 3 0-16,2-1 0 15,-2 1 4-15,1 0-3 16,-1-2-1-16,1 0 0 16,-2 1 0-16,1 0 0 15,1 0-3-15,-1 1 3 16,-1 0 0-16,2-1 1 15,-2 0 2-15,0 1-3 16,1-1 0-16,-1 0 0 0,0 0-3 16,2-2 3-16,-2 1 0 15,0-5 0-15,0-2 1 16,0 1-1-16,0-2 0 16,2 0 0-16,-2 0 3 15,0 1-3-15,0-1-3 16,0 0 3-16,0 0 3 15,0 0-1-15,0 0 4 16,1 0-6-16,-1 0 0 16,0 0-2-16,0 0-1 15,0 0-1-15,0 0 1 16,0 0 2-16,0 0-6 16,0 0-12-16,0 0-3 15,0 0-10-15,0 0-13 16,0 0-18-16,0 0-19 0,0 0-6 15,0-1 8-15,0-16-66 16,-8-11-333-16</inkml:trace>
  <inkml:trace contextRef="#ctx0" brushRef="#br1" timeOffset="195137.47">19442 11571 536 0,'0'0'157'0,"0"0"-47"15,0 0-24-15,0 0-37 16,0 0-7-16,0 0-6 16,0 0-6-16,0 0-3 15,0 0 6-15,0 0-4 16,0 0-6-16,0 0 0 16,0 0-6-16,0 0 1 15,0 0 0-15,0 0-4 16,0 0 2-16,0 0-1 0,0 0-1 15,0 0-2-15,0 0-1 16,0 0 2-16,0 0-2 16,0 0 1-16,0-2-3 15,0-7-1-15,0 2-7 16,3-6 1-16,0 3 0 16,0-3 0-16,1 2-1 15,-1-2 3-15,4 0-3 16,1 0 1-16,-1-4-1 15,4-2 0-15,-1 1 0 16,-1-3 1-16,3 0-2 16,-3-3 0-16,2 4 2 15,-1-2-2-15,-3 2 1 16,1 3-1-16,-1-1 1 0,1 3-1 16,-3 1 0-1,0 3-1-15,0 1 1 0,-1 2 1 16,-1 1 0-16,0 4-1 15,-3-2 0-15,2 2 0 16,-2 2 1-16,0 0-1 16,1 1 1-16,-1-1-2 15,0 1 3-15,0 0-4 16,0 0 7-16,0 0-6 16,0 0 1-16,0 0-1 15,0 0 0-15,4 0 0 0,1 0 1 16,3 0 1-16,1 1 1 15,1 4 4-15,0 0-4 16,1 2 1-16,2 0-1 16,-1-2 1-16,-3 4-1 15,4-1 3-15,-2 3-3 16,2 0 5-16,-1 4-3 16,0-2-2-16,2-1 5 15,-3 2-5-15,3-1 4 16,-2-1-6-16,0 1 6 15,-3-1 3-15,-2-2-5 16,-1-3-3-16,-1 4 0 0,1-4-1 16,0-1 1-16,-2-2 0 15,1-1-1-15,-2-1-2 16,-2 0-4-16,-1-2-16 16,0 0-24-16,0 0-27 15,0 0-5-15,0 0 4 16,-16 0-94-16,-13 0-362 15</inkml:trace>
  <inkml:trace contextRef="#ctx0" brushRef="#br1" timeOffset="195728.93">19127 11238 507 0,'0'0'129'0,"0"0"10"16,0 0-5-16,0 0-64 15,0 0-19-15,0 0 0 16,-20-32-1-16,20 32-10 16,-2 0 4-16,2 0-13 15,0 0-9-15,0 8-7 0,0 10-8 16,0 5 34-1,0 5-26-15,0-1-1 0,0 0-4 16,8 0-3-16,6 1-7 16,-4-2-1-16,4 1 1 15,2-3-5-15,-1 1-31 16,4 1-25-16,1-3-15 16,-2-1-43-16,-5-7-287 15</inkml:trace>
  <inkml:trace contextRef="#ctx0" brushRef="#br1" timeOffset="210016.57">15674 12634 337 0,'0'0'44'16,"0"0"8"-16,0 0 10 16,0 0-35-16,0 0-13 15,0 0 2-15,0 0 14 16,0 0 12-16,-5 0 7 0,5 0 5 16,0 0 10-16,0 0 0 15,-1 0-3-15,-1 0-24 16,2 0-10-16,-2 0-2 15,2 0-9-15,0 0-6 16,0 0 3-16,0 0-1 16,0 0-1-16,0 0 1 15,0 0-2-15,0 0 2 16,0 0 0-16,0 0-2 16,0 0 1-16,0 0-1 15,0 0-3-15,0 0-3 16,0 0-3-16,0 0 6 15,0 0-4-15,0 0 0 0,0 0-2 16,0 0 3 0,0 0-1-16,0 3 2 0,0-3 3 15,0 3 0-15,7-1 3 16,-3-1-5-16,1 1 0 16,-2 0-2-16,1 0 0 15,2 0 3-15,3 1-5 16,-1-1 3-16,2 1 0 15,0 0-2-15,2-1 5 16,1 2 1-16,0-4-5 16,0 3 7-16,2-3-10 15,0 2 3-15,1-1 7 0,1-1-7 16,1 0-3 0,-1 0 2-16,-1 0 5 0,1 2-6 15,-2-2-2-15,3 0 3 16,-1 0 0-16,1 0-3 15,0 0 4-15,1 0-4 16,2 0 2-16,1 0-2 16,-1 0 6-16,1 0-6 15,1 0 0-15,-4 0 6 16,5 0-4-16,-2 0-2 16,1-2-3-16,2 1 3 15,-2 1 0-15,-1 0 2 16,3 0-1-16,-4 0-1 15,3 0 0-15,-4 0 0 16,1 0 3-16,1 0-2 0,0-2-1 16,0 2 0-1,2 0 1-15,-1-3-1 0,0 3-2 16,0-2 2-16,0-1 1 16,0 2 3-16,-1-2-4 15,2 0 0-15,0 1 0 16,-1 2 0-16,-1-3-4 15,-1 1 4-15,1 2 3 16,-2-2-2-16,0 2 0 16,3 0-1-16,-2-1 0 15,1-2 0-15,3 2 0 16,1-1 0-16,-2 1 1 0,3-1-3 16,-2 2 4-16,-3-3-1 15,0 3-1-15,-2 0-1 16,1-2 1-16,0 0 0 15,1 2 1-15,4-1-1 16,3 1 1-16,1 0 0 16,5 0-2-16,0 0 2 15,-1 0-2-15,-1 0 1 16,-3 0 0-16,-3 0 0 16,-3 1 4-16,0 3-7 15,1-4 4-15,0 0-1 16,5 0 0-16,3 0 0 15,1 0 1-15,2 0-1 0,2 0 0 16,-3 0 1 0,-2 0-1-16,-3 0 0 15,0 0-1-15,1 0 1 16,0 0-1-16,1 0 1 0,2 0 0 16,0 0-2-16,2 0 2 15,0 0 0-15,0 0 0 16,-4 0 1-16,0 0-2 15,-1 0 1-15,-3 0 0 16,-2 0 0-16,-2 0 2 16,0 0-1-16,-2 0 0 15,-1 0-1-15,1 0-2 0,-1 0 2 16,1 3 0 0,0 0-1-16,0 0 1 0,2 0-1 15,-1-2 2-15,0 3 0 16,-1-4-1-16,2 0 0 15,-1 0 0-15,1 0 1 16,-1 3-1-16,3-3 1 16,-4 0-1-16,-2 0 1 15,-3 0-2-15,-3 0 0 16,-2 2 1-16,-2-2 0 16,5 0 0-16,-1 0 1 15,5 0-1-15,0 0 1 16,5 0-2-16,3 0 3 15,3 0-5-15,1 0 6 16,-1 0-3-16,-3 0 0 16,-7 0-1-16,-3 0 1 15,-4 0 0-15,-2 0 1 0,-2 0-2 16,-1 0 1-16,2 0 0 16,0 0-4-16,2 0 4 15,0 0 0-15,2 0 1 16,0 0-1-16,0 0 0 15,0 0-2-15,0 0 3 16,-1 0-1-16,-2 0 3 16,0 0-1-16,0 0-2 15,1 0 0-15,2 0-1 16,0 0 0-16,3 0 1 16,-2 0 1-16,3 0 0 15,-3-2 0-15,1 2-1 0,-1 0-1 16,0 0 0-16,-1 0 1 15,-3 0 0-15,0 0-1 16,-2 0 2-16,0-3-1 16,-3 3 0-16,3 0 1 15,-2 0-1-15,2 0 0 16,2 0 0-16,-2 0 0 16,1 0 2-16,-1 0-2 15,-3 0-4-15,1 0 3 16,-2 0 1-16,2 0 0 15,-2 0 0-15,-2 0 4 16,0 0-4-16,1 0-2 0,-1 0 1 16,2 0 2-16,0 3-2 15,1-3 1 1,1 0 0-16,0 0 0 0,2 2 1 16,0-2-1-16,0 0 0 15,-3 1 1-15,5-1-1 16,-1 0 3-16,-1 2-3 15,1-2 0-15,-3 0-1 16,-3 1 2-16,2-1-5 16,-5 2 4-16,1-2 0 15,1 0 0-15,-2 2 0 16,3-2 0-16,1 0 1 16,-2 0 0-16,2 0 0 0,0 0-2 15,0 0 2 1,-2 0-1-16,1 0 0 0,-1 0 0 15,0 0-1-15,-1 0 1 16,1 0 1-16,1 0 0 16,-1 0-1-16,0 0 0 15,-1 0 1-15,2 0-1 16,0 0-1-16,-2 0 1 16,-2 0 0-16,1 0 0 15,-1 0-16-15,-3 13-45 16,-22 6-9-16,-16 0-16 15,-15-8-305-15</inkml:trace>
  <inkml:trace contextRef="#ctx0" brushRef="#br1" timeOffset="211277.57">17447 12455 375 0,'0'0'134'16,"0"0"-36"-16,0 0 12 16,0 0-11-16,0 0-25 15,0 0-23-15,0 0-15 16,0-2-8-16,0 2-2 15,0 0 11-15,0 0-10 16,0 0-7-16,0 0-3 0,0 0 0 16,0 0-8-16,0 0 5 15,1 0-12-15,10 0 1 16,6 0 16-16,3 0-12 16,3 0 5-16,4 5-2 15,3-1-5-15,0 4-4 16,-1-3 4-16,0 1-2 15,-4 0-2-15,-1-2 1 16,-2 0 1-16,-4 1 2 16,-1-4-5-16,-4 3 4 15,-1-3-2-15,-3-1-1 16,-3 2 2-16,3-1 0 16,-4-1-1-16,-1 2-2 15,-3-1 1-15,0-1 0 0,-1 0 0 16,0 2-1-16,0-1-2 15,0 2 2-15,0 5 0 16,0 3 11-16,0 2-4 16,-2 1 1-16,-10 2 0 15,0 2 1-15,-4-1-2 16,0 5-1-16,-1-2 2 16,-3 2-3-16,-2 0 0 15,0 1 7-15,-4-1-7 16,1 1-1-16,1-3-3 15,0-2-1-15,5-4 0 0,5-2 1 16,1-4-1-16,4-2-1 16,1 1 1-16,2-4-5 15,2-1 1-15,0-2-10 16,4 0-3-16,0 0-11 16,0 0-2-16,0 0-7 15,0 0 7-15,0 0-18 16,0 0-22-16,0 0-29 15,0 0-132-15,0 0-99 16</inkml:trace>
  <inkml:trace contextRef="#ctx0" brushRef="#br1" timeOffset="212087.18">17866 12247 522 0,'0'0'92'16,"0"0"2"-16,0 0 0 15,0 0-48-15,0 0-26 16,0 0 9-16,-15 0-7 0,13 4 7 16,0 0-5-1,1 2 24-15,1-2-10 0,-2 2-12 16,2-4-6-16,0 1 1 15,-1 0-8-15,1 0-3 16,0 3-3-16,0 2 6 16,0-2-1-16,0 2-6 15,0-1 2-15,0-2 3 16,0 2 0-16,1-3-7 16,4 0 4-16,5 0-3 15,-1 1 0-15,3-4 3 16,3 2 10-16,0-3-12 15,5 0 3-15,3 0-3 0,-2 0-2 16,-2-8 3 0,-1-1-6-16,-3-4 3 0,0-2 0 15,-2 3 2-15,-2-3-5 16,-5-2-1-16,-3 2 1 16,-3-4 1-16,0 3 2 15,0 2-1-15,-15 2-3 16,-3 4-2-16,-4 7-2 15,-8 1 2-15,-5 0-1 16,3 17-12-16,0 4-14 16,5 3-7-16,7 2-8 15,6-1-10-15,4 1-60 16,5-6-107-16,4-7-121 16</inkml:trace>
  <inkml:trace contextRef="#ctx0" brushRef="#br1" timeOffset="214486.78">15122 10115 235 0,'0'0'125'0,"0"0"-82"16,0 0 2-16,0 0 12 0,0 0 13 15,0 0-3-15,0-3-10 16,0 3-2-16,0 0 4 16,0 0-13-16,0 0-11 15,0 0-14-15,0 0-1 16,0 0 2-16,0 0-12 15,-2 0-2-15,2 10 13 16,-1 0 13-16,1 2-16 16,0 1-5-16,0 1 4 15,0 3-11-15,0 2 11 16,0 3-4-16,0-2-1 16,0 1-5-16,0 1 5 0,0 2-3 15,0 2-1 1,3 1-2-16,3 0 2 0,-2 2 3 15,1 1-6-15,-3 1 7 16,2 0-11-16,-1 1 5 16,1-1 0-16,-2-1 5 15,1 0-10-15,-2 2 4 16,1-3 1-16,-1 2-3 16,0-1-3-16,3 1 3 15,-3 0 5-15,2 0-6 16,-2 0 7-16,3 1-8 15,-1-4 5-15,1 1-1 16,0-3-4-16,1 2 1 0,-2-1 1 16,2 1-3-16,-4-2 1 15,2 4 0-15,0 1 2 16,-1-1-3-16,2 1 0 16,-1 0 1-16,0 0 1 15,0 0-1-15,0-1 0 16,-2-2 6-16,1-1-7 15,-1-1 0-15,1-1 2 16,-1-1 0-16,0 2 1 16,1-1 0-16,0-1 0 15,1 5-1-15,-2-3 0 16,4-1-1-16,-2 0 3 0,0-1 1 16,-2-1-4-16,1-1-1 15,-1-5 1-15,1 3-1 16,1-1 2-16,-3-1-2 15,1 2 3-15,0-2 0 16,1 2-3-16,1 1 3 16,-1 0-2-16,2 1 0 15,-3 0-1-15,1-1 0 16,-1-1 2-16,1 1 1 16,-1-1-3-16,-1 1 1 15,2 0 2-15,-2 0-1 16,3 0 0-16,0-1-2 0,0-1 1 15,2-1 4-15,-2 0-4 16,1-4 1-16,-3 2 2 16,1-4-1-16,-1 0-3 15,1 2 1-15,1-2 0 16,-3 3 0-16,3-4 0 16,-3 2 2-16,1-3-3 15,1 1 1-15,-1 0 1 16,2 0 1-16,-1 0 0 15,1-1 0-15,-2 0-1 16,1-1 0-16,-1-2 0 16,0 0 0-16,3 0 0 15,-3-1-1-15,-1-2 0 16,2 0 1-16,-1 0 1 0,-1 0-1 16,2-1 1-16,-2-3-1 15,0 2-1-15,0-1 0 16,0-1 1-16,0 0-2 15,0 0 2-15,0 0-2 16,0 0 2-16,0 0-2 16,0 0 3-16,3 0 1 15,-3 0-4-15,0 0-7 16,0-3-25-16,0-10-53 16,-8-6-9-16,-2-7-31 15,-1-6-238-15</inkml:trace>
  <inkml:trace contextRef="#ctx0" brushRef="#br1" timeOffset="-213855.1">15115 11615 178 0,'0'0'291'0,"0"0"-221"16,0 0-2-16,0 0-36 15,0 0-22-15,0 0-3 16,-14 0-5-16,12 0 2 16,1 0 3-16,-2 3 17 15,0 1 6-15,0-1 1 16,-1 0-2-16,-2-1 7 15,4 1-5-15,-1-1-1 16,0 2-8-16,0-1-3 16,0 1 1-16,0 1 5 15,0 1-11-15,-1-3 1 16,2-1-3-16,2 0 2 0,-1-2-3 16,1 0 7-16,0 0-3 15,0 0 4-15,0 0 9 16,0 0-4-16,0 0-3 15,0 0-3-15,0 0 1 16,0-10-4-16,0-7-3 16,10-5-8-16,1 3 0 15,-1-1-1-15,3-2 0 16,0-1 1-16,1-1-4 16,0 0 1-16,-1 1-1 15,-1-2 0-15,0 1 0 0,1-1 2 16,-2 0-1-1,-2-1-2-15,3 4 3 0,-3 1-4 16,-2 1 2 0,2 3 0-16,-4 5 0 0,1-1 0 15,-2 4 0-15,1-1 0 16,-1 3 0-16,0 1 3 16,-1 1-6-16,0 2 4 15,-1 0-1-15,-2 1 0 16,3 2 0-16,-3 0 0 15,0 0 0-15,1 0-2 16,1 0-2-16,1 5 0 16,2 6 4-16,3 0 6 15,0 0-4-15,-1 2 0 16,2 0 0-16,0 0-1 0,-1 1 3 16,1-1-4-1,-2 3 1-15,3 1 1 0,0 0 0 16,-1 0 0-1,1-1-1-15,-3 0 4 0,1-1-5 16,-2-1 2-16,-1-1 1 16,-1-1-3-16,-1-4 0 15,0 0-2-15,0-2 0 16,0-1-1-16,-2 1-15 16,2-1-14-16,0-2-3 15,-1 1-14-15,-1 1-36 16,2-4-78-16,-3-1-126 15,0 0-173-15</inkml:trace>
  <inkml:trace contextRef="#ctx0" brushRef="#br1" timeOffset="-213230.26">15625 11198 406 0,'0'0'186'0,"0"0"-57"16,0 0-10-16,0 0-46 15,0 0-20-15,0 0-5 16,0-4-3-16,0 4 7 16,0 0-9-16,0 0-11 0,0 0-2 15,0 0-7-15,0 0-10 16,0 3-2-16,0 11 3 16,0 5 30-16,0 3-18 15,1 1-5-15,1 0-7 16,1 1-3-16,4 1-8 15,-1 1 9-15,0-2 0 16,0 1-5-16,-1-3-3 16,3 2-4-16,-2 0 1 15,0 1-1-15,-1-2 3 16,-1 1-5-16,2-2 2 0,-2 0-16 16,0-2-21-16,2-1-36 15,-2-4-9-15,2-1-7 16,-3-9-155-16,-3-5-448 15</inkml:trace>
  <inkml:trace contextRef="#ctx0" brushRef="#br1" timeOffset="-208491.46">19877 9549 45 0,'0'0'19'16,"0"0"10"-16,0 0-17 15,-9 90 2-15,-12-69-4 16,-5 1 0-16,-6-3 2 16,-4 1 12-16,-6 2-11 15,-8-2-13-15,-8 3-14 16,-13-3-129-16</inkml:trace>
  <inkml:trace contextRef="#ctx0" brushRef="#br1" timeOffset="-207029.72">13942 10621 55 0,'0'0'79'16,"0"0"-3"-16,0 0 41 15,0 0-49-15,0 0-36 16,0 0-26-16,9-6-6 0,-3 6 9 16,1 0-5-16,2 0-2 15,0 0-2-15,0 0-3 16,3 0-32-16,-1 0-114 16</inkml:trace>
  <inkml:trace contextRef="#ctx0" brushRef="#br1" timeOffset="-206502.64">13677 11059 22 0,'0'0'304'0,"0"0"-227"0,0 0-64 16,0 0-10-16,0 0-2 16,0 0 1-16,31 21-2 15,-16-21-54-15</inkml:trace>
  <inkml:trace contextRef="#ctx0" brushRef="#br1" timeOffset="-206324.05">14108 11090 300 0,'0'0'380'0,"0"0"-380"15,0 0-15 1,0 0 13-16,110 0-101 0,-70 0-65 16</inkml:trace>
  <inkml:trace contextRef="#ctx0" brushRef="#br1" timeOffset="-206061.66">14828 11080 194 0,'0'0'0'0,"0"0"-2"16,0 0-3-16,88-6 5 15,-58 0-28-15,1 2 8 16,-1 0 20-16,-2 1 3 15,1-1 6-15,-1 2 14 16,-1-1-2-16,-2 2-18 16,0 1-3-16,1-4-25 15</inkml:trace>
  <inkml:trace contextRef="#ctx0" brushRef="#br1" timeOffset="-205902.88">15647 10955 237 0,'0'0'0'0,"0"0"-76"16</inkml:trace>
  <inkml:trace contextRef="#ctx0" brushRef="#br1" timeOffset="-205748.76">16121 10893 515 0,'0'0'12'0,"0"0"-7"16,0 0-8-16,81 4 3 15,-29-4-126-15,11-8-265 16</inkml:trace>
  <inkml:trace contextRef="#ctx0" brushRef="#br1" timeOffset="-205598.05">16963 10779 372 0,'0'0'63'0,"0"0"14"16,0 0 3-16,0 0-68 15,0 0 1-15,0 0 5 16,114 0-18-16,-54 0 0 0,7 0-153 15,6-5-250 1</inkml:trace>
  <inkml:trace contextRef="#ctx0" brushRef="#br1" timeOffset="-205452.81">17795 10752 531 0,'0'0'92'15,"0"0"-44"-15,0 0-5 16,0 0-21-16,97 0-21 15,-41 0-1-15,10 0-62 16,6-6-106-16,4-5-83 16</inkml:trace>
  <inkml:trace contextRef="#ctx0" brushRef="#br1" timeOffset="-204548.92">18461 10726 427 0,'0'0'127'15,"0"0"11"-15,0 0-75 16,0 0-38-16,0 0-11 15,114-3-6-15,-60-6-8 16,8 2-14-16,6 1-63 16,1 6-27-16,2 0-25 15,-4 0 70-15,-4 0-106 16,-13 5 70-16,-6 4 95 16,-11 3 49-16,-7-4 185 15,-4-3-218-15,-4-4 35 16,-1-1 78-16,2 0-55 15,6 0-39-15,11 0-13 0,11 0-6 16,8-6-15-16,9-2-2 16,4 2-15-16,-2 0-17 15,-5 5-8-15,-6 1 24 16,-8-1 17-16,-8-1 0 16,-10-2 1-16,-3-2 31 15,-7-1 38-15,-1 2 3 16,3 1-7-16,1 0-39 15,6 0-18-15,7 1-6 16,4 0-3-16,8 0-11 16,1 0-40-16,4-2-2 15,-1 2-18-15,-3 0-14 0,-2-2-17 16,-6 1 52-16,-1-2 15 16,0 2 25-16,0 0 0 15,-1 1 9-15,1 1 0 16,-2 0 1-16,-1-1 0 15,-4 3 0-15,0-2 0 16,0 1 1-16,-1 0 1 16,3-4-2-16,2 0 0 15,4-1 0-15,4-1 0 16,2 2-1-16,2-2-47 16,1 0-54-16,-3-3 7 15,-4 4 53-15,-6 0 42 16,-8-1 22-16,-7 3 81 15,-5-2-18-15,-2 4-35 16,-4 0 16-16,-1-1 1 0,2 3-5 16,-1 0-26-16,9 0-13 15,2 0-16-15,8 0-7 16,5 0-15-16,6 0-53 16,3 0-9-16,2 0 33 15,0 0 32-15,-2 0 7 16,-1 2 5-16,-5-2 1 15,-5 0 2-15,-4 0-3 16,0-3 3-16,-2 0 18 16,2 0 1-16,-7 0-12 15,0 3-9-15,-4 0-1 0,-1 0 1 16,1 0 1-16,1 0-4 16,3 0 1-16,1 0-5 15,2 0-19-15,-1 3-3 16,1-1 17-16,-1-1 11 15,0 2 0-15,-8-2 7 16,-5-1 28-16,-2 2 25 16,-8-2 2-16,0 3-47 15,0 2-15-15,0-5-106 16</inkml:trace>
  <inkml:trace contextRef="#ctx0" brushRef="#br1" timeOffset="-202422.51">20902 9452 72 0,'0'0'0'0,"-106"116"-17"16</inkml:trace>
  <inkml:trace contextRef="#ctx0" brushRef="#br1" timeOffset="-196140.9">17489 7486 218 0,'0'0'12'16,"0"0"79"-16,0 0-25 15,0 0-4-15,0 0-20 0,0 0 5 16,0 0-17 0,-6-15-6-16,6 15-17 0,0 0-7 15,0 0-10-15,0 12 9 16,0 12 1-16,0 12 0 16,0 8-50-16,0 5-119 15</inkml:trace>
  <inkml:trace contextRef="#ctx0" brushRef="#br1" timeOffset="-195952.5">17519 8613 433 0,'0'0'9'15,"0"0"-9"-15,0 0 14 16,-23 99-7-16,22-70-4 15,1 4 0-15,0 0-3 16,0-1-13-16,1-2-119 16</inkml:trace>
  <inkml:trace contextRef="#ctx0" brushRef="#br1" timeOffset="-195778.61">17586 9440 79 0,'0'0'329'0,"0"0"-321"0,0 91 8 16,0-58 11-16,0 3-11 15,9 4-9-15,4 7-7 16,2 4-2-16,-1 0-109 16</inkml:trace>
  <inkml:trace contextRef="#ctx0" brushRef="#br1" timeOffset="-195606.48">17674 10578 333 0,'0'0'201'0,"0"0"-195"16,0 0-5-16,-21 76 0 15,21-41-2-15,12 8-13 16,-3 7-107-16,-5 4-204 15</inkml:trace>
  <inkml:trace contextRef="#ctx0" brushRef="#br1" timeOffset="-195442.61">17658 11501 439 0,'0'0'1'0,"0"0"21"15,-2 84-4-15,10-48-5 0,5 0-11 16,4 5-2-16,-1 3-41 16,-7-1-194-16</inkml:trace>
  <inkml:trace contextRef="#ctx0" brushRef="#br1" timeOffset="-195270.19">17655 12516 206 0,'0'0'227'0,"0"0"-225"0,-9 72 3 16,9-38-5-16,3 3-16 16,9 0-224-16</inkml:trace>
  <inkml:trace contextRef="#ctx0" brushRef="#br1" timeOffset="-195096.25">17710 13273 514 0,'0'0'0'16,"0"0"-16"-16,0 0-6 0,0 0-26 15,0 0-208-15</inkml:trace>
  <inkml:trace contextRef="#ctx0" brushRef="#br1" timeOffset="-194915.18">17735 13805 482 0,'0'0'52'0,"0"0"-48"15,0 0-2-15,0 0-2 16,21 81-107-16</inkml:trace>
  <inkml:trace contextRef="#ctx0" brushRef="#br1" timeOffset="-194708.13">17786 14601 596 0,'0'0'57'15,"0"0"-57"-15,0 0 0 0,27 78-81 16,-10-66-112 0</inkml:trace>
  <inkml:trace contextRef="#ctx0" brushRef="#br1" timeOffset="-194459.22">17889 15302 611 0,'0'0'37'16,"0"0"9"-16,0 0-46 15,0 0-22-15,0 0-88 16,0 0-68-16</inkml:trace>
  <inkml:trace contextRef="#ctx0" brushRef="#br1" timeOffset="-194243.77">17788 15291 1074 0,'0'0'35'16,"0"0"-11"-16,0 0 12 16,0 0-36-16,0 0-44 15,0 0-23-15,58 7-108 16,-38-7-294-16</inkml:trace>
  <inkml:trace contextRef="#ctx0" brushRef="#br1" timeOffset="-190035.1">20310 9646 17 0,'0'0'7'15,"0"0"-5"-15,0 0 1 16,0 0 0-16,0 0-1 16,0 0-2-16,-2 2 0 15,2-1 0-15,0-1-5 0,0 2-5 16,0-2-5-16</inkml:trace>
  <inkml:trace contextRef="#ctx0" brushRef="#br1" timeOffset="-184298.3">20254 9779 145 0,'0'0'23'0,"0"0"-23"15,0 0 38-15,0 0-16 16,-4 72 17-16,14-68-4 15,3-1 10-15,1-2-34 16,0-1 14-16,2 0-21 16,-4 0-2-16,1 0-2 15,1 0-61-15,-3 0-103 16</inkml:trace>
  <inkml:trace contextRef="#ctx0" brushRef="#br1" timeOffset="-166003.91">20125 9498 100 0,'0'0'10'0,"0"0"23"15,0 0 23-15,0 0-17 0,0 0-19 16,-86 13-16-16,72-13-2 16,3 0-4-16,0-2-13 15,-2-4-59-15</inkml:trace>
  <inkml:trace contextRef="#ctx0" brushRef="#br1" timeOffset="-159648.66">15778 11236 13 0,'0'99'15'15,"0"-3"6"-15,-7 9-1 0,-7-2-17 16,-5 0 5-16,-2 1-3 15,-5-8 1-15,-1-4 0 16,-6-9-2-16,1-10-4 16,-3-9 6-16,-3-8 18 15,1-5-7-15,-3-6 3 16,1-3-7-16,3-3-8 16,0-5-2-16,0-7-3 15,-2-4 2-15,0-6 2 16,-1-5 0-16,0-7 8 15,0-2 15-15,-3-3-11 16,0 0 4-16,3 0-18 0,2-5-1 16,2-12 2-16,6-5-2 15,2-6-1-15,6-4-1 16,3-7-17-16,3-1-20 16,3-5-58-16</inkml:trace>
  <inkml:trace contextRef="#ctx0" brushRef="#br1" timeOffset="-80310.08">1144 3988 352 0,'0'0'20'0,"0"0"9"0,0 0-13 15,0 0 7-15,0 0-5 16,0 0-2-16,0 0 5 16,0 0 4-16,-37 22-6 15,31-16 1-15,3-1 17 16,-4 4 2-16,2 0 0 15,-1 4-11-15,0 2-6 16,2 3 2-16,-1 4-1 16,1 5 0-16,-3 6 3 15,7 4 10-15,-2 1 0 16,2 0-11-16,0 0-7 16,0 0-6-16,0-3-2 15,9-1-4-15,3-3 0 16,-2-4-1-16,2-1 0 0,3-6 0 15,0 1-2-15,6-4 8 16,0-2 1-16,1-4-4 16,1-1-5-16,0-2 3 15,3-2-3-15,-1-3 4 16,0-3-7-16,2 0 1 16,-4 0 1-16,2-4-1 15,-1-9 3-15,-2-4-2 16,5-2 2-16,-6 0-3 15,1-1 1-15,-1 1-1 16,-3-3 0-16,0-1 0 16,-3 2 0-16,0 0 0 15,-5-1 1-15,-3 1-1 0,1 1-1 16,-2-3 2-16,0 0-2 16,-3-4 2-16,-3-1-1 15,0-3-1-15,0-3 2 16,0-1-2-16,-1-3 0 15,-7 2 1-15,-6 0-1 16,1 4 0-16,-4 4-1 16,-5 1 0-16,-1 3 2 15,-4 1 1-15,-1 5-2 16,1 4 0-16,-3 2-1 0,0 8-3 16,3 1-3-1,-4 3-4-15,5 0-3 0,-1 4-11 16,-1 12-14-16,3 7-28 15,-2 2-16-15,6 5 3 16,3 5-33-16,0 0 7 16,6 2-14-16,-1-2-215 15</inkml:trace>
  <inkml:trace contextRef="#ctx0" brushRef="#br1" timeOffset="-79806.34">831 4814 352 0,'0'0'95'16,"0"0"-3"-16,0 0-68 16,0 0-6-16,0 0 23 15,69-77-3-15,-36 50-11 16,1-3-5-16,4 2-5 15,-2-1-3-15,-2 5-9 16,-5 4-5-16,-4 6-1 16,-8 5-48-16,-4 8-74 15,-8 1-54-15</inkml:trace>
  <inkml:trace contextRef="#ctx0" brushRef="#br1" timeOffset="-79517.97">986 4560 462 0,'0'0'56'16,"0"0"25"-16,0 0-24 15,0 0-17-15,0 0-12 0,0 0-11 16,38-62-4-16,-21 62 2 15,-4 0 4-15,8 0-11 16,-4 8 1-16,-2 4-6 16,3 5-3-16,-2 3-3 15,-2 2-4-15,-2 4-22 16,-6 2-16-16,-5 6-38 16,-1 3-23-16,0-1-103 15</inkml:trace>
  <inkml:trace contextRef="#ctx0" brushRef="#br1" timeOffset="-78459.76">1675 4025 203 0,'0'0'38'0,"0"0"39"16,0 0 13-16,0 0-53 16,0 0-20-16,0 0-4 15,-1-22 7-15,1 18 12 16,0 0-8-16,0 0 1 16,0 0 23-16,3-2-14 15,6-2-8-15,1-1 2 16,8-2 1-16,3-3-8 15,5-4 3-15,6-4-7 16,7-5-8-16,3-6 3 16,4-6-5-16,2-4 4 0,2-6 0 15,1-2-7-15,3 0 3 16,0 5-3-16,-2 3-3 16,-4 1 2-16,1 3-3 15,-5 2 0-15,-4 2 6 16,-2 5-6-16,-6 3 1 15,-2 4-2-15,-4 2 0 16,-1 0 1-16,-6 6 1 16,0 1 0-16,-5 3-1 15,-3 5 0-15,-5 2-1 16,-3 3 0-16,0-2-4 16,-1 3 5-16,-2 0-19 0,0 0-17 15,0 0-5 1,0 0-10-16,0 8 22 0,-8 8-18 15,-3 1-58-15,-5 0-16 16,-2 0-157-16</inkml:trace>
  <inkml:trace contextRef="#ctx0" brushRef="#br1" timeOffset="-76876.38">3449 3537 159 0,'0'0'40'0,"0"0"42"0,0 0 31 15,0 0-58-15,0 0-17 16,0 0-4-16,0-12 5 15,0 12 1-15,0-2 4 16,0 2-10-16,0 0-6 16,0 0-5-16,0 0-13 15,0 0-7-15,0 2 31 16,4 7-12-16,4 2-7 16,4 1 0-16,-1 2-1 0,3 2 10 15,-2 2 9-15,3 1-10 16,-3 2-10-16,0 1-1 15,1-1 2-15,1 1 3 16,0 3-6-16,0-1 4 16,7 1-2-16,-5 2-2 15,7 1-5-15,-3 0-1 16,4 2 2-16,-3-2-1 16,3 0 1-16,-2-2-1 15,2 1-2-15,-3-1 5 16,0 1-5-16,1-2 4 15,-2 0-4-15,1 0 1 16,1-3-2-16,2 2-2 16,-3 0 0-16,4 2 0 15,-5 4 1-15,3-2 2 16,-6 0-3-16,2-8 2 0,-5-3-2 16,0-2 1-16,-1 0-2 15,3-3 2-15,-3 0-4 16,-2 1 4-16,5 1-1 15,-4-2 1-15,0 1 0 16,-3-4 2-16,-1-2-3 16,-5-1 0-16,2-1 0 15,-2-2 0-15,-1 3 0 16,1-4-1-16,-3 1 0 16,1 0 0-16,-1-3 5 0,0 1-5 15,0-1 6-15,0 0-6 16,0 0 1-1,0 0 0-15,0 0 2 0,0 0-1 16,0 0-2-16,0 0 2 16,-4 0-3-16,-6-6 1 15,4-3-5-15,-5 3-10 16,5-2-4-16,-3 0-10 16,2 0-15-16,-1-1-37 15,-5-4-140-15,3 1-92 16</inkml:trace>
  <inkml:trace contextRef="#ctx0" brushRef="#br1" timeOffset="-75863.93">3719 4146 315 0,'0'0'99'0,"0"0"-20"16,0 0-12-16,0 0 2 15,0 0-11-15,0 0-26 16,-19-16-11-16,19 16-5 16,0 0-10-16,0 0-6 15,7 2 10-15,8 9 10 16,1-1 1-16,7 3-14 15,-1-4 11-15,2 1-5 16,-2 0 0-16,-1-3-3 16,-2 0 5-16,-3-3-5 15,1 0 0-15,-4-3-2 0,-2-1 2 16,-2 0-1-16,-3 0 2 16,-2 0-5-16,1 0 4 15,-2-3 0-15,0-5 1 16,-3-3-1-16,0-3-3 15,0-1-3-15,0-6-1 16,0 2-1-16,0-3 0 16,0-2-1-16,0-2-1 15,-2-1 0-15,1-2-1 16,-1 1-2-16,2 2-16 16,0 5 7-16,0 3-41 15,0 9-34-15,0 4-33 0,0 5-84 16,2 0-88-16</inkml:trace>
  <inkml:trace contextRef="#ctx0" brushRef="#br1" timeOffset="-68577.96">17680 7648 545 0,'0'0'30'0,"0"0"13"16,0 0 19-16,0 0-46 15,0 0-9-15,0 0 1 0,0 0 6 16,19 12 10 0,-10-8 0-16,-1 1-12 0,-1 3-3 15,0 0 0-15,-2 6-1 16,0 2-3-16,1 7 0 15,-2 7-5-15,1 2-24 16,2 1-93-16,-1 2-109 16</inkml:trace>
  <inkml:trace contextRef="#ctx0" brushRef="#br1" timeOffset="-67970.13">17707 10618 826 0,'0'0'12'15,"0"0"-6"-15,0 0 2 16,0 85-8-16,0-53-42 15,0 1-123-15,0-5-199 16</inkml:trace>
  <inkml:trace contextRef="#ctx0" brushRef="#br1" timeOffset="-67223.89">21715 11390 809 0,'0'0'9'0,"0"0"11"16,0 0-20-16,0 0-98 15,0 0-143-15</inkml:trace>
  <inkml:trace contextRef="#ctx0" brushRef="#br1" timeOffset="-66582.22">19051 11710 793 0,'0'0'37'16,"0"0"91"-16,0 0-49 15,0 0-27-15,0 0-9 16,0 0-17-16,-25-38-1 16,23 34-11-16,-1 0-5 15,1 2-9-15,1-1 0 16,1-1 0-16,-3 3-10 0,3 1-28 15,-6 0-39-15,-4 0-145 16,-5 0-336 0</inkml:trace>
  <inkml:trace contextRef="#ctx0" brushRef="#br1" timeOffset="-65208.4">13744 11757 680 0,'0'0'59'16,"0"0"49"-16,0 0-17 16,0 0-37-16,0 0-31 15,0 0-14-15,0 0-5 16,-25-11-2-16,25 11 0 16,0 0-1-16,0 0 0 15,0 0-1-15,0 0-1 0,0 0-1 16,0 0-14-16,5 11-6 15,7 3-87-15,2-2-88 16,4-7-203-16</inkml:trace>
  <inkml:trace contextRef="#ctx0" brushRef="#br1" timeOffset="-64721.46">15962 11534 961 0,'0'0'17'16,"0"0"18"-16,0 0-14 15,0 0-21-15,0 0-3 16,0 0-21-16,-20 48-44 15,21-17-175-15,-1-2-358 16</inkml:trace>
  <inkml:trace contextRef="#ctx0" brushRef="#br1" timeOffset="-64074.92">17364 12046 559 0,'0'0'40'0,"0"0"102"16,0 0-44 0,0 0-36-16,0 0-21 0,0 0-13 15,0 0-4-15,-8-43-13 16,8 43-10-16,2 0-1 15,10 11 0-15,1 17-22 16,0 10-85-16,-7 4-208 16</inkml:trace>
  <inkml:trace contextRef="#ctx0" brushRef="#br1" timeOffset="-63708.4">17631 14367 1109 0,'0'0'73'0,"0"0"-30"15,0 0-29-15,0 0-14 16,0 0-28-16,0 0-13 15,-8-13-11-15,22 4-57 16,-7-3-257-16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51:27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 1092 589 0,'0'0'178'0,"0"0"0"15,0 0-67-15,0 0-46 0,0 0-5 16,0 0-14-16,0 0-16 16,0-7-5-16,0 7-8 15,0 0 6-15,0 0-6 16,0 0-2-16,0 0-3 15,0 0-1-15,0 0-4 16,0 0-4-16,0 0-3 16,0 8-1-16,0 9 1 15,0 7 1-15,0 7-1 16,0 8 2-16,0 6 0 16,0 9 2-16,0 2-1 15,0-1 0-15,0-6-1 16,0-11 0-16,0-8-2 15,0-10-1-15,0-11 1 16,0-5 1-16,0-1 2 0,0-3-2 16,0 0 4-16,0 0 0 15,6-17 0-15,8-10-5 16,0-4-6-16,4-1 2 16,-5 3 2-16,2 0-7 15,-3 3 5-15,1 5-1 16,-2 2 4-16,-2 5 0 15,1 2 1-15,1 3-2 16,-2 1 3-16,-2 1-2 16,2 5 0-16,-3 1-1 15,4 1 1-15,1 0-3 16,-1 0 1-16,1 10 1 0,1 5 0 16,0 7 1-16,-2 4 1 15,2 5 0-15,-1 1 0 16,-2-3 1-16,2 0-1 15,0-5 0-15,-1-4 0 16,1-4 0-16,-2-6-2 16,-5-5 2-16,2-2 2 15,-5-3-1-15,1 0-1 16,-1 0 8-16,4-13 17 16,4-14-13-16,0-10-7 15,4-7 0-15,-2-5-5 16,2-6 2-16,-2-1-4 15,-2 3-2-15,1 6-8 0,-4 7-20 16,0 13-3-16,-3 12-17 16,-3 11-62-16,0 4-110 15,0 5-422-15</inkml:trace>
  <inkml:trace contextRef="#ctx0" brushRef="#br0" timeOffset="2348.15">728 1333 38 0,'0'0'13'16,"0"0"12"-16,0 0 29 16,0 0-30-16,0 0 38 15,0 0-2-15,-31-52 29 16,25 32-24-16,3 2-20 15,0-2-8-15,3 2-5 16,0 1-11-16,0 0 4 16,0 0 1-16,0 1 11 0,0 1 24 15,0 1 28 1,0 4 29-16,0 3-25 0,0 5-20 16,0 0-6-16,0 2-9 15,0 0-34-15,0 0-24 16,0 5-1-16,0 23-3 15,-3 11 4-15,-3 12 7 16,-6 10 9-16,0 6-7 16,0 2 3-16,2-2-1 15,-2-5-7-15,-4-8-1 16,5-3-3-16,-4-8 1 16,2-6-2-16,-1-8 2 15,2-11 2-15,6-7-3 16,2-5-1-16,2-4 1 15,0-2 3-15,1 0 5 0,0-5-4 16,-2-7 0-16,3-4-4 16,0-1 0-16,0 1-2 15,12 3 1-15,7 4 0 16,7 4 1-16,-1 2-4 16,5 3 0-16,-2 0-3 15,-4 0-2-15,3 0-12 16,-5 7-7-16,0 3-17 15,-2 0-19-15,-1 1-34 16,-4-3-93-16,-3-7-49 16</inkml:trace>
  <inkml:trace contextRef="#ctx0" brushRef="#br0" timeOffset="2643.51">1043 1425 816 0,'0'0'127'16,"0"0"-12"-16,0 0-37 15,0 0-2-15,0 0-36 16,0 0-35-16,-3-40-5 15,24 21-4-15,9-3-4 16,4 0-10-16,3-1-13 0,-1 5-8 16,-2 6-16-16,-5 4-29 15,-9 8-98-15,-12 0-45 16,-8 13-214-16</inkml:trace>
  <inkml:trace contextRef="#ctx0" brushRef="#br0" timeOffset="2829.06">1028 1647 679 0,'0'0'125'16,"0"0"-32"-16,0 0-41 0,0 0-10 16,0 0 10-16,0 0-31 15,113-9-21-15,-64-6-4 16,4-2-106-16,5 0-199 15,-4-1-195-15</inkml:trace>
  <inkml:trace contextRef="#ctx0" brushRef="#br0" timeOffset="5199.71">1833 774 616 0,'0'0'95'16,"0"0"-2"-16,0 0-69 16,0 0-16-16,0 0 2 15,-89 54 8-15,70-27-2 16,1 1 3-16,6 0 8 16,0 1 1-16,1 3-15 15,-2-3-5-15,1 2-1 16,1-2-3-16,0-2 0 0,0-5-1 15,3-5-1 1,4-1-1-16,1-6 0 0,3-3 0 16,0 0-1-1,0-3 0-15,0 2 0 0,0-3 0 16,3 2 0-16,6 1 0 16,-3-3 0-16,2 5 0 15,-1 0 3-15,-3 3-3 16,1 8 0-16,-4 5 2 15,-1 10-2-15,0 7 4 16,-6 5 3-16,-10 0 0 16,-2 0 4-16,0-3-9 0,-4-6 3 15,4-4-3-15,0-5-2 16,5-5 0-16,4-5 0 16,1-4 0-16,5-7 0 15,2-5-1-15,1-2 1 16,0 0 1-16,0 0 1 15,0 0 6-15,0 0 2 16,9-6-4-16,6-7-6 16,9 6-1-16,-4 3-3 15,1 4 4-15,-4 4-14 16,-4 19-12-16,-4 8 10 16,-6 7 7-16,-3 5 1 15,0-1-20-15,0-1-44 16,0-6-19-16,0-5-26 15,6-5-109-15</inkml:trace>
  <inkml:trace contextRef="#ctx0" brushRef="#br0" timeOffset="5884.22">2994 996 696 0,'0'0'170'16,"0"0"-77"-16,0 0-38 16,0 0-35-16,0 0-20 15,0 0 3-15,-27 48 8 16,21-16-1-16,0 1 3 15,0 2 2-15,3 1-5 0,-2 2-2 16,3-1 1-16,-1 2-2 16,-2 0 2-16,4-3-5 15,-4-3 0-15,2-6-2 16,0-5 1-16,2-9-2 16,-1-4 0-16,2-6 2 15,0-3-3-15,0 0 3 16,0 0 13-16,0 0 15 15,0-8 17-15,0-14-18 16,11-10-27-16,9-6 0 16,6 1-3-16,3 4-3 15,7 6-5-15,-1 7 0 16,-2 2-1-16,-6 10-2 0,1 4 1 16,-10 4-7-16,1 0-5 15,-7 1-3-15,0 12 4 16,-6 4-4-16,-3 6 8 15,-3 4-3-15,0 2 2 16,0 5-12-16,-6-1-16 16,-4-3-19-16,5-4-47 15,5-7-86-15,0-8-238 16</inkml:trace>
  <inkml:trace contextRef="#ctx0" brushRef="#br0" timeOffset="7487.46">3752 1327 254 0,'0'0'102'0,"0"0"-39"16,0 0 21-16,0 0 3 15,0 0-26-15,0 0 0 16,53-58 18-16,-48 50 2 15,-2-1 9-15,-2 3-32 16,-1 0-9-16,0 1 3 16,0 0-2-16,-1 1-17 15,-14 1-8-15,-6 3-11 0,-9 0-13 16,-6 16 1-16,-5 11-2 16,2 3 0-16,2 9 7 15,10-1-7-15,4-2 1 16,11-3 3-16,5-5-4 15,7-6-2-15,0-5 1 16,0-5-2-16,18-7-2 16,9-5-2-16,7 0 4 15,5-24 1-15,3-3-16 16,1-7 1-16,-7-5 0 16,-4 1 7-16,-8 1 7 15,-1 1 3-15,-6 9 1 16,-3 7-1-16,-8 9 2 15,-1 5 0-15,-5 5 3 16,0 1-5-16,0 0-3 0,4 0-3 16,0 15-1-16,-1 7 1 15,0 6 6-15,-1 4 0 16,1 4 3-16,1-1-1 16,2-3-1-16,3-3-1 15,-1-7 1-15,4-7 2 16,4-6-1-16,6-6 2 15,4-3 4-15,6-12-2 16,4-13 0-16,0-8 0 16,3-7-6-16,-5-1 0 15,-4-2 2-15,-5 4-1 16,-7 3 0-16,-6 5-1 0,-4 7 1 16,-1 4 3-16,-4 13-4 15,-3 5 2-15,0 2-2 16,0 0-11-16,0 12-3 15,-10 13 11-15,2 8 3 16,-1 1 0-16,5 5-2 16,2 0 2-16,2 1 0 15,0-5 0-15,6-2-1 16,6-7-2-16,1-4 0 16,-2-5 3-16,0-5 0 15,-4-4 0-15,-4-3-1 16,-3-1 0-16,0 1 1 15,-13 3-2-15,-17 0-8 16,-8 3-37-16,-2-4-36 16,0-4-131-16,16-3-122 0</inkml:trace>
  <inkml:trace contextRef="#ctx0" brushRef="#br0" timeOffset="8266.29">5601 1346 580 0,'0'0'104'0,"0"0"-16"15,0 0 43-15,0 0-43 16,0 0-27-16,0 0-37 15,-85-58-6-15,48 56-8 16,-8 2 8-16,-3 5 10 16,-1 17-21-16,1 7 4 0,2 5-2 15,7 4 0 1,8 1-2-16,12-7-6 0,10-5-1 16,9-4-1-16,0-7 1 15,15-5 0-15,13-9 0 16,8-2 1-16,4 0 1 15,5-17-2-15,-4-7-1 16,-3-2-7-16,-8-6-4 16,-4-2 9-16,-6 0 3 15,-4 0-2-15,-5 6 2 16,-4 8-1-16,-1 8 1 16,-4 7 0-16,-1 3 0 0,-1 2 0 15,2 0-9 1,1 19-14-16,0 8 13 15,1 7 9-15,1 1 0 16,2-1-5-16,-1-4-14 0,6-5-13 16,4-8-27-16,1-6-41 15,11-8-21-15,7-3 10 16,8-8-90-16</inkml:trace>
  <inkml:trace contextRef="#ctx0" brushRef="#br0" timeOffset="8531.2">5941 1213 509 0,'0'0'148'16,"0"0"34"-16,0 0-4 16,-1-73-76-16,-4 68-10 15,2 5-39-15,3 0-30 0,-1 0-23 16,-1 11-2-16,-3 14-8 16,-1 12 10-16,1 7 2 15,2 7-1-15,3 2-1 16,0 2 2-16,0-6-2 15,0-5 0 1,0-9 0-16,8-7 0 0,2-6 0 16,-1-8-6-16,0-7-12 15,1-2-16-15,5-5-20 16,6-2-16-16,4-17-58 16,-1-11-215-16</inkml:trace>
  <inkml:trace contextRef="#ctx0" brushRef="#br0" timeOffset="8718.04">5771 1394 637 0,'0'0'159'0,"0"0"-104"15,0 0 13-15,0 0-25 16,0 0-38-16,121-25-5 15,-54 9-46-15,-2-4-144 16,-8-3-185-16</inkml:trace>
  <inkml:trace contextRef="#ctx0" brushRef="#br0" timeOffset="9149.23">6235 1071 789 0,'0'0'174'16,"0"0"-46"-16,0 0-3 16,0 0-54-16,0 0-46 15,0 0-25-15,0-12 0 16,0 38-6-16,0 13 5 15,0 7 2-15,0 5-1 16,-3 4 0-16,1 2-5 16,1 2-16-16,-1 0-24 15,2-10-35-15,0-9-37 16,0-13-113-16,0-20-119 0</inkml:trace>
  <inkml:trace contextRef="#ctx0" brushRef="#br0" timeOffset="9549.6">6500 1424 786 0,'0'0'184'16,"0"0"-130"-16,0 0 7 15,0 0 10-15,0 0-42 16,0 0-24-16,-17 0-5 0,21 0-4 15,12-3 4-15,6-4 0 16,6-2 4-16,-3-7-3 16,-1 1-1-16,0-3-2 15,-8 4 2-15,-2-5-16 16,-7 1 7-16,-4-1 8 16,-3 4-5-16,0 3 0 15,-6 5 4-15,-15 7-2 16,-5 0 1-16,-4 12-2 15,-3 13 3-15,3 9 2 16,5 2-1-16,10 5-2 16,9-3-2-16,6-4-3 15,2-6-8-15,28-7-29 16,10-8-38-16,13-7-14 0,10-6-50 16,7 0-64-16,3-8 152 15,-5-12-164-15</inkml:trace>
  <inkml:trace contextRef="#ctx0" brushRef="#br0" timeOffset="10247.14">7012 1419 324 0,'0'0'198'16,"0"0"-16"-16,0 0-43 16,-12-77 3-16,0 70-67 15,-4 4-39-15,1 3-6 16,-3 0-13-16,-4 7-11 16,2 13 3-16,-4 9 4 15,-2 2-6-15,5 3 4 0,4 0-6 16,4-6 1-1,4-4-3-15,9-4-2 0,0-5-1 16,0-3 0-16,8-7-1 16,12-3-7-16,9-2 2 15,4-4 0-15,5-14-15 16,-2-3-25-16,-2-6 10 16,-7-2 14-16,-3-3 14 15,-5-2 6-15,-5 0 1 16,-2 7 1-16,-3 7 3 15,-5 9 7-15,-2 5 8 16,-1 6 0-16,-1 0-7 16,0 0-11-16,0 3-1 15,1 14 0-15,1 9 1 0,-2 3 0 16,0 0 0-16,0-1 6 16,0-3 4-16,0-6-6 15,3-4 0-15,6-4-1 16,5-6 2-16,5-4 2 15,9-1 11-15,5-6-8 16,7-12-6-16,-1-7-4 16,0-5 0-16,-8-4-2 15,-4-4-4-15,-7 0-1 16,-4 2 6-16,-7 7-2 16,-3 11 3-16,-6 7-1 15,0 8 2-15,0 3-2 16,0 0-3-16,-8 11-6 0,-7 12 6 15,-2 7-2-15,3 3 6 16,4 1-2-16,2 0-2 16,6-6 4-16,2-1-3 15,0-7 2-15,4-3 1 16,13-3 0-16,5-2 0 16,1-4-1-16,3 0 2 15,-4-3-1-15,-6 1 0 16,-5-1 0-16,-8-2 0 15,-3 4-2-15,0 2 0 16,-24 3 2-16,-9 3-16 16,-10-2-71-16,1-7-201 15,9-6-265-15</inkml:trace>
  <inkml:trace contextRef="#ctx0" brushRef="#br0" timeOffset="10539.18">7783 1202 332 0,'0'0'716'15,"0"0"-668"-15,0 0 28 16,0 0-3-16,0 0-60 16,0 0-13-16,-28 37-1 15,22 12-1-15,1 7 4 16,1 0-1-16,4-3-1 0,0-6 0 15,0-8 1-15,0-9-1 16,9-6 0 0,-3-7 0-16,3-6 1 0,1-5-2 15,1-3-2-15,4-3-20 16,10 0-18-16,1-15-38 16,6-11-122-16,-5-8-263 15</inkml:trace>
  <inkml:trace contextRef="#ctx0" brushRef="#br0" timeOffset="10699.34">7788 1381 563 0,'0'0'198'16,"0"0"-86"0,0 0-22-16,0 0-48 0,0 0-21 15,0 0-16-15,115-3-5 16,-75-4-101-16,-3-3-199 15</inkml:trace>
  <inkml:trace contextRef="#ctx0" brushRef="#br0" timeOffset="12031.5">9378 1269 837 0,'0'0'101'0,"0"0"33"15,0 0-23-15,0 0-33 16,0 0-44-16,0 0-16 16,-14-43-8-16,37 38-10 15,7 2 0-15,7 3-2 16,-4 0 2-16,-3 6-3 15,-9 14 0-15,-5 3-9 16,-8 3 0-16,-4 0 2 16,-4 4-1-16,-4 1 10 0,-21 1-3 15,-12 2 3 1,-3-4 0-16,-1-5-1 16,7-5 2-16,10-7-2 0,11-5-2 15,7-5-10-15,6-1-16 16,0-2 3-16,0 0-1 15,0 0 12-15,4 1 11 16,13 1 5-16,7-1 1 16,2 3 3-16,0 1-4 15,1 4 2-15,0 1-1 16,-2 4-1-16,-5 3 0 16,-3 7 0-16,-6 1-1 15,-9 1-1-15,-2 2 2 16,-4-2 0-16,-23 0 8 15,-10-3 0-15,-6-3 8 0,-2-5 6 16,0-5-8-16,5-5-6 16,9-3-7-16,4-2 1 15,8 0-2-15,5-12-25 16,9-6-58-16,5-6-93 16,3-6-156-16</inkml:trace>
  <inkml:trace contextRef="#ctx0" brushRef="#br0" timeOffset="12766.34">10720 1489 596 0,'0'0'135'15,"0"0"-5"-15,0 0-19 16,0 0-28-16,0 0-20 15,0 0-19-15,-65-58-21 16,34 58 0-16,-7 0 7 16,-1 7-6-16,0 14-13 15,-1 9 1-15,3 2-4 16,9-1-2-16,5-2-2 16,11-3-1-16,5-6-3 0,7-2 0 15,0-5 0-15,0-2 0 16,10-4 0-16,9-4 5 15,7-3-3-15,5 0 1 16,5-6 0-16,1-11-3 16,1-1-1-16,-8-2-6 15,-2-4 2-15,-7-1-3 16,-6-2 7-16,-2 2-1 16,-7 6 2-16,-1 8 0 15,-4 6-1-15,-1 5 1 16,0 0-1-16,2 0-8 0,1 12-25 15,-3 9 8 1,5 7 21-16,-3 2-21 0,-1 3-7 16,1-4-18-16,-2 1-10 15,0-7-74-15,0-2-53 16,0-13-49-16</inkml:trace>
  <inkml:trace contextRef="#ctx0" brushRef="#br0" timeOffset="13030.23">11084 1110 884 0,'0'0'119'15,"0"0"-25"-15,0 0-14 16,0 0-17-16,0 0-49 15,0 0-14-15,-41 0-6 16,28 33 1-16,-4 6 5 16,3 8 0-16,-2 3-3 15,4 3-21-15,1 3-35 16,0 1-26-16,1-7-59 16,1-8-124-16</inkml:trace>
  <inkml:trace contextRef="#ctx0" brushRef="#br0" timeOffset="13470.05">11157 1658 1096 0,'0'0'5'16,"0"0"32"-16,0 0 27 15,0 0-22-15,0 0-29 16,0 0-11-16,75-32 0 16,-38 13 1-16,-1-2-2 15,0-5 1-15,0-3-2 16,-2-1-20-16,-3-3-19 0,-8 3 3 16,-4 1 6-1,-10 9-8-15,-5 7 30 0,-4 8 2 16,0 5-1-16,0 0-11 15,-6 9-17-15,-7 11 29 16,-2 4 6-16,1 0-3 16,4 4 3-16,4 0 6 15,3 2 5-15,3 0 2 16,0 2 2-16,0-2-7 16,5-2 3-16,2-2-6 0,-1-1 0 15,-6-1-4 1,0-4 0-16,-13 0 0 0,-20 0-1 15,-12-1-20-15,-7-6-72 16,1-11-188-16</inkml:trace>
  <inkml:trace contextRef="#ctx0" brushRef="#br0" timeOffset="14326.83">13398 1473 765 0,'0'0'12'0,"0"0"94"0,0 0 1 15,-66-71-39 1,44 60-30-16,-4 8-4 0,-4 3-12 16,-2 1 9-1,-4 19-4-15,-2 9-7 0,4 6-10 16,9 4-3-16,2 1-2 15,8-3-3-15,8-6-2 16,4-6 1-16,3-5-1 16,0-6 0-16,6-5 1 15,12-4-1-15,6-5 0 16,6 0 3-16,5-8 0 16,3-11-3-16,-1-2-7 15,-4 0 0-15,-6-2-4 16,-5-1 4-16,-4 0 7 0,-5 3 0 15,-3 6 1-15,-3 4-1 16,-4 3 0-16,-3 7 0 16,1 1-4-16,2 0-8 15,2 9-35-15,-1 11 39 16,1 7 3-16,1 1-5 16,1 1-24-16,2-4-17 15,3-4-32-15,6-4-77 16,9-13 20-16,6-4 38 15,4-1-185-15</inkml:trace>
  <inkml:trace contextRef="#ctx0" brushRef="#br0" timeOffset="14740.06">13681 1502 706 0,'0'0'77'16,"0"0"81"0,0 0-41-16,0 0-44 0,0 0-21 15,0 0-26-15,-12-58-25 16,9 58 0-16,-3 11-1 15,-1 9 0-15,1 2 0 16,1 4 0-16,1-1 1 16,2 0 0-16,2 0 0 15,0-3 2-15,0-4-1 16,0-4-2-16,0-4 1 16,0-4-1-16,0-5 0 15,0-1 0-15,0 0 0 16,0 0 2-16,8 0 15 15,1-15 2-15,12-9-18 0,1 1-1 16,2-3-1-16,4-3 1 16,2 3-1-16,6 1 1 15,-5 6-10-15,2 7-5 16,-9 6-3-16,-5 6 3 16,-5 0 4-16,-4 6-6 15,-4 13-2-15,-4 1-6 16,-2 6 3-16,0 1-9 15,0-2-28-15,0-2-55 16,0-3-11-16,6-5-70 16,16-8-97-16,11-5 114 15</inkml:trace>
  <inkml:trace contextRef="#ctx0" brushRef="#br0" timeOffset="14985.74">14330 1502 693 0,'0'0'239'0,"0"0"-104"15,0 0-39-15,-30-83-46 16,20 70-16-16,-1 7-11 16,-5 4-15-16,-1 2-8 15,-7 7-3-15,-4 13 3 16,0 3-3-16,0 6 2 16,2 0 0-16,7 2-2 0,4-4-3 15,6-1-7 1,5-3-11-16,4-6-28 0,0-5-3 15,13-7 3-15,11-5-39 16,7 0-33-16,0-20-53 16,4-9-166-16</inkml:trace>
  <inkml:trace contextRef="#ctx0" brushRef="#br0" timeOffset="15166.6">14352 1313 424 0,'0'0'90'15,"27"-99"-1"-15,-18 65-2 16,-3 8 3-16,-5 13 42 15,1 6-37-15,-2 7-42 16,0 0-43-16,0 4-10 16,0 18-5-16,0 14 4 15,0 8 1-15,-2 9-2 0,2 6 2 16,0 1-29-16,0-2-78 16,5-8-101-16,7-13-240 15</inkml:trace>
  <inkml:trace contextRef="#ctx0" brushRef="#br0" timeOffset="15622.09">15277 1492 975 0,'0'0'31'0,"0"0"33"15,0 0-2-15,0 0-1 0,0 0-43 16,0 0-16-16,-94-56-2 16,59 79-4-16,-7 3 3 15,3 7 1-15,4 0 0 16,8 0-1-16,7-4 0 16,6 0 1-16,10-5-1 15,4-5 1-15,0-4-10 16,6-6-8-16,12-8 7 15,7-1 7-15,8-5 2 16,3-15-8-16,2-3-15 16,-1-4 2-16,0-2 16 15,-8-4 3-15,-2 0 2 16,-6 2-1-16,-6 7 2 0,-3 7 0 16,-6 8 1-16,0 6 0 15,0 3 0-15,1 0-3 16,2 19-4-16,-4 3 2 15,-1 7 2-15,1-2-9 16,1 1-34-16,5-5-47 16,3-6-19-16,5-6-46 15,-1-8-116-15</inkml:trace>
  <inkml:trace contextRef="#ctx0" brushRef="#br0" timeOffset="15886.05">15628 1349 599 0,'0'0'110'0,"14"-94"24"16,-9 62-2-16,-5 13-32 16,0 7-23-16,0 8-12 15,0 4-34-15,0 0-31 16,-2 18-6-16,-12 15 3 16,-3 9 3-16,-1 9 1 15,3 5-1-15,2 0 0 16,2-2 0-16,5 0 0 15,3-5 0-15,3-4-1 16,0-6 1-16,0-7-27 16,11-11-23-16,5-10-15 15,0-9-29-15,6-2-65 0,0-17-111 16</inkml:trace>
  <inkml:trace contextRef="#ctx0" brushRef="#br0" timeOffset="16059.34">15508 1487 898 0,'0'0'63'16,"0"0"-2"-16,0 0-22 0,0 0-30 16,0 0-9-1,133-15-27-15,-70 5-107 16,-5-6-144-16</inkml:trace>
  <inkml:trace contextRef="#ctx0" brushRef="#br0" timeOffset="16291.18">15987 1184 370 0,'0'0'333'0,"0"0"-185"16,0 0-14-16,0 0-55 15,0 0-56-15,0 0-22 16,-14 5 0-16,11 24-1 16,-2 8 10-16,0 14-5 0,2 7 2 15,-1 4-5-15,2-1-2 16,-1-3-15-16,-2-5-42 16,-1-7-109-16,-1-11-1 15</inkml:trace>
  <inkml:trace contextRef="#ctx0" brushRef="#br0" timeOffset="16681.16">16013 1590 1039 0,'0'0'26'0,"0"0"55"15,0 0-8-15,0 0-34 16,0 0-34-16,0 0-4 15,47-19 2-15,-21 19-3 16,0-1 0-16,1-2 0 16,0-5 2-16,-3-3-2 15,-2 1-1-15,-4-5-1 16,-2 1 2-16,-5-1-2 16,-3-1 0-16,-5 2 1 15,-3 1 0-15,0 6 0 16,-3 2-6-16,-19 5 0 15,-7 0 1-15,-8 16 0 16,-4 7 4-16,4 8-1 16,4-1 1-16,9 2 2 15,12 0-1-15,12-1 0 0,2-2-29 16,29-2-8-16,14-4-20 16,12-7-19-16,7-10-79 15,3-6 62-15,-3 0-207 16</inkml:trace>
  <inkml:trace contextRef="#ctx0" brushRef="#br0" timeOffset="17326.14">16563 1564 608 0,'0'0'94'15,"0"0"60"-15,0 0 2 16,0 0-93-16,-15-75-29 16,8 75-1-16,-3 0-22 15,-3 3-9-15,-6 14-1 0,-7 4 1 16,4 2 6-1,-1 5 2-15,4-1-3 0,4 3-3 16,2-2 0-16,6-2 0 16,6-4-2-16,1-3-1 15,0-6 1-15,3-6-2 16,12-5-13-16,11-2 12 16,8-4-8-16,6-16-10 15,0-6-17-15,-4-3 9 16,-3-3 8-16,-3-4 2 15,-2-2 5-15,1 3 8 16,-4 4 4-16,-4 7 1 16,-8 11 19-16,-7 9 5 0,0 3 28 15,-6 1-39 1,1 1-14-16,1 14-5 0,-2 9 4 16,0 4 1-16,0 1 6 15,0 1 1-15,0-2 1 16,0-3 3-16,0-2-4 15,5-3-5-15,5-6 3 16,3-4-2-16,2-5 3 16,7-5 3-16,5 0 3 15,3-12-5-15,4-8-4 16,-2-4-3-16,-2-7-2 16,-3-5-3-16,-8-2-11 15,-1-1 1-15,-9 6 1 16,-6 8 7-16,-1 11 6 0,-2 8-2 15,0 6-1-15,0 0-3 16,-8 12-10-16,-6 13 8 16,1 4 9-16,1 4-5 15,5-1 5-15,0-1 1 16,2-2-1-16,-1-2-1 16,-2-4 1-16,-5 0 2 15,-8-4-2-15,-12-4-7 16,-11-3-47-16,-10-9-92 15,1-3-215-15</inkml:trace>
  <inkml:trace contextRef="#ctx0" brushRef="#br0" timeOffset="18616.29">18151 1301 776 0,'0'0'163'16,"0"0"-89"-16,0 0-29 15,0 0-34-15,0 0-8 16,0 0-2-16,-37 9-1 16,13-3 0-16,2-2 2 15,-5-4 3-15,9 0-1 16,4 0 6-16,5-5-1 16,9-8 25-16,0-3 5 15,0 1-23-15,11-1-3 16,7 2 1-16,3 4-12 0,0 3 1 15,0 6-1-15,1 1-2 16,-1 0 0-16,1 10-2 16,-2 12 2-16,1 11 0 15,-6 9 0-15,-2 4 4 16,-7 2 2-16,-6-2-3 16,0-5-2-16,-6-2 2 15,-16-5-3-15,-8-8 1 16,-8-1 1-16,-2-4 1 15,3-11 2-15,4-3-3 16,7-7-1-16,9 0 0 16,1-13 0-16,5-8-1 15,6-3 0-15,5-4-1 16,0-2 1-16,13 5-2 0,6 4-1 16,6 7-10-16,5 6 4 15,3 8 0-15,6 0 3 16,-2 0-8-16,3 17-11 15,-3 0-8-15,-2 3-30 16,-2 1-12-16,-4-4-59 16,1-4-24-16,-3-6-40 15</inkml:trace>
  <inkml:trace contextRef="#ctx0" brushRef="#br0" timeOffset="19110.91">18864 1210 831 0,'0'0'148'0,"0"0"-48"16,0 0-9-16,0 0-37 16,0 0-46-16,0 0-8 15,-20-13-8-15,9 37 4 16,-5 10 4-16,1 12 4 15,0 2 1-15,6 1-2 16,3 1 0-16,3-9-2 16,3-7 1-16,0-9-1 15,0-6-1-15,0-12 2 16,0-2-1-16,0-3-1 16,0-2 4-16,1 0 5 0,12-17 1 15,7-7-9-15,4-4 1 16,0-2-2-16,-1-1 0 15,2 1 0-15,-5 3 0 16,-1 7 0-16,-3 9-1 16,-3 4 1-16,4 7-2 15,-4 0 1-15,3 3 1 16,-2 14-3-16,-1 4-1 16,-8 6 0-16,-1-3 4 15,-4 4-1-15,0-3-3 16,-7-3 1-16,-16-2 3 15,-9-3-4-15,-7-1-20 0,-3-6-41 16,5-6-54 0,5-4-175-16,13-9-339 0</inkml:trace>
  <inkml:trace contextRef="#ctx0" brushRef="#br0" timeOffset="19359.9">19272 1006 803 0,'0'0'135'0,"0"0"-30"0,0 0-33 16,0 0-34-16,0 0-38 15,0 0-4-15,-12 28 4 16,2 9 0-16,0 7 0 15,0 4-1-15,1 2-7 16,-1 4-72-16,2-2-141 16,0-2-160-16</inkml:trace>
  <inkml:trace contextRef="#ctx0" brushRef="#br0" timeOffset="19883.14">19352 1584 879 0,'0'0'172'0,"0"0"-97"16,0 0 11-16,0 0-51 16,0 0-27-16,0 0-4 15,2-8-2-15,10 3 14 16,4-4 6-16,8-3 0 15,7-7-14-15,6-6-6 16,8-1-2-16,6-3 0 16,4-8-2-16,-3-1-15 15,-5 1-5-15,-12 8 2 0,-11 4-8 16,-12 9 16 0,-11 8 10-16,-1 2-1 0,0 6-2 15,-11 0-3-15,-12 0 4 16,-1 12-1-16,-1 7-2 15,6 8 6-15,5-1-3 16,1 1 3-16,7 4 0 16,4-3 1-16,2 2 0 15,0-1-2-15,0-4 0 16,8 3 2-16,7-5 0 16,-2 1 0-16,5-4 2 15,-1-1-2-15,-3-3 0 16,-3-1 0-16,-5-4 0 15,-6 0 0-15,0-5-1 0,-6 0-1 16,-19-2-1-16,-4-1-2 16,-5-2-45-16,6-1-31 15,5 0-139-15,7-8-179 16</inkml:trace>
  <inkml:trace contextRef="#ctx0" brushRef="#br0" timeOffset="20708.56">20208 1247 820 0,'0'0'197'0,"0"0"-81"16,0 0-10 0,0 0-61-16,0 0-17 0,0 0-20 15,0 0-5-15,49-36-3 16,-20 36-1-16,-3 0 0 15,-4 0 1-15,-6 2 0 16,-4 9-4-16,-6 9 2 16,-5 5-6-16,-1 11 3 15,0 6 3-15,-12 2 2 16,-1-1 1-16,-2-2 0 16,8-7 0-16,2-4-1 15,5-2 0-15,0-5 0 0,0-3 1 16,0 0 0-16,8-3-1 15,-1-1 0-15,1 0 0 16,2 0 1-16,-1-2 0 16,0-2-1-16,1 1 2 15,-1-1-2-15,-1 0 0 16,-7-2-2-16,-1 2 2 16,0-3-7-16,-7 3 4 15,-17 0-5-15,-6 1-11 16,-1-1-9-16,1 0-54 15,9-4-64-15,11-4-196 16</inkml:trace>
  <inkml:trace contextRef="#ctx0" brushRef="#br0" timeOffset="20897.71">20797 1766 1091 0,'0'0'72'0,"0"0"-49"15,0 0-14-15,0 0-9 16,0 0-26-16,0 0-158 16</inkml:trace>
  <inkml:trace contextRef="#ctx0" brushRef="#br0" timeOffset="22685.32">848 2641 468 0,'0'0'420'0,"0"0"-248"0,0 0-85 16,0 0-4-16,0 0-41 16,0 0-30-16,0 0-12 15,-17-36-4-15,5 58-5 16,-4 11 6-16,-8 11 3 15,-2 4 4-15,0 0-4 16,2 4 0-16,0-6 0 16,2-2 0-16,-1-6 0 15,5-6 0-15,-1-9 0 0,8-6 0 16,4-7 0-16,3-5 1 16,1-5-1-16,3 0 1 15,0 0 4-15,0 0 6 16,0-10-1-16,14-9-10 15,10-7 0-15,6-1-18 16,3 6 2-16,-3 5-18 16,-2 9 6-16,-6 3 13 15,-2 4 1-15,-5 0-14 16,3 7-29-16,-5 8 21 16,2 3-20-16,3 0-41 15,-3 4-54-15,6-5 30 16,1-4-146-16</inkml:trace>
  <inkml:trace contextRef="#ctx0" brushRef="#br0" timeOffset="22936.35">1173 2880 881 0,'0'0'90'0,"0"0"-36"15,0 0 11-15,0 0 3 16,0 0-39-16,0 0-27 16,-21-12-2-16,24 12-13 15,15 0-8-15,7-4 18 0,9-1 2 16,4-1-21-16,2 2-35 16,-4 1-42-16,-6 3-62 15,-4 0-62-15,-15 0-222 16</inkml:trace>
  <inkml:trace contextRef="#ctx0" brushRef="#br0" timeOffset="23066.58">1149 3084 491 0,'0'0'35'16,"0"0"26"-16,0 0-31 16,0 0-4-16,0 0-5 15,0 0-6-15,64 9-15 16,-6-35-68-16,12-2-501 15</inkml:trace>
  <inkml:trace contextRef="#ctx0" brushRef="#br0" timeOffset="23628.19">2099 2551 724 0,'0'0'67'16,"0"0"51"-16,0 0-7 16,0 0-37-16,0 0-18 0,0 0-8 15,-41-55-32 1,24 55-14-16,-9 5-4 0,-8 16-1 16,3 2 3-16,1 8 0 15,3-1-1-15,11-2 1 16,4 1 0-16,7-3-1 15,5-1-3-15,0 1 3 16,2 0-3-16,10-4 4 16,1 0-4-16,1-2 2 15,-1-1 1-15,-4-2 1 16,-4-2 0-16,-1 1-1 16,-4 1-1-16,0 0-5 15,-18 3-3-15,-9-3 7 16,0-4 3-16,2-6-2 15,6-3 2-15,8-4 2 0,4 0-2 16,5 0 4 0,2-3 6-16,0-6-7 0,0-1-1 15,0 2-2-15,11 1-2 16,2 2 1-16,2 3 0 16,-3 2-2-16,6 0-1 15,-3 10 1-15,-2 9-4 16,-2 7 6-16,-8 5-1 15,0 4 1-15,-3 3 0 16,0 0 0-16,0-1 1 16,0-2-19-16,-3-4-48 15,3-8-108-15,0-8-138 0</inkml:trace>
  <inkml:trace contextRef="#ctx0" brushRef="#br0" timeOffset="25849.21">2809 2838 702 0,'0'0'104'0,"0"0"19"16,0 0-46-16,0 0-26 15,0 0-10-15,0 0-8 16,-54-57-8-16,39 57-4 15,-14 0-12-15,-12 15-5 16,-8 12 0-16,-5 9 14 16,5 2 2-16,10-1-1 15,8-3-9-15,13-2-5 16,8-7-2-16,4-7-2 16,6-5 0-16,0-5 0 15,0-5 0-15,9-3 5 16,13 0 1-16,12-7-3 15,14-15 1-15,3-10-1 16,4-2-3-16,-3-1-1 16,-13 0 0-16,-8 7 0 0,-8 6-2 15,-10 8 2-15,-4 6 0 16,-6 5 0-16,3 3-1 16,0 0-4-16,7 11-1 15,2 8-3-15,3 7-12 16,0 2-32-16,1 2-10 15,-1-4-22-15,2-5-49 16,-1-5-69-16,8-11-86 16</inkml:trace>
  <inkml:trace contextRef="#ctx0" brushRef="#br0" timeOffset="26284.97">3293 2798 603 0,'0'0'109'0,"0"0"51"15,0 0-50-15,0 0-36 16,0 0-41-16,0 0-5 16,-51-58-9-16,37 58-13 15,-1 0-6-15,-6 10 4 16,-4 11 4-16,-2 4 5 16,3 2 2-16,6 3-4 15,2-2-5-15,10-1-6 16,3-4 1-16,3-6-1 0,0-2 0 15,6-5 2 1,3-5-2-16,1-5 2 0,7 0 3 16,1 0-2-16,10-10-3 15,0-8 0-15,3-4-1 16,-5-1-1-16,-1-4-14 16,-4 2 8-16,-4 2-1 15,-4 6 3-15,-2 6 5 16,-7 7 0-16,2 4-5 15,-3 0-9-15,3 15-15 16,0 7 16-16,-1 5-5 16,3 0-20-16,-5 1-45 15,5-1-61-15,1-6 29 16,10-3-40-16,5-9-28 0,12-7 132 16,4-2-188-16</inkml:trace>
  <inkml:trace contextRef="#ctx0" brushRef="#br0" timeOffset="26674.5">3753 2805 184 0,'0'0'498'0,"0"0"-364"15,0 0-7-15,0 0-41 16,0 0-39-16,0 0-26 16,-31-53-7-16,20 53-9 15,-5 10-2-15,-4 9-3 16,-2 5 3-16,0 3 10 15,5 3-12-15,1-4 3 16,8 0-1-16,3-2-3 16,5-6 1-16,0-2 1 0,0-5-1 15,0-5 3-15,7-1-3 16,2-5 0-16,5 0 1 16,3-2 0-16,6-13 2 15,3-6-4-15,-2-4 0 16,-1 1 0-16,-2-2 0 15,-4 4 0-15,-3 5 0 16,-5 10 0-16,1 2 0 16,-2 5-1-16,-1 0-6 15,1 8-2-15,-1 11-22 0,2 5 4 16,-2 3-20 0,0 2-41-16,-4-4-75 0,5-6 41 15,1-6-163-15</inkml:trace>
  <inkml:trace contextRef="#ctx0" brushRef="#br0" timeOffset="27231.16">4250 2646 690 0,'0'0'86'16,"0"0"-6"-16,0 0 18 0,0 0 5 16,0 0-22-16,0 0-24 15,0-37-9-15,0 37-30 16,0 0-18-16,-8 15-2 16,-1 12-1-16,-3 9 3 15,-2 0 2-15,6 4 4 16,3-1-5-16,4 1 4 15,1-4-5-15,0-2 2 16,0-5-1-16,0-6-1 16,0-6 0-16,0-6 0 15,0-3 0-15,0-7-2 16,0-1 1-16,0 0 1 0,3 0 0 16,6-4 8-16,13-15-3 15,7-8-5-15,2 0-3 16,3 0-2-16,-5 3-5 15,-6 6 2-15,-3 5 1 16,-5 4 5-16,-3 6 0 16,-3 3-2-16,0 0-1 15,0 6-1-15,-5 8 1 16,-1 4-1-16,-3-1 0 16,0 3 0-16,0-4 2 15,-9 2 3-15,-10-1-2 16,-10 0 2-16,-2-5-6 15,-3 0-25-15,-2-8-31 0,11-4-22 16,4 0-94 0,18-16-123-16</inkml:trace>
  <inkml:trace contextRef="#ctx0" brushRef="#br0" timeOffset="27806.3">4642 2663 932 0,'0'0'34'0,"0"0"38"16,0 0 3-1,0 0-16-15,0 0-43 0,0 0-8 16,-10-12-1 0,10 12-1-16,0 0 6 0,0 2-11 15,0 15-1-15,-4 7 4 16,2 3 7-16,-3 4 8 15,2 1-10-15,-4-1 0 16,7-2-4-16,-3-2-1 16,1-4-3-16,1-3-1 15,-1-6 1-15,1-3 0 16,-1-5-1-16,0-3 0 16,1-3 0-16,1 0 1 15,0 0 1-15,0 0 2 16,0 0 2-16,0 0 6 0,0-10 0 15,8-9-6-15,5-2-6 16,7 0 0-16,0 3-1 16,1 5 0-16,-3 3 0 15,-3 6 0-15,-1 2-2 16,-1 2 1-16,-4 0-1 16,0 6 1-16,3 8-2 15,-2 4-1-15,0 2 3 16,-3-1 0-16,-3 2 0 15,-1-1 2-15,-3-3-1 16,0 1-4-16,-3-4 0 16,-21-2 2-16,-7-1 3 15,-5-5 0-15,-2-4 2 16,2-2-2-16,6 0-2 0,5-5-9 16,8-9-28-1,11-3-50-15,6-8-61 0,7-4-230 16</inkml:trace>
  <inkml:trace contextRef="#ctx0" brushRef="#br0" timeOffset="28081.47">5008 3050 986 0,'0'0'123'15,"0"0"-48"-15,0 0 14 16,0 0-58-16,0 0-30 16,0 0-1-16,-18 34-7 15,-3-8 2-15,-12 10-21 16,-1 0-69-16,-2-5-102 15,6-10-326-15</inkml:trace>
  <inkml:trace contextRef="#ctx0" brushRef="#br0" timeOffset="32743.94">6374 3017 225 0,'0'0'93'0,"0"0"-29"16,0 0-7-16,0 0-5 15,0 0-14-15,0 0 19 16,0 0 1-16,11 0-7 0,-11 0-10 15,0 0 20-15,2 0-11 16,-2 0 18-16,0 0-12 16,0 0 0-16,0 0-3 15,2-2-2-15,-1-8-25 16,1 0-6-16,-1-2-1 16,-1-1 11-16,0 1-11 15,0 0 4-15,-1 3-10 16,-10 0-1-16,-2 3-5 15,0 6-6-15,-8 0-1 16,-8 3-1-16,-7 17-1 16,-1 3 2-16,3 6 0 0,4-1 0 15,6-1 0-15,8-2 1 16,7-1-1 0,3-2 0-16,4-6 0 15,2-1-1-15,0-6 1 0,0-1 0 16,9-3 0-16,6-2 0 15,3-3 2-15,9 0 2 16,9-13 1-16,8-8-4 16,1-6-1-16,1-2-6 15,-5-3-7-15,-8 0 5 16,-8 5 3-16,-10 7 0 16,-5 7 4-16,-7 10 1 15,-1 3 0-15,-2 0-1 0,0 0-7 16,0 15-12-1,0 9 5-15,1 6-9 0,-1-1-43 16,2 0-8-16,2-5-70 16,1-3-47-16,6-7-35 15</inkml:trace>
  <inkml:trace contextRef="#ctx0" brushRef="#br0" timeOffset="33324.18">6866 2870 816 0,'0'0'13'0,"0"0"108"16,0 0-21-16,0 0-32 0,0 0-16 16,0 0-23-16,-19-64-14 15,19 64-4-15,0 0-11 16,0 4-4-16,-2 16 0 15,-4 6 4-15,-3 6 15 16,2 2 4-16,1 2-9 16,1 0 0-16,0 1-8 15,4-4 5-15,-2-1-7 16,2-4 1-16,1-4-1 16,0-7 1-16,0-6-1 15,0-5 0-15,0-5 1 16,0-1-1-16,0 0 8 15,0 0 0-15,3-12 8 16,13-10-9-16,10-9-6 0,8 0-2 16,2 0 4-16,2 5-6 15,0 5 0-15,-4 7-2 16,-4 7 3-16,-5 7 1 16,-4 0-3-16,-3 1 0 15,-3 15 0-15,-5 2-2 16,-2 7 2-16,-5-2-3 15,-3 2 4-15,0-1-1 16,0-3 4-16,0-2 0 16,-6-1 0-16,-8-4 0 15,-5-1-1-15,-3-4 0 0,-8-4 1 16,3 0 0 0,-1-5-5-16,2 0-21 0,2-2-35 15,5-8-21-15,9-7-13 16,8-5-148-16,2-5-175 15</inkml:trace>
  <inkml:trace contextRef="#ctx0" brushRef="#br0" timeOffset="33915.25">7584 3055 144 0,'0'0'7'0,"0"0"6"16,0 0 64-16,0 0 69 15,0 0-6-15,0 0-28 16,38-32 2-16,-38 22-15 15,0 0 21-15,0 1-55 16,0 2-13-16,0 1 9 16,-4 3-40-16,-4 2 6 15,-4 1-10-15,-8 0-17 16,-6 1-2-16,-5 15 2 0,-2 5 0 16,2 4 0-1,5 2 6-15,7 0-3 0,4 2-1 16,6-6-2-16,9 0 1 15,0-7-1-15,0-1 4 16,3-3-2-16,9-7 1 16,4-3 2-16,8-2-2 15,3 0 3-15,6-14-3 16,3-6-3-16,-5 0 0 16,-1-4-3-16,-3-1 1 15,-8 0 2-15,-3 1-1 16,-3 7 2-16,-8 5-2 0,1 7 1 15,-4 3 0-15,-2 2-1 16,1 0-1 0,2 6-15-16,2 10 0 0,1 5 8 15,-2 3-16-15,2 2-24 16,5-2-12-16,-1-1-56 16,3-3-73-16,-2-6-35 15</inkml:trace>
  <inkml:trace contextRef="#ctx0" brushRef="#br0" timeOffset="34457.18">8212 3052 580 0,'0'0'65'0,"0"0"36"16,0 0-2-16,0 0-12 16,0 0-27-16,0 0-1 15,0-58-14-15,0 51 10 16,-2 1-11-16,-6 0-3 16,0 3-16-16,-4 3-14 15,-5 0-11-15,-2 0-1 16,-5 9-1-16,2 8 1 15,0 3 2-15,6 0-2 0,6-1 1 16,4 0-1 0,3-1 0-16,3-2 0 0,0-3 1 15,0-4-2-15,3 0 1 16,3-5-2-16,1-3 2 16,2-1 1-16,5 0 1 15,4-1 2-15,2-14 1 16,1-2-2-16,-3-5-2 15,0 1 1-15,-1 1-1 16,-3 0 2-16,-3 5-2 16,-2 5 0-16,-5 6 0 15,1 3 1-15,-1 1-2 16,2 0-5-16,3 4-12 0,3 12-10 16,-3 4-18-1,-1 4-12-15,2 1-11 0,-4-1-45 16,1-5-60-16,1-5-9 15,1-6-229-15</inkml:trace>
  <inkml:trace contextRef="#ctx0" brushRef="#br0" timeOffset="34965.07">8638 2874 500 0,'0'0'372'0,"0"0"-201"16,0 0-88-16,0 0 2 0,0 0-25 16,0 0-42-1,-4-41-18-15,4 41 0 0,-2 6-7 16,-4 14-5-16,-6 9 12 16,2 7 1-16,-5-1 0 15,6 1-1-15,3 0 3 16,3-5-3-16,3-2 2 15,0-3 2-15,0-8-2 16,0-5-2-16,0-6 0 16,0-6-1-16,0-1 1 15,0 0 5-15,0 0-3 16,10-2 9-16,11-17-8 16,7-6-3-16,2 2 1 0,-1 0-1 15,-7 9-4-15,-1 3 0 16,-3 5 2-16,-5 4 2 15,-1 2-1-15,2 0-1 16,-1 2 0-16,0 10-3 16,0 3 5-16,-3 2-2 15,-4 2 0-15,-5-2-5 16,-1-2 4-16,0 1-5 16,-20 0 5-16,-12 0 2 15,-6 0-3-15,0-3 0 16,-1-2-44-16,10-6-14 15,6-4-31-15,11-1-149 0,12-5-131 16</inkml:trace>
  <inkml:trace contextRef="#ctx0" brushRef="#br0" timeOffset="35192.1">9165 3107 909 0,'0'0'60'16,"0"0"8"-16,0 0 14 16,0 0-19-16,0 0-50 15,0 0-13-15,-17 18-4 16,-2 6 4-16,-5 9 0 16,0 4 0-16,2-1-7 0,4 1-19 15,7-2-59-15,7-5-73 16,4-9-127-16</inkml:trace>
  <inkml:trace contextRef="#ctx0" brushRef="#br0" timeOffset="35707.65">10348 3057 959 0,'0'0'105'15,"0"0"17"-15,0 0-43 16,0 0-34-16,0 0-24 16,0 0-6-16,-32-63-6 15,29 61-6-15,-3-1-1 16,-5 3-2-16,-6 0-4 15,-12 6 3-15,-3 13 0 16,-6 6 1-16,5 3 0 16,5-2-2-16,7 1 2 0,9-2-2 15,8-4 0 1,4-2 0-16,0-2-4 0,0-5-5 16,7-4-5-16,8-3 4 15,6-5 6-15,3 0 2 16,3 0 4-16,1-10-4 15,-2-5-2-15,-4-2 3 16,3-5 3-16,-4-2-1 16,6-5 1-16,-2-1 0 15,-1 2-4-15,0 6 3 16,-8 7 0-16,-2 9 0 16,-5 6-12-16,3 0-32 15,-6 14 0-15,-3 11-2 16,-3 3-11-16,0 3-41 15,0-1-68-15,0-8-75 0</inkml:trace>
  <inkml:trace contextRef="#ctx0" brushRef="#br0" timeOffset="36351.24">10878 3089 420 0,'0'0'81'0,"0"0"-14"16,0 0 1-16,0 0-10 15,0 0 9-15,0 0-34 16,15-16 13-16,-12 12 15 16,-1-2 16-16,-2 2-11 15,0 0-4-15,0 1-16 16,0-1-3-16,0 3-19 16,0-1-7-16,0 0 3 15,0 2-11-15,0 0-1 16,0 0-2-16,-17 0-4 0,-9 4-2 15,-12 12 1-15,-7 5-1 16,4 4 3 0,2-2 1-16,7 4 3 0,7-6-5 15,7 1-1-15,8-5-1 16,7-4 0-16,3-3 0 16,0-1 0-16,4-4-3 15,16-3 3-15,4-2 2 16,9 0-2-16,2-3-2 15,1-13-5-15,0-4-2 16,-5-3-3-16,-1-4 5 16,-5-1 7-16,-5 0 0 0,-2 8 0 15,-8 7 2-15,-4 7-2 16,-5 5 2-16,1 1-2 16,-2 0-2-16,1 6-9 15,2 11 0-15,-1 3-2 16,-1 2-26-16,-1 0-27 15,1 1-4-15,1-1-73 16,3-8-38-16,0-6-128 16</inkml:trace>
  <inkml:trace contextRef="#ctx0" brushRef="#br0" timeOffset="36990.37">11286 2897 773 0,'0'0'38'0,"0"0"78"16,0 0 1-16,0 0-38 16,0 0-20-16,0 0-42 15,-9-14-6-15,9 14-9 0,0 0-2 16,-5 1-2 0,-5 15-3-16,-2 9 5 0,-3 6 8 15,-2 5 6-15,7 2 5 16,-2 1-9-16,5 1-1 15,2-3-5-15,1 0-2 16,2-6 2-16,0-4-2 16,0-5-1-16,2-8-1 15,-1-5 1-15,1-4-1 16,0-5 1-16,0 0 1 16,0 0 4-16,0 0 0 15,8-14 6-15,14-8-9 16,6-7-1-16,1-2-4 15,1-1 2-15,-3 7-5 0,-5 5 5 16,-4 6-2-16,-4 6 1 16,-5 8-1-16,1 0 2 15,-1 0-5-15,-3 5 2 16,3 10-2-16,-5 3 2 16,-4 2 2-16,0 2-1 15,0 1-4-15,-10-3 2 16,-10 2 2-16,-7-4-7 15,-2-3-6-15,0-4-12 16,6-4-41-16,3-5-26 16,10-2-102-16,8-5-161 15</inkml:trace>
  <inkml:trace contextRef="#ctx0" brushRef="#br0" timeOffset="37552.05">11738 2884 753 0,'0'0'140'0,"0"0"31"16,0 0-67-16,0 0-44 15,0 0-47-15,0 0-13 16,0 18-7-16,-12 11 7 15,0 4 6-15,1 4-2 0,2 1 2 16,-1 0 3-16,4 1-6 16,1-3 1-16,2-3-2 15,-1-2 0-15,2-5-1 16,1-5-1-16,1-9 0 16,-2-3-1-16,2-8 2 15,0-1-1-15,0 0 1 16,0 0 4-16,0-1 6 15,0-15-7-15,5-6-4 16,11-5 0-16,4 0-7 16,2 0 4-16,-1 3-5 15,-2 4 6-15,1 6 1 16,-4 3 0-16,-1 8-1 0,-4 3 1 16,-2 0-3-16,-2 0-1 15,0 10 2-15,-1 5 0 16,0 5 3-16,-1-2-4 15,1 2 3-15,-5-1 1 16,-1-2-3-16,0-3 2 16,0-3 0-16,-4 0-3 15,-10-1 1-15,-8 0 2 16,-9-3 0-16,-7 3-7 16,0-7-67-16,3-2-30 15,10-1-136-15,13-3-277 16</inkml:trace>
  <inkml:trace contextRef="#ctx0" brushRef="#br0" timeOffset="38057.54">12348 3107 758 0,'0'0'107'16,"0"0"21"-16,0 0-68 0,0 0-15 15,0 0 2 1,0 0-26-16,0-67-5 0,0 65 11 16,0 1-15-16,-5 1-12 15,-10 0 0-15,-7 5-7 16,-7 12 5-16,3 4 2 15,2 3-2-15,7-3 1 16,7-1 0-16,4-5 0 16,6-2 1-16,0-1 0 15,0-4 0-15,3-3-1 16,8-3 1-16,6-2 4 16,4 0-2-16,4 0-1 15,2-12 2-15,-1-5-3 16,1 0 0-16,0-3 0 15,-1-1 0-15,-3 6 0 0,-8 6 0 16,-4 7-2-16,-2 2 1 16,-2 0-12-16,-1 16-7 15,-6 8 8-15,0 8-29 16,-2 0 15-16,-12-1-17 16,1 2-34-16,4-8-66 15,6-1-39-15,3-11-216 16</inkml:trace>
  <inkml:trace contextRef="#ctx0" brushRef="#br0" timeOffset="38269.3">12734 3199 731 0,'0'0'74'0,"0"0"130"16,0 0-110-16,0 0-77 15,0 0-14-15,0 0 4 16,-22 67 2-16,-8-29-3 16,-5 2-6-16,-2 3-2 15,6 0-58-15,1-9-157 16,8-11-317-16</inkml:trace>
  <inkml:trace contextRef="#ctx0" brushRef="#br0" timeOffset="39765.87">13841 3084 658 0,'0'0'164'0,"0"0"-44"15,0 0-36-15,0 0-37 0,0 0-2 16,0 0-25 0,-61-34-12-16,32 34-4 0,-2 17-2 15,-2 6 7-15,-3 5 0 16,3 6-1-16,4-1-4 16,6 1-3-16,10-2 3 15,7-6-2-15,4-6 1 16,2-4-1-16,0-5 1 15,6-5-2-15,8-5 5 16,8-1 2-16,2 0 2 16,4-14 1-16,0-6-5 15,-1-3-2-15,-2-5-3 0,-2 1 0 16,-1-4 5 0,-2 6-6-16,-7 7 0 0,-2 5 2 15,-5 9-2-15,-2 4-2 16,1 0-11-16,1 4-15 15,1 16 18-15,-2 6-4 16,-1 5-29-16,-4 1-6 16,3 1-15-16,0-5-73 15,3-3-39-15,5-7 3 16,8-6-160-16</inkml:trace>
  <inkml:trace contextRef="#ctx0" brushRef="#br0" timeOffset="40282.68">14264 2978 324 0,'0'0'493'0,"0"0"-332"16,0 0-81-16,0 0 8 15,0 0-3-15,0 0-52 16,-16-67-30-16,16 67-3 15,-2 8-9-15,-1 17-4 16,-1 6 13-16,-3 6 0 16,1 1 1-16,-1 1 7 15,3 0-7-15,-1-2 3 16,0-2-4-16,5-5 1 0,-2-9 0 16,2-6 0-16,0-10-1 15,0-4 0-15,0-1 0 16,0 0 8-16,0-1 3 15,10-21 0-15,12-6-9 16,6-5-2-16,2-1-1 16,-2 4-1-16,0 6-4 15,-1 5 1-15,-2 7 5 16,-1 6-3-16,-4 5-1 16,1 1 0-16,-4 1-2 15,-3 15 6-15,2 1-4 16,-7 5 1-16,-1-1 2 15,-4 2 0-15,-4-3 0 0,0 0-2 16,-12-1-3-16,-18 1-12 16,-14-2 14-16,-9-2-13 15,-3-3-28-15,3-7-29 16,16-3-19-16,14-3-66 16,13-3-46-16</inkml:trace>
  <inkml:trace contextRef="#ctx0" brushRef="#br0" timeOffset="40760.42">15037 3060 441 0,'0'0'352'15,"0"0"-239"-15,0 0-22 16,0 0-27-16,0 0-14 15,0 0-12-15,0-40 1 16,0 40 8-16,0-2-18 16,0 2-16-16,-9 0-13 15,-10 0-4-15,-2 7 1 16,-4 10 0-16,3 3 1 16,3 2 1-16,5-2 1 15,4-1-3-15,6-3 3 16,4-1-3-16,0-3 2 15,0 0-5-15,0-5-5 16,9-4 9-16,2-3-7 0,5 0 0 16,3 0 6-16,9-5 3 15,2-13-2-15,0-2 0 16,0-4-7-16,-4-1-5 16,-4 6 1-16,-6 2 5 15,-4 7 3-15,-3 3 1 16,-3 7-13-16,1 0-30 15,-1 0-20-15,-1 12-5 16,-1 4-51-16,-4 6 62 16,0-2-27-16,7-3-25 15,9-2 35-15,6-5 60 16,3-9-138-16</inkml:trace>
  <inkml:trace contextRef="#ctx0" brushRef="#br0" timeOffset="41278.05">15410 2905 704 0,'0'0'104'0,"0"0"0"15,0 0-14-15,0 0-14 16,0 0-29-16,0 0-21 16,0-48-11-16,0 48-10 15,0 0-2-15,0 0-3 16,0 2-5-16,0 16 2 15,0 5 3-15,-3 6 0 0,-3 1 6 16,4-2-1-16,1-1-2 16,1-3-3-16,0-3 1 15,0-6 0-15,0 0 0 16,0-8-1-16,0 0 0 16,0-3-1-16,0-2-5 15,0-2 4-15,0 0-1 16,0 0 3-16,3 0 12 15,13-13-5-15,7-4-7 16,2-2 0-16,3 1-1 16,-1 2 0-16,1 4-5 15,-2 3-3-15,-7 4 3 0,1 5 0 16,-8 0 3-16,-2 9-7 16,-4 10 0-16,-6 6 7 15,0 1-4-15,0 1 5 16,0-3 1-16,-2 0 1 15,-6-3 2-15,0-4-2 16,-1-4-2-16,-6-2 2 16,0-3-2-16,-5-3-2 15,-4-3-20-15,3-2-21 16,3 0-42-16,7-1-60 16,11-17-265-16</inkml:trace>
  <inkml:trace contextRef="#ctx0" brushRef="#br0" timeOffset="41801.14">16089 3037 643 0,'0'0'110'16,"0"0"-42"-16,0 0 3 15,0 0-3-15,0 0-35 16,0 0 6-16,-19-2 7 16,6-2-30-16,-3-1 8 15,-8 2 18-15,-4 3-19 16,-4 0-15-16,-1 0-3 0,-1 16-1 16,4 2-2-16,2 4 0 15,8 0-2-15,9-2 4 16,5-2-4-16,6-3-2 15,0-3 2-15,0-2 0 16,6-4 1-16,5-3-1 16,6-3 5-16,7 0-2 15,2 0 2-15,4-9-3 16,2-5 0-16,-3-4 0 16,-1-1-2-16,-5-5 0 15,-1 2 1-15,-4-1 2 16,-4 5-2-16,-6 6 0 15,-4 7-1-15,0 4 1 16,-4 1-1-16,3 0-5 16,0 11-6-16,2 8 2 0,-1 4 7 15,1 4 0-15,-1 1 2 16,4-1-12-16,1 0-40 16,1-4-44-16,2-6-128 15,0-7-123-15</inkml:trace>
  <inkml:trace contextRef="#ctx0" brushRef="#br0" timeOffset="42783.21">16709 3222 611 0,'0'0'217'0,"0"0"-66"15,0 0-56-15,0 0-42 16,0 0-31-16,0 0-16 15,0-3-6-15,0 8-8 16,-11 13 7-16,-8 6 1 16,-3 2 0-16,-6 5-1 15,-2 3-33-15,3 0-27 16,3 2-74-16,4-7-80 16,10-7-139-16</inkml:trace>
  <inkml:trace contextRef="#ctx0" brushRef="#br0" timeOffset="43670.83">17769 3124 581 0,'0'0'133'0,"0"0"-3"16,0 0-26-16,0 0-18 16,0 0-29-16,0 0-10 15,-53-74-14-15,37 67-14 0,-6 7-10 16,-7 0-3-16,-7 7-6 16,-8 13-3-16,1 4 3 15,4 3 6-15,10 0-5 16,3 0 0-16,10-3 0 15,7-2-1-15,4-4 0 16,5-2 0-16,0-5 6 16,3-5-4-16,10-3-1 15,6-3 5-15,5 0-2 16,4 0 1-16,8-16-3 16,-2-5-1-16,4-5 2 15,0-1-3-15,-3 1-1 16,-5 2-3-16,-11 9-1 0,-1 5 1 15,-9 6-9-15,-3 4-2 16,-2 0-18-16,2 11 10 16,-3 11 0-16,-3 7 6 15,0 1-1-15,0-1-9 16,0-4-30-16,0-2-31 16,0-2-45-16,0-11-32 15,0-7-132-15</inkml:trace>
  <inkml:trace contextRef="#ctx0" brushRef="#br0" timeOffset="44204.42">18084 2911 961 0,'0'0'72'15,"0"0"6"-15,0 0-22 16,0 0-29-16,0 0-26 16,0 0-1-16,-13-9-6 15,7 24 0-15,-6 10 6 16,-2 5 4-16,-3 3 4 16,3 4 10-16,1 1-6 15,4 0-4-15,4-2-5 16,2-2 3-16,2-6-2 15,1-7-3-15,0-6 0 0,0-7 1 16,0-2-2 0,0-6 1-16,0 0 1 0,0 0 7 15,0 0 3-15,10-6-1 16,17-15-3-16,7-6-8 16,7-2 0-16,-1 1 0 15,-1 5-2-15,-3 7 2 16,-5 4 0-16,-4 8-8 15,-5 2 7-15,-5 2 1 16,-3 0-3-16,-5 12-3 16,-6 8-2-16,-3 1 3 15,0 3 4-15,-6-1-1 0,-11-2-3 16,-6-3 1 0,-6-1 1-16,-1 0 3 0,-2-3-4 15,1-3-28-15,5-2-68 16,10-8-43-16,15-1-104 15,1-7-217-15</inkml:trace>
  <inkml:trace contextRef="#ctx0" brushRef="#br0" timeOffset="44639.18">18854 3071 755 0,'0'0'98'0,"0"0"40"16,0 0-47-16,0 0-18 0,0 0-25 16,0 0-30-16,-30-46-8 15,20 46 0-15,-5 0-10 16,-8 0-1-16,-2 9 0 16,-6 12-1-16,-1 3-1 15,6 3 2-15,2-3 1 16,7 0 0-16,7-5 0 15,1-4 0-15,7-3 0 16,2-3 0-16,0-5 0 16,0-3 0-16,0-1 1 15,6 0 0-15,15 0 7 16,5-9 0-16,9-8-4 0,3-5-3 16,3-3-2-16,3-3-7 15,-5 5-25-15,-4 4-1 16,-9 7-2-16,-10 8 10 15,-7 4 7-15,-4 0-14 16,-4 9-29-16,-1 11 6 16,0 3-4-16,0 2-18 15,-3-2-58-15,3-5-30 16,0-3-217-16</inkml:trace>
  <inkml:trace contextRef="#ctx0" brushRef="#br0" timeOffset="45029.68">19335 3034 723 0,'0'0'142'15,"0"0"-1"-15,0 0-61 16,0 0-3-16,0 0-57 16,0 0-14-16,-49-59-6 15,28 61-3-15,-2 15 0 16,-1 4 0-16,0 4 1 15,3 2-1-15,6-3 3 16,5-2 0-16,4-3 0 16,4-5-5-16,2-1 4 15,0-4 0-15,0-4-5 0,2-3 2 16,8-2 4-16,8 0 4 16,6-4-4-16,4-11 5 15,3-4-5-15,2-5-3 16,2 1-4-16,0 0-5 15,-2 4-17-15,-7 8-1 16,-7 7 0-16,-5 4 4 16,-8 0-32-16,-2 9 4 15,-4 11-18-15,0 5 34 16,-2-2-67-16,-8 2-66 16,1-6-62-16</inkml:trace>
  <inkml:trace contextRef="#ctx0" brushRef="#br0" timeOffset="45531.51">19711 2888 730 0,'0'0'152'16,"0"0"-24"-16,0 0-41 15,0 0-72-15,0 0-15 16,0 0-7-16,-16 43 6 16,8-15 1-16,0 1-1 15,-1 0 2-15,1-4-1 16,1 0 1-16,2-8-1 0,4-3 0 16,-1-2 0-16,2-6 0 15,0-4 1-15,0-2 0 16,0 0-1-16,8 0 9 15,16-9-3-15,5-10-6 16,7-1 0-16,-1-2 3 16,-2 2-5-16,-2 4 2 15,-4 2 0-15,-5 8-1 16,-7 3 1-16,-2 3 0 16,-2 0-2-16,-4 3-1 15,3 10 1-15,-3 5-4 16,-6 4 3-16,-1 0 3 15,0 2-1-15,0 1 1 16,-4-4-1-16,-14-3 0 0,-9-2 1 16,-7-2 1-16,-8-4 0 15,-4-3-1 1,4-7-3-16,9 0-41 0,9 0-81 16,15-9-124-16</inkml:trace>
  <inkml:trace contextRef="#ctx0" brushRef="#br0" timeOffset="46080.98">20228 2827 865 0,'0'0'73'16,"0"0"69"-16,0 0-83 15,0 0 22-15,0 0-50 16,0 0-28-16,-20-24-3 16,17 24-4-16,-1 12-4 15,-4 9 5-15,-6 6 3 16,3 4-1-16,-2 3 2 16,2 0-1-16,5-2 2 15,-3 2 0-15,6-5 0 16,-1 1-2-16,1-7 1 0,1-5 0 15,2-5-1-15,0-3 3 16,0-6-3-16,0-3 1 16,0 2 2-16,0-3 1 15,2 0 4-15,14-7 1 16,8-10-6-16,7-5-2 16,2 0 1-16,1 1-2 15,-1 1-1-15,-3 5 1 16,-5 5 0-16,-5 6-1 15,-7 4-4-15,-2 0 5 16,-4 0-4-16,2 14-4 16,-4 6 5-16,1 1-6 0,-3 1 9 15,-3 1 0-15,0-3-3 16,0-2 1-16,-17 1 2 16,-8-2 0-1,-12-3 1-15,-8-2-1 0,-6-3-5 16,2-5-41-16,3-4-79 15,16-4-157-15</inkml:trace>
  <inkml:trace contextRef="#ctx0" brushRef="#br0" timeOffset="51739.88">5057 1898 528 0,'0'0'164'16,"0"0"-32"-16,0 0-48 15,0 0-17-15,0 0-36 16,0 0-23-16,0 0-1 15,0 0-3-15,12 0-2 16,9 0 1-16,7 0 2 16,0 0 0-16,5 0-4 15,6 0 0-15,7 0 14 0,14 10 23 16,7-4-16 0,21 5-6-16,12-3 4 0,16-2-2 15,12 1 7-15,8-2 3 16,5 0-13-16,8 0 2 15,3 2-6-15,-3 1-3 16,-3 5-8-16,-9 1 0 16,-4 0-1-16,-2-2 1 15,-4-4 0-15,-3-2 0 16,-5-3 0-16,2-3 4 16,-3 0-2-16,-3 0 2 15,-5-2-4-15,-16-2 0 16,-19 3 1-16,-19-1 3 15,-20 2-2-15,-17 0-1 0,-11 0 7 16,-8 0 1-16,0-1 15 16,0 1-1-1,0-2-4-15,0 2-7 0,0 0 7 16,0 0-10-16,0 0-4 16,0 0-1-16,0 0-3 15,0 0 0-15,0 0-2 16,0 0-3-16,0 0-15 15,0-3-30-15,0 3-10 16,0 0-55-16,0 0-73 16,0 0-99-16,-2 0-192 0</inkml:trace>
  <inkml:trace contextRef="#ctx0" brushRef="#br0" timeOffset="53106.47">15146 2092 366 0,'0'0'62'16,"0"0"23"-16,0 0-32 15,0 0 27-15,0 0-24 16,0 0-28-16,-54-16 25 16,47 14-15-16,4 2-6 15,0 0-7-15,0 0-14 16,1 0 2-16,-3 0-2 15,4 0-2-15,-2 0-3 0,2 3-2 16,1-2 5-16,0 1-3 16,0 0-3-16,10 5 16 15,19-4 33-15,11 0-2 16,15 0-19-16,12-3-8 16,8 0-11-16,5 0-10 15,5 0 1-15,5 0-2 16,5 0-1-16,3 0 2 15,3 0-2-15,2 0 1 16,1 0 1-16,2 0-2 16,1 0 2-16,-2 0-1 15,5 0 2-15,-2 0-2 16,-4 0 4-16,-6 0-4 16,-6-2 5-16,-6-2-1 0,-11 1-5 15,-4-4 12-15,-9 3-1 16,-6 0-7-16,-8 2 9 15,-10-3 0-15,-4 1-4 16,-9 3 8-16,-8-1-7 16,-5 2 6-16,-4-1 0 15,-5 1-9-15,-2 0-1 16,-1 0 2-16,0 0-4 16,0 0 0-16,0 0-3 15,0 0-2-15,0 0 1 16,0 0-3-16,0 0 1 15,0 0-12-15,0 0-34 16,-1 4-77-16,-12 10 29 0,-3-9-211 16</inkml:trace>
  <inkml:trace contextRef="#ctx0" brushRef="#br0" timeOffset="63773.46">21002 3159 572 0,'0'0'192'0,"0"0"-41"16,0 0-32-16,0 0-42 15,0 0-12-15,0 0-29 16,0 0-8-16,0 0-11 15,0 0-7-15,0 0-6 16,0 0-3-16,0 1-1 16,0 4-1-16,0 1-4 15,7 5-15-15,4 0-78 16,4-2-46-16,7-6-196 16</inkml:trace>
  <inkml:trace contextRef="#ctx0" brushRef="#br0" timeOffset="63951.95">21344 3202 516 0,'0'0'421'0,"0"0"-304"16,0 0-50-16,0 0-36 15,0 0-31-15,0 0-10 16,77-20-37-16,-41 18-94 15,1-5-188-15</inkml:trace>
  <inkml:trace contextRef="#ctx0" brushRef="#br0" timeOffset="64113.23">21801 3142 736 0,'0'0'107'0,"0"0"9"15,0 0-62-15,0 0-54 16,0 0-12-16,103-10-86 16,-62 6-195-16</inkml:trace>
  <inkml:trace contextRef="#ctx0" brushRef="#br0" timeOffset="64267.13">22390 3093 511 0,'0'0'278'16,"0"0"-142"-16,0 0-24 16,0 0-69-16,0 0-26 0,0 0-17 15,51-20-79-15,-17 17-164 16,8 0-117-16</inkml:trace>
  <inkml:trace contextRef="#ctx0" brushRef="#br0" timeOffset="64417.62">22975 3050 772 0,'0'0'164'15,"0"0"-42"-15,0 0-60 16,0 0-28-16,0 0-34 0,0 0-70 16,39-10-89-1,-5 4-254-15</inkml:trace>
  <inkml:trace contextRef="#ctx0" brushRef="#br0" timeOffset="64582.18">23366 3013 802 0,'0'0'171'0,"0"0"-69"15,0 0-16-15,0 0-52 16,0 0-34-16,0 0-75 15,0 4-53-15,10-4-276 0</inkml:trace>
  <inkml:trace contextRef="#ctx0" brushRef="#br0" timeOffset="65294.41">23842 2581 811 0,'0'0'191'15,"0"0"-81"-15,0 0-10 16,0 0-41-16,0 0-33 15,0 0-13-15,46-66-13 16,-10 64 0-16,6 2 2 16,-7 0-2-16,-2 0-1 0,-11 2 0 15,-3 9-2-15,-5 0 2 16,-5 4-4 0,-2 4 1-16,-3 5 2 0,-4 2 0 15,0 1 1-15,-17 2 1 16,0-1 1-16,-4-1 0 15,3 0 0-15,6-1-1 16,3-1 0-16,5 0 0 16,4-3 0-16,0-1 0 15,0 1 1-15,10-5 1 16,-1 3-2-16,0-6-1 16,1-1 1-16,-3 1 1 15,3 2 0-15,3 2 2 0,-1 3-2 16,2 1 2-16,-1 4 4 15,-4 2-6-15,-3-2 0 16,-2 2 3-16,-4-3-3 16,0 0 0-16,-10-4 3 15,-17 1-1-15,-13 2-2 16,-16-2-1-16,-5 0-10 16,-1-1-47-16,0-4-111 15,12-5-290-15</inkml:trace>
  <inkml:trace contextRef="#ctx0" brushRef="#br0" timeOffset="77103.7">20899 1501 788 0,'0'0'173'15,"0"0"-106"-15,0 0-9 16,0 0-7-16,0 0-24 16,0 0-20-16,0 0-7 15,58 0-1-15,-5 0 1 16,7 0 3-16,-4 0-2 16,-4 3-1-16,-8-1 0 0,-8 1-4 15,-8 0-18-15,-6 3-26 16,-9-1-17-16,-7 4-37 15,-6 4-31-15,-3-1 11 16,-19 1 16-16,-11 1-135 16</inkml:trace>
  <inkml:trace contextRef="#ctx0" brushRef="#br0" timeOffset="77276.25">20962 1679 228 0,'0'0'273'16,"0"0"-125"-16,0 0 34 15,0 0-54-15,0 0-52 16,0 0-38-16,40 0-32 0,17-6-6 16,11 2 0-1,11 1-5-15,-2 2-11 0,-6-1-79 16,-11-1-88-16,-16-3-83 16</inkml:trace>
  <inkml:trace contextRef="#ctx0" brushRef="#br0" timeOffset="77764.78">21364 1226 649 0,'0'0'140'16,"0"0"-56"-16,0 0 9 15,0 0-49-15,0 0-29 16,0 0-15-16,-10-7 2 16,10 26-2-16,0 2 8 15,10 3 4-15,5-1 2 16,3 1-3-16,7-2 0 15,4 0-1-15,4-1-4 16,1-2 0-16,-3 1-5 16,-1-3 0-16,-6-3-1 15,-5 2 0-15,-2-2 5 0,-3 2-5 16,-3 1-3-16,-3 0 1 16,-3 0 2-16,-3 2 0 15,-2 4 0-15,0 0 0 16,-7 4 0-16,-18-4 8 15,-11 2-5-15,-14 0 7 16,-11-3-2-16,-3 2-6 16,-3 0-2-16,7 2-4 15,8 1-35-15,6 0-36 0,13-9-191 16</inkml:trace>
  <inkml:trace contextRef="#ctx0" brushRef="#br0" timeOffset="79090.11">22146 1325 298 0,'0'0'183'0,"0"0"-91"15,0 0 19-15,0 0 18 16,0 0-53-16,0 0-6 15,-14-45-35-15,14 44-9 16,0 1-4-16,0 0-9 0,0 0-11 16,0 0-2-16,0 1-1 15,5 12-1-15,7 2 1 16,-2 4 1-16,4 0 0 16,-2 2 0-16,2 0 2 15,2-1-2-15,-2-2 0 16,-3-2 0-16,-4-2 0 15,-4-5 0-15,-3 1 0 16,0-5 0-16,0 2 0 16,-13 0 5-16,-2 0-1 15,-3-2-1-15,6 0-1 16,3-1-2-16,6 1 0 0,3-2-4 16,0 4-2-1,5 0 6-15,14 1 0 0,4 0 0 16,4 3 1-16,-1 1-1 15,-2 2 0-15,-2 2 0 16,-3 1 0-16,-3 1 0 16,-2-3 0-16,-5 2-1 15,-3-5 0-15,-3-2 2 16,-1-3-2-16,-2-2 1 16,0-2-1-16,-5 1 2 15,-21-1 5-15,-12-1-3 16,-8 0-3-16,1-2-17 0,7 0-47 15,14-2-102-15,16-12-79 16</inkml:trace>
  <inkml:trace contextRef="#ctx0" brushRef="#br0" timeOffset="79398.16">22689 1339 786 0,'0'0'52'0,"0"0"105"16,0 0-84-16,0 0 6 16,0 0-52-16,0 0-27 0,-8-19-24 15,6 43 22-15,1 8 2 16,-6 3 1-16,2 0-1 15,2-3 0-15,-1-1-1 16,2-2-4-16,1-3-11 16,-1-1-13-16,2-4-4 15,0-4-19-15,0-3-83 16,-1-8-32-16,-4-6-77 16</inkml:trace>
  <inkml:trace contextRef="#ctx0" brushRef="#br0" timeOffset="79582.17">22511 1482 625 0,'0'0'168'16,"0"0"-34"-16,0 0-44 16,0 0-61-16,0 0-29 15,0 0-1-15,127-18-2 16,-60 18-62-16,2 0-121 15,-7 0-76-15</inkml:trace>
  <inkml:trace contextRef="#ctx0" brushRef="#br0" timeOffset="79962.64">23010 1374 546 0,'0'0'144'0,"0"0"11"15,0 0-42-15,0 0-45 16,0 0-26-16,0 0-22 16,0-19-1-16,17 19-11 15,6 0-7-15,0 0 1 16,-4 6 3-16,0 6-5 16,-6 3-4-16,-1 3 3 15,-4 1 1-15,-7 1 3 16,-1-2-3-16,0 0 1 15,-4-1 4-15,-13 0-3 16,-7 0 1-16,-1 1 2 0,-3-4-3 16,-2-1 5-16,6-1-7 15,5-3 1-15,8-4-2 16,7-1 0-16,4-1-5 16,0-3-4-16,6 3-5 15,19-3 0-15,11 0 9 16,7 0-36-16,8 0-52 15,-1-7-76-15,7-1-114 16</inkml:trace>
  <inkml:trace contextRef="#ctx0" brushRef="#br0" timeOffset="80207.42">23539 1414 776 0,'0'0'133'0,"0"0"-16"16,0 0-69-16,0 0-5 16,0 0-42-16,101-26-1 15,-50 26-2-15,-4 10-12 16,-4 3-46-16,-8-3-102 15,-8-2-77-15,-13-1-75 0</inkml:trace>
  <inkml:trace contextRef="#ctx0" brushRef="#br0" timeOffset="80360.56">23554 1540 437 0,'0'0'74'0,"0"0"7"16,0 0 4-16,0 0-21 15,0 0-25-15,0 0 2 16,116 27-41-16,-51-27-11 16,-3 0-220-16</inkml:trace>
  <inkml:trace contextRef="#ctx0" brushRef="#br0" timeOffset="80799.03">24158 1346 569 0,'0'0'231'16,"0"0"-109"-16,0 0-29 15,0 0-22-15,0 0-52 16,0 0-15-16,-54-2 2 16,41 24-1-16,1-1 4 15,3 3-7-15,3-4 2 16,2-3-1-16,2-1-3 15,2-4 1-15,0-4-1 16,0-3 3-16,0 0-1 16,11-2 1-16,6 0 6 0,7-3 10 15,3 0-13-15,-3 0-2 16,-2 1-2-16,-1 4-2 16,-1 0 0-16,1 4 0 15,-2 1-1-15,-4-1 0 16,-2 3 1-16,-7-3 0 15,-3 1-7-15,-1 1 6 16,-2-2 1-16,0 2 1 16,-2-2 1-16,-16 4 4 15,-6-4-2-15,-11 0-2 16,-4-4-2-16,-3-4-10 16,-4-1-39-16,2 0-18 0,9 0-87 15,11-15-170 1</inkml:trace>
  <inkml:trace contextRef="#ctx0" brushRef="#br0" timeOffset="81014.08">24173 1294 677 0,'0'0'220'0,"0"0"-104"0,0 0-26 16,0 0-56-16,0 0-34 16,132-8-4-16,-67 27-9 15,-2-5-102-15,-13-6-282 16</inkml:trace>
  <inkml:trace contextRef="#ctx0" brushRef="#br0" timeOffset="81753.89">24706 1323 635 0,'0'0'162'0,"0"0"-54"16,0 0-29-16,0 0-56 15,0 0-23-15,0 0-20 16,-4 24 20-16,4 2 2 16,2 1 0-16,1 2 4 15,-3 1 4-15,0 0-8 16,0-4 4-16,0-1-5 15,0-1-1-15,0-1 1 0,0-3-1 16,0-1-3-16,0-6-25 16,0-3-62-16,0-5-134 15,-3-5-212-15</inkml:trace>
  <inkml:trace contextRef="#ctx0" brushRef="#br0" timeOffset="81940.3">24615 1530 254 0,'0'0'288'16,"0"0"-194"-16,0 0-52 0,0 0-17 16,123-19-7-16,-66 19-16 15,0 0-2-15,-4 0-89 16,-9-5-205-16</inkml:trace>
  <inkml:trace contextRef="#ctx0" brushRef="#br0" timeOffset="82161.82">25032 1419 321 0,'0'0'245'16,"0"0"-123"-16,0 0 12 15,0 0-47-15,0 0-77 16,0 0-8-16,-11 22 9 0,8-3 11 16,3 3-1-16,0 5-9 15,0 2-8-15,0 3-2 16,2 2-2-16,-2-3-39 16,0-3-151-16</inkml:trace>
  <inkml:trace contextRef="#ctx0" brushRef="#br0" timeOffset="82967">23870 1896 469 0,'0'0'94'15,"0"0"43"-15,0 0-36 16,0 0-58-16,0 0-6 16,0 0-36-16,114-4 10 15,-45 4 21-15,6 0-11 16,6 3-18-16,-1-2 4 15,1 1-2-15,2-2 4 16,-1 0-1-16,-4 0 1 0,-5 0-2 16,-7 0 2-16,-7 0-6 15,-9 0 6-15,-9-4-2 16,-10-1 1-16,-10 2-4 16,-10 1 0-16,-10-1-2 15,-1 3-2-15,0 0 0 16,-23 0-48-16,-15 0-43 15,-10 0-39-15,2 0-72 16,2 3-33-16</inkml:trace>
  <inkml:trace contextRef="#ctx0" brushRef="#br0" timeOffset="83358.92">24039 1978 304 0,'0'0'102'0,"0"0"-5"16,0 0-12-16,0 0 24 16,0 0-29-16,0 0-44 15,-2 0 1-15,2 0-8 16,16 0 31-16,8 0-30 15,8 0-16-15,8 0 10 0,2 0-12 16,5 0 0-16,6 0-3 16,-1 0-4-16,5 0 1 15,2 0-1-15,-2 0-4 16,-3-2-2-16,-5 2 2 16,-4 0 0-16,-8-3 0 15,-7 3-1-15,-8 0 0 16,-8 0-1-16,-7-2 0 15,-6 2-1-15,-1 0-29 16,0 0-119-16,-20 0 2 16,-10 0-69-16</inkml:trace>
  <inkml:trace contextRef="#ctx0" brushRef="#br0" timeOffset="86184.69">24863 1313 254 0,'0'0'55'16,"0"0"118"-16,0 0-81 16,0 0-20-16,9-73 74 15,-9 64-60-15,0 2 30 16,0 4-49-16,0 3-10 15,0 0-24-15,0 0-24 16,0 0-9-16,-15 19-8 16,-7 8 8-16,-5 7 3 15,-4 7 6-15,-2 2-4 0,-5 6 2 16,-4 2 8 0,-3 1 2-16,2 0-8 0,3-2-4 15,1-1-5-15,0-4 4 16,4-6-2-16,3-3-1 15,3-6 0-15,6-6 0 16,3-2 0-16,4-8 0 16,7-2 0-16,0-5-1 15,7-4 0-15,1-1-2 16,1-2-11-16,0 0-9 16,0 0 3-16,0 0-15 15,-3-10-43-15,-3-10-212 16,0-8-159-16</inkml:trace>
  <inkml:trace contextRef="#ctx0" brushRef="#br0" timeOffset="86823.42">24207 1214 485 0,'0'0'103'16,"0"0"5"-16,0 0-4 0,0 0-5 16,0 0-30-16,0 0-33 15,-6-42-23-15,6 42-10 16,0 0-3-16,0 10-5 15,0 9 5-15,3 4 12 16,5 5 2-16,2 1 4 16,2 0-1-16,-1-2 5 15,3 2 5-15,1-3-2 16,3 3-6-16,0 1 1 16,6 3-9-16,3 4 2 15,3 1-1-15,2 1-5 16,3 1-1-16,-1-2 1 0,0-5 2 15,-4-3-9-15,-3-3 0 16,-4-2 4-16,-3-5-3 16,-5-3-1-1,-2-3 4-15,-2-1-4 0,-2-4 1 16,-2-2-1-16,-1-1 6 16,2-2-3-16,-4-1 7 15,1 2-3-15,-2-2-1 16,0-1 0-16,0-1-5 15,-2-1-1-15,1 1 1 16,-1-1 1-16,1 0 1 16,-2 0-3-16,1 0 0 15,-1 0 0-15,3 0 0 0,1 2 2 16,1-2-1 0,3 0-1-16,-1 0-2 0,1 0-5 15,-2 0-25-15,-6 0-31 16,0 0-62-16,-9-6-189 15</inkml:trace>
  <inkml:trace contextRef="#ctx0" brushRef="#br0" timeOffset="90893.95">22088 1895 365 0,'0'0'131'0,"0"0"-69"16,0 0 3-16,0 0 21 15,0 0-35-15,0 0-27 16,0 0-4-16,0 0 5 0,0 0-1 16,0 0-3-16,0 0-7 15,0 0-8-15,0 0-1 16,0 0 1-16,13 0-5 16,10 3 9-16,9 4 16 15,9-2-4-15,9 2-7 16,7 1-9-16,6-2 1 15,5 2-3-15,-1-3-3 16,-3 1 6-16,-4-2-6 16,-3 1 1-16,-6-5-2 15,-7 0 0-15,-6 0 1 16,-7 0-1-16,-4 0 0 0,1 0 0 16,-1 0 0-16,1 0 1 15,2 0-1-15,1 0-1 16,4 0 1-16,-1 0-1 15,2 0 3-15,-5 0-4 16,-2 0 4-16,-3 0-2 16,-5 0 0-16,-3 0 0 15,0 0 0-15,-4 0 3 16,-3 0-2-16,-1 0 1 16,-3 0 5-16,1-3 1 15,-2 3-3-15,2-2 0 16,-2 1-2-16,4 1-2 15,-1 0-1-15,1 0 1 0,-1-2 0 16,-2 2-1-16,-3-1 0 16,-1-1 5-16,0 0-2 15,0-2 10-15,0 1-1 16,0-3 7-16,0 0 0 16,0-1 4-16,-2-1-10 15,1-3 7-15,-1 1-11 16,1-3-3-16,0-1 0 15,-2-3-2-15,1-3-2 16,1 1 2-16,-1-6-1 16,-1-2-3-16,0 1 3 15,0-5-2-15,0 0 0 16,0-3 0-16,0 1 0 16,0 1-2-16,0 2-1 15,0 2 2-15,0-1 2 0,0 3-2 16,0 1 0-16,0-4 0 15,-6 3-1-15,-7-1 1 16,1-3 0-16,-4-1-2 16,2-2 1-16,-2 2 1 15,6 1 0-15,3 6 1 16,3 2-1-16,0 1 0 16,4 3 0-16,-1 1 0 15,1 1 0-15,0 4 0 16,0 0 0-16,0 2-1 15,0 3 2-15,-4 0-1 16,2 4 0-16,1 0-2 0,-2-1 2 16,1 3 0-16,0 1-1 15,2 0 1-15,-1 0-4 16,0 0 0-16,-1 0 0 16,-4 0 0-16,0 0 1 15,-4 0 2-15,-1 3 1 16,0 0 0-16,-1-3 0 15,-5 2 0-15,-6-2 0 16,-5 0 0-16,-4 0 0 16,-1 0 0-16,0-5 1 15,-2 0-2-15,3-1 1 0,-1 0 0 16,-2 1 2 0,0-1-1-16,-1 2-1 0,-5 0 0 15,0 1-2 1,-1 1 1-16,-1 1-6 0,3 1-2 15,2 0 3-15,3-2-9 16,-4 2 3-16,3-1 4 16,-3-2-1-16,0 0 6 15,0-1-1-15,0-2-1 16,1 0 1-16,4 1 1 16,-2-3 0-16,8 2 3 15,-1 0-4-15,7-1 4 16,1 3 0-16,6-2-4 15,1 1 4-15,0 2 0 0,5 0 3 16,0 0-3-16,2 0 0 16,1 1-3-16,-4-1 3 15,3 1 0-15,-2-1 3 16,0 2-3-16,-1-2 0 16,1 3 0-16,1-3-1 15,4 3 1-15,0-2 1 16,2 2 1-16,1 0-2 15,-1 0 0-15,2 0-5 16,-1 0 3-16,-1 0-2 16,-1 2-1-16,-1 5 3 15,-1 5 2-15,1 1 0 16,-4 1 1-16,2 3-1 16,-1 1 5-16,-1 3-5 15,0 1 7-15,2 2-5 0,-2-1 3 16,2 2 1-16,0 4-1 15,-1 3 0-15,1 4 0 16,0-1 2-16,-2 1-5 16,1 2 4-16,-2-4-3 15,3-3 0-15,0-1 2 16,-4 1-3-16,1-5 2 16,2-1-3-16,0 1 5 15,1-2-4-15,2-2 1 16,1-2 1-16,0-1-3 0,3 3 0 15,0-3 3 1,0 0-2-16,0 1-2 0,0-2 0 16,0-1 3-16,0 0-3 15,0-3 2-15,0-1-2 16,0-1 1-16,0-1-1 16,3 0 1-16,-2 0-1 15,1-2 1-15,-2-3 0 16,1 0-1-16,-1 3 0 15,2-2-1-15,2-1 1 16,-3 1 0-16,2-1 2 16,-1 2-2-16,-1-3 0 15,0 0 0-15,1 2-1 0,0-2 1 16,-2 0 2-16,0 0-1 16,2-1-1-16,-1 0 0 15,1-1-1-15,-1 0 1 16,1 0 1-16,-1-3 0 15,1 4-1-15,-1-1 0 16,2-2 2-16,1 2 0 16,2 0 2-16,3 0 2 15,2-1 2-15,5 1-2 16,5 0 5-16,3 1-6 16,3-1 1-16,4-1-4 15,1 2-1-15,5-1-1 16,3 0 3-16,2 2-2 15,5-1 0-15,4-2 0 16,-3 5-1-16,1-3 0 0,-4 2-1 16,-4-1 1-16,-6 1 4 15,-8 0-4-15,-8-3 0 16,-4 1 1-16,-4-1-1 16,-4-2-1-16,-1 0 1 15,-3-1 0-15,-3 0 0 16,3 0 1-16,-2 0-1 15,-1 2-1-15,0-2-4 16,0 0-19-16,0 2-22 16,0 1-29-16,0 2 21 15,0-1-70-15,0-2-9 16,3 0-102-16,2-2-43 16</inkml:trace>
  <inkml:trace contextRef="#ctx0" brushRef="#br0" timeOffset="91090.07">22772 2070 524 0,'0'0'89'0,"0"0"-65"16,0 0 1-16,0 0-25 0,0 0-103 15,0 0-34 1</inkml:trace>
  <inkml:trace contextRef="#ctx0" brushRef="#br0" timeOffset="107862.43">3700 6283 185 0,'0'0'13'0,"0"0"-4"15,0 0-4-15,0 0-4 16,0 0-1-16,0 0 0 16,0 0 1-16,0 0 9 15,55-31-1-15,-55 28 1 0,3 3 32 16,-3-3-16-16,0 3-16 15,0 0-1-15,0 0-9 16,0 0-28-16,-3 0-36 16,-3 0-33-16</inkml:trace>
  <inkml:trace contextRef="#ctx0" brushRef="#br0" timeOffset="108684.72">1935 6488 604 0,'0'0'102'0,"0"0"-5"16,0 0-11-16,0 0 0 16,0 0-45-16,0 0-30 0,-14-19 3 15,14 19 5-15,0 0 1 16,0 0-7-16,0 0-2 16,0 0-1-16,0 0-4 15,0 0-4-15,0 0 1 16,17 7 8-16,20 3 16 15,16-5 1-15,25-1-2 16,15-4-1-16,10 0-5 16,9 0-1-16,4 0-10 15,3 0-4-15,-1-2-1 16,-4-2-4-16,-13-1 0 16,-13 2-1-16,-18 0-1 15,-15 1 1-15,-17 2 1 0,-8-1 1 16,-8 0-1-1,-12-1 4-15,-4 1 2 0,-4 0 5 16,2 0 0-16,0-1-4 16,-1 1-2-16,0-1-2 15,-1 2-3-15,-2-2 0 16,0 2 0-16,3 0-7 16,-3 0-14-16,0 0-34 15,0 0-57-15,-22 2-43 16,-16 1-142-16</inkml:trace>
  <inkml:trace contextRef="#ctx0" brushRef="#br0" timeOffset="109413.82">2497 6162 491 0,'0'0'88'0,"0"0"-19"0,0 0 48 15,0 0-42 1,0 0-27-16,0 0 0 0,-38-5-6 16,33 5 2-16,1 0-14 15,2 0-7-15,2 0 14 16,0 0 2-16,0 0-10 16,0 0-10-16,-3 0-6 15,3 0-9-15,0 0 1 16,0 0-5-16,0 8-4 15,5 3 4-15,14 4 11 0,-1 1 3 16,9 1 4-16,4 0 0 16,4 1-7-16,9 0-3 15,-2 0-1-15,-1-2-2 16,-3 0-5-16,-4 0 1 16,-6-4-1-16,-4 0 0 15,-4 0 1-15,-7-2-1 16,-1-2-1-16,-4 1 1 15,-3-1-1-15,-2 3 1 16,-3 0 0-16,0 3 0 16,0 2 0-16,0 2 2 15,-11 1-2-15,-3 3 1 16,-5 2 0-16,-6 1-1 16,-7 2 2-16,-1 0 2 15,-4-2-4-15,-3 1 1 0,4-3-1 16,-3-4 1-16,2 0-1 15,4-2 0-15,3 0-1 16,3-3 1-16,5 1 0 16,4-3-5-16,6 0-17 15,5-3-12-15,2-1-17 16,5 1-51-16,0-4-33 16,0-5-96-16,8 0-42 15</inkml:trace>
  <inkml:trace contextRef="#ctx0" brushRef="#br0" timeOffset="110868.5">4186 6031 437 0,'0'0'123'16,"0"0"7"-16,0 0 4 15,0 0-8-15,0 0-56 16,0 0-28-16,-36-56-8 16,27 48 16-16,-2 2-27 15,0-2-2-15,0 1-3 16,-5 0-2-16,1 2-5 15,-6 0 5-15,-3 1-5 16,-4 1-2-16,-8 1-1 0,-1 2-6 16,-4 0 3-1,-2 0-1-15,3 9-1 0,2 4 1 16,1 4-1-16,3 2 1 16,0 6-1-16,1 1 3 15,-4 2 0-15,5 4 4 16,-2 2-2-16,2 0-2 15,0 2 0-15,8 0-1 16,-3 1-1-16,3 4-1 16,2-2 2-16,2 1-1 15,4-1-1-15,4 0 1 16,2 0-1-16,4-1 0 16,4-1 3-16,2-3 0 15,0 0 2-15,0-3-2 16,13-1-1-16,4 0 3 0,7-4 0 15,3-1-3 1,1 0 2-16,8-2-1 0,-2 2 1 16,4-4-2-16,-1-1-4 15,2-2 3-15,1-2-3 16,1 1 0-16,4-5 5 16,1-2-6-16,1-1 1 15,-1-6 2-15,-3 2-2 16,-4-5 0-16,1 0-2 15,-5 0 2-15,8-8-1 0,3-6 0 16,2-7 0-16,6-3-3 16,2-4 3-16,-4 1 1 15,-4-2 0-15,-5 0 0 16,-5-4 0-16,-4-4 0 16,-4-1 1-16,0-3 0 15,-5 2-2-15,-7-3 2 16,-2 5-1-16,-5 0 0 15,-1-1 0-15,-7 2 0 16,-3-1 0-16,0 0 1 16,-10-2-1-16,-10-2-1 15,-5-1 1-15,-5-1 0 16,-8 0-2-16,-6 2 2 16,-8 5-2-16,-9 3 1 15,-6 8-5-15,-5 6-6 0,2 9-10 16,0 9-14-16,3 1 5 15,6 8-21-15,7 14-4 16,12 7-11-16,11 7-83 16,7 6-58-16,9 0-90 15</inkml:trace>
  <inkml:trace contextRef="#ctx0" brushRef="#br0" timeOffset="111761.88">3868 6436 704 0,'0'0'98'15,"0"0"50"-15,0 0-42 16,0 0-31-16,0 0-36 16,0 0-14-16,-27-42-12 15,11 42-12-15,-2 5-1 16,-6 13 1-16,0 4-1 16,6 1 0-16,2 1 6 0,6-1-6 15,6-1 1 1,3-4 1-16,1-3-2 0,0-4-3 15,0-2 3-15,5-5-2 16,8-4 2-16,3 0 3 16,4-3 2-16,1-11 4 15,5-6-8-15,-2 1 2 16,0 0 2-16,-6-1-2 16,-5 8 0-16,-2 1 7 15,-5 5 4-15,-3 3 0 16,-3 1-1-16,0 2-11 15,0 0-2-15,1 0-1 0,3 8-4 16,1 8 2 0,-2 4 3-16,0 5 3 0,-3 0-3 15,0 0 1-15,3 1-1 16,-1-4 0-16,1 0 0 16,-3-5 0-16,3-5-1 15,0-3-12-15,0-5-10 16,-1-4 3-16,7 0-1 15,2 0 11-15,7-14 9 16,1-5-6-16,2 2 4 16,-3 1 0-16,-3 1 3 15,-6 4 3-15,3 1-2 16,-8 3 3-16,-1 4 15 16,-3 3 16-16,2 0-3 15,-2 0-9-15,0 0-12 0,0 0-6 16,0 0-5-16,0 3-2 15,0 11 1-15,0 5 1 16,0 1 0-16,6 0 6 16,2 0-6-16,0-1 3 15,6-4-2-15,-1-5 0 16,2-3-1-16,0-3 2 16,0-4-1-16,1 0 2 15,2-2 1-15,-2-14-1 16,-2-1 0-16,-2-6-3 15,-8 1 0-15,-4-3 0 16,0 5-14-16,-16 4-10 16,-12 9-27-16,-4 7-19 15,-4 3-35-15,2 15-83 0,6 1-110 16</inkml:trace>
  <inkml:trace contextRef="#ctx0" brushRef="#br0" timeOffset="112518.93">4635 6528 603 0,'0'0'160'0,"0"0"-15"15,0 0-27-15,0 0-71 16,0 0-5-16,0 0-1 16,-5-25 2-16,5 25-4 15,-2 0-12-15,2 0-6 16,0-3-4-16,0 3-10 15,0 0-5-15,2 0-2 16,20 0 0-16,13 0 2 16,13 0 2-16,13 0 0 15,7 0 1-15,10 0 5 16,10 0-6-16,9 0-2 16,12 0-1-16,6 0-1 15,6 0 0-15,4 0 0 0,0 0-2 16,-4 0 3-16,-5 0-1 15,-11 0 0-15,-8-5 1 16,-9 1 2-16,-8-1 2 16,-7 2-2-16,-6-4-1 15,-13 2-2-15,-8 1 0 16,-13-1 3-16,-9 2-3 16,-12-2 7-16,-8 3 1 15,-2-1 16-15,-2 1-7 16,0 2 0-16,0-2-6 15,0 2-11-15,0 0 0 16,-6 0-4-16,-16 0-36 0,-8 0-24 16,-8 0-3-1,-7 2-37-15,-8 1-59 0,-5-3-177 16,-9 0-179-16</inkml:trace>
  <inkml:trace contextRef="#ctx0" brushRef="#br0" timeOffset="113124.13">5512 6258 737 0,'0'0'138'16,"0"0"18"-16,0 0-86 15,0 0-7-15,0 0-35 16,0 0-13-16,-6-1-6 15,6 1 3-15,0 0-9 0,0 2 14 16,6 7 9-16,6 1-7 16,4 1-7-16,3 0 2 15,4 2-8-15,5 0 1 16,-1-1-6-16,0 0-1 16,-3 4 0-16,-1-4 3 15,-3 2-4-15,-2 0 1 16,-5 2 0-16,-2-2 0 15,-2 3-1-15,-6 0 1 16,-3 1-1-16,0 3 1 16,-12 1 0-16,-15 1 2 15,-9 1-1-15,-10-1 4 16,-3 0-4-16,-4-2 0 16,-2-1 3-16,2-1-4 15,6 0 0-15,4 1 1 0,10-1-1 16,8-1 0-16,8-1-19 15,6-1-15-15,4-1-19 16,6-2-32-16,1-2-27 16,6-11-90-16,19 0-11 15,7-12-326-15</inkml:trace>
  <inkml:trace contextRef="#ctx0" brushRef="#br0" timeOffset="113739.58">6013 5964 574 0,'0'0'162'15,"0"0"-23"-15,0 0-17 16,0 0-52-16,-33-76-34 16,21 65 15-16,-3 3-16 0,-3 1-13 15,-7 7-4-15,-2 0-7 16,-7 9-5-16,-4 11 7 15,4 6 0-15,3 2-3 16,5-2 1-16,10 3-7 16,7-4-2-16,6 0-1 15,3-3-1-15,0-2 1 16,2-5-1-16,8-6 0 16,6-1 1-16,4-7-1 15,2-1 4-15,4 0-3 16,-1-12 2-16,5-5-2 15,-5-4-1-15,1-4 0 0,-2-4 0 16,-4 0 1-16,-2 4-1 16,-6 4 0-16,-7 7 2 15,-2 7-2-15,-3 6 9 16,0 1 1-16,0 0-10 16,0 5-1-16,0 15-1 15,0 6 2-15,0 6 0 16,0 2 0-16,0 2-1 15,8 3-6-15,6-1-22 16,8-1-42-16,-1-3-69 16,2-5-148-16,-1-9-496 15</inkml:trace>
  <inkml:trace contextRef="#ctx0" brushRef="#br0" timeOffset="114879.68">7251 6045 649 0,'0'0'87'0,"0"0"29"15,0 0 26-15,0 0-80 16,0 0-15-16,0 0-11 15,-75-67-10-15,42 64-9 0,-8 1 1 16,-3 2 6 0,-5 0-6-16,1 2 1 0,-6 11 1 15,3 8-4-15,-2 6-2 16,1 4-3-16,5 9-1 16,3 4-1-16,5 4-3 15,-1 2-2-15,5-2 3 16,8 3-1-16,3-3 1 15,12 1 2-15,3-3-5 16,7-1 5-16,2-2 0 16,0-1-8-16,17 2 6 15,2-4-4-15,6 0 2 16,2 1-2-16,6-5 0 16,6 0 3-16,10-6-1 15,8-7 0-15,12-6 1 0,5-7-1 16,5-7 0-1,-3-3-1-15,0 0-2 0,-1-8 1 16,1-11-1-16,-5-5-1 16,-2-5 1-16,-5-4-1 15,-4-1-1-15,2 0 7 16,-1-1-6-16,-2-2-1 16,-5-2-1-16,-7-3 0 15,-6-2 0-15,-3-2 1 16,-8 1-1-16,-6 3 1 15,-5-1 0-15,-8 3 0 16,-8-3 1-16,-3 0 1 0,-2 0-2 16,-16-4 0-16,-10 1 0 15,-9 0 2-15,-3 5-2 16,-2 3 0 0,-12 8-1-16,-3 6 0 0,-8 6 1 15,-6 7-4-15,-3 9-4 16,-1 2-3-16,-1 5-12 15,5 17-4-15,4 4 3 16,8 9-14-16,9 7-11 16,6 6-36-16,9 4-58 15,11-2-89-15,4-8-95 16</inkml:trace>
  <inkml:trace contextRef="#ctx0" brushRef="#br0" timeOffset="115585.14">7279 6366 767 0,'0'0'181'16,"0"0"-72"-16,0 0-32 15,-25-81-18-15,13 67-31 0,-1 4-9 16,-1 3-12 0,-3 4-3-16,-3 3-2 0,-6 0-1 15,1 4 2-15,0 10 2 16,1 4 0-16,7 2 1 16,4 1-2-16,3 1-1 15,8 2 0-15,2-3-2 16,0 1 0-16,3-3 1 15,10-2-2-15,-2-4 2 16,4-5-2-16,-5-4 1 16,4-4-1-16,1 0 1 15,1 0 4-15,5-12 1 16,3-5-5-16,-1-2 3 0,-1 0-2 16,-3-1 1-1,-4 6 8-15,-6 4 3 0,-3 6 3 16,-5 2-3-1,-1 2-5-15,0 0-9 0,0 0-2 16,2 14-7-16,-2 7 9 16,1 6 2-16,1 2 0 15,-2 2-4-15,0 1 5 16,0 0-3-16,0-1 0 16,0-5-3-16,0 1 3 15,0-9 0-15,0-4 1 16,0-7 1-16,0-3-2 15,0-4 1-15,0 0-2 16,0 0 3-16,0 0 2 0,4-7 8 16,11-10-11-16,9-5 0 15,0-4-1-15,3 2-2 16,0-5-1-16,1 6-10 16,-4 2-5-16,-2 4-19 15,-1 5-25-15,-2 5-29 16,-5 4-30-16,2-1-89 15,-9 3-49-15,0 1-193 16</inkml:trace>
  <inkml:trace contextRef="#ctx0" brushRef="#br0" timeOffset="115796.03">7567 6462 556 0,'0'0'200'0,"0"0"7"16,0 0-106-16,0 0 0 0,0 0-32 15,0 0-34-15,-3-3-18 16,1 3-17-16,-2 17 3 16,1 7-3-16,3 4 3 15,0 2 2-15,0-1-5 16,0 2-4-16,0 0-27 16,2-4-77-16,0-8-96 15,1-6-214-15</inkml:trace>
  <inkml:trace contextRef="#ctx0" brushRef="#br0" timeOffset="116478.26">8088 6408 305 0,'0'0'260'0,"0"0"-94"0,0 0 5 16,0 0-59-1,0 0-30-15,0 0-2 0,1-26-34 16,-1 25-5-16,0 1-7 16,0 0-10-16,0 0-9 15,0 0-4-15,0 0-2 16,0 0-3-16,2 0-1 16,-2 0 3-16,1 0-4 15,14-2 0-15,6 0-2 16,22-1 5-16,15-1-5 0,8 1-2 15,9 3 4 1,2-1-3-16,2-1-1 0,3 1 3 16,2-1-2-16,2 1-1 15,8 1 1-15,6-2-1 16,3 1-1-16,7 1-1 16,-2 0 2-16,-7 0-4 15,-8 0 3-15,-18 0 1 16,-20 0 1-16,-21 0 0 15,-12 0-1-15,-11 0 1 16,-6 0 0-16,-2 0 0 16,-1 0 2-16,1 0 0 15,2 0 5-15,1 0-2 16,2 0-3-16,0-2-1 16,-2 2-2-16,-3 0 0 0,-2 0 0 15,-1 0-1 1,0-2-2-16,0 2-26 0,-3 0-43 15,-20 0-36-15,-13 7 16 16,-6-3-172-16,-4-4-93 16</inkml:trace>
  <inkml:trace contextRef="#ctx0" brushRef="#br0" timeOffset="117025.54">8872 6124 382 0,'0'0'142'15,"0"0"-53"-15,0 0 77 16,0 0-49-16,0 0-46 16,0 0-47-16,-13 0-1 15,13 0-6-15,0 0 10 16,0 3 0-16,0 5 34 16,3 2-26-16,10-1-9 15,2 2 1-15,6 0-4 16,3 1-10-16,1-2-1 15,5-3-5-15,-7 4-7 0,-1-5 1 16,-6 1 0-16,1 1-1 16,-3-3 0-16,-2 4-1 15,-2-1 1-15,-3 1-1 16,-6 1 1-16,-1 3-1 16,0 0 1-16,-10 7 0 15,-14 0 1-15,-10 3 0 16,-5 1 7-16,0-1-3 15,-4 0 6-15,4 1-9 16,5-1 0-16,4-1-2 0,9 0 0 16,6-3-1-1,2-2-19-15,5-3-44 0,7-4-83 16,1-8-134-16,0-2-337 16</inkml:trace>
  <inkml:trace contextRef="#ctx0" brushRef="#br0" timeOffset="117592.22">9115 5677 792 0,'0'0'161'15,"0"0"-62"-15,0 0-37 16,0 0-2-16,-30-75-24 16,17 71-12-16,-3 1-18 15,-8 3-3-15,-6 0 0 16,-6 9 1-16,0 11 4 15,-1 5-4-15,8 9 0 16,7 4 0-16,5-1-1 16,7 1-3-16,7-6 0 0,3-4 0 15,0-6-3-15,6-5 5 16,8-5-4-16,2-8 3 16,7-4-1-16,-2 0 1 15,6-3-1-15,2-11 0 16,-3-6 1-16,0-7-1 15,-2-2-2-15,-3-3 2 16,-3 6 0-16,-6 9 0 16,-5 7 2-16,-4 7 5 15,-3 3 0-15,3 0-7 16,0 19-6-16,2 7 6 16,3 4 0-16,-1 3 0 15,3 0 0-15,1 1-2 16,2 0-16-16,1 0-44 15,2 0-55-15,2-3-99 0,9-4-171 16</inkml:trace>
  <inkml:trace contextRef="#ctx0" brushRef="#br0" timeOffset="118502.42">10348 5937 665 0,'0'0'173'15,"0"0"-30"-15,0 0-59 16,0 0-18-16,0 0-22 16,0 0-14-16,-52-71-19 0,23 66 2 15,-10 5-3 1,-4 0 5-16,-8 6 8 0,3 13-8 15,-1 3 5-15,4 7-3 16,4 4-4-16,-1 4 9 16,6 6-9-16,0 3-4 15,6 0 0-15,6 3-1 16,5 1-2-16,6 0-3 16,4 0 3-16,5-5-4 15,4 1 3-15,0-4-1 16,0-3 1-16,2-3-4 15,12-1 5-15,0-2 1 16,9-4-1-16,2-2 1 16,7-1-2-16,2-1 0 0,8-3 0 15,2-1 0-15,1-2 1 16,2-6-4-16,3-2 0 16,9-6 0-16,0 0-2 15,8-4-1-15,-1-1 1 16,-6 0 0-16,-3 0 0 15,-7-1 0-15,1-12 1 16,-4-1-1-16,-2-5 1 16,0-5-1-16,1-2 3 15,-1-4-3-15,-2-1 0 16,-6-3 0-16,-4 0 0 16,-6-2 1-16,-5-3-1 15,-8 2 0-15,-6-4 0 0,-6-2 0 16,-2-3 0-1,0 0-1-15,-12-3 3 0,-4-4-2 16,-4 2 0-16,-2 1 0 16,-3-1 1-16,-2 5-1 15,-7 0 0-15,-7 0-1 16,-5 2 2-16,-9-2-2 16,-5 9-1-16,-1 6-1 15,3 12 0-15,7 10-6 16,9 9-2-16,3 0-3 0,1 23-21 15,4 9 5 1,1 9-15-16,4 6-21 0,4 8-32 16,0-4-42-16,5-1-142 15,6-6-257-15</inkml:trace>
  <inkml:trace contextRef="#ctx0" brushRef="#br0" timeOffset="119156.9">10313 6274 632 0,'0'0'238'0,"0"0"-82"0,0 0-59 15,-31-72-25-15,22 63-19 16,-4 4-28-16,-1 5-17 16,-10 0-7-16,-6 8-1 15,-4 14 0-15,1 4 0 16,6 1 0-16,7-1 1 16,6-2 2-16,6-1-2 15,8-4 0-15,0-4 4 16,0-2-4-16,11-5 0 15,11-4 2-15,2-4-2 16,2 0 3-16,9-1-3 16,-4-14 5-16,1-5-6 0,-4 1 2 15,-7-1-1-15,-1 2 0 16,-8 5-1-16,-4 5 3 16,-3 4-2-16,-5 4 9 15,0 0-9-15,0 0-1 16,0 11-8-16,0 12 8 15,0 2 1-15,0 6-1 16,-6 0-1-16,0 2 1 16,2 0 1-16,-1 0 0 15,5-1-2-15,-1-2 4 16,1-7-3-16,0-6 0 16,0-6-2-16,0-8 2 15,0 0 0-15,0-3 6 0,0 0 21 16,0 0 14-16,1-12-11 15,14-8-30-15,1-2 0 16,4-3 0-16,1-3 0 16,4 0-5-16,3 1-15 15,2 5-16-15,0 4-20 16,0 5-42-16,-5 6-64 16,-4 0-165-16</inkml:trace>
  <inkml:trace contextRef="#ctx0" brushRef="#br0" timeOffset="119575.01">10571 6483 789 0,'0'0'213'16,"0"0"-121"-16,0 0-21 15,0 0-19-15,0 0-34 16,0 0-6-16,89-41 0 16,-75 41-1-16,-1 0-6 15,-5 0-2-15,-1 0-2 16,1 12-1-16,-6 4 1 16,5 0 0-16,-7 6-1 0,0-1 0 15,-7-1 0-15,-7 1 3 16,-8-3 0-16,-4-2 3 15,2-2 4-15,2-4 7 16,6-2-1-16,8-4-6 16,5-1-5-16,3-3-5 15,0 0 0-15,9 0 2 16,24 0-1-16,13 0 3 16,1 0-4-16,1 0-10 15,-10 0-38-15,-5-2-28 16,-6-3-80-16,-5-3-133 15,-7-3-356-15</inkml:trace>
  <inkml:trace contextRef="#ctx0" brushRef="#br0" timeOffset="120744.35">10943 6324 238 0,'0'0'0'0,"0"0"-2"15,0 0 1-15,0 0 1 0,0 0 2 16,0 0 2 0,-21 0 37-16,21 0 98 15,4 0-39-15,11 0-33 16,2 0-21-16,-2 0 19 0,-1-3-17 16,-5 3-15-16,-3 0-4 15,-5 0-10-15,-1 0 15 16,2 0 15-16,-2 0-1 15,0 0-3-15,0 0-17 16,2 0-6-16,4 0-15 16,13 0-1-16,9 0 13 15,14 0-3-15,15 5 2 16,15 0 5-16,19-2-8 16,16-1 3-16,7 0-6 15,9 1 0-15,5-3 1 0,1 2-9 16,1-1-2-16,-5 1 1 15,-5-1 1-15,-15-1 0 16,-13 0 3-16,-17 0 4 16,-15 0 0-16,-13 0-2 15,-12 0 4-15,-10 0 1 16,-7 0 2-16,-9 0-1 16,-6 0-5-16,-3 0-3 15,0 0-1-15,0 0-5 16,0 0-2-16,0 0 0 15,0 0-7-15,-11 0-13 16,-20 0-27-16,-15 3-20 0,-12 2-70 16,-8-5-116-1,-10 0-282-15</inkml:trace>
  <inkml:trace contextRef="#ctx0" brushRef="#br0" timeOffset="121287.46">11712 6129 387 0,'0'0'180'16,"0"0"-63"-16,0 0 23 16,0 0 2-16,0 0-71 15,0 0-48-15,-16-11-11 16,16 11-6-16,0 3-3 16,7 7 5-16,6 2 23 15,7 4 0-15,5-1-2 16,2 2-9-16,4-1-4 15,2-1-2-15,2 1-12 0,-1-2 3 16,-3 0-4 0,-1-2-1-16,-5-1 0 15,-4-3-1-15,-7-1 0 0,-5-1-1 16,-5 0-1-16,-4 2 0 16,0-1-1-16,0 6 4 15,-6 4 1-15,-12 3 1 16,-7 1 2-16,-6 2 3 15,-2-1 0-15,-3 1-2 16,-1-1-2-16,1 1-1 16,-1-1 1-16,2 1-2 15,-1-2-1-15,1 2-8 16,0-3-33-16,11-6-71 16,10-9-100-16,12-5-328 0</inkml:trace>
  <inkml:trace contextRef="#ctx0" brushRef="#br0" timeOffset="121989.92">12133 5634 535 0,'0'0'164'16,"0"0"-3"-16,0 0-23 15,0 0-71-15,0 0-32 16,-97-43-1-16,72 43-10 16,-2 16-5-16,0 6-1 15,4 5 1-15,1 0-3 16,4 3-10-16,5-2-2 16,4-1 6-16,3-3-8 0,4-3 0 15,2-4 1 1,0-2-2-16,0-7 2 0,8-1-2 15,1-5 0-15,1-2 1 16,6 0 6-16,3 0 3 16,2-3-5-16,4-9-6 15,-2 0 2-15,-1-4-2 16,0-2 1-16,0-4-3 16,-2-2 2-16,1-2-2 15,-1 1 0-15,-3-2 2 16,-4 4 0-16,-5 3 0 15,-4 6 0-15,-2 4 1 16,-1 3 3-16,-1 4 8 16,0 3-2-16,0 0-6 0,0 0-4 15,0 0-3-15,0 6-2 16,0 12 4-16,-4 7-1 16,-1 0 4-16,4-2-4 15,1 4 4-15,0-1 0 16,0 1-1-16,1 0-1 15,13-1 0-15,2 3 0 16,6-2-6-16,3 4-39 16,1-6-112-16,1-4-167 15</inkml:trace>
  <inkml:trace contextRef="#ctx0" brushRef="#br0" timeOffset="122979.93">13496 5945 610 0,'0'0'179'16,"0"0"-44"-16,0 0-46 16,0 0-40-16,-75-74-20 15,50 63-4-15,-5 5 2 16,-4 1-5-16,-8 3-2 0,-4 2 0 16,-6 0 8-16,-5 3-8 15,-2 13 7 1,0 4-5-16,4 8-5 0,6 3-3 15,3 5 7-15,5 5-7 16,4 4-1-16,6 1-4 16,2 0-6-16,6 0 4 15,0 0-5-15,10-2 0 16,0-3 2-16,5-2 0 16,6-1 1-16,2 1 0 15,0-3 0-15,3 1 2 16,15-1 0-16,3-2-1 15,5 0 5-15,3-1-6 16,1-2-5-16,5-1 4 16,2-3-3-16,1 0 0 0,7-2 0 15,3-5 1-15,1-6 0 16,2-4-2-16,3-6 1 16,-1-2 1-16,4-2-1 15,-2 0 1-15,4-10-1 16,0-4 2-16,-1-2-3 15,3-5 2-15,-1 0 0 16,-3-3-2-16,-3 1 1 16,-1-4 1-16,-8 1-2 15,-2-1 0-15,-3-2 3 16,-5 0-3-16,0-2 0 16,-2 0-1-16,0 0 2 15,-4-2-2-15,-4-3 0 0,-3 0 1 16,-5-1 0-1,-3-2 1-15,-7-1-1 0,-4-2 0 16,-3 1 0-16,-3-2 1 16,-20 1-1-16,-8 4 0 15,-11 2 0-15,-15 7 0 16,-11 4-2-16,-12 9-1 16,-4 3-9-16,-3 6-5 15,0 5-5-15,7 2-6 16,7 2 5-16,12 13-7 15,7 6-21-15,5 4-24 16,10 3-66-16,9-1-70 0,10-7-147 16</inkml:trace>
  <inkml:trace contextRef="#ctx0" brushRef="#br0" timeOffset="123902.51">13252 6321 424 0,'0'0'89'16,"0"0"1"-16,0 0 37 15,0 0-29-15,0 0-5 0,0 0-28 16,9-66-8-16,-9 62-17 16,0-1-8-16,0 1 2 15,0-1-5-15,-7 0-10 16,-8 2-2-16,-8 3-10 16,-7 0 4-16,-2 0 4 15,0 5-2-15,5 7 1 16,1 3 1-16,6 1-14 15,5 0 0-15,2 1-1 16,8-1 1-16,3-1-2 16,2-6 1-16,0 1 0 15,0-3 0-15,2-4-1 16,10-3 1-16,0 0 1 16,7 0 1-16,1-3 3 15,2-9-3-15,-1 0-1 0,-2-3-2 16,2 0 0-1,-3 2 1-15,-6 4 0 0,-3 3 1 16,-5 4-1-16,-4 2 0 16,3 0 0-16,-3 0-1 15,0 0-3-15,0 0 0 16,2 12-4-16,2 4 8 16,-1 4 0-16,0 4 0 15,-1 0 0-15,-2 5 0 16,0-1 0-16,0 2 1 15,0-1-1-15,0-1 0 16,0-2 3-16,0-5-1 0,0-6 0 16,0-3-1-16,0-5 0 15,-2-4-1-15,2-3 1 16,0 0 3-16,0 0 11 16,0 0 4-16,0 0-1 15,0 0-3-15,6-12-4 16,7-4-11-16,6-3 0 15,3-2 0-15,0-5-1 16,5-1-4-16,0-3-11 16,3 2-7-16,0 0-18 15,-2 7-5-15,-3 6-37 16,-2 4-32-16,-8 6-119 16,-8 4-146-16</inkml:trace>
  <inkml:trace contextRef="#ctx0" brushRef="#br0" timeOffset="124659.92">13533 6470 545 0,'0'0'186'16,"0"0"-17"-16,0 0-32 15,0 0-51-15,0 0-14 0,0 0-27 16,-1-16-17 0,4 12-12-16,10-1-9 15,2 0-5-15,5 2-1 0,1 0 1 16,-2 2-1-16,0 1-1 15,-4 0 0-15,-3 0 0 16,-7 0 0-16,-1 0-2 16,-4 4 0-16,0 8 1 15,-4 0 0-15,-14 3 0 16,-4 0 2-16,-1-1-2 16,2-4 1-16,7-2 0 15,4 0 0-15,7-7-1 16,3 1 1-16,0-2-1 15,0 0 1-15,0 0 0 16,10 0 1-16,9 0-1 0,6-2 3 16,2-2-3-16,-5-1 1 15,-2 4-1-15,-2-1-1 16,-3 2 1-16,-1 0 0 16,-3 0 0-16,2 9-1 15,-1 5 1-15,-3 3 0 16,-2 1 3-16,-7 2-1 15,0-1 0-15,-4-2 0 16,-17-3 5-16,-12 0 6 16,-8-3-3-16,-1-2-6 15,0 0-4-15,3-4-4 16,8-2-24-16,4-3-34 0,4 0-81 16,3-6-185-16</inkml:trace>
  <inkml:trace contextRef="#ctx0" brushRef="#br0" timeOffset="131313.23">13547 6878 89 0,'0'0'43'16,"0"0"-13"-16,0 0 8 0,0 0 17 15,0 0-18-15,0 0-25 16,0 0 9-16,0 2 24 15,0 0-27-15,0-1-9 16,0 1 0-16,0-2 9 16,0 0 19-16,0 0 16 15,0 0 5-15,0 0 35 16,0 0-1-16,0 0-19 16,0 0-29-16,0 0-6 15,0 0 7-15,0 1-24 16,0-1 3-16,0 2 2 15,0-2-9-15,0 0-3 0,0 2 0 16,0 3-1-16,0 6-5 16,0 4 28-16,0 3 5 15,0 7-14-15,0 3-11 16,-3 3 3-16,-3 3-7 16,3 2-6-16,0 5 3 15,0 3-6-15,1 5 6 16,-2 2 1-16,1 4-6 15,-3 2 7-15,-1 0 4 16,-1 3-10-16,1-2 3 16,-3 2-4-16,0-2 1 15,1-1-1-15,-1-2-2 16,-2 0 1-16,1 2 1 16,-2 5-4-16,-1 1 3 15,-2 3 0-15,1-1 1 16,2-4-1-16,-2-5 3 15,3-3-4-15,2-1 1 0,2-5-1 16,2 0 0-16,0-5 4 16,0-1-4-16,0-4 2 15,3-1-1-15,0-3 0 16,0 0-2-16,2-2 1 16,-1-3 3-16,1-3-5 15,-1-2 2-15,1-3 0 16,1-4 0-16,-2-2-2 15,2-5 1-15,0-4 1 16,0-3-1-16,0-2-1 0,0 0 1 16,0 0 4-1,0 0 3-15,0 0 2 0,0 0-3 16,0 0-1 0,0-2-6-16,0-9-12 0,0-2-49 15,0 1-12-15,0-6-78 16,0-8-197-16</inkml:trace>
  <inkml:trace contextRef="#ctx0" brushRef="#br0" timeOffset="132026.76">13265 7860 597 0,'0'0'179'16,"0"0"-78"-16,0 0 34 15,0 0-82-15,0 0-5 16,0 0-25-16,0-33-10 16,0 33-5-16,0 0-1 15,0 0-7-15,4 9 0 16,2 11 11-16,1 6 24 0,3 3-5 16,5 3-7-1,0 4-6-15,2-2-1 16,4 4-11-16,-3-2 4 15,2-5-6-15,-2 0 0 0,-2-6 0 16,-2-2-1-16,-1-2 2 16,-3-6-3-16,-1-2 2 15,0-6-1-15,-4-3 0 16,-2-1-1-16,-2-3 4 16,2 0 0-16,5 0 8 15,5-17 12-15,2-7-14 16,3-7-6-16,1-6-1 15,-1-7-2-15,3 0-2 16,2-4-1-16,3 10-3 0,1 4-3 16,-2 8-17-1,1 9-13-15,-3 9-26 0,0 5-58 16,-3 1-70-16,2 2-206 16</inkml:trace>
  <inkml:trace contextRef="#ctx0" brushRef="#br0" timeOffset="132684.79">14078 7725 609 0,'0'0'220'0,"0"0"-76"16,0 0-60-16,0 0-2 15,0 0-36-15,0 0-36 16,-17-25-8-16,16 25 3 16,-1 0 0-16,-2 13-5 15,1 9 33-15,-1 3-13 16,1 5-3-16,-2 1-3 15,3 5-7-15,0 4 2 16,2 0 1-16,0 2 0 16,0 4-6-16,0-3 1 0,0-1-3 15,0-4-1-15,0-7 0 16,2-3 1-16,-2-6-2 16,2-8 0-16,-2-5 0 15,0-7 2-15,2-2 1 16,-2 0-3-16,3 0 8 15,3-14 4-15,9-12-4 16,4-6-8-16,8-7 0 16,3 0 0-16,-4 6 0 15,1 7-2-15,-2 6 0 16,-2 7 1-16,-4 7 1 16,4 6 0-16,-3 0-2 15,-1 2 0-15,-2 15 0 16,-2 7 1-16,0 2 1 15,-6 3 0-15,-3-1-1 0,-5-3 2 16,-1 3-2-16,-1-5 2 16,-20 1-1-16,-12 1 1 15,-10-2 4-15,-6 0-5 16,-6-4-3-16,-1-3-5 16,0-2-24-16,1-5-30 15,1-4-52-15,5-5-83 16,3 0-271-16</inkml:trace>
  <inkml:trace contextRef="#ctx0" brushRef="#br0" timeOffset="133711.91">13587 9036 625 0,'0'0'89'0,"0"0"30"15,0 0-49-15,0 0 2 16,0 0-33-16,16-75-20 16,-16 68-1-16,0 0 12 0,0-3-6 15,-5 0 0-15,-10 0-5 16,-6 1 2-16,-9 2-2 16,-6 4-3-16,-7 3 8 15,-3 0-8-15,-1 0 3 16,-2 8-1-16,0 6-8 15,3 5 0-15,-3 3-2 16,4 4-2-16,-1 4 0 16,4 2-2-16,3 6 2 15,2 7-3-15,5 11 4 16,4 5 5-16,5 4-9 16,4 1 0-16,7-4 4 15,6-1 1-15,6-3-5 16,0-2 3-16,9-3-2 15,6-2 6-15,4-6-3 0,0-5-1 16,1-2 3-16,4-7-4 16,1-1 9-16,4-7-7 15,2 0-1-15,6-4 2 16,5-3 1-16,7-1-1 16,10-5 2-16,3-2-6 15,4-6 1-15,1-2-2 16,3 0 2-16,0-1-4 15,2-12 2-15,-2-2 0 16,-2 0-2-16,-3-4 1 0,-4-3-1 16,-6 1 3-16,-6-4-4 15,-3-4 2-15,-5-2-2 16,-5-8 0-16,-2-3-3 16,-7-6 4-16,1-4-1 15,-9-2 0-15,-8 1 2 16,-11 2-3-16,0 3 1 15,-12 2-1-15,-19-2 1 16,-8-2 0-16,-15 0 0 16,-6 2 1-16,-7 4 0 15,-3 4 0-15,3 8-1 16,3 10-4-16,-1 12-4 16,0 10-3-16,-5 0-14 0,-1 17-15 15,0 17-19-15,4 11-2 16,6 13-43-16,7 6-81 15,7-2-101-15,11-5-358 16</inkml:trace>
  <inkml:trace contextRef="#ctx0" brushRef="#br0" timeOffset="135849.96">13432 9462 493 0,'0'0'66'0,"0"0"6"16,0 0 14-16,0 0-28 16,0 0-29-16,0 0-5 15,0-22 1-15,0 15 11 16,0 2 34-16,0-4-17 16,0-1-21-16,-3 0 9 15,-3 0 7-15,-1 2 4 16,-1-3-26-16,-5 5 3 15,-5 2-5-15,-7 4-9 16,-2 0-5-16,-3 4 0 16,-3 14 1-16,0 6-4 15,2 3 7-15,6 1-4 0,3-3-3 16,6 1-3-16,3-3-3 16,5-2 1-16,5-1-2 15,3-6 0-15,0-2 0 16,0-4-1-16,11-3 1 15,5-3 1-15,10-2 0 16,2 0 3-16,6-15-2 16,-2-2-2-16,-6-3 2 15,0 2-2-15,-7-4-1 16,-3 0 1-16,1 0 0 16,-5 1 2-16,-5 5-2 15,-2 5 0-15,-1 6 4 0,-3 3-4 16,-1 1 0-16,0 1 0 15,0 0-4-15,0 0 1 16,2 3-4-16,1 14 5 16,0 7 2-16,0 5 2 15,0 5-1-15,-1 2 4 16,-1 3-5-16,2 0 2 16,-2-3-1-16,3-3 1 15,0-5-1-15,-3-4 0 16,1-5 0-16,-2-6-1 15,0-6 1-15,0-5-1 16,0 0 0-16,0-1 2 0,0-1 5 16,0 0-2-16,3 0 9 15,-2-3 4-15,5-12-12 16,1-9-5-16,3 0-1 16,2-7 0-16,1-1-2 15,5-2-8-15,1 0-7 16,2 4-12-16,-1 7-6 15,3 6-22-15,-6 10-55 16,-1 5-55-16,-4 2-241 16</inkml:trace>
  <inkml:trace contextRef="#ctx0" brushRef="#br0" timeOffset="136644.01">13709 9677 630 0,'0'0'154'0,"0"0"-36"16,0 0-2-16,0 0-45 15,0 0-15-15,0 0-21 16,0-26-17-16,0 26-8 16,0 0-6-16,-1 8-2 15,-8 12 1-15,-4 2 35 16,1 5-15-16,-5-2-7 15,4 1-3-15,1-2-4 16,-2-5-4-16,7-2-4 0,0-7 2 16,5-3-3-16,-1-4 0 15,3-1 0-15,0-2 2 16,0 0-1-16,0 0 0 16,7 0 0-16,12-10-1 15,7-2 4-15,3 0-4 16,-1 2-3-16,0 1-9 15,0 2-5-15,1 3 2 16,-5 1-5-16,0 3-11 16,-3 0-15-16,-1 0-2 15,-3 2-18-15,-5 6-97 16,-5-6-91-16,-7-2-164 16</inkml:trace>
  <inkml:trace contextRef="#ctx0" brushRef="#br0" timeOffset="136877.59">13881 9671 660 0,'0'0'277'16,"0"0"-159"-16,0 0-18 16,0 0-14-16,0 0-47 15,0 0-23-15,-30-27-16 16,28 37 0-16,-2 15 1 15,-3 5 1-15,1 4 0 0,1 0-2 16,4 4-1 0,1 3-15-16,-2 3-71 0,1-3-77 15,-8-5-210 1</inkml:trace>
  <inkml:trace contextRef="#ctx0" brushRef="#br0" timeOffset="137499.93">13535 10106 544 0,'0'0'88'15,"0"0"43"-15,0 0-31 16,0 0 9-16,0 0-43 0,0 0-36 16,0-30-13-16,0 36-14 15,0 13 31-15,0 7 26 16,-2 3-33-16,-1 3 6 16,2 4-5-16,-1 8-6 15,2 6-2-15,-1 9-7 16,-2 6-8-16,3 4-1 15,0 5 0-15,0 3 1 16,0 5-1-16,-2 0 0 16,-2-3 0-16,-1-5 1 15,-2-6 0-15,1-8 3 16,-1-4-3-16,2-8 0 16,0-7-2-16,1-11 0 15,4-9-2-15,0-9 0 16,0-8-2-16,0-2-2 0,0-2 0 15,0 0-6-15,0-3-10 16,0-12-23-16,0-3-46 16,0-4-50-16,0-2-122 15,0-4-362-15</inkml:trace>
  <inkml:trace contextRef="#ctx0" brushRef="#br0" timeOffset="138797.87">13362 10626 487 0,'0'0'72'15,"0"0"17"-15,0 0 52 16,0 0-60-16,0 0 6 15,0 0-47-15,0-32 3 16,0 32-9-16,0 0 4 16,0 0-6-16,0 0-7 15,0 0-8-15,0 0-12 16,1 8 1-16,5 11 42 0,0 0-22 16,1 5-15-1,6 2-2-15,-3-1-2 0,5 6 1 16,0-4 0-1,0-6-3-15,-2 2 3 0,-1-6-4 16,0-1-1-16,-3-3 2 16,-3-3-2-16,-3-1 1 15,0-3-1-15,0-2-2 16,-3-3 0-16,1-1 0 16,-1 0 0-16,0 0 2 15,0 0 2-15,2 0 8 16,2-8 11-16,1-12-14 15,5-6-9-15,2-3-1 16,0-6 1-16,0 0-1 0,5-2-1 16,1 2-3-1,3 2-7-15,1 5-21 0,2 6-7 16,-5 5-27-16,2 11-38 16,-3 3-68-16,-5 2-171 15,-4-1-122-15</inkml:trace>
  <inkml:trace contextRef="#ctx0" brushRef="#br0" timeOffset="139428.23">14023 10396 797 0,'0'0'59'0,"0"0"71"15,0 0-34-15,0 0-23 16,0 0-29-16,0 0-26 16,-3-33-14-16,3 33-4 15,-3 6 1-15,0 18-1 16,-6 6 24-16,3 6-4 15,0-2 0-15,3 4-5 0,-2-1-5 16,4-3-8-16,-1 1 3 16,1-4-3-1,1-5 0-15,0-2-2 16,0-5 0-16,0-5 3 0,0-7-3 16,0-4-3-16,0-3 3 15,0 0 0-15,0 0 4 16,0 0 0-16,7-10-2 15,13-11 2-15,3-1-4 16,1 1 1-16,2 2-1 16,-2 2 0-16,4 1 0 15,0 4 0-15,1 1-1 16,-1 8 1-16,-4 3 4 16,-3 0-4-16,-2 3 0 15,-7 11 0-15,-3 3 1 0,-6 5 2 16,-3 0-3-1,0 2 4-15,-10 0-3 0,-10 1 1 16,-8-3 1-16,-8-1-2 16,-6-2 3-16,0-5-4 15,-2-4 1-15,7-5-1 16,7-3-7-16,6-2-7 16,10 0-25-16,5 0-58 15,2-3-89-15,6-15-344 16</inkml:trace>
  <inkml:trace contextRef="#ctx0" brushRef="#br0" timeOffset="140584.84">13814 11444 732 0,'0'0'39'0,"0"0"34"16,0 0 22-16,0 0-45 15,0 0-8-15,0 0-31 0,-17-72-2 16,7 61 1-16,-5 4-4 16,-6-3 12-16,-4 3-6 15,-7-2 19 1,-3 0 6-16,-6 1-3 0,1 2 3 16,-3 4-11-16,1 2-3 15,0 0-10-15,1 0-2 16,-4 2-6-16,-3 8 0 15,-1 3-1-15,-5 3 0 16,-3 1-3-16,-2 7 0 16,-1 4 2-16,2 6 1 15,1 4 4-15,4 3 4 16,11 2-2-16,6 0-7 16,8-1 5-16,8 0-8 15,8-1 4-15,3 2-4 0,5 5 1 16,4 1 1-16,0 4-2 15,0-3 0-15,4 1 1 16,5-2-1-16,-1 1-2 16,3-1 2-16,2-1 6 15,2-4-6-15,6-3 4 16,5-6-3-16,7-2 8 16,6-1-1-16,4-1 0 15,2-2-4-15,3-1 2 16,-2-3-3-16,0-3-3 15,-4-3 0-15,-2-5 0 16,0-7 1-16,1-6 1 0,5-1 2 16,3 0 4-16,5-9 1 15,3-6-3-15,1-7-3 16,1-2-1-16,-2 0-1 16,1-3 1-16,-4 1 0 15,-1 2 0-15,-5 4-1 16,-6 1-1-16,-4-1 0 15,-4-1 0-15,-3-1 1 16,-4-2-4-16,3-3 3 16,-2-4 0-16,-2-4 0 15,-4-3 0-15,-3-5 0 16,-5-8 0-16,-5-5-2 16,-2-7 0-16,-6 5-2 0,-1 3 4 15,0 6-4 1,-10 6 5-16,-6 2-1 0,-7 0 1 15,-3 2 0-15,-7-4 1 16,-6 1-2-16,-6 3 0 16,-6 5 0-16,-4 4 0 15,-1 7-1-15,-6 6-3 16,1 9-6-16,-5 4-11 16,2 4-4-16,3 0 0 15,4 5-5-15,8 9-15 16,11 3-36-16,9 5-67 15,12-3-65-15,15-6-142 16</inkml:trace>
  <inkml:trace contextRef="#ctx0" brushRef="#br0" timeOffset="141791.01">14366 11308 724 0,'0'0'28'15,"0"0"0"-15,0 0 51 16,-82-25-1-16,64 22-38 16,0 2-34-16,-4 1 0 15,-2-3 7-15,-5-1 1 16,-2 1 2-16,-6-4-5 16,-1 0 0-16,-8 0 2 15,0-1-4-15,-3 4 8 16,1 0 4-16,3 2-12 15,5 2 1-15,1 0-4 16,-1 0 2-16,-2 0-5 0,-1 6 1 16,0 1 7-16,-5-1-6 15,0 2 6-15,-2 0-2 16,0-1-4-16,-2 0 5 16,1-1-2-16,3 2-1 15,-2-1 0-15,2 3-5 16,3 1 2-16,0 3 2 15,5 1-5-15,0 2 2 16,4-1 2-16,1 1 1 16,2 2 3-16,3 1-4 15,3 1-1-15,3 2 1 16,2 0-4-16,-2 7 1 16,6 2 0-16,-4 1-2 15,2 1 3-15,2-2 0 16,0 3-1-16,2 0 5 0,6 2-5 15,2 3 0-15,2-1 0 16,6 2 0-16,0 1 0 16,0-2 1-16,0-1-3 15,0 0 1-15,1-3 0 16,4 0 0-16,3-2-1 16,2-3 6-16,8 2 2 15,4-3-3-15,5-2 9 16,4 0-4-16,2 1-6 15,-2-2-3-15,1 0-1 0,-1-1 0 16,-1-4 0-16,1-3 1 16,1 1 0-16,1-3-1 15,2-2 0-15,8-2 1 16,5-1-1-16,6-1 0 16,3 3 3-16,-4-2-3 15,-5 0 1-15,-3-5-1 16,-5 0 1-16,-2-6-1 15,3-1 0-15,1 0 2 16,11-15-2-16,3-7 3 16,1-7 4-16,1-1-2 15,-2 0 1-15,0-6 0 16,-3-3-4-16,-2-6-1 16,-5-2-1-16,-4-3-1 15,-5 1 1-15,-7 2 0 16,-4 2 0-16,-4 3 0 15,-3 2 2-15,-2 1 0 0,-3 0-2 16,-4 3 1-16,0-4 3 16,-4 0-2-16,-5 1-1 15,-1-3 0-15,0-3-1 16,-3-5 1-16,-13-7-1 16,-9-8 0-16,-11 2 0 15,-12-3 1-15,-13 6 0 16,-9 4-2-16,-9 8 1 15,0 9 0-15,-3 13-1 16,4 6-1-16,-1 15 1 0,4 5 1 16,3 5-6-16,4 22-12 15,12 7-7-15,5 6-8 16,11 12-16-16,10 6-41 16,9 9-74-16,9-6-176 15</inkml:trace>
  <inkml:trace contextRef="#ctx0" brushRef="#br0" timeOffset="142562.84">13475 11668 726 0,'0'0'41'16,"0"0"55"-16,0 0 32 15,0 0-65-15,0 0-33 16,0 0-10-16,0 0-15 15,-77-67 1-15,51 67-4 0,-5 12 3 16,-3 5 5 0,1 3 9-16,3 1 2 0,5 1 4 15,4 0-10-15,5-2 3 16,8-4-12-16,5-4-3 16,3-4-2-16,0-4 1 15,0-1-2-15,0-3 0 16,0 0 3-16,11 0 5 15,6-7 3-15,1-9-2 16,0 1-5-16,-1 0-3 16,2-2-2-16,-4 2 2 15,3 1-1-15,-3 4 0 16,1 5 1-16,-2 3 3 16,-1 2 3-16,-1 0-7 15,-2 5 1-15,1 12 2 0,-1 4 1 16,1 8 2-16,0 1-4 15,0 7 6-15,-3 2-8 16,-1 4 5-16,-1-1 3 16,-3-3-3-16,-3-2-1 15,0-6-1-15,0-4 1 16,0-6-3-16,0-7 5 16,0-6-4-16,0-5-1 15,0 1 0-15,1-4-1 16,-1 0 1-16,0 0 2 15,6 0 1-15,3-12 5 16,8-7-6-16,3-4-3 0,3-3 0 16,4 0-1-1,1-2-1-15,-1 3-9 0,-3 1-8 16,-2 9-8-16,-5 4-28 16,0 5-56-16,0 3-22 15,-1-1-89-15,-2 0-19 16,-3-2-125-16</inkml:trace>
  <inkml:trace contextRef="#ctx0" brushRef="#br0" timeOffset="142901.37">13787 11861 370 0,'0'0'239'15,"0"0"-125"-15,0 0-11 16,0 0 25-16,0 0-50 16,0 0-45-16,-32-3-15 15,31 9-2-15,1 6 20 0,0-1-10 16,0 0-3-16,3-1 10 15,8 1-4-15,1 0-2 16,2-1-9-16,2 2-5 16,3-2 3-16,0 0-6 15,1-1 3-15,-3 0-2 16,3-1-3-16,-7-1-4 16,-4-2-1-16,-3-3-3 15,-4 1 0-15,-2-1 0 16,0 3 0-16,-3 2 1 15,-18 6-1-15,-11 1 0 0,-5 2-6 16,3-5-16 0,3-2-10-16,4-4-30 0,4-2-24 15,7-3-24-15,7 0-65 16,6-12-59-16,3-8-181 16</inkml:trace>
  <inkml:trace contextRef="#ctx0" brushRef="#br0" timeOffset="143120.84">13854 11805 653 0,'0'0'257'0,"0"0"-154"16,0 0 10-16,0 0-44 15,0 0-69-15,116-62 0 16,-49 49-1-16,1 5-7 16,-12 0-96-16,-12-4-238 15</inkml:trace>
  <inkml:trace contextRef="#ctx0" brushRef="#br0" timeOffset="147663.72">13659 12634 616 0,'0'0'124'16,"0"0"18"-16,0 0-68 15,0 0 4-15,0 0-50 16,0 0-8-16,0 0 4 15,0 0 8-15,-8-24 0 16,7 24-7-16,1 0-1 16,0 0-1-16,0 0-5 15,0 0-10-15,-2 0-4 0,1 7-4 16,-5 13 1-16,-1 7 9 16,-1 6 4-16,3-1-5 15,2 1 0-15,3-1-1 16,0 2-1-16,0-1-2 15,2 2 0-15,10-1 5 16,-2 1-4-16,-1 0 6 16,3-6-7-16,-1 3 6 15,-1-4-2-15,5-2 0 16,-2-1 1-16,2-3-1 16,2-3-4-16,0-1-2 15,3-4 0-15,2-1 3 16,-1-3 0-16,-3-3-4 0,2-4 0 15,-7-2 2-15,2-1 3 16,0 0-6-16,0-1 7 16,4-11-3-16,-3 1 2 15,2-4-7-15,-3 0 2 16,2-2-2-16,-4-4 0 16,0-1 3-16,-2-2-3 15,-3-1 0-15,0-5 1 16,-3-1-1-16,-3-6 2 15,-2 2-4-15,0-2 4 16,0-1-1-16,0 3 0 16,0-2-1-16,0-1 1 0,-4 3-1 15,-4 0 0 1,2-1 0-16,-4 2 0 16,3 1 0-16,-2 6 2 0,2 3-1 15,1 5-1-15,0 4 0 16,0 2-1-16,-2 3 1 15,5 5 0-15,0 0-4 16,2 5 1-16,-1 0-4 16,2 0-15-16,-4 0-24 15,-7 14-19-15,-2 15 9 16,-6 10-21-16,5 2-91 16,4-5-102-16,2-10-222 15</inkml:trace>
  <inkml:trace contextRef="#ctx0" brushRef="#br0" timeOffset="148253.93">13800 12766 162 0,'0'0'611'16,"0"0"-490"-16,0 0-29 0,0 0-23 16,0 0-43-16,0 0-16 15,-1 0-3-15,1 0 8 16,0 0 17-16,0 0-10 16,0 0 8-16,0 0 8 15,0-3-13-15,0-2-1 16,4-5-10-16,7-3-10 15,-4-1-2-15,2-5 5 16,0-1-1-16,1-5-3 16,1-2 2-16,-2-2-3 15,1 2 1-15,2-2-2 16,2-1-1-16,-2 2 0 16,0-1 0-16,-1 7 2 15,-3 0-2-15,-2 5-1 16,-1 3 0-16,-2 3 1 0,-3 5 1 15,1 3 0 1,-1 1 0-16,0 2 2 0,1 0-3 16,2 0 0-16,-1 0-4 15,2 0-1-15,7 14-5 16,4 8 8-16,4-2 0 16,4 6 2-16,1-2 1 15,4 0 1-15,0 1-1 16,2-3-1-16,0 2 1 15,2-5-1-15,3 0 1 16,1-2-1-16,3 0-5 16,2-2-27-16,1 4-52 15,0-2-62-15,-11 2-157 16</inkml:trace>
  <inkml:trace contextRef="#ctx0" brushRef="#br0" timeOffset="148913.96">14343 13396 710 0,'0'0'85'16,"0"0"25"-16,0 0-28 15,11-77-32-15,-11 62-26 16,0 2 5-16,0 2 9 15,0 2-5-15,-12 2-13 16,-6 4-4-16,-5 3-8 16,-5 0-4-16,-3 17 2 15,1 9 6-15,2 3 7 0,2 2-1 16,7 4-3-16,4-4-8 16,6-2-2-16,5 0-3 15,4-8 0-15,0-4-4 16,3-6 2-16,8-3 0 15,3-5 4-15,3-3-4 16,2 0 3-16,5-4 0 16,-2-9-1-16,0-1 0 15,-2-3 0-15,-1-4-1 16,-5 1-1-16,0-3 0 16,-1 1 0-16,-3 0 0 15,-4 5 1-15,-2 4-1 16,-2 6 0-16,-1 4 1 0,-1 3-1 15,0 0 0-15,2 0-3 16,-1 6-7-16,1 13 4 16,1 6 6-16,-1 3-1 15,3 1-1-15,1 3-27 16,-1 2-50-16,2-5-50 16,-1-4-70-16,1-6-127 15</inkml:trace>
  <inkml:trace contextRef="#ctx0" brushRef="#br0" timeOffset="149170.54">14622 13531 439 0,'0'0'486'15,"0"0"-327"-15,0 0-60 16,0 0-20-16,0 0-47 15,0 0-32-15,0-30-2 16,0 30 1-16,0 11-2 16,-1 11 2-16,-4 2 1 15,2 2-8-15,2 2-30 16,1-3-37-16,0-2-34 16,0-4-68-16,0-9-13 15,0-8-104-15</inkml:trace>
  <inkml:trace contextRef="#ctx0" brushRef="#br0" timeOffset="149814.34">14742 13189 833 0,'0'0'14'16,"0"0"152"-16,0 0-94 16,0 0 3-16,0 0-37 15,0 0-29-15,-14-34-6 0,14 34 7 16,0 0-3-16,0 0-7 16,0 7 0-16,0 10 7 15,0 8 22-15,0 3-15 16,0 3-6-16,0 3 3 15,3-1 3-15,0 1-10 16,1-1 1-16,1-2-3 16,-2-6-1-16,2-3-1 15,-1-7 0-15,-1-2 3 16,-3-7-3-16,0-3-2 16,0-1 2-16,0-2 2 15,0 0-1-15,0 0 1 16,3 0 1-16,-2 0 2 15,5-2 0-15,7-14 1 16,4-8-6-16,4-1-1 0,0-1 1 16,1 5-4-16,-2 4 1 15,1 1-3-15,0 4 6 16,-2 4-2-16,-1 4 1 16,0 2 0-16,-5 2-1 15,2 0 2-15,-3 5-1 16,1 7-2-16,1 5 3 15,1-1 2-15,-2 1-2 16,-2 3 0-16,-3-3 1 16,-6 0-1-16,-2-2 0 0,0-1 0 15,-21 3 3-15,-15-3-1 16,-11 5-2-16,-7-2-1 16,-4-7-2-1,4 0-23-15,6-6-48 0,11-4-100 16,9-11-321-16</inkml:trace>
  <inkml:trace contextRef="#ctx0" brushRef="#br0" timeOffset="163632.22">3764 7071 359 0,'0'0'94'0,"0"0"-31"16,0 0-34-16,0 0 6 16,0 0 6-16,0 0-13 15,0 0-17-15,0 0 55 16,-5-43 6-16,5 38-27 0,0 0 30 16,0 4-25-16,-1 1-13 15,-2 0 1-15,3 0-21 16,0 0-12-16,0 0-5 15,0 0-6-15,-2 1 3 16,1 9 3-16,1 0 1 16,0 0 10-16,0-1-3 15,0 5 5-15,0 1 3 16,0 3-4-16,0 4 6 16,0 4-5-16,0 1 0 15,0 6 6-15,0 3-11 16,0 4 6-16,-2 4-7 0,1 2 10 15,-1 1-6-15,2-1-3 16,0-1-2-16,0-5 1 16,0 0-2-16,-3-1 0 15,0 0-1-15,0 0-4 16,-1 0 12-16,4-1-8 16,-2 1 3-16,1 0 0 15,-1 0-4-15,1 4 6 16,1-4-8-16,0 3 6 15,0-5-1-15,0-1-6 16,0-7 2-16,0-4-1 16,0-7 0-16,0-8-1 15,0-6 0-15,0-1 0 0,0-3 2 16,0 0-2 0,0 0 3-16,0 0 1 0,0 0-2 15,0 0 2-15,0 0 0 16,0 0-4-16,0 0 3 15,0 0-3-15,0 0 0 16,0 0-10-16,0 0-21 16,0 0-29-16,0 0-46 15,-5-11-171-15,-4-8-77 16</inkml:trace>
  <inkml:trace contextRef="#ctx0" brushRef="#br0" timeOffset="164397.07">3514 7608 153 0,'0'0'383'0,"0"0"-238"16,0 0-7-16,0 0-91 16,0 0-23-16,0 0-13 15,0-4-3-15,0 4 13 16,0 0-8-16,0 2-4 0,0 6 2 15,7 5 45-15,1 3-17 16,3 2-16-16,1 0-8 16,3 3 4-16,0-1-4 15,1 0-3-15,-2-2-4 16,-1-2 2-16,-1 0-4 16,-2-3 0-16,2 0 3 15,-1-2-3-15,-1 1-6 16,-5-2 5-16,2-2-2 15,-1-1-1-15,1-1 1 16,-2 2-1-16,-2-3-2 16,-2-1 5-16,0-1-3 15,3-3-2-15,-4 0 7 16,1 0 6-16,1 0 9 16,1 0 9-16,10-13 2 0,1-7-18 15,3-7-10-15,-1 0-4 16,7-1 0-16,1-3 3 15,-1 0-4-15,5-1 0 16,-1 2-5-16,1 3 5 16,-1 2-16-16,4 5-26 15,-1 3-42-15,-3 4-48 16,-5 3-73-16,-8 4-176 16</inkml:trace>
  <inkml:trace contextRef="#ctx0" brushRef="#br0" timeOffset="165177.37">3239 7263 665 0,'0'0'153'15,"0"0"0"-15,0 0-87 16,0 0-55-16,0 0-11 16,0 0-4-16,-6 25 4 15,6 3 18-15,0 6 13 16,0 2-13-16,4 2-1 16,1-1-5-16,-1 1-5 15,3-1-3-15,-2-1-3 16,-1-2 2-16,1-4-2 15,-4-1-1-15,1-4 2 16,-2-7-2-16,0-4 2 0,0-4-2 16,0-7 0-16,1-1 0 15,-1-2 3-15,0 0 5 16,0 0 3-16,0 0 11 16,0-2 16-16,0-15-26 15,0-2-10-15,2-6 2 16,5 0-4-16,1 1 0 15,4-2 3-15,1 6 1 16,2 3-4-16,3 3 0 16,-2 5-3-16,2 2 2 15,-3 6-1-15,0 1 1 16,-2 0-2-16,-2 0-1 16,2 8 2-16,-2 1 2 0,4 2-3 15,-5 0 1-15,0 1 0 16,-2 1 2-16,-7-2-2 15,-1-2-1-15,0 3 3 16,-1 1 1-16,-21 4-1 16,-7 0 1-16,-8 4 0 15,-2-1-1-15,-2-3-1 16,1-3-7-16,8-2-29 16,2-6-38-16,12-4-38 15,8-2-151-15,10-9-405 16</inkml:trace>
  <inkml:trace contextRef="#ctx0" brushRef="#br0" timeOffset="166327.87">7102 6989 192 0,'0'0'189'0,"0"0"-79"15,0 0-47-15,0 0 26 16,0 0-8-16,0 0-36 15,0 0 25-15,-9-19 12 16,9 16 3-16,0 3-34 0,0 0-6 16,0 0-10-1,-2 0-16-15,2 0-8 16,-1 0-7-16,1 0-4 0,-3 0 1 16,0 12-1-16,0 5 6 15,-2 2 6-15,1 3 5 16,1 0-4-16,0 5-1 15,3-1 0-15,-3 2 4 16,0 3-10-16,-2 2 8 16,1 4-4-16,1 0-2 15,0 1 0-15,-1-1 2 16,2 0-1-16,2 1 3 16,-1-2 0-16,1-5-8 15,-2-1 6-15,2 1-8 16,-1-8 3-16,-1 5-5 15,1-6 2-15,-3 1 0 16,4-1 3-16,-1 2-5 0,0-1 3 16,-1 1-3-16,-1-1 9 15,0-1-8-15,3-1 6 16,-3-1-6-16,-1-1 0 16,0 1 7-16,3-5-7 15,1-3-1-15,0-2 3 16,0-1-3-16,0-2 1 15,0-2-1-15,0 0 0 16,0 1-1-16,0 0 2 16,0-2 0-16,0 0-1 15,0 0 0-15,0-3 1 0,0 2-1 16,0-3-2 0,0 0 2-16,0 0 0 15,0 0-3-15,0 3-12 0,0 5-31 16,-8 9-27-16,-10-6-60 15,-5-3-195-15</inkml:trace>
  <inkml:trace contextRef="#ctx0" brushRef="#br0" timeOffset="167184.79">6932 7397 712 0,'0'0'176'0,"0"0"-63"15,0 0-39 1,0 0-48-16,0 0-26 0,0 0-5 16,25-7 5-16,-13 20 5 15,0 4 0-15,1 2 7 16,-2 3-3-16,-1 0 12 16,-1 1-2-16,-1-2 3 15,-1-2-13-15,2 2 4 16,-2-2 1-16,1-1-13 15,-2-1 5-15,1-3-1 16,1 0 5-16,-2-2-4 16,-2-2 2-16,2 0-7 15,0-3 7-15,-4 0-6 16,2-3-1-16,-1-3 1 0,-1 1 0 16,-2-2 0-16,1 0 2 15,-1 0 3 1,2 0 8-16,2 0 14 0,5-14-4 15,3-5-23-15,0-2-2 16,6-3 2-16,-3-4-1 16,6-1-1-16,1-2 0 15,3 1-2-15,-1 2-4 16,2 2-2-16,-3 6-11 16,-2 5-26-16,-4 6-15 15,-4 7-65-15,-7 2-94 0,-6 0-129 16</inkml:trace>
  <inkml:trace contextRef="#ctx0" brushRef="#br0" timeOffset="167948.19">6350 7403 685 0,'0'0'145'0,"0"0"-47"15,0 0 8-15,0 0-26 16,0 0-36-16,0 0-30 16,-25-20-11-16,25 20-3 15,0 3-5-15,0 11 5 16,0 8 6-16,0 5 8 16,0 5 0-16,0-1 3 15,0 2 5-15,0 1-11 16,0-2-3-16,0 2 1 15,0-1-3-15,4-3 0 16,-1-1-3-16,2-5 0 0,-4-3-3 16,2-4 1-16,-1-6 1 15,-2-4-2-15,1-4-1 16,-1-2 1-16,0-1 3 16,0 0-1-16,3 0 4 15,-3 0-1-15,1 0 4 16,2-1-3-16,5-12 1 15,1-4-7-15,8-2 1 16,3 0-1-16,0-1 0 16,5 6-2-16,-3-2 2 0,-1 3-1 15,0 3-3 1,0 2 4-16,-3 2 0 16,1 2-1-16,0 3-1 0,0 1 0 15,-3 0 1-15,2 0 1 16,-2 0 0-16,-2 8-3 15,-3 2 3-15,-5 2-1 16,-1 2 1-16,-5 2-3 16,0 1 2-16,0 1 1 15,-24 4 0-15,-12 1 4 16,-10-2-4-16,-9 1 0 16,-2-5-2-16,-1-5-8 15,6-3-20-15,7-7-29 16,9-2-59-16,9 0-83 15,10-13-212-15</inkml:trace>
  <inkml:trace contextRef="#ctx0" brushRef="#br0" timeOffset="169256.87">10325 6888 419 0,'0'0'120'15,"0"0"-48"-15,0 0 2 16,0 0-28-16,0 0-35 16,0 0-3-16,-2 0 5 15,2 0 12-15,0 0 15 16,0 0-4-16,0 0-2 0,0 11 24 16,0 2 6-16,5 8-32 15,-2 4 3-15,1 6-6 16,-1 5-1-16,3 3-3 15,-1 1 3-15,4 5-4 16,-2-1-3-16,1 4-3 16,1 0-5-16,-1-1-5 15,2-3 1-15,-4-4 1 16,0 1-6-16,-1-3 5 16,-1-4-3-16,0 3 4 15,0-3-5-15,-2 0 0 16,1 2 0-16,-2-3 3 15,-1 2-6-15,0 1 1 16,0-3 2-16,0 0-4 0,0 0 0 16,0-5 1-16,0-1-1 15,0-5 2-15,0-6-3 16,0-5 0-16,0-6 0 16,0 0-1-16,0-4 1 15,0-1 3-15,0 0-1 16,0 0 5-16,0 0 2 15,0 0-5-15,0 0-2 16,0 0-2-16,0-6-32 16,-1-1-33-16,-10 0-58 0,-6-3-178 15,-5-3-387 1</inkml:trace>
  <inkml:trace contextRef="#ctx0" brushRef="#br0" timeOffset="170026.06">10176 7520 508 0,'0'0'106'15,"0"0"21"-15,0 0-30 16,0 0-10-16,0 0-44 15,0 0-6-15,-7-14-14 16,7 14-10-16,0 0-10 16,11 0-2-16,3 2 1 15,4 11 5-15,-2 5-1 16,0-1 0-16,4 0 4 16,-1 2-1-16,2-1 1 15,4 0-4-15,-1 0 9 16,0-3-8-16,2-2-3 0,-6-1 2 15,-3-3-5-15,-4-4 0 16,-5-3-1-16,-4-2 1 16,-1 0 6-16,-3 0 3 15,3 0 13-15,6 0 12 16,2-11 2-16,8-6-21 16,-1-6-6-16,3-5-1 15,-2-2 1-15,-2-5-4 16,2-3-4-16,-3-1 0 15,2 2-1-15,-1 1-1 16,0 2-1-16,3 3-3 16,-4 4-4-16,1 10-13 0,-4 3-32 15,-1 7-41-15,-2 6-43 16,-5 1-153-16,-3 0-104 16</inkml:trace>
  <inkml:trace contextRef="#ctx0" brushRef="#br0" timeOffset="170814.81">9738 7410 747 0,'0'0'142'15,"0"0"-25"-15,0 0-42 16,0 0-29-16,0 0-19 16,0 0-23-16,-10-17-4 15,9 17-1-15,-1 10-6 0,-1 11 7 16,-1 4 20-16,0 0-9 16,1 4 6-16,3-3-3 15,0 3-2-15,0 0-5 16,0 0-2-16,0 3-2 15,7-3-1-15,-1-3-1 16,0-2 2-16,-3-6-3 16,0-3 0-16,-3-6 2 15,0-3-2-15,0-3 0 16,0-2 0-16,0-1 1 16,0 0 4-16,0 0 0 15,1 0 4-15,-1 0 4 16,3 0 11-16,6-14 3 15,3-5-27-15,6-5-1 0,5 0 1 16,3 0 0-16,3 2-1 16,-7 5 0-1,0 5-1-15,-5 3 2 0,-2 5-1 16,-5 1 1-16,2 3-2 16,0 0-1-16,0 0-1 15,-1 11 4-15,0 2-1 16,-3 1 1-16,-1 2-1 15,-1 0 0-15,-3-3 0 16,-3 4 1-16,0-2 0 16,-3 1-1-16,-16 1 2 0,-8 2-2 15,-7-3 2-15,-7-2-1 16,-5-2 0-16,0-4 0 16,1-5-1-16,11-3-19 15,10 0-41-15,12-6-60 16,9-18-225-16</inkml:trace>
  <inkml:trace contextRef="#ctx0" brushRef="#br0" timeOffset="176770.3">3752 7983 353 0,'0'0'140'0,"0"0"-85"16,0 0-20-1,0 0 52-15,0 0 19 0,0 0-49 16,0 0-12-16,0 0 17 16,0-16-8-16,0 16-27 15,0 0 12-15,0 0 1 16,0 0-18-16,0 0 2 16,0 0-7-16,0 0-10 15,0 0-7-15,0 5 0 16,0 12 0-16,0 6 11 15,0 8 2-15,0 7 1 16,1-1 2-16,-1 3 2 16,2-1 2-16,1-4-12 15,-2-1-4-15,4-3 2 0,-3-5-6 16,0 0 7-16,-1-7-6 16,-1-5 3-16,0-4-4 15,2-2 1-15,-2-2 0 16,0-2 0-16,3 1 0 15,-2 0 1-15,4 2-2 16,-2-1-4-16,3 3-10 16,-1 2-32-16,-1 4-21 15,-3 2-32-15,-1-1-64 16,0-3-93-16,3-4-343 16</inkml:trace>
  <inkml:trace contextRef="#ctx0" brushRef="#br0" timeOffset="178258.75">6993 7894 223 0,'0'0'48'16,"0"0"18"-16,0 0 18 16,0 0-44-16,0 0-7 15,0 0-9-15,0 0-1 16,-13-22 13-16,13 18 12 16,0 3 42-16,-3-1-33 15,3 2 18-15,0 0-1 16,-2 0-8-16,2 0-34 15,0 0-21-15,0 0-7 16,-3 0-3-16,3 2 1 0,0 9 7 16,0 1 13-16,0 1-4 15,0 4 7-15,0 0 4 16,0 2-7-16,0 3 3 16,-3 3-3-16,3 3 0 15,0 2 5-15,0 4-14 16,0-1 1-16,0 0-3 15,0 2-2-15,0-3 0 16,0 2-1-16,0-2 0 16,0 1-5-16,0-2-1 15,0-1 3-15,0-6-4 16,0-3 1-16,0-1-1 16,3-9-2-16,-3-3 4 0,0-3-3 15,0-3 0 1,0 0 1-16,0-2-1 0,0 0 3 15,0 0-1-15,0 0-2 16,0 0-1-16,0 0-14 16,0 4-33-16,0 3-77 15,-3-2-118-15,3-5-229 16</inkml:trace>
  <inkml:trace contextRef="#ctx0" brushRef="#br0" timeOffset="179523.07">10480 7897 214 0,'0'0'221'0,"0"0"-137"15,0 0-7-15,0 0 19 16,0 0 3-16,0 0-17 16,0 0-17-16,0-15-12 15,0 15-9-15,0 0-17 16,0 0-16-16,0 0-3 0,0 0-4 16,0 0 1-16,0 0 2 15,0 4-2-15,0 12 36 16,0 4-2-16,0 3-14 15,0 6 11-15,0 0-14 16,0 3-9-16,0-2-3 16,-2 0-4-16,-1-1 0 15,-1-2 3-15,1-1-8 16,2-2 2-16,-1-1-3 16,2-4 2-16,0-5-1 15,0-1 0-15,0-4 0 0,0-2 0 16,0 0 1-16,0-3-2 15,0-2 0-15,0 0 0 16,0 0-1-16,0-2-8 16,0 8-13-16,0 2-26 15,0 2-33-15,-10 4-20 16,-5-4-105-16,0-2-231 16</inkml:trace>
  <inkml:trace contextRef="#ctx0" brushRef="#br0" timeOffset="181767.94">3996 8629 300 0,'0'0'170'16,"0"0"-72"-16,0 0 1 16,0 0-18-16,0 0-1 15,0 0-36-15,0 0 1 16,2-39 18-16,-2 37-30 15,0-4-17-15,0 0 0 0,0 1 6 16,0-2 2-16,-2 0-13 16,-1 0 6-16,-1 0-7 15,-4-2 5-15,-2 1-1 16,-5-1-9-16,0 3 2 16,-3-4 1-16,0 4-6 15,2-2 5-15,-4 3-2 16,4 1 0-16,1-1 1 15,-3 4-4-15,2-1 1 16,-5 0 2-16,2 1-4 16,-4 1 2-16,1 0 1 15,-5 0-3-15,-1 0 4 16,-2 5-3-16,0 2-1 16,0 1 2-16,0 2-1 15,-1 1 0-15,1 1 1 0,-1 2 1 16,1 3 2-16,-1 2-3 15,1 1 2-15,2 2-1 16,1 1-3-16,4-2 4 16,1 1-3-16,1 1 1 15,4 0 4-15,0-1-4 16,3 0 0-16,1-2 3 16,2 1-5-16,0 1 3 15,0 2 1-15,-2 1-1 16,4 1 2-16,1 0-2 0,2-1 1 15,-1 1 4 1,7 1-9-16,-2-1 8 0,2 3-4 16,0 3 0-1,0-1 3-15,6 1-4 0,5-2 2 16,0-2 1-16,-3 1-4 16,6-3 2-16,-4-3-1 15,0-2 3-15,1-2 1 16,4 1-3-16,0-3-1 15,1 0 6-15,1 2-1 16,1-3 0-16,4 1 1 16,-1-2-6-16,1 0 4 15,0 2-2-15,-1-3-5 16,0-2 5-16,-3-2-4 16,6-2 1-16,-2 1 2 0,1-2-3 15,2 0 4 1,2-2-3-16,1-2 0 0,5-2 4 15,0 2-5-15,0-1 1 16,-6-2-1-16,1 0-1 16,-7 0 1-16,4 0-1 15,-4 0 0-15,3 0 1 16,-3 0 1-16,6-2 0 16,-2-2-2-16,2-1-1 15,-2-1 1-15,-1 2 0 16,0-3-1-16,1 0 1 15,-1-3 0-15,1-1 0 0,-1 0 2 16,-1-3-2 0,2 0 0-16,0-1 0 0,-1-1 0 15,0 0 2-15,-1-1-2 16,-1 0 0-16,-1-2 3 16,-3 0-3-16,-2 2 2 15,0-3-2-15,-1 0 0 16,-5-1 2-16,6 0-1 15,-3-1-1-15,-1-2 0 16,0-1 2-16,3-1-2 16,-5 1 0-16,-1 0 0 15,-1 0 0-15,1 3 2 16,-5-1-4-16,1 2 2 16,-2-3-1-16,0 2 1 15,-3-2 0-15,0-2 1 0,0-2 0 16,0-3-1-1,0 0 0-15,-6 0 0 0,-6-1 2 16,0 1-4-16,-6-1 2 16,-3 1 0-16,0 1-1 15,-8 2 0-15,-1 0 1 16,-3 5-1-16,-5-1 1 16,-2 1-1-16,0 4 1 15,-2 4-2-15,-1 4 2 16,-8 6 0-16,-1 3-2 15,-3 2 0-15,-5 0-12 16,5 15-3-16,1 8-11 0,8 9-13 16,1 11-9-1,2 8-30-15,4 10-75 0,5 0-71 16,7-7-117 0</inkml:trace>
  <inkml:trace contextRef="#ctx0" brushRef="#br0" timeOffset="183495.43">7128 8516 340 0,'0'0'187'0,"0"0"-92"15,0 0 25-15,0 0-51 16,0 0-16-16,0 0 2 16,0 0-27-16,-50-48-12 15,32 41 4-15,-4 3-1 16,-1-2 6-16,-5 2-1 16,-2 2-3-16,-6 1 9 0,1 1-14 15,-4 0 0 1,-3 1 1-16,-1 10-6 0,-2 3 3 15,3 1-3-15,-1 4 0 16,-2 3 1-16,4-1-6 16,1 2 2-16,3 0 7 15,2 2-7-15,2 0 0 16,6 1-1-16,3 1-5 16,3 3 7-16,3 1-3 15,5 0-3-15,2 2-1 16,-2 1 0-16,4 0 5 15,6-4 1-15,-2 1-2 16,3 0 1-16,2-4-4 16,0 4 3-16,0 0 6 15,0 1-6-15,2 0-1 0,6-4 2 16,2 0 1 0,5-3 5-16,0-3-8 0,3-2 0 15,2-1 0-15,0-2 3 16,4 0 1-16,3-3-4 15,3-2-1-15,1 2 0 16,0-4 0-16,2 0 2 16,2 0-1-16,-4-2-4 15,2-2 0-15,-3 0-1 16,-5-1 1-16,-1-4 1 16,-3-1-2-16,4 0 1 15,-1 0 4-15,6 0-5 0,0 0 1 16,-1 0-1-1,2-3 2-15,1-1 0 0,1-1-2 16,0-3 0-16,0 2 2 16,-5-2-1-16,3 0-1 15,-2-3 2-15,-3-3-2 16,4 1 2-16,0-3 0 16,-3 0-2-16,1 1 1 15,-3-1 0-15,-3 0-1 16,-3-1 0-16,0 0 2 15,-4 0-1-15,1-3 0 16,-2-1-1-16,-1-2 1 16,-1-2 0-16,-1 0-1 0,1-1 0 15,-2-2 1-15,-2 4-1 16,-1 1 2-16,2-1-2 16,-3 2 0-16,-2 0 0 15,-2-2 0-15,-2-4 0 16,0 0 0-16,0-3 0 15,-9 0 0-15,-3 0 0 16,-4-2-2-16,-2 2 0 16,-2-2 2-16,-2 0 0 15,-5 0 0-15,-3 4 1 16,-5-1-1-16,-6 4-1 16,-5 2-1-16,-6 3 1 0,-3 2 1 15,-2 3 0-15,-3 7-4 16,2 4-1-16,1 5-7 15,5 0-11-15,5 22-16 16,6 11-20-16,4 9-26 16,4 6-78-16,5-3-126 15</inkml:trace>
  <inkml:trace contextRef="#ctx0" brushRef="#br0" timeOffset="185351.9">10644 8448 296 0,'0'0'143'0,"0"0"-77"15,0 0-20-15,0 0 7 16,0 0 44-16,0 0-33 15,0 0-17-15,-12-34-24 16,1 30 7-16,0-3 5 16,-1 2-9-16,-6 0 7 15,-3 1-8-15,0 0 3 0,-3 1-8 16,-2 2-5-16,-3 1 4 16,1 0-7-16,-2 0 12 15,0 0-1-15,2 0-2 16,0 0 1-16,-1 8-6 15,0 3-4-15,0 1 6 16,-1 4-4-16,1 0-7 16,-1 2 4-16,4 1-6 15,3-1 6-15,0 1-9 16,6 3 13-16,1-1-8 16,2 2 0-16,3-1 3 0,0 4 0 15,3-1-6 1,0 0 8-16,4 0-7 0,0 0 1 15,1 0 2-15,1 0-6 16,0 2 5-16,2 0-2 16,0-3-4-16,0 0 6 15,0-2-5-15,0 0 0 16,6-1 2-16,2-1-2 16,-2-2 3-16,5-1 0 15,-3 0-3-15,2 1 4 16,4-1-1-16,-2-1-3 15,4 1 4-15,1 0-5 16,2-2 6-16,0 2-2 16,4-3-2-16,0-1 6 15,3-2-3-15,1 1-1 0,-1-4 0 16,3 0-1-16,-6-4 0 16,2 1-1-16,-2-3-2 15,0-2 4-15,-2 3-1 16,0-3-4-16,-1 0 2 15,1 0-2-15,2 0 3 16,1 0-2-16,4-7 0 16,0-1 0-16,-3 3 0 15,1-2-1-15,-4 0 1 16,4-1-1-16,0-3 1 16,1 0-1-16,2-3 1 15,0 0 1-15,0-2-2 16,-4 0 1-16,-4 2 0 15,-2-1-1-15,-3 1 2 0,-2-1-1 16,0-2-1-16,2 0 2 16,-2-2-2-16,3 0 0 15,-1-1-1-15,1 3 1 16,-1 0 0-16,0-2 0 16,-2 2-1-16,0 0-1 15,-2 2 2-15,-2-2-2 16,-1 1 1-16,0-2-2 15,0-2 3-15,-3 0-1 16,-2-4-1-16,0-2 0 16,-1-1-2-16,-3-1 4 0,0 0-2 15,0-1 1 1,-14 2-1-16,-8-1 1 0,-8 2-3 16,-9 4 2-1,-10 4-4-15,-9 7-2 0,-6 7-12 16,-5 4-22-16,-2 0-5 15,3 22-15-15,7 4-41 16,6 4-48-16,9-4-154 16</inkml:trace>
  <inkml:trace contextRef="#ctx0" brushRef="#br0" timeOffset="187179.91">4558 8840 180 0,'0'0'56'0,"0"0"6"15,0 0 38-15,0 0-48 0,0 0-34 16,0 0-11-16,-26-2-2 16,17 2 9-16,3 0 7 15,-3 0-2-15,1 0-8 16,0 0-8-16,0 1 3 15,-1 2 2-15,1-2 0 16,1-1 2-16,3 1-3 16,1-1-1-16,3 0 1 15,0 0-3-15,0 0 6 16,-2 0 0-16,2 0 7 0,0 0 19 16,-1 0-13-1,1 0-1-15,0 0-8 0,0 0-3 16,0 0 3-1,0 2 3-15,0 0 15 0,0 2 2 16,6 1 11-16,10-4 3 16,8 1-7-16,10-1-5 15,4-1-9-15,5 0-6 16,1 2-16-16,-2-1-1 16,0 4-2-16,-2-5-2 15,0 5 0-15,1-4 0 16,-4 1 0-16,2-2 0 15,3 0 1-15,5 0 1 16,4 0 1-16,3-2 4 16,4-1 3-16,-5-2-4 15,-3 2-2-15,-10 0 2 0,-5 2-4 16,-6-1 0-16,3 1-2 16,-1-3 0-16,5 1 1 15,5-1 1-15,3-2 0 16,2 1 2-16,-3 1-4 15,-1-1 2-15,-9 5 0 16,-3 0-2-16,-5 0 1 16,-7 0-1-16,-2 0 0 15,-5 0 0-15,-1 0 0 16,2 0 0-16,0 0 1 16,4 0 0-16,1 0 3 0,2 0-2 15,-1 0 3-15,-1 0-4 16,-2 0 0-16,-4 0-1 15,0 0 1-15,-2 0-1 16,3 0 1-16,0 0 0 16,1 0 1-16,1 0 1 15,-1 2-3-15,0-2 1 16,1 0 0-16,-1 0-1 16,-1 0 0-16,-3 0 1 15,0 3-1-15,0-3 1 16,-6 0-1-16,2 0 1 15,-4 0-1-15,-1 0 0 16,0 0 6-16,0 0-1 16,0 0 7-16,0 0-2 15,0 0-3-15,0 0-2 0,0 0-5 16,0 0-6-16,-1 4-35 16,-16 1-49-16,-4 3-37 15,-8-1-110-15,6-7-260 16</inkml:trace>
  <inkml:trace contextRef="#ctx0" brushRef="#br0" timeOffset="187841.5">5136 8674 467 0,'0'0'87'0,"0"0"2"16,0 0 69-16,0 0-46 0,0 0-46 16,0 0-12-16,-30-17-27 15,30 17-5-15,0 0 9 16,0 0-9-16,0 0-2 15,0 0-4-15,10 0-9 16,10 0 20-16,4 2 3 16,11 3-6-16,0 4-10 15,2 0-4-15,-1 2-4 16,1 1-5-16,-1-1 0 16,-2 2-1-16,-3-3 2 15,0 0-2-15,-5-2 0 0,-5-2 0 16,-6-1-1-16,-7-2 2 15,1 0 0-15,-5 1-1 16,2 0-1-16,-5 5 1 16,-1 1 0-16,0 5 0 15,-4 7 0-15,-20 1 0 16,-9 6 2-16,-7 1 1 16,-2 2-1-16,2 0-2 15,1 3-2-15,5-1-10 16,10 3-32-16,6 1-27 15,10-6-48-15,8-8-99 16,0-14-179-16</inkml:trace>
  <inkml:trace contextRef="#ctx0" brushRef="#br0" timeOffset="189024.02">7489 8940 131 0,'0'0'421'0,"0"0"-299"16,0 0-10-16,0 0-6 15,0 0-56-15,0 0-31 0,-1-1-14 16,17 1-4-16,4 0 5 15,5 0 12-15,-1 0-12 16,3 3 0-16,3-1-4 16,4-2 5-16,2 0 2 15,1 0 1-15,7 0-6 16,5 0 3-16,9-5-3 16,9-1 11-16,4 3-9 15,6 0-6-15,0 3 5 16,-2 0-5-16,-7 0 1 15,-8 0 0-15,-6 0-1 16,-5 0 1-16,-2 0 2 16,1-2-3-16,1 0 7 15,-1-1 3-15,6 0-4 0,4 0 7 16,3-1-6 0,7 0 4-16,-4 1-7 0,-3-2-2 15,-9 2 0-15,-6-1-2 16,-4 3 3-16,-2-3-3 15,0 4 1-15,1-2-1 16,-2 1 0-16,1-1 1 16,-3 1 2-16,3-1-2 15,-2 1 0-15,1-1 4 16,-1 1-4-16,-3 1 0 16,-4-5 2-16,-3 5-3 15,-4-3 1-15,-4 1 2 0,0-1-2 16,0 0 2-1,-1 2-2-15,2-1 1 0,-2-1 1 16,2 1-1-16,-1 0 2 16,-3 1-1-16,-1-2-2 15,-5 2 4-15,0-2-3 16,-2 1 6-16,-2 2 2 16,-1-3-4-16,2 1 6 15,-4 0-5-15,1 2-1 16,2 0 1-16,0-3-4 15,0 1 1-15,2 2 0 16,-5-2-4-16,-2 2 0 0,-2-2 0 16,0 2-2-16,0 0 1 15,-11 0-38-15,-28 3-63 16,-16 3-9-16,-11-1-282 16</inkml:trace>
  <inkml:trace contextRef="#ctx0" brushRef="#br0" timeOffset="189714.31">8598 8748 544 0,'0'0'111'16,"0"0"6"-16,0 0 5 16,0 0-50-16,0 0-34 15,0 0-23-15,-2 0-2 16,5 0-5-16,8 0 17 16,3 2-3-16,2 4-8 0,4-2 1 15,0 4 3-15,2-2-9 16,0 2-1-16,1 1-3 15,-4 1 1-15,2 0-2 16,-3-2-2-16,-5-1-2 16,1 2 1-16,-1-4 0 15,2 2 1-15,2-2 0 16,-2 0 1-16,1-5-2 16,-1 3 1-16,1-2 1 15,-4-1 0-15,0 2-2 0,-6-1-1 16,0-1 0-16,-3 3 0 15,2 2 0-15,0 0 0 16,0 2 0-16,-2 2 0 16,-3 1 0-16,0 5 2 15,-11 4 2-15,-19 1 9 16,-10 4 1-16,-6-1-5 16,-6 1-7-16,-1 1 1 15,4 1-1-15,0 2-2 16,3 0-4-16,4 1-17 15,0-4-68-15,-1-8-72 16,0-8-262-16</inkml:trace>
  <inkml:trace contextRef="#ctx0" brushRef="#br0" timeOffset="190712.37">5245 8375 263 0,'0'0'157'0,"0"0"-75"16,0 0-24-1,0 0 16-15,0 0 19 0,0 0-42 16,79-55 6-16,-72 42-15 15,-4 3 18-15,-1-1-10 16,-2 1-24-16,0 1 2 16,0 2-3-16,0-3-3 15,-2 5-1-15,-8 0-7 16,-8 3-9-16,-3 2 2 16,-6 0-2-16,-3 5 3 15,-1 9 5-15,1 3-4 16,2 0 3-16,4 3 1 15,8-3-9-15,5 0 2 16,5-1-6-16,6-2 2 16,0 0-2-16,0-3 2 0,0-1-1 15,14-1 0 1,5-4 2-16,3-4 7 0,5-1-2 16,-1 0-4-16,2-3 0 15,0-9-3-15,-4-3 3 16,-3-2-4-16,-3-3 0 15,1 0 5-15,-6-4-5 16,1 3 1-16,-6 2 0 16,-2 7 0-16,-5 4 0 15,0 3-1-15,-1 3 0 16,0 2-2-16,6 0-4 16,0 6-2-16,5 15 6 15,4 1 2-15,3 4 0 16,10 4-7-16,3 1-22 0,8-2-66 15,3-2-84-15,-5-5-228 16</inkml:trace>
  <inkml:trace contextRef="#ctx0" brushRef="#br0" timeOffset="191584.02">8897 8372 589 0,'0'0'133'0,"0"0"-11"15,0 0-29-15,-86-39-29 16,58 39-41-16,-4 2-5 15,1 15-7-15,1 6 1 16,3 0 4-16,7 3-4 16,4-1 0-16,6-1-5 15,7-2-6-15,3-3-1 16,0-2 0-16,0-5 2 16,0-4-1-16,10-2-1 0,4-6 0 15,5 0 11 1,4 0-3-16,4-12-3 0,0-5-2 15,2-3-1-15,1-3 0 16,0-3-1-16,0 0 0 16,-3 4-1-16,-7 6 0 15,-5 7 0-15,-8 6 1 16,-4 3 0-16,4 0-1 16,3 7-8-16,1 13 5 15,1 6 1-15,-2 8-1 16,0 3 2-16,7 3-46 15,2-5-128-15,-1-7-196 16</inkml:trace>
  <inkml:trace contextRef="#ctx0" brushRef="#br0" timeOffset="193420.34">11126 8805 460 0,'0'0'71'0,"0"0"46"15,0 0-25-15,0 0-8 16,0 0-35-16,0 0 6 15,-19-23-16-15,19 23-15 16,0 0-7-16,0 0 2 0,0 0-4 16,0 0 3-16,0 0 5 15,0 0-2-15,0 0 3 16,0 0-8-16,0 0-6 16,0 0 3-16,1 0-7 15,21 0-3-15,8-2 9 16,6 2-5-16,3 0 1 15,3 0-5-15,3 0-2 16,7 0 3-16,1 5-4 16,2 2 10-16,-4 2-2 15,-6-1-8-15,-8 2-1 16,-2-1 1-16,-6 1 0 16,4 0 0-16,1 2 0 15,4-3 0-15,2 2 0 16,2-1 0-16,5 0 0 0,-3 0 0 15,3-2 1-15,-5 1 0 16,0-1-1-16,-3 1 0 16,-3-1 1-16,-2 1-1 15,-1-1 0-15,0-1 0 16,-2 0 1-16,1 0-1 16,1 0 0-16,-1 0 0 15,0-1 1-15,1 1 0 16,0 1 2-16,2-1 1 15,-1 0-3-15,-1 2 1 16,-2 1 0-16,-3-3-1 16,-1 3 3-16,-1-3-4 0,-1 1 0 15,-4 1 0-15,-2 1-3 16,0-4 3-16,-2 2-1 16,-1-3 2-16,-2-2 1 15,-1 3-1-15,-1 0-1 16,-1-1 0-16,-1 2 1 15,-1-2-1-15,0-1 0 16,1 0 1-16,1 2-1 16,4-1 1-16,-3 1-1 15,3-1 2-15,-2 1-1 16,-1-1 0-16,0 0-1 0,-5-1 0 16,-1-1 1-1,-1-1 1-15,-2 1-2 0,-1-3 6 16,2 3-4-16,-3-1-1 15,-1-1 1-15,0-1 0 16,0 0 2-16,0 0-1 16,0 0 2-16,0 0 1 15,0 0-2-15,0 0-3 16,0 0-1-16,-15 0-32 16,-10 3-48-16,-6-3-65 15,-1 0-211-15</inkml:trace>
  <inkml:trace contextRef="#ctx0" brushRef="#br0" timeOffset="194221.64">11979 8756 466 0,'0'0'92'15,"0"0"21"-15,0 0 29 16,0 0-27-16,0 0-37 15,0 0-27-15,-15-26-12 0,15 26-7 16,0 0-11-16,0 0-5 16,0 0 5-16,0 0-4 15,0 0-6-15,2 0 1 16,9 0 2-16,7 0 13 16,2 0-10-16,1 8-10 15,-2-2 0-15,-1 4-3 16,1 1-4-16,0-1 3 15,-2 3-3-15,3 0 0 16,-1 1 5-16,2-1-5 16,1 1 2-16,-2-1-1 15,-2-2-1-15,4 0 1 16,-5-2 0-16,-3 0-1 16,0-1 0-16,-5 0 1 15,0-1-1-15,-5 0 0 0,-1-1 0 16,0-1-1-16,-3 3 1 15,2-2 0-15,-2 3 0 16,0 2 0-16,-6 0 0 16,-18 3 3-16,-8 1-2 15,-6 0 2-15,-7 0 0 16,0 1-3-16,-1 1 1 16,1 0-1-16,2 0 0 15,3 4 0-15,1-2-3 16,3 2-14-16,3 1-32 15,5-1-27-15,9 0-32 16,6-4-81-16,12-9-139 0</inkml:trace>
  <inkml:trace contextRef="#ctx0" brushRef="#br0" timeOffset="195250.81">12439 8422 400 0,'0'0'100'0,"0"0"-47"15,0 0-4-15,0 0 2 16,0 0 27-16,0 0-47 16,16-46 1-16,-13 39 3 0,0-1-2 15,0 0 3-15,-3 2-1 16,0-2 3-16,0 1 15 15,0-3-31-15,0 2-1 16,0 0 8-16,-5 1-13 16,-5-1 5-16,-8 3-4 15,-3 4-2-15,-4 1 1 16,-1 0 0-16,-4 0-3 16,-1 9 6-16,0 5-5 15,2 3-5-15,4 3 2 16,4 0-5-16,7 1 2 15,6-1-6-15,7-2-1 16,1 0 0-16,0-1 0 0,8-1 0 16,11-5 2-1,1 0-2-15,2-7 0 0,1-1 3 16,-1-3-3-16,2 0-1 16,-2 0 0-16,1-3-1 15,1-6 1-15,-3-5-1 16,-2-2-2-16,-1-1 3 15,0-3-2-15,-3 1-1 16,-3 2 3-16,-5 1 0 16,-2 4-1-16,-4 3 2 15,-1 4-1-15,2 0 3 16,-2 4 1-16,0 1 5 16,0 0-9-16,0 0 0 0,1 8-5 15,1 11 4 1,0 5 1-16,5 1 3 0,5 3-2 15,4 0 0-15,6 2-1 16,5 0 0-16,2 1-14 16,2-1-53-16,0-2-88 15,-2-4-144-15</inkml:trace>
  <inkml:trace contextRef="#ctx0" brushRef="#br0" timeOffset="214222.34">3650 8911 562 0,'0'0'198'15,"0"0"-96"-15,0 0-7 16,0 0-39-16,0 0-5 15,0 0-22-15,0 0-6 16,-22-61-4-16,13 59 3 16,-6 2-13-16,-4 0-1 15,-4 0-7-15,-2 12 1 16,-2 3 1-16,1 4 2 16,3 0-2-16,5 0 0 15,2 1 2-15,5-2-2 16,2-1-3-16,2-1 3 0,4-2-3 15,1-5 1-15,2-1 0 16,0-3-1-16,0-5 2 16,0 0-1-16,0 0 2 15,13 0 3-15,6-14 12 16,4-8-1-16,4-5-8 16,-2-2-4-16,-2 4 0 15,-7 6-1-15,-5 5-3 16,-1 5 6-16,-5 6 1 15,-2 1-5-15,-3 2-3 16,3 0 0-16,-2 0-2 16,4 6-4-16,0 10 5 15,-2 5 1-15,2 5 2 16,-4 2-2-16,0 4 1 16,-1 3 0-16,0 2 1 0,0 4 0 15,0 2-2-15,-4-2 2 16,-4-2 0-16,2-6-1 15,1-12 1-15,2-5-2 16,3-10 0-16,0-3 0 16,0-3 1-16,0 0 4 15,0 0 0-15,0 0 2 16,0-3 2-16,9-16-4 16,8-5-4-16,6-6-1 15,-3 0-1-15,4 3-9 16,2 1-25-16,6 1-25 15,2 4-39-15,-2 4-38 16,3 2-91-16,-5 5-84 16</inkml:trace>
  <inkml:trace contextRef="#ctx0" brushRef="#br0" timeOffset="214673.14">3989 8973 466 0,'0'0'338'15,"0"0"-150"-15,0 0-110 16,0 0-30-16,0 0-36 0,0 0-12 16,-30 0-1-16,21 20 1 15,-3 2 13-15,3 2 2 16,3 2 2-16,-2 1-4 15,6-1 3-15,-1 5-5 16,1-1 3-16,2 1-4 16,0-3-10-16,0-3 1 15,0-5 2-15,2-4-1 16,6-5-1-16,0-7 2 16,1-2-3-16,1-2 5 15,4 0 0-15,-2-9 0 16,7-8 1-16,-4-7-5 0,0 2 0 15,-6-1-1-15,-4 3-1 16,-4 7 1 0,-1 2-4-16,0 3-5 0,-3 5-10 15,-15 3-22-15,-10 2-16 16,-5 20 5-16,-7 8-2 16,-1 4-51-16,4 0-3 15,7-6-140-15</inkml:trace>
  <inkml:trace contextRef="#ctx0" brushRef="#br0" timeOffset="-213692.72">6826 8788 552 0,'0'0'110'0,"0"0"25"15,0 0-36-15,0 0-28 16,0 0-36-16,-81-32-21 16,59 32-6-16,-5 12-1 15,3 5 5-15,3 2 1 16,0 1 5-16,5-1-9 16,4 2-5-16,4-1-1 15,5-1 0-15,2-3-1 16,1-3-2-16,0-3-1 15,0-5 1-15,0-2 0 16,12-1 0-16,6-2 2 16,3 0 6-16,4-10-3 15,0-4-1-15,-2-3-2 16,-5 0 2-16,0-2-4 16,-6 2 3-16,-1 5 0 0,-5 4 0 15,-3 1-1-15,-1 7 10 16,-2 0 9-16,0 0-12 15,0 0-9-15,0 8-7 16,0 11 6-16,0 9 1 16,0 1 0-16,0 3 5 15,0-1 2-15,-5 1-2 16,1 1 2-16,1-1-3 16,-3-1 1-16,5-6-2 15,-1-7-1-15,2-3-1 16,0-8 1-16,0-6-1 15,0-1 1-15,0 0 3 0,0 0 6 16,0 0 3 0,0 0 6-16,6-10-5 0,9-8-13 15,6-7-2-15,-2 2-1 16,4-1-5-16,2 0-33 16,0 1-24-16,2 2-39 15,-4 4-100-15,-1 4-90 16</inkml:trace>
  <inkml:trace contextRef="#ctx0" brushRef="#br0" timeOffset="-213293.65">6954 9065 602 0,'0'0'173'0,"0"0"-74"15,0 0-28-15,0 0-48 16,0 0-1-16,0 0-6 16,0 0 5-16,74-54-7 15,-56 46-1-15,-6 2-3 16,1 3-2-16,-6 3-2 0,0 0-6 15,1 0 0-15,-3 1 0 16,0 12 0-16,-2 4 0 16,-3 6 0-16,0 2 7 15,0 3 2-15,-4 3-3 16,-5-3 3-16,-2 1-2 16,-5 0-5-16,4-3 1 15,-1 4-3-15,0-2 0 16,6-4-67-16,7-7-133 15,0-9-407-15</inkml:trace>
  <inkml:trace contextRef="#ctx0" brushRef="#br0" timeOffset="-212127.02">10373 8824 501 0,'0'0'127'0,"0"0"0"15,0 0-36-15,0 0 9 16,0 0-42-16,0 0-17 16,0 0-2-16,-36-44-19 15,30 41 7-15,-7 3-13 16,-4 0-12-16,-7 0-1 16,-4 10 1-16,-1 4-1 15,6 0 2-15,5 2-3 16,3-1-3-16,9-1 1 15,3 0 1-15,3-5-1 16,0-2 1-16,0-3 1 16,4-1 1-16,14-3 1 0,5 0 4 15,5 0 4-15,-1-2-10 16,0-7 1-16,-5-3-1 16,-3 1 1-16,-2-2 0 15,-4 1 0-15,-2 0-1 16,-2 4 2-16,-5 4-2 15,1 1 1-15,-5 3 1 16,0 0-2-16,0 0-4 16,2 0-4-16,0 5-2 15,-1 7 9-15,-1 2 1 16,0 2 0-16,0 3 1 16,0 2 2-16,0 0-1 0,0 0 7 15,0 0-8-15,0 1 5 16,0-1 2-16,0-4-7 15,0-2 7-15,0-3-5 16,0-4 1-16,-1-6-2 16,1-1-1-16,0-1 0 15,0 0 10-15,0 0 8 16,0 0 3-16,0 0-6 16,0 0 0-16,9-8-7 15,6-4-8-15,4-3-1 16,2 1 0-16,0-1-4 15,3 1-11-15,1 3-17 16,-1 5-25-16,-2-1-38 16,-3 7-45-16,-3 0-103 15,-5 0-100-15</inkml:trace>
  <inkml:trace contextRef="#ctx0" brushRef="#br0" timeOffset="-211481.03">10737 8942 627 0,'0'0'201'16,"0"0"-79"-16,0 0-43 16,0 0-35-16,0 0-16 15,0 0-22-15,-21-22-6 16,15 22 2-16,0 0-4 16,-2 0 0-16,1 0 1 15,0 7-1-15,2-3 2 16,0 0 2-16,4 1-2 15,-2-1-1-15,3 2-1 16,0 0 2-16,0 2 1 16,0-3-1-16,0 0-1 0,0 2 1 15,0-1 0-15,4 1 2 16,1-1-1-16,0 2 0 16,2 1 1-16,0-1 4 15,-1 3-3-15,0-2-1 16,-2 2 0-16,4-2-2 15,-5-1 3-15,-1 1 1 16,-2-2-2-16,0 0 0 16,0-1 2-16,0 1-1 15,0-1 10-15,-5 0 2 16,-5 1-4-16,-1-4 0 16,2 0 1-16,-1-3 0 0,1 0 0 15,3 0-1-15,0 0 2 16,0-2-2-16,5-6 11 15,1-6-4-15,0-6-8 16,22-5-10-16,11 0 0 16,11-3-6-16,10-1-12 15,3-2-71-15,1-3-129 16,-5-3-471-16</inkml:trace>
  <inkml:trace contextRef="#ctx0" brushRef="#br0" timeOffset="-204606.81">3598 9782 176 0,'0'0'110'0,"0"0"-73"16,0 0 6-16,0 0 5 16,0 0-15-16,0 0-12 15,0 0-7-15,0 0 13 16,-5-13-5-16,4 9 6 15,-1 1-4-15,1-2 16 16,-1 3-6-16,-1-1 25 16,-1 1-14-16,3-1-12 15,-1 2-3-15,1 0 10 16,1-1-4-16,0 2 15 0,-2-3-21 16,1 1 5-16,-1 0-16 15,1 1 1-15,1-2-1 16,-2 0 0-16,2 0 13 15,-1 1-11-15,-2-1-11 16,1 0 15-16,2 0-12 16,-3 0-9-16,3 0 9 15,0 0 3-15,-4-2-10 16,4 3 2-16,0-1 2 16,0 3-3-16,0 0-2 15,0 0 1-15,0 0-4 16,0 0-2-16,0 0 1 0,-3 0-1 15,3 0 0-15,0 0-1 16,0 0-2-16,0 0 2 16,0 0-3-16,0 0 1 15,0 0 2-15,0 0-2 16,0 0 3-16,0 6 0 16,0 2 0-16,0 0 0 15,0 0 0-15,0 4 0 16,0-3 1-16,0 1-1 15,0 2 1-15,0-1-1 16,0 2 2-16,-3 0-1 16,1-1-1-16,-1 2 1 0,2-2 0 15,-2 0 1-15,1 0 0 16,-2-2 0-16,2 4-1 16,1-3 1-16,-2 3 0 15,0 0-1-15,-1 2 2 16,-1 1-1-16,-1 1-1 15,3 3 2-15,-2 2 0 16,-1 1 0-16,-1 1-1 16,2-1 4-16,0-1-1 15,-1-1-5-15,1-1 4 16,-2 0 1-16,2 3-3 16,-1 1 1-16,0 1 0 15,0 5 2-15,-2 2-1 16,0 0-2-16,2 5 1 15,-2-2 0-15,2 1-1 0,-3-1 0 16,4-2 0-16,-3-1-2 16,-1-1 4-16,1 1-1 15,6-3-2-15,-3-1 3 16,1-4-4-16,1-2 2 16,0 0 1-16,0-5-2 15,1 2 1-15,-2-3 0 16,3 0-2-16,-2 2 3 15,1-2-2-15,-1 1 1 16,0-1-2-16,0 1 0 0,3-2 2 16,-3-2-2-16,3 0 0 15,-2 0 1 1,2-2 0-16,-1-1 0 16,1-2-1-16,0 0 0 0,0-4 3 15,0-2-3-15,0-1 1 16,0 0 0-16,0-2-1 15,0 1 0-15,0-1 1 16,0 0 0-16,0 0 0 16,0 0 2-16,0 0 0 15,0 0 3-15,0 0-2 16,0 0-3-16,0 0 3 16,0 0 1-16,0 0-1 15,0 0-1-15,0 0 0 16,0 0 1-16,0 0-4 0,0 0 1 15,0 0 1 1,0 0-2-16,0 0-1 0,0 0-12 16,0 0-34-16,0 0-25 15,0 0-73-15,0 0-134 16,-5-10-195-16</inkml:trace>
  <inkml:trace contextRef="#ctx0" brushRef="#br0" timeOffset="-203644.36">3215 10256 463 0,'0'0'106'0,"0"0"46"16,0 0-64-16,0 0-67 15,0 0-21-15,0 0 0 16,3 7 13-16,4 5 17 16,1 3 15-16,4 0-7 15,-1 2 1-15,0-1-9 16,2 1-9-16,0 0-9 16,3 0 14-16,0 2 1 15,3 0 1-15,-2-2-12 16,1 3-3-16,-4-4-1 0,1 2-3 15,-4 1-1-15,2-1 3 16,-2 2 2-16,-1 0-3 16,-2-2-1-16,2-1-1 15,-2-1 0-15,-3-3-1 16,0-3-6-16,-1-2 4 16,-1-5-3-16,-3-1 0 15,2 0 3-15,-2-2-4 16,0 0 5-16,0 0 5 15,0 0 5-15,0 0 3 16,1 0-1-16,2 0-3 16,-1-9 4-16,4-6-15 0,2-1-2 15,2-4-1-15,0 1-1 16,4-4 0-16,4-3 0 16,4 0-3-16,3-6 2 15,1-2 1-15,9 0-6 16,-2 2-3-16,0 6-19 15,1 7-49-15,1 8-84 16,-3 0-92-16,-6 7-391 16</inkml:trace>
  <inkml:trace contextRef="#ctx0" brushRef="#br0" timeOffset="-202225.22">6693 9532 270 0,'0'0'140'0,"0"0"-48"16,0 0-36-16,0 0 2 16,0 0 30-16,0 0-46 15,34-31 22-15,-29 26-19 16,-2 1-7-16,-2 3 9 15,-1 1 11-15,0 0-26 0,0 0-15 16,0 0-7 0,0 0-3-16,0 0-3 0,0 10 12 15,0 7 26-15,0 5-18 16,0 5-1-16,0 1-5 16,0 3 1-16,0 3 3 15,0 2-9-15,0 0-4 16,-1 4 3-16,-1-1 3 15,-1 4-7-15,-1 0 4 16,-1 1-2-16,-2 2-2 0,-2 1 2 16,0-2-2-1,3-1 2-15,-2 4-5 0,1 0-2 16,1 1 0-16,0-6 2 16,0 1-1-16,0-3 0 15,0-4-1-15,0 0 2 16,0 0 1-16,-1 1-5 15,2-1 5-15,0-1-2 16,3-2-4-16,-1-1 4 16,0-4-3-16,0-2 0 15,0-4 3-15,1 1-3 16,1-5 0-16,-2 0 2 16,3-3-2-16,0-3 3 15,-2 0-4-15,2-1 5 16,0-1-5-16,-1-1 0 0,-1-1 0 15,1 1 0-15,-2 0 0 16,3 0 0-16,-1 0 1 16,1 1-1-16,-2 0-1 15,2-1 1-15,0 2 0 16,0-1 1-16,0-1-1 16,0-2 0-16,0-1 0 15,0-2 0-15,0-4 3 16,0 0-3-16,0-1 0 15,0 0-1-15,0 0-1 16,0 0 1-16,0 0-8 16,0 0-11-16,0 0-12 0,-3 0-18 15,-3-2-62-15,-1-15-170 16,2-12-197-16</inkml:trace>
  <inkml:trace contextRef="#ctx0" brushRef="#br0" timeOffset="-201427.16">6374 10171 460 0,'0'0'120'0,"0"0"23"16,0 0-47-16,0 0-41 15,0 0-3-15,0 0-30 16,13-11-11-16,-8 11-10 16,4 2 16-16,5 10 4 15,-1 4 10-15,1 6-9 16,-1 3-1-16,-3 6-5 16,3 0 11-16,-4 0-9 15,-1 0 1-15,0-3-5 16,0-4-2-16,1-4-2 15,1-3-4-15,-1-3-2 0,-2-4 3 16,0-1-4-16,3-5 1 16,-4 1 0-16,-1-4-1 15,-1 1 5-15,1 0-2 16,-2-2-2-16,1 0 2 16,-3 0-1-16,1 0 3 15,1 0 4-15,3-7 4 16,6-7-8-16,0-6-8 15,0-1 3-15,-4-1-2 16,8-5 0-16,-4 1-1 16,1-3 0-16,4 0 0 15,0-1 0-15,0 2 0 16,8 2 0-16,2 3-4 0,0 4-8 16,-2 7-18-16,2 4-57 15,-3 1-16-15,0 2-55 16,1 0-115-16,-1-2-193 15</inkml:trace>
  <inkml:trace contextRef="#ctx0" brushRef="#br0" timeOffset="-200608.9">7140 9925 561 0,'0'0'211'16,"0"0"-111"-16,0 0 3 15,0 0-46-15,0 0-11 0,0 0-15 16,-7-30-27-16,6 30-4 16,-5 13-17-16,0 11 17 15,-6 8 11-15,6 1 1 16,1 1 4-16,2-3-2 15,2 2-1-15,-1-1 5 16,-1 3-12-16,2 1 1 16,-2-1 0-16,0-3-5 15,0-3 3-15,1-1-3 16,1-4-1-16,-2-1 0 16,2-1-1-16,-1-5 0 0,-1-2 3 15,3-5-2 1,0-3-2-16,-3-3 0 0,3-1 1 15,0-3 2 1,0 0-1-16,0 0 4 0,0 0 1 16,0 0 2-16,0 0 7 15,0-3 7-15,3-9-3 16,9-5-19-16,4-1 0 16,2-1 2-16,-2 2-2 15,4 0-3-15,-1 4 0 16,-2 3 0-16,-2 0 3 15,-3 7-1-15,-3 2 1 16,-2 1-4-16,0 0 4 16,1 0-4-16,1 0 2 15,3 7 0-15,-2 4 2 16,1 2-1-16,-1-1-1 0,-2 2 2 16,-2 0-1-16,-2 2 1 15,-2-2-3-15,-2 1 3 16,0-1-2-16,-2 1-1 15,-16 0 3-15,-9-1 3 16,-9 2-3-16,-4-1 0 16,-3-2-9-16,3-2-35 15,1-1-39-15,5-7-75 16,6-3-250-16</inkml:trace>
  <inkml:trace contextRef="#ctx0" brushRef="#br0" timeOffset="-198909.61">10409 9431 219 0,'0'0'80'15,"0"0"21"-15,0 0-46 0,0 0-25 16,0 0-4-16,0 0-11 15,0 0 18-15,5-59-2 16,-3 51-1-16,1 0 17 16,-1-2-11-16,2 0-9 15,-1 1 6-15,0 1 4 16,0-1-3-16,0 1-6 16,0-1 8-16,-2-1-6 15,4 3 2-15,-5 4 18 16,0-1-16-16,0 3 5 0,0 1-10 15,0 0-11 1,0 0-4-16,0 0-13 0,0 0-1 16,0 0-6-1,0 7-4-15,0 11 10 0,0 3 9 16,0 1 2-16,0 5 0 16,0-2 2-16,0 3-4 15,0 4 1-15,0 2-6 16,0 4 11-16,-5 1-7 15,1 0 1-15,2 2-2 16,-2 2-2-16,4-2 5 16,-2-2-1-16,1-1-5 15,-1-3-2-15,2 1 2 16,0-1-1-16,0 0 3 16,0-1-2-16,0 2 0 0,0-4 2 15,0 2-6 1,0 1 7-16,0-1-2 15,0-1 2-15,0 1-3 16,0 4 1-16,3-2 0 0,-1-1-1 16,2-2-2-16,-2-2 2 15,1-2-1-15,-2 0 0 16,2-4 6-16,-1-2-7 16,-1-4 3-16,1-2-2 15,-1 0-3-15,0 1 3 16,-1 1-3-16,2 0 2 15,-2 3-1-15,0 0 0 0,2 2 3 16,-2 0-1 0,3-3-3-16,-3 0 1 0,1-4 1 15,1-1 0-15,-2 1-2 16,0-2 1-16,0-1 1 16,0 2-2-16,0-2 1 15,0 0-1-15,0-1 0 16,0-4 2-16,0-3-2 15,0-3 1-15,3-1-1 16,-2-2 0-16,-1 0 3 16,0 0 4-16,0 0-7 15,0 0 4-15,0 0 3 16,0 0-3-16,0 0-1 16,0-3-2-16,0-5-1 15,0-4-18-15,0 2-16 0,-4 1-17 16,-2-1-36-16,-8-2-66 15,1-2-140-15,-1-5-373 16</inkml:trace>
  <inkml:trace contextRef="#ctx0" brushRef="#br0" timeOffset="-198166.97">10318 10174 599 0,'0'0'195'0,"0"0"-90"15,0 0-42 1,0 0-10-16,0 0-35 0,0 0-12 16,0 0 0-16,0-17 2 15,0 17-6-15,0 0-1 16,0 0 0-16,0 7 10 16,5 5 9-16,3 2-3 15,-1 6-2-15,1-4 0 16,1 2-5-16,0 1-2 15,1 0-4-15,0 1 7 0,0 0 2 16,-1-4-7 0,-2-2 2-16,2-3-4 0,-2-2 3 15,2 2-4-15,-3-5 3 16,3-1 3-16,-1-2-3 16,-5 0 1-16,3-2-2 15,-3-1 0-15,0 0 3 16,2 0 0-16,3 0 0 15,3-5 6-15,3-10-5 16,1-3-4-16,1-3 1 16,-2-10-4-16,1 1-2 15,-1-5 4-15,2-1-4 16,-3 0-2-16,4 1 0 16,-2 3-12-16,-2 7-1 15,-4 8-23-15,-3 9 3 0,-1 8-32 16,-2 0-65-16,-3 0-230 15,0 11 80-15</inkml:trace>
  <inkml:trace contextRef="#ctx0" brushRef="#br0" timeOffset="-197438.33">10943 10047 638 0,'0'0'123'0,"0"0"17"15,0 0-44-15,0 0-26 16,0 0-37-16,0 0-19 15,-15-30-14-15,15 30 0 16,0 0-2-16,-5 0-4 16,1 6 6-16,-2 8 8 15,0 2-5-15,1 3 11 16,1 1 2-16,1 1 1 16,3 3-5-16,0-1-1 0,0 0 1 15,0 4-4 1,0-1 4-16,0 3 1 0,1 0-6 15,5-4 0-15,-1-1-3 16,-2-4-4-16,0-3 2 16,-3-4-2-16,0-6 0 15,0-4 1-15,0-3-1 16,0 0 0-16,0 0 4 16,3 0 0-16,-2 0 5 15,1 0 2-15,2-2 3 16,5-13-3-16,2-2-10 15,8-6-1-15,0 1 0 0,2 2-1 16,-2 1 1-16,1 2 0 16,-1 5 3-16,-1 4-6 15,2 1 4-15,-4 3-2 16,0 4 1-16,1 0-3 16,-2 0 1-16,-3 2 2 15,1 8 0-15,-1 4-4 16,-2 3 3-16,1 0 1 15,-5 0 0-15,-3 2 0 16,-3-2-2-16,0 0-2 16,-8 2 4-16,-20 0 2 15,-11 3-1-15,-8-2 0 16,-4 0-1-16,-2-4-1 16,6-2-6-16,4-3-42 15,8-4-50-15,4-7-86 0,7 0-296 16</inkml:trace>
  <inkml:trace contextRef="#ctx0" brushRef="#br0" timeOffset="-195490.85">3604 11160 353 0,'0'0'158'0,"0"0"-100"15,0 0 38-15,0 0-24 16,0 0-17-16,0 0-26 0,0 0 3 16,0-31-11-16,0 28 20 15,0-1-19-15,0 0-3 16,0 0 8-16,0 0-4 15,-3-1-21-15,-4 0 6 16,0-2 1-16,-6 1-2 16,-2-1 8-16,-1 0-3 15,-4 1-4-15,-4 3 6 16,-1-1-10-16,-3 1 4 16,-2 3-5-16,-1 0-1 15,-4 0 5-15,-1 0-6 16,-2 10 2-16,1 1 4 15,-2 1-4-15,-2 3 8 16,0 2 5-16,-1 1 1 0,-2 6 1 16,4 4-8-16,0 2-1 15,6 3 8-15,0 1-1 16,8 5-3-16,2 1-3 16,5 5 0-16,7 2-2 15,4 0 1-15,6 0-8 16,2-3 8-16,0-5-3 15,0 0-3-15,10-5 0 16,-2 2 4-16,6-2 4 16,0-2-3-16,-2 0-5 15,4-4 2-15,-2 1-2 16,6-4 4-16,3-1-3 16,0-1 2-16,5-2-2 15,-1-4-2-15,5-2-1 0,2-2 2 16,1-4-3-16,2-1 4 15,2 0-1-15,-2-4-1 16,2 1 2-16,-2-2-4 16,-1 0 0-16,-2-3 3 15,1 0-2-15,0 0-1 16,-3 0 4-16,3-3-4 16,-2-7 3-16,-1 0-3 15,-2-1 1-15,-2-2 1 16,-3 3 0-16,-4-5-2 15,-2 1 2-15,2-3 1 16,-4-2-1-16,2 1-1 0,3-3 0 16,-3-3 0-16,1-1 0 15,0-1 0-15,0-1-1 16,1-1 2-16,-2 0-5 16,-2 0 2-16,-5-2 1 15,0-1 2-15,-6-1-2 16,2-1 0-16,-4-1 2 15,0-1-2-15,-2-2 0 16,-2 1 0-16,0-1 0 16,0 2 1-16,-6 1-1 15,-7 0 0-15,-7-1-1 16,-1 3 2-16,-9 4-3 0,-5 0 2 16,-7 7-6-16,0 5 5 15,-7 6-1-15,0 7-3 16,0 3 2-16,-2 0-2 15,-3 11-7-15,5 9-11 16,0 8-29-16,5 2-16 16,8 2-34-16,10 4-38 15,6-6-81-15,11-4-181 16</inkml:trace>
  <inkml:trace contextRef="#ctx0" brushRef="#br0" timeOffset="-194433.29">3331 11536 498 0,'0'0'89'0,"0"0"69"0,0 0-76 16,0 0-26-16,0 0-2 15,0 0-13-15,-58-72-13 16,46 72-14-16,-4 0-12 16,-1 0 0-16,-2 8 4 15,-1 9-1-15,2 4 4 16,-2 3 0-16,2 2-2 15,6-1 0-15,3-2-1 16,4-5 0-16,1 0 1 16,4-3-7-16,0-6 4 15,0-4 0-15,0 1-3 16,3-6 0-16,3 0 0 0,3 0 3 16,2 0 10-16,5-14-7 15,-1-1-2-15,1-5-4 16,3-2 1-16,-4-2 1 15,0-3 0-15,-1 3-2 16,-4 5-2-16,-3 2 3 16,-3 5-1-16,0 7-1 15,-3 1 1-15,-1 4 1 16,0 0-1-16,0 0-1 16,2 0 0-16,-1 0-4 15,1 7-5-15,1 7 9 16,1 6 7-16,2 3 2 15,-3 1 3-15,0 1-3 16,0 1 6-16,-1 1-11 16,-1-1 3-16,1 2 9 0,-1-2-8 15,-1-1 5-15,2-1-10 16,-2-1 2-16,3 1-1 16,0-3-4-16,-1-5 3 15,0-4 0-15,-1-4 0 16,2-6 1-16,-3 0-4 15,2-2 5-15,-2 0 8 16,0 0 0-16,6 0 6 16,2-10 5-16,2-6-20 15,3-7-1-15,-2 1-1 16,7-1-1-16,-5 3-1 16,2-1-6-16,2 4-14 15,-3 4-41-15,3 3-56 16,-2 5-78-16,-5 4-187 0</inkml:trace>
  <inkml:trace contextRef="#ctx0" brushRef="#br0" timeOffset="-191753.66">3650 11688 263 0,'0'0'169'0,"0"0"-87"0,0 0-24 15,0 0 16-15,0 0-2 16,0 0-42-16,0-19 15 16,0 17-10-16,0-1 0 15,0-2-19-15,0 0-5 16,0-1 38-16,0 1 1 16,0-1-8-16,0 2-19 15,-9 1 5-15,0 2-11 0,-1 1-11 16,-5 0 2-1,0 1-6-15,-1 15 1 0,2 3 2 16,1 4-3-16,1 1 0 16,4-1 4-16,4-4-5 15,2 0 0-15,2-4 0 16,0-2 0-16,0-3 1 16,5-5-1-16,4-2 4 15,1-3 0-15,5 0-1 16,3-5 5-16,3-9-5 15,0-3-3-15,-5-1 4 16,1 0-4-16,-4 1-1 16,-3 2 6-16,-3 2-6 15,-3 7 3-15,-1 3-3 16,0 0-1-16,-3 3 0 0,3 0 0 16,0 0-11-16,4 15 11 15,-1 5 1-15,-1 2 0 16,-1 4 0-16,-4 6 0 15,0 4 1-15,0 6-1 16,0 0-26-16,0 0-58 16,0-4-144-16,0-9-217 15</inkml:trace>
  <inkml:trace contextRef="#ctx0" brushRef="#br0" timeOffset="-190120.82">6684 11165 456 0,'0'0'93'16,"0"0"46"-16,0 0-43 15,0 0-19-15,-33-72-21 16,17 62 21-16,-5 0-34 16,-3 1-9-16,-6 4-11 0,-1 2-1 15,-9 3-7 1,-1 0 8-16,-6 0-2 0,0 8-7 16,0 6-4-16,2 8 10 15,0 4-6-15,3 7 3 16,2 6-4-16,-1 9-6 15,5 10 8-15,2 6-2 16,6 3-6-16,3 4 1 16,1-4-4-16,3 0 2 15,5-2 3-15,5-5-4 16,5-2 1-16,6-6-6 16,0-5 4-16,0 0 3 15,5-5-3-15,7-2 3 0,4 2 0 16,1-5-7-16,8-2 6 15,0 1-1-15,6-4-5 16,6-1 6-16,0 1-5 16,6-6-1-16,2-6 2 15,1-1-2-15,-1-8 7 16,3 0-6-16,1-6-1 16,0-2 5-16,2-3-5 15,-5 0-1-15,2 0-1 16,-2-5 3-16,-1-5-1 15,0 0 2-15,-2-3-1 16,0-3 2-16,0-2-2 16,-1-2-1-16,-5-1 1 15,1 0-1-15,-1-1 2 0,-3-3-1 16,-3 2 0-16,2-2 3 16,-3-2-4-16,-3 1 1 15,-2-5-1-15,-5-2 2 16,-4-4 1-16,-2-2-3 15,-4-5 0-15,-4-2-1 16,-3-5 3-16,-3-2-2 16,0 0 0-16,0-4-1 15,-5 0 0-15,-11-4-1 16,-8-3 0-16,-5-4 1 16,-10 8-3-16,-8 6 1 15,-11 13 0-15,-6 11-4 0,-13 11-2 16,-1 9-7-16,0 10-2 15,3 0-10-15,9 17-20 16,2 17-30-16,5 7-33 16,4 5-55-16,10 1-43 15,8-6-211-15</inkml:trace>
  <inkml:trace contextRef="#ctx0" brushRef="#br0" timeOffset="-189386.99">6514 11582 538 0,'0'0'117'0,"0"0"28"15,0 0-42-15,0 0-34 16,0 0-16-16,0 0-39 16,-30-53 1-16,15 53-3 15,-8 0-9-15,-3 7 0 16,-1 12-2-16,2 4 8 16,4 4 10-16,3 1-14 15,9 1 8-15,2-5-3 0,7 0-10 16,0-5 5-16,0-2-4 15,7-6 0-15,5 0 5 16,3-8-6-16,0-1 4 16,3-2 2-16,-3 0-4 15,4-5 4-15,-2-6-1 16,-3-2-1-16,-4-1-4 16,0 2 2-16,-3-1-2 15,-3 7 5-15,-2 3-5 16,0 3 5-16,-1-3-3 15,-1 3-1-15,3 0-1 16,-1 3-7-16,1 11 5 16,1 10 1-16,2 3 1 15,0 3 0-15,0 1 3 16,-1 0 1-16,1-1 2 16,-3-2 1-16,-3 0-1 0,4-1 4 15,-4 0-9-15,0-3 4 16,0-4 1-16,0-6-6 15,0-3 5-15,0-5-4 16,0-6-1-16,1 3 1 16,1-3 2-16,-2 0 5 15,3 0 4-15,4-3 9 16,4-11-11-16,8-3-9 0,-1-3-1 16,-3-1 0-1,4 1 0-15,-4 0-1 16,3 1-3-16,-3 3-8 0,0 1-10 15,0 5-33-15,0 0-14 16,0 4-50-16,0 1-86 16,1-1-96-16</inkml:trace>
  <inkml:trace contextRef="#ctx0" brushRef="#br0" timeOffset="-189138.5">6824 11869 3 0,'0'0'650'0,"0"0"-419"16,0 0-123-16,0 0-45 16,0 0-34-16,0 0-13 0,-10 0-7 15,8 0-4 1,2 6-5-16,-3 6 0 0,1 5 9 16,1 2 2-16,0 5-3 15,1-1-2-15,0 1-2 16,0 0-2-16,0-1-2 15,0 0-11-15,0-2-33 16,0-2-61-16,4-6-77 16,4-9-106-16</inkml:trace>
  <inkml:trace contextRef="#ctx0" brushRef="#br0" timeOffset="-188786.83">6954 11993 667 0,'0'0'207'16,"0"0"-61"-16,0 0-49 16,0 0-69-16,0 0-24 15,0 0-4-15,-10 0 0 16,10 12 16-16,0 5 1 16,0-4 1-16,0 0 6 15,0 0-14-15,7-2 2 16,2-3-5-16,0-3-6 15,2-3 4-15,2-2-2 16,1 0 3-16,7 0 4 0,3-14-10 16,0-4 6-1,-3-3-5-15,-6-5 0 0,-4-2-1 16,-8-2 0 0,-3 3-5-16,0 5-11 0,-9 8-1 15,-15 11-12-15,-9 3-30 16,-9 19-21-16,-4 13-36 15,1 0-96-15,11-3-385 16</inkml:trace>
  <inkml:trace contextRef="#ctx0" brushRef="#br0" timeOffset="-187068.84">10732 10969 446 0,'0'0'90'0,"0"0"11"0,0 0-16 15,0 0-26-15,0 0-13 16,0 0 4-16,0-41-15 16,0 35 31-16,0-2-29 15,-7 2-7-15,-7-1-2 16,-1 0-3-16,-9 4-9 16,-4 0-2-16,-8 3 5 15,-3 0 1-15,-2 0 8 16,-1 0-12-16,3 9 12 15,-1 0-8-15,-2 4-11 16,2 4 4-16,-3 4-6 16,-1 6-3-16,1 4 4 0,1 4-5 15,2 5 3-15,3 5-2 16,6 0-1-16,1 4 3 16,5 1-5-16,3 6 2 15,3-3 2-15,4-2-4 16,3-1 2-16,6-8 3 15,2-1-4-15,1-4 8 16,3 0-4-16,0-2-2 16,0 3 4-16,0 0-6 15,9 2 4-15,1 2-1 16,1-2-4-16,4-3 5 16,0-3-3-16,6-3-3 15,2-4 3-15,3-3-1 16,4-1-1-16,5-3 2 0,0-3 3 15,5 0-1-15,-3 0-3 16,-1-3-2-16,5 0 6 16,-6-1-4-16,-2-3-1 15,-3 0 1-15,-4-3-2 16,-2 0 2-16,2-4-1 16,1 2 2-16,4-4 0 15,3 0-1-15,-2-1-1 16,-3 0 2-16,-3 0-1 15,-1 0-1-15,-1-1 0 16,1-8 0-16,3-1 3 16,4-2-2-16,1 0-1 15,2-3-1-15,0 0 2 0,1-2-1 16,-5-2 0 0,-4 0 0-16,-3-4 2 0,-2-1-2 15,-4-1 0-15,0-4-1 16,-5 0 0-16,2-4 0 15,-4 1 2-15,-2-4 0 16,-2-1-3-16,0-4 1 16,-4-2 0-16,-1-3 2 15,-2-5-2-15,0-6-2 16,-8-5 2-16,-8-8 0 0,-4-3-2 16,-5 2 2-1,-5 3 0-15,-4 7 0 0,-4 7-2 16,-4 5 2-16,-4 9-2 15,-5 6-3-15,-6 5 1 16,-3 10-3-16,-1 6-1 16,0 8-2-16,4 5-6 15,4 3-2-15,3 21-9 16,3 13-6-16,0 7-11 16,3 10-45-16,3 4-43 15,3 1-115-15,12-6-256 16</inkml:trace>
  <inkml:trace contextRef="#ctx0" brushRef="#br0" timeOffset="-186340.88">10437 11410 755 0,'0'0'155'0,"0"0"-32"16,0 0-63-16,-6-75-8 16,3 68-22-16,-2 1-15 15,1 5 2-15,-6 1-13 16,-4 0-4-16,-5 1-6 0,-2 18 6 15,-3 4-1-15,5 3 1 16,3-1 6-16,6-4-6 16,4-1 3-16,5-4 1 15,1-3-2-15,0-5-1 16,0-1 1-16,0-3-2 16,3-1 7-16,8-3-6 15,2 0 6-15,1 0 2 16,1-6-7-16,-2-3 2 15,0 0-2-15,-1-3 0 16,-3 2-1-16,-1 3 0 0,-3 1-1 16,-2 3 1-16,-3 2 1 15,0 1-3-15,0 0 1 16,3 0-1 0,0 0-1-16,0 16-5 0,4 4 4 15,-2 6 3-15,-1 4 0 16,-1 2 4-16,0 1-2 15,-1 1-1-15,-2-2 7 16,3 0-5-16,-2-1-1 16,1-3 2-16,-2-1-3 15,0-10 2-15,3-1 1 16,-2-5-4-16,-1-6 1 16,3 0-1-16,-3-5 0 15,0 0 4-15,2 0 0 0,-2 0 2 16,1 0-1-16,1 0 2 15,5-3 4-15,4-12-9 16,2-5-1-16,2-4-1 16,2 1-16-16,-1 1-30 15,5 4-27-15,-2 6-40 16,-2 6-68-16,-1 6-123 16,-3 0-228-16</inkml:trace>
  <inkml:trace contextRef="#ctx0" brushRef="#br0" timeOffset="-185920.5">10708 11768 701 0,'0'0'211'16,"0"0"-95"-16,0 0-63 15,0 0-13-15,0 0-13 16,0 0-21-16,-13-22-2 16,13 22 8-16,0 0-4 15,0 0 4-15,0 0-3 16,0 0-4-16,0 0-5 0,-3 2-1 15,3 14 1-15,0 5 1 16,0-2 0-16,0 3 0 16,0-2 0-16,0 1 1 15,4-1-2-15,-1-2 1 16,-3 0-1-16,0 1 0 16,0-4-13-16,0 0-21 15,0-6-35-15,0 0-33 16,2-6-55-16,2-3-124 15,2 0-97-15</inkml:trace>
  <inkml:trace contextRef="#ctx0" brushRef="#br0" timeOffset="-185685.66">10820 11829 701 0,'0'0'204'0,"0"0"-74"15,0 0-58-15,0 0-44 16,0 0-26-16,0 0-2 16,0 1-11-16,2 18 11 15,-1 4 7-15,2 2-2 16,-1 3 0-16,2-1-4 16,-1 1-2-16,1 0-7 15,-4-1-68-15,0-6-138 0,0-9-179 16</inkml:trace>
  <inkml:trace contextRef="#ctx0" brushRef="#br0" timeOffset="-180086.47">3007 9939 569 0,'0'0'74'16,"0"0"56"-16,0 0-58 15,0 0 5-15,0 0 4 16,0 0-41-16,-52-75-13 15,52 72 7-15,-3 3 0 16,3 0-5-16,0 0-11 16,-3 0-18-16,-5 3 0 15,-1 21 0-15,-1 3 3 16,-3 6 7-16,7 1-1 16,1-2 0-16,2 1 0 0,2-1-1 15,1 1-2 1,0-5-3-16,0-2-2 0,0 1 1 15,0-7-1-15,0-1-1 16,0-7 2-16,0-2-2 16,-2-4 0-16,2-3 2 15,0-3-1-15,0 0 2 16,0 0 3-16,0 0 2 16,0-5 6-16,0-12-4 15,0-6-9-15,8-5-1 16,1 2 0-16,6 4 0 15,-3 2-1-15,1 4 1 0,4 0 0 16,-1 3 0-16,2 5 0 16,0 4-1-16,-2 4-1 15,2 0 0-15,0 0 1 16,0 11-3-16,-3 6 2 16,1 3 1-16,-2 2 1 15,-4-1 0-15,-2 2-1 16,-8 0-2-16,0 2 3 15,0 1 0-15,-19-1 2 16,-12 4-1-16,-12 0 1 16,-5-1 1-16,-4-6-2 15,12-5-1-15,6-12-15 16,11-3-33-16,7-2-53 0,7-7-90 16,5-15-251-16</inkml:trace>
  <inkml:trace contextRef="#ctx0" brushRef="#br0" timeOffset="-178002.85">4020 11673 406 0,'0'0'62'0,"0"0"1"16,0 0-34-16,0 0 14 16,0 0 20-16,0 0 1 15,0 0-13-15,-4-44-13 16,4 41-2-16,0 2 2 15,0-1 4-15,0 1 13 16,0 1-20-16,0 0-5 16,0 0-3-16,0 0-18 15,0 0-5-15,0 0-4 0,9 0 0 16,11 0 0-16,9 0 2 16,5 0 1-16,4 0 2 15,10 0-5 1,5 0 1-16,7 0 2 0,4 0-3 15,1 0 5-15,1 0-5 16,-2 0 0-16,3 3 1 16,0 1-1-16,2 0 0 15,-5 2 1-15,-7-1 1 16,1 1-3-16,-9-1 1 16,-1 0 0-16,-6-1 0 15,-2 0 0-15,0 0 0 16,3 0 0-16,2-1 1 0,0 0-1 15,-2-1 0 1,3-2 0-16,-2 0-2 0,0 0 2 16,-5 0 0-16,-4 0 0 15,-7 0 0-15,-3-3 1 16,-3 1-1-16,-2-1 0 16,2 3 0-16,1-3 0 15,-1 3 0-15,2 0-1 16,0 0 3-16,1 0-2 15,-3 0 0-15,-3 0 1 16,-3 0 0-16,-7 0-1 16,-3 0 0-16,-2 0 3 15,-4 0-1-15,3 0-1 16,-3 0 0-16,0 0-1 0,0 0 4 16,0 0-3-16,0 0 0 15,0 0 0-15,0 0 0 16,0 0-1-16,0 0 0 15,0 0-1-15,0 0-2 16,0 0-32-16,-10 0-69 16,-23 6-38-16,-22-6-141 15</inkml:trace>
  <inkml:trace contextRef="#ctx0" brushRef="#br0" timeOffset="-177381.63">4719 11428 350 0,'0'0'184'0,"0"0"-82"16,0 0 8-16,0 0-23 0,0 0-74 15,0 0-9-15,-14-6-4 16,14 6 3-16,0 5-1 15,10 4 20-15,5 3 40 16,4 0-8-16,10 0-6 16,5-1-22-16,2 3-10 15,0-4-3-15,-2 3-2 16,-2-2-3-16,-2 1-6 16,-2 2 1-16,-3 0-1 15,-3 0-1-15,-3-3 1 16,-3 1 0-16,-6-2 1 15,2 0-3-15,-5-3 2 16,-2 4-2-16,4 0 2 0,-5 0-1 16,-2 0-1-1,-2 3 1-15,0-3 7 0,-3 4-1 16,-20 3 3-16,-11 6 4 16,-7 5-9-16,-9 0 0 15,1 1-5-15,4-3 0 16,5-2-1-16,4-4 0 15,3-1-25-15,5-2-38 16,8-2-25-16,1-3-80 16,4-6-63-16,8-7-223 15</inkml:trace>
  <inkml:trace contextRef="#ctx0" brushRef="#br0" timeOffset="-176827.29">5325 11190 712 0,'0'0'105'16,"0"0"-16"-16,0 0 1 16,0 0-47-16,0 0-20 0,0 0-15 15,-75-55-7-15,61 55 3 16,-10 13-4-16,2 7 1 16,2 4 5-16,-1-1-4 15,8 0 4-15,-3-1-6 16,14-5 3-16,-1 0-3 15,3-3 0-15,0-4 0 16,0-3 0-16,5-2 1 16,11-5 1-16,0 0 5 15,8-2-1-15,0-13 3 16,6-4-6-16,-2-3-3 0,0-4 2 16,-3-6 1-16,-2 0-3 15,-2-2 0 1,-5 5 2-16,-2 7 0 0,-8 8-2 15,0 7 1-15,-6 7 2 16,6 0-3-16,3 7-12 16,0 15 9-16,3 8 1 15,1 6 2-15,-1 2 0 16,6-1-1-16,4 3-17 16,8-4-79-16,-3-6-144 15,3-7-311-15</inkml:trace>
  <inkml:trace contextRef="#ctx0" brushRef="#br0" timeOffset="-175746.12">7239 11684 482 0,'0'0'80'16,"0"0"21"-16,0 0 12 15,0 0-3-15,0 0-37 16,0 0-53-16,-5-8-2 16,5 5 4-16,3 1-10 15,11 0-3-15,10 0-5 0,7 0 3 16,12 1-1 0,10-1-2-16,15 2 2 0,10-5 7 15,8 0-7-15,5 0 5 16,0-2-10-16,-1 0 3 15,-1 0 1-15,4 2 1 16,1-1-3-16,6 4 0 16,1 2-2-16,-1 0 4 15,-9 0-4-15,-6 0 0 16,-15 2 0-16,-12 1 0 16,-7 0 2-16,-6-3-3 15,-5 0 1-15,3 0 2 16,-4 0-1-16,5-3 12 0,-3-2 0 15,-2 0-9 1,1 1 1-16,-6 1 1 0,-1 0-6 16,-2 1 2-1,-1 1-2-15,-3-1-1 0,-3 2 6 16,-5 0-5-16,1-1 0 16,-2-2 7-16,1 3-6 15,0-5 10-15,-1 1-4 16,-1 2 0-16,4-1 0 15,-2-1-8-15,-1 1 7 16,-3 0-5-16,0 0-2 16,-5 1 4-16,-1 2-3 15,-4 0 0-15,-1 0-2 16,-4 0 1-16,0 0 0 0,0 0 0 16,0 0-3-16,0 0 2 15,0 0-5-15,0 0-8 16,0 0 8-16,0 0-17 15,0 5-3-15,0 2-9 16,0 0-20-16,-16 0-2 16,-7 0-38-16,-8-2-45 15,-6-2-98-15</inkml:trace>
  <inkml:trace contextRef="#ctx0" brushRef="#br0" timeOffset="-175087.51">8286 11451 400 0,'0'0'68'0,"0"0"-4"0,0 0-9 15,0 0 66-15,0 0-28 16,0 0 2-16,-13-63 6 15,13 61-32-15,0 2-7 16,0 0-21-16,0 0-24 16,0 0-1-16,0 0-6 15,0 0 2-15,7 0-2 16,15 0-5-16,11 0 25 16,5 0-9-16,5 0-13 15,-4 3 3-15,-4 0-9 16,-3 3-2-16,-5 1 1 15,-5-1-1-15,-6 1 0 16,-1 0 0-16,-4 1-1 0,-4-2 1 16,2 3 0-16,-5-1 0 15,-3 5-1-15,-1 3-2 16,0 2 3-16,0 5-2 16,-11 1 2-16,-14 2 0 15,-7 3 1-15,-5 1-1 16,0 3 0-16,0 1 1 15,4-1-1-15,1-3 0 16,5-1-3-16,5-1-1 16,4-4-8-16,3-1-20 15,6-3-22-15,5-3-20 16,4-4-9-16,1-6-52 0,15-7-42 16,12-3-90-16</inkml:trace>
  <inkml:trace contextRef="#ctx0" brushRef="#br0" timeOffset="-174589.6">8826 11107 831 0,'0'0'17'0,"0"0"99"0,0 0-32 15,0 0-42-15,0 0-19 16,-81-59-22-16,62 65 1 16,-3 13-1-16,5 6 8 15,-1-1-1-15,8 0-6 16,5-2 2-16,4-1 5 15,1-6-8-15,0-2 0 16,0-7 2-16,0 0-2 16,9-5 1-16,1-1 4 15,10 0 4-15,2 0-3 0,1-15 0 16,3-4-2-16,1-5-2 16,-2-2-3-16,-1 1 3 15,-3 1-2-15,-6 7-1 16,-6 5 1-16,-4 8 2 15,-4 4 4-15,5 0-7 16,-3 16-14-16,0 14 10 16,0 11 3-16,-3 5 1 15,0 6-1-15,4 6-17 16,2-1-72-16,2-7-149 16,2-10-258-16</inkml:trace>
  <inkml:trace contextRef="#ctx0" brushRef="#br0" timeOffset="-173339.22">10856 11589 229 0,'0'0'10'0,"0"0"-6"16,0 0-3-16,0 0 2 15,87-20-1-15,-70 18-2 0,-4-3 0 16,1 3 0 0,1-1-4-16,0 1 2 0,1 1-19 15,-2 0 9-15,-1 1 9 16,-1 0-1-16,0 0 4 15,-2 0 0-15,1 0 0 16,-2 0 3-16,-6 0 8 16,-2 0 48-16,-1 0 123 15,0 0-77-15,0 0 25 16,2 0-38-16,-2 0-37 16,1 0-21-16,2 0-12 15,5-2-1-15,1 1-11 16,4 1-7-16,1-2 9 0,4 2-4 15,2 0 4 1,2-1 6-16,3 0-6 0,2-2 6 16,4 0-1-16,5 2-6 15,7 1 2-15,11 0 0 16,7 0-7-16,7 0 27 16,-2 0-20-16,-6 0-6 15,-5 7-7-15,-6 1 2 16,-3-2-4-16,-5 2 2 15,-5-3 0-15,0 0 0 16,0-3 0-16,2 0 0 16,5 0 2-16,5-2-1 15,2 0 0-15,4 0-1 16,2 0 0-16,-4 0 2 0,-6 0-2 16,-6 0 0-16,-10 0 0 15,-9 1 0-15,-3 3 0 16,-8-4 0-16,0 1 0 15,-2-1 1-15,-1 0-1 16,4 0 0-16,4 0 3 16,0 0 0-16,3 0 0 15,2 0-3-15,0 0 1 16,1 0 1-16,-2 0-2 16,-5 0 0-16,-3 0-2 15,-4 0 6-15,-1 0-4 16,-3 0 1-16,0 0 0 15,-2 0 3-15,2-1 2 16,-1 1-4-16,-1 0 1 0,-1 0-3 16,0 0-3-1,-1 0-10-15,-22 0-79 0,-8 4 43 16,-8 4-154-16,0-4-37 16,5-4-179-16</inkml:trace>
  <inkml:trace contextRef="#ctx0" brushRef="#br0" timeOffset="-172732.01">11699 11408 554 0,'0'0'184'0,"0"0"-61"16,0 0-14-16,0 0-69 0,0 0-38 15,0 0-2 1,0-5 0-16,12 5 7 0,3 2 8 16,3 4-8-16,1 0 5 15,3-1 5-15,1 1-2 16,1 1 3-16,2 2-5 16,0 1-3-16,-3 0 0 15,0 1-9-15,-2 0 6 16,0 3-6-16,-1-4-1 15,0 1 4-15,1-2-2 16,-1 1 0-16,-1 0-1 16,-3 0 0-16,-4 1-2 15,-5 0 1-15,1 2 0 16,-7 0-1-16,-1 1 2 0,0 1-1 16,-1 0 6-1,-22 4-3-15,-8 0 6 0,-6 3 0 16,-8-2-5-16,0 2-2 15,1-3-1-15,1-1-2 16,6-1 1-16,3-2-20 16,4-2-42-16,6-2-23 15,5-3-60-15,9-8-119 16,8 0-194-16</inkml:trace>
  <inkml:trace contextRef="#ctx0" brushRef="#br0" timeOffset="-172145.98">12206 11047 623 0,'0'0'46'0,"0"0"60"16,0 0-17-16,0 0-5 16,0 0-49-16,-90-24-28 15,69 30 0-15,1 9 12 16,0 5-10-16,2 1-2 15,5 4 1-15,3-1-5 16,5-4 0-16,5 0 1 16,0-4-3-16,0-5 3 15,6-2-4-15,6-5 6 16,1-3 1-16,5-1 1 16,1 0 6-16,4-4-7 15,1-7-6-15,-2 0 4 16,1-5-4-16,-4 0 0 15,3-4 3-15,-7-2-2 16,-2 0-1-16,0 2 2 0,-6 4-3 16,-2 6 4-16,-1 3 5 15,-3 6 28-15,-1 1-6 16,2 0-31-16,-1 0-6 16,2 14-7-16,1 9 13 15,5 5 1-15,2 2-1 16,6 0 0-16,2 3-1 15,2-1-20-15,1 2-63 16,-2-5-109-16,-4-3-183 16</inkml:trace>
  <inkml:trace contextRef="#ctx0" brushRef="#br0" timeOffset="-170300.68">3070 12247 53 0,'0'0'48'0,"0"0"5"16,0 0-20-16,0 0-2 15,0 0-17-15,0 0 1 16,0 0 4-16,-16-36-9 15,14 29 22-15,-1-1-7 16,3-1 13-16,-3-1-7 16,-3 4-6-16,2-2-18 15,-2 3 5-15,0 1 4 16,1 0-10-16,1 1-4 0,1 2-2 16,0-2 0-1,1 3-1-15,-3 0 0 0,5-2 0 16,0-1 1-16,0 0 0 15,0 0 0-15,0 0 0 16,0-4 1-16,-2 0 13 16,2 2 7-16,-3-3 25 15,-2 3 4-15,1 1 1 16,-2 1 31-16,1 1-35 16,-2 2-6-16,1 0-31 15,-6 0 3-15,1 0-8 16,-2 5 9-16,-4 6 3 0,3 5-2 15,-4 1 2-15,0 4 3 16,0 1 2-16,2 2 5 16,-2 5-6-16,4-1-2 15,3 0-6-15,0 2-5 16,2-1 3-16,2 3-5 16,1-1-2-16,3 1 5 15,0 2-7-15,1 4 1 16,2 3 2-16,0-1-5 15,0-2 7-15,0-4-2 16,0-2 0-16,0-3 6 16,3-3-6-16,5-1 0 15,2-2 6-15,2-4-2 16,0 0 1-16,3-2-6 0,0-1-2 16,1-4 9-16,1-1-9 15,3-3 8-15,1 1 0 16,-4-3-2-16,5-1 8 15,-4-5-7-15,-1 2 3 16,-1-1-1-16,2-1-3 16,0 0-1-16,-2 0 0 15,2 0-6-15,3 0 3 16,4-8 2-16,-2-4-4 16,-1 1 2-16,2-2-4 15,-6 1 2-15,6-2 1 16,-2-2-2-16,-1-1 2 0,0-3-2 15,1-1 0-15,2 0 1 16,-2-3 0-16,-1 0-2 16,0-3 0-16,-2-2 0 15,-2-3 3-15,2-2-3 16,-4-2 0-16,-4 0 2 16,2 0-1-16,-6 1-1 15,0 2 2-15,0 1-2 16,-1 1 1-16,0 4-1 15,-2 5 0-15,3 3 0 16,-2 4 0-16,0 4 0 16,1 1 0-16,-2 3-4 15,-1 2 3-15,-1 2-11 16,-1 3-11-16,1 0-1 16,-2 0-33-16,0 0-35 0,0 0 5 15,0 12-66-15,-15 12 97 16,-9 1-100-16,-6 4-134 15</inkml:trace>
  <inkml:trace contextRef="#ctx0" brushRef="#br0" timeOffset="-169738.98">3298 12484 513 0,'0'0'108'0,"0"0"2"16,0 0-35-16,0 0-38 16,0 0-8-16,0 0-8 15,-6-34 13-15,15 25 8 16,6-1-20-16,-3 1 2 15,6-4-2-15,-2-1-4 16,2-3-6-16,0-2-3 16,3-1 8-16,0-3-11 0,0 0 0 15,1-1 5-15,-1 2-8 16,-2-1-1-16,-4 0 3 16,-4 4-5-16,2 0 6 15,-5 3-1-15,-1 1 0 16,-2 5 3-16,-2 3 4 15,-1 4-6-15,-2 3 6 16,0-2-5-16,0 2-2 16,2 0-5-16,1 0-6 15,3 5 1-15,5 10 2 16,-1 3 3-16,2 2 0 16,-2 1 2-16,-1 1 1 15,3 2 0-15,-3 1-3 16,1 0 3-16,-2 2-3 15,1 0 0-15,0 3 2 0,1 1-2 16,2-1-11-16,0 1-30 16,0 3-43-16,-6 3-50 15,-6-3-97-15,0 1-177 16</inkml:trace>
  <inkml:trace contextRef="#ctx0" brushRef="#br0" timeOffset="-169046.37">3498 12945 468 0,'0'0'91'0,"0"0"1"15,0 0-7-15,0 0-24 16,0 0-14-16,0 0-18 16,-52-28-14-16,33 28-2 15,0 1 15-15,-4 11 1 16,0 3-5-16,5 1 10 16,-1 3-20-16,3 1-3 15,4-1 0-15,4-1-4 16,2 0 2-16,3-1-7 15,3-2-1-15,0-3 1 16,0-1-2-16,0-3 1 16,3-5-1-16,3-1 4 0,2 0 1 15,2-2-3-15,5 0 7 16,6-7-1-16,-2-10-4 16,2 3 1-16,-2-3-2 15,-2-2-2-15,-2-1 1 16,1-2-1-16,-2-1-1 15,1 2 3-15,-3 4-2 16,-4 8-1-16,-3 3-1 16,-2 4 1-16,0 2-2 15,1 0-3-15,3 2-4 16,3 13 8-16,0 8-3 16,1 3 4-16,5 3 0 15,0 3 0-15,1 0-33 16,4 1-106-16,0-9-70 15,6-6-126-15</inkml:trace>
  <inkml:trace contextRef="#ctx0" brushRef="#br0" timeOffset="-167495.12">6277 12395 251 0,'0'0'85'16,"0"0"5"-16,0 0-47 15,0 0-14-15,0 0-12 16,0 0 7-16,-3-9 9 16,1 9 4-16,1-1 9 15,-2-1 15-15,0 2-24 16,3 0 5-16,0-3-15 15,-3 3-5-15,-2 0-11 16,-2 0-6-16,-2 0 3 0,0 5 1 16,-3 3 12-1,0 4-6-15,-1 2-3 0,-2 3 19 16,-3 5-13 0,5 1-8-16,-1 2 13 0,-1 4-9 15,5 0-5-15,-2 0 1 16,3 0-7-16,1 0 6 15,-2 2-5-15,1 3 0 16,0 3 5-16,0 2 2 16,-1 3-6-16,2-1 9 15,2 1-8-15,2-1 3 16,4-2-7-16,0 0 0 16,0-3 1-16,0-2 3 0,7-3-3 15,4-3 2 1,2-2-5-16,-1-2 5 0,0-5-1 15,0-2-2-15,-3-2 0 16,0-4 0-16,1 0-1 16,2-2 6-16,0-4-7 15,5-2 10-15,0-3-2 16,0 0-3-16,7 0 10 16,-2 0-8-16,-1-5-3 15,6-2 1-15,-2-3-5 16,2 1 0-16,-2-2 8 15,-1-1-7-15,-1-3 2 16,-2 1-3-16,5-4 0 16,-3-2 3-16,2-2-2 0,-4-3-1 15,0 1 0 1,-2-2 3-16,1-3-4 0,-1-3 1 16,-2-2 0-16,2-2 2 15,-3 0-1-15,1 0-1 16,0-1 0-16,2 1 1 15,-2 0-2-15,-2-3 1 16,0 0 0-16,-4-2 0 16,2 0 0-16,-4 2 0 15,2 5 0-15,-3 1 1 16,0 6-1-16,-4 5 0 16,-2 3 0-16,1 3-1 15,-2 3 1-15,1 3-2 16,-2 5-1-16,0 3-10 15,0 0-12-15,0 2-26 0,0 0-24 16,0 0-76-16,0 4 15 16,-6 10 0-16,-5 0-33 15,-5 2-280-15</inkml:trace>
  <inkml:trace contextRef="#ctx0" brushRef="#br0" timeOffset="-166841.91">6556 12690 488 0,'0'0'57'15,"0"0"56"-15,0 0-7 16,0 0-49-16,0 0-24 15,0 0-10-15,0 0-12 16,-14-27-11-16,14 27-2 16,0 0 2-16,0 0 0 15,0 0 11-15,0 0 27 16,0 0-1-16,0-4 8 16,2-6-8-16,14-5-7 15,11-7-10-15,7-3-13 16,1-3-3-16,2-1-4 15,2 3 1-15,-6-1 1 0,-3 1-2 16,-8 4 0-16,-3 2 2 16,-2 4-1-16,-7 3 1 15,-4 4 5-15,-2 4 0 16,-1 0 7-16,-2 2-8 16,-1 1-3-16,4 1-3 15,-4 0 0-15,0 1 0 16,0 0 0-16,0 0-5 15,6 0 1-15,3 0 2 16,1 7 2-16,1 1-2 16,-1 3 4-16,2 4-3 15,0 2 1-15,0 2 0 16,-3 3 1-16,4 0-1 0,-2 0 1 16,0-1 0-16,0 1 0 15,1 2-1-15,-1 0 0 16,-4 0 2-16,3 1-1 15,1-2-1-15,-2-1 0 16,3-4 1-16,-5-2 0 16,3 1-1-16,-2 1 0 15,0-1-8-15,-3 2-37 16,4-1-67-16,-4-2-105 16,-4-4-215-16</inkml:trace>
  <inkml:trace contextRef="#ctx0" brushRef="#br0" timeOffset="-163439.06">3328 12944 235 0,'0'0'118'0,"0"0"-3"16,0 0-67-16,0 0-2 15,0 0 29-15,0 0 37 16,0-53-26-16,0 45-5 16,0 3-15-16,0 1 3 0,0 2-6 15,0 2-23 1,0 0-16-16,0 0-6 0,0 0-15 16,0 0-3-16,0 12 0 15,0 9 0-15,0 8 30 16,0 0-13-16,0 1-4 15,0 3-1-15,0 2 2 16,0 2-5-16,0-3 8 16,0 1-13-16,0-1 3 15,0-1 3-15,0-3-7 16,0-1 5-16,0-6-5 16,0-5-2-16,0-2 0 15,0-6-1-15,0-4 2 16,0-3-2-16,0-3 2 0,0 0 1 15,0 0 2-15,0 0 0 16,0 0 6-16,0-9-2 16,0-8-8-16,0-1-1 15,11-5-2-15,2-2 2 16,2-1-1-16,9 0-3 16,-2-1 1-16,6 1-2 15,1 2-3-15,-3 4 7 16,1 1-7-16,-4 3 7 15,-1 5 1-15,-1 2-3 16,-6 6 2-16,3 3-1 0,-6 0 2 16,1 0-3-16,-2 2-1 15,-5 10 0-15,0 2 1 16,-5 1-1-16,-1 1 2 16,0 1 0-16,0 1 2 15,-7 2-2-15,-10 0 1 16,-5 1 1-16,-9 1 0 15,-4 2 1-15,-5-2-2 16,-2-3 1-16,2-2 0 16,3-3 0-16,4-4 0 15,3-1 0-15,4-4-6 16,4 0-15-16,3 0-20 16,5-2-32-16,3 0-19 15,6-2-84-15,5-1-65 16,0-1-394-16</inkml:trace>
  <inkml:trace contextRef="#ctx0" brushRef="#br0" timeOffset="-161861.68">6484 13428 118 0,'0'0'407'0,"0"0"-286"16,0 0-36-16,0 0 14 16,0 0-51-16,0 0-10 15,-1-41 2-15,1 41-12 16,0 0-7-16,0 0-6 16,0 0-9-16,0 0-3 15,-2 0-3-15,-1 5 0 16,3 11 3-16,-2 2 23 15,2 3-8-15,0 1 3 0,0 0-12 16,0 1 7 0,0 0-3-16,2 2 0 0,1 0-4 15,-3 0 1-15,2-3-2 16,-1 1-1-16,1-3-4 16,-2 2-2-16,1-5 2 15,-1-3-2-15,2-3 1 16,-2-5-2-16,1-5 1 15,1-1 2-15,-2 0-1 16,1 0 5-16,-1 0 3 0,2 0 0 16,8-11 7-16,4-8-9 15,5-5-6-15,-1 0-2 16,7 0 0-16,-1 1 1 16,1 1-1-16,-1 3-1 15,0 1 0-15,-1 5 1 16,-4 6 0-16,-4 2-4 15,0 5 3-15,-3 0 0 16,2 0 0-16,-3 5-3 16,4 5 3-16,-6 4 1 15,-3 0 0-15,0 0 0 16,-6-3-1-16,0 3-1 16,0-2 2-16,-6 1 0 15,-15 1 0-15,-6 1 0 16,-4 0 2-16,-1 1-1 15,2-4-1-15,5 0 0 16,0-2-7-16,4-3-17 0,6-2-12 16,-1 2-43-16,5-1-63 15,1-5-78-15,7-1-71 16</inkml:trace>
  <inkml:trace contextRef="#ctx0" brushRef="#br0" timeOffset="-160249.99">10147 12158 208 0,'0'0'101'0,"0"0"42"15,0 0-73-15,0 0-6 16,0 0-14-16,0 0 32 16,0 0-31-16,3-23-3 15,-3 23-32-15,0 0-16 16,-4 0 1-16,-8 15-1 16,-2 3 13-16,0 4-1 15,-2 6 27-15,1 5-11 0,-1 5 9 16,-1 2-3-1,2 0-2-15,0-1-16 0,6-4 1 16,1 0-5-16,3 2 3 16,2 2-6-16,1 3-1 15,2-4 8-15,0-1-15 16,0-3 13-16,0-3-3 16,0-1-9-16,2-4 9 15,5 0-5-15,-1-2 1 16,1-2 4-16,2-2-5 15,2 1 3-15,1 1 3 16,4-2-7-16,-2-3 10 16,7-1-8-16,-1-1-1 15,-3-4 6-15,3-3-11 0,-3-2 5 16,5 0 0-16,4-3-1 16,-1-3 4-16,-2 0-5 15,2 0 0-15,-3 0 2 16,-1 0-6-16,-3-6 2 15,1-3 0-15,-2-2 0 16,2-2 4-16,0-2-4 16,-2-4-1-16,5-3 3 15,0-1-4-15,0-2 0 16,0-3 1-16,-1-2 1 16,-3-2-2-16,0-6 0 15,-1-4 0-15,-4-3 2 16,1-4-1-16,-2 0-1 15,0 1 0-15,0 4 0 16,-2 7 0-16,0 7 2 0,0 7-1 16,-3 4-2-16,-1 3 1 15,-1 4 0-15,-3 0 0 16,5 0 1-16,-6 2-2 16,1-1 1-16,-1 1-4 15,-1 3 3-15,0-2-14 16,0 2-4-16,0 3-9 15,0 0-21-15,0 4-16 0,-4 0-25 16,-11 2-107 0,-2 14 50-16,-2-1-39 15,1 2-145-15</inkml:trace>
  <inkml:trace contextRef="#ctx0" brushRef="#br0" timeOffset="-159770.33">10470 12453 608 0,'0'0'189'0,"0"0"-114"0,0 0-29 15,0 0-25-15,0 0-12 16,0 0-3-16,25-44 12 16,-12 35-1-16,4-5 0 15,-1 1-5-15,4-4 1 16,2 0-7-16,0-5-3 16,4-2 2-16,-2-2 0 15,0 3-5-15,-2 0 1 16,-3 6-1-16,-4 2 5 15,-2 3 1-15,-5 5 4 16,-2 2 2-16,-3 3 5 16,-1 2-12-16,2 0-5 15,3 0-6-15,2 17 6 0,0 4-1 16,0 8 3-16,-1 1-1 16,-1 3-1-16,-1-1 2 15,0-2 1-15,-1 3-1 16,0 1-4-16,1 2-3 15,2 1-41-15,1 1-75 16,-1-4-33-16,-1-5-198 16</inkml:trace>
  <inkml:trace contextRef="#ctx0" brushRef="#br0" timeOffset="-158947.15">10337 13251 667 0,'0'0'183'0,"0"0"-71"16,0 0-36-16,0 0-28 15,0 0-34-15,0 0-14 16,-18-22-1-16,18 23-7 16,0 13 5-16,0 6 3 15,0 3 5-15,0 2 9 16,0 2 5-16,1 0-7 16,4-1 5-16,-2 1-11 15,0 1-2-15,1-3 1 16,-2-1-1-16,-1-3-2 0,2-1-1 15,-3-6 0-15,2 0 2 16,-1-6-2-16,-1-2-1 16,0-5 0-16,0 1 0 15,0-2 4-15,2 0 0 16,0 0 2-16,-1 0 11 16,3 0 5-16,4-11 2 15,4-6-24-15,4 0 0 16,1-3-1-16,2 1 1 15,0 0-1-15,2-1 0 16,3 3 1-16,1 0 0 16,-1 5-2-16,-4 4 1 15,-3 3 0-15,-3 5 0 0,-1 0 0 16,2 0-3-16,-1 0 4 16,-4 2-3-16,1 7 1 15,-4 2 0-15,-4 0 2 16,-3-1-1-16,0 2-4 15,0-1 4-15,-5 0 1 16,-11 1 0-16,-6-1 0 16,-3-2 1-16,-5 4 0 15,-3-6-1-15,2 1-2 16,1 0 2-16,6-2-10 16,1-1-20-16,4 3-32 15,4-6-98-15,2-2-148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09:47:40.8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4960 795 331 0,'0'0'85'15,"0"0"-21"-15,0 0-43 16,0 0 4-16,0 0-7 0,0 0 15 16,0 0 43-16,9-39-30 15,-8 35-37-15,-1-2 5 16,0 4 35-16,0-1-28 15,0 1 15-15,0 2 4 16,0-1-14-16,0 1-5 16,0-2 1-16,0 2-1 15,0 0 1-15,0-1-4 16,0 1 3-16,0 0-8 16,0 0 3-16,0 0-7 15,0 0 0-15,0 0-7 16,0 0-2-16,0 0 0 15,-10 14 0-15,-8 5 6 0,6 1-4 16,-3 3 2 0,3 0 7-16,-1 3-5 0,1 0-3 15,0 2 1-15,0 3 3 16,3 0-1-16,-2 2-2 16,1 0 7-16,1-2-1 15,0 1-10-15,-1 1 3 16,1 3 0-16,0-1 6 15,0 2-4-15,-1 2-3 16,2 6-2-16,0 1 2 16,2 4 5-16,-2 0-7 15,-2 0 2-15,3-5 1 16,0-3 2-16,-1-4-3 16,2-1 0-16,2-3-2 15,-2 0 1-15,0-1 0 16,2-1-1-16,-1-5 2 0,2 3-2 15,-2-2 0-15,2-3 1 16,2 3 0-16,-2-4 1 16,3-2-2-16,0-2 0 15,-2-3-1-15,1-3 2 16,1-3 0-16,-2-1-1 16,0-3 0-16,0-2 0 15,2-2 0-15,0-1 1 16,0-2-1-16,0 1 0 15,-1 0-2-15,1-1-3 16,0 0-7-16,-3 0-11 0,1 0-9 16,-1 0-21-16,-2-4-37 15,3-16-142-15,2-16-100 16</inkml:trace>
  <inkml:trace contextRef="#ctx0" brushRef="#br0" timeOffset="2789.62">5006 843 74 0,'0'0'195'15,"0"0"-80"-15,0 0-43 16,0 0-10-16,0 0-13 16,0 0 0-16,-21-24-6 0,21 19-2 15,0 1 11-15,0-1-8 16,0 0 2-16,-3 2-6 16,3-1-3-16,0 2 6 15,-2 2-25-15,0 0-7 16,2 0 12-16,0 0-16 15,0 0-6-15,0 0-1 16,0 0-1-16,0 2 1 16,7 7 0-16,7 2 3 15,3-2 0-15,0 2 3 0,5-3-1 16,-1 0-1 0,7-1 2-16,4 0 0 0,8-1 1 15,4 0 16-15,12-4-6 16,5 1-11-16,5-3 8 15,10 0-8-15,-1 1-1 16,-1-1-2-16,-4 2 2 16,-1-2-1-16,-3 0-4 15,0 1 2-15,-3 1 1 16,-5-1-3-16,-1-1 0 16,-5 0 3-16,0 0-3 15,-1 0 0-15,6 0 2 16,1 0-2-16,4 0 2 15,4 0 0-15,-2 0 1 16,2 0-2-16,-2 0-1 0,2 0-1 16,-3 0 0-1,-4 0 2-15,-4 2 2 0,-3 1-3 16,0-1 0-16,-2 1 1 16,5-1-1-16,2-1 1 15,7-1-1-15,2 1 1 16,5-1 1-16,-2 2-2 15,-2 1 0-15,0 0 3 16,-1-1-1-16,-5 3-1 16,0-4-1-16,-6 3 0 15,-1-2 0-15,4 3-2 16,3 0 2-16,5-3 0 0,7 1 1 16,0 1 2-16,-1 1-2 15,2 1-1-15,-4 1 2 16,-4 2-1-16,-6-3-1 15,-4 0 0-15,-5 1 0 16,-3-2 1-16,-1 0-1 16,0-2 0-16,7-3 0 15,5 4 0-15,4-3 2 16,5 2 0-16,2 0-2 16,5 0-5-16,7-1 5 15,3 3 2-15,3-1-1 16,-1 0 0-16,-4 0 1 15,-4 1-2-15,-6-2-1 16,-3-3 0-16,-4 0 2 16,-7 0 0-16,-1 0-1 0,0 0 0 15,1 0 0-15,4 0 2 16,2 0-1-16,-4 0-1 16,-5 0-1-16,-1 0 1 15,-4 0-3-15,-6 0 3 16,-3 0-2-16,-5 0 2 15,1 0 3-15,1 0-3 16,3 0 1-16,3 0-2 16,5 0 2-16,4 0-1 15,1 0 0-15,-1 0 1 0,3 0-2 16,-2 0 3-16,0 0-4 16,-2 0 4-1,0 0-2-15,5-3 0 16,-1-1-2-16,1 1 2 0,-5-1 5 15,-6 2-5-15,-7-2 0 16,-9-1-1-16,-7 3 2 16,-6-1-1-16,-5-1 0 15,-2 1 0-15,-2-1-2 16,1 1 0-16,1 0 2 16,1 1 1-16,0 1-1 15,4-1 0-15,-1 1 2 16,1 1-2-16,-1-1 0 0,-3 1-2 15,-2 0 2 1,-4 0 0-16,-1 0 0 0,0 0-2 16,-2 0 0-16,0 0 1 15,1 0 2-15,3 0-1 16,2 0 2-16,0 0-4 16,3 4 1-16,-1 2 0 15,-1-1 1-15,0 2 0 16,-1 1 0-16,1 2-4 15,-3 4 0-15,0 0 1 16,-2 6 3-16,-2 0 0 16,-2 5 1-16,0 5 0 15,-1-1 6-15,0 4-7 16,0 6 1-16,0 3-1 0,0 6 2 16,0 2-2-16,0 2 2 15,0-4 4-15,0-1-4 16,0-5 2-16,-1-2-1 15,-8-2-2-15,-2 0 1 16,-2 0 4-16,1-1-3 16,-2 2-2-16,3-2-1 15,-2 1 2-15,1-1-2 16,0-1 3-16,2-5-2 16,-3 1-1-16,2-3 1 15,0-3 2-15,2-4-3 16,-1 0 2-16,4-3 0 15,-3-2 1-15,0-3 3 16,2-1-2-16,1-1-2 16,-1-3 0-16,-2-1-1 0,-1 0 0 15,-3-2-1-15,-8 4 3 16,-4-5-3-16,-10-1 7 16,-5-4-2-16,-8 0-2 15,-8 0 3-15,-5 0 0 16,-4-7-2-16,-3-2-1 15,-3 0-2-15,-4-2-2 16,-5 0 2-16,-1 1-2 16,0 0 1-16,2 1-1 15,-5-1 1-15,-4 1 3 0,-3-2-3 16,-3 2 3 0,-4-1 0-16,-8 0-3 0,-3 0 1 15,2 1-3-15,4-2 2 16,1 3-1-16,4-2 0 15,-1 3-2-15,2-3 3 16,-1 3 4-16,1-1-3 16,3 0 0-16,0 2-1 15,-1-4 2-15,-1 5-2 16,2 0 0-16,5-2-3 16,2 2 2-16,5 3 0 15,0-3-5-15,3 3 4 16,0-1 2-16,1 3 0 0,-1 0 0 15,-1 0 0 1,2 0-1-16,2 0 0 0,6 0 2 16,3 0-1-16,0 0 0 15,-2 0 0-15,2 3 0 16,5 1 0-16,2-3 0 16,5-1-2-16,4 2 2 15,0-1-4-15,-1-1 3 16,1 1 0-16,-4 2 1 15,0-2 0-15,3 2 2 16,-2 2-2-16,0-2 0 16,1 2-2-16,-5-1 1 15,7 1-2-15,0 1 3 16,3 0-1-16,3-1 1 0,-1 0 0 16,3-1 0-16,-4 0 0 15,0 3 0-15,-4-4-2 16,-2 2 1-16,1-1 0 15,2-2 1-15,3 1-3 16,-4 2 0-16,0-1 3 16,-4 0-4-16,-5 2 2 15,1-1 1-15,-1 1 1 16,5 0 2-16,1-1-2 16,0 1 1-16,5-2-1 15,3 3 1-15,-2-1-1 16,3 0 0-16,1-1 0 15,1 0 3-15,2-1-2 16,4-1 0-16,-2 2-2 16,3 1 1-16,-2-1 0 0,-3 1 0 15,-2 1 2-15,-2-3-2 16,-1 2 0-16,0-1-2 16,4 0 4-16,4-1-4 15,3-2 2-15,7 1-1 16,1-3 2-16,4 2-1 15,1-2 1-15,1 0-1 16,3 0 0-16,1 0 0 16,7 0 0-16,3 0-2 15,1 0-2-15,2 0-20 0,1 0-12 16,1-2 0 0,-1 2-32-16,3-3-35 0,0-2-160 15,0-6-270-15</inkml:trace>
  <inkml:trace contextRef="#ctx0" brushRef="#br0" timeOffset="4355.59">15096 867 187 0,'0'0'27'16,"0"0"103"-16,0 0-76 16,0 0 8-16,0 0-34 15,0 0-4-15,0 0 13 16,-23-46 30-16,21 42-14 15,0 1-44-15,1 0 1 16,0 2 18-16,-1-1-5 16,2 2-6-16,0 0 14 15,0 0-8-15,0 0-6 16,-1 0-7-16,1 0-2 0,-2 0-8 16,-1 0-5-16,-3 14 2 15,-1 5 3-15,-1 5 6 16,1 3 4-16,-2 2 0 15,0 2 2-15,1 3 7 16,1 0 0-16,-2 2-6 16,3 3-3-16,-1 0-1 15,-2 2-1-15,-2 2 0 16,2-1-2-16,-4 3 0 16,1 3-1-16,-3 4 2 15,-1-4 1-15,-2 0 0 16,1-4 3-16,3-3-5 15,-1-1 2-15,0-3 1 16,4 2 2-16,1-5-4 16,0 3-1-16,2-1 5 15,0-3-11-15,1 3 9 0,-2-4-6 16,3 2 2-16,0-2 3 16,-3 1-8-16,3 0 5 15,0-3-2-15,2-1 5 16,-2-2-1-16,0 0-3 15,0-1 1-15,-1-5-5 16,3 2 8-16,1-2-5 16,0-1-1-16,0-1 0 15,2-3-1-15,-1-3 0 0,1-6 0 16,-1-1-1 0,2-3 0-16,0-3 1 0,0 0-1 15,0 0 1-15,0 0-1 16,0 0 0-16,0 0-3 15,0-4-9-15,0-15-35 16,3-11-34-16,13-8-5 16,9-7-90-16,3-14-72 15</inkml:trace>
  <inkml:trace contextRef="#ctx0" brushRef="#br0" timeOffset="7432.07">15144 1081 347 0,'0'0'36'16,"0"0"2"-16,0 0 9 15,0 0-29-15,0 0 24 16,0 0-30-16,-16-39 0 15,14 36 30-15,1-2-8 16,-1 2-5-16,-1-2 6 16,-2 1-17-16,2-1 11 15,0 3-5-15,1-1 9 16,2 1 8-16,0 2 16 0,0-1-20 16,0 0-19-16,0 1-9 15,0 0 2-15,0 0-2 16,0 0-5-16,0 0-1 15,0 0 1-15,0 0-2 16,0 0-2-16,0 0 2 16,6 0 2-16,12 0 6 15,6 0 0-15,-2 0 4 16,2 0-11-16,1 0-3 16,1 0 1-16,2 0 1 15,5 2-2-15,3 3-2 16,4-3 2-16,6 1 4 15,3-1 0-15,5-1-3 16,3-1 1-16,6 2 6 16,0-2-7-16,7 0 4 0,-2 0 3 15,-4 0-5 1,-4 0 2-16,-4 0-3 0,-6 0-1 16,-4 0 2-16,-8 0-3 15,3 0 5-15,-3-2-5 16,1-1 0-16,6 0 0 15,0 1 0-15,4 0 0 16,2-2 0-16,3 1 0 16,-1 0 0-16,2 1 0 15,0-1 2-15,-1 3-2 0,3 0-5 16,-3 0 5 0,0 0 5-16,2 0-5 0,-4 0-3 15,3 0 3-15,4 0 1 16,2 0 0-16,1 0-1 15,6 0 2-15,-2 0-2 16,2 0 1-16,-3 0 2 16,3 0-3-16,0 0 0 15,1 0 0-15,-7-3 0 16,-5 0 0-16,-6 1 0 16,-5-2 1-16,-1 2-2 15,-2-3 1-15,-1 1-4 16,-1 1 8-16,1 0-8 0,-4-4 8 15,4 4-4-15,-1-3 0 16,-1 3 2-16,1 0-7 16,-1-1 10-16,-3 3-10 15,-1-1 5-15,-3 2 0 16,1 0 0-16,-1-2 6 16,2 1-6-16,1-1 0 15,-2 1-1-15,3 1 1 16,-4-1 0-16,2 1-3 15,5 0 3-15,2 0 1 16,3 0 0-16,4 0-2 16,-3 0 1-16,-1 0-4 0,0 0 4 15,-5 0 0 1,-2 0 0-16,-2 0-3 16,3 0 2-16,-1 0 1 15,-4 0 0-15,-3 0 1 0,-7 0-1 16,-4 0 2-16,-7-2-3 15,-1-1 1-15,1 1 0 16,0-1-2-16,1 1 5 16,1-2-3-16,-1 1 0 15,1 0 0-15,-1 1-3 16,2-1 3-16,0 3 3 16,-4-3-2-16,6 3-2 15,-6-2 1-15,0 2 0 16,1-1 1-16,-2 1-1 15,0-1-1-15,-2 1 1 0,3 0 0 16,2-2 1 0,-1 2-2-16,5 0 2 0,-3 0-2 15,0 0 1-15,-2 0 0 16,-1 0 0-16,-3 0 0 16,0 0 0-16,-5 0 1 15,1 0-1-15,1 0-2 16,-3 0 0-16,0 0 2 15,1 0-3-15,0 6-2 16,-1 1 1-16,1 2 1 16,-1 0 2-16,1 1 0 15,-2 3 2-15,2-2-1 0,-2 2 1 16,1 0-1-16,0-3 0 16,-2 4-2-16,1 0 2 15,-1 2 0-15,-1 1-2 16,0 2 2-16,0 1 0 15,0-1 2-15,0 2-2 16,0 1 0-16,0 0-1 16,0 1 2-16,-3-1-3 15,0-2 5-15,-1 2-4 16,-2-3 4-16,0-2-4 16,1 1 4-16,-2 1-3 15,1 0 1-15,0 5 8 16,0-3-6-16,0 1 4 0,0-2-5 15,2-3 1-15,-4 2-1 16,1-2 0-16,2-1 1 16,-1-1 0-16,3 3-3 15,-1-1 7-15,-1 0-6 16,2 0 7-16,-2-1-7 16,2 2 4-16,1 1-1 15,-1 0 1-15,2-4-3 16,-1 2 2-16,0 0 0 15,1 0-3-15,-2 0 1 16,1 0 2-16,-1 1-1 16,0-1-1-16,-1-1 0 15,3 2 0-15,-2 0 0 16,3-1 0-16,0-2 0 16,-2 1-1-16,1-1 1 15,1-1 0-15,-2 0-2 0,2 2 1 16,-1-2 3-16,-3-2-3 15,4 1 0-15,0 0 0 16,0-1 1-16,0 0 0 16,-1-2-2-16,1-3 1 15,-1 0-1-15,-1 0 1 16,2-1 0-16,-1-1-1 16,-1 2 1-16,1-4 2 15,-1 1-3-15,1-1 1 16,-1 1 0-16,1-1 0 15,-2-3 0-15,0 2-1 0,1-1 2 16,-4 2-2 0,-1 0 1-16,-2 0 1 15,-7-1 0-15,2 1 4 16,-5-3-2-16,-4 0 1 0,0 0-2 16,-3 0-2-16,-4 0 1 15,-4 0-2-15,0 2 0 16,-4-1 5-16,-2-1-4 15,-3 0 0-15,0 0-1 16,-5 0 0-16,0 0 0 16,-4 0 0-16,-5 0 1 15,-2 0-2-15,-1 0 1 0,-3 0 0 16,5 0 0 0,-1 0 0-16,-1 0 0 0,-3 0-4 15,-4 0 4-15,-6-1-1 16,0-4 2-16,-2 3-1 15,1-4 0-15,1 0 0 16,-1 3 1-16,4-2 3 16,5 0-4-16,4 1 0 15,1 1 4-15,-1-2-4 16,-2 1 1-16,-1 1-1 16,1-1-1-16,2 1 0 15,1-2-5-15,1 2 6 16,-1-2 1-16,-3 1-1 15,4-1 0-15,1 0 0 16,1 1-2-16,0-1 2 0,0 2 0 16,0-2 1-16,-2 1 1 15,-1-1-2-15,2 0 1 16,0 0-1-16,2 3 2 16,-1-1 1-16,5 1-3 15,-3-1 1-15,5-2-1 16,0 2-3-16,0-1 3 15,0-1-2-15,2 1 2 16,-1-1 0-16,0 1 0 16,-2 1-3-16,0 2 4 0,3-1-3 15,2 2 4 1,1-2-2-16,5 2 0 16,1 0 0-16,2 0 0 15,6 0 1-15,1 0-1 0,3 0 2 16,1 0 1-16,1 0-3 15,1 0 1-15,2 0-1 16,2 0 0-16,-2 0 0 16,2 0 0-16,-4 0-2 15,1 0 2-15,-1 0 3 16,-1 4-3-16,0-1-3 16,1 1 3-16,0-1 0 15,0 0 3-15,0 1-2 16,-1-1-1-16,0 1-2 15,0-2 2-15,2 2-1 0,-7 1 0 16,1-1 1 0,-1 0 0-16,-1-1 2 0,3 2-2 15,1-2-2-15,2-1 2 16,1 1-1-16,3 0 1 16,-1-1 0-16,-1 2 0 15,1-1-1-15,-2 0 1 16,-1 2 0-16,-1-1-1 15,0-4 2-15,-2 5-1 16,5-2 0-16,-4 0 0 16,3 2 0-16,-3-4 0 15,-3 3 0-15,2-1-1 0,0 0 2 16,1-2-2 0,3 2 3-16,5-3-1 0,2 1-1 15,5 1 0-15,6-2 3 16,3 0-3-16,3 0 0 15,0 0 1-15,0 0-1 16,0 0-1-16,0 0 1 16,0 0 0-16,0 0 1 15,0 0-1-15,0 0-3 16,0 0 3-16,-5 0-1 16,-6 5-2-16,-8 2-25 15,-2 5-29-15,4-1-52 16,4-5-130-16,7-6-387 15</inkml:trace>
  <inkml:trace contextRef="#ctx0" brushRef="#br0" timeOffset="10517.7">17404 1184 242 0,'0'0'185'15,"0"0"-123"-15,0 0 0 16,0 0-21-16,0 0-20 16,0 0 10-16,0 0 12 15,0 0-19-15,0-9-2 16,0 9 0-16,0 0-8 16,0 0-3-16,0 2-5 15,0 9 22-15,-6 6 4 16,-6 4-3-16,0 3-2 15,-1 2-3-15,0 1-7 16,-2 3-1-16,3 0-4 0,-2 1-1 16,-1 0-4-16,3 3 0 15,-1 1 2-15,2 1-6 16,1-2 5-16,4 0 1 16,2-5-8-16,2-4 0 15,2-4 1-15,0-2-1 16,0-6-1-16,0-4 9 15,5-4-9-15,3 0 2 16,3-3 3-16,1-2-5 16,6 0 0-16,2 0-1 15,0 0-28-15,2-9-36 16,-1-3-83-16,-4 0-37 16,2-2-166-16</inkml:trace>
  <inkml:trace contextRef="#ctx0" brushRef="#br0" timeOffset="10849.08">17197 1498 567 0,'0'0'95'16,"0"0"18"-16,0 0-25 15,0 0-71-15,0 0-5 16,88-33-6-16,-48 26-2 15,5-3-4-15,-3 6-1 16,-2-2-81-16,-9 2-88 16,-6 1-113-16</inkml:trace>
  <inkml:trace contextRef="#ctx0" brushRef="#br0" timeOffset="13997.59">22104 2123 155 0,'0'0'166'0,"0"0"-110"16,0 0-1-16,0 0-25 16,0 0-6-16,0 0-10 15,-6-21 5-15,3 17 6 0,3 1-3 16,-3 0 39-16,2 0-14 15,1 1-2-15,-2 0-26 16,2 1 31-16,-1-1-17 16,1 2 7-16,0 0-8 15,0 0-7-15,0 0-13 16,0 0-1-16,0 0 2 16,0 0-3-16,0 0-2 15,0 0-8-15,0 0 6 16,6 0-4-16,19 0 3 15,14 0 14-15,13 0 3 16,5 0-15-16,10 0-1 16,-1 0 3-16,2 0-3 0,1 0-3 15,-1 0 1 1,10 0 1-16,-2 0-3 0,-2 0-1 16,-3 0 0-16,-12 2-1 15,-2-1-4-15,-4 3 4 16,-2-4 2-16,-2 3-2 15,-5-3 0-15,-1 0 0 16,-7 0 1-16,-2 0 1 16,-6 0-3-16,-2 0 1 15,-7 0 0-15,-1 0 0 16,-4 0 0-16,-3 0 0 16,-2 0 0-16,-4 0 0 0,-2 0-2 15,-1 0-1-15,-2 0-8 16,0 0-1-16,0 0-14 15,0 0-8-15,-16 0-42 16,-15 2 26-16,-11 5-41 16,-7 1-15-16,-7-4-32 15,0 2 64-15,-2 1-126 16</inkml:trace>
  <inkml:trace contextRef="#ctx0" brushRef="#br0" timeOffset="14627.55">22250 2227 257 0,'0'0'115'0,"0"0"-41"15,0 0 6-15,0 0 14 16,0 0-48-16,0 0-2 16,-3 0-15-16,3 0-12 15,0 0 3-15,0 0 5 0,3 0-5 16,14 0-6-16,8 0-1 15,8 0 5-15,7-2 5 16,6 2-3-16,4-1 1 16,3-2 1-16,5 1 3 15,7 0-10-15,3 0 8 16,5 0-14-16,-3 2-6 16,-4-3 1-16,-5 3-1 15,-3 0 1-15,-1 0 1 16,-6 0-4-16,-6 0 2 15,-4 0-3-15,-7-2 6 16,-4-1-4-16,-5 2 2 16,-3-2-3-16,-5 1 3 0,-1 1-3 15,-5-1 2-15,-2 2-3 16,-3-2 1-16,-2 2 0 16,1 0 0-16,-4-1 0 15,-1 1 1-15,0 0-2 16,0 0 0-16,0 0 0 15,0 0-6-15,0 0-12 16,0 0-15-16,-7 0-23 16,-12 0-14-16,-8 6-26 15,-5 3-43-15,0-2-52 16,0-3-127-16</inkml:trace>
  <inkml:trace contextRef="#ctx0" brushRef="#br0" timeOffset="15812.76">23522 1746 403 0,'0'0'38'0,"0"0"29"16,0 0-9-16,0 0-1 16,0 0-34-16,0 0-13 15,0 0-1-15,0 0-5 16,0 0 1-16,0 0-2 0,2 0-2 16,-2 0-1-16,0 0 0 15,0 0-5-15,-3 0-20 16,-18 5-37-16,-10 0-65 15</inkml:trace>
  <inkml:trace contextRef="#ctx0" brushRef="#br0" timeOffset="19699.37">24456 1164 18 0,'0'0'12'16,"0"0"-8"-16,0 0-3 15,0 0-1-15,0 0 0 16,0 0-1-16,0 0-4 15,54 6 2-15,-48-5-4 16</inkml:trace>
  <inkml:trace contextRef="#ctx0" brushRef="#br0" timeOffset="21423.64">24783 1255 113 0,'0'0'62'16,"0"0"105"-16,0 0-90 15,0 0 28-15,0 0-68 16,0 0 23-16,12-42 20 0,-12 35-71 15,0 2 5-15,0-2-2 16,0 2 32-16,-3 0-33 16,-5-4-11-16,-1 2 0 15,-2-1 5-15,-3-1-1 16,-1 1-4-16,0-1 3 16,-3 1 3-16,-1 1-3 15,-7 0 2-15,0 0-4 16,-4 3 2-16,-1-1 1 15,-1 1-4-15,-1 2 1 16,0 0 0-16,2 2-2 16,0-3 1-16,3 3 0 15,2 0 1-15,5-1 2 0,6 1-3 16,-1 0-1-16,3 0 1 16,-3 0 2-16,6 0-2 15,3 0 0-15,-2 0 0 16,3 0 2-16,1 0-4 15,-2 0 4-15,0 0-4 16,-2 0 2-16,3 0 0 16,-5 0-2-16,-2 0 1 15,3 0 2-15,-2 1-1 16,1 4 0-16,-1-2 0 16,-1 0 0-16,1 2 1 0,1-3-1 15,-1 2 0 1,0-1-1-16,1 2 1 0,0-1 0 15,-2 1 0-15,2 2 0 16,1 0-3-16,-5 3 4 16,0 2-2-16,2 0 0 15,1 4 0-15,1 0-2 16,2 1 3-16,2 5-1 16,-1-1 1-16,4-1 5 15,1-1 0-15,0 0-1 16,-1-2-1-16,0 0-1 15,1 1 2-15,0-1 0 16,2 0-3-16,-1 1 3 16,-1 1-2-16,2 0-1 0,-2 1 0 15,1 0 2-15,-2-1 0 16,4 3 3-16,-2 0-1 16,0-2-1-16,2 1 0 15,0-2-1-15,0 3 4 16,0 0-4-16,0-3 3 15,0 3 1-15,0-4-4 16,0 1 0-16,2-2-1 16,3 2 2-16,-1-3 1 15,2-1-3-15,-1-3 0 16,1 1-1-16,3 1 2 16,-2-5 3-16,4 4-1 15,0-2 0-15,2-1-1 0,2 1 4 16,2 0-2-16,3 0 1 15,-2 0-2-15,3-3 3 16,-2 1 0-16,-1 0-4 16,3-1 4-16,-1 1-2 15,0-2-1-15,4 1-1 16,1-2 0-16,0 2 0 16,1-2 0-16,1 0 1 15,3-1 0-15,-2 1-2 16,2-1-1-16,-3-1 6 15,-1 1-6-15,3 0 6 16,-1 1-6-16,2-3-1 16,3 4 2-16,0-1 0 15,0 0 0-15,-2-1-3 0,-1 0 1 16,-2-1 1 0,-3-3-2-16,1 1 2 0,-4-2 1 15,-3 0-2-15,2 0 1 16,-2 0-1-16,-2 0 3 15,1 0 1-15,0-7-3 16,3 0 3-16,0 0-4 16,3-1 3-16,-2-2-4 15,2-1 0-15,-2-1 2 16,-1-1-2-16,0-1 1 16,0-1-1-16,-3-1 0 15,1 1 1-15,0-3 2 16,-2 3-6-16,1-2 5 0,-3 2-3 15,-1-2 2-15,0 0 0 16,1-2 0-16,-2 1-1 16,1-1 0-1,-4 0 0-15,0-1 2 0,-3-1-2 16,0 0-3-16,-3 0 3 16,1 0 1-16,-3-1-1 15,-1 0 0-15,-1-2 0 16,0 0-1-16,0 1-1 15,-3 0-2-15,-6 1 4 16,-3 0 1-16,-1 5-1 16,-2-2 0-16,-2 0 2 0,0 2 1 15,-3 0-5-15,-1-2 2 16,-1 1-1-16,-2 2 1 16,3 1-2-16,0 2 1 15,4 2 1-15,0 1 0 16,4 1 2-16,1 2-4 15,-2-1-1-15,-5 0-2 16,-1 2 6-16,-4 0-1 16,-4 2 0-16,-2 1-9 15,-3 3 7-15,1 0-12 16,5 0-4-16,0 0-13 16,5 5 4-16,2 9-28 15,5 4-56-15,5 1-76 0,2-3-18 16</inkml:trace>
  <inkml:trace contextRef="#ctx0" brushRef="#br0" timeOffset="26019.05">24486 3780 427 0,'0'0'59'0,"0"0"4"0,0 0 4 16,0 0-12-1,0 0-11-15,0 0 12 0,0 0 0 16,0-41-28-16,0 39 32 16,0-3-23-16,0 3-12 15,0-1 7-15,0 3-9 16,0-2 10-16,0 2-3 15,0 0-13-15,0 0-6 16,0 0-7-16,0 0 5 16,0 0-9-16,0 0 4 15,0 0-2-15,0 0 0 16,-10 0-4-16,-4 10 0 16,-4 2 2-16,-3 4 4 15,-1 1-4-15,1 3 7 16,-3 2-4-16,0 2-2 0,1-1-1 15,-1 3 8-15,6-1-4 16,-1 3-2-16,2-1 0 16,-1-1 1-16,3 3-1 15,2 0 2-15,2 0-4 16,5 0 3-16,-1-3-1 16,4 4 0-16,2-4 0 15,-1 1 1-15,2-1-1 16,0-3 0-16,0 1 4 15,0-5-6-15,0 2 2 16,5-3 3-16,2-1-5 16,1 0 3-16,2-1-1 0,2-3-1 15,0-4-1-15,-2-1 1 16,3-2 2-16,-2-1-2 16,2-4 4-16,1-1 1 15,5 0-2-15,-1 0 3 16,4 0-2-16,-1-1 3 15,-1-8-4-15,1 1 0 16,-4-3 0-16,-2 0-4 16,-3 0 1-16,-1 1 2 15,-2-3-1-15,-5 2-1 16,-2 0 3-16,-2 0-4 16,0-1-3-16,0 1 3 15,-2-2-1-15,-11 3-2 16,-2-1 2-16,-3 3 2 15,-4 1-2-15,-4 3-4 16,-4 2-3-16,-1 2 1 0,-3 0-6 16,-1 4-3-16,0 12-9 15,-5 3-7-15,2 3-36 16,4 5-45-16,6-8-190 16,10-6-291-16</inkml:trace>
  <inkml:trace contextRef="#ctx0" brushRef="#br0" timeOffset="27347.59">24833 3696 402 0,'0'0'44'16,"0"0"18"-16,0 0 36 16,0 0-32-16,0 0-29 15,0 0 8-15,-6-55-26 16,4 45 28-16,-4-3 2 15,0 1-24-15,-3-2 11 16,-3 0 0-16,-3 0-21 16,-1 0-2-16,-1 1-3 0,-5 1-1 15,-1 0 0-15,0 4 1 16,-7-1-7-16,2 1 2 16,-5 4 0-16,-3 1-3 15,-2 3 4-15,-2 0-6 16,-6 0 1-16,-5 12 5 15,3 5 5-15,-4 3-6 16,2 5 1-16,-3-3-3 16,0 3 11-16,-2 4-11 15,-1-1 2-15,2 3 5 16,1 0-7-16,2 3 3 16,8 4-1-16,0 4 2 15,7 6-1-15,0 2-3 16,3 1 3-16,3 0-5 15,5 2 5-15,3-3-1 0,4 1-2 16,7-2 1 0,1-1 4-16,5-1-6 0,2-1 2 15,3 0 1-15,0-4-2 16,0 0-1-16,5-3 2 16,7 0-1-16,4-2-1 15,-1-2-1-15,5-1 1 16,1-3-1-16,5-3 1 15,1-3 0-15,7-3 0 16,5-2 2-16,2-5 6 0,5-2-8 16,0-3 0-1,5-4-2-15,2-5 4 0,1 0-4 16,0-1 0-16,-3 0 5 16,1 0-5-16,-4-8 0 15,1-2 1-15,-3-1 0 16,0-1 3-16,-2-1-4 15,-2-1 0-15,-1 0 3 16,-2-1 1-16,1-4-4 16,-5 0 0-16,3-3 1 15,-4 0 0-15,2-5-1 16,-1 1 2-16,-1 2-2 16,-3-5 2-16,2 4-1 0,-3-2 3 15,-1 2-4 1,-2 0 1-16,-1-2-4 0,-2 1 6 15,-2-2-3 1,0-3 1-16,-4 1-1 0,0-1 0 16,-4-2 0-16,3-1 2 15,-4 0-2-15,-2-3-1 16,-2-3 0-16,-4-2 2 16,-4-1-6-16,-1-3 5 15,0 0 0-15,-10 1-6 16,-9 0 5-16,-5 2 2 15,-3 3-1-15,-4 4 0 16,-2 2-3-16,-2 3 3 16,-3 3-7-16,-4 1 6 15,-4 5-1-15,-6 3-8 0,2 3 3 16,-1 3-1-16,-1 2-4 16,4 5 4-16,-2-1 2 15,6 6-7-15,1 1-4 16,3 0-3-16,1 16-20 15,2 5-19-15,3 4-6 16,0 3-118-16,4-2-46 16,0-1-279-16</inkml:trace>
  <inkml:trace contextRef="#ctx0" brushRef="#br0" timeOffset="30670.35">2557 3416 732 0,'0'0'45'0,"0"0"-45"16,0 0-1-16,0 0 1 15,0 0 9-15,0 0 28 16,0 0 19-16,98 43-18 16,-46-40-13-16,8-3 5 15,5 0-11-15,6-6-8 0,-4 0-7 16,-6 3-1-16,-7 3-3 16,-14 0-27-16,-8 7-83 15,-10 3-133-15,-8-1-385 16</inkml:trace>
  <inkml:trace contextRef="#ctx0" brushRef="#br0" timeOffset="31537">6732 3739 260 0,'0'0'106'16,"0"0"-2"-16,0 0 2 16,0 0-13-16,0 0-39 15,0 0-16-15,0-7-8 16,0 7 1-16,0 0-13 15,4 0 14-15,14 5-5 16,7-1 11-16,13 0-12 16,11-2-11-16,12-2-2 15,9 0-9-15,9 0-4 16,-1 0 0-16,4 0-16 16,-6 7-81-16,-5 1-69 15,-5-3-83-15</inkml:trace>
  <inkml:trace contextRef="#ctx0" brushRef="#br0" timeOffset="32229.81">11171 3872 421 0,'0'0'180'0,"0"0"-108"15,0 0 34-15,0 0-4 0,0 0-65 16,0 0-25-16,-17-6-11 16,32 6 5-16,17 1 8 15,11 5-1-15,15-1-4 16,9-1-4-16,10 0-4 15,7-3 1-15,9 1 1 16,8-2-6-16,-3 3-15 16,-5 1-97-16,-14-4-157 15</inkml:trace>
  <inkml:trace contextRef="#ctx0" brushRef="#br0" timeOffset="32905.86">15052 3875 526 0,'0'0'21'0,"0"0"-17"15,0 0 1-15,0 0 7 16,0 0 23-16,0 0-10 0,92 48 2 16,-26-46 2-1,16-2-13-15,16 0-10 0,19-5-6 16,18-3-12-16,15 2-72 16,9 6 33-16,-1 0-106 15</inkml:trace>
  <inkml:trace contextRef="#ctx0" brushRef="#br0" timeOffset="33438.35">18247 3906 585 0,'0'0'45'0,"0"0"35"16,0 0 10-16,0 0-52 15,0 0-26-15,105 0-6 16,-21-1 2-16,19-2-4 16,10 0 0-16,9-1-4 15,0-2-4-15,-13 0-39 0,-13 1-38 16,-22-6-64-16,-19 2-168 15</inkml:trace>
  <inkml:trace contextRef="#ctx0" brushRef="#br0" timeOffset="97507.52">4254 6033 175 0,'0'0'75'15,"0"0"15"-15,0 0-45 0,0 0 3 16,0 0-16 0,0 0 8-16,0 0-16 0,11-52 15 15,-7 46-7-15,-4 4 26 16,2-1-7-16,-1 0-18 15,-1 2-8-15,0-1 2 16,0 2-2-16,0 0 0 16,0 0 0-16,0 0 2 15,0 0-1-15,0 0-1 16,0-1-1-16,0-1 1 16,0 0-5-16,0-3-6 15,0 5-1-15,0-1-1 0,0-1 4 16,-5 1-2-1,0-2 2-15,-7 2-15 0,6-3 1 16,-3-1 15-16,-2 2-12 16,1-2 4-16,-2 1 0 15,4 1-1-15,-5 1-8 16,1-3 10-16,-1 2-6 16,1 1-3-16,0 0 0 15,0 1 7-15,0-3-2 16,-1 4-2-16,1 0-4 15,-3 0 2-15,0 0-1 16,-2 0-1-16,1 0 2 16,-2 0-1-16,2 4-1 15,-2-1 1-15,3 1-1 16,-3-1 5-16,3 0-5 0,0 2 2 16,2-2-2-1,-5 1 7-15,7 0-7 0,-5-1 1 16,1 2-2-16,2-3 2 15,-1 3 3-15,-2 0-4 16,2 0 0-16,-2 2 0 16,-2 0 0-16,2 1 1 15,4-3 0-15,-1 2 0 16,0 1 0-16,1-2 0 16,-2 1 1-16,0-2-1 15,1 0-1-15,5 3 0 16,-3-1 2-16,0 0 0 15,1-2-1-15,0 5-1 16,-3 0 1-16,1 1-1 0,-1 1 1 16,-1 2-1-16,1-1 2 15,-2-3-1-15,4 2 0 16,-2 0-1-16,3-1 1 16,-2-1 3-16,4-2-3 15,-1 1 1-15,2-1-1 16,0 1 0-16,-1 0-1 15,-1 2 1-15,3-1 0 16,-5 0 0-16,3-1 0 16,0 4 1-16,2-4-1 15,-2 0 3-15,1 1-3 16,0-1 1-16,-1 1 1 16,0 0-2-16,0 2 2 0,2-2 0 15,0 0-4-15,-1-1 2 16,-1 1-1-16,1 2 2 15,1-3 0-15,-3 1 4 16,6 2-3-16,0-1-3 16,0 0 0-16,-1 1 0 15,2 0 0-15,0 0 0 16,-1 0 3-16,2-1-3 16,-1 0 1-16,1 3 0 15,-1-4 1-15,2 0-2 16,0 2 4-16,0-1-5 15,0 0 2-15,0 1 3 0,0-2-3 16,0 2 0-16,0-2-1 16,2 1-1-16,1 1 1 15,1-1 5-15,0 2-3 16,1 1-2-16,0 0 0 16,2 0 3-16,-2-2-2 15,-1 1 0-15,0 1 3 16,3-2-3-16,-4 2-1 15,5-1 0-15,-2-1 2 16,-1 0 1-16,1 0-3 16,3-2 1-16,-2 3 2 15,1-2-3-15,-1 1 1 16,1-2 4-16,4-1-5 0,-3 1 2 16,0 0-3-1,2-2 6-15,0 3-5 0,0-3 1 16,3 1 3-16,-2-1-3 15,3 1-1-15,-2-2 1 16,-1 0-5-16,-1 0 5 16,-2-2-1-16,3 1 2 15,-2 0-2-15,-2-1 0 16,1 0 0-16,3 2 4 16,-2-1-4-16,5 1 0 15,-3 0 2-15,6-1-2 16,-3 0 2-16,-2-2-2 0,1-1 0 15,0 1 0 1,-3-1 0-16,0 0 0 16,0-3-2-16,1 0 2 15,3 0 0-15,0 0 3 0,3 0-2 16,-4 0 1-16,5 0-2 16,-1 0 0-16,1 0-1 15,2-4 1-15,-3-4 2 16,4 0 0-16,-1-1-1 15,-6 1-1-15,1 2 0 16,-2-2 0-16,2 0-2 16,1 2 2-16,-2-1 0 15,5-1 1-15,-2-2-1 16,2 1 0-16,-4-1 1 16,2 1 1-16,2-3-4 0,-2 1 2 15,2 0 0-15,-2 0 2 16,-3 2-2-16,2-3 3 15,2 0-5-15,-4 3 4 16,4-2-2-16,-3-1 0 16,-2 1 0-16,2 0 5 15,-1 0-5-15,-4 1-1 16,5-2 1-16,-4 3 0 16,0-3-1-16,3 1 3 15,-3-1-2-15,0 2 1 16,-3 0 1-16,3-1-2 15,-3 2 0-15,0-2-3 16,-1 3 7-16,0-1-4 16,-2-2 0-16,2 3 2 0,-1-2-1 15,-1 0-2-15,0 2 2 16,-3 0-1-16,1-2 1 16,1 0-1-16,-2-2 0 15,4-2 1-15,-1 1 3 16,-1 2-3-16,-2-1-1 15,0-1 0-15,0-1 1 16,-2 2 0-16,-1-5-1 16,0 2 1-16,0 0-1 15,0-1 0-15,0-1 0 16,0 0 0-16,-7 0 4 16,-2-2-6-16,-3-3 5 15,0 1-2-15,-1-2 2 0,-1-3-3 16,-2 2 1-16,2-1-1 15,-2 1 1-15,4 4-2 16,-2 1 2-16,-1-1-1 16,2 2 0-16,2 3-5 15,-3-3 5-15,0 2 0 16,-2-1 0-16,-1 0 0 16,-5 1 2-16,-1 1-2 15,-3 1-2-15,-5 1 0 16,-4 4-1-16,-4 4 3 15,-5 3-3-15,-3 2 1 16,-5 4-12-16,-3 16-14 16,-6 7-10-16,3 7-15 15,7 6 2-15,8 4-26 0,10-3-97 16,14-9-228-16</inkml:trace>
  <inkml:trace contextRef="#ctx0" brushRef="#br0" timeOffset="100072.18">4679 6628 205 0,'0'0'23'16,"0"0"42"-16,0 0-18 15,0 0-9-15,0 0-8 16,0 0-2-16,0 0-8 16,-11-11 7-16,11 8 5 15,0-2-5-15,0 0 5 0,0 2 15 16,0-1-26-16,0 2 21 15,0-3-18-15,0 2-20 16,0-2 3-16,-2 1-4 16,2-1 0-16,0-1-1 15,0 2-2-15,0 0 2 16,0 1 6-16,0 1 8 16,-3-1-1-16,3 1 12 15,0 2 4-15,-3-2 9 16,3 1-14-16,0 0 2 0,0 1-5 15,0-2 2 1,0 2-9-16,0 0-2 0,0 0 1 16,0 0-7-16,0 0-7 15,0 0 5-15,0 0-6 16,0 0 1-16,0 0 0 16,0 0 6-16,0 0-5 15,0 0 1-15,3 0-1 16,12 0 10-16,-5 0 0 15,4 0-8-15,1 0 4 16,0 0 1-16,2 0-7 16,-1 2 8-16,1-1-6 15,-3 2 5-15,5-3-4 16,-3 2-3-16,-2 0-2 16,5-2 8-16,1 1-1 0,-1 1 0 15,3 0-5 1,1-1 3-16,2-1-2 0,7 0 0 15,5 0-1-15,0 0 3 16,0 0 3-16,-1 0-8 16,-6 0 0-16,0 0 0 15,-1 0 4-15,-3 0-3 16,2 0 4-16,-2 0-4 16,-4 0 2-16,1 0 0 15,-1 0-1-15,-1 0-2 16,-2 0 1-16,2 0 0 15,0 0 0-15,-2 0-1 0,2 0 4 16,1 0-4-16,0 0 3 16,1 0 2-16,0 0-4 15,-3 0 4-15,-1 0-4 16,1 0 0-16,1 0 1 16,-1 0 4-16,2 0-5 15,-1-1-1-15,-2-1 2 16,1 2-2-16,-1-2 1 15,-4 2 0-15,4 0 0 16,-2 0-1-16,2-1 0 16,-1 1 0-16,3 0 2 15,-2 0-2-15,1 0 2 16,1 0-2-16,-1 0 1 16,3 0 0-16,-2 0 3 15,-1 0-4-15,0 0 0 0,-4 0 0 16,2 0 1-16,-3 0-1 15,3 0 0-15,-1 0 1 16,2 0 0-16,2 0 0 16,1 0 0-16,4 0-1 15,0 0 2-15,-3 0-2 16,2-2 1-16,-4 2-1 16,-2-2 0-16,1 2 0 15,-5 0-2-15,4-2 2 16,-2 1 2-16,-2 0 0 15,1-1 2-15,6 0-4 16,0 0 0-16,2 0-1 0,-1 1 2 16,2-1-1-1,-1 0 0-15,0 1 0 0,1-2 1 16,-2 1-1-16,-1-1 1 16,-1 0-1-16,-5 0 0 15,4 1 0-15,-5-1 4 16,1 0-2-16,2 2-1 15,-5-2 2-15,1 1 4 16,-2 2-4-16,-2-3-2 16,2 1 0-16,-5 0 5 15,0 2-6-15,0-1 0 16,-2-1 6-16,-1 2-5 16,-1-1 4-16,-3 1-4 0,1 0 4 15,-1-1-5-15,2 1 5 16,1-2 1-16,0-1-1 15,3 3-1-15,-2-3 3 16,1 1-1-16,-4 0-2 16,2 2-4-1,0 0 5-15,-3-1-5 0,0 1 1 16,0 0 0-16,0 0-1 16,0 0 0-16,0 0-30 15,0 0-22-15,-21 0-24 16,-8 0-37-16,-4 0-22 15,-6 0-160-15,-4 0-65 0</inkml:trace>
  <inkml:trace contextRef="#ctx0" brushRef="#br0" timeOffset="101091.15">5576 6246 231 0,'0'0'100'0,"0"0"-42"15,0 0-1-15,0 0-17 16,0 0 6-16,0 0 12 15,-30-9-7-15,26 7 14 16,2 1 10-16,-1 1-12 16,3 0 6-16,0 0-23 15,0 0-24-15,0 0-7 0,0 0 3 16,0 0-3-16,0 0-10 16,0 6-1-16,0 6 17 15,3 2 1-15,6-2-8 16,4 3 2-16,-1-1 3 15,3 0-15-15,3-1 14 16,1 1-9-16,1 1-5 16,1 1 3-16,-2 0 1 15,-1 0-8-15,0-4 7 16,-3 1-6-16,1 0 6 16,-2-3 0-16,1 1-4 15,-4-3-2-15,1 0 3 16,-1-1-2-16,-2 0 3 15,-1-4-5-15,-1 2 3 0,-4-2 1 16,1-1-4-16,1 0-2 16,-2 0 2-16,0 1 2 15,-2-1-2-15,-1-1 0 16,3 4 0-16,-3-1 4 16,3 3-4-16,-3 1 0 15,0 5 0-15,0 2 2 16,-7 5 4-16,-11 3-5 15,-6 5 6-15,-7 2 4 16,-4 1-2-16,1 2-5 16,-2-3 1-16,5 2-5 15,2-5 1-15,4 0 3 16,1 0-4-16,4-1 0 16,3-2 0-16,2-7-3 15,6-2 0-15,5-6-12 0,0-6-12 16,4-2-10-1,0-1 4-15,0 0-21 0,0 0-31 16,5-8-142-16,4-13-220 16</inkml:trace>
  <inkml:trace contextRef="#ctx0" brushRef="#br0" timeOffset="102269.56">6054 5998 365 0,'0'0'84'0,"0"0"-28"16,0 0 11-16,0 0-22 15,0 0-4-15,0 0 0 16,-32-23-8-16,26 18 2 16,-1-2-2-16,2 0 6 15,-3 0 2-15,1 0-13 16,-2-1 6-16,0 3-14 0,-3-2 1 16,3 2-8-16,0-1 4 15,-1 0-6-15,-3 4 5 16,0-1-3-16,0 1-10 15,-3 2 7-15,-2 0-2 16,1 0 0-16,-5 13 3 16,4 1-8-16,-4 6 0 15,-1 1 3-15,4 1 7 16,2 2-1-16,4 0-9 16,1-1 4-16,5 0-2 15,-1-1 3-15,8-2-5 16,0-4-1-16,0-2 1 0,0 1-2 15,3-2 0 1,8-2 1-16,-1-2-2 0,2-3 7 16,0-1-5-16,3-3 1 15,3-2 4-15,1 0-2 16,3-5-3-16,-1-9 2 16,2-1 4-16,-4-1-8 15,-4-3 3-15,-2 0-3 16,-4-1 0-16,-1-1 0 15,-5 0 5-15,0-1-5 16,-3-1 1-16,0 3-1 16,0 1-4-16,0 5 4 15,0 1 1-15,0 5 2 16,0 4-5-16,0 1 2 16,0 3 0-16,0 0-2 0,0 0 1 15,0 10 0 1,0 11-3-16,0 7 4 0,3 3-2 15,10-3 4-15,4 1-2 16,7-4 0-16,1-3-3 16,6-1-1-16,4-6-15 15,2 1-13-15,3-5-37 16,5-3-17-16,4-4-143 16,-4-4-313-16</inkml:trace>
  <inkml:trace contextRef="#ctx0" brushRef="#br0" timeOffset="103808.05">9014 5606 428 0,'0'0'54'0,"0"0"19"16,0 0-6-16,0 0-24 15,0 0 9-15,0 0-13 16,7-18 3-16,-7 15 14 16,0 0-5-16,0 0-24 0,0 0 7 15,0 1 1-15,0-1-19 16,-6 0 7-16,-4 2-2 15,-5 1-11-15,-7 0-6 16,-4 3 7-16,-1 9 0 16,-3 4 3-16,4 3-6 15,1 3 1-15,5 0-3 16,1 0-3-16,4 2 3 16,3-1-4-16,3-1 1 15,7-3 0-15,2-1-2 16,0-1 4-16,0-1-2 0,5-3 2 15,4-3-2-15,4-2-1 16,-1-2 5-16,1-1 0 16,1-3-3-16,2-2 1 15,0 0-3-15,7 0 7 16,1-12-8-16,-3-1 2 16,3-5-3-16,-3 1 0 15,-4-1-2-15,0-2 2 16,-4 1-6-16,1-3 0 15,-4-1 1-15,0 1-1 16,0-1-6-16,-4 0 7 16,0 4 0-16,1 0 5 15,-4 5-3-15,0 4 3 16,-2 4-1-16,0 2 4 16,1 2-3-16,-2 2 0 0,2 0 4 15,-2 0 0-15,0 0-2 16,0 0-3-16,0 0 1 15,0 5-1-15,0 13 1 16,0 7 3-16,0 4 7 16,0 2-4-16,6-1-2 15,5 2-3-15,0-1 0 16,6 5 0-16,4-3-1 16,7 2 0-16,4-4-9 15,6-4-26-15,1-8-62 16,-5-14-128-16,-6-5-586 15</inkml:trace>
  <inkml:trace contextRef="#ctx0" brushRef="#br0" timeOffset="105254.19">8161 6406 139 0,'0'0'67'0,"0"0"-19"16,0 0 22-16,0 0-44 16,0 0-1-16,0 0-5 15,-60-2-1-15,53 2 19 16,1 0-16-16,-2 0 3 16,-1 0 14-16,2 0 2 0,-1 2-6 15,-1 0 13-15,-1 1-7 16,2-3 8-16,1 3-9 15,2 0-3-15,-2 0 9 16,3-1-10-16,2-1-6 16,1-1-4-16,1 0-10 15,0 2-4-15,0-2-9 16,0 0 7-16,0 0-6 16,0 3 0-16,0-3-3 15,8 2 17-15,10 0 4 16,5-1 1-16,-2-1-6 15,1 0-2-15,0 0-11 0,5 0-1 16,1 0 4-16,5 0 0 16,2 0-1-16,1-1-3 15,-4-3 0-15,1 4-3 16,2-3 2-16,0 0-2 16,4 0 4-16,1-2 12 15,2 2-9-15,-5-2-7 16,-2 1 3-16,-5-1-2 15,4 0 1-15,-3 0 1 16,2 0-2-16,-1 1 1 16,-1 0-1-16,-3 0 1 15,-3 1 2-15,-4 2-4 16,-5 1 0-16,1-2 0 16,-4 2 0-16,2 0 0 15,3 0 1-15,2-1 0 16,0 1-1-16,0-3 7 0,2 1-6 15,-1-3 2-15,3 2-3 16,0-3 4 0,-2 3-2-16,-1-2 0 0,-3 3-1 15,1-1-1-15,0 0 0 16,-1 2 1-16,2-2 0 16,5 0 1-16,-2-1-2 15,1 0 2-15,1 0 2 16,-1-1-3-16,3 1-1 15,-4 1 2-15,3 1 0 16,-2 0-1-16,0 1-1 0,-2 1 2 16,-1-1-3-16,1 1 1 15,0 0 0-15,-3 0 1 16,2 0 0-16,-1 0 0 16,-2 0-2-16,2 0 2 15,-4 0-2-15,-1 0 2 16,-1 0-1-16,-1 0 0 15,-3 0 4-15,2 0-3 16,0 0 0-16,-2 0 1 16,4 0-2-16,-5 0 1 15,2 0 1-15,-4 0-1 16,-4 0 5-16,0 0-6 16,-3 0 2-16,1 0-2 0,-1 0 2 15,0 0-4-15,0 0 2 16,0 0 0-16,0 0-1 15,0 0 1-15,0 0-8 16,0 0-23-16,-25 1-15 16,-12 11-17-16,-14 0-27 15,-6-1-110-15,-2-4-53 16,-10-3-16-16</inkml:trace>
  <inkml:trace contextRef="#ctx0" brushRef="#br0" timeOffset="106131.35">8764 6166 157 0,'0'0'91'15,"0"0"30"-15,0 0-47 16,0 0-25-16,0 0 17 16,0 0 25-16,0-46-13 15,0 44-5-15,0 0 2 16,0 2-10-16,0 0-34 0,0 0-17 15,0 0-3 1,0 0-1-16,0 0-4 0,7 2-5 16,3 5 25-16,1 0-8 15,2 1 3-15,2-3 3 16,4 1-9-16,1 0-1 16,4-2 1-16,2 1 1 15,0-2-3-15,4 2-8 16,-2-3 1-16,-3 3-1 15,-1-1-2-15,-1 2 6 16,-3-2-9-16,-4 0 1 16,1-1 3-16,-3 0-2 15,-1 2 3-15,-2-2-1 16,-2 0-4-16,-1-1 2 16,-3 1 1-16,-1-2-2 0,0 1-1 15,-2 1 0-15,0-3 2 16,-2 2-2-16,0-2 0 15,0 0 0-15,0 0-1 16,0 3 1-16,0 5 0 16,0 3 2-16,0 6 0 15,-11 3 6-15,-6 5-8 16,-5 5 7-16,-4 2 4 16,-2 1-9-16,2 1 1 15,-1-2-2-15,-1-1-1 16,-2 0 1-16,0-2-1 15,-1 1-1-15,2-6-17 0,6-2-2 16,5-1-9-16,6-6-10 16,5-4-8-1,5-4-19-15,2-3-28 16,0-4-111-16,0 0-78 0</inkml:trace>
  <inkml:trace contextRef="#ctx0" brushRef="#br0" timeOffset="107473.36">12318 5677 339 0,'0'0'68'15,"0"0"8"-15,0 0-10 16,0 0-20-16,0 0 12 15,0 0-11-15,-27-31 9 16,23 28-28-16,-3 0 4 16,1 0 9-16,-4 0-6 15,1 1-6-15,-1-1-12 16,-5 1 3-16,-2 1-4 16,-4 1-3-16,-1 0-2 15,-2 0 7-15,0 0-7 0,-3 6 5 16,-1 6-1-16,1 3 2 15,1 0-5-15,2 2 0 16,3 2-4-16,3 3 2 16,3 0-7-16,2-1 7 15,2 3-5-15,5-1 4 16,3-3-8-16,3-1 1 16,0-3-2-16,0-2 0 15,0-2 7-15,7-1-7 16,3-3 3-16,3 1 0 0,-1-4-2 15,0-2 1-15,7 0 4 16,-1-3-6-16,-1 0 5 16,2 0-4-16,-2-3-1 15,2-7 6-15,-3-2-4 16,2-5-2-16,-6-2 1 16,1-2 3-16,-2-3-3 15,1-3 1-15,-3 0-2 16,-2 0-2-16,1 4 2 15,-4 4 0-15,0 3 2 16,-2 7-2-16,-2 4 1 16,0 2 5-16,0 3-6 15,0 0 1-15,0 0 0 0,0 0-1 16,0 12-3 0,1 12 2-16,4 12 1 15,1 6 7-15,6 2-5 16,0-1-2-16,8-2 1 0,3-2-2 15,7-5 1-15,7 0-20 16,6-8-42-16,5-9-101 16,1-14-328-16</inkml:trace>
  <inkml:trace contextRef="#ctx0" brushRef="#br0" timeOffset="109260.36">13565 6807 400 0,'0'0'89'0,"0"0"9"16,0 0-29-16,0 0-21 15,0 0-3-15,0 0-8 16,0-21 8-16,0 21 17 16,0 0-16-16,0 0-4 15,0 0-16-15,0 0-8 16,0 0-6-16,0 0-8 15,0 0-1-15,0 4-3 16,3 11 7-16,1 4 10 16,0 6-2-16,-2-1 2 15,0 5-4-15,-1 0-1 0,1 1-1 16,-2 1-1 0,3 0-3-16,-2 0 3 0,-1-3-5 15,2 0 1-15,-2-2 3 16,0 1-4-16,0 0 3 15,0-1 0-15,0-1 0 16,0 1-1-16,0 1-1 16,0-2 0-16,0 1 0 15,0 3-1-15,0-3-1 16,0 3 2-16,0-2-2 16,0-2 3-16,-2 4-2 15,-2-3 0-15,2 1 0 16,-1 0 1-16,-1-1 0 15,2 1-6-15,-1-4 5 16,0 0-2-16,2-2 2 0,1 1 2 16,-2 1-3-16,2 1 1 15,0 1 2-15,0 2-2 16,0 0 0-16,0 1 1 16,0 0-2-16,0-3 0 15,0 0 0-15,0 0 0 16,0-2 2-16,0 1-5 15,-1 1 0-15,1-2 2 16,-2 0-3-16,1 5 3 16,-1-2-1-16,1 3-2 15,-2 2 4-15,0 2-2 16,0-1 0-16,-2 2-1 16,-2-5 0-16,4-5 0 15,0-2 0-15,0 0 2 16,0 0-2-16,0 1-1 0,0 0 5 15,1 3-2-15,-1 1-1 16,2-1-1-16,-3-2-1 16,2-3 1-16,0-3 0 15,0 4 3-15,0-3-1 16,-1 1-2-16,2-1-1 16,1-2 0-16,-2-1 2 15,2-2 0-15,-1 0-1 16,-1 0 3-16,1-2-2 15,-3 5-2-15,2 5 0 0,1 0 1 16,-3-3 2 0,1-3-2-16,1-6-1 0,2-4 5 15,-1 2-2-15,1-3-1 16,0 1-1-16,0-3-1 16,0-3 0-16,0 0 0 15,0 0 6-15,0 0-6 16,0 0 3-16,0 0 0 15,-1 0-2-15,-1 0 1 16,-4-5-2-16,-4-12-42 16,0-3-16-16,-3-6-28 15,3-3 10-15,-2-3-29 16,3-10-125-16,-3-8-223 16</inkml:trace>
  <inkml:trace contextRef="#ctx0" brushRef="#br0" timeOffset="110109.03">13126 7827 512 0,'0'0'148'0,"0"0"-2"16,0 0-42-16,0 0-45 15,0 0-26-15,0 0-4 16,-1-10-12-16,14 10 11 0,3 4-1 16,3 11-8-16,0 6 9 15,3 1-14-15,3 2 5 16,0 1-9-16,3 1 5 15,2 1-2-15,-2-2-2 16,0 1-2-16,-4 3 0 16,-3-6-5-16,-3 3 7 15,0-3 4-15,-5-2-3 16,2 1-7-16,-3-2 11 16,1 0-10-16,-2-1 3 15,-1-4-1-15,1-2-5 16,-4-2 5-16,-2-5-7 15,-1 0-1-15,-1-3 2 0,-1-3 2 16,1 1-3-16,-2-1 2 16,2 0-2-16,-2 0 1 15,0 0 1-15,1 0 0 16,0 0-1-16,3 0 9 16,2 0-1-16,1-10 3 15,2-3-6-15,-1-2-6 16,-1-5 0-16,0-2-1 15,1-3 1-15,0-4 3 16,0 1-3-16,5-3-1 16,-2-2-1-16,2 0-2 15,0-4 3-15,5 0 0 0,-4 2 0 16,3-1-2-16,-4 7-2 16,-1 5 3-16,-4 5 0 15,-3 7-3-15,0 5-7 16,-5 2-8-16,1 5-7 15,-1-2-29-15,2 2-10 16,0 0-16-16,0 0-72 16,0 0-100-16,-1 4-280 15</inkml:trace>
  <inkml:trace contextRef="#ctx0" brushRef="#br0" timeOffset="111501.01">13535 10057 79 0,'0'0'50'15,"0"0"-38"-15,0 0 3 16,0 0 7-16,0 0 3 16,0 0-2-16,0-58 22 15,0 51 52-15,0-2-56 16,0 4-3-16,0 0-4 15,0 1 10-15,0 3 4 16,0-2-8-16,0 2 11 0,0 1 11 16,0 0-10-16,0 0-5 15,0 0 12-15,0 0-8 16,0 0-20-16,0 0-22 16,0 0 3-16,0 0-4 15,0 14 0-15,0 7 35 16,0 4-21-16,0 4-9 15,0 4 6-15,0 3 2 16,0 2-10-16,0 3 6 16,0 1-2-16,3 2-9 15,0 5 6-15,-2 1-4 16,2-1 1-16,-3-1 3 16,2-3-2-16,-2-5 2 0,0 1-3 15,0-7 0-15,0 2 0 16,0-2-2-16,0-3 1 15,0 1 3-15,0-3-4 16,0 0 0-16,-2-2 0 16,-1-2 0-16,-2-1 2 15,0 1 0-15,3-5-4 16,1 0-3-16,1-1 3 16,0-2 1-16,0 0-6 15,0-2 2-15,0 2-1 16,0-1 1-16,-2-2-2 15,2 3 2-15,0-2 0 0,0-2-1 16,0-2 0-16,0-1-1 16,0-4 2-16,0-3-2 15,-1 0 1-15,1-3 3 16,0 0-4-16,0 0 0 16,0 0-2-16,0 0 6 15,0 0-4-15,0 0 6 16,0 0-4-16,0 0-2 15,0 0 0-15,-3-3 0 16,-3-6-29-16,-4-3-22 16,1 3-5-16,-4 0-18 15,-1 1-39-15,-6-3-178 0,-4-3-418 16</inkml:trace>
  <inkml:trace contextRef="#ctx0" brushRef="#br0" timeOffset="112131.76">13177 10903 552 0,'0'0'167'0,"0"0"-62"15,0 0 3-15,0 0-71 16,0 0-10-16,0 0-1 16,34-40-13-16,-23 40-1 15,-1 8 2-15,6 9 6 16,1 3 2-16,0 3 5 15,3 1-6-15,0-4-15 16,0 3 9-16,1-4-3 16,-2-1-6-16,2-2 3 15,-1-2-2-15,-2 2 1 16,-3-1-1-16,-3-1 0 0,-2-3-1 16,1-1 1-16,-4-2-2 15,0-3 0-15,1-1-4 16,-5-1 1-16,-2-3 0 15,1 0 0-15,1 0 2 16,3 0 9-16,5-8 9 16,5-9-7-16,-1-5-4 15,0-4-8-15,0-5 0 16,-1-4-3-16,0-5 1 16,1-4 0-16,0-4 0 15,1 0-2-15,-2 2 1 16,-1 6-2-16,-1 2-2 15,-3 11-8-15,0 3-1 0,0 1-6 16,-3 6-12 0,1 2-5-16,0 7-6 0,-4 4-27 15,2 4-43-15,0 0-163 16,-5 0-65-16</inkml:trace>
  <inkml:trace contextRef="#ctx0" brushRef="#br0" timeOffset="113091.4">14005 10330 582 0,'0'0'124'0,"0"0"-33"0,0 0-38 16,0 0-51-1,0 0-2-15,0 0 0 0,-6 10 10 16,6 7 19-16,0 6 11 16,-2 5 0-16,-2 8-10 15,-1 4 3-15,1 2 2 16,1 0-5-16,1 0 0 15,1-3-9-15,1 1 0 16,0-2-2-16,0-3-12 16,0-1 6-16,6-4-3 15,-2-5-10-15,1-3 10 0,-1-3-8 16,-1-3 2-16,-3-4 2 16,2-1 0-16,-2-2-1 15,0-1-2-15,0-1-1 16,0-2 3-16,0-3-2 15,0-2 0-15,0 2-3 16,0-2 5-16,0 0-2 16,0 0-3-16,0 0 15 15,0 0-2-15,0 0 1 16,0-6-4-16,0-8-10 16,3-4 3-16,4-3-3 15,5-2 0-15,3-4-3 0,1 1 1 16,4-1 0-1,5-1-2-15,1 1 1 0,2 6 2 16,-1 1-1-16,-3 6 2 16,1 3 0-16,-4 4 0 15,-5 7-1-15,1 0-1 16,-1 0-1-16,-4 0-2 16,2 11 4-16,-1 3 1 15,-4 1-1-15,-1 1 1 16,0 1-1-16,-5-2 1 15,-1 1 0-15,-2-1 1 16,0 2 0-16,0-3 1 16,-7 1-2-16,-7 2 0 15,-4-1 2-15,-3 1 0 16,-4-1 2-16,-3-1-4 0,-2 0-1 16,0-4 1-16,3 0 0 15,0-3 0-15,4-1-12 16,4-2-24-16,1-3-9 15,5 0-14-15,-1-2-57 16,6 0-171-16,-2-2-373 16</inkml:trace>
  <inkml:trace contextRef="#ctx0" brushRef="#br0" timeOffset="115828.93">14154 11350 208 0,'0'0'141'0,"0"0"-64"16,0 0-34-16,0 0-11 15,0 0-2-15,0 0 8 16,15-46 10-16,-14 42 4 16,1-2 0-16,-2 1-19 15,0 2-9-15,0-1-6 16,1-1 0-16,-1 0 15 0,0 2 2 15,0-3 2 1,0 3 3-16,0-4-25 0,0 3 0 16,0-2 1-1,0-2 1-15,-4-1-6 0,-2 0 3 16,-1-1-4-16,2 1 0 16,-5 1-5-16,0 0 2 15,1 2-4-15,-4 1 1 16,0-2 0-16,-4 5 4 15,1-3-5-15,-2 4-3 16,0-1 6-16,-4 1-1 16,4 1-1-16,-5-2 3 15,2 2 3-15,-4 0-4 0,-2 0 5 16,-1 0-4-16,1 0-2 16,1 0-1-16,1 0 1 15,0 0-4-15,-1 0-1 16,3 2 2-16,1 4 2 15,2-1-1-15,-1 2-2 16,2-2 4-16,-1 1-4 16,1 1-1-16,-2-2 1 15,2 2-1-15,-2-1 1 16,0 1 0-16,2 0-1 16,-4-2 2-16,3 2-1 15,0 0 0-15,-3 1-1 16,2-1 1-16,2 1 0 15,0-2 1-15,0 4-1 0,1-3-1 16,-3 0 4-16,0 1-1 16,-2-1-1-16,-2 3-1 15,0-1 5-15,3-1-3 16,2 1 2-16,1-1-5 16,-2 1 1-16,3 1 1 15,0-1 4-15,1 1-5 16,1 0-1-16,1-2 0 15,-1 2 1-15,1 0 2 16,1-3 0-16,1 3-3 16,0-2 2-16,2 0 3 15,1 2-1-15,-3-1-3 16,3 0 0-16,-1 2 5 16,-1 0 0-16,1 1-4 0,-2 2-1 15,2-3-1-15,-2 1 5 16,1-1-4-16,1-2 5 15,0 3-2-15,2 0 1 16,1-3-4-16,-1 1-1 16,-1 2 0-16,2 0 3 15,1 0-2-15,-4 0 3 16,2 2-2-16,-1 2-2 16,-2 1 2-16,-1 0-1 15,2 2 5-15,1-2-3 16,-2 0 0-16,0 3 1 15,3-3-1-15,0 2-3 16,2 0 4-16,-1-1-1 0,4 2-2 16,-1 0 1-16,0-1 2 15,1 1-4-15,-5 0 4 16,6-2-3-16,-1 1 1 16,1 1-2-16,0 1 6 15,1 1-3-15,1 0-3 16,1-1 0-16,0 3 2 15,0-4 0-15,0 0-1 16,1-1 3-16,4 1-1 16,-1 0 1-16,2-1 1 15,3 2-2-15,3-2-1 16,0 2-1-16,6-1 0 0,1-2 1 16,-1-2-2-16,2 4-2 15,-1-4 2-15,-1-1 4 16,2 1-3-16,3-1-1 15,-2-2 0-15,3 1 0 16,1-2 0-16,-1-1 1 16,-1-2-1-16,5 0 2 15,-1-1-2-15,3 1 0 16,-1 1 0-16,0-3 3 16,-1 0-3-16,-1 1 1 15,-3-3 0-15,4 1-1 16,0 0-2-16,-1 2 2 15,2-3 3-15,1 3-2 0,-2-5-1 16,2-1 1-16,0 1-1 16,-2-2 0-16,2 3 0 15,-4-2 2-15,1-2-1 16,0 2 0-16,-5-2-1 16,-1 0-1-16,2 0 1 15,-1 0 2-15,2-5 2 16,2-6-3-16,-1 1-1 15,3 0 1-15,0 0 0 16,1 2-1-16,-1-2 1 16,0 2-1-16,-2 0-1 15,-1 1 0-15,-1 0 2 16,-2 0-2-16,4 0 1 16,-4-1-2-16,1-2 0 0,3 0 0 15,0 1 2-15,-1-3 1 16,0 0-1-16,-1 2-2 15,-3 1 2-15,-2 1-3 16,-2-1 3-16,-1 2 0 16,-2-1 0-16,5-3 0 15,-3 1-1-15,0 0-1 16,3-4 2-16,-4 3 0 16,3-1-1-16,-3-2 0 15,1 1-1-15,-1-4 2 16,1 0-2-16,-2-3 0 15,1-2 2-15,0-3 0 0,-2 0-6 16,-1 0 2 0,1-2 4-16,-5 0-2 15,-1 0 2-15,-1 2 0 0,-1-3 0 16,0-1 0-16,-3-1-1 16,0-3 1-16,-2-3-5 15,0-1 2-15,0-2 3 16,-9-1-3-16,-3-2 2 15,-6-1-2-15,1 0 3 16,-3-4 1-16,-3 3-1 16,1 2 2-16,-4 0-1 15,0 8-1-15,-4 3-3 16,0 6 2-16,0 3 1 0,-1 2 0 16,-4 3 1-16,-2 1-1 15,-4 2 0-15,-4 2-1 16,-3 2 1-16,-1 0-1 15,-5 3 1-15,0 4 2 16,1 2-2-16,2 1-1 16,-1 0 1-16,-2 0 0 15,1 4-3-15,-1 7 2 16,1 2-2-16,1 4 3 16,-1 3-21-16,0 5-9 15,3 3-7-15,5 3-10 16,5 6 7-16,4 2-32 15,11 0-51-15,8-6-98 0,5-9-117 16</inkml:trace>
  <inkml:trace contextRef="#ctx0" brushRef="#br0" timeOffset="117832.01">13856 11308 456 0,'0'0'114'16,"0"0"-9"-16,0 0-26 0,0 0-24 16,0 0-11-16,0 0 24 15,-87-32-31-15,72 28-9 16,-1-2-4-16,-2 0-4 16,0 1-5-16,-3 0 8 15,-1 1-7-15,1-4 0 16,-3-1 4-16,0 2-4 15,0-1-2-15,0 3-4 16,-1-2-1-16,0 2-3 16,2 1 2-16,0 0-3 15,0 0-3-15,1 1 0 16,-2 1 0-16,-1 1 1 0,3-1-1 16,-1 2 1-16,0 0-2 15,1 0 2-15,1 0-3 16,0 0 0-16,-3 0 3 15,2 0-3-15,0 3 1 16,-2 4 1-16,-3 0-2 16,2 3 1-16,-5 3 3 15,1-1-2-15,0 2 0 16,0 0-2-16,5 1-2 16,0 2 2-16,4-3 3 15,-3 2-3-15,2 2 2 16,-3 1-4-16,-1 3 4 15,0-2-2-15,-4 7 4 0,3-1-4 16,0 3-1-16,-2 1 0 16,1 0 1-16,2-1 0 15,-2 0 3-15,3 1-1 16,0-3-1-16,1 3 1 16,3 0 0-16,1-2 0 15,-1 0 0-15,2-2 0 16,0 3 1-16,3 0 2 15,2-1 0-15,0 0-3 16,6-2 0-16,0 1-1 16,2 0 0-16,4-1-1 15,-2-1 1-15,3 1 0 16,0 0-1-16,0 0 1 16,6-3-1-16,2 2 0 0,4-2 4 15,1 0-3-15,0 0 3 16,2-2 3-16,0 0 1 15,3-1-6-15,2 3 5 16,2 1-5-16,3-2 1 16,2 2-2-16,3-2 2 15,3-2-2-15,-1-3 6 16,1-1-7-16,-1-2 0 16,-4 0 1-16,0-1 0 15,1 0-1-15,-3-1 2 16,3-2-2-16,0 1-4 15,3 1 4-15,2-2 1 16,1 0 1-16,0-3-2 0,1 1 2 16,-3-2-2-16,3-3 0 15,-5 2 0-15,1-2 0 16,2-1-2-16,-3-1 3 16,0-1-1-16,-1 0 0 15,-2 0 2-15,-1 0-2 16,0 0 0-16,-1 0 5 15,2 0-5-15,-1 0 2 16,3 0-2-16,-1 0 0 16,0 0-2-16,-2 0 2 15,-1-1 0-15,-2-2 0 0,0-1 0 16,0 0 0-16,0 0 1 16,0 2 2-16,1-5-5 15,-2 2 2-15,0 1 0 16,1 0 2-16,-3 0-2 15,-1-1-1-15,-3 1 1 16,3-2 0-16,1-1-1 16,1-2 1-16,0-1 0 15,1 1 0-15,1-2 0 16,0-1 0-16,-2 3 2 16,-3-3-1-16,1 4-2 15,-1-4 2-15,-2 0-1 16,-1 0 0-16,0-7 0 15,4-1-1-15,2-2 0 0,-1-2 1 16,2 3 2-16,-1-4-2 16,0 3-2-16,-4 0 2 15,1 2 0-15,-2-2 0 16,-1 2 0-16,-1 0-3 16,0-2 3-16,-1 1-3 15,-1 0 3-15,2-1-1 16,-2 0-3-16,-1 0 1 15,0-1 2-15,-2-1-1 16,-2 1 2-16,3-2-4 16,-4-1 2-16,-1 1 2 15,-2-2-1-15,1-1 1 0,-1 1 0 16,2-2 1 0,-3 3 0-16,1-5-1 0,-2 3-2 15,0 0 0-15,-2-1 2 16,0 2-1-16,0-3 2 15,0 1 1-15,0 0-2 16,-5-2-3-16,-4 0 3 16,2 0 2-16,-2-1-1 15,-3 2-1-15,0-1-1 16,-2-2 0-16,-2 1 1 16,-2-2 0-16,0 0 4 15,-4 0-4-15,-3 4-1 16,-4-1 1-16,-2 5-4 0,-3-3 8 15,-2 5-5 1,-3-1 1-16,-6 2 0 0,3 3 3 16,-2 2-3-16,-5 5-1 15,-1 5-2-15,-5 4 3 16,-3 4-2-16,4 0-6 16,4 0-4-16,8 6-11 15,2 14-7-15,2 10-3 16,-1 11-18-16,2 9-45 15,-3 9-31-15,0 6-144 16,-1 0-256-16</inkml:trace>
  <inkml:trace contextRef="#ctx0" brushRef="#br0" timeOffset="119121.02">13633 12850 219 0,'0'0'133'0,"0"0"-22"15,0 0-53-15,0 0 31 16,0 0-7-16,0 0-44 0,-10-51 30 15,10 46 4 1,-2 0-14-16,2 2 0 0,-1 0-25 16,-1 2-9-16,2 1 6 15,0 0-6-15,0 0-5 16,0 0-10-16,0 0-6 16,0 0-2-16,0 5 1 15,0 12-2-15,2 6 19 16,7 0-9-16,4 5 6 15,-2-5-1-15,7 3-12 16,-3-3 8-16,1-1-4 16,-1 1 3-16,1-1-2 0,-1 1 1 15,0-2-1 1,-1 0 2-16,0-2-3 0,-2 1 0 16,3-1 3-16,-1-5-3 15,-1 0 0-15,1-3-5 16,2-2 0-16,-4-4 0 15,0 1 4-15,0-1 2 16,-2-1-2-16,4 0 2 16,1-3 2-16,-1 1 1 15,3-2-3-15,-2 0-3 16,-2 0 0-16,2 0-4 16,0-3 3-16,-1-5-1 15,2-3 1-15,-1 0-2 16,1-3 2-16,2-3 0 15,-3-1-2-15,0-5 1 0,-2 2-3 16,-1-6 0-16,3 1 0 16,-3-1 3-16,0-2-3 15,-2-1 0-15,0 2 2 16,-6-3-2-16,2 4-1 16,-5 1 1-16,-1 1 2 15,0-1 0-15,0 2-2 16,0 0 4-16,0 0-3 15,0 2-1-15,0 0 0 16,0 0-2-16,0 2 3 16,0 1-1-16,0 2 1 15,-1 0-1-15,-2 3-1 0,-1-1-3 16,1 3 4 0,1 3-1-16,1 1 1 0,-2 5 0 15,3 2 0 1,0 1-1-16,0 0-3 0,0 0-12 15,0 0-2-15,-2 0-24 16,-4 0-14-16,-2 7-4 16,-2 14 20-16,-4 4-56 15,1 4-58-15,0-4-148 16</inkml:trace>
  <inkml:trace contextRef="#ctx0" brushRef="#br0" timeOffset="119720.99">13962 12830 642 0,'0'0'136'15,"0"0"10"-15,0 0-74 16,0 0-51-16,0 0-6 16,0 0 7-16,-3-11-6 0,7 3 1 15,3-2 2-15,-2 0-2 16,4-2-6-16,-2-4-2 16,5-1 1-16,0-3 2 15,1-4-8-15,0 2-1 16,-4 1 2-16,4 1-4 15,-4-1-1-15,0 3 2 16,1 1 0-16,-4 1 0 16,0 0-2-16,0 2 3 15,0 0-3-15,0 0 3 16,-2 2-3-16,1 0 7 16,0 4-5-16,-2-2 3 15,0 4-2-15,0 3 3 16,-2 0-2-16,2 3 7 15,-3 0-10-15,0 0 1 16,1 0-2-16,6 3-4 16,9 11 4-16,3 6 1 0,5 3 3 15,3 4-4-15,-2-1 0 16,2 4 5-16,-1-1-1 16,-3 0-2-16,0 0-2 15,-5-2 0-15,1-3 0 16,-1-2-1-16,-3-1-6 15,-2 1-23-15,1 1-25 16,-5 5-35-16,-5 0-100 16,-4 2-188-16</inkml:trace>
  <inkml:trace contextRef="#ctx0" brushRef="#br0" timeOffset="120605.11">14320 13406 500 0,'0'0'158'0,"0"0"-24"16,0 0-96-16,0 0 14 15,0 0-31-15,0 0-12 16,-2-42 15-16,-6 40-8 16,-6 2 2-16,0 0-13 15,-8 0 9-15,-3 4-6 16,-5 11 5-16,6 6 9 15,-2 5 3-15,2 2 1 16,5 2-6-16,4-1-3 16,3 0-1-16,6-5-7 0,2-7-8 15,4-4 1-15,0-6-2 16,0-5 3-16,0-2-2 16,0 0-1-16,7 0 0 15,8-2 8-15,3-10 8 16,2-5-11-16,-1-3-5 15,-4-2 0-15,2 0 2 16,-1-1-2-16,0 0-2 16,-2 4-3-16,-4 2 5 15,-3 6-2-15,-2 6 3 0,-4 2-1 16,2 3 0-16,2 0-2 16,2 0-1-16,2 14 1 15,2 6 2-15,-1 5 0 16,-1 5 2-16,-3-1-2 15,2 1-1-15,-1-1-29 16,0-3-22-16,-1-3-39 16,2-6-110-16,-3-4-131 15</inkml:trace>
  <inkml:trace contextRef="#ctx0" brushRef="#br0" timeOffset="120876.87">14491 13514 474 0,'0'0'294'16,"0"0"-156"-16,0 0-101 16,0 0-37-16,0 0 4 15,0 0 35-15,14 48-13 16,-11-26-10-16,1 1-2 15,-3-1-11-15,2 6 2 16,-3-1-3-16,1 2-2 16,1 1-9-16,1 1-17 15,2-3-73-15,-1-5-134 16,1-7-191-16</inkml:trace>
  <inkml:trace contextRef="#ctx0" brushRef="#br0" timeOffset="121701.58">14768 13167 745 0,'0'0'134'16,"0"0"-43"-16,0 0-56 15,0 0-22-15,0 0-4 16,0 0-1-16,-7-15 0 16,7 31-6-16,0 9 37 15,0 9-6-15,0 0-5 0,0 2-5 16,0 1-7-16,0-1-5 16,4-2-3-16,2 0 1 15,1-3-4-15,3-2 6 16,-4-2-5-16,1-4-1 15,-1-5-1-15,-1-2 1 16,-1-6 3-16,-1-4-5 16,-2-3-3-16,-1-1 3 15,0-2-1-15,0 0-1 16,0 0 3-16,2 0 2 16,-2 0 9-16,1-2 2 15,3-16 1-15,2-4-18 16,-1-8-7-16,4 4 7 15,0 0-13-15,3 2 8 16,2 2-5-16,-1 2 3 0,1-1-1 16,4 4 4-16,-1 0 1 15,2 5 3-15,0 4-2 16,-2 0 3-16,-1 7-1 16,-3 1 0-16,-3 0-2 15,1 1 1-15,2 12 1 16,-2 2-1-16,1-1 1 15,-1 5 1-15,-3-2 0 16,0 0 0-16,-4-3 4 16,0-1-5-16,-2-3 7 15,-2 3 1-15,0 0 0 16,-13-1 2-16,-6 3 0 0,-7 1-9 16,-3-1 3-16,-1 0-4 15,-2-3 0-15,-4-2-30 16,-6-1-15-16,-1-6-19 15,-3-3-71-15,2-8-354 16</inkml:trace>
  <inkml:trace contextRef="#ctx0" brushRef="#br0" timeOffset="134443.12">3732 7100 353 0,'0'0'112'0,"0"0"-33"16,0 0-19-16,0 0-27 16,0 0 0-16,0 0 5 15,0 0 4-15,-4-16-3 0,4 13 20 16,0 3-5-16,0 0-6 16,0 0-14-16,0 0-9 15,-3 0-7-15,3 0 2 16,-2 0 2-16,2 0-11 15,0 0-8-15,0 0-3 16,0 12 0-16,0 7 3 16,0 1 9-16,-1 2-5 15,-1-2-1-15,1-2-2 16,-1 2 4-16,0 0 4 16,2-2-5-16,0 2-1 15,0-1 2-15,-1 0-3 16,0 5 0-16,-1-3 0 0,-1 3 1 15,2-1 0-15,-1 2-3 16,0-1 0-16,0 0 2 16,2-2-1-16,0-1 0 15,0-1 0-15,0-3-1 16,0 3 0-16,0-1 0 16,0 0 1-16,0-1 1 15,0 1-4-15,0-1 2 16,2-2-2-16,2 0 1 15,-3-3-1-15,1 1 2 16,1 1-3-16,-1-3 4 16,0 2-2-16,3-1 1 15,-4 0-1-15,4 2-2 0,-2-3 0 16,0 2 5 0,1 0-5-16,-1-1 1 15,3 1 0-15,-1 1 0 0,-2-1-1 16,1 0 1-16,1 4 0 15,0-3 3-15,-2 2-3 16,3 2 2-16,-1-2-3 16,1 0 2-16,-1-1 1 15,-1 1-2-15,0-2 0 16,1 1-1-16,-2 0 2 16,1-1 0-16,-1-2 1 15,2 0 1-15,-2 3-1 0,1 0-2 16,-1 1 3-16,0 1 2 15,0 2 0-15,2-1-5 16,-3 1 2-16,2-4 1 16,-3-2 4-16,1-4-7 15,-2-3 1-15,0-1-2 16,1-3 0-16,1 6 0 16,-2-5 1-16,4 5 3 15,-1-1-3-15,0 3 0 16,-2-2-1-16,1 0-1 15,1-1 1-15,-3-3-4 16,3-2 10-16,-3-1-10 16,0 0 8-16,0-2-8 0,0 0 9 15,0 0-6-15,0 0 1 16,0 0 0-16,0 0-7 16,0 0-16-16,0-12-12 15,0-7-33-15,-6-8-11 16,0-9-48-16,-1-9-227 15,-1-4-282-15</inkml:trace>
  <inkml:trace contextRef="#ctx0" brushRef="#br0" timeOffset="135606.25">3615 7686 185 0,'0'0'242'16,"0"0"-127"-16,0 0-35 15,0 0-10-15,0 0-10 16,0 0 1-16,-11-12 24 16,11 12-24-16,0 0-23 15,0 0-9-15,-3 0 0 16,3 0 2-16,0 0-5 16,-3 0-6-16,3 0-4 15,0 0-2-15,0 0-3 0,0 0-1 16,0 0 0-1,0 0 0-15,0 0-2 0,-4 0 1 16,4 0-3-16,0 0-3 16,0 0-2-16,0 0 0 15,0 0 1-15,-2 0-2 16,-1 0 0-16,-2 0 0 16,0 0-1-16,2 0-1 15,-2 0 2-15,2 0 0 16,-1 0-1-16,2 0 1 15,-1 0 0-15,-1-3 1 16,1 3-1-16,3 0-1 0,0 0 1 16,-3 0 2-16,3 0-2 15,0 0 0-15,0 0 0 16,0 0 3-16,0 0-2 16,0 0 1-16,0 0-1 15,0 0-1-15,0 0 0 16,0 0-3-16,0 0 3 15,0 0 0-15,0 11 3 16,13 5 9-16,-4-1-7 16,0 1 3-16,3 1 3 15,0-2-10-15,1 3 12 16,1-1-2-16,-2-3 4 16,0 0-9-16,3-2 4 15,-2 1-8-15,-1-2 8 16,4-1-10-16,-4-1 11 15,-1 1-5-15,4-2 0 0,-6-3-6 16,1 0 4-16,-3-1 1 16,-2 0-5-16,-2-2 7 15,3 1-3-15,1-1-2 16,-2 1 2-16,-2 0 1 16,1-3-3-16,-2 3-2 15,1-3 0-15,-2 0 1 16,-1 0 1-16,1 0 7 15,3 0-1-15,2 0 10 0,7-9-2 16,-1-8-8 0,4-2 1-16,-2-3-8 0,4-2 0 15,-1-2-1-15,6-3 0 16,2-2 1 0,1-3-1-16,-1 2 0 0,3 1-1 15,-5 6 1 1,-2 6-5-16,-5 5-4 0,-4 7-12 15,-4 2-16-15,-2 5-22 16,-1 0-38-16,-2 16-1 16,-3 6-38-16,0-2-375 15</inkml:trace>
  <inkml:trace contextRef="#ctx0" brushRef="#br0" timeOffset="137075.6">7052 6925 394 0,'0'0'148'0,"0"0"-53"16,0 0 10-16,0 0-46 16,0 0-13-16,0 0-10 15,0 0 2-15,-14-16-3 0,14 16-5 16,0 0 2-16,0 0-10 15,0 0-5-15,0 0-1 16,-2 0-5-16,2 0-2 16,-3 7-6-16,0 13 0 15,1 8 31-15,0 4-16 16,2 5-4-16,0 1 3 16,0 3-4-16,0 0-6 15,0-4 2-15,0-3 2 16,0-1-5-16,0-2 3 15,0 0-5-15,0 0-2 16,0 0 11-16,1 2-5 16,-1-3-7-16,0 0 6 15,0 0 2-15,0-1 1 0,1 0-7 16,-1-1-2-16,2-3 6 16,-2 0-4-16,0 0 1 15,0-2-1-15,2-3-2 16,-2 0 1-16,0 1 1 15,0 1-1-15,0-3 3 16,1 2-3-16,1-1-1 16,-1 2-2-16,1 0 4 15,-1 2-1-15,2-1 0 16,0-2 2-16,-3 0-4 16,0 1 0-16,0-2 5 15,0 0-4-15,0 0-1 16,0-1 3-16,1 1-2 0,1-1 2 15,-2 1 0 1,3-3-1-16,-3 0 1 0,1 3-1 16,1-1 1-16,-1-1 0 15,2 0 1-15,-1 2-1 16,-1 1-3-16,1-1 6 16,-2 1-1-16,3 2 1 15,-3-3 0-15,0 0-3 16,0-3-1-16,3-2 0 15,-3-5 1-15,0-2-2 16,0-4 1-16,0-3-1 16,0 2-1-16,0-3 0 0,0 0 2 15,2 0-2-15,-2 0 0 16,0 0 0-16,0 0 0 16,0 0-9-16,0-8-16 15,0-6-33-15,0-8-12 16,0-5 1-16,-5-10-63 15,0-9-158-15,-2-12-304 16</inkml:trace>
  <inkml:trace contextRef="#ctx0" brushRef="#br0" timeOffset="137894.54">6876 7428 397 0,'0'0'71'0,"0"0"46"15,0 0-36-15,0 0-22 16,0 0-5-16,0 0 24 16,-1-47-17-16,1 44-23 15,0 2-4-15,0 1-16 16,0 0-2-16,0 0-1 16,0 0-9-16,0 0 1 0,0 1-4 15,6 11 29 1,7 1-2-16,0 8-10 0,1-1 1 15,4 3 2 1,1 0-9-16,0 1 1 0,4 1 7 16,-2-4-14-16,-3 1 7 15,1 0-7-15,-1-2-2 16,-1-1 7-16,-2-1-5 16,3-2 1-16,-2 0-1 15,-4-2-1-15,3-1-1 16,-2-4 0-16,-4 2-1 15,-1-6-5-15,-1 2 4 16,-2-5 0-16,-4 1-3 16,2-3 2-16,-3 0 3 0,0 0-1 15,2 0 6-15,-2 0 2 16,3 0 3-16,4-11 6 16,3-8-6-16,1-8-15 15,5-2 3-15,-4-2-3 16,3-2 0-16,-1-4-1 15,0-5-1-15,0 1-12 16,1 4-2-16,-4 7-14 16,-1 7-6-16,1 9-15 15,0 5-8-15,0 9-11 16,0 0-54-16,0 0-158 16,-4 3-316-16</inkml:trace>
  <inkml:trace contextRef="#ctx0" brushRef="#br0" timeOffset="139707.59">10285 6790 416 0,'0'0'75'0,"0"0"41"16,0 0-33-16,0 0-27 16,0 0-9-16,0 0-2 15,0-10-11-15,0 10-9 16,0 0-10-16,0 0-1 15,0 0-4-15,0 2 0 16,0 12 33-16,0 5-17 16,0 4-2-16,1 4-6 15,2 0-4-15,1 3 1 0,1 4 0 16,-2 1-1-16,2-1-2 16,-1 2-2-16,1-2 1 15,0-3-2-15,3-4 0 16,-1-2-5-16,-2 0 2 15,1 0 2-15,-2 0 0 16,2-1 0-16,-3 1 0 16,2-2-3-16,-1 2-1 15,2-1 4-15,0-1-2 16,3 0-6-16,-1-1 5 16,-1 0-4-16,1-5 1 15,0 2 6-15,-2 0 1 16,2-2-8-16,-2 0 3 0,3 0 0 15,-2-2 3-15,-2 2-6 16,4-4 5-16,-1 3 1 16,0-1-5-16,1 1 0 15,-3-1 0-15,3-1 0 16,-2 2 2-16,1-1 0 16,2 1-3-16,-4-2 1 15,0 2 2-15,0-2-1 16,0 1 2-16,3 1-3 15,-3 1 7-15,0 0-9 16,-1 0 9-16,-1 0-5 16,-2 1 1-16,3 0-1 0,-2 1 1 15,-1-1 0-15,1 0 0 16,-2-1-1-16,1 0-3 16,-1-1 3-16,1-1-2 15,-2 1-1-15,1-4-1 16,0 4 5-16,-1-2-3 15,2-2-1-15,-2 2-1 16,0-3 4-16,0 1-3 16,0 1-2-16,0 0 2 15,0-1-1-15,0 2 1 16,0-3 0-16,0 1 1 16,0-2-2-16,0 1 0 15,0 1 2-15,0-1-2 0,0 0 1 16,0 0 1-16,0-2-1 15,-2 0 0-15,0 2-1 16,0-2 0-16,1 1 5 16,-2 1-4-16,1-3 0 15,1 1-1-15,-1-2 0 16,1 1 0-16,-1 1 1 16,0-2 0-16,-1-1 0 15,3 2 0-15,0-3-1 16,-2 1 1-16,1 1 0 15,-1-1-1-15,2 0 2 16,-1-1-2-16,1-1 0 16,0-2 0-16,0-2 0 15,-2 1 0-15,2-1 2 0,0 0-1 16,0 0-1-16,0 0 2 16,0 0-2-16,0 0 0 15,-3 0-2-15,-3-3-24 16,-4-11-37-16,-1-6-25 15,0-6 11-15,-3-8-86 16,2-9-252-16</inkml:trace>
  <inkml:trace contextRef="#ctx0" brushRef="#br0" timeOffset="140533.01">10186 7461 261 0,'0'0'101'15,"0"0"-35"-15,0 0-21 16,0 0 10-16,0 0 9 16,0 0-7-16,-3-19 30 15,2 19-17-15,1 0 5 16,-2 0-21-16,2 0-20 16,0 0-18-16,0 0 0 15,0 0-11-15,0 5 5 0,0 6 20 16,0 2-3-16,6 2-6 15,5 0 2-15,5 3-3 16,1-1-4-16,5 3-3 16,-3-4 1-16,0 1-7 15,3-2 2-15,-3 1-5 16,3-1 4-16,-2 1 1 16,-2-2-2-16,0 0-1 15,-1-3-2-15,-2-1-1 16,0 0 1-16,-3-5 0 15,-2 1-1-15,-5-2 3 16,3-1 2-16,-2 1-2 16,-2-1-1-16,0-3 1 0,-2 2 0 15,-1-2-4-15,1 0 0 16,-2 0 4-16,2 0 9 16,5 0-4-16,2-13 10 15,7-5-8-15,-1-6-7 16,1-4 0-16,-2-5-2 15,2-6-4-15,0-7 1 16,4-3 0-16,-2-2 0 16,-1 4-1-16,-1 8 1 15,-4 11-2-15,-4 11-3 16,-1 7-14-16,-4 7-15 16,-2 3-34-16,-1 2-41 15,0 12-243-15</inkml:trace>
  <inkml:trace contextRef="#ctx0" brushRef="#br0" timeOffset="148264.51">14222 6050 81 0,'0'0'373'16,"0"0"-254"-16,0 0-43 15,0 0 24-15,0 0-46 16,0 0 3-16,0 0 3 16,0 0-16-16,-10-2-22 15,10 2-6-15,0 0 0 16,0 0 3-16,0 0 8 16,0-2 3-16,0 1 3 15,0-2-2-15,0-5-9 16,6-4-12-16,11-4-9 0,3-3 4 15,7 0-1-15,4-3 4 16,4 0-2 0,2-2 0-16,3-1 5 15,-1 3-1-15,-1 2-6 0,-1 0-1 16,-2 3 5-16,-2 0-4 16,0 4 5-16,0 0-7 15,0 3 2-15,1 2-2 16,2 2-2-16,-2 3 0 15,-1 3 0-15,-4 0-2 16,-4 0 2-16,-6 0 0 16,-1 0-1-16,-3 1-1 15,0 5 1-15,0 2 0 16,0 0 1-16,0 0 0 16,1 2 0-16,0 0 0 0,1 2 0 15,-6 1 0 1,-1 1 0-16,1-2 0 0,-5 2 0 15,1 1 0-15,-3 2 0 16,2 1-1-16,-3 2 1 16,1 2-1-16,-4-2 1 15,0 4-1-15,0-1 0 16,0 0 1-16,-7 1-1 16,-2-2 2-16,-3 1 0 15,-1 0 0-15,1 1-1 16,-6-3 9-16,1 0-8 15,-2 0 6-15,0-2-1 0,-2 0-2 16,0-1 2-16,-3 1-2 16,-1-2-3-16,1-2 8 15,-2-1-3-15,0-2-4 16,-1 0 3-16,0 0-2 16,2-2 1-16,-1-2 0 15,4 0 0-15,-1 0-3 16,1 0 5-16,1 1-5 15,-1 0 1-15,2-1-1 16,1-2 2-16,0 2-2 16,-1-3-1-16,3 1 4 15,2 0-3-15,-2-1 0 16,1 0 2-16,-1 0-2 0,-1-1 3 16,0 1-1-1,2-2-2-15,1 0-1 0,2 0 1 16,2 0-1-16,-1 0 1 15,2-1 2-15,-3 1-2 16,3-3 1-16,0 3-2 16,0-1 1-16,2-1 0 15,2-1-1-15,3 0 0 16,-1 0 0-16,1 2 1 16,3-2 1-16,0 0-1 15,0 0-1-15,0 0 0 16,0 0 0-16,0 0-1 0,0 0-1 15,0 0 2 1,0 0-5-16,0 0-9 0,0 0-13 16,0 0-29-1,0 0-2-15,-6 0-9 0,0 0-72 16,0 0-127-16,1-5-169 16</inkml:trace>
  <inkml:trace contextRef="#ctx0" brushRef="#br0" timeOffset="149020.81">14421 6324 574 0,'0'0'157'16,"0"0"-23"-16,0 0-31 16,0 0-62-16,0 0-10 15,0 0 7-15,0-3-13 16,0 3-1-16,0 0-11 16,0 0 1-16,0 0-3 15,-10 0-6-15,-4 0 1 0,-1 0-1 16,0 6 1-1,0 0 3-15,-1 2-5 0,-2-1 0 16,0 0-1 0,-1 4 0-16,2-3 1 0,4 0-4 15,1 2 7-15,-1 0-7 16,5-1-4-16,0 0 4 16,0 1 4-16,2 2-4 15,0-1 0-15,0-2 0 16,-3 1 0-16,6-1-1 15,-2-1 6-15,2 1-5 16,-1-2 3-16,0-1-3 16,3-2-1-16,0 3 1 15,-1-3 1-15,2 1 1 16,0-2-2-16,0 4 0 16,0-3 7-16,0 0-6 15,0 1 0-15,0 0 3 0,0 0 1 16,0 1-3-16,0 2 7 15,2-2-8-15,4 2 7 16,1-1-2-16,1 1 2 16,2 2 1-16,1-3 2 15,2 3-4-15,-1-4-1 16,3 3 2-16,3-2-2 16,0 2-3-16,1-3 2 15,3 0-3-15,-1-1 1 16,1-1-1-16,1-2-2 0,-1 1 0 15,-1-1 3 1,-1-1-2-16,-1 0-1 16,-1-1 0-16,3 1-4 15,0 2-23-15,-2-3-17 0,5 4-4 16,-2-3-23-16,2-1-50 16,-7 0-187-16</inkml:trace>
  <inkml:trace contextRef="#ctx0" brushRef="#br0" timeOffset="150011.57">15674 5975 582 0,'0'0'155'0,"0"0"-30"16,0 0-30-16,0 0-46 15,0 0-24-15,0 0 5 16,-20-29 5-16,8 29-18 16,-5-1-3-16,-7 1 2 15,3 0-3-15,-6 1 2 0,-1 11-6 16,-2 3 5-16,0 4-5 15,2 1 0-15,1 4 3 16,3-3-7-16,4 4 2 16,3 0-2-16,2-1-1 15,4-3-2-15,5-2 4 16,3 1-4-16,2-3 1 16,1 0-3-16,0 0 1 15,0-2 4-15,0-4-5 16,0-1 2-16,1 0-1 0,5-2 0 15,0-2-1 1,6-1 6-16,0-3-2 0,4-2 1 16,4 0 4-16,4 0-5 15,0-5-1-15,-1-8 0 16,-1-1 2-16,-3-4-5 16,0 1 6-16,-5 0-5 15,2-3 4-15,-3 1-2 16,1-4 4-16,-5 2-6 15,-2 2 0-15,-2 3 0 16,-2 4 0-16,-2 3 4 16,1 5-1-16,-2-1 3 15,0 4 1-15,0 1-3 0,0 0 1 16,0 0-6 0,0 0-2-16,0 0-3 0,0 0 0 15,0 3-2-15,0 13 7 16,5 2 0-16,2 4 0 15,0 0 0-15,4-3-2 16,2 1-11-16,2 0-14 16,3-1-12-16,1 0 3 15,1-1-18-15,-4 2-19 16,1 1-48-16,-9-1-155 16</inkml:trace>
  <inkml:trace contextRef="#ctx0" brushRef="#br0" timeOffset="152037.91">14246 9213 476 0,'0'0'91'15,"0"0"-19"-15,0 0 28 16,0 0-62-16,0 0-22 15,0 0 18-15,-7 0 11 16,7 0-9-16,0 0 5 16,0 0-5-16,0 0-7 15,0 0 0-15,0-3 0 16,0 1 0-16,0-2-2 0,15-6-3 16,10 0-9-1,8-8 0-15,4 0-7 0,6-1 0 16,2 1 4-16,4 1-5 15,-4 3 0-15,1 3-2 16,-2 1 0-16,-1 4-3 16,-1-2 3-16,-3 3-4 15,-3 1 1-15,-1 2-2 16,-5 2 1-16,-4 0-1 16,-4 0 2-16,-2 0-2 15,-1 0 1-15,0 0 1 16,0 0 1-16,1 0 0 0,1 0-1 15,1 2 1 1,-3 1 0-16,4-2-3 0,-1 2 5 16,-1 2-4-16,-2-2 3 15,3-1-4-15,-2 1 3 16,-3 0-2-16,-1 0 1 16,-3 3-1-16,-4-2-1 15,3 2 0-15,-3 1-1 16,-3-2 1-16,4 4 0 15,-4 2 1-15,2 0-1 16,-2 3 0-16,-1 0-1 16,0-1 2-16,-2 1 0 15,0-1-1-15,-1-1 0 16,1 2 0-16,-3 1 0 16,0-1 2-16,0 3 0 0,0 1 4 15,0-1-6-15,0 0 2 16,-6 3 4-16,-6-3-3 15,1 0 5-15,-1-2-6 16,-1 0 2-16,1-1-3 16,-3 0 9-16,2-1-9 15,-3 1 6-15,0-1-4 16,-2 1 0-16,1 2 2 16,-4 0-4-16,-1-1 3 15,3 1-4-15,-2-1 2 16,1 1-1-16,-1-2 3 15,1 0-2-15,0 0 4 0,1 0-4 16,-1-2 0-16,1 0-2 16,2 0 8-16,-2-1-3 15,1 0-3-15,-2-1 5 16,0-1-4-16,0-1-1 16,-2 1 2-16,-2-3 0 15,2 1 0-15,-1 0 3 16,-2 0-2-16,-1 0-3 15,3-2 4-15,-1-1-4 16,4-1 2-16,0 0-1 16,3 1-2-16,1-1 0 15,-2-2-1-15,3 2 0 16,-3-1 0-16,2-1 0 16,2-1 3-16,1 0 0 15,-2 3-3-15,1-3 0 16,-1 0 0-16,2 0 1 0,1 0 0 15,0 0-1-15,2 0 0 16,-3 0 0-16,6 0 0 16,0 0 1-16,2 0-1 15,1 0 0-15,-3 0 0 16,4 0 0-16,-2 0 0 16,0 0-1-16,4 0 2 15,1 0-2-15,0 0-2 16,0 0-5-16,0 0 0 0,0 0-5 15,0 0-1 1,0 0-3-16,0 0-5 0,0 0 2 16,0 0-8-16,0 0-6 15,-3 0-4-15,-2 0 0 16,1 7-7-16,0-4-48 16,4-2-33-16,0-1-171 15,0 0-318-15</inkml:trace>
  <inkml:trace contextRef="#ctx0" brushRef="#br0" timeOffset="152727.79">14531 9556 576 0,'0'0'113'0,"0"0"-22"16,0 0 17-16,0 0-63 15,0 0-12-15,0 0-2 16,0 0-8-16,0 0-6 15,0 0-1-15,-4 0-3 0,-4 5 6 16,-6 4 1-16,-2 4-4 16,-3-1 3-16,-3 3-7 15,-2 2 0-15,-3 0-5 16,-1-1-1-16,-1 0 7 16,5-3-13-16,2-3 7 15,4 1-5-15,2-3 1 16,1 0-1-16,0 1-2 15,3 1 0-15,-1-3 0 16,7 1 0-16,-2-1 0 16,3-2 0-16,3 3-1 15,-1-2 1-15,1-1-1 16,2 1-1-16,0 1 2 0,0 2 3 16,0 0-2-1,0 1 8-15,5 0-6 16,2 2 6-16,2-2-1 15,6 0-1-15,2-1 5 0,5 1-9 16,2-1 6-16,4-1 0 16,3-1 0-16,4-2 1 15,0 1-4-15,0-2 5 16,-2 0-9-16,-5-1 1 16,-4 0-1-16,-2 2-3 15,-7-1 1-15,-2 1-1 16,-1 0 1-16,2 1-27 15,-2 2-7-15,0 2-13 16,6 2-25-16,-6-2-44 0,2-3-206 16,-3-5-332-16</inkml:trace>
  <inkml:trace contextRef="#ctx0" brushRef="#br0" timeOffset="153640.6">15780 9361 461 0,'0'0'104'0,"0"0"8"0,0 0-39 15,0 0 23-15,0 0-54 16,0 0 15-16,3-39-8 16,-3 30-22-16,0 3 14 15,0 1-7-15,0-1 0 16,-3 0-9-16,-6 1-7 15,-5-1 3-15,-4 5-10 16,-2 1-3-16,-3 0 6 16,-2 1-8-16,-1 13 5 15,0 4-5-15,-2 4-1 16,4 3 0-16,1-1 1 16,4 0 0-16,4-2-5 0,6-2 0 15,4-1-1-15,4-2-1 16,1 0 1-1,0-4 1-15,0-1 2 0,1-3-3 16,4 0-2-16,2-4 2 16,0 0 3-16,3-2-2 15,2-3 2-15,4 0 4 16,5 0-5-16,-2-10 0 16,2-2 4-16,-4-5-5 15,2 5 4-15,-5-5-5 16,-1 0 2-16,-3 1 0 0,0-2-1 15,-2 2 1-15,-3 0-1 16,-1 7-1-16,-2 1 0 16,-1 4 2-16,1 4-1 15,-2 0-1-15,0 0 1 16,0 0 0-16,0 0-2 16,0 0-1-16,0 0-2 15,1 0-3-15,5 12 5 16,-2 2 1-16,2 3 2 15,3 2 0-15,1-2-1 16,3 1 1-16,0-1-3 16,4-1-2-16,3 1-30 15,4-5-5-15,3 0-22 16,3-7-55-16,-2-5-144 16,1 0-429-16</inkml:trace>
  <inkml:trace contextRef="#ctx0" brushRef="#br0" timeOffset="162300.51">5916 5484 663 0,'0'0'52'16,"0"0"-49"-16,0 0-2 15,0 0 14-15,0 0-1 0,0 0 7 16,0 0-2 0,0 0 6-16,3 3 0 0,0 9 31 15,-3 3-17-15,0-1-8 16,0 0-12-16,0-4-10 15,0-3-3-15,0-2 2 16,1-4-2-16,4-1 3 16,4 0 10-16,10 0 2 15,11 0 6-15,13-6-16 16,11-8-5-16,4-3-6 16,0 0-8-16,-2 0-30 15,-4-2-51-15,-6 0-126 16,-10-1-200-16</inkml:trace>
  <inkml:trace contextRef="#ctx0" brushRef="#br0" timeOffset="162943.29">8878 4882 487 0,'0'0'16'0,"0"0"16"16,0 0 60-16,0 0 15 15,0 0-57-15,0 0 14 16,42-1 16-16,-9-15-45 16,5-4-16-16,1-1-14 0,0 1-1 15,1-1-4-15,-1 7-42 16,-5 2-122-16,-5-3-223 15</inkml:trace>
  <inkml:trace contextRef="#ctx0" brushRef="#br0" timeOffset="163464.01">11618 5210 53 0,'0'0'703'16,"0"0"-587"-16,0 0-30 16,0 0-62-16,0 0-19 15,0 0-5-15,73-44 3 16,-39 33-7-16,7 1-9 15,5 0-53-15,-1-1-46 16,-3-1-84-16,-8-2-349 16</inkml:trace>
  <inkml:trace contextRef="#ctx0" brushRef="#br0" timeOffset="164691.12">14786 8168 601 0,'0'0'17'0,"0"0"123"16,0 0-30-16,0 0-52 15,0 0-20-15,0 0-19 16,0-8-1-16,0 8 0 0,0 0 0 16,0-2 0-1,0 0 2-15,18-5-2 0,14-4-8 16,8-3 0-16,3 2-8 16,6 0-2-16,1-1-1 15,0 7-26-15,1 3-20 16,-6 3-58-16,-6 0-105 15,-10 6-111-15</inkml:trace>
  <inkml:trace contextRef="#ctx0" brushRef="#br0" timeOffset="165357.14">14749 10639 889 0,'0'0'80'15,"0"0"-2"-15,0 0-19 16,0 0-40-16,0 0-19 15,0 0-4-15,76-50-2 16,-33 36-21-16,5-2-37 16,-5 2-77-16,-7-2-152 0</inkml:trace>
  <inkml:trace contextRef="#ctx0" brushRef="#br0" timeOffset="174913.64">7245 795 618 0,'0'0'27'0,"0"0"3"16,0 0-16-16,0 0 15 15,0 0-18-15,0 0-6 16,0 0 5-16,0 0 8 16,0 0 4-16,0 0 3 15,0 0 4-15,0 0 7 0,0 0-5 16,0 0-3-16,0 0 3 15,0 3-22-15,0 6-2 16,0 3 16-16,0 0-5 16,0 0-14-16,0-4 6 15,0-3-3-15,0-1-2 16,1-1 2-16,1-3-4 16,1 0 4-16,5 0 2 15,8 0 8-15,6-14 12 16,10-7-8-16,6-7-9 15,8-6 2-15,5-2-2 16,6-1 0-16,6 0-6 0,-2 0-2 16,-6 8-4-1,-2 2 0-15,-11 10-2 0,-9 7-3 16,-6 5-27 0,-6 5-33-16,-8 8-28 0,-4 12-139 15,-9 1-97-15</inkml:trace>
  <inkml:trace contextRef="#ctx0" brushRef="#br0" timeOffset="183827.94">13634 12841 182 0,'0'0'24'0,"0"0"30"0,0 0 14 16,0 0-18-16,0 0-19 16,0 0-5-16,0 0-12 15,0 0 6-15,-5-27 25 16,5 22 1-16,-1 1-25 16,-1-1 8-16,1 4 53 15,1-1-22-15,0 1-14 16,0-1-1-16,-2 0-14 15,2 2 3-15,0 0-18 16,-2 0-11-16,2 0 5 0,0 0-10 16,0 0-1-1,0 0 1-15,0 5 2 0,0 7 0 16,8 1 22-16,4 3-1 16,-3 0-9-16,1 1-3 15,2-2 2-15,-3-1-10 16,3 0 9-16,-3-3-10 15,1 1 6-15,2-1-4 16,-2 0 1-16,0-2 2 16,4-1 1-16,-1 0 0 15,3 0-4-15,-3 0 7 16,2-1-7-16,-3 0 2 16,-3 1-4-16,4-1 4 15,-3 0-2-15,0 0 0 16,2 0 1-16,-2 1-2 0,1-1 1 15,1 3 1-15,-2-3 0 16,-1 0-5-16,1-1 5 16,0 0-5-16,-3-3 4 15,0 2-2-15,1-1-2 16,-1-1 6-16,1 2-1 16,4-1-4-16,-2-1 11 15,2 1-11-15,3-2 4 16,-3 1-1-16,1 0-4 15,-2 0 3-15,2-1-1 16,-1-1-2-16,-3 0 1 16,1-1 0-16,-1 0 5 15,1 0-2-15,-4 0-2 16,2 0 3-16,-2 0-1 0,0 0-4 16,2 0 5-16,1-2-2 15,-4-3 2-15,3 2-4 16,-2-1 2-16,3 1 0 15,-3 1-1-15,0-3 0 16,-1 0-2-16,1 2 4 16,1-4 2-16,-3 0-6 15,4-5 4-15,-3 4-1 16,2-3 0-16,-3-1-1 16,4 0-2-16,-5 2 3 15,0-2-2-15,0 2 2 0,-2-2-3 16,0-3 2-1,1 1 3-15,-2-1-5 0,2-1 1 16,-2 2 1-16,0 0-2 16,0 0 0-16,0 0 0 15,0-1 2-15,0 1 0 16,0 1-2-16,-2-3 4 16,-2 2-3-16,-1-1 3 15,-2 0-3-15,-1 0 2 16,2 1-3-16,0 0 0 15,0 2 2-15,0-2-2 16,-2 3 2-16,0 1-1 16,2 0 1-16,-2 0 1 15,0 0-2-15,0 2 1 0,2 1 0 16,0 1-1-16,-1 0-1 16,2 3 0-16,2 3 2 15,-1-4-1-15,2 4 0 16,-1-3 1-16,0 2-2 15,0 0 1-15,-1-2-1 16,0 2 0-16,1-2-1 16,1 3 1-16,2-1-2 15,0 1 2-15,0 0-10 16,0 0 0-16,0 0 0 16,0 0-10-16,0 0-3 15,0 0-4-15,0 0-15 16,-1 0-21-16,-2 5-21 0,-4 10-67 15,-3 7-58-15,-3-4-71 16</inkml:trace>
  <inkml:trace contextRef="#ctx0" brushRef="#br0" timeOffset="184607.28">13964 12852 708 0,'0'0'9'16,"0"0"75"-16,0 0-2 15,0 0-28-15,0 0-45 16,0 0-3-16,0 0 3 15,-16-2 17-15,16 2 1 16,0 0 3-16,0 0-5 16,0 0 1-16,0-3-2 15,0 3-7-15,0 0-2 0,0 0-3 16,0 0 1 0,0-2-1-16,0-2 4 0,0-4-8 15,0-4-3-15,0-2 0 16,-3-3-3-16,3-1 0 15,0-2-1-15,0-1 0 16,0-1 2-16,0-3-2 16,0 1-1-16,0 1 2 15,0-2-2-15,3 1 1 16,2 3-3-16,1 1 3 16,-2 1-1-16,3 3 0 15,-2 2 0-15,2 3 0 16,-4 1 0-16,2 3 0 15,-4 1 1-15,4 3-1 16,-4 0 0-16,-1 3-1 0,2 0 1 16,-1 0 0-16,4 0-2 15,4 0 2-15,1 0 1 16,7 0 0-16,2 0 2 16,0 6-2-16,4 2 5 15,1 2-4-15,2-1 2 16,3 1-4-16,-5 1 8 15,4 0-6-15,0-1 3 16,2 0 1-16,-1 0-3 16,-1 1 1-16,-1-4 2 15,-2 1-5-15,-1-1 2 16,-6-2 1-16,-3 0-4 16,-6-3 0-16,-2 1 0 15,-1-1 0-15,0 2 1 16,0-1-1-16,0 4-13 0,3 2-8 15,4 2-9-15,-2 6-17 16,2 5-35-16,-4 3-26 16,-4 5-140-16,-5 1-117 15</inkml:trace>
  <inkml:trace contextRef="#ctx0" brushRef="#br0" timeOffset="185807.9">14433 13592 453 0,'0'0'101'15,"0"0"-28"-15,0 0 29 16,0 0-52-16,0 0-12 15,0 0-27-15,-30-33 14 16,27 28 32-16,-3 0-46 16,-2 1 7-16,3 0 15 15,-4 0-16-15,-1 1 1 16,-3 1-1-16,0 2-6 16,-5 0 2-16,-4 0-8 15,2 9 2-15,-2 1 0 0,-3 3 1 16,1 1 0-16,3 1 0 15,0 1 0-15,3-1 6 16,4 2-6-16,2-1 0 16,2-1-2-16,3 0-1 15,2-1 1-15,2-5 1 16,2 2-3-16,1-2 1 16,0 2-2-16,0-2 2 15,0 2 1-15,0-3-2 16,0-1 3-16,0-1-5 15,3-3 1-15,3 1 4 16,0-2-2-16,0 0-2 0,4-2 0 16,1 0-1-16,6 0 3 15,3-5 3-15,4-9-4 16,-2-6-1-16,-1-1-3 16,-4-3-5-1,0-1 4-15,-5-2-4 0,-1-1 1 16,-4-1-3-16,-4 2 4 15,0 0-2-15,-2 3 5 16,-1-1-2-16,0 5 2 16,0 5 0-16,0 3 0 15,0 7 0-15,0 2 2 0,0 1-2 16,0 2 3 0,0 0 5-16,0 0-7 0,0 0-1 15,0 0 0-15,0 0-1 16,0 7 1-16,0 8 1 15,8 6 9-15,5 4-5 16,1-1 0-16,3 3 2 16,3-2-7-16,2 0 4 15,1 1 2-15,2-3-5 16,-4-1 0-16,1-1-1 16,0-4-14-16,0 0-18 15,0-2-17-15,0-4-48 16,1-7-104-16,-5-4-186 15</inkml:trace>
  <inkml:trace contextRef="#ctx0" brushRef="#br0" timeOffset="187044.63">14768 13112 536 0,'0'0'64'15,"0"0"31"-15,0 0-37 0,0 0 15 16,0 0-49 0,0 0-11-16,-30-11 12 0,30 9 8 15,-2 1 3-15,-3-2-8 16,0 1 0-16,-2 1-1 16,1 1-3-16,3 0 11 15,-1 0-12-15,2 0-6 16,2 0 1-16,-3 3-11 15,2 14-4-15,-2 5 2 16,1 6 7-16,2-2-3 16,0 3 1-16,0 0 0 15,3 0 1-15,6 0-1 0,-1-1 1 16,3-2-3 0,1 2 0-16,1-3 1 15,-2 0-1-15,0-2-2 0,-2-1 0 16,1-2-4-16,-2 1 4 15,-1-2-4-15,-1-2 8 16,0-4-4-16,-2 0-5 16,-2-2 3-16,0-5-3 15,-1 0 2-15,1-4 2 16,-2-2-4-16,0 3 0 16,1-3-1-16,-1 0 1 15,0 0 1-15,0 0-1 16,0 0 1-16,0 0-1 15,0 0-1-15,2 0 1 16,-2 0 1-16,0 0-1 0,0 0 2 16,0 0-2-16,0-3 0 15,1-11-1-15,2-10 0 16,2-2-1-16,5-1 2 16,0 0-2-16,1 0-2 15,4 1 3-15,1-1-1 16,2 5-1-16,3 0 2 15,-3 5-2-15,0 5 2 16,2 0-2-16,0 2 0 16,2 2-4-16,2 2 3 15,-4 4-2-15,-2-1-2 16,-6 3 6-16,-1 0-1 16,-2 0-2-16,2 0 2 15,1 0 2-15,-1 10 0 0,4-1-1 16,-4 3 2-16,4-1-5 15,-5 2 4-15,-2-3 0 16,-1 0 0-16,-3 1 1 16,3-5 1-16,-6 2-2 15,-1-4-3-15,0 1 3 16,0 2 4-16,0-1-3 16,-4 5 3-16,-10-5 4 15,-2 1-3-15,-4 2-5 16,-4-2 8-16,-1 3-5 15,3-2-3-15,-7-1 0 16,3 2 0-16,-2-2 2 16,2 1-3-16,1-1 1 0,4 0-2 15,1-1-10-15,4-2-6 16,6 1-8-16,0-1-11 16,3 1-4-16,3 3-25 15,1-3-66-15,-2-2-253 16</inkml:trace>
  <inkml:trace contextRef="#ctx0" brushRef="#br0" timeOffset="196793.28">4048 8635 277 0,'0'0'80'15,"0"0"-33"-15,0 0-2 16,0 0-12-16,0 0-4 16,0 0 9-16,0 0-17 15,0 0 41-15,0-12-20 16,0 9-23-16,0 1 34 16,0-1-19-16,0 1-18 15,0 1 8-15,0-2-8 0,0 0 5 16,-2 1 11-16,2 1-12 15,0-1-2-15,-1-1 12 16,1-1-14-16,-1 0-7 16,1 2 12-16,-2-1-15 15,1-1 4-15,1-1-2 16,-5 1-3-16,3 2 4 16,0 0 7-16,1-1-6 15,-2 2 9-15,1-2-3 16,-1-1-15-16,0 4 10 15,-1 0-8-15,2-1 5 16,-5-1-4-16,1-1 10 16,0 2-10-16,-3-2-2 15,3 1 0-15,-3 2-2 0,3-2 3 16,-3-1 7 0,1 1-5-16,0 1-3 0,-3 0-1 15,0-1 2-15,3 1-3 16,-3-1 1-16,2 2 0 15,-1 0 2-15,-1 0-1 16,4 0-1-16,-3 0 2 16,1 0-3-16,1 0 0 15,-4 0 0-15,3 0 1 16,-4 0-1-16,-3 0 4 16,3 0-4-16,-1 0 2 15,0 0 0-15,-2 0 0 16,5 0-1-16,-3 0 1 15,3 0 0-15,0 0 1 0,-2 0 0 16,4 0 0-16,-3 0-2 16,2 0 0-16,1 0 1 15,0 0 0-15,0 0 1 16,0 0-2-16,1 0 2 16,-1 0 0-16,-1 0-2 15,3 0 1-15,-1 0 0 16,1 0-2-16,-1 0 1 15,2 0-1-15,0 0 0 16,-1 0 2-16,0 0-2 16,-1 0 0-16,0 0 0 0,-1 2 1 15,-1 2-1-15,3-1 0 16,-5 2 0-16,6-2 0 16,-2 2 0-16,2-2 0 15,-1 1 0-15,0 0-1 16,-1 0 1-16,-1 2 2 15,3-1-2-15,-3 1 0 16,0 1-2-16,2 0 2 16,-4 0 0-16,3 0 0 15,3 0 2-15,-1-3-2 16,1 2-3-16,-3 0 3 16,2 1 0-16,-2-1 1 15,2-1-1-15,0 0 0 16,-4 1 2-16,5 2-2 0,-2-2 0 15,1 1 0-15,-3 0 0 16,3 2-1-16,-1 0 0 16,0 1 1-16,1-1-1 15,-1 1 1-15,3 0 0 16,-2 0 3-16,1 1-5 16,2 3 2-16,0-5-1 15,-3 6-1-15,5-3 4 16,-2 0-2-16,0-1 0 15,0 2-4-15,0-4 4 16,3 2 4-16,-3-2-4 16,1 3 0-16,1 0 0 15,1 0-4-15,-2-1 8 0,2 0-3 16,-2-1-1-16,1 0 1 16,1 0 0-16,0 0 0 15,0-2-1-15,0 2 0 16,0-2-3-16,0 1 8 15,0-2-4-15,0 3-1 16,0-1 1-16,0 2 0 16,0-2-1-16,0-1 1 15,0 1 0-15,0 1-1 16,0-3 2-16,0 0-2 16,0-2 1-16,0 3 1 15,1 1-1-15,1 0 0 16,1-1 0-16,-1 2-1 15,1 0 2-15,1 1-1 0,-1 1 1 16,2-1-1-16,0-2 1 16,0 3-1-16,-2-2 1 15,2 0-2-15,1 1 3 16,-2-2-2-16,-1-1 2 16,3 0-1-16,-3-1-1 15,1 3 0-15,2-1-1 16,-1-1 2-16,1 4-2 15,3-1 6-15,-2-1-5 16,1 3 5-16,-1-2-5 16,2 2 1-16,-3-4-1 0,3 1 2 15,-1 2 2 1,0-3-4-16,1 2-1 0,-2-3 2 16,1-2-2-16,0 1 2 15,-2-2 5-15,0 0-7 16,0 2-1-16,1-2 1 15,-1 0 0-15,0 0 2 16,0 0-2-16,0-2 6 16,3 3-6-16,-3-1-2 15,1 0 2-15,-1-1 0 16,2-1 1-16,-1 4 0 16,1-4 5-16,-1 1-6 15,1 2-2-15,2-2 2 16,-4 1 1-16,3 1 2 0,1-2-3 15,-1 1 2-15,-1 0-2 16,-2-4 2-16,6 1-1 16,-5 1-1-16,2-3 1 15,3 1 2-15,-3 1 1 16,2-2-3-16,0 0 0 16,-2 1-1-16,2-1 2 15,1 0-2-15,0 0 0 16,1 0 2-16,-1 0-2 15,3 0 0-15,-3 0 2 16,1 0-1-16,2 0-1 16,-1 0 0-16,0 0 0 15,0 0-1-15,-1-3 2 0,0 0 0 16,1 0-1-16,0 2 1 16,-2-2 0-16,1 3-1 15,-1-4-1-15,1 1-1 16,-1 2 2-16,1-2-1 15,0-1 1-15,0 0 0 16,-1 1 0-16,0-1 1 16,4 0-1-16,-5-1 2 15,1 1-1-15,-3-3-2 16,4 3 1-16,-1-1-1 16,-2 0 1-16,-2-1 1 15,5 0 0-15,-4-1-1 16,3 1 3-16,0-1-4 15,-1 2 2-15,3-1-1 0,-2 0 3 16,-1-2-2-16,3 0-1 16,-1 0 0-16,-2 0 1 15,0-1-2-15,-2 1 3 16,3-3-2-16,-2 1 0 16,1 0 2-16,1-1-1 15,-3 1 0-15,0-2-1 16,-1 2 1-16,0-3-1 15,-5 2 3-15,5-1 0 16,-4 1-1-16,-2-2 1 16,5 1-2-16,-4-1 2 0,1 1-3 15,-1-2 1-15,0 2-1 16,-1 0 0-16,-1 2 3 16,2 0-1-16,-1-2-2 15,-2 1-3-15,0 0 3 16,0 0 4-16,0-1 1 15,0-3-2-15,0 2-2 16,0-1 1-16,0-2-1 16,0 0 0-16,0 2-1 15,0 0 1-15,0 1 0 16,0-2 0-16,0 2-1 16,0 0 0-16,-3 2 1 0,0 0 2 15,1-1-3-15,-1 2 0 16,0-4 5-16,-1 4-4 15,-1-2-1-15,-2 0 1 16,3 0-1-16,-4-2 2 16,2 2-2-16,1 0 1 15,-2 1-1-15,-1 2 3 16,0-3-3-16,-4 0 1 16,4 2-1-16,-2-1 6 15,-3 0-5-15,2 0-1 16,0 0 7-16,0 1-7 15,-1-2-2-15,0 1 2 16,-2-1 2-16,2 1-2 16,1 0 4-16,0 0-4 15,0 0 0-15,0 2 0 0,-1-1 0 16,0 1 2-16,3 3-2 16,-2-2-2-16,1 0 1 15,0 1 1-15,-4 0 0 16,4 1-1-16,-2 1 1 15,0-1-1-15,3 2 0 16,-5 2-2-16,3-3 3 16,-3 3-1-16,-2 1 0 15,1 1 0-15,-3 0-4 16,1 0 4-16,-2 0 1 16,4 0 0-16,-4 3 0 15,3 4-3-15,2-1 3 16,0-2-2-16,1 3-1 15,1-1 2-15,3-1-1 0,0 1-6 16,0 1 0-16,3-1 3 16,-4 3-12-16,1-2-3 15,4 3-4-15,-2 0-8 16,1 3 2-16,2 1-6 16,-1 5-9-16,5 1-32 15,0 2-77-15,0-5-173 16</inkml:trace>
  <inkml:trace contextRef="#ctx0" brushRef="#br0" timeOffset="208449.26">4538 8967 441 0,'0'0'64'0,"0"0"-14"15,0 0-6-15,0 0-7 16,0 0-2-16,0 0 12 16,0 0 20-16,-6-1-24 15,1-1 4-15,5-1-3 16,-4 1 1-16,1 0-11 15,3 2-13-15,0-1 1 16,0 1 3-16,0 0-13 16,0-2 3-16,0 2-8 15,0 0 8-15,0 0-2 16,0 0 1-16,0 0-6 16,0 0-2-16,0 0-1 15,0 0 0-15,0 0-2 0,0 0 2 16,0 0-4-16,0 0-1 15,0 0 2-15,0 0 2 16,0 0-2-16,3 0 6 16,9 0 6-16,0 0-6 15,2 2-2-15,-3-1 0 16,4 1-2-16,-4-2 1 16,2 0 3-16,2 0 2 15,0 0-10-15,4 0 4 16,2 0 1-16,0 0 5 15,3 0-3-15,1 0-6 16,0-3 4-16,-1-1-4 16,2 1 1-16,-1 1 4 15,0-3-3-15,2-1 0 0,-2 3 1 16,-3 0-2-16,-2 1-1 16,-2 1-1-16,-1-3 7 15,0 4-5-15,3-1-2 16,-2-1 1-16,4 0 4 15,2-1-5-15,3-1 1 16,-3-1-1-16,-1 2 5 16,1-2-4-16,-1 0-1 15,-2 1 2-15,1-2-2 16,-1 3 1-16,-1-2-1 16,2 2 1-16,0-3 4 0,-1 0-5 15,0 3 0-15,-2-2 0 16,2 0 0-16,-3 1 1 15,3 1 2-15,1-1-2 16,2-1 4-16,2 2-4 16,0-1-1-16,1-2 2 15,1 2-1-15,1-2 0 16,-1 0-1-16,-1 1 3 16,0-1-3-16,-3 0 3 15,1 3-3-15,-1-2 1 16,3 0 0-16,-5 1-1 15,2 1 1-15,0 1 0 0,0-1-1 16,-2 0 1 0,2 2-1-16,0-4 0 0,3 3 1 15,0-3-1-15,-2 2 1 16,-1 0-1-16,-3 0 1 16,1 0-1-1,-1 0 0-15,-3 0 0 0,1 1-2 16,0 2 4-16,1-2-4 15,-2 2 4-15,6 0 1 16,-5 0-3-16,4 0 0 16,0 0 0-16,-6 0 0 15,2 0-2-15,-7 0 2 16,0 0 0-16,-6 0 0 16,3 0-1-16,0 0 0 15,-3 0-1-15,0 0 2 0,-2 0 0 16,1 0 0-16,-2 0 2 15,4 0-3-15,-4 0 2 16,0 0-1-16,2 0 1 16,-2 0 0-16,1 0-1 15,1 0 0-15,-2 0 0 16,4 0 2-16,-3 0-2 16,1 0 0-16,0 0 0 15,-1 0 0-15,-1 0 0 16,3 0 1-16,0 0-1 15,-2 0 0-15,1 0 0 16,1 0 1-16,-3 0-1 0,0 0 0 16,1 0 1-16,-4 0-1 15,0 0 0-15,0 0 2 16,0 0-2-16,0 0-11 16,0 0-31-16,-7 2-23 15,-16 6 5-15,-12 0-9 16,-1 3-27-16,-8 1-23 15,-11-3-40-15,-10 1-59 16</inkml:trace>
  <inkml:trace contextRef="#ctx0" brushRef="#br0" timeOffset="209747.09">5143 8715 337 0,'0'0'137'0,"0"0"-65"16,0 0-4-16,0 0 4 15,0 0-18-15,0 0 4 16,0 0-35-16,0-17 25 16,0 12 8-16,0 2-24 15,0-1-6-15,0 1-2 16,0-1 2-16,0 1-5 16,0 3-5-16,0-3 3 15,0 1 7-15,0 0-13 16,0 1-4-16,0 1 3 15,0 0 0-15,0 0-5 16,0 0-3-16,0 0 1 16,0 0 0-16,0 0-5 15,3 0 1-15,9 0 11 16,0 1-5-16,5 6-1 0,-3-2-1 16,0 2 4-16,7-2 0 15,-2 3 3-15,1-2-3 16,2-1 1-16,-1 1-5 15,1 0 7-15,1-1-5 16,2-2-1-16,-1 1 2 16,-2-2-4-16,1 0 2 15,-4 1 1-15,-1 0-4 16,0 0 0-16,2 1-1 0,-4-3-2 16,0 2 3-1,-3-2-3-15,-1-1 3 16,1 2-3-16,-3-1 1 0,1-1 0 15,-3 2-1-15,3 0 0 16,-1-2 0-16,-1 0 1 16,-2 3 0-16,1-3-1 15,2 0 0-15,-2 0 0 16,-1 0 0-16,-1 0 1 16,0 0 0-16,0 0-1 15,-3 0 0-15,0 0 1 16,0 2-2-16,-3-2 1 15,0 0 0-15,0 0-1 16,0 1-3-16,0 0-3 0,0 7 1 16,0 3 4-16,-8 5 2 15,-8 2 3-15,-3 3-1 16,-5 0-1-16,-3 3 4 16,-1 2-3-16,-4 1-2 15,-2 3 5-15,1 0-5 16,2-2 2-16,1 0-1 15,5-3-1-15,1-1 1 16,6-1 0-16,0-1 0 16,4 0-1-16,1-2 0 15,0-1-2-15,3-2 1 16,5-5 2-16,-1 2 0 16,3-6-1-16,0-5 0 0,3 1-8 15,0-4-1-15,0 0 0 16,0 0-12-1,0 2-9-15,0 2 1 0,0 3-1 16,0 0 2-16,0 0-25 16,0 0-19-16,0-1-34 15,0-5-120-15,0-1-106 16</inkml:trace>
  <inkml:trace contextRef="#ctx0" brushRef="#br0" timeOffset="210804.96">5380 8310 292 0,'0'0'132'0,"0"0"-68"16,0 0-20-16,0 0-18 15,0 0 19-15,0 0 25 0,0-20-28 16,0 15 28 0,0-3-47-16,0 3 15 0,-4-2 13 15,-3-1-16-15,1 1-3 16,-2 0-13-16,-1 2 5 16,-1-2-6-16,-2 2 1 15,-1-2-6-15,0 3 0 16,-4 3 2-16,0 1-3 15,-6 0-7-15,0 0 6 16,-1 12-6-16,-5 5 3 16,0 3 1-16,-1 0-2 15,0 3 1-15,4 1 7 16,6-1-8-16,5 2-1 16,3 2 0-16,8-4 0 0,2 2-3 15,2-6-1 1,0-1-1-16,5-4 0 0,12-1 2 15,2-2 0-15,3-2 0 16,0-3 3-16,8-2 2 16,-3-4-4-16,-2 0 0 15,-1 0-1-15,-2 0-3 16,4-13 0-16,-1-3 1 16,2-5 0-16,-4-3 0 15,3-1-1-15,-5-1-5 16,-6-1 1-16,0-2-2 15,-6-1-1-15,-3 1 2 16,1 1-2-16,-5 2-1 0,-2 2 4 16,0 5 0-16,0 2 2 15,0 3 3-15,0 5-1 16,0 4 2-16,0 1 0 16,-2 4-1-16,2 0 1 15,0 0 1-15,0 0-3 16,0 0-2-16,0 0 1 15,0 13 0-15,0 9 1 16,11 1 4-16,6 3-2 16,2-2-1-16,4 0 5 15,4 0-6-15,3-2 1 16,0 0-1-16,0-2-1 16,-1-1-8-16,0 0-26 15,1-2-29-15,-2-4-20 0,2-1-92 16,-6-5-143-16</inkml:trace>
  <inkml:trace contextRef="#ctx0" brushRef="#br0" timeOffset="213016.96">7558 8981 264 0,'0'0'169'16,"0"0"-71"-16,0 0-23 15,0 0-30-15,0 0-33 16,0 0-9-16,-12-3 48 16,14 3-15-16,4 6 17 0,4 0-25 15,-1-1-2 1,2 2 14-16,3-3-3 0,1-2-17 15,2 1-3-15,1-3 3 16,1 0 0-16,6 0-2 16,-1 0-2-16,0-3 3 15,3-3-2-15,0-3-6 16,-2 2-4-16,-1 2 2 16,3-2-5-16,-2 2-1 15,9 0-1-15,1 0 3 16,7-2-4-16,2-1 4 15,1-1 10-15,1 2-10 16,-2-1-1-16,-4 2-2 16,0-2 1-16,-3 2-2 0,-4 0 0 15,-3 2 2-15,-5 0-3 16,-1-1 2-16,-3 2-2 16,2-1 4-16,0-1-3 15,3-1 4-15,0 0-2 16,3-3-2-16,-2 3 1 15,7-1-1-15,-3 0 2 16,0 1 1-16,1 0-4 16,-2 1 1-16,-2 1 0 15,2 1 1-15,3-2 0 16,-7 0-2-16,7 2 2 16,-1-1-2-16,-1-1 4 0,5-2-4 15,-2 0 4-15,2-1-4 16,0-1 0-16,1 1 2 15,-1 0 0-15,-5 2-2 16,-1 1 0-16,-3-1 2 16,1 1-2-16,-1 3-1 15,5-2 0-15,2 2 1 16,-2-1 0-16,1 0 1 16,0 0-1-16,-3 0 1 15,3 0-1-15,-5 1 0 16,0 0 0-16,-1-1 0 15,-4 3 0-15,-1-1 0 16,-3 0 2-16,-3-1-1 16,1-1-1-16,-2 3 0 0,-1 0 0 15,-1 0 0-15,2 0 0 16,0 0 0-16,3 0 0 16,-2 0 0-16,1 0 0 15,-2 0 0-15,-1 0 4 16,-2 0-3-16,0 0-1 15,-1 0-1-15,-2 0-2 16,-2 0 3-16,2 0-1 16,0 0 1-16,-1 0-1 15,2 0 1-15,-3 0 1 16,1 0 0-16,-2 0-1 16,-1 0 0-16,-1 0 0 0,-4 0 0 15,1 0 0 1,-1 0 0-16,0 0 0 0,0 0 0 15,2 0-1-15,-1 0 2 16,2 0-1-16,0 0 0 16,2 0 0-16,1 0 3 15,1 0-3-15,-1 0 0 16,2 0 0-16,-1 0-1 16,5 0 1-16,-2 0 0 15,3 0-2-15,3 0 2 16,-3 2 2-16,2-1-2 15,0-1 0-15,0 2 0 16,-3-2-2-16,3 1 2 0,-8-1 0 16,4 1 0-16,2-1 2 15,-3 2-2-15,5-2 0 16,0 1 0-16,2-1 0 16,2 2 1-16,2 0-1 15,0-2 1-15,-3 3-1 16,-3-3 1-16,-3 0-1 15,-6 0 0-15,-3 0 0 16,-3 0 0-16,0 0 0 16,0 0 0-16,0 0-6 15,0 0-20-15,0 2-31 16,-11 5-45-16,-14 2-32 0,-9-4-166 16</inkml:trace>
  <inkml:trace contextRef="#ctx0" brushRef="#br0" timeOffset="214179.54">8507 8730 231 0,'0'0'140'15,"0"0"-45"-15,0 0-34 16,0 0 12-16,0 0 12 16,0 0-22-16,-5-4-2 15,5 4-22-15,0 0-3 16,0 0-4-16,-4 0-9 0,4 0-6 16,0 0-9-16,0 0-2 15,0 0 15-15,16 1 12 16,-1 7-14-16,3-3 2 15,4 1-7-15,2-1 4 16,0 1-3-16,2-2-6 16,0 3 5-16,1-3-11 15,0 4 4-15,0-1-4 16,-2 0 2-16,2 3 1 16,2-3 0-16,-3 6-1 15,0-4-4-15,-4 2 2 16,-4 0 0-16,-2-3-3 15,-2 1 0-15,-1-3 0 16,-2 0-1-16,-3 0 1 16,3-2 0-16,-4 2 2 0,0-3 1 15,-2 2-3-15,3 1 0 16,-5-1 2-16,4 1-2 16,-4 1 0-16,-1 1 0 15,-2 2 0-15,0 4 2 16,0 3 0-16,-8 0 3 15,-8 4 2-15,-5 2-6 16,-3 0 2-16,-3 2-2 16,0-1 3-16,1 0-3 15,-1-2-1-15,4 2-6 16,2-5-8-16,5-2-12 0,6-2-14 16,3-6-11-16,5-4-15 15,2-5-84 1,0 0-98-16,1-9-154 0</inkml:trace>
  <inkml:trace contextRef="#ctx0" brushRef="#br0" timeOffset="-214431.85">8853 8229 241 0,'0'0'124'16,"0"0"-1"-16,0 0-72 15,0 0 33-15,0 0-1 16,0 0-27-16,-5-15-6 16,-1 11-1-16,-2 2-16 15,-3 0 3-15,-3 2 1 16,-3 0-18-16,-3 0 1 16,1 8 3-16,-5 6-4 15,3 7-10-15,2 6 3 16,-2 3 3-16,2 0-10 15,2 0 5-15,4-3 5 16,4-3-10-16,3-2 9 16,3-2-4-16,3-1-6 0,0-2 1 15,0-4-3 1,3 0-2-16,7-1 8 0,3-5-8 16,1 1 3-16,4-3 2 15,0-5-1-15,1 0 4 16,3 0-2-16,1-6-4 15,0-10 1-15,3-1 0 16,-4-7-2-16,0 1 0 16,-3-3-2-16,-3-1 1 15,-4 1 0-15,-4-1-2 0,-4-2 0 16,2 4-1 0,-5 1-1-16,-1 4 2 0,0 6 4 15,0 8-4-15,0 1 3 16,0 3-1-16,0 2 3 15,0 0-3-15,0 0-1 16,0 0-1-16,8 9-1 16,4 12 3-16,6 7 4 15,4 3 1-15,1 2-1 16,4-1-2-16,-1 0-1 16,4 2 1-16,-3-4-2 15,3 2-11-15,1 0-23 16,3-5-74-16,2-3-82 15,4-12-275-15</inkml:trace>
  <inkml:trace contextRef="#ctx0" brushRef="#br0" timeOffset="-212256.56">10935 8679 125 0,'0'0'49'16,"0"0"-35"-16,0 0 11 15,0 0 16-15,0 0 20 16,0 0-21-16,10 14 25 16,-10-14-25-16,0 0-7 15,2 2-6-15,0 1 1 16,1-2 6-16,0 3 6 16,0 0-14-16,1 1-7 15,-1-1 0-15,1 1 1 0,0-2 3 16,1 0-2-16,0 2 16 15,-2-2-2-15,2 0-3 16,3-1 3-16,-2-1 3 16,2 2-13-16,0-1-7 15,0 0 2-15,-1 0-6 16,0 1-3-16,-1 0 1 16,-1-1-4-16,1 1 4 15,0-1 1-15,3 0-4 16,0 1 6-16,6 0-9 15,7-2 1-15,5 1 11 0,8-2 5 16,0 0-9 0,-2 0-13-16,0 0 2 15,0 0 3-15,-6 0-1 16,3 0 1-16,-4 0-1 0,-2 0 0 16,-2 0 1-16,-3 0-6 15,4 0 3-15,1 0-1 16,3 0 1-16,3 0-1 15,-4 0 2-15,3 0-3 16,0 0 1-16,0 0 2 16,1 0-4-16,2 0-1 15,-4 0 1-15,-1 0 2 16,-2 0-1-16,-3 0-1 16,-2 0 0-16,1 0 0 0,-1 0 2 15,-1 0-2-15,-2 0 0 16,0 0-1-16,2 0 1 15,0 0 1-15,0 0-1 16,3 0 1-16,-3 0-1 16,2 0 1-16,0 0 0 15,1 0-1-15,0 0 0 16,-2 0 2-16,-1 0-2 16,0 0 1-16,0 0-1 15,-3 0 0-15,2 0 0 16,-2 0 0-16,0 0 1 15,0 1-1-15,-1 4-2 16,3-3 2-16,-3 1 1 16,-1 1-1-16,-2 1 0 15,2 0 0-15,-2-2 0 0,0 2 0 16,1-3 0-16,-2 0 0 16,2 2 0-16,-3-1 0 15,1 1 1-15,1-1-1 16,-5 0 0-16,2 0 0 15,0 2 0-15,-1-1 0 16,1 0 0-16,-2 0-1 16,2 1 1-16,0-1 0 15,-2-1 0-15,4 1 0 16,-2 1-1-16,0 0 1 16,1-1 1-16,2 1 0 15,0-2-1-15,1 2 0 0,-2-1-1 16,1 1 1-16,0-2 0 15,-2 2-1-15,-1 0 1 16,0-3 0-16,3 2 0 16,0 0-2-16,-2 1 2 15,4 0 0-15,-2-1 0 16,0 1 0-16,-2 0 0 16,2-2 0-16,0 0 0 15,0 3 0-15,-2-1 0 16,2 1 0-16,3 0 0 15,0 1 0-15,0-1 2 16,0 0-2-16,1 2 0 16,-1-3-2-16,2 2 5 15,-2-1-3-15,1-1 0 16,-2 1-3-16,3 1 3 0,-4 0 3 16,3-2-2-16,-3 0-1 15,0-1-2-15,0 1 2 16,-2-1 1-16,0 0-1 15,-2 1 0-15,-2-1 0 16,1-1 0-16,1 1 0 16,-3-1 0-16,0-2 4 15,-1 0-4-15,-3 1 0 16,0-1 0-16,-2-1-2 16,2 0 2-16,0 0 2 0,-2 0-1 15,0 0 1-15,1 0-2 16,-1 0 1-16,0 0 0 15,0 0-2-15,0 0 0 16,0 0-22-16,-5 0-35 16,-19 0-50-16,-12 0-176 15,-12 0-242-15</inkml:trace>
  <inkml:trace contextRef="#ctx0" brushRef="#br0" timeOffset="-211109.43">12012 8644 6 0,'0'0'82'15,"0"0"-22"-15,0 0 5 0,0 0-17 16,0 0 10 0,0 0 18-16,5-55-21 0,-5 47-13 15,0 2-6-15,0-1 19 16,0 3 22-16,0-3-19 16,0 3 10-16,0-1-11 15,-3 0 17-15,0 0-32 16,-1 0-5-16,1 3 2 15,2-3-16-15,-1 3 10 16,1 1-8-16,1-1 5 16,-2 2-6-16,2 0-5 15,0 0-9-15,0 0-5 0,0 0-4 16,0 0-1 0,0 0 0-16,0 0 0 0,0 3 2 15,0 10-2-15,3 4 6 16,10 1 0-16,3 3-1 15,1 1 2-15,3 0-1 16,1 2 0-16,2 0-4 16,0-2 6-16,1 1-1 15,0-2 5-15,0 0-3 16,-2 1 2-16,1-2-6 16,-1-1-4-16,-2-2 2 15,-1 0-3-15,0-4 1 16,-4 0-1-16,0-3 0 15,-3 0 1-15,-1-5-1 16,-1 0 0-16,-5 2 0 0,2-5 0 16,-3 2 1-16,-1-1-1 15,0 0 1-15,0-1-1 16,-3 1 0-16,3 2 0 16,-3-1-2-16,0 1 2 15,0 4-1-15,0 2 1 16,0 5 0-16,-3 2 2 15,-15 6 0-15,-6-1-1 16,-5 2-1-16,-1 2 0 16,-3 3 3-16,-1 0-2 15,-2 4 0-15,1 1-1 16,6-4 2-16,2-5-1 16,3-2-1-16,5-7 0 15,5-2-1-15,2-2 0 0,4-5-6 16,4-3-7-16,3-4-9 15,-1 1 1-15,2 1 2 16,0-2-8-16,0 0-9 16,0 1-20-16,0 0-9 15,0-2-45-15,0 0-64 16,5 0-49-16,7-16-72 16</inkml:trace>
  <inkml:trace contextRef="#ctx0" brushRef="#br0" timeOffset="-210074.93">12534 8203 429 0,'0'0'63'15,"0"0"25"-15,0 0-22 16,0 0-42-16,0 0-4 15,0 0 19-15,-18 0-13 16,12-6 37-16,-1 2-6 0,-1-2 0 16,-2-2-19-16,0 3-4 15,-1-1 0-15,0-1-26 16,-3 3 13-16,0 3-2 16,-4 1-2-16,-1 0-7 15,-7 0-2-15,0 12-1 16,-2 5 5-16,3 2-2 15,2 6-3-15,3 6-1 16,2-1 2-16,4 2 5 16,4-1-6-16,4-1 0 15,5-3 2-15,1-4-4 16,0 0 3-16,5-6 0 16,9 0-4-16,0-3 4 15,4-1-5-15,-2-2 4 0,3-1-3 16,2-3-2-16,-1-4 4 15,4-3-4-15,1 0 1 16,0 0 2-16,2-3-2 16,-1-11-3-16,-2-3-2 15,2-3-3-15,-5-2-5 16,-3-2-6-16,-3 0 7 16,0-2-2-16,-6 0 0 15,-2 1-7-15,-2-4 10 16,-5 2-10-16,0 2 11 15,0 2 0-15,0 4 6 0,0 5 0 16,-2 3 2-16,-2 5 4 16,2 3-1-16,1 0 1 15,1 3 4 1,-2 0-6-16,1 0 0 0,-5 0-2 16,-2 4-1-16,2 11 0 15,-1 5 3-15,4 1-3 16,3 6 5-16,0-1 1 15,0 6 10-15,3-3-2 16,12 2-2-16,4-1 1 16,5 1-3-16,2-3-5 15,2-2-1-15,3-2-4 0,-1-5 0 16,2-1-2 0,-3-4-22-16,4-2-15 0,-3-2-8 15,-3-2-49-15,-2-7-177 16</inkml:trace>
  <inkml:trace contextRef="#ctx0" brushRef="#br0" timeOffset="-186311.1">4775 6863 124 0,'0'0'26'0,"0"0"-14"15,0 0 17-15,0 0-15 16,0 0-11-16,0 0 0 15,0 0 11-15,0 0 34 0,0 0-20 16,-6 0-21 0,6 0-6-16,0 0 1 0,0 0-1 15,0 0-1-15,0 0 2 16,0 0-2-16,3 0 0 16,1 0 0-16,2 0 1 15,1 0-1-15,0 0 0 16,5 0 0-16,-3 0 0 15,4 0 0-15,0 0 0 16,4 0-1-16,-1-2-1 16,5-3-2-16,4-1-4 15,1 1-43-15,4-2 22 16,0 1 14-16,0-2 15 16,-1-1-1-16,-2 4 1 15,-2-2 1-15,-4 3 0 0,-1-1 5 16,-2 2 0-16,-1 2 2 15,-2-3 3-15,2 2-3 16,-1 1-1-16,0-2-5 16,1 2 1-16,-2-1-2 15,0-1 3-15,3 3-3 16,-5-3 4-16,1 1-5 16,5-1 3-16,-1 1 1 15,1 0 1-15,1-1 3 16,-1 1 0-16,6-3 0 15,-5 0-6-15,5 1-1 16,-1-1 4-16,1-1-4 16,-1 2-1-16,-1 1 1 15,-4 1-3-15,3-1 5 0,-5 1-5 16,1 0 2-16,-4 1 0 16,1 1 0-16,-4 0 0 15,2 0 1-15,-2 0-3 16,-1 0 2-16,5 0 0 15,-3 0 0-15,4 0 2 16,-5 0-2-16,4 0-2 16,-3 3 2-16,0 0 0 15,1 0 0-15,-1-2 0 16,0 1 0-16,-1-1 0 16,2 0 0-16,-1-1 1 0,-2 1 1 15,1-1-2 1,-1 0 0-16,4 2 0 0,-3-2-1 15,-1 1 1-15,3 1 0 16,-1 0 0-16,-2-1 0 16,1 1-1-16,-1 0 1 15,1-1 0-15,-2-1 0 16,1 2 0-16,-3-2 1 16,4 1-1-16,1-1 0 15,1 1 0-15,2 1 0 16,-4-2 0-16,-2 0 0 15,1 0 0-15,-4 0 0 16,0 0 0-16,0 0 0 16,3 0 0-16,0 0 0 0,3 0 0 15,1 0 1-15,-1 0-2 16,6 0 2-16,-2 0-1 16,2 0 0-16,0-2 0 15,0 0 0-15,-4-1 0 16,-2 1 0-16,1 2 0 15,0-2 0-15,-1 1-1 16,4-1 1-16,-2-1-1 16,4 0 1-16,-2 1 1 15,2-4-1-15,-1 1 0 16,-1 0 0-16,-1 1-1 16,-2 1-6-16,-4 1-3 15,-3-1-12-15,-1 0 8 0,5 0-5 16,-4 0 6-16,0-1 5 15,0 0 2-15,1 4 4 16,-2-3-4-16,-1 1 3 16,-2 2 0-16,1 0 1 15,-3-1 2-15,0 1 1 16,0 0-1-16,0 0 0 16,0 0 0-16,0 0 5 15,0 0-3-15,0 0 5 16,0 0-3-16,0 0-3 15,0 0 7-15,0 0 5 16,0 0 6-16,0 0 0 16,0 0-1-16,0 0-15 0,0 0-2 15,0 0 1-15,0 0 1 16,0 0-3-16,0 0 0 16,0 0 0-16,0 0 2 15,0 0-2-15,0 0 0 16,0 0 0-16,-3 0 0 15,3 0 0-15,0 0-1 16,0 0 1-16,0 0-1 16,-2 0 1-16,2 0 0 15,-1 0 0-15,-2 0-4 16,3 0 4-16,0 0 0 16,0 0-1-16,-2 1 0 15,1 1-1-15,-1-2 1 16,2 3-1-16,0-3 2 0,-1 2-1 15,1 0-2-15,-3-1 1 16,2 0 1-16,-1 2 0 16,1-3-1-16,1 3-1 15,-2-1-17-15,1 1 3 16,1 0-2-16,-2-1 17 16,0-1-6-16,1 1 7 15,0-2-1-15,1 1 2 16,-3-1-1-16,1 0 1 15,1 2 1-15,-2-2 0 16,3 0-1-16,-2 0 0 16,2 1 1-16,0 1-1 0,0-2-1 15,0 0 0-15,-3 0 2 16,3 0-2-16,0 0 1 16,0 0-1-16,0 0 1 15,0 0 0-15,0 2 0 16,0-2 0-16,0 1 0 15,0-1 0-15,0 2-3 16,0 0-5-16,0-2-6 16,0 1-9-16,0 1 5 15,0-2 10-15,0 0 8 16,0 0-2-16,0 0 2 16,0 0 0-16,0 1 0 15,0 0-2-15,0 1 1 0,0-1 1 16,0 0 0-16,0 0 0 15,0 1 0-15,-4 1 0 16,4-1 3-16,-3 1-3 16,3-3 0-16,-2 3 0 15,-1 0 0-15,1-3 0 16,1 1 0-16,0 1 0 16,1-1-2-16,0-1 4 15,0 2-2-15,-2-2 0 16,2 0-4-16,0 2-3 0,0-2-9 15,0 0-9 1,0 0-16-16,0 0 24 16,0 0 13-16,0 0 4 0,-1 0 0 15,1 0 0-15,0 0-1 16,0 0 1 0,0 0 0-16,0 0 0 0,0 0-1 15,0 0-1-15,0 0 0 16,0 0-1-16,0 0-8 15</inkml:trace>
  <inkml:trace contextRef="#ctx0" brushRef="#br0" timeOffset="-183019.6">6506 6750 53 0,'0'0'26'15,"0"0"-17"-15,0 0-4 16,0 0-3-16,0 0-2 0,0 0 0 15,-6 0 0-15,6 0 0 16,-1 0 0-16,1 2 0 16,-4 0 0-16,4 1 2 15,0 2-2-15,0-1-2 16,0 1 1-16,0 1 0 16,0 1 1-16,0 0 1 15,0 2-1-15,0 3 1 16,0-3-1-16,0 6 0 15,0 1 3-15,0 4-3 16,0 0 0-16,0 5 0 0,0 0 2 16,0 0-1-16,0 0 4 15,0-2-2-15,0 2 5 16,0-1 0 0,4 0-1-16,-3 1 4 0,1-1-4 15,1-1 2-15,0-1-1 16,0 0 1-16,2-2-7 15,-2 2 0-15,1-1 0 16,-2 0-2-16,3 2 2 16,-3 1-1-16,1-3 0 15,-2-2 0-15,1-1 1 16,-1-1-2-16,1 0 0 16,-1 1 2-16,1-2 1 15,0 1 0-15,2 0-2 0,-1-1 0 16,0 1 1-16,4-2-2 15,-4 1 0-15,0 0 4 16,0-1-4-16,0 2 0 16,0-1 3-16,2 1 0 15,-1 0-2-15,2 0 0 16,0-2 6-16,0 0-2 16,0-1 2-16,-1 0-4 15,0 0 0-15,0 1 6 16,2-1-2-16,-1 1-3 15,1-1-4-15,1 3 3 0,-2 2-3 16,2-1 1 0,-2 2 1-16,1-1-2 0,-1 3 3 15,0 2-2-15,0 0-1 16,-1 0 1-16,-1 0 1 16,3 0-2-16,-1-2 0 15,2 1 0-15,-2 0-2 16,1-1 3-16,4 0-1 15,-2 1 0-15,2 0 0 16,0-1-1-16,-5 2 3 16,3-2 1-16,-1-2-3 15,-1-2 0-15,-1-1 0 16,1-5-1-16,-1 1 1 16,-3-3 0-16,2-1 1 15,-4-1 0-15,-1 2 3 16,2-2-4-16,-2 0 2 15,0 0 0-15,0-3-2 0,1 1 0 16,-1-3 2-16,0 1-4 16,0-1 4-16,0-2-1 15,2 1-1-15,-2-2 0 16,0 0 1-16,0 0 4 16,0 0-3-16,0 0 4 15,0 0 5-15,0 0 9 16,0 0-8-16,0 0-4 15,0 0-2-15,0 0 0 16,0 1-4-16,0-1 2 0,0 0 1 16,0 0-2-16,0 0 7 15,0 0 5-15,0 0 5 16,0 0-10 0,0 0-5-16,0 0-1 0,0 0 1 15,0 0-4-15,0 0 0 16,0 0 0-16,0 0 0 15,0 0-1-15,0 0 2 16,0 0-2-16,0 0 0 16,0 0 0-16,0 0 0 15,0 0 0-15,0 0 1 16,0 0-1-16,0 0 0 16,0 0-1-16,0 0-4 15,4 0 1-15,-2 0 4 0,2 0 2 16,5 0 1-16,0 0-2 15,3 1-1-15,3 0 0 16,0 2 1 0,4-3 2-16,0 0-3 0,1 0 0 15,3 3 0-15,0-3 1 16,4 0 0-16,0 0 0 16,0 0 2-16,4 0 1 15,-1 0-2-15,0 0-1 16,-2 0-1-16,-3 0 1 15,-2 0-1-15,-3 2 0 16,-3-2 0-16,-1 1 0 0,-1 1 1 16,2-1-1-16,-2 1 0 15,4 0 0-15,2 2-1 16,-3-4 1-16,1 4 0 16,-1-3 0-16,0 0 0 15,0 1 1-15,1 1-1 16,1 0 0-16,0-2 0 15,3 1 0-15,1-2 0 16,0 0-2-16,1 0 2 16,-1 3-1-16,3-3-2 15,0 2-6-15,-2-2-1 16,0 0-7-16,-1 0 1 16,-6 0 6-16,1 0 8 15,2 0 2-15,-3 0 0 16,2 0 0-16,2 0 0 15,-1 0 2-15,3 0-2 0,1 0 0 16,0 0 0-16,1 0 0 16,-1 0 0-16,1 0 1 15,-1 0-1-15,-3 0 1 16,-1 0-1-16,2 0-1 16,-3 0 1-16,3 0 1 15,-4 0 0-15,4 0-1 16,0 0 3-16,3 0 0 15,-1 0-2-15,4 0 5 16,-2 0-5-16,5 2 2 0,0-1-3 16,-1-1 1-16,5 0-1 15,-1 0 1-15,0 0 0 16,-1 0 2-16,-1 0 0 16,3 0-2-16,-2 0 1 15,0 0-1-15,0 0-1 16,-2 0 0-16,-2 0 2 15,-2 0-2-15,-2 0 2 16,2 0-2-16,-1 0 0 16,3 0-2-16,1 0 2 15,2 0 0-15,2 0 1 16,1 0 2-16,4 0-3 16,-1 1 0-16,3-1 0 15,-5 0 0-15,1 0 0 16,-1 0 0-16,0 0 1 0,-1 0-1 15,-2-1 1-15,-1 0-1 16,-3-3 0-16,0 3 0 16,-2-1 0-16,-1 2 0 15,-3 0 1-15,-3 0 0 16,-2 0-1-16,-2 0 0 16,-3 0-1-16,0 0 0 15,1 0-10-15,-2 0 1 16,-1 2-9-16,-5-1-17 15,1-1 21-15,-3 2 9 16,2 0 2-16,-3-1 4 16,-1 0 0-16,0 1 0 0,0-2 0 15,0 1 0-15,-1-1 0 16,-1 1 0-16,1-1 2 16,-2 0 0-16,0 0 6 15,0 0-3-15,1 2-4 16,1-2 3-16,-1 1-3 15,-1 0 0-15,3 1-1 16,-3-1 1-16,0 1-1 16,0 1 0-16,2-3 1 15,1 2-1-15,-2-2 0 16,-1 0 0-16,2 2 0 16,-2-2 0-16,0 0 0 15,1 0 0-15,-1 0 0 16,0 0 0-16,0 0 2 15,0 0-2-15,0 0 1 0,0 1 11 16,0-1-2-16,0 0-1 16,0 0-7-16,0 0 0 15,0 0-2-15,0 1 0 16,0 1 0-16,0-1 2 16,0 1 0-16,0-1-1 15,0 0 0-15,0 2 3 16,0 2-4-16,0-3 0 15,0 1 1-15,0-1-1 16,0-1 1-16,0 1-1 0,0-2 0 16,0 2 0-16,0-2 0 15,0 3 0-15,0-3 0 16,0 2 1-16,0-1-1 16,0 1 0-16,0-2 0 15,0 1 0-15,0-1 0 16,0 1 2-16,0 1-2 15,0-2 1-15,0 3-2 16,0-1 2-16,0-2 0 16,0 2-1-16,0 1 0 15,0 0-1-15,0 0 2 16,2-2-1-16,-1-1 0 16,1 3 0-16,1-2 1 0,-2 2 0 15,2-2-1-15,0 2 1 16,0-1-1-16,1-1 2 15,1 0-1-15,-2 1 0 16,0 0-1-16,0 3 1 16,2-1-1-16,-1 0 0 15,-2-1 0-15,1-1 0 16,-1 2 0-16,-1-1 0 16,-1-1 0-16,0-1 0 15,2 2 1-15,0 0-1 16,-1 0 0-16,1 4 0 15,-1-3 0-15,-1 2-2 16,2 3-18-16,-2 1-35 16,0 0-56-16,0-1-53 0</inkml:trace>
  <inkml:trace contextRef="#ctx0" brushRef="#br0" timeOffset="-181563.84">10458 8540 36 0,'0'0'27'16,"0"0"-2"-16,0 0-8 16,0 0 13-16,0 0-10 15,0 0 5-15,-63-61-4 16,52 55 13-16,1 3-5 15,3 3-16-15,1-3 4 16,3 3 2-16,0-2-13 0,1 2 13 16,-1 0-7-16,3 0-2 15,0 0 0-15,0 0-1 16,0 0-9-16,0 0-11 16,0 0 11-16,6 0 0 15,6 0 3-15,4 0-2 16,3 5-1-16,1-3 2 15,3 3-2-15,1-3 0 16,4 0-2-16,2 0-6 16,3 1-7-16,5-2-19 15,0 2-24-15,2 1 17 16,-1-1 0-16,1 0 9 16,-4 0 31-16,1 1 1 0,-2 0 0 15,-3-1 1 1,0-1-1-16,0-1 0 0,-3 0 0 15,-1 1 0-15,1-2 0 16,-3 0 0-16,-2 1 0 16,0 1 1-16,-4 1-1 15,-1-1 0-15,0 1 0 16,-1-1 0-16,0-2 1 16,3 1-1-16,3-1 0 15,1 0-1-15,2 3 1 16,3-2-27-16,0 1-53 15</inkml:trace>
  <inkml:trace contextRef="#ctx0" brushRef="#br0" timeOffset="-180895.85">11947 8603 44 0,'0'0'9'0,"0"0"-9"16,0 0 0-16,0 0 1 15,0 0 1-15,0 0-1 16,8 4-1-16,-8-4 4 0,0 2 2 15,0-2 6 1,0 0 12-16,0 0-3 0,0 0-8 16,0 0-3-16,0 0-9 15,0 0-1-15,0 0 3 16,2 0 1-16,-2 0 4 16,0 1 2-16,3-1-1 15,-1 0-2-15,0 0-1 16,0 0-1-16,-2 0-4 15,0 0 1-15,0 0 9 16,0 0 10-16,0 2-13 16,0-2-6-16,0 0-2 15,1 1 0-15,2-1 2 16,0 2-1-16,0-2 0 16,-2 0 0-16,3 0-1 0,-3 3 7 15,1-3-7-15,-1 2 1 16,4-2 1-16,2 2 1 15,0 0-3 1,3 3-1-16,3-2-16 0,-1 4-27 16,4-3 13-16</inkml:trace>
  <inkml:trace contextRef="#ctx0" brushRef="#br0" timeOffset="-180069.51">12472 8788 93 0,'0'0'8'0,"0"0"-4"15,0 0 9-15,0 0-9 16,0 0-1-16,0 0 2 16,89 16-5-16,-61-13 1 15,4-3 0-15,2 1-1 16,3-1-10-16,-1 0-1 16,0 0 0-16,0 0-11 15,2 0 18-15,4 0-1 16,1 0-16-16</inkml:trace>
  <inkml:trace contextRef="#ctx0" brushRef="#br0" timeOffset="-178915.86">15349 9241 26 0,'0'0'19'0,"0"0"28"16,0 0-13-16,0 0-6 16,0 0-7-16,0 0 23 15,16 11 38-15,-16-9-18 16,0-1-20-16,0 1-12 16,0-2-8-16,0 0-10 15,0 0 2-15,0 0-6 0,0 0-10 16,0 0 0-16,0 0 1 15,0 0-1-15,0 0 3 16,0 0 2-16,0 0 7 16,0 0 9-16,0 0-1 15,0 0-4-15,0 0-6 16,0 0-9-16,0 0 5 16,0 0-5-16,0 0-1 15,0 0-1-15,0 6 0 16,-7 2-2-16,-4 4-14 15,-1 4-38-15,-6 1-33 16,-5 3-154-16</inkml:trace>
  <inkml:trace contextRef="#ctx0" brushRef="#br0" timeOffset="-178140.14">13647 10143 225 0,'0'0'52'0,"0"0"-52"16,0 0 11-16,0 0-7 16,0 0 9-16,0 0-3 15,20 50-4-15,-13-37 3 16,2 3-2-16,-2 5 14 16,0 4-9-16,0 1 6 15,0 8 3-15,5 10-6 16,-3 1-6-16,3 5-7 15,2 2 2-15,0 2-4 16,-1 5-4-16,-4 5-34 0,-3 2-91 16,-3-1 10-1</inkml:trace>
  <inkml:trace contextRef="#ctx0" brushRef="#br0" timeOffset="-177887.13">13857 11514 538 0,'0'0'21'16,"0"0"52"-16,0 0-6 16,0 0-42-16,0 0-22 15,0 0-3-15,0 3-28 16,0 3 0-16,0 8-46 0,0-4 19 15,0 1 4-15,0-1 10 16,0 0 5-16,0 2-48 16,-6 3-27-16,0 1-108 15</inkml:trace>
  <inkml:trace contextRef="#ctx0" brushRef="#br0" timeOffset="-177482.84">13893 12501 437 0,'0'0'2'16,"0"0"-4"-16,0 0 2 15,0 0 0-15,0 0 10 0,0 0-4 16,-11 15 16-16,11-15 18 15,0 0 19-15,0 0 31 16,0 0-33-16,0 0-28 16,0 0-14-16,0 0-8 15,0 0-7-15,0 0-43 16,0 0-114-16,-1-5-92 16</inkml:trace>
  <inkml:trace contextRef="#ctx0" brushRef="#br0" timeOffset="-165900.8">3534 9750 64 0,'0'0'36'0,"0"0"-20"16,0 0-10-1,0 0-5-15,0 0 2 0,0 0 30 16,0 0 8-16,0 0-13 15,0-26 50-15,0 21-59 16,0 2 38-16,0-1-16 16,0 2-31-16,0 1 22 15,-2-2-6-15,1 1 4 16,-1-1-23-16,1 1 19 16,-1 0-11-16,1 1 20 15,-1-2 18-15,0 1-4 0,0 0-31 16,1-2 26-1,-1 4-11-15,2 0 1 0,0-3 23 16,-2 3-18-16,1 0-6 16,1 0-4-16,0 0-12 15,0 0 4-15,0 0-11 16,-3 0 2-16,3 0-4 16,0 0-2-16,0 0-1 15,0 0-3-15,0 0 3 16,0 0-5-16,0 0-3 15,0 0 3-15,0 3 0 16,0 6 3-16,0 4 4 16,0-2 0-16,0 0-5 15,0 0 7-15,0 1-2 0,0 1 3 16,0-1-1-16,0 2-2 16,0 1-1-16,0-2 1 15,0 3-2-15,0-2 0 16,0 1 3-16,0-1-8 15,0 1 6-15,0-1 0 16,0-2 1-16,0 3-5 16,0-4 0-16,0 2 0 15,-3-2 1-15,3 1-1 16,0-1 2-16,0 0 0 16,0 0 1-16,0-2-2 15,0-1 0-15,0 1 1 16,0-1-1-16,0 1-2 15,0 2 0-15,0-2 1 16,0 1 1-16,0 2-3 0,0-1 3 16,0 2-2-16,0-1 2 15,0 0 0-15,0 0 0 16,0-2 1-16,0 0 0 16,0 1-2-16,0-2 5 15,0 2-5-15,0-2-1 16,0-1 6-16,0 0-6 15,0-3-1-15,0 3 1 16,0-2 7-16,0 3-8 16,0-1 0-16,0 2 0 0,0 0 2 15,0-2 4 1,0 3-4-16,0-2-1 0,0 3 3 16,0 1 1-16,0 0-4 15,0-1 2-15,0 0-2 16,0 0 2-16,0 0 0 15,0 3-1-15,0 1-1 16,0-2 1-16,0 0 3 16,0-2-2-16,0 2-3 15,0-1 2-15,0-1-2 16,0 2 2-16,0-1-1 16,3 3 1-16,-3-1 0 15,0-1 4-15,0 0-6 16,0 2 1-16,3-2-1 15,-3 2 1-15,1-1 3 0,1 2-3 16,-2 0 2-16,2-2-1 16,-1 2 1-16,1-1-2 15,0 0 0-15,-2-1 3 16,0 3-3-16,0-1-1 16,0 2 1-16,0-1 1 15,0 0-1-15,0 0 1 16,0 1-2-16,0 1 2 15,0-3-1-15,0 1 0 16,0 0 0-16,0-4 0 16,0 2 1-16,0-3-2 15,0 2 2-15,0-1 0 0,0-4-2 16,0 1 3-16,0 1-3 16,0-2 1-16,0-2-1 15,0 1 1-15,0-1-1 16,0 0 0-16,0 0 2 15,0-2-2-15,0 3 0 16,0-2 0-16,0 0 5 16,0 1-7-16,0 0 2 15,0 1 0-15,0-2 1 16,0-2 0-16,0 2 2 16,0-1-2-16,0 1 0 15,0-2 5-15,0 2-6 16,0-1 1-16,0-1 1 15,0 1-2-15,0-3 3 16,0 0 1-16,0 0-6 0,0-3 2 16,0 0 0-16,0 0 4 15,0 0-2-15,0 0 0 16,0 0-2-16,0 0 0 16,0 0-1-16,0 0 1 15,0 0-15-15,0-5-22 16,0-10-9-16,0-9-39 15,0-10 7-15,-2-4 3 16,-6-5-81-16,-3-6-114 16,-2 1-2-16</inkml:trace>
  <inkml:trace contextRef="#ctx0" brushRef="#br0" timeOffset="-164855.28">3189 10418 263 0,'0'0'119'15,"0"0"-38"-15,0 0-24 16,0 0-15-16,0 0 32 15,0 0-39-15,-21-29-5 16,20 24 30-16,-1-1-26 16,0 4 14-16,2-2 25 0,-1 4-16 15,1 0-26-15,0 0-15 16,-1 0-11-16,1 0-4 16,0 0 1-16,0 0-2 15,0 0 0-15,0 6 15 16,6 2 1-16,3-1-2 15,-3-2 0-15,4 0 1 16,-2 2 3-16,1 0 4 16,2-1-2-16,2 1-7 15,2 3-1-15,0 3 3 16,5 3-3-16,-5-1-2 16,3 1-4-16,-3-2-2 15,0-2 2-15,0 1 1 16,-2-3-1-16,1 2-1 15,0-5 1-15,0 5-2 16,-2-2 1-16,1 1 0 0,-1 0 1 16,-1 1 1-16,2 1-2 15,-2-2 2-15,0-2 1 16,0 2-3-16,-2-3-3 16,1 1 3-16,-1-2-5 15,-1 2 0-15,-2-6 5 16,1 3-5-16,-4-3 3 15,-1-1-3-15,1 1 1 16,-2-3-1-16,1 0 0 16,-2 0 1-16,0 0-1 15,0 0 0-15,0 0 1 16,0 0-1-16,0 0 6 0,0 0-5 16,0 0 1-16,0 0 6 15,0 0 3-15,0 0-1 16,0 0-1-16,0 0 0 15,6-10 2-15,0-11 0 16,4-6-8-16,-1-7 3 16,4-3-5-16,1-4 0 15,1-3 0-15,1 0-1 16,2 3 1-16,-3 8-1 16,3 2 5-16,-3 6-5 15,-2 3-11-15,-4 4 10 0,2 2-5 16,-5 5 5-1,-1 2-8-15,1 3-4 0,-3-1-8 16,-1 2-3-16,1 2-9 16,3-1-16-16,3 2-5 15,3 1-9-15,3-1-38 16,3-1-123-16,-2-6-295 16</inkml:trace>
  <inkml:trace contextRef="#ctx0" brushRef="#br0" timeOffset="-162652.49">6802 9610 62 0,'0'0'39'16,"0"0"21"-16,0 0-29 16,0 0 27-16,0 0 28 15,22-73-28-15,-20 64-2 16,-2 3-30-16,0-1 16 16,0 3-9-16,0 1-8 15,0 1-15-15,0-3-2 16,0 2-3-16,0-1-3 0,0-1-1 15,-3 0 0 1,0 0-1-16,0 1 0 0,-2 1 1 16,0-2-1-16,1-1 4 15,-1 1 2-15,0-3 8 16,-1 3 7-16,3 0 3 16,0-2 5-16,-1 4 3 15,0-3 5-15,0 0-15 16,1 1 3-16,2 2 20 15,-1 1-11-15,1 2-1 16,1 0 6-16,0 0-25 16,0 0-5-16,0 0-5 0,0 0-4 15,0 8 0 1,0 9 2-16,0 4 8 0,0-1 0 16,0 2 3-16,0-1-3 15,0 4 8-15,1-1-5 16,1 2 3-16,-1 2-2 15,1 0-3-15,-1-1 1 16,2 1-5-16,-2-3 3 16,1 1 3-16,-1-1-4 15,2-1-4-15,-1 0 0 16,1-2 1-16,0 3-3 16,0-2 5-16,2 1 0 15,-4 1-2-15,2-1-1 16,1 0-2-16,-1-2 3 15,0 1-3-15,0-3 7 0,0-1-4 16,2-2-3-16,-4-3 2 16,2 1-3-16,0 0 1 15,0 0-1-15,3 2-1 16,-3-1-1-16,0 0 7 16,0 1-6-16,-1-3 0 15,4 2 4-15,-5-3-3 16,1 1 1-16,-1-1-2 15,1 1 0-15,-2-2 4 16,0 2-2-16,0-3 2 16,0-2-3-16,0 3-2 15,0-3 5-15,0 5-5 16,0-3 2-16,0 1 1 16,0-1 1-16,0-1-4 0,0 0 3 15,0 0 1-15,0 2-4 16,0 1 1-16,0-1 1 15,0-1 1-15,0 2-2 16,0-4-1-16,0 0 1 16,0 4 0-16,0-3-1 15,0 3 2-15,0 0-2 16,0-1 0-16,0 1 3 16,0-1-3-16,0 2 1 15,0-2 0-15,0 1 2 16,0 0-3-16,0 0 0 0,0 2 0 15,0 0 0 1,0 1 4-16,0-2-2 16,0 3-2-16,0 0 4 0,0 1-4 15,0 3 4-15,0-5 1 16,0 1-2-16,0-2-2 16,0 0-1-16,0 3 2 15,0 0 4-15,0-1-6 16,0 1 2-16,0-1-1 15,0-3 0-15,0 3 2 16,0-1-2-16,0-1 1 16,0 4 3-16,0-1-5 15,0-2 4-15,0 5-3 16,0-1 3-16,0-2-4 0,0-2 5 16,0-2-3-16,0-2-1 15,0-2 4-15,0-4-5 16,0-1 0-16,0-2 2 15,0-3-2-15,0 1 0 16,0-1 3-16,0 0 0 16,0 0 2-16,0 0-2 15,0 0 4-15,0 0-4 16,0 0 5-16,0 0-6 16,0 0-2-16,0 0 1 15,0-6-2-15,-2-5-29 0,-4-1-5 16,2-2-29-1,2-2-6-15,2 2 7 0,0-3-42 16,-3-2-125-16,-3 2-199 16</inkml:trace>
  <inkml:trace contextRef="#ctx0" brushRef="#br0" timeOffset="-161557.75">6453 10411 213 0,'0'0'111'16,"0"0"-14"-16,0 0-39 0,0 0-17 16,0 0 9-16,0 0 8 15,-36-20 0-15,33 15 2 16,1 0 13-16,-1 2-18 15,2 1 19-15,1 2-32 16,-4 0-12-16,4 0-13 16,0 0-11-16,0 0 2 15,0 0-7-15,0 0 2 16,0 0-2-16,10 0 18 16,1 1 2-16,6 2 1 15,0-2-7-15,2 2 3 16,2-1-6-16,-1 1 3 15,2-1-8-15,0 0-1 0,-2 2 5 16,-1 0-3-16,2 0-3 16,-5 4-1-16,4-4 7 15,-3-1-2-15,0 2-4 16,2 0 2-16,-2 0-6 16,-1 0 6-16,-2-1-5 15,-4 1 3-15,2-1-1 16,-3-2-2-16,-1 0-1 15,0 1 4-15,-2-2 0 16,-1 2-3-16,1 0-1 16,-3-3 4-16,-2 2-4 15,1-1-1-15,-1-1 0 16,-1 0 2-16,0 0 1 0,0 0 4 16,0 0 1-16,0 0-1 15,3 0 7-15,0-9-1 16,3-10 6-16,2-6-14 15,-1-6 4-15,0-2-9 16,-1-4 0-16,1-7 0 16,2 1 2-16,-1 0-3 15,1 6 1-15,-1 3-1 16,-2 11-6-16,1 3-11 16,1 5-5-16,-1 5-21 15,4 3-19-15,5 4-21 16,-2 3-41-16,-1 0-183 15,-8 0-367-15</inkml:trace>
  <inkml:trace contextRef="#ctx0" brushRef="#br0" timeOffset="-159374.9">10467 9211 74 0,'0'0'39'0,"0"0"8"16,0 0-13-16,0 0 0 15,0 0 8-15,0 0-7 16,-2-54-10-16,2 46-4 15,0 2 7-15,0 0 8 16,0 3 3-16,0-2 9 16,0 4 1-16,0-1 2 15,0-1-4-15,0 3-3 16,0 0-6-16,0 0-6 16,0 0 7-16,0 0-2 15,0 0 10-15,0 0-2 16,0 0-12-16,0 0-7 15,0 0-7-15,0 0-3 0,0 0-3 16,0 0-7-16,0 0-5 16,0 0-1-16,-1 9 0 15,-2 6 6-15,3 3 0 16,0 3 3-16,0 3-3 16,0 3 6-16,0 0 0 15,0 5-4-15,0 1 4 16,0-1-6-16,0 1 6 15,0-4-4-15,0 1 6 16,4-2-9-16,-1-1 3 16,0 0-2-16,1 2 0 15,1-3 1-15,-2 5-2 16,3-1-1-16,-1 1 3 16,-1 1-1-16,1-1 3 0,-1-2-6 15,-1-2 4-15,1 0-5 16,-1-1 3-16,0-2-1 15,0 0-2-15,0-1 3 16,-1 0 0-16,-2-2-2 16,3-1 0-16,-1 0-2 15,2-3 6-15,-1 2-4 16,-2 1 3-16,2-1-1 16,-1 0-5-16,-1 1 3 15,1 0 1-15,0-2-4 16,-2-1 0-16,2-2 0 0,0 2 5 15,-1-1-4 1,1-1 3-16,-2-2-1 0,1 1 2 16,-1-4-4-16,2 2-1 15,1 2 1-15,-1 1 2 16,1 2-1-16,0 2-1 16,0-2 4-16,1-3-3 15,-3 0-1-15,1-1 3 16,-2-1-4-16,1 2 0 15,1 3 1-15,1 1 0 16,-2 0 3-16,1-2-3 16,-2 0 3-16,5-1-3 0,-3-1-1 15,-1 1 3-15,1-1-3 16,-2 0 3-16,1 0-3 16,1 2 3-16,-1-2-3 15,1 6 3-15,-1-4-2 16,1 2 3-16,-1-1-3 15,-1-1 1-15,1 0 0 16,-1 1-1-16,2-1 1 16,1 5 1-16,-1 1-2 15,0-2 2-15,1 1-2 16,-3-1 4-16,2-3-5 16,0-3 4-16,-2 1-1 15,0-2-2-15,0 0 1 16,0-1-2-16,0 1 2 15,0-1 1-15,0 0 0 0,0-1-2 16,0 0-1-16,0 1 2 16,0 0-2-16,0-2 3 15,0 0-1-15,0-1 2 16,0-1-3-16,0-2 0 16,0 0 0-16,0-2-1 15,0-3 1-15,0-1-1 16,0 0 0-16,0 3 0 15,0 3 2-15,0-1-2 16,0 2 1-16,0-3 0 16,0 1 2-16,0-1-3 15,0-2 0-15,0 0 0 16,0-2 0-16,0 0 1 16,0 0-2-16,0 0 0 0,0 0 1 15,0 0 0-15,0 0 0 16,0 0-1-16,0 0 0 15,0 0-5-15,0 0-11 16,0 0-12-16,0 0-6 16,-8-12-36-16,-1-5-13 15,-1-3-50-15,-6-10-228 16</inkml:trace>
  <inkml:trace contextRef="#ctx0" brushRef="#br0" timeOffset="-158461.22">10116 10173 449 0,'0'0'136'0,"0"0"-58"16,0 0-35-16,0 0-24 16,0 0-4-16,0 0 21 15,0 0 13-15,-3 0 5 16,10 0-4-16,-2 0-2 15,0 1-21-15,4 1 12 0,1 1-21 16,1 1 18-16,5 3-18 16,-2-1 5-16,5 3-4 15,-1 1-6-15,1-1-2 16,2 2-1-16,-2-2 3 16,2 1-2-16,-2-1-5 15,1-2 7-15,1 0-6 16,-1 1 5-16,-1-3-10 15,-2-1 12-15,0 3-2 16,-2-1-3-16,-3-2-1 16,-2 1-4-16,-4-2 0 15,-1-1 0-15,-2-1-1 16,-3-1-2-16,3 2-1 0,-2-2 2 16,-1 0-2-16,2 0 3 15,-2 0-3-15,0 0 2 16,0 0-1-16,0 0 3 15,0 0-3-15,0 0 1 16,0 0 1-16,0 0 0 16,1 0-1-16,-1 0 3 15,5 0 1-15,3-3-2 16,1-8 14-16,6-5-6 16,-1-6-7-16,1-2-5 15,1-6 2-15,2-6 2 16,0-3-4-16,3-3 1 0,-1 1 0 15,0-2 1 1,-2 7-2-16,-3 2-1 0,-2 6-1 16,-4 9-3-16,-3 4-9 15,-2 6 1-15,0 5-20 16,0 1-21-16,-1 3-12 16,3 0-42-16,0 0-40 15,-3 9-176-15</inkml:trace>
  <inkml:trace contextRef="#ctx0" brushRef="#br0" timeOffset="-150879.96">19546 3125 218 0,'0'0'12'16,"0"0"21"-16,-40 87 2 15,31-60-18-15,4 2-9 16,1-5-8-16,4-3 0 15,0-3-2-15,0-2-19 16,0-2 0-16,0-3-33 16,3-2 16-16,0-2-6 15,0-4-56-15</inkml:trace>
  <inkml:trace contextRef="#ctx0" brushRef="#br0" timeOffset="-150286.22">18229 2399 4 0,'0'0'0'15,"0"0"0"-15,0 0 37 16,-88-7-29-16,74 7 9 16,3 0-8-16,3 0-5 15,4-5 5-15,1 1-6 16,3-3 5-16,0 1-8 15,0 2-1-15,0 1-28 16,0 0-29-16</inkml:trace>
  <inkml:trace contextRef="#ctx0" brushRef="#br0" timeOffset="-149782.06">17899 2305 179 0,'0'0'59'15,"0"0"27"-15,0 0-18 16,0 0-8-16,0 0-29 16,0 0 13-16,-70-37-3 15,60 32-6-15,4 1 27 16,-2 1-34-16,2 1 9 15,2 0-13-15,1 1 0 0,3 1 16 16,-2 0-16-16,2 0-7 16,0 0-11-16,0 0-3 15,0-2-2-15,14-1-1 16,19-5 28-16,17-5 12 16,19-7-14-16,14-4-6 15,14-6-8-15,10-5 7 16,2-1 1-16,6 0-9 15,-5 6-4-15,-8 4-5 16,-8 6 2-16,-13 6-3 16,-17 4-1-16,-18 5 1 0,-19 2 0 15,-15 1-1 1,-6 2-5-16,-6-1 4 16,0 1-9-16,0 0-7 15,0 0-7-15,0 0-1 0,-18 3-15 16,-10 9-38-16,-11 4 6 15,-11 3-86-15,-4 0 41 16,-3 2-2-16,-7 2-132 16</inkml:trace>
  <inkml:trace contextRef="#ctx0" brushRef="#br0" timeOffset="-149465.52">18077 2397 309 0,'0'0'63'15,"0"0"-5"-15,0 0-23 16,0 0-5-16,0 0-10 16,0 0 9-16,0 0 3 15,-32 54 57-15,64-57 2 16,12-15-18-16,20-8-21 16,16-6 8-16,15-6-33 15,12-3 3-15,9-3-4 16,5-1-7-16,-1 4-1 15,-6 4-7-15,-15 5-4 16,-21 8-7-16,-20 5 0 16,-26 5 0-16,-10 8 3 15,-14 1-3-15,-6 5-4 0,0 0-13 16,-2 0-22-16,0 0-43 16,-8 1-90-16,-20 11-71 15</inkml:trace>
  <inkml:trace contextRef="#ctx0" brushRef="#br0" timeOffset="-146736.5">2327 8857 107 0,'0'0'97'0,"0"0"37"0,0 0-42 16,0 0-9 0,0 0-9-16,0 0-17 0,-28-9 1 15,28 9-37-15,0 0-12 16,0 0-5-16,0 0-3 16,0 0-1-16,6 9 13 15,7 3 26-15,1-1-12 16,2 3-5-16,4 0 5 15,-3-2-2-15,1 3 0 16,-4-3-11-16,-1-3 2 16,-4-1-7-16,0-3-2 0,-7-4 1 15,2-1-5-15,-2 0 3 16,1 0-1-16,7 0 4 16,3-17 19-16,8-8 12 15,6-8-25-15,1-5-9 16,2-3-2-16,3-5-3 15,3-5-1-15,4-2 3 16,2 2-3-16,-2 6 0 16,-4 12-6-16,-5 12-22 15,-4 9-45-15,-2 9-67 16,-2 3-56-16,-8 0-29 16</inkml:trace>
  <inkml:trace contextRef="#ctx0" brushRef="#br0" timeOffset="-145782.78">2214 11483 531 0,'0'0'78'16,"0"0"-1"-16,0 0-25 16,0 0-37-16,0 0-12 15,0 0 2-15,0-5 2 16,0 5 5-16,0 0-5 16,0 0 0-16,0 0-5 0,4 0 36 15,10 8 14 1,-2 3-25-16,-2-1-9 0,2 2-2 15,-1-5-3-15,-1 0-13 16,-3-3 8-16,-2-2-7 16,1-2 3-16,1 0-3 15,4 0 0-15,5-5 15 16,2-10 8-16,7-10-4 16,3-5-8-16,1-7-6 15,1-4-6-15,-2-3 1 16,2 0-3-16,1 1 1 15,-1 6-22-15,0 4-54 16,-2 5-106-16,-10 7-139 16</inkml:trace>
  <inkml:trace contextRef="#ctx0" brushRef="#br0" timeOffset="-138957.68">4618 9422 179 0,'0'0'40'0,"0"0"22"15,0 0 25-15,0 0-10 16,0 0-13-16,-83 6-32 0,80-6-6 15,3 0-1-15,0 0-16 16,0 0-9-16,0 0-8 16,0 0-3-16,0 0-1 15,0 0-7-15,0 0-16 16,0 5 27-16,15 0-72 16,10-5 54-16,9 0-76 15,14-13-148-15</inkml:trace>
  <inkml:trace contextRef="#ctx0" brushRef="#br0" timeOffset="-138561.36">9469 8799 85 0,'0'0'43'0,"0"0"34"15,0 0 121-15,0 0-81 16,0 0-57-16,0 0-30 16,15 0-16-16,-15 5-14 15,0 2-2-15,0 4-51 16,0-2-75-16,1-9-203 15</inkml:trace>
  <inkml:trace contextRef="#ctx0" brushRef="#br0" timeOffset="-138275.92">11896 8240 534 0,'0'0'27'0,"0"0"-27"15,0 0-7-15,0 0-18 16,0 0-46-16,0 0-173 16</inkml:trace>
  <inkml:trace contextRef="#ctx0" brushRef="#br0" timeOffset="-137479.75">8714 9099 482 0,'0'0'5'0,"0"0"-5"15,0 0 0-15,0 0-17 16,0 0-117-16,-37 73-178 16</inkml:trace>
  <inkml:trace contextRef="#ctx0" brushRef="#br0" timeOffset="-137241.47">10875 8683 618 0,'0'0'16'15,"0"0"-32"-15,0 0-127 16,0 0 34-16</inkml:trace>
  <inkml:trace contextRef="#ctx0" brushRef="#br0" timeOffset="-136708.43">13031 8240 541 0,'0'0'26'0,"0"0"-25"0,0 0-1 16,0 0 0-16,0 0 1 15,0 0 0-15,-3 0 4 16,3 0 9-16,0 0 13 16,0 0 17-16,0 0 0 15,0 0-8-15,0 0-7 16,0 0-3-16,0 0 0 16,0 0 1-16,0 0-6 15,0 0 2-15,0 0-2 16,0 0-9-16,0 0 1 0,0 0-3 15,0 0-4-15,0 0-3 16,0 0-1-16,0 0 1 16,0 0-1-16,0 0-4 15,0 0-8-15,0 0-23 16,0 0-29-16,0 0-23 16,-9 6-94-16,-5 2 72 15,-5 1-180-15</inkml:trace>
  <inkml:trace contextRef="#ctx0" brushRef="#br0" timeOffset="-135807.96">5840 6584 19 0,'0'0'3'0,"0"0"-3"0,0 0 3 15,0 0-3-15,0 0 1 16,103-6-1-16,-70-4-4 15</inkml:trace>
  <inkml:trace contextRef="#ctx0" brushRef="#br0" timeOffset="-135312.87">11424 5992 311 0,'0'0'83'16,"0"0"-56"-16,0 0 6 16,0 0-11-16,0 0-5 15,0 0-1-15,-6-31-16 16,6 31-21-16,0-2-278 0</inkml:trace>
  <inkml:trace contextRef="#ctx0" brushRef="#br0" timeOffset="-134847.96">13689 5670 456 0,'0'0'10'15,"0"0"12"-15,0 0-21 0,0 0-1 16,0 0 14-16,0 0 18 16,0 0-19-16,0 0-12 15,0 0-1-15,0 0-24 16,0 5-32-16,0 5 9 16,-5 0-147-16</inkml:trace>
  <inkml:trace contextRef="#ctx0" brushRef="#br0" timeOffset="-133895.18">5009 9851 16 0,'0'0'4'0,"0"0"-4"16,0 0 0-16</inkml:trace>
  <inkml:trace contextRef="#ctx0" brushRef="#br0" timeOffset="-133551.22">8729 9145 659 0,'0'0'7'16,"0"0"20"-16,0 0-4 16,0 0-22-16,0 0-1 15,0 0-5-15,0 9-38 16,0 6 9-16,5 6-62 0,2 0-20 15,3-8-116-15</inkml:trace>
  <inkml:trace contextRef="#ctx0" brushRef="#br0" timeOffset="-133227.96">11275 9051 620 0,'0'0'35'0,"0"0"24"16,0 0-54-16,0 0-5 16,0 0-12-16,0 0-37 15,9 7 40-15,1 0-37 16,1-2-32-16,4-2-5 0,3-3-155 16</inkml:trace>
  <inkml:trace contextRef="#ctx0" brushRef="#br0" timeOffset="-132515.9">13319 8663 623 0,'0'0'49'16,"0"0"-49"-16,0 0 25 15,0 0 9-15,0 0-12 16,0 0-7-16,0 0 1 15,0 0-7-15,0 0 4 16,0 0 8-16,0 0 9 16,0 0 2-16,0 0-5 15,0 0-4-15,0 0-6 16,0 0-4-16,0 0-4 16,0 0-1-16,0 0 1 0,0 0 1 15,0 0-5 1,0 0 1-16,0 0-1 0,0 0 0 15,0 0-3-15,0 0-1 16,0 0-1-16,0 0 2 16,0 0-2-16,0 0 0 15,0 1 1-15,0-1-1 16,0 0 0-16,0 0 1 16,0 0-1-16,0 0 1 15,0 0 0-15,0 0-1 16,0 0 2-16,0 0-1 0,0 0-1 15,0 0 4-15,0 0-4 16,0 0 3-16,0 0-2 16,0 0 0-16,0 0 0 15,0 0 2-15,0 0 0 16,0 0-2-16,0 0 5 16,0 0-3-16,0 0 2 15,0 0-4-15,0 0 1 16,0 0-2-16,0 0 0 15,0 0-4-15,0 0-14 16,0 0-31-16,0 0-128 16,0 1-74-16,-15-1 67 15</inkml:trace>
  <inkml:trace contextRef="#ctx0" brushRef="#br0" timeOffset="-119367.73">4196 11690 29 0,'0'0'7'0,"0"0"0"15,0 0 32-15,0 0 4 16,0 0 2-16,0 0-16 16,0 0 5-16,-34 6 53 0,31-6-29 15,0 0-33-15,0 0 1 16,-2 0-20-16,-1 0 9 15,1 0 1-15,1-3 4 16,-1-2 19-16,0 1-10 16,1 1-14-16,1 1-1 15,-2-1 17-15,2-2-9 16,0 1-16-16,0 1 19 16,-3 1-5-16,3 2 15 15,2 0-9-15,-1 0 5 0,1 0 0 16,1 0-12-1,0 0-4-15,0 0 2 0,0 0-3 16,0 0 2 0,0 0 3-16,0 0 2 0,0-2-3 15,0 2-7-15,0 0-3 16,0 0-1-16,0 0 0 16,0 0-3-16,0 0-1 15,11 0 20-15,5 4-9 16,1-1-3-16,0 1-4 15,4-2 4-15,-1 1-5 16,2 0 0-16,1-1 1 0,1-1-1 16,0-1 2-1,-1 0 5-15,2 0-5 16,-1 0-2-16,-2 0-1 0,1 0 0 16,-1 0-2-16,-1 0 0 15,-1 0 0-15,0 0-1 16,-2 0 1-16,-2 0-2 15,1 0 2-15,-1 0-3 16,-1 0 2-16,2 0 0 16,-2 0 1-16,1 0-3 15,3-3 2-15,0 3 1 16,0-3 0-16,1 3 1 16,-2-4-2-16,0 4-2 15,-2-1 0-15,-2-2 3 16,2 2-3-16,-2-2 1 15,-1 1 0-15,1 2 0 16,-1 0 0-16,2 0 1 0,0-2-2 16,3 2 1-16,1-1 0 15,-1-3-1-15,3 1 1 16,-4 2 0-16,0-2-1 16,1 2 1-16,-4-2-1 15,2 2 2-15,-4 0-2 16,-1 1 1-16,3 0-1 15,0 0-1-15,-1 0-1 16,4 0 4-16,0-2-2 16,-3 2 1-16,4-1-1 15,-3-1 1-15,3 2-1 16,-2-2 0-16,0 0 2 16,1 1-2-16,-3-2 1 0,3 2-1 15,-4-1 2-15,5 2-1 16,-3-1-1-16,2-2 1 15,2 2-1-15,-1-2 1 16,1 0-2-16,1 0 2 16,-1-1-1-16,-1 1 1 15,2-1-1-15,-3-1 2 16,3 1-2-16,1 1 1 16,1-2 0-16,-1-1 0 15,1 1-1-15,-1 0 1 16,0 1-1-16,-3 0 0 15,0-1 2-15,-2 1-1 0,2 1-1 16,-3 1 2 0,0-1-2-16,-2 0 2 0,1 3-2 15,-2 0 0-15,1 0 0 16,1 0 0-16,-1 0 1 16,0 0-1-16,1 0 0 15,-1 0 0-15,-2 0 1 16,-1 0-1-16,1 0 1 15,-4 0-1-15,1 0 1 16,-1 0-1-16,0 0 0 16,-3 0 0-16,3 0 1 15,-1 0-1-15,-3 0 0 16,1 0 0-16,-1 0-4 0,-1 0 3 16,-1 0 1-16,1 0 5 15,1 0-5-15,0 0-1 16,3 0 1-16,1 0 2 15,2 0-2-15,-1 0 1 16,-2 0-1-16,-2 3-4 16,2-3 4-16,-5 3 1 15,2-2-1-15,-1-1 4 16,-1 0-3-16,1 0-1 16,-1 0-3-16,0 1 3 15,3-1 4-15,-1 0-4 16,0 2 0-16,0-2-2 0,3 3 2 15,-3-3 1 1,1 1-1-16,-1 0 1 0,0 1 0 16,0-1 0-16,-1 1 0 15,-1-2 1-15,-1 0-1 16,0 0 5-16,0 0-5 16,0 0 1-16,0 0 1 15,0 0 1-15,0 0 1 16,0 0-1-16,0 0 2 15,0 0-6-15,0 0 0 16,0 0 0-16,0 0-9 16,0 0-27-16,-8 5-28 15,-15 1-47-15,-11 1-120 16,-11-5-121-16</inkml:trace>
  <inkml:trace contextRef="#ctx0" brushRef="#br0" timeOffset="-118417.63">4572 11456 48 0,'0'0'76'0,"0"0"-9"0,0 0-27 16,0 0 28-16,0 0-31 15,0 0-1-15,-11-41-2 16,11 36-7-16,0-2 2 16,0 1 10-16,0 1 7 15,0 1 0-15,0 1-2 16,0-1 3-16,0 4 22 16,0 0-22-16,0 0-1 15,0 0-11-15,0 0-10 16,0 0-10-16,0 0-14 0,2 0 5 15,3 0-2-15,10 9 14 16,0 1 6-16,1 1-4 16,5 3 1-16,2 0-6 15,4-3 1-15,0 2 3 16,4-3-5-16,1 2-2 16,-1 0-3-16,2 0-2 15,0 0 0-15,-2 1-5 16,0 1 5-16,-1 0-3 15,-1 2 1-15,-3 1 2 16,0-2-2-16,-2 3 2 16,-3-2-2-16,-1 0-5 15,-3 0 7-15,-1 1-7 16,-2-2 3-16,-1 2 1 0,-3-2-2 16,0 0 0-16,1 1 6 15,-3-2-6-15,-5-2 3 16,3 1-3-16,0-1 1 15,-3 0-2-15,-2 5 2 16,-1 4 1-16,0 3 1 16,-8 6 3-16,-8 6-1 15,-8 5 0-15,-4 4-6 16,-6 1 0-16,-5 3 0 16,2-3 2-16,-2-5-3 15,11-9-9-15,8-6-17 16,7-11-10-16,10-5-32 15,3-8-31-15,0-2-223 0,-3-24-199 16</inkml:trace>
  <inkml:trace contextRef="#ctx0" brushRef="#br0" timeOffset="-117180.55">1915 8880 694 0,'0'0'6'0,"0"0"17"16,0 0-7-16,0 0-5 16,0 0-11-16,0 0-3 15,0 0 3-15,13 23 15 0,7-8 33 16,0 0-1-16,5 2 6 16,0 0-18-16,-1 0-12 15,-3 1-8-15,0-5 6 16,-2 1-11-16,-2-3 1 15,-1-3-6-15,-4-3 15 16,-3 0-4-16,-3-5 3 16,3 0 1-16,3 0 8 15,6-15-13-15,3-11 11 16,5-13-1-16,7-7-15 16,3-8-5-16,3-5-5 15,4-2 6-15,5-4-2 16,-2-2-2-16,2-3-2 15,-2-3 1-15,-1 0-1 0,1-2-1 16,-1 3-1-16,-2 15 2 16,-9 11 0-16,-12 22-7 15,-9 14 4-15,-9 6-2 16,1 4-22-16,-2 0-18 16,0 19-6-16,2 14 19 15,-5 8-12-15,0 7-73 16,-5 4-9-16,-6-3-93 15,-2-6-136-15</inkml:trace>
  <inkml:trace contextRef="#ctx0" brushRef="#br0" timeOffset="-116136.08">1775 12001 244 0,'0'0'38'0,"0"0"76"16,0 0-23-16,0 0 17 15,0 0-2-15,0 0-29 16,-50-10-52-16,50 13-23 0,0 14 4 16,11 9 39-1,3 3-1-15,4 1-11 0,1 0-3 16,-1 2-12-16,3-3-6 15,-6-5-1-15,1-2-1 16,-5-9-2-16,-4-5-2 16,-2-5-3-16,-1-2 3 15,-3-1-1-15,1 0 7 16,4-3 12-16,5-25 4 16,8-17-3-16,8-16-12 15,4-12-8-15,6-5-4 16,5-5 0-16,4-7-1 15,2 1-1-15,0 10-7 0,-5 15-22 16,-1 22-29-16,-3 22-70 16,-8 11-87-16,-4 9-162 15</inkml:trace>
  <inkml:trace contextRef="#ctx0" brushRef="#br0" timeOffset="-113618.15">7606 11807 75 0,'0'0'4'0,"0"0"18"15,0 0-3-15,0 0-5 16,0 0 8-16,0 0 4 15,-54-2-3-15,47 2 49 16,2-1-23-16,-1-2 10 16,-1-1-22-16,2 1-7 0,-2 1-6 15,1 0-1-15,0 0 22 16,-1-1-38-16,-1 3-3 16,-1 0 8-16,4-2 11 15,-2 2 2-15,-2 0-10 16,0 0 0-16,0 0-9 15,-3 0-2-15,2 0 11 16,-2 0-7-16,3 2 8 16,-2 0-1-16,4 1 3 15,0-2 5-15,1 2 3 16,1-3 4-16,1 3 14 16,1 0-17-16,0-2-14 15,0-1-1-15,3 1-6 0,-3-1-1 16,3 0-2-1,0 0-3-15,0 0 0 0,0 0 0 16,0 2-1-16,0 2 3 16,9 0 9-16,3 0 9 15,4 2-8-15,1-2-3 16,3-1-1-16,4-1-2 16,3-2 2-16,0 0-5 15,6 0 4-15,1 0 4 16,2-3 1-16,-3-4-4 15,-2-2 0-15,5-1-2 16,-2-1 1-16,6 0 1 16,-1-1-1-16,-1 2-2 0,9 0 0 15,-7 2-3-15,-2 3 0 16,-4-3-2-16,-3 3 1 16,-1 1-1-16,-3-4 1 15,0 3-1-15,0 1 1 16,-2-4 0-16,1 1-1 15,-1 0 1-15,-3 0 0 16,1 0-1-16,-1 1 1 16,-5-2 0-16,6 3 2 15,-2-1-2-15,-4 1 1 16,6-2-2-16,1-3 2 16,0 2-1-16,3 2 0 15,-3-2-1-15,1 2 2 16,-4 1-2-16,2-1 0 15,-3 2 0-15,0 1 2 16,-1-1-4-16,1 3 3 0,-3-2-2 16,3 1 2-16,-1 2-1 15,2-2 1-15,0 2 0 16,1 0-1-16,-1 0 1 16,0 0-3-16,-1 0 2 15,-1 0 0-15,-1 0 0 16,0 0 0-16,-2 0 0 15,-3 0 0-15,3 0 1 16,-2 0-1-16,0 0 0 16,2 0 0-16,-1 0 0 0,1 0 0 15,-1 2 1 1,3 0-1-16,-3 1 0 0,-1-3 0 16,-2 1 0-16,2 2 0 15,0-3 0-15,0 1 0 16,2 0 0-16,-3-1 0 15,2 3 0-15,0-3 0 16,-2 3 1-16,1-2-1 16,-2-1 2-16,0 2-2 15,1 0 0-15,-1-1-2 16,1 0 1-16,-1 2 1 16,-2-2 1-16,4 2 1 15,0 0 0-15,-1-1-1 16,4 1-2-16,-4 0 2 0,2-2 0 15,0 2-1-15,-2-1 0 16,2 1 2-16,-1-1 2 16,0 1-2-16,0-3-1 15,2 0 4-15,-2 3-3 16,-1-3 0-16,4 0-1 16,-2 0 3-16,1 0-1 15,4 0-3-15,-3 1 3 16,2-1-3-16,2 0 3 15,-3 0 0-15,3 0-1 16,-3 0 0-16,0 0 0 16,1 0 1-16,-2 0 2 15,-2 1-2-15,0-1 0 0,1 2-1 16,-2-1 0-16,2-1-1 16,-4 2 0-16,-2-2 0 15,-1 0 2-15,-3 0-3 16,-3 0 2-16,-1 0-2 15,-2 0 0-15,0 0 0 16,0 0 0-16,0 0-5 16,0 0-5-16,-2 0-25 15,-20 0-62-15,-17 1-202 16,-16 3-304-16</inkml:trace>
  <inkml:trace contextRef="#ctx0" brushRef="#br0" timeOffset="-112486.28">8467 11286 93 0,'0'0'63'16,"0"0"1"-16,0 0 11 16,0 0-24-16,0 0 33 15,0 0-53-15,-45-26 2 16,40 23 20-16,1 3-8 15,-2 0 19-15,2 0-16 0,3 0-5 16,0 0-2-16,-1 0-15 16,2 0 4-16,-1 0-4 15,-2 0-12-15,0 0-1 16,0 3-2-16,-3 5 1 16,4-1 6-16,-2 0-4 15,0 0 0-15,4 1-3 16,0 0-4-16,-2 0 5 15,2-2-3-15,0 0-5 16,0-1 7-16,0 0-6 16,0-3 1-16,0-1-4 15,0 0 0-15,0 1 0 0,0-2-2 16,0 0 2-16,0 0-2 16,0 0 5-16,0 0 2 15,0 0-1-15,0 0-1 16,0 1-1-16,0 1-3 15,5 5 3-15,5 0 20 16,2-1-13-16,6 2 0 16,-2-2-1-16,7 1-1 15,-1-2-1-15,-1 2 0 16,1-3 0-16,2 3-3 16,-4-1-2-16,0-1 1 15,0 1-2-15,-5 0-1 16,0 2 2-16,0-3-3 15,-1 1 4-15,1-1-4 16,1 3 0-16,-2 0 2 0,2-1 0 16,-2 0 1-16,-1 0-2 15,-2-2 1-15,-2 1-2 16,-2 1 1-16,-2 0-1 16,-3 5 0-16,0 2 0 15,-2 10 0-15,0 7 3 16,-9 6 1-16,-12 7 1 15,-4 0 1-15,-5 1-4 16,2-3 0-16,7-3-1 16,-2-1 4-16,4-3-5 0,2-2 0 15,1-1 1-15,4-2-2 16,1-3 4-16,0-5-5 16,5-3 4-16,-3-4-4 15,6-3 4-15,0-3-4 16,0-4 2-16,3-5-1 15,0 0-1-15,0 0-4 16,0 0 0-16,0 0-10 16,0 0-7-16,0 0-7 15,0 0-18-15,0-6 0 16,0-14-214-16,0-8-32 16</inkml:trace>
  <inkml:trace contextRef="#ctx0" brushRef="#br0" timeOffset="-111714.46">8875 11047 9 0,'0'0'216'0,"0"0"-52"16,0 0-97-16,0 0-15 15,0 0 3-15,0 0-16 16,-1-25-9-16,-1 21 25 15,-6 0-6-15,6 1-14 16,-3-2-8-16,-1 4 15 16,-3-3 2-16,-1 4-10 15,-2 0-5-15,-3 0-10 16,-3 0-7-16,-5 0 0 16,0 10-5-16,0 4 6 15,3 5 1-15,-1 5-1 16,3 6 3-16,2 4-9 15,3 2 0-15,3-3 0 16,3-4 2-16,5-4-4 0,1-5 0 16,1-6-3-16,0-3 0 15,0-4-1-15,0-3 0 16,6-1-1-16,4-3 1 16,-2 0-1-16,11 0 6 15,2-4 14-15,3-12-3 16,2-3-11-16,1-3-2 15,-6-1 3-15,-3-1-5 16,-3 0-2-16,-6-2 0 16,-3 4 1-16,-3 2 2 0,-3 3-4 15,0 5 4 1,2 3-3-16,-2 7 0 0,0-1 0 16,0 3 1-16,0 0-1 15,0 0 0-15,0 0-2 16,3 0-1-16,7 2-7 15,5 10 5-15,7 7 5 16,3 0 4-16,0 4-3 16,4-1 1-16,2 3-1 15,2-1 0-15,0-1-2 16,7 2-2-16,2-4-29 16,6 0-25-16,2-6-57 15,-2-7-179-15</inkml:trace>
  <inkml:trace contextRef="#ctx0" brushRef="#br0" timeOffset="-110832.93">11127 11571 60 0,'0'0'27'15,"0"0"5"-15,0 0 6 0,0 0-15 16,0 0-14-1,0 0 3-15,-15 9 26 0,15-9 37 16,0 0-11-16,0 0-20 16,0 0-24-16,0 0-13 15,0 0-7-15,0 0 3 16,0 0-3-16,0 0-2 16,5 0 0-16,1-1-16 15,0-6-136-15</inkml:trace>
  <inkml:trace contextRef="#ctx0" brushRef="#br0" timeOffset="-109137.58">11224 11889 84 0,'0'0'1'16,"0"0"-1"0,0 0 0-16,0 0-1 0,0 0-1 15,0 0 2-15,-6 51 2 16,5-44-2-16,-2 1 1 15,1-1 0-15,1 1-1 16,-1 1 0-16,-1-1-1 16,-2-2-8-16,3-2-37 15</inkml:trace>
  <inkml:trace contextRef="#ctx0" brushRef="#br0" timeOffset="-107843.02">11075 11652 211 0,'0'0'22'0,"0"0"59"16,0 0-19-16,0 0-41 15,0 0-14-15,0 0 4 16,-3-4 9-16,2 4 11 15,1-1 9-15,0 1 0 16,0 0-1-16,0 0 1 16,0 0 8-16,0 0-5 15,0 0-10-15,0 0-3 16,0 0-6-16,0 0 1 16,0 0-6-16,0 0-7 15,-2 0-7-15,2 0 4 16,0 0-2-16,0 0-4 15,0 0-3-15,0 0 1 0,0 0 3 16,0 0 6-16,4-1 11 16,10-3 9-16,2 1 1 15,2-1-10-15,5-2-3 16,2-2-12-16,4-3 6 16,8-1 3-16,0 0-2 15,2 1-9-15,-2 0 0 16,2 1-2-16,-5 2 1 15,-3 2-2-15,1-1 1 16,-5 0-3-16,-3 2 4 16,1-2-2-16,-3 3-1 15,2 0 3-15,0 1-3 0,-1 0 1 16,0 0 0-16,3-2 0 16,-2 3-1-16,2 1 0 15,-2 1 3-15,2 0-2 16,-4 0-1-16,1 0 0 15,-1-2 2-15,-1 2-2 16,1 0 1-16,-4 0 0 16,1 0-1-16,1 0 1 15,-5 0 0-15,1-1-1 16,-4 1-2-16,3 0 2 16,-5 0 0-16,0 0 0 15,3 0 2-15,-4 0 0 16,-1 0-2-16,1 0 1 0,-3 0-1 15,2 0 0-15,-1 0 0 16,2 0 0-16,0 0 0 16,0 0-3-16,1 1 3 15,1 2 2-15,0-1-2 16,-1 0-1-16,-1 1 1 16,0 0 0-16,-1-3 3 15,2 3-3-15,-1-3 0 16,0 1 2-16,3 1-2 15,-3-1 0-15,1-1 1 16,0 3 1-16,1 1-2 16,0-4 0-16,-3 3 4 0,3-1-4 15,-5-1 2 1,7 2-2-16,-4 0 0 0,2 0 0 16,0-1 1-16,0 0 0 15,0-1 1-15,2 2 0 16,0-3 0-16,2 2 0 15,-1-1 0-15,3-1-2 16,-4 6 2-16,1-4-1 16,0 1 1-16,-1 0-1 15,-1-2 1-15,2 1 1 16,2-1 2-16,-1-1-4 16,0 0 5-16,-5 0-2 15,-4 0-4-15,-2 0 1 16,-2 0 2-16,-1 0-1 15,-1 0 0-15,0 0 1 0,2 0-2 16,-2 0 4-16,0 0-5 16,0 0 1-16,0 0-1 15,0 0-10-15,0 0-36 16,-21 2-20-16,-16 7-127 16,-9 2-56-16,-8 1-104 15</inkml:trace>
  <inkml:trace contextRef="#ctx0" brushRef="#br0" timeOffset="-106792.98">11625 11380 104 0,'0'0'45'0,"0"0"13"0,0 0-1 16,0 0-21-16,0 0 11 16,0 0-19-16,-25-41 5 15,24 32-7-15,-3 0 8 16,0-1 1-16,3 3-3 16,-1-1-9-16,-1 1 23 15,2 3-7-15,1-1 4 16,-3 1 0-16,1 3 26 15,2-2 6-15,-1 3-42 16,1 0 21-16,0 0-21 16,0 0-8-16,0 0-12 0,0 0-6 15,0 0-2 1,0 0-2-16,0 0-3 0,0 0 1 16,0 0-1-16,3 0 0 15,11 3 20-15,3 4-4 16,4 0-5-16,3 2-1 15,1 0 0-15,5-2-1 16,2 1 6-16,0 0 0 16,4 3-11-16,-2-1 6 15,-1 0-5-15,-2 1-1 16,1-2 0-16,-5 2-4 16,-2-2 0-16,-4 0 1 15,-2-1 2-15,0 1 2 16,0-1-4-16,-3 1 0 15,-4 0 0-15,0-2 1 0,-3-2-2 16,-2-1 1-16,-4-1 1 16,2-2-1-16,-4 1-1 15,2-1 0-15,-1 1-4 16,-2 0 9-16,2-2-5 16,-2 0 0-16,0 0 0 15,0 0 0-15,0 0-2 16,0 0 2-16,0 3 0 15,2 1-2-15,0 3 2 16,2 6-1-16,-2 1 1 16,-1 8 2-16,-1 6-2 15,0 2 0-15,0 6 3 0,-9 0-2 16,-6 3 2 0,0 0-3-16,-3-3 9 0,1 2-6 15,2-2 2-15,-2 1-5 16,4-2 0-16,2-4 4 15,1-2-4-15,2-3 0 16,2 0 0-16,0-5 0 16,1-2-2-16,0-2 2 15,4-1 0-15,-2-2-3 16,1-3-3-16,2-4-3 16,0-5-7-16,0 0-11 15,0-2 3-15,0 0-15 16,0 0-9-16,0 0-40 0,6 0-40 15,4-17-42-15,-2-10-212 16</inkml:trace>
  <inkml:trace contextRef="#ctx0" brushRef="#br0" timeOffset="-105907.71">12076 11076 69 0,'0'0'80'0,"0"0"-74"16,0 0-5-16,0 0 0 16,0 0 18-16,0 0 49 15,12-36 27-15,-12 32 6 0,3 1-62 16,-2 0 20-1,-1 1-11-15,2-1 11 0,-2 0-12 16,0-1-16-16,0 1 10 16,0 0 3-16,0 2 3 15,0-1 9-15,0 1-17 16,0 1-10-16,0-2 2 16,-2 1-3-16,-8 1-24 15,0 0 7-15,-4 0-4 16,-5 3-6-16,0 14 6 15,0 5-2-15,2 2 4 16,3 5-2-16,1-2 0 16,8-1 2-16,0-2-2 0,5-5 1 15,0-3-5-15,0-2-1 16,2-4 0-16,6-3-2 16,5 0 3-16,-1-4-2 15,3-1 2-15,-1-2 7 16,2 0-2-16,2 0-2 15,1-5-3-15,2-7 4 16,-3-4-3-16,0 0-3 16,-5-1 2-16,1-1-2 15,-5 1 2-15,-2 0-3 16,-4 3 0-16,-1 1 1 16,-2-1 1-16,0 1-2 15,0 1 0-15,0 5 1 16,0 0 0-16,0 4 0 0,0 3 0 15,0 0 1 1,0 0 3-16,0 0 0 0,0 0-2 16,0 0-3-16,0 0-4 15,7 3-1-15,5 11 4 16,7 3 1-16,4 2 0 16,2 0-2-16,2-2 5 15,1-1-3-15,4-3 0 16,0-3-12-16,7-2-23 15,3-2-35-15,1-1-43 16,-1-4-163-16,-5-1-238 16</inkml:trace>
  <inkml:trace contextRef="#ctx0" brushRef="#br0" timeOffset="-101489.68">2879 12230 279 0,'0'0'98'15,"0"0"-49"-15,0 0-16 0,0 0-14 16,0 0 22-16,0 0 1 15,0 0 18-15,0 0-28 16,-4-26 52-16,2 23-26 16,-1 3-42-16,2 0 38 15,-1-3 0-15,-1 2-21 16,0 1-10-16,3-1-14 16,-3 1-6-16,3 0 14 15,-2 0 3-15,2 0-6 16,-5 0-6-16,2 0-6 15,-5 1 0-15,-2 11-1 16,-2 3-1-16,3 5 1 16,3 0-1-16,-4 1 0 0,2-1 1 15,2 1 1 1,0 0-1-16,3 0 2 0,0 0 0 16,3-1 0-16,-3-1 5 15,3-1-5-15,0-2 1 16,0 2-1-16,0-3-1 15,0 1 0-15,0-2 0 16,0-1 4-16,0 0-2 16,3-2 0-16,3 0-3 15,0 2 1-15,0-1 5 16,0 0-3-16,3 1-1 16,-2 1 3-16,-3-4-3 0,3 2 7 15,2 0-6 1,-4-3 0-16,2 3 1 0,-1-2-3 15,0 2 5-15,1-2-5 16,-1-1 2-16,1 4 0 16,1 0-4-16,-1 0 6 15,-1-1-3-15,0 1 0 16,-1-3 1-16,1 1-2 16,1-4 1-16,-2-2 2 15,-2 3-3-15,0-1-1 16,1 0-1-16,1 0 4 15,-1 1 2-15,2 0-3 16,-3-2-3-16,3 2 1 16,0-3 1-16,0 1 1 15,0-1-1-15,0 1 1 0,-3-1-3 16,4 1 2-16,-4-3-2 16,2 0 0-16,0 2 0 15,3-1 4-15,-2 0-4 16,0 2 1-16,0-2 4 15,2-1-4-15,-1-3 0 16,-1 4 1-16,2-1-1 16,-3-1 0-16,4 0 1 15,-3-2 0-15,-1 1-1 16,1-1 2-16,0 2-3 16,1-2 4-16,-2 0-4 15,1 0 3-15,0 0 1 0,1 0-1 16,1 0 5-16,2-4-1 15,-4-1-3-15,0 0-1 16,0-1-1-16,0-3 3 16,0 3 3-16,0-2 1 15,0 0-5-15,1-1-2 16,1-3 1-16,1-3-2 16,0-2 2-16,-2 0 2 15,1 4-4-15,4-3-1 16,-5 2 2-16,0 0-1 15,-1 1 1-15,-1-1-2 16,-2 3 1-16,4-2 0 16,-2 0 0-16,1-1 1 15,0-1-1-15,0-2-1 16,2 1 3-16,-3 3-3 0,-2-1 0 16,3 0 3-16,-3 3-2 15,0 2 1-15,-1-1-2 16,2 3 0-16,0-3 1 15,-1 2-1-15,2 2 0 16,-4-3 0-16,2 1 0 16,0-1 0-16,2-1 1 15,-3 0-1-15,6-1 0 16,-5-2-1-16,3-1 1 16,0-2 1-16,-1 2 0 0,-1 0-1 15,-1 2 0 1,1-1 1-16,-2 1-1 0,2 3 1 15,-2 1-1 1,1 0 0-16,-3 2 1 0,3 4-1 16,-3 1 0-16,0 1 0 15,0 0-1-15,0 0 1 16,0 0 0-16,0 0 0 16,0 0 0-16,0 0 0 15,0 0-1-15,0 0 0 16,0 0-2-16,0 0-7 15,0 0-15-15,0 0-7 16,0 0-5-16,0 0 1 16,0 0-13-16,0 0-11 15,0 0-23-15,0 1-143 0,0 4 11 16,-6 2-48-16</inkml:trace>
  <inkml:trace contextRef="#ctx0" brushRef="#br0" timeOffset="-100803.15">3225 12430 445 0,'0'0'114'0,"0"0"2"15,0 0 5-15,0 0-46 16,0 0-15-16,0 0-10 16,-10 0-11-16,10 0-3 15,0 0 1-15,0 0 1 16,0 0-5-16,0 0-8 15,0 0-3-15,0 0-1 16,0 0-10-16,0 0 1 16,0 0-4-16,0 0-5 15,0-7 2-15,3-5-2 16,12-8 6-16,4-3 1 0,-1 1-3 16,1-2-3-16,-1 1 2 15,0 0-3-15,-2 1 2 16,-1-2-4-16,0 5 2 15,-3 4-3-15,-4 4 0 16,-1 2 1-16,-1 4 2 16,0 1-3-16,-3-1 0 15,-3 3-1-15,3 2 1 16,0 0-4-16,0 0 1 16,2 0 0-16,2 0-1 0,2 0-3 15,1 0 3 1,7 0-1-16,-1 8 5 0,2 4 0 15,6 1 1-15,-3 4 1 16,3 1-1-16,-3 1-2 16,5 1 2-16,-3 2 0 15,1 1-1-15,-2 0 0 16,2 0 0-16,-3 2-9 16,0 3-15-16,-1 0-7 15,1 0-6-15,-3 0-16 16,0-2-51-16,-5-10-141 15,-3-6-353-15</inkml:trace>
  <inkml:trace contextRef="#ctx0" brushRef="#br0" timeOffset="-98915.91">6110 12339 3 0,'0'0'50'0,"0"0"-9"16,0 0 22-16,0 0-21 15,0 0-17-15,0 0 32 16,0 0-23-16,9 7 2 16,-9-6-2-16,0-1 21 15,0 0 17-15,0 0 11 0,0 0 11 16,0 0-31-16,0 0-10 16,0 0-12-16,0 0 37 15,-3 0-39-15,0 0-5 16,1 0-10-16,-2 0-14 15,-2 0 4-15,-3 4-8 16,1 6-4-16,1 4-1 16,-2 3 3-16,3 5 7 15,2 3 4-15,-1 3-4 16,2 2-6-16,3-1 7 16,0-2-4-16,0-1 2 15,0-1-1-15,0-3-6 16,0 3 5-16,0-3-3 0,0 2 5 15,0 0-6-15,0 1-1 16,3 0 5-16,2-2-7 16,-2 1 7-16,0-3-8 15,3-1 4-15,1 0 3 16,-3-1-3-16,-1-3-3 16,2 3 4-16,-2-1-4 15,3-1 4-15,1 1-2 16,-4 0 5-16,3 0-4 15,-1-3-4-15,-1 2 2 16,2-1-1-16,0-2 1 16,0 3 1-16,2-2 2 0,-1 1-3 15,2-2 3 1,-2-1-3-16,1 0 0 0,1 0-1 16,1 0 3-1,-1-3-3-15,0 3 1 0,3-4-1 16,-3 0 4-16,0-1-4 15,1-1-1-15,-2-3 2 16,-1 2 0-16,1 1-2 16,2-1 1-16,1 0 4 15,-1-1-2-15,2 1 1 16,-3-3-1-16,2 4-2 16,-1-3 1-16,-1-1 0 15,0 0-1-15,4-1 2 16,-2-2-3-16,-1 0 1 0,2 0 1 15,-4 0-1-15,2 0 1 16,1 0 3-16,0-4-2 16,1-6 3-16,2-2 3 15,-2-4-4-15,1-1 0 16,4-3-4-16,-1-4 2 16,-1 0-3-16,3-1 4 15,-5-1-3-15,2 3 1 16,-4-3-2-16,-1 4-1 15,0-2 1-15,-2 4 3 16,-3-3-2-16,6 1-2 16,-3-2 3-16,1 3-2 15,1-2 2-15,-3 2-2 0,3-1 0 16,0 0 0-16,-1-1 1 16,-2 2-2-16,1 3 2 15,-1 1 0-15,-2 0-1 16,2 1 0-16,1 1 2 15,-4-1-2-15,3 4-3 16,-1-2 3-16,-1 1 1 16,-2 1-1-16,3 1 0 15,-3 3 1-15,0-2 0 16,0 1-2-16,-2 1 1 16,1-1 0-16,-1 0 1 0,0-2-1 15,1 3 1 1,0 0-1-16,-2-1 0 15,0 1-1-15,0 1 2 0,1 0-1 16,-1 1 0-16,0-1-1 16,0 2 1-16,0 0 0 15,0 3-1-15,0-1-3 16,0 0-1-16,0 0-6 16,2 3-6-16,-2 0-5 15,0 0-10-15,1 0-4 16,-1 0-15-16,0 0-29 15,0 13-80-15,0 5 30 16,0 1-175-16</inkml:trace>
  <inkml:trace contextRef="#ctx0" brushRef="#br0" timeOffset="-98104.93">6563 12688 532 0,'0'0'135'0,"0"0"-14"16,0 0-36-16,0 0-41 15,0 0-11-15,0 0 1 16,-12 0 1-16,12 0-2 16,0 0 3-16,0 0 1 15,0 0-12-15,0 0-2 16,0-1-6-16,0-3-4 16,0-5-6-16,0-1-3 15,0 0 3-15,0-4-1 16,2 0 1-16,8-4-4 15,2-2 0-15,6-2-2 16,-1-4 0-16,2 0 0 16,-2-3-1-16,6 2 1 15,-5 2 2-15,1 1-2 0,-1 1 2 16,-4 5-1-16,2 1 0 16,-4 3-2-16,-1 3-1 15,-1 1 1-15,-4 4 2 16,-1 1 0-16,-1 5-3 15,-4-2 1-15,0 2-1 16,0 0 1-16,0 0 0 16,0 0 0-16,1 0-2 15,-1 0 0-15,2 0 1 16,0 0-4-16,6 0 3 16,4 0 2-16,2 0 1 15,1 2-1-15,-1 6-1 16,0 1 1-16,2-1 1 15,-1 1-1-15,2 3 0 0,1 1 1 16,-2 1-1-16,3 1 0 16,-2 1 0-16,-1 0 1 15,1 0 4-15,-1 1-4 16,-4-3-1-16,3 3 5 16,-2 0-3-16,-1-2 1 15,0 1-1-15,-3-2-1 16,0-1 3-16,0-1-4 15,-3 0 1-15,0 0-1 16,3-2 0-16,0 2-13 16,0-4-12-16,-2-1-12 0,3-2-10 15,-2-1-47 1,3-1-50-16,-7-1-116 0,-4-2-227 16</inkml:trace>
  <inkml:trace contextRef="#ctx0" brushRef="#br0" timeOffset="-82709.95">10160 12172 134 0,'0'0'20'0,"0"0"-20"16,0 0 0-16,0 0 7 15,0 0 0-15,0 0-3 16,0 0-3-16,0 0 0 16,-11 55 3-16,9-52-1 15,2 2 3-15,0-5-6 16,0 3 0-16,0-1 0 15,0 1-1-15,0-3 0 16,0 0 1-16,0 0 4 16,0 0 23-16,0 0 57 15,5-2-7-15,-1-6-40 16,4-2-5-16,-1 0-19 16,-2 1-2-16,-2 3 4 15,0 1 1-15,-3-1-1 0,0 3 7 16,1-2 10-16,-1 1 21 15,0 0-23-15,0 1 5 16,0 2 8-16,0-1-5 16,0 0-12-16,0 2-7 15,0 0 4-15,0-1-14 16,-1 1 10-16,-1 0-1 16,-1 0 10-16,0 0 3 15,-4 0-16-15,0 0-10 16,3 0 3-16,-3 0 5 15,1 0 11-15,-4 1-12 16,2 6-7-16,-1-1 5 0,-1 3 1 16,1-1-5-1,0 3-3-15,1 3 2 0,0-2 0 16,0 2 2-16,2 2-4 16,0 0 9-16,-1 1-5 15,1 2-7-15,4-1 7 16,2 0-5-16,0 2 3 15,0 0-3-15,0 3 1 16,0 0-1-16,0 3 0 16,0-1-2-16,0-1 10 15,2 0-6-15,1-1 4 16,0-3-8-16,0 2 6 16,1 0 0-16,2-2-1 15,-2-1 2-15,1-1-5 16,3-1-1-16,-1 1 1 0,-1-1 3 15,0-3-4-15,0 2 4 16,0-3-3-16,4 4 4 16,-2-2-4-16,1 2-1 15,1-1 3-15,-1-1 0 16,-2-1-2-16,1-1-1 16,1-1 1-16,-3 0 4 15,0-1-3-15,0 0 0 16,-2-2 3-16,3-1-2 15,-2 1-3-15,1-1 5 0,-2-1-4 16,0-1-1 0,0-2 1-16,-2 0-2 0,6-4 3 15,-5 3-2-15,2-2 3 16,-1 2-4-16,-2-1 1 16,4 1-1-16,0-3 8 15,-2 0-6-15,1 0 2 16,-1 0-1-16,1 0 4 15,1 0-5-15,2 0 4 16,0 0-3-16,1 0 4 16,1-3 0-16,1-2-2 15,-1 1-2-15,1-3 0 16,-1 2 4-16,-1-2-4 16,1 0-2-16,0 1 3 15,0-3-2-15,2 0-1 0,-3-3 2 16,0 2 1-16,1-2-1 15,-4 0 0-15,0 2 1 16,2-2-2-16,-2-3 0 16,2 2 3-16,0 0-5 15,-3 0 1-15,2-1-1 16,2 0 1-16,-2 0-1 16,-1 1 0-16,0 3 0 15,1-1 2-15,-2 0-2 16,1 2-1-16,-1-2 1 0,1 2 1 15,-2-1-1 1,1-1 0-16,2-1 0 0,-4 2 2 16,2 0-2-16,-1 0-1 15,2 1 1-15,-1-1 0 16,2 1 0 0,-3-1 2-16,2 3-2 0,-1-1 1 15,-1 0 0-15,2 2-2 16,-1-3 2-16,-2 3-3 15,1-4 2-15,-1 1 0 16,2-1 1-16,-2 4-1 16,0-2 0-16,0 1 0 15,-1-3 0-15,0 1 1 16,-1-1 1-16,1 2 0 16,-2-1-4-16,0 2 2 0,3 2 0 15,-3-3 0-15,1 2 1 16,-1 0-1-16,0 1 1 15,0 0-3-15,2 2 4 16,-2-1 0-16,0-1-2 16,0 3 0-16,0-1 0 15,0 2 0-15,0 1 0 16,0 0 0-16,0 0 1 16,0 0-2-16,0-5-2 15,3-1 3-15,-2 1 0 16,1-2-2-16,0 2 1 15,-1 0 0-15,-1 1-4 0,2 0 1 16,-2 2-8-16,0 1-4 16,0 1-2-16,0 0-9 15,0 0-4-15,0 0 1 16,0 0-18-16,-7 0-59 16,-6 7-27-16,-2 5-80 15,0-2-52-15</inkml:trace>
  <inkml:trace contextRef="#ctx0" brushRef="#br0" timeOffset="-81861.92">10447 12419 511 0,'0'0'142'16,"0"0"0"-16,0 0-39 15,0 0-41-15,0 0-28 16,0 0-1-16,-13 0-5 15,13 0 2-15,-3 0 1 0,3 0 3 16,0 0-9-16,-2 0-5 16,1 0 5-16,1 0 6 15,-2 0-8-15,2 0-4 16,0 0-1-16,0 0-3 16,0 0-6-16,0 0-1 15,0 0-2-15,0 0-5 16,0-5 1-16,8-3-1 15,11-5 12-15,6-4 4 16,2-4-11-16,3-1-4 16,-4-6 1-16,4 1 2 15,-1 0-5-15,-5-1 2 16,-2 6 4-16,-6 1-6 16,0 4 1-16,-6 5-1 0,-2 2 1 15,-1 0-1 1,-2 2 1-16,-1 5 0 0,-2 0-2 15,-1 1 2-15,1 2-2 16,-2 0 1-16,0 0-2 16,0 0 2-16,0 0-1 15,0 0 0-15,0 0 0 16,0 0-2-16,0 0 1 16,3 0-2-16,3 8 4 15,4 6 2-15,-1 1 0 16,0 3-2-16,3-1 0 15,0 3 1-15,-3 3 0 16,3-1 3-16,-3 5 0 16,0-1 4-16,-1 6 0 0,0-1-1 15,-2 2 1-15,0-1 1 16,1-1-7-16,-2-1 2 16,1-3-2-16,-3-1-2 15,1-6 1-15,-1-3-1 16,0-3 1-16,-1-4-2 15,2-1 0-15,1-1-6 16,-2-3-11-16,3 2-23 16,1-4-11-16,3 3 0 15,0-1-20-15,5-2-5 16,-2-3-102-16,-4 0-202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6:46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9284,'0'0'10133,"6"-39"-10133,-6 55-1473,0-9-1472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1T03:56:21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 1383 912 0,'0'0'143'0,"0"0"-41"15,0 0-25-15,0 0-31 16,0 0-28-16,0 0-9 16,0 0-2-16,-6-14 1 15,6 14-1-15,0 0-3 16,-2 0-2-16,-1 5-2 16,-4 18 1-16,-5 16-1 15,-4 10 6-15,-1 8 6 16,-4 5-2-16,0-1 3 0,-1 3-3 15,-5-1-2 1,3 0-2-16,-2-5-4 0,3-7 0 16,-1-8-2-16,5-10 1 15,2-10-1-15,4-8 5 16,7-9-4-16,3-3 0 16,3-3 3-16,-2 0 9 15,2-17 10-15,0-9-17 16,0-6-6-16,11-2 0 15,8-2-1-15,2 8 1 16,0 6 0-16,-2 7 0 16,-3 5-4-16,1 7 2 0,-2 3 1 15,0 0-3-15,2 3-1 16,-1 10 2-16,-1-2-10 16,3 3 3-16,0-1-19 15,1 2-1-15,-1-2-8 16,-3-3-17-16,3 2-44 15,-2-4-29-15,-2-3-151 16,1-2-246-16</inkml:trace>
  <inkml:trace contextRef="#ctx0" brushRef="#br0" timeOffset="408.68">2801 1796 613 0,'0'0'166'15,"0"0"8"-15,0 0-52 0,0 0-29 16,0 0-29-16,0 0-29 16,-23-28-20-16,23 26-9 15,7-1-6-15,14-2 1 16,7 2-2-16,2-1-6 15,3 2-22-15,-2 2-40 16,-1 0-16-16,-2 0-29 16,-7 0-76-16,-7 0-55 15,-8 0-278-15</inkml:trace>
  <inkml:trace contextRef="#ctx0" brushRef="#br0" timeOffset="612.87">2767 1973 657 0,'0'0'173'0,"0"0"-8"15,0 0-58-15,0 0-39 16,0 0-41-16,0 0-11 16,-22 10-3-16,50-10-8 15,10-12-2-15,15-3-3 16,4 1-40-16,2 0-65 15,-3-1-151-15,-7-2-323 16</inkml:trace>
  <inkml:trace contextRef="#ctx0" brushRef="#br0" timeOffset="1341.65">3700 1394 927 0,'0'0'125'0,"0"0"-44"16,0 0-8-16,0 0-50 15,0 0-23-15,-93-6 0 16,70 29 0-16,-2 4 0 15,4 3 2-15,4 3 2 0,3 1 1 16,6 0-2-16,2-2 2 16,2-1-5-16,4-3 3 15,0 0-2-15,0-4 0 16,0-3 0-16,5-3 0 16,3-1-1-16,0-2 0 15,0-1 2-15,-1-2-2 16,-4-2 0-16,-2 1 1 15,-1-1 0-15,0 2-1 16,-19 0 0-16,-5 2 0 16,-4-3 0-16,4-4 0 15,6-5 3-15,6-2-2 0,5 0 1 16,5 0 3 0,2 0 5-16,0-3 0 0,5-8 1 15,11 1-8-15,5 0 0 16,0 4 4-16,3 3-6 15,1 3 0-15,-1 0-1 16,-6 5-3-16,1 9 3 16,-7 8 0-16,-5 5-2 15,-5 4 2-15,-2 7 4 16,-2 1 1-16,-14 0 6 16,-3 2 5-16,-2-3-2 0,0 0 4 15,4-4-10 1,3-4-2-16,5-5-3 0,0-7 0 15,9-5 0-15,0-6-2 16,0-4 0-16,12-3 4 16,11 0 1-16,6 0 2 15,5-7-7-15,-1-3 2 16,-2 0-3-16,-4 5-5 16,-6 0-26-16,-3 2-17 15,1 3-35-15,-7 0-140 16,-4 0-276-16</inkml:trace>
  <inkml:trace contextRef="#ctx0" brushRef="#br0" timeOffset="5437.68">4065 1838 853 0,'0'0'176'15,"0"0"-69"-15,0 0-16 0,0 0-41 16,0 0-34-16,0 0-11 16,0 0-2-16,-12-15-2 15,12 18-1-15,0 18-1 16,-2 10 1-16,1 9 1 16,-1 3 1-16,0-2 3 15,2-1-3-15,0-8-2 16,0-5 2-16,0-7-1 15,0-8-1-15,0-5 0 16,0-4 2-16,0-3 1 16,4 0-3-16,2-1 4 15,9-18 4-15,0-6-7 16,7-3 1-16,3-2-1 16,-5 7-2-16,4 1 1 0,-5 7 0 15,1 6 0-15,-1 5 0 16,-7 4-2-16,6 0 1 15,-6 0-3-15,4 14 2 16,-2 6 0-16,2 2 0 16,-4 3 2-16,4 1-1 15,-4-1 0-15,1-3 0 16,-5-3 1-16,1-4 0 16,-5-7 1-16,1-4-1 15,-1-2 0-15,-4-2 0 16,5 0 3-16,-1-2 5 0,5-13-4 15,3-5-4 1,0-3 1-16,-1-4 2 0,0-2-3 16,-3-1-1-1,0-3-1-15,-1 2-13 0,0 6-25 16,-2 5-68-16,-4 12-52 16,-1 8-166-16</inkml:trace>
  <inkml:trace contextRef="#ctx0" brushRef="#br0" timeOffset="6674.82">5427 1735 883 0,'0'0'45'0,"0"0"71"16,0 0-26-16,0 0 5 0,0 0-64 16,0 0-28-16,0 0-3 15,-30-38 0-15,30 38-4 16,0 8-1-16,-3 9 3 15,-3 9 2-15,0 8 4 16,0 7-2-16,-1 3 1 16,2 5 5-16,-1-1 4 15,-1-2-10-15,2-5 2 16,-1-8 0-16,2-5-1 16,1-7-3-16,1-6 1 15,1-8 4-15,1-5-5 16,0-2 1-16,0 0 4 15,0 0 17-15,0 0 6 0,0-5 10 16,3-12-5-16,13-9-31 16,2-2-4-16,3 1 1 15,3 4 0-15,-3 4-1 16,3 5 0-16,1 5-1 16,-3 5-7-16,2 4 1 15,-10 0 1-15,5 2-1 16,-6 14-3-16,-2 4 3 15,-1 3 2-15,-7 5 0 16,-1-1-3-16,-2 1-12 16,0 2-1-16,0-2-28 15,0-2-41-15,7-2-50 16,9-12-135-16,14-7-281 16</inkml:trace>
  <inkml:trace contextRef="#ctx0" brushRef="#br0" timeOffset="7476.92">6105 1981 917 0,'0'0'88'15,"0"0"4"-15,0 0 9 16,0 0-57-16,0 0-32 0,0 0-9 15,-89-27-3 1,60 46 0-16,-2 5 0 0,-3 6 0 16,1 2 1-16,6-2 4 15,6-1-4-15,8-4 1 16,7-2-2-16,3-5 2 16,3-3 1-16,0-4-3 15,9-2-1-15,12-4-2 16,7-5-10-16,5 0-15 15,6-9-18-15,2-10-25 16,0-5-1-16,-4-2 3 16,-1-7-8-16,-9 0 49 0,-4-1-1 15,-5 7 29 1,-7 5 9-16,-2 6 51 0,-3 6 27 16,-6 6-12-16,1 3-18 15,-1 1-21-15,0 0-21 16,0 0-15-16,0 5 0 15,0 12 0-15,-4 7 0 16,-5 3 12-16,4-1 11 16,-1 1-5-16,3-1-6 15,3-1-4-15,0-2-2 16,0-4-3-16,11-2 3 16,8-4-5-16,2-6 4 15,8-5 0-15,8-2-3 16,6-6 1-16,5-13-3 0,-3-4-7 15,-5-5-17-15,-10-4 8 16,-5 0 15-16,-7-1-4 16,-8-1 5-16,-5 7 3 15,2 10 2-15,-7 8 6 16,0 6 19-16,0 3-22 16,0 0-8-16,0 2-10 15,-10 16-1-15,-5 6 10 16,-1 5 2-16,2-1-1 15,4-1 0-15,5-1-1 16,5-3 1-16,0 1 0 16,0-4-1-16,13 0-3 15,0-4 4-15,1-4-4 0,-3-1 4 16,-7-6-2 0,-3 0 1-16,-1-1-3 0,-8 0-30 15,-25 1 7-15,-15 0-42 16,-4-5-62-16,4 0-141 15</inkml:trace>
  <inkml:trace contextRef="#ctx0" brushRef="#br0" timeOffset="11873.21">7622 2146 986 0,'0'0'78'0,"0"0"-21"16,0 0-7-16,0 0-50 16,0 0-7-16,0 0 6 15,0 0 1-15,48 3 0 16,-20-3 5-16,4-3-2 16,7-11-2-16,-1-5 1 15,1-2-1-15,-4-3 0 16,-3-2-1-16,-7-2 2 15,-7 2-2-15,-12 2 5 16,-6 4-2-16,0 6 9 16,-11 6 11-16,-14 6-4 0,-6 2-19 15,-9 7-1-15,-4 19 0 16,0 6-1-16,4 6 1 16,8 2 1-16,12 1 2 15,12 0-2-15,8-5-3 16,11-2-18-16,24-5-20 15,16-10-62-15,9-11-80 16,2-8-256-16</inkml:trace>
  <inkml:trace contextRef="#ctx0" brushRef="#br0" timeOffset="12119.56">8574 2085 1042 0,'0'0'59'0,"0"0"-5"16,0 0 44-16,0 0-73 15,0 0-25-15,0 0-8 16,-72 46 8-16,54-11 0 16,-1-2-7-16,-2 3 2 15,-1 0-23-15,-7-2-36 16,-5-5-11-16,1 0-27 0,2-12-103 15,4-14-137 1</inkml:trace>
  <inkml:trace contextRef="#ctx0" brushRef="#br0" timeOffset="12311.64">8331 2076 852 0,'0'0'152'15,"0"0"-77"-15,0 0-56 16,0 0-19-16,0 0-3 16,0 0 3-16,78 73 1 15,-37-45 1-15,4 2-2 16,1-3-29-16,-7-5-125 16,-5-5-147-16</inkml:trace>
  <inkml:trace contextRef="#ctx0" brushRef="#br0" timeOffset="12734.59">9036 2162 848 0,'0'0'139'16,"0"0"-35"-16,0 0-5 15,0 0-37-15,0 0-47 16,-89-63-9-16,75 63-5 15,-5 0-1-15,-6 5-2 0,-1 10 1 16,2 4-1 0,3 5-1-16,8-1 3 0,3 2-3 15,5-1 2-15,5-3 0 16,0-3 0-16,0-3-2 16,3-5 0-16,5-3-1 15,-1-7-3-15,2 0-2 16,3 0 9-16,7-7 1 15,4-8-1-15,2-7 4 16,-2-1-3-16,5-2-1 16,-3 0 1-16,2 3-2 15,-5 5 2-15,-5 6-2 16,-1 8-6-16,-2 3-16 16,-1 0-4-16,-1 16-4 15,-3 4-7-15,0 5-12 0,-4 3-34 16,3-3-48-16,1-5-51 15,8-9-215-15</inkml:trace>
  <inkml:trace contextRef="#ctx0" brushRef="#br0" timeOffset="12979.94">9512 2112 838 0,'0'0'155'0,"0"0"-23"0,0 0-24 15,0 0-63-15,0 0-31 16,0 0-14-16,-61-47 0 16,45 60-8-16,-3 7 7 15,-1 5 0-15,4 3-2 16,5 0-1-16,8 1-3 16,3 0-16-16,0-2-20 15,21-1-19-15,9-6-20 16,7-11-115-16,2-9-182 15</inkml:trace>
  <inkml:trace contextRef="#ctx0" brushRef="#br0" timeOffset="13212.06">9888 1978 960 0,'0'0'102'0,"0"0"13"16,0 0-9-16,0 0-88 15,0 0-18-15,0 0-19 16,-17 36 17-16,15 4 2 16,-1 4 0-16,1 1-1 15,1 0-5-15,-1 1-12 16,2-6-17-16,-1-1-30 16,-2-8-5-16,-3-8-26 15,-3-7-58-15,-2-13-67 16</inkml:trace>
  <inkml:trace contextRef="#ctx0" brushRef="#br0" timeOffset="13584.7">9721 2148 963 0,'0'0'68'0,"0"0"21"15,0 0-39-15,0 0-45 16,95-25-5-16,-32 23-10 15,1-4-24-15,-4 0-18 16,-11-5-66-16,-7-2-29 16,-8-4-47-16,-9-3 137 15,-7-5 25-15,-9 0 32 16,-6-2 4-16,-1 0 99 0,-2 5 20 16,0 3-12-1,0 5-9-15,0 5-24 0,0 6-13 16,0 1-17-16,0 2-13 15,0 0-32-15,0 6-3 16,0 14-13-16,-6 12 7 16,-4 6 6-16,1 3 2 15,2 3-2-15,3 1 1 16,-1 0-1-16,0-2-1 16,2 2-24-16,0-6-83 15,3-5-139-15,4-13-188 16</inkml:trace>
  <inkml:trace contextRef="#ctx0" brushRef="#br0" timeOffset="13997.18">10458 2191 972 0,'0'0'90'15,"0"0"10"-15,0 0-7 16,0 0-75-16,0 0-18 15,0 0-7-15,-3 19 4 16,13 1 3-16,6-1 0 16,6 0 0-16,3-4 0 15,3-4 2-15,-1-4-2 16,0-6 0-16,0-1-8 16,-2 0-22-16,2-14-1 15,-5-6 9-15,-1-4 14 0,-2-2 8 16,-5 2 0-16,-3 1 1 15,-4 9 5-15,-3 6 11 16,-2 5 19-16,-2 3-22 16,0 0-14-16,0 17-16 15,-18 13 9-15,-7 9 6 16,-9 6 1-16,7 0 0 16,-3-1 3-16,4-7-3 15,2-6 0-15,-1-7 0 16,-2-6 0-16,-5-2-19 15,0-7-66-15,1-4-137 0,7-5-421 16</inkml:trace>
  <inkml:trace contextRef="#ctx0" brushRef="#br0" timeOffset="15159.62">12235 1813 959 0,'0'0'124'16,"0"0"-4"-16,0 0-26 15,0 0-51-15,0 0-33 16,0 0-10-16,-13-31-4 16,9 52-6-16,-4 11 8 15,-4 13 2-15,2 3 0 16,-1 4 0-16,3-1 1 16,2-1-1-16,1-2 0 15,4-6 0-15,1-3 0 16,0-5 0-16,0-7-3 0,9-4-6 15,5-6-10 1,4-7-12-16,8-5-9 0,2-5-28 16,5-5-32-16,3-18-91 15,-6-4-185-15</inkml:trace>
  <inkml:trace contextRef="#ctx0" brushRef="#br0" timeOffset="15332.25">11957 2113 536 0,'0'0'135'0,"0"0"-73"15,0 0-6-15,0 0 1 16,0 0-39-16,0 0-4 16,112 8-1-16,-26-8-13 15,4-12-89-15,-11-8-189 0</inkml:trace>
  <inkml:trace contextRef="#ctx0" brushRef="#br0" timeOffset="15863.5">12644 2048 607 0,'0'0'169'0,"0"0"-72"16,0 0 28-16,0 0-78 15,0 0-39-15,0 0-5 0,-12 61 26 16,12-35-2 0,0-1-1-16,0 0-8 0,0-2-11 15,5-4-4-15,1-2 1 16,-2-5-4-16,2-5 2 16,1-2-1-16,0-4 1 15,5-1-1-15,4 0 6 16,2-10 0-16,7-8-5 15,-1-4 0-15,-2-1-1 16,-3 1-1-16,-3 3 0 16,-5 6 1-16,-3 4 2 15,-3 5 14-15,-4 4-1 16,-1 0-7-16,2 0-9 0,1 0-7 16,1 13 2-1,3 4 5-15,1 1 0 0,2 3 0 16,-2-2-1-16,3-2 1 15,-1-4 0-15,-1-3 0 16,-2-4-1-16,-2-5 2 16,1-1 0-16,3 0 4 15,-1-7 3-15,9-9-4 16,-2-6-2-16,0-1 0 16,-5-1-2-16,-1 0 0 15,0-1-6-15,-4 3-21 16,-2 2-25-16,-3 7-47 15,0 8-111-15,-3 5-148 16</inkml:trace>
  <inkml:trace contextRef="#ctx0" brushRef="#br0" timeOffset="16283.03">13275 2135 957 0,'0'0'61'0,"0"0"38"15,0 0 34-15,0 0-90 16,0 0-31-16,0 0-12 16,-16-26-6-16,16 38 0 15,0 9 5-15,0 0 0 16,3 3 1-16,3-1 0 0,0-3 1 15,-2-1-2-15,0-4 0 16,0-5 0-16,-1-3-1 16,0-5-2-16,0-2 3 15,2 0 0-15,6 0 1 16,4-14 7-16,8-6-7 16,-3-5 0-16,-2-3 1 15,-3-4-1-15,-7 0-1 0,-6-1-6 16,-2 2-1-1,0 9-5-15,-14 7-6 0,-12 11-10 16,-8 4-15-16,-9 16-22 16,0 14-39-16,8 3-112 15,13-4-134 1</inkml:trace>
  <inkml:trace contextRef="#ctx0" brushRef="#br0" timeOffset="16798.62">14349 2196 389 0,'0'0'490'0,"0"0"-419"0,0 0 30 16,0 0-47-16,0 0-6 15,0 0-36-15,-23-67 21 16,12 67-24-16,-8 0-9 16,-10 6-5-16,-5 11 2 15,0 7 3-15,1 1 0 16,2 4-1-16,10-3 2 16,6-1-1-16,6-1 0 15,7-3-1-15,2-3-1 16,0-4 2-16,15-6 0 15,7-4 1-15,8-4 0 16,6 0-1-16,6-17 2 0,3-5 0 16,-5-7-1-16,-2-2-1 15,-6-2 1-15,-6-1 1 16,-7 2 0-16,-7 9 2 16,-5 6 6-16,-4 8 30 15,-1 7-9-15,-2 2-21 16,0 0-10-16,3 5-8 15,-2 11-4-15,2 9 12 16,2 4 0-16,-1 0-2 16,1 3-10-16,3-1-38 15,1-2-20-15,2-2-85 16,4-15-117-16,0-8-400 16</inkml:trace>
  <inkml:trace contextRef="#ctx0" brushRef="#br0" timeOffset="17059.3">14756 1782 910 0,'0'0'134'16,"0"0"-42"-16,0 0-1 15,0 0-89-15,0 0-2 0,0 0-17 16,-14 42 14-16,3-2 0 16,-2 5 3-16,1 5-6 15,0 5-3-15,3-4-85 16,1-1-74-16,5-10-189 16</inkml:trace>
  <inkml:trace contextRef="#ctx0" brushRef="#br0" timeOffset="17520.14">14918 2338 1017 0,'0'0'40'15,"0"0"29"-15,0 0-21 16,0 0-36-16,91-60-4 16,-45 48-8-16,3-3 1 15,-1-4 0-15,-5-3 0 16,-6-4-2-16,-2-1-1 16,-10-2-1-16,-7 2 3 15,-6 4-1-15,-8 8 2 16,-4 5 5-16,0 3 14 15,0 7-9-15,-13 0-11 16,-10 17-9-16,-3 9 2 0,0 4 5 16,4 3 1-16,6 2 2 15,5 0-2-15,2 0 1 16,9-2 0-16,0-2-1 16,0-4 0-16,0-3 1 15,4-4 0-15,2-8 1 16,1-2-1-16,-6-4 0 15,-1-3 0-15,0 0-6 16,-5 4-26-16,-19-3-39 16,-7-3-77-16,2-1-282 15</inkml:trace>
  <inkml:trace contextRef="#ctx0" brushRef="#br0" timeOffset="18112.89">16678 2370 1003 0,'0'0'43'0,"0"0"56"0,0 0-13 15,0 0-23-15,0 0-40 16,0 0-21-16,3-15-2 16,-21 15-6-16,-21 8 3 15,-20 4 3-15,-9-1 4 16,-5 0-4-16,5-2 4 15,12-1-4-15,15-3-2 16,14-4 2-16,13-1-1 16,10 0 1-16,4 0-1 15,0 0 2-15,10-11-2 16,18-9 1-16,13-6-16 0,10-3 8 16,4 0 0-1,-4 0 4-15,-8-1-3 0,-9 1 4 16,-10 0 0-1,-11 1 2-15,-8 3 1 0,-5 5 1 16,0 6 4-16,-9 5-1 16,-7 9 1-16,3 0-5 15,-4 7-6-15,-3 20 2 16,5 10 4-16,6 5 0 16,9 5 0-16,3 1 0 15,21-3-2-15,4-3-7 16,1-8-73-16,-6-8-60 15,-6-12-143-15,-6-8-335 16</inkml:trace>
  <inkml:trace contextRef="#ctx0" brushRef="#br0" timeOffset="19094.97">18136 2182 693 0,'0'0'90'16,"0"0"23"-16,0 0 10 15,0 0-27-15,0 0-57 16,-83-69-17-16,47 69-18 16,-4 13-3-16,-5 13 0 15,5 6 2-15,2 3-2 16,10 2-1-16,10-2 1 15,9-4-1-15,9-4-3 16,0-6 2-16,1-5 0 0,13-8 2 16,9-5 2-16,5-3 5 15,6-3-2-15,5-16 1 16,3-5-3-16,-2-3 5 16,-4-1-1-16,-3 1 2 15,-5 2-4-15,-6 5 2 16,-4 6-4-16,-9 9 2 15,-1 4-4-15,1 1-2 16,3 4-6-16,-2 15 1 16,3 9-3-16,-4 2 5 15,0 2 0-15,5-1-2 16,-1-6-17-16,5-6-22 16,2-8-4-16,8-11-15 15,5 0 3-15,5-23-59 16,3-11-102-16,-4-5-179 0</inkml:trace>
  <inkml:trace contextRef="#ctx0" brushRef="#br0" timeOffset="19327.54">18585 2115 105 0,'0'0'356'16,"23"-108"-225"-16,-19 60 21 15,-3 9-14-15,-1 14 20 16,0 10-54-16,0 7-9 16,0 8-40-16,0 0-53 15,0 5-2-15,-1 16-11 16,-6 15 11-16,-1 8-1 15,2 5 2-15,3 4 0 0,2 2-1 16,1-2 1-16,0-2 0 16,0-2-1-16,9-9-2 15,0-5 1-15,4-9-23 16,-1-9-37-16,3-9-12 16,3-8-21-16,6-1-126 15,0-23-320-15</inkml:trace>
  <inkml:trace contextRef="#ctx0" brushRef="#br0" timeOffset="19489.34">18480 2196 682 0,'0'0'78'0,"0"0"-13"0,0 0 36 15,0 0-75-15,86-19-26 16,-22 11-31-16,-1-6-140 15,-8-3-380-15</inkml:trace>
  <inkml:trace contextRef="#ctx0" brushRef="#br0" timeOffset="19708.75">19026 1896 734 0,'0'0'122'16,"0"0"-10"-16,0 0-4 15,0 0-86-15,0 0-22 16,0 0-3-16,-11 58 3 16,11-22 1-16,0 5 6 0,0 2-1 15,0 1 1-15,0 0-7 16,0-1-1-16,-12-1-2 16,-4-1-53-16,-4-10-123 15,5-9-57-15,12-11-316 16</inkml:trace>
  <inkml:trace contextRef="#ctx0" brushRef="#br0" timeOffset="20098.66">19173 2280 950 0,'0'0'116'0,"0"0"-10"16,0 0-9-16,0 0-63 15,0 0-28 1,0 0-6-16,58-21 0 0,-17 17 0 16,5-4 0-16,-3 0 0 15,-1-1 0-15,-8-4-2 16,-6-3-5-16,-8-1-6 16,-8-1 0-16,-6-2 10 15,-6 3 0-15,0 3 1 16,-3 5 2-16,-15 2-1 15,-6 7 1-15,-8 0-6 0,-3 12 2 16,-1 10 4 0,3 5 0-16,6 2-1 0,7 3-1 15,12 1 2-15,8-2-2 16,0 1-16-16,24-5-43 16,6-8-6-16,7-7-66 15,5-10-66-15,7-2-59 16,8 0 6-16,4-14 178 15</inkml:trace>
  <inkml:trace contextRef="#ctx0" brushRef="#br0" timeOffset="20806.12">19787 2213 398 0,'0'0'128'0,"0"0"-4"16,0 0 2-16,0 0-51 0,15-78 27 16,-15 76-20-1,0 2-43-15,-16 0-28 0,-8 2-9 16,-4 11-1-16,-6 5 2 15,1 3 13-15,6 2-3 16,4 1 1-16,6-1-9 16,8 1 2-16,5 0-7 15,4-2 4-15,0-5-2 16,13-5 1-16,7-5-3 16,4-7-1-16,8 0 1 15,0-11-2-15,3-7-5 16,-2-3-5-16,-4-4 7 15,1-2 3-15,-4 1 2 16,-1 1 0-16,-5 2 0 16,-4 7 1-16,-4 7 2 0,-6 2 6 15,-3 7 2-15,-2 0-9 16,2 0-2-16,-3 4-5 16,0 13 2-16,0 5-2 15,0 5 5-15,0 2 3 16,0-2 1-16,0 2-2 15,0-5-2-15,6-2 1 16,5-6 3-16,6-6 0 16,6-9-1-16,11-1 4 15,6-6-4-15,8-13-1 16,0-7-2-16,-2-4-6 16,-4-1-7-16,-9-5 11 0,-5-1 1 15,-4 2-2 1,-8 1 3-16,-2 9 0 0,-8 10 0 15,-3 6 7-15,-3 6 14 16,0 3-18-16,-8 0-3 16,-11 17-8-16,-3 7 5 15,-1 3 1-15,4 2 2 16,7-1-3-16,2 0-3 16,6-2-5-16,4-4 1 15,0 0 3-15,0-3 1 16,2-2 2-16,3 0 3 15,3-3 1-15,-2-1 0 0,0-1 0 16,-1-2-2 0,-5-3 2-16,0 1 0 0,-9-2 1 15,-15 1-2-15,-9-2-14 16,-3-5-110-16,8 0-214 16</inkml:trace>
  <inkml:trace contextRef="#ctx0" brushRef="#br0" timeOffset="21113.54">20666 2051 980 0,'0'0'87'0,"0"0"0"16,0 0-52-16,0 0-35 15,0 0-11-15,0 0 11 16,0 87 0-16,0-48 0 16,0-1 2-16,0 1-2 15,0-5 1-15,0-3 0 16,0-1-2-16,0-6 1 16,5-5 0-16,0-8-9 15,0-5-5-15,1-2-5 16,5-4-7-16,3 0-16 0,5 0-102 15,6-14-189 1</inkml:trace>
  <inkml:trace contextRef="#ctx0" brushRef="#br0" timeOffset="21256.02">20681 2269 711 0,'0'0'141'16,"0"0"-21"-16,0 0-80 15,0 0-40-15,0 0-22 16,121-6-142-16,-73 6-392 16</inkml:trace>
  <inkml:trace contextRef="#ctx0" brushRef="#br0" timeOffset="22271.24">21782 1971 755 0,'0'0'88'0,"0"0"82"15,0 0-82-15,0 0 10 16,0 0-44-16,0 0-34 15,-21-32-20 1,17 46-4-16,-6 13-2 0,-4 10 6 16,-4 8 0-16,3 2 3 15,0-1 2-15,6 1-2 16,-2-3-2-16,6-2 3 16,0-3-3-16,5-6 0 15,0-4 0-15,0-7-1 16,9-7-4-16,4-4-14 15,5-7-26-15,5-4 3 0,2 0-36 16,3-15-47-16,-4-7-134 16,-4-7-172-16</inkml:trace>
  <inkml:trace contextRef="#ctx0" brushRef="#br0" timeOffset="22440.56">21576 2176 511 0,'0'0'71'0,"0"0"37"16,0 0-21-16,0 0-12 16,0 0-35-16,0 0-22 15,30-6-2-15,27 7 5 16,11 2-17-16,11-1-4 16,-4-2-114-16,1 0-171 0</inkml:trace>
  <inkml:trace contextRef="#ctx0" brushRef="#br0" timeOffset="22973.85">22155 2140 621 0,'0'0'160'0,"0"0"-64"16,0 0 17-16,0 0-68 15,0 0-38-15,0 0 15 16,-38 56 8-16,35-34-7 0,2 1-4 15,1-1-7 1,0 0-7-16,0 0-2 0,0-7 1 16,0-3-4-16,0-2 4 15,0-6-4-15,0-3 0 16,4-1 2-16,4 0 1 16,7-3 3-16,1-11-6 15,8-1 1-15,-2-1-1 16,1 0 0-16,-5 2 0 15,0 2 0-15,-3 4 0 16,-3 1 0-16,-1 5 0 16,-3 1 1-16,1 1-2 15,-2 0-2-15,1 8-2 16,-2 11-1-16,1 1 2 16,-3 2 3-16,1 0 1 0,-2-5 0 15,3-3 0-15,-4-4 0 16,1-6 1-16,-3-1 1 15,3-3 2-15,2 0 8 16,3-7 42-16,6-11-30 16,2-6-20-16,-1 0-4 15,3-3 1-15,-6-1-1 16,4 1 0-16,-2 1 0 16,-1 3-4-16,-3 4-29 15,-1 7-39-15,-2 9-24 16,1 3-136-16,-2 0-135 15</inkml:trace>
  <inkml:trace contextRef="#ctx0" brushRef="#br0" timeOffset="23355.82">22666 2230 709 0,'0'0'184'0,"0"0"-44"15,0 0-66-15,0 0-27 16,0 0-44-16,0 0-3 16,0 24-6-16,0-7 6 15,0 0 0-15,0 0 0 16,0-3 0-16,0-3 0 16,0-7 2-16,0 0-2 15,0-3 3-15,0-1 1 0,3 0 4 16,9 0 9-16,3-1 7 15,8-10-16-15,2-6 3 16,-2-5-9-16,-1 0 1 16,-2-5-3-16,-6 1 0 15,-2-3 0-15,-9 4-1 16,-3 4 0-16,0 4-13 16,-22 9-4-16,-15 7-15 15,-11 1-10-15,-5 7-18 16,3 9-96-16,11 1-41 15,12-3-316-15</inkml:trace>
  <inkml:trace contextRef="#ctx0" brushRef="#br0" timeOffset="23938.82">23255 2039 715 0,'0'0'128'0,"0"0"6"0,0 0-40 16,0 0-18 0,0 0-46-16,0 0-30 0,19-20-6 15,-19 28-1-15,0 13 3 16,-14 8 4-16,-1 3 0 15,0 7 2-15,0 0 1 16,3 1 0-16,3 2 0 16,2-3 0-16,3-3-2 15,0-5 1-15,3-7-2 16,-1-7 1-16,1-10 1 16,-1-2-2-16,2-5 1 15,0 0 8-15,0 0 7 16,0-12 8-16,8-8-16 15,11-6-7-15,8 0 1 0,4-2-2 16,2 2 0-16,2 5 0 16,-6 7 0-16,-5 3-1 15,-6 9 0-15,-3 2 0 16,-1 0-5-16,0 7 3 16,-2 8 2-16,-4 2-2 15,-1 0 2-15,-5 2 1 16,-2 0-2-16,0-2 2 15,0 2 0-15,0-5 0 16,-10-1 0-16,-4-3-3 16,-5-5 3-16,-10 0 0 15,-7-5 0-15,-4 0 0 16,0 0-43-16,6-10-36 0,11-7-76 16,13-5-218-1</inkml:trace>
  <inkml:trace contextRef="#ctx0" brushRef="#br0" timeOffset="24221.25">23751 1733 806 0,'0'0'57'0,"0"0"72"0,0 0-43 16,0 0-48-16,0 0-38 15,0 0-12-15,-9 23 8 16,-10 12 2-16,2 4 4 16,-1 8-4-16,0 3 2 15,3 7-7-15,-1-4-110 16,2-5-150-16</inkml:trace>
  <inkml:trace contextRef="#ctx0" brushRef="#br0" timeOffset="24756.75">23763 2488 817 0,'0'0'93'0,"0"0"29"15,0 0-20-15,0 0-29 16,0 0-29-16,0 0-33 16,10-32-1-16,5 19-5 15,7-2-1-15,5-4-1 16,7-3 0-16,8-1-2 15,7 0-1-15,4-1-2 16,-2 0-4-16,-5 2-12 0,-9 6-15 16,-12 2 9-16,-11 5 13 15,-8 4 9-15,-2 5 2 16,-4 0-1-16,0 0-6 16,-1 3-22-16,-16 13 9 15,-2 6 18-15,3 1 1 16,1 2 0-16,6-2 1 15,0 1 0-15,1 0-1 16,1-2 1-16,4-3 1 16,0-2-1-16,3-1 1 15,0-2 1-15,0 0-1 16,3 2 0-16,8-4 2 16,-3-2-3-16,-6 0 0 15,1-3 0-15,-3-2-1 0,-3 2 0 16,-23-2 1-1,-10 1 0-15,-8-4-12 0,2-2-55 16,6 0-111-16,12 0-112 16</inkml:trace>
  <inkml:trace contextRef="#ctx0" brushRef="#br0" timeOffset="25274.8">24370 1995 852 0,'0'0'151'16,"0"0"-54"-16,0 0 33 15,0 0-71-15,0 0-42 16,0 0-12-16,71-22-4 16,-43 22-1-16,-3 5 0 15,-5 7-3-15,-3 5 0 16,-7 5-3-16,-5 2 4 16,-2 3-3-16,-3 2 1 0,0 0 3 15,-3 2-1-15,-8-2 2 16,-2 0 0-16,-3 3 2 15,5-3-3-15,1 0 1 16,1 3-2-16,4-1 2 16,-1-2 0-16,3 0 0 15,2-5-1-15,1 0 1 16,0-2-1-16,0-2-2 16,0 3 3-16,0 2-1 15,8 2 0-15,-1 1-2 16,-3-1-2-16,-2-1 2 15,-2-6-1-15,0-3-4 0,-17 0-12 16,-14-3 1 0,-14 3-35-16,-9-5-65 0,1 0-267 15</inkml:trace>
  <inkml:trace contextRef="#ctx0" brushRef="#br0" timeOffset="28885.44">1901 3750 608 0,'0'0'99'0,"0"0"51"15,0 0-46-15,0 0-37 16,0 0-19-16,0 0-33 16,0 0-15-16,0 0 3 15,0-48-3-15,0 48-3 0,0 0 1 16,0 0 0-16,0 0 2 16,0 0 3-16,-3 11-2 15,-5 3 13-15,-2 11 9 16,-5 4-1-16,-3 7 4 15,4 7-13-15,-3 3 6 16,3 3-3-16,-1-3-3 16,2-2-8-16,0-2 4 15,-1-5-3-15,3-1-6 16,-2-7 1-16,1-2 0 16,-1-5 0-16,2-7 0 15,4-5 1-15,4-5-1 16,0-3 1-16,3-2-2 15,0 0 3-15,0 0 5 0,0 0 4 16,0-4 27-16,0-15-18 16,9-4-19-16,10-4-2 15,1 7 1-15,0 3-1 16,3 11-1-16,-1 3 0 16,4 3-2-16,-1 0-3 15,5 9 3-15,-5 6-2 16,2 2-12-16,-2 1-17 15,-2 2-21-15,1-1-38 16,-2-2-39-16,-4-4-147 16,-3-8-221-16</inkml:trace>
  <inkml:trace contextRef="#ctx0" brushRef="#br0" timeOffset="29167.02">2503 4146 1099 0,'0'0'20'15,"0"0"31"-15,0 0 40 0,0 0-46 16,0 0-45-16,0 0-14 15,58-22 0-15,-1 22-13 16,1 0-28-16,3 3-21 16,-8 4-40-16,-12 0-66 15,-14 1-74-15,-14-3-185 16</inkml:trace>
  <inkml:trace contextRef="#ctx0" brushRef="#br0" timeOffset="29322.54">2542 4347 623 0,'0'0'66'0,"0"0"20"16,0 0-9-16,0 0-4 15,0 0-50-15,0 0-20 0,38 10 5 16,27-11-1-16,8-10-7 16,12-6-102-16,10-3-170 15</inkml:trace>
  <inkml:trace contextRef="#ctx0" brushRef="#br0" timeOffset="29904.92">3820 3756 918 0,'0'0'51'0,"0"0"28"15,0 0-11-15,0 0-40 16,0 0-28-16,-82-21 0 16,59 42-5-16,-3 3 5 15,1 6-1-15,4 1 2 16,6 1-1-16,2 4 5 16,2-2-3-16,1 1-2 15,9-3 2-15,1-3-2 16,0 0 1-16,0-2-1 15,8-2 1-15,5-2 1 16,-5 1-1-16,-1-3-1 16,-5 0 1-16,-2 0 0 0,-2 1-1 15,-20-2 3-15,-8 0-1 16,-1-3 2-16,-1-3-3 16,6-7 0-16,6-5-1 15,4-2 4-15,7 0-3 16,4 0 5-16,1-2 5 15,4-5 6-15,0 2 3 16,0 0-12-16,4 0-3 16,7 0-3-16,1 4-1 15,7 1-1-15,-1 0 0 16,0 0-1-16,0 14-1 16,-8 3-2-16,-2 9 0 15,-5 3 4-15,-3 4 0 0,0 2 0 16,-6 1 0-1,-6 0 0-15,1-2-1 0,3-3-4 16,6-6-23-16,2-5-19 16,0-6-31-16,16-9-68 15,11-5-117-15</inkml:trace>
  <inkml:trace contextRef="#ctx0" brushRef="#br0" timeOffset="30513.67">4296 4150 954 0,'0'0'58'0,"0"0"36"15,0 0 26-15,0 0-64 16,0 0-38-16,0 0-17 15,-34-36-1-15,29 46-5 16,-5 12 2-16,-1 7 2 16,1 3 1-16,-3-1 1 15,2 1-1-15,3-3 0 16,0-3 0-16,3-2 0 16,4-6 1-16,-1-6-1 15,2-3 0-15,0-3 0 16,0-3-3-16,0-3 1 0,0 0 1 15,0 0 2 1,15-11 2-16,3-8-2 0,6-3 1 16,-2 2-4-16,-2 3 4 15,-1 5-3-15,0 1 1 16,-2 6-2-16,1 5-2 16,-5 0-5-16,2 0 2 15,-1 9 2-15,-4 7 0 16,2 4 3-16,-3 0-1 15,-3 2 3-15,3-1-1 0,-2-1 0 16,-1-3 1 0,-1-3-1-16,-1-5 1 0,0-4 0 15,-2-2 1 1,-1-1-1-16,0-2 3 0,3 0 6 16,2-9 6-16,8-11-12 15,2-4-3-15,-1-6-2 16,4 1 2-16,-1-4 0 15,-1-3-9-15,3 2-18 16,1-2-71-16,3 6-57 16,-3 2-151-16</inkml:trace>
  <inkml:trace contextRef="#ctx0" brushRef="#br0" timeOffset="31093.16">5240 3935 1030 0,'0'0'23'0,"0"0"50"16,0 0 42-16,0 0-60 15,0 0-48-15,0 0-7 16,0 0-5-16,-36 15-1 16,20 19 6-16,-2 7 0 15,2 2-1-15,-1 1 1 0,0 0-1 16,10 0 2-16,-3 0-1 16,1 1 0-16,3-1 1 15,0-3-1-15,0-3 0 16,4-7 1-16,1-6 0 15,1-7-1-15,0-8 2 16,0-6 0-16,0-4-2 16,0 0 5-16,0 0 6 15,0-2 13-15,14-18 10 16,12-7-29-16,7-4-3 16,8-5 0-16,-3 5-4 15,-2 3-1-15,-2 8-14 0,-5 6 7 16,-6 7-2-16,-4 5-4 15,-5 2 5 1,-3 0-9-16,-2 11-10 0,-6 9 7 16,-3 3-2-16,0 2 8 15,0 3-6-15,0 0-3 16,-6 1-13-16,0 3 3 16,6-3-13-16,6 2-32 15,24-2 41-15,14-9-136 16,10-11-122-16</inkml:trace>
  <inkml:trace contextRef="#ctx0" brushRef="#br0" timeOffset="31802.47">5946 4405 44 0,'0'0'637'16,"0"0"-473"-16,-3-89-13 16,-8 66-54-16,-3 7-18 15,-2 2-39-15,-3 6-5 16,-2 2-19-16,-1 6-5 15,-5 0-5-15,2 4-4 16,-2 14 0-16,-2 10-2 16,3 1 4-16,6 2-4 15,4 1 3-15,7-2-1 16,7-2-1-16,2-2 0 16,0-5 1-16,3-3-2 15,11-7 0-15,4-5-3 16,4-4 0-16,3-2 2 0,5-4-2 15,2-14-2-15,3-5-2 16,-2-2 2-16,-1-4 4 16,-3 2 1-16,-2-1 0 15,-6 5 1-15,-3 3-1 16,-3 7 5-16,-8 6 5 16,-4 4 6-16,-2 3 2 15,-1 0-17-15,0 0-1 16,0 0-3-16,0 12-5 15,0 10 1-15,0 2 7 16,0 3 0-16,0-1 0 16,0-2 1-16,0-2-1 15,0-3 3-15,7-4-2 16,3-4-1-16,5-3 4 0,3-6 0 16,6-2-1-16,6 0 0 15,3-5 2-15,7-14-5 16,-1-4 0-16,-2-4 0 15,-4-2-4-15,-5-4-2 16,-6 1-1-16,-4 0 3 16,-7 6 3-16,-8 9 1 15,-3 6-2-15,0 7-4 16,0 4 4-16,0 0-10 0,-7 12 3 16,-4 8 6-1,5 6 1-15,0 5 1 16,4-1 1-16,1-2 0 0,1-1 0 15,-4-5-1-15,-1-2 0 16,-8-2-3-16,-10-4-6 16,-8-1-8-16,-8-2 0 15,-4 0-35-15,-4-5-45 16,7-6-146-16,9 0-476 16</inkml:trace>
  <inkml:trace contextRef="#ctx0" brushRef="#br0" timeOffset="33577.11">7308 4523 1004 0,'0'0'46'16,"0"0"-2"-16,0 0-2 15,0 0-28-15,0 0-9 16,0 0-3-16,104-25-1 15,-46 10 6-15,5-2-6 16,-1-3-1-16,-7-2-12 16,-10-2-14-16,-13-1 0 15,-15 3 12-15,-14 2 11 16,-3 5 3-16,0 3 2 16,-13 7 10-16,-8 3 1 0,-7 2-11 15,-7 7-2 1,0 17 0-16,0 6 1 0,7 7 2 15,6 0 0-15,10 2 2 16,7-1-5-16,5-1 3 16,5-5-3-16,19-5 7 15,13-9-7-15,9-8-9 16,9-10-24-16,12 0-52 16,7-17-72-16,-4-14 108 15,0-3-271-15</inkml:trace>
  <inkml:trace contextRef="#ctx0" brushRef="#br0" timeOffset="33866.25">8101 4355 762 0,'0'0'82'0,"0"0"47"0,0 0-22 15,0 0-65-15,0 0-41 16,0 0-1-16,-4 5-4 16,4 14 4-16,0 2 3 15,0 6 0-15,0 0 5 16,0 0 4-16,3 3-1 15,-2-3 3-15,1-2-4 16,-1-2-4-16,-1-9-1 16,3-4-1-16,-3-7-2 15,0-3 3-15,0 0 0 16,0 0 20-16,4-2 2 16,5-17 3-16,11-10-28 15,4-9-2-15,10-1-28 16,3-2-35-16,4 1-21 0,2 1-48 15,-6 5-102-15,3 7-133 16</inkml:trace>
  <inkml:trace contextRef="#ctx0" brushRef="#br0" timeOffset="34265.89">8419 4464 803 0,'0'0'40'0,"0"0"-18"16,0 0 37-1,0 0-27-15,0 0-26 0,0 0 3 16,-3 16 3-16,24-16 20 16,9 0 20-16,11-2-26 15,3-13-24-15,0-3-2 16,-2-3-8-16,-6-3-13 15,-6 2 10-15,-8 1 9 16,-11 3 2-16,-10 4 2 16,-1 5 4-16,0 4 19 15,-20 5 3-15,-9 0-26 16,-10 19-2-16,-3 8 1 0,0 4 1 16,5 1 8-1,10 1-3-15,8 1-4 0,14 0 1 16,5-2-4-16,14-6 0 15,22-9-7-15,13-6-14 16,8-11-61-16,13 0-160 16,1-21-127-16</inkml:trace>
  <inkml:trace contextRef="#ctx0" brushRef="#br0" timeOffset="34672.8">9063 4368 797 0,'0'0'108'15,"0"0"-11"-15,0 0-24 16,0 0-31-16,0 0-33 16,0 0-8-16,-69 37 6 0,56-11 3 15,3 1 0-15,2 1-2 16,5 0-4-16,-2 0 0 16,5 0 0-16,0-6-2 15,0-3 2-15,0-6-4 16,0-6 4-16,0-3-3 15,0-4-1-15,5 0 4 16,0-2 5-16,7-18 7 16,5-6-16-16,4-8 0 15,8-1 0-15,2 0 0 16,1 0-2-16,1 1 0 16,-4 8 0-16,-3 4 0 15,-5 9 1-15,-3 6-5 16,-2 6 4-16,-3 1 2 0,-3 1-7 15,-2 16 3-15,0 8-2 16,-6 4 2-16,-2 5-9 16,0 4-46-16,2 6-41 15,10-3-92-15,13-4-100 16,9-10-66-16</inkml:trace>
  <inkml:trace contextRef="#ctx0" brushRef="#br0" timeOffset="35165.53">10309 4342 1016 0,'0'0'13'16,"0"0"60"-16,0 0-27 15,0 0-42-15,0 0-4 16,0 0 0-16,-5 46 0 16,-4-17 3-16,0 0 2 15,5 0-1-15,1 0-1 16,1-4-1-16,2 1-2 0,0-8 2 16,0-7-2-1,0-3 0-15,0-7 1 0,0-1-1 16,0 0 0-16,0 0 6 15,3-9 5-15,15-15-6 16,7-2-5-16,1-4 0 16,4-1 0-16,3 0 0 15,1 0 0-15,1 4 0 16,-2 6 0-16,-3 7 0 16,-8 6-1-16,-5 6-2 15,-6 2 2-15,-3 0-3 16,-3 18-4-16,-5 8 2 15,0 5 5-15,-5 3 0 16,-8-1-2-16,3 4-10 16,5 0-13-16,5 0-15 0,0-4 28 15,11-9-138-15,6-10-107 16</inkml:trace>
  <inkml:trace contextRef="#ctx0" brushRef="#br0" timeOffset="35577.3">10823 4431 827 0,'0'0'142'0,"0"0"-21"15,0 0-12-15,0 0-51 16,0 0-44-16,0 0-14 16,-16-24-4-16,14 39 4 15,2 6-2-15,0 2 2 0,0-1 0 16,0-1 0-16,12-2-1 15,2-2 2-15,2-5-2 16,2-2 1-16,3-5-4 16,4-5-13-16,0 0-20 15,2-2-14-15,-1-13 15 16,1-5 5-16,-5-3 13 16,-3-1 13-16,-4 0 5 15,-3-1 1-15,0 3-1 16,-5 3 0-16,-3 5 14 15,-3 7 2-15,1 4 18 16,-2 3-8-16,0 0-26 16,0 9-9-16,0 11 6 0,0 4 3 15,0 0 0-15,0 3-9 16,0-1-12-16,2 1-47 16,16-5-134-16,6-5-74 15,6-13 127-15</inkml:trace>
  <inkml:trace contextRef="#ctx0" brushRef="#br0" timeOffset="36724.83">11393 4379 848 0,'0'0'114'0,"0"0"-49"16,0 0-36-16,0 0-29 15,0 0 2-15,0 0 6 16,-35 84 0-16,30-52 1 16,2-2-2-16,-3 0-2 15,4-1-3-15,-2-4-1 16,1-9-1-16,1-4 2 16,1-9-5-16,-1-3 6 15,2-3-3-15,0-16 1 16,0-7-1-16,8-6-4 15,12 3 4-15,3-4-1 16,7 5 0-16,-2 4 0 16,-2 5 1-16,-3 4 0 0,-7 8-1 15,-3 5-3-15,-6 2 3 16,1 0-3-16,-1 2 2 16,-3 13 0-16,-1 2 0 15,-1 7-1-15,-2 2 3 16,0 4-1-16,0-1 2 15,0 2-1-15,3 1 0 16,1-8 1-16,-4-2-2 16,2-11 1-16,-2-6-1 15,0-5-6-15,0 0 2 16,0-3 3-16,0-16-5 16,0-6-19-16,8-3 14 15,5-1 10-15,2-3-3 16,3 4 5-16,1 2 0 0,1 4 0 15,-4 5 5-15,4 6 3 16,-4 5-7-16,-3 3 2 16,0 3-3-16,0 0-1 15,-3 3-1-15,0 11 0 16,-2 3 0-16,-2 2 0 16,-3 3 2-16,3 1 0 15,1-2 0-15,1-2 0 16,5-3 0-16,-3-8 0 15,3-6 0-15,3-2 0 16,5-7-33-16,3-16-105 0,3-5 37 16,1-4-18-16,-3-3 80 15,-1 2 39-15,0-4 2 16,-6 1 30-16,1-3 65 16,-4 3 2-16,-3 6-14 15,-5 6 36-15,0 11-38 16,-4 5 0-16,-3 7-27 15,1 1-27-15,-1 0-29 16,0 0-1-16,0 17-8 16,0 11 7-16,0 7 2 15,0 6 0-15,0 1 1 16,0 0-3-16,-3-1 2 0,0 1 0 16,1-3 1-16,1-3-1 15,-2-2 0-15,0-8-2 16,0-8-5-16,1-6-25 15,2-10-10-15,0-2 12 16,0 0 30-16,0-13-1 16,12-12 1-16,11-7-9 15,4-2 8-15,1 2 1 16,2 1-1-16,-3 7-2 16,-3 6 2-16,-4 5-2 15,-4 8 2-15,-3 4-1 16,-3 1 1-16,-2 0-4 15,-1 5 1-15,-1 10 2 16,-3 5 1-16,-1 1-1 16,-2 7 0-16,0-2 2 0,0 2 0 15,-8-1-2 1,-8-4 2-16,-4-2 2 0,-8-7 3 16,-9-2-4-16,-2-5-1 15,2-7 0-15,2 0-49 16,10-10-77-16,13-16-187 15</inkml:trace>
  <inkml:trace contextRef="#ctx0" brushRef="#br0" timeOffset="37146.4">12525 4422 755 0,'0'0'84'16,"0"0"-33"-16,0 0 27 16,0 0-38-16,0 0-27 15,0 0-10-15,-1 14 5 16,14-9 4-16,11-4-3 16,6-1-2-16,0 0-6 15,-2-5 0-15,-3-7-1 16,-7-4 0-16,-6-1-1 15,-4 0 0-15,-5 1-3 16,-3 3 4-16,0 3-1 0,-19 6-1 16,-7 4 2-16,-4 0 0 15,-2 9 2-15,3 11 10 16,2 5-4-16,4 3 4 16,8 1 1-16,4 3-6 15,7-1 0-15,4-1-7 16,2 1 1-16,21-6 3 15,2-6-4-15,9-6-5 16,4-7-53-16,1-6-90 16,4 0-74-16,-6-19-47 15</inkml:trace>
  <inkml:trace contextRef="#ctx0" brushRef="#br0" timeOffset="37467.5">12883 4467 379 0,'0'0'110'15,"0"0"-18"-15,0 0 65 0,60-81-43 16,-56 76 16-16,-2 5-37 15,-2 0-48-15,0 0-29 16,0 3-16-16,0 11 0 16,0 8 1-16,0 1 16 15,-2 2-4-15,-7 5 7 16,-1 1-7-16,1 0 2 16,1 1-3-16,2-1-7 15,1-2-3-15,2-6-2 16,0-7 0-16,0-5 1 15,1-8 1-15,1-3-2 16,1 0 4-16,0 0 13 16,0-7 28-16,0-16-12 0,6-9-32 15,10 0 0 1,4-2-2-16,11-1-2 0,7 4-6 16,6 3-15-16,5 4-34 15,0 2-49-15,0 2-118 16,-1 0-193-16</inkml:trace>
  <inkml:trace contextRef="#ctx0" brushRef="#br0" timeOffset="38697.01">14685 4275 757 0,'0'0'55'16,"0"0"46"-16,-111-15-10 15,71 23-45-15,0 20-26 16,-2 6-11-16,4 7-4 16,3-1-4-16,5-1 1 15,12-3-2-15,3-5 0 16,11-6 0-16,4-8-1 16,0-9-4-16,0-8-10 0,14 0 3 15,14-10 9 1,9-11 3-16,2-6 1 0,1-2-1 15,-2 0 0 1,-2 2 0-16,-4 3 1 0,-2 8-1 16,-9 2 0-16,-3 7 1 15,-8 7 9-15,-4 0-3 16,-2 1-7-16,-2 14 0 16,-2 9 0-16,0 7 5 15,0 8 4-15,-13 8 0 16,-1 5 2-16,-2 4 4 15,0-2 1-15,2-4-5 16,3-4-3-16,2-8-3 16,1-4-2-16,5-6 0 15,3-8-3-15,0-7 1 0,0-8-1 16,0-4 1-16,0-1 2 16,0 0 10-16,3 0 22 15,14-15 18-15,6-6-48 16,-4-5-4-16,1-4 1 15,-8 0-2-15,1-2 0 16,-10-2-2-16,-3 1-7 16,0 3-5-16,-18 6-27 15,-10 10-3-15,-8 13-8 16,-9 1 0-16,-4 15-22 16,7 9-67-16,3-2-35 15,14-2-155-15</inkml:trace>
  <inkml:trace contextRef="#ctx0" brushRef="#br0" timeOffset="39253.14">15970 4424 853 0,'0'0'44'16,"0"0"72"-16,0 0-25 0,0 0-38 16,0 0-35-16,-80-58-16 15,36 63-1-15,-7 18-1 16,-8 5 3-16,4 4 4 15,9 6-6-15,6-1 6 16,12 4-5-16,11-2-2 16,7-5 2-16,10-2 2 15,0-8-1-15,4-7-2 16,17-8 1-16,5-5 1 16,11-4 0-16,6-5 2 0,2-14-2 15,1-8-1-15,-3-6-2 16,-4-2 2-16,-4-3-2 15,-5 2 0-15,-9 9 3 16,-6 4-3-16,-4 10 3 16,-8 6-3-16,-2 4 0 15,1 3 0-15,1 0 0 16,2 3-10-16,1 14 5 16,1 9-1-16,-1 4 3 15,-3 4-5-15,-2 3-9 16,1-4-17-16,-1-1-17 15,3-7-18-15,1-4-70 16,3-8-68-16,7-10-239 0</inkml:trace>
  <inkml:trace contextRef="#ctx0" brushRef="#br0" timeOffset="39520.17">16321 4113 750 0,'0'0'190'16,"0"0"-108"-16,0 0-3 16,0 0-33-16,0 0-46 15,0 0-2-15,-52 44 2 0,42-1 0 16,0 3 0-16,3 0 2 15,0 1-2-15,1-3-15 16,0 0-51-16,0-5-88 16,-3-8-105-16</inkml:trace>
  <inkml:trace contextRef="#ctx0" brushRef="#br0" timeOffset="40085.65">16533 4783 19 0,'0'0'828'16,"0"0"-726"-16,0 0-37 15,0 0-6-15,0 0-14 16,0 0-17-16,0 0-7 16,0 0 7-16,0 0 14 15,0 0 7-15,5-3-12 16,17-11-12-16,8-6-23 16,7-4-2-16,6 1 0 0,-1-8-1 15,1 1-5 1,3-4-6-16,-4 2-7 0,-3 2-4 15,-13 5-5-15,-10 6 6 16,-12 7 13-16,-4 4 8 16,0 3-6-16,-6 5 0 15,-13 0 1-15,-2 5-3 16,-5 13 7-16,4 1 1 16,5 5 1-16,4 7 0 15,7-2 0-15,6 4 1 16,0 3-1-16,0-4-1 15,0 0 1-15,8-5 0 16,3-3 1-16,-4-2-1 0,-3-6 1 16,-2-3 0-1,-2-4 2-15,0-4-2 0,-6 0 0 16,-14-3 2-16,-5-2-3 16,-6 0-4-16,-1 0-63 15,1 0-68-15,4-14-216 16</inkml:trace>
  <inkml:trace contextRef="#ctx0" brushRef="#br0" timeOffset="43534.91">18138 4613 563 0,'0'0'102'0,"0"0"13"15,0 0-25-15,0 0-18 16,-37-75 0-16,22 70-51 0,-3 0-10 15,-6 3-5-15,-1 2-3 16,-7 2-3-16,-2 18 0 16,-2 9 10-16,-7 10 0 15,6 4 13-15,0 0 14 16,9-4-16-16,9-3-11 16,9-7-8-16,7-5 0 15,3-6-1-15,0-5 0 16,20-4 0-16,8-9 4 15,10 0 4-15,6-15-5 16,5-13 0-16,-6-3-4 16,-5-4 1-16,0-2-1 0,-7-1 2 15,-4 4-2-15,-7 3 1 16,-6 10-1-16,-6 8 1 16,-5 6 1-16,1 6-2 15,0 1 0-15,0 1-11 16,2 19 6-16,-2 8-3 15,1 6 7-15,1 3-1 16,1-2-4-16,3-3-23 16,3-6-56-16,1-4-23 15,1-6-116-15,3-8-38 16</inkml:trace>
  <inkml:trace contextRef="#ctx0" brushRef="#br0" timeOffset="43964.25">18424 4582 447 0,'0'0'314'16,"0"0"-122"-16,0 0-87 15,0 0-20-15,0 0-54 16,0 0-31-16,-13-34-6 16,7 53 1-16,-3 7 5 15,0 8 0-15,3-1 2 16,1 2 2-16,1-5 1 15,4-6 5-15,0-4-5 16,0-7-4-16,0-6-1 16,0-4 0-16,0-3 1 15,0 0 7-15,0 0 3 0,3 0 18 16,8-17 15-16,6-7-32 16,6-9-12-16,3-3 3 15,3-3-3-15,2 3 0 16,4 3 0-16,-4 9 0 15,-3 8-4-15,-4 6 4 16,-8 9-1-16,-3 1 0 16,-4 0-5-16,-3 19-7 15,-2 11 7-15,-4 8 0 16,0 4-4-16,0 5-27 16,0 0-8-16,0-4-40 15,0-5-31-15,9-10-118 0,21-11-156 16</inkml:trace>
  <inkml:trace contextRef="#ctx0" brushRef="#br0" timeOffset="44270.63">19161 4572 879 0,'0'0'73'0,"0"0"33"16,0 0-32-16,0 0-15 15,0 0-44-15,0 0-15 16,-73-47-8-16,48 60 8 16,-6 4-1-16,-2 4 1 0,0 3 0 15,1 4 0-15,4 3-2 16,7 1 2-16,6-2-2 16,6-2-2-16,9-9-5 15,0-2-16-15,0-7-14 16,11-5-8-16,10-5 6 15,8 0-5-15,9-8-27 16,5-15-36-16,5-8-26 16,-6-7-83-16,-4-7-72 15</inkml:trace>
  <inkml:trace contextRef="#ctx0" brushRef="#br0" timeOffset="44465.71">19221 4451 223 0,'12'-51'154'0,"-3"1"-53"0,-1 3 6 15,-3 8-19 1,-2 8 26-16,-3 8-10 0,0 10-2 15,0 7-33-15,0 3-8 16,0 3-53-16,0 5-8 16,0 20-9-16,-8 12 9 15,-2 7 11-15,3 3-4 16,4 2 1-16,3 2-2 16,0 1-5-16,0 3-2 15,7-2-19-15,-1-5-112 16,4-11-186-16</inkml:trace>
  <inkml:trace contextRef="#ctx0" brushRef="#br0" timeOffset="44914.75">20326 4408 916 0,'0'0'66'0,"0"0"-6"16,0 0 0-16,0 0 8 0,0 0-60 16,-80-16-8-16,54 33 0 15,2 3-1 1,5 2 1-16,2 2 1 15,6 4 3-15,6 0 0 0,5 0-3 16,0 0 2-16,5-2 0 16,14-4-1-16,6-5 2 15,6-7-1-15,1-10-1 16,4 0-2-16,3-11-1 16,-2-16 1-16,0-8-9 15,-7-8-3-15,-11 0 8 16,-8-1 3-16,-10 2-2 15,-1 6-1-15,-8 7-1 16,-14 10-2-16,-11 14-23 16,-5 5 0-16,-2 8-12 0,-1 15-65 15,7 2-82 1,15-4-90-16</inkml:trace>
  <inkml:trace contextRef="#ctx0" brushRef="#br0" timeOffset="45596.75">20735 4341 991 0,'0'0'69'15,"0"0"35"-15,0 0-16 16,0 0-84-16,0 0-4 15,0 0-5-15,-44 54 4 16,32-15 2-16,-1 0-1 16,6 3 0-16,2 0 0 15,2-3 0-15,3-5 0 16,-1-10-1-16,-1-10-4 16,2-6 0-16,0-6-35 15,0-2 23-15,0 0 17 16,5-18 5-16,13-11-5 15,10-9-10-15,4 0 8 16,4-2 0-16,-1 3 1 16,2 2-6-16,-6 6 2 15,-1 4 4-15,-6 7-2 0,-6 7 3 16,-5 4-1-16,-7 6-1 16,-1 1-2-16,0 0 1 15,2 3-2-15,-4 9 0 16,0 9 0-16,-3 0 5 15,0 4-2-15,0 0 1 16,0 0 1-16,1-2 0 16,4-2 0-16,-1-6 0 15,4-3 0-15,2-5 0 16,-1-4 2-16,9-3 1 16,3 0 3-16,4-12-3 15,8-8-1-15,-3-6-1 0,-2-3-1 16,-4-4-2-16,-7-3 0 15,-4 0 2-15,-6 4 0 16,-7 4 0-16,0 11 19 16,0 9 35-16,0 8-14 15,-4 0-40-15,-8 15-2 16,-10 12 1-16,1 9 0 16,6 1 1-16,8 3-11 15,7 1-49-15,4-2-18 16,17-3-144-16,13-8-160 15</inkml:trace>
  <inkml:trace contextRef="#ctx0" brushRef="#br0" timeOffset="46265.9">21931 4394 763 0,'0'0'75'16,"0"0"24"-16,0 0 19 16,0 0-72-16,0 0-45 15,0 0-1-15,-28-8-7 16,20 29 6-16,-2 1 0 16,4 5 1-16,1 0 1 0,2-1-1 15,3-2-4-15,0-7-11 16,0 0-6-16,3-5-2 15,8-7-13-15,4-5 10 16,1 0 16-16,4-2 4 16,3-13 3-16,-6-2 2 15,1 0-9-15,-6-5-8 16,1-1-6-16,-4 1 10 16,-1-3 9-16,3-2 5 15,-2 1-1-15,-1 2-1 16,2 5 2-16,-2 4 6 15,-2 6 10-15,-2 4 4 16,-1 5 25-16,4 0-33 16,-2 0-12-16,4 0-2 0,-3 16-1 15,-3 2 2-15,-2 3 1 16,-1 2 3-16,0 0 4 16,0-1 8-16,0 0 1 15,5 0-7-15,-1-2-5 16,2 1 2-16,3 0-1 15,-1 1 0-15,-1-5-5 16,-2-2 3-16,-5-4-1 16,0-1 0-16,0 0 5 15,-3-3 6-15,-9-2 9 16,-2-4 4-16,-1-1-8 16,5 0-3-16,1-5 8 15,6-13 7-15,3-9-12 0,3-1 0 16,25-6-16-16,16 0-2 15,9 3-1-15,10 2-5 16,3 3-28-16,-5 3-67 16,-6 2-177-16</inkml:trace>
  <inkml:trace contextRef="#ctx0" brushRef="#br0" timeOffset="47063.48">23081 4235 819 0,'0'0'175'0,"0"0"-70"0,0 0 24 16,0 0-105-16,0 0-24 15,0 0-12-15,0 29 5 16,-2 3 7-16,-2 5 0 15,-2 4 0-15,3 2 0 16,3 1 0-16,-1-2 1 16,1 1-3-16,-2-3 1 15,-2-3-35-15,1-5-24 16,-3-7-33-16,-4-10-70 16,5-12-109-16</inkml:trace>
  <inkml:trace contextRef="#ctx0" brushRef="#br0" timeOffset="47249.18">22917 4424 777 0,'0'0'155'0,"0"0"-31"16,0 0-44-16,0 0-70 15,0 0-10-15,133-15-2 16,-72 28-3-16,3-1-29 15,-3-4-87-15,-10-4-147 16,-11-4-339-16</inkml:trace>
  <inkml:trace contextRef="#ctx0" brushRef="#br0" timeOffset="47795.5">23448 4411 562 0,'0'0'180'0,"0"0"-39"16,0 0 1-16,0 0-63 15,0 0-41-15,0 0-33 16,-6-6-5-16,1 21-5 16,-3 4 5-16,-1 5 2 15,1 1 2-15,3 1-1 16,1-1 1-16,2-1 1 16,2-3-4-16,0-2 0 15,0-9 2-15,0-2-2 16,0-5-1-16,0-2 1 15,0-1-1-15,0 0 1 16,8-5 11-16,7-14-7 0,7-2-5 16,4-2 2-1,0 0-2-15,0 1-1 0,1 2 1 16,0 3 0-16,-3 6 4 16,-7 5-4-16,-3 2 0 15,0 4-2-15,-4 0 2 16,0 5-1-16,1 11-1 15,-3 1-2-15,-1 2-3 16,-3 1 7-16,1 2-1 16,-1-3 0-16,2-2 1 15,0-3 0-15,-3-4 2 16,-1-5-2-16,2-2 2 0,-3-3-1 16,1 0 2-1,3-3 5-15,0-11 0 0,3-4-7 16,2-3 0-1,-2-1-1-15,2-1 1 0,1-1-2 16,-1-1 2-16,5 5-3 16,-4 3-8-16,5 10-38 15,-3 5-63-15,3 2-146 16,-2 0-107-16</inkml:trace>
  <inkml:trace contextRef="#ctx0" brushRef="#br0" timeOffset="48147.3">24037 4445 531 0,'0'0'275'15,"0"0"-75"-15,0 0-115 16,0 0-16-16,0 0-38 16,0 0-29-16,0 6-1 15,-1 7-1-15,-5 6 9 16,0-1-1-16,3 2 3 15,3-3-4-15,0-2-6 16,0-3 3-16,0-3-1 16,3-3-3-16,10-2 5 15,11-4 1-15,7 0 0 16,5-10-4-16,1-9 0 16,-4-5-2-16,-3-6 0 0,-4-1 0 15,-5-3-2 1,-4 1 0-16,-6 5-1 0,-11 8-7 15,0 7-2-15,-26 13-18 16,-22 0-34-16,-16 4-24 16,-13 14-117-16,-5 4-121 15</inkml:trace>
  <inkml:trace contextRef="#ctx0" brushRef="#br0" timeOffset="48875.47">21549 5155 898 0,'0'0'14'0,"0"0"100"16,0 0-13-16,0 0-8 15,0 0-43-15,0 0-38 16,-13-27-9-16,13 27-3 16,0 7-4-16,0 10 0 15,-2 10 4-15,-1 5-2 16,-1 4 2-16,-2 3 0 16,-1-1 2-16,2 1-2 15,-4 0 1-15,0-3 0 16,2-4 0-16,4-2-1 15,0-5 1-15,1-8-1 16,0-5 0-16,2-7 0 16,0-3 2-16,0-2-1 0,0 0 2 15,0 0 4 1,26-11 0-16,7-9-5 0,7-4-2 16,-1-1 0-16,-2 0 0 15,-1 3 0-15,-6 5 1 16,-1 4-1-16,-8 6 0 15,-3 5 0-15,-3 2-2 16,-4 0 2-16,-1 0-3 16,-1 14 3-16,-3 0-3 15,-2 2-1-15,-2 1 3 16,-2 1-1-16,0-3 2 16,-6-1 0-16,-15-3 0 0,-7 0 0 15,-10-4 0-15,-3-1 0 16,-1-2-23-16,6-1-50 15,8-3-39-15,10 0-59 16,14-7-119-16</inkml:trace>
  <inkml:trace contextRef="#ctx0" brushRef="#br0" timeOffset="49127.83">22189 5053 930 0,'0'0'110'0,"0"0"2"16,0 0-11-16,0 0-69 16,0 0-32-16,0 0-8 15,-19 51 8-15,4-7-2 16,0 4 0-16,-3 2-14 15,3 0-93-15,0-8-78 16,0-7-221-16</inkml:trace>
  <inkml:trace contextRef="#ctx0" brushRef="#br0" timeOffset="49647.51">22163 5554 982 0,'0'0'37'0,"0"0"64"16,0 0-26-16,0 0-20 15,0 0-21-15,68-72-30 16,-40 62-1-16,3-1-1 15,5-4 1-15,5 0 0 16,5-4-3-16,-1-3 1 16,1-2-1-16,-4-1-2 0,-8 1 2 15,-7 4-14-15,-10 4 7 16,-7 6 5-16,-6 5 1 16,-4 3-1-16,0 2-4 15,0 0-7-15,-15 5-8 16,-9 10 18-16,-3 6-1 15,3 3 3-15,5-3-1 16,4 2 2-16,5-1-1 16,2 2 0-16,3-4 1 15,5 0-1-15,0 0 1 16,0-1 0-16,5-3 1 16,7 1 0-16,-2-3-1 0,4-2 1 15,-5-2-1 1,-3-3 0-16,-1-3 2 0,-4-3-5 15,-1 1 3-15,-5-1-7 16,-23 1-15-16,-9-2-53 16,-5 0-93-16,4 0-114 15</inkml:trace>
  <inkml:trace contextRef="#ctx0" brushRef="#br0" timeOffset="50450.75">22990 5224 768 0,'0'0'207'15,"0"0"-78"-15,0 0-16 16,0 0-38-16,0 0-16 15,0 0-32-15,30-58-16 16,-5 55-8-16,5 3-3 16,3 0 0-16,-3 0-1 0,-8 11 1 15,-4 6-4-15,-7 3-3 16,-10 6-6-16,-1 4 1 16,-9 3 5-16,-12 3 3 15,-3-2 4-15,-1-2 0 16,3-5 0-16,2 0 0 15,7-4 4-15,4-3-4 16,2-3 0-16,5-2 2 16,2-1-1-16,0-2 0 15,0-2-1-15,12-3 1 16,-2 1 0-16,0 1-1 16,4 0 2-16,0 3-1 15,2 3-1-15,3 4-1 0,-1 6 1 16,-2 0 0-16,-5 0 0 15,-6 0-2-15,-5-4 0 16,0-2 1-16,-17 0 0 16,-16-1 2-16,-11-2 2 15,-10-2-1-15,0-1-2 16,0-2 0-16,7 0-24 16,9-1-73-16,15-8-100 15,23-2-358-15</inkml:trace>
  <inkml:trace contextRef="#ctx0" brushRef="#br0" timeOffset="50642.91">23682 5768 1142 0,'0'0'138'16,"0"0"-50"-16,0 0-34 15,0 0-29-15,0 0-25 16,0 0-42-16,11 14-92 16,-11-2-325-16</inkml:trace>
  <inkml:trace contextRef="#ctx0" brushRef="#br0" timeOffset="76133.5">1910 7260 820 0,'0'0'117'15,"0"0"11"-15,0 0-35 16,0 0-9-16,0 0-39 16,0 0-17-16,0 0 1 15,0 0-3-15,-39-53-10 16,39 53-2-16,-2 0-9 16,-1 3-2-16,-7 22-3 15,-8 15 0-15,-4 17 22 0,-1 5 1 16,1 2-12-1,4 0-3-15,0 3 1 0,-1-2-8 16,-1-4 0-16,1-1 1 16,-2-8 1-16,6-9-3 15,0-11 0-15,6-9-1 16,-2-11 1-16,10-7 0 16,1-4-7-16,0-1 6 15,0 0 2-15,0 0 3 16,0-15-4-16,0-13-1 15,12-8-9-15,12-1 9 16,0 0-1-16,6 8-4 16,1 8 5-16,-1 6 1 0,3 8-5 15,-2 7 3-15,3 0 0 16,-7 3-2-16,2 13-2 16,-4 4-5-16,-2 1-7 15,0 1-2-15,1 2-2 16,-3-4-4-16,0-4-21 15,-1-4-28-15,0-7-59 16,2-5-107-16,2-5-137 16</inkml:trace>
  <inkml:trace contextRef="#ctx0" brushRef="#br0" timeOffset="76394.03">2434 7603 1125 0,'0'0'56'0,"0"0"25"16,0 0 5-16,0 0-49 16,0 0-37-16,0 0 0 15,39-40 0-15,3 33-9 16,6 1-12-16,-6 5-22 15,-7 0-16-15,-6 1-46 0,-11 0-1 16,-8 0-82 0,-7 10-53-16,-3 2 38 15</inkml:trace>
  <inkml:trace contextRef="#ctx0" brushRef="#br0" timeOffset="76542.63">2476 7761 572 0,'0'0'167'0,"0"0"-45"15,0 0-30-15,0 0-53 16,0 0-15-16,0 0 22 16,93 7-29-16,-23-26-17 15,9-3-27-15,7-3-154 16,8-3-148-16</inkml:trace>
  <inkml:trace contextRef="#ctx0" brushRef="#br0" timeOffset="77130.52">3671 7173 979 0,'0'0'62'0,"0"0"31"15,0 0 20-15,0 0-59 16,0 0-25-16,0 0-20 15,-73-60-4-15,54 64-5 16,-8 16-1-16,3 6 1 16,-3 7 0-16,5 4-2 15,1 4 2-15,7 1 0 0,4 3 0 16,6 0 0-16,4-5 0 16,0-2 0-16,8-3-2 15,6-5 1-15,-2-2-5 16,6-3 3-16,-2-2-3 15,-1-2 2-15,-3 1 2 16,-5-5 0-16,-7 0 1 16,0-1-3-16,-6-2 4 15,-16 0-6-15,0 0 6 16,-4-6 3-16,4-4-3 16,4-4 0-16,6 0 2 15,5 0-1-15,1 0 0 16,4-11 3-16,2 2-3 0,0-3-1 15,0 0-1-15,4 2-2 16,7 3 2-16,4 3 0 16,0 4 0-16,3 0-1 15,-2 0-3-15,0 15 4 16,1 8 0-16,-5 6-1 16,0 7 2-16,-5 3-1 15,-1 6 1-15,-1 3-1 16,1 1-23-16,0-1-19 15,6-3-69-15,0-8-44 16,3-14-60-16,6-16-212 16</inkml:trace>
  <inkml:trace contextRef="#ctx0" brushRef="#br0" timeOffset="77721.28">4333 7549 377 0,'0'0'704'0,"0"0"-643"16,0 0 51-16,0 0-40 15,0 0-49-15,0 0-23 0,-56-28-3 16,46 57 1-16,2 10 4 15,-4 1-1-15,9 2 1 16,3-2-2-16,0-2 1 16,0-9-1-16,0-3 0 15,3-6-1-15,6-5 1 16,-2-7-2-16,-1-5 1 16,2-3-3-16,2 0 3 15,8 0 1-15,3-17 2 16,1-6-2-16,1-6-1 15,1-3 0-15,-2 1 0 16,-3 2 0-16,1 5 1 16,-6 7 0-16,-3 9 1 15,0 3-1-15,2 5-3 0,2 0 1 16,6 8-1-16,1 6 3 16,-1 8 0-16,0 2 0 15,0 2-3-15,-5 0 3 16,2-2 0-16,-4-3-1 15,0-7 4-15,-4-1-5 16,1-10 4-16,-3-3-1 16,2 0-1-16,5-20 7 15,0-8-5-15,4-5 0 16,-4-6-2-16,-3-2 0 16,2-1 0-16,-4 0-10 15,2 2-21-15,-3 6-38 16,3 7-59-16,-8 9-169 15</inkml:trace>
  <inkml:trace contextRef="#ctx0" brushRef="#br0" timeOffset="78809.59">5862 7380 539 0,'0'0'119'16,"0"0"-20"-16,0 0 17 15,0 0-17-15,0 0-6 16,0 0-44-16,-19-64 0 16,19 64-12-16,-2 0-2 15,2 0-15-15,0 0-11 16,-1 0-9-16,-2 12 0 16,-3 13 0-16,-2 8 11 0,1 1 0 15,7 3-6 1,0 1 2-16,0-1-4 15,0 3 1-15,0-4-3 16,0 1-1-16,0-5 4 0,0-5-4 16,0-4 2-16,0-8-3 15,0-3 1-15,0-6 0 16,0-5 0-16,0 2 2 16,0-3-1-16,0 0 0 15,0 0 0-15,0 0 8 16,0 0-3-16,6-10 19 15,5-9-9-15,6-12-15 16,6-2 0-16,9-4-1 16,4-1-4-16,3 5 0 0,1 2-3 15,-4 9 2-15,-5 7 2 16,-7 4 3-16,-7 10-4 16,-4 1 4-16,0 0-7 15,-2 16 1-15,-4 6-3 16,-1 5 1-16,-3 4-4 15,-3 1 4-15,0 2-11 16,2-5-8-16,-2-4-17 16,6-4-18-16,3-6-19 15,9-6-89-15,13-9-23 16,17 0-14-16,16-7 187 16,8-15-196-16</inkml:trace>
  <inkml:trace contextRef="#ctx0" brushRef="#br0" timeOffset="79580.82">6779 7497 551 0,'0'0'168'0,"0"0"-22"16,0 0-15-16,0 0-45 15,-6-75-37-15,-1 68-5 16,1 3-8-16,-4 1 4 16,-5 2-33-16,-5 1 3 15,-5 0-5-15,-3 10-4 16,-4 9 8-16,-2 6 3 15,4 4-3-15,0 6 0 16,8 0-4-16,7 0-4 16,5-3 1-16,8-5-2 15,2-2 0-15,0-5-6 0,16-4-6 16,3-7-13-16,4-8-7 16,7-1-9-16,5-4-10 15,1-15-25-15,9-5-33 16,-4-5-50-16,-5-2-8 15,-6-1 75-15,-7-1 67 16,-3-3 25-16,-5 3 25 16,-2 3 56-16,-6 8 52 15,-2 5-37-15,1 5 2 16,-3 4-19-16,0 6-22 16,-3 0-7-16,0 2-23 15,0 0-14-15,0 0-9 16,0 3-3-16,0 14-1 0,0 8 23 15,0 3 3-15,0 3 3 16,-3 1-13-16,3-3-4 16,0 0-8-16,0-6-1 15,0-2 3-15,4-4-5 16,7-6 1-16,1-3-1 16,6-7 3-16,8-1 1 15,7-2-2-15,6-17 3 16,6-6-4-16,-3-6-2 15,-2-2-2-15,-3-4 2 0,-7-4-2 16,-9 2 1 0,-3 3 1-16,-8 4 2 0,-5 10-2 15,-4 9 1-15,-1 5 0 16,0 8 8-16,0 0-9 16,0 0-7-16,-6 17-5 15,-7 9 12-15,-2 9 0 16,4 0 1-16,7-2-1 15,4 1 0-15,0-3 0 16,0-3-5-16,4-3 4 16,5-6 0-16,-4-3 0 15,1-7-1-15,-6 1 1 16,-6 1 0-16,-18 0-12 16,-15 4-13-16,-6 1-68 15,-4-4-78-15,3-5-248 0</inkml:trace>
  <inkml:trace contextRef="#ctx0" brushRef="#br0" timeOffset="81750.11">8862 7671 566 0,'0'0'226'0,"0"0"-106"16,0 0-17-16,0 0-25 16,0 0-28-16,0 0-32 15,27-10-1-15,19-13 4 16,15-8-1-16,8-6-11 0,6-5-8 15,-3-2-2-15,-9 1 0 16,-16-1-2-16,-17 5-13 16,-16 5 13-16,-10 9 2 15,-4 8 1-15,0 7 0 16,0 9 3-16,-7 1-2 16,-14 14-1-16,-5 12-3 15,3 8 1-15,2 2 1 16,5 0 1-16,11-6-2 15,5-3 4-15,0-4-5 0,5-3 1 16,15-5 1 0,10-5-6-16,6-2 7 0,2-2 1 15,-2-2 0-15,-7 1-1 16,-10 0 3-16,-7-2-2 16,-10 3 2-16,-2 2-3 15,-7 9 0-15,-23 6 1 16,-12 2-1-16,-3 0-45 15,3-7-48-15,14-11-90 16,14-7-116-16</inkml:trace>
  <inkml:trace contextRef="#ctx0" brushRef="#br0" timeOffset="82010.89">9708 7275 409 0,'0'0'519'0,"0"0"-396"0,0 0-23 16,0 0-27-16,0 0-51 16,0 0-22-16,-16 7-5 15,16 22 5-15,0 9 2 16,10 4-2-16,2-1 8 16,1 2-7-16,-3 1 0 15,2-7 0-15,-3-4-1 16,-1-6-1-16,1-3 1 15,-1-4-17-15,-2-9-38 16,2-1-23-16,2-10-44 16,1-2-152-16</inkml:trace>
  <inkml:trace contextRef="#ctx0" brushRef="#br0" timeOffset="82195.77">9721 7511 298 0,'0'0'609'16,"0"0"-490"-16,0 0-40 15,0 0-33-15,0 0-46 16,127-36 0-16,-69 22-44 16,-4-2-86-16,-10 0-163 0</inkml:trace>
  <inkml:trace contextRef="#ctx0" brushRef="#br0" timeOffset="82670.56">10150 7360 256 0,'0'0'434'15,"0"0"-302"-15,0 0 2 16,0 0-39-16,0 0-50 16,0 0-2-16,-6-7-15 15,6 7 4-15,0 0 0 16,3 0-22-16,13 4-4 15,9 8 27-15,3 2-13 0,3 3-11 16,-1 0-9 0,-1 2 1-16,-4-1-1 0,-7-1 0 15,-6-1 0-15,-5-3-1 16,-5-3-8-16,-2 0 2 16,-2-2 0-16,-13 0 4 15,-3-1 2-15,1-2-1 16,3-5-7-16,5 0 8 15,0 0 1-15,8-9 2 16,1-10-2-16,0-4-5 16,11-5 0-16,11-5-6 15,6 0 2-15,3 1 3 16,1 3-11-16,0 2 5 16,-2 6 5-16,-3 5 4 15,-6 9 2-15,-5 7 1 0,-2 0 0 16,-2 4-1-1,4 16 0-15,-2 6 1 0,0 2 0 16,0 1 1-16,4 3 0 16,-3-3-1-16,1-1-19 15,5-5-93-15,-3-10-159 16,1-12-248-16</inkml:trace>
  <inkml:trace contextRef="#ctx0" brushRef="#br0" timeOffset="83129.39">10878 7282 1004 0,'0'0'61'0,"0"0"58"0,0 0-37 16,0 0-66 0,0 0-16-16,0 0-1 0,-31 46 1 15,26-17 5-15,0 3-2 16,5-4 2-16,-2 0 2 15,2-4-1-15,0-3-3 16,0-5-3-16,0-3 0 16,0-7 1-16,0-3-1 15,0-3-1-15,0 0 1 16,0 0 0-16,0 0 2 16,6-3 4-16,4-15 2 15,3-6-8-15,4-3 2 16,0-2-1-16,5-3-1 0,5 1 0 15,6-1-6-15,0 4 5 16,4 6-5-16,-5 7 1 16,-9 8-4-16,-4 5 8 15,-8 2-2-15,-2 0-7 16,1 10-4-16,-4 8-3 16,-2 7-9-16,-2 4-3 15,0 5-6-15,3-5-15 16,6 4 2-16,8-5 39 15,7-2-57-15,12-5-107 0,7-10-17 16,8-9-101 0</inkml:trace>
  <inkml:trace contextRef="#ctx0" brushRef="#br0" timeOffset="83941.72">11653 7352 638 0,'0'0'87'15,"0"0"80"-15,-12-84-37 16,1 68-41-16,-2 4-26 15,-1 8-20-15,-5 4-20 16,-8 0-9-16,-6 9-11 16,-3 13-2-16,0 10 2 15,2 1-3-15,6 2 0 16,6 1 0-16,9-4 2 16,8-3-2-16,5-6 0 15,0-2-4-15,15-7-3 16,11-5-32-16,6-7 8 15,4-2 0-15,0-4-18 0,-2-13-11 16,-4-6-16-16,-5-5-10 16,-3-5 22-16,-7-1 56 15,-2-2 8-15,-2 3 9 16,-3 10 49-16,-4 3 26 16,0 10-6-16,-1 6-28 15,-3 3 10-15,0 1-22 16,0 0-35-16,2 0-3 15,2 11 0-15,-1 10 12 16,2 5 10-16,-4 3-7 0,1 6 1 16,-2 0-2-1,0 2-4-15,0 1 0 16,0-4-9-16,-5 0 0 16,-5-2 4-16,-3-3-3 0,-1-5-1 15,0-7-1-15,7-7 2 16,3-6-2-16,2-2 0 15,2-2 0-15,0 0 4 16,0 0 4-16,2-6 0 16,15-16-6-16,3-6-2 15,4-5-1-15,4-1-5 16,4-4-8-16,3-2 1 16,8 1-7-16,1 1-5 0,0 2 10 15,-3 7-6 1,-10 8 10-16,-12 6 7 0,-8 8 4 15,-10 4 0-15,-1 2 0 16,0 1-3-16,0 0-4 16,-6 11-2-16,-7 8 9 15,-2 1 10-15,2 5-7 16,8-1 3-16,2 2 5 16,3 0-10-16,0-1 5 15,0 1-5-15,17-1 2 16,4-1 11-16,1 0-5 15,0-4-5-15,-4 0-3 16,-3-2-1-16,-7-1 1 16,-7-5 0-16,-1-1-1 0,-9-1-8 15,-21 0 4-15,-10 0-6 16,-12-2-66-16,-5-4-89 16,2-4-246-16</inkml:trace>
  <inkml:trace contextRef="#ctx0" brushRef="#br0" timeOffset="85724.08">13090 7436 4 0,'0'0'522'15,"0"0"-388"-15,0 0 14 16,0 0-9-16,0 0-26 0,0 0-27 15,0 0-29-15,30-69-10 16,-30 69-27-16,0 0-11 16,0 4-9-16,-19 19-2 15,-11 10 2-15,-4 6 3 16,2 2 0-16,6-2 1 16,8-3-4-16,8 0 0 15,9-5 0-15,1-6-4 16,16-10-21-16,19-11-36 15,20-4-3-15,11-8-25 16,10-17-31-16,3-6 116 16,-7-2-3-16,-13-1-46 0,-16 0-10 15,-16 5 47-15,-13 1 16 16,-10 9 36-16,-4 4 105 16,0 7-33-16,0 6-24 15,0 2-26-15,-1 0-22 16,-4 0-26-16,-3 5-9 15,-2 13-1-15,0 5 8 16,4 1-1-16,3-1-4 16,3-1 2-16,0 1 1 15,6-2-4-15,6-4 1 16,4-2-1-16,-2-4 0 16,3-5-2-16,0-5 3 15,5-1 2-15,4-2-3 16,5-16-1-16,-1-3 4 15,-3-4-5-15,-9-6-5 0,-5-2-1 16,-9 0 0-16,-4 1 0 16,0 4-6-16,-19 8 4 15,-9 10-4-15,-8 10-2 16,-13 10-13-16,-4 17 11 16,-2 5-12-16,10 2-30 15,10 0 1-15,17-4-92 16,15-7-93-16,3-11-298 15</inkml:trace>
  <inkml:trace contextRef="#ctx0" brushRef="#br0" timeOffset="86194.81">13960 7415 1045 0,'0'0'10'0,"0"0"32"15,0 0 39-15,0 0-12 16,0 0-69-16,0 0-1 16,-42 14-11-16,42 14 12 15,0 1 0-15,0 1 0 16,0-6-1-16,5 1 1 16,-1-5 0-16,-1-6 0 0,0-2 0 15,-1-5-1 1,2-2-2-16,-3-4-22 0,1-1 8 15,-2 0 4-15,3 0 13 16,3-1 4-16,3-16 0 16,10-7-4-16,1-2 0 15,4-2-1-15,3-1 1 16,2-3 0-16,6 1 0 16,7 1 0-16,4-1 0 15,1 8-1-15,-5 6-1 16,-9 6 1-16,-9 9-1 15,-8 2-4-15,-7 0 2 16,-4 18-7-16,-5 6 0 16,0 3 1-16,0 2 0 15,0-2-10-15,0-3 3 0,0-3-27 16,7-3-46-16,12-8-86 16,7-9-11-16,5-1-302 15</inkml:trace>
  <inkml:trace contextRef="#ctx0" brushRef="#br0" timeOffset="86437.66">14695 7322 599 0,'0'0'111'16,"6"-72"65"-16,-6 46-21 15,0 4-52-15,0 10-16 16,0 5-27-16,0 7-24 16,0 0-25-16,0 0-11 15,0 13-10-15,-3 12 4 16,-4 12 6-16,-1 4 0 0,5 5 0 15,3-1 0-15,0-2 0 16,0-1 1 0,0-3-2-16,0-5-2 0,2-5-21 15,6-7-19-15,5-8-29 16,2-9 14-16,3-5-107 16,1-5-141-16</inkml:trace>
  <inkml:trace contextRef="#ctx0" brushRef="#br0" timeOffset="86595.47">14534 7456 779 0,'0'0'42'16,"0"0"-32"-16,0 0-2 16,0 0-1-16,120 0 0 15,-41 0-7-15,5-4-128 16,0-9-182-16</inkml:trace>
  <inkml:trace contextRef="#ctx0" brushRef="#br0" timeOffset="87274.52">15247 7343 614 0,'0'0'101'16,"0"0"23"-16,0 0-22 0,0 0-21 15,0 0-39 1,0 0-31-16,-80-8 13 0,54 11 21 15,0 6-7-15,-3 5-8 16,4 3-2-16,-4 5-12 16,4 6-11-16,3 1 5 15,4 0-6-15,4-1-1 16,7-3-2-16,4-5-1 16,3-3 1-16,0-4 0 15,15-7-1-15,12-6-3 16,10 0 2-16,6-13-4 15,4-4-2-15,-1-6-21 16,-9 0 6-16,-6-6 12 16,-7 3 4-16,-9-5 5 0,-3 4 1 15,-6 1 1-15,0 7-1 16,-5 8 0-16,1 6 8 16,-2 5 5-16,0 0-11 15,0 0-2-15,0 0-9 16,0 8-6-16,0 9 12 15,0 6 3-15,0 1 1 16,-2 1-1-16,2-1 0 16,0-1 0-16,0-2 0 15,12-4 0-15,6-4-4 16,2-3 4-16,5-7-1 16,-1-3 1-16,4 0-11 15,-1-13-1-15,2-7 1 16,-3-3-4-16,1-4 10 15,-2-2 4-15,-5 1 1 0,-2-2 0 16,-2 5 0-16,-7 5 2 16,-2 3-2-16,-2 7 5 15,-2 4 1-15,-3 3 1 16,0 3-7-16,0 0 0 16,0 6-12-16,0 11 12 15,0 3-1-15,0 6-2 16,0-2 6-16,0 3-4 15,0-3 3-15,15-3-4 16,9-1 0-16,7-7-2 0,5-5-87 16,3-8-56-16,-3 0-110 15</inkml:trace>
  <inkml:trace contextRef="#ctx0" brushRef="#br0" timeOffset="87980.55">15959 7272 754 0,'0'0'96'16,"0"0"43"-16,0 0-39 16,0 0-59-16,0 0-41 15,0 0 0-15,-8 39 7 16,8-10 6-16,0 2 13 16,0 1-5-16,0 1-6 0,0-2-7 15,0-3-6 1,0-1 4-16,0-7-4 0,0-3-2 15,0-9 0-15,0-2-1 16,0-4 1-16,0-2-13 16,5 0 13-16,4-10 1 15,6-9-1-15,3-5-21 16,2-1 19-16,1 1 1 16,0 1-5-16,-1 2 6 15,-3 6-1-15,-1 1 1 16,1 4 0-16,-4 3 0 15,1 1-3-15,-5 3 1 16,-2 3-2-16,-2 0 4 16,1 0-7-16,-3 4 2 0,0 7 4 15,-2 0-3 1,2 0 2-16,-1 3 1 0,-1 0 1 16,1-1 0-16,1-1 0 15,0-1 0-15,4-3 0 16,1-1 0-16,4-5 1 15,7 1 1-15,8-3 2 16,4 0-3-16,4-5-1 16,3-7-2-16,0 0-5 15,0-2 0-15,-8-2 3 16,-6-3-2-16,-6 2 6 16,-7-2-1-16,-1 1 1 15,-7 0 6-15,-2 5 13 16,1 5 5-16,-2 2 4 0,0 4 4 15,0 2-17-15,0 0-15 16,0 0-5 0,0 12-4-16,0 9 8 0,-2 4 1 15,-1-1-2-15,3 2 1 16,0-4 1-16,0-1-23 16,12-2-33-16,9-4 38 15,6-4-72-15,3-6-41 16,-2-5-39-16,-3 0-66 15,-2-9-150-15</inkml:trace>
  <inkml:trace contextRef="#ctx0" brushRef="#br0" timeOffset="88843.64">16754 7447 197 0,'0'0'342'0,"0"0"-160"0,1-72-28 15,-1 57-40-15,0 4-22 16,0 7 1 0,0 2-27-16,0 2-35 0,0 0-19 15,0 0-6-15,0 0-6 16,0 9-4-16,0 10 4 15,0 5 5-15,0 3-2 16,0 1-2-16,0 0 1 16,7-5-1-16,1 0 1 15,0-8-1-15,-4-4 0 16,1-5 0-16,-3-4-1 16,-2-2 0-16,2 0 2 15,-2 0 0-15,7-2 10 16,4-14 0-16,6-5-11 0,6-8-1 15,0 0-2-15,1-4 2 16,4 0-2-16,2 4-8 16,-2 3-7-16,-1 10-6 15,-8 5-7-15,-2 9-9 16,-7 2 11-16,-5 2-3 16,-1 16 4-16,-4 5-2 15,1 4 7-15,4 0 12 16,2-2-4-16,10-2-43 15,4-6-41-15,7-6 9 16,5-5 8-16,3-4 23 16,0-2-11-16,-6 0 40 0,-5-11 19 15,-10-9 10 1,-6 0 23-16,-8-4 84 0,-1 0 27 16,0 0 6-16,-4 4-54 15,-6 4-21-15,1 8 6 16,-2 7-25-16,-5 1-27 15,-7 4-19-15,-5 18-4 16,-2 5 4-16,0 3-1 16,12 0 1-16,6-1 0 15,6-3-2-15,6-2 0 16,0-4-6-16,5-3-14 16,10-5 0-16,4-5-16 15,3-6-1-15,2-1 11 16,0-3 13-16,1-14 5 15,-2-3 9-15,2-3 1 0,-5-1 0 16,0 2 1 0,0 2 4-16,-7 7 5 0,-1 6 22 15,-8 3 12-15,-1 4-17 16,0 0-25-16,-1 12 4 16,-2 12-6-16,0 7 3 15,0 7 5-15,0 2-5 16,-6 3-2-16,-2 1 1 15,0 0 2-15,2-3-1 16,-2-3 3-16,-4-6 3 16,0-9-2-16,-5-6-6 15,-5-8 3-15,-6-7 2 0,-8-2 3 16,1-9-9-16,2-16-8 16,9-4-23-16,8-5-12 15,13-7-33-15,3-5-64 16,22-5-199-16</inkml:trace>
  <inkml:trace contextRef="#ctx0" brushRef="#br0" timeOffset="89255.35">18305 7395 927 0,'0'0'104'0,"0"0"-53"16,0 0-22-16,0 0-8 16,0 0-10-16,0 0-9 15,67 3-1-15,-31-3 0 16,0 0-1-16,-3-9-14 15,-4-9 0-15,-6-1 1 16,-8-5 9-16,-6 2 3 16,-5 1 1-16,-4 6 2 0,0 3 11 15,-10 10 5-15,-14 2-10 16,-9 7-8-16,-6 18-3 16,-1 8 3-16,4 3 0 15,8 2 3-15,8-1-3 16,15-3-3-16,5-3-2 15,13-6-41-15,19-4-60 16,7-6-96-16,11-8-171 16</inkml:trace>
  <inkml:trace contextRef="#ctx0" brushRef="#br0" timeOffset="89485.4">18885 7398 613 0,'0'0'144'0,"0"0"29"16,0 0-22-16,14-73-33 15,-14 72-63-15,0 1-38 16,-18 8-16-16,-9 14-1 16,-3 10-1-16,0 2 0 15,3 2 1-15,5-3 0 16,0-1-1-16,2-3-8 16,-4-2-22-16,-2-2-20 15,2-6-28-15,1-5-30 16,10-9-71-16,8-5-67 15,5 0-222-15</inkml:trace>
  <inkml:trace contextRef="#ctx0" brushRef="#br0" timeOffset="89640.26">18676 7411 681 0,'0'0'94'15,"0"0"-40"-15,0 0-50 16,0 0-3-16,0 0 4 15,81 62-4-15,-56-35-1 16,8 0-52-16,9-4-144 16,5-3-163-16</inkml:trace>
  <inkml:trace contextRef="#ctx0" brushRef="#br0" timeOffset="90038.36">19289 7453 596 0,'0'0'251'16,"0"0"-153"-16,0 0 11 15,0 0-37-15,0 0-47 16,0 0-24-16,-89-43 0 16,67 62-1-16,-2 5 1 15,3 4-1-15,3-2 0 16,6-1 1-16,2-1 1 15,7-5-2-15,1-1 1 16,2-4 1-16,0-1-1 16,3-5 0-16,11-4-1 0,5-4 3 15,6 0 1 1,1-3-4-16,3-11 0 0,1-2-1 16,0-6-5-16,0-2-7 15,1-4-14-15,0 0 3 16,1 2-21-16,-1 5-24 15,-1 10 2-15,-3 8-23 16,-3 3 13-16,-5 5 28 16,-4 11-13-16,-4 5-25 15,-3 1-11-15,1-2-108 16</inkml:trace>
  <inkml:trace contextRef="#ctx0" brushRef="#br0" timeOffset="90285.45">19843 7489 488 0,'0'0'137'16,"0"0"39"-16,6-82-41 0,-6 61-37 15,0 4-31-15,-5 6-1 16,-7 6-17-16,-3 5-37 16,-4 0-7-16,-8 3-5 15,0 15 0-15,0 6-1 16,5 3 0-16,7 2 0 15,8 0 1-15,7-2-1 16,0-4 1-16,4 0-4 0,20-4-23 16,12-5-39-1,4-7-22-15,11-7-178 0</inkml:trace>
  <inkml:trace contextRef="#ctx0" brushRef="#br0" timeOffset="90538.9">20155 7190 893 0,'0'0'67'0,"0"0"80"15,0 0-12-15,0 0-87 16,0 0-42-16,0 0-6 16,0 10-6-16,-2 28 6 15,-2 3 0-15,2 8 0 16,1-3 1-16,1 2-1 0,0 0 0 15,-2-2 0-15,2-6 0 16,0-6-14-16,0-9-58 16,-1-9-17-16,-7-11-8 15,-2-5-101-15,-2-2-21 16</inkml:trace>
  <inkml:trace contextRef="#ctx0" brushRef="#br0" timeOffset="90921.78">19977 7391 731 0,'0'0'121'0,"0"0"41"16,0 0-41-16,0 0-73 0,0 0-38 15,0 0-10 1,46-13-3-16,-5 13-5 0,6 0-36 16,2 0-11-16,-1 0-33 15,-2-4-16-15,-7-10-3 16,-4-7-12-16,-7-7 22 15,-4-4 81-15,-2-2 16 16,-5-1 23-16,-3-1 41 16,-2 8 27-16,-4 4 0 15,-2 5 4-15,0 6 11 16,-5 8-28-16,1 4-11 16,-2 1-15-16,0 0-32 15,0 0-20-15,0 12-9 16,0 14 1-16,-10 11 8 0,0 3 3 15,2 4-2-15,6 1-1 16,0-2 0-16,2 0-16 16,-1-6-60-16,1-6-48 15,0-7-117-15,7-12 113 16,10-12-252-16</inkml:trace>
  <inkml:trace contextRef="#ctx0" brushRef="#br0" timeOffset="91320.39">20587 7366 365 0,'0'0'307'16,"0"0"-104"-16,0 0-39 0,0 0-63 16,0 0-10-16,0 0-68 15,7-23-23-15,-7 36-1 16,0 5 0-16,0 6 0 16,0 3 2-16,0 0-1 15,2-1 2-15,9-4 0 16,0-3-3-16,2-7 1 15,4-4-5-15,0-5-36 16,5-3-6-16,3-2 4 16,2-16-6-16,1-7 13 15,-2-5 23-15,-2-2 10 16,-2-3 3-16,-3 4 2 16,-5 7-2-16,-6 10 10 15,-5 7 41-15,-2 5 24 16,-1 2-49-16,0 6-26 0,-4 18-10 15,-12 10 10-15,-3 9 5 16,3 1-1-16,1 2-2 16,1-3-1-16,0-2 0 15,-2-4 0-15,-4-3-1 16,-9-8-11-16,-11-6-66 16,-8-13-32-16,-8-7-224 15</inkml:trace>
  <inkml:trace contextRef="#ctx0" brushRef="#br0" timeOffset="92128.67">21722 7227 274 0,'0'0'680'16,"0"0"-511"-16,0 0-52 15,0 0-58-15,0 0-41 16,0 0-16-16,-34 2-2 16,4 34 0-16,-7 10 7 15,-6 1-5-15,2-2 0 16,2-2 2-16,2-6-3 16,6-4-2-16,8-6 1 15,6-7 0-15,6-7 0 16,6-4 0-16,4-8 0 0,1 0 2 15,0-1 0-15,0 0-1 16,3 0 2-16,21 0-1 16,18 0 0-16,11-8-2 15,1 1 0-15,0 2-16 16,-5 1-13-16,-4 1-3 16,-1 2-7-16,-5 1-14 15,-1 0 14-15,-10 0 5 16,-6 0-6-16,-7 1-22 15,-6 4-46-15,-6 0-21 0,-3-2-30 16,0-3-109 0</inkml:trace>
  <inkml:trace contextRef="#ctx0" brushRef="#br0" timeOffset="92400.35">21842 7343 756 0,'0'0'92'16,"0"0"92"-16,0 0-62 16,0 0-16-16,-13-73-34 15,13 71-38-15,0 2-21 16,0 0-13-16,0 10-7 16,0 16-1-16,0 8 8 15,0 5 0-15,0 1 1 16,0-3-1-16,0 4-1 15,0-4-3-15,-10 1-17 0,-6-2-26 16,-2-2-32-16,1 0-76 16,3-6-130-16,4-10-218 15</inkml:trace>
  <inkml:trace contextRef="#ctx0" brushRef="#br0" timeOffset="93395.36">23095 7433 638 0,'0'0'117'15,"0"0"73"-15,0 0-79 0,0 0-27 16,0 0-15-16,0 0-19 15,1-30-37-15,-1 30-8 16,-11 0-5-16,-6 5-7 16,-11 11 7-16,2 5 0 15,-1 1 1-15,3 1 3 16,1 4 9-16,7-4-2 16,5 0-3-16,5-1-2 15,4-3-3-15,2 0 0 16,2-4-1-16,17-1 2 15,8-5 0-15,4-4 0 16,5-5 1-16,4 0-2 0,-2-5-3 16,-3-11 0-16,-6-6 0 15,-5-5-1-15,-5-4-1 16,-7 2 1-16,-4-4-3 16,-8 4-3-16,0 7-5 15,-8 6-4-15,-19 11-2 16,-10 5-17-16,-7 0-13 15,-2 10 1-15,7 10-22 16,8 2-9-16,10-1-96 16,15-3-30-16,6-4-264 15</inkml:trace>
  <inkml:trace contextRef="#ctx0" brushRef="#br0" timeOffset="93652.52">23633 7093 909 0,'0'0'94'16,"0"0"52"-16,0 0-36 15,0 0-46-15,0 0-61 16,0 0-3-16,-8 5-16 15,-9 40 16-15,-3 7 0 16,-1 5-5-16,2-1-34 16,4 3-58-16,-3-6-52 0,5-7-177 15</inkml:trace>
  <inkml:trace contextRef="#ctx0" brushRef="#br0" timeOffset="94138.4">23676 7638 762 0,'0'0'265'16,"0"0"-149"-16,0 0-18 15,0 0-38-15,0 0-33 0,0 0-7 16,45-2-16-16,-9-6-4 15,6-2 2-15,1-2-2 16,5-4-2-16,1-1-4 16,1-3-8-16,0-5 10 15,-7 3-2-15,-7 0-1 16,-11 4 3-16,-8 6 4 16,-10 5 1-16,-6 5-1 15,-1 1 5-15,0 1-5 16,0 0-7-16,-16 2-6 15,-8 13 9-15,-4 7 4 16,5 2 0-16,2-2-1 16,7 2 1-16,6-2 0 0,4-1 0 15,4 1 0-15,0 0 1 16,0-1-1-16,0-3 0 16,0-2 0-16,0-1 3 15,0-5-6-15,0-1 1 16,-9-1 2-16,-21-3-2 15,-10-1-3-15,-10-1-22 16,-5 0-75-16,2-3-85 16,5 0-246-16</inkml:trace>
  <inkml:trace contextRef="#ctx0" brushRef="#br0" timeOffset="95996.48">10757 8618 563 0,'0'0'112'0,"0"0"24"16,0 0-29-16,0 0 9 0,-28-78-68 15,11 69 2-15,0 6-13 16,-12 3-29-16,-5 0-4 16,-7 22-3-16,0 7 2 15,2 10 0-15,3 3 1 16,5 1 2-16,7-2 3 15,7-3-8-15,8-5 1 16,6-5-1-16,3-5 0 16,0-6-1-16,6-7 0 15,11-8 3-15,9-2 1 16,11-4-1-16,9-18 3 16,5-4-3-16,-6-3-2 0,-5-3-1 15,-9-2 0-15,-9-1 0 16,-2 1 0-16,-6 4 0 15,-4 10 0-15,-6 9 1 16,-2 6-1-16,-2 5 14 16,0 0-14-16,0 0-7 15,2 13-3-15,-2 10-3 16,0 7 13-16,0 4 0 16,0 2-4-16,0 0-3 15,0-2-23-15,1-1-27 16,8-5 4-16,4-5-45 15,5-11-67-15,6-9 26 16,8-3-146-16</inkml:trace>
  <inkml:trace contextRef="#ctx0" brushRef="#br0" timeOffset="96400.2">11029 8715 498 0,'0'0'173'0,"0"0"-19"15,0 0 19-15,0 0-73 16,0 0-15-16,0 0-35 15,-5-55-39-15,5 55-11 16,-1 0-3-16,-1 13-6 16,-2 7 9-16,0 5 2 15,4 0 3-15,0 0 3 16,0 1-1-16,0-5-4 0,0-3 0 16,4-5-2-1,0-6-1-15,-1-3 1 0,-1-4 0 16,-1 0-1-1,4 0 5-15,6-10 4 0,5-9 1 16,5-10-10-16,4 0 1 16,-1-1 1-16,0 2-2 15,-3 2 0-15,1 6 0 16,-4 6 0-16,-1 6-1 16,-1 4 0-16,-4 4-5 15,0 0 3-15,0 11-11 16,-1 11 4-16,3 3-1 15,7 6-18-15,3 3 12 16,8 2-20-16,3 1-27 16,2-4-27-16,1-5-117 0,2-12-116 15</inkml:trace>
  <inkml:trace contextRef="#ctx0" brushRef="#br0" timeOffset="96664.42">11794 8727 674 0,'0'0'73'15,"0"0"95"-15,-9-81-43 16,2 64-46-16,1 8-33 16,0 2-4-16,-2 4-16 15,-5 3-9-15,-6 0-17 16,-8 10-2-16,-8 10-3 16,-1 4 5-16,-2 5 1 0,7 2-1 15,5 1-1-15,5-1 1 16,8-2-1-16,7-2-1 15,6-4-16-15,0-5-23 16,12-7-10-16,18-8-34 16,7-3 25-16,6-8-71 15,5-19-63-15,-3-10-387 16</inkml:trace>
  <inkml:trace contextRef="#ctx0" brushRef="#br0" timeOffset="96874.47">11891 8330 696 0,'0'0'101'0,"0"0"45"15,0 0-47-15,0 0-71 0,0 0-28 16,0 0-13-16,-9 31 13 16,4 11 1-16,1 6 0 15,0 2-1-15,1 5 1 16,0-1-2-16,0 2 1 15,0 0-26-15,0-6-163 16,1-6-196-16</inkml:trace>
  <inkml:trace contextRef="#ctx0" brushRef="#br0" timeOffset="97595.31">13001 8736 513 0,'0'0'104'0,"0"0"37"15,10-72-18-15,-10 54-12 16,0 4-29-16,-1 5-33 16,-10 1-18-16,-5 8-12 15,-8 0-11-15,-6 0-7 16,-4 20-1-16,-6 5 0 16,1 5 0-16,2 1 3 0,4 1-1 15,6 0-1-15,8-2 0 16,8-2-1-16,7-4 0 15,4-2-1-15,0-8 0 16,10-2-9-16,10-8 0 16,8-4 1-16,5 0 6 15,5-9 2-15,1-11-6 16,-3-3-8-16,-6-2 0 16,-6-2 7-16,-5 0 8 15,-1 0-2-15,-3 6 4 16,-5 5 0-16,-4 4 6 15,-3 7-1-15,-3 3-6 16,0 2-1-16,2 0-6 16,1 2-12-16,-2 15 12 15,0 3 0-15,-1 4 0 0,0-1-4 16,0 1-10-16,7-3-23 16,3 0-30-16,9-9-21 15,10-1-21-15,7-8-6 16,6-3 26-16</inkml:trace>
  <inkml:trace contextRef="#ctx0" brushRef="#br0" timeOffset="97870.25">13446 8613 614 0,'0'0'119'0,"0"-85"54"0,0 49-45 16,0 9-19-1,0 10-21-15,0 8-39 0,0 6-8 16,0 3-18-16,0 0-23 15,0 0 0-15,-2 17-9 16,-6 13 6-16,1 11 3 16,-1 5 1-16,1 2-1 15,5 2 0-15,2 0 0 16,0 0 1-16,0 0-1 16,8-7 0-16,2-1-7 15,4-12-22-15,2-6-5 16,1-7-13-16,2-7-15 0,-1-8-53 15,-3-2-92-15,-2-10-133 16</inkml:trace>
  <inkml:trace contextRef="#ctx0" brushRef="#br0" timeOffset="98053.77">13320 8833 621 0,'0'0'58'0,"0"0"32"16,0 0 1-16,0 0 10 15,0 0-92-15,0 0-9 16,19-18-7-16,33 12 7 16,10-2 0-16,5-1-27 15,-1-1-112-15,-1-7-95 16,-5 0-10-16,-8-7-7 16</inkml:trace>
  <inkml:trace contextRef="#ctx0" brushRef="#br0" timeOffset="98245.25">13881 8526 590 0,'0'0'81'0,"0"0"100"16,0 0-50-16,0 0-38 16,0 0-21-16,0 0-43 15,0-40-29-15,0 51-1 16,0 12-3-16,0 11 4 16,-3 6 3-16,0 5-3 15,3 2 0-15,0 3 0 16,0-1 0-16,0 1-31 15,10-4-76-15,4-5-112 16,2-11 44-16</inkml:trace>
  <inkml:trace contextRef="#ctx0" brushRef="#br0" timeOffset="99385.98">14105 8840 1014 0,'0'0'29'16,"0"0"54"-16,0 0 27 16,0 0-66-16,0 0-44 15,0 0-7-15,4-16 1 16,22 20 6-16,2-1 0 0,3-3 0 16,4 0 2-1,-4-5-4-15,-1-7-2 0,-5-5 4 16,-3-2-1-16,-5-2 0 15,-5 0 0-15,-5-2 1 16,-5 3 1-16,-2 5-1 16,0 3-1-16,-6 7 1 15,-15 5-3-15,-6 0-3 16,-6 8-1-16,1 13 7 16,2 5-2-16,6 6 2 15,7-2 0-15,7 3 0 16,10 2-2-16,0-4-3 0,21-5-22 15,16-2-36 1,9-7 2-16,11-9-56 0,7-7-4 16,5-1 96-16,1-4-132 15,-5-13-2-15,-9-5 101 16,-12-4 58-16,-14-3 2 16,-15-2 71-16,-6-1 55 15,-9 3 23-15,0 1-37 16,0 5 10-16,-3 4-61 15,-9 7 5-15,2 5-14 16,-2 4-30-16,-2 3-19 16,-2 0-5-16,-4 5 0 15,-5 15 0-15,0 8 1 16,3 1-1-16,5 3 1 16,5-1 2-16,6-1 1 15,6-2-4-15,0-2 1 16,0-4 0-16,18-4 2 0,4-5-3 15,5-7-7-15,6-6-10 16,3 0-16-16,4-12-9 16,-2-8 8-16,1-7-32 15,-7-6 6-15,-5-3-24 16,-6-4 46-16,-2 0 25 16,-4 8 11-16,-5 6 2 15,-2 9 23-15,-5 10 66 16,-2 4-19-16,-1 3-25 15,0 0-38-15,2 0-7 16,-1 15-7-16,-1 6 6 0,0 4 1 16,0 5 2-16,0 2 5 15,2 0 3 1,1 0-7-16,4-4 0 0,2-3 1 16,3-1-4-16,6-7 3 15,3-7 2-15,4-6 1 16,7-4 1-16,9 0-4 15,1-11-1-15,3-8-2 16,-3-6-2-16,-7-4-2 16,-5-4-2-16,-7 0 4 15,-11-3 1-15,-4 2 1 16,-6 8 0-16,-2 6 1 0,0 8 7 16,0 8 6-16,0 3-2 15,0 1-12-15,-2 0-7 16,-5 15-8-16,-2 3 15 15,2 3-1-15,1 0 0 16,2 0 1-16,4-1-1 16,0 1 1-16,0-3 1 15,8-1 1-15,0 0 3 16,1-3 0-16,-5 0 1 16,2-1-1-16,-5-3-4 15,-1-1-1-15,0 0 6 16,-8 4-6-16,-15-1 2 15,-7-1-2-15,-4-2-47 0,0-6-42 16,7-3-91-16,6 0-131 16</inkml:trace>
  <inkml:trace contextRef="#ctx0" brushRef="#br0" timeOffset="99682.6">15656 8618 886 0,'0'0'143'0,"0"0"11"16,0 0-51-16,0 0-45 15,0 0-40-15,0 0-18 16,8-32-14-16,-13 59 10 16,-6 6 4-16,2 2 0 0,1-1 2 15,2 0 0 1,2-1-2-16,4-4 1 0,0-1-2 15,0-3 1-15,0-3-2 16,7-5-4-16,1-5-13 16,0-4-14-16,2-4-24 15,5-4-16-15,2 0-34 16,1-13-143-16,-5-8-373 16</inkml:trace>
  <inkml:trace contextRef="#ctx0" brushRef="#br0" timeOffset="99808.75">15505 8772 694 0,'0'0'144'15,"0"0"-79"-15,108-7-65 0,-34 5 0 16,10-3-39-16,1 0-304 16</inkml:trace>
  <inkml:trace contextRef="#ctx0" brushRef="#br0" timeOffset="100539.73">17103 8848 967 0,'0'0'45'0,"0"0"76"15,0 0-28-15,0 0-41 16,0 0-27-16,0 0-17 16,-8-23-8-16,8 23 1 15,0 0-1-15,0 0-5 16,-1 0 0-16,-10 0 0 15,-1 0 1-15,-2 0 4 16,-1 0 0-16,3 0 0 16,4 0 4-16,5-4-1 0,3-9-1 15,0-6 3-15,5-2-3 16,17-3-4-16,6-1 0 16,1 4 1-16,2 2 1 15,-3 4-1-15,-4 5 1 16,-4 5 0-16,-4 2 0 15,-2 3 1-15,-2 0-3 16,-2 0 1-16,-1 13 1 16,1 6-3-16,-5 8 1 15,-2 4-1-15,-3 7 3 16,0 2 7-16,0 3-6 16,-5 1 1-16,-10 2 1 0,-3-3 0 15,-7-1-2 1,-5-1-1-16,-4-5 3 0,1-10-3 15,0-7 1-15,1-9-1 16,7-6 1-16,3-4 1 16,5 0-1-16,3-11-1 15,5-12 1-15,2-5-1 16,7-3 0-16,0-1-1 16,14 6 1-16,5 4 0 15,-2 8-1-15,2 6 0 16,0 7-1-16,0 1 0 15,3 0-3-15,2 9 1 0,3 7 2 16,3 4-10-16,0 2-14 16,-2-1-17-16,-4 1-52 15,3-8-58-15,-5-9-134 16</inkml:trace>
  <inkml:trace contextRef="#ctx0" brushRef="#br0" timeOffset="100946.42">18251 8654 1004 0,'0'0'118'15,"0"0"26"-15,0 0-83 16,0 0-49-16,0 0-12 15,0 0-5-15,-4 57 5 0,-7-20 0 16,4 2 0-16,-1 2 0 16,1 5 1-16,0-3-1 15,1-3-3-15,-3-2-13 16,5-2-30-16,-1-5-34 16,5-11-65-16,0-10-185 15</inkml:trace>
  <inkml:trace contextRef="#ctx0" brushRef="#br0" timeOffset="101216.28">18526 8406 974 0,'0'0'52'0,"0"0"28"16,0 0-57-16,0 0-23 16,0 0-3-16,0 0 3 15,-24 108 2-15,12-66-1 16,-1 0 0-16,2 2 1 16,-1-1-2-16,3 2-9 15,2 2-59-15,4-8-179 16,3-8-400-16</inkml:trace>
  <inkml:trace contextRef="#ctx0" brushRef="#br0" timeOffset="101756.72">18597 8984 552 0,'0'0'495'15,"0"0"-386"-15,0 0-17 16,0 0-63-16,0 0-13 0,0 0-12 16,102-65-1-16,-78 52-1 15,6-7-1-15,2-2 0 16,3-4-2-16,3-4-10 15,0-1-6-15,-3-2-10 16,-2 4-1-16,-4 4-7 16,-10 9 17-16,-10 7 6 15,-6 7 10-15,-3 2-1 16,-11 0-18-16,-15 5-1 16,-4 10 22-16,1 3-1 15,7 0 0-15,9 1 0 16,3 0 2-16,5 1 0 15,5-3 0-15,0 5 5 16,0 0-6-16,10 1 3 0,2 2 4 16,6 0 2-16,-3-1-4 15,0-2 1-15,-3-1-2 16,-5 1-2-16,-2-5-1 16,-5-2-1-16,0-2 4 15,-11-2-2-15,-17 1 4 16,-6-1-3-16,-1-5-3 15,4 3-13-15,9-4-33 16,10-3-76-16,10-2-173 16</inkml:trace>
  <inkml:trace contextRef="#ctx0" brushRef="#br0" timeOffset="101959.32">19616 8893 1093 0,'0'0'84'16,"0"0"-14"-16,0 0-40 16,0 0-30-16,0 0-41 15,0 0-140-15,-45 59-644 16</inkml:trace>
  <inkml:trace contextRef="#ctx0" brushRef="#br0" timeOffset="102940.57">19890 8504 918 0,'0'0'18'0,"0"0"104"16,0 0-37-16,5-79 6 15,6 66-44-15,3 3-18 16,3 1-19-16,1 5-3 16,1 3-7-16,2 1 0 15,-5 0-2-15,-2 7 2 16,-4 12-9-16,-4 6-4 16,-6 3 1-16,0 5 6 15,0 4 5-15,-13 0-1 16,1-2 0-16,-4-1 2 15,3-4-1-15,3-4 1 0,1-1 0 16,6-3 0 0,0 0 1-16,3-5-1 0,0 3 1 15,0 1 1-15,0 1-1 16,0 4 3-16,6-3-1 16,0 3 0-16,1 3 4 15,-2 0-4-15,-2-2 3 16,-2 1-2-16,-1-1 0 15,0 0 0-15,0-3-1 16,-13-1-2-16,-11-3-1 16,-10-1 2-16,-12-2-1 15,-11-2-1-15,-3 0-8 16,1-3-30-16,5-3-85 0,11-9-135 16,14 0-609-16</inkml:trace>
  <inkml:trace contextRef="#ctx0" brushRef="#br0" timeOffset="126071.28">2069 11142 706 0,'0'0'26'0,"0"0"96"16,0 0 29-16,0 0-70 15,0 0-6-15,0 0-8 16,0 0-24-16,-43-66-23 16,43 66-6-16,0 0-6 15,0 0-7-15,0 21 0 16,0 11 15-16,0 11 4 16,0 4-4-16,-3 9-2 15,-8 1-3-15,-3 7 0 16,-3 4-9-16,-1 2-1 15,-4 1 4-15,1-8-5 16,-1-8 0-16,1-13-1 0,6-10 1 16,3-11-1-16,3-10 1 15,6-9 0-15,3-2 0 16,0-2 4-16,0-19 0 16,0-7-4-16,6-8-5 15,12 4 5-15,1 6-1 16,2 5 1-16,1 10 0 15,2 7-3-15,0 4 1 16,2 0 2-16,2 10-6 16,0 9-11-16,-1 1-9 0,3 3 0 15,3-2-14 1,1-1 0-16,6-6-40 0,1-6-43 16,5-8-104-16,-1 0-74 15</inkml:trace>
  <inkml:trace contextRef="#ctx0" brushRef="#br0" timeOffset="126276.27">2578 11354 1127 0,'0'0'36'0,"0"0"31"15,0 0-2-15,0 0-24 16,0 0-27-16,0 0-14 15,7-51 0-15,44 37-14 0,7 1-25 16,2-1-43-16,-5 2-65 16,-6 5-85-16,-10 2-63 15</inkml:trace>
  <inkml:trace contextRef="#ctx0" brushRef="#br0" timeOffset="126440.46">2638 11618 261 0,'0'0'405'16,"0"0"-334"-16,0 0 17 16,0 0 6-16,0 0-74 15,0 0-12-15,25 21-8 0,53-65-37 16,18-14-117 0,13-6-30-16,2-4-146 0</inkml:trace>
  <inkml:trace contextRef="#ctx0" brushRef="#br0" timeOffset="126967.07">3638 10738 935 0,'0'0'95'0,"0"0"-63"15,-100-10 28-15,72 20 5 16,4 16-12-16,6 9-35 0,2 5-9 15,8 4-4-15,7-2-3 16,1-5-1-16,1-1 2 16,13-5-3-16,2-6 0 15,-2-3 0-15,0-1 1 16,0-4 2-16,1 0-3 16,0-2 0-16,-2 2 1 15,-4-1 0-15,-1 2-1 16,-7 3 0-16,-1 4 0 15,0 4 2-15,-22 4 0 16,-8 4-1-16,-7-3-1 16,1-5 0-16,3-9 2 0,7-3-2 15,10-11 0 1,6-3-2-16,6-3 1 0,4 0 1 16,0 0-4-16,0-4 0 15,14-7-3-15,2 3 5 16,1 5 1-16,-4 3 0 15,1 0-2-15,-4 14-1 16,1 7 4-16,-1 6-2 16,1 9 2-16,-2 1 0 15,2 1 1-15,3-3-2 16,2-3 1-16,4-4-16 16,4-7-37-16,7-10-43 15,6-7-40-15,7-4-98 16,5-15-272-16</inkml:trace>
  <inkml:trace contextRef="#ctx0" brushRef="#br0" timeOffset="128134.6">5018 10853 244 0,'0'0'103'0,"0"0"-82"15,0 0-21-15,0 0 27 0,0 0 14 16,0 0 5-16,12 0-3 16,-9 0 25-16,2 0 10 15,2-4 16-15,-2-2-15 16,0-3 9-16,0-1-37 16,-2-2 4-16,-3-4-25 15,0 0 2-15,0 0-4 16,-11-1-4-16,-11 8 1 15,-2 6-9-15,-7 3-9 16,-5 9-7-16,0 21-1 16,2 9 1-16,8 4 4 15,9 6-1-15,8-2-3 0,9-4 0 16,0-3 0 0,6-4 0-16,14-6-1 0,6-5-4 15,8-5 1-15,-1-6 2 16,1-3 2-16,-1-5 1 15,-6 2 0-15,-2-3-1 16,-9-1 0-16,-8-1 0 16,-8-2 0-16,0-1 0 15,0 2 1-15,-5 2 17 16,-20 2 5-16,-11 2-17 16,-8-3-6-16,2 1 0 15,2-6 0-15,4 0-2 16,9 0-10-16,6 0-20 15,7-8-22-15,9-4-18 16,5-8-53-16,10-6-162 0,17-5-138 16</inkml:trace>
  <inkml:trace contextRef="#ctx0" brushRef="#br0" timeOffset="128418.46">5366 10842 580 0,'0'0'379'16,"0"0"-243"-16,0 0-46 15,0 0-3-15,0 0-50 0,0 0-31 16,-16-32-6-16,16 51-4 16,8 10 4-16,4 6 1 15,-6 5 0-15,-2 4 2 16,-2 0-3-16,-2-1 0 15,0-2 2-15,0-2-2 16,0-1-7-16,0-8-8 16,3-3-24-16,3-9-22 15,10-7-34-15,4-11-59 16,5-8-131-16</inkml:trace>
  <inkml:trace contextRef="#ctx0" brushRef="#br0" timeOffset="128975.05">5309 11107 835 0,'0'0'65'0,"0"0"-17"16,0 0 26-16,0 0-38 16,0 0-30-16,0 0 2 15,115-31-8-15,-45 3 0 16,-3-2-10-16,-12 6-26 15,-10 2-18-15,-17 7 49 16,-11 5 5-16,-10 3 8 16,-3 5 30-16,-2 0-6 15,4 2-21-15,3 0-10 0,4 6 9 16,4 10 11-16,2 4-4 16,3 1-10-16,-4 2 4 15,2 2-2-15,-4-2 21 16,-4 0-24-16,-7 2 1 15,-5-6-4-15,0 0 0 16,-3-4 1-16,-11-4 2 16,-4 0 2-16,-4-6 0 15,5-2-5-15,1-3 0 16,3 0 3-16,4-5 1 16,6-14 1-16,3-7-7 15,0-6-1-15,18-2-1 16,5 0 1-16,6 4-1 15,-1 3-2-15,2 5 1 16,0 7-1-16,-2 5 3 0,-4 7-4 16,-1 3 2-16,-1 0-3 15,-4 9 2-15,1 10-1 16,-2 3 2-16,0 2-1 16,-3 2-2-16,-2 3-15 15,-2-1-39-15,-4-2-30 16,0-5-95-16,-3-7-82 15</inkml:trace>
  <inkml:trace contextRef="#ctx0" brushRef="#br0" timeOffset="129396.56">6259 10975 822 0,'0'0'115'0,"0"0"32"15,0 0-39-15,0 0-42 16,0 0-46-16,0 0-20 15,0-8 0-15,0 30 6 16,0 6 8-16,0-1-6 16,0 3 2-16,0-3-6 15,0-3-1-15,1-6-3 16,2-7 2-16,-1-3-2 16,-2-5-2-16,0-3-3 15,0 0 1-15,4 0 3 16,4-14 0-16,5-8 1 15,-1-6-9-15,4-2 8 0,3 1-2 16,3-2-5 0,3-1 2-16,3 5 2 0,1 3 1 15,-5 6-2-15,0 5 1 16,-5 8 2-16,-4 5 2 16,1 0-6-16,1 5 4 15,1 12 0-15,-2 8-3 16,-4 1-12-16,-1 3-19 15,-1 0-9-15,-1 1-14 16,1-7-16-16,5-2-85 16,6-8-40-16,7-11-14 15</inkml:trace>
  <inkml:trace contextRef="#ctx0" brushRef="#br0" timeOffset="130130.37">7038 10911 625 0,'0'0'159'15,"0"0"-8"-15,-2-78-44 16,-6 58-40-16,-2 6-2 16,-1 5-26-16,-3 7-1 15,-7 2-28-15,-4 1-2 16,-8 22-4-16,-5 9 1 16,3 7 3-16,1 4-1 15,9-2-3-15,11-5-4 16,9-2-1-16,5-6 1 15,3-3-7-15,18-10-15 16,6-6-15-16,4-9-16 0,1 0-9 16,2-11-3-16,-4-11-28 15,-2-3 7-15,-3-3 59 16,-1-3 27-16,-1-2 4 16,-4 2 17-16,-4 3 17 15,-3 5 12-15,-3 6 20 16,-3 8-24-16,-2 6 2 15,-2 3-11-15,2 0-24 16,5 2-8-16,-2 18 9 16,2 4 7-16,-3 7 4 15,-4 3-6-15,-1 3-1 16,-1 5-1-16,0 0-7 0,0 0 6 16,-10 3-10-16,-6-6 3 15,-4-2-6-15,2-8-1 16,-1-6-1-16,4-9-1 15,8-6 1-15,4-5 0 16,3-3-1-16,0-1 2 16,10-22-1-16,14-9-1 15,12-8-6-15,7-4 2 16,4-5-6-16,1 3-2 16,-2-1-5-16,-5 7 6 15,-11 6 4-15,-11 9 2 16,-8 9 4-16,-10 7 1 15,-1 4 0-15,0 5 2 16,-1 0 0-16,-12 9-2 16,-4 12-3-16,5 10 3 0,6 3 2 15,6 4 0-15,0 0 3 16,10-1-3-16,8-5-1 16,3-4-1-16,-3-4 1 15,-8-8-1-15,-7-5-9 16,-3-1-19-16,-7-1-15 15,-23-6-11-15,-7-1-48 16,-15-2-157-16,1-11-262 16</inkml:trace>
  <inkml:trace contextRef="#ctx0" brushRef="#br0" timeOffset="131036.67">9003 10897 792 0,'0'0'129'16,"0"0"0"-16,0 0-34 15,0 0-7-15,-95-50-40 16,68 68-32-16,-4 18-9 16,1 11 3-16,5 6-3 15,8 0-2-15,7-3-4 16,10-7-1-16,0-5 0 16,13-6 0-16,17-9-14 15,7-10-16-15,11-11-9 16,6-2-31-16,4-19-23 15,0-11 36-15,-6-5-14 16,-10-5 46-16,-14 2 21 16,-10 2 4-16,-8 7 11 0,-5 4 63 15,-2 11-17-15,-3 3 13 16,0 8 3-16,0 0-27 16,0 3-33-16,0 0-13 15,0 17 3-15,0 9 9 16,0 6-3-16,0-3-6 15,0-1 3-15,6-1-2 16,6-7-4-16,2-7 5 16,5-5-5-16,5-8 0 15,4 0 2-15,9-18 3 0,2-7 0 16,-5-6-5-16,-8-2-1 16,-8 0 1-16,-12-2-5 15,-6 0 4-15,0 4-1 16,-11 10 2-16,-14 10-3 15,-10 11-5-15,-11 12-8 16,-3 21-8-16,1 7-17 16,11 5-33-16,13-3-27 15,15-3-91-15,9-7-94 16</inkml:trace>
  <inkml:trace contextRef="#ctx0" brushRef="#br0" timeOffset="131500.67">9711 10953 907 0,'0'0'133'15,"0"0"-36"-15,0 0-4 16,0 0-35-16,0 0-41 16,0 0-17-16,0-39-8 15,1 56 6-15,8 7 1 16,-3 2 2-16,-3 2 1 15,-3-1-2-15,0-3-1 16,0-1 1-16,0-6 0 16,0-5-1-16,0-5-6 15,-2-3-1-15,2-4-5 16,0 0 2-16,0 0 11 0,0 0 2 16,0-11-2-16,14-11-1 15,7-4-12-15,1-3 13 16,2-3-2-16,4 1 2 15,-1-1 0-15,2 1-1 16,0 4-2-16,0 5 2 16,-7 8-2-16,-5 10 1 15,-6 4-2-15,-5 1-14 16,0 20 0-16,0 8 9 16,-3 8-5-16,0 2 11 15,2 4 1-15,4-4-4 16,0-3-45-16,5-8-1 15,7-8-53-15,6-12-62 16,2-8-13-16,12-7 10 16</inkml:trace>
  <inkml:trace contextRef="#ctx0" brushRef="#br0" timeOffset="131718.59">10343 10957 459 0,'0'0'124'0,"22"-89"42"16,-17 50-45-16,-2 7 2 15,-3 13-44-15,0 9-2 16,0 6-15-16,0 4-23 15,0 9-39-15,-5 17-7 16,-5 11 7-16,-2 5 1 16,4 0-1-16,4-2 1 15,1-1-1-15,3-5 0 0,0-3 0 16,0-5-1-16,6-6-9 16,6-7-22-16,6-2-1 15,1-9-58-15,-1-2-124 16,-2-7-83-16</inkml:trace>
  <inkml:trace contextRef="#ctx0" brushRef="#br0" timeOffset="133994.18">10243 11028 757 0,'0'0'62'0,"0"0"-8"15,0 0-7-15,0 0-24 16,118 0-12-16,-48-6-11 0,10-7-48 15,7-4-37-15,2-3 40 16,-6 1 18-16,-14 1-15 16,-16 1-3-16,-19 2 4 15,-15 4 41-15,-11 1 11 16,-8 0 115-16,0 2-9 16,0 0-14-16,-12 5-36 15,-4 1-40-15,-2 2-1 16,-6 0 2-16,3 0-14 15,-2 10 6-15,0 4-3 16,-1 2 2-16,2 3 9 16,2 1-11-16,4 2-5 15,5-2-10-15,10 2-1 16,1-2-1-16,0-4 1 0,12 1 0 16,5-4-1-16,4-5 0 15,3-2 2-15,5-6-2 16,2 0 0-16,2 0-2 15,0-10-6-15,1-10-17 16,-3-1-7-16,-5-3 11 16,-7 0 14-16,-8-4 5 15,0 1 3-15,-5 4-1 16,-4 3 0-16,-2 8 7 16,0 7 13-16,0 3 11 15,0 2-20-15,0 0-11 16,0 0-11-16,0 15 2 15,0 4 8-15,0 3 1 0,0-1 0 16,0-1 0 0,0 0 1-16,6-3-2 0,10-6 2 15,8 0-1 1,8-7 2-16,6-1-1 0,1-3-2 16,0 0-2-16,-3-9-13 15,-5-6 1-15,-4-4-8 16,-8-2 10-16,-5-1 7 15,-4-2 5-15,-4 2 1 16,-5 2 8-16,-1 4 15 16,0 6 8-16,0 6 6 15,0 1-14-15,0 3-10 0,0 0-13 16,-5 8-3-16,0 11 2 16,-4 6-1-16,6 1 0 15,0 2 1-15,3-3 0 16,0-3 0-16,3-3-1 15,14-4-19-15,9-3-10 16,4-7 4-16,4-3 2 16,5-2-38-16,0-5-16 15,0-11-45-15,-7-6 47 16,-3-2 57-16,-11-4 16 16,-3 1 4-16,-5 0 37 15,-5 5 45-15,-4 4 18 16,-1 9-30-16,0 4 5 0,0 2-4 15,0 3-42-15,0 0-23 16,0 0-6-16,0 17-5 16,0 2 5-16,0 6 4 15,-1 1-1-15,1 1 1 16,0 0 0-16,0-3-3 16,0 0 1-16,5-5-1 15,4-4-1-15,-4-7 0 16,0-2-1-16,-1-5-8 15,-1-1 1-15,6 0 8 16,4-13-2-16,5-6 2 16,5-8-2-16,-2-2-2 15,5-2-7-15,-2-1-12 16,3 1 7-16,-3 4-11 0,3 6 7 16,-5 6-4-16,-6 5 12 15,-7 7 10-15,-3 3-5 16,-2 0 4-16,2 0 1 15,1 8 1-15,0 7 1 16,2 1 4-16,4 4 2 16,3 2-1-16,-3-1-2 15,5-1 2-15,0-3-2 16,1-4-2-16,2-3 1 16,3-4-1-16,0-6 1 15,-2 0 2-15,2 0-4 16,-3-9-1-16,-1-5-2 15,-5-4-2-15,-1-2 5 0,-2-2 0 16,-4-1 0 0,-2-2 1-16,4 4 0 0,-6 2 0 15,2 8 4-15,-3 5-4 16,2 6 0-16,3 0-1 16,0 0-5-16,1 9 3 15,3 8-1-15,0 4 3 16,0 0 0-16,4-2-1 15,-1 1-4-15,5-4-4 16,-2-4-11-16,0-4-13 16,-5-4-20-16,-1-4-9 15,2 0 37-15,-3-10 23 0,0-6 2 16,-1-4 17-16,3-4 44 16,1 1-10-16,2 0-2 15,-2 3-12-15,2 6-10 16,-8 7 13-16,-1 4-28 15,-5 3-5-15,-1 0-7 16,1 0-5-16,-1 10 2 16,3 7 2-16,-4 0 1 15,3 3 0-15,0 0 0 16,1-4 0-16,0 0 1 16,-1-5-2-16,-1-3 2 15,-1-6-1-15,1 0 0 16,-2-2 0-16,3 0 0 15,5 0 3-15,4-8-3 0,5-5-3 16,1-6-3-16,4-2-5 16,2-1-5-16,4-4-11 15,0 6-4-15,-3 3 6 16,-4 5 10-16,-2 9 7 16,-9 0 3-16,-1 3 2 15,-2 0 3-15,-2 0-4 16,5 10 3-16,4 1 1 15,-1-2 0-15,5-3 2 16,0-1-2-16,1-5 3 16,-2 0-1-16,1 0-1 15,-5-6-1-15,-2-8 0 16,-5-3 1-16,-3 1 0 0,-3-3 3 16,0 2 3-16,0 3 3 15,-6 5 28-15,-12 7-25 16,-6 2-5-16,0 0-7 15,-6 16-1-15,5 4 0 16,4 5 1-16,9 0 0 16,6 0 0-16,6-2 0 15,0-3-1-15,3-6-1 16,14 0 0-16,2-8 0 16,5-2-3-16,-1-4-8 15,3 0-7-15,1 0 9 16,0-13 9-16,-2-2-4 15,0-5 5-15,2-4 0 0,-3 1 1 16,3 1 3-16,-4 3 8 16,-9 6 1-16,-3 6 9 15,-8 7-6-15,-3 0-13 16,0 2-3-16,0 21 0 16,0 7 1-16,-3 8 4 15,-2 4 6-15,3 7 9 16,1 6 2-16,-2 3-5 15,2 9 0-15,-4 2-12 16,-5 3-3-16,-8-5-2 16,-9-8 0-16,-6-13-1 15,-7-14-2-15,-8-15 3 0,3-17 0 16,7-4 3-16,6-26 1 16,13-10 2-16,16-6-2 15,3-4-4-15,21-1-3 16,18-2-18-16,7-2-69 15,3-3-143-15,-1-1-593 16</inkml:trace>
  <inkml:trace contextRef="#ctx0" brushRef="#br0" timeOffset="134794.91">14002 10928 939 0,'0'0'4'16,"0"0"100"-16,0 0-33 16,0 0-33-16,0 0-38 15,0 0-7-15,25-8 7 16,8 11 4-16,3-3-2 15,1 0-1-15,2-13 8 16,1-9-8-16,-4-3-1 16,-5-6-2-16,-10-4-7 15,-9 2 3-15,-11 4 4 0,-1 5 2 16,-1 9 1 0,-20 8 1-16,-6 7 3 0,-8 12-3 15,-4 22-2-15,0 14 12 16,2 8 0-16,8 7-2 15,11-3-3-15,15-1-7 16,3-6-1-16,21-9-14 16,25-11-35-16,17-13-21 15,18-17-92-15,8-3-113 16,0-23 135-16</inkml:trace>
  <inkml:trace contextRef="#ctx0" brushRef="#br0" timeOffset="135784.16">14831 10807 776 0,'0'0'133'0,"0"0"-13"16,0 0-65-16,0 0-43 15,0 0-6-15,0 0 1 16,-83 96-3-16,57-55-3 16,2 0-1-16,-6-1 0 15,-4-6-1-15,-4-3-23 16,-1-9-12-16,6-7-30 15,6-8-37-15,6-7 33 16,9 0 23-16,8-20 34 16,4-9-3-16,0-5-6 0,13 0 22 15,8-2 0 1,4 7 8-16,2 5 17 16,3 10-1-16,0 6-5 15,-2 8-2-15,-1 0-17 0,-1 8 0 16,-1 9 0-16,3 4-9 15,5-1-10-15,11 0-15 16,11-4-10-16,7-2 36 16,11-6 8-16,-3-5-5 15,-4-3-98-15,-11 0 11 16,-14-15 1-16,-9-4-36 16,-19-5 127-16,-5-1 168 15,-6-3-11-15,-2-1 34 16,0 1-83-16,-5 2-17 15,-7 6-9-15,-1 4-41 0,-1 6-1 16,1 3 2 0,-2 7-23-16,-1 0-15 0,-4 4-4 15,-2 16 0-15,1 2 0 16,3 6 0-16,2 4 1 16,8-2-3-16,5 1 2 15,3-5 0-15,0-4-2 16,3-2-2-16,11-6 4 15,2-5 3-15,1-5-3 16,2-4 0-16,4 0-1 16,3-1-3-16,2-14 0 15,-4-3-3-15,-2-4-7 0,2-6 1 16,-1-1-6-16,-2 0-8 16,0 3 5-16,-4 9 4 15,-3 4 0-15,2 7-4 16,-5 6-6-16,1 0-16 15,0 7 6-15,4 10 22 16,2 3 15-16,6-2-26 16,4-1-35-16,8-4 9 15,7-5 0-15,5-6-45 16,-3-2 33-16,1 0 35 16,-6-11 1-16,-3-7 15 15,0-7 14-15,-7 0 39 16,-7-3 81-16,-8-1 35 15,-9-1-27-15,-6 1-27 16,0 1-39-16,0 4 1 0,-11 7-7 16,-2 7-7-16,1 6-29 15,-6 4-8-15,-2 0-10 16,-6 18 0-16,0 9-1 16,1 6 0-16,6 4 0 15,8 2-1-15,8-1-1 16,3-4 1-16,5-3-11 15,19-8-16-15,7-6-16 16,11-7-19-16,8-6-11 16,5-4 22-16,4-2-98 15,-5-20-41-15,-5-5-103 16</inkml:trace>
  <inkml:trace contextRef="#ctx0" brushRef="#br0" timeOffset="136000.18">16248 10710 355 0,'0'0'184'0,"14"-108"-27"16,-10 67-8-16,-1 9-23 15,-1 13-24-15,-2 11-29 16,0 6-7-16,0 2-36 16,0 11-30-16,0 17-11 15,-3 15 11-15,-9 4 5 16,2 5-5-16,0-3 2 16,6 0-2-16,-1-2 0 15,4-4-4-15,1-4-8 16,-3-5-43-16,-3-8-23 15,-3-5-13-15,-2-12-53 0,2-8-32 16,1-1-57 0</inkml:trace>
  <inkml:trace contextRef="#ctx0" brushRef="#br0" timeOffset="136356.34">16087 10853 589 0,'0'0'145'15,"0"0"4"-15,0 0-4 16,0 0-72-16,0 0-56 15,0 0-15-15,86-59-4 16,-32 54 2-16,6-1-3 16,4-3-29-16,-1-4-8 15,-4-4-10-15,-10-4-26 0,-11-6 12 16,-11-5 19-16,-11-6 18 16,-4-6 27-16,-6 4 25 15,-3-2 17-15,-3 9 28 16,0 8 31-16,0 11-36 15,0 9 1-15,0 5-16 16,-3 4-50-16,-3 24 2 16,-6 10-2-16,0 11 1 15,3 1 1-15,4-2-2 16,5 1-2-16,0-6 1 16,0-2-23-16,5-9-24 15,8-3-40-15,7-8-47 16,5-8 9-16,0-10-113 15,8-3-216-15</inkml:trace>
  <inkml:trace contextRef="#ctx0" brushRef="#br0" timeOffset="136721.64">16825 10746 608 0,'0'0'193'16,"0"0"-24"-16,0 0-58 16,0 0-40-16,0 0-21 15,0 0-40-15,0-33-10 16,0 47-10-16,0 5 10 15,0-1 0-15,6-2 1 16,12-2-1-16,5-3 0 16,1-4 0-16,4-6-1 0,-3-1-23 15,0-1-7 1,2-15-1-16,-3-4-2 0,0-2 19 16,-2-2 0-1,-6-2 15-15,-2 4 0 0,-5 4 0 16,-4 6 4-16,-4 8 20 15,0 4 13-15,-1 4-37 16,0 21 6-16,0 12-1 16,0 6 17-16,-7 2-5 15,-2 2 3-15,-5-2-15 16,-2 0-5-16,-4-5 1 16,-6-2-1-16,-7-8-32 15,-7-4-30-15,-7-11-10 16,-5-10-138-16,2-5-114 15</inkml:trace>
  <inkml:trace contextRef="#ctx0" brushRef="#br0" timeOffset="137426.06">18301 10480 725 0,'0'0'153'16,"0"0"43"-16,0 0-77 15,0 0-43-15,0 0-45 16,0 0-18-16,-39-7-13 15,1 41 3-15,-6 10 4 16,0 2-5-16,0 0 1 16,2-2-1-16,6-5-2 0,3-5 0 15,8-9 0 1,7-7-1-16,8-7 0 0,5-6-15 16,5-2-9-16,0-3-2 15,2 0 15-15,26 0 12 16,14-9-1-16,13-2 0 15,5 2 1-15,1 1 0 16,3 5-5-16,-3 3-8 16,-5 0-30-16,-3 0-14 15,-10 4-13-15,-7 4-47 16,-9 1-67-16,-12-2-87 16</inkml:trace>
  <inkml:trace contextRef="#ctx0" brushRef="#br0" timeOffset="137666.41">18406 10578 761 0,'0'0'90'0,"0"0"87"16,0 0-71-16,0 0-3 15,0 0-90-15,0 0-13 16,-24-5-17-16,24 49 17 15,0 7 3-15,0 4-3 16,0 0 0-16,0 0-2 16,0-2-39-16,2 0-52 15,4-6-36-15,6-8-141 0,6-13-431 16</inkml:trace>
  <inkml:trace contextRef="#ctx0" brushRef="#br0" timeOffset="138238.96">19542 10580 1026 0,'0'0'18'0,"0"0"33"0,0 0 43 16,0 0-36-16,0 0-37 15,0 0-21-15,37-66 0 16,6 62-1-16,5-2 0 16,1-3 1-16,-1 1 1 15,-7-6-1-15,-8 1 0 16,-10 3 1-16,-13 2-1 15,-7 5 3-15,-3 1 3 16,0 2-3-16,-1 3-3 16,-22 21 0-16,-11 5 1 0,-9 12 7 15,-6-2-4 1,5 2 6-16,-3-1-8 0,3-7-1 16,4-5-1-1,3-5 4-15,8-5-5 0,10-7 1 16,7-4-4-16,8-3 1 15,2-3 1-15,2 0 0 16,0-1 2-16,0 0-7 16,6 0 7-16,10 0-2 15,7 0-2-15,1 0 3 16,3 0 1-16,2 8-6 16,4 1 5-16,0 6-14 15,3-1-5-15,-2 2-27 16,2 0-31-16,5-1-33 15,6-5-91-15,1-10-78 0</inkml:trace>
  <inkml:trace contextRef="#ctx0" brushRef="#br0" timeOffset="139210.31">20055 10662 907 0,'0'0'117'0,"0"0"-7"15,0 0-16-15,0 0-66 16,0 0-28-16,0 0-10 16,-20 10 9-16,32 4 2 15,2-2 1-15,2-4-2 0,5-6 0 16,0-2 6-16,4 0-3 16,-3-7-3-16,-3-10-2 15,-5-3-14-15,-5-5 10 16,-8 1-7-16,-1 2 13 15,0 4 0-15,-1 5 0 16,-14 6 0-16,-6 7 2 16,-4 0-2-16,-5 13 2 15,4 12 2-15,0 5-2 16,10 2 0-16,5-1 1 16,7 1-3-16,4-3 0 15,0-2-1-15,21-5 0 16,7-8-15-16,12-7-10 15,9-5-25-15,5-2-20 16,0-3 15-16,-3-14 14 0,-8-7-65 16,-9-4 38-16,-7-4 38 15,-4-2 31-15,-6-2 29 16,-2 2 9-16,-1 5 22 16,-5 12 40-16,-2 5-36 15,-1 8 15-15,-5 3-23 16,1 1-20-16,2 0-30 15,3 8 0-15,3 12-3 16,0 6 19-16,-4 6-6 16,0 1 1-16,-1-1-4 15,2-1-9-15,-3 0 0 16,-1-4-4-16,-3-5 0 0,0-8-1 16,-1-4-2-16,-15-5-3 15,-1-5 5-15,0 0 1 16,7-3 3-16,6-14-3 15,4-6 0-15,1-6-13 16,21-3-3-16,6-2 13 16,5 1-10-16,2 4 5 15,-4 5 3-15,1 6 1 16,-4 3 2-16,-4 6 1 16,0 4 1-16,-6 2 3 15,-5 3 8-15,-4 0-9 16,-1 0 1-16,-1 13 5 15,-2 2 4-15,1 4-2 0,-2 3-1 16,2-1 3-16,1 0-5 16,0 1 0-16,2-6-4 15,0-2-3-15,-1-4 1 16,0-4 0-16,2-3-1 16,1-3 3-16,1 0 1 15,4-1 0-15,2-15 1 16,1-6-5-16,-1-4-6 15,-3-7-5-15,-7-4-5 16,-4 0 2-16,-4 1-1 16,0 5 2-16,-15 10 9 15,-9 8-5-15,-5 12 0 0,-7 1-15 16,0 5-8 0,3 12-9-16,6 2-25 0,9-1-30 15,9-1-86-15,9-5-110 16</inkml:trace>
  <inkml:trace contextRef="#ctx0" brushRef="#br0" timeOffset="139439.7">21267 10122 795 0,'0'0'198'0,"0"0"-88"16,0 0-29-16,0 0-62 16,0 0-19-16,0 0-7 0,2 93 7 15,-8-27-1-15,-3 5-48 16,-3-4-50-16,0-8-92 16,-5-5-178-16</inkml:trace>
  <inkml:trace contextRef="#ctx0" brushRef="#br0" timeOffset="139887.37">21293 10767 902 0,'0'0'197'15,"0"0"-112"-15,0 0-34 16,84-75-18-16,-48 57-24 15,5 1-9-15,2-2 1 16,-3-1-2-16,-3 1-11 16,-7-2-14-16,-9 1-1 15,-7 4 10-15,-10-1 16 16,-3 6-2-16,-1 2 3 16,0 4 1-16,-1 2 1 15,-11 3-2-15,-4 0 0 16,2 0 0-16,2 14-1 15,-1 1 1-15,6 4-1 0,0 1 0 16,4 4 0-16,3-1 1 16,0 2 0-16,2-2-1 15,7-1 1-15,2-1 0 16,2-1-1-16,-3-2 0 16,1-2 1-16,-5-4 0 15,-6-2 2-15,0-3-2 16,-2 1 3-16,-23 1-3 15,-11 0 0-15,-10-4-20 16,-2-3-74-16,8-2-88 16,12 0-201-16</inkml:trace>
  <inkml:trace contextRef="#ctx0" brushRef="#br0" timeOffset="140369.37">22111 10179 927 0,'0'0'4'0,"0"0"121"15,0 0-47-15,0 0 0 16,0 0-32-16,0 0-35 0,66-57-8 15,-46 57-3 1,-1 3-3-16,-4 9 2 16,-9 5-5-16,-3 5-3 0,-3 1 7 15,-3 7-1-15,-12 2 2 16,-10 6 1-16,-1 2 0 16,-2-2 1-16,1-1-1 15,9-7 0-15,6-1-1 16,8-4 4-16,4-1-3 15,0-4 0-15,0 1 1 16,9-2-1-16,2 1 0 16,-3-1 0-16,-1-1 1 15,-2 0-1-15,-5-3 0 16,0 0 0-16,0 1 1 0,0-1 0 16,-12 4-1-16,-9-2 3 15,-2 0-3-15,0 0-19 16,-3 0-46-16,4-3-51 15,12-6-124-15,10-6-247 16</inkml:trace>
  <inkml:trace contextRef="#ctx0" brushRef="#br0" timeOffset="140540.41">22759 10793 1147 0,'0'0'50'0,"0"0"-5"0,0 0-45 15,0 0-66-15,0 0-510 16</inkml:trace>
  <inkml:trace contextRef="#ctx0" brushRef="#br0" timeOffset="143085.76">4405 13491 160 0,'0'0'153'16,"0"0"-45"-16,0 0-47 15,0 0-4-15,0 0-14 16,0 0-17-16,0 0 9 15,21-35 14-15,-18 35-18 16,-3-1-7-16,0 1-4 16,3-3-7-16,-3 1 3 15,0-1-2-15,0 3 21 16,0 0 8-16,4 0-1 0,-4 0 2 16,0 0-13-16,0 0-20 15,0-2 4-15,0 2-1 16,0-2-3-16,0 2-1 15,0 0-9-15,0-1 4 16,0 1-5-16,0 0 1 16,0 0-1-16,0 0 0 15,0 0 0-15,0 0-6 16,0 0-10-16,0 0-28 16,0 0-57-16,0 5-69 15,0 0 28-15,0 1-203 0</inkml:trace>
  <inkml:trace contextRef="#ctx0" brushRef="#br0" timeOffset="144144.49">4644 13419 535 0,'0'0'62'16,"0"0"60"-16,0 0-43 15,0 0 7-15,0 0-43 16,0 0-21-16,0 0 13 15,-11-49-14-15,8 43 5 16,-6 0 0-16,-1 1 3 16,-3-1-1-16,-4 2-4 0,-4-1-6 15,-6 3 4 1,-4 2-9-16,-11 0 1 0,-3 7-6 16,-8 8 1-1,-7 10 11-15,0 5-1 0,4 2-3 16,6 4 1-16,7 5-2 15,6 5-4-15,4 4 1 16,6 7-8-16,5 8 2 16,7 0-2-16,7 2 0 15,5-3 1-15,3-6-4 16,0-2 1-16,0-2-1 16,8-2 0-16,7-3 2 15,4 1 2-15,2-4-2 0,7-2 2 16,7-1-3-16,2-6 3 15,8-5-3-15,10-4 3 16,5-6-2-16,6-6 1 16,9-5-2-16,3-6 1 15,4-5-1-15,6 0 2 16,0-16 5-16,-2-12-7 16,-5-3 3-16,-2-8-3 15,-4-6 2-15,-4-5 4 16,-8-3-8-16,-8-3 0 15,-10-3 0-15,-11-3 1 16,-7-5-1-16,-9-4 0 16,-11-6 1-16,-7-3-3 15,0-2 4-15,-23 5-2 0,-10 6 0 16,-15 7-3-16,-17 8-4 16,-9 9 2-16,-14 9-6 15,-3 11 5-15,-3 9-7 16,3 9-1-16,2 9 3 15,4 0-18-15,12 14-11 16,8 11-26-16,9 9-56 16,11 0-40-16,11 1-180 15</inkml:trace>
  <inkml:trace contextRef="#ctx0" brushRef="#br0" timeOffset="144601.97">2988 14053 704 0,'0'0'227'0,"0"0"-124"15,0 0-42-15,0 0 16 16,0 0-59-16,0 0-18 15,36-52-1-15,19 46 0 16,12-2-1-16,15-4 4 16,12-2-1-16,6-1 13 15,-3 2-8-15,-7 6 4 16,-15 7-10-16,-15 0-2 16,-12 4-13-16,-11 7-20 15,-14 1-23-15,-10-1-17 16,-12 0-89-16,-1-2-46 0,-11-6-80 15</inkml:trace>
  <inkml:trace contextRef="#ctx0" brushRef="#br0" timeOffset="144932.41">3432 13796 975 0,'0'0'39'16,"0"0"19"-16,0 0 23 0,0 0-46 16,0 0-35-16,0 0-12 15,11 9 11-15,14 20 2 16,8 3 4-16,3-1-1 16,0 3-1-16,1 3 1 15,-4-1-2-15,-5 3 3 16,-10 1-2-16,-12-1-2 15,-6 1 7-15,-8 2-4 16,-18-1 1-16,-9 1-5 16,-2-1-1-16,-3-2-20 15,4-3-19-15,5-5-37 16,7-6-40-16,13-8-129 16,10-10-24-16</inkml:trace>
  <inkml:trace contextRef="#ctx0" brushRef="#br0" timeOffset="145840.97">4746 13944 956 0,'0'0'48'0,"0"0"-6"0,0 0-9 15,-20-80 0-15,15 62-23 16,-1-1-1-16,-6 4 10 16,-2 2-2-16,-4 5 2 15,-1 8-10-15,-5 0 0 16,1 7 9-16,-1 14 0 15,1 9-7-15,3 1 10 16,2 8-11-16,9 0-2 16,4-5-4-16,5-1-3 15,0-5 0-15,0-5-1 16,5-3 1-16,2-9-3 16,2-5 0-16,2-6 1 15,4 0 0-15,0-8 2 0,10-14 3 16,-7-5-4-16,4 1 1 15,-3-3 1-15,-5 6-1 16,-2 5-1-16,-2 5 0 16,-2 5 1-16,-4 3-1 15,1 4 0-15,2 1-2 16,0 0 1-16,1 5 1 16,-2 7 0-16,0 8 2 15,-6 5-1-15,0 3 2 16,0 5-3-16,0 1 2 15,0-1-1-15,0-2-1 16,0-5-1-16,0-6 1 16,4-6-14-16,4-6-6 0,4-5-5 15,4-3-6-15,5-4 20 16,2-16-13-16,-1-2 9 16,-1-6 7-16,-6 2 3 15,-2 2 4-15,-2 2 1 16,-5 5 2-16,-2 5 10 15,-2 4 22-15,-1 5 7 16,-1 1-11-16,0 2-9 16,0 0-9-16,0 0-4 15,0 0-7-15,2 0 0 16,2 0 1-16,0 9-2 0,4 4 10 16,4-1-7-1,3 3 2-15,0-3-3 0,3-2 0 16,2-3 1-1,0-7-2-15,1 0 0 0,-2 0 5 16,1-14-6-16,-7-6 3 16,-3-2-3-16,-9 0-6 15,-1 0-1-15,0 2-3 16,-23 6-18-16,-8 8-16 16,-5 6-49-16,2 0-15 15,4 20-39-15,6 3-44 16,12-4-82-16</inkml:trace>
  <inkml:trace contextRef="#ctx0" brushRef="#br0" timeOffset="146567.65">5694 13819 776 0,'0'0'103'0,"0"0"21"15,0 0-55-15,0 0 13 16,0 0-32-16,0 0-17 16,-32-43-14-16,32 41-15 15,0 0 2-15,0 2-6 16,0-1 0-16,0 1 0 15,0 0-4-15,8 0 4 16,10 0 6-16,7 5-1 0,8 2 4 16,4 1-1-1,7-1-2-15,8 0-1 0,7 0-5 16,12 0 2-16,9-1 1 16,9-2 0-16,10 1-2 15,13 0 0-15,2-2 0 16,4-1-1-16,-1-2-2 15,-1 0 2-15,-4-5 3 16,-12-1-3-16,-9 0 7 16,-9 1-4-16,-7 2-3 15,2 1 20-15,-4 2-12 16,2 0-6-16,1 0-1 16,-3 2-1-16,-8 1 0 15,-9 2-1-15,-21-2 0 16,-11-1 1-16,-15-2 0 15,-5 0 0-15,-4 0 5 0,0 0 13 16,0 0 13-16,0 0-21 16,0 0-6-16,0-5-4 15,-11 0-23-15,-10 5-25 16,-7 0-18-16,-10 0-52 16,-11 0-108-16,-10-10-251 15</inkml:trace>
  <inkml:trace contextRef="#ctx0" brushRef="#br0" timeOffset="147079.37">6608 13568 493 0,'0'0'141'0,"0"0"-29"15,0 0-10-15,0 0-10 16,0 0-45-16,0 0 5 15,22 41-10-15,-1-24-3 16,6 3-11-16,6 1 0 16,3-1-14-16,4 2 4 15,2-1-4-15,-2-1-14 16,-3 1 0-16,-2-1 4 16,-7-1-4-16,-6 0 2 15,-8-1-2-15,-8-4 0 16,-6 1 1-16,0 4-1 15,-24 3 12-15,-13 7 9 16,-7 2-10-16,-6 1-1 16,-1 1-6-16,2-1-4 15,4-1 3-15,5 1-3 0,5-4-8 16,4-1-16-16,6-4-45 16,1-2-52-16,10-8-121 15,5-11-161-15</inkml:trace>
  <inkml:trace contextRef="#ctx0" brushRef="#br0" timeOffset="147555.94">7051 13213 805 0,'0'0'93'0,"0"0"-14"16,0 0-15-16,0 0-29 15,0 0-8-15,0 0-15 16,-33-34-8-16,24 34 5 15,-3 12 7-15,3 5 10 0,2 1-7 16,3 3-1 0,4 0 12-16,0-2-21 0,7-4-4 15,7-3 1-15,9-4-4 16,4-6 5-16,3-2-2 16,0-2-3-1,2-15 4-15,-3-5-4 0,-7-6-2 16,-4-1 2-16,-10-1-2 15,-8-1-1-15,0 3-1 16,-11 7-3-16,-11 9 1 16,-10 12-8-16,-5 0-15 15,-3 26-9-15,-2 13-35 16,2 11-28-16,5-5-191 16,7-4-238-16</inkml:trace>
  <inkml:trace contextRef="#ctx0" brushRef="#br0" timeOffset="148787.47">8953 13820 236 0,'0'0'164'16,"0"0"-118"-16,0 0-9 16,0 0-7-16,58-82 10 15,-48 65-4-15,-2 3-2 16,-2-3 25-16,-3 3 11 16,-2 0-34-16,1 0 18 15,-2 4 0-15,0-2-14 16,0 1-10-16,0 3 0 15,0-1-12-15,-2 3 1 0,-2-1 1 16,1 1-9 0,-3 0-7-16,4 1 16 0,-1 3-7 15,2 1-10-15,1 0-1 16,-2 1-2-16,2 0 3 16,-3-2-3-16,2-1 0 15,1 0 0-15,-1-2 2 16,-1 3 1-16,2-3 1 15,-1-2 7-15,-1-1-6 16,-1 1 16-16,0-4-9 16,0-2-3-16,-3 1 5 15,-3-2-6-15,0-2 5 16,-6-1-4-16,-3 0-2 16,-7 1 4-16,-9-1-7 0,-8 3 0 15,-9 3 0-15,-5 5-3 16,-7 6 5-16,-4 0 2 15,2 6-1-15,-3 16 7 16,-2 8-3-16,2 13 6 16,0 6 2-16,6 11-10 15,5 12 4-15,5 4-5 16,10 4 2-16,10-4-3 16,15-4-4-16,14-4-2 15,3-4 0-15,28-6-1 16,17-8 0-16,16-8 4 15,10-8-4-15,6-5 6 16,4-8-5-16,3-7 2 16,3-5 0-16,5-9-3 15,3 0 3-15,10-3-3 0,7-13 1 16,4-7 2-16,-1-5-3 16,-5-4-1-16,-9-4-1 15,-12-2-1-15,-15-1 2 16,-14 0 1-16,-12-6-1 15,-4-2 0-15,-5-4-5 16,-3-11 4-16,-3-12-3 16,-8-8 2-16,-8-7 2 15,-17-3 0-15,0 2 0 16,-32 1 1-16,-17 6 0 0,-18 9-2 16,-13 10 1-1,-14 14-7-15,-13 14 0 0,-3 16-1 16,-1 15-6-16,0 5 2 15,7 24-17-15,8 15-7 16,11 14-13-16,15 7-49 16,12 9 16-16,14 3-100 15,11-1-17-15,13-6 9 16</inkml:trace>
  <inkml:trace contextRef="#ctx0" brushRef="#br0" timeOffset="149470.75">8905 13693 228 0,'0'0'334'0,"0"0"-233"15,0 0-8-15,0 0-15 16,0-72-1-16,0 60-18 16,0-1-19-16,-13 1 2 15,-5 6-9-15,-6 1 3 16,-3 5-12-16,-1 0 7 16,1 3-9-16,6 16-1 0,0 4-11 15,5 7-7-15,4 4 2 16,6 0-5-16,4-3 1 15,2-4-1-15,0-5 0 16,8-6-1-16,5-6 1 16,2-2 0-16,7-8 2 15,-2 0-2-15,2-8 3 16,3-14 2-16,2-6-4 16,-5-9 1-16,6 1 0 15,-9 0-2-15,2 7 1 16,-9 10 1-16,-3 7-1 15,-2 5 8-15,-7 4 6 16,3 3-7-16,-3 0-8 16,3 0-4-16,3 14 1 15,-1 14 3-15,2 9 2 0,0 7 9 16,-2 5-6-16,2 2 6 16,0-4-2-16,-2-2 6 15,3-7-9-15,-5-3-2 16,3-8-2-16,-3-5 4 15,-2-10-5-15,1-7 0 16,-2-2 0-16,1-3-1 16,2 0 12-16,6-10 1 15,3-12-1-15,6-9-12 16,0-3-1-16,4-5-12 16,-1-1-16-16,2-7-21 15,0 3-40-15,-2 7-68 0,-4 7-106 16,-2 15-82-16</inkml:trace>
  <inkml:trace contextRef="#ctx0" brushRef="#br0" timeOffset="149713.84">9393 13822 939 0,'0'0'135'0,"0"0"-38"16,0 0-22 0,0 0-63-16,0 0-12 0,0 0-2 15,9 37 2-15,-4 0-3 16,1 3-5-16,-3 1-62 16,-2 1-29-16,3-4-55 15,2-5-104-15,2-15 8 16</inkml:trace>
  <inkml:trace contextRef="#ctx0" brushRef="#br0" timeOffset="150183.34">9887 13769 928 0,'0'0'52'0,"0"0"-8"16,0 0 11-16,0 0-17 16,0 0-29-16,0 0-8 15,64 10 11-15,-8-10-3 16,19 0-4-16,14-3 0 15,11-11 2-15,9-2 0 16,12-6 4-16,16-1 5 16,14 4 12-16,9 5 63 15,1 5-86-15,-2 9 0 16,-5 0-4-16,-7 0-1 0,-8 0-2 16,-19 0-6-16,-22 0 7 15,-25 0-5-15,-31 0-2 16,-21 0 6-16,-15-2 2 15,-6-4 3-15,0 1 7 16,0-1-9-16,0 0 0 16,-9 3-1-16,-12 3-26 15,-11 0-30-15,-6 9-57 16,-11 5-27-16,-10-5-183 16,-6-4-148-16</inkml:trace>
  <inkml:trace contextRef="#ctx0" brushRef="#br0" timeOffset="150662.84">10898 13515 566 0,'0'0'54'0,"0"0"34"15,0 0 20-15,0 0-25 16,0 0-35-16,0 0 1 16,-5-59-23-16,4 59 3 0,1 0-14 15,0 0 1-15,0 0 4 16,0 0-3-16,0 0 9 16,0 0-10-16,0 0-13 15,0 0-3-15,4 3 2 16,11 8 13-16,2 3 15 15,5 0-8-15,1 3-5 16,3 0-4-16,2 0-9 16,2 0 0-16,2 0-4 15,-4 1 0-15,-1-1 1 16,-7 3-1-16,-3 1 0 16,-8-3-3-16,-6 2-3 15,-3-4 3-15,-4 1-4 16,-26 1 7-16,-15 2 3 0,-12 1-2 15,-7 0-1-15,-1 1 0 16,4 0-2-16,7 0-6 16,5 2-47-16,5 1-50 15,9-6-52-15,10-8-187 16</inkml:trace>
  <inkml:trace contextRef="#ctx0" brushRef="#br0" timeOffset="151246.43">11071 13004 521 0,'0'0'61'0,"0"0"50"16,0 0-4-16,0 0 12 16,0 0-44-16,0 0-40 15,-66-48-22-15,50 65 3 16,0 7 13-16,6 2-1 16,3 1 0-16,7-1-16 15,0 2-1-15,4-4-11 16,14-5 3-16,6-4 2 15,6-6-4-15,1-6 6 0,4-3 1 16,-3-3-3 0,-2-16 3-16,-4-4-5 0,-6-7 0 15,-5-6 0-15,-5-4-2 16,-6 0-2-16,-4-1 0 16,-4 10-6-16,-18 11 1 15,-7 10-15-15,-7 10-22 16,-6 17-5-16,0 21-11 15,1 9-90-15,5 3-39 16,5-5-131-16</inkml:trace>
  <inkml:trace contextRef="#ctx0" brushRef="#br0" timeOffset="152306.31">12740 13264 588 0,'0'0'79'0,"0"0"113"16,0 0-49-16,0 0-95 15,-47-79 0-15,19 76-17 16,-7 3-25-16,-1 5 12 16,-3 16-4-16,5 5 2 0,2 6-3 15,7 2-6-15,4 2-3 16,7 0 1-16,8-4-4 16,6-3 0-16,0-7-1 15,0-5 0-15,14-8 0 16,4-2 0-16,2-7 2 15,4 0 1-15,5-9 2 16,2-11 3-16,-1-4-7 16,-1 0 2-16,-7-1-1 15,-5-1-1-15,-4 0 4 16,-3 4-5-16,-2 5 6 16,-1 7 9-16,-6 5 0 0,-1 5-4 15,0 0-11 1,0 3 0-16,0 22-2 0,0 10 2 15,0 11 3-15,0 3 8 16,0 3-5-16,-1 0-2 16,-5 3 5-16,0 3-6 15,0-2 4-15,-1-3 0 16,1-9-4-16,-3-13-2 16,3-9 0-16,3-11 1 15,0-5 0-15,3-6-1 16,0 0 3-16,0 0 1 15,0-14 0-15,3-13-5 16,15-10-10-16,4-9 5 0,8-4-11 16,5 3-24-16,3 4-12 15,-1 9-36-15,1 8-43 16,-5 9-98 0,-2 9-62-16</inkml:trace>
  <inkml:trace contextRef="#ctx0" brushRef="#br0" timeOffset="152716.53">12979 13614 662 0,'0'0'155'16,"0"0"-1"-16,0 0-63 0,0 0-26 16,0 0-28-16,0 0-28 15,26-55 6-15,-3 47 5 16,-4 3-1-16,-3 5-1 15,-2 0-16-15,-2 0 3 16,-2 5 0-16,-4 9-5 16,0 1 8-16,-6 6-6 15,0 4 1-15,0 3 9 16,-16 2 0-16,-10 0-2 16,0-1-3-16,-1-4-4 15,2-5 3-15,3-3-6 16,6-6 1-16,6-2-1 15,7-4 0-15,1-3 0 16,2-2-1-16,0 0-2 16,8 0 3-16,17 0 1 0,11-7 1 15,4-10 0-15,5 2-2 16,-3-2-8-16,-3 0-14 16,-4 2-17-16,-5-2-31 15,-4 0-57-15,-6-2-85 16,-4-1-81-16</inkml:trace>
  <inkml:trace contextRef="#ctx0" brushRef="#br0" timeOffset="153444.24">13038 13000 773 0,'0'0'46'0,"-113"-75"61"16,56 46-9-16,5 5-47 16,-5 6-11-16,1 8-7 15,-1 8-13-15,-3 2-11 16,2 8 2-16,-2 14-6 16,-1 9 2-16,-3 10 9 15,-2 10 4-15,-1 11 3 16,1 7 10-16,3 4-15 15,3 5 3-15,6 0-5 16,4 2-4-16,6 0-2 0,6 1-1 16,5-2 2-16,9-4-8 15,9-5 1 1,9-10 3-16,6-2-7 16,1-9 4-16,23 1 0 0,9-3-4 15,9-4 5-15,8-4 1 16,7 0 1-16,9-3 0 15,6-5-2-15,8 1 4 16,5-3-6-16,-1-7-1 16,1-3 1-16,-2-10 0 15,-2-6-2-15,-1-3 3 16,-1-9-4-16,-3-13-2 0,-3-11-1 16,-2-5 1-1,-6-5-1-15,-5-8 2 0,-4-5-2 16,-6-4 2-16,-8-5-8 15,1 0 3-15,-6-3-6 16,-4-3-1-16,-7 3 10 16,-7 3 1-16,-6 5 0 15,-6 9 0-15,-5-1 2 16,-2 2 0-16,-6 0 0 16,-21-4 1-16,-9 1 0 15,-15 2-1-15,-11 1 0 16,-10 1-2-16,-8 6 2 15,-1 6 0-15,2 11 0 0,1 11 2 16,2 13-4 0,-1 2-1-16,4 29-11 0,2 14-10 15,14 11-22-15,16 10-2 16,21 10-41-16,20 3-59 16,10-2-86-16,26-11-89 15</inkml:trace>
  <inkml:trace contextRef="#ctx0" brushRef="#br0" timeOffset="154037.87">13586 13718 608 0,'0'0'93'15,"0"0"36"-15,0 0 2 16,0 0-51-16,0 0-48 0,0 0-14 16,-6-17-12-16,6 15-5 15,13-1-2-15,12-2 2 16,10-2 1-16,6 0-2 16,6-3 1-16,14-3 0 15,15-3 0-15,10 1 14 16,10-3 10-16,0 6-15 15,3 1 5-15,7 0-2 16,2 5-1-16,-1 3 64 16,-6 2-75-16,-8 1 0 15,-5 0 0-15,-8 0 0 16,-10 0 3-16,-13 0-4 0,-15 0 1 16,-15-2 0-16,-13-3-1 15,-9 5 1-15,-3-3 17 16,-2 3 5-16,0-2-11 15,0 1-12-15,0 1-2 16,-12 0-17-16,-15 0-35 16,-13 3-40-16,-7 10-27 15,-5-6-143-15,-4-3-94 16</inkml:trace>
  <inkml:trace contextRef="#ctx0" brushRef="#br0" timeOffset="154480.91">14218 13397 556 0,'0'0'69'16,"0"0"73"-16,0 0-23 15,0 0-4-15,0 0-57 16,0 0-42-16,-8-18-13 16,8 18-3-16,0 8 1 15,6 9 11-15,8 4 26 0,5 1-22 16,5-2 4 0,-1 2-2-16,7-3-8 0,-4 1-5 15,0-3-4 1,-3 2 2-16,-2-4-2 0,-6-1 0 15,-4-3 0-15,-2-1-1 16,-9 2 2-16,0 0 0 16,0 4 1-16,-14 5 9 15,-13 1-2-15,-8 5-8 16,-9 1 1-16,-3 0-3 16,-1 0 1-16,2 0-2 15,6-5-19-15,3 1-32 16,6-7-42-16,4-3-74 15,8-12-167-15</inkml:trace>
  <inkml:trace contextRef="#ctx0" brushRef="#br0" timeOffset="154954.66">14367 12900 786 0,'0'0'36'0,"0"0"55"15,0 0 8-15,0 0-60 16,-81 10-22-16,68 13 17 15,3 0-18-15,5 4 5 16,3-1-2-16,2 2-9 16,0-3 2-16,8 0-6 15,10-8-1-15,3 0-2 16,-1-6-3-16,3-5 4 16,3-4 1-16,-1-2 1 15,3 0 1-15,0-8-3 16,-2-11 2-16,0-4-6 15,-7-2-5-15,-7-7-8 16,-8-4-5-16,-4 0 10 16,0 0-3-16,-16 7-2 0,-13 11-5 15,-6 16 5-15,-9 4-11 16,-2 28 2-16,2 12-6 16,9 8-62-16,14-2-92 15,17-1-124-15</inkml:trace>
  <inkml:trace contextRef="#ctx0" brushRef="#br0" timeOffset="155612.47">15605 13258 599 0,'0'0'264'0,"0"0"-140"16,-49-73-53-16,31 59-31 16,0 8-8-16,-6 5-31 15,-3 1 0-15,-7 4-1 16,-3 15 2-16,-2 2 1 15,3 3 4-15,7 2-3 16,6-1 1-16,7-1-5 16,10-3 1-16,3-5-3 0,3 0 3 15,3-6-4-15,12-5 3 16,7-5 0-16,0 0 5 16,5-12-3-16,1-7 3 15,-2-3-5-15,2-5 1 16,-1 0 0-16,-5 5-1 15,-4 2 0-15,-4 7 7 16,-7 7 11-16,-2 3 4 16,-4 3-6-16,2 1-16 15,0 20-5-15,0 10 5 16,0 9 0-16,-1 4 7 16,-1 4-5-16,1 2-1 15,-2 2 2-15,0 2-1 0,0 2 1 16,0-4 4-16,0-9-4 15,0-9 1-15,0-12-1 16,0-5-2-16,0-10 0 16,0-7 1-16,0 0 3 15,0 0 17-15,0-11 9 16,1-13-12-16,11-13-19 16,3-5-1-16,4-3 0 15,4-1-13-15,5 4-16 16,7 2-29-16,4 3-59 15,-1 6-69-15,-2 9-144 16</inkml:trace>
  <inkml:trace contextRef="#ctx0" brushRef="#br0" timeOffset="156137.25">15892 13609 736 0,'0'0'101'0,"0"0"74"16,0 0-102-16,0 0 2 15,21-83-24-15,-5 69-15 16,3 3-15-16,-5 3-10 16,4 3-4-16,-6 3-7 0,-2 2-2 15,-3 0 2-15,-1 2-3 16,-3 8 1-16,-1 6-2 15,-2 1-1-15,0 3 1 16,-7 0-1-16,-10-1 3 16,-3 3 2-16,0-5-3 15,-1 0 3-15,7-5-3 16,6-3 2-16,6-5-3 16,2-4-12-16,0 0 0 15,0 0 3-15,6 0 4 16,9 0 9-16,6 0 3 15,-2-1 2-15,-2 1 4 16,2 0-8-16,-1 5 2 0,3 10-3 16,-2 2 1-1,-2 5 0-15,-4-3-1 0,-6 2 0 16,-4-2 8-16,-3-2-7 16,-9-3 4-16,-21-1 3 15,-14-1-4-15,-10-2 1 16,-7-5-5-16,-3-5-9 15,4 0-34-15,11-1-60 16,10-18-41-16,17-7-142 16,12-8-355-16</inkml:trace>
  <inkml:trace contextRef="#ctx0" brushRef="#br0" timeOffset="156813.18">15889 12888 601 0,'0'0'98'16,"0"0"-13"-16,-111-66 44 16,78 52-30-16,0 5-55 15,-5 4-7-15,-8 5-7 16,-2 0-6-16,-7 10-9 15,-2 16-5-15,-1 8 15 16,-5 10 8-16,-4 12-7 16,0 3-1-16,-2 7-10 0,8 0-2 15,7 4 5-15,13 2-11 16,12 1 1-16,17 0 2 16,12 4-10-16,0-2 7 15,17-2-1-15,10-4-4 16,7-7 9-16,6-7-8 15,4-5 2-15,11-1 2 16,6-2-7-16,6-4 3 16,7-2-3-16,4-5 0 15,3-9 0-15,-5-6-1 0,3-5 1 16,-9-7 1 0,-8-7 1-16,-2-2-2 0,-5 0 0 15,4 0 0-15,2-8 1 16,1-8-1-16,4-4 0 15,1-4-3-15,-3-7 1 16,3-6 0-16,1-10-8 16,-7-7-4-16,-6-10 5 15,-12-11-7-15,-8-11 5 16,-6-4 9-16,-8-2 0 16,-12 0 2-16,-9 5 0 15,-6 2 1-15,-28 3 6 16,-17 7 0-16,-11 10 2 15,-15 12 0-15,-3 13-8 16,-5 19-2-16,-8 21 1 16,0 3-11-16,1 35-7 0,5 13-16 15,10 10-20-15,12 6-35 16,9 2-31-16,10-4-135 16,10-12-111-16</inkml:trace>
  <inkml:trace contextRef="#ctx0" brushRef="#br0" timeOffset="157794.6">16866 13522 538 0,'0'0'87'15,"0"0"45"-15,0 0-63 16,0 0 18-16,0 0-9 15,0 0-48-15,-10-24-18 16,10 24-7-16,0 0-4 0,0 0-1 16,0 0 0-1,0 0 0-15,16 0 7 0,8 5 5 16,14 0 5-16,15-5 2 16,17 0-6-16,18 0 8 15,20 0-3-15,16-8 4 16,14 1 3-16,5 2-9 15,-3 1 2-15,-8 3-16 16,-11-1 0-16,-13 2-2 16,-11 0 1-16,-9-2 0 15,-11 2 2-15,-7-2 3 16,-12 0 3-16,-14-1-2 16,-11 0-5-16,-14 0 12 15,-11 1 0-15,-2 0 11 0,-6 2 0 16,0 0-12-16,0 0-6 15,0 0-7-15,0 0-3 16,0 0-1-16,-11 0-41 16,-22 4-21-16,-14 6 15 15,-13 0-86-15,-3-5-81 16,-2-5-91-16</inkml:trace>
  <inkml:trace contextRef="#ctx0" brushRef="#br0" timeOffset="158327.4">17519 13297 70 0,'0'0'416'0,"0"0"-315"16,0 0-18-16,0 0 27 15,0 0-25-15,0 0-19 16,-9-39 0-16,9 39-12 16,0 0-27-16,0 0-1 0,0 0-5 15,0 0-21-15,0 0-2 16,0 0 2-16,7 10 22 15,5 2 14 1,2-2-17-16,5 0 13 0,5 1-11 16,3-1-14-16,3-1-1 15,1 2-2-15,-1-2-4 16,0 3 0-16,-8-2 0 16,-3 4 0-16,-6-1 0 15,-2-3 0-15,-5 2 0 16,-3 0-1-16,-3 0 0 15,0 5 1-15,-12 0 1 16,-12 9 2-16,-11 1 12 0,-11 5-10 16,-6 2 0-16,-3 5-5 15,2 0-1-15,0 1 0 16,9 3-4-16,2-4-30 16,8-3-50-16,11-4-70 15,9-9-230-15</inkml:trace>
  <inkml:trace contextRef="#ctx0" brushRef="#br0" timeOffset="158983.46">17707 12838 667 0,'0'0'117'0,"0"0"8"15,0 0-12-15,0 0-50 16,0 0-19-16,0 0-23 16,-68-20-21-16,57 39 26 15,2 5-3-15,7 1-9 16,2 2 4-16,0 1-9 16,2 0-2-16,14-2 2 0,5-2-8 15,1-4 3 1,2-6-4-16,0-8 0 0,3-4 2 15,5-2 3-15,2-8-4 16,3-16 4-16,-4-5-5 16,-8-6-6-16,-9 0-5 15,-8-1-1-15,-8 3 8 16,0 2 0-16,-12 12-3 16,-14 9-9-16,-8 10-7 15,-6 10-18-15,-6 20-22 16,6 10-11-16,7 6-118 15,15-4-62-15</inkml:trace>
  <inkml:trace contextRef="#ctx0" brushRef="#br0" timeOffset="159676.65">19214 13129 583 0,'0'0'117'0,"0"0"45"15,0 0-46-15,0 0-43 16,-32-76-41-16,6 74-6 16,-9 2-17-16,-7 0 2 15,-5 12 4-15,0 7 2 16,4 5-4-16,12-1-4 16,8-1-2-16,7-1-5 15,10-4-2-15,4-4-1 16,2-3 1-16,0-4 0 15,15-5 0-15,10-1 0 16,5 0 7-16,2-14-3 16,1-3-4-16,-3-2-4 0,-4 0 3 15,-3 3 1 1,-8 3-1-16,-5 8 1 0,-4 2 0 16,-2 3 1-16,1 0-1 15,1 12-6-15,1 11 6 16,-3 8 1-16,1 7 2 15,0 3 0-15,-5 6 5 16,0 3 7-16,0-1-11 16,0 0 8-16,-3-2-2 15,-6-6-5-15,-3-4 2 0,4-11-6 16,2-7 3 0,2-11 0-16,4-5-2 0,0-3 3 15,0 0 7-15,0-5 2 16,0-15 14-16,6-9-28 15,15-7-1-15,3 0 1 16,6-3-17-16,5 0-15 16,7 1-18-16,6 4-46 15,4 6-13-15,0 9-75 16,-9 8 101-16,-13 6-242 16</inkml:trace>
  <inkml:trace contextRef="#ctx0" brushRef="#br0" timeOffset="160007.04">19542 13433 665 0,'0'0'166'16,"0"0"28"-16,0 0-72 16,0 0-40-16,0 0-41 15,0 0-31-15,-48-8-8 16,33 23 5-16,0 4 1 15,0 5-3-15,1-2-4 16,1-2 3-16,3-3-4 16,-1-1 2-16,4-6-4 15,1-2 2-15,4-2 0 16,1-5-1-16,1 1-2 0,0 0-4 16,16-2-1-1,14 1 8-15,6-1 0 0,3 0-7 16,1 0-36-16,-3 0-32 15,-7 0-34-15,-6 0-55 16,-6 0-78-16,-6 0-49 16</inkml:trace>
  <inkml:trace contextRef="#ctx0" brushRef="#br0" timeOffset="160228.28">19667 13509 663 0,'0'0'140'0,"0"0"62"0,0 0-108 16,0 0-15-16,0 0-35 16,0 0-44-16,-18-25-15 15,18 53 10-15,0 11 3 16,-5 5 2-16,-2 2-16 16,0-3-39-16,-3 0-9 15,-1-8-50-15,-1-6-21 16,0-5 12-16,1-12-124 15</inkml:trace>
  <inkml:trace contextRef="#ctx0" brushRef="#br0" timeOffset="160871.04">19446 12894 775 0,'0'0'13'16,"-100"-57"79"-16,54 41-1 15,9 6-40-15,-1 7-28 16,-3 3-7-16,-3 0-5 16,-9 10 10-16,-8 7 0 15,-4 9 7-15,0 4 3 16,0 10-4-16,7 5 1 15,5 8-3-15,6 7-4 16,7 2 3-16,12 8-6 0,11 2-6 16,14-2 2-1,3 0-7-15,6-3 5 0,20-1 0 16,3 2-5-16,8-3 5 16,3-3-6-16,10-6-4 15,4-5 9-15,4-5-11 16,8-2 1-16,1-7 0 15,0-4-1-15,0-10 0 16,5-4 0-16,1-5-2 16,6-7 2-16,-3-5-2 15,-6-2-1-15,-7 0 3 16,-4-19-11-16,-6-9 8 16,6-6 0-16,0-7 3 15,-3-5 1-15,1-11-1 0,-2-12-6 16,-7-14 0-1,-2-10-2-15,-9-5 2 0,-5-4 4 16,-13 4-2-16,-16 2 4 16,-3 5 0-16,-34 8 0 15,-17 11-1-15,-13 11-4 16,-14 15 3-16,-7 15 2 16,-9 20-2-16,-3 11 1 15,5 24-19-15,4 19-21 16,9 15-13-16,14 6-31 15,10 3-30-15,8-3-124 16,11-10-82-16</inkml:trace>
  <inkml:trace contextRef="#ctx0" brushRef="#br0" timeOffset="161818.41">20224 13450 212 0,'0'0'390'0,"0"0"-236"0,0 0-77 16,0 0-9-16,0 0-26 15,0 0-16-15,36-8 1 16,-23 6 7-16,4 1-14 16,1 1-2-16,8-1 3 15,5 1-9-15,9-2 2 16,14 1-9-16,23-1-2 16,22-1 8-16,22-2 28 15,20 1-16-15,10 1 7 16,10 1-17-16,4 0 20 15,-6 1-21-15,-10 1-6 16,-13-2-3-16,-18 2-2 16,-11-5 2-16,-16 1 2 0,-18-2-1 15,-9-1 8 1,-15-1-4-16,-13-1-1 0,-8 4 10 16,-11 0-7-16,-7 1 5 15,-5 1 2-15,-4 3-7 16,-1 0-1-16,0 0-9 15,0 0 2-15,0 0-4 16,0 0 0-16,0 0-2 16,0 0-6-16,0 0-16 15,0 0-18-15,-24 3-24 0,-17 11 35 16,-18 1-103-16,-5-5-128 16,-3-8-136-16</inkml:trace>
  <inkml:trace contextRef="#ctx0" brushRef="#br0" timeOffset="162406.54">21160 13179 522 0,'0'0'119'0,"0"0"57"16,0 0-13-16,0 0-72 15,0 0-41-15,0 0-23 16,-12-11-12-16,20 11-8 16,9 0 0-16,6 8 16 0,2 1-6 15,-1 2-10-15,-2-2-4 16,-1 3-1-1,-3-2-1-15,-3 0-1 0,-1 4 0 16,-5-2 2-16,-1 2-2 16,-3 3 1-16,-5 1 2 15,0 2 0-15,0 3 9 16,-15 2-4-16,-9 6 13 16,-4 3-9-16,-4 2-3 15,-4 3-3-15,-3 0-3 16,1 3-2-16,-1 3-1 15,2-4-1-15,3-2 0 16,4-4-22-16,9-7-25 16,8-4-34-16,8-8-65 0,5-15-202 15,9-1-135-15</inkml:trace>
  <inkml:trace contextRef="#ctx0" brushRef="#br0" timeOffset="162873.34">21330 12825 408 0,'0'0'349'15,"0"0"-209"-15,0 0-63 16,0 0-5-16,0 0-51 16,0 0-5-16,-37-28-14 15,26 45 8-15,-2 4 23 16,2 6-17-16,5 0 7 16,2 1 2-16,4 0-5 15,0-2-5-15,3-4-7 16,7-3 2-16,4-5-1 15,4-3-9-15,2-7 7 16,10-4 3-16,4 0-9 0,10-12 9 16,2-11-10-16,-6-7-2 15,-4-5 2-15,-12-6-13 16,-12 0 0-16,-9 3 7 16,-3 7-12-16,-6 12 9 15,-21 11-7-15,-13 8-24 16,-9 12-10-16,-1 22-3 15,6 11-63-15,13-1-97 16,14 2-91-16</inkml:trace>
  <inkml:trace contextRef="#ctx0" brushRef="#br0" timeOffset="163585.34">22959 13002 622 0,'0'0'0'15,"0"0"132"-15,1-84-52 0,-1 67-1 16,0 2-19 0,0 1-16-16,-6 3-17 0,-8 2 0 15,-7 2-13-15,-15 7 10 16,-17 0 6-16,-15 12 1 16,-10 14 28-16,-1 8-17 15,6 5-11-15,7 7-6 16,10 6-2-16,4 7-5 15,12 7-13-15,10 9 2 16,12 4-7-16,9 4 3 16,9 1 0-16,0-1-3 15,4-6 3-15,11-7 0 16,6-11-1-16,4-11 2 16,4-10-2-16,4-5 0 0,7-8 4 15,13-7-2-15,12-5-1 16,15-9 6-16,11-4-9 15,6 0 5-15,-3-6-5 16,-8-10-9-16,-7-6 1 16,-7-8-1-16,-3-8 5 15,-5-3 3-15,-3-12-3 16,0-8 3-16,-1-9 1 16,-2-3-2-16,-4-2-2 15,-7-2 2-15,-9 0 2 16,-15-1-1-16,-12 3 2 15,-11 0-1-15,-6 3 0 16,-28 2-2-16,-14 8 0 0,-15 9 2 16,-12 9-3-1,-12 12 3-15,-14 13-1 0,-6 16-14 16,-1 3-8-16,5 23-18 16,10 16-16-16,16 15-50 15,17 2-146-15,18-3-125 16</inkml:trace>
  <inkml:trace contextRef="#ctx0" brushRef="#br0" timeOffset="164372.41">22869 13311 857 0,'0'0'138'16,"0"0"-17"-16,0 0-22 15,0 0-47-15,0 0-48 16,0 0-4-16,-6-16-6 15,5 35 6-15,-3 5 0 16,2 1 7-16,0 1 0 0,1 1-6 16,-3 2 8-1,2-1-7-15,-1-3 3 0,1-1-4 16,2 0 0-16,0-2-1 16,0-2 0-16,0-3-2 15,0-4-8-15,0-5-26 16,0-3-30-16,0-1-20 15,-4-2-62-15,-8-2-56 16,0 0-102-16</inkml:trace>
  <inkml:trace contextRef="#ctx0" brushRef="#br0" timeOffset="164622.1">22687 13341 718 0,'0'0'142'0,"0"0"38"16,0 0-72-16,0 0-24 15,0 0-34-15,0 0-33 16,32-41-16-16,5 41 4 16,10 0-4-16,1 0-1 15,3 2 0-15,-2 1 0 16,-1 1 0-16,-7 1-22 15,-6 2-84-15,-10-3-116 16,-8-1-273-16</inkml:trace>
  <inkml:trace contextRef="#ctx0" brushRef="#br0" timeOffset="165617.17">23385 13588 688 0,'0'0'137'0,"0"0"46"15,0 0-103-15,0 0-6 16,0 0-3-16,0 0-37 0,29-71-20 16,-13 71-7-1,8 0-7-15,6 0 0 0,6 8-1 16,0 4 2-16,5 5-1 15,-1 2 1-15,1 1-1 16,-3-1 4-16,-5 2-4 16,-5 3 0-16,-1-1 0 15,-2 4 0-15,-1 3 4 16,1-1-4-16,-5 3 0 16,-3-5 1-16,-2-1 0 15,-6 1-1-15,-6-1 1 16,-3 0-1-16,0-1 3 0,-3 1 10 15,-12 1-1-15,-3-1 1 16,-3 2 0-16,0-1-1 16,-3-6-8-16,0 3 4 15,-1-7 5-15,0-2-6 16,1 1 0-16,-2-6 3 16,-2-2-5-16,-3-1 2 15,-7-5 1-15,-3 1-3 16,-4-3 3-16,0 0-1 15,5-3 1-15,6-9 4 16,5 0-6-16,4 0 4 16,6-2-5-16,0 1-4 15,3 1 3-15,3 1-4 16,1 3-1-16,2 1 0 16,3 2-20-16,1 0-3 0,1 3-11 15,2 2-3-15,3 0-14 16,0 0-18-16,-2 0-93 15,1 0-116-15,-1 5 41 16</inkml:trace>
  <inkml:trace contextRef="#ctx0" brushRef="#br0" timeOffset="166159.31">23352 13851 499 0,'0'0'101'16,"0"0"67"-16,0 0-21 15,0 0-37-15,0 0-50 16,0 0-6-16,0-34 0 16,0 34-6-16,-1 0-18 15,-1 0-12-15,-6 0-8 16,-7 0-9-16,-12 2 2 0,-8 8-3 16,-4 0 3-16,3 5 3 15,1-1 2-15,1 1 1 16,4 2 1-16,5-3-7 15,5-1 1-15,5 1 1 16,5-4-4-16,8 3-1 16,1 4 0-16,1 3 0 15,0 9 2-15,13 0-1 16,7 3 3-16,0 0 0 16,6-1-2-16,-2-2-1 15,0-3-1-15,-6-6 0 16,-2 2-1-16,-4-5 4 15,-2-1-3-15,-2 1 0 0,-2 2-16 16,0 2-20 0,3 2-45-16,0 1-87 0,6-7-139 15,3-5-298-15</inkml:trace>
  <inkml:trace contextRef="#ctx0" brushRef="#br0" timeOffset="166704.67">23712 14478 779 0,'0'0'92'0,"0"0"72"16,0 0-48-16,0 0-27 16,0 0-29-16,0 0-35 15,-21-65-6-15,20 65-14 16,-4 0-5-16,-7 1 0 15,0 15 0-15,-4 2 10 0,7 0-4 16,3 1-2-16,3-1 6 16,3-1-5-1,0 0 1-15,6-1 1 0,12-4-5 16,3-1 2-16,6-3 1 16,1-5-4-16,2-3 3 15,-2 0 1-15,-1 0-5 16,-2-12 5-16,-5-4-5 15,-3-3-2-15,-8-2 1 16,-4-3-5-16,-5 1-7 16,0 2-5-16,-14 6-7 15,-11 6 3-15,-5 9-16 16,-1 0-3-16,3 6-22 16,3 12-45-16,9 4-22 15,10-2-152-15,6-1-87 0</inkml:trace>
  <inkml:trace contextRef="#ctx0" brushRef="#br0" timeOffset="166978.31">24245 14420 956 0,'0'0'128'16,"0"0"15"-16,0 0-49 0,0 0-45 16,0 0-29-16,0 0-20 15,4 16-9-15,-5 17 9 16,-9 7 0-16,0 6 0 16,-3 3-7-16,3-1-48 15,-3 5-33-15,0-1-92 16,-5-12-162-16,2-4-343 15</inkml:trace>
  <inkml:trace contextRef="#ctx0" brushRef="#br0" timeOffset="170469.53">4205 13302 212 0,'0'0'102'0,"0"0"5"0,0 0-41 15,0 0 5 1,0 0-19-16,0 0-16 0,0-17 11 16,0 15 32-16,0 2-23 15,0 0 14-15,0-3-20 16,0 3 3-16,0 0-17 16,0 0-8-16,0 0 0 15,0 0-2-15,0-2 7 16,-3 1-4-16,0-3 2 15,-7-1-11-15,-1-2-10 16,-4 1 5-16,-4 2-5 16,-3-1-6-16,-4 0 4 15,1-2-6-15,-2-1 4 16,-6-5-3-16,5-4 3 16,-2-3-3-16,0-5-2 0,8-3 0 15,-5-3 0-15,6-3 0 16,3-2 0-16,0-3-1 15,9-7 1-15,8 0-1 16,1-1 0-16,0-1 0 16,10 1 0-16,11-1-1 15,9 3 1-15,4 2-3 16,7 4 3-16,0 2 0 16,1 5 0-16,3 2 0 15,0-1 1-15,4 1-1 16,2 7 0-16,-2 4 0 15,-7 8 0-15,1 9 4 0,-12 2-3 16,2 5 1-16,-2 14-2 16,-3 6 0-16,1 5 4 15,-4 2 0-15,-2 2-1 16,-5 2 4-16,-5 0-1 16,-3 3 4-16,-5 0 0 15,-3-3-3-15,0 0-2 16,-2-2-2-16,0-2 1 15,0-2-2-15,0-2-2 16,0 0 0-16,-4-6 1 16,1-2-1-16,-2-4-2 15,0-1-4-15,0-3-13 16,-1 1-8-16,0 1-13 0,-2 0-14 16,0 4-44-1,-1 0-1-15,0-3-121 0,-3-3 14 16,0-6-22-16</inkml:trace>
  <inkml:trace contextRef="#ctx0" brushRef="#br0" timeOffset="170875.31">4359 12911 754 0,'0'0'140'0,"0"0"-9"16,0 0-49-16,0 0-36 16,0 0-43-16,0 0 2 15,-2 17 16-15,14 5 25 16,3 1-22-16,-3 4 5 16,0-1-7-16,1 6-5 15,-2-1-3-15,5-2 2 16,-4 3-9-16,1-3 4 15,-2 0-5-15,1-3 0 16,-2-6-2-16,1-6-2 16,-1-5 2-16,-2-6-3 15,-1-3 0-15,4 0 2 16,4-5 0-16,7-15 6 16,-1-8-3-16,6-3-4 15,-2-6-2-15,0-1-1 16,2-1-13-16,-3 3-22 0,-4 2-24 15,3 5-50-15,-9 5-66 16,-4 4-182-16</inkml:trace>
  <inkml:trace contextRef="#ctx0" brushRef="#br0" timeOffset="171141.21">4922 12308 1020 0,'0'0'4'0,"0"0"101"16,0 0 5-16,0 0-63 15,0 0-45-15,0 0-2 16,8 63 0-16,10-1 2 15,1 9-2-15,-1 9-4 16,3 9-56-16,-2 0-101 16,-5-10-223-16</inkml:trace>
  <inkml:trace contextRef="#ctx0" brushRef="#br0" timeOffset="172495.6">8750 13138 149 0,'0'0'63'16,"0"0"-15"-16,0 0 1 15,0 0 5-15,0 0-30 16,0 0-16-16,-91-10-5 15,76 10 1-15,3 4 4 16,0 1 3-16,5 0 11 16,4-1-6-16,3 0-15 15,0 0 5-15,0 1-3 16,6-2-3-16,4 3 0 0,-2-2-1 16,1 3-11-1,-2-2-7-15,2-1-4 0,-4-1-6 16,0-1 7-16,-2-2 18 15,2 0 4-15,-4 0 12 16,1 0 31-16,-2 0 19 16,0 3-14-16,0-3 8 15,0 0-9-15,0 0 6 16,0 0 4-16,0 2-8 16,0-2-14-16,0 0 27 15,0 0-4-15,0 1 2 16,0-1-7-16,0 0-10 0,0 0 11 15,0 0-23 1,-8-3-26-16,-2-6 6 0,-2-2 1 16,-4-3-1-16,6-3-4 15,-4-3-4-15,0-4 4 16,1-5-7-16,2-7 0 16,3-3 4-16,6-7-3 15,2-2 1-15,0-5-1 16,7 0-1-16,10-1 0 15,4-1 0-15,4 6-1 16,5 6 0-16,2 7 1 16,6 5 1-16,5 6-1 15,2 6 0-15,-1 6-1 0,6 3 0 16,-9 9-2 0,-2 1 1-16,-4 1-4 0,-4 15 4 15,-1 3 1-15,-4 5 1 16,-3 2-2-16,-3 1 1 15,-1 4 1-15,-4 4 0 16,0 2 2-16,-7 1 7 16,0 2-3-16,-2-5 4 15,-5 0-2-15,-1-3-6 16,0-5 0-16,0-1-2 16,0-6-1-16,0-2 1 15,0-1-14-15,0-2-21 0,0-2-29 16,0-2-31-1,-5-1-81-15,-5-2-62 0,-1-6-95 16</inkml:trace>
  <inkml:trace contextRef="#ctx0" brushRef="#br0" timeOffset="172887.28">9081 12871 794 0,'0'0'78'15,"0"0"57"-15,0 0-61 16,0 0-39-16,0 0-35 16,0 0 0-16,-10 18 3 0,10 4 8 15,8 0 6-15,-1-2 5 16,1 2 0-16,2-2-2 15,0-1-10-15,-3-4 5 16,-2-1-4-16,1-3-8 16,1-4 2-16,-4-3 1 15,0-2-6-15,2-2 7 16,4 0-3-16,8-10 10 16,5-11-5-16,4-6-8 15,0-2 0-15,-3-4-1 16,1-1-8-16,-5-1-4 15,1-1-37-15,-2 3-42 16,-6-1-40-16,-3 5-138 0,-2-2-229 16</inkml:trace>
  <inkml:trace contextRef="#ctx0" brushRef="#br0" timeOffset="173194.94">9256 12022 886 0,'0'0'52'0,"0"0"65"16,0 0-107-16,0 0-4 16,0 0 14-16,38 96-2 15,-18-42-14-15,2 4-4 16,-1 8-10-16,0-3-52 16,-5 0-152-16,-7-7-137 15</inkml:trace>
  <inkml:trace contextRef="#ctx0" brushRef="#br0" timeOffset="174287.28">12345 13109 390 0,'0'0'68'16,"0"0"-23"-16,0 0-35 16,0 0-4-16,0 0 33 0,0 0-4 15,31-47 73 1,-30 43-1-16,0 1 57 0,-1 2-61 15,0 0-31-15,0-2-14 16,0-1-30-16,0-2-10 16,-9-1 2-16,-1-2-8 15,-4-1 2-15,-3-4-7 16,-5-6-2-16,-2-6-2 16,-1-1-3-16,1-3 0 15,6-3 0-15,3 2 0 16,7-3-1-16,8-5 0 15,0-5-5-15,15-1 4 16,9-4-4-16,9 3 1 0,4 12-1 16,2 4 3-16,-2 5 1 15,2 5 1-15,-2 0 1 16,-2 4-1-16,-2 2 1 16,-2 3 0-16,-1 2 0 15,1 0 1-15,-1 4-1 16,1 0 0-16,2 3 1 15,0 2-2-15,1 0 4 16,-4 15-3-16,-4 5 2 16,-1 3-2-16,-10 7 4 15,3 6 0-15,-9 6-4 16,-1 4 14-16,-3 3-7 16,-4-2 0-16,1-2 0 15,-2-3-1-15,0-6-5 0,0-5 0 16,0-5 0-16,0-2-1 15,0-7-1-15,-3-4-12 16,0-1-14-16,-4-3-27 16,-1-4-49-16,-3-1-50 15,-5-4-111-15,1 0-157 16</inkml:trace>
  <inkml:trace contextRef="#ctx0" brushRef="#br0" timeOffset="174737.03">12719 12837 768 0,'0'0'72'0,"0"0"74"15,0 0-60-15,0 0-33 16,0 0-35-16,0 0-18 15,-4-15-3-15,4 15 0 16,0 0 0-16,0 0 3 16,0 0 10-16,4 5-3 15,3-2 7-15,-1 4 1 16,0 3-7-16,2 2 11 16,-1 4 5-16,-1 2-13 0,0 0-2 15,-1 2-5-15,2 0 3 16,2-2 0-16,-3-3-4 15,0-2 3-15,0-7-5 16,3-3-1-16,-3-3 7 16,5 0-2-16,6-6 16 15,3-14-6-15,4-6-14 16,-4-3 1-16,-1-2-2 16,-2-1-2-16,-3-2-5 15,0 0-14-15,-1-1-4 16,0 2-29-16,-1 0-55 15,-6 8-49-15,-6 8-190 0</inkml:trace>
  <inkml:trace contextRef="#ctx0" brushRef="#br0" timeOffset="175159.93">12616 11922 830 0,'0'0'56'16,"0"0"80"-16,0 0-103 0,0 0-32 15,0 0 7-15,-14 97 3 16,22-43-6-16,10 4-5 16,6 2-5-16,0 0-86 15,-7-8-228-15</inkml:trace>
  <inkml:trace contextRef="#ctx0" brushRef="#br0" timeOffset="176889.01">15619 12784 487 0,'0'0'112'0,"0"0"-25"15,0 0-8-15,0 0-32 16,0 0-3-16,0 0 27 15,1 0-1-15,-1-1-23 16,0-3-4-16,0-3 2 16,0 0-42-16,-9-3 32 15,-3-2-6-15,0-5-11 16,-4-2 5-16,-1-4-12 16,1-5-2-16,3-2 1 15,-2-3-5-15,4-4 0 0,3-1-4 16,1 1-1-16,2 0 0 15,3-2 1-15,2 0-1 16,0 0 0-16,2 1 0 16,12 4-1-16,3 6 1 15,4 2 0-15,1 7 0 16,5 2-2-16,3 2 0 16,4 2 2-16,3-1 0 15,2 5-4-15,1 2 6 16,-1 4-4-16,-6 3 2 0,0 0 0 15,-6 0-1-15,-1 0 1 16,-2 8 0-16,-4 3 0 16,1 4-2-16,1 1 2 15,-6 2 0-15,-1 3 2 16,-3 4-4-16,-3 4 4 16,0 2-1-16,-6 4 10 15,0 0-7-15,0 0 7 16,-1 1-3-16,1 0-6 15,-2 0 4-15,1-1-1 16,1 3-3-16,-2-4-1 16,1-5-1-16,0-2 0 15,-2-5 0-15,0-10 0 16,0-2 2-16,0-4-2 16,0-1 0-16,0-2-3 0,0 0 1 15,0 3-11 1,0-1-14-16,0 0-1 0,-8 0-24 15,0 2-41-15,0 1-6 16,-2-1-115-16,1-3-42 16,2-4-158-16</inkml:trace>
  <inkml:trace contextRef="#ctx0" brushRef="#br0" timeOffset="177324">15956 12587 763 0,'0'0'204'16,"0"0"-109"-16,0 0-31 15,0 0-57-15,0 0-3 16,0 0-4-16,-3 40 30 15,10-13-11-15,5-1 8 16,-1-1-3-16,-2 1-11 16,2-2-3-16,-3 3-1 15,-1-4 5-15,0 2-5 16,-2-5-2-16,0-3 5 0,-4-4-11 16,2-5 4-1,-1-5-5-15,-1-3 4 0,-1 0 5 16,0 0 5-16,6 0 4 15,2-10 11-15,8-7-16 16,1-9-13-16,3-3 0 16,3-1-1-16,-3-6 1 15,1 0-8-15,2-7-23 16,-1 2 0-16,-4 4-38 16,-2 1-78-16,-6 7-132 15,-7 5-216-15</inkml:trace>
  <inkml:trace contextRef="#ctx0" brushRef="#br0" timeOffset="177752.25">16172 11696 597 0,'0'0'117'0,"0"0"66"16,0 0-93-16,0 0-15 15,0 0-2-15,0 0-32 16,0-39-30-16,0 39-11 16,0 14-1-16,0 8 1 15,1 10 16-15,4 3-10 16,1 5 1-16,0 4-7 15,1 6-5-15,1 3-54 0,-1-7-99 16,-1-7-246-16</inkml:trace>
  <inkml:trace contextRef="#ctx0" brushRef="#br0" timeOffset="183709.62">20038 12712 634 0,'0'0'191'16,"0"0"-53"-16,0 0-58 16,0 0-51-16,0 0-21 15,0 0 6-15,0 0-11 16,-16-38 5-16,14 35 7 16,-1-2-8-16,0-1 21 15,0 0-12-15,1-1 5 16,-3 0-7-16,1 1 0 0,-3-2 1 15,0 0-4-15,-1 0 1 16,0 1 1-16,0 0-2 16,-5-1-5-16,1 0 4 15,-2-1-4-15,-2 0 2 16,-1-2 6-16,0 0-5 16,-6 0-4-16,1 0 6 15,-1 4-7-15,-3-3 1 16,-3 6-2-16,-4-1-1 15,-1 0 2-15,-2 3-2 16,-1-1 0-16,3 2 5 16,-3 1-5-16,1 0 5 15,-2 0-7-15,1 0 1 16,1 4 2-16,2 0 0 16,0 2 0-16,-1-1-3 0,2 1 2 15,2 3-2-15,0-1 0 16,-1 2 0-16,1-1 0 15,3-1 1-15,-2-1-1 16,2 2 1-16,2-1-1 16,-2 1 0-16,0-1 0 15,-2-1-1-15,1 3 1 16,1-1 0-16,3 0 0 16,2 2 0-16,1-2-1 15,1 1 1-15,2 2 0 16,1 3 0-16,-1 3-1 15,1 2 1-15,-6 2 0 16,2 4-2-16,-3 2 4 16,0 0-2-16,1 4 2 0,-1-3-2 15,0 1 2-15,-1-2 0 16,2-1-1-16,2-1 2 16,1-1-2-16,3-1 0 15,0-2 1-15,5-1-1 16,0-1 0-16,2 1-1 15,-2 1 0-15,5 5 4 16,1 1-3-16,-2 2 0 16,1 4 6-16,2-3-7 15,0 3 5-15,3 0-4 16,-1-2 0-16,-3 1 5 16,4-6-2-16,-2 2-3 15,1-2 6-15,4-1-6 0,-2 3-1 16,2 2 7-16,0 0-5 15,0 5 1-15,0-3 2 16,0 0-4-16,0-4 4 16,0 1-3-16,0-4 0 15,0-2 3-15,2 1-5 16,4 0 6-16,1 0-3 16,2-2-1-16,1 0 3 15,4 1-3-15,-2-1 0 16,0-3 1-16,1 3-2 0,-1-4 3 15,3-2-1-15,0 2-1 16,0-2 4-16,1-1-6 16,2 1 3-16,-2 0-3 15,5-1 2-15,2 1-1 16,-2 0-1-16,3-1 0 16,-2-3 4-16,0-1-3 15,-1 0-1-15,2-5 1 16,-1 0-1-16,1-2 4 15,0-1-2-15,3 1-2 16,0-2 3-16,3 0-1 16,0-3-2-16,0 4 0 15,-2-3 0-15,2-1 2 16,0 0-2-16,2 0 0 16,0 0 0-16,1 0 0 0,1 0-1 15,1 0 1-15,-1 0-1 16,-3-1 0-16,-2-3 1 15,0-1 0-15,-1-1 1 16,0 0-1-16,1-3 2 16,0-1-2-16,1-1 0 15,-3 0-2-15,4-2 5 16,2-1-4-16,2 1 2 16,-1 0-1-16,1 3 0 15,-2-2 0-15,0 2 1 16,-2-1-1-16,-3 0 0 15,1 0 1-15,-2-2-2 16,-3 3 2-16,3-4-1 0,-1 1 0 16,-1-1 1-16,0 0-1 15,-2-1 0-15,3 1 0 16,-3 0 0-16,-3-1 1 16,1 0-1-16,-1 1 0 15,-2 1 1-15,0-2-3 16,0 1 2-16,1-2 0 15,1-1 1-15,-4 2 0 16,3 1-1-16,-3-2 0 16,3 2 0-16,-3-2 0 15,1 3 0-15,-2-3 0 16,0-4 0-16,3 3 0 0,-1-5 0 16,-1 1 0-16,0-2-3 15,-5 1 3-15,4 1 0 16,-2 0 0-1,0 1-2-15,1-1 2 0,-2 1 0 16,-4-3 0-16,0 0 0 16,-2-1 0-16,-1-1 0 15,-1-1 1-15,0-2-4 16,-1 1 5-16,-1-1-2 16,1 0 0-16,-2 0 0 15,0-3 0-15,0-2 0 16,0 1 2-16,0-4-6 0,0 2 4 15,0-4 0 1,-3 2 0-16,0-1-1 0,-3 3 1 16,-2 3 0-16,-2 4 2 15,0 1-4-15,-3 1 2 16,0 1 0-16,0 4 0 16,-4 0-2-16,2 1 2 15,-5 0-1-15,-3-1 2 16,-2 0-1-16,2 0 0 15,-1-2 0-15,-1 1-3 16,0 1 4-16,1 2-3 16,-2-1 1-16,1 1 1 15,-2 0-3-15,-2-1 7 16,-1 1-4-16,-2 1 0 16,1 2 0-16,1 2 0 0,-1 3 0 15,1 3 0-15,-1 5-2 16,-2 0 3-16,-1 2-1 15,-5 0 0-15,-1 2-1 16,-5 10 0-16,-4 5 1 16,-3 7 0-16,2 2-2 15,4 4-4-15,6 1-28 16,7 3-23-16,9 1-17 16,8 3-22-16,11-5-74 15,5-6-159-15,0-12-315 16</inkml:trace>
  <inkml:trace contextRef="#ctx0" brushRef="#br0" timeOffset="187059.44">19079 12462 643 0,'0'0'44'0,"0"0"-2"16,0 0-19-16,0 0-11 15,0 0-8-15,0 0-4 16,0 0 3-16,-24 15 15 15,14-14 30-15,-2 1 15 16,-3-1-6-16,-6-1-7 16,1 1-11-16,-2-1-10 15,0 2-11-15,-2-2 5 0,1 0-16 16,-2 0 4 0,-2 0 0-16,1-2-7 0,0-8 4 15,1 0-1-15,4-4-5 16,2-3 7-16,5 0-8 15,1-5 10-15,5-1-9 16,4 0 6-16,2-3 0 16,2 2-6-16,0-5-1 15,0 2 2-15,7-2 0 16,6 2-2-16,3-2-1 16,2 3 1-16,2-1 0 15,3 3-1-15,4 0 0 16,1 1 5-16,7 2-2 15,1 0 0-15,3 4-1 0,4 0-1 16,-6 4 3-16,-1 4-1 16,-6 1-2-16,-5 5 1 15,-1 3-2-15,-3 0 0 16,3 3 1-16,2 12 0 16,4 7 0-16,3 3 1 15,0 3 3-15,1-1 2 16,-4-1 1-16,-6-2-2 15,-6-2 0-15,-3-1 1 16,-5 1 1-16,-4-3-5 16,-1 2 0-16,-2 3 9 15,-2-2-10-15,1 1 1 0,-2 0 4 16,0-2-7-16,0-5 6 16,0-1-6-16,0-2 0 15,0-3 1-15,0-2 0 16,0-2-1-16,0-4 0 15,0 1 0-15,0 0-2 16,0 0-4-16,0 0-8 16,0-2-15-16,0 3-20 15,-6 0-17-15,-5 0-18 16,-5 2-30-16,-5-5-114 16,0-1-50-16</inkml:trace>
  <inkml:trace contextRef="#ctx0" brushRef="#br0" timeOffset="187560.29">19245 12238 665 0,'0'0'119'0,"0"0"23"16,0 0-39-16,0 0-90 16,0 0-13-16,0 0 0 15,5 16 23-15,9 2 5 16,2 3 15-16,-1-2-10 16,2 1-3-16,-4-2 0 0,-1 1-7 15,0 0-9-15,-3-1 1 16,0-1-6-16,0-1-1 15,0 3-2-15,0-2-4 16,0 3 8-16,-2-3-6 16,-1-1-2-16,0-2 4 15,-2-5-4-15,1-1-2 16,-2-3 0-16,-3-5 2 16,1 0 3-16,1 0-4 15,6 0 18-15,9-17 22 16,9-12-19-16,8-5-17 15,0-4-5-15,-1-3 6 0,1 0-8 16,-2-1 2-16,-2-2-7 16,-4 3-8-16,-6 2-23 15,-4 9-9-15,-7 9-23 16,-9 9-57-16,0 8-63 16,-10 3-262-16</inkml:trace>
  <inkml:trace contextRef="#ctx0" brushRef="#br0" timeOffset="188058.25">19269 11500 449 0,'0'0'327'0,"0"0"-165"15,0 0-76-15,0 0-67 16,0 0-16-16,0 0-3 15,-11 51 26-15,16-20-13 16,-1 8 5-16,1 0-15 16,-4 6 3-16,-1 4-6 15,0 2-5-15,0 4-26 16,0-2-56-16,0-4-114 16,0-3-89-16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09:55:28.2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1091 920 263 0,'0'0'143'0,"0"0"-56"16,0 0-41-16,0 0 33 16,0 0 6-16,0 0-11 15,0 0-30-15,0 0 0 16,-23-79 11-16,20 71-19 15,3 2 10-15,0 1-24 16,0 2 7-16,0 3-7 0,-4 0 4 16,4 0-7-16,0 0-7 15,0 0-6-15,0 0-4 16,0 0-2-16,0 11-7 16,0 10 6-16,0 8 2 15,0 5 0-15,7 2 1 16,-2 2 4-16,-3-1-5 15,0 4 2-15,-2 2 4 16,0 1-6-16,0 0 0 16,0-2 4-16,-4-7-5 15,-8-7 0-15,5-7 7 16,5-8-7-16,-1-3-1 16,0-7 1-16,1-3 3 0,2 0 5 15,0 0-4-15,-1 0-1 16,-1-5 4-16,1-9 0 15,-1-6-7-15,2-1 0 16,0 1-4-16,11 1 4 16,5 4 0-16,5 3 3 15,0 3-3-15,3 8 0 16,-3 1-4-16,2 0 4 16,0 0 0-16,4 10-2 15,1 2-8-15,-1 2-3 16,1 0-18-16,-7 0-22 15,0-3-34-15,-6-3-91 16,-4-6-94-16</inkml:trace>
  <inkml:trace contextRef="#ctx0" brushRef="#br0" timeOffset="301.27">1595 1071 734 0,'0'0'33'0,"0"0"39"0,0 0 27 16,0 0-60-16,0 0-4 15,0 0-13-15,11-15-11 16,14-1-2-1,3 2-9-15,2 1 2 0,0 1-2 16,-2 3-3-16,-3 3-11 16,-4 1-19-16,-1 5-77 15,-5 0 5-15,-5 0-87 16,-4 0 23-16</inkml:trace>
  <inkml:trace contextRef="#ctx0" brushRef="#br0" timeOffset="469.26">1698 1250 406 0,'0'0'105'0,"0"0"6"15,0 0-11-15,0 0-38 16,0 0-25-16,0 0-3 16,41 2 3-16,3-28-27 15,5-4-10-15,3 2-119 16,-4-3-158-16</inkml:trace>
  <inkml:trace contextRef="#ctx0" brushRef="#br0" timeOffset="1448.7">2487 659 408 0,'0'0'87'0,"0"0"12"15,0 0-1-15,0 0 5 16,0 0-36-16,0 0 4 16,0-53-10-16,-3 46-17 15,-2 3-15-15,-1 0-6 16,-1 3-9-16,-5 1-5 16,0 0-8-16,-3 0-1 0,0 16 0 15,-1 4 0 1,4 6 1-16,0 2 1 0,3 0-2 15,3-1 3-15,3-2-1 16,3 0 3-16,0-2-4 16,0-1 0-16,0-3 1 15,8-1 1-15,0 1-1 16,2-2-1-16,-1 1 1 16,2-2-1-16,-5 0-1 15,-2 0 4-15,-2 0-1 16,-2-3-1-16,0 2-1 15,-3-1-1-15,-10-2 1 16,2-5 1-16,2 1-1 0,1-3 1 16,-3-5-1-16,4 0 2 15,2 0-2-15,-1 0 5 16,0 0-5-16,5 0 1 16,1-3 3-16,0-4-5 15,0 2-1-15,0-2 1 16,0 1 0-16,4 1 0 15,8-1 0-15,5 1 1 16,2 5 0-16,3 0-1 16,-2 0 0-16,2 2 0 15,-1 16-3-15,-3 9 3 16,-3 9 2-16,-7 7 4 16,-4 7-4-16,-4 3 6 0,0 1-3 15,-4-5 2-15,-4-1-3 16,0-5-3-16,5-6 3 15,-1-8-3-15,4-10 3 16,0-8-4-16,7-7 0 16,11-4 2-16,6 0-2 15,6-7-4-15,3-13 1 16,-2-2-22-16,-3-2-32 16,-7 4-60-16,-4 0-170 15</inkml:trace>
  <inkml:trace contextRef="#ctx0" brushRef="#br0" timeOffset="5584.19">3177 1069 482 0,'0'0'98'0,"0"0"32"16,0 0-49-16,0 0 27 16,0 0-40-16,-4-80-30 15,4 69-2-15,0 2-1 16,0 5 2-16,0 1-13 16,0 3 0-16,0 0-14 15,0 0-3-15,0 0-7 16,0 5-6-16,0 12-3 15,16 7 9-15,1 3 5 0,-1 3 0 16,-5-2-2 0,4-2-2-16,-4-4 0 0,-5-3 1 15,-1-2 0 1,-2-3-2-16,-3-6 0 0,0-2 0 16,0-3 1-16,0-3-1 15,0 0 1-15,0 0 5 16,0 0-1-16,0 0 0 15,0-6 3-15,0-11-7 16,0-4 0-16,-3-8 1 16,1 1-2-16,2-1-1 15,0 2 0-15,8 3 0 16,8 3-1-16,1 5 2 16,2 4-1-16,2 3 0 15,-3 5 0-15,3 4 1 0,-1 0 0 16,0 4-5-16,2 11 4 15,-1 2 0-15,-1 4-1 16,-4 1 1-16,2 2 0 16,-9 1 0-16,3 1 0 15,-6 1-1-15,-3-2-14 16,1 0-19-16,1-2-8 16,-2-7-28-16,3-4-110 15,0-10-116-15,2-2-114 16</inkml:trace>
  <inkml:trace contextRef="#ctx0" brushRef="#br0" timeOffset="6095.1">3938 928 416 0,'0'0'64'0,"0"0"52"16,0 0-27-16,0 0 18 16,0 0-46-16,0 0-25 15,-49 17-25-15,34 0 1 16,6 7 14-16,-4 3 6 0,6 4-1 15,5-2-7-15,2 3-12 16,0-6 7-16,0-3-9 16,0-3-4-16,10-6-2 15,5-5-4-15,-3-2 5 16,9-7-5-16,-2 0 6 16,2-2 0-16,1-15 7 15,1-8 2-15,0-1-6 16,-3-7-5-16,-5 0-3 15,-6 0 0-15,-6 1 2 0,-3 4-3 16,0 3-3-16,-12 3-8 16,-6 7 3-1,-6 8-6-15,-1 7-4 16,-2 0-6-16,0 17-19 0,2 7 5 16,7-2-22-16,10-2-46 15,7-3-49-15,1-8-1 16,3-9-108-16</inkml:trace>
  <inkml:trace contextRef="#ctx0" brushRef="#br0" timeOffset="6313.89">4457 794 630 0,'0'0'67'16,"0"0"31"-16,0 0-25 16,0 0-26-16,0 0-22 15,0 0-16-15,-10-9-9 16,10 7-56-16,0 2-135 16,0 0-117-16</inkml:trace>
  <inkml:trace contextRef="#ctx0" brushRef="#br0" timeOffset="6477.92">4486 973 634 0,'0'0'78'0,"0"0"-54"0,0 0 13 16,0 0-16-16,0 0-13 15,0 0-8-15,4 0-22 16,9-6-98-16,2-11-187 15</inkml:trace>
  <inkml:trace contextRef="#ctx0" brushRef="#br0" timeOffset="7120.7">4982 681 618 0,'0'0'28'0,"0"0"44"16,0 0 36-16,0 0-41 16,0 0-6-16,0 0-25 15,-88-26-4-15,70 26-20 16,-1 17-7-16,1 12-4 16,-3 5 2-16,3 4-2 15,2-1 2-15,5-2 5 16,4-5-6-16,6-5 1 15,1-5-1-15,0-5-2 0,0-3 2 16,4-7-4-16,5-2 4 16,1-3-2-16,2 0 2 15,6-2 2-15,1-11-2 16,0-6 5-16,0-1-5 16,-4-1-2-16,4 4 0 15,-1 0 1-15,-3 5-1 16,-2 2-1-16,1 5 1 15,-1 3-2-15,2 2-2 16,0 0-2-16,-3 16 1 16,2 7 3-16,-2 7-2 15,1 7 4-15,-3 4 3 16,-4 3 5-16,-3-1-7 16,2 1 8-16,-2-2-6 15,1-4 8-15,2-5-5 0,0-8-2 16,1-6-2-16,-2-8 0 15,1-7 0-15,3-2 0 16,1-2 0-16,4 0 1 16,2-17 7-16,5-5-2 15,-3-7-4-15,-2 2 1 16,-7 1-5-16,-7 4 0 16,-2 5-6-16,-3 1-13 15,-18 7 1-15,-6 7-9 16,-7 2-29-16,-8 11-70 15,-4 16 7-15,4 1-114 16,6-4-75-16</inkml:trace>
  <inkml:trace contextRef="#ctx0" brushRef="#br0" timeOffset="7992.6">6917 756 462 0,'0'0'72'0,"0"0"56"16,0 0-17-16,0 0-40 15,0 0-4-15,0 0 1 16,-36-32-34-16,18 32-7 16,-6 12-23-16,-3 12 3 0,-3 10 1 15,5 6-1-15,3 3-1 16,4 0-4-16,12-8 4 15,3-5-4-15,3-6-2 16,0-3 0-16,4-5 2 16,4-3-2-16,-1-6 0 15,2-5 0-15,5-2 1 16,1 0 5-16,4-12-3 16,6-10 5-16,-1-3-6 15,0-5 7-15,-4-2-9 16,-3 1 0-16,-5 2 2 15,-4 5-2-15,-5 7 2 16,0 6-1-16,-2 7-2 0,-1 3 0 16,0 1-1-16,3 0-5 15,0 0-5-15,3 13-2 16,3 7 14 0,4 6 0-16,-1-1-7 0,2-1-13 15,2-4-9-15,-1-8-38 16,5-3-48-16,-1-7-46 15,1-2-20-15,0-12-188 16</inkml:trace>
  <inkml:trace contextRef="#ctx0" brushRef="#br0" timeOffset="8217.84">7257 548 757 0,'0'0'112'0,"0"0"-24"16,0 0-40-16,0 0-23 16,0 0-11-16,0 0-14 15,-18 9-5-15,18 24 4 16,0 10 1-16,0 8 0 16,0 0-4-16,0-3-34 15,3-3-79-15,6-8-75 16,6-8-103-16</inkml:trace>
  <inkml:trace contextRef="#ctx0" brushRef="#br0" timeOffset="8708.42">7540 931 839 0,'0'0'25'0,"0"0"-24"16,0 0 27-16,0 0-12 15,0 0 2-15,0 0 12 16,-1 2-1-16,19-2-5 0,9-13-1 16,4-10-6-1,3-8 0-15,3-8-14 0,-2-8 0 16,-3-1-2-16,0 0 4 15,-7 4-4-15,-7 7 1 16,-5 11-2-16,-8 9-1 16,-5 8-1-16,0 6-1 15,0 3 0-15,0 0-4 16,-9 11-9-16,-4 11 16 16,-2 7 3-16,3 4-3 15,6 1-1-15,6 4 0 16,0-4 1-16,0-2 0 15,0-3 0-15,18-6-1 16,0-4-3-16,4-6 3 0,8-3 1 16,-2-2-1-16,-3-2 0 15,-8-1-5-15,-5 0-2 16,-9-1-16-16,-3 9-20 16,-3 4-20-16,-23 2-44 15,-6 2-172-15</inkml:trace>
  <inkml:trace contextRef="#ctx0" brushRef="#br0" timeOffset="9717.48">9224 687 570 0,'0'0'182'16,"0"0"4"-16,0 0-97 15,0 0-46-15,0 0 5 16,0 0-22-16,-21-16-2 0,21 16-8 16,0 0-16-1,0 17-8-15,0 12 8 0,2 9 0 16,13 1 0-16,4 0 1 15,5-7-1-15,-1-7-1 16,3-9-4-16,1-8-29 16,1-8-23-16,2-4-3 15,-1-22-91-15,2-9-95 16,-4-3 52-16,-8 3 105 16,-10 1-117-16,-6 7 206 15,-3 5 25-15,0 5 147 16,-3 7 17-16,-2 3-54 15,2 5 34-15,2 2-114 16,-2 0 5-16,3 0-40 0,0 0-6 16,0 0-2-16,0 0 4 15,0 12-8-15,0 7 16 16,0 3-2-16,4 3-3 16,2 0-2-16,2 0-4 15,1-3-2-15,0-1 6 16,0-5-9-16,-2-5-4 15,-2-3-2-15,-2-6 1 16,-1-2-2-16,-2 0 2 16,2 0 1-16,0 0 0 15,0 0-1-15,3-16-1 16,3-6 2-16,1-11-4 16,2-1-4-16,2-1-15 0,0 1 1 15,2 5-8-15,1 5 8 16,-2 7 5-16,0 8 5 15,-3 3 6-15,0 6-4 16,2 0 5-16,-4 3-2 16,3 11-1-16,4 5 4 15,-1 2 0-15,3 3 2 16,0-1-2-16,-2-1 0 16,-4-1 0-16,-1-3-26 15,-5-1-49-15,-3-7-214 16,-2-6-76-16</inkml:trace>
  <inkml:trace contextRef="#ctx0" brushRef="#br0" timeOffset="10489.45">10756 755 447 0,'0'0'74'16,"0"0"8"-1,0 0 0-15,0 0 29 0,0 0-15 16,0 0-16-16,8-75-25 16,-15 69-14-16,-4 1-16 15,-3 5-5-15,-6 0-12 16,4 0-4-16,-4 14-4 15,-1 8 0-15,4 7 0 16,0 1 2-16,10 4 1 16,3-2-5-16,4-6 2 15,0-2 0-15,6-7 0 16,10-4-2-16,-2-4 1 16,2-5-2-16,4-4 3 0,0 0 4 15,3-3-2 1,0-14 0-16,0-6 2 0,2-6-4 15,-2-3-5 1,-5-6-8-16,1 1 10 0,-4 3 2 16,-3 4-6-16,-3 10-2 15,-3 9 8-15,1 8-7 16,-2 3 0-16,1 2-15 16,3 17 4-16,2 10-5 15,3 2-21-15,4 0-45 16,7-4-35-16,9-7-38 15,7-10 112-15,8-8-129 16</inkml:trace>
  <inkml:trace contextRef="#ctx0" brushRef="#br0" timeOffset="10775.55">11660 459 786 0,'0'0'11'16,"0"0"21"-16,0 0 28 15,-84-3-31-15,63 17-9 16,1 4 0-16,2 6-8 0,-2 6-12 16,5 1 0-1,1-3-3-15,6 0 6 0,5-2-3 16,3-7 0-16,0-5-22 15,8-3-8-15,11-9-34 16,8-2 2-16,2 0-73 16,4-20-22-16,-1-4-256 15</inkml:trace>
  <inkml:trace contextRef="#ctx0" brushRef="#br0" timeOffset="11045.27">11702 483 384 0,'0'0'108'0,"0"0"45"15,0 0-80-15,0 0-34 16,0 0-21-16,0 0 0 0,-9 48 2 16,6-16 4-1,3 4 12-15,0 3 2 0,1 3-1 16,11 0-12-16,0 0-12 16,1 2 3-16,-2-1-8 15,-5-4-1-15,-3-3 3 16,-3-4-7-16,0-4-2 15,-13-2 5-15,-10-6-6 16,-3-3 0-16,0-5-23 16,-1-8-18-16,2-4-59 15,5-1-9-15,7-21-104 16,10-11-150-16</inkml:trace>
  <inkml:trace contextRef="#ctx0" brushRef="#br0" timeOffset="11300.47">11998 567 930 0,'0'0'21'0,"0"0"1"16,0 0 19-16,0 0-27 15,0 0-7-15,0 0-1 16,-11 20-5-16,19 2-1 15,4 9 1-15,6 1 0 0,0 6 2 16,3-4-3-16,-3-5-4 16,2-5-13-16,-1-7-53 15,2-7-33-15,0-9-35 16,-1-1-76-16</inkml:trace>
  <inkml:trace contextRef="#ctx0" brushRef="#br0" timeOffset="11623.61">12216 649 686 0,'0'0'76'15,"0"0"9"-15,0 0 26 16,0 0-64-16,0 0-12 0,0 0-9 16,-6-4-24-16,18 18-1 15,8 7 9-15,1 4-3 16,4 4-2-16,0-2 5 15,-2 0-7-15,-1-2 8 16,-7-4-6-16,-3-7-2 16,-3-6-1-16,-6-4 0 15,-2-4-2-15,0 0 4 16,-1 0-2-16,0 0 5 16,0-2 4-16,0-18-10 15,0-8-1-15,0-8-5 16,0-7-16-16,0-4-19 0,8-2-32 15,13 3-120 1,3 0-118-16</inkml:trace>
  <inkml:trace contextRef="#ctx0" brushRef="#br0" timeOffset="12057.09">12594 652 72 0,'0'0'460'0,"0"0"-448"15,0 0 38-15,0 0 26 16,0 0-21-16,0 0-17 16,-18 63-1-16,22-63-16 0,5 0 6 15,7 0 13-15,4-16 0 16,2-3-18-16,1-4-14 15,-1-2-8-15,-7 2-1 16,-6 1-14-16,-2 3 5 16,-5 7 10-16,-2 4 0 15,0 8 1-15,0 0-1 16,-15 0-17-16,-3 19 4 16,-4 8 13-16,1 5 12 15,2 2 0-15,7 0 0 16,6-3 0-16,6-3-6 15,0-7 3-15,7-4-7 0,14-8-2 16,9-7-2-16,3-2-18 16,7-5-53-16,3-14-79 15,-1-4-27-15,-3-2 70 16,-6-4-144-16,-3 0 85 16</inkml:trace>
  <inkml:trace contextRef="#ctx0" brushRef="#br0" timeOffset="12417.69">12974 619 12 0,'14'-24'138'0,"-4"3"14"16,-4 9-7-16,-5 3-26 15,-1 7 106-15,0 2-111 16,0 0-45-16,0 0-34 16,0 0-16-16,0 0-12 15,0 2-4-15,0 13 1 16,0 9 10-16,2 0 4 16,4 3-1-16,2-1-5 15,3-2-6-15,0-2-1 0,-3-5-1 16,1-3-3-16,-1-2 2 15,-5-7-2-15,2 0 2 16,-5-4-1-16,1-1 0 16,1 0 4-16,2-5 2 15,3-17-4-15,2-10-4 16,2-9-6-16,1-2-5 16,1 6-13-16,3 5 2 15,1 9 13-15,1 9 5 16,0 9 1-16,0 5-1 0,-1 0 3 15,0 9-3-15,-2 11 0 16,-2 4 1 0,-5 4-12-16,5 4-38 15,-7-4-107-15,-5-6-119 0,-1-7-189 16</inkml:trace>
  <inkml:trace contextRef="#ctx0" brushRef="#br0" timeOffset="13319.39">14105 910 586 0,'0'0'162'0,"0"0"-71"15,0 0 5-15,0 0-72 16,0 0-6-16,17-72-8 16,0 36-1-16,0-6-7 15,2-3 5-15,0 2-7 16,-8 3 3-16,0 3-3 16,-8 7-1-16,-3 4 0 15,0 7-7-15,-4 8 7 16,-6 7-1-16,-1 4-10 0,-1 0 1 15,-1 10-4 1,0 9 9-16,2 4 2 0,7 4-6 16,4-1 10-1,0 2 0-15,0-1 2 16,8-3-2-16,7 2-1 0,6-3 1 16,-1-2 2-16,8 0-2 15,0-3 2-15,2-2 1 16,0-3-3-16,0-4 7 15,-6 0-7-15,-5-2 5 16,-10 1-4-16,-5-2-1 16,-4 3 0-16,0 3-11 15,-13 2 10-15,-12 4-20 16,-5-4-48-16,0-5-55 16,6-8-60-16,6-1-40 0</inkml:trace>
  <inkml:trace contextRef="#ctx0" brushRef="#br0" timeOffset="13619.28">14522 498 638 0,'0'0'130'15,"0"0"-52"-15,0 0-2 16,0 0-58-16,0 0-18 15,0 0-9-15,0 21 9 0,5 8 7 16,4 4 19 0,4 5-15-16,-2 2-1 0,3-1 0 15,-1-6-4-15,3-4-3 16,-2-4 1-16,6-8-3 16,-2-2 3-16,4-8-4 15,2-7-15-15,1 0-27 16,0-5-45-16,-3-14-29 15,-4-4-146-15,-11-1-170 16</inkml:trace>
  <inkml:trace contextRef="#ctx0" brushRef="#br0" timeOffset="14152.13">14637 694 454 0,'0'0'20'15,"0"0"-2"-15,0 0 18 16,0 0 2-16,0 0 4 15,0 0 34-15,-22 8-11 16,34-19-45-16,7-4-3 16,2-2-2-16,2 1 2 15,2 2-6-15,3 3 7 16,3-1 3-16,1 7 3 16,0 2 6-16,-2 3-16 15,-1 0-12-15,-2 11 2 16,-2 9-3-16,0 3 20 15,-1 1-15-15,-7-1-5 16,-7 2 5-16,-1-3-6 0,-9 0 0 16,0-2 3-16,0-1 1 15,-10-2-3-15,-6-2-2 16,2-6-8-16,2-6-3 16,4-3 12-16,3 0 0 15,4-10 3-15,1-12-3 16,0-6-3-16,11-3 3 15,11-2-3-15,1-1-12 16,2 1-11-16,5 1 0 16,0 2 10-16,7 2 14 15,4 2 4-15,1 5 7 16,1 5 4-16,-8 10-13 16,-5 4-2-16,-9 2-9 0,-2 2 4 15,-6 14-2 1,-2 4-1-16,-2 3 5 0,-3 2 5 15,-3 0 2-15,-2 0-2 16,-1-4-44-16,0-6-70 16,0-6-53-16,0-8-58 15</inkml:trace>
  <inkml:trace contextRef="#ctx0" brushRef="#br0" timeOffset="14615.44">15601 542 30 0,'0'0'794'16,"0"0"-721"0,0 0 2-16,0 0-33 0,0 0-38 15,0 0 7-15,-23 18-3 16,23-4-7-16,0 6 9 16,0 2-8-16,3 2 5 15,7 2 4-15,0-3-10 16,0-2 1-16,-2-4-1 15,-2-8 1-15,-2-3 0 16,-2-4 0-16,-2-2-2 16,4 0 0-16,-3 0-5 15,2 0 5-15,-3 0 6 16,3-10 1-16,2-11-4 16,-1-7-3-16,4-2-3 0,1-2-4 15,1 0-7-15,5 0-12 16,3 1 7-16,3 2-15 15,0 7 17-15,0 5-3 16,-3 8 13-16,-2 9 1 16,-3 0-6-16,1 5 3 15,1 16-1-15,-3 4 6 16,1 4 1-16,1 0 3 16,-2-4 1-16,0-1-1 15,1-7-24-15,3-5-11 16,4-5-76-16,8-7-52 0,8 0 69 15,5-10-131 1</inkml:trace>
  <inkml:trace contextRef="#ctx0" brushRef="#br0" timeOffset="15378.22">16238 445 375 0,'0'0'132'0,"0"0"35"0,0 0-48 15,0 0-67-15,0 0 3 16,0 0-12-16,-84-9-30 15,68 33-6-15,-1 4 3 16,2 6-9-16,3-3-1 16,5 0 7-16,3-5-2 15,4-3-5-15,0-4 3 16,0-4-3-16,10-5-4 16,2-4-24-16,7-6-18 0,0 0 19 15,6-7-29-15,-5-12-17 16,-2 2-85-16,-1-7 47 15,-7 2 83-15,-1 0-88 16,-3-2 116-16,-5 3 1 16,1 4 28-16,-1 4 2 15,1 4 29-15,0 4-14 16,1 2 11-16,-2 3 16 16,2 0-47-16,2 0-14 15,5 7-1-15,2 12 45 16,7 6-14-16,2 6 11 15,3 2-13-15,0 1-23 0,-5 3-1 16,-4-2 10-16,-6 0-8 16,-2 0-1-16,-5-4-3 15,-2 1-4-15,0-6 1 16,-2-5-5-16,-6-3-4 16,0-6 0-16,1-4 0 15,4-6-2-15,0 0 1 16,3-2-1-16,0 0 1 15,0 0 4-15,0-12-5 16,0-7-6-16,0-7-9 16,3-2 1-16,12-5-9 15,2-1-24-15,9-2-7 16,2-1 8-16,2 4 29 16,-4 1 13-16,-1 8-8 15,-9 5 6-15,-8 6 2 0,-6 8 4 16,-2 1 5-16,0 4-4 15,0 0 0-15,-4 0 5 16,-6 10-5-16,-1 7-1 16,6 3 3-16,5 3 11 15,0-1-3-15,0 2 3 16,14-1 1-16,2-3-6 16,4 0 1-16,0 1-2 15,0-4-6-15,-3-2 5 16,-5-2-5-16,-8-1-4 15,-4-1-19-15,0 4-33 0,-20-6-60 16,-9-3-121-16</inkml:trace>
  <inkml:trace contextRef="#ctx0" brushRef="#br0" timeOffset="16144.82">17283 595 816 0,'0'0'37'16,"0"0"0"-16,0 0 30 16,0 0-52-16,0 0-13 15,0 0-1-15,-11 40 11 16,11-16 2-16,2 1-3 15,7 1-5-15,2 0 5 16,0-6-9-16,0-5 7 16,0-3-7-16,-1-7-2 15,1-2 2-15,3-3 2 16,4 0 2-16,6-6-4 16,0-10 2-16,-2-4 0 0,-1-4-1 15,-9 0-1-15,-2-1-4 16,-7 1 4-1,-3 2-2-15,0 4 0 0,0 2 0 16,-7 9 0-16,1 0 2 16,3 6-1-16,0 1 3 15,2 0-4-15,1 6-7 16,0 16 5-16,0 4 2 16,0 8 3-16,9 2-3 15,2 0-1-15,-1-1 1 16,-8-3 0-16,-2-1 1 15,0-3-2-15,-13-1-4 16,-13-4-27-16,-6-7-80 0,-4-15-135 16,-3-1-262-16</inkml:trace>
  <inkml:trace contextRef="#ctx0" brushRef="#br0" timeOffset="16279.74">17067 467 738 0,'0'0'0'16,"0"0"-17"-16,0 0-15 15,0 0-154-15</inkml:trace>
  <inkml:trace contextRef="#ctx0" brushRef="#br0" timeOffset="17089.43">19022 649 511 0,'0'0'92'16,"0"0"51"-16,0 0-52 0,0 0 5 16,0 0-59-16,0 0 0 15,-17-16 6-15,15 16-27 16,1 0 5-16,-2 0-14 16,1 0-4-16,-4 0-3 15,-4 7 0-15,-8 16 0 16,-4 5 5-16,-1 6-2 15,1 1-3-15,0 0 0 16,8 0 0-16,1-2 1 16,0-4-1-16,0-1 0 15,1-1-1-15,2-1-8 16,-2-1-11-16,4-6-19 16,2 1-53-16,3-8-32 0,0-2-79 15,3-10 30 1,0 0-106-16</inkml:trace>
  <inkml:trace contextRef="#ctx0" brushRef="#br0" timeOffset="17374.21">18764 734 532 0,'0'0'147'0,"0"0"-58"16,0 0 13-16,0 0-39 16,0 0-36-16,0 0-8 0,-7-9-19 15,7 9-6-15,16 11 6 16,8 5 2-16,7 3 3 16,5 3 1-16,6 0-3 15,1-1-2-15,2-1-1 16,0 1-27-16,-3-4-72 15,0 2-39-15,-1-2-22 16,-4-7-70-16</inkml:trace>
  <inkml:trace contextRef="#ctx0" brushRef="#br0" timeOffset="18160.62">19582 621 813 0,'0'0'51'0,"0"0"27"15,0 0-19-15,0 0-48 16,0 0-6-16,0 0-1 0,-8-5-4 15,10 7-3 1,13 13 3-16,0 4 3 0,2 7 3 16,-1 1-5-16,0-1 0 15,-6-6 0-15,1-3 0 16,-5-7 0-16,-3-3-1 16,-2-4 0-16,-1-3-1 15,0 0 1-15,0 0 3 16,0 0-3-16,0 0 9 15,0-17-7-15,0-3-2 16,0-6 0-16,0-1 1 16,0 0 0-16,0 5-1 15,3 3-2-15,3 5 2 16,4 4-4-16,-1 2 0 16,4 4 2-16,3 1-1 0,-2 3 2 15,6 0-1-15,-1 1 2 16,0 13-1-16,1 1 1 15,1-1-2-15,-3 6 2 16,3-3 2-16,-6 5-2 16,-2-1-1-16,-4 0 1 15,-6-2-8-15,-3-3 1 16,0-6-9-16,0-1-5 16,0-5 2-16,-3-3-1 15,2-1 20-15,1 0 0 16,0 0 18-16,0-15-18 15,0-5-2-15,0-4-2 16,3-4 3-16,7-2 0 16,2 1-14-16,3 3-32 0,4 1 20 15,2 4 25-15,0 1-10 16,3 5 7-16,1 4 2 16,1 6 3-16,1 5-1 15,-1 0-3-15,-1 10 4 16,1 8 1-16,-2 5 1 15,-3 2-4-15,-3 2 6 16,-3 3 0-16,-8-2-4 16,-4-2-1-16,-3-7-52 15,0-5-133-15,0-8 27 0</inkml:trace>
  <inkml:trace contextRef="#ctx0" brushRef="#br0" timeOffset="18559">20396 590 659 0,'0'0'116'0,"0"0"-47"15,0 0 34-15,0 0-77 16,0 0-13-16,0 0-8 16,-7 12-2-16,7 4 13 15,1 4-7-15,14-1 4 16,3 4-5-16,6-1-3 15,1-2 2-15,2-1-2 16,1-5 0-16,-5-5 0 0,-1-2-4 16,-3-4 0-16,-5-3 0 15,-1 0 0-15,-4 0 3 16,0-8 4-16,0-7 0 16,-4-5-6-16,-4-3 4 15,-1-2-5-15,0-1-1 16,-6 1-3-16,-10 2 2 15,-3-1-9-15,0 7-3 16,2 5-15-16,3 4 11 16,1 8-44-16,2 0-32 15,1 0-21-15,4 12-35 16,6 2 65-16,0-1 23 16,4-5-157-16</inkml:trace>
  <inkml:trace contextRef="#ctx0" brushRef="#br0" timeOffset="18926.62">20899 609 153 0,'0'0'96'15,"0"0"77"-15,0 0-94 16,0 0-24-16,0 0 35 16,0 0-21-16,79-33 20 15,-76 29-39-15,-2 0 13 16,1 3-14-16,-2 1-13 15,0-2-5-15,0 2-4 16,0-2-13-16,-2 1-7 16,-8-1-1-16,-2 2 0 0,-6 0-6 15,-4 5-2-15,-4 12 2 16,-1 7 0-16,1 3-4 16,3 6 4-16,5 2 3 15,5-1-3-15,7-3 4 16,3-4-3-16,3-6-1 15,0-4-1-15,13-4 0 16,5-5-3-16,5-5-5 16,3-3-1-16,4 0-7 15,3-20-16-15,-2-5-33 16,-1-9-113-16,-10-6-181 16</inkml:trace>
  <inkml:trace contextRef="#ctx0" brushRef="#br0" timeOffset="19213.5">20891 272 407 0,'0'0'111'0,"0"0"-2"16,0 0 6-16,0 0-51 15,0 0-30-15,0 0-4 16,-13 5-8-16,13 17-12 0,0 12 48 15,10 5-31 1,7 2-2-16,2 2-6 0,5-4-6 16,-1 0-9-16,2-5 1 15,1 1-2-15,0 2-3 16,-2 0-6-16,-5 1-18 16,-2-1-45-16,-7-1-85 15,-5-9-82-15,-5-4-95 16</inkml:trace>
  <inkml:trace contextRef="#ctx0" brushRef="#br0" timeOffset="20262.87">21213 557 475 0,'0'0'127'16,"0"0"-22"-16,0 0-56 0,0 0-11 16,0 0-7-16,0 0-10 15,109-38 19-15,-79 36-9 16,2 2-12-16,-4 0-18 16,-1 14-1-16,-6 3 0 15,-5 5 1-15,-4 2 0 16,-5 5-1-16,-7 0 2 15,0 0 6-15,0 0-6 16,-16-3 0-16,2-4 9 16,0-7-6-16,3-5-1 15,5-3 0-15,1-6-3 16,5-1-1-16,0 0 0 16,0 0-1-16,0 0 4 0,0 0-6 15,4 0 3-15,6 0 0 16,4 0 2-16,5 0 0 15,2 0-2-15,2 0 0 16,0 0 0-16,1 6 0 16,0 2-1-16,0 6 1 15,1 0-3-15,-4 1 3 16,-5 0 0-16,-8-1 0 16,-2 3-2-16,-6-2-1 15,0 4 3-15,-18 3 3 16,-8 0 1-16,-6-1-4 15,-4-4-4-15,0-4-60 0,3-9-61 16,7-4-81 0,10-2-32-16</inkml:trace>
  <inkml:trace contextRef="#ctx0" brushRef="#br0" timeOffset="20540.16">21971 613 840 0,'0'0'15'16,"0"0"0"0,0 0 15-16,0 0 1 15,0 0 9-15,0 0-14 0,5 6-20 16,23-6 6-16,12-6 0 15,5-6-4-15,1-4-8 16,-8 5-9-16,-7 2-64 16,-9 1-63-16,-7 5 25 15,-6 3-122-15,-5 0-121 16</inkml:trace>
  <inkml:trace contextRef="#ctx0" brushRef="#br0" timeOffset="20730.66">22085 776 220 0,'0'0'208'0,"0"0"-110"16,0 0-11-16,0 0-6 15,0 0-52-15,0 0-13 16,-33 29-5-16,55-29 11 16,11-14 3-16,13-8-25 15,13-8-34-15,6-1-88 16,2-1 32-16,-6-1-188 15</inkml:trace>
  <inkml:trace contextRef="#ctx0" brushRef="#br0" timeOffset="21162.86">22626 487 482 0,'0'0'42'0,"0"0"27"15,0 0 22-15,0 0 2 16,0 0-41-16,0 0 31 16,-46 33-47-16,41-25-13 15,2 1-9-15,0 5 10 16,2 0-8-16,-2 1 5 16,3 3-5-16,0-1-6 15,0 1 1-15,0 1 3 16,4 0-2-16,9-1 2 15,1-3-1-15,3-4-2 0,4-4-7 16,4-2 5 0,8-5-3-16,4 0 2 0,1-2-1 15,0-15-6 1,-4-4-1-16,-1-3 8 0,-8-1-5 16,-5-4-1-16,-7 1-2 15,-8-1-2-15,-5-1 0 16,0 0-7-16,-11 3 3 15,-9 6-2-15,-6 7-12 16,-4 7-2-16,-2 7-7 16,-9 8-17-16,-5 17-49 15,1 4-82-15,1-5-108 0</inkml:trace>
  <inkml:trace contextRef="#ctx0" brushRef="#br0" timeOffset="22212.5">18904 1560 134 0,'0'0'33'0,"0"0"-1"0,0 0-9 15,0 0-17 1,0 0 14-16,0 0 12 0,-8 0-16 16,8 0-16-16,0 0-1 15,0-1 0-15,0-2 1 16,7-1-1-16,2 2 0 16,9-5-12-16,9-1-6 15,9-7-41-15,14-8-140 16</inkml:trace>
  <inkml:trace contextRef="#ctx0" brushRef="#br0" timeOffset="22395.14">20524 1158 14 0,'0'0'0'0</inkml:trace>
  <inkml:trace contextRef="#ctx0" brushRef="#br0" timeOffset="23320.46">21533 1199 148 0,'0'0'96'0,"0"0"-83"16,0 0 50-16,0 0 38 16,0 0-53-16,0 0-17 15,-19 0 32-15,17 0 49 16,-3 0-55-16,2 0 13 0,2 0 2 16,-2-2 3-1,1 1-27-15,2 1-16 0,0 0-2 16,0 0-10-16,0 0-4 15,0 0-7-15,0 0-6 16,0 0 2-16,0 0-5 16,0-2 0-16,12-1 2 15,15-6 7-15,10-2 0 16,8-5 5-16,3-1-10 16,0 0-4-16,1 1 6 15,-7 1-6-15,-3 3 0 16,-14 3 0-16,-6 4 0 15,-10 2 0-15,-4 3-2 0,-4 0 2 16,-1 0-8-16,0 0-6 16,0 0-12-16,0 0-6 15,-10 1-8-15,-10 10-28 16,0 1-77-16,0-2-41 16,-1 0 59-16,3 0-76 15</inkml:trace>
  <inkml:trace contextRef="#ctx0" brushRef="#br0" timeOffset="23531.07">21650 1205 242 0,'0'0'89'0,"0"0"32"15,0 0-74-15,0 0 2 0,-88 64 7 16,78-54 12-16,4-5-14 16,6-3-15-16,0-2-13 15,0 0 1-15,9 0-5 16,15-2 18-16,12-13 4 15,9-8-27-15,7-5-15 16,1-2-2-16,1 2-21 16,-5 5-67-16,-13 6-108 15,-17 2-58-15</inkml:trace>
  <inkml:trace contextRef="#ctx0" brushRef="#br0" timeOffset="24619.04">18763 1492 400 0,'0'0'109'16,"0"0"-53"-16,0 0 49 0,0 0-49 16,0 0-7-16,0 0 5 15,-7 2-4-15,7-2-12 16,0 0-8-16,0 0-10 16,0 0-10-16,3 0-3 15,16-5 4-15,7-7 11 16,9-2-7-16,11-3-2 15,2-4 3-15,4 1 1 16,-4 0-8-16,-6 5-3 16,-4 1-6-16,-6 5 2 15,-4 1-2-15,-3 2 1 16,-5 3-1-16,-10 3-6 0,-4-3-5 16,-5 3-11-1,-1 0-6-15,0 3-34 0,-5 11 10 16,-13 5-4-16,-2 3-69 15,1-5-64-15,-2 2 16 16</inkml:trace>
  <inkml:trace contextRef="#ctx0" brushRef="#br0" timeOffset="25167.1">18800 1693 176 0,'0'0'151'0,"0"0"-57"0,0 0-12 15,0 0-4-15,0 0-3 16,0 0-14-16,-12 6 1 16,12-6-12-16,0 0-14 15,0 0 2-15,8 0-1 16,16 0 9-16,16-11 3 15,9-8-11-15,8-1-16 16,-1 1-8-16,-3-1 0 16,-8 6-11-16,-4 2-2 15,-2-2-1-15,-4 1 1 0,-1 3 2 16,-8 0-3 0,-5 3-1-16,-7 3 1 0,-7 1 2 15,0 0 0-15,-5 1 1 16,-2 1-2-16,3-1-1 15,-3 2 4-15,0 0-3 16,0 0 0-16,0 0-1 16,0 0 0-16,0 0-1 15,0 0-3-15,0 0 3 16,0 0-2-16,0 0-2 16,0 0-2-16,0 0-7 15,0 0 6-15,2 0-6 16,-2-3 0-16,0 3 1 15,0 0-7-15,0 0 0 16,0 0-14-16,0 0-14 0,0 0-25 16,0 0-13-16,0 3-4 15,0 2-47-15,0-2-11 16</inkml:trace>
  <inkml:trace contextRef="#ctx0" brushRef="#br0" timeOffset="35389.17">22693 985 568 0,'0'0'116'0,"0"0"-5"0,0 0-35 16,0 0-34-16,0 0-8 16,0 0-14-16,0 0-4 15,0 0-14-15,-9 0 5 16,9 0-6-16,0-1 4 16,0 1 9-16,0 0 3 15,0 0-4-15,0 0 6 16,0 0-4-16,0 0-4 15,0 0-2-15,0 0 2 16,0 0-2-16,0-5-5 16,9-2-4-16,9-3 5 0,3-2 0 15,4-4-4-15,4 1 1 16,1-5 0-16,-1 1 1 16,1-1-3-16,0 1 0 15,-3 2-1-15,-2 1 1 16,-1 3-1-16,-5 3-19 15,-1 5-27-15,-4 1-6 16,-6 4-106-16,-3 0-23 16,-5 0-34-16</inkml:trace>
  <inkml:trace contextRef="#ctx0" brushRef="#br0" timeOffset="35734.11">22805 1020 608 0,'0'0'107'0,"0"0"-41"16,0 0 24-16,0 0-33 0,0 0-19 15,0 0-8 1,-10 3-11-16,24-3-7 0,7-8 13 16,3-4-1-16,5-2-6 15,-2-2-10-15,2-1 1 16,2 1-5-16,-1-1-2 16,-1 4 0-16,-2 0-2 15,-2 5-2-15,-1 0-18 16,-3 7-38-16,-3-2-92 15,-6 3-157-15</inkml:trace>
  <inkml:trace contextRef="#ctx0" brushRef="#br0" timeOffset="36671.11">23442 386 448 0,'0'0'370'0,"0"0"-231"15,0 0-52-15,0 0-28 0,0 0-17 16,0 0-15-16,-15 0-8 16,15 0-4-16,0 0-10 15,0 0 1-15,0-1-6 16,3-3-7-16,9-3 7 15,5 2 12-15,0-2-5 16,-2 6-7-16,-4-1 2 16,1 2-3-16,-4 0 1 15,1 0-3-15,2 2 2 16,-1 6-1-16,4 4 2 16,-2 2 1-16,-1 4-1 15,0 2-1-15,-3 0-2 16,-2 5 1-16,-5-2-1 15,1 0 3-15,-2 4 3 16,0-4-2-16,0-2-1 0,0 0 2 16,0-4 0-16,0-1 0 15,0 2-1-15,0-4 0 16,0 1-1-16,0-4 1 16,0-1-1-16,4-3 1 15,-2 0-1-15,2-3 0 16,-1 2 0-16,0-3 3 15,4 5-3-15,2 1-2 16,0 1 2-16,0 4 1 16,6 1-1-16,-4 0 0 15,6 3 2-15,-2 0-3 16,3 0 2-16,-1 3-1 0,-1-1 0 16,-1 1 0-16,0 0 0 15,-5-3 0-15,-1 0 2 16,-3-5 1-16,-6-1-3 15,0 0-2-15,0 2 2 16,-10 3 1-16,-14 5-1 16,-4 1 0-16,-1-1-7 15,-1-2-50-15,5-9-67 16,0-10-358-16</inkml:trace>
  <inkml:trace contextRef="#ctx0" brushRef="#br0" timeOffset="74369.42">21573 1361 473 0,'0'0'15'0,"0"0"2"15,0 0 40-15,0 0-29 16,0 0 7-16,0 0 2 16,0 0 8-16,-8 0 3 15,8 0-6-15,0 0-4 16,0 0 24-16,0 0-11 15,0 0-10-15,0 0-16 0,-1 0-4 16,1 0-4 0,-2 0-3-16,2 0 2 0,0 0-5 15,0 0 0-15,0 0 3 16,0 0-1-16,0 0-2 16,0 0-3-16,11 0-2 15,14-12 10-15,11-7 3 16,13-6-4-16,6 0 0 15,2 0-4-15,0 5-10 16,-8 1 0-16,-7 5 3 16,-9 4-4-16,-8 3 1 15,-9 2 0-15,-7 5-2 16,-5-3 0-16,-3 3-21 16,-1 0 0-16,0 0-5 15,0 0-10-15,-1 11 2 0,-12 3-20 16,-1 2-57-16,-3 1-43 15,1-2-44-15,1-1 41 16</inkml:trace>
  <inkml:trace contextRef="#ctx0" brushRef="#br0" timeOffset="74656.14">21698 1547 390 0,'0'0'76'0,"0"0"-11"16,0 0 3-1,0 0 85-15,0 0-72 0,0 0-30 16,-31 15 1-16,31-15-5 16,0 0-23-16,13 0-3 15,10 0 4-15,9-9-5 16,10-7-9-16,2-6-6 15,-3 1 0-15,-3 2-5 16,-6-1-28-16,-3 3-25 16,-2 0-106-16,-5-2-107 15,-4-2-250-15</inkml:trace>
  <inkml:trace contextRef="#ctx0" brushRef="#br0" timeOffset="76079.3">5276 2631 164 0,'0'0'44'0,"0"0"67"0,0 0-17 15,0 0-27-15,0 0-11 16,-43-79 10-16,37 64 25 16,-3 3-29-16,3-1-7 15,0 2 9-15,3 2-5 16,-2 3-25-16,2 4-5 16,3 2-1-16,-1 0-17 15,1 0-11-15,0 17-4 16,0 17 4-16,0 9 6 15,1 9 1-15,10 0 1 16,-2-1-6-16,4-2-1 0,-1 1 0 16,0-2 2-1,0-2-2-15,3-2-1 0,-3-2-6 16,-5-7-20-16,1-3-43 16,-5-7-45-16,-1-9-53 15,3-11-56-15</inkml:trace>
  <inkml:trace contextRef="#ctx0" brushRef="#br0" timeOffset="76891.23">5261 2852 547 0,'0'0'5'0,"0"0"108"15,0 0-13-15,0 0-39 16,0 0 3-16,-41-73-14 16,41 51-7-16,0-3-21 15,0-3-7-15,14-3-2 16,1-1 4-16,3 3-9 16,3 2 0-16,0 4-1 15,0 8-2-15,0 5-3 16,7 4-2-16,-4 6-5 15,4 0 2-15,2 0 2 16,-3 11 0-16,1 6 1 16,-4 8 0-16,-5 0 0 0,-7 3-3 15,-7 5 3-15,-5 3 0 16,-8 7 3-16,-23 2 0 16,-5 3 0-16,-4-6-1 15,3-5-2-15,7-10 4 16,7-10-4-16,10-7 0 15,6-4 0-15,7-3 0 16,-1-3 0-16,1 0 0 16,0 0 0-16,0 0-2 15,0 1-3-15,8 2 4 16,10 3 1-16,1 0 1 16,5 0-1-16,-1 3 1 15,2 1-1-15,-1 2 0 16,1-2 3-16,-1-1-3 0,1-1 1 15,-1-1 1-15,-1 1-1 16,-1-6 2-16,2-2-2 16,-6 0 1-16,7 0 2 15,-1-10-3-15,1-8 2 16,2-4 1-16,-1-6-1 16,2-3-3-16,-7-4-1 15,0-2-1-15,-8 6-5 16,-3 1 4-16,-5 7 0 15,-5 6-2-15,0 6 5 16,0 4-2-16,0 6 1 0,-5 1 0 16,-5 0-8-1,-3 13 8-15,2 7-6 0,-1 6 5 16,3 8 4 0,1 0-4-16,6 0 2 0,2-5 0 15,0-5 0-15,0-6-4 16,12-10 4-16,3-5-19 15,4-3-11-15,5 0-59 16,3-17-28-16,1-1-27 16,2-5-59-16</inkml:trace>
  <inkml:trace contextRef="#ctx0" brushRef="#br0" timeOffset="77602.28">6174 2723 802 0,'0'0'12'15,"0"0"36"-15,0 0 28 16,0 0-55-16,0 0-12 16,0 0-3-16,-20 20 14 15,28-4 6-15,2 4-8 16,-2 1-6-16,-2 2 4 15,3 0-11-15,-3-1 3 16,-3-5-6-16,-2-2 1 16,2-3-3-16,-3-5 2 0,2-4-2 15,-2-1 2-15,0-2-1 16,0 0 4-16,0 0-1 16,1-10-4-16,2-9 0 15,2-5-3-15,1-5 3 16,4 2-1-16,1 3-2 15,2 2-1-15,3 5 0 16,4 0 0-16,-1 5 0 16,4 2 4-16,-3 3 3 15,-3 6-3-15,2 1-6 16,-3 0 6-16,-2 7-3 16,1 10 0-16,-5 1 3 0,2 4 0 15,0-2 0-15,-3 0 1 16,0-2 1-16,-4 1-2 15,2-6 0-15,-6 1 0 16,-1-3 0-16,0-4 0 16,0-1 1-16,0-5 0 15,0-1 1-15,0 0 4 16,-3 0-3-16,2-10-3 16,1-9-1-16,0-4-1 15,0-4 1-15,0-3-2 16,9 3-1-16,8-2-11 15,0 2 0-15,6 5 0 16,-2 3 4-16,3 7 9 16,1 5 3-16,-1 7-3 0,-1 0 2 15,-3 8-5-15,-1 13-4 16,-4 5 8 0,-1 3-1-16,-4 3 2 0,-2-1 0 15,-3-2-12-15,-3-4-63 16,-2-4-56-16,0-11-99 15</inkml:trace>
  <inkml:trace contextRef="#ctx0" brushRef="#br0" timeOffset="78443.58">7312 2512 758 0,'0'0'10'15,"0"0"25"-15,0 0 31 16,0 0-35-16,0 0-15 16,0 0 6-16,-66 5 10 15,51 3-8-15,-4 1-4 16,-3 4-14-16,-1 2-1 16,-5 5-4-16,1 1 2 15,-3 5 2-15,0 2 6 16,5 2-2-16,3 1-1 15,8-5 4-15,7-1-4 16,7-5-5-16,0-1-2 16,0-5 1-16,13 0-1 0,5-6 1 15,5-2-2-15,2-4 0 16,8-2 4-16,1 0-3 16,-2-14 3-16,0-4-4 15,-3-2 0-15,-4 0-11 16,-1-3 9-16,-5 1-10 15,-5-3 12-15,-5 4-3 16,-4 3 3-16,0 1 0 16,-4 4-1-16,-1 6 4 15,2 0-2-15,-2 6-1 16,0-1-3-16,0 2 3 16,0 0 0-16,0 0-3 0,0 0-2 15,1 0-1 1,2 11 5-16,2 7-1 0,1 2 2 15,1-1 0-15,2 2 2 16,2-2-3-16,6-2 2 16,2-3-2-16,4-5 1 15,3-4 0-15,2-5 1 16,6 0-1-16,2-8-1 16,-1-11-2-16,-4-4-11 15,-3-3 8-15,-7-1-7 16,-5-1 1-16,-8-1 12 15,-5 2 0-15,-3 1 0 16,0 1 2-16,0 8-2 0,0 4 0 16,0 5 2-16,-2 5 2 15,1 3 2-15,1 0 2 16,0 0-8-16,0 0-1 16,0 16-1-16,0 9 2 15,0 5 5-15,0 3-2 16,7-4 0-1,4-3-1-15,4-3-1 0,0-6-1 16,1-2 1-16,5-4-1 16,1-7-7-16,7-4-15 15,9-4 7-15,3-20-105 16,2-7-25-16,0-7-54 0,-7-4-46 16,-12 2 10-16</inkml:trace>
  <inkml:trace contextRef="#ctx0" brushRef="#br0" timeOffset="78892.7">8065 2439 208 0,'0'0'235'15,"0"0"-124"-15,0 0 38 16,0 0-51-16,0 0-31 16,0 0-8-16,-79 11-17 15,74 3-9-15,5 3-15 16,0 5 2-16,0 3-4 16,13 2-3-16,-1 0 3 15,1 0-6-15,-1-2-5 16,0-1 0-16,0-5-3 15,-3-2 2-15,-2-4 0 16,0-2-4-16,-3-8 2 16,-4 0-1-16,4-3 1 0,-4 0 1 15,2 0-1 1,-1 0 5-16,2-1-6 0,3-15 0 16,3-3-1-16,0-9-3 15,3-2-3-15,2-1-10 16,2-3 2-16,0 1-1 15,5 2-12-15,1 5 9 16,1 4 8-16,-3 10 4 16,-3 5 5-16,-2 7 1 15,-5 0 0-15,-2 7-2 16,4 13-4-16,-5 3 3 16,1 5 3-16,-1 2 0 0,0-1 0 15,-2-3-5-15,2-6-58 16,0-3-7-16,4-8-63 15,4-6-21-15,8-3 81 16,6 0-74-16,7-12 10 16,3-8-43-16</inkml:trace>
  <inkml:trace contextRef="#ctx0" brushRef="#br0" timeOffset="79944.23">8649 2501 43 0,'0'0'127'16,"0"0"69"-16,0 0-59 15,0 0-20-15,19-75 12 16,-24 70-59-16,-5 3-6 15,-2 0-20-15,-2 2 9 16,0 0-23-16,-1 0-7 0,-2 14-8 16,2 7-1-1,-1 5-9-15,0 6 4 0,4 2-3 16,3-2-2-16,4-3-2 16,1-5 3-16,4-5-4 15,0-4 0-15,0-5-2 16,6-3 0-16,6-7-1 15,5 0-10-15,7-13 4 16,2-16-13-16,1-7-12 16,3-7-44-16,-4-7-47 15,-2-3 33-15,-5 3 78 16,-10 0-129-16,-9 4 103 0,0 2 2 16,0 5 31-16,-6 3 6 15,-2 11 7-15,2 5 25 16,0 7 26-16,1 6 50 15,2 2-39-15,3 5-12 16,-1 0 23-16,1 0-30 16,0 0-27-16,-2 5-11 15,2 14 1-15,0 8 30 16,0 9-14-16,5 0-12 16,5 3-4-16,5-3-7 15,-3 0 0-15,3-4 3 16,-2-2-8-16,5-4 5 15,-3 0-6-15,4-7 2 16,-2-6 3-16,2-5-3 16,0-8-1-16,6 0-1 15,6-8 1-15,2-17-2 16,2-3-11-16,-3-6-26 0,-8 0 10 16,-3 0 0-16,-7 1 9 15,-8 5-8-15,-5 4 16 16,-1 7 4-16,0 7 6 15,0 6-2-15,-5 4 1 16,-5 0 0-16,-1 0 2 16,-1 11 0-16,0 8 9 15,2 6 2-15,5 4 3 16,2 2 5-16,3 0-7 16,0-4-4-16,0-4-3 0,14-4-2 15,3-6-2-15,3-7 1 16,4-6-2-16,4 0-1 15,4-11-22-15,3-9-45 16,1-4-48-16,1-5 73 16,-4-3-131-16,-11 1 67 15,-3-1 58-15,-12 1 8 16,-4 1-74-16,-3 7 115 16,0 7 7-16,0 10 108 15,0 3-28-15,0 3 15 16,0 0-17-16,-1 0-29 15,-4 1-11-15,1 15 4 16,2 4-4-16,2 4 3 0,0 0 2 16,0 5-21-16,4-2-9 15,7 2-5-15,1-2-1 16,-2-1-5-16,-2-2-5 16,1-4-1-16,-5-2 1 15,-1-6-3-15,-3-4 2 16,0-3-1-16,0-5 1 15,0 0-2-15,0 0 2 16,0 0 6-16,3-14-2 16,3-10-7-16,7-10-11 15,6-3 6-15,6-2-25 16,2 1-21-16,3 2-75 0,-4 2-37 16,-2 3-79-16</inkml:trace>
  <inkml:trace contextRef="#ctx0" brushRef="#br0" timeOffset="81675.58">10822 2626 48 0,'0'0'91'0,"0"0"7"15,15-87 8-15,-11 56-15 16,-3-2-31-16,-1 1 15 16,0 6 20-16,0 1-15 15,-7 3-15-15,-3 4 15 16,-4 5-18-16,1 5-17 16,-2 5-22-16,2 3-8 15,-1 0-8-15,-4 6-7 16,2 16 0-16,-4 9 1 15,0 5 0-15,6 5 0 16,3 1-1-16,3-4 7 0,5-6-6 16,3-7 0-16,0-9-1 15,0-6 0-15,1-3-1 16,11-7 1-16,0 0 1 16,6-5 0-16,1-15-1 15,2-5 2-15,-2-5 6 16,-2 2-6-16,-1-2 0 15,-5 6-1-15,1 4 0 16,0 5-1-16,-2 4 0 16,-1 6 0-16,-1 4-2 15,0 1-7-15,2 6 8 16,-2 20 0-16,1 12 1 16,-1 9 1-16,-2 6 5 15,0 3 0-15,4-1-4 0,-1-4 2 16,0-3 4-16,3-6-3 15,2-4 2-15,0-9-5 16,0-7-1-16,0-5 3 16,0-9-3-16,-3-6 2 15,2-2 3-15,-2-2-4 16,3-20 4-16,-2-5 4 16,-1-7-4-16,-7-1-6 15,-4 0-2-15,0 4 2 16,0 3-10-16,-13 7 1 15,-1 8-11-15,-5 9 5 0,-3 4-10 16,0 4-34 0,-3 16-27-16,3 5 11 15,3 2-24-15,7-3-69 16,4-7 49-16,3-5-294 0</inkml:trace>
  <inkml:trace contextRef="#ctx0" brushRef="#br0" timeOffset="82253.11">11838 2238 927 0,'0'0'30'16,"0"0"11"-16,0 0 8 16,0 0-27-16,0 0 3 15,0 0-20-15,14-39-1 16,6 25-3-16,-5 1-1 16,4 7 0-16,-4 4 0 15,-2 2-1-15,-2 0-4 16,-2 6 2-16,-3 12-5 15,-2 7 5-15,-4 4 3 16,0 3 0-16,0 1-1 16,-9-6 1-16,3-5 0 15,2-5 0-15,2-6 0 0,2-3 0 16,0-3 0-16,0 1 0 16,0-3-7-16,6-3 7 15,2 3-1-15,7-3 1 16,-2 0 0-16,3 0-2 15,0 2 2-15,6 1 0 16,2 2 6-16,1 2-6 16,2 0-4-16,-5 2 4 15,-1 2 0-15,-6 5 4 16,-8 1-4-16,-7 7-3 16,0 8 0-16,-26 8 4 15,-16 8-1-15,-6-3 0 0,-4-2-7 16,0-9-34-16,5-9-34 15,7-13-49-15,10-10-67 16,8-2-159-16</inkml:trace>
  <inkml:trace contextRef="#ctx0" brushRef="#br0" timeOffset="83070.22">14830 2160 544 0,'0'0'115'0,"0"0"18"0,0 0-63 16,0 0-29-16,0 0-12 15,0 0-10-15,-62 34-2 16,46-10 4-16,4 5 2 16,3 5-2-16,3 2-7 15,0-1 1-15,6-3-3 16,0-2-6-16,0-3 0 15,0-6-3-15,12-5 6 16,2-6-5-16,2-6-1 16,0-4 3-16,7 0 2 15,0-14 3-15,3-9-3 16,1-6-7-16,-3-5 9 16,-2-5-9-16,-6-1 2 15,-7-4-3-15,-9-1 0 0,0 0-3 16,-8 4-11-16,-9 5 3 15,-1 10 1-15,0 10-6 16,-1 9-1-16,-1 7-5 16,-2 4-20-16,-2 19-9 15,0 3-28-15,5 6 16 16,9-4-10-16,7 0-70 16,3-4 25-16,0-4-150 15</inkml:trace>
  <inkml:trace contextRef="#ctx0" brushRef="#br0" timeOffset="83362.13">15379 2159 767 0,'0'0'30'0,"0"0"27"15,0 0 39-15,0 0-42 16,0 0-30-16,0 0-8 16,-53 3-2-16,53 4-13 15,0 5-1-15,0 5 1 16,0 9-1-16,0 4 1 16,0 1-2-16,0 1 1 0,0 3-1 15,0 2-18-15,0 2-37 16,0 2-44-16,0-7-57 15,0-12-79-15</inkml:trace>
  <inkml:trace contextRef="#ctx0" brushRef="#br0" timeOffset="83701.64">15860 2000 635 0,'0'0'159'0,"0"0"-103"16,0 0 61-16,0 0-58 15,0 0-32-15,0 0-13 16,-22 0-2-16,22 0-11 15,0 1-1-15,0 12 0 16,0 7 0-16,8 8 1 16,-1 2 2-16,-1 4-2 15,1 2-1-15,-1-2 0 16,4 4-10-16,0-3-32 16,6-3-72-16,-1-7-73 15,1-13-124-15</inkml:trace>
  <inkml:trace contextRef="#ctx0" brushRef="#br0" timeOffset="83955.28">16203 2163 834 0,'0'0'8'15,"0"0"75"-15,0 0 9 16,0 0-61-16,0 0-6 15,0 0-12-15,-37-20-4 0,37 20-6 16,0 0-3 0,0 8-1-16,0 11 1 0,6 9-1 15,6 4-2-15,-3 1-21 16,3 2-14-16,0-2-48 16,-2-1-63-16,-1-6-92 15,-2-6-158-15</inkml:trace>
  <inkml:trace contextRef="#ctx0" brushRef="#br0" timeOffset="84489.15">17076 2072 568 0,'0'0'5'16,"0"0"78"-16,0 0 13 15,0 0-28-15,0 0-19 16,0 0-5-16,-22-63-14 15,26 54 5-15,2 2-12 16,-3 3-10-16,0 4 3 0,-2 0-9 16,1 0-4-1,2 0-2-15,2 3 1 0,5 10 3 16,-1 4 1-16,2 3-4 16,1 1 1-16,-2 3-3 15,-2 0 3-15,0 0-3 16,-5 4 2-16,-4 2 1 15,0 4 1-15,0 0 3 16,-13 3-1-16,0-3-1 16,0-3 3-16,3-10-7 15,9-8 1-15,1-6 3 16,0-5-4-16,27-2 2 16,19-17 10-16,16-12 3 15,12-9-11-15,7-4-5 16,6-3-26-16,3 4-30 0,1 2-26 15,-14 0-342-15</inkml:trace>
  <inkml:trace contextRef="#ctx0" brushRef="#br0" timeOffset="85844.53">14774 2856 16 0,'0'0'27'16,"0"0"49"-16,0 0-23 0,0 0 25 15,0 0 6-15,0 0 8 16,7-56-31-16,-7 52 0 15,0-1 34-15,0 0 15 16,0 3-37-16,0 2 9 16,0-2-27-16,0 2-8 15,0 0-28-15,0 2-17 16,0 13-1-16,-4 11 7 16,1 6 11-16,3 3-7 15,0 2 3-15,0-1-4 16,0-1-7-16,0-1 1 15,0-4-2-15,0-1 0 16,4-6-3-16,3-2 3 16,-4-6-2-16,1-1 1 15,-2-2-2-15,1-5 0 0,0 0-5 16,-2-1-6-16,2-4-18 16,-3 0-9-16,2-2-35 15,-2 0-51-15,0 0-13 16,0 0-90-16</inkml:trace>
  <inkml:trace contextRef="#ctx0" brushRef="#br0" timeOffset="86160.48">14676 3132 472 0,'0'0'98'0,"0"0"36"16,0 0-44-16,0 0-38 16,0 0-34-16,0 0 2 15,1 7 23-15,16 0-6 16,1 2-15-16,1 1-4 16,-2 1-10-16,0 4-5 15,-1-4-1-15,0 4-1 16,-3-1-1-16,2 1 0 15,-3-3-1-15,-2 1-18 16,-1 0-21-16,-1-3-37 16,0 0-23-16,-1-4-63 0,-1-6 11 15,1 0-252-15</inkml:trace>
  <inkml:trace contextRef="#ctx0" brushRef="#br0" timeOffset="86483.14">15039 3094 577 0,'0'0'126'0,"0"0"-16"0,0 0-26 15,0 0-39-15,0 0-19 16,0 0-8-16,-35 10-9 15,30-1-6-15,0 6 4 16,-3 3-2-16,4 4 2 16,-2 2-2-16,1 1 1 15,1 2-5-15,-5 1 2 16,3 2-2-16,-3 1 0 16,-1-2-1-16,1 3 0 15,-2-3-9-15,2-1-44 16,5-4-85-16,1-6-99 15,1-9-91-15</inkml:trace>
  <inkml:trace contextRef="#ctx0" brushRef="#br0" timeOffset="95916.28">16017 2905 175 0,'0'0'61'0,"0"0"34"0,0 0-3 16,0 0-55-16,0 0 1 15,0 0 17-15,0 0 22 16,13-53-18-16,-13 48 7 15,0 2-1-15,0 1-29 16,0-1 24-16,0 2-31 16,0 1 0-16,0-2 1 15,0 2-15-15,0 0-5 16,0 0-4-16,0 0 2 0,0 0 2 16,0 0-8-16,0 6-1 15,0 8 7-15,0 3 6 16,0-1-6-16,0 4 2 15,0-1-7-15,0 1 2 16,0-1 4-16,2 1-6 16,2-2 2-16,-1 2 1 15,0 0 1-15,0-2-5 16,0 0 1-16,0-1 1 16,-1-2-2-16,5-3-1 15,-4-2 0-15,0-3 2 16,0 0-2-16,-2-1-1 15,2-1 1-15,-1 1-1 16,0-1-12-16,-2 0-17 0,0-1-15 16,0-1-39-1,0-1-57-15,-5-2-26 0,-4 0-89 16</inkml:trace>
  <inkml:trace contextRef="#ctx0" brushRef="#br0" timeOffset="96307.23">15927 3156 385 0,'0'0'96'15,"0"0"16"-15,0 0-13 16,0 0-67-16,0 0-10 15,0 0 8-15,-7 3-10 16,7 0-4-16,3 3 8 16,6 4 40-16,4 0-32 15,1 0-1-15,0 1-12 16,2-1-6-16,0 2-6 16,-3-2 0-16,4-2-4 15,-4 1-2-15,2-4 2 16,-1 3-1-16,-2-4 0 15,-2 1-1-15,-1 0-1 0,-4-1 3 16,3 1-3-16,-3 2 0 16,-2-1-11-16,0 4-55 15,-3 0-31-15,0-2-29 16,0-2-80-16,0-6-170 16</inkml:trace>
  <inkml:trace contextRef="#ctx0" brushRef="#br0" timeOffset="96650.33">16268 3135 549 0,'0'0'53'0,"0"0"67"15,0 0-24-15,0 0-50 16,0 0-4-16,0 0-9 16,-32 0-11-16,26 0-8 15,-4 7-2-15,0 3 5 16,2 4-6-16,-3 5-2 16,2 3-2-16,-2 5-1 15,0-1 0-15,2 3-4 16,-1-1-1-16,2 0 1 0,2-1-2 15,0-1-4 1,2-5-15-16,0-1-26 0,4-3-61 16,0-6-37-1,0-5-90-15</inkml:trace>
  <inkml:trace contextRef="#ctx0" brushRef="#br0" timeOffset="100242.15">23338 1896 231 0,'0'0'127'0,"0"0"-63"16,0 0-14-16,0 0-22 16,0 0 7-16,0 0-11 15,0 0-13-15,10-8 44 16,-9 4-10-16,1 1-7 16,-1 0-22-16,-1 2 13 15,2-1 1-15,-2 2-1 16,0 0 1-16,0 0-2 15,0 0 0-15,0 0-11 16,0 0-10-16,0 0-3 16,1 9 8-16,4 5 33 15,0 1-18-15,1 2-17 0,1 3-3 16,-1-2 9 0,-2 2-9-16,2-2-3 0,-1 2-3 15,-3 0 2-15,0 6-3 16,1-2-7-16,-3 1-46 15,0-1-136-15,1-14-134 16</inkml:trace>
  <inkml:trace contextRef="#ctx0" brushRef="#br0" timeOffset="124515.29">14596 2780 203 0,'0'0'49'15,"0"0"1"-15,0 0-12 16,0 0-6-16,0 0 13 16,0 0 7-16,0 0-10 15,0 0-7-15,-5 0-11 0,5 0 6 16,0 0 2-16,0 0-23 15,0 0 0-15,0 0-4 16,0 0-5-16,0 2 3 16,0 2 4-16,8-1 14 15,5 2 1-15,2-3-7 16,7 0 3-16,5-2-5 16,5 0 4-16,8 0-5 15,6 0 17-15,2-9-16 16,2-1-1-16,2 0-9 15,-1 1 5-15,3 1-6 16,0 0 2-16,-4 2-3 0,-3 3 3 16,-8 1-4-1,-1 1 0-15,-2-1 0 0,-3 2 0 16,1-1-2 0,3 1 0-16,2-2 3 0,3 2-1 15,-2 0 1-15,2-1-1 16,-3-1 0-16,-5-1 0 15,0 3 0-15,-2-2 0 16,-2-1 2-16,-1 1-2 16,3 1 0-16,2-3 0 15,4 1 0-15,3-1 0 16,1 1 0-16,4-2 0 16,-1 2 0-16,2-1 0 15,-3-1 0-15,0 0 1 16,0 2 0-16,-1-1-1 0,-1-1-1 15,2 0 0 1,0 2-1-16,6-3 2 0,0 1-1 16,3-1 1-16,1 0 0 15,4 1 0-15,0-1-2 16,2 0 2-16,-1-1 0 16,-1 0 0-16,0 1-1 15,1-3 2-15,1 2-1 16,0-3 0-16,-2 4 0 15,0 0 1-15,-5-2-1 16,-6 1-1-16,-4 2 1 16,-7-2 1-16,-3 5-1 0,-5-1 0 15,-3 2 0-15,-2 0 0 16,-5 1 0-16,-4 0 0 16,-8 0-1-16,-1 0 1 15,-2 0-1-15,-3 0 0 16,0 0-3-16,0 0-6 15,0 0-10-15,-3 7-3 16,-18 6-18-16,-10 1-99 16,-11-4-13-16</inkml:trace>
  <inkml:trace contextRef="#ctx0" brushRef="#br0" timeOffset="125872.49">14867 2997 387 0,'0'0'46'0,"0"0"-11"0,0 0-16 15,0 0-15-15,0 0-1 16,0 0 8-16,-5 0 15 16,5 0 20-16,0 0 12 15,0 0-31-15,3 0-8 16,11 0 8-16,2 0 15 15,8 0-17-15,6-2 5 16,6-1-10-16,7-1-14 16,3 0-1-16,6 0-3 15,2-1 0-15,0-2 0 16,0 2 0-16,-2 0 0 16,-2-5-1-16,6 1 0 15,2-1 2-15,6 0 1 16,3 0 1-16,-3 1-1 15,-1 3 1-15,-7 1-5 0,-5 1 1 16,0 2 0-16,-5-1 0 16,0 1 0-16,-2-1-1 15,0 2 1-15,-3 0-2 16,0-2 2-16,0 1-2 16,-1-3 1-16,3 1 0 15,1-2-1-15,3 0-3 16,0-2-1-16,-1 2 3 15,-3-2 1-15,0 2-4 16,-4 2 3-16,3-2 1 0,1 0 1 16,2 1 0-1,2 0 0-15,1-3 0 0,3 0 0 16,1-2 0-16,1-2-1 16,2 1 1-16,1 2 0 15,-1-3 0-15,0 3-1 16,-2 1 2-16,-1 3-2 15,-7 0 2-15,-7 3-2 16,-5 0 1-16,-4 1 0 16,-4 1 0-16,-2 0 0 15,2 0 0-15,0 0 0 16,2 0 1-16,0 0-1 16,1 0 1-16,0 0 1 0,-1 0-2 15,-3 0 5-15,-1 0-5 16,-6 0 1-16,-1 0-1 15,-6 0 0-15,-3 0 1 16,-4 0-1-16,0 0 1 16,-3 0-1-16,0 0 6 15,0 0-5-15,0 0 8 16,0 0 3-16,0 0 5 16,0 0-9-16,0 0-5 15,0 0-3-15,0 0-3 16,0 0-2-16,0 3-36 15,-10 4-45-15,-5-3-127 16,-2-2-84-16</inkml:trace>
  <inkml:trace contextRef="#ctx0" brushRef="#br0" timeOffset="131417.34">7094 5721 448 0,'0'0'92'0,"0"0"-10"16,0 0-41-16,0 0-20 15,0 0 22-15,0 0 18 16,0 0-15-16,0 0 0 16,0-36 5-16,0 31-22 15,0 2-6-15,0 1-2 16,0 1 7-16,0-2-9 15,0 2 3-15,0-3-7 0,-3-2-12 16,-1 2 8 0,-5-1-7-16,2 3 10 15,-3-3-11-15,1 2 8 0,-2 1-3 16,-2-1-8-16,1-1 4 16,-4 4-2-16,3 0-1 15,-5 0 0-15,-4 0-1 16,2 0 4-16,-2 0-1 15,-6 7-3-15,2 0 4 16,-1 4-2-16,1-2-2 16,1 2 3-16,2-1-2 15,-1 0-2-15,0 2 4 0,3 0 3 16,0 2-6 0,2 0 3-16,1 0-1 0,0 2-2 15,4-1 1 1,-2 4-1-16,1 0 3 0,-1 3-3 15,-3 4 5 1,5 1-5-16,-2-2 4 0,5 1-3 16,-2-1 3-16,-3-1 0 15,5 2-1-15,-1-3 0 16,5 3-2-16,-3 1 0 16,3 1 4-16,-2 0 1 15,2 2-5-15,2 4 3 16,2-2-3-16,0 4 3 15,3 0-3-15,0-2 0 16,0 1 6-16,0-3-6 0,0-2-1 16,8-1 2-1,-2-2-1-15,7 2 1 0,-4-4-1 16,3 0 4-16,1 0-1 16,-2-3-4-16,1 2 4 15,3-1-1-15,-2-1 1 16,2 1-3-16,0-1 0 15,3 1 4-15,-3-3-4 16,5 1 4-16,0-3-2 16,-2-1 0-16,4 2-1 15,-1-2 0-15,0 0 1 16,2 0-2-16,0 1 1 16,0-1 0-16,3 0-1 0,-3-1-1 15,2-2 2-15,-1-2-2 16,0-1 1-16,-3 0 0 15,3 1 1-15,-2-4-1 16,0 1-1-16,1 1 3 16,2-2-2-16,-1-2 0 15,0-1 1-15,0-2-1 16,-2 0-1-16,1-3 1 16,-1 1 0-16,0-1-1 15,-1 0 0-15,2 0 1 16,0 0 0-16,0 0 1 15,-4-6-2-15,2 0 1 0,3-4-2 16,-3-1 2 0,6-4 1-16,-3-2-2 15,1 0 5-15,-1 0-5 16,0-2 0-16,1-1 2 0,2 1-3 16,3 2 2-16,-5-2 0 15,2 1 1-15,-3 2-2 16,-5-1 1-16,0 0-3 15,-1 0 4-15,0-1-4 16,0 0 4-16,0-1-5 16,-1 1 5-16,1-1-2 15,-1 2 0-15,-3-2 1 16,4 1-1-16,-6 0 0 16,2 2 1-16,-3 0 0 0,1-1 0 15,-2 2 0-15,-1-1-1 16,0 1 1-16,-1-2 0 15,-1 0 0-15,-1-2-1 16,-1 2 1-16,-1-3-1 16,-1-1 0-16,0 1 0 15,-3-2 0-15,0 1 0 16,0-3 0-16,0 2 1 16,-2-3-1-16,-6 1 3 15,0-2-3-15,1 2 0 16,-4 2 0-16,2-2 0 15,0 4-2-15,-1-2 1 16,-2 1 0-16,-2 0 2 16,0-2-1-16,0 1 1 15,-2 0-2-15,2 1 7 0,0 1-12 16,0 1 6-16,2-3-1 16,-4 3 1-16,2-1 0 15,-2 1 2-15,-2 2-2 16,1 1-1-16,-3 3 1 15,-4-1 0-15,4 2-2 16,-8 0 1-16,1 1 1 16,-3 5-3-16,-1-4 0 15,3 3 2-15,1 2 0 16,-3 0 1-16,0 0-1 0,2 3 1 16,-3-3-2-1,1 0 2-15,-2 3 0 0,3-2 0 16,0 1 0-16,1-2 0 15,1 4 0-15,2-2 0 16,2 1 0-16,-2 2 3 16,1-2-2-16,3 2-1 15,-1 0-2-15,1 0 2 16,-4 0-2-16,2 0 0 16,-2 7 0-16,-1 1 2 15,0 1 0-15,2 2-3 16,-1 3 3-16,3-2-7 15,2 2-3-15,2 6-4 16,1 1-18-16,2 4-2 16,5 1-8-16,4 6-23 15,6-3-46-15,0-6-108 16,3-6-100-16</inkml:trace>
  <inkml:trace contextRef="#ctx0" brushRef="#br0" timeOffset="132639.44">7383 6304 479 0,'0'0'43'16,"0"0"113"-16,0 0-101 0,0 0-7 16,0 0-9-16,0 0-11 15,-28-60 36-15,22 51-9 16,-1 1-36-16,-1-1 8 16,1 4-5-16,-2-1-5 15,-3 4-5-15,3 1-1 16,-4 1-2-16,1 0-7 15,-1 0 0-15,0 11-1 16,3 3 0-16,1 3 2 16,2 5-1-16,4 3-1 15,3 1 1-15,0-1 1 16,0-2-4-16,0-1 4 16,3-3-5-16,5-4 5 15,0-2-5-15,-1-4 4 0,-2-1-2 16,-2-2 3-16,3-4-1 15,-5-1 0-15,-1-1-1 16,0 0-1-16,1 0 3 16,1 0-1-16,0 0 6 15,1-3 5-15,0-11-2 16,0-1-8-16,1 1 3 16,1 1-4-16,-1 2 0 15,0 3 0-15,1-1 0 16,-2 1 0-16,2 2-2 15,-2 2 3-15,-2 2-3 16,1 2 2-16,-2 0-2 16,1 0 0-16,4 0-3 15,3 0 2-15,1 8 1 16,2 7 0-16,2 3-1 0,-2 3 1 16,2 2 2-16,-4-1-2 15,2 2 0-15,-4-4 0 16,0-1 1-16,-2-5 1 15,-2-4-2-15,1 0-1 16,0-6 1-16,0-2 0 16,-1 0-2-16,6-2-6 15,-2 0 3-15,5 0 0 16,-2 0 3-16,3-8-2 16,-3-2-5-16,2-2 8 0,0 3-1 15,-6 1 2-15,3 0-1 16,-5 4 1-16,-2 2 0 15,-1 1 2-15,1 1-2 16,-2 0 0-16,0 0 3 16,0 0 4-16,0 0-7 15,0 0 4-15,0 0-4 16,1 3-4-16,2 9 4 16,3 4 3-16,1 1 1 15,1 0 4-15,1-3-2 16,-1-3-6-16,-1-2 6 15,-1-4-1-15,1-2-2 16,-1-3 4-16,5 0-3 0,2 0 4 16,3-13 5-16,1-5-5 15,-1-3-3-15,-2-2 0 16,-7-1-3-16,-5 0-2 16,-2 4 0-16,0 1 1 15,0 5-1-15,-11 6 0 16,-11 8-4-16,-8 0-6 15,-6 17-26-15,-4 8-9 16,6 0-48-16,2-5-159 16,7-6-249-16</inkml:trace>
  <inkml:trace contextRef="#ctx0" brushRef="#br0" timeOffset="134202.03">5807 4267 516 0,'0'0'122'0,"0"0"-7"16,0 0-31-16,0 0-16 15,0 0-15-15,0 0-8 16,-25 0-19-16,25 0-11 16,0 0-5-16,0 0 7 0,0-5-6 15,11-4-7-15,9-2 12 16,5-7-1-16,-1 1-14 15,6-3 9-15,-6 1-8 16,0 1-1-16,-5 2 0 16,-1 2 1-16,-6 6-1 15,-5 3-1-15,-2 4-2 16,-5 1 0-16,3 0-8 16,0 8 5-16,-3 15 3 15,0 6 2-15,0 5 2 16,-9 7-1-16,-9-2-1 15,0-1 2-15,-4-4 1 16,4-5-3-16,-1-5 1 0,5-7 3 16,4-5-4-1,2-3 0-15,2-3 0 0,3-5 1 16,3-1-1-16,0 0 1 16,0 0 0-16,0 0-2 15,0 0 1-15,3 0 0 16,14 0 1-16,2-2 2 15,3-3-2-15,-2 1 0 16,4 1-1-16,-1 1 0 16,0-3 1-16,-2 3-2 15,4-4-2-15,0-1-18 16,4 0-25-16,-1-5-40 16,2 0-74-16,-2-5-62 15,-2-3-16-15</inkml:trace>
  <inkml:trace contextRef="#ctx0" brushRef="#br0" timeOffset="135174.21">6304 4224 472 0,'0'0'77'0,"0"0"20"16,0 0-17-16,0 0-54 15,0 0-7-15,0 0 11 16,-12 0-4-16,12 0-2 15,6 0 44-15,4 0-26 0,-1 0-25 16,3 0-5 0,2 0-5-16,0-8 3 0,0-8 0 15,2-1-6-15,-4-3-3 16,-2 0 2-16,-4 3-1 16,-4-2-1-16,-2 5 1 15,0 0-1-15,0 5-1 16,-9 1 1-16,-4 8-1 15,-4 0-3-15,-2 0-1 16,-2 12 4-16,3 9 0 16,2 4 1-16,4 1-1 15,4 2 5-15,8-3-2 0,0-3 3 16,5-2-3 0,10-6-3-16,6-6 0 0,5-4 0 15,3-4 3 1,0 0-1-16,0-7 2 0,-5-9-4 15,1-2-6-15,-4-3-5 16,-7-1 4-16,-1-1 3 16,-7 1 1-16,-1-2 3 15,-3 2 0-15,0 1 0 16,-2 7 1-16,0 4-1 16,0 5 5-16,0 2 1 15,0 3-1-15,1 0-5 16,4 0-1-16,4 0 1 15,2 0 2-15,6 0 6 16,3 0-1-16,3 0-2 0,3 0 8 16,-3 8-4-16,0 2-5 15,-2 1 0-15,-3 2-2 16,-5-1-2-16,-4 1 2 16,-3-1-1-16,-5-1-1 15,-1-2 2-15,0-1 0 16,0-3-1-16,0-2 1 15,0-3-1-15,-1 0-1 16,1 0 0-16,0-11 0 16,0-11-9-16,1 0 6 15,7-3 3-15,4 1 0 16,1 2 0-16,-2 0 1 16,2 3-1-16,1 2 2 0,-4 0-2 15,2 6 1-15,-4 3 0 16,1 2 2-1,-1 3 3-15,1 2 2 0,3 1-4 16,0 0-3-16,3 1-1 16,1 11 2-16,-2 1-2 15,1 1 0-15,-2 0 4 16,-2-4-4-16,-1-5 2 16,4-2-1-16,-3-3 1 15,3 0 1-15,1-8 0 16,-3-13 5-16,-2-3-5 15,-5-2-1-15,-4-2-1 16,-1 5 0-16,0-2-1 16,-3 4-7-16,-12 9-9 0,-7 12-21 15,-8 5-24-15,-6 30-115 16,-6 12-113-16</inkml:trace>
  <inkml:trace contextRef="#ctx0" brushRef="#br0" timeOffset="136554.18">4642 6822 238 0,'0'0'31'0,"0"0"17"16,0 0 14-16,0 0-34 16,0 0 0-16,0 0 17 0,-37 10 9 15,34-10-5-15,1 0 26 16,0 0-3-16,2 0-21 16,0 0-21-16,0 0-13 15,0 0-9-15,0 0 3 16,0 0-2-16,0 0-4 15,7 0-4-15,9 0 37 16,4 0-1-16,5 0-17 16,7 0-7-16,5-5-3 15,1-2-1-15,3-1-4 0,5-1 5 16,3 0-9 0,8 1 1-16,4-1 19 0,0-1-16 15,-3 3 0 1,-3 1-2-16,-4-2-2 0,-2 2 0 15,-3-1 0-15,-2 1 0 16,-1-1 2-16,0 0-3 16,-1-1 2-16,1-1 2 15,-5 1 0-15,1 2-2 16,-4 0 0-16,2-2 2 16,-2 5-3-16,-8-4 3 15,5 3-4-15,-5 2 3 16,-1-1-2-16,-1 2 2 15,-1 1-2-15,-2-2 1 16,2 2-2-16,0-1 0 0,-3-1 1 16,4-1 0-1,-4 1-1-15,-4 0 1 0,0 1-1 16,-3 1 1-16,2-1 0 16,-1-1-1-16,0 1 0 15,3 1 1-15,-2-2 0 16,1 2-1-16,2 0 1 15,-2 0 0-15,-1 0 0 16,-2-1-1-16,0 1 0 16,1 0 0-16,2 0 0 15,-4-2 2-15,2 2 1 16,-3-2-3-16,1 2 0 16,-2 0-3-16,-2 0 3 15,2 0 0-15,-4 0 1 0,-4 0-1 16,3 0 2-1,-6 0-4-15,0 0 4 0,0 0-2 16,0 0 1-16,0 0-1 16,0 0-8-16,0 0-6 15,0 0-17-15,-12 0-52 16,-12 0-114-16,0 0-122 16</inkml:trace>
  <inkml:trace contextRef="#ctx0" brushRef="#br0" timeOffset="137228.1">5619 6546 408 0,'0'0'78'0,"0"0"-25"16,0 0 61-16,0 0-37 0,0 0-12 15,0 0-18-15,-57-10 17 16,53 8-11-16,0 0-14 15,1 2 1-15,3 0-12 16,0 0-5-16,0 0-8 16,0 0 3-16,0 0-8 15,0 0-2-15,0 0-1 16,0 0-7-16,14 0 0 16,6 4 8-16,7 5-1 15,3 2-1-15,2-2 0 16,1 1 0-16,0-1-4 15,-6-3 2-15,4-1 1 16,-1-1-1-16,-3-1 0 16,0-1 1-16,-4 1-4 15,-4 1 2-15,-2 0-3 0,-2 0 1 16,0 1 0-16,1-1-1 16,-5 0 0-16,4 2-1 15,-6 1 0-15,-3 0 1 16,0 3-2-16,-2 4 1 15,-4 5-1-15,0 10 2 16,-7 7 1-16,-23 7 4 16,-4 6-5-16,-7 1 2 15,-2-2-2-15,3 2 1 16,4-2 2-16,2-6-3 0,13-5-5 16,5-10-15-16,5-7-10 15,8-9-18 1,3-6-31-16,0-5-106 15,0-7-150-15</inkml:trace>
  <inkml:trace contextRef="#ctx0" brushRef="#br0" timeOffset="140447.07">7736 5496 174 0,'0'0'156'16,"0"0"-54"-16,0 0-58 15,0 0-12-15,0 0-11 16,0 0 2-16,-18 0 24 16,13 0 4-16,1 0-17 15,2 0 0-15,-2-1 0 16,-2-2-2-16,-2 0 1 0,-1 1-7 16,1 1-3-1,-4-1-5-15,0 2-4 0,-2 0-5 16,-4 0 3-16,-1 0 4 15,-5 0-6-15,-4 0 1 16,1 0 2-16,-2 0 5 16,4 0-9-16,3-2 4 15,-2 1-4-15,3-1-5 16,3-1 4-16,2 1-5 16,-2-2 3-16,4-1-3 15,1 1-2-15,-3 1 3 16,2 0-3-16,-1 1 3 15,1-1-4-15,0 3 1 16,-2 0 0-16,1 0 0 16,0 0 0-16,-2 0 0 0,2 0 1 15,-4 0-1 1,3 0 1-16,1 3 1 0,-2 2-2 16,2-2 1-16,1 1-2 15,1-2 5-15,0 1-3 16,-2-3-1-16,0 2 1 15,0-2 0-15,2 0-1 16,1 2 2-16,0-2-1 16,0 1-2-16,0 2 0 15,-3 1 1-15,2 0 0 16,-1 2-1-16,-2 0 1 16,2-1 0-16,-2 1-1 0,1 1 0 15,0 0 4-15,0 2-4 16,-1 1 1-16,1 2 0 15,-3-1-1-15,-1 2 0 16,-2 0 0-16,3-2 1 16,1 0 5-16,1-1-5 15,1 1-1-15,0 1 1 16,3-2 3-16,-1-3-2 16,1 3 0-16,0-4 0 15,3 2-2-15,-1-2 2 16,-2 1-1-16,1 0 0 15,-1 2-1-15,-1-1 1 16,-1-2 0-16,1 2 1 16,0 3 0-16,-2-3 1 15,0 2-3-15,-1 0 3 0,2-2 4 16,-1 3-6-16,2-3 7 16,1 1-7-16,0-1 0 15,3-1 1-15,0-3 1 16,3-1-2-16,3-2-1 15,2 1 0-15,1-2 1 16,-2 3-1-16,-4 3-1 16,-3 3 1-16,-1 6 0 15,-2-3 0-15,3 0 1 16,-6 4-1-16,3 1 1 16,-1-1 0-16,2-1 4 0,-1-1-3 15,3 0 0-15,2-3-1 16,1 3 0-16,3 0 0 15,-3 1-1-15,3 1 1 16,-3 2-1-16,3-3 1 16,3 1-1-16,0-2 0 15,-3 1 2-15,3 2-2 16,0-1 1-16,0 4 0 16,0 0 1-16,0 4 2 15,0 2-3-15,0-1 3 16,0-1-4-16,3-3 3 15,0-1-1-15,3-1-1 16,1-2 1-16,-2 1 1 16,1-1-3-16,0-2 5 0,0 1-5 15,1-2 1 1,1 0 1-16,1 0 0 0,-1-1 1 16,0-1-2-16,2 2 0 15,-1 0 7-15,5 0-7 16,-2 0-1-16,1 0 2 15,4 3 0-15,-2 0-1 16,1 0 1-16,0 2 0 16,-1 0 0-16,0-2 3 15,-4-2-4-15,2 0 2 16,-3-1-1-16,-1-4-2 16,2 2 3-16,-2 0 2 0,0 0-3 15,1 2-1-15,-1 1 2 16,3-2-2-16,0 1 1 15,0 0 0-15,0 1 0 16,0-3-2-16,0 3 3 16,-1-4-1-16,0 2 2 15,1-3-3-15,0 3 2 16,0 1-2-16,1 0 0 16,2-2 0-16,-3 2 2 15,3 1-1-15,-3-3-2 16,0 0 3-16,1 4-3 15,-1-2 2-15,0 2-2 16,-3-2 2-16,1-3-1 16,-2-2 0-16,-2 2 0 15,2-3 1-15,-1-1-2 0,0 1 1 16,1-1 0-16,-1 0 0 16,2 1-1-16,0 0 1 15,2 1-1-15,0-2 0 16,0 0 0-16,1 1 1 15,1 0 0-15,-1-2-1 16,0 3 3-16,0-1-1 16,-1 0-2-16,-1-3 0 15,2 1 1-15,-1-1-6 16,5-2 9-16,-3 3-7 0,4-2 6 16,-2 0-3-16,2-1 4 15,1 1-4-15,-1-2 1 16,-2-1-2-16,1-1 4 15,0 0-5-15,-2 0 3 16,4 0-1-16,-3 0 1 16,1 0 1-16,-1 0-2 15,0 0 1-15,0 0-1 16,0 0 0-16,-2 0 1 16,2 0-1-16,-3 0 1 15,3-3-1-15,-2-1 1 16,5-3-1-16,-3 1 0 15,4-1 1-15,1-2 1 0,1-1 1 16,0 2-3 0,-2-1 0-16,-1-1 2 0,0 1-2 15,1-2-1-15,1 0 1 16,3-2 0-16,0 1 3 16,-1-5-6-16,1 3 4 15,2-3-1-15,-4-2 2 16,1 1-2-16,-1-1 1 15,-1 0-2-15,-1-1 2 16,2-1 0-16,-2 0 1 16,2 1-2-16,-2 3 0 15,-2 1 0-15,-1 0 0 16,-2-1 0-16,2 3-1 16,-1-3 1-16,1 1 4 0,1-1-4 15,1-3-3-15,-2 0 3 16,1 2 4-16,-1-2-4 15,-1 0 0-15,0 0 0 16,-2 0 1-16,-1 0-1 16,-1 0 0-16,-1 2 1 15,-1-2-1-15,1 3 1 16,-2 0-2-16,-2-2 2 16,-3 2-1-16,6 0 0 15,-5-2 1-15,1 1 1 16,-2 0-2-16,0 0 0 15,-3-2 0-15,3-1 1 16,-2 2-1-16,1-1-3 0,-2 1 3 16,0-1 2-1,0 1 0-15,0 0-2 0,0-2 0 16,0-1 1-16,0-1-1 16,0 2-2-16,-3 1 2 15,-3 0 0-15,1-2 2 16,2 1-1-16,-4 0-2 15,1-1 1-15,3 0 0 16,-2 0 1-16,1 0-1 16,-1 1-1-16,1-4 1 15,-3 1 0-15,2-2 0 16,1 3-2-16,-5 3 2 0,5-1 0 16,-3 3 0-16,0-2 1 15,1 1-1-15,-3-1 1 16,0 1-2-16,0 0 1 15,0 2-2-15,-2-3 0 16,0-2 2-16,-2 1 0 16,-1 0 2-16,-1-2-5 15,-3-3 6-15,-1 3-3 16,2 0 0-16,-2-4-2 16,1 7-1-16,-5-3 2 15,-3 4 1-15,-1 1 0 16,0 3-2-16,-3 1 1 15,0 4 0-15,-2 3-1 16,-7 7 1-16,-6 0-4 16,0 0 3-16,-7 19-5 0,1 8-7 15,-1 5-9-15,-2 6-7 16,5 2-19-16,6 5-11 16,4-2-65-16,5-6-233 15</inkml:trace>
  <inkml:trace contextRef="#ctx0" brushRef="#br0" timeOffset="142138.04">8373 6313 166 0,'0'0'86'0,"0"0"-33"15,0 0 13-15,0 0-36 16,0 0 10-16,0 0-11 16,0 0 4-16,-8-9 4 15,6 9 2-15,2 0 18 16,0 0-6-16,0 0-23 16,0 0-2-16,0 0-5 15,-1 0 10-15,1 0 0 16,0 0 0-16,0 0 0 0,0 0-2 15,0 0-14-15,0 0-4 16,0 0-4-16,0 0-5 16,0 0-2-16,0 0 1 15,0 0-1-15,0 0 1 16,0 0-1-16,11 0 15 16,8 0 8-16,8-5-5 15,4-3-5-15,11-5-3 16,5 1-2-16,7 0 5 15,3-2-6-15,7 3-4 16,-3 0-3-16,2 3 5 16,-8 1-3-16,-4 2-2 15,-7 0 0-15,-3 0 0 16,-2 3 0-16,5-2 0 16,4-2 0-16,7 1 1 0,2-1 1 15,3-2-1-15,-1 0 4 16,-1 0-5-16,-1 2 2 15,-6-1-3-15,4 2 2 16,-1-2-1-16,-2 1 0 16,0-1 1-16,0 0 0 15,0 0 0-15,-4 0 0 16,4 1-1-16,2 0 2 16,1 1-1-16,-1-1-1 15,-1 2 0-15,-2-1-2 16,-7-2 1-16,-6 2 1 15,-11 0-1-15,-3 1 1 0,-9 1 3 16,-6 2-3-16,-3 1-1 16,-3 0-1-16,-1 0 2 15,-1-1 1-15,-1 1 5 16,0 0-2-16,0 0-3 16,0 0 4-16,0 0-2 15,0 0 0-15,0 0 0 16,2 0-3-16,-2-2-2 15,0 2 0-15,0 0-37 16,-9 0-35-16,-17 0-116 16,-13 4-93-16</inkml:trace>
  <inkml:trace contextRef="#ctx0" brushRef="#br0" timeOffset="143010.23">9284 5942 228 0,'0'0'102'0,"0"0"-50"15,0 0-11-15,0 0-6 16,0 0-4-16,0 0 2 0,-31-8 7 15,24 5 13-15,2 0 5 16,-3 0-15-16,1 0-9 16,1-2 10-16,-2 5-17 15,1-3 15-15,-3 1-19 16,1 1 2-16,4 0 7 16,0 1-3-16,2 0-6 15,2 0-2-15,1 0-8 16,0 0-9-16,0 0-4 15,0 0 5-15,0 10-2 0,12 6 9 16,6 1 1-16,0 0-4 16,3 0 0-16,-1 0-4 15,0-3-1-15,4 1-3 16,-4-3 0 0,3-1 0-16,-2 3 4 0,1-5-3 15,-1 4 0-15,-3-2-2 16,0-1 2-16,-6 1-2 15,-3 0-3-15,-2 0 3 16,-2 0 3-16,-4 3-3 16,-1 3 2-16,0 3-2 15,-9 4 4-15,-13 5-2 16,-8 1-1-16,-4 0 1 0,-5 2-1 16,2-3-1-16,1 0 0 15,3-6 0-15,5-3 0 16,7-3-16-16,6-4-16 15,6-5-27-15,6-4-74 16,3-4-154-16,0 0-104 16</inkml:trace>
  <inkml:trace contextRef="#ctx0" brushRef="#br0" timeOffset="143736.25">9551 5450 364 0,'0'0'112'0,"0"0"-42"16,0 0 20 0,0 0-17-16,0 0-14 15,0 0-5-15,-15-39-17 16,6 37 15-16,0-1-14 0,-3 1-14 15,-4 2-11-15,-1 0 11 16,-2 0-15-16,-3 5 5 16,-4 9-1-16,2 1-5 15,-1 2 4-15,4 3-6 16,3 0 6-16,5 1-7 16,4-2 1-16,2 0-2 15,4-2 2-15,3-3-4 16,0-3-2-16,0 0 2 15,0-3 2-15,8-3-3 16,1-1-1-16,0-2 2 0,4-2 0 16,-1 0-1-16,5 0 2 15,-1-9 5 1,4-6-2-16,-1-3-3 16,1-2 0-16,-3-4-3 0,-2 0 1 15,0-3 2-15,-6 0-2 16,0 1-1-16,-4 2 0 15,-1 4 0-15,-4 6 1 16,0 5-1-16,0 3 1 16,0 4 1-16,0 2-1 15,0 0-1-15,0 0-3 16,5 9-2-16,5 11 3 0,4 4 2 16,2 6 1-16,4 0-1 15,3 0 0-15,6 0-4 16,6-3-36-16,2-3-76 15,2-7-212-15</inkml:trace>
  <inkml:trace contextRef="#ctx0" brushRef="#br0" timeOffset="146008.24">11684 5378 365 0,'0'0'126'0,"0"0"-56"16,0 0-14-16,0 0 28 15,0 0-39-15,0 0 9 16,0-53-17-16,0 44 18 15,-5 0-10-15,-1-1-16 16,-1 1 3-16,1-2-8 16,-4 1-6-16,-1 0-13 15,-3 0 11-15,0 3-4 16,-4-3 2-16,-2 7-5 16,-5 0-3-16,-3 2 7 15,-2 1-10-15,-3 0-1 16,1 0 5-16,0 0 2 15,-4 1-2-15,1 5-7 16,0 2 7-16,1 0-5 16,1 0 1-16,2 2 0 0,1 0 0 15,1 0-1-15,2 2 1 16,1 0-3-16,-1 0 1 16,3 2-1-16,-1-2 1 15,2 1 0-15,1 0 0 16,2 1 0-16,-3 0-1 15,2 2 1-15,0 1-1 16,-3 0 3-16,2 0-1 16,-4 0-1-16,3 2-1 15,-2-2 2-15,2 1 5 16,2-2-5-16,1 4-1 16,1-3 1-16,1-1 0 0,2 1 1 15,1 0-3-15,1 1 1 16,0 0 3-16,2 0 0 15,-1 3-4-15,2 4 1 16,0-1 4-16,4 0 0 16,-2 3-1-16,4 2 0 15,1 4-2-15,1 0 4 16,-1 1-2-16,3-4 0 16,1 2 2-16,0 0-1 15,0-1 0-15,0 0-1 16,0 0 1-16,0 0 0 15,3 4 7-15,3-4-12 16,2 1 9-16,1-1-7 16,0-2 2-16,0-2-2 0,2 2 1 15,0-3-3-15,1 3 6 16,1-2 0-16,-1-2-2 16,2 0 0-16,0 0 4 15,3 1-6-15,0-2-1 16,3-1 4-16,-4 1-4 15,7-3 0-15,-2-2 1 16,-1 0-1-16,0-2 4 16,1-1-4-16,-1 1 0 15,2 0-1-15,2-3 4 16,0 1-3-16,1-1 0 0,-1-1-1 16,1-4 1-1,-3 1-1-15,1-3 2 0,-6 0-2 16,3-1 1-16,1 0 1 15,-2-3-1-15,4 2-1 16,1-2 1-16,-1 1-1 16,2-2 0-16,1 1 1 15,3-3 1-15,-1 2 1 16,2-2-2-16,1 0 0 16,-2 0 0-16,-1 0 1 15,0 0-2-15,-1 0 0 16,3-2 0-16,-2-4 0 15,2-3 1-15,-2 1 0 16,-3-1 1-16,3-1-2 16,-3-1 0-16,2-1 2 0,-2-1-2 15,1-1 2-15,2 2 0 16,-4-5-2-16,3 2 0 16,1 0 0-16,2-2 0 15,0 1 3-15,0 1-2 16,-6-1 0-16,1 2 1 15,-3-1-1-15,-2 0 0 16,-1 0 1-16,1 1-2 16,0 2 0-16,-1-2 0 15,-2 1 0-15,-2-1 0 16,-3 0 2-16,0-1-1 16,-2-1 1-16,-1 0 1 0,0-1-2 15,0-2-1 1,-2-1 0-16,1 0 0 0,-1 1 1 15,-1-1-1-15,-1 0 1 16,-1-4-1-16,1 3 0 16,-2-1 1-16,-2-3-1 15,1 1 1-15,-2-1-1 16,0-1 0-16,0 0 0 16,0-1 0-16,0 1 0 15,-2 1 0-15,-2-3 0 16,-2 3 0-16,0-2 0 15,-2-2 0-15,-1 0 0 0,-1 0-1 16,2-2 1-16,-2 1 0 16,0 1 0-16,-2 1 0 15,0 1 0-15,0 1-2 16,-3-2 1-16,0 1 1 16,-2-1-2-16,1 0 1 15,-2 3 0-15,2-1 0 16,-4 1-2-16,0 1 0 15,2 2 1-15,-8 1 0 16,0 1 2-16,-4 0-1 16,-2 1-3-16,-1 0 3 15,-4 1 1-15,-4 2-4 16,-3-1 0-16,-2 0-1 0,-2 3-3 16,-3 1 6-16,0 2-11 15,-1 1-2-15,3 5-5 16,6 3-5-16,5 2-16 15,2 11-4-15,6 15-35 16,3 9-79-16,3 5-90 16</inkml:trace>
  <inkml:trace contextRef="#ctx0" brushRef="#br0" timeOffset="147045.34">11545 5981 242 0,'0'0'296'0,"0"0"-154"15,0 0-47-15,0 0-36 16,-82-22-12-16,61 17 2 15,-1 2-8-15,-7 2-15 0,-4 1 5 16,-3 0-9 0,0 1-12-16,0 12 3 15,0 6-2-15,6 4 3 0,3-1-1 16,2 3-4-16,7 1-3 16,3-4-2-16,8 0-4 15,4-5 3-15,3-3-3 16,0-5 0-16,0-1 0 15,0-5 1-15,3-1 0 16,7-2 1-16,5 0-2 16,2-5 5-16,2-9 1 15,-3-5-2-15,1-1 1 16,-4 1-4-16,2-1 6 0,-3 4-5 16,1 3-1-1,-5 2-1-15,-4 6 1 0,-1 2-1 16,-1 3-2-16,-2 0 2 15,3 0-4-15,3 2 2 16,3 11 2-16,1 8 0 16,3 5 2-16,-1 4 1 15,1 1-1-15,0 3 0 16,-1 3 1-16,1-1-2 16,-2-2 1-16,-1-2 2 15,0-2 0-15,-2-3 1 16,-2-3 0-16,3-4-2 15,-2-6 0-15,-3-4-3 16,-2-3 0-16,0-5 3 16,-1-2 0-16,-1 1-1 0,2-1 0 15,-2 0 4-15,0 0 5 16,0 0 1-16,1-10 4 16,-1-10-6-16,2-6-10 15,1-2-1-15,1-3 1 16,5 0-1-16,-1 3-9 15,2 1-5-15,3 6-9 16,-1 5 6-16,3 4-10 16,-1 5-20-16,-2 6-27 15,6 1-48-15,-2 0-77 0,-4 0-49 16</inkml:trace>
  <inkml:trace contextRef="#ctx0" brushRef="#br0" timeOffset="147406.54">11802 6208 663 0,'0'0'187'0,"0"0"-44"15,0 0-82-15,0 0-40 16,0 0-5-16,0 0-4 16,-6-4 3-16,4 10-15 15,2 13 0-15,0 4 17 16,0 5-16-16,0 1 5 15,0-2-3-15,0 1-3 16,0-1-14-16,2 1-29 16,5-2-49-16,0-2-102 15,-2-9-146-15</inkml:trace>
  <inkml:trace contextRef="#ctx0" brushRef="#br0" timeOffset="149971.81">11421 4013 1 0,'0'0'23'0,"0"0"9"16,0 0-16-16,0 0-3 15,0 0-10-15,0 0-3 16,0 0 0-16,-19-1 0 0,17 1-1 16,2 0 1-16,0 0 0 15,0 1 0-15,0 0 0 16,0 1 0-16,0-1-2 16,-1 0-1-16,1-1-4 15,-2 2-4-15,2-1 0 16,0-1-20-16</inkml:trace>
  <inkml:trace contextRef="#ctx0" brushRef="#br0" timeOffset="150555.15">11421 4013 10 0,'-34'1'25'0,"34"-3"-7"0,0-4 18 15,0 0-20-15,0-1 14 16,0 3-20-16,0-1-6 16,0-1-3-16,0-1-1 15,0 0 3-15,0 2-1 16,0 1-2-16,0-1 2 16,0 1 1-16,0 1 5 15,0 1 8-15,0-1-3 16,0 0 8-16,0 2 11 15,0 0-13-15,0-2 19 0,-2 3 2 16,-2-2-23-16,3 0 9 16,1 2-9-16,-2 0-11 15,2-1-4-15,0 1 3 16,0-1-1-16,0 1-1 16,0 0 5-16,-1 0-2 15,1 0-4-15,0 0-2 16,0 0-1-16,0 0 1 15,0 0 3-15,0-1-2 16,0 1 3-16,0 0 0 16,0-2 1-16,0 2-2 15,0 0-3-15,0 0 0 16,0 0 3-16,0 0-2 16,0-1 1-16,0-1-2 15,0 2 0-15,0 0 1 0,0 0-1 16,0 0-1-16,0 0-2 15,0 0-10-15,0 0-5 16,0 0 12-16,0 0-6 16,1 0-32-16,-1 0 2 15,2 0-18-15,-2 0 6 16,1 0 13-16,1 0-55 16</inkml:trace>
  <inkml:trace contextRef="#ctx0" brushRef="#br0" timeOffset="151160.26">11209 3797 377 0,'0'0'83'0,"0"0"17"16,0 0 28-16,0 0-64 16,0 0 3-16,0 0-27 15,-22-21-24-15,22 21-16 16,0 7-13-16,0 15 13 16,0 4 1-16,2 6 4 15,3-3-2-15,4 5-1 16,-1 1-1-16,1-1 3 15,0-1-3-15,0-4-1 16,0-5-33-16,-2-6-27 16,3-4-38-16,-3-6-48 15,-4-6 10-15,0-2-171 16</inkml:trace>
  <inkml:trace contextRef="#ctx0" brushRef="#br0" timeOffset="151951.14">11223 3942 331 0,'0'0'117'16,"0"0"-12"-16,0 0-8 15,0 0-26-15,0 0-12 16,0 0-8-16,-63-82-11 16,62 70 5-16,1-2-11 15,0-3-3-15,0-2-11 16,5 0-5-16,11 2 0 0,-2 0-6 15,3 6-2 1,-2 4 1-16,3 1-7 0,0 6-1 16,1 0 1-16,2 0-1 15,-3 0 0-15,-3 6 0 16,0 5-1 0,-4 1 0-16,-3 2 1 0,-3 3-3 15,-5 2 3-15,0 2 1 16,-2 1 3-16,-12 1-2 15,-3-2-1-15,1-3 1 16,3-7-2-16,4-2 2 16,5-3-1-16,0-3-1 15,3 0 0-15,1-3 0 0,0 1 0 16,0 0-1 0,0 3-1-16,0 1 1 0,0 3 1 15,0 0 0-15,0 3 1 16,6-2 1-16,3 2-1 15,2-2 3-15,2-1-3 16,1 0 4-16,2-3 0 16,-1 0-4-16,1-3 2 15,1-2 1-15,1 0 3 16,4 0 0-16,-1-7-2 16,1-5-3-16,2-2 3 15,0-4-4-15,-4 1-1 16,-1 1 0-16,-5-1 0 15,2 0 7-15,-7-1-7 0,-5 0 0 16,-3 0 0-16,-1 4 0 16,0-1 0-16,0 5 0 15,0 3 0-15,-7 3 0 16,0 4-3-16,-2 0-2 16,-5 0 0-16,5 11 5 15,0 7-3-15,2 6 3 16,6-2-1-16,1-1 1 15,0 1 0-15,0-2 0 16,11-4-2-16,6-1 2 16,5-5-1-16,5-4-2 15,4-6-14-15,5 0-9 16,0 0-17-16,0 0-76 16,-2-7-43-16,-7-3-45 15,-5-5-161-15</inkml:trace>
  <inkml:trace contextRef="#ctx0" brushRef="#br0" timeOffset="152691.04">11896 3837 577 0,'0'0'148'15,"0"0"-33"-15,0 0-44 16,0 0-16-16,0 0-23 0,0 0-4 15,-17-5-8-15,17 5-12 16,0 0-8-16,0 10 1 16,8 6 12-16,6 1 0 15,-2 0-9-15,1 0-2 16,-3-3 1-16,-1-4-3 16,-3-4 5-16,-3 0-5 15,0-3 1-15,-3-1-2 16,0-2 3-16,0 0 2 15,0 0 0-15,0 0 5 16,0 0-4-16,0-8 1 16,0-8-6-16,-2-1 3 15,-1-3-2-15,0-2-1 16,3 4-4-16,0 3 4 16,0 1 0-16,0 2 0 0,5 2-6 15,5 0 5-15,2 3 1 16,2 3 1-16,3 3-1 15,1 1-1-15,0 0-2 16,0 9 2-16,0 6 0 16,0 2 1-16,-3 1 0 15,0-1 0-15,-3 0 0 16,-3-1 0-16,-2-1 0 16,-2-2 0-16,-4-2-6 15,-1-1 6-15,0-5 0 16,0-1 2-16,0-1 0 15,0-3-2-15,0 0 3 0,0 0 2 16,0 0 2-16,0-7-6 16,-3-7 1-16,0-2-2 15,2-4 0-15,1 0-3 16,0-1 2-16,3 1-4 16,9 3 1-16,1 2-6 15,2 3 6-15,0 4 2 16,-2 6 0-16,0 2 1 15,1 0-1-15,-2 10-2 16,0 6-2-16,-3 4 2 16,-1 1-4-16,-2 1-4 15,-2 0-6-15,-3-1-19 16,-1 1-64-16,0 0-7 16,0 0-86-16,-1-5 10 15</inkml:trace>
  <inkml:trace contextRef="#ctx0" brushRef="#br0" timeOffset="153494.49">12549 3852 503 0,'0'0'64'0,"0"0"86"16,0 0-80-16,0 0-5 16,0 0 8-16,0 0-15 15,-20-9-15-15,20 7-13 16,0 2-3-16,0-2-7 15,0-2-7-15,8-1-8 16,19-5 2-16,11-3 1 16,7 2 0-16,3-4-5 15,-3 2-1-15,1 1-2 16,-7 1 0-16,-8 4 0 0,-7 1 0 16,-6 1-2-1,-5 5-17-15,-5 0-19 0,-4 0-15 16,-4 0-59-1,0 0-40-15,-3 0-32 0,-10 3-138 16</inkml:trace>
  <inkml:trace contextRef="#ctx0" brushRef="#br0" timeOffset="153868.76">12780 3621 552 0,'0'0'132'0,"0"0"-5"0,0 0-13 16,0 0-61-16,0 0-28 15,0 0-11-15,-15-7-6 16,17 7-4-16,14 0 18 16,5 0 2-16,3 0-11 15,-1 0-5-15,3 0 3 16,-3 0-7-16,3 1 3 15,-1 5-6-15,1 2 7 16,-2 1-6-16,-4 3-2 16,2 1 0-16,-3 0-3 15,-5 1 3-15,-3-2 2 16,-6 6-2-16,-5-1-1 0,0 2-1 16,0 5 4-16,-15 1-3 15,-5 1 1 1,-2-1-25-16,0-1-15 0,5-5-32 15,1-6-109-15,4-8-129 16</inkml:trace>
  <inkml:trace contextRef="#ctx0" brushRef="#br0" timeOffset="154228.78">13265 3520 566 0,'0'0'113'15,"0"0"2"-15,0 0-50 16,0 0 15-16,0 0-22 15,0 0-17-15,6-61-5 16,-6 61-6-16,0 0-8 16,1 0-22-16,2 9 2 15,4 16-2-15,1 11 11 16,4 8-3-16,-3 4 2 0,-1 1-6 16,-1 2-2-1,2-4-2-15,-2 2-1 0,1 0-44 16,2-2-50-1,-2-7-174-15</inkml:trace>
  <inkml:trace contextRef="#ctx0" brushRef="#br0" timeOffset="157298.37">11013 7045 208 0,'0'0'48'0,"0"0"27"0,0 0-27 16,0 0-23-16,0 0-6 16,0 0 12-16,0 0 2 15,0-25-9-15,0 22 12 16,0 0-16-16,0 0-1 15,0 1 2-15,0-1 28 16,0 1-23-16,0 1-12 16,0 0 7-16,0 1 10 15,0 0 4-15,0 0-6 16,0 0-5-16,0 0-1 0,0 0-8 16,0 0 2-16,0 0-11 15,0 0 0-15,0 0-4 16,-3 0 0-16,-2 9 0 15,-2 4 18-15,-4 1-11 16,4 2 0-16,-2 4 0 16,-2-1 5-16,1 1-1 15,-1 1 5-15,-2 1-7 16,3-3-1-16,-1 2 1 16,-4-1 1-16,2 2-6 15,-3 2 5-15,-2 0-5 16,1 5 1-16,1 1-1 15,-4 0 4-15,1 3-5 0,-1-4 0 16,1 1-1 0,-1 0 2-16,3-3-5 0,-1 2 8 15,0-3-4-15,1-1-2 16,1 2-2-16,-3-1 5 16,-2 5-3-16,-1-1 1 15,-2 4-3-15,-2-1 2 16,1-1-2-16,0 1 0 15,1-1-1-15,0 0 5 16,2-3-4-16,-4 3 1 16,2-1 2-16,-1 3-3 15,2 1 4-15,0 1-4 16,-4 1 3-16,1 2-3 16,-2 0 0-16,0-2-1 0,-2 1 3 15,-3 0-2-15,-1-1 1 16,4-1-1-16,2 1-2 15,1-1 1-15,0-1 0 16,3 1 0-16,-1-4 2 16,1 0-2-16,2-5 0 15,-1 2 1-15,2 0-1 16,-4 1 0-16,2 0 1 16,-3-1 1-16,5 1-1 15,-6 1 0-15,1 0-1 16,-2 1 1-16,-1 0 0 0,0 1-1 15,1-1 1 1,0-1 4-16,1-1-5 0,3 0-1 16,-2-4 1-16,3 2 0 15,-1 1 5-15,4 0-3 16,-1 0-2-16,2 2 1 16,-1 1-2-16,1-6 3 15,2 5-2-15,-2-1 0 16,0-1 1-16,1 0-1 15,-1-2 0-15,1 0 2 16,0-1-4-16,-1-2 4 16,3 0-2-16,0 0 0 15,-1 0 0-15,1 1 4 16,0 1-4-16,3 1 0 0,-4-4 1 16,4 2 0-16,1-2 0 15,0-2 0-15,0-1-1 16,1 0 0-16,3-5 0 15,0 0 0-15,2-5 1 16,3-1-1-16,-2-4 0 16,5-2-1-16,0-1 1 15,0-2-1-15,0 0-1 16,0 0 2-16,0 0 2 16,0 0 5-16,0 0-4 15,0 0-2-15,0 0 0 16,0 0-1-16,0 0 0 0,0 0-2 15,0 0 2-15,0 0-5 16,0 0-9 0,10-7-11-16,0 0-11 15,3 2-57-15,-2 2-62 16,-5 0-78-16,2-1-94 0</inkml:trace>
  <inkml:trace contextRef="#ctx0" brushRef="#br0" timeOffset="159480.5">8945 10031 370 0,'0'0'83'0,"0"0"-29"16,0 0-27-16,0 0-2 16,0 0-2-16,0 0 15 15,0-32 26-15,-3 23-8 16,-1 2 8-16,-1-3-34 0,1 2 19 16,-3-1-12-16,-1 0-16 15,-1-2 6-15,3 0-11 16,-4 0-2-16,1 0-2 15,-2 0-6-15,-3-3 4 16,1 2-3-16,-4 0 1 16,-3 0-3-16,0 2 1 15,-2 0-4-15,0 3 1 16,1-2 2-16,-1 4-1 16,-4 0-4-16,3 2 3 15,0-1-2-15,-2 4 1 16,-2 0 0-16,3 0-1 15,-1 0 4-15,-2 0-2 0,3 0-2 16,-3 7 2 0,2 3 0-16,-1-1-2 0,0 3 3 15,-3 2 2 1,0 1-1-16,-1 4 3 0,-3 3-5 16,0 3 1-16,-1-2 3 15,4 2-2-15,0-1 0 16,5 1 5-16,-1-1-6 15,5 1-1-15,2 0-1 16,-1 0 1-16,6 1-1 16,-3-1 0-16,4 1-2 15,-3 1 3-15,3 0-3 0,0-1 3 16,-1 3 0-16,1-2 5 16,0 5-2-16,1-1 0 15,0 3 1-15,0 2 0 16,4 3-1-16,-3 0 1 15,6-5-7-15,1 1 10 16,1 1-6-16,3-4-2 16,0-1 8-16,0-1-9 15,0 1-1-15,1 0 5 16,7 1-2-16,0 1 6 16,1-3-7-16,4-1 4 15,0 0-4-15,0 0 6 16,2-2-3-16,3-2-2 0,0-1-2 15,3-1 2-15,-3-2 2 16,1-2-4-16,-1 1 5 16,1-3-5-16,1-1 2 15,-1 0-3-15,2-4 4 16,1 1 0-16,-2-1-2 16,1-1 3-16,1 1-5 15,-1-1 4-15,1-2-3 16,1 4 1-16,0-4-2 15,0 1 0-15,1-1 2 16,3-1-2-16,-2 1 0 16,2-2 0-16,0 0 2 15,-5 0-2-15,2-2 0 16,-2 3 2-16,-2-3 2 0,1 1-4 16,1-2 0-16,-1 0 0 15,-3-1 0-15,3-1 0 16,-1-1 0-16,-1 0 1 15,1-1-1-15,-1 0-3 16,0 0 3-16,3 0 0 16,3 0 1-16,-1-4 0 15,2-4 3-15,-2-1-3 16,-1-1 0-16,1-2-1 16,-4 2 1-16,2-3-1 15,-1 0-1-15,-3-1 1 16,3 0 2-16,-2 0-2 15,-1-2 1-15,1-1 1 0,2 0-2 16,-1-1 1-16,2-1 1 16,0-1-2-16,-1-2-1 15,3-1 1-15,0-1 4 16,0-1-4-16,-2 1 0 16,-2-2 1-16,-1 0 0 15,-2-1-1-15,2 1 0 16,-3 1-1-16,-2-1 3 15,-3 2-2-15,0-1 0 16,-1 0 2-16,-2 4-2 0,-1-1 1 16,-2 0-1-1,1 1 2-15,-3-3-2 0,1 2 1 16,-1-3 0-16,0-1-1 16,0-1 0-16,0-1-1 15,-3 1 1-15,0 0 0 16,0-2 0-16,0 5 2 15,0-1-4-15,0 0 4 16,-7 2-2-16,1-1 0 16,-2 0-1-16,-1 4 1 15,-1 0 1-15,1 0-1 16,0 0 0-16,-3 1 1 16,2-1-1-16,-4 1 1 15,1 2-1-15,-3-2 0 16,0 2 0-16,-1 0-1 0,2 2 1 15,-2 0 0 1,1 0 3-16,-2 1-1 0,1-2-2 16,-3 1-1-16,-1-1 1 15,0-1 0-15,-2 0 1 16,0-1-1-16,-3-2 0 16,1 0 0-16,-4 0-1 15,-1 3 1-15,7-2 0 16,-4 4 0-16,3 2 0 15,3 2 0-15,2 0-2 16,-4 3 1-16,1 1 0 16,-2 1 1-16,0 2-2 0,0 1 0 15,1 3 0 1,0 0-4-16,1 0 4 16,-2 0 0-16,0 3 0 15,-3 8 1-15,1 2-2 0,-3 1 3 16,1-2 3-16,2 1-3 15,-2-4 0-15,3 2-2 16,-1-2 3-16,1 0-2 16,3 1 0-16,2-4-12 15,4 2 5-15,5 1-9 16,2 2-9-16,1 3-9 16,5 5-6-16,3 3-1 15,0 0-24-15,1 5-8 16,14 0-103-16,0 1-20 15,4 1-64-15</inkml:trace>
  <inkml:trace contextRef="#ctx0" brushRef="#br0" timeOffset="160230.7">8684 10377 639 0,'0'0'137'0,"0"0"-56"0,0 0-13 15,0 0-29-15,0 0-22 16,0 0 7-16,-70-34-8 15,54 34 4-15,-4 0-5 16,1 0-7-16,1 10-1 16,2 6-4-16,2 6 3 15,1 5-3-15,7 4-2 16,1 3 2-16,4-2 1 16,1-5-4-16,0-6-1 15,0-2 1-15,9-8 0 16,3-2 1-16,-3-2 3 15,0-5-3-15,-1-2 0 16,0 0 2-16,1 0 0 0,-1-14 3 16,-2-3 2-16,1-4-2 15,-4-2-4-15,-3-2 1 16,3 1-1-16,-3 1-2 16,0 6 2-16,0 5 1 15,0 2-2-15,0 5 1 16,0 3 2-16,0 2-2 15,0 0-2-15,0 0 0 16,3 0-4-16,3 0-1 16,6 7 4-16,1 8 1 15,5 9 2-15,0 2-2 16,4 3 3-16,3 5-2 16,-1 2 2-16,-1-1-1 15,-2 1-2-15,-3-4 1 0,-3-3 2 16,-5-9-3-16,-3-3 0 15,-4-6 0-15,-1-5 0 16,1-5 0-16,-3-1 1 16,0 0 2-16,0 0-1 15,0 0 0-15,0 0 7 16,0-7-8-16,0-11-1 16,0-6-9-16,0-5-15 15,0-5-15-15,11 1-12 16,6-2-45-16,-1 0-95 15,4 2-72-15</inkml:trace>
  <inkml:trace contextRef="#ctx0" brushRef="#br0" timeOffset="160702.25">8991 10549 429 0,'0'0'72'16,"0"0"15"-16,0 0 39 16,0 0-69-16,0 0 0 15,0 0 23-15,-10 2-8 0,10-2-35 16,0 0-4 0,0 0-8-16,0 0-4 0,0-2-18 15,0 1 1-15,0 1-2 16,0 0-1-16,0 0-2 15,0 0 0-15,0 0-4 16,12 0 4-16,-2 10 1 16,0 0 2-16,0 7-2 15,-3-1 2-15,-2 6 1 16,-2-2 3-16,-3 5-1 16,0-3 1-16,0 2 2 15,0-3-1-15,-2-4-1 16,-4-5 2-16,5-3-8 15,1-8-1-15,0-1 1 16,0 0 3-16,0 0 2 0,6-14 0 16,15-14 1-16,8-5-3 15,6-9-2-15,4-1-1 16,-2-3-13-16,0-3-10 16,-3 3-17-16,-4 3-65 15,-11 4-215-15</inkml:trace>
  <inkml:trace contextRef="#ctx0" brushRef="#br0" timeOffset="161559.07">9606 8654 466 0,'0'0'108'15,"0"0"45"-15,0 0-69 16,0 0-15-16,0 0-13 16,0 0-6-16,-24-24-12 15,23 24-8-15,1 0 0 16,0 0-12-16,0 0-14 16,-3 0-1-16,1 12-3 15,-2 10 0-15,0 7 6 16,2 5 7-16,2-1-6 15,0-2 4-15,0 0-5 16,0-5-1-16,0 0 1 0,0-6-2 16,0-3-1-16,2-1-1 15,2-6-2-15,0 0 1 16,1-5 2-16,1-1-3 16,5-1 1-16,2-3 2 15,4 0-2-15,6 0 2 16,4 0 3-16,3-6-6 15,4-5 2-15,-3 0 1 16,3-1-3-16,-4 3 0 16,-3 2-1-16,2 1-9 15,-1 3-31-15,2 3-24 16,-2 0-43-16,-3 4-180 0,-7 9-166 16</inkml:trace>
  <inkml:trace contextRef="#ctx0" brushRef="#br0" timeOffset="162392.43">10437 9019 493 0,'0'0'151'0,"0"0"-26"0,0 0-63 15,0 0 13-15,0 0-43 16,0 0 26-16,-20-24-42 15,12 21 13-15,-1-2-13 16,-4 2 1-16,0 2 9 16,0 1-17-16,-4 0-3 15,-1 0 0-15,1 3 0 16,-6 11-1-16,2 3-1 16,2 5 3-16,-2 1-3 15,5 0 0-15,4 2-2 16,4-3 2-16,4-2-3 15,4-1 1-15,0-4-1 16,0 0 0-16,0-1-1 0,7-4 1 16,1 0-1-16,2-4 3 15,-1-3-1-15,-1 2-3 16,0-5 4-16,1 0-3 16,2 0 5-16,2-5 2 15,-1-7 0-15,-2-5-5 16,6 0 0-16,-6-4 1 15,2 1-1-15,-2-5-1 16,-2 2 0-16,1-1-1 16,-3 4 3-16,0 4-3 15,-2 6 0-15,-2 3 1 16,-1 6-1-16,-1 1-1 0,5 0 1 16,5 0-7-16,5 5 2 15,7 12 5-15,3 3 0 16,1 1-1-16,2 0-4 15,-2-1-19-15,4-1-32 16,-2-2-23-16,-1-7-129 16,-5-7-118-16</inkml:trace>
  <inkml:trace contextRef="#ctx0" brushRef="#br0" timeOffset="164551">8381 12339 488 0,'0'0'72'16,"0"0"19"-16,0 0-21 16,0 0-13-16,0 0-15 15,0 0 6-15,-31-3 30 16,31 2-52-16,-3 1-3 15,3-2 1-15,0 2-11 16,0 0-6-16,0 0-3 16,0 0 0-16,0 0 0 15,0 0 0-15,0 0 2 16,0 0 4-16,0 0 2 0,0 0 4 16,0 0 0-16,0 0-3 15,0 0-1-15,0-3 2 16,-1 0-5-16,-2-2-8 15,3 3 3-15,0 1-1 16,0-1 0-16,0 2-3 16,0 0 0-16,0 0-1 15,1 0-6-15,14 0 7 16,6 0 2-16,-2 13-2 16,2 3 0-16,-3 4 0 15,0 3 1-15,-2 2-1 16,-5 2 0-16,-2 2-1 15,-3 2 1-15,-2-2 0 0,-2 1 1 16,-2-2-1 0,0-4 0-16,0 1 1 15,-2-6-1-15,-5-4 2 0,1-3-1 16,1-5-1-16,2-4 2 16,-1-3 1-16,-2 0 1 15,-2-11-3-15,4-12-1 16,0-6-2-16,2-5-2 15,2-6 3-15,0-4-6 16,3-4-7-16,13-2-2 16,-1 5-1-16,5 3-18 0,-2 8-10 15,1 6-54-15,3 9-84 16,-4 1-78-16</inkml:trace>
  <inkml:trace contextRef="#ctx0" brushRef="#br0" timeOffset="165240.01">8790 12475 394 0,'0'0'222'0,"0"0"-93"16,0 0-79-16,0 0-25 15,0 0-20-15,0 0-4 16,-5 0 4-16,5 0 9 15,0 0 20-15,0 0 13 16,2-7-10-16,10-10 3 16,4-5-29-16,0-5-6 15,0-2 0-15,-4 3-4 16,-7-1 1-16,3 4-1 16,-8 5 0-16,0 3-1 15,0 5 0-15,0 3 0 16,-8 7 1-16,1 0-1 15,-3 0-3-15,-5 19-3 0,1 11 6 16,1 4 0 0,1 5 0-16,4 3 0 15,7-2 4-15,1-2 1 0,0-4-4 16,12-9-1-16,7-5 1 16,5-7 0-16,1-10-1 15,10-3-6-15,1-4-6 16,6-20-42-16,-1-4-71 15,-3-2-97-15,-6-3-50 16</inkml:trace>
  <inkml:trace contextRef="#ctx0" brushRef="#br0" timeOffset="165976.9">9166 12252 835 0,'0'0'90'16,"0"0"-28"-16,0 0-41 15,0 0-19-15,0 0-2 16,0 0 16-16,9 53-5 16,-3-36 8-16,1-2-6 15,1-2 2-15,1 0-2 16,-3-4-4-16,-3-1-3 15,-1-3 0-15,0-2-3 0,-2-3-2 16,0 0-1-16,0 0 0 16,0 0 8-16,0 0-5 15,0 0 8-15,0-2-6 16,0-11-5-16,-3-4 0 16,-3-3-1-16,3 0 0 15,2 0-2-15,1-3 2 16,0 4-3-16,3 0 2 15,7 2 2-15,2 0 0 16,2 3 1-16,-2 6-2 16,1 2 0-16,-1 4-1 15,6 2 1-15,-3 0-1 0,3 0 1 16,0 6 1 0,1 7-1-16,2 1 1 0,-5 3 0 15,2 0 0-15,-5 2 0 16,-1 0 0-16,-4-2-1 15,-4-2-1-15,-2-4 1 16,-2-3 1-16,0-3-3 16,0-4 1-16,0-1 2 15,0 0 2-15,0 0 4 16,0-8-6-16,-3-7-2 16,-2-6-5-16,2-2 6 15,2 0 0-15,1-2-1 16,0 3-2-16,0-2-1 15,6 3 4-15,6 4 1 16,1 3-1-16,-1 8 0 16,2 4 0-16,1 2-1 15,0 0-1-15,2 10 2 0,0 6 1 16,-4 1-1-16,2 3 0 16,-4 2-14-16,-4 2-17 15,2 1-42-15,-6 0-83 16,-2-5-86-16,-1-8-188 15</inkml:trace>
  <inkml:trace contextRef="#ctx0" brushRef="#br0" timeOffset="166291.91">9866 12098 568 0,'0'0'272'15,"0"0"-177"-15,0 0 5 16,0 0-75-16,0 0-25 16,0 0 0-16,-20 0 1 15,28-5 21-15,7-8 9 16,1 1-26-16,3-2-1 15,-1-1-1-15,3 1-1 0,1-3-2 16,3 2-13-16,-2-2-23 16,3 7-24-16,-3-1-114 15,-3-1-74-15,-2 4-181 16</inkml:trace>
  <inkml:trace contextRef="#ctx0" brushRef="#br0" timeOffset="166802.09">10230 11794 764 0,'0'0'73'0,"0"0"67"15,0 0-95-15,0 0-16 16,0 0-10-16,0 0-1 16,-23-82 7-16,26 59-8 15,9-1-4-15,1 5-2 16,2 2-3-16,2 6-2 16,-1 3-3-16,2 4-3 15,-1 4 0-15,0 0 0 16,1 0 2-16,0 3-4 0,-2 9 3 15,1 2-1-15,-2 2 0 16,-5 5-1-16,-2 5 1 16,-1 2 1-16,-7 3-1 15,0 2 0-15,0-2 0 16,-7-3 3-16,-4-5-1 16,2-8 2-16,2-5-4 15,4-6 0-15,3-2 1 16,0-2 0-16,0 0 0 15,2-2-1-15,17-15 5 16,6-4 2-16,5-6 0 16,-1 1-7-16,0 1-4 15,-4 0-19-15,-5 4-33 16,-1 1-66-16,-7-3-241 0</inkml:trace>
  <inkml:trace contextRef="#ctx0" brushRef="#br0" timeOffset="169870.15">7087 7236 231 0,'0'0'171'0,"0"0"-92"16,0 0-28-16,0 0-9 16,0 0-6-16,0 0 23 15,0 0-17-15,-6 0-21 16,3 0 7-16,1 0 1 16,-2 0 11-16,3-1-23 15,-1-1 6-15,-1 1 9 16,0 1-5-16,3-2-3 15,-2 1-4-15,1 1 2 16,-1-1-8-16,2 1-3 16,0 0 2-16,0 0-2 15,0 0-2-15,0 0-4 0,0 0-4 16,0 0 2 0,0 2-3-16,-1 14 0 0,1 5 6 15,0 0 0-15,0 2-1 16,0 1 1-16,0-2 3 15,0 4-4-15,0-2 0 16,0 1-1-16,0 1 5 16,6 2-5-16,0 0 3 15,3-3-2-15,0 3-1 16,1 0-1-16,0-2 1 16,1 1 1-16,-1 2-2 15,2-2 2-15,-1 4-1 16,-2-5 1-16,3 3-3 0,-2-2 0 15,1 0 4 1,-1-1-6-16,1 1 1 0,-2-1 1 16,1 0 1-16,0-1-1 15,-2-1-1-15,4 1 0 16,-2 1 2-16,-1-2-3 16,1 1 0-16,1 1 2 15,0 1 0-15,-1 1 0 16,-1 1-1-16,0 1 0 15,3-2 3-15,-2-3 0 16,1 2-2-16,2-3-1 16,-2 0 2-16,3 0-2 0,-2-2 1 15,-1-1 1-15,2 3-3 16,1-3 3-16,-3 1-2 16,2 1 1-16,0 1 0 15,-3 0-1-15,2-1-1 16,0 3 1-16,-1 1 1 15,-1-1 0-15,2 0-2 16,-3 1 0-16,2 1 1 16,-3 0 2-16,0-3-2 15,-1-1 4-15,-1-2-5 16,2-1 3-16,-2-2-1 16,1 1-1-16,1-3 1 15,-3 0 2-15,3 0-4 16,-2-3 0-16,2 1 1 15,-2 0-1-15,2 1 0 0,-2 0 0 16,0 0 0-16,2 3 1 16,-1-2-1-16,1 1 0 15,1 0 1-15,1-2-1 16,-1 0 0-16,0 1 0 16,0-3 0-16,1 3 0 15,-1-1 0-15,0 0 1 16,0-1 0-16,-2 1-1 15,1-1 0-15,0-1 0 16,0 3 0-16,1 2 0 16,-2-2 2-16,7 5-2 15,-5 2 0-15,2-4 2 0,-1 3-2 16,-1-4 0 0,0-1-1-16,-1-1 1 0,2-1 2 15,-3 0-2-15,-2-4 0 16,3-1 1-16,0 2-1 15,-2-4 0-15,-1 1 0 16,-2-3 0-16,3 3 1 16,-2 0-1-16,2 1 0 15,0 2 1-15,0-1-1 16,-1 2 1-16,0-1-2 16,1 1 2-16,-1-2-1 15,-1-1 0-15,1 0 1 16,-2 0-1-16,0 0 3 0,0-2-3 15,3 1 0-15,-3 0 1 16,0 0-1-16,3-1 0 16,-3 0 2-16,0-3-1 15,-2 3 5-15,2-3-3 16,-1 1-3-16,1 0 2 16,-2-4-2-16,3 0 0 15,-2 0 4-15,-2 0-2 16,2-3-1-16,-2 4-1 15,0-3 0-15,0 2 2 16,4 0-5-16,-2 0 6 16,-1 0-4-16,2 1 1 0,-1-1 0 15,-2-2 1 1,1-1-1-16,-1 0 2 0,0 0-1 16,0 0 0-16,0 0-1 15,0 0-6-15,0 0-31 16,0 0-5-16,0 0-21 15,0-1-49-15,-15-14-399 16</inkml:trace>
  <inkml:trace contextRef="#ctx0" brushRef="#br0" timeOffset="170850.34">7443 8884 185 0,'0'0'320'0,"0"0"-189"16,0 0-31-16,0 0-56 15,0 0-15-15,0 0 24 16,-12 2 11-16,10-2-10 16,0 0-25-16,-1 0-10 15,0-3 10-15,-2-6-13 16,2 1-3-16,0-1-2 15,-1-5-3-15,1-1 4 16,-1-2-7-16,4-2 0 16,-2-3-1-16,2-2-2 0,0-3 1 15,0-2 0 1,0-1 0-16,0 0-3 0,0 1 0 16,0-1 1-16,0 4-1 15,0 2 0-15,0 6 0 16,0 2 1-16,0 6-1 15,0 3 1-15,0 2-1 16,0 2 2-16,2 3-6 16,-2 0 3-16,6 0 1 15,2 0 0-15,4 0-2 16,5 0-1-16,0 5 6 16,6 3-3-16,2 0 2 15,2 3-2-15,1-5-2 16,-1 1 2-16,2-3 5 15,1-1-3-15,-2-3 1 16,2 0-1-16,0 0 1 16,-2 0-1-16,-1 0 2 0,-2 0-4 15,-3-3 0-15,-3-1 0 16,-2 1 0-16,-3 2-8 16,2-1-14-16,-2 2-29 15,-3 0-12-15,-3 0-124 16,-7 0-91-16,-1 6-211 15</inkml:trace>
  <inkml:trace contextRef="#ctx0" brushRef="#br0" timeOffset="171705.47">7084 8857 257 0,'0'0'151'15,"0"0"-50"-15,0 0-34 16,0 0 26-16,0 0-12 16,0 0-35-16,-63-63 17 15,51 61-9-15,-1-1-16 16,-2 3-2-16,0 0-27 0,-1 0 14 16,-2 8-16-16,0 9 2 15,1 0 4-15,1 9-6 16,2 3 3-16,3 2-4 15,5 4 1-15,1 0 2 16,4 0-3-16,1-1 1 16,0-5-1-16,0-5-6 15,3-5 7-15,4-3 0 16,2-6-1-16,0-4-5 16,0-2 3-16,3-4 2 15,-2 0 0-15,4 0 2 16,4-7 1-16,-2-10-1 15,2-6-5-15,3-7 0 16,-6 1 0-16,1-4-2 0,-5 2 1 16,-4 3 1-16,-4 1-3 15,0 2 0-15,-3 2 1 16,0 1-1-16,0 3 1 16,0 5-1-16,-6 4 1 15,5 5-1-15,-1 3 2 16,2 2-2-16,0 0-1 15,0 0 1-15,0 0-3 16,0 0-1-16,0 3-3 16,10 10 6-16,4 4 1 15,4 0 0-15,1 3 0 0,4 1-11 16,2-3-32-16,2-2-25 16,0-1-47-16,3-5-71 15,-2-6-88-15</inkml:trace>
  <inkml:trace contextRef="#ctx0" brushRef="#br0" timeOffset="186876.76">6199 5758 184 0,'0'0'21'0,"0"0"-6"15,0 0-9 1,0 0 3-16,0 0-6 0,0 0-3 16,0 0 1-16,0 0-1 15,-22 24 0-15,22-21 0 16,0-3-1-16,0 0 1 16,1 0 0-16,1 0 0 15,1 0 0-15,3 0 3 16,0 0 4-16,-2 0 16 15,-1 0 51-15,0 0-15 16,-1 0 12-16,1 0-7 16,-3 0-11-16,0 0 26 0,0 0-27 15,0 0-8-15,0 0 3 16,0 0-16-16,0 0-5 16,0 0 0-16,0 0 3 15,0 0 1-15,0 0-5 16,0 0-4-16,0 0 8 15,0 0-4-15,-15 0-5 16,-5 7-12-16,-3 2-2 16,-5-2-1-16,4 1 3 15,2-3 2-15,-2-1-6 16,2-1 1-16,4-1 1 16,-2-2-4-16,2 0 0 15,1 0 0-15,-4 0 1 16,-1-7-2-16,0 0 1 15,-1-3 0-15,1 0-1 0,-4-4 4 16,1-1-5-16,-2-6 0 16,2-1 2-16,-4-7-2 15,1 0 0-15,1 2 1 16,2-2 1-16,3 1-2 16,5 3-1-16,1-1-1 15,8 3 2-15,2-1 0 16,5-1-1-16,1 0 0 15,0 0 1-15,0-1 3 16,10-1-3-16,2 3 0 16,3 3 2-16,0 1-2 15,-3 3-1-15,3 2 1 0,1 2 2 16,-2 2 0-16,4 0-1 16,-1 0 3-16,0 2-3 15,5 1-1-15,-1-1 0 16,1 1 3-16,4 4 0 15,-2 2-1-15,-2 2 0 16,2 0 1-16,-3 0-2 16,0 0 5-16,-5 0-4 15,1 4 0-15,-2 3 0 16,-1 0 2-16,-3 1 1 16,4-2-3-16,-3 2 4 15,1 0-5-15,-1-1 3 16,0 2-2-16,1-1 1 0,-2 1-1 15,5 0 5-15,-1 2-5 16,0 1 0-16,0 2 1 16,1 2 6-16,1-1-7 15,2 0 0-15,-1 2 2 16,2-2 1-16,-3 2-2 16,-2 0 1-16,2-3-2 15,-4 2 0-15,2-2-2 16,-3-3-1-16,0 3 1 15,-2-3 2-15,-1-3-1 16,-1 1-1-16,1-2 0 16,-4 0 0-16,-1-2 1 0,0-2-1 15,-2 1 0 1,2 3 0-16,1-2-1 0,0 0-5 16,-2 0-12-16,0-1-9 15,-1-1-3-15,1 0-12 16,-3 1-3-16,0 1-24 15,0 0-67-15,-5 0-108 16,-9-3-61-16</inkml:trace>
  <inkml:trace contextRef="#ctx0" brushRef="#br0" timeOffset="187499.41">6120 5554 463 0,'0'0'97'15,"0"0"29"-15,0 0-41 16,0 0-27-16,0 0 9 15,0 0-10-15,-12 0-16 16,12 0-16-16,0 0-12 16,0 0-4-16,9 0 10 15,6 0 11-15,5 0-19 0,2 5 7 16,3 4-1-16,-1-1-11 16,3 0 4-16,-2-1 0 15,1-2-6-15,-4 1 7 16,2-2-4-16,-3 0 0 15,1 1-2-15,-7-3 2 16,0 1-1-16,-1-2-3 16,-2 1 0-16,1-2-1 15,-1 1 5-15,-2-1-2 16,1 0-2-16,-3 0 2 16,0 0 0-16,-5 0-1 15,2 0 2-15,-2 0-3 16,0-3 3-16,0-3 3 15,1-5 4-15,-4-2 0 16,1-4-9-16,-1-3 1 0,0-4-5 16,0-3 4-16,0-2-2 15,-5-4-1-15,-4-2-1 16,-1-5-1-16,-1 3 0 16,5-1 1-16,0 8-18 15,4 9-3-15,2 6-7 16,0 10-12-16,0 3-13 15,0 2-69-15,3 9-94 16,-1 6-83-16</inkml:trace>
  <inkml:trace contextRef="#ctx0" brushRef="#br0" timeOffset="188301.27">6503 4923 658 0,'0'0'59'0,"0"0"63"16,0 0-24-16,0 0-41 16,0 0-20-16,0 0-7 0,-46-24 5 15,44 23-11-15,2 1-2 16,0 0-14-16,0 0-5 16,0 0-3-16,0 1-1 15,5 14 1-15,10 7 8 16,2 1-2-16,2-1 0 15,3 2 0-15,-2 0 4 16,2-2-3-16,-1 0 0 16,-1-3-1-16,2 3-1 15,-3-2-1-15,-1-1 1 0,-2-1-1 16,-2-1-3-16,1-1 3 16,-5-2-2-16,-2-4-2 15,1 0 2-15,-5-3-1 16,-1-5-1-16,-1 1 0 15,-1-3 2-15,-1 0-2 16,0 0 0-16,0 0 3 16,0 0 2-16,0 0-1 15,0 0-2-15,0-8 2 16,0-9-4-16,0-5 0 16,0-2 0-16,0-2 0 15,0-1 0-15,0 3-1 16,2 1-1-16,5 4 1 0,4 4 1 15,-1-1 2 1,1 7-2-16,0-1-2 0,3 3 1 16,2 4 0-16,-1 1-2 15,3 2 3-15,-3 0-1 16,0 0 1-16,-2 0-1 16,-1 5 1-16,-3 4 0 15,-1 1 0-15,-5 2-1 16,-3 7-2-16,0 3 2 15,-5 7 1-15,-13 3 0 16,-1-1-2-16,-5-2-17 16,6-2-5-16,-1-7-17 0,2-6-12 15,7-2-43 1,-1-7-141-16,0-5-159 0</inkml:trace>
  <inkml:trace contextRef="#ctx0" brushRef="#br0" timeOffset="190162.69">12154 5441 409 0,'0'0'86'15,"0"0"-2"-15,0 0 19 16,0 0-60-16,0 0-3 15,0 0 8-15,-24-5 10 16,21 0-7-16,0-1-5 16,0 0-25-16,0-2-1 0,3 1-1 15,-2-2-5-15,2-3-1 16,0-1-2-16,0-2-8 16,0-2 10-16,11-4-5 15,2-3 2-15,7-5 1 16,2-2-2-16,3 1 1 15,1 1-2-15,-1 4-3 16,-1 4 1-16,0 2-1 16,-2 2-1-16,-2 4 0 15,5 4-4-15,-3 2 2 0,2 2-1 16,2 0 2 0,4 2-6-16,1 2 4 0,0 0-1 15,2 1 0-15,-3-2 0 16,-3 2 1-16,-1 0 1 15,0 0-4-15,-6 0 1 16,0 0 1-16,-2 0 2 16,-2 3-1-16,-1 1 0 15,0-1-1-15,-3 1 0 16,0-1 0-16,1 1 1 16,-3 2 0-16,4-1-1 15,-2-1 0-15,-1 2 0 16,2 1 0-16,-1 2 0 15,1-1 1-15,-2 1 0 0,-1 4-1 16,1-2 0-16,-2 2 0 16,-2 0 2-16,-2 1 3 15,2 2-5-15,-3-1 2 16,1-1 4-16,-2 1-4 16,0-1 3-16,-2 1-3 15,-1-1 0-15,0 3 4 16,0 2-4-16,0-2 1 15,0 5 0-15,0-3-1 16,-4 1-1-16,-2-1 2 16,-3-1-1-16,2 1 0 15,-2 1-1-15,-2-2 1 16,-1 0 5-16,0 0-2 0,-2 0-1 16,0-1-3-16,-1 0 1 15,0 1-1-15,-3 0 2 16,3 1 4-16,-5-1-6 15,3 3 1-15,-2-2 1 16,-5 1-2-16,2 1-1 16,-1-4 2-16,1 0-2 15,1-4 2-15,4 1-2 16,1-5 0-16,2-1 0 16,4-2 1-16,3-3 0 15,2 0 0-15,2-1-1 0,-1-2 1 16,2 0-1-1,2 2 0-15,-4-1-1 0,1 1 1 16,-1-1 1 0,-4-1-1-16,2 2 0 0,4-1-1 15,-1 1 1-15,-1-2 0 16,-2 1-2-16,0 2 0 16,2 2 1-16,-4 1-6 15,-1 0-11-15,3 3-3 16,-1 0 1-16,1-1 2 15,-2 1-6-15,1-3-17 16,2 2 2-16,1-4-14 0,2-2-51 16,1-2-20-1,-1 0-67-15,2-9-139 0</inkml:trace>
  <inkml:trace contextRef="#ctx0" brushRef="#br0" timeOffset="190657.04">12588 5600 658 0,'0'0'51'0,"0"0"31"0,0 0-5 15,0 0-59 1,0 0-5-16,0 0 17 0,-39 32-11 16,30-18 3-16,-3 6-2 15,0-1-4-15,-1 3 0 16,1 3-6-16,-3 0-1 16,0 0 0-16,0-1-3 15,2-2 0-15,2-1-1 16,2-3 0-16,5-4-1 15,1 2 0-15,1-5 0 16,2-2-3-16,0 2 3 16,0-3 0-16,0 0-2 15,6-1 1-15,9 0 6 16,3-4 2-16,3-3-3 0,7 0 3 16,4 0-3-16,0-12-3 15,4-3-4-15,0-2-1 16,0-3 0-16,-1 4 1 15,1 2-1-15,-3 3-8 16,2 4-36-16,-3 0-27 16,0 4-47-16,-1-3-90 15,-3 1-20-15</inkml:trace>
  <inkml:trace contextRef="#ctx0" brushRef="#br0" timeOffset="191488.76">13310 4933 274 0,'0'0'54'0,"0"0"73"15,0 0-47-15,0 0 12 0,0 0-8 16,0 0-14-16,-20-75 14 15,19 72 8-15,-1 3-39 16,1 0-22-16,-1 0-4 16,2 0-16-16,-3 0-8 15,0 16-3-15,0 8 12 16,0 6 8-16,3 2-5 16,0-3-4-16,0 2 3 15,5-5-7-15,4 1 1 16,1-2-3-16,2 4 6 0,-1-3-6 15,0 3-1-15,1-1-2 16,-2-3 5-16,3 0-7 16,-6-3 4-16,1-4-3 15,-2-2-1-15,-2-5 0 16,-1-4 0-16,-3-3 2 16,0-3-2-16,0-1 2 15,0 0-1-15,0 0 1 16,2 0 2-16,-1 0-2 15,-1 0 4-15,0-7-6 16,2-9 1-16,1-9-2 16,3 0 0-16,-1 2 1 15,4 1 1-15,-1 3-1 16,1 4-1-16,3 2 1 16,0 0-1-16,-1 4 0 0,5 1-1 15,0 3 2-15,2 4 0 16,0 1 0-16,0 0 0 15,-3 0 0-15,1 6-1 16,0 6 1-16,-4 1 4 16,-1 0-4-16,-2 2-4 15,-5 1 4-15,-4 1-1 16,0 2 1-16,-6 4 1 16,-15 2 0-16,-5 1-1 15,-4 0-1-15,-2-6-16 0,1-3-24 16,1-5-33-1,5-4-83-15,0-8-119 16</inkml:trace>
  <inkml:trace contextRef="#ctx0" brushRef="#br0" timeOffset="192982.84">8046 10919 13 0,'0'0'17'0,"0"0"-12"16,0 0-5-1,0 0-22-15</inkml:trace>
  <inkml:trace contextRef="#ctx0" brushRef="#br0" timeOffset="194146.63">7881 11097 216 0,'0'0'83'15,"0"0"12"-15,0 0-57 16,0 0-17-16,0 0-13 16,0 0 5-16,25-49-4 15,-24 45 2-15,1 0-2 16,-1 0 7-16,0 1 3 16,1 0 10-16,0 2-6 15,-2 1 15-15,1-1 7 16,-1 1-7-16,0 0 1 0,0 0-3 15,0 0-11-15,0 0-2 16,0 0-2-16,-1 0-4 16,-10 7-11-16,-2 1 2 15,3 2-1-15,-1 1 3 16,-8-1 0-16,8 4-2 16,-8 1 1-16,2-1-4 15,-1 3 0-15,-4 0 3 16,-2 5-3-16,-3 3 4 15,0 3 0-15,-4-2-2 16,-2 4 5-16,-1-1-6 16,-2 2 0-16,5-1-2 15,-1-2-1-15,2 0-2 0,4 0 3 16,2 2-3-16,1 3-1 16,3-2 5-1,5 4 1-15,0 2 3 0,4-4-1 16,4 8-5-16,1-3 7 15,6 2-10-15,0 0 9 16,0 1-5-16,0-5-1 16,9-2-2-16,3-2 5 15,0-3 1-15,2-4-4 16,3-4-2-16,1-2 5 16,1-2-2-16,1-2 0 15,5-1 7-15,-1 1-4 16,6-1-3-16,-2 1 3 15,0-4-4-15,-1-1-1 0,0-1 0 16,-3-5 8-16,0-2-5 16,0-2 4-16,1 0-2 15,-1 0 2-15,-1-2-3 16,0-8 4-16,3-3-4 16,-1-2-3-16,-1-1 5 15,-3-1-2-15,0-2-1 16,-1 0 0-16,-3-1 0 15,4-1 0-15,-4 1 0 16,2-2-5-16,0 1 8 0,-1-4-6 16,1 4-1-1,-2-2 0-15,2-1 0 0,-1 2 1 16,-3 1 1-16,0 0-3 16,-3 3 1-16,0 2 0 15,-2-4 0-15,4 1-1 16,-3 1 0-16,2-3 0 15,0-3 2-15,2 2-2 16,-3-3 0-16,1-1 0 16,1 2 1-16,-4 2 0 15,-3-2 0-15,2 2-1 16,-4 1 0-16,4 1 0 16,-5 2 0-16,-1 1-3 15,-1 4 2-15,-1 3-4 0,-1 5-16 16,0 2 5-1,0 3-15-15,0 0-9 0,0 0-42 16,0 6-83-16,-7 8-99 16,-5-1-36-16</inkml:trace>
  <inkml:trace contextRef="#ctx0" brushRef="#br0" timeOffset="194677.4">8158 11510 213 0,'0'0'323'0,"0"0"-179"15,0 0-52-15,0 0-21 16,0 0-6-16,0 0-9 15,-30 0-11-15,30 0-8 16,0 0-2-16,0 0-4 16,0 0-5-16,0 0-9 15,0 0-2-15,0 0-5 16,0-6-4-16,6-5-2 16,12-2 4-16,2-3-1 0,2-1-1 15,-2 0-3-15,1 0-2 16,-4 0 0-16,1 2-1 15,-3 3 1-15,-2 4-1 16,-4 1 2-16,0 4-1 16,0 2-1-16,-1 1-4 15,3 0 3-15,1 0 1 16,0 0 0-16,3 1 0 16,0 7-1-16,0 4 1 15,0-2 0-15,1 3 1 16,-2 1-1-16,-1 3 0 15,-1 3-1-15,0 2 0 16,3 0-1-16,-3 3-15 16,0 4-6-16,-2 0-19 15,1 7-19-15,-3 2-29 0,-7 2-108 16,-1 4-86-16</inkml:trace>
  <inkml:trace contextRef="#ctx0" brushRef="#br0" timeOffset="195830.94">7090 12257 413 0,'0'0'74'0,"0"0"18"15,0 0 33-15,0 0-36 0,0 0-36 16,0 0-9-16,-21-5-17 16,21 5-7-16,0 0-4 15,0 10-15-15,0 10 41 16,9 3-10-16,4 4-13 16,2 0 3-16,0 2-8 15,3-1 1-15,-3 0 0 16,0 0 0-16,0-3-6 15,-1-1 2-15,-1-3-3 16,-3-1 1-16,2-3-5 16,-3 0 0-16,-3-4-1 15,4 0 2-15,-5-5-4 0,-2-1 1 16,-2-5 0 0,-1-1-1-16,0-1 0 0,0 0 0 15,0 0 2-15,0 0 0 16,0 0 2-16,0 0 4 15,0-1 4-15,0-11-4 16,0-5-8-16,0 0-1 16,0 0 1-16,0 0-1 15,0-2 0-15,2 2-1 16,5 0 1-16,1 5 0 16,2 0 0-16,-1 5-2 15,2 2 1-15,3 2 2 16,0 3-1-16,5 0 0 15,-1 0-3-15,-1 0 2 16,0 8 1-16,-3 1 0 0,1-1-2 16,-5 5 2-16,-4-3 0 15,-1 4 0-15,-5 4 0 16,0-1 1-16,-4 7 2 16,-13 1-3-16,-4 1 1 15,-1-1-1-15,2-2 1 16,0-5 0-16,3-2-1 15,4-8 0-15,3-1 1 16,0-2-1-16,0-5-5 16,5 0 5-16,-1 0-18 0,0-5-1 15,3-9-9-15,3-3-23 16,0-3-10-16,2 1-6 16,14-1-89-1,-1 0-53-15,4 2-72 0</inkml:trace>
  <inkml:trace contextRef="#ctx0" brushRef="#br0" timeOffset="196153.1">8104 12880 1088 0,'0'0'84'0,"0"0"-22"15,0 0-33-15,0 0-29 16,0 0-3-16,0 0-10 16,-13 34-28-16,16-11-43 15,-2-9-359-15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09:59:09.28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2169 2989 556 0,'0'0'131'0,"0"0"-29"0,0 0-28 15,0 0-12-15,0 0-25 16,0 0 6-16,0 0-7 15,-10-50-11-15,9 50-4 16,1 0-11-16,0 0-5 16,-1 0-3-16,-2 6 0 15,-1 11 5-15,-1 5 11 16,1 7-6-16,-1 5-3 0,-2 6 1 16,1 3-3-1,0 5 0-15,-2 0 0 0,1-2 0 16,-3-1-5-1,-4-2-1-15,2-3 2 0,-6-1-2 16,-2-2 4-16,1-3-2 16,-3-5-4-16,6-6 5 15,2-8-7-15,5-7 8 16,2-5-4-16,4-3 1 16,0 0 0-16,0-1 3 15,1-9-3-15,0-4-2 16,2-3 0-16,0 0 0 15,0 0 0-15,4 1 0 0,9 4 0 16,-1 1-1 0,2 4 0-16,2 4 0 0,3 2 1 15,1 1 0-15,2 0 0 16,-1 1-2-16,5 9-3 16,-4 0 5-16,3-1-9 15,-1 4-12-15,-4-1-9 16,-1-2-26-16,-1 2 10 15,-2-1-126-15,-3-6-140 16</inkml:trace>
  <inkml:trace contextRef="#ctx0" brushRef="#br0" timeOffset="391.62">2664 3341 724 0,'0'0'146'16,"0"0"-43"-16,0 0-39 15,0 0-35-15,0 0-14 16,0 0-12-16,-6 0-2 16,24-3 4-16,8-7 2 15,2 3-5-15,2-1-2 16,0 1-6-16,-5 2-35 15,1 0-27-15,-3 3-70 16,-6 2-86-16,-7 0-105 16</inkml:trace>
  <inkml:trace contextRef="#ctx0" brushRef="#br0" timeOffset="623.66">2654 3575 201 0,'0'0'459'0,"0"0"-351"15,0 0-17-15,0 0-38 16,0 0-15-16,0 0-10 16,-27 12-9-16,51-14 10 15,12-8-14-15,1-8-9 16,6 0-6-16,-1-1-5 15,0 1-113-15,-2 0-167 16</inkml:trace>
  <inkml:trace contextRef="#ctx0" brushRef="#br0" timeOffset="1799.51">3570 2905 478 0,'0'0'61'0,"0"0"86"15,0 0-66-15,0 0-37 16,0 0-5-16,0-73 13 15,0 63-3-15,-3 1-8 16,-9 2-20-16,-2 4-6 16,-4 2-3-16,-3 1-9 15,-2 0 2-15,-3 4 0 16,3 12 0-16,-3 1 1 16,2 7-3-16,2 1 2 15,5 1 3-15,1-1-6 16,7-1 2-16,0-2-1 15,5 2-3-15,4-3 7 16,0-1-5-16,0 3 2 0,0 0 3 16,0-1-3-16,0 2 0 15,0 2-3-15,0 1 0 16,0 0 2-16,0 0 4 16,0-1-7-16,0 1 1 15,-5-5-1-15,-7-2 6 16,-3-3-4-16,0-3 0 15,1-2-2-15,0-4 3 16,6-4-4-16,1-3 5 16,4-1-2-16,3 0 2 15,0 0-1-15,0 0 3 16,0-4-6-16,0-4-1 16,2 0 1-16,6 0 1 0,3 0-1 15,1 6 1-15,1 1 0 16,2 1-1-16,0 0-1 15,-1 14-5-15,-1 10 3 16,-7 7 3-16,0 9 1 16,-3 4 0-16,-3 8 1 15,0 3-2-15,0 6 1 16,-9 0 7-16,-4-4-5 16,0-8-2-16,3-3 4 15,0-8-4-15,5-9 4 16,4-7-5-16,1-8-1 15,0-8-3-15,9-2-2 16,15-4 3-16,4-2-4 16,7-12-15-16,6-6-37 0,1 1-25 15,-2-4-184-15,0-1-310 16</inkml:trace>
  <inkml:trace contextRef="#ctx0" brushRef="#br0" timeOffset="2540.41">4004 3442 583 0,'0'0'70'0,"0"0"56"16,0 0-21-16,0 0-33 15,0 0-36-15,0 0-6 16,-18-51-4-16,15 51-9 15,1 0-17-15,-2 12-1 0,1 12 1 16,0 5 8-16,3 3-2 16,0 0 0-16,0-1-1 15,0-1-1-15,0-2-4 16,0-3 3-16,0-7-1 16,3-2-2-16,3-7 0 15,-5-5 4-15,1-3-4 16,1-1 0-16,3 0 3 15,6-16 8-15,4-8-7 16,5-4-3-16,-3-1 1 16,1 3 0-16,-4 1-1 15,3 8 0-15,-3 2-2 16,0 6 1-16,-3 4 0 16,1 5 0-16,-1 0 0 0,1 0-1 15,-2 7-4-15,3 8 5 16,-3 6 0-16,1 4 0 15,-1 0 0-15,4 3 0 16,-3-2 0-16,1-1 6 16,-2-4-4-16,-2-6 3 15,-1-4-5-15,-2-8 3 16,-3-3-3-16,0 0 2 16,0 0 5-16,1-17 10 15,9-6-3-15,-4-9-13 16,3-4 2-16,-2-2-3 15,4-3-3-15,-1-1-5 16,2-2-12-16,0 2-9 16,1 5-32-16,-2 7-41 0,-4 12-143 15,-4 9-131-15</inkml:trace>
  <inkml:trace contextRef="#ctx0" brushRef="#br0" timeOffset="2991.21">4845 3442 455 0,'0'0'118'16,"0"0"8"-16,0 0-38 15,0 0 11-15,0 0-32 16,0 0-28-16,-6-75-5 16,-7 72-7-16,-7 3-18 15,-4 7-6-15,-7 14 1 16,1 7 0-16,0 5 7 15,2 3-2-15,6 1-1 0,2 1-2 16,7 0 2-16,10 1-4 16,3-6-4-16,0-3 0 15,6-7-2-15,15-7 1 16,4-4 0-16,5-8-8 16,1-3 3-16,2-1-20 15,-3 0 0-15,-5-11-28 16,-4-6-62-16,-6-5-90 15,-9-1-160-15</inkml:trace>
  <inkml:trace contextRef="#ctx0" brushRef="#br0" timeOffset="3188.13">4679 3621 682 0,'0'0'111'0,"0"0"-23"16,0 0-58-16,0 0-14 16,0 0-14-16,121-55-2 15,-70 34-43-15,0-1-49 16,-8 2-130-16,-8 4-241 16</inkml:trace>
  <inkml:trace contextRef="#ctx0" brushRef="#br0" timeOffset="3854.33">5394 3234 555 0,'0'0'84'16,"0"0"-5"-16,0 0-12 15,0 0-18-15,0 0-1 16,0 0-14-16,-43-46-25 16,28 46-2-16,-3 8 4 15,-6 9-1-15,0 4 7 16,2 1-3-16,4 2 7 0,0 1-6 16,9-3-4-16,0 3 3 15,-1 0-9-15,6-2 3 16,2 0-1-16,2-1 1 15,0-3-7-15,0-2 3 16,0 0-2-16,0-5 0 16,0-2-2-16,0-1 2 15,0-7 0-15,0 1 1 16,0-3 1-16,0 0-1 16,0 0-3-16,0 0 1 15,0 0-1-15,0-11-8 16,0 0-8-16,6 1 11 0,5 0 5 15,3 3 0 1,2 3 0-16,-1 3-2 0,1 1 1 16,1 0 1-16,-1 0 0 15,-2 5 0-15,-1 10 0 16,-5 8 4-16,-4 5 2 16,-4 8 3-16,0 5 3 15,0-1-2-15,-7 2-3 16,-3-7 5-16,5-4-1 15,3-5-11-15,-1-4 0 16,2-7 1-16,1-5 2 16,0-6-3-16,0-2-1 15,0-2-4-15,4 0 2 16,11 0 1-16,3-9-6 16,6-5-17-16,0-2-20 0,3-6-48 15,-1-1-81-15,3-3-140 16,-2-3-33-16</inkml:trace>
  <inkml:trace contextRef="#ctx0" brushRef="#br0" timeOffset="5577.53">5983 3394 122 0,'0'0'126'0,"0"0"-57"16,0 0 34-16,0 0-40 15,0 0 12-15,0 0 24 16,18-13-18-16,-18 9-2 16,0-1-5-16,0 0-29 15,0 0-3-15,0 1-7 16,0-2-5-16,-3 1-4 15,-11 1-9-15,-6 2-7 16,-6-1-3-16,-5 3-3 16,-3 0 1-16,1 6-3 15,0 7 2-15,-1 4 6 16,4 1-8-16,6 3 8 16,5 2 1-16,5-3-8 0,8 2-3 15,6-4 0-15,0-1-1 16,0-3-3-16,18-2 4 15,3-5 5-15,3-5-1 16,0-2-4-16,6 0 5 16,-4-2-1-16,0-7-2 15,-2-6 0-15,-4 0-1 16,-3-1 0-16,1-2-1 16,-6-1 3-16,-3 4-2 15,-2 1-1-15,-4 8 0 16,-3 1 1-16,3 4-1 15,-3 1 0-15,2 0-6 0,-2 4-8 16,4 13 8-16,-2 8 2 16,-1 1-5-16,1 3-2 15,1 0-22 1,1-1-14-16,3 0-30 0,2-2-98 16,-4-5-92-16,3-7-136 15</inkml:trace>
  <inkml:trace contextRef="#ctx0" brushRef="#br0" timeOffset="5873.52">6381 3484 597 0,'0'0'319'0,"0"0"-230"0,0 0-35 16,0 0-20-16,0 0-10 16,0 0-12-16,-1-37-12 15,1 37-3-15,0 15 0 16,0 8 2-16,0 9 1 16,-12 6 0-16,4 2 0 15,-1 0-6-15,2-4-21 16,4-5-21-16,2-6-46 0,1-11-101 15,0-12-161-15</inkml:trace>
  <inkml:trace contextRef="#ctx0" brushRef="#br0" timeOffset="6418.04">6624 3217 827 0,'0'0'131'0,"0"0"-59"15,0 0-23-15,0 0-9 0,0 0-19 16,0 0-13-16,0-15-6 16,0 25-2-16,-1 9 2 15,-6 9 9-15,4 2 0 16,-2 2-2-16,2 2 0 15,0-5-4-15,0 1 2 16,0-5 3-16,3-2-7 16,0-7 1-16,0-2 0 15,-2-4-3-15,2-5-1 16,0-3 0-16,0-2 0 16,0 0 5-16,0 0-4 15,0-6 0-15,14-12-1 16,10-5-3-16,3-3 2 15,4 2-1-15,2 3-4 0,0 1 0 16,-2 6 2 0,2 2-4-16,-6 5 3 0,1 7 4 15,-6 0 0-15,-5 0-1 16,-4 7 2-16,-1 8 0 16,-6 2 0-16,-4 1-5 15,-2 0 5-15,0 0 0 16,-8 1-1-16,-14 1 1 15,-5-2 1-15,-9 1-1 16,-6-1-12-16,-4-3-17 16,4-2-36-16,5-7-22 15,13-6-154-15,7 0-187 16</inkml:trace>
  <inkml:trace contextRef="#ctx0" brushRef="#br0" timeOffset="7251.28">7009 3171 480 0,'0'0'173'16,"0"0"-17"-16,0 0-47 15,0 0-25-15,0 0-33 16,0 0-13-16,26-73-7 16,-13 62-3-16,5 3-9 15,4 0-14-15,-2 6 2 16,4 2-5-16,-5 0 2 16,-1 0-4-16,-5 10-2 15,-2 5 1-15,-1 4 1 0,-7 3 1 16,0 2-1-1,-3-1-1-15,0 0 1 0,-6-1 3 16,-4-1-3-16,-1 0 0 16,2-2 2-16,-1-2 0 15,4-5 1 1,1-1-3-16,5-1-1 0,0 0 1 16,0-1 0-16,0 1 2 15,8 1-1-15,5 0 2 16,-1 1 2-16,4 1-2 15,1 3 0-15,1 1 0 16,3 3-1-16,-3 1 2 16,1 3-3-16,-2 3 1 15,-1 2 1-15,-6-1 1 16,-5 0-1-16,-5-3-1 0,0-3 1 16,-21-2-3-16,-11 2 2 15,-11-5-2-15,-2 0-6 16,-2-5-20-16,5-5-37 15,8-7-65-15,10-6-313 16</inkml:trace>
  <inkml:trace contextRef="#ctx0" brushRef="#br0" timeOffset="7723.73">7935 2815 763 0,'0'0'70'0,"0"0"65"16,0 0-60 0,0 0-15-16,0 0-7 0,0 0-24 15,0-30-6 1,0 31-9-16,0 26-12 0,-10 16-1 15,-8 15 19-15,-3 12-1 16,2 6-3-16,-2 8-3 16,2 6-7-16,-4 7 0 15,0 14 0-15,-5 9-6 16,-7-2 0-16,-5-1-1 16,4-12-22-16,4-19-25 15,10-12-10-15,12-19-58 16,5-29-240-16</inkml:trace>
  <inkml:trace contextRef="#ctx0" brushRef="#br0" timeOffset="11538.22">8627 3258 219 0,'0'0'60'16,"0"0"37"-16,0 0-43 15,0 0-16-15,0 0-25 16,0 0 15-16,0 0 30 16,0 0-45-16,0-45 24 15,0 42 33-15,0 0-27 16,0 1 25-16,0 2 13 16,0 0-30-16,0 0-15 15,0 0-16-15,0 0-4 0,0 0-8 16,0 0-4-16,0 0-1 15,0 0-1-15,0 0-2 16,0 0 1-16,0 0 0 16,0 0 2-16,0 0-2 15,0 0 1-15,0 0-1 16,0 0 1-16,0 0 5 16,0 0-1-16,0 0 4 15,0 0-2-15,0 0-1 16,0 0 1-16,0 0 0 15,0 0-2-15,0 0 5 16,0 0-1-16,0 0-3 16,0 0 1-16,0 0-5 0,0 0 1 15,0 0-2-15,0 0 1 16,0 0 4-16,0 0-1 16,0 0-3-16,0 0 5 15,0 0-4-15,0 0 0 16,0 0-2-16,0 0 3 15,0 0-2-15,0 0-3 16,0 0 2-16,0 0-1 16,0 0-1-16,0 0 0 15,0 0 0-15,0 0-1 16,0 12 1-16,0 3 1 16,0 2 0-16,0 0 0 0,0 1-1 15,0-1 2-15,2 3-1 16,2 0 0-1,1 1 1-15,1 1 0 0,0 0-1 16,1-1 3-16,-1 1 0 16,0-1-1-16,-1 0 2 15,1-2-3-15,3 2 1 16,-4-2-1-16,0-2 5 16,0-3-5-16,-5-3-1 15,3-2 0-15,-2-4 1 16,-1-2-1-16,0-3-2 15,0 0 4-15,2 0-3 16,-2 0 3-16,0 0-1 16,0 0 6-16,0 0 5 0,0 0 1 15,0 0 3 1,0-10 0-16,0-5-10 0,0-6-7 16,0-2-1-16,-3-3 1 15,3 0-2-15,0 0 2 16,0-3-1-16,0 2 1 15,0 2 0-15,0 4-4 16,0 2 2-16,0 3 1 16,0 3-3-16,0 0 0 15,0-1 2-15,7 1-1 16,-1 0 0-16,0 0-1 16,2 1 0-16,3 0 0 15,-1 4 3-15,-1 1-2 0,-1 2 3 16,0 2 0-16,-3 0-1 15,0 3 1-15,0 0-4 16,1 0 1 0,-2 0 1-16,5 0-1 0,-3 0 1 15,3 0 1-15,3 2 0 16,-5 2 1-16,2 1 0 16,-2 1 1-16,3 0-1 15,-3 1 0-15,1 1 0 16,-1 2 0-16,0-2 0 15,-2 0 0-15,1 3 0 16,-3-2-3-16,0 0 8 0,2 1-8 16,-1-2 3-1,-1 2 0-15,0-2 4 0,-3 1-4 16,4 0-2-16,-2-2 2 16,-1 4 1-16,2 0 2 15,-1 1-1-15,2 2-2 16,-1 0 6-16,-2-1 0 15,4 4-2-15,-2 0-3 16,0-1 2-16,0 1 0 16,0 1 2-16,0-1-3 15,0 1 3-15,2-1 1 16,2-2-5-16,-3 0 1 16,1-2-1-16,1-3 2 0,-1-4-1 15,-1 1 2-15,3-4-4 16,-4-2-4-16,2-1 4 15,4 0 5-15,1 0-5 16,4 0-24-16,8 0-4 16,3-14-30-16,-2-3-87 15,-5-7-410-15</inkml:trace>
  <inkml:trace contextRef="#ctx0" brushRef="#br0" timeOffset="13736.9">9457 3621 400 0,'0'0'56'0,"0"0"19"15,0 0-23-15,0 0 18 16,0 0-16-16,0 0 4 16,0-23 7-16,0 20 10 15,0-3-26-15,0 1-24 16,0 1 22-16,0-1-39 16,0-2 23-16,0 5-12 15,-5-2 9-15,1-1-12 16,-3 3-6-16,1-3 9 15,-2 3-8-15,-3 0-8 0,0 2 3 16,-4 0 4 0,-3 0-9-16,0 4 1 15,-3 10 1-15,0 2-1 16,-2 3 1-16,0 7-1 0,1-1 3 16,-1 5 0-16,5-2 2 15,0-2-3-15,6-3 7 16,2-1-7-16,3-3 2 15,4-1-4-15,0-3-2 16,3 0 2-16,0-5-2 16,0 1 0-16,0 0 2 15,6-3 0-15,1 1-2 16,3-2 1-16,-1-3 0 16,2-1 0-16,2-3 2 15,-1 3-3-15,0-3 3 0,2 0-2 16,-2 0 2-16,5-3-3 15,3-6 2-15,-4-2 2 16,0-3-4-16,1-2-6 16,-2-2-10-16,-2-1 0 15,2-3-7-15,-1 1-7 16,-1-3 3-16,-4-1-20 16,3 3 14-16,-2-1-1 15,-1 5 10-15,-4 0-7 16,1 4-1-16,-3 7 23 15,-3 0 9-15,0 4 0 16,0 3 1-16,0 0 3 0,0 0 11 16,0 0 6-16,0 0-6 15,0 0 9-15,0 0-4 16,0 0-5-16,0 0 2 16,0 0-8-16,0 0-3 15,0 0-5-15,0 0 5 16,0 14-5-16,0 6 3 15,0 2 5-15,0 3 8 16,0 0-5-16,0-2 2 16,3 1-2-16,6 2 5 15,0-3-14-15,0-2 1 16,1-2-1-16,2-1-2 16,0-4-1-16,4-1-2 15,4-6-5-15,1-3-28 16,7-4-25-16,3 0-30 0,1-16-251 15</inkml:trace>
  <inkml:trace contextRef="#ctx0" brushRef="#br0" timeOffset="14609.7">9909 3200 260 0,'0'0'123'15,"0"0"-15"-15,0 0-39 16,0 0 13-16,0 0 8 15,0 0-2-15,0-21-44 16,0 20 29-16,-3-1-39 16,-2 1-2-16,0 1-17 15,0-2 4-15,-1 2 1 16,-2 0-12-16,0 0-2 16,-3 2 1-16,-1 11-4 15,-1 6 1-15,-1 6 6 16,0 2-2-16,0 3 6 0,8 2-1 15,0-3 2-15,6-2-10 16,0-1 2-16,0-4-6 16,4-1 1-16,10-3-1 15,5-4-2-15,2-4 2 16,3-2-6-16,3-2 2 16,4-3-10-16,4 1-28 15,8-3-16-15,2-1-52 16,1 0-33-16,-4 0-257 15</inkml:trace>
  <inkml:trace contextRef="#ctx0" brushRef="#br0" timeOffset="15528.5">10215 3212 694 0,'0'0'30'16,"0"0"76"-16,0 0 12 15,0 0-76-15,0 0-22 16,0 0-5-16,-5-24-1 16,5 24-11-16,0 5-3 15,0 14 4-15,3 7 16 16,-1 2 5-16,1 3-7 15,-1 0-5-15,2-4-3 16,0-1 1-16,3-2-3 0,-1-4 4 16,-1-3-4-16,1-3-3 15,-1-6-3-15,-2-4 1 16,1-2-2-16,-3-1 0 16,1-1 1-16,-2 0-1 15,1 0 0-15,1 0 4 16,2 0-4-16,2-9 8 15,2-8-7-15,2-3 1 16,1 0-3-16,-2-1 1 16,4 1 2-16,-1 1-3 15,1 1-4-15,-2 3 4 16,-2 2-2-16,-1 2 2 16,-1 3 0-16,-1 3-2 15,-2 4 7-15,-1-1-6 16,-1 2 1-16,2 0-3 0,3 0 1 15,2 0 0-15,2 3 2 16,1 4-2-16,0 3 0 16,4 2 1-16,-2-2 1 15,0 3 3-15,0 1-3 16,0 0-1-16,0 1 1 16,0-1 0-16,0 0 2 15,-1-4-3-15,-2-2 2 16,-3-2-2-16,-4-5 1 15,-1 1 0-15,-1-2 0 0,-2 0 1 16,3 0 6-16,2 0-1 16,2-11 2-16,0-7-2 15,2-3-5-15,-3-4 0 16,1-2 2-16,-2-2-5 16,-2-2 2-16,0 2-12 15,-3 0 6-15,0 2-6 16,0 5 0-16,0 7 0 15,1 6-11-15,-1 7-6 16,0 2-10-16,0 2-91 16,-4 12-154-16,-9 5 33 15</inkml:trace>
  <inkml:trace contextRef="#ctx0" brushRef="#br0" timeOffset="16048">10701 2945 579 0,'0'0'42'0,"0"0"118"15,0 0-60-15,0 0-15 16,0 0-38-16,0 0-10 15,33-64-13-15,-26 63-11 16,5 1-2-16,5 0-4 16,3 11 14-16,3 9-8 15,-1 3 1-15,4 3 2 16,-1 3-1-16,2 0-5 16,1 1 3-16,0 1-3 15,-1-1 1-15,-4 0-4 16,-2 4 0-16,-4 2-5 15,-5 1 0-15,-9 3-2 0,-3 2 0 16,-4 5-1-16,-23 3-15 16,-9-4-15-16,-7 3-28 15,-6-9-45-15,-2-8-175 16</inkml:trace>
  <inkml:trace contextRef="#ctx0" brushRef="#br0" timeOffset="17211.48">11621 3216 712 0,'0'0'73'16,"0"0"30"-16,0 0-14 15,0 0-70-15,0 0-19 16,0 0-3-16,9-6 3 16,18-2 9-16,10-1-4 15,0 1-5-15,1-2-10 16,-4 0-44-16,-4 4-51 16,-3 2 8-16,-6 3-102 15,-9-1-96-15</inkml:trace>
  <inkml:trace contextRef="#ctx0" brushRef="#br0" timeOffset="17419">11623 3374 408 0,'0'0'294'15,"0"0"-239"-15,0 0 18 16,0 0-46-16,0 0-15 15,0 0 8-15,58-13 8 16,-11-4-28-16,3 0-27 16,5-1-87-16,3 3-72 15,5-2 128-15,0 0-6 16</inkml:trace>
  <inkml:trace contextRef="#ctx0" brushRef="#br0" timeOffset="18213.36">12348 3123 129 0,'0'0'580'16,"0"0"-542"-16,0 0 66 15,0 0-54-15,0 0-41 0,0 0-3 16,-20 0-6 0,20 2-4-16,0 10 4 0,3 3 12 15,3 2-4-15,0 2 6 16,2 0 1-16,-4 0 2 16,2-1-8-16,-2-3-3 15,-2 0-2-15,-1-4 1 16,-1-4-3-16,0-3 1 15,0-3-2-15,0-1 3 16,0 0 1-16,0 0 4 16,0-8-7-16,-3-6 1 15,0-6-3-15,2-3 1 16,1 0 0-16,0-1 1 16,0 2 2-16,1 3-4 15,10 3 0-15,1 1-2 0,6 3-4 16,4 4 6-1,2 2 0-15,-1 6 4 0,-1 0-4 16,-2 0-2-16,0 3 1 16,-2 8 1-16,0 4-1 15,-3 1 2-15,0 1-1 16,1 3 0-16,-2 2 0 16,0-1-2-16,-1 1 2 15,-6-2 1-15,-3-2-1 16,-4-4 1-16,0-4-2 15,0-4 0-15,-1-3 1 16,-2-2 0-16,-1-1 3 16,2 0 1-16,-1-7 3 15,3-10-4-15,0-2 5 0,0-6-5 16,5 1-1-16,11-2-2 16,3 1 0-16,2 1-2 15,3 3-6-15,3 1-7 16,1 3 6-16,-1 6 3 15,-3 5 2-15,-5 6 3 16,-1 0-2-16,-1 10-2 16,3 9 4-16,0 4-2 15,-2 2-5-15,-1 2 6 16,-4 1-14-16,-5 2-2 16,-5-2-59-16,-3 0 14 0,0-6-108 15,-3-7-38 1</inkml:trace>
  <inkml:trace contextRef="#ctx0" brushRef="#br0" timeOffset="19046.46">13427 3039 872 0,'0'0'19'15,"0"0"18"-15,0 0 40 16,0 0-62-16,0 0-13 16,0 0-2-16,-53 11 0 0,50 3 0 15,1 6 3-15,2 2-2 16,0 0 0-16,0 4 5 16,0-2 4-16,0 0-7 15,6-4 3-15,5 2-3 16,2-6 0-16,0-2-2 15,4-6 0-15,-2-4 1 16,3-4-2-16,2 0 0 16,3-2 6-16,4-14-6 15,0-1-6-15,1-4-3 16,-4-4 1-16,-2 2-2 16,-4-3 1-16,-5 0-2 15,-3 3 9-15,-3 0-1 0,-4 6 3 16,0 6 0-16,-1 5 0 15,-2 4 2-15,0 2 4 16,0 0-6-16,0 0-3 16,0 4 1-16,0 11 2 15,0 5-1-15,0 2 2 16,0-3-1-16,0-2 1 16,0 0-1-16,5-1 0 15,0-6 2-15,2 2 0 16,1-5 0-16,5-2-4 15,2-5 5-15,7 0-4 16,5 0 2-16,5-13 3 16,2-4-4-16,-1-5-7 15,-3-3-21-15,-5-1-23 0,-7-3 15 16,-6-1 24-16,-5 0 4 16,-7-3 8-16,0-1 1 15,0 0 3-15,0 4 5 16,0 3 5-16,0 4 21 15,0 7-11-15,0 3-7 16,-3 5 8-16,3 5-5 16,0 0-6-16,-1 3 5 15,1 0-6-15,-3 0-13 16,3 12 0-16,0 15 1 16,0 8 11-16,0 4 8 15,0 2-11-15,0 1 2 0,13-4-8 16,1-1 2-16,4-4-4 15,-1-3-1-15,6-1-3 16,-1-3-3-16,1-9-24 16,-2-6-28-16,2-8-67 15,0-3-93-15,1-16-263 16</inkml:trace>
  <inkml:trace contextRef="#ctx0" brushRef="#br0" timeOffset="19547.98">14349 2766 697 0,'0'0'114'0,"0"0"-22"16,0 0-50-16,0 0-38 15,0 0 37-15,0 0-11 16,-23 91-6-16,21-56-7 15,2 2 1-15,0-2 2 16,0-1-5-16,2-2-3 16,9-6-7-16,3-1 3 15,4-5-5-15,-1-4-3 16,3-3 3-16,1-6-3 16,0-5-1-16,3-2 1 15,1 0 4-15,2 0-4 0,0-11-2 16,-2-4-11-1,-5 2 0-15,-3-3 6 0,-3-1 3 16,-4 0 4-16,-2-3-9 16,-2-1 9-16,-3 0-7 15,0 0 4-15,-3 4 4 16,0 6-1-16,0 6 0 16,0 2 2-16,0 3-2 15,0 0 0-15,0 3-10 16,0 14 7-16,0 7 2 15,4 1 1-15,2 0 0 16,0 0 1-16,-1-2-2 16,4 0-5-16,4-6-39 15,-3 0-63-15,5-3-49 0,-3-12-133 16</inkml:trace>
  <inkml:trace contextRef="#ctx0" brushRef="#br0" timeOffset="19708.46">14894 2850 730 0,'0'0'39'16,"0"0"5"-16,0 0-36 16,0 0-8-16,0 0-182 0,0 0-188 15</inkml:trace>
  <inkml:trace contextRef="#ctx0" brushRef="#br0" timeOffset="19888.59">14281 3045 706 0,'0'0'46'0,"0"0"4"16,0 0-34-16,0 0-7 15,105-25-9-15,-43 5-22 16,5-5-116-16,-2 0-59 16</inkml:trace>
  <inkml:trace contextRef="#ctx0" brushRef="#br0" timeOffset="20179.53">14949 2871 639 0,'0'0'9'0,"0"0"9"16,0 0 39-16,0 0-26 15,0 0-13-15,0 0 5 16,-11 51 12-16,11-29 4 16,0 1-3-16,0 5 8 15,9 5-21-15,0 1-10 0,3 2-6 16,2 4-4-1,-1 1-3-15,0-1 2 0,-2 7-2 16,-6-3 0-16,-5 1-23 16,0-8-76-16,0-10-21 15,-3-15-77-15,-5-12 31 16,0-1-21-16</inkml:trace>
  <inkml:trace contextRef="#ctx0" brushRef="#br0" timeOffset="20479.47">14959 3084 154 0,'0'0'102'0,"0"0"85"16,10-92-69-1,-3 68 7-15,-1 4-33 0,1 0 0 16,3 3-27-16,0 3-19 16,3 1-18-16,2 3-2 15,-3 4-11-15,6 2 0 16,-2 4-4-16,0 0-2 15,5 0-8-15,-2 6 2 16,4 7-3-16,1 2 0 16,-6 4 0-16,0 3-3 15,-10 1 1-15,-8 0-8 16,0 4 0-16,-17 0-7 16,-23 3 5-16,-11-3-7 0,-9 1-44 15,6-10-89 1,10-9-47-16,14-9-70 0</inkml:trace>
  <inkml:trace contextRef="#ctx0" brushRef="#br0" timeOffset="21371.02">15347 2675 802 0,'0'0'43'0,"0"0"76"16,0 0-53-16,0 0-38 16,0 0-7-16,0 0-15 15,13-17-2-15,-4 19-4 16,1 15 0-16,1 3 0 16,0 6 2-16,-4 1 0 15,-1 3 1-15,0 3 2 16,2 0-3-16,-2 1 2 15,0-5 5-15,-2 0-4 16,6-4 3-16,-1-3-7 16,5-2 7-16,2-2-2 15,2-6-5-15,5-4 4 16,2-4-2-16,5-4-1 16,2 0 3-16,3-9 1 15,-1-8-6-15,-4-6 0 0,-1 0 0 16,-6-6-12-16,-5 0-3 15,-3-4-1-15,-6 2-2 16,-2 0 13-16,-4 3-1 16,-1 3 3-16,-2 5 2 15,0 4-2-15,0 2 3 16,0 5 0-16,0 5 0 16,0 2-2-16,0 2 0 15,0 0 1-15,-2 0-2 16,-2 0-2-16,-2 9 4 15,0 10 1-15,3 4-1 16,3 2 2-16,0 4 5 16,0 0 0-16,3-3 2 15,9-1 2-15,0-2-7 0,2-4 5 16,2-5-4-16,1-3 0 16,2-4 2-16,3-5-1 15,5-2 4-15,1 0-1 16,3-5-4-16,2-11-3 15,1-6 0-15,-2-2-1 16,-2-3-6-16,-7-2-5 16,-6 0 2-16,-2 0 4 15,-8 2 2-15,-2 3 3 16,-2 9 0-16,-3 4 0 0,0 8 0 16,0 1-1-1,0 2-1-15,0 0 0 16,-8 8-1-16,-5 9 3 0,2 5 0 15,4 3-2-15,1 1-3 16,0 1 7-16,6 2-5 16,0-4 3-16,0 1-1 15,0-4 1-15,12-1-1 16,2-3 1-16,-3-2 0 16,-2-5 1-16,-4-1-1 15,-4-1-12-15,-1 0-11 16,-1 1-9-16,-16 0-55 15,-5-1-107-15,-1-5-93 16</inkml:trace>
  <inkml:trace contextRef="#ctx0" brushRef="#br0" timeOffset="22090.5">16944 2571 746 0,'0'0'50'0,"0"0"69"16,0 0-64-16,0 0-31 0,0 0-10 15,0 0-10-15,-94-10-3 16,63 34 0-16,-1 3 1 15,4 1-2-15,3-1 4 16,7-2-4-16,6-3 8 16,8-3-4-16,4-5-1 15,0-1 0-15,0-4-2 16,13-4 0-16,7-5 2 16,2 0-3-16,5 0 5 15,0-12-5-15,0-7 4 16,0-3-4-16,-4 2-4 15,1-4 3-15,-3 1-2 16,-1 3-6-16,-5 0 7 0,-2 11 1 16,-5 2 1-1,-1 6 6-15,0 1-1 0,-4 0-5 16,2 9-2-16,-2 14 2 16,-3 8 2-16,0 3 2 15,0 7 6-15,0 1 0 16,0 0 5-16,0 1 2 15,-3-3 7-15,-2 2-11 16,0-6 2-16,2 1-3 16,1-6-6-16,0-5-2 15,2-4-2-15,0-8 1 16,0-1-3-16,0-6 0 16,4-5 3-16,1-2-3 15,1 0 0-15,3 0 2 0,0-7 1 16,3-8 0-1,-3-2-2-15,-1-2-1 0,-4 1-4 16,-4 0-8-16,0 3 6 16,0 1-2-16,-6 5-12 15,-11 3-3-15,-8 4-12 16,-6 2-9-16,-7 0-5 16,-3 11-77-16,1 1-11 15,2 1-60-15,5-4-125 16</inkml:trace>
  <inkml:trace contextRef="#ctx0" brushRef="#br0" timeOffset="22855.77">17805 2641 749 0,'0'0'80'15,"0"0"66"-15,0 0-77 16,0 0-20-16,0 0-15 16,0 0-14-16,8-73-4 15,9 61-10-15,2 0-6 16,0 2 5-16,0 4-3 15,-2 3 2-15,-4 3-2 16,-4 0 0-16,-1 0-2 16,-2 6-2-16,1 11 2 0,-3 4-1 15,-4 5 0-15,0-1 1 16,0 1 1 0,-13-2-1-16,-2-5 1 0,-1-4 3 15,1-3-4-15,3-5 0 16,2-3 2-16,8-2-1 15,0-1-1-15,2-1 0 16,0 0 3-16,0 0 0 16,0 0-3-16,4 0-3 15,13-9 3-15,1 1-4 16,5 1 1-16,-6 2-1 16,0 3-2-16,-1 2 5 15,-1 0-4-15,1 0 5 16,-2 10-2-16,1 7 2 0,-5 3 0 15,-4 5 0-15,-1 0 0 16,-5 2 4-16,0 0-4 16,-3-2 6-16,-17-2 1 15,-8-2-5-15,-6-2 3 16,-10-2-5-16,0-5-1 16,-10-2 1-16,0-4-10 15,1-6-42-15,5 0-38 16,8-8-177-16,11-12-504 15</inkml:trace>
  <inkml:trace contextRef="#ctx0" brushRef="#br0" timeOffset="27250.36">18994 2646 474 0,'0'0'31'0,"0"0"54"0,0 0-29 16,0 0-18-16,0 0 15 15,0 0-26-15,0 0 18 16,24-70 0-16,-21 62-17 15,-2 2 7-15,1 3 15 16,-2 0-25-16,0 2-2 16,-2 1 0-16,-17 0-19 15,-10 9-1-15,-7 12 0 16,-5 6-1-16,1 2 2 16,3 3-2-16,7-1-1 15,6 0 3-15,4-3-4 16,8 0 3-16,4-4-3 15,5-3 0-15,3-4 0 16,0-4 0-16,0-5-3 0,0-1 3 16,6-4 0-16,5-3 3 15,6 0-2-15,4-4 4 16,4-12-1 0,2-4 2-16,-3-1-6 0,-5-3 3 15,1-1 1-15,-9-2-4 16,4 1 0-16,-6 6 0 15,-3 6 2-15,-2 7 4 16,-3 4-5-16,-1 3-1 16,2 0 0-16,5 5-5 15,-1 14 5-15,0 6-1 16,1 4-1-16,0 0 4 0,0 0-4 16,0 0-7-16,2-2-17 15,1-4-7-15,1-3-70 16,3-4-23-16,2-7-24 15,1-9-13-15,3 0-124 16</inkml:trace>
  <inkml:trace contextRef="#ctx0" brushRef="#br0" timeOffset="27701.46">19201 2760 396 0,'0'0'125'15,"0"0"44"-15,0 0-57 16,0 0-28-16,0 0-9 15,0 0-44-15,-3-27-14 16,3 27-13-16,-1 2-4 16,1 12-3-16,-2 6 3 0,2 4 5 15,0-1-1-15,0 3 8 16,0 0-3-16,0-5 1 16,0 2 4-16,0-4-14 15,0-6 6-15,0-4-4 16,0-4-2-16,0-3 0 15,0-2 6-15,0 0-3 16,0 0 1-16,0 0 12 16,0-14 15-16,3-4-18 15,2-8-13-15,7-1 0 16,4-1-1-16,6 1-4 16,4 5 5-16,0 1 0 15,2 6 0-15,-1 2 0 0,-1 6 0 16,0 3 0-1,-3 4-3-15,-3 0 3 0,-1 4 0 16,-1 9 0-16,-6 3-8 16,0 2-3-16,-2 3-9 15,-4 4-5-15,2-1-3 16,-2 2-29-16,5-2-109 16,3-8 33-16,1-7-140 15</inkml:trace>
  <inkml:trace contextRef="#ctx0" brushRef="#br0" timeOffset="28015.34">19882 2733 229 0,'0'0'315'16,"0"0"-185"-16,0 0-56 16,0 0 2-16,0 0-16 15,0 0 1-15,16-59-17 16,-16 56-17-16,0 0-3 15,0 2-3-15,-8 1-1 16,-12 0-17-16,-6 0-2 16,-3 13-1-16,-1 1 1 15,-2 5 0-15,6 0 0 16,3 1-1-16,5-3 0 0,8 2-2 16,4-2 1-16,6-2-2 15,0 0-6 1,6-4-7-16,13-2-6 0,5-5-5 15,6-4-20-15,1 0-87 16,-1-2-29-16,-3-16-118 16</inkml:trace>
  <inkml:trace contextRef="#ctx0" brushRef="#br0" timeOffset="28213.98">19943 2462 492 0,'0'0'117'0,"0"0"49"16,0 0-36-16,0 0-37 16,0 0-73-16,0 0-20 0,-18 36 1 15,18 20 2-15,0 7 6 16,0 2-7-16,0-3-2 16,9-1-6-16,0-7-141 15,0-8-202-15</inkml:trace>
  <inkml:trace contextRef="#ctx0" brushRef="#br0" timeOffset="29672.84">9021 4316 466 0,'0'0'43'0,"0"0"75"15,0 0-16-15,0 0-25 16,0 0 18-16,0 0-36 15,-44-45-23-15,42 45-12 16,1 0-3-16,1 0 4 0,0 0-13 16,0 0-7-1,-3 11-2-15,3 12-2 0,0 8 10 16,0 3 2-16,0 4-4 16,0 0-1-16,0 2-4 15,4-5-4-15,-1 0 6 16,0-4 0-16,0-2-1 15,-3-3 3-15,0-3-5 16,0-2-3-16,0-2 0 16,0-7 2-16,0-4-1 15,-3-3 4-15,2-3-3 16,1-2 0-16,-2 0-2 16,-1 0 8-16,-1-14 9 15,-1-8-17-15,2-9 3 0,3-4-3 16,0-5-1-16,2 0 1 15,14-1 0-15,8 2-3 16,4 3 3-16,4 5 2 16,-1 5-2-16,-3 9 0 15,-1 6-1-15,-3 8 1 16,-3 3-4-16,1 0 4 16,1 15 2-16,-1 7-2 15,-4 3-4-15,1 4 4 16,-5 4 1-16,-3 3-1 15,-1-1-2-15,-4 1 1 16,-2 0-16-16,-1 6-5 0,-3 2-22 16,0 0-22-1,0 4-74-15,0-11-110 16,0-2-182-16</inkml:trace>
  <inkml:trace contextRef="#ctx0" brushRef="#br0" timeOffset="30353.97">9648 4696 780 0,'0'0'55'16,"0"0"34"-16,0 0-24 15,0 0-35-15,0 0-21 16,0 0 2-16,0 0 5 16,-12-21-10-16,12 21-5 15,-2 10-1-15,1 13 5 16,-1 10 14-16,1 3-1 15,1 1-5-15,0 2 0 16,0-3-5-16,0-2-4 0,0-1 2 16,0-3-2-1,0-7-4-15,0-3 0 0,0-6 0 16,0-7 0-16,0-4 1 16,0-2-1-16,0-1 2 15,0 0 8-15,0 0-9 16,0-6 16-16,4-16-16 15,2-4 1-15,5-4-1 16,4 2 2-16,-3 2-3 16,7 2 0-16,-2 3-1 15,2 5 1-15,-1 2-2 16,-2 6 2-16,0 5 0 16,-2 3 0-16,1 0-2 15,-3 0 2-15,1 8 3 0,-1 2-3 16,-3 3 0-16,1 4-4 15,-5 0 7-15,-4 1-6 16,-1 2 6-16,0-2-7 16,-1 2 4-16,-15 1 0 15,-4 0-1-15,-5 0-1 16,-5 1-8-16,0-3-10 16,3-4-9-16,2-3-20 15,6-2-16-15,6-7-108 16,6-3-86-16,4-6-242 15</inkml:trace>
  <inkml:trace contextRef="#ctx0" brushRef="#br0" timeOffset="30762.54">10343 4574 482 0,'0'0'154'16,"0"0"-58"-16,0 0-42 16,0 0 2-16,0 0-9 0,0 0-25 15,-27-26 25-15,23 23-18 16,-2 0-2-16,-4 3-8 15,-3 0-8-15,-5 0-5 16,-3 14-1-16,1 7 1 16,1 9 4-16,2 5-7 15,6 5 8-15,1 5-5 16,9-1 1-16,1-5-7 16,0-2 0-16,10-10-1 15,8-5 1-15,8-7-17 16,4-9-3-16,6-6-8 15,3 0-12-15,1-15-88 16,-1-9-35-16,-3-7-119 0</inkml:trace>
  <inkml:trace contextRef="#ctx0" brushRef="#br0" timeOffset="31474.89">10701 4531 694 0,'0'0'85'15,"0"0"-2"-15,0 0 28 16,0 0-74-16,0 0-26 16,0 0 1-16,-16-5 0 15,16 5-2-15,0 0-10 0,0 3 1 16,0 11 9-16,0 8 27 15,0 2-19-15,0 0 3 16,0 5-14-16,2-3 8 16,3 5-9-16,-2-5-1 15,0 1-3-15,0-2 1 16,-2-7-3-16,2-6 0 16,-1-6 0-16,-2-3 1 15,1-3-2-15,-1 0 2 16,2 0 1-16,0 0-1 15,5-11 2-15,0-12-1 0,4-7-2 16,0-1 3 0,0 5 1-16,-2 2-4 0,3 4 0 15,-3 6 0-15,-2 2-1 16,2 4-4-16,-1 2 5 16,-1 4-2-16,-1 0 4 15,2 2-2-15,0 0 0 16,1 0-1-16,2 0 1 15,0 9-2-15,2 3 2 16,-3 2 0-16,4 1 0 16,-4-1 0-16,3 3 0 15,-1 0 2-15,-1 0 0 16,1-1 0-16,-5-5-2 16,-2-5 1-16,-2-2 0 0,-3-4-1 15,3 0-3-15,-3 0 3 16,0 0 5-16,1 0 4 15,1-13 5-15,2-6-10 16,-3-3-4-16,-1-3 0 16,0-1 1-16,0-3-1 15,0 0-1-15,0-2-15 16,0 0 4-16,0 3-15 16,4 5-14-16,-1 6-27 15,1 10-15-15,1 2-140 16,-4 5-123-16</inkml:trace>
  <inkml:trace contextRef="#ctx0" brushRef="#br0" timeOffset="31870.23">11065 4263 554 0,'0'0'97'0,"0"0"50"16,0 0-33-1,0 0-39-15,0 0-33 0,0 0-12 16,28-67-14-16,-16 67-5 15,3 0 0-15,2 9-3 16,3 10 4-16,4 1-1 16,0 6-9-16,0 0 7 15,4 3-8-15,1 2 2 16,-1 2 0-16,0 6-3 16,-5 1 1-16,-7 4-1 15,-10 3-7-15,-6 5-24 16,-13 8-19-16,-20 3-30 15,-9-4-120-15,-4-11-113 16</inkml:trace>
  <inkml:trace contextRef="#ctx0" brushRef="#br0" timeOffset="32243.12">12036 4504 689 0,'0'0'116'16,"0"0"11"-16,0 0-46 16,0 0-44-16,0 0-14 15,0 0-17-15,49-56-6 16,-13 36 4-16,4 3-4 16,1 1 1-16,-5 5-1 15,-6 4-24-15,-5 3-24 16,-5 4-55-16,-7 0-75 15,-6 0-84-15</inkml:trace>
  <inkml:trace contextRef="#ctx0" brushRef="#br0" timeOffset="32435.32">12106 4663 706 0,'0'0'74'0,"0"0"-41"15,0 0 24-15,0 0-34 16,0 0-4-16,0 0 25 16,90-28-38-16,-41 9-6 15,3-1-99-15,-1 4-76 16,0-2-20-16,-1-3-123 0</inkml:trace>
  <inkml:trace contextRef="#ctx0" brushRef="#br0" timeOffset="33212.92">12883 4342 88 0,'0'0'732'15,"0"0"-672"-15,0 0 27 0,0 0-44 16,0 0-39-16,0 0-4 16,-24 0-1-16,24 14 1 15,0 3 0-15,0 4 7 16,0 2-2-16,0 3 2 16,1-1 4-16,1 2 3 15,0-4-5-15,1-3-3 16,-2-3-2-16,1-7 0 15,-2-3-3-15,0-3-1 16,4-4 3-16,-4 0-2 16,1 0 4-16,2-6 6 15,3-14 14-15,2-4-23 0,0-4-1 16,6 0-1 0,0-3-1-16,1 3 1 0,3 1-2 15,2 3-4-15,4 3 0 16,5 3-1-16,2 2 6 15,0 4-2-15,4 5 3 16,-7 6 0-16,-1 1 0 16,-5 0-2-16,-2 8 0 15,-3 7 2-15,-1 2 0 16,-2 3-1-16,0 2 2 16,-1 2-1-16,-3-1 0 15,0-1 0-15,-6-2 0 16,-4-1 0-16,0-6 0 15,0-1 0-15,-12-5-4 16,0-3 4-16,-1-4 0 0,5 0 0 16,2 0 5-16,5-14-3 15,1-5-2-15,0-1 2 16,0-6-1-16,6 1-1 16,6-1-3-16,8 1-2 15,4 1-2-15,3 3-11 16,3 1 3-16,-2 4-2 15,-3 7 9-15,-3 5 6 16,-7 4 0-16,-2 0-8 16,-2 17 6-16,-1 6-2 15,0 5 5-15,-2 5 0 16,2 1-13-16,-2 3-21 16,-2-4-63-16,1-2 36 15,0-5-121-15,0-7 34 0</inkml:trace>
  <inkml:trace contextRef="#ctx0" brushRef="#br0" timeOffset="33843.44">13923 4285 680 0,'0'0'57'0,"0"0"45"0,0 0-23 15,0 0-49-15,0 0-10 16,0 0-4-16,-15-3-15 16,12 13 0-1,-2 11 9-15,5 2 15 0,0 2-12 16,0 2-1-16,0-1 0 15,0-3-4-15,9-1-3 16,2-6-4-16,2-3 1 16,-1-3-1-16,5-7 2 15,3-3-2-15,3 0 3 0,3-9-2 16,3-10 1 0,-5-4-3-16,-3 0-5 0,-2-4-8 15,-5-2 7-15,-3 0-8 16,-4 3 4-16,0-2-2 15,-3 7 4-15,-1 3 7 16,0 4 0-16,-1 8 1 16,-2 1 0-16,0 5-3 15,4 0 0-15,-4 0-3 16,2 6 4-16,-1 11 2 16,3 6 1-16,1-1 7 15,0 4-4-15,2-2 0 16,2 1-3-16,1-3 4 15,4 1-1-15,2-4 0 16,4-2 0-16,-1-6-3 0,0-6 0 16,1-5-1-16,-1 0 0 15,5-3-3-15,0-15-6 16,6-3-16-16,-2-4-43 16,2-2-58-16,-3-2-50 15,-5-4 20-15,-2-4-173 16</inkml:trace>
  <inkml:trace contextRef="#ctx0" brushRef="#br0" timeOffset="34165.78">14604 4031 473 0,'0'0'144'16,"0"0"-1"-16,0 0-23 0,0 0-42 16,0 0-31-16,0 0-32 15,-24-31-11-15,24 31 1 16,-1 4-4-16,-1 13 6 15,-1 7 20-15,3 1-6 16,0 1-3-16,0 4-1 16,0 1-6-16,8 1 4 15,1 0-8-15,3 0 1 16,-5-3-6-16,2 0-2 16,-1-2 0-16,3-2 3 15,2-2-2-15,-3-4-1 16,3-4-2-16,0-7-23 15,0-4-10-15,3-4 0 0,6 0-23 16,4-7-26 0,4-13-72-16,-4-8-17 0,-6-4-9 15,-4-4-235-15</inkml:trace>
  <inkml:trace contextRef="#ctx0" brushRef="#br0" timeOffset="34615.98">14894 4087 350 0,'0'0'158'0,"0"0"-38"15,0 0 4-15,0 0-23 16,0 0 10-16,0 0-71 16,0-42-26-16,0 42-12 15,0 17-1-15,0 6 12 0,0 5 18 16,0 0-10-16,0 1-6 16,0-2 1-16,7 2 4 15,6 0-14-15,0-2 2 16,1-3 2-16,1 0-10 15,5-5 6-15,-2-2-1 16,0-5-5-16,-2-4 0 16,-1-6 1-16,-3-2-1 15,4 0 1-15,3-7 1 16,0-8-2-16,0-4-6 16,-1-3-1-16,-4 0-5 15,-3-1 6-15,-2 1 4 16,0 2-4-16,-5 6 6 15,0 3-1-15,-1 5 1 16,-2 6 0-16,-1 0-1 0,2 0 0 16,-1 0-5-1,2 10-4-15,3 11 9 0,0 1 1 16,-2 0-1-16,2-1 1 16,0-1-1-16,-2-1-11 15,7-2-16-15,-3-3-23 16,1-1-55-16,-1-7-57 15,1-4-110-15</inkml:trace>
  <inkml:trace contextRef="#ctx0" brushRef="#br0" timeOffset="34796.18">15369 4045 744 0,'0'0'49'0,"0"0"40"16,0 0-22-16,0 0-59 16,0 0-8-16,0 0-79 15,-44-20-119-15,32 29-50 16</inkml:trace>
  <inkml:trace contextRef="#ctx0" brushRef="#br0" timeOffset="34983.44">14900 4213 628 0,'0'0'50'0,"0"0"11"16,0 0 4-16,0 0-42 16,0 0-21-16,0 0 12 15,91-16-14-15,-35-1-90 16,6-7-141-16,-2-3-243 15</inkml:trace>
  <inkml:trace contextRef="#ctx0" brushRef="#br0" timeOffset="35291.25">15653 3953 602 0,'0'0'43'16,"0"0"38"-16,0 0 13 15,0 0-50-15,0 0-11 16,0 0 5-16,-40 65-11 16,40-38 4-16,8 2-10 15,7 2-5-15,0 4-6 16,0 0-2-16,-1 0-1 16,-4 1-4-16,4 0-2 15,-7 1 2-15,-1 4-1 16,-3-1-4-16,-3-4-7 15,0-5-18-15,0-9-60 16,0-8-51-16,-3-10-19 0,-2-4 28 16,1-1 43-1,0-16-143-15,-1-4 99 0</inkml:trace>
  <inkml:trace contextRef="#ctx0" brushRef="#br0" timeOffset="35570.51">15671 4204 189 0,'0'0'183'15,"0"0"-76"-15,-5-97-17 16,5 72 22-16,0 2-13 16,0 6-2-16,2 0-16 15,7 2-37-15,3 4-18 16,3 4-10-16,1 3-5 0,2 4-5 16,3 0-2-16,-2 0 0 15,2 11-3-15,0 6 0 16,-3 2-1-16,1 3 0 15,-4-1 1-15,0-1-1 16,-6-1 0-16,-4-2 0 16,-5 2-1-16,-5 2-3 15,-22 1-4-15,-10 3-22 16,-11-5-59-16,0-6-67 16,3-11-96-16</inkml:trace>
  <inkml:trace contextRef="#ctx0" brushRef="#br0" timeOffset="36470.35">16043 3842 777 0,'0'0'97'16,"0"0"14"-16,0 0-49 15,0 0-36-15,0 0-16 16,0 0-8-16,26-3-1 16,-9 23 4-16,2 3-2 15,-1 4 0-15,-3 1 1 16,-1-1 1-16,-1 4 3 16,-5-1 4-16,1 0-6 0,-1 2-3 15,-4-5-1-15,1 0 3 16,1-5-3-16,1-2-2 15,-1-4 6-15,2-3-6 16,1-4 1-16,4-6-1 16,1-1 3-16,6-2-1 15,7 0-1-15,3-5 0 16,4-7 1-16,-4-4 0 16,-2 0-2-16,-6-5-12 15,-3-3 1-15,-6-3-9 16,-4-4 1-16,-8-1 0 15,-1 0-1-15,0 3 12 16,0 9 3-16,0 4 5 16,-5 8 0-16,-4 4 0 15,3 1 5-15,-4 3-4 0,0 0 0 16,-3 11-1-16,1 11 3 16,-1 6 0-16,5 2 5 15,4 3 7-15,4-2 0 16,0-2-7-16,1-2 4 15,13-5-1-15,5-2-7 16,3-6 0-16,2-2 3 16,5-5-3-16,-1-6-3 15,6-1 1-15,2 0 2 16,-2-12-4-16,2-6 1 0,0-3-2 16,-2-5 0-16,-2 0-6 15,-7-3-9-15,-3-2-2 16,-4-3 3-16,-6-2 5 15,-3 5 5-15,-4 8 2 16,-5 6 3-16,0 9 0 16,0 5 5-16,0 1-1 15,0 2-4-15,-5 2-1 16,-7 13 0-16,-3 6 1 16,3 3 2-16,3 1-2 15,4-2-2-15,5-1 2 16,0 1 0-16,0-3 0 15,2 0 0-15,5-3 3 16,1-2 0-16,0-2 1 16,0-2-4-16,-3-2 5 0,-2 2-5 15,-3-2 1-15,0 2-1 16,-3 0-9-16,-18 3-11 16,-4-1-36-16,0-1-110 15,3-6-80-15,5-6-173 16</inkml:trace>
  <inkml:trace contextRef="#ctx0" brushRef="#br0" timeOffset="37211.37">17598 3763 680 0,'0'0'10'16,"0"0"96"-16,0 0-9 15,13-73-20-15,-11 60-28 16,-2 3-10-16,0 2-11 16,0 1-11-16,-12 7-1 15,-6 0-14-15,-7 0-2 16,-7 19 0-16,1 9 1 0,1 3-1 15,3-1 1 1,7-2-1-16,6-3 0 16,4-6-1-16,8-2 0 15,2-3 1-15,0-2-3 0,9-5 3 16,8-4 0-16,9-3 1 16,-1 0 1-16,1-10-2 15,-2-6 1-15,-5-2-1 16,2-1 0-16,-2-1 0 15,0 2 3-15,-2 2-2 16,-2 5-1-16,-4 4 2 16,-2 4-3-16,0 3 2 15,0 0-1-15,-1 8 0 16,0 13 3-16,0 8-2 0,-5 8 2 16,0 3 2-16,2 1 2 15,-3-2 6-15,-1-2-5 16,2-4 0-16,-1 2-3 15,-2 0 4-15,3 1-2 16,-3 3-1-16,0-1-3 16,0-3 0-16,0-1-2 15,0-5 2-15,0-7-2 16,0-7-2-16,0-8 1 16,0-5 0-16,1-2 1 15,2 0 2-15,6 0 0 16,5-4-1-16,-1-10 4 15,3-6-4-15,-3-2-4 0,-5 0 2 16,-3-3-12 0,-5 0 7-16,0 0-13 0,-5 3-9 15,-16 2-3-15,-8 6-12 16,-1 9-5-16,-10 5-39 16,-1 0-62-16,1 2-73 15,6 4-120-15</inkml:trace>
  <inkml:trace contextRef="#ctx0" brushRef="#br0" timeOffset="37779.97">18284 3742 834 0,'0'0'67'16,"0"0"46"-16,0 0-46 15,0 0-32-15,0 0-13 16,0 0-11-16,24-34-3 16,-8 28-4-16,2 0 3 15,-1 3-5-15,0 2 0 0,-4 1 2 16,0 0-2-16,-4 0-2 16,-2 12 0-16,1 6-1 15,-2 6 1-15,-3 4 0 16,-3 3 0-16,0-1 3 15,-5 1-3-15,-13-2 1 16,-2-3 0-16,-3-1 3 16,-4-1-3-16,3-6 7 15,4-5-5-15,4-2-2 16,8-6 9-16,5-1-10 0,1-2 1 16,2-2-1-16,0 0-1 15,15 0 1 1,15 0 5-16,12 0-3 15,5-7-2-15,4-3-2 0,7 3-15 16,5 0-9-16,2 2-20 16,-2-3-73-16,-6-8-262 15</inkml:trace>
  <inkml:trace contextRef="#ctx0" brushRef="#br0" timeOffset="38562.25">19337 3483 508 0,'0'0'81'0,"0"0"57"15,0 0-20-15,0 0-4 16,0 0-59-16,0 0-14 15,-32-44 13-15,30 42-5 16,2 1-11-16,0-2-4 16,0 0-5-16,0-2-5 15,2-1-4-15,12-3-11 16,7 0-8-16,2 2 1 16,2 2-1-16,0 3-1 15,-3 2 0-15,-2 0-2 16,-2 0 2-16,-6 1 0 0,0 10-1 15,-3 4-1 1,-6 8-2-16,-3 6-1 16,0 3 3-16,0 1 2 15,-8 3-1-15,-7-2 1 0,2-3 0 16,1 0 2-16,-1-6-2 16,3 0 3-16,4-6-3 15,0-1 2-15,6-2-4 16,0-3 3-16,0 1-3 15,0 0 4-15,0 1-1 16,5 1-1-16,4 1 0 16,3 1 1-16,3 1-2 15,0 1-1-15,0 2 2 16,1 0 1-16,0 1-1 0,-2 1 6 16,0 1-6-16,-1-1 3 15,-4 0-3-15,-2-2 9 16,-4-6-4-16,-3 2-5 15,0-4 1-15,-13 3 1 16,-8 0 4-16,-12-1-6 16,-9 0 2-16,-4-2-6 15,-3-2-22-15,-5 2-40 16,2-9-27-16,0-5-460 16</inkml:trace>
  <inkml:trace contextRef="#ctx0" brushRef="#br0" timeOffset="45884.85">12698 3671 529 0,'0'0'24'16,"0"0"8"-16,0 0-13 15,0 0 8-15,0 0-23 16,0 0-4-16,0 0 0 0,0 0 15 15,21 3 1-15,-5-3 10 16,0 0-3-16,-2 0-1 16,4 0-5-16,-3 0-3 15,6 0 2-15,0 0 1 16,6 0-5-16,4 0 1 16,6 0-1-16,8 0-4 15,7 0 5-15,8 0 28 16,2 0-34-16,3 3 7 15,-3 0-10-15,-2 1-2 16,-5 0 0-16,-4 0-2 16,-2-3 2-16,-1-1-2 15,0 0 0-15,1 0 9 16,4 0-1-16,7-3 12 16,7-6-4-16,6 4 8 0,0 0-13 15,-6 4-8-15,-7 1 0 16,-5 0-3-16,-2 0 1 15,-3 0-2-15,4 0 2 16,1 0-1-16,-1 0 0 16,3 0-2-16,-2 0 2 15,5 0 1-15,1 0-1 16,-2-2 1-16,4 0-1 16,-2-1 4-16,-1 0-3 15,-2 2 0-15,-5-3 1 0,-3 1-1 16,-1 1-1-1,-2-2 2-15,0 0-1 0,-4-3-1 16,2 4 0-16,-2-3-1 16,3 1 1-16,6-2 0 15,7-1-2-15,8 0 6 16,8-1-2-16,2 5 4 16,-5-1-3-16,-8 3-1 15,-10 1-2-15,-9-1 0 16,-7 0 1-16,-4 0 0 15,-1-1-1-15,3 2 2 16,5 0-2-16,6-1 1 16,4 1 0-16,3-3 0 15,2 1 6-15,1-2-4 16,-2 2-2-16,-6 1-1 0,-12-1 0 16,-8 0 0-16,-7 2 0 15,-4-1 3-15,0-1 8 16,0-2-2-16,1-1 4 15,2 3-6-15,0-5-3 16,3 2 4-16,0 0-1 16,-1 1 1-16,-3-1-3 15,-6 4-4-15,-6 0 2 16,-6 1-3-16,-2 1 0 16,0 0 0-16,0 0 0 15,0 0-3-15,0 0-3 16,0 0-18-16,-19 14 5 15,-6 2-8-15,-4 4-49 0,-3-6-110 16,-1-2-83-16</inkml:trace>
  <inkml:trace contextRef="#ctx0" brushRef="#br0" timeOffset="47273">13395 4892 383 0,'0'0'34'16,"0"0"-5"-16,0 0 11 15,0 0-12-15,0 0-13 16,0 0 1-16,-14 0 7 0,14 0 2 15,0 0 5 1,0 0-4-16,0 0-2 0,6 2 19 16,10 0 5-16,4 0-24 15,7-2-7-15,5 0 3 16,9 0-11-16,10 0 3 16,9 0 7-16,8 0 32 15,8-2-7-15,8 0-29 16,2 0-12-16,1 2-1 15,-4 0-2-15,-7-1-2 16,-4-1 2-16,-2 0 1 16,-5-1-1-16,-3 0 0 15,-6-1-2-15,-2-2 2 16,-2 0 0-16,0 1 0 0,2 0 0 16,0 3 2-16,-1-3-1 15,1 4-1-15,-3-2 3 16,0 0-3-16,-4 3 0 15,2-3 0-15,-1 1 1 16,0-1-2-16,-4 0 0 16,1 1 1-16,-1 1 0 15,-3 1-1-15,6-2 1 16,0 2 0-16,0-1 1 16,8-2 1-16,-1-1-2 15,0 0 5-15,1 0-4 16,0 0-1-16,1 1 6 15,3 0-6-15,0 0 0 0,1-1 7 16,-5 1-7-16,-1 2 3 16,-5 0-2-16,-7-1 0 15,-2 0 0-15,-4 1 0 16,-2-1 2-16,-2 0-3 16,-6 1 2-16,0-4 1 15,-3 2 6-15,-1 0-3 16,0-2 5-16,2 2-3 15,-5-1-4-15,2-1-1 16,-3 2 2-16,-5 0-1 16,2 2-3-16,-3 0 0 15,0-2 0-15,3 2-1 16,-3-2 2-16,3-1-1 16,-3-1 3-16,1 2-2 15,-1 1-2-15,-4 0 0 0,0 1 0 16,-2 1 0-16,-4 0-1 15,1 0-3-15,-3 0-23 16,-3 12-48-16,-22 5-34 16,-21-2-197-16</inkml:trace>
  <inkml:trace contextRef="#ctx0" brushRef="#br0" timeOffset="50650.41">17863 3199 487 0,'0'0'78'16,"0"0"-26"-16,0 0 4 16,0 0-27-16,0 0-19 15,0 0 7-15,0 0-9 16,20-7 8-16,1 0 9 16,4-3-3-16,6-3-4 15,5-1 1-15,9-4-6 0,1 1-2 16,5 2-6-16,-2 1-5 15,-3 0-1-15,-3 7-13 16,-8 4-56-16,-11 3-118 16,-9 0-128-16</inkml:trace>
  <inkml:trace contextRef="#ctx0" brushRef="#br0" timeOffset="51310.14">18207 4478 59 0,'0'0'59'0,"0"0"-22"15,0 0 18-15,0 0 5 16,0 0 54-16,0 0-29 16,52-17 2-16,-49 17 30 15,-2-2-14 1,2 2-25-16,2-1-5 0,3-1-29 15,5-3-24-15,6 2-3 16,5-4-10-16,8-2-6 16,9-1 0-16,7-3-1 15,8-1-21-15,4 0-82 16,-2-3-120-16,-6-1-262 0</inkml:trace>
  <inkml:trace contextRef="#ctx0" brushRef="#br0" timeOffset="53594.93">5534 6699 868 0,'0'0'5'15,"0"0"85"-15,0 0-52 16,0 0-26-16,0 0-7 16,0 0-4-16,0 0 1 15,0 0-1-15,-10-22-1 16,10 22 0-16,0 13 0 15,5 4 9-15,0 4-6 16,-2 3 1-16,0 3 1 16,3 1-4-16,-3 1 1 15,0 4-2-15,3-2 0 16,-3 0-1-16,0-1-11 0,-2-5-16 16,1 0-47-16,-2-8-54 15,0-3-43-15,0-6-27 16</inkml:trace>
  <inkml:trace contextRef="#ctx0" brushRef="#br0" timeOffset="54637.23">5318 6794 588 0,'0'0'115'0,"0"0"-2"16,0 0 1-16,0 0-62 16,0 0-44-16,0 0-8 15,3-37 0-15,42 17 12 16,14-7-9-16,14-4-2 16,6-3-1-16,-1 3-12 15,-11 2-10-15,-9 5-52 16,-16 6-29-16,-14 3 16 15,-13 4 22-15,-7 3 65 16,-5 4 5-16,-3 2 31 16,0 2 21-16,0 0-23 15,0 0-22-15,0 0-8 0,0 0-4 16,0 5 3-16,0 9 37 16,0 3-4-16,0 3-6 15,0 0 1-15,0 5-1 16,0 3-8-16,0 2 4 15,0 1-7-15,0 1-1 16,4 0 1-16,-1 2 0 16,2-3-9-16,0 2-4 15,0-3-1-15,-1-3-1 16,-3-3-2-16,3-3-2 16,-4-6 1-16,0-5 0 15,3-6 0-15,-3-3-1 0,0-1 1 16,0 0 1-16,3 0 1 15,0-3 2-15,3-17-5 16,1-6 1-16,4-3-6 16,2 2 1-16,4 0 1 15,2 1-4-15,1 0-9 16,2 2 5-16,3-1 1 16,0 0 5-16,2 4-2 15,-3 4 7-15,3 3 0 16,-3 7 0-16,-5 4 0 15,-2 3 0-15,-4 0-1 16,-4 6 1-16,-3 9-1 16,-1 8 1-16,-2 3 2 15,-1 1-1-15,-2 2 0 16,0-2 0-16,0-3 2 0,0-5 2 16,3-2-4-16,2-5-1 15,2-2 1-15,10-8-1 16,11-2 0-16,14 0 9 15,14-16 4-15,10-6-11 16,6-3-1-16,1-3-2 16,-3-3 0-16,-10-1-10 15,-17 2-1-15,-19 1 0 16,-14 3-1-16,-10 2 6 16,0 4 5-16,-18 3-1 15,-2 3 1-15,0 8 1 0,-1 1 1 16,0 5 0-16,3 0 0 15,-1 2 0-15,4 12 0 16,0 2 3-16,3 5-3 16,2 4 0-16,1 4 0 15,4 0 0-15,4 1 0 16,1-4 3-16,0-3-1 16,7-4-2-16,13-5 0 15,5-6-1-15,5-4 0 16,4-4-5-16,0 0-32 15,7-4-129-15,8-10-57 16,6-8 43-16,5-6 96 0</inkml:trace>
  <inkml:trace contextRef="#ctx0" brushRef="#br0" timeOffset="55019.43">7107 6595 715 0,'0'0'43'16,"0"0"12"-16,0 0 11 16,0 0-51-16,0 0-10 15,0 0 13-15,-25 19 3 16,25-9 19-16,0 4 0 16,2 4-17-16,5 3-4 15,2 1 4-15,-1 2-8 0,4-4-4 16,-6-1-2-16,0-4-6 15,-1-4-2-15,-3-3 3 16,-1-5-2-16,-1-2-1 16,0-1 5-16,0 0-4 15,0 0 3-15,0 0 1 16,0-6-2-16,5-14-3 16,2-9-1-16,10-6-9 15,2-2-1-15,8-1-6 16,3 1-20-16,1 4-15 15,7 4-31-15,5 5-62 16,-1 5 102-16,1 4-172 16,-9 4-335-16</inkml:trace>
  <inkml:trace contextRef="#ctx0" brushRef="#br0" timeOffset="55461.32">7436 6658 575 0,'0'0'105'0,"0"0"-56"16,0 0 6-16,0 0-23 16,0 0 8-16,0 0-15 0,-23 33-1 15,23-30 3 1,5-3 13-16,8 0-16 0,10 0-2 15,5-12-3-15,8-10-13 16,3 0-5-16,-1-4 0 16,-5 1 1-16,-8 1-4 15,-11 3 0-15,-8 4 0 16,-6 4 2-16,0 4 2 16,-3 6-2-16,-11 3-1 15,-8 0-2-15,0 8 2 16,-6 13 1-16,1 4-1 15,6 3 1-15,0 4-3 16,6-3 6-16,9-1-3 0,6-3 0 16,0-1-3-1,12-9 0-15,15-5 2 0,8-6-14 16,12-4-25-16,11 0-75 16,5-14 80-16,1-5-73 15,-4-3-150-15</inkml:trace>
  <inkml:trace contextRef="#ctx0" brushRef="#br0" timeOffset="55899.21">8034 6515 527 0,'0'0'187'0,"0"0"-82"16,0 0-26-16,0 0-28 16,0 0-25-16,0 0-14 15,-25-15-3-15,25 15-2 0,-3 5-6 16,0 12 23-16,0 2-7 15,1 3-2-15,2 2 10 16,0-2-15-16,0 3 1 16,0-6-2-16,0-1-2 15,3-2-4-15,2-7-2 16,-2 0-1-16,-2-6 3 16,-1-1-3-16,0-2 1 15,0 0 0-15,0 0 5 16,0 0-4-16,0-3 4 15,0-10-6-15,0-4 0 16,-3 0 0-16,-3 0 0 16,2 2-2-16,2 4 1 0,-1 3 1 15,3 3 0 1,0 2-3-16,0 3 3 0,0 0 0 16,0 0-3-16,0 0 0 15,0-2 2-15,-3 2-20 16,3 0-12-16,0 0-6 15,0 0-59-15,-6 2 12 16,-1 6-44-16,-8 0-90 16,-3-4-90-16</inkml:trace>
  <inkml:trace contextRef="#ctx0" brushRef="#br0" timeOffset="56429.01">7457 6679 539 0,'0'0'51'0,"0"0"88"16,0 0-14-16,0 0-67 15,0 0-43-15,0 0-7 16,-21 0 18-16,21 0-3 0,15-9 1 16,8-4 0-1,9-4-5-15,8-5-13 0,8-1 2 16,4-4-3-16,2 1 0 16,-4 4-1-16,-11 5-4 15,-10 6 2-15,-17 7-2 16,-7 4-1-16,-5 0-17 15,-14 18-3-15,-22 10 21 16,-13 8 5-16,-11 1-5 16,-1-4-2-16,5-2 2 15,10-3 2-15,12-3-2 16,12-6 0-16,10-3 0 16,9-4 0-16,3-1-1 15,0-5 0-15,17-1 1 0,15-4 4 16,11-1 0-16,8 0 0 15,9-8-2-15,4-12-1 16,3-4-2-16,-3-2-16 16,-6 5-8-16,-7 5-78 15,-2 2-136-15,-4 3-18 16,0-2 76-16</inkml:trace>
  <inkml:trace contextRef="#ctx0" brushRef="#br0" timeOffset="56970.7">8872 6592 827 0,'0'0'30'15,"0"0"13"-15,0 0 48 16,0 0-61-16,0 0-1 16,0 0-21-16,-47-34 13 15,47 34-5-15,0-2-4 16,0 2-1-16,0-2 6 16,0 2-15-16,0 0 1 0,0 0 1 15,0 0-4 1,3 0 1-16,11 0 3 0,6 6-1 15,5 5 0-15,-1 2-3 16,6 2 0-16,-5 4 0 16,-3-1 1-16,-5 2-1 15,-1 0-1-15,-11 0 1 16,-5 0-3-16,0 1-4 16,-23-4 2-16,-6-2 3 15,-6-7 2-15,4-3 0 16,7-5 1-16,9 0 0 15,6-3 1-15,6-14-2 16,3-7 0-16,0-4 0 0,23-6-4 16,8-2 3-1,8 0-1-15,7-4-30 0,7 1-17 16,2-2-19-16,3 4-65 16,0 6 12-16,1 6-57 15,-5 4-24-15,-12 6-44 16</inkml:trace>
  <inkml:trace contextRef="#ctx0" brushRef="#br0" timeOffset="57441.4">9311 6599 468 0,'0'0'72'0,"0"0"-37"15,0 0 22-15,0 0-29 16,0 0 13-16,0 0 5 16,-17 5 17-16,17-5-10 15,0 0 12-15,11 0-20 16,8-7-13-16,5-9-18 15,3-2-12-15,1-2 2 16,-1-3-1-16,-3 1-3 16,-7 2-6-16,-6 1 2 0,-6 2 3 15,-5 8 1-15,0 1-3 16,-6 6-1-16,-15 2 1 16,-4 0 2-16,-4 17 1 15,-2 5 0-15,6 4 1 16,5 3 1-16,4 1-2 15,10-2 1-15,6-1-2 16,3-1 2-16,23-8-2 16,12-4 0-16,13-6-18 15,4-8-44-15,6 0-86 16,1 0-106-16,2-15 9 16,-5-3 107-16</inkml:trace>
  <inkml:trace contextRef="#ctx0" brushRef="#br0" timeOffset="58132.27">9830 6469 697 0,'0'0'11'16,"0"0"39"-16,0 0 29 16,0 0-22-16,0 0-35 15,0 0 0-15,0 0 6 16,-78 24-9-16,78-4-7 15,0 3 12-15,0 0-12 16,0-3-1-16,3 2-5 0,2-5-2 16,-1-4-2-16,-2-6-2 15,-1-2 2-15,-1-2-2 16,0-3 2-16,0 0-1 16,0 0 3-16,0 0-1 15,1-3 5-15,6-14-8 16,0-5-8-16,7-4 5 15,-1-3 3-15,3 0-4 16,1 2 1-16,-2 4 1 16,1 5-4-16,-4 5 1 15,2 2 1-15,-1 8-3 16,3 1 7-16,-1 2 3 16,2 0-3-16,-1 5-2 15,-2 9 2-15,0 5 0 16,-2 4 4-16,2 1-3 15,-5 2 0-15,0 0-1 0,-2-2 2 16,-3-4-1-16,-1-3-1 16,-3-3 2-16,0-6-2 15,0-2 1-15,0-2-1 16,0-4 0-16,0 0 0 16,0 0 0-16,0-1 1 15,0-13-1-15,0-5 0 16,2-2-3-16,9-2 0 15,0-3 2-15,4 3-9 16,4 0-4-16,4-1-22 16,5 4-26-16,-1 3 5 15,5 3 26-15,-2 8 25 16,-4 4 1-16,-3 2-1 0,-7 2 1 16,-4 13-7-16,-6 4-7 15,-3 3-6-15,1 0-9 16,7 1-18-16,4-3 44 15,10-3-95-15,5-7 32 16,6-6-279-16</inkml:trace>
  <inkml:trace contextRef="#ctx0" brushRef="#br0" timeOffset="59841.41">10825 6404 586 0,'0'0'28'0,"0"0"81"15,0 0-51-15,0 0-12 16,-47-74-23-16,29 68 19 16,-1 3-4-16,-2 3-10 15,-1 0-13-15,-4 3-3 16,1 14-4-16,-1 2 4 16,6 7 1-16,1 4 2 15,6 1-3-15,5-2 0 16,8 1-5-16,0-4-1 15,5-4-5-15,11-2 3 16,3-6 1-16,4-4-4 0,3-6-1 16,6-4 0-1,-2 0 0-15,4-7-7 0,-2-10-7 16,-5-3 2-16,-3-4 1 16,-5-1 2-16,-3-1 5 15,-5-4-3-15,-3-1 5 16,-2 3-6-16,-3 1-5 15,-2 10 13-15,-1 8 2 16,0 2-1-16,0 7-1 16,0 0 6-16,0 0-6 15,0 2-7-15,3 15 7 16,3 5 1-16,0 3 7 16,5 0-8-16,2 2 3 15,0-4-1-15,5-2-2 16,0-2 4-16,6-3-4 0,3-4 12 15,0-4-10-15,1-6-1 16,2-2 2-16,-3 0 0 16,2-8-3-16,-3-5 0 15,-4-4-5-15,-4 0-3 16,-6-3 3-16,-6-2 2 16,-6-1 3-16,0-2 0 15,0-2-4-15,0-1 4 16,-9 3 0-16,2 7 3 15,1 5-1-15,3 8 7 16,2 4 0-16,-2 1-3 16,-1 0-6-16,1 13-2 0,0 10 2 15,2 3 0-15,1 2 1 16,0-1-1-16,0-2 1 16,7-1-1-16,7-6-2 15,-1-2-9-15,3-7-18 16,3-1-63-16,6-5 22 15,6-3 16-15,4 0 15 16,2-5-116-16,-2-9 53 16,-3-4-23-16,-8-3 48 15,-6-2 57-15,-9-3 20 16,-6 1 3-16,-3-1 91 16,0 7 22-16,0 2-5 0,0 7 36 15,0 2-68-15,0 5 15 16,0 3-11-16,0 0-49 15,0 0-12-15,0 0-13 16,0 0-5-16,0 3-4 16,0 12 0-16,0 7 15 15,0 5-8-15,0-3 3 16,0 2-1-16,0-5 0 16,0-1-1-16,0-3-3 15,0-2 1-15,4-8-5 16,-4 0 0-16,0-7-1 15,0 0 3-15,1 0-3 16,1 0 2-16,1 0 5 16,3-5-3-16,2-12-4 15,3-5-3-15,1-2-1 0,-1 1-5 16,2-1 5 0,1 5-2-16,0 0 5 0,0 2 0 15,1 3-6-15,-3 5 0 16,-1 1 7-16,-1 4-1 15,2 4-1-15,1 0 0 16,1 0 2-16,3 7-1 16,1 8 0-16,2 4 2 15,-2 0 0-15,0 1-1 16,-2 0 1-16,-1-4-1 0,1 1 0 16,-2-3 1-1,2-2 0-15,-2-5-1 16,-1-2 0-16,0-5 3 0,1 0-2 15,4 0 0-15,-1-9 6 16,2-6-7-16,-2-4 0 16,0-2 0-16,-2-4-12 15,-2-2 12-15,0-2-1 16,-4 3 0-16,-1 3-3 16,-4 9 4-16,-2 5 0 15,-2 6 2-15,0 3-2 16,0 0-7-16,0 13-12 15,-12 8 13-15,-3 6 6 16,2 2 0-16,2-4 0 16,6-2 0-16,5-5-7 15,0-1-20-15,28-3-39 16,19-2 48-16,17 0 15 0,11-7-111 16,0-1-96-1,2-4 52-15,-4 0 90 0,-2-9 68 16,-10-6 31-16,-12-2-31 15,-18-5-34-15,-17 0 34 16,-10 1 142-16,-4 2 5 16,0 2-63-16,-7 3-20 15,-5 3-1-15,-6 3-18 16,1 0-15-16,-2 5-12 16,-3 3-7-16,-3 0 1 0,0 0-8 15,-3 7 2 1,0 6-4-16,1 6 2 0,1 3-2 15,3 0-1-15,6 1 1 16,2 2-2-16,6-3 0 16,4-3 0-16,5-2 0 15,0-3-1-15,0-5 1 16,13-3 0-16,6-6-3 16,8 0-17-16,6-5-61 15,1-13-94-15,-1-7-108 16</inkml:trace>
  <inkml:trace contextRef="#ctx0" brushRef="#br0" timeOffset="60330.21">12660 5998 417 0,'0'0'91'0,"0"0"71"16,0 0-3-16,0 0-50 15,0 0-42-15,0 0-25 16,0 0-31-16,-10-66-11 15,9 85 0-15,1 10 16 16,-3 8 11-16,3 5-5 16,0 2 0-16,0 1-6 15,4-2-6-15,11-2-1 16,2-5-4-16,1-4-1 0,7-2-3 16,-2-3-1-1,-1-6 1-15,3-3-1 16,-3-3 0-16,1-6 2 15,2-4-2-15,4-5-2 0,-2 0-2 16,3 0-1-16,-2-12-10 16,-3-5 2-16,-1-5-3 15,-6-4 5-15,-2-3-1 16,-2-5 3-16,-7 0-9 16,0 3 2-16,-5 6 10 15,-2 8 6-15,0 7 0 16,0 8 8-16,0 2-1 15,-13 8-7-15,-4 14 0 16,-4 11 1-16,5 4 0 16,4 4 1-16,6-1 1 0,6-3-2 15,0-7-1 1,9-4-7-16,13-7-24 0,3-7-80 16,4-11-127-16,5-1-303 15</inkml:trace>
  <inkml:trace contextRef="#ctx0" brushRef="#br0" timeOffset="61559.6">14443 5967 695 0,'0'0'1'16,"0"0"105"-16,0 0-27 16,0 0-14-16,0 0-50 15,0 0-7-15,-76-42-5 16,60 62-2-16,1 6-1 16,-1 7 8-16,2 5-4 15,4 2 4-15,4 5-5 16,0-1 2-16,3 0-2 15,0-1-2-15,1-1-1 16,-1-1 1-16,0-4-1 16,-6-6-25-16,0-8-49 0,-3-10-24 15,1-6-47 1,-3-7 9-16,2 0 6 0,2-7-68 16,1-8 171-16,0-4 27 15,0-1 122-15,3-4 16 16,0 3-46-16,3 1 8 15,1 5 14-15,2 6-22 16,0 2 4-16,0 1-36 16,20-1-44-16,10 0-7 15,14-2-5-15,14 0-3 16,10-2 2-16,3-1 2 16,1 0-5-16,-11 5 0 0,-10-3 1 15,-11 1-1 1,-9-1 0-16,-10-2 1 0,-4 1 0 15,-7 2 0-15,-5 3 0 16,-4 1 6-16,-1 5 15 16,0 0-7-16,0 0-3 15,0 0-10-15,0 0-2 16,0 0 0-16,0 0-2 16,0 6-1-16,0 11 3 15,0 5 0-15,0 3 0 16,0 2 1-16,0-1 3 15,9-4 4-15,3-3 0 16,0-2 5-16,3-5-9 16,-4-5 4-16,6-4-1 15,-2-3 6-15,3 0 3 0,3-10 1 16,0-10-12-16,-3-1 0 16,-6-3-5-16,-1-1 1 15,-5-1 0-15,-4 1-1 16,-2-1-1-16,0 2 0 15,-2 4-9-15,-14 8-4 16,-7 5-2-16,-6 7-20 16,-3 0 5-16,-3 1-9 15,4 13-23-15,5 0-86 16,7-1-66-16,5-4-52 16</inkml:trace>
  <inkml:trace contextRef="#ctx0" brushRef="#br0" timeOffset="61995.58">15244 6045 812 0,'0'0'104'15,"0"0"4"-15,0 0-62 16,0 0-31-16,0 0-9 15,0 0-3-15,6-9-3 16,-3 18 0-16,4 8 0 16,4 3 6-16,-4 4-3 0,-1-1-1 15,2 0 6 1,-3-1-2-16,0-1 2 0,1 0-3 16,-4-2 5-16,4 1 3 15,-2-4-8-15,-4-2 0 16,2-4-4-16,-2-5 0 15,0-1 0-15,0-4 0 16,0 0 0-16,0 0 3 16,0 0 0-16,0 0 4 15,1-16 9-15,2-9-14 16,6-6-2-16,3-5-1 16,6-3-1-16,7-2-8 0,5 0-10 15,9 2-17-15,0 4-17 16,0 5-28-16,-5 6-115 15,-9 8-194-15</inkml:trace>
  <inkml:trace contextRef="#ctx0" brushRef="#br0" timeOffset="63029.35">16748 5981 670 0,'0'0'97'0,"0"0"20"15,0 0-18-15,0 0-62 16,0 0-6-16,0 0-14 15,27-59-9-15,-1 49-1 16,3 3-5-16,-3 2 3 16,3 5-4-16,-6 0 3 15,-3 0-4-15,-4 3 0 16,-6 6 0-16,-4 6 0 16,-6 0 0-16,0 4-1 0,-5 0 1 15,-16 2 0-15,-3-2 5 16,-1-3-4-16,0-4 0 15,5-3 0-15,8-1-1 16,5-6-2-16,3 1-3 16,2-3-2-16,2 0 4 15,0 0 2-15,0 0-3 16,0 0 3-16,0 0-5 16,0 0 5-16,15 2 1 15,4 2 1-15,4 2-1 16,1 4 0-16,4-1 1 15,-1 3-1-15,-1 2 0 16,-2 1 0-16,-3 2 4 16,-1 3-4-16,-8-1 1 15,-2 0 0-15,-7-2 1 16,-3 1-2-16,0-2 3 16,-18 1 2-16,-12-2-4 0,-9-1 3 15,-7-1-3-15,-3-4 3 16,-5-2-4-16,4-4-1 15,5-3-10-15,3 0-20 16,11 0-11-16,7-3-100 16,9-13-80-16,10-4-180 15</inkml:trace>
  <inkml:trace contextRef="#ctx0" brushRef="#br0" timeOffset="63779.44">17740 5986 750 0,'0'0'21'0,"0"0"69"0,0 0 17 15,0 0-69-15,0 0-4 16,0 0-8-16,0-30-6 16,0 30-1-16,0 0-10 15,0 0-8-15,0 3-1 16,0 13 0-16,0 4 10 15,0 2 10-15,0 2-12 16,0 0 0-16,0 0-4 16,0-3 1-16,0-2-2 15,7-2 1-15,4-1 0 16,3-4-4-16,4-5 3 16,2-5 1-16,5-2 1 15,2 0 4-15,1-7-8 0,2-8 2 16,0-8-1-16,3-2-1 15,0-6-1-15,-5-1 0 16,-1-1-2-16,-6-3 1 16,-5 1-1-16,-4 3 2 15,-6 4 0-15,-5 8-1 16,-1 8 1-16,0 7-1 16,0 3-2-16,0 2 3 15,-6 0-6-15,-8 10 6 16,-7 11 1-16,3 4-1 15,1 4 0-15,7 0 0 16,8-3 0-16,2-2-2 16,0-1 0-16,2-1 2 15,13-1 0-15,0 1 0 16,1-1 2-16,1-3-1 16,-4-2 0-16,-1-1-2 0,-6-3 2 15,-6-5-1-15,0 4 0 16,-11 2-7-16,-23-1-3 15,-8 1-14-15,-6-4-28 16,5-6-6-16,6-3-32 16,3 0-129-16,7-20-68 15</inkml:trace>
  <inkml:trace contextRef="#ctx0" brushRef="#br0" timeOffset="63938.75">17799 5707 649 0,'0'0'0'16,"0"0"-14"-16,0 0-205 16</inkml:trace>
  <inkml:trace contextRef="#ctx0" brushRef="#br0" timeOffset="64926.47">20022 5717 669 0,'0'0'84'16,"0"0"44"-16,0 0-40 16,0 0-50-16,0 0-17 15,0 0-10-15,-51-21-2 0,33 22 1 16,-4 11 3-16,-2 3 5 15,-3 7 6-15,-1 3-4 16,1 3 8-16,-2 1-14 16,7 0-2-16,3 0-3 15,4 2 1-15,5 1-3 16,4-3 2-16,4-1-6 16,2-3 4-16,0-1-1 15,8-3 2-15,9-1 0 16,3-3 1-16,4-5-1 15,4-5 3-15,3-2 2 16,6-5-5-16,1 0 2 16,1-9-6-16,-2-9-4 15,-6-3 9-15,-2-3-8 16,-6-5 0-16,-3-3 2 0,-7-2-3 16,-4-4-8-16,-3 0 4 15,-6-2-5-15,0 4-7 16,0 3 3-16,-13 10-2 15,-8 7 2-15,-9 11-8 16,-10 5-4-16,-5 5-8 16,-1 19-4-16,2 2-35 15,9 3-27-15,5-1-107 16,10-4-84-16</inkml:trace>
  <inkml:trace contextRef="#ctx0" brushRef="#br0" timeOffset="65668.39">21531 5561 468 0,'0'0'108'15,"0"0"76"-15,0 0-47 16,0 0-39-16,0 0-49 15,0 0-20-15,0-16-6 16,0 16-8-16,0 0-8 16,0 14 10-16,0 9 11 0,-1 7-6 15,-1 4 0 1,1 7-2-16,1 1-14 0,0-1 5 16,0 0-2-16,0-3-4 15,0-3-4-15,0-2 2 16,0-3-3-16,0-4 2 15,0-2-2-15,0-4-1 16,0-1-14-16,0-5-20 16,0-2-9-16,-2-4-52 15,-2-8-160-15,4 0-357 16</inkml:trace>
  <inkml:trace contextRef="#ctx0" brushRef="#br0" timeOffset="66778.5">23051 5604 357 0,'0'0'110'0,"0"0"-8"16,0 0 39-16,0 0-67 16,0 0-28-16,0 0 41 15,-21-25-38-15,20 20 2 16,-1 1-22-16,2-1-3 16,-1-1 16-16,1 1-17 15,0 1 1-15,0-4-8 16,7 1-6-16,11-3-1 0,1 1-9 15,7 2 4-15,-1-1-1 16,1 7 1-16,-3 1-4 16,-3 0 1-16,-2 0-3 15,-2 13 1-15,-5 4-2 16,-5 4 2-16,1 4-2 16,-7 5 1-16,0 3 0 15,0-1 2-15,-7 1-2 16,-5 1 0-16,-6-4 2 15,-4 1-2-15,-3-5 0 16,-3 1 5-16,-2-4-4 0,0-1 0 16,5-5 3-1,4-3-1-15,11-6 1 0,4 0-4 16,2-6 0 0,4-2-2-16,0 1 2 0,0-1-2 15,19 2 4-15,15-2 0 16,17 0 8-16,5 0-10 15,5 0-4-15,2-2-22 16,-2-1-21-16,-2 1-35 16,-4 1-111-16,-9-4-316 15</inkml:trace>
  <inkml:trace contextRef="#ctx0" brushRef="#br0" timeOffset="68764.55">6230 7925 861 0,'0'0'65'0,"0"0"31"16,0 0-51-16,0 0-19 15,0 0-19-15,0 0-5 16,0 0-2-16,0-14 1 0,0 20-1 16,0 12 6-1,0 4 1-15,0 7-2 0,-3 8-3 16,-8 5-2-1,-3 8-5-15,-2 0-29 0,4-4-40 16,3-7-155-16,5-15-119 16</inkml:trace>
  <inkml:trace contextRef="#ctx0" brushRef="#br0" timeOffset="68992.7">6583 7906 839 0,'0'0'144'0,"0"0"-49"0,0 0-68 15,0 0-25-15,0 0 2 16,0 0-4-16,-3 68 4 16,-6-22-1-16,-2 7-3 15,-4 3-4-15,5 2-37 16,-2-2-39-16,5-3-134 15,2-10-92-15</inkml:trace>
  <inkml:trace contextRef="#ctx0" brushRef="#br0" timeOffset="69622.03">10829 8006 959 0,'0'0'43'0,"0"0"48"15,0 0-39-15,0 0-12 16,0 0-27-16,0 0-12 16,-28-53 2-16,25 65-3 15,-5 15 0-15,1 9 0 16,-4 4 0-16,1 4-2 16,1-2-11-16,-3 1-13 15,2-7 0-15,1-2-26 16,-1-2-7-16,6-6-112 15,4-7-79-15,0-12-164 16</inkml:trace>
  <inkml:trace contextRef="#ctx0" brushRef="#br0" timeOffset="69816">11005 8022 831 0,'0'0'159'15,"0"0"-78"-15,0 0-51 16,0 0-30-16,0 0-3 16,0 0 3-16,-24 118 2 15,12-62-2-15,-1 0-19 0,0-1-50 16,3-6-160 0,-1-7-157-16</inkml:trace>
  <inkml:trace contextRef="#ctx0" brushRef="#br0" timeOffset="70530.53">14304 7807 949 0,'0'0'80'0,"0"0"-5"16,0 0-28-16,0 0-32 16,0 0-15-16,0 0-1 15,-8-10-4-15,8 37 3 16,-3 6 1-16,-6 7-21 15,0-1-16-15,-2 2-18 16,1-3-10-16,1 4-81 16,-3-4-6-16,5-11-53 15</inkml:trace>
  <inkml:trace contextRef="#ctx0" brushRef="#br0" timeOffset="70777.69">14648 7816 940 0,'0'0'27'16,"0"0"77"-16,0 0-38 16,0 0-50-16,0 0-16 15,0 0 0-15,0-12-3 16,0 48 3-16,0 10 0 15,-14 8-1-15,-3 9-20 16,-3-1-33-16,0 1-10 16,-3-4-101-16,0-11-106 15</inkml:trace>
  <inkml:trace contextRef="#ctx0" brushRef="#br0" timeOffset="71779.98">16858 7682 908 0,'0'0'99'15,"0"0"-11"-15,0 0-35 16,0 0-24-16,0 0-19 0,0 0-9 16,44-75 3-1,-13 64-1-15,-1 7-1 0,-1 2-1 16,-4 2 3-16,-5 0-3 16,-2 3-1-16,-2 10 0 15,-5 5 1-15,-1 4-1 16,-5 6 1-16,-5 1 0 15,0 5-1-15,-14 1 1 16,-12 0 3-16,-6-1 0 16,-6-1 3-16,0-4-5 15,4-1 4-15,4-6-6 16,8-5 0-16,11-8 0 16,4-5 1-16,5-1-1 0,2-3-1 15,0 0-1-15,15 0-6 16,18-14-7-16,12-4 13 15,10-3-26-15,5-1-53 16,6-2-19-16,17 2-105 16,8-2-64-16,4-3 189 15</inkml:trace>
  <inkml:trace contextRef="#ctx0" brushRef="#br0" timeOffset="72492.78">18000 7531 843 0,'0'0'118'15,"0"0"-32"-15,0 0-39 16,0 0-25-16,0 0-3 16,0 0-6-16,-5-11-10 15,3 11-3-15,-4 13 0 16,-1 10 3-16,-8 6 11 16,4-1-1-16,2-1-3 0,-1 2-2 15,5-2 0-15,1-1-3 16,3-2 3-16,1-4-7 15,0-3 4-15,0-4-3 16,0-5-2-16,0-1 0 16,5-2-1-16,9-4 0 15,9-1 1-15,8 0 14 16,9-7-8-16,3-13-5 16,5-2 3-16,-2-8-4 15,3-2 0-15,-2-6-7 16,-1-2 2-16,-7-1 0 15,-6 2 1-15,-7 2 2 16,-9 9 1-16,-8 6 1 0,-6 11 0 16,-3 6 0-1,0 4-2-15,0 1-1 0,-14 0-2 16,-8 3 5-16,-4 14 0 16,4 3-1-16,4 4 1 15,3 4-1-15,8-2 1 16,4 1 0-16,3-2 0 15,0-3 0-15,0-1 0 16,10 0-3-16,4-4 2 16,-3-2 2-16,2-1-1 15,-3-1 0-15,-3-4 2 16,-2 2-1-16,-2-3-1 0,-3 1 0 16,0-2-3-16,-18 2-5 15,-10 1-4-15,-7 0-29 16,-3-4-41-16,2-5-74 15,2-1-197-15</inkml:trace>
  <inkml:trace contextRef="#ctx0" brushRef="#br0" timeOffset="72685.52">18065 7299 937 0,'0'0'24'0,"0"0"22"15,0 0-46-15,0 0-121 16,0 0-265-16</inkml:trace>
  <inkml:trace contextRef="#ctx0" brushRef="#br0" timeOffset="73821.55">20320 7406 527 0,'0'0'100'0,"0"0"9"16,0 0-41-16,0 0-35 15,0 0 11-15,0 0 4 16,-86-16-18-16,65 16 0 15,-2 0-2-15,-7 0-1 16,-1 8 5-16,1 5 1 16,-4 3-8-16,3 2-2 15,4 1-4-15,-2 3 1 16,7 0-7-16,1 1-5 16,5-1 4-16,4 1-4 15,6 0-8-15,6-2 2 0,0-1-4 16,2 0 6-16,14-2-1 15,2-6 3-15,7-2 2 16,3-6 0-16,7-4-1 16,2 0 2-16,5-2-3 15,1-14-2-15,0-2-2 16,-4-2-1-16,-5-1-1 16,-7-2 0-16,-5 1-3 15,-6-4 2-15,-6-2-3 16,-3-3-2-16,-5-2 2 15,-2 0-5-15,0 0-2 16,-10 5 2-16,-8 7-4 0,-11 8-1 16,-7 8-1-1,-2 5-10-15,-1 0-1 0,6 9-32 16,5 14-26 0,6 0-125-16,6-2-103 0</inkml:trace>
  <inkml:trace contextRef="#ctx0" brushRef="#br0" timeOffset="74752.38">21763 7265 362 0,'0'0'101'0,"0"0"-29"16,0 0 50-16,0 0-54 15,0 0 20-15,0 0 4 16,-3-46-25-16,3 39-11 16,0 2-10-16,0 5 1 15,-2-3-13-15,2 3-16 16,0 0-5-16,0 0-4 15,0 0-6-15,0 0-3 16,0 15 1-16,0 7 9 16,0 11 18-16,0 4-10 15,7 4 4-15,4 0-6 16,-2-1-5-16,0 1-4 0,-2-1-4 16,-2-1-3-16,-1-2 0 15,-2-2 0-15,-2 2-17 16,0 1-28-16,0 0 0 15,-3 2-40-15,-11-8-180 16</inkml:trace>
  <inkml:trace contextRef="#ctx0" brushRef="#br0" timeOffset="97696.26">19476 4668 503 0,'0'0'98'15,"0"0"-26"-15,0 0 8 16,0 0-41-16,0 0-33 16,0 0 1-16,0 0 5 0,0 0-5 15,0 0-2 1,0 0 16-16,0 0 4 0,0 0 10 16,0 0 2-16,0 0-10 15,0 0-4-15,0 3-2 16,0 2-4-16,0-1 1 15,0-1-7-15,0 0-4 16,-2-1 6-16,1 1-8 16,1-1 1-16,-2 0 3 15,1 1-1-15,-2-2-3 16,3 2-3-16,-3 2 8 16,1 1-9-16,-2 2 0 0,0 1 2 15,-1 2 3-15,2 5-4 16,-1 7-2-16,0 7 5 15,1 8 1-15,0 6 5 16,2 6-2-16,-2 0-4 16,3 4-3-16,-2-1 2 15,1-2-3-15,-2-2 1 16,-1-5 3-16,-1-6-4 16,2-6-2-16,2-9 1 15,-2-7-6-15,3-5-7 16,0-8-2-16,0-3-7 15,0 0-5-15,0 0 16 16,0-11-1-16,10-9 7 16,0-4-24-16,2-3-8 15,-2-3-41-15,-2-3-33 16,1-1-21-16,-3-4-16 0,-1-2 22 16,-5 1-103-16</inkml:trace>
  <inkml:trace contextRef="#ctx0" brushRef="#br0" timeOffset="97980.12">19465 4841 179 0,'0'0'173'16,"0"0"-32"-16,0 0-31 16,0 0 10-16,0 0-30 15,0 0-11-15,-40-49-38 16,39 49-5-16,1 0-26 0,0 1-7 16,0 12 4-16,2 6 8 15,10 6-1-15,2 5-3 16,4-1 2-16,0 2-1 15,3 0-7-15,-1 1 5 16,3 1-3 0,-1-2-1-16,1 0-1 0,2-1-4 15,-3-3-1-15,-1 2 1 16,-3-6-2-16,-4-3 1 16,-1-5-15-16,-7-3-7 15,-3-6-27-15,-3-2-88 16,0-4-65-16,-5 0-28 15</inkml:trace>
  <inkml:trace contextRef="#ctx0" brushRef="#br0" timeOffset="98195.88">19442 5247 495 0,'0'0'65'0,"0"0"-60"16,0 0 11-16,0 0-5 15,0 0-10-15,111-56-1 16,-75 28-64-16,-3-3-69 16,-3 3-212-16</inkml:trace>
  <inkml:trace contextRef="#ctx0" brushRef="#br0" timeOffset="98573.34">19816 5022 446 0,'0'0'112'0,"0"0"-34"16,0 0 30-16,0 0-40 15,0 0-15-15,0 0 4 16,-4 65-11-16,4-57-18 15,0 1-6-15,0 3 1 16,1 0-7-16,7-2-5 0,2 4-5 16,-1-3 4-1,1-1-5-15,2-1 2 16,2-3 1-16,-2-1-7 16,1-5 6-16,2 0-3 0,-3 0 2 15,1-14-5-15,4-7 6 16,-5-1-4-16,-4 0-3 15,-2-2 2-15,-4 2-2 16,-2 4-2-16,0 4-4 16,-2 4-4-16,-14 6-10 15,-4 4-12-15,-2 1-14 16,-1 22-70-16,-3 6-39 16,2 0-58-16,5-4-236 15</inkml:trace>
  <inkml:trace contextRef="#ctx0" brushRef="#br0" timeOffset="99369">21072 4330 563 0,'0'0'65'16,"0"0"82"-16,0 0-16 15,0 0-66-15,0 0-35 16,0 0-13-16,-7 12-2 16,-1 12 3-16,2 7-5 15,0 3 2-15,6 2-1 16,0 1-5-16,0-2 2 0,0-4-9 15,1-1 1-15,8-3-1 16,1-3 1-16,-2-4 1 16,-2 0-4-16,0-4 0 15,-3-6-1-15,-1-6 0 16,-1-4-6-16,0 0-2 16,1 0 4-16,0-16 3 15,-2-7-4-15,0-5 5 16,0-5 1-16,0-4-1 15,0-4 2-15,0-4-2 16,-5 0 2-16,-3-1-2 16,1 2-2-16,1 4 3 15,1 8 2-15,2 8-1 0,3 10 0 16,0 7 4 0,0 4 1-16,0 3 1 0,0 0-7 15,0 3-4-15,14 15 4 16,6 9 8-16,4 3 1 15,2 2 0-15,3 1-4 16,1-2 2-16,1 1-3 16,0-1-4-16,1 0 1 15,-1-1 0-15,-1-4 0 16,-3-3-1-16,-7-3-5 16,-5-7-13-16,-7-5-9 15,-1-4-8-15,-7-4-7 0,0 0-33 16,0 0-50-16,-16 0-122 15,-5-8-142-15</inkml:trace>
  <inkml:trace contextRef="#ctx0" brushRef="#br0" timeOffset="99551.26">21126 4603 555 0,'0'0'67'0,"0"0"0"15,0 0-29-15,0 0-32 16,0 0 13-16,0 0-4 16,101-24-7-16,-58 1-8 0,0 0-76 15,-4-1-72-15,-4 1-102 16</inkml:trace>
  <inkml:trace contextRef="#ctx0" brushRef="#br0" timeOffset="99781.23">21548 4417 572 0,'0'0'168'0,"0"0"-62"16,0 0-22-16,0 0-35 16,0 0-19-16,0 0-13 15,0 0-11-15,7 10-4 16,3 6 6-16,4 9 0 0,2 3-3 15,0 1-5-15,1 1-1 16,-3-1-14-16,1-2-40 16,-3-5-132-16,-4-4-130 15</inkml:trace>
  <inkml:trace contextRef="#ctx0" brushRef="#br0" timeOffset="100434.92">22563 4146 884 0,'0'0'38'16,"0"0"22"-16,0 0-12 16,0 0-34-16,0 0-12 15,0 0 0-15,-11 56 8 16,11-25-1-16,0 4 0 0,5 2-2 16,0-3-1-1,-4-2 0-15,1 0 0 0,-1-7-6 16,2-2 2-16,-1-1-2 15,1-8 0-15,-2-3 1 16,1-5-1-16,-1-4-1 16,-1-2-3-16,2 0 4 15,0-9 0-15,-1-10-2 16,3-6-10-16,-2-6 10 16,-2-2-6-16,0-3 1 15,0-6 3-15,0-2-2 16,0 1 6-16,-2-1 0 15,-3 5 2-15,0 7-2 16,0 5 1-16,4 10-1 16,-2 7 9-16,3 6 1 0,0 4 0 15,0 0-10 1,0 16-3-16,14 10 3 0,8 11 14 16,3 4-6-16,5 1 1 15,-2 3-6-15,2-1-1 16,0 0 2-16,0-2-2 15,1-2-3-15,1-2 2 16,-2-3-2-16,-3-7-10 16,-5-4-11-16,-8-10-17 15,-7-8-51-15,-5-6-76 16,-2 0-17-16,0 0 7 16</inkml:trace>
  <inkml:trace contextRef="#ctx0" brushRef="#br0" timeOffset="100626.17">22657 4483 499 0,'0'0'103'16,"0"0"-27"-16,0 0-47 15,0 0-6-15,0 0-17 16,118-46-6-16,-79 23-59 15,-2 0-70-15,-4-1-214 16</inkml:trace>
  <inkml:trace contextRef="#ctx0" brushRef="#br0" timeOffset="101073.2">23056 4347 340 0,'0'0'280'0,"0"0"-167"15,0 0-16-15,0 0-38 16,0 0-17-16,0 0-13 16,17-17-17-16,5 3 5 15,1 3-2-15,0 5-6 0,0 0 0 16,-4 6 0-1,-3 0-1-15,-1 0-1 0,0 15 1 16,-5 2 2-16,-2 4 6 16,-4 4-5-16,-4 2 7 15,0 3-5-15,-7 1-1 16,-12-1-1-16,-3 2-1 16,0-3 4-16,1-3-3 15,6-6 0-15,5-9-10 16,5-5 5-16,5-6-6 15,0 0-1-15,14 0 0 16,17-20 1-16,8-6 8 0,7-5-8 16,-1 1-24-16,-1-3 0 15,1 3-28-15,3 1 36 16,-5 4-90-16,-7 3-157 16,-12 0-445-16</inkml:trace>
  <inkml:trace contextRef="#ctx0" brushRef="#br0" timeOffset="102090.42">19870 8495 575 0,'0'0'92'15,"0"0"5"-15,0 0-21 16,0 0-22-16,0 0-12 16,0 0-20-16,-24-10-5 0,24 10-9 15,0 0-8-15,0 0 0 16,0 12-2-16,1 11 2 15,10 5 3-15,-1 5-3 16,0 4 1-16,4-1-1 16,-5 0 0-16,2 3-4 15,0-5-30-15,-3-3-15 16,1-3-18-16,-1-8-9 16,-3-5-54-16,3-9 40 15,-4-6-26-15,-1 0-290 16</inkml:trace>
  <inkml:trace contextRef="#ctx0" brushRef="#br0" timeOffset="102672.2">19940 8693 379 0,'0'0'80'16,"0"0"30"-16,0 0 16 16,-47-73-34-16,42 54-1 15,3-1-31-15,2-1-20 16,0-2-21-16,0 2 4 15,4 2-5-15,9 0-5 16,1 5-4-16,3 3-5 16,1 6-1-16,-3 4-3 15,4 1 0-15,-1 0 2 16,1 2-4-16,2 11 3 16,-4 4-1-16,-4 1 0 15,-8 5 0-15,-3 2 0 0,-2 2 1 16,0 2 0-16,-6-4 0 15,-7-2-1-15,3-4 0 16,1-6 2-16,4-4-1 16,2-4-2-16,3-5-1 15,0 0 1-15,0 0 2 16,0 0-2-16,0 0 1 16,6-5 0-16,9-6 6 15,3 0-6-15,-1 2 5 16,1-1-5-16,-2 5 0 15,3 3 1-15,0 2-1 16,0 0 0-16,-2 0 0 16,-3 0 0-16,-1 7 0 0,-5 5-1 15,-3 3 1-15,-5 2 1 16,0 2 0-16,0 2 0 16,-8-1 4-16,-10 1-3 15,1-1-2-15,-2 1 4 16,-2-5-2-16,3 0-2 15,-1-3-4-15,4-4-4 16,2-3-17-16,3-4-6 16,6-2-42-16,1 0-55 15,3-10-89-15,0-10-115 16</inkml:trace>
  <inkml:trace contextRef="#ctx0" brushRef="#br0" timeOffset="103066.61">20317 8603 548 0,'0'0'56'0,"0"0"65"15,0 0-52-15,0 0-24 16,0 0 15-16,0 0-31 15,12 73 11-15,-1-64-11 16,-1-1-8-16,3 0-8 16,1-2-2-16,1 0-7 15,-1-3 8-15,0-3-5 0,-1 0-1 16,-1 0-4-16,2 0 7 16,1-11 5-16,0-4-5 15,1-6-1-15,-4 1-4 16,-3-3-1-16,-4 1-3 15,-5 0 0-15,0 2-6 16,0 3 1-16,-4 3-8 16,-10 6 2-16,-2 6-12 15,-3 2-8-15,-3 10-41 16,1 15-62-16,-1 3-78 16,2-2-84-16</inkml:trace>
  <inkml:trace contextRef="#ctx0" brushRef="#br0" timeOffset="103614.02">21597 8090 586 0,'0'0'143'15,"0"0"-21"-15,0 0-17 0,0 0-86 16,0 0-17-16,0 0-1 15,0 0 4 1,3 88 5-16,8-56-8 0,2 1-1 16,0 0-1-16,2-1 2 15,0 1 2-15,-2-1-2 16,1 0-2-16,1-4-7 16,-3 0-6-16,0-7-29 15,-2-6-49-15,1-8-7 16,-4-7-72-16,0 0 13 15,-2-7-199-15</inkml:trace>
  <inkml:trace contextRef="#ctx0" brushRef="#br0" timeOffset="104191.83">21715 8245 166 0,'0'0'345'15,"0"0"-194"-15,0 0-5 16,0 0-56-16,-60-75-22 15,57 63-27-15,1 0-14 16,2-1-10-16,0-2-6 16,5-2 2-16,10 0-1 15,3 3-3-15,3 2 0 16,-2 4 0-16,2 4-6 0,1 0-3 16,-1 4 0-1,0 0-1-15,-2 0 0 0,-5 8 2 16,-1 5-2-1,-6-1 1-15,-3 6 0 0,-4 1 1 16,0 4-1-16,-11 3 4 16,-6 0-4-16,-4-3-1 15,6-7-1-15,3-4-1 16,7-7 3-16,1-5 2 16,4 0-2-16,0 0 0 15,0 0-1-15,0-5 1 16,3-7 2-16,7-1-2 15,2-1-3-15,0 6 3 16,4-1 0-16,-2 4-1 16,2 1 1-16,-1 2 1 15,2 2-1-15,-4 0 0 16,3 0 2-16,-2 3-2 0,2 5 0 16,-2 4 0-16,-2 1 2 15,-3-1-2-15,-5 5 0 16,-4 1 0-16,0 2 2 15,-7 2 3-15,-13 0-4 16,1-2 0-16,-4 0-1 16,3-3-12-16,-4-4-15 15,7-6-1-15,1 0-24 16,6-6-56-16,3-1-51 16,4 0-69-16</inkml:trace>
  <inkml:trace contextRef="#ctx0" brushRef="#br0" timeOffset="104579.89">22216 8151 868 0,'0'0'110'0,"0"0"-27"0,0 0-37 15,0 0-21-15,0 0-11 16,0 0-5-16,-21-11-7 15,21 11-2-15,0 16-2 16,0 13 2-16,0 9 2 16,0 4-2-16,4-4 0 15,4 3 3-15,2-4-3 16,0-4-17-16,0 1-24 16,-3-1-23-16,-2-3-109 15,-5-4-151-15</inkml:trace>
  <inkml:trace contextRef="#ctx0" brushRef="#br0" timeOffset="108111.98">19990 6195 29 0,'0'0'247'0,"0"0"-141"15,0 0-34-15,0 0-37 0,0 0-5 16,0 0-3-16,0 0 7 16,0-12 23-16,0 12-7 15,0-1-14-15,0 1-2 16,0 0 10-16,0 0-3 16,0 0 6-16,0 0-9 15,0 0-11-15,0 0-7 16,0 0-3-16,0 0-6 15,0 0-3-15,0 0 0 16,0 0-5-16,0 0 0 16,0 0-1-16,0 0-2 15,0 0 0-15,0 0-2 16,0 6 2-16,0 8 3 16,0-1 0-16,0-1 4 0,0 1-2 15,0 2 1 1,0-1 0-16,-1 4 1 0,-1-1 1 15,1-2-3-15,1 2 1 16,-2 0 3-16,2 0-2 16,0 0-3-16,0 2 2 15,0 0 1-15,0 1-1 16,0-1 0-16,0-2-3 16,0 0 3-16,0 0-4 15,0 0 0-15,2 0 3 16,-1-1-2-16,2 1 2 15,0-1 4-15,1 0-6 0,-1-1 1 16,0 1-1 0,1-1 0-16,-2 1-2 0,3-2 1 15,-3 0 2-15,-1 2-1 16,1-4 1-16,1 2 0 16,-2-3-2-16,2 2-1 15,-1 1 0-15,2-1 3 16,-1 0-3-16,0-1-1 15,-2 1 5-15,1-2-4 16,1 4 0-16,-1-3 1 16,1 1-1-16,-3 0 2 15,0-1-2-15,0-2 2 16,3 3-1-16,-2-2 1 0,1 0-1 16,-1 0 0-1,-1 0 1-15,2 0 0 0,-2 0-1 16,0 2 0-16,3-2-2 15,-3 2 3-15,1-3 0 16,-1-3-2-16,0 4 2 16,0-2-3-16,0 3 2 15,0 1 3-15,0-2-5 16,0 1 3-16,2-2-1 16,-2 1 0-16,0 0-1 15,0-2 0-15,0 1 0 16,0-1 0-16,0-1 1 15,0 2 0-15,0 2 0 16,0-3 1-16,0 0-3 0,0-1 1 16,0 2 4-16,0-2-5 15,0-1 1-15,0 0 2 16,0 0-1-16,0-2 1 16,0 1-2-16,0 0 1 15,0-1 1-15,0 0-3 16,0-1 1-16,0 3 3 15,0-1-4-15,0-2 1 16,0 4-1-16,0-1 0 16,-2 0 1-16,2-1 1 15,0-1-2-15,0 1 1 16,0-1-1-16,0 0 0 16,0-1 0-16,0 1 1 0,0 1-1 15,-1-1 1-15,-2 1 0 16,3-3-1-16,0 4 0 15,0-6 3-15,0 1-3 16,0-2-1-16,0 0 1 16,0 0 0-16,0 0 0 15,0 0 0-15,0 0 0 16,0 0 1-16,0 0 0 16,0 0-1-16,0 0-2 15,0 0-7-15,0 0-32 16,0 0-21-16,16-2-78 15,-1-15-122-15</inkml:trace>
  <inkml:trace contextRef="#ctx0" brushRef="#br0" timeOffset="112719.33">20117 6491 29 0,'0'0'28'0,"0"0"46"15,0 0-11-15,0 0-43 16,0 0 13-16,0 0-3 16,-36-80-2-16,32 69 7 15,1 2 39-15,-2 2-40 16,1-2 5-16,0 4-17 15,1-1 8-15,-2 0 3 16,1 1 19-16,1 2 25 0,0-1-26 16,1-1-5-16,-1 5-7 15,0-3 7-15,2 3 1 16,1-2-10-16,0 2-17 16,0 0-11-16,0 0-2 15,0 0-2-15,0 0-1 16,0 0-4-16,0 0 2 15,1 0-2-15,11 5 13 16,2 1 2-16,0 2-4 16,2 3 1-16,0-3 2 15,0 2-7-15,2 0 6 16,1 0 0-16,-2 0-5 16,1 1-2-16,-2 0 1 0,2-2-3 15,-3 3-4-15,1 1 13 16,0 0-8-16,1-1 6 15,-2-1-6-15,3 3 0 16,0-2 1-16,-2 1-2 16,4-2-1-16,-2 1 4 15,1 1-1-15,2-2-3 16,0 1 0-16,0-2-2 16,3-3 5-16,-2 3-2 15,-1-3 2-15,1 0-5 16,0 0 4-16,1 1-3 15,-2 0 1-15,0 3-1 16,-2-2-1-16,1-1 3 16,-1 4-3-16,-2-4 1 0,3 3-2 15,-2-1 6-15,-3-2-4 16,1 1-1-16,-1-1 3 16,2 0-2-16,-2 1-2 15,2-2 3-15,0 1-2 16,-1 0 1-16,2-3 0 15,-1 1-1-15,2 1-1 16,-1-3 2-16,1 0-1 16,-5 2-1-16,5-2 1 15,-4 0 3-15,-2 0-4 16,0 0 0-16,-2 1 0 0,-1-2 2 16,-1 0-1-1,2 1-1-15,1 0 0 0,-1 0 0 16,2 1 0-16,-1-3 1 15,0 3-1-15,1-1 0 16,-1-1 1-16,0 0-2 16,0 1 2-16,0-1-1 15,-3 1 0-15,3-1 0 16,-3 0 0-16,3 1 2 16,-2-3-3-16,4 1 1 15,-2-1 0-15,-2 1 1 16,0 1-1-16,-1 0-1 15,3 0 1-15,-1-1 1 16,1 1-1-16,1-1 1 0,-4-2-2 16,2 1-2-16,-1 1 3 15,-1 1 0-15,-1 0 2 16,0-1-1-16,1 2-1 16,0-1 0-16,0-1-2 15,1 1 2-15,0 0 0 16,0 0 2-16,0 0-3 15,-1-3 1-15,-1 4 0 16,1-3-1-16,-2 1 3 16,-1-1-2-16,2 2 1 15,2 0-1-15,1-3 0 16,-1 2-1-16,0-1 1 16,-2 1 1-16,1 1-1 0,-3-1-1 15,3-1 1-15,-2 0 0 16,2 0 0-16,-2 2 3 15,2 0-3-15,1 0 0 16,-1 0-1-16,1-1 1 16,-1-2 1-16,0 2-1 15,0 0 0-15,-3 1 0 16,0-1 0-16,0-1 0 16,-2 1 0-16,0-2 0 15,1 0 0-15,-4 0 0 16,1 0 1-16,-2 0-1 15,0 0 0-15,0 0 3 16,0 0-1-16,0 0-2 16,0 0 1-16,0 0 1 0,0 0-2 15,0 0-12-15,0 0-4 16,0 0-15-16,0-5-8 16,-2 2-12-16,-6-1-43 15,-4 1-146-15,-9-2-323 16</inkml:trace>
  <inkml:trace contextRef="#ctx0" brushRef="#br0" timeOffset="119198.79">24024 5300 248 0,'0'0'41'0,"0"0"80"16,0 0-56-16,0 0 7 15,0 0-1-15,0 0 1 16,0 0 16-16,0 0-47 16,-26-43 37-16,20 36-3 15,-2 2-26-15,3 2-5 16,2 2-21-16,1 1 8 15,2 0-4-15,0 0-21 0,0 0-1 16,0 0-1-16,0 0-4 16,2 0-1-16,11 0 1 15,4 0 0-15,4 1 4 16,-3 9-2-16,0 1-1 16,-1 6-1-16,-3 3 1 15,1 5-1-15,-5 2 1 16,-2 4 1-16,-4 3 1 15,0 2-1-15,-4 6 0 16,0 0 7-16,0 3-5 16,0 2 0-16,0 6-2 15,0 6 3-15,-2 8-1 0,-3 3 1 16,-2-1 1-16,1-2-4 16,1-11 4-16,5-3-5 15,0-7 4-15,0-8-3 16,8-4-4-16,5-9 2 15,3-3-1-15,0-8-2 16,3-6 3-16,-1-4 1 16,-3-2 0-16,2-2 0 15,-4 0 1-15,-2 0 1 16,-5 0-1-16,-3 0-2 16,-3 0 2-16,0 0-2 15,0 0-1-15,0 0-1 16,0 11-1-16,0 5 3 15,0 8 5-15,0 5-4 16,-6 5-1-16,-1 3 1 0,3 2-1 16,-1 4 2-16,0 6-1 15,2 3-1-15,0 3 5 16,2 2-1-16,-1 2 4 16,1 2-6-16,1 1 2 15,0 2 1-15,0-1 2 16,0-2-3-16,0 2 2 15,0 0 0-15,0 4 0 16,4-2-3-16,2-5 1 16,-1-4 5-16,1-9-9 0,-1-5 2 15,0-2 0-15,0 2-1 16,1-1 0-16,-1-2 4 16,0-3-4-16,-2-5 11 15,-3-5-11-15,0-6 0 16,0-3 1-16,-15 1 5 15,-8 0 5-15,-7 2-7 16,-6-1-2-16,-5 2 0 16,-5 2-3-16,3-3 0 15,1 0-8-15,8-3-29 16,6 1-14-16,5-1-8 16,-1-1-39-16,5-6-232 15</inkml:trace>
  <inkml:trace contextRef="#ctx0" brushRef="#br0" timeOffset="121012.77">7038 9668 727 0,'0'0'155'16,"0"0"-89"-16,0 0-48 16,0 0-5-16,0 0 3 15,-20 98 4-15,20-63-2 16,9 2-3-16,-1 1-3 0,2-2-2 16,-3 2-4-16,-1-3 0 15,-1-3-3-15,-2-2 0 16,-3-2 0-16,0-5 0 15,0-6-1-15,0-7 0 16,0-8 0-16,-5-2 0 16,-2 0 2-16,-2-17 2 15,-1-7-6-15,2-5-3 16,2-4 3-16,6-4 3 16,-3-2-2-16,3-1 0 15,0-2-1-15,0 1-1 16,3 2 1-16,11 2 1 15,2 6-1-15,-1 7-2 16,0 9 1-16,-2 6-3 16,1 7 3-16,2 2-1 0,2 0 2 15,0 14-1-15,3 11 1 16,1 3 0-16,-1 4 1 16,3 5-2-16,-3 0 2 15,-2 0-1-15,-2-3 0 16,-3 1-11-16,-6-4-21 15,-6-3-17-15,-2-3-80 16,0-8-104-16,-2-8-87 16</inkml:trace>
  <inkml:trace contextRef="#ctx0" brushRef="#br0" timeOffset="121215.69">7060 10014 718 0,'0'0'59'0,"0"0"-53"15,0 0-2-15,0 0 1 16,80-36-5-16,-32 3 0 16,9-5-23-16,1-3-116 15,-2 2 0-15,-3 3-277 16</inkml:trace>
  <inkml:trace contextRef="#ctx0" brushRef="#br0" timeOffset="121523.62">7615 9581 657 0,'0'0'53'0,"0"0"8"15,0 0-2-15,0 0-32 16,0 0-19-16,0 0 15 16,-26 6 9-16,26 0 5 15,0 8-1-15,0 6-1 16,6 9-21-16,5 5-1 0,1 2-9 16,4 1 2-16,-2 0-6 15,2-2 1-15,-2-1-2 16,-1-5 0-16,-4-3-12 15,0-5-19-15,1-5-42 16,-2-9-85-16,-1-7-78 16,2 0-109-16</inkml:trace>
  <inkml:trace contextRef="#ctx0" brushRef="#br0" timeOffset="121778.15">7800 9583 643 0,'0'0'142'0,"0"0"-1"16,0 0-55-16,0 0-58 15,0 0-25-15,0 0 4 16,-9 10 0-16,18 16 24 16,7 6-12-16,2 6 1 15,-1 1-4-15,8 2-6 16,-3 0-6-16,-1-2-3 15,3 0-1-15,-3-5-5 16,-4 0-14-16,3-4-33 16,-5-2-33-16,-6-9-224 15</inkml:trace>
  <inkml:trace contextRef="#ctx0" brushRef="#br0" timeOffset="122273.07">8826 9564 913 0,'0'0'43'0,"0"0"7"16,0 0-10-16,0 0-38 15,0 0 1-15,0 0 1 16,-6 104 2-16,25-60 1 0,1 4-5 16,2 0 1-16,0 2-3 15,0-2 1-15,4-3-1 16,-2 1-4-16,-3-3-19 15,-2-4-9-15,-2-5-48 16,-8-10-76 0,-6-12-51-16,-3-12-63 0</inkml:trace>
  <inkml:trace contextRef="#ctx0" brushRef="#br0" timeOffset="122558.31">8845 9767 499 0,'0'0'121'0,"0"0"30"16,-36-71-54 0,36 51-30-16,0 1-36 0,8 2-1 15,9 1-13-15,6 2 0 16,0 1 0-16,2 3-9 16,5 6 3-16,4 2-10 15,0 2 5-15,-2 2-5 16,1 12 0-16,-5 7-1 15,-6 4 0-15,-8 6 3 16,-10 5-3-16,-4 4 0 16,-10 3-10-16,-12-1-14 15,-7-2-26-15,2-5-80 16,2-11-79-16,4-14-178 16</inkml:trace>
  <inkml:trace contextRef="#ctx0" brushRef="#br0" timeOffset="122955.71">9321 9612 985 0,'0'0'4'0,"0"0"12"15,0 0 13-15,-46 73-11 16,46-37-4-16,0 0-5 15,3-7 7-15,10 0-3 16,4-3 2-16,2-3-7 0,0-4 5 16,4-2-2-16,-1-5 2 15,0-2-8-15,-2-4-2 16,-1-4 1-16,0-2-4 16,-3 0 1-16,5-15 5 15,0-6-2-15,-2-9-4 16,-1-2 0-16,-9-4-1 15,-8 0-8-15,-1 0-2 16,-4 3-1-16,-20 7-14 16,-1 7 2-16,-7 10 1 15,-5 9-17-15,-2 7-12 16,-1 20-41-16,2 4-5 0,9 2-36 16,7-5-42-16,11-5-170 15</inkml:trace>
  <inkml:trace contextRef="#ctx0" brushRef="#br0" timeOffset="123399.63">9785 9637 901 0,'0'0'4'0,"0"0"42"15,0 0 15-15,0 0-45 0,0 0-14 16,0 0-1 0,-61-22-1-16,48 19 3 0,2 3 1 15,-1 0-4-15,-1 0 4 16,2 12-4-16,2 4 0 16,2 7-1-16,5-1 0 15,2 4 2-15,0-2-1 16,5 1 3-16,11-5 3 15,1 0-1-15,4-3-2 16,1-2 1-16,2-3-1 16,0-1-1-16,-1-2 2 15,1-2-2-15,-3 0-2 16,-3 0 2-16,-2-2 1 16,-5 0-2-16,-8-2 0 0,-3 5-1 15,0 0 0-15,-6 5 4 16,-16 7-4-16,-8 0-12 15,-5-1-20-15,3-2-40 16,2-9-95-16,6-8-82 16,9-2-260-16</inkml:trace>
  <inkml:trace contextRef="#ctx0" brushRef="#br0" timeOffset="123885.56">10155 9544 877 0,'0'0'38'16,"0"0"30"-16,0 0-29 16,0 0-32-16,0 0-6 15,0 0 2-15,-27-5 3 16,17 5-4-16,-4 8-2 15,-4 12-1-15,-1 3-1 16,5 5 3-16,0-2-1 16,11 1 5-16,3 1-1 15,0-6 6-15,7-3 0 16,14 1-6-16,1-8 4 0,5 2-1 16,-1-4-3-1,2-2 4-15,0-1-7 0,-3 0 5 16,-2 2 6-16,-6-1-9 15,2-1-1-15,-5 2 0 16,0-1-1-16,-3 1 1 16,-1-1 2-16,-7 1-3 15,-3 0 1-15,0 3 6 16,-3 4 2-16,-18 1-6 16,-10 5-4-16,-7-1-1 15,-5-3-8-15,0-2-15 16,1-8-4-16,8-6 2 15,6-2-9-15,10 0-46 0,8-15-114 16,10-13-100-16</inkml:trace>
  <inkml:trace contextRef="#ctx0" brushRef="#br0" timeOffset="124180.61">10544 9574 978 0,'0'0'26'0,"0"0"11"16,0 0 15-16,0 0-42 16,0 0-2-16,0 0-7 0,-27 50 6 15,27-31-4-15,4 3 5 16,10 3-5-16,0 1 1 15,-2 3-1-15,6-2-1 16,-3 2-2-16,-1 0-8 16,-1-4-19-16,1-5-14 15,0-3-21-15,-1-11-121 16,1-6-136-16</inkml:trace>
  <inkml:trace contextRef="#ctx0" brushRef="#br0" timeOffset="124735.1">10778 9491 859 0,'0'0'51'0,"0"0"28"16,0 0-21-16,0 0-31 15,0 0 1-15,0 0-4 16,-32-19-8-16,32 19-8 15,0 7-3-15,0 17 4 16,0 8 26-16,0 4-15 16,5 3-8-16,4 0-2 15,2-1-6-15,1 1 2 16,-3-5-4-16,3-3 0 0,-3-4 0 16,0-3-1-1,-3-5 2-15,-2-6-3 0,-1-6 0 16,-1-3 2-16,0-4-2 15,-2 0-4-15,3 0 3 16,2-7 0-16,6-15-1 16,2-4-1-16,-1-3-2 15,3 2-2-15,0 2 1 16,0 5 2-16,2 3-1 16,1 6 0-16,-1 4 2 15,1 4 1-15,0 3-1 16,-2 0 3-16,1 0-4 0,-1 8 4 15,-6 5 0-15,-1 3 0 16,-3 1 0-16,-4 1-1 16,-2 2 1-16,0 3 4 15,-15 3-4-15,-9 6 1 16,-10-2-2-16,-7 1-1 16,-2-3-19-16,-2-6-18 15,6-10-35-15,11-10-4 16,12-2-126-16,11-19-100 15</inkml:trace>
  <inkml:trace contextRef="#ctx0" brushRef="#br0" timeOffset="125220.6">11157 9426 812 0,'0'0'50'0,"0"0"30"15,0 0-19-15,0 0-48 16,0 0-8-16,0 0 3 16,-23 21 2-16,23-10 9 15,0 5-3-15,0 2 4 16,10 4 6-16,5 1-7 16,2 4 4-16,0-1-8 15,-1 2-1-15,-1-3 0 0,2 0-6 16,-2-2 3-16,1 0 0 15,-1-4-6 1,4 0 0-16,2-4 0 16,3-3-3-16,6-6 1 15,2-6-3-15,4 0 1 16,2-3-3-16,-1-17 2 0,-1-4-4 16,-5-4-4-16,-8-5-20 15,-9-1 4-15,-9-2-6 16,-5 3 4-16,0 6 13 15,-3 9 3-15,-12 11 8 16,-1 7 2-16,-4 7 0 16,0 18 4-16,1 14-1 15,6 3 4-15,7 3-2 16,6 1-2-16,4-6-6 0,21-7-3 16,7-10-19-1,7-10-42-15,6-12-138 0,-3-1-194 16</inkml:trace>
  <inkml:trace contextRef="#ctx0" brushRef="#br0" timeOffset="126284.6">13004 9450 881 0,'0'0'37'0,"0"0"3"15,-49 92 7-15,44-53-26 16,2-1-10-16,3-3-4 16,0-2-1-16,6-5-3 15,10-3-2-15,3-8 1 16,4-5-1-16,4-4-1 0,6-8-3 16,6 0-4-16,2-14-3 15,3-11-7-15,-1-7-20 16,-6-6-9-16,-7 4-5 15,-6 1 28-15,-11 3 23 16,-5 8 0-16,-8 4 3 16,0 5 33-16,0 6 21 15,0 4-12-15,-6 3-14 16,-2 0-10-16,1 3-10 16,0 14-3-16,1 6 7 15,4 4 8-15,2 5-3 16,0-3-7-16,3 0-7 15,10-1-1-15,4-5-1 16,4-6-4-16,1-4 1 0,-2-5 0 16,0-8 1-16,0 0 0 15,-1-8 0-15,1-12 0 16,-2-7 3-16,-2-2-5 16,-9-4-2-16,-2 0-2 15,-5 0-9-15,0 1-5 16,-12 4-4-16,-10 3 3 15,-6 11-10-15,-1 11-1 16,-3 3-23-16,-2 17-55 16,-2 14 5-16,2 3-63 15,3 2 6-15</inkml:trace>
  <inkml:trace contextRef="#ctx0" brushRef="#br0" timeOffset="127372.74">13763 9482 1018 0,'0'0'8'0,"0"0"-2"15,0 0 28 1,0 0-33-16,0 0 1 0,0 0-3 16,-27 72 2-16,41-52-1 15,2-1 1-15,-4 2 0 16,1-1 0-16,-2-3-1 16,-3 0 1-16,-4 0 1 15,-4-6 3-15,0-1-4 16,0-5 1-16,0-2 1 15,-4-3 2-15,-4 0-2 16,0 0 0-16,2-15-2 16,3-4-1-16,3-5-1 0,0-5 0 15,0 0 1 1,9 1-2-16,3 2-3 0,5 0-3 16,-1 7-2-16,7 1 8 15,0 4 1-15,4 4-2 16,1 5 3-16,2 3 0 15,0 2 0-15,-3 5-1 16,-4 9 1-16,-1 6-2 16,-4 0 0-16,-5 3 4 15,-1-1-5-15,-3 2 6 16,-5-2-4-16,-4 2 5 16,0-2-3-16,0-3 0 15,0-4-1-15,-6-5-2 16,-1-4 2-16,1-6 0 0,2 0 1 15,2-2-1 1,2-16 0-16,0-7 0 0,0-2-6 16,2-4 5-16,8-1 0 15,6 2-9-15,4-3-12 16,2 4 5-16,5-1-7 16,5 0 7-16,0 4 13 15,5 4 4-15,-2 8 2 16,-2 8-2-16,-8 6 4 15,-4 0-4-15,-6 12 0 16,-6 8 4-16,-3 7 11 16,-2 4 1-16,-1-1-4 15,0 4-5-15,-1-4-2 0,-2-2-3 16,3-7-1-16,0-5-1 16,0-4 0-16,-2-7 0 15,4-5-7 1,5 0-11-16,3-6 18 0,11-17 2 15,8-6-2-15,4-8-5 16,2-6-103-16,-3-1-10 16,-8-6-28-16,-4 1 74 15,-7 2 38-15,-6 9 33 16,-4 10 1-16,-5 6 51 16,-1 12 68-16,0 5-12 15,0 3-7-15,0 2-27 16,0 0-44-16,0 7-25 0,0 13 1 15,0 6 28 1,0 5-17-16,0 8 5 0,0 0-3 16,8 5-10-1,6-4-3-15,2-4 0 0,1-1 2 16,1-4-7-16,-3-3 1 16,1-5-1-16,-2-6-16 15,-5-3-15-15,0-8-23 16,-2-6-35-16,-1 0-90 15,-1-5 6-15,1-15-200 16</inkml:trace>
  <inkml:trace contextRef="#ctx0" brushRef="#br0" timeOffset="127645.36">14931 9128 489 0,'0'0'329'0,"0"0"-234"16,0 0-33-16,0 0-54 15,0 0-7-15,0 0-1 16,-28 12 2-16,26-4 2 16,1-1 3-16,1 0 1 15,0 0 0-15,0 0-7 16,0 2-1-16,0 0-33 15,0 4-75-15,-2 3-25 16,-2 2-65-16,-4 5-18 0,1 3-90 16</inkml:trace>
  <inkml:trace contextRef="#ctx0" brushRef="#br0" timeOffset="128302.2">14847 9533 453 0,'0'0'87'15,"0"0"8"-15,0 0 15 16,0 0-68-16,0 0-15 16,0 0 12-16,-11 2 24 15,9-2-21-15,-1 0-22 0,2-4 3 16,1 1-2-16,0 0 5 16,0 1-12-1,0 2-2-15,0 0-3 0,0 0-4 16,0 0-3-16,0 0-1 15,3 0 3-15,7 9 21 16,0 3-14-16,-1-2-3 16,1 4 0-16,-3-1-3 15,-3 1-3-15,2 1 0 16,-1-1-1-16,-1 1 3 16,2 0-2-16,-2-1 1 15,1-2 0-15,-4-3 0 16,1-4-3-16,0-2 2 15,-2-1-2-15,1-2 0 0,-1 0 1 16,0 0 2-16,0 0-3 16,2 0 3-16,-1-6 9 15,1-11-12-15,2-8-3 16,2 0 3-16,3 0 0 16,3-2-3-16,2 3 0 15,5 2-4-15,1 2 1 16,3 1 4-16,-2 5 0 15,1 4 2-15,0 5 0 16,1 3-1-16,-4 2 0 16,1 0-1-16,-2 9-1 15,-2 6 3-15,-2 1-2 16,-4 1 1-16,-3 3 1 0,-4-2 0 16,-3 2-2-1,0 0-2-15,-3-3 0 0,-16 5 4 16,-8-3 2-16,-2-2-2 15,-3-3-4-15,-1-5-6 16,5-1-7-16,1-6-15 16,3-2-14-16,5 0-14 15,7 0-58-15,3-7-51 16,6-11-75-16</inkml:trace>
  <inkml:trace contextRef="#ctx0" brushRef="#br0" timeOffset="128616.69">15380 9385 881 0,'0'0'48'15,"0"0"0"-15,0 0-7 16,0 0-38-16,0 0-2 16,0 0 2-16,-21 53 2 15,34-34 2-15,0 3 0 0,1 2-5 16,0-2-1-16,1 0-1 16,-2-2 0-16,-1 0-17 15,-4-3-18-15,0-2-71 16,-3-2-21-16,0-8-130 15</inkml:trace>
  <inkml:trace contextRef="#ctx0" brushRef="#br0" timeOffset="129486.65">15595 9397 864 0,'0'0'46'16,"0"0"38"-16,0 0-21 16,0 0-50-16,0 0-9 15,0 0-2-15,0 0 21 16,-17 75-1-16,26-49-9 16,2-1 3-16,1-1-8 15,-2-3-4-15,1-4 2 16,0-2-6-16,-2-5 3 15,-2-2-3-15,-4-4 0 16,-3-2 0-16,0-2 3 16,0 0-2-16,7 0 1 15,0-14 6-15,4-8-5 16,2-5-3-16,-1-3-8 0,0-5-1 16,1-1-1-16,0 2-7 15,3 2 0-15,0 6 5 16,2 8 2-16,1 7 3 15,-1 11-8-15,0 0 4 16,-3 12-5-16,-1 15 4 16,-1 3 3-16,2 1-7 15,3-3-12-15,3-4 5 16,1-4-82-16,2-6 45 16,1-6-57-16,1-6-1 15,2-2 55-15,-1 0 25 16,-2-12 30-16,-4-3 8 15,-3-4 13-15,-7-5 17 16,-4-1 22-16,-4-1 18 16,-3 0 17-16,0 3-33 0,0 2 15 15,-7 6-13-15,-2 3 11 16,-1 6-20-16,1 6-17 16,-2 0 1-16,-1 11-15 15,-2 10-4-15,1 6-2 16,2 3-1-16,1 1-3 15,6 0-1-15,2-4-5 16,2-1 2-16,0-6-4 16,0-5 2-16,2-4 0 15,8-2 0-15,5-6 0 16,0-3-4-16,1 0 1 16,3-3 2-16,-2-13-5 0,1-5-2 15,-2-3 2-15,-2-3-4 16,-5 1 5-16,0-2-1 15,-5 3 4-15,1 5 1 16,-1 6 0-16,-1 8 0 16,2 4-2-16,-1 2-3 15,2 3 1-15,2 13 4 16,0 4 1-16,1 5 0 16,8-3-8-16,2 0-5 15,7-2 4-15,3-6-58 16,0-6-66-16,-3-5-96 15,-2-3 11-15</inkml:trace>
  <inkml:trace contextRef="#ctx0" brushRef="#br0" timeOffset="129751.26">16485 9249 432 0,'0'0'94'15,"0"0"67"-15,0 0-44 16,-34-83-32-16,31 77 13 15,3 6-58-15,0 0-20 16,0 0-19-16,0 14 3 16,12 13-1-16,-2 7 2 15,5 7-1-15,-1 2-2 16,1 2 0-16,2-4-2 0,1-4 0 16,0-4-3-16,-1-2-12 15,-6-8-29-15,-3-5-66 16,-6-4-42-16,-2-7-52 15,0-7 27-15,-8 0-11 16</inkml:trace>
  <inkml:trace contextRef="#ctx0" brushRef="#br0" timeOffset="130096.28">16469 9484 375 0,'0'0'136'0,"0"0"65"15,0 0-66-15,0 0-39 16,0 0-60-16,0 0-26 0,16-23-5 15,17 18-5-15,3-6 2 16,5-3-1-16,6-3-1 16,1-5-2-16,4-1 1 15,-3 3-13-15,-9-2-27 16,-8 2-23-16,-12 3 48 16,-8-2 16-16,-7 5 1 15,-3 1 58-15,-2 4-1 16,0 6-11-16,0 1-6 15,0 2-16-15,0 0-8 16,0 0-11-16,0 5-4 16,0 12-1-16,0 6 1 15,1 2-2-15,8 1-2 16,3-1 1-16,0-4-19 16,3-4-23-16,3-4-13 0,4-4-102 15,4-9-129-15,3 0-7 16</inkml:trace>
  <inkml:trace contextRef="#ctx0" brushRef="#br0" timeOffset="130479.97">17222 9275 93 0,'0'0'688'0,"0"0"-552"0,0 0-33 16,0 0-62-1,0 0-28-15,0 0 7 16,-34 35 0-16,34-14-6 0,0 6-2 16,0-3-4-16,7 0 0 15,4-2 0-15,0-6-5 16,2 0 2-16,-1-7-2 16,2-2 0-16,2-2 1 15,0-5-1-15,3 0 5 16,-1-2-5-16,0-12-1 15,-3-7-1-15,1-3-1 16,-5-6-9-16,-5-2 2 16,-5-2-5-16,-1 0-9 15,0 1-2-15,-12 6-8 16,-6 10-1-16,-1 5 8 0,-6 12 5 16,-1 0-22-16,-2 12-40 15,1 10-38-15,4 0-110 16,4-5-244-16</inkml:trace>
  <inkml:trace contextRef="#ctx0" brushRef="#br0" timeOffset="131341.4">17662 9194 910 0,'0'0'36'0,"0"0"36"15,0 0-22-15,0 0-44 16,0 0 2-16,0 0-8 16,-37 50 4-16,37-33 1 15,9 1 0-15,1-1 1 16,-1 1 4-16,0-1 0 15,1 1 4-15,-2 0-2 16,-2 0-8-16,-1-3 2 16,1-1-1-16,-3-5-2 15,-1-4-2-15,-2-2-1 0,0-3 0 16,2 0 0 0,-2 0 1-16,1 0 1 0,1 0 4 15,1-6 1-15,4-14-4 16,4-8-3-16,-1-5-1 15,1-4 0-15,0 3-6 16,-1 1 2-16,2 3 3 16,2 6-6-16,-2 3-2 15,3 4 1-15,-4 6 4 16,-1 3 3-16,-1 7 0 16,-3-1 1-16,-2 2 0 15,1 0-1-15,0 2 1 0,1 13 1 16,1 2 2-1,-1 2 3-15,0 3 2 0,0-2 1 16,0 3-3-16,3-3 5 16,-2 1-7-16,1-3 1 15,-2-2-1-15,-1-5-1 16,1-5 0-16,-4-1 3 16,2-5-4-16,3 0 0 15,6 0 0-15,5-10 4 16,6-8-1-16,2-2-3 15,0-5-1-15,-1-3-4 16,-2-2 0-16,-3-3-10 16,0 3-4-16,-5 0 3 15,-4 3 4-15,-5 2 8 16,-6 6-9-16,0 7 6 16,0 3 0-16,-6 6 4 0,-4 3-1 15,1 0 1-15,0 7 2 16,3 10-1-16,4 2-1 15,2 6 2-15,0-1 3 16,0 2-3-16,10 0 1 16,0-2-1-16,1 1 1 15,-1-3 0-15,-4-2 1 16,-3-2-1-16,-3 0-1 16,0-1 0-16,-18 0-18 15,-10-1-53-15,-5-6-259 16</inkml:trace>
  <inkml:trace contextRef="#ctx0" brushRef="#br0" timeOffset="137071.4">21533 6174 479 0,'0'0'19'0,"0"0"42"16,0 0 17-16,0 0-1 0,0 0-41 16,0 0 14-16,0 0-29 15,0 0 13-15,-27-12-1 16,25 12-3-1,-1 0-9-15,-1 0-8 0,-5 1-1 16,2 10 4-16,-3 3 2 16,-1 0-1-16,0 2-3 15,1 0 0-15,-3 1 3 16,-3-2-5-16,0 4 5 16,-4 0-7-16,-2 3 4 15,0-1-6-15,-5 2-3 16,0 1 3-16,-1-1 0 15,-2 5-4-15,0-2 3 0,-2 3-5 16,0-1 4-16,-1-2-3 16,2 1 0-16,0-1 0 15,1 5-3-15,0-2 1 16,0 3 0-16,2-1 0 16,-2 1 0-16,0-1 0 15,-1-2-1-15,1 1 1 16,0-4 1-16,0 3 2 15,1 0-3-15,3-1 1 16,-4 2 1-16,2-1-3 16,-2-2 2-16,2-3 2 15,0 1-4-15,5-4 1 0,2-2 1 16,6-4-1-16,1-1 5 16,3 0-5-16,2 0-1 15,-3 0 1-15,3 3-1 16,-2-1 0-16,-2 3 0 15,3-2 3-15,-5 3-2 16,3-3 2-16,-2 2 0 16,1-1 1-16,1-1-2 15,-1-1 1-15,2 1 0 16,2-5-2-16,1 0-1 16,1-4 0-16,4-2 2 15,0-2-1-15,3-4 1 16,0 0-2-16,0 0 0 15,0 1 0-15,0-1 0 16,0 1-4-16,0-1 1 16,0 0-2-16,0 0-14 0,0 2-14 15,11 2 6-15,8 0-5 16,10-4-44-16,3 0-91 16,4-12-156-16</inkml:trace>
  <inkml:trace contextRef="#ctx0" brushRef="#br0" timeOffset="137970.72">21525 6205 406 0,'0'0'100'16,"0"0"-13"-16,0 0 19 15,0 0-65-15,0 0-5 16,0 0 4-16,-4-1-11 0,4 1-5 16,0 0 5-16,0 0-7 15,0 6 12-15,0 6 15 16,0 3-28-16,0 2-2 15,0 1-4-15,4 5-2 16,4 1 4-16,1 3-1 16,1 1 3-16,3 1-5 15,0 2-5-15,1 4 10 16,0-1-15-16,1-1 9 16,-2 1-8-16,0-2 8 15,1 0-9-15,1-1 4 16,0 3-5-16,0-3 2 15,3 5 3-15,-4 0-7 16,0 0 3-16,-1 1 5 0,-1-1-8 16,0-2 8-1,-1 3 0-15,-2-2-3 0,0 1-1 16,-3-5 1-16,2-3-5 16,-2-4 5-16,1-4-4 15,-3-2 3-15,1-4-3 16,-1-6-2-16,-3-1 3 15,1-6-2-15,-1 2-1 16,-1-3 0-16,0 0 2 16,0 0 0-16,0 0-2 15,0 0 0-15,0 0-2 16,0 0-23-16,2 0-2 0,-2 0-2 16,0-5-37-16,0-7-56 15,0-4-111-15,1-6-144 16</inkml:trace>
  <inkml:trace contextRef="#ctx0" brushRef="#br0" timeOffset="139487.07">23147 5880 502 0,'0'0'99'15,"0"0"-10"-15,0 0-37 16,0 0-25-16,0 0 10 0,0 0-5 16,3-8-5-16,-3 8 0 15,0 0 2-15,0 0-7 16,0 0-5-16,0 0-5 15,0 0-1-15,0 0-2 16,-9 6 5-16,-3 4-3 16,-2 0 5-16,-3 3 1 15,-3 1-1-15,-4 3-7 16,-4 4 2-16,-5 3-1 16,-3 5-5-16,-5 1 1 15,-5 1-2-15,-2 2 0 16,-4-1 0-16,-3 0 5 15,-1 2-6-15,-1 0 4 0,3-1-1 16,5-1-1 0,0-3-3-16,0 1 0 0,1-2 1 15,-2-2-1-15,-4 3-2 16,-2-2 4-16,-2 0-2 16,-3 2-1-16,0-1 2 15,0-1-3-15,1 0 8 16,2-3-4-16,1 3-4 15,5-2 1-15,4 0 0 16,1 2 0-16,-2 0 0 16,1 1 3-16,-6 0-2 15,2-1-2-15,4 1 0 16,0 1 0-16,5-2-1 16,0 2-1-16,0 0 2 0,1-2 0 15,-1 2 0-15,1-5 0 16,-1-2 0-16,3-1 0 15,2 1 0-15,-1-1 0 16,5-2 0-16,0 0 0 16,2-1 0-16,3 1 3 15,-1-1-3-15,0 0-1 16,2 0 1-16,1 1 1 16,4 1-1-16,1-5-1 15,3 2 1-15,2-2-1 16,-2 1 1-16,-2 1 1 0,0 0 1 15,-3 2-2 1,2-2 1-16,-2 0-1 16,3 2 0-16,-1-4 0 15,-2 4 1-15,0-2-4 0,3 0 4 16,-3-3-1-16,6-1 3 16,5-6-1-16,1 1 2 15,8-4-2-15,1-2 3 16,3-2-5-16,0 0-3 15,0 0 3-15,0 0 1 16,0 0 0-16,0 0-1 16,0 0 4-16,0 0-4 15,0 0 0-15,0 0-1 16,0 0-1-16,0 0 2 0,0 0-1 16,0 1-9-16,7 1-39 15,14 0 15-15,9-2-53 16,7 0-108-16,8-22-184 15</inkml:trace>
  <inkml:trace contextRef="#ctx0" brushRef="#br0" timeOffset="140730.07">23344 5936 460 0,'0'0'91'16,"0"0"36"-16,0 0-32 15,0 0-39-15,0 0-16 16,0 0-8-16,0-2-18 15,-5 14 8-15,-7 5 7 16,0 3-3-16,-3 3-6 16,0 2-3-16,-4 1 1 15,-2 6 0-15,-3 2 3 16,-3 4-3-16,-7 6 4 0,-5 3-10 16,-4 5-2-16,-5-3 9 15,0 2-6-15,-4 1-3 16,2-2-1-16,-2 0-2 15,-1-2 6-15,0 1-12 16,4-6 7-16,4 1-4 16,4-7-1-16,7-1 2 15,1-3-4-15,5-1-1 16,2-1 4-16,-2-1-2 16,7 1 2-16,-1-4-3 15,1 0 0-15,-1-3 0 16,-2-2 1-16,2-2-1 15,2-1 0-15,-1-2 1 0,2 0-1 16,0 0-1-16,2-2 1 16,0 0 0-16,3-2 0 15,2 0 0-15,0-2 1 16,4-3 0-16,2-2 1 16,0 2-3-16,-1-3 0 15,1 3 1-15,0 0 0 16,0-1 3-16,0 1 0 15,-3-2-3-15,5-1 0 16,-1 1 0-16,2-2 4 16,0-2-4-16,0 3 1 15,-1 1 0-15,-4 0 0 16,2 0 0-16,2 1 2 16,-4 0-4-16,2 0 4 0,-4 4-1 15,-1 0-1-15,1 1 0 16,-2 0 0-16,3 0 0 15,-4-5-2-15,7 3 4 16,0-5-4-16,0-1 0 16,4 1-1-16,-1-4 6 15,3 1-9-15,0-2 4 16,0 0-3-16,0 0-6 16,0 0-17-16,0 0-17 15,6 0-15-15,11 0 6 16,10 0-54-16,-2-13-225 15</inkml:trace>
  <inkml:trace contextRef="#ctx0" brushRef="#br0" timeOffset="143417.01">24596 6106 392 0,'0'0'50'0,"0"0"16"16,0 0-16-1,0 0-29-15,0 0-4 0,0 0 21 16,0 0 21-16,1-7-11 15,-1 7-3-15,0 0-3 16,0 0 18-16,0 0-13 16,0 0-13-16,0 0 2 15,0 0-17-15,0 0-3 16,0 0-1-16,0 0 0 16,0 0-5-16,0 0-10 15,0 12 5-15,-4 4 17 0,-3 2-3 16,1 3-8-16,-1 4 6 15,-1 4 6-15,1 0-10 16,-1 2 1 0,2 2 2-16,0-2-5 0,3 2-1 15,-1-1 3-15,-1 1-8 16,5-4 9-16,0 3-3 16,0-3-1-16,0-1 0 15,0 0-4-15,6-2 2 16,3-2-5-16,0-2-1 15,3 0-2-15,-3 0 7 16,3-2 0-16,2-4-4 16,1-2 5-16,-1-4-6 0,0 0-1 15,-1-4 1-15,-2-2 1 16,-2-2 0-16,1-2-2 16,-1 0-1-16,0 0 4 15,3 0 0-15,1 0-2 16,1-7 2-16,2-8-2 15,-2 0-1-15,-1-5-1 16,-3-1 0-16,1 0 2 16,-4-4-2-16,-1-1-2 15,-1-1-4-15,-4 5 1 16,1 3 1-16,-2 4-2 16,0 3 2-16,-2 2-2 15,-8 2-2-15,-6 5-2 16,-6 3-4-16,-6 0 2 0,-5 3 2 15,-5 13-9 1,-1 5-3-16,3 4-5 0,2 5-20 16,3 3-28-16,6-2-125 15,3-3-219-15</inkml:trace>
  <inkml:trace contextRef="#ctx0" brushRef="#br0" timeOffset="145779.43">20523 9632 483 0,'0'0'104'0,"0"0"20"16,0 0-79-16,0 0-15 15,0 0 8-15,0 0 18 0,0 0 5 16,0-13-12-16,0 13-11 16,0 0-10-16,-7 0-9 15,-2 5-6-15,-2 8-7 16,-2 6 2-16,2 4 12 15,2 0-6-15,-1 3-1 16,4-2-4-16,3 1 10 16,1-3-9-16,2-2-5 15,0 0-4-15,0-4-1 16,6-2 6-16,5-2-6 16,-1-5 1-16,4-2-1 15,0-4 2-15,3-1 3 16,2 0-5-16,2-6 5 0,0-8-1 15,-2-4 0 1,-3 0-2-16,-2-2-2 0,-5 1 3 16,-3-4-2-16,-1 0 3 15,-4 1-3-15,-1 2-1 16,0 2 0-16,0 4-4 16,-1 0 4-16,-8 6-7 15,-2 4-3-15,1 4-5 16,-3 0-9-16,-3 7-2 15,2 10-8-15,2 2-21 16,3 1-18-16,6 0-73 16,3-1-70-16,0-5-54 0</inkml:trace>
  <inkml:trace contextRef="#ctx0" brushRef="#br0" timeOffset="146483.07">20960 9565 526 0,'0'0'127'0,"0"0"-8"16,0 0-47-16,0 0-26 15,0 0 11-15,0 0-7 16,0-9-9-16,0 9-5 16,0 0-7-16,0 0-4 15,0 0-7-15,-2 0-4 0,-4 8-4 16,-1 6 0-16,1 5 2 16,3 1 0-16,3 0 4 15,0 3-1-15,0-1 1 16,0-3-14-16,0 1 4 15,9-3 2-15,1-2-6 16,0-2-2-16,0-5 2 16,2 0-1-16,0-5 0 15,-1-3 1-15,3 0 1 16,1-2-1-16,-3-9 2 16,-1-1 1-16,2-3-3 15,-5-2 1-15,0-2 0 16,-2-5-3-16,-2 2 4 15,-2-1-4-15,-2 2 1 16,0 0 0-16,0 4-1 0,-2 1-1 16,-7 4-1-16,0 3-7 15,-2 2-1-15,-6 7-11 16,1 0 6-16,-5 0-14 16,0 9-12-16,2 6-9 15,3 2-32-15,6-2-80 16,6-3-110-16,0-2-74 15</inkml:trace>
  <inkml:trace contextRef="#ctx0" brushRef="#br0" timeOffset="146887.4">21270 9356 651 0,'0'0'129'15,"0"0"13"-15,0 0-56 0,0 0-37 16,0 0-25-1,0 0-3-15,-16-17-1 0,16 17-5 16,0 0-1-16,0 0-5 16,0 0-2-16,0 0-4 15,9 7 0-15,6 10 20 16,6 5-9-16,1 4-4 16,-1 5-5-16,-3 2-4 15,-2 4-1-15,-8 1-1 16,-2 5-7-16,-6 0-27 15,0 3-13-15,-13 5-36 16,-15-1-130-16,-9-5-183 16</inkml:trace>
  <inkml:trace contextRef="#ctx0" brushRef="#br0" timeOffset="147435.99">20263 9674 460 0,'0'0'74'0,"0"0"6"15,0 0 12-15,0 0-30 16,0 0-19-16,0 0 19 16,-68-9-4-16,52 29-14 15,3 6-17-15,0 10-7 16,6 8-1-16,2 3-2 15,5 0-2-15,0-2-6 16,0-3-3-16,15 0-5 16,11-9-2-16,8-5-15 15,10-8-40-15,16-12-29 16,7-8-102-16,9-7-90 16</inkml:trace>
  <inkml:trace contextRef="#ctx0" brushRef="#br0" timeOffset="148437.94">22104 9307 400 0,'0'0'95'0,"0"0"9"0,0 0 13 15,0 0-50-15,0 0-3 16,0 0-11-16,-3-17 9 16,-3 17-23-16,0 0-7 15,-1 0-3-15,-2 0-5 16,-5 17-13-16,1 10-1 16,-2 7 8-16,3 6 1 15,3 0-1-15,3 1 1 16,6-4-9-16,0-2-6 15,0-6-3-15,18-2-1 16,3-4-2-16,4-4-3 16,3-5-14-16,2-5-6 15,3-6-16-15,0-3-16 16,0 0-26-16,-2 0-140 16,-7-14-144-16</inkml:trace>
  <inkml:trace contextRef="#ctx0" brushRef="#br0" timeOffset="149264.97">22469 9251 178 0,'0'0'285'15,"0"0"-188"-15,0 0 28 16,0 0-42-16,0 0 13 16,0 0-15-16,-1-30-33 15,-5 29-11-15,0 1-10 0,0 0-1 16,-1 0-2-1,-4 3-8-15,2 12-4 0,0 7 2 16,0 1 4-16,2 4-5 16,4-1 0-16,3-2-3 15,0-3-3-15,0-3-1 16,0-3-2-16,5-4-3 16,6-3-1-16,1-5 0 15,3-1 3-15,3-2 3 16,4-2-5-16,2-14 2 15,1-5-3-15,0 0 6 16,-6-4-5-16,-5 1 1 16,-3 0 0-16,-8-3-1 15,-3 3-1-15,0 2 0 16,0 3-4-16,-6 4-2 0,-9 5-5 16,2 7 2-16,-6 3-10 15,-1 3-10-15,-2 16 1 16,-2 6-7-16,6 4-14 15,4 3-15-15,9-3-99 16,5-5-53-16,0-5-57 16</inkml:trace>
  <inkml:trace contextRef="#ctx0" brushRef="#br0" timeOffset="149578.87">22893 9314 738 0,'0'0'127'0,"0"0"-3"16,0 0-67-16,0 0-29 16,0 0-7-16,0 0 5 15,-10-14-13-15,10 14 4 16,-2 0-8-16,1 0-6 15,-2 2-3-15,-2 15-1 16,1 7 1-16,1 3 0 16,1 2-4-16,1 0-7 0,1-2-4 15,0-3-30 1,0 0 3-16,0-7-24 0,0-2-85 16,3-6-68-16,7-9-119 15</inkml:trace>
  <inkml:trace contextRef="#ctx0" brushRef="#br0" timeOffset="149881.03">23063 9157 772 0,'0'0'109'0,"0"0"13"15,0 0-63-15,0 0-32 16,0 0-20-16,0 0-4 16,-15-13-3-16,15 14-1 15,0 14 1-15,0 7 3 16,3 3-3-16,6 0 0 16,1 1-1-16,4 1 1 15,0-2-18-15,-1-1-14 16,-1-5-31-16,0-2-33 15,-2-2-27-15,-4-6-104 16,0-6-117-16</inkml:trace>
  <inkml:trace contextRef="#ctx0" brushRef="#br0" timeOffset="150200.87">23227 8976 820 0,'0'0'150'16,"0"0"-64"-16,0 0-39 15,0 0-24-15,0 0-16 16,0 0 3-16,30-15 7 0,-7 18 7 15,5 14-10-15,2 5 2 16,1 1 0-16,-3 7-9 16,-3 1 1-16,-2 8-7 15,-6 1-1-15,-7 9-12 16,-7 4-12 0,-3 8-26-16,-21 7-37 0,-18-4-167 15</inkml:trace>
  <inkml:trace contextRef="#ctx0" brushRef="#br0" timeOffset="151250.06">20578 10665 662 0,'0'0'138'0,"0"0"-26"15,0 0-57-15,0 0-26 16,0 0-8-16,0 0-6 15,0-11-1-15,-9 21-6 16,-1 10-4-16,-5 9 6 16,4 5-4-16,4 2 4 15,4 3-4-15,3 2-5 16,0-7 1-16,1-3-4 16,14-4 2-16,7-7-6 15,4-3-8-15,5-11-5 16,4-6-13-16,1 0-26 15,1-6-71-15,-4-14-107 0,-6 0-98 16</inkml:trace>
  <inkml:trace contextRef="#ctx0" brushRef="#br0" timeOffset="151530.76">20844 10685 507 0,'0'0'241'0,"0"0"-86"16,0 0-62-1,0 0-56-15,0 0-22 0,0 0-2 16,-12-11-7 0,12 24-3-16,0 6 17 0,6 1-10 15,1-2-4-15,1 2 2 16,0 4-6-16,1-2-2 15,1 2-4-15,-2-2-27 16,3-3-20-16,-1-3-83 16,2-6-53-16,-1-6-68 15</inkml:trace>
  <inkml:trace contextRef="#ctx0" brushRef="#br0" timeOffset="151792.04">21118 10711 796 0,'0'0'149'0,"0"0"-65"15,0 0-48-15,0 0-26 16,0 0 3-16,0 0 1 16,0-5 1-16,0 13-12 15,0 8 14-15,2 1-12 16,5 5-1-16,-1-1 0 15,3 5-4-15,-1 0 0 16,-1-1-11-16,3-3-26 16,1-2-12-16,-1-6-63 0,-1-6-111 15,0-8-182-15</inkml:trace>
  <inkml:trace contextRef="#ctx0" brushRef="#br0" timeOffset="152174.97">21335 10614 829 0,'0'0'97'0,"0"0"-28"16,0 0-36-16,0 0-26 15,0 0 12-15,0 0 6 16,-26 65-3-16,26-45-1 15,0-1-6-15,10-7-3 0,-1 2-3 16,1-4 1-16,0-4-2 16,-4-2-2-16,4-4-4 15,-1 0 0-15,0 0-1 16,3-3 8-16,1-15-2 16,2-4-4-16,0-7-2 15,-6-3-1-15,-1-2 0 16,-8 2 0-16,0 3-8 15,0 3 1-15,0 6-9 16,-2 9-3-16,-8 11-7 16,-6 0-27-16,-3 18-30 15,-1 9-81-15,-4 2-82 16,3-2-134-16</inkml:trace>
  <inkml:trace contextRef="#ctx0" brushRef="#br0" timeOffset="152590.16">21589 10254 855 0,'0'0'106'16,"0"0"-27"-16,0 0-31 16,0 0-25-16,0 0-8 15,0 0-6-15,5-13-5 16,2 32 4-16,4 8 29 15,4 4-23-15,2-1-6 16,8 3-1-16,0 0-1 16,2 0-4-16,-3 0 1 0,1 4-3 15,-6-3-5-15,-2 4-5 16,-5 1-15-16,-11 4-9 16,-1 4-34-16,-13 8-50 15,-20-4-243-15</inkml:trace>
  <inkml:trace contextRef="#ctx0" brushRef="#br0" timeOffset="153140.84">22317 10331 577 0,'0'0'153'16,"0"0"-27"-16,0 0-29 15,0 0-47-15,0 0-6 16,0 0-9-16,-24-15-24 16,11 23-6-16,0 10 8 15,-4 4 1-15,4 7-3 16,3 6 4-16,5 1-8 16,-1 3 8-16,6 0-15 15,0-8 0-15,0-3-5 0,15-5-7 16,1-8-26-16,7-5-7 15,2-8-11-15,0-2-81 16,0 0-66-16,-5-17-103 16</inkml:trace>
  <inkml:trace contextRef="#ctx0" brushRef="#br0" timeOffset="153532.22">22471 10207 671 0,'0'0'93'15,"0"0"58"-15,0 0-52 16,0 0-44-16,0 0-25 16,0 0 3-16,-28-22 2 15,26 22-16-15,-1 0-13 16,3 3-2-16,0 11-2 16,0 5 8-16,0 0-6 15,0-1-2-15,3 2 1 16,6-1-3-16,-1 2-1 15,3-1-6-15,-2-3-13 0,1-3-18 16,0 3-22 0,-1-7-36-16,-2-5-107 0,1-5-128 15</inkml:trace>
  <inkml:trace contextRef="#ctx0" brushRef="#br0" timeOffset="153923.5">22699 10240 518 0,'0'0'270'16,"0"0"-140"-16,0 0-56 16,0 0-51-16,0 0-13 15,0 0 10-15,-10 1-1 16,10 2-8-16,0 2 12 16,0 2 12-16,0 0-23 15,0 1-10-15,0 2 9 16,7 1-9-16,-2 4 2 0,2 2-4 15,-3 3 3-15,1 5-3 16,-3 2-3-16,2 2-17 16,-1 1-34-16,-1 1-23 15,-2-7-147-15,0-9-196 16</inkml:trace>
  <inkml:trace contextRef="#ctx0" brushRef="#br0" timeOffset="154290.49">23035 10081 808 0,'0'0'86'16,"0"0"32"-16,0 0-60 15,0 0-37-15,0 0-11 16,0 0-2-16,-6-6 0 16,6 6-5-16,0 11-2 15,0 2 10-15,3 3-7 16,3 1-3-16,1 3 1 0,1 2-2 15,-2-1 0-15,3-1-16 16,1-2-21-16,1-2-25 16,-2 0-79-16,1-7-46 15,-4-5-102-15</inkml:trace>
  <inkml:trace contextRef="#ctx0" brushRef="#br0" timeOffset="154664.37">23209 9968 902 0,'0'0'101'16,"0"0"-37"-16,0 0-16 15,0 0-35-15,0 0-8 16,0 0 11-16,-3-24 0 16,15 16 2-16,3 3 8 15,-1 4-7-15,2 1-9 16,1 0 5-16,2 1-6 16,2 13-2-16,0 6-2 15,4 4 1-15,0 3-5 16,1 5 0-16,-3 4 0 0,-6 2-1 15,-4 2-18-15,-11 4-11 16,-2 3-7-16,-5 7-16 16,-20 6-25-16,-10 3-135 15,-7-3-393-15</inkml:trace>
  <inkml:trace contextRef="#ctx0" brushRef="#br0" timeOffset="155392.19">21017 11413 655 0,'0'0'123'0,"0"0"-20"15,0 0-42-15,0 0-22 16,0 0-2-16,0 0-3 15,0-62 4-15,0 62-2 16,0 0-15-16,0 0-3 16,-5 0-9-16,-7 16-6 15,0 11 1-15,-1 9-1 16,4 6 0-16,4 5 1 16,5 1 4-16,0 0-7 0,5-3 1 15,16-7-2-15,5-7-3 16,4-9-16-1,6-9-18-15,5-9-8 0,2-4-28 16,-3 0-142-16,-3-17-169 16</inkml:trace>
  <inkml:trace contextRef="#ctx0" brushRef="#br0" timeOffset="156239.51">21358 11361 882 0,'0'0'91'0,"0"0"-22"15,0 0-44-15,0 0-18 16,32-75-3-16,-18 72-4 16,-2 3 0-16,1 0-2 15,0 0 2-15,-1 9 0 0,-1 6 4 16,0 6 0-16,-3 2 3 15,-1 2 6-15,-1 2-3 16,-6-3 3-16,0 2-5 16,0-3 0-16,0 1-2 15,-6-4 5-15,-3-1-9 16,3-7 0-16,1-3-2 16,2-4 0-16,2-5 0 15,1 0-2-15,0 0-2 16,0 0-7-16,9-12 10 15,12-12 1-15,7-5 0 16,2-3-11-16,0-1-21 16,0 1 0-16,-3 1 5 15,-2 3-3-15,-3 2 19 0,-5 6 10 16,-8 4 1-16,-2 3 3 16,-5 7 13-16,-1 3 10 15,-1 0 12-15,2 3-4 16,-2 0-8-16,1 0-6 15,-1 0-12-15,0 0-1 16,0 11-2-16,0 6 1 16,0 1 7-16,0 3 5 15,0-1-11-15,0 0 3 16,0-5 1-16,6-4-8 16,3-1 0-16,0-5-2 15,4-2-1-15,2-3 0 0,3 0 2 16,2-1 0-1,0-12-1-15,0-5 3 0,-5-2-4 16,-3 1-1-16,-3-3 1 16,-7 3-4-16,0 0 1 15,-2 4-1-15,0 1-7 16,-3 4-1-16,-10 5-6 16,-3 5-2-16,-1 0-16 15,-3 7-24-15,1 13-8 16,3 0-50-16,2 0-106 15,4-2-117-15</inkml:trace>
  <inkml:trace contextRef="#ctx0" brushRef="#br0" timeOffset="156602.49">22014 11057 963 0,'0'0'53'16,"0"0"11"-16,0 0-27 15,0 0-28-15,0 0-8 16,0 0-1-16,0 0-1 0,50-65 0 15,-38 65 1 1,0 13 7-16,1 3 7 0,-1 6-4 16,0 3 4-16,0 8-10 15,3 2-3-15,-4 2 0 16,-1 2-1-16,-3 2-6 16,-4 3-21-16,-3 3-10 15,0 1-34-15,-3-4-107 16,-10-2-173-16</inkml:trace>
  <inkml:trace contextRef="#ctx0" brushRef="#br0" timeOffset="157520.01">21692 11454 485 0,'0'0'60'16,"0"0"80"-16,0 0-32 16,0 0-49-16,0 0 1 15,0 0-4-15,-23-43-17 16,19 35-1-16,0-1 4 15,0 1-2-15,2 1-1 16,-1 1-10-16,3 5-2 0,0 1-3 16,0 0-6-16,0 0-8 15,0 0-2-15,0 0-8 16,0 1-9-16,5 15 9 16,5 6 10-16,2 2-9 15,-2 4-1-15,2 1 0 16,0 5-12-16,0 4-17 15,1 3-7-15,-4-2-33 16,1-1-44-16,-4-8-131 16,-4-10-271-16</inkml:trace>
  <inkml:trace contextRef="#ctx0" brushRef="#br0" timeOffset="158180.44">22770 11050 818 0,'0'0'79'0,"0"0"28"16,0 0-58-16,0 0-24 16,0 0-18-16,0 0-4 15,-91 18 0-15,75 7 4 16,2 3-1-16,5 5 7 15,3 2-5-15,6-1-6 16,0 0 0-16,0-2-2 0,10-7-16 16,11-4-21-1,3-6-29-15,6-13-48 0,2-2-102 16,1-8-141-16</inkml:trace>
  <inkml:trace contextRef="#ctx0" brushRef="#br0" timeOffset="158654.78">22904 11003 811 0,'0'0'49'16,"0"0"64"-16,0 0-68 15,0 0-34-15,0 0-10 16,0 0 3-16,19-61-1 16,-7 54 4-16,0 5-1 15,-3 2-4-15,-2 0-2 16,2 2 2-16,1 9 3 16,-2 3 4-16,0 1-3 15,-2-1 0-15,-3 2 2 16,-2 0 3-16,-1 0-5 15,0 3 7-15,0-1-2 16,-6-2-4-16,-6 4-1 16,3-5-6-16,-2-1 3 0,4-2-3 15,1-3 2 1,2-4-2-16,2-2-2 0,2-3 1 16,0 0-11-16,0 0-2 15,15 0 13-15,9-14 1 16,6-3 0-16,-2 1-15 15,-3-1-13-15,-2 1-11 16,-2 1-34-16,0 1-85 16,-6-1-74-16,-4 1-84 15</inkml:trace>
  <inkml:trace contextRef="#ctx0" brushRef="#br0" timeOffset="158949.54">23288 10972 91 0,'0'0'697'0,"0"0"-523"16,0 0-82-16,0 0-48 16,0 0-21-16,0 0-2 15,-18 0 6-15,18 0-13 16,0 0-10-16,-1 0-4 15,1 10 0-15,0 9 0 16,0 3 1-16,0 2-1 16,0 2 0-16,1-2-11 0,6 0-23 15,1-5-12-15,0 0-17 16,-1-4-91 0,-1-4-102-16,-1-7-116 0</inkml:trace>
  <inkml:trace contextRef="#ctx0" brushRef="#br0" timeOffset="159235.65">23445 10846 995 0,'0'0'25'0,"0"0"41"0,0 0-29 16,0 0-34-16,0 0-3 16,0 0 0-16,-8 34 1 15,17-15-1-15,0-1 3 16,1 0-6-16,1 0 3 16,0 1-15-16,0-2-7 15,2 2-10-15,-2-2-45 16,3-3-76-16,-8-6-147 15</inkml:trace>
  <inkml:trace contextRef="#ctx0" brushRef="#br0" timeOffset="159616.76">23627 10618 920 0,'0'0'97'0,"0"0"-11"0,0 0-46 15,0 0-35-15,0 0 1 16,0 0 18-16,26 25-2 16,-6-3-6-16,3 2-6 15,-3 1 0-15,0 5-2 16,-3 4-6-16,-3 5-1 16,-4 7-1-16,-8 5-3 15,-2 3-24-15,-13 6-16 16,-20 5-27-16,-7 2-143 15,-11-4-239-15</inkml:trace>
  <inkml:trace contextRef="#ctx0" brushRef="#br0" timeOffset="160656.28">23644 9004 900 0,'0'0'69'0,"0"0"7"0,0 0-16 15,0 0-46-15,0 0-14 16,0 0-2-16,19-14 2 16,15 17 2-16,5 7 1 15,-1 4-2-15,0 5-1 16,-8 7 0-16,-2 6 0 16,-6 8 0-16,-5 7 7 15,-2 7-3-15,-9 5 1 16,-5 7 3-16,-1-1 3 15,0-4-1-15,0-3 0 16,-4-5 1-16,4 1-4 16,0-6-6-16,1 0 0 0,13-4-1 15,5-5 1-15,-1-3-1 16,4-2 1-16,-1 0-1 16,1-3 2-16,-2 1-2 15,1-3-3-15,-5 2 3 16,2 1 1-16,0 1-1 15,-1 1 3-15,0 0 3 16,0-2-3-16,0 3 6 16,-3-5-6-16,1 1-1 15,-4-2 3-15,-2 4 0 16,1 2-3-16,-4 0-2 0,-2 2 2 16,-3-2 1-1,-1-8-2-15,0 0-2 0,-14-3 0 16,-9 0-1-1,-3 0-9-15,-1-3-8 0,0-4-13 16,2-5-20-16,4-11-30 16,1-1-124-16,5-14-243 15</inkml:trace>
  <inkml:trace contextRef="#ctx0" brushRef="#br0" timeOffset="161270.91">24275 9283 613 0,'0'0'111'0,"0"0"73"15,0 0-94-15,0 0-14 16,0 0-36-16,0 0-12 16,0-20-2-16,0 20-9 0,0 0-11 15,0 8-2-15,0 15 3 16,0 10 21-16,0 4-14 15,4 4 6-15,6-2 4 16,-1 3-9-16,0-5 4 16,3 1-5-1,-2-2 1-15,3-2-5 0,0 0 5 16,0-2-7-16,2-3 0 16,0 0-1-16,1-5 0 15,-2-2-3-15,1-4-3 16,-2-2-1-16,-2-7 2 15,2-2-1-15,-1-4-1 16,2-2 0-16,2-1 0 16,3 0 2-16,2-8-2 15,-3-9 0-15,-2-2-1 0,-4 1-3 16,-7 2 2-16,-3 5-3 16,-2 0-1-16,0 2 1 15,-5 6-8-15,-13 3-8 16,-12 0-11-16,-6 17-10 15,-2 12 7-15,0 6-6 16,4 5-39-16,4-4-136 16,-1-5-408-16</inkml:trace>
  <inkml:trace contextRef="#ctx0" brushRef="#br0" timeOffset="173575.06">4751 6996 756 0,'0'0'9'16,"0"0"55"-16,0 0-7 0,0 0 2 16,0 0-34-1,0 0-10-15,0 0-13 0,0 0 8 16,27-15 17-16,-5 9-3 16,2-2-5-16,6 2-1 15,6-5 3-15,10 3-2 16,8-1-4-16,5 0-3 15,1 2-4-15,-2-1-2 16,-5 3-5-16,0 1 1 16,-8 1-2-16,-8 3 0 15,-4 0-3-15,-11 0-16 16,-7 0-47-16,-6 10-37 0,-9 0-139 16,-3-2-238-1</inkml:trace>
  <inkml:trace contextRef="#ctx0" brushRef="#br0" timeOffset="174716.66">892 7302 651 0,'0'0'59'15,"0"0"-2"-15,0 0 57 16,0 0-21-16,0 0-51 16,0 0-27-16,-28-8-8 15,31 13-7-15,9 7 14 0,3 5 2 16,4 2-4-16,-2 3 1 15,-1 0-4-15,-1 1 2 16,-2 0-4-16,-3-2-4 16,0-1 1-16,-4-3-3 15,-1-5 0-15,-3-2 0 16,-2-3 0-16,0-3-1 16,0-1 2-16,0-3 0 15,0 0 1-15,0 0 4 16,-6-2-6-16,-3-13 1 15,1-7-1-15,1-4 0 16,0-5 2-16,4-4-3 16,3-1 1-16,0 0-1 0,0-3 1 15,7 4-2 1,10 2 2-16,-1 5-2 0,4 6 3 16,-1 7-3-16,0 8 1 15,-1 7 0-15,0 0-2 16,3 17 2-16,0 9-2 15,0 3 2-15,-3 4 0 16,1-2 2-16,0-5-2 16,-2-1 0-16,1-3 0 15,0-2-7-15,-2-1-19 16,-1-3-19-16,-3-5-34 16,3-10-101-16,0-1-54 0,1-11 101 15,-2-13-175 1</inkml:trace>
  <inkml:trace contextRef="#ctx0" brushRef="#br0" timeOffset="175074.51">1405 7258 214 0,'0'0'228'16,"0"0"-102"-16,-6-95 44 16,-4 73-64-16,1 7 12 15,4 9-62-15,4 1-2 16,-1 5-13-16,1 0-12 16,1 0-15-16,0 7-14 15,0 15 1-15,0 9 18 16,0 4-5-16,5-2-5 15,8-4 1-15,4-2 0 16,-1-4-1-16,0-5-9 0,1-5 4 16,-1-5-4-1,2-3 0-15,-2-5 0 0,-1 0 1 16,3-12 0-16,1-11 5 16,-5-9-3-16,2-4-3 15,-5 0-3-15,-8-4-5 16,-3 2-3-16,0 2 0 15,-11 5 1-15,-8 6-9 16,-2 13-4-16,-3 9 0 16,0 3-22-16,-2 22-4 15,2 14 0-15,1 5-35 16,4 0-20-16,8-4-51 16,6-7-8-16,5-8-256 15</inkml:trace>
  <inkml:trace contextRef="#ctx0" brushRef="#br0" timeOffset="175321.01">1869 6909 898 0,'0'0'8'0,"0"0"29"0,0 0 40 16,0 0-28 0,0 0-21-16,0 0-24 0,-37-29-4 15,52 27-37-15,7 2-29 16,-1 0-121-16,-7 2-163 16</inkml:trace>
  <inkml:trace contextRef="#ctx0" brushRef="#br0" timeOffset="175496.51">1998 7207 762 0,'0'0'49'16,"0"0"4"-16,0 0 58 0,0 0-70 15,0 0-41-15,0 0-27 16,-3-7-88-16,20-8-84 15,-1-4-100-15</inkml:trace>
  <inkml:trace contextRef="#ctx0" brushRef="#br0" timeOffset="176168.11">2196 6832 574 0,'0'0'135'0,"0"0"-56"0,0 0 51 16,-84-22-54-16,67 22-36 16,0 8-17-1,6 13 1-15,0 8-9 0,5 3 2 16,1 2-3-16,5-1-11 16,0 0-2-16,0-5-1 15,3-5 4-15,6-3-4 16,1-6-2-16,1-4-3 15,-2-5 2-15,3-5-8 16,0 0 1-16,0-10 8 16,1-8-5-16,-1-6-4 15,1-1 2-15,-5-1 8 16,-2 1 1-16,-1 2 2 16,-2 3-2-16,0 8 2 15,-1 2 1-15,-2 7 2 16,1 2 8-16,3 1-5 0,2 0 1 15,3 0-8-15,7 16 12 16,-2 9-5-16,0 9 4 16,0 6 4-16,4 10-8 15,-5 2 3-15,2-4-1 16,2 0 1-16,0-6-8 16,0-4 1-16,-1-2-3 15,-2-4 2-15,-1-3-3 16,-1-5 0-16,0-2 2 0,-6-8 0 15,-3-6-2 1,0-5 0-16,0-3-1 16,-3 0 0-16,0 0-1 0,3-8 2 15,-1-12 0-15,4-1-1 16,-3-3-4 0,-3 4-6-16,0 5 4 0,0 1-2 15,-9 5-4-15,-4 4 8 16,-6 5-16-16,-6 0-2 15,0 11-1-15,-3 7 0 16,3 3-5-16,3 1-2 16,4 2-42-16,6-4-54 15,3-6-34-15,9-5-32 16</inkml:trace>
  <inkml:trace contextRef="#ctx0" brushRef="#br0" timeOffset="177023.75">3276 6863 512 0,'0'0'50'0,"0"0"113"16,0 0-71-16,0 0 20 16,0 0-46-16,0 0-24 15,-18-63 2-15,8 57 0 16,-5 5-12-16,0 1-7 16,-5 0-3-16,-1 4-11 15,-2 16-1-15,0 7-5 16,2 4-5-16,2 3 4 15,7 1 0-15,6-2-2 16,6-6-1-16,0-3-1 16,0-4 0-16,9-3-5 0,7-3 3 15,1-5 2 1,0-5 0-16,3-4 2 0,-1 0-1 16,-1-4 0-16,2-12-1 15,-4-3 0-15,1-3-4 16,-1-5 3-16,-4 0-5 15,-2 0 1-15,-2 4 3 16,-5 2 1-16,-1 4 1 16,-2 3 0-16,0 7 0 15,0 4 0-15,0 1 1 16,2 2-1-16,3 0-3 16,2 5-3-16,5 10 5 0,2 4 1 15,2 1 0 1,-2 3-3-16,6-1-14 0,-3-2-7 15,2-3-15-15,0-3-21 16,-2-4-46-16,1-10-137 16,-7 0-147-16</inkml:trace>
  <inkml:trace contextRef="#ctx0" brushRef="#br0" timeOffset="177252.44">3593 6358 454 0,'0'0'507'0,"0"0"-436"0,0 0-41 16,0 0-2-16,-26 82-11 15,26-34-6-15,0 5-11 16,4 1-13-16,5-1-45 15,1-5-145-15,-7-4-389 16</inkml:trace>
  <inkml:trace contextRef="#ctx0" brushRef="#br0" timeOffset="178547.87">4621 8785 447 0,'0'0'82'16,"0"0"48"-16,0 0 14 15,0 0-31-15,0 0-34 0,0 0-34 16,-15-13-9 0,15 13-12-16,0-1-10 0,15-5-14 15,19-2 8 1,16-5 7-16,18-5 0 0,10-3 1 15,10 1-11-15,6 3-4 16,0 8-1-16,-6 4-10 16,-6 5-31-16,-13 0-51 15,-14 10-111-15,-13 0-191 16</inkml:trace>
  <inkml:trace contextRef="#ctx0" brushRef="#br0" timeOffset="179640.15">1183 9147 821 0,'0'0'14'0,"0"0"56"16,0 0 23-16,0 0-50 15,0 0-28-15,0 0-11 16,-24 10-2-16,24 4 0 16,5 4 7-16,5 6 0 15,3 1-2-15,-2 1 1 16,1 3 1-16,-2 2 1 15,-5-5-5-15,-1 1 0 16,-4-5-2-16,0-7-3 16,0-6 0-16,0-4 4 15,0-2-4-15,0-3 3 0,0 0-2 16,0 0 1-16,0-5 5 16,0-13 0-16,0-8-5 15,-4-5 1-15,2-1-3 16,1 1 2-16,1-3-1 15,0 1-1-15,0 3 1 16,10 3-3-16,3 3 2 16,3 5-2-16,1 5 1 15,-3 6 0-15,2 8 1 16,-1 0-3-16,3 8 2 0,2 11 0 16,-1 3-4-1,0 2 4-15,-2 2-18 16,2-3 2-16,-1-1-25 15,0-4-8-15,4-4-47 0,-1-7-46 16,3-7-81-16,0 0-65 16</inkml:trace>
  <inkml:trace contextRef="#ctx0" brushRef="#br0" timeOffset="180008.16">1632 9096 559 0,'0'0'118'16,"0"0"0"-16,0 0 46 15,0 0-94-15,0 0-26 16,0 0 2-16,-64-45-21 16,64 45-15-16,0 0-10 0,0 11 2 15,0 9 3-15,8 4 8 16,6-2-5-16,0-1-2 16,2-2-5-16,2-2 1 15,0-4 1-15,1-5-2 16,-4-3-1-16,0-5-2 15,-3 0 2-15,-2 0 3 16,2-13-3-16,-4-9 6 16,-2 0-2-16,-6-3-1 15,0 0-2-15,0 1-2 16,-8 0-1-16,-8 4-8 16,-2 3 3-16,-1 4-14 0,1 5 0 15,3 8-10 1,3 0-28-16,7 5-9 0,4 9-66 15,1 3 15-15,0-6-74 16,10-3-55-16</inkml:trace>
  <inkml:trace contextRef="#ctx0" brushRef="#br0" timeOffset="180204.78">1960 8925 501 0,'0'0'323'0,"0"0"-228"0,0 0-13 15,0 0-51-15,0 0-22 16,0 0-9-16,-6-12-123 16,12 21-9-16,2 4-161 15</inkml:trace>
  <inkml:trace contextRef="#ctx0" brushRef="#br0" timeOffset="180379.49">2132 9123 812 0,'0'0'47'15,"0"0"36"-15,0 0-24 0,0 0-53 16,0 0-6-16,0 0-98 15,7-26-156-15,8 8-265 16</inkml:trace>
  <inkml:trace contextRef="#ctx0" brushRef="#br0" timeOffset="181014.11">2372 8642 772 0,'0'0'33'0,"0"0"75"0,0 0-15 15,0 0-46-15,-98-33-15 16,78 34-13-16,2 19 0 16,0 7-8-16,5 9-9 15,4 7 5-15,4 1-3 16,5-2 0-16,0-6-4 15,8-5 0-15,11-9-2 16,-1-8 2-16,0-6 0 16,-3-5-5-16,1-3 5 15,1-1-2-15,-1-15 4 16,-2-3-2-16,-1-4 0 16,-4 3 0-16,-1-4 0 0,-2 5 0 15,-2-1 1-15,-1 8 0 16,-2 4-1-16,1 4 0 15,-2 2-1-15,2 2 0 16,5 0 0-16,2 9-4 16,7 13 5-16,-1 4 9 15,3 7-4-15,-4 6-5 16,3 0 9-16,-2 3-3 16,-1 2-2-16,-2-1 6 15,1 3-1-15,-4-3-2 16,2-4 1-16,-1-4-6 15,-1-8 0-15,-2-8-2 16,-3-11 0-16,1-7 0 16,3-1-3-16,-1-5 3 15,3-18 8-15,4-5-1 0,-5-3-4 16,1 3-3-16,-5 3 0 16,-5 0 0-16,0 6-4 15,-5 2-7-15,-14 7-1 16,0 6-15-16,-8 4-15 15,-4 4-17-15,-1 18-16 16,1 3-122-16,3 1-62 16</inkml:trace>
  <inkml:trace contextRef="#ctx0" brushRef="#br0" timeOffset="181590.11">3000 8557 903 0,'0'0'66'0,"0"0"-20"15,0 0-3-15,0 0-31 0,-45 83-4 16,51-50-1-16,12-1 8 16,0 1-2-16,6-1-6 15,-5-1-1-15,1-1-2 16,-3-4 4-16,-3 0-8 16,-2-3 4-16,-6-4-1 15,-3-2 4-15,1-7-7 16,-4-3 2-16,2-5 0 15,-2-2 0-15,0 0 1 16,0 0-2-16,1 0 2 16,1-11 0-16,1-8-1 15,4-4-1-15,-1-1-1 16,3 1 2-16,0 5-2 16,1 1 2-16,1 2-2 0,2 5 0 15,1 0 0-15,3 6 0 16,2 2 0-16,-2 2-5 15,0 0 4-15,1 9 0 16,-6 8 1-16,-4 0 0 16,-6 3 0-16,-2 6 0 15,-6 3-2-15,-12 0 0 16,-8 0-10-16,0-6-6 16,-1-4-30-16,2-10-34 15,3-9-170-15,5-5-84 16</inkml:trace>
  <inkml:trace contextRef="#ctx0" brushRef="#br0" timeOffset="181848.2">3293 8064 785 0,'0'0'31'0,"0"0"68"16,0 0-4-16,0 0-68 15,0 0-24-15,0 0 3 16,-1 97 7-16,22-42-11 0,-1 3-2 16,3-4-8-1,1-4-56-15,-6-4-85 16,-3-5-166-16</inkml:trace>
  <inkml:trace contextRef="#ctx0" brushRef="#br0" timeOffset="182332.41">3604 8760 866 0,'0'0'80'16,"0"0"13"-16,0 0-49 15,0 0-28-15,0 0-2 16,0 0-2-16,37-82-5 16,-11 51-3-16,2-3-3 15,2-4-1-15,-2 0 3 16,-1 1-1-16,-5 2-2 15,-7 6 2-15,-7 4-2 16,-8 9-6-16,0 4 4 16,0 7 0-16,-3 5 0 15,-11 0 2-15,-2 4 0 16,1 11 0-16,2 3 0 16,4 3 0-16,6-1 1 0,3-3-1 15,0 4 3-15,0-4-2 16,3 3 0-16,16-3 1 15,-1-1 1-15,4-3 0 16,2 0-3-16,-7 0 1 16,-1-3 1-16,-7 0-3 15,-4 3 4-15,-5 0-6 16,0 6 1-16,-19 6-10 16,-12-2-46-16,-8-4-109 15,-5-13-273-15</inkml:trace>
  <inkml:trace contextRef="#ctx0" brushRef="#br0" timeOffset="183039.18">3844 7238 151 0,'0'0'360'16,"0"0"-296"-16,0 0 101 15,0 0-51-15,0 0-39 16,0 0-42-16,36-56 3 15,-15 28-10-15,1-6-7 16,0-7-3-16,4-4-8 0,-2-2 4 16,-5 2-2-16,-5 5-3 15,-7 3 0-15,-7 4 2 16,0 6-6-16,0 8-1 16,-3 7-1-16,-3 5 2 15,-4 6 2-15,5 1-5 16,-7 0 1-16,3 17-1 15,-1 3 2-15,1 2 1 16,6 2-3-16,3-3 0 16,0 1-1-16,0-2 1 15,18-1 0-15,1-2 0 16,8 0 2-16,3-1-2 16,3 0 1-16,0 1-1 15,-2 0 1-15,-4-1-1 0,-8-1 3 16,-5 0-3-16,-7-2 0 15,-7 4-1-15,0 5-3 16,-19 6 4-16,-13 5-27 16,-7 1-58-16,-5-8-142 15,5-6-350-15</inkml:trace>
  <inkml:trace contextRef="#ctx0" brushRef="#br0" timeOffset="193951.03">6669 11436 554 0,'0'0'156'15,"0"0"-33"-15,0 0-37 16,0 0-47-16,0 0-4 16,0 0 3-16,0 0-11 15,0 0-2-15,0-8-4 16,0 7 2-16,0-1-7 15,0-1 12-15,0 3-24 16,0-3 19-16,0 1-2 16,0-1-10-16,-3-1 2 0,-1 1-6 15,-2 1 4 1,-4-2-7-16,2 3 11 16,-4-2-10-16,2 3-3 0,-4 0 5 15,-4 0 3-15,2 0-3 16,-7 1-3-16,1 11-3 15,-1 3 8-15,1 2-5 16,1 2 4-16,3 3 3 16,2 2-10-16,1 5 8 15,2 0-3-15,3 4 7 16,5-2-9-16,-4 0 4 16,6-2 0-16,0 1-1 15,3-3 1-15,0 0 3 16,0-3-5-16,0-2-2 0,6-2 8 15,3-1-4-15,1-5 0 16,2 1-6-16,0-1 4 16,2-2-1-16,2-3-2 15,0-3 2-15,4-1-2 16,-1-5 4-16,1 0-1 16,2 0-2-16,-3 0-2 15,4 0 3-15,-1-5-3 16,3-4 2-16,-1-1-2 15,0 1 0-15,0-4-1 16,-2 1 2-16,1-3 0 0,-2-2-1 16,-2 0-1-16,0-1-1 15,-4-3 0-15,-3-1 6 16,0 0-6-16,-3 0 2 16,-3-1-2-16,1 1 0 15,-4 0 1-15,-1 1 2 16,-2-2-3-16,0 2 0 15,0-3 0-15,0 5 2 16,-2-1-2-16,-5 1-1 16,-3 2 0-16,-1 2-6 15,-1 1 3-15,-1 0 2 16,1 2-5-16,-6 4 4 16,4-1-3-16,-5 2 5 15,0 1-1-15,1 2-5 0,-3 3 5 16,3-1-2-16,0 2-4 15,-1 0-2-15,1 0-8 16,0 0-8-16,6 5-6 16,-1 3-6-16,5 3-13 15,2-3 1-15,3 5-3 16,3 2-21-16,0 2-34 16,0 0-118-16,3-2-227 15</inkml:trace>
  <inkml:trace contextRef="#ctx0" brushRef="#br0" timeOffset="195307.76">7849 11414 586 0,'0'0'189'0,"0"0"-67"15,0 0-39-15,0 0-43 16,0 0-8-16,0 0 3 16,-19-16-9-16,13 16 1 15,-2 0-5-15,-4 0-15 16,-1 0 2-16,-2 0 13 16,-3 5-3-16,-3 3-4 15,5 3 1-15,-5 0 0 16,6 3 2-16,-3 2-3 15,1 1-2-15,3 0-4 16,3 3 5-16,1-1 0 16,2 2-8-16,4 0 0 0,1 5 5 15,1-2 0-15,2 2-4 16,0-1 3-16,0 0 2 16,0 0 2-16,8-3-1 15,-1 1-3-15,4-3 3 16,1-2 0-16,0-1-5 15,0-3 1-15,6-2-3 16,-1-1-1-16,1-2-2 16,5-4 2-16,-1 1 0 15,5-5-3-15,-1-1 4 16,1 0-6-16,2 0 4 16,-1 0-1-16,3-4-3 0,1-4 0 15,-1-4 1-15,0-2 2 16,-2-2-1-16,-4 1-2 15,2-2 1-15,-3-1 1 16,0-1-1-16,-4-1 1 16,-3 2-2-16,-2 0 0 15,-4-1 1-15,2 1 0 16,-3-3 1-16,-2 1-1 16,-2-1 0-16,-3-2-1 15,1 2 1-15,-1-1 3 16,-3 2-3-16,0 0-2 15,0 2 1-15,0-2-2 16,-4 2 2-16,-5 1 0 0,-2 0 3 16,-5-2-3-1,-1 1 0-15,-3 0 0 0,-6 1 0 16,-2 0 0-16,-2 4-3 16,-4 2 0-16,-4 5-2 15,1 4-4-15,-4 2-5 16,0 0-2-16,2 8-3 15,-1 7-7-15,0 7-11 16,1 2-12-16,-1 3-7 16,4 2 1-16,0 4-1 15,5 2-16-15,1-3-55 16,3-1-186-16,2-4-206 0</inkml:trace>
  <inkml:trace contextRef="#ctx0" brushRef="#br0" timeOffset="195825.81">7315 11836 395 0,'0'0'94'0,"0"0"-1"16,0 0 54-16,0 0-60 0,0 0 4 15,0 0-13 1,-31 0-20-16,25 0-6 0,1 0-8 15,-1 0-8-15,2 10-15 16,-1 10-4-16,-2 10 2 16,-1 7 3-16,-1 3-9 15,-2 6-11-15,0 3-2 16,0 4-25-16,1 2-39 16,-3-5-89-16,-3-9-435 15</inkml:trace>
  <inkml:trace contextRef="#ctx0" brushRef="#br0" timeOffset="199245.75">8549 10964 396 0,'0'0'56'0,"0"0"10"15,0 0-7-15,0 0-23 16,0 0 9-16,0 0 0 15,-27 0-22-15,22 0 8 16,-1-3 4-16,-1-1-2 16,-2 0-5-16,1-1 10 15,-1 1 3-15,-1 0-15 0,0 0-1 16,-1 1-10-16,-1-2 0 16,2 5-9-16,-2-3 4 15,-3 0-4-15,0 1 4 16,-5 0 2-16,-2-2-1 15,-3 1-11-15,1 1 14 16,-3-2-7-16,2 1-1 16,-4 2 6-16,0-1-6 15,-1 0-1-15,3 2 3 16,0 0 2-16,-1-4 0 16,-1 4-5-16,1-1 5 15,1 1-4-15,0 0-3 16,0 0 2-16,4 0-3 15,-3 0 4-15,3 0-5 0,-3 0-1 16,-4 0 6-16,3 0-5 16,-4 0 0-16,-2 1 1 15,-2 0-2-15,0 2 0 16,-1-1 8-16,2 1-5 16,3-2-2-16,4 1 2 15,0 1 0-15,2-1-1 16,4 2 1-16,-2-4-3 15,1 4 3-15,1-3-1 16,0 2 0-16,-1 1-1 16,-2 0 0-16,0 1-1 0,0-1 1 15,-3-1-1-15,-1-1 1 16,0 2 0-16,1-2-1 16,-3 3 0-16,0-3 2 15,0 1 1-15,1-1-2 16,-3 0 1-16,-1 1-1 15,1-2 1-15,-4 3 1 16,-3-1-3-16,2-3 1 16,-2 3 2-16,-3-2-3 15,5 1 6-15,0-1-5 16,4 2-1-16,3 1 1 16,3-1 3-16,2-1-2 0,4 2-2 15,0-1 2-15,0 1 3 16,2 2-3-16,1-2-2 15,-1 2-1-15,-1 1 1 16,-4 0 0-16,-1 1 0 16,1 0 3-16,0 2-3 15,0 0-1-15,-4 0 1 16,4-1 1-16,-1 2-1 16,1-2 0-16,-3 3 0 15,3-2 0-15,-3 1 0 16,0 0 0-16,1 0 0 15,-1 1 1-15,3 1 0 16,0-1 0-16,2 1 1 16,1 1-2-16,1-3 0 15,0 2 1-15,2 0-1 0,3 1 1 16,-2 0-1-16,4 0 0 16,-2 0 0-16,3 2 1 15,0 0 1-15,-1-1-1 16,-2 4 2-16,4-6-2 15,2 4 1-15,-1 1 0 16,-1 1-2-16,1 2 3 16,1 3 1-16,2-4-3 15,-1 6 2-15,2 0 4 16,0 0-5-16,0 2 2 0,-2-3-2 16,6 0 0-1,-1 0 1-15,3-1 0 16,0-1-2-16,0 2 2 15,0-1-3-15,0 1 0 0,0 2 0 16,5 0 3-16,6 1 1 16,-2-2-2-16,1 0 0 15,1-2 0-15,1-1 3 16,3-1-3-16,-3-3 3 16,0 1-2-16,1-2-2 15,2 0 0-15,1 2 1 16,-1-2 5-16,2 1-4 15,-1-1-1-15,1 0 1 16,-1 0 0-16,2-1 0 16,1-1 4-16,-2 0-3 15,4-3-1-15,2-1 0 16,0 0 3-16,1-1 2 0,3-2-2 16,-2 0-2-16,2 0 2 15,-2-2-5-15,2 2 2 16,-3 1 0-16,3 0 0 15,0-1-1-15,-1 0 2 16,4-1-2-16,2 0 1 16,-1 1 0-16,2-4-1 15,-3 1-1-15,-1-1 5 16,3 4-6-16,1-2 1 16,1 2-1-16,0-3-2 0,3 0 2 15,-2-1 0-15,-1 0 0 16,-3-1 0-16,-1 0 3 15,0 0-3-15,0 2 0 16,0-1 0-16,1-1 2 16,1 0-2-16,2 0-1 15,-3-1 1-15,4 0 0 16,0-3 1-16,1 3 0 16,-2-3-1-16,5 0 0 15,-2 2 1-15,-1-2-1 16,-1 0 4-16,-2 0-3 15,-3 0 0-15,-1 0-1 16,-1 0-1-16,-1 0 1 16,3 0 1-16,0 0-1 15,1 0 0-15,5 0 1 0,-4 0-1 16,3-2 1-16,2-1-1 16,-2 0-4-16,-3-1 4 15,0-1 0-15,1 0-1 16,-2 1 0-16,-1-2 1 15,7-1 2-15,-1-2-2 16,-1-1-4-16,4 0 4 16,-3-1 2-16,0 0-1 15,-5 0-1-15,-3 1 0 16,1 0 1-16,-4 0-1 16,-1 3-3-16,0-3 3 15,-1 1 0-15,0-2 1 0,1 0-1 16,-1 0 0-1,2-3-1-15,-3 3 1 0,-1-1 0 16,3-4 3-16,-2 1-3 16,2 0 0-16,-2-2-1 15,-1 2 0-15,-1 1 1 16,-2-3 0-16,-2 3 1 16,-1 1-1-16,0-4 0 15,-2 5-1-15,2-1 1 16,-3-1 0-16,0 0 0 15,0-1 0-15,0-1-3 16,1-1 3-16,-1 1 4 16,3 0-4-16,-3 0-1 0,2-2 0 15,-1 4 1 1,-2-1 0-16,0-2 0 0,-2 3 0 16,0-1 0-16,-1 0 0 15,1-2 0-15,-2-1-3 16,2 1 3-16,0-3 3 15,0 3-3-15,2-2-3 16,-2-1 3-16,2 2 2 16,-3 1-2-16,-1-1-1 15,-3 3 0-15,4 1-2 0,-5-2 3 16,0 0 0 0,2 2-1-16,-3-3 0 0,2 2 1 15,-1-3 0-15,-2 3 1 16,3 0 0-16,-2-1-1 15,-1 2 0-15,2 0 0 16,-3 0 0-16,0-2 0 16,0 1-3-16,0-1 3 15,0 1 1-15,0 0 1 16,0 0-2-16,0 0 0 16,0 2-2-16,-4-1 5 15,-3 0-2-15,0 2-1 16,2-2 0-16,-3 0-1 15,-1 2 1-15,1-3 1 16,1 3-1-16,-3 0 0 16,0-1 0-16,-1 2 0 15,-1-1-4-15,2 1 4 0,-2-1 0 16,-2 3 4-16,2-2-4 16,0 1 0-16,-1 2 0 15,-1-1 0-15,0 4 0 16,2-3 0-16,-3 0 0 15,1 1 0-15,0 0 1 16,-1 0-1-16,5 2-1 16,-4-2 1-16,0-2 1 15,-1 1 0-15,0 2-1 16,1 0 0-16,-2-1 0 16,2 0 0-16,-1 1 1 15,0-1 0-15,3 2-1 0,-1 0 0 16,1-4 2-16,-2 2 0 15,-1-3-1-15,-2 1-1 16,0-1 1-16,-2 0-1 16,-1-5 1-16,-1 1 0 15,-4-1-1-15,-2 1 1 16,-3-1-1-16,-3 4-1 16,-2 0 1-16,-6 5 0 15,-6 6-2-15,-7 0-18 16,-7 12-52-16,-5 15-18 15,-6 5-9-15,-5-5-180 0</inkml:trace>
  <inkml:trace contextRef="#ctx0" brushRef="#br0" timeOffset="200814.56">3484 11801 546 0,'0'0'78'0,"0"0"53"15,0 0-49-15,0 0-11 16,0 0-39-16,0 0-16 16,0 0-5-16,-8 0-6 15,8 0-5-15,10 0 17 16,6-4 6-16,5 1 3 16,2 0-10-16,7-3-4 15,4-4 2-15,9 3-5 0,11-6 19 16,5 2-16-16,4 1-7 15,4-1 1-15,-1 2 1 16,-2 0-7-16,0 5 8 16,2-1-3-16,-3-1-2 15,2 2-2-15,-8 2 0 16,-1-1 2-16,-3-2-3 16,-7 1 3-16,-6 0 4 15,-4 1-2-15,0 0-2 16,0-2-1-16,-1 2 1 15,1-1 4-15,-2 1-6 16,-1 3 2-16,0-3-3 16,0 2 5-16,0 0-4 0,-2-2 0 15,-1-1-1 1,3 2 0-16,0 1 0 16,2-2 1-16,1 0-1 0,1 0 0 15,-1-2 0-15,0 2-1 16,1 1-1-16,-4 1 1 15,-3 1 0-15,-2 0 1 16,-5 0 0-16,-1 0 0 16,-3 0 1-16,-2 0-1 15,2 0 0-15,-1 0 0 16,0 0 0-16,0-2 3 0,-3 2-2 16,-2-1-1-16,-1 1 0 15,-1 0-2-15,0 0 2 16,-1 0 0-16,2 0 0 15,-2 0 1-15,-2 0-1 16,0 0 0-16,-3 0 0 16,4 0 1-16,-5 0 0 15,0 0 0-15,0 0-2 16,0 0 3-16,1 0-1 16,-1 0-1-16,2 0 2 15,-2 0-3-15,1 0 2 16,1 0-2-16,-4 0 1 15,1 0 0-15,-3 0 2 16,0 0-2-16,0-1 0 16,0-1-1-16,1 1-4 0,2 1-22 15,-3 0-25 1,0 0-40-16,0 7-92 0,-15-6-310 16</inkml:trace>
  <inkml:trace contextRef="#ctx0" brushRef="#br0" timeOffset="201564.47">4520 11376 574 0,'0'0'118'16,"0"0"-9"-16,0 0-19 15,0 0-48-15,0 0-25 0,0 0-4 16,-12 0-1-16,12 0-3 16,0 2 22-16,0 3-2 15,4 1-11-15,7-1 0 16,8 2 3-16,5 0 1 15,3-1-1-15,-2 2 0 16,6 1-11-16,1 3-2 16,-4-1-4-16,2 0 0 15,0 0 2-15,-6-1-6 16,0 1 1-16,-2 1-1 16,-5-2 2-16,0-3-2 0,-3 3 6 15,-1-3-6-15,-4 1 0 16,0-2 0-16,-3-3-3 15,0 2 3-15,-3 1 0 16,-2-1 0-16,1-1 0 16,1 2 0-16,-3 3 3 15,3 0-1-15,-3-1 0 16,0 5 4-16,0 2-3 16,0 4 6-16,-6 3-2 15,-10 5-1-15,-7 2 1 16,-5 7-1-16,-4 1 1 15,-5 3-4-15,2 3-3 16,0-3 1-16,3 0-1 0,8-3-1 16,2-3-15-16,8-5-20 15,6-2-9-15,4-6-53 16,4-10-110-16,0-9-345 16</inkml:trace>
  <inkml:trace contextRef="#ctx0" brushRef="#br0" timeOffset="205974.91">7087 10756 441 0,'0'0'57'0,"0"0"25"15,0 0-12-15,0 0-18 16,0 0-15-16,0 0-4 16,-81 5-11-16,71-5 4 15,-2 0 1-15,-3 0 5 16,3 0-2-16,-4 0-4 16,2 0-4-16,-4 0 10 0,-1 0-19 15,-1 0 3 1,0 0-4-16,-4 0-4 0,1 3 13 15,-1 0-6-15,-1 3-9 16,0-1 11-16,-2-1-10 16,1 2-2-16,1-1 0 15,3-2 6-15,-2 0-7 16,0 0-1-16,-1 0 3 16,2-3-4-16,-2 0 0 15,0 5 4-15,-3-2-5 16,1 1 1-16,-2 3 2 15,-5-1-2-15,1 0 1 0,2 2-2 16,-1-1-1 0,4 3 7-16,1-2-7 15,2 3 2-15,1-2 2 0,6-1-2 16,-1 1 0-16,1-1 1 16,0 0-1-16,0 0-1 15,-2 1 0-15,0-1 0 16,-1 0 0-16,-5 2 0 15,3 0-1-15,-1-1 2 16,-3 2-2-16,8-1 0 16,-2 0 0-16,3 0 0 15,3-3 1-15,0 0 2 16,3 1-3-16,2-2 0 16,-2 1 0-16,0 1 0 15,0 0 0-15,0 0 1 0,-3 1-1 16,-3 2 1-16,6-3-1 15,-4 1 0-15,-2 1 2 16,3-2-5-16,-4 4 4 16,0-3-1-16,2 2 1 15,0 0 0-15,-2 0 1 16,1-2-2-16,3 3 2 16,3-3-4-16,-1 1 1 15,3 3 1-15,-3-4 0 16,3 5 1-16,1-1-1 15,2-2-1-15,-1 3 0 16,-1-3 2-16,1 1-1 16,-2 0 1-16,-2 4 2 0,-1-3-3 15,1 2 2-15,3-1-2 16,3-3 7-16,-1 0-6 16,2 2 5-16,2-1-6 15,0 1 0-15,3 0 3 16,0 0-1-16,0 2-2 15,0 1 1-15,-3 0 0 16,3 4-1-16,-4-2 1 16,3 0 5-16,1 1-4 15,0-2-2-15,-1 1 3 16,1 1 0-16,0-2-1 16,0 2-2-16,0-1 2 15,0 1 1-15,0 0-1 16,0 0 1-16,0-1-2 0,6 2 3 15,-3-1-3-15,3 2 4 16,0 0-3-16,0 0-1 16,1-1 0-16,-1-3 3 15,0 3-4-15,2-1 0 16,1-1 0-16,0 2 1 16,3-2 7-16,-3 1-6 15,4-1 0-15,-1-1-2 16,-2 0 6-16,2-1-3 15,3 2-1-15,-3-1-1 16,4-2 2-16,0 2-3 16,1-2 7-16,0 1-1 0,2 0-1 15,-1-1-1-15,0-2-1 16,1-1 6-16,-3 1-6 16,3-1 1-16,-4-1-3 15,1 0 5-15,3 1-6 16,-2-1 3-16,2 0 4 15,1 1-6-15,2 0 1 16,-1 0 1-16,1-2 0 16,-1 0 0-16,1 1-2 15,1 0 5-15,-5 0-1 16,3-1-2-16,1-1 1 0,-1 1-1 16,3 0 0-1,0 0-2-15,-2-1 1 0,-1-2 1 16,1 0-2-16,-1 0 0 15,0-1 0-15,0-2 0 16,4 0 0-16,-1 0 0 16,3 0-1-16,-2-1 0 15,1 4 0-15,-1-3 0 16,2 5 0-16,-3-2-3 16,-1 2 3-16,-1-1 0 15,-1-1 0-15,2 2 0 16,-2-4 0-16,-4 2 1 15,2-1-1-15,-1-1 0 16,3 1 0-16,-2-1 0 0,-1 0-4 16,3-1 6-16,-2 2-2 15,4-1 0-15,-4 0-1 16,3-1 0-16,-1-1 2 16,2-1-1-16,-3-2 2 15,4 3-3-15,-3-3 1 16,2 0 0-16,3 2 1 15,-2 1-1-15,-4 0-1 16,4 1 1-16,-5 0 0 16,-2-1 1-16,2 0-1 15,0 0 0-15,-1 1 0 16,3-2 4-16,1 1-4 16,-2-3 0-16,4 0 0 0,-1 0 1 15,1 0-1 1,-1 0 0-16,1 0 0 0,-2 0 0 15,0 2 0 1,-1-2-1-16,-1 0 1 0,0 0 0 16,-3 0 0-16,1 0 1 15,-3 0-1-15,2 0 0 16,0 0 0-16,1 0 0 16,3 0 0-16,-4-2 0 15,3-5 0-15,1 1 0 16,0-2 1-16,1 0-2 15,3 0 1-15,4 0 0 16,-2-1 0-16,-1 0 0 16,4-3 1-16,-1 2-3 15,-1-1 1-15,-2 0 1 0,-1 1-2 16,-2 1 1-16,1-2 1 16,-2 2 0-16,1-2 4 15,0 1-8-15,0 1 7 16,2-2-6-16,0 4 3 15,0-3 0-15,2 1 2 16,0-1-2-16,-2 0-1 16,3-1 1-16,-4 1 0 15,0 0 3-15,-3 0-2 16,0 2-1-16,-5-1 0 0,3 1 1 16,-3-1-2-16,0 1 1 15,1-1-2-15,0 1 2 16,0 0 2-16,-1 0-1 15,2 2-1-15,-3-3 0 16,1 3 1-16,-1-3-1 16,0 0 0-16,-1 2 0 15,-2-1 0-15,1-1 0 16,2-2 1-16,0 2-2 16,0-2 2-16,1 1-1 15,-1 2 1-15,0-1-2 16,-1 2 1-16,0 0 0 15,-2 0 1-15,0 0-1 16,-1-2 0-16,1 1 0 16,1-2 0-16,-1 2 0 0,0-1 0 15,-1 0 0-15,3-2 1 16,0 3-1-16,-2-1 0 16,4 1-1-16,-4-1 2 15,3 0-1-15,-2-1 0 16,2-1-1-16,-1 0 1 15,2-1 1-15,-1 1-1 16,3-2 0-16,-1 0 0 16,2 1 1-16,-1-1-2 15,1-1 1-15,-5 3-1 16,2-2-1-16,-4 0 2 16,0 3 0-16,-3-4-1 0,-2 0 1 15,3 2 3 1,-5-2-3-16,4-1 0 0,-1 2 1 15,0 1 0-15,-3-1-1 16,1 1 0-16,0-2 0 16,0 1 0-16,1-1 0 15,-2 1 1-15,2-1-1 16,-2 0-2-16,-1 0 1 16,2-2 1-16,0-1 0 15,-4 0 0-15,3-1 2 16,0 0-3-16,0-1 1 15,-1-2 0-15,0 2-1 16,-1 1 2-16,0-1-1 0,0 2 0 16,-1-2 0-16,-1 2 0 15,-1 3 0-15,2-1 0 16,-1 0 0-16,1 1 2 16,-2 0-3-16,0 3 2 15,0-3 1-15,0 0-2 16,0 0-3-16,0 0 3 15,0 0 1-15,0-1 2 16,0 1-3-16,0 0 0 16,-2-1-1-16,-1 0 1 15,-2 1 0-15,1 1 0 16,-3 0 0-16,-2 0-2 16,3-1 4-16,-2 0-2 15,0 0 0-15,-3 0 0 0,2 2 1 16,-1-1-1-16,-2 2 0 15,1 0-1-15,-2 0 1 16,1 1 0-16,-1 0 1 16,1 0-2-16,-4 0 2 15,2 2 0-15,-4-2-1 16,-2 1 0-16,0 0 0 16,-3-2 0-16,2 2-2 15,-1-1 2-15,1 1 0 16,0-1 0-16,-1 0 0 15,-2 1-1-15,-1 1 1 16,1-2 0-16,3 0 0 16,-5 1 0-16,0 1 0 0,-1 0 0 15,0 0 0-15,2 1 0 16,1-2 1-16,0 3-1 16,0-2 0-16,0 3 0 15,1 1 0-15,1 0 0 16,0 1-1-16,-2 0 2 15,5 1-1-15,-2 0 0 16,-1 0 0-16,2 1 0 16,-1-1-1-16,-1 2 1 15,1-1 2-15,0 1-2 16,3-4 0-16,0 4 0 16,-1-3 0-16,0 0 0 0,1 0 1 15,1 0-1-15,1-2 0 16,-1 0 4-16,1 1-3 15,0 1-1 1,-1-2-3-16,1 2 3 0,0 0 2 16,3 0-1-16,-4 0-2 15,2 1 1-15,-3-1 0 16,0 1 0-16,-5 1-1 16,3 1 1-16,0 0 0 15,-2 0 0-15,3-1 1 16,-1 1-1-16,-2 0 0 15,2 0 3-15,-1 0-3 0,-3 0 0 16,2 0 3 0,-2 0-3-16,0 0 0 0,5 0 0 15,-3 0 0-15,1 0 1 16,3 0-1-16,-3 1 0 16,3 0 1-16,0 1 1 15,-1 0-2-15,2-2 1 16,-3 1 0-16,-4 0 0 15,1 0 0-15,-2 1 0 16,-2-1 0-16,-1 0 1 16,1 1 0-16,-3-1-1 15,0 1-1-15,0 1 4 16,2 2-2-16,-2-4 1 0,2 2 1 16,3-1-3-1,-1 1 1-15,1 0 2 0,-2 2-4 16,0-1 2-16,0 1 0 15,-1 3 3-15,0-1-3 16,1 2 0-16,4-2-2 16,-1 1 1-16,4-1 0 15,-1 0-1-15,4 4 1 16,0 0-2-16,0 4-12 16,4 4-38-16,4 3-18 15,0 3-35-15,-3-2-32 16,-6-9-503-16</inkml:trace>
  <inkml:trace contextRef="#ctx0" brushRef="#br0" timeOffset="-202109.78">9321 11615 130 0,'0'0'13'16,"0"0"0"-16,0 0-2 16,0 0-8-16,0 0-3 15,0 0-3-15,0 0-1 0,0-9-2 16,0 8 6-16,0-3 0 15,-3 1 0-15,0 1 10 16,0 1 2-16,2-2-5 16,-2 3 0-16,0-2 7 15,0 1 22-15,0 1 14 16,-2-3 22-16,2 1-4 16,-2 0-31-16,5 2 5 15,-2-2 9-15,-1 2-12 16,3-1 28-16,-2 1-11 15,2 0-23-15,0 0 0 0,0 0-12 16,-1 0-3 0,1 0-2-16,0 0 10 0,-2 0 7 15,2 0-7 1,0-1-4-16,-1 1-5 0,1 0 2 16,0 0-4-16,0 0-4 15,0 0-1-15,0 0 0 16,0 0-1-16,0 0-2 15,-2 0-1-15,2 0 8 16,0 0-6-16,0 0 7 16,0 0-5-16,-1 0 3 15,1 0-2-15,0 0-2 16,0 0 0-16,0 0-1 16,0 0 2-16,0 0 3 0,0 0-5 15,0 0 5-15,0 0-3 16,0 0-7-16,0 0 10 15,0 0-8-15,0 0-5 16,-2 0 2-16,2 0 1 16,0 0 0-16,0 0-3 15,0 0 1-15,0 0-6 16,0 0 5-16,0 0 0 16,0 0 1-16,9 0 4 15,9 0-4-15,-3 0 1 16,0 1 1-16,3 0-3 15,0 3 0-15,1-3 3 16,1-1 2-16,2 0-5 0,-1 0 0 16,0 1 0-1,0-1 0-15,2 0 1 0,1 0 4 16,-1 0-5-16,2 0 0 16,-1 0-3-16,3 0 3 15,-2 0 0-15,-1-1 2 16,0 0-2-16,0 1 0 15,-2 0 0-15,-1 0 1 16,2 0 1-16,-1 0-2 16,2 0 0-16,0 1 0 15,3 0 1-15,1 2-1 16,0-3 0-16,4 0 1 16,-4 0-1-16,2 0 0 15,4 0 0-15,-4 0-2 0,0-4 1 16,0 1 0-16,-1 0 2 15,-1 2-1-15,4-1 0 16,-2 1-2-16,1 1 1 16,-1-2 1-16,3 2 0 15,1-2 0-15,3-2 2 16,2 1-2-16,-2-3-1 16,1 1 1-16,0-2 1 15,1 1-1-15,-1-1 0 16,-2 0 0-16,2 1 1 0,-2 0-1 15,-3 1 1 1,-4 0-1-16,0 2 1 16,-4 2-1-16,-1-2 0 0,2 3 0 15,-1-4 1 1,0 3-1-16,2-1 0 0,-2-1 0 16,-2 1 0-16,1 0 1 15,-1-1 2-15,1-1-3 16,-3 0-3-16,2 0 3 15,-4 1 5-15,-2 1-5 16,2-3 0-16,-2 1 1 16,2 1-1-16,0-1 0 15,-1 1 0-15,0 1-2 16,1-4 2-16,1 4 3 16,0-2-2-16,1-1-1 15,-4 2 2-15,-3 3-2 0,-1-4 0 16,-4 3 4-16,2 1-2 15,-3-2 1-15,-3 2 2 16,1 0 1-16,-3 0 1 16,-3 0-6-16,0 0 3 15,0-1-1-15,0 1 3 16,1 0 1-16,-1 0 1 16,0 0 3-16,0 0-8 15,0-1 0-15,0-1-1 16,0 1-2-16,0 1-14 15,0 0-38-15,-18 4-21 16,-17 13-24-16,-18-3-256 0</inkml:trace>
  <inkml:trace contextRef="#ctx0" brushRef="#br0" timeOffset="-201066.56">10298 11355 408 0,'0'0'79'15,"0"0"-10"-15,0 0 57 16,0 0-48-16,0 0-7 16,0 0 3-16,-46-13-19 15,46 13-17-15,0 0-12 16,0 0-7-16,0 0-4 16,0 0-1-16,0 0 2 0,0 0-1 15,0 0 0 1,0 0-3-16,0 0-3 0,0 0 0 15,5 5 29-15,5 4-24 16,3-4 3-16,3 3-9 16,3 1 4-16,3-2-5 15,2 1 2-15,4 0-3 16,2 1-3-16,0-2-1 16,-1 1 2-16,-2-2-2 15,-4-1-2-15,2 1 3 16,-6-4-2-16,-2 1-1 15,-4-2 0-15,-3 1 0 16,-2-2 0-16,0 1 3 0,-4-1-3 16,1 0 4-16,-2 2-4 15,-1-2 0-15,0 2 0 16,1-1 0-16,0 3-3 16,-1-1 0-16,-1 2 3 15,1 3-1-15,-2 3 0 16,0 5 1-16,0 4 2 15,-11 5 0-15,-7 5 5 16,-7 4-6-16,-4 2 1 16,-1-2 4-16,-2 0-5 15,0-3 0-15,4-4 0 16,3 0-2-16,3-5 2 16,3-2 1-16,5-2-2 15,2-2-2-15,2-2-10 16,3-1 0-16,0-3-9 15,2-3 9-15,2 0-8 0,-3 0 0 16,4 0-2-16,0 1-11 16,-1-2-10-16,2 0-24 15,1-4-98-15,0-2-98 16,0 0-192-16</inkml:trace>
  <inkml:trace contextRef="#ctx0" brushRef="#br0" timeOffset="-199864.72">10682 10864 496 0,'0'0'129'0,"0"0"-6"16,0 0-44-16,0 0-13 15,0 0-12-15,0 0-8 16,-11-34-20-16,6 30 3 16,1-3-2-16,-1 4-6 15,-2-1 0-15,-2-1 2 16,0 3-6-16,-4 0 1 16,1 2-5-16,-4 0 2 15,0 0-8-15,-1 2 2 0,1 7 5 16,-1 3 0-16,2 1-2 15,-1 3-9-15,2 1 9 16,-1 2-5-16,5-1 0 16,1 1-4-16,0-3 0 15,6 0 6-15,0-1-8 16,3-4-1-16,0 1 1 16,0-1-1-16,0-2-1 15,3 0 0-15,4-3 1 16,3-2 0-16,0 1-1 0,2 0 1 15,-2-4 2 1,5 1 0-16,-1-2-1 16,2 0 2-16,2 0 0 0,-3 0-1 15,4-3-1 1,-1-5-1-16,-4-1 5 0,2 1-4 16,-4 0-2-16,-2-3 0 15,0 2-1-15,1-4 2 16,-3-1 0-16,0 0-2 15,-3-1-3-15,2-3 4 16,-2 1-6-16,-2 0 6 16,-3 2-2-16,0 2 2 15,0 1 2-15,0 2-2 16,0 4 5-16,0 2-8 16,0 0 8-16,0 4-2 0,0 0-1 15,0 0 10 1,0 0-7-16,0 0-2 0,0 0-2 15,0 0 0-15,0 0-2 16,0 2 1-16,0 10 1 16,0 5 2-16,3-1-2 15,6 1 2-15,-2 0-2 16,2 2 0-16,0-3 2 16,0 1 0-16,3-3-2 15,-1 3 0-15,0-2-4 16,0 2-26-16,1 0-15 15,0-1-14-15,0-2-51 16,1-5-188-16</inkml:trace>
  <inkml:trace contextRef="#ctx0" brushRef="#br0" timeOffset="-195410.58">16590 6660 610 0,'0'0'77'0,"0"0"-22"15,0 0-1-15,0 0-33 0,0 0-13 16,0 0 1-16,0 0 11 15,-23 5 16-15,23-5 7 16,0 0-5-16,0 0-1 16,0 0-7-16,5 0-6 15,16 0 11-15,11-5 6 16,11-9-16-16,7-1-13 16,8-5 6-16,2-1-14 15,0 5 2-15,-2 0 1 16,-8 4-6-16,-7 3 0 15,-7 4-1-15,-7 5 0 16,-9 0-2-16,-6 0 0 16,-4 0-11-16,-5 0-5 0,-5 0-10 15,0 2-16-15,0 6-1 16,0-3 2-16,-8 4-50 16,-5-1-67-16,-1-2-76 15,-3-1-91-15</inkml:trace>
  <inkml:trace contextRef="#ctx0" brushRef="#br0" timeOffset="-194997.96">16713 6769 233 0,'0'0'141'16,"0"0"-34"-16,0 0-21 16,0 0 32-16,0 0-38 15,0 0-1-15,-26 8 8 16,26-8-38-16,0 0-17 16,0 0 1-16,0 0-4 15,0 0 1-15,11 0-7 16,12-8-2-16,14-7 6 15,3-2-8-15,5-2-7 16,3 0-3-16,-3-1 1 0,1 4-4 16,-4 2-6-16,-6 1 1 15,-2 3-1 1,-11 5 0-16,-3 1 0 16,-6 2 0-16,-4 2-1 0,-6 0-8 15,1 0-13-15,-2 0-7 16,-2 6-12-16,-1 9-9 15,0 2-48-15,-3-2-236 16</inkml:trace>
  <inkml:trace contextRef="#ctx0" brushRef="#br0" timeOffset="-191090.19">12121 11132 447 0,'0'0'119'15,"0"0"-26"-15,0 0 19 16,0 0-55-16,0 0 16 16,0 0-6-16,0 0-27 15,0 0-14-15,0-9 6 16,0 9-2-16,0 0 3 15,0 0 1-15,0 0-9 0,0 0-5 16,0 0-6-16,0 0-4 16,0 0-2-16,0 0-5 15,0 0-1-15,0 11-1 16,0 3 15-16,1 6-13 16,2 2 4-16,2-1 4 15,-1 1-5-15,-1 2 0 16,0 1-1-16,1-3-2 15,0-1 5-15,-4-2-8 16,4-4 0-16,-4-1 0 16,0-2 7-16,0-1-7 15,0-2-4-15,0 1 4 0,2-3 0 16,-1 1 0-16,-1-2 0 16,2 0-2-16,-2-1-3 15,1 1-10-15,2-1-2 16,-3 1-3-16,3-1-4 15,-1-1-7-15,-1 1-2 16,1 2-30-16,1-3-20 16,-2 1-119-16,-1-2-89 15</inkml:trace>
  <inkml:trace contextRef="#ctx0" brushRef="#br0" timeOffset="-190174.76">12485 11378 166 0,'0'0'255'0,"0"0"-165"16,0 0 3-16,0 0 0 15,0 0-26-15,0 0 8 16,0-3 6-16,0 0-42 15,0 2 17-15,0-1-18 16,0 2-5-16,0-1 0 16,0 1-5-16,0 0-4 15,0 0 0-15,0 0-7 0,0 0 0 16,0 0-6-16,0 0 1 16,0 0-2-16,0 0 0 15,0 0-3-15,0 0-1 16,0 0 0-16,0 0-2 15,0 0 0-15,0 0-1 16,0 0 5-16,0 0-4 16,0 0 1-16,0 0-2 15,0 0 4-15,0 0-4 16,0 0 4-16,0 0-2 16,0 0 2-16,0 0-2 15,0 0 0-15,0 11-1 16,0 0 18-16,-2 4-4 15,-1-1-9-15,-2 3 1 16,-1 2 3-16,1 1-6 0,-4 2-3 16,-3 4-1-1,0 6-3-15,-4 6-1 0,-1 4-31 16,-3 2-53-16,3-2-41 16,-5-9-157-16</inkml:trace>
  <inkml:trace contextRef="#ctx0" brushRef="#br0" timeOffset="-183393.31">12986 11148 159 0,'0'0'93'0,"0"0"-51"16,0 0-21 0,0 0 20-16,0 0-3 0,0 0 16 15,0 0-3-15,15-16-3 16,-15 15 4-16,3-3 5 15,-3 3-5-15,0 0-8 16,0-1 15-16,1 1-22 16,-1 0-4-16,0-2-7 15,0 2-1-15,0-1 2 16,0 1-2-16,0-1-2 16,0 2-9-16,0 0-3 15,0-2 1-15,0 2 4 16,0-3-1-16,0 3-5 15,0-2-1-15,0 0 1 16,0 0-1-16,0 1 3 0,0-1-6 16,-4 1 2-16,2 0 3 15,-1-2 0-15,-2 3-11 16,2 0 7-16,-2 0 1 16,1 0-1-16,-4 0-4 15,3 0 0-15,-2 0-2 16,3 0 4-16,-2 0-1 15,0 0 1-15,0 0 0 16,-2 4-3-16,2 2-1 16,-1-2 3-16,1 4-4 15,0-1 1-15,-1 2 3 16,1-1 0-16,-1-1-3 0,1 1 5 16,2 1-5-16,-2-1 3 15,2-2-1-15,0 2-2 16,2-1 4-16,-1 2-5 15,-1 1 8-15,2 1-7 16,-1 2 6-16,0 0-3 16,-2 1 1-16,4-1-2 15,-1-2 3-15,2 0 2 16,0-1-8-16,0 1 5 16,0-2 4-16,0 2-4 15,0-2-5-15,0 2 3 16,0-1 6-16,0-2-5 15,0 1 1-15,0-2-5 0,0 1 8 16,3-1-7-16,2-1 2 16,-1-1 6-16,0 2-5 15,0-4-4-15,-1 2 1 16,1-2 4-16,1 0-3 16,-2 2 1-16,4-1 0 15,-1 1-3-15,-1-3 3 16,1 1 4-16,-2-1-5 15,3 1-2-15,1-1 2 16,-2 0 4-16,1 0-1 16,1 0 0-16,-2-1-5 15,0 2 5-15,1 0-3 16,1-1 2-16,2-2-2 0,-2 3 3 16,-2-3-3-16,0 2 0 15,-1-1 0-15,0-1-1 16,1 0 0-16,0 1 0 15,1-1 6-15,1 0-7 16,-1 0 5-16,-1 0-4 16,2 0 0-16,-1 0 0 15,0 0 5-15,-1 0-4 16,1 0-1-16,-2 0-1 16,3-2 3-16,-1-3 0 15,-2 1 0-15,4 0-2 16,-2 0 0-16,-2 1-1 15,-1 1 0-15,2-5 1 16,0 4-1-16,3-2 4 0,-4 0-4 16,2 1 1-16,-1-2-2 15,0 0 2-15,1 1-3 16,-1 0 4-16,-1 1 0 16,-2-1-2-16,3 2 1 15,-2-2 0-15,2-1-1 16,-4 1 0-16,0-1-1 15,3-1 1-15,-2 0 0 16,-1 2 4-16,2-3-3 16,-2 3 0-16,1-2 0 15,-2 0-1-15,1 0 0 16,-2 1 3-16,1 0-3 0,-1 1 0 16,0-1 0-16,3-1 0 15,-3 1-1-15,0-2 1 16,0 1 1-16,0-3-1 15,0 3 0-15,0 0 0 16,0 0 0-16,0-1 0 16,0 1 3-16,0 0-3 15,0 0 0-15,0 0-1 16,0 2 1-16,0-2 1 16,0 1-1-16,0 1 1 15,-3-2-2-15,0 2 3 16,2 0-2-16,-2 1 0 15,1-1 0-15,-2 1 0 0,2-1-1 16,-1 2 0-16,0-4 1 16,0 2 2-16,0 1-2 15,-3-2 0-15,3 2-1 16,-1 0 0-16,-1 0 0 16,1 1 1-16,0-1 3 15,2 1-3-15,-1 3 0 16,-3-3 1-16,2 2-4 15,-1-2 0-15,-1 1 3 16,1 0 5-16,-2-1-5 16,3 0-2-16,-2 3 2 15,0-2 2-15,0 1-1 0,3-2-1 16,-5 2 0-16,4-1-3 16,-2 2 7-16,3-1-4 15,-3-1 0 1,4 0 2-16,-2 2 1 0,-2-2-3 15,2 1 0-15,-1-1 1 16,0 1 0-16,1-1-1 16,-1 2 1-16,-1 0 0 15,2 0-1-15,0 0 0 16,1 0 0-16,-3 0-3 16,1 0 7-16,-4 0-4 15,5 0 1-15,-1 0 0 16,1 0-1-16,-2 0-4 0,-4 0 4 15,4 0 4 1,-2 2-4-16,2 1 0 0,-3 0 0 16,3-1 0-16,1 3 1 15,1-4-1-15,0 2 0 16,-1 0 0-16,1 0-1 16,-2 2 1-16,4-2 0 15,-1 0 0-15,1 0 0 16,1 0 0-16,-2-3 0 15,3 0-2-15,0 0 2 16,0 0 1-16,0 0 0 16,0 0-2-16,-1 0 2 15,1 0 1-15,0 0-2 0,0 0 0 16,0 0-5-16,-2 0 5 16,-1 4 3-16,-1-1-3 15,-3 1 1-15,2 0 0 16,2-3-1-16,0 0 0 15,3-1-4-15,0 2 9 16,0-2-6-16,0 0 2 16,0 0-2-16,0 0 1 15,0 0-3-15,0 0 6 16,0 0-3-16,0 0 0 16,0 0 0-16,0 0 1 15,0 0-1-15,0 0-3 16,0 0 3-16,0 0 3 15,0 0-3-15,0 0-1 16,0 0-2-16,0 0 3 16,0 0-1-16,0 0 1 0,0 0 0 15,0 0 0-15,-1 0 0 16,1 0 4-16,0 0-4 16,0 0 0-16,0 0-4 15,0 0 4-15,0 2 1 16,0-2 2-16,0 0-2 15,0 0-1-15,0 0 0 16,0 0-3-16,0 0 2 16,0 0 1-16,0 0 3 15,0 0-3-15,0 0-2 0,0 0-9 16,0 0-6-16,0 0-15 16,0 0-30-16,0 4-38 15,0 7-14 1,0-1-39-16,0-4-464 0</inkml:trace>
  <inkml:trace contextRef="#ctx0" brushRef="#br0" timeOffset="-177153.87">13617 10789 398 0,'0'0'69'15,"0"0"-37"-15,0 0 28 16,0 0-39-16,0 0 0 16,0 0 48-16,0 0-7 15,-14 4-25-15,13-4 11 16,-3 0-3-16,-1 0-19 16,1 0 11-16,-2 0 6 15,3 0-21-15,-5 0-6 16,-1 0 0-16,-1 0-1 0,2 0-4 15,-2 0 10 1,-2 0-2-16,3 0-1 0,-3 0-1 16,2 0 2-16,-1-4 0 15,-1 1-8-15,2 2-5 16,-2-2 8-16,3 0-2 16,0 2-8-16,1-3 1 15,-2 3 1-15,0-4 0 16,-4 1 0-16,4 1 1 15,-4-1-2-15,3 1 4 16,-2 0-1-16,3 1-4 16,-3 0 3-16,-1 2 2 15,1 0-9-15,1 0 2 16,-1 0 0-16,0 0 4 0,1-1-4 16,-1 1 1-16,-1-2 0 15,1 2 0-15,0 0 0 16,0 0 3-16,0 0-5 15,0 0 1-15,0 0 0 16,-2 0 0-16,1 0 3 16,-1 0-2-16,2 0-3 15,1 0 1-15,-2 2 0 16,3-1 2-16,-3 1-3 16,1 0 1-16,-1-1-1 15,0 1 0-15,0-2 0 16,1 3 5-16,-2-2-5 15,-2 1 1-15,2 0-1 16,-1 0 0-16,2 2 0 0,-2 1 0 16,1-3 0-16,0 2 0 15,0-1 0-15,-2 0 0 16,-2 0 1-16,0-2-1 16,-2 3 0-16,3-4 1 15,1 1 0-15,-3 1-1 16,1 1 1-16,-2 0-1 15,-1 0-1-15,3 2 1 16,-1-3 0-16,2 0 0 16,1 3 0-16,0-2 0 15,2 1 0-15,0 0-1 0,-2 2 1 16,1-3 1-16,1 2 0 16,-4 0-1-16,3-1 0 15,-1-1 1-15,0 4-1 16,-3-5 0-16,-1 2 1 15,1-1 0-15,-2 2-1 16,-1 0 2-16,3 1-2 16,2-2 0-16,0 1 1 15,1-3-1-15,3 1 2 16,0 1-2-16,2-1 0 16,3-1 1-16,3 1-1 15,2 0-1-15,-3-1 1 16,0-1 1-16,0 2-1 15,-2 0 0-15,-1-1 0 16,2 1 0-16,-1 2 0 0,-3-1 0 16,-1 2 0-16,-1-2 1 15,1 1-1-15,2-2 1 16,1-1 0-16,1 2-1 16,1-1 1-16,1-1-2 15,-3 1 2-15,5 0-1 16,0-3 2-16,0 3 0 15,-3 0-2-15,1 0 1 16,-1-1-1-16,1 4 1 16,1-4 0-16,-4 2-1 15,1-1 0-15,-2 2 1 16,1 1 1-16,-1-1-2 0,2 0 2 16,-1 1-1-16,-1-1 0 15,1 1 1-15,0-1 0 16,-1 2-2-16,0-1 3 15,0 1-1-15,2-1-1 16,0 0 0-16,-2 1 0 16,2 0-1-16,-1 0 1 15,0 1 0-15,1-1 0 16,0 2-1-16,-1-1 0 16,3 2 7-16,-2 2-7 15,-1 0 0-15,-2 1-4 16,0 0 8-16,3-1-1 15,0 1-3-15,2-1-1 0,-1-2 1 16,0 3 2-16,1 1-1 16,0-1 4-1,1 0-5-15,0-1 1 16,-2 1 2-16,5-3-3 0,-1 1-1 16,-1 1 1-16,4 2 1 15,-2 0 2-15,1 1-3 16,1 2 1-16,-2-2-1 15,-1 5 1-15,2-2 4 16,1 0-4-16,1 1 1 16,-2 1 0-16,2-1 1 15,0-1-2-15,0-1-1 0,0 1 1 16,0-3-1-16,0-1 2 16,0 3 2-16,5-2-2 15,0-3-1-15,-2 2 0 16,3-1 0-16,2 3-1 15,0 0 2-15,2-2-1 16,-3-1-1-16,2 0 2 16,0 0-1-16,0 0-1 15,0 0 0-15,-2-1 5 16,4 1-5-16,-1 1 2 16,0-3-2-16,0 2 1 15,2 0 1-15,1 0-3 16,-1-1 2-16,-1 0 1 15,2-2-1-15,0 2-1 16,-1 0 2-16,2-3-2 0,-2 1 1 16,-1-1-1-1,3 0 1-15,0 0-1 0,0-1 2 16,2 2 0-16,0-3 1 16,1 0-2-16,0 0-1 15,2 0 5-15,1-2-5 16,-2-1 2-16,2 2 2 15,0-1-4-15,1 0 4 16,-2-1-4-16,2 1 2 16,0 1-2-16,0 0 1 15,3-3-1-15,-3 2 0 16,1-2 2-16,0-1-1 0,-1 0-1 16,0 0 0-1,1 0 0-15,2-1 1 0,-2-1 0 16,0 0-1-16,-1 0 1 15,-1 0 2-15,-2 0-3 16,2 0 0-16,-2 0-1 16,1 0 1-16,0 0 3 15,-1-1-3-15,3-2 0 16,1 0 0-16,1 1 0 16,4-4 0-16,0 1 1 15,1 0-1-15,-3 0-2 16,0-2 2-16,-2 4-2 15,-1-3 1-15,-1 1 1 0,3-1 0 16,0 0 0-16,-5 1 0 16,4 0 0-16,-4-1 0 15,1-1-1-15,3 0 2 16,4 0 0-16,3-4 0 16,-3 1-1-16,3 1 0 15,-4 0 0-15,-2 0 0 16,2 2 1-16,-4-3-1 15,0 3 0-15,-2 0 0 16,1 2 0-16,-1-2 0 16,0-2 1-16,-1 2-1 15,1-2 0-15,-4 3 1 0,1-2-1 16,-2-1 2 0,1 1-2-16,1-1 0 0,0-1 1 15,1-1-1-15,3-1 1 16,1 1-1-16,1 0 1 15,-3-3-1-15,2 2 1 16,-3-1-1-16,0 1 0 16,1-1 0-16,0 1 1 15,-1-2-1-15,0-1 0 16,-4 2 2-16,1-1-1 16,-2 0-1-16,2 1 1 15,-4-1 2-15,3-2-5 16,-2 1 3-16,1 0-1 15,-1 0 2-15,-1 1 1 16,0-1-3-16,-1 1 0 0,0 0 0 16,0 1 0-16,-3 1 0 15,3-1 1-15,-2 2-1 16,-1 0 0-16,-1-1 2 16,2 0 0-16,-5 1-2 15,3 0 5-15,-3 2-4 16,-1-3 0-16,2 0 1 15,-1 3-1-15,0-2 1 16,-1-1-1-16,-1 1-1 16,-1 0-1-16,2-2 1 15,-3 1 0-15,2-1 1 16,-2 1 1-16,0 1-2 0,0 0 0 16,0-1 2-16,0 0-2 15,0 0 0-15,0 3 0 16,-3-2-2-16,-2 2 5 15,1-1-3-15,-3 0 0 16,0 0-3-16,0-1 3 16,1 2 0-16,0 0 1 15,-1 0-2-15,1 1 2 16,0-1-2-16,-2-1 1 16,0 0 0-16,0 2 0 15,-3-1 0-15,4 1 0 16,-3 0 1-16,5 1 2 15,-3-3-2-15,2 3-1 0,-2-3 0 16,2 1-2 0,-1 1 2-16,2 1 0 0,-1-1 0 15,0 0 1-15,0 2-1 16,-1-2 3-16,3 1-3 16,0 2 0-16,1-2 0 15,-3 4 0-15,2-3 1 16,1 1-1-16,-3 0 0 15,1-1 0-15,0 2 0 16,0-1 0-16,-1 2 0 16,0-2 0-16,1-1 0 15,-1 1 0-15,-1-1 1 0,-1 1-1 16,2 1 0-16,-1-1 1 16,1 0-1-16,-1 1 0 15,-2-3 1-15,1 4-1 16,-2-3 1-16,1-2 0 15,1 5 0-15,-1-3 0 16,0 0-1-16,2 1 2 16,-2-1-2-16,-1 0 0 15,4 2 1-15,-2 0-1 16,2 0 1-16,0 0 0 16,-3-1-1-16,0 0 0 15,-1 2 0-15,0-2 0 16,-3 0 0-16,0 1 0 0,3 0 0 15,-2 1 0-15,-2 0 0 16,-1 1-1-16,-4 2 0 16,-6 0 0-16,-2 0-1 15,-6 12-1-15,-4 8-6 16,-1 6-24-16,-1 5-20 16,-2 10-35-16,3 3-11 15,3-5-65-15,0-10-357 16</inkml:trace>
  <inkml:trace contextRef="#ctx0" brushRef="#br0" timeOffset="-174571.8">13948 11358 172 0,'0'0'135'15,"0"0"-61"-15,0 0 3 16,0 0-36-16,0 0-18 15,0 0 30-15,0 0 8 0,-18 0 14 16,18 0-17-16,0 0-10 16,0 0-17-16,0 0-7 15,0 0 4-15,0 0-6 16,0 0-9-16,0 0 1 16,0 0-4-16,0 0 5 15,0 0-2-15,0 0-3 16,0 0 3-16,2 0-4 15,11 0 30-15,2 0-25 16,6 1 7-16,1 1-12 16,5-2 5-16,3 0-5 15,4 0-4-15,5 0 3 0,3-6-4 16,9-2-3-16,1 0 4 16,3 1 1-16,-2-3-4 15,7 2 4-15,0-1-2 16,0 2-2-16,1 1 1 15,-3 0 1-15,0-1-3 16,-1 0 4-16,-4 0-3 16,-2-1 3-16,0 0 0 15,-4 2-3-15,0-1-1 16,-1 1 1-16,-7 2 2 16,0-3-1-16,-2 0-3 15,-8 2 7-15,3-1-3 16,-8-1 1-16,1 2 2 15,-5 1-5-15,-2-2 0 16,-7 3 3-16,-3 0-4 0,-5 2 3 16,0 1 4-16,-1 0-7 15,-1 0 6-15,-1 0-2 16,2 0 3-16,-2-1-7 16,0 1 5-16,0 0-1 15,0 0-4-15,0 0-1 16,0 0 2-16,0-3-6 15,0 3 3-15,0 0-6 16,0 0-12-16,0 0-17 16,0 0-17-16,-9 0-40 15,-11 6-55-15,-1 0-126 16,-4-1-163-16</inkml:trace>
  <inkml:trace contextRef="#ctx0" brushRef="#br0" timeOffset="-173445.36">14540 11160 430 0,'0'0'119'0,"0"0"18"0,0 0-67 15,0 0 9-15,0 0-24 16,0 0 1-16,-13-3-12 15,13 2-16-15,-2-1-7 16,1-1-2-16,-1 3-7 16,1-4 11-16,-3 3 12 15,4 1-14-15,-1-2-8 16,0 2 14-16,1 0-16 16,0 0 2-16,0 0-2 15,0 0-4-15,0 0-4 16,0 0 2-16,0 0-4 15,0 0 3-15,0 0-4 16,0 0 4-16,0 0-4 0,0 0 3 16,0 0-1-16,0 0 0 15,0 0-2-15,0 0 0 16,0 0 0-16,0 0 3 16,0 0-1-16,0 0-2 15,0 0 0-15,4 3 12 16,4 1-4-16,1 2-1 15,-1-1 1-15,2 1-4 16,0-1 1-16,3 2 9 16,1 0-13-16,1 0 9 15,-2 0-7-15,-1 1 2 16,3-3-2-16,-1 0 4 16,-1-1-7-16,1 2 1 0,-3-6-1 15,1 3 2 1,-1 0 0-16,-1-2 0 0,-3 2-1 15,0-2 1-15,-1 2-2 16,1 0 5-16,-1-1-5 16,-2-1-2-16,1 2 2 15,-2 0 0-15,-1-1 1 16,1 3-1-16,1-1 0 16,-4 2 0-16,0 5-1 15,0 0 1-15,0 6 3 16,-7 2-1-16,-6 1-2 15,-6 2 2-15,-2 2 0 0,-3-1 0 16,0 2-1-16,-2 2-1 16,2-1 0-16,1 0 0 15,1 2 0-15,3-4-2 16,0-1-3-16,2 0-6 16,5-5-1-16,-1-2-4 15,2 0 1-15,3-2-2 16,3-3 1-16,2-5 1 15,1-3-6-15,2 2 6 16,0-1-12-16,0-3-11 16,0 0-22-16,0-1-16 15,6 0-75-15,2 0-93 16,0-14-202-16</inkml:trace>
  <inkml:trace contextRef="#ctx0" brushRef="#br0" timeOffset="-172598.46">14843 10692 524 0,'0'0'100'0,"0"0"55"15,0 0-104-15,0 0 24 16,0 0-44-16,0 0 1 16,-15-15-5-16,9 14-3 0,-4 1-3 15,-2 0-2-15,0 0 2 16,-5 0 0-16,1 9-8 15,-3 7 3 1,-2 4-4-16,3 6-1 0,1 2-4 16,2 0 2-16,2 1-3 15,4-5 0-15,1-2-3 16,3-3-1-16,2-5-1 16,3-2 0-16,0-4-2 15,0-3 1-15,0-1-1 16,0-1-3-16,4-2 4 15,10-1 4-15,2 0 2 0,3 0 0 16,4-11 3 0,-1-3-3-16,-1-3-4 0,0-2 2 15,-3 0-4-15,-3-1 3 16,-3 0 4-16,-2-1-5 16,-4 1-2-16,0 1 0 15,-4 1 3-15,-1 2-3 16,0 4 0-16,-1 4 4 15,0 4 5-15,0 2 1 16,0 2 8-16,0 0-5 16,0 0-5-16,0 0-6 15,0 0 1-15,0 0-3 16,0 3-6-16,0 16 3 0,0 2 3 16,4 8 2-16,3-2 0 15,0 0-2-15,2-1 0 16,3 3-1-16,-1 0-11 15,2-1-23-15,2 2-15 16,-1-1-41-16,0-3-118 16,-3-6-294-16</inkml:trace>
  <inkml:trace contextRef="#ctx0" brushRef="#br0" timeOffset="-169354.36">15857 10946 262 0,'0'0'89'15,"0"0"-18"-15,0 0-26 16,0 0-17-16,0 0 13 16,0 0 20-16,0 0 29 0,0 0-31 15,0 1-1-15,0-1-5 16,0 0 14-16,0 0-19 15,0 0-8-15,0 0-6 16,0 0 3-16,0 0-3 16,0-1-15-16,0-7-4 15,0-2-4-15,0 0-9 16,5-3 6-16,8-1-4 16,4 0 2-16,3 1 0 15,-2 2 2-15,2 4-2 16,-4 0-1-16,1 7-4 15,-4 0 0-15,2 0-1 0,-3 0 0 16,1 0 0-16,-1 8-1 16,0 1 2-16,-2 3 0 15,-2 0 0-15,1 2 0 16,-3 2-1-16,-3 2 0 16,-2 0 2-16,-1 1 0 15,0 2 1-15,0 1 2 16,-8 0 2-16,-4 1-3 15,-2-2 1-15,-4-2-1 16,1 0 4-16,-2-2-2 16,3-3-1-16,1-1-2 15,2-1-1-15,4-3 0 16,1-4-1-16,3 2 0 0,3-6 0 16,2 1 0-1,0-2-1-15,0 0 0 0,0 0 0 16,0 0 3-16,0 0-3 15,0 0 2-15,0 0-2 16,0 0-2-16,9 0 2 16,7-5 15-16,7-5-7 15,3 1-5-15,2-5 1 16,4 0 1-16,-2 3-3 16,-3 0 1-16,-2 0-3 15,-5 7-3-15,-3 1-5 16,-5 3-19-16,0 0-18 0,-3 0 3 15,-1 7-22-15,-4 5-38 16,-1 1-126-16,-3-1-148 16</inkml:trace>
  <inkml:trace contextRef="#ctx0" brushRef="#br0" timeOffset="-168918.33">16382 11039 692 0,'0'0'145'16,"0"0"5"-16,0 0-77 15,0 0-33-15,0 0-13 16,0 0 9-16,-3-7-15 16,2 7-8-16,1 0-4 15,0 0-6-15,-2 0 0 0,0 7-2 16,2 5 18-1,0 2-10-15,0 4-4 0,0-1-3 16,0 1 0-16,0 1 0 16,0 4-2-16,0 2 0 15,0 1-7 1,-2 2-18-16,-1 1-6 0,-2-1-36 16,0-2-35-16,0-6-202 15</inkml:trace>
  <inkml:trace contextRef="#ctx0" brushRef="#br0" timeOffset="-167261.75">16885 10776 450 0,'0'0'92'0,"0"0"11"0,0 0-1 16,0 0-45-16,0 0-6 15,0 0 7-15,-2-16-14 16,-1 14-15-16,-2 1-7 16,-1 0-5-16,0-1-1 15,-2 2-3-15,-1 0 5 16,-1 0-2-16,4 0-1 16,-2 0 0-16,0 0 1 15,0 0-1-15,0 0-10 16,1 2 2-16,-5 2 10 15,3 0-12-15,-2 3 0 16,0 0 7-16,2 1-8 16,-2 2 8-16,1-1-9 0,2 2 8 15,-1 2-7-15,1 0 4 16,0-2 4-16,1 5-7 16,1-2-1-16,-1 2-1 15,3-1 10-15,1-1-12 16,2 1 3-16,1-1 1 15,-2 1 1-15,2-1-1 16,0-1 4-16,0 2-2 16,0-2-2-16,0 0-3 15,0 0 6-15,0-1-3 16,2-1-2-16,2 0 0 16,0-1 1-16,3-2-2 15,-1 1 2-15,0 0 0 16,0-1-2-16,2 0 3 0,0-3 0 15,1 2 0-15,0-4 1 16,0 0-6-16,-2 2 4 16,2-3-1-16,1 2 0 15,0-4 1-15,0 3 5 16,2-3-6-16,1 0 7 16,2 0-6-16,-1 0 2 15,-1 0 0-15,2 0 0 16,-1 0-5-16,0-3 5 15,0-2-4-15,-1-1 4 16,1 0-6-16,-3 1 2 16,2-2 1-16,-1 0 0 15,1 0-1-15,-5-1-1 16,1 1 1-16,-2 0-1 16,-1 0 1-16,0-2-2 0,0 0 3 15,-1-1-1 1,1 1-1-16,-1-3-1 0,-2 2 1 15,0 2 0-15,-1-3 1 16,-2 2-2-16,1-1 0 16,-1 0 0-16,1-2 1 15,-1 0-1-15,0 0 0 16,0-1 1-16,0 1-1 16,0 1 0-16,0-1 4 15,0-1-4-15,0 1-1 0,0 1 0 16,0 2 2-16,-1-2-1 15,-2 1 0-15,0 1-1 16,0 1 1-16,0-2 0 16,-3 1 1-16,2-1-2 15,-3 2 1-15,2 1-1 16,-1-2 1-16,-1 1 0 16,0 1-1-16,0-1 1 15,-1 2 0-15,-3-2 0 16,3 2 0-16,-1 1-1 15,-4-3 1-15,1 3-1 16,-2 1 1-16,-2 1 0 16,2 3-1-16,-3 0 1 15,-1 0 0-15,1 0-2 16,-2 0 0-16,1 2-6 0,-4 10-12 16,-2 5-21-16,-1 5-22 15,0 3 1-15,6 3-7 16,1-2-57-16,2-6-237 15</inkml:trace>
  <inkml:trace contextRef="#ctx0" brushRef="#br0" timeOffset="-164830.37">17303 10545 512 0,'0'0'151'0,"0"0"-46"15,0 0-38-15,0 0-6 16,0 0-11-16,0 0-11 16,-17-20-15-16,13 17-2 15,-2 0 0-15,-3-1-4 0,0 1 1 16,3 1 3-16,-4-3-12 15,1 3 2-15,-4-3-6 16,2 2 1-16,-1 0 3 16,-2 0-3-16,-4 0 5 15,-2 0-3-15,0-2-1 16,-2 3-2-16,-1 0 2 16,0 1 0-16,1 0 1 15,2 1-3-15,-1-2-4 16,3 1 3-16,-3 1-3 15,0-2-1-15,3 2 1 16,-3 0 1-16,-1 0 0 16,1 0-1-16,-5 0 1 0,3 0-3 15,-4 0 4-15,2 0-2 16,-2 0 2-16,3 3-2 16,-1 1 0-16,-2 0-1 15,-3 2 1-15,-1-1 1 16,-2-4-2-16,1 2 3 15,-2-3-1-15,-1 4-2 16,0-1 1-16,-1 1 0 16,4-1-2-16,2 1 2 15,0 2-2-15,5-1 0 16,-1-2 0-16,1 3 0 16,4 2 1-16,-6-2-1 15,2 2 0-15,-1 0 0 16,-2-1 0-16,2 1 1 15,-2 1-1-15,-2-1 0 0,2 0 0 16,-2 0 0-16,3 0 0 16,1-1 1-16,2 0-1 15,2 0-1-15,0-2 1 16,-1 4 1-16,-1-1-1 16,2 1 0-16,2 1-1 15,-1 0 1-15,3 2 1 16,0-3 2-16,1 2-3 15,3-2 0-15,2 2-1 16,0-1-1-16,3 0 1 16,1 0 1-16,-2 2-1 15,3 1 1-15,-4 3-1 16,1-2 1-16,1 2 0 16,-3-2-1-16,0 2 1 0,2 0 1 15,-1-2-1-15,2 1 1 16,2-4-2-16,2 4 1 15,-1-3-2-15,3 1 2 16,-1 0 1-16,1 1 0 16,0 0-1-16,0-1 3 15,0 1-1-15,1 1-1 16,1 2 2-16,-1 0 2 16,0 2 3-16,1-1-2 15,1-1-3-15,0 1 5 16,0 1-8-16,0-2 5 15,0 1 2-15,0 0-6 0,0-1 2 16,0-1 4-16,0-1-4 16,5 2 5-16,-1-1-6 15,1-1 2-15,1 1 0 16,1-2-1-16,1-1 1 16,-2-1-2-16,1-2 0 15,4 1-1-15,-2 2 2 16,1 0 3-16,2-1-2 15,-1 3 4-15,5-1-7 16,-3 1 4-16,3 3-3 16,1 1 0-16,4 0 0 15,-4 0 1-15,5-1-2 16,0-2 1-16,0 0 5 0,0-1-7 16,0-3 2-16,2 3 3 15,-2-3-2-15,0-2 0 16,1 0 0-16,2 1-1 15,-4-3 0-15,-2 1-2 16,2-1 0-16,0 0 1 16,0 0 0-16,1-3-1 15,4 0 3-15,-3-2-3 16,3 1 2-16,0-1 1 16,3-3-2-16,1 1 3 15,0 2-2-15,0-1-2 16,0-1 5-16,-1 1-3 0,0-2-2 15,1 0 0 1,-2 0 1-16,0 0-1 0,0 0 0 16,1 0 0-16,-2 0 0 15,1 0 2-15,3-2-2 16,1-4 1-16,-1-1-3 16,0 1 4-16,-1-2-1 15,0-1 0-15,0 0-1 16,-1 3 0-16,1-5-2 15,-1 1 2-15,0 0 3 16,-1-4-3-16,0 1 2 16,0 0-1-16,-1-3 1 15,-1 2-2-15,3-2 2 16,0 1-1-16,-1-3-1 16,0 1 2-16,0 0-2 0,1 1 0 15,-4-1 0-15,1 4 2 16,-1-3-2-16,-1 2 0 15,0-2 0-15,-3 1 0 16,1 3 0-16,-1-2 1 16,0 0 1-16,-2-1-1 15,-1 2 0-15,0-3-1 16,-2 2 0-16,-1 1 2 16,0 1-2-16,-3-1 1 15,-3-1-1-15,1 0 2 16,-1 2-2-16,0-1 4 15,-1 1-4-15,-2 1-1 0,0-2 1 16,-2 1 2-16,1 1 0 16,1-4-1-16,-5 2 0 15,1-3-1-15,-2 1 0 16,0-4 1-16,0 2-1 16,0-5 1-16,0 3 0 15,-6-1-1-15,-2 2 0 16,4-2 1-16,-2 1 0 15,0 3-1-15,0-3-1 16,-5 1 1-16,6-1 0 16,-3 0 1-16,-2-1-2 15,3 0 2-15,-2 0-5 16,2 1 8-16,0-2-3 0,-1 0-1 16,1-1-1-16,-1 4 0 15,2 1 1-15,-2 2 0 16,0 1 0-16,0-1-1 15,-2-1 0-15,0 4 0 16,1-1 1-16,-6 1-1 16,4 0 1-16,-3 0-2 15,-1 2 0-15,0 1 1 16,0 2-1-16,-6 1 2 16,1 1-3-16,-4-1 2 15,-1 3 1-15,-3-2 0 16,-2 5-2-16,0-2-1 15,-3 2 1-15,1 0-9 16,0 7-17-16,2 10-34 0,4 7 7 16,5 6-23-16,4 3-14 15,0-2-207-15</inkml:trace>
  <inkml:trace contextRef="#ctx0" brushRef="#br0" timeOffset="-163125.22">19846 10006 573 0,'0'0'154'0,"0"0"-47"15,0 0 7-15,0 0-69 16,0 0-18-16,0 0-6 15,0 0-4-15,-6-16-6 16,6 16 4-16,0 0 7 16,0 0 2-16,0 0-7 15,0 0-1-15,0 0-5 0,0 0-8 16,0 0-2-16,0 0 1 16,3 0-1-16,10 9 14 15,1-1-5-15,-1 1 1 16,2 1-4-16,0 0 0 15,0-1-3-15,-2 0 1 16,1-3-4-16,-4 1 2 16,2-3-1-16,-3 0 5 15,0-2-6-15,-1 2 4 16,-2-3 1-16,1-1-1 16,-1 0 0-16,0 0 2 15,0 0-2-15,4 0 0 0,-1-3 0 16,0-4-1-16,3-5 4 15,-2-3-2-15,1-4-1 16,2-4 2-16,1-5-6 16,1-5-1-16,0-3 1 15,2-6-2-15,4 2 0 16,-3 2 1-16,3 9 0 16,-4 7-1-16,0 8-11 15,0 5-9-15,2 7-15 16,2 2-14-16,-1 4-30 15,-3 17-69-15,-7 4-205 16</inkml:trace>
  <inkml:trace contextRef="#ctx0" brushRef="#br0" timeOffset="-162330.52">20383 10909 439 0,'0'0'92'16,"0"0"-7"-16,0 0 37 16,0 0-59-16,0 0-30 15,0 0 1-15,-15-4 27 0,15 4-17 16,-1 0-3-16,-1-2-10 16,2 1-3-16,-2 1 10 15,1 0-16-15,1 0 1 16,0 0-8-16,0 0-8 15,0 0 2-15,0 0-9 16,0 3-1-16,0 11 1 16,0 3 14-16,0 0-3 15,0-1-5-15,5 4 2 16,3-3-2-16,1 4-5 16,-1-5 8-16,2 1-9 15,-4-3 6-15,2-3-1 0,-2-3-1 16,-2-1-3-16,-2-6 2 15,-1-1-1-15,1 0-1 16,-2 0-1-16,0 0 1 16,0 0 6-16,2 0 1 15,1 0 0-15,5-8 3 16,4-11 4-16,6-7-9 16,1-5-5-16,2-4 1 15,1-5-2-15,2-8 0 16,3 1-6-16,0 2-9 15,-2 4-7-15,1 7-7 16,-2 8-5-16,-5 9-18 16,-3 7-19-16,2 10-40 15,-6 0-162-15,-5 3-118 16</inkml:trace>
  <inkml:trace contextRef="#ctx0" brushRef="#br0" timeOffset="-161487.83">20678 11722 729 0,'0'0'24'0,"0"0"63"15,0 0 8-15,0 0-60 16,0 0-22-16,0 0-11 16,-9-26 0-16,9 26 4 15,2 0 10-15,8 0 7 0,2 0 3 16,0 5-13-1,0 4 9-15,1 0-6 0,2 1-3 16,1 1 3-16,3 3-2 16,-3-4-4-16,-1 1-2 15,-2-1 3-15,-1-3-9 16,-3-2 2-16,-3 0 0 16,-3-3 1-16,0-1-1 15,-2-1 2-15,-1 0 3 16,0 0 6-16,2 0-1 15,0-8 1-15,3-6-4 16,0-8-7-16,-2-3-4 16,-1-3 4-16,1-8-3 15,1-4 1-15,0-6-2 16,2 3 0-16,2 3-2 0,-1 6 2 16,5 7-4-1,-3 3-6-15,2 7-8 0,0 6-9 16,2 4-26-16,0 5-30 15,-1 2-58-15,-2 0-174 16,-4 2-197-16</inkml:trace>
  <inkml:trace contextRef="#ctx0" brushRef="#br0" timeOffset="-151384.8">20660 9922 340 0,'0'0'25'16,"0"0"11"-16,0 0 24 0,0 0 11 16,0 0-21-16,0 0-21 15,0 0-16-15,-12-17-2 16,12 17-1-16,0 0 7 15,0 0 5-15,0 0 4 16,0 0-3-16,0 0 0 16,0-2-4-16,0 2 0 15,0 0-3-15,0 0 2 16,0 0 0-16,0 0 4 16,0 0 10-16,0 0-4 15,0 0-14-15,0 0 2 16,0 0-1-16,0 0-4 0,0 0-1 15,0 0-1-15,0 0-4 16,0 0-3-16,0 0 0 16,0 0-1-16,0 0 2 15,0 0-2-15,0 0 0 16,0 0-1-16,0 0 0 16,0 0 0-16,0 0 0 15,0 0 0-15,0 0 2 16,0 0-2-16,0 0-1 15,0 0 1-15,0 0 1 16,0 0-1-16,0 0 0 16,0 0 1-16,0 0-1 15,0 0-1-15,0 0 1 0,0 0 1 16,0 0-1 0,0 0-1-16,0 0-3 0,0 0-38 15,0 0-62-15,0 3 11 16,3 2-101-16,2-5-113 15</inkml:trace>
  <inkml:trace contextRef="#ctx0" brushRef="#br0" timeOffset="-150290.62">20939 11005 355 0,'0'0'101'0,"0"0"-58"16,0 0-2-16,0 0-9 15,0 0-12-15,0 0 6 16,0 0 26-16,0 0-5 16,0 0-6-16,0 0 9 15,0 0-13-15,0 0 2 16,0 0-1-16,0 0-18 16,0 0-8-16,0 0-5 15,0 0 0-15,0 0-6 16,0 0-1-16,0 0 0 15,0 0 1-15,0 0-4 16,0 0 0-16,0 0-4 16,0 0-7-16,0 0-21 15,0 3-3-15,0 0 8 16,0 4 24-16,0 2-52 0,0 0-56 16,0-1-50-16,0-2-214 15</inkml:trace>
  <inkml:trace contextRef="#ctx0" brushRef="#br0" timeOffset="-149146.65">21429 11727 434 0,'0'0'62'0,"0"0"17"16,0 0 19-16,0 0-34 15,0 0-20-15,0 0 4 16,0 0-5-16,0 0 5 16,0 0-22-16,0 0-9 0,0 0-2 15,0 0-4 1,0 0-3-16,0 0 1 0,0 0-5 16,0 0 2-16,0 0-2 15,0 0 2-15,0 0-4 16,0 0-1-16,0 0 1 15,0 0 0-15,0 0-1 16,0 0 3-16,0 0-3 16,0 0 1-16,0 0-2 15,0 0 4-15,0 0-4 16,0 0 0-16,0 0 0 16,0 0 0-16,0 0 1 15,0 0-1-15,0 0 0 16,0 0 1-16,0 0 2 0,0 0-3 15,0 0 0 1,0 0 0-16,0 0 0 0,0 0-3 16,0 0 6-16,0 0-3 15,0 0 0-15,0 0 0 16,0 0 0-16,0 0 1 16,0 0-1-16,0 0-1 15,0 0 1-15,0 0 0 16,0 0 1-16,0 0-1 15,0 0 1-15,0 0-1 16,0 0 0-16,0 0-1 16,0 0 1-16,0 0-1 15,0 0 1-15,0 0 0 0,0 0-2 16,0 0-15-16,0 0-20 16,-2 0-77-16,-3 8-43 15,-4-4 10-15,-4-4-241 16</inkml:trace>
  <inkml:trace contextRef="#ctx0" brushRef="#br0" timeOffset="-140512.99">17637 11239 81 0,'0'0'58'16,"0"0"-8"-16,0 0-3 15,0 0-15-15,0 0 0 16,0 0-1-16,0 0-2 15,-34 0 0-15,29 0 1 16,2-1-2-16,0-1-5 0,0 1 3 16,3 1-7-1,0 0 11-15,0 0-9 0,0 0-6 16,0 0-4-16,0 0 3 16,0 0 4-16,0 0 0 15,0 0 3-15,0 0 1 16,0 0 3-16,0 0-2 15,0 0 0-15,0 0 6 16,0 0-2-16,0 0-1 16,0 0 0-16,0 0 4 15,0 0-2-15,0 0-11 16,0 0-3-16,0 0-1 16,0 0-5-16,0 0-1 0,0 0 1 15,0 0-1 1,0 0-1-16,0 0-2 0,0 0 7 15,12 0 9-15,3 0-7 16,1 0-1-16,5 0-3 16,0 0-7-16,-1 0 1 15,2 0 1-15,-3 0-3 16,2-2 2-16,-2 2-3 16,-1-1 4-16,-1-1-2 15,-3 2 2-15,2-1-1 16,-3 1 0-16,0 0 1 15,1 0-4-15,1 0 5 16,-2 0-1-16,4 0-4 16,-2 0 3-16,4 0-2 0,0 0 3 15,-1 0-3-15,5 0 3 16,-3 0-4-16,-1 0 2 16,0 0-1-16,-2 0 1 15,-1 0 0-15,-2 0 1 16,0 0-3-16,-1 0 4 15,1 0 1-15,-4 0-2 16,3 0-3-16,-2 0 3 16,1 0 1-16,-1 0 2 15,0 0-6-15,-1 0 1 16,-2 0 6-16,-2 0-7 16,2 0 4-16,-2 0-3 15,4 1 0-15,-2-1 1 16,-2 0 1-16,0 0 3 15,-2 0-4-15,3 0-2 0,-2 0 3 16,0 0-3-16,2 0 1 16,2 0-1-16,-3 2 3 15,1-2-1-15,4 0 1 16,-1 1 0-16,0-1-3 16,3 0 2-16,-2 0 0 15,0 0 1-15,-2 0-3 16,3 0-2-16,-5 0 2 15,0 0 2-15,1 0 1 16,-5 0-2-16,3 0-1 16,-5 0-2-16,3 0 2 15,-3 0 0-15,-1 0 0 0,0 0 0 16,0 0-1-16,0 0-10 16,0 0-20-16,0 6-34 15,-8 1-5-15,-8 2-33 16,-2-1-138-16,-3-5-10 15</inkml:trace>
  <inkml:trace contextRef="#ctx0" brushRef="#br0" timeOffset="-139628.08">17814 11070 410 0,'0'0'59'15,"0"0"32"-15,0 0 12 16,0 0-25-16,0 0-15 16,0 0 17-16,-34-55-37 15,31 49 7-15,1 3-7 16,1 2-1-16,1 1-1 16,-2 0-11-16,0 0-1 15,2 0-18-15,0 0-7 16,0 0 5-16,0 0-5 15,0 0 1-15,0 0-5 0,4 7 1 16,8 4 12-16,4 2-7 16,1 1 3-16,4 0-1 15,-2-2-3-15,1-1-3 16,0 2 3-16,0-1-2 16,-2 1 0-16,-1-1-1 15,-1-1-2-15,0 1 1 16,-3-1-1-16,1-3 1 15,-4 2-1-15,2-2 0 16,-3 1 0-16,0-1 2 16,-3 0 0-16,3 0-2 15,-6 2-1-15,3-1 1 0,-3 2 0 16,-2-2 1-16,-1 5-1 16,0 0 0-16,-3 2 1 15,-10 1-1-15,-11 0 4 16,0 0-3-16,-4 4 4 15,-2-1-2-15,1 2-3 16,4-2 0-16,3-2 1 16,1 2-1-16,2-4 0 15,4 2 0-15,3-4-11 16,4-4-3-16,4 0-5 16,0-5-1-16,3-3-5 0,1 2-11 15,0-3-19 1,0-1-11-16,0 0-71 0,0 0-23 15,8-5-87-15</inkml:trace>
  <inkml:trace contextRef="#ctx0" brushRef="#br0" timeOffset="-138931.4">18250 10738 109 0,'0'0'364'0,"0"0"-270"15,0 0 34-15,0 0-51 16,0 0 10-16,0 0-11 16,-37-71-15-16,29 68-28 15,-2 1-9-15,-4 2 2 16,-1 0 0-16,-2 6-12 16,1 12 4-16,-1 6-7 15,2 1 2-15,1 4-6 16,4-3 2-16,2 0 0 15,4-3-5-15,1-1-3 0,3-3 3 16,0-5-3-16,0 0-1 16,0-5 0-16,0-6 0 15,3 0-3-15,0-1 3 16,3-2-4-16,1 0 4 16,8 0 7-16,2 0 0 15,1-11-1-15,2-4-4 16,0-4 4-16,0 2-3 15,-4-3-2-15,-2-1 0 16,-5-1 3-16,-1 0-2 0,-2 0-2 16,0 3 0-1,-5 3 0-15,0 8 0 0,1 2 0 16,-2 3-1-16,0 3 1 16,0 0 2-16,0 0-2 15,0 0-1-15,0 0-2 16,0 0 3-16,2 9-10 15,1 8 10-15,3 9 0 16,0-2 0-16,5 1-2 16,3 3 2-16,4-1-2 15,6-2-13-15,0-2-34 16,6 0-36-16,0-4-91 16,-2-7-222-16</inkml:trace>
  <inkml:trace contextRef="#ctx0" brushRef="#br0" timeOffset="-132953.25">7512 10783 283 0,'0'0'48'0,"0"0"61"16,0 0-62-16,0 0-5 15,0 0-10-15,0 0 7 16,0 0-3-16,0 0-23 0,0-31 9 15,0 26 11-15,0 1-4 16,1-1 11-16,1 2 0 16,1-2-13-16,0 1-14 15,0 1 5-15,0-2 5 16,7 0-10-16,-1-4 4 16,2 3-3-16,-1-3-3 15,3-1 4-15,1 0-4 16,-1 1 3-16,2 0-5 15,-1-2-1-15,-1 2-4 16,2-1 1-16,0 0 0 16,3 0 2-16,-2 1-2 15,1-3 2-15,2 2-2 16,1-1 3-16,0-2 0 0,4 1 1 16,1 0-2-16,1-3 3 15,1 1-6-15,1-1 6 16,1 1-9-16,-1 2 10 15,-1 2-11-15,-2-2 2 16,-1 4 0-16,2 1 0 16,-4 2-1-16,0-2 0 15,0 4 7-15,-2-1-7 16,1 1-1-16,1 1 0 16,0 2 0-16,1-2 1 15,2 2 2-15,-1-3-2 0,1 1 1 16,0 1 1-16,-3-1 0 15,7-1-1-15,-2-1 0 16,3-1 5-16,-2 2-5 16,-1-2-2-16,0 2 8 15,-2 0-6-15,2 1 0 16,-1-1-1-16,4-1-1 16,1 1 0-16,4-2 2 15,4 2-1-15,0-4 1 16,2 4-2-16,-1-3 0 15,-5 1 2-15,0-2-2 16,2-1 3-16,0 1-1 0,1 0 3 16,7-1-4-1,-1-1-1-15,7-1 1 0,1 3 3 16,0-4-3-16,-4 3 4 16,-2 0-4-16,-5 3 0 15,-5 1-1-15,-3 1 3 16,-5 1-2-16,2-1-1 15,-2 2 0-15,-1-2 1 16,1-1 0-16,2 1-1 16,1-3 0-16,3 1 0 15,1-2 3-15,-1-2-1 16,2 1 0-16,-2-1 1 16,2 3-2-16,1-1 0 15,3 0-1-15,2 2 2 16,4 0-2-16,1-2 0 0,0 2 0 15,-2 1-3-15,0-3 3 16,-3 1 0-16,0 2-3 16,0 1 3-16,-1-2 2 15,5-1-2-15,-4 2-1 16,-2-2 1-16,2 1 0 16,-2 2 0-16,1-3 0 15,2 0 0-15,-1-1 0 16,2 0 1-16,0 0 0 15,-1 0 0-15,2 1 1 16,-2-1-1-16,-2 3-1 16,-5 1 0-16,-3 0 0 15,-2 1 5-15,-1 0-5 16,0 1 0-16,1-1 1 0,1 2-2 16,1-1 2-16,3 1-1 15,3 0 1-15,2 0-2 16,1 0 0-16,2 0-2 15,-5 0 2-15,0 0 0 16,-2 0 0-16,-1 0 1 16,0 0-2-16,3 0 2 15,-2 0 2-15,2 0-1 16,-2 0-1-16,0 0 0 16,1 0-1-16,3 0 1 15,1 0 0-15,3 0 0 0,-2 0 2 16,-1 0-2-16,-2 0 0 15,-4 0 1-15,1 0-2 16,-4 0 1-16,0 3 0 16,0 0 0-16,1-1 3 15,0 3-5-15,2-4 6 16,3 2-4-16,4-2 0 16,6-1 0-16,4 0 1 15,2 0-1-15,1 0 0 16,-3 0-1-16,-4 0-4 15,0 0 5-15,-2 0 3 16,3 0-3-16,-1 0 0 0,5 0 0 16,0-3-3-1,0 1 3-15,3 0 0 0,-4-1 1 16,4 3 1-16,-4-2-2 16,-2 2 0-16,-5-2 2 15,0 1 0-15,-4-1-2 16,-3 0 0-16,1-1 0 15,-2 1 1-15,2-1 3 16,7-1-3-16,3 1 2 16,3 0 2-16,1-2-4 15,-3 1-1-15,-6-1-1 16,-5 2 1-16,-3-3 0 16,-2 1 0-16,0-3 0 15,3 1 1-15,-1-2 3 16,3 1-3-16,0-2 2 0,0 2-1 15,4 0-2-15,-1 1 6 16,-1-1-5-16,-5 1 1 16,-2 2 1-16,-1-2 0 15,-4 4-1-15,-1-3-1 16,-2 3 0-16,2-4 2 16,-4 3 2-16,0-1-3 15,-1 1 1-15,2-3-1 16,-1 3 1-16,2-1-3 15,-1-1 2-15,-2-1-1 16,-1 3 1-16,-1-2-1 16,0-1 0-16,2 3-1 15,2-4 2-15,-2 1 0 0,6 0-2 16,-2-1 1-16,0 1 0 16,4 0 3-16,-1-2 0 15,0 4-4-15,-2-3 1 16,-4 5 0-16,2-3 0 15,1-2 2-15,2 5-2 16,1-3 0-16,1 1-1 16,5-2 3-16,0 2 0 15,5-2-2-15,1-2 1 16,-2 3 3-16,2-2-2 16,-5 1-2-16,-2 2 2 15,0-2-2-15,1 4 1 16,-1 0-1-16,-2-1 1 15,1 0-1-15,-2 1 0 0,-2 0 1 16,0 0-2-16,1 2 0 16,-2-1 0-16,2 2 3 15,-2 0-3-15,-2-3 0 16,-1 3 0-16,0 0 0 16,0 0 0-16,-5 0 1 15,2 0-1-15,2 0 4 16,-3 0-3-16,4 0-1 15,-2 0 0-15,2 3 0 16,0 0-2-16,2 1 2 0,1 1-1 16,-1 0 1-16,1 1 0 15,0 0-3-15,-2 1 3 16,1 0 0-16,-1-2 0 16,2 2-1-16,0-2 3 15,1 5-3-15,0-4 2 16,1 2-2-16,-1-2 2 15,-1 3-1-15,0-2 0 16,1 2 0-16,0-1 0 16,1 0 1-16,-2 4 0 15,4-3-1-15,-2 3 0 16,1-2 0-16,-3 0 0 16,0-1 0-16,0 2 2 15,-3-2-2-15,0 0 0 16,1-1 0-16,0 2-1 0,1-1 3 15,0 0-2-15,0 3 1 16,1-2-1-16,-2 3 5 16,3-1-4-16,-1-1-1 15,1 0-1-15,-2 0 1 16,-1-3 2-16,-3 1-2 16,-4-1 0-16,2-1 0 15,-3 0 0-15,1 0-1 16,-1 0 2-16,-1 1-1 15,1-1 0-15,-1 0 0 16,-1 2 0-16,0 2 0 16,0-4 2-16,-2 3-1 0,3-1-1 15,-1 2 1 1,-3-2 0-16,3 0-1 0,-3 1 0 16,1-2 1-16,-1 1-1 15,2 1 0-15,1-1 0 16,0 2 0-16,1 0 2 15,-4 1-2-15,3-1 1 16,-3 0-1-16,-1 0 0 16,2 0 0-16,0 2 0 15,-3-1 0-15,4-1 0 16,-5 0 0-16,2 2 0 16,-1-1 1-16,-1 4-1 15,4 0 1-15,-4 1 0 16,4 0-1-16,-4 0 0 0,3 1-1 15,-3-1 2-15,-1-2-2 16,0 1 2-16,-2-3-1 16,-2-1 1-16,3 1 0 15,-3-1-1-15,-1 0 1 16,3 2-2-16,-2-2 2 16,-1-2-1-16,1 0 2 15,-4-3-2-15,0 3 0 16,1-4 0-16,-1 4 1 15,3 0 0-15,0 4-1 16,-2-1 1-16,1-1 1 0,1 1 4 16,0 1-6-16,-3-2-1 15,1 0 0-15,-1 1 1 16,0 0 2-16,0-1-1 16,0 3 0-16,0 1 2 15,-1 0 4-15,1 0-6 16,1-3-1-16,-3 0 3 15,0-1-2-15,1-1-1 16,-2 0 1-16,0-1 1 16,2-2-2-16,-1 2 3 15,1-1-1-15,-2-1 1 16,0-1-1-16,0 0-1 16,0 0 2-16,1 0-1 15,-1 1 0-15,0 0-2 16,2-3 1-16,-2 2 1 0,0-2-1 15,0-1 0-15,0-2-1 16,0 3 0-16,0 0 1 16,0-1 0-16,0 0 1 15,0-2 0-15,0 2 0 16,0-1-2-16,0 2 1 16,0-3 0-16,0 4-1 15,0-2 0-15,0-1 1 16,0 3 1-16,0-2-2 15,-2 0 0-15,-1 1 1 16,-2-1-1-16,3 1 2 16,-2 0-2-16,2 1 2 0,-1-2 1 15,0-1-3-15,2 1 3 16,-2 0-3-16,0 0 1 16,-2 0-1-16,1 1 2 15,2 0-2-15,-2-2 1 16,1 0 1-16,0 0-2 15,0 0 3-15,0-2-3 16,-2 3 2-16,1-1 0 16,1 1 1-16,-3-1-3 15,1 1 4-15,1-1-3 16,0 0 1-16,-1 0-1 16,-1-2 1-16,1 1 1 15,-2 4 1-15,1-4-4 0,0 1 0 16,0 0 1-1,-1 0 1-15,2 0-2 0,1-1 0 16,-2 1 4-16,0 0-4 16,0 0-1-16,-1 1 1 15,2-2 0-15,0 2 4 16,-1-1-7-16,2 0 5 16,-3 0-2-16,1 1 0 15,1-1 2-15,-1 1-2 16,0-1 0-16,2 0 2 15,-2 0-2-15,0 1 0 16,0 0 0-16,0 1 0 0,-3-1 1 16,0 1 1-16,0 0-2 15,1 1 1-15,-3-2-1 16,2 0 0-16,1 1 0 16,-2-1 1-16,1 0-1 15,-1 0-1-15,2 0 1 16,-1 0 1-16,2-1 0 15,-1-2-1-15,1 2-3 16,-1 0-20-16,1 1-28 16,-8 2-44-16,-2-3-9 15,-6-3-36-15,-4-6-342 16</inkml:trace>
  <inkml:trace contextRef="#ctx0" brushRef="#br0" timeOffset="-131681.85">12442 9818 487 0,'0'0'73'16,"0"0"75"-16,0 0-40 16,0 0-13-16,0 0-48 15,0 0 3-15,0 0-20 16,10-51 4-16,-10 50 8 16,0 1-18-16,0-1 10 15,0 1-15-15,0 0-7 16,0 0-11-16,0 0 1 15,0 0 0-15,0 14-2 16,-13 6 7-16,-3 3 14 16,-1 2-9-16,-4 3 0 0,0-1 0 15,-6-2-2-15,-3-1-3 16,0 0 2-16,1-5-6 16,2-2-1-16,6-5 2 15,6-4-4-15,2-1-2 16,4-2 2-16,1 0 2 15,1-2 3-15,5-1-3 16,2-2 0-16,0 0-2 16,0 0 0-16,0 0-2 15,0 1-1-15,2 2-1 16,10 4 4-16,5-2 9 16,4 1 0-16,5-2-4 15,1 1-2-15,4-2 1 0,-1 2-3 16,-2-1 1-1,-1 1-2-15,-2 3 0 0,2 1-7 16,-1 3-11-16,8 2-19 16,3 4 17-16,0 1-32 15,2 2 2-15,1-1-25 16,-4 2-69-16,-5-5-179 16</inkml:trace>
  <inkml:trace contextRef="#ctx0" brushRef="#br0" timeOffset="-130590.72">13477 10202 459 0,'0'0'99'15,"0"0"50"-15,0 0-43 16,0 0-13-16,0 0-30 15,0 0-16-15,5-20-15 16,-5 19-5-16,0-1-1 16,0-1-14-16,-5 0 1 15,-9-1-6-15,-3 4 3 16,-6 0 1-16,-1 0 4 16,-4 0 0-16,-1 5-1 15,1 2 2-15,1 2-3 0,1 3-1 16,0 1 0-16,5 1-3 15,3-2 4-15,4 1-6 16,3 1 1-16,5-1-3 16,1 0 0-16,2 1-3 15,2-1-1-15,1-1 1 16,0 1-3-16,0-4 1 16,1-1-1-16,7-2 1 15,1 2 3-15,4-4 3 16,2 1-4-16,5-5-1 15,-1 0 2-15,1 0-1 16,1 0 0-16,1-9-2 16,-4-1 0-16,5-2 0 15,-3-4-1-15,-5 1 3 0,1 1-5 16,-5-2 3-16,-2 7 0 16,-2-5 0-16,-3 1-1 15,1 3 1-15,-2-2 1 16,0 3 1-16,0 4-2 15,-1 2 3-15,-2 0-3 16,1 2 3-16,-1-1-1 16,0 2 7-16,0 0-7 15,2 0 5-15,-2 0-2 16,0 0-5-16,1 0-1 16,5 0 0-16,1 3 0 15,4 10 1-15,1 1 2 16,4 0-1-16,5 3-1 0,6-1-1 15,7-1-12 1,6-1-23-16,8-2-17 0,0 0-30 16,1-9-44-16,-5-3-349 15</inkml:trace>
  <inkml:trace contextRef="#ctx0" brushRef="#br0" timeOffset="-115598.43">6408 12696 351 0,'0'0'108'16,"0"0"-41"-16,0 0 1 15,0 0-38-15,0 0 2 16,0 0-1-16,0 0-2 16,9-50 4-16,-6 43 7 15,2-2-5-15,-1 4-2 16,-2 1 4-16,-2 0-7 16,1 2 0-16,-1 2-3 15,0 0-7-15,0 0-2 16,0 0 0-16,0-2 0 0,0 2-2 15,0 0 0-15,0 0 2 16,0 0-4-16,0 0 1 16,0 0-1-16,0 0-2 15,0 0 2-15,0 0-5 16,0 0-2-16,0 0-1 16,0 0 2-16,0 0-6 15,0 0 5-15,0 0-5 16,0 0 3-16,0 0-1 15,0 2 0-15,-7 8-2 16,-4 2 4-16,-1 2-2 16,3-1-1-16,-1 2 2 15,-2-1 1-15,1 0-5 16,1 1 5-16,0 1-3 16,-1-1 0-16,3 0 1 0,-2-1-1 15,3 1 3-15,-2 1-1 16,1-1-2-16,-2 1 0 15,4-1-1-15,-3 0-2 16,0 0 2-16,3 1 4 16,0-1-5-16,0 1 0 15,0-1 3-15,0 0-2 16,2-1-1-16,-2 3 0 16,1-2 0-16,-1-1 1 15,-1 3 0-15,1-2-1 16,0 2 0-16,-2 0 3 15,2-1-1-15,-1 1-2 0,1-2 2 16,0 0 1-16,0 2-3 16,0 0 2-16,-1 2-1 15,0-1 3-15,2-1-5 16,-3 0 6-16,4 0-6 16,-2-1 2-16,-1-1 0 15,5 1-1-15,-1-2 0 16,-2-2 0-16,2 2 0 15,-1-1 0-15,1 1 1 16,-1 0-2-16,-2 2 1 16,3 1 0-16,-2-2 4 15,-1 2-3-15,0-1 2 16,0-1-2-16,2 1 1 0,-1-4-2 16,0 4-1-1,3 0 2-15,-3-2 1 0,2-2-1 16,2-1 0-16,-2 3-1 15,0 0 1-15,0 1 0 16,0-1 1-16,3 2-1 16,-3 0-1-16,1-2 2 15,2 6 1-15,-2-4-1 16,1 4 1-16,0 2-3 16,-1-2 6-16,1 1 1 15,-1 0-6-15,1 1 1 16,-1-5 0-16,1 3 1 15,-2-4-1-15,3 1-1 16,-1 0 0-16,-1 1 3 0,2 1-2 16,-1 2-1-16,-2 1 1 15,3-2 2-15,0 3-2 16,-2 0 0-16,2 3-1 16,0 1 2-16,0 0 0 15,0-2-1-15,-1-1 2 16,-1-1-1-16,2-2-3 15,-1 0 5-15,1-1-6 16,0 0 4-16,0-3-4 16,0 0 3-16,0-2 0 15,0 0 0-15,0 2-1 16,0 0 1-16,0-1-2 16,0-1 4-16,0-1-2 0,0 0-3 15,0-1 3-15,0 1 0 16,0 1-1-16,0-1-2 15,0 1 2-15,0 2 1 16,0 0-2-16,0 0 0 16,0-1 0-16,0-1 5 15,0-1-4-15,0 2-2 16,0-4-1-16,0 1 1 16,1 0 5-16,1 1-5 15,-1 1 1-15,1-1 2 16,-2 1-1-16,3-1-2 15,-2 3 2-15,1-3-2 16,-2 1 3-16,1 2-1 0,-1 1-2 16,3-2 2-16,-3-2-2 15,1 2 1-15,-1 0 2 16,0 0-2-16,2 0-1 16,-2 2 2-16,1-1-1 15,-1 2 0-15,0 0 5 16,2 0-6-16,-1 0 1 15,2 2 0-15,0 0 0 16,-1 3 1-16,1-2 3 16,0-1-3-16,0 1 0 15,0 0-1-15,1-3 5 16,1-2-5-16,-2-2 1 0,-1-2 4 16,2 0-6-1,-1-4 0-15,0 2 0 16,0-2 0-16,-2-2 3 15,1-1 0-15,-1 1-1 0,2-1-2 16,0 1 0-16,-3-2 1 16,3 3 0-16,0 1-1 15,0 2 0-15,3 0 2 16,-4-1-2-16,2 0 1 16,-1-2 2-16,0-1-3 15,-3 0 0-15,4-4 1 16,-2 0-1-16,-1 0 0 15,-1-1-4-15,2 1 4 16,-2-3 4-16,0 0-2 0,0 0-2 16,0 0-2-16,0 0 2 15,0 0 5-15,0 0-3 16,0 0-2-16,0 0 2 16,0 0-2-16,0 0 3 15,0 0-6-15,0 0-1 16,0 0-33-16,0 0-13 15,0-10-27-15,0-4-54 16,0-5-5-16,-5-10-42 16,-6-10-666-16</inkml:trace>
  <inkml:trace contextRef="#ctx0" brushRef="#br0" timeOffset="-114424.39">5743 13965 650 0,'0'0'98'15,"0"0"-22"-15,0 0-21 16,0 0-21-16,0 0-14 15,0 0 11-15,0 0 3 16,12 7 18-16,-5 3-29 16,2 3 9-16,3 1-3 15,-2 2-5-15,2-1 0 0,-1 2-3 16,1 2-8 0,0-2 9-16,0 2-14 0,1 1 8 15,-1-1-3-15,0 3 0 16,1-2-6-16,-2-1 4 15,4-2-1-15,-5-1 0 16,1-1-2-16,-1 0-2 16,1-1 2-16,-1-3 0 15,0 2-7-15,-2-2 9 16,3 0-5-16,-3 1 2 16,-1-1-2-16,0-3 1 15,-4 1-3-15,3-2 1 16,-2-3-3-16,-1 1 1 15,0-3-2-15,-3-1 2 16,3-1-2-16,-3 2 0 16,0-2 1-16,0 0 3 0,0 0 1 15,0 0 0-15,1 0 13 16,3-7-5-16,2-7-11 16,1-3 1-16,3 0 1 15,1-3-4-15,4 0 0 16,-2-2 2-16,5-2-2 15,0 0-1-15,3-2 0 16,1 3-4-16,-1 0-5 16,2 4-11-16,-4 6-17 15,-4 6-6-15,0 2-18 16,-8 5-4-16,-1 0-31 16,-6 0-76-16,0 8-185 15</inkml:trace>
  <inkml:trace contextRef="#ctx0" brushRef="#br0" timeOffset="-113440.89">5127 13799 701 0,'0'0'110'0,"0"0"-20"15,0 0-8-15,0 0-48 16,0 0-1-16,0 0-3 15,-37-11-5-15,37 11-7 16,-3 3-4-16,-2 19-4 16,2 12 14-16,0 2-9 15,3 6 2-15,0 0 4 16,0 0-9-16,3-1-3 16,3-1 10-16,2-1-11 15,-2-2 4-15,2 1-5 16,-2-3-1-16,-1-2-1 15,1-5 0-15,-3-4 3 0,3-6-7 16,-3-2 1 0,-2-7-2-16,1-2 1 0,-1-4 1 15,-1-3-2-15,0 0 0 16,0 0 7-16,0 0-3 16,0 0-3-16,0 0 7 15,0-1-5-15,0-9 1 16,0-4-4-16,0-1-1 15,0-1 1-15,3-1 0 16,0 0-1-16,3 2-1 16,2 3 2-16,-1 0-1 15,4-1-3-15,-2 3 8 16,2 1-6-16,1 5 2 0,-2 1-2 16,4 1 2-1,1 2 0-15,0 0 0 16,-1 0 0-16,3 0 0 0,-3 5-1 15,2 4-2-15,-1 1 3 16,0 2-2-16,-3 3 6 16,0-1-3-16,-3 1 0 15,-6 0-1-15,1 1 1 16,-4 1 6-16,0 2-4 16,-7 1 4-16,-10-3-2 15,-3 3 4-15,3-3-2 16,-6-3-6-16,7-1 1 0,-4-2 1 15,0-5-2 1,1 0 1-16,-2-5-2 0,4-1-6 16,-1 0-15-16,3 0-21 15,5 0-19-15,3-6-19 16,1-4-149-16</inkml:trace>
  <inkml:trace contextRef="#ctx0" brushRef="#br0" timeOffset="-109277.14">6156 16148 540 0,'0'0'18'15,"0"0"-18"-15,0 0 0 0,0 0 0 16,0 0 0-16,0 0-6 16,0 0-1-16,0 0 7 15,-15 14 0-15,6-1-4 16,0-3-15-16,0 3-4 16,-1-2-13-16,-2 2-53 15,3 0-65-15,-4-2-42 16</inkml:trace>
  <inkml:trace contextRef="#ctx0" brushRef="#br0" timeOffset="-104433.92">6071 15805 512 0,'0'0'144'0,"0"0"-75"0,0 0-33 16,0 0-6-16,0 0 8 16,0 0 6-16,0-1-2 15,0 1-20-15,0 0 14 16,0 0-4-16,0 0 6 16,0 0-6-16,0 0-1 15,0 0-10-15,0-2 1 16,0-1-6-16,0-2-5 15,0 1 1-15,0-3 2 16,0-1-11-16,0 1 1 16,0-3 8-16,0 4-9 15,-1-2 6-15,-2 0-5 16,-2 1 1-16,1 0 3 0,-4 1 0 16,5 2-1-16,-4-3 0 15,1 3 1-15,0 1-4 16,0 0 8-16,0 1-8 15,-1 0-3-15,-1-1 3 16,3 3-2-16,-2-1 0 16,1 0 1-16,-1 1 0 15,-1 0 0-15,-1 0-1 16,-1 0 1-16,-2 0 0 16,3 0 0-16,-3 0 0 15,1 0 0-15,0 2-1 16,0 3-1-16,4 0 2 15,-1-2-3-15,-1 4 0 16,-1 3 1-16,-1 1-1 0,-2 4 1 16,4-1 0-16,-2 0 2 15,1 0-1-15,1 4 1 16,2-6-2-16,-1 2 1 16,-1 0 4-16,3-1-5 15,-1-1 3-15,1 3-1 16,-1 2 0-16,-1-1 3 15,5 1-1-15,3-1-3 16,-3 0 3-16,3 1-3 16,0-2-1-16,0 3 4 15,0-2-3-15,0 1 0 16,0 0 3-16,6-2 0 16,0-1-1-16,1-3-3 0,-1-1 1 15,2 2 1-15,-2-4-1 16,0 1 3-1,6-3-3-15,-5 0-1 0,4-1 6 16,-1 1-4-16,-1-2 2 16,2 1-4-16,2-3 2 15,0 1 1-15,2-1-1 16,0 1 0-16,0-2-1 16,-3 2 1-16,2-3-1 15,-1 0 0-15,0 0 0 16,-1 0 0-16,-1 0 2 15,0 0-2-15,-1 0 0 0,0-6 2 16,3 0 0-16,-4-2 2 16,2-1-2-16,-1-3 0 15,1-2-2-15,-1-1 0 16,0-2 3-16,-1 0-4 16,-2 0 0-16,4-4 1 15,-5 3-1-15,0 2 1 16,0-1-1-16,-1 2-1 15,-1-2 2-15,-1 2-1 16,0 1 0-16,0 2-1 16,0-2 0-16,0 3 1 15,-3-2 0-15,0 1-1 16,0-1 0-16,0 1 0 0,0-1 0 16,0 0 0-16,0-1 1 15,-3 1-1-15,-3-1-1 16,-3 3 1-16,2-3-2 15,1 4-2-15,-2 0 3 16,1 1 1-16,0 2 1 16,3 0-1-16,-2 1-4 15,2 1 4-15,-2 1 0 16,0-1 0-16,2 5-6 16,2-2 5-16,1 0-4 15,-1 2 3-15,2 0 2 16,-1 0-6-16,-3 0-8 0,-3 0-3 15,-6 10-15 1,-1 8-10-16,-2 4-3 0,8 5-12 16,1-1 4-16,2 1-14 15,5-1-41-15,0-6-45 16,0-4-124-16,0-5-167 16</inkml:trace>
  <inkml:trace contextRef="#ctx0" brushRef="#br0" timeOffset="-103916.11">6454 16048 222 0,'0'0'696'15,"0"0"-558"-15,0 0-91 0,0 0-10 16,0 0-8-16,0 0 5 16,-9-10-9-16,9 10-9 15,0 0-1-15,0 0-4 16,0 0 2-16,-6 0-2 16,-2 7-4-16,-3 10-4 15,-1 3 10-15,-1 2-9 16,3 5 2-16,-1-1-4 15,2 2-1-15,-1 3 0 16,2 0-1-16,-4-1 0 16,2 0 0-16,5-4-4 15,-2-1-13-15,4-3-19 16,0-5-3-16,3-3-13 16,0-6-49-16,0-8-71 15,0 0-177-15</inkml:trace>
  <inkml:trace contextRef="#ctx0" brushRef="#br0" timeOffset="-103300">6900 15704 662 0,'0'0'299'16,"0"0"-182"-16,0 0-58 15,0 0-21-15,0 0 12 16,0 0-5-16,-7-26-10 16,7 26-3-16,0 0-13 0,0 0-2 15,0 0-7-15,0 0 3 16,0 0-11-16,0 0-2 15,-3 2 0 1,3 16 0-16,0 2 2 0,0 3-2 16,0 5 5-16,0-2-2 15,0 4-3-15,0 2 2 16,0 2 2-16,0 5-2 16,4 3-1-16,-1 3-1 15,-1-1 3-15,-2-3-2 16,0-3-1-16,0-8 1 15,0-5 0-15,0-5-1 0,0-5 0 16,0-4-4-16,0 0-7 16,0-4-19-16,-2-2-11 15,1 0-12-15,1-4-9 16,0-1-10-16,-2 0-91 16,1-10-275-16</inkml:trace>
  <inkml:trace contextRef="#ctx0" brushRef="#br0" timeOffset="-100727.92">7308 15473 639 0,'0'0'150'15,"0"0"-34"-15,0 0-62 16,0 0-27-16,0 0-3 16,0 0 4-16,0-15-13 0,0 11 19 15,-2-2-12 1,-1 2 5-16,2-2-7 0,-4 1-8 15,0-2-3-15,1 0 2 16,-5 0-3-16,2 0 6 16,-2 0-5-16,-3-2 1 15,0 0-6-15,0 1 2 16,-4 2-3-16,-1-2 7 16,1 1-6-16,-5 0 4 15,3 1-5-15,-4 0 0 16,-1-1 2-16,4 1 4 15,-2 0 0-15,2-2-1 0,2 3-3 16,-3 0 4 0,-1-2-5-16,1 2 6 0,-2-2-8 15,-1 0 1-15,0 0 6 16,0 2-4-16,-2-2-5 16,1 0 1-16,-3 0 4 15,5-2-5-15,-1 2 1 16,-1 0 2-16,-1 3-3 15,1-1 1-15,-2 1-1 16,6 0 0-16,-1 1 1 16,-3 0-2-16,-1 3 1 15,1-3 0-15,-5 3 0 16,0 0-1-16,-1 0-2 16,-2 0 6-16,1 0-2 15,0 0 0-15,1-4-1 0,2 4-5 16,-1-1 5-16,1 1 0 15,1 0 0-15,0 0-2 16,0 0 2-16,1 0 0 16,-2 0 0-16,2 0-1 15,-4 5 1-15,0 1-1 16,2 1 2-16,-2 2-2 16,3-2 0-16,-3 3 1 15,1 0 0-15,-3-1 0 16,-3 0-2-16,-3 0 4 0,1 0-4 15,-3 1 4 1,1-1-1-16,0 0 2 16,5 2-3-16,0-2 0 0,2 1 0 15,1 2 1-15,-2 1-2 16,6 1 3-16,-1-3-2 16,1 4 0-16,0-1-1 15,-1 2 1-15,4 0 1 16,-3-2-1-16,-1 1 0 15,-1 2 1-15,-2 3-1 16,1-5 0-16,-1 2-1 16,-2 0-2-16,6 0 3 15,-3 0 1-15,5 0-1 16,1-1-1-16,2 1 1 16,2 1 0-16,1-2 0 0,4 0 1 15,2-2-1 1,1 1 0-16,3 1-2 0,0 1 0 15,3 3 1-15,0-1 0 16,3 3 1-16,0-2 0 16,1 2-1-16,2 0 2 15,0 0-1-15,0-1 1 16,0 8-2-16,0-2 2 16,0 4-2-16,2 5 5 15,4-3-7-15,3 2 7 16,0-3-1-16,3-4-3 15,1 0 0-15,2-1 0 0,2 1 7 16,-1-3-5 0,6-4-1-16,-2-1 8 0,2 1-7 15,3 1-1-15,2 0 10 16,3-2-9-16,0 0 6 16,1-2-6-16,-1 0-2 15,3-2 2-15,-2 1 0 16,-1 0-2-16,4-3 2 15,-1 1 3-15,0-3-3 16,1 0 0-16,1-3 0 16,2 2 1-16,-2 0-2 15,0-3 1-15,-4-1-2 16,-2 1 1-16,-1 0 1 16,0-3-2-16,-1 2 2 15,3 0-2-15,-3-1 0 0,3 2 2 16,0 1-2-16,1-2 1 15,-1 0 0-15,1 1-1 16,-1-2 1-16,0 0 0 16,0-1-1-16,0 0 2 15,-1-1-2-15,1-4 2 16,0 3-2-16,1-1 0 16,1 0 1-16,-1-2 0 15,4 1 0-15,-3-1-1 16,-1 0 0-16,-1 2-1 0,1-2 1 15,3 0 6-15,1 0-6 16,2 0-2 0,-1 0 2-16,0 0-1 0,0-2-1 15,-2-3 1-15,-3-2 1 16,1 1 4-16,-3-1-2 16,0-2-2-16,2 1 0 15,-1-1 1-15,0-1-2 16,1 3 1-16,-4-3 0 15,-2 4 0-15,-2-3 2 16,1 2-2-16,-4-2 0 16,0 1 0-16,-1-1 0 15,2-1 1-15,-3 1-1 16,1 0 0-16,1 0-1 16,-4 0 1-16,-2-1 1 0,4 2-1 15,-1-2-2 1,-3 0 2-16,4-1 0 0,-2-3 0 15,-1 1 0-15,2-2 0 16,-1-1 0-16,-1-1 0 16,3-2 1-16,-1 1-1 15,-1 0 1-15,1-2-1 16,-3 2-1-16,-1-1 1 16,-3 0 1-16,0-1-1 15,3-1 0-15,-2-2 0 16,-1 1 1-16,2-2-1 15,-2 2 0-15,-2 0 1 0,2-1-2 16,-2 1 1-16,-1-1 0 16,1-4 0-16,0-1 0 15,0 1 0-15,-2 0 1 16,0 2-1-16,0 3-1 16,0 2 1-16,-3 0 2 15,0 3-2-15,0-1-2 16,-2 1 2-16,-1-2 1 15,0 1 0-15,0 0-1 16,0 0 1-16,0-1-2 16,0 0-2-16,-1 1 3 15,-4-1-1-15,1-1 1 16,-2 1 0-16,-1-1 0 16,-1 3 0-16,2-2 0 15,-3 0 0-15,-2-1 0 0,4 3 0 16,0 0 0-16,-5 0 0 15,3 0 0-15,1 1 0 16,-2-1 0-16,3 2 0 16,-4-2 0-16,-1 2 0 15,0-2-1-15,-1 3 0 16,-5-1-1-16,0 2 2 16,-3 0-3-16,-1 3 0 15,-7 0-1-15,-2 4-2 16,-3 5-8-16,-1 1-18 15,0 4-18-15,-1 17-20 16,3 10-9-16,-3 2-75 0,2-4-295 16</inkml:trace>
  <inkml:trace contextRef="#ctx0" brushRef="#br0" timeOffset="-97493.47">6802 15232 509 0,'0'0'59'0,"0"0"40"15,0 0-8-15,0 0-40 16,0 0-1-16,0 0 0 15,0 0-13-15,-7-9-8 16,7 7 0-16,0 2 2 16,0-1-4-16,0 1 2 15,0 0-3-15,0 0-14 16,0 0 5-16,0 0-7 16,0 0-5-16,0 0 3 15,0 0-5-15,0 0 3 16,8 0 7-16,3 0 9 0,-1-1-13 15,-1-5 3-15,5 3 0 16,-2-3-1-16,1-1-2 16,1 0 2-16,-1-4-4 15,0 0 3-15,2-3 1 16,-1-3-1-16,2-3-2 16,-1-2 1-16,0-2-1 15,-2 0-8-15,2-1 8 16,-2 0-4-16,1 0 7 15,-1 0-9-15,1 0 6 16,1-1-2-16,-1 0 0 16,0-3-1-16,2 2 2 0,1-4-7 15,-5 2 7 1,7 0-4-16,-4-1-2 16,0 2 1-16,-1-1-2 0,0 3 0 15,0-3 0-15,-1 1 0 16,1 2 0-16,-1-3 3 15,-2 2-6-15,2 0 3 16,0-5 0-16,-2 2 2 16,4-4 2-16,-3 0-4 15,1 0-1-15,2-2 0 16,-1 2 1-16,-1 2 0 16,-2 2 0-16,2 0 1 15,-3-1 0-15,1-1-1 0,0 0 0 16,-3-1 0-16,4 1 0 15,-2-1 1-15,-1 2-1 16,0 1-1-16,2 3 1 16,-2 3 0-16,-2 0 1 15,-1 4-1-15,-2-1 0 16,2 1 0-16,-1 0-1 16,-2 1 1-16,3-1 0 15,-1-1-4-15,-1-3 4 16,2 2 0-16,-2-2 0 15,2 3 0-15,-3 1 0 16,2 1 0-16,-2 0 3 16,0 2-2-16,1-1-1 15,-1 2-1-15,0 1 1 0,-1-1 0 16,-2 1 1-16,4-2-1 16,-2 0 0-16,2-1 0 15,-1-1-2-15,-1 0 4 16,1 2-2-16,-2 0 1 15,3-2-1-15,-2-1 0 16,-2 1 1-16,1-1-1 16,1-1 0-16,-1 2 0 15,0-3 0-15,-1 3 0 16,0-1 1-16,0-2-1 16,0 1 1-16,0 3-1 15,0 0-1-15,0 0 1 16,0 1 1-16,0 1-1 0,-1-1 0 15,-2 2-1-15,0 1 1 16,0-3 0-16,1 2 4 16,-1 0-4-16,1-2 0 15,1 1-2-15,-2-1 2 16,0-2 0-16,-3 1 0 16,4 2 2-16,-2 1-2 15,-2 1 1-15,4 0-1 16,-1 1-2-16,0-1 2 15,0 3 1-15,-1 1-1 16,-2 0 1-16,1 2-2 16,0 1 2-16,0-3-1 15,2 1 0-15,-3 1-1 0,3 1 1 16,1 0 1-16,-1-1 0 16,0 2-1-16,-2 0 0 15,0 1 0-15,2 0 0 16,0 1 0-16,3 1 0 15,-1 2 1-15,-2 0-1 16,1-2 1-16,1 3-1 16,-1 0 0-16,1-2-1 15,1 2 1-15,-2 0 0 16,2 0-3-16,0 0 3 16,0 0-5-16,0 0-3 15,0 0-23-15,0 16-27 0,0 4 15 16,0 9-37-16,0 6-42 15,0 5-126-15,0 8-350 16</inkml:trace>
  <inkml:trace contextRef="#ctx0" brushRef="#br0" timeOffset="-96481.89">7269 13924 718 0,'0'0'101'16,"0"0"9"-16,0 0-18 15,0 0-56-15,0 0-7 0,0 0 1 16,0 0 1-16,-8-10 5 16,8 10-7-16,0-2 3 15,0 2-6-15,0 0-5 16,0 0-5-16,0 0-3 15,0-1-2-15,0-6-4 16,5-3 6-16,7-4 15 16,4 0-8-16,2-5-16 15,-2 2 1-15,-2-3 2 16,3 1-6-16,-3 4 5 16,-1 1-6-16,-2 2 2 15,-3 3-1-15,0 1-1 16,-3 5 0-16,-1 0 1 15,-1 2-3-15,-1 1 2 0,0-2-1 16,2 2-3-16,5 0 3 16,0 0 0-16,3 2 0 15,1 7 1-15,0 3 1 16,2 3-1-16,-1 5 1 16,1 1 0-16,-2 1 2 15,-1 4-2-15,0 1 1 16,0-1 2-16,-2-1 1 15,1 1-3-15,-2-4-2 16,3-1 2-16,-2-1 5 16,-1-2-5-16,-2-1-2 0,2 0 2 15,-4-1-2 1,1-2 1-16,-1-2 1 0,-2 2-2 16,-2 0 0-16,0 0-2 15,-1 3 0-15,0 0-21 16,0 2-20-16,0 3-30 15,0-2 1-15,0 1-14 16,0-4-102-16,0-5-343 16</inkml:trace>
  <inkml:trace contextRef="#ctx0" brushRef="#br0" timeOffset="-94913.53">7940 13994 682 0,'0'0'78'0,"0"0"9"0,0 0 25 16,0 0-84-16,0 0-10 15,0 0 2-15,-9-7 8 16,9 7-5-16,-2 0 3 15,1 0 5-15,-2 0-6 16,-3 0-1-16,0 2-16 16,0 9-2-16,-3-2 6 15,2 3 2-15,2 1 4 16,2-1-13-16,1 1 15 16,2 1-14-16,0-1 15 15,0 1-10-15,0-1 2 16,0 1 1-16,4 1-3 15,2-3 3-15,6-1-8 16,-4-1 5-16,2-3-8 0,0-1 6 16,-1-1 0-16,0 0 0 15,1-3-2-15,1 0 1 16,-2 0-1-16,1-1-1 16,-1-1-2-16,-1 0 0 15,-1 0-1-15,2 0 4 16,-3 0-1-16,3 0-5 15,0-4 3-15,0-4 2 16,0-3 4-16,0-1-6 16,-2-1-4-16,2 1 4 15,-3 1-1-15,0-3-2 0,0-1-1 16,-2 3 2 0,1-2 0-16,-2 4 1 0,0 0-2 15,-3 1-1-15,3-2 3 16,-3 2-3-16,0 0 0 15,0 2 0-15,0 1 4 16,0-1-4-16,0 3 0 16,0-2 5-16,0-1-5 15,0 3 1-15,0-1-1 16,0-2 1-16,-3 3-1 16,0-2 4-16,-2 1-4 15,1-2 0-15,-2 2 1 0,3-2-1 16,-1 2 1-16,-1 1-4 15,1 0 6-15,-2 0-5 16,4 1 4-16,-1 3-4 16,-1-2 2-16,2 1 0 15,-1-1 1-15,2 1 2 16,-2-1-3-16,0 1 0 16,0 0-1-16,0-1 1 15,0 0 0-15,0 2 0 16,0-3 1-16,-2 3-1 15,4 0 0-15,0 0 0 16,-1 0 0-16,-1 0 0 16,3-1 0-16,-2 1 0 15,1-1 0-15,-1 1-1 16,1 0-1-16,-1 0 2 0,1 0 0 16,1 0 0-16,0 0 2 15,0 0-2-15,0 0 0 16,0 0 0-16,0 0 0 15,0 0 0-15,0 0-3 16,0 0 3-16,0 0 0 16,0 0-6-16,0 0-14 15,0 0-13-15,0 0-26 16,-3 0-17-16,-2 7-9 16,-2 5 8-16,1 3-108 15,-1-6-192-15</inkml:trace>
  <inkml:trace contextRef="#ctx0" brushRef="#br0" timeOffset="-93517.97">7935 13604 611 0,'0'0'145'0,"0"0"-23"0,0 0-43 15,0 0-17-15,0 0-28 16,0 0 12-16,0-38-11 16,0 37-1-16,0 0-9 15,0 1 4-15,0 0-8 16,0 0-2-16,0 0-3 15,0 0-1-15,0 0-2 16,0 0 4-16,0 0-6 16,0 0 1-16,0 0-3 15,0 0-2-15,-4 0-5 16,-6 4-1-16,2 6 4 16,1-1-3-16,-1 2 4 15,1 0-1-15,1 6-4 0,0-3 7 16,0 3-4-16,1-2 1 15,1 2-2-15,-2 0 1 16,-1 1 1-16,5 4-1 16,-1-4-1-16,1 4-1 15,2 2 7-15,-1-1-8 16,-1-1 8-16,2 1-8 16,0-4 5-16,-1 0-4 15,1-2 0-15,-2-3 1 16,1 0 0-16,-1 0 0 15,1-2-2-15,1 2 1 16,-4-3 0-16,4 0-2 16,0-1 2-16,-3-1 1 15,3 0-1-15,-2 2-2 0,-2 0 1 16,4-1-1-16,0 0 0 16,-2 0 0-16,2-1 3 15,0 1-3-15,-1 0 2 16,1 0-2-16,0 2 0 15,-2 0-2-15,1-1 4 16,-1 4-2-16,2-3 5 16,0-2-5-16,0 0-1 15,0-3 1-15,0-2 0 16,0-2 1-16,0-3 0 16,0 2-1-16,0-2 0 15,0 0 1-15,0 0-1 16,0 0 0-16,0 0 0 0,0 0 1 15,0 0 5 1,0-3-4-16,0-11-2 0,0-5 0 16,6-3 0-1,5-1 0-15,2 0 0 0,1-1 0 16,3 2 0-16,-2 0 0 16,5 0 0-16,-1 3 1 15,-1 0 0-15,0 5-2 16,-2 0 1-16,1 5 0 15,-4 1-1-15,2 2-1 16,-6 3 2-16,6-1-2 16,-5 3 1-16,-1 1 0 0,3 0-1 15,-3 0 0-15,2 0 1 16,-1 0 1-16,-1 0-1 16,0 5 1-16,1 1 0 15,-2 0 0-15,-2-2 0 16,1 2 0-16,-1-2-1 15,0 2 1-15,-3-1 0 16,5 1-1-16,-5 0 1 16,0-1 1-16,0 1 0 15,0 0-1-15,-2 1 0 16,2-1 0-16,-2 0 1 16,1 4 0-16,-2-1 0 15,0-1-1-15,0 1 1 0,0 1 0 16,0-3-1-16,0 5 1 15,0-4-1-15,-2 2 2 16,-3-1-1-16,-1-1 1 16,0 1-1-16,-2-2 0 15,-1 0 0-15,-1 1 2 16,-3 0-2-16,-1 0 4 16,0 0-2-16,-3-3-1 15,-2-1-1-15,-3-1-1 16,-3-1 3-16,1-2-1 15,-3 0-1-15,3 0 1 16,-1 0-2-16,0-11 1 16,2 1-1-16,7 1 0 15,-2-2 0-15,10 5 0 0,1 1-6 16,3 2-7-16,4 3-18 16,0 0-39-16,0 0-31 15,0 0-1-15,0 2-49 16,7 8-171-16</inkml:trace>
  <inkml:trace contextRef="#ctx0" brushRef="#br0" timeOffset="-73156.88">7515 16005 391 0,'0'0'31'0,"0"0"6"0,0 0 9 16,0 0 7-16,0 0-35 15,0 0 1-15,0 0 24 16,0 0 12-16,0 0-16 15,0 0 5-15,0 0-3 16,0 0-2-16,0 0 4 16,0 0-1-16,0 0-3 15,0 0-12-15,0 0-2 16,0 0-4-16,0 0-4 16,0 0-4-16,0 0-5 15,0 0 1-15,0 0 2 16,-2 0-3-16,2 0-1 15,0 0 1-15,0 0 7 0,0 0-7 16,0 1 4-16,-1-1 4 16,1 0-2-16,0 0-2 15,-2 0 2-15,2 0 4 16,0 0-8-16,0 0 0 16,0 0-3-16,0 1 5 15,0-1-4-15,0 0 28 16,-1 0-6-16,1 0-28 15,0 0-2-15,0 2 0 16,4-2 1-16,10 0 2 0,4 0 0 16,-4 1 1-1,5 1-4-15,-3-2 0 0,-1 3 1 16,0-1 1-16,-3 0-2 16,-3-1 0-16,-4 1 1 15,3-1 0-15,-4-1 4 16,1 3-3-16,6 0 3 15,-1-1-4-15,-3 1 1 16,1-1-2-16,-2-1 2 16,3 0 0-16,0 1 0 15,1-1-1-15,3 2 1 16,1-2 2-16,2 0-2 16,-1 1 0-16,1-2 0 0,3 1 0 15,0 1 2 1,2-2-3-16,0 0-1 0,1 0 5 15,0 0-3-15,2 0 1 16,-3 0-1-16,3 0 0 16,1 0 3-16,1 0-2 15,-1-2-2-15,-1 2 0 16,0 0 0-16,0 0 0 16,1 0 4-16,-3 0-5 15,1 0 2-15,1 0-2 16,0 0 2-16,-1 0-2 15,0 0 1-15,4 0-1 16,-2-1 1-16,2-1 2 16,-3 2-1-16,-1-1 0 0,-2 1-2 15,2-1 4-15,2 1-3 16,3-1 2-16,2-1-3 16,3 1 4-16,-1-3-3 15,-2 0 1-15,2 1-1 16,-4 1-1-16,2 0 4 15,1-1-8-15,2-2 6 16,2 0-2-16,1 3 0 16,0-2 1-16,4 1-1 15,-6 0 0-15,0 3-1 16,-1-5-1-16,0 5 0 16,-2-2 2-16,2 1 0 15,-1-1 0-15,-3 1 0 16,3 0 1-16,-7-1-1 15,5 2 0-15,-2 0 1 0,-3 0 1 16,2 0-2-16,-3 0 1 16,0 0-1-16,-3 0-1 15,1 0 1-15,-4 0 2 16,2 0-2-16,-2 0 0 16,1 2 0-16,2 0 0 15,-1 1 1-15,-1 2 1 16,0-5-2-16,2 2 1 15,-2 0-1-15,2-2 3 16,0 0-2-16,-3 0 2 0,-3 0-3 16,0 0 1-1,-2 0 0-15,-1 0 0 0,-1 0 1 16,-4 0-1-16,0 0 0 16,-4 0 0-16,0 0-1 15,0 0 3-15,-3 0 1 16,2 0-1-16,-2 0 0 15,0 0 2-15,1 0-1 16,-1 0 0-16,0 0-2 16,0 0-2-16,0 0 3 15,0 0-2-15,0 0 0 16,0 0-1-16,0 0-33 16,-7 0-48-16,-20 0-71 15,-12 8-44-15,-8-6-403 16</inkml:trace>
  <inkml:trace contextRef="#ctx0" brushRef="#br0" timeOffset="-72240.13">8702 15749 486 0,'0'0'72'16,"0"0"26"-16,0 0 17 16,0 0-47-16,0 0 13 15,0 0-27-15,-40-3-12 16,37 2-2-16,1 1-1 15,2 0-1-15,0 0-10 16,0 0-8-16,0 0-6 0,0 0 1 16,0 0-11-1,0 0-3-15,0 6 6 0,0 8 4 16,7 3 15-16,6-2-5 16,3 1-8-16,1-1-1 15,2-2 1-15,3-1 1 16,-1 0-6-16,2-3 1 15,-3 0 0-15,3-1-3 16,-7 1-5-16,2-1 2 16,-3 1-2-16,-2 2 1 15,1 2-2-15,-3 0 2 16,-1 2-1-16,-3 2 4 16,-2 0-4-16,-4 3 0 0,-1 1 2 15,0 1-1-15,-3 6-1 16,-10-1 1-16,-8 3 0 15,0-2-1-15,-6 2-1 16,-4 1 2-16,-2-2-2 16,0 0-1-16,1-3 0 15,2-3-2-15,6-1-2 16,3-5-9-16,3-4-2 16,6-7-3-16,7-2-6 15,1-4 3-15,4 0-12 16,0 0-5-16,0-7-13 15,0-10-116-15,9-5-67 16,2-5-151-16</inkml:trace>
  <inkml:trace contextRef="#ctx0" brushRef="#br0" timeOffset="-71521.31">9216 15378 639 0,'0'0'125'0,"0"0"-25"0,0 0-36 16,0 0-6-16,0 0-11 16,0 0-18-16,-11-34 8 15,-4 32-4-15,3 2-8 16,-4 0-8-16,-4 0 12 16,1 0-13-16,-5 10 3 15,0 7-3-15,0 1 2 16,2 6-2-16,1 2-4 15,4 1 1-15,4 0-3 16,3-3-4-16,5-2 4 16,5 0-10-16,0-2 3 0,0-4 1 15,3 0-3-15,6-4-1 16,1-2 3-16,1-1-2 16,3-3 0-16,-1-2 0 15,-1-2 0-15,1-2-1 16,2 0 4-16,0 0-2 15,0-8 1-15,1-4 1 16,-2 1-1-16,-2-7-3 16,1 1 4-16,-1-2-2 15,0-5 0-15,-3 3-2 16,0 1-2-16,-4-1 2 0,0 3-3 16,0 3 2-16,-4 3 2 15,1 4-3-15,-1 3 3 16,-1 4-1-16,2-1 0 15,-2 2-2-15,0 0-4 16,4 4 2-16,2 17 0 16,4 9 2-16,4 5 4 15,2-2-2-15,1 4 0 16,2-7-15-16,0 0-13 16,4-3-18-16,1-3-9 15,0-5-17-15,1-2-71 16,-5-10-217-16</inkml:trace>
  <inkml:trace contextRef="#ctx0" brushRef="#br0" timeOffset="-62192.7">10740 15732 63 0,'0'0'416'0,"0"0"-346"15,0 0-17-15,0 0-2 16,0 0-7-16,0 0-1 16,0 0 14-16,-3-42 14 0,3 36 2 15,0 0-5-15,0-1-9 16,0 5-20-16,0-1 2 16,0 2 4-16,0 1-12 15,0 0-6-15,0 0-5 16,0 0-10-16,-2 0-2 15,2 0 6-15,0 0-10 16,0 5-4-16,0 9 2 16,0 7 23-16,0 3-9 15,0 2-16-15,0 2 7 16,6 2 4-16,-1-2-8 16,0 0 0-16,0-1 6 0,-2 0-10 15,0-3 1 1,0 1 0-16,0-2-2 0,0 1 0 15,-2-2 0-15,1-4-7 16,-2 2-20-16,2-3-19 16,2-2-14-16,-3-5-11 15,4-2-37-15,-4-8-166 16,1 0-346-16</inkml:trace>
  <inkml:trace contextRef="#ctx0" brushRef="#br0" timeOffset="-61608.78">11144 15891 938 0,'0'0'99'15,"0"0"-8"-15,0 0-34 0,0 0-31 16,0 0-5 0,0 0 0-16,-10-14-4 0,10 14-6 15,0 0-1-15,0 9-2 16,0 6 18-16,0 9-10 16,0 1-11-16,0 4-5 15,0 4-3-15,0 4-21 16,0 1-25-16,0-2-11 15,0-5-14-15,0-4-52 16,0-10-177-16,0-9-282 16</inkml:trace>
  <inkml:trace contextRef="#ctx0" brushRef="#br0" timeOffset="-61098.09">11479 15626 977 0,'0'0'105'0,"0"0"-30"16,0 0-30-16,0 0-11 15,0 0 8-15,0 0 0 16,-16-6-13-16,16 6-5 16,0 0-8-16,0 3-9 15,0 11-5-15,0 8 15 16,0 6-2-16,5 0-10 0,3 3-3 16,0 1-1-16,-1 3 0 15,-3-3-1-15,3 0 0 16,-4-3-12-16,0-2-15 15,0-1-12-15,-2 1-20 16,2 2-14-16,0-8-29 16,-1-6-205-16</inkml:trace>
  <inkml:trace contextRef="#ctx0" brushRef="#br0" timeOffset="-58609.04">11970 15464 588 0,'0'0'141'16,"0"0"-6"-16,0 0-40 15,0 0-57-15,0 0 9 16,0 0 15-16,0-38-13 15,0 34-22-15,0-2 2 16,-4 2-1-16,0-1-13 0,-1-2 10 16,0 4-9-1,-1-2-7-15,2 1-4 0,-2-1-3 16,-1 0 1-16,-2 1 2 16,-1-1-2-16,-4-2-3 15,2 2 1-15,-6-1 1 16,1 2-1-16,-6 1 2 15,0 1 2-15,-2 1-4 16,-5 1 1-16,1 0-2 16,0 0 0-16,-4 0 0 15,4 0 0-15,0 4 1 16,-1 2-1-16,-4-2-2 0,3-1 2 16,-1 0 5-16,-1-1-5 15,-1 1 1-15,3 0 0 16,-2-3 0-16,1 3-1 15,1 0-1-15,3-1 0 16,-1 1-1-16,0 3 1 16,0-3 2-16,-2 3-1 15,-2-1 0-15,0-1 0 16,-4 0-1-16,1 0 1 16,1 0 0-16,0 0 0 15,4-2 1-15,3 1-1 16,1-1 0-16,3 1 1 15,-2 0-1-15,1 1 0 0,0 0 2 16,-2 0-2 0,-1 1 1-16,1 0-2 0,3 1 2 15,-2-3 2-15,3 1-3 16,0 1-4-16,4-1 4 16,-2-1 0-16,0 1 6 15,1-1-6-15,0 0-1 16,-1 1 1-16,3 2 1 15,0-2-1-15,3 1-1 16,-1 1 1-16,1 1 0 16,-2 1-1-16,2 1 1 15,-1 2-1-15,-1-2 1 16,3-1 0-16,-2 2 0 16,0 0 0-16,0-1 0 0,1 3 0 15,0-2 3-15,3-2 0 16,2 3-2-16,-2-2 2 15,1 4-2-15,2-1 1 16,-1 1 0-16,4 1-2 16,0-3 1-16,0 2 0 15,3 1 0-15,3 1 0 16,-3 0 1-16,3 2-1 16,0 2 0-16,0-1 6 15,0 3-6-15,0-1 8 16,0-1-5-16,0 1-3 15,3 0 3-15,2 0 5 16,2-1-5-16,-2 3-4 16,4-1 8-16,1 0-5 15,-1-1 3-15,2 2-2 0,-1-3 0 16,-1 1 3-16,0-4-3 16,1 0-4-16,-1 0 2 15,0 0 1-15,3 0 0 16,0-1-1-16,-1 1 1 15,0-2-2-15,0-2 4 16,-3 1-5-16,5-3 2 16,-3 2-2-16,3-2 1 15,1-1 1-15,1 1 2 16,0 0-3-16,2 0-1 16,0-3 4-16,2 2-1 15,-1-1-3-15,0 1 1 0,1-2 1 16,0 1 0-16,0-1 0 15,-2 0-2-15,1 0 3 16,0-1-3-16,-1-1 2 16,2-2-2-16,-3 1 1 15,4-2-1-15,1 0 3 16,-3 1-3-16,1-3 1 16,1 2-1-16,-2-1 2 15,-2 2-1-15,3-3 1 16,1 1-2-16,1 1 1 15,0-1-1-15,0-1 1 16,-1 4 0-16,1-1-1 16,2-1 0-16,1 2 1 0,4-1-2 15,-1 0 2 1,-1-2-1-16,0 0 1 0,1-1-1 16,-1 0 2-16,1 0-2 15,-3 0-1-15,2 0 1 16,-3 0 0-16,0 0 4 15,2 0-3-15,2 0-1 16,-2 0-2-16,2 0 2 16,-2 0 0-16,0 0 0 15,0 0 0-15,2-2 1 16,0-5-1-16,-2-1 0 16,2 0-1-16,-3-1 1 0,-2 1 0 15,0 2 1-15,1-1-1 16,-4 2-1-16,4 0 1 15,-1-2-2-15,-2 2 3 16,3-2-1-16,3-1 0 16,-1-1 2-16,2-1-2 15,-2-2-1-15,-2 1 1 16,-1-2 1-16,0 0-1 16,-5-1 0-16,4-2 1 15,-4 2-1-15,-2 1 0 16,0 0 1-16,-2-3 0 15,0-1-1-15,1-3 2 16,-1 1-2-16,1-5 1 0,0 1-1 16,1 0-1-16,-2-1 1 15,2-1 4 1,-1 3-4-16,0 1 0 0,0 1-3 16,-2-1 3-16,0 3 1 15,-3-1-1-15,0-5 0 16,-1 3 1-16,0-1-1 15,0 0 0-15,-2 2-1 16,-1-1 2-16,-2 4-2 16,-1 0 2-16,-1 0-2 15,1-1 2-15,-2 4-2 16,0-1 2-16,0 0-2 16,0 0 5-16,0-1-6 15,0 2 4-15,-3-3-2 0,-3 0 0 16,-3-2 0-16,0 2-2 15,3-3 4-15,-4 3-2 16,2 1 0-16,-2-3 1 16,-2 2-2-16,1 0 2 15,1-2-1-15,-2-1 0 16,3 2 0-16,-3 0-1 16,3 0 1-16,-1 1 0 15,-1 1 1-15,-1 0-1 16,0 2-1-16,-2 1 1 15,0 3 0-15,-2 0 0 0,1 0 0 16,-5 3 0 0,1 1-2-16,-4 0 5 0,-3 1-4 15,-3 4 1-15,-3 1-2 16,-7 0 2-16,-3 0-1 16,-1 6-2-16,1 8-2 15,0 3-20-15,8 5-14 16,4 1-27-16,8 0-4 15,7 4-4-15,3 0 0 16,4-1-66-16,1-6-245 16</inkml:trace>
  <inkml:trace contextRef="#ctx0" brushRef="#br0" timeOffset="-57122.18">12381 15705 331 0,'0'0'292'16,"0"0"-166"-16,0 0-42 16,0 0-16-16,0 0-36 15,0 0-1-15,0-7 3 16,0 7-2-16,0 0-3 16,0 0 2-16,0 0 5 15,0 0-12-15,0 0-3 16,0 0-3-16,3 0-4 15,10 2 3-15,3 3 19 16,5-1-21-16,3 2-1 0,3 0-1 16,4 2-2-16,6-5 2 15,8 0 0-15,12-2 2 16,6-1-3 0,6 0-3-16,9 0 1 0,7-7-8 15,2-6 4-15,-2 5-2 16,-12 1-1-16,-9 4-3 15,-11 3 0-15,-2 0 4 16,-4 0-2-16,0 0 0 16,4 0 0-16,1 0-1 15,2 0 0-15,-1 0 0 16,-1 0 1-16,0 0-1 16,-3 0 2-16,-1 0 1 15,-1-7-1-15,-3 4 5 0,-3-1-8 16,0 1-1-16,-4 2 1 15,0-1 0-15,-1-3-5 16,-2 2 6-16,-1-2-1 16,-2-1 0-16,-1-1 1 15,-3 0-1-15,0-1 1 16,-8 3 3-16,-1 1-2 16,-4-1 2-16,-3 5-1 15,0-3 1-15,-3 1-3 16,0 0 2-16,-3 1-3 15,1-2 2-15,-3 2 2 16,1 1-2-16,-2 0-1 16,1 0 2-16,-2 0-1 0,-1 0-2 15,2 0 0-15,-2-2 1 16,0 2 0-16,0 0-2 16,0-1-5-16,0 1-6 15,0 0-14-15,0 7-28 16,-17 11 11-16,-10 5-43 15,-8-3-43-15,-8-6-216 16</inkml:trace>
  <inkml:trace contextRef="#ctx0" brushRef="#br0" timeOffset="-56247.01">13184 15548 599 0,'0'0'137'15,"0"0"18"-15,0 0-66 16,0 0-36-16,0 0-12 0,0 0 3 16,-20-35-8-16,20 30-12 15,0 1-2-15,0 1 2 16,0 2-6-16,0-1-4 15,0 2-10-15,1 0-1 16,12 0 0-16,4 0 1 16,0 0 0-16,0 0 4 15,-1 0-7-15,1 3 6 16,-1 0 0-16,-2 2 0 16,4 1-2-16,1-1 3 15,1 3 1-15,0 0-2 16,2 1-1-16,-1 0 4 15,3 3-4-15,-1-1 0 16,0 0-2-16,-2 2-1 16,2-1 0-16,-2 0 2 0,-2 0-1 15,2 0-1-15,0-1 1 16,-3 2 1-16,0-3-2 16,-2 2 0-16,2-3 0 15,-2-1 2-15,-4 1 4 16,-4-3-8-16,-2-1-1 15,-3-1 1-15,-3 1 0 16,0 5 2-16,0 4-1 16,-12 4 5-16,-13 9 5 15,-8 3-8-15,-5 4-4 16,-5 3 0-16,-2-1 0 16,0 3-5-16,3-3-12 15,4 0-23-15,5 0-11 16,5-6-15-16,4-2 5 0,6-6-18 15,1-8-94-15,3-7-253 16</inkml:trace>
  <inkml:trace contextRef="#ctx0" brushRef="#br0" timeOffset="-54977.82">13667 15044 727 0,'0'0'123'16,"0"0"-61"-16,0 0-5 0,0 0-30 16,0 0-8-1,0 0 7-15,-63-3 5 0,42 3 4 16,-2 0 7-16,-2 3-9 16,-3 10-7-16,-1 3-2 15,4 6-4-15,1 1-5 16,2 3-1-16,2 0 4 15,7 0-4-15,4-3 2 16,6-2-4-16,3-4-9 16,0-2 1-16,0-2 3 15,9-4-5-15,4-4 1 16,5-5 0-16,3 0 1 0,3-4-1 16,2-12 1-1,0-6 1-15,-2-2-2 0,-2-5-3 16,-4 1 3-16,-1-4-2 15,-7 0-1-15,-1 0 0 16,-2 6 1-16,-4 6-1 16,-1 8 2-16,-1 8 5 15,-1 3-2-15,2 1-5 16,1 0-3-16,3 12-5 16,5 16 8-16,2 5 2 15,3 6-2-15,2-2-1 16,1-2-20-16,4 1-26 15,-2-4-10-15,1 1-10 16,-3-3-51-16,-5-8-129 16,-3-7-250-16</inkml:trace>
  <inkml:trace contextRef="#ctx0" brushRef="#br0" timeOffset="-53274.21">14963 15377 489 0,'0'0'113'0,"0"0"12"16,0 0-26-16,0 0-15 15,0 0-13-15,0 0-28 16,-8-18-12-16,6 16 4 15,2-4-5-15,0-1-2 16,0-1 2-16,0-3-11 16,0-2-4-16,11-4-3 15,7-2-5-15,2 2 4 16,3 2-6-16,1 4-4 0,0 5 4 16,-2 2-5-16,-1 4 2 15,0 0-2-15,0 0-1 16,-2 6 1-16,-1 5-1 15,-3 3 2-15,-2 2-2 16,-2 5 2-16,-2 0-4 16,-5 3 4-16,-2 2-1 15,-2 3 4-15,0 0-2 16,-6 1 3-16,-9 0 0 16,-3-2 0-16,-3-2 3 15,-3 2-5-15,2-6-1 16,1-1 2-16,2-3-3 15,2-4 1-15,4-1 0 16,4-5 0-16,0-4 1 16,3-1 4-16,4-2 3 0,1-1 0 15,1 0 2-15,0 0-1 16,0 0-2-16,0 0-2 16,0 0-3-16,0 0-3 15,0 0-1-15,0 0-3 16,7 0 0-16,16 0 3 15,8-4 4-15,6-6-1 16,8 0-3-16,1-2 1 16,2 2-2-16,-5 1-5 15,-3 5-8-15,-5 2-16 16,-5 2-1-16,-2 0-8 16,-4 3-4-16,-6 9-19 0,0 5-45 15,-6-5-85-15,2-1-140 16</inkml:trace>
  <inkml:trace contextRef="#ctx0" brushRef="#br0" timeOffset="-52698.48">15659 15609 554 0,'0'0'77'0,"0"0"37"16,0 0-67-16,0 0-8 15,0 0 20-15,0 0 17 0,-1-27-30 16,-1 21 3-16,0 3-8 16,2 0-9-16,-1 2-6 15,1 1 5-15,0 0-11 16,0 0-5-16,0 0-2 15,0 0-7-15,0 0 7 16,-2 0-11-16,2 0 2 16,0 0 0-16,0 0-2 15,0 0 1-15,0 0-4 16,0 0 1-16,0 0 0 0,0 0 1 16,0 0 1-16,0 0 3 15,0 0 2-15,0 0-2 16,0 0-3-16,0 0 11 15,0 0-8-15,0 0 6 16,0 0-3-16,0 0-2 16,0 0-5-16,0 0 3 15,0 0 3-15,0 0-1 16,0 0-5-16,0 0-1 16,-3 7 1-16,-3 8 4 15,0 5 6-15,-1-2-5 16,1 2-1-16,0 0-5 15,-1 4 0-15,-5 2 0 16,-2 4 0-16,0 3-19 16,-2-2-24-16,2 1-17 15,3-5-25-15,3-8-57 16,2-13-271-16</inkml:trace>
  <inkml:trace contextRef="#ctx0" brushRef="#br0" timeOffset="-52051.99">15842 15227 613 0,'0'0'187'0,"0"0"-45"16,0 0-90-16,0 0-12 16,0 0 15-16,0 0-12 15,-3-31-6-15,3 29-2 16,0 2-7-16,0 0-16 16,0 0-8-16,0 15-4 0,2 5 17 15,5 6-1-15,-1 5-9 16,0 3 0-16,-1 0-1 15,1 1-4-15,-2 0-2 16,-1-1 2-16,0 0-2 16,-3-2-3-16,1 0-15 15,-1-1-12-15,0-2-15 16,0 1-25-16,0-7-106 16,0-11-312-16</inkml:trace>
  <inkml:trace contextRef="#ctx0" brushRef="#br0" timeOffset="-49450.88">16252 14973 615 0,'0'0'182'15,"0"0"-95"-15,0 0-40 16,0 0-25-16,0 0 11 15,0 0-3-15,-6-6-15 16,4 5 6-16,0-3 10 16,-2 3-13-16,1-2 0 15,-2 0 0-15,-1-2 0 16,2 0-4-16,-4 2-6 16,-1-3 0-16,0 0 3 15,-1-1-5-15,-3 2 2 0,-4-4-4 16,2 2 4-16,-3-1-1 15,-1 1 0-15,-2 3-3 16,0-4 1-16,-1 3 3 16,-3-1-3-16,1 3-3 15,-3 0 2-15,4 0-1 16,-4 2 0-16,-2 0-2 16,-1 0 2-16,-1-1 1 15,-1 1 1-15,-1-1 4 16,-1 2-5-16,0-1-2 15,3 1 3-15,-1 0 1 0,1-2 1 16,3 2-6 0,-1-1 2-16,1-1-2 15,2 2-1-15,-1-2 1 16,4 0 0-16,-1 1 5 0,-1-1-6 16,-2 1 0-16,-2 0-3 15,1 1 3-15,-2 0 3 16,-2 0-1-16,0 0-4 15,-2 0 5-15,-2 0-4 16,2 0 1-16,2 1 0 16,5 5-2-16,2-1 1 15,4 3 1-15,2 1-1 16,-1 0 2-16,0 5-1 16,0 3 0-16,-2 4 0 0,1 2-1 15,-2-1-1 1,0 2 2-16,0-3 0 0,2 1 1 15,-3-2 0-15,0 1-1 16,2-1 0-16,1 2 0 16,0-2 2-16,4 0-2 15,2-1 1-15,0-1 1 16,5 4 1-16,0-1-5 16,0 4 3-16,0-2-2 15,5 3 2-15,-1-3 1 16,0 1 3-16,2-2-3 15,1 2-2-15,1-1 0 16,2 1 9-16,0 0-3 16,0 1-1-16,0-2 2 15,0 2-2-15,0-2 9 0,0 1-10 16,6 1 6-16,1 0-3 16,1-2 0-16,1-1-3 15,-1 0 4-15,3 0-2 16,1 0-1-16,1-1 2 15,1 2 2-15,1 0-3 16,-1-2 1-16,3-2-1 16,-2 1 0-16,1-2-2 15,1 0-1-15,1-3 1 16,-2 1-1-16,4-3 0 16,-4 2 1-16,5-1-3 15,0 1 3-15,0 3 1 0,0-5-1 16,1 3 0-16,0 0-1 15,1-2-2-15,2 0 1 16,2 0 0-16,1-2 2 16,-1-2-2-16,0 1-1 15,0-1 0-15,-2 0 0 16,1-3-1-16,1 0 1 16,-1-2-1-16,0-1 1 15,2-1-1-15,-3 2 0 16,1 0 1-16,-5-1-2 15,-1-1 1-15,0 0 0 16,-2-1 0-16,0 0 1 16,5 1 0-16,-1-1-1 0,0-2 1 15,0 0-2 1,2 0 2-16,-3 0 0 0,1 0-1 16,-3 0 0-16,-4 0-1 15,0 0 1-15,-1 0 2 16,2 0-2-16,1 0 1 15,2 0-1-15,-1 0 0 16,1-7 1-16,1 2-1 16,-2-1 0-16,0-1 0 15,-2 2 2-15,0-3-2 16,-1 1 1-16,2 0-1 16,-4-1 0-16,5-4 0 0,0 0 1 15,0-3 1 1,1 0-2-16,-2-1 0 0,4-1 1 15,-4 0-1-15,-2 4 0 16,0-1 1-16,-2 4-1 16,0-2 0-16,0 3 1 15,1-3-1-15,0 1 1 16,-2-2-2-16,5 2 1 16,-5 0 0-16,2-2 0 15,0-1 1-15,0 0-2 16,0-1 1-16,0 1 0 15,-1 1 2-15,-2 0-2 16,1 0 0-16,-4 3 0 0,0 0 0 16,0 3 1-1,0-4-1-15,0 1-1 0,1-1 1 16,2 1 0-16,-1-1 2 16,0-4-3-16,3 1 1 15,-4-1 0-15,2-2 1 16,1 1 0-16,-5 1-2 15,1 1 2-15,3-2-1 16,-1 3 0-16,-1 1-1 16,1-1 0-16,-1-1 0 15,-1 2 1-15,-2 0-2 16,-2 1 1-16,5-1 1 16,-4 1 0-16,3 0 0 15,-2-2-1-15,0 1 1 0,2-1-1 16,-4-2 1-16,2 1-1 15,-3 0 1-15,2 0 0 16,-2 1 0-16,1 0 0 16,-1 0-1-16,-2 0 1 15,1 1 0-15,-1-1-1 16,2-1 1-16,-1 0 0 16,-1 0 0-16,-1-1-1 15,0-2 1-15,0-1 0 16,0 1-1-16,0 2 1 15,0 0 2-15,0 1-2 16,0 1-3-16,0 1 3 16,0-1-1-16,-1 1 1 0,-4-1 0 15,1-1 0 1,-3-2 0-16,1 2 0 0,-3-1-1 16,0-2 0-16,-3 1 1 15,-1 2 0-15,1-2 3 16,-2 1-2-16,-4-1-1 15,3-1-3-15,-3 0 1 16,2 0 2-16,-2 1 0 16,1 0 0-16,1 4 0 15,-1 1 0-15,0 2 0 16,-1 0-1-16,-2 0 1 16,-2 2 0-16,-5 2-1 0,-4 0 0 15,-6 4 0-15,-9 1 0 16,-5 0 0-16,-8 16-4 15,1 6-14-15,0 10-16 16,3 5-15-16,5 7-25 16,5 4-13-16,3 2 5 15,0-3-53-15,0-1-258 16</inkml:trace>
  <inkml:trace contextRef="#ctx0" brushRef="#br0" timeOffset="-44382.18">11845 12031 263 0,'0'0'83'0,"0"0"3"15,0 0-50-15,0 0-9 16,0 0 13-16,0 0 7 15,0 0 14-15,18-26 14 16,-17 24 10-16,-1 0 0 16,0 2-9-16,0 0-28 15,0 0-12-15,0 0-4 0,0 0-7 16,0 0-4-16,0 0-5 16,0 0-2-16,0 0 0 15,0 0-4-15,0 0-1 16,0 0 2-16,-1 0-7 15,-7 4 3-15,0 2 4 16,-1 0-2-16,0 2 0 16,-4 1 3-16,0-1-8 15,0 1 12-15,-4 1-9 16,4 0 6-16,-2-1-2 0,1 1 0 16,-2 1 4-16,1 0-11 15,-3 0 7 1,5 0-2-16,1-2-1 15,0 3-2-15,0 1-1 0,-3 1-3 16,2 0 0-16,-4 0 4 16,4 0 1-16,-2 0-3 15,0 2-2-15,0-1-1 16,2-1 6-16,-2 0-7 16,1 1 6-16,0-1-5 15,-3 1 2-15,1 0 4 16,-1 2-3-16,-2-1-3 15,5 1 1-15,-3-1 2 0,3-2 2 16,-2 3-4 0,4-2-1-16,-6 4-1 0,6-1 0 15,-4 0 6-15,-1 1-4 16,2-2-1-16,0 0 4 16,-3 5-5-16,3-2 3 15,1 1-1-15,0 2-1 16,-1-1 3-16,2 3-3 15,-3-1 0-15,2 1 0 16,-3-1 0-16,4 1 3 16,-4-2-3-16,4 4 2 15,-1-4 0-15,0 2-2 16,1-2 0-16,1 2 0 16,1 0 0-16,-2 0 0 0,3 1 1 15,0-2-1-15,-3 1 0 16,4 1 2-16,-2-4-3 15,1 2 4-15,1-2 0 16,0 2-1-16,-1 1-3 16,1-3 3-16,1 3-3 15,0-2 3-15,-1 0 0 16,1 2-2-16,1-2 1 16,1-2-2-16,1 0 2 15,-1 0 1-15,0 1-3 16,2 0 0-16,-5-1 5 15,3-2-4-15,1 1-1 16,1-3 2-16,-1-1-1 0,1-2-1 16,1 0 1-16,-1-1-2 15,0 1 2-15,2 0 0 16,-1 1-1-16,0 1 1 16,1-1 0-16,0 1 2 15,1 0-2-15,-1-4-1 16,1 0 3-16,1 2-3 15,-3-2 1-15,1 1 0 16,1 1 1-16,-1-1 0 16,0 0-1-16,2 0 1 15,-2 3-1-15,0-1 2 16,0 3-1-16,0 0-2 0,1-4 3 16,-1 2 0-1,1-4-3-15,-1 2 0 0,1 0 2 16,-1 1-1-1,1-3 0-15,-1 3 2 0,1-3-1 16,-1 2-1-16,1 1-1 16,-1-1 1-16,1 3 3 15,1-2-3-15,0-1 2 16,-3 1-1-16,3 2-2 16,0-4 1-16,-4 3 1 15,4 3 2-15,0 0-4 16,0 1 2-16,0-3 0 15,0 2 0-15,0-4 0 16,0 0 0-16,-1-1-2 16,1 0 3-16,0 1-4 0,-1-1 2 15,1-2-1-15,0 3 1 16,0-3 1-16,0 2-2 16,0 0 3-16,0 0-2 15,0 4 1-15,0-5-1 16,0 3 1-16,0-2-1 15,0 0-1-15,0 0 4 16,0 2-3-16,0-4-1 16,0 1 2-16,0-1 0 15,0 1 1-15,0-1-3 0,0 0 0 16,0-3 1 0,0 3 1-16,0-3-2 0,0 2 2 15,0-1-1-15,0 0 0 16,1 1 0-16,-1 1 3 15,0-2-4-15,1 0-1 16,-1-1 1-16,0 1 0 16,4 0 4-16,-4 1-3 15,3-1-1-15,-3 0 0 16,1-1-2-16,1-2 2 16,-1 1 0-16,1 1 1 15,-2-1 0-15,1 2 1 16,-1 0-2-16,2-1 0 15,-2 2 1-15,1-1 0 16,1 0-1-16,-1 2 0 16,-1 3 0-16,2-1 0 0,-2 3 1 15,1 0 0-15,1-2-1 16,-2 0 1-16,1-1 0 16,1-1-1-16,-2 1 2 15,1-3-2-15,0 2 3 16,1-4-3-16,2 2-2 15,-2-2 2-15,-1 0 0 16,1 2 1-16,1-2-1 16,-2-3 1-16,1 3-1 15,-1-1 0-15,1 1 0 16,0-1 1-16,1 3-1 16,0-3 3-16,-2 3-3 15,0-1 0-15,1 0-1 0,-2-4 1 16,2 2 2-16,0-2-2 15,-2 0 0-15,0 4 0 16,0-3 1-16,0 1 0 16,2 1 2-16,-2-4-3 15,1 2-3-15,-1-3 3 16,0 2 3-16,0 1-2 16,0-4-1-16,0 1 2 15,0 1-1-15,0 2-1 16,0-2 0-16,0 3 0 15,0-3 2-15,0 2-2 16,0-1 2-16,0-2-1 16,0 1 0-16,0 1 1 0,0 0-2 15,0-1 0-15,0-1 2 16,0 3-1-16,0-2 0 16,0 1-1-16,0 0 1 15,0-2 0-15,0 0 0 16,0-1-1-16,0 0 1 15,0 0 0-15,0 1-1 16,0-1 1-16,0-1 2 16,0 1-2-16,0 0-1 15,0 1 1-15,0 1-1 16,0-3 1-16,0-1-1 16,0 1-3-16,0-1 3 0,0 1 1 15,0-2-1-15,0 0 1 16,0 0 2-16,0 0-3 15,0 0 1-15,0 0-1 16,0 0 1-16,0 0-1 16,-1 0 0-16,1 0 0 15,0 0 2-15,0 0-4 16,0 0 1-16,0 0-6 16,0 0-22-16,-4-7-22 15,2-10-27-15,2-8-32 16,0-4-32-16,0-5 3 15,0-4-359-15</inkml:trace>
  <inkml:trace contextRef="#ctx0" brushRef="#br0" timeOffset="-37215.1">10657 13782 651 0,'0'0'39'16,"0"0"4"-16,0 0 7 16,0 0-30-16,0 0-6 15,0 0 29-15,0 0 2 16,0 0-8-16,0 0-2 16,0 0-6-16,0 0-7 15,0 0-4-15,0 0-2 16,0 0 1-16,0 0-1 15,0 0 2-15,0 0-1 16,-5 0-3-16,0 0-5 0,0 0 0 16,3 0 3-16,-1 0 4 15,1 0-8-15,2 0 2 16,0 0-8-16,0 0 8 16,-1 0-4-16,1 0 0 15,0 0 1-15,0 0-3 16,0 0 8-16,0 0-7 15,0 0 6-15,0 0-1 16,-2 0-6-16,2 0 1 16,0 0-4-16,-1 0 1 15,-1 0 6-15,1 0-7 0,-1 0 1 16,0 0 1 0,2 0 0-16,-4 0 2 0,3 0-1 15,-1 0 0-15,2 0 1 16,0 0-1-16,0 0 2 15,-1 0 0-15,1 0 1 16,0 0-1-16,0 0 0 16,0 0 0-16,0 0-5 15,0 0 1-15,0 0 3 16,0 0-4-16,0 0-1 16,0 0-1-16,0-3 0 15,0-8 2-15,5-2 0 16,11-4-1-16,-1 0 4 15,1-3-4-15,1 3-1 0,2-4 1 16,0 1 0-16,-1 3 5 16,0-4-5-16,-3 4 0 15,1 0-4-15,-1 2 5 16,0 0-2-16,-1 0 1 16,-1 3 0-16,-4 1 1 15,0 2-1-15,-2-1 1 16,-1 3-1-16,-1 2 0 15,-2 0 0-15,-2 4 1 16,-1 1-1-16,0 0 0 16,0-2-2-16,0 2 2 15,0 0 0-15,0 0-1 16,0 0-1-16,0 0 2 0,5 0-1 16,1 11 1-1,3 4 1-15,1 3 2 0,-1-1-2 16,0 3 2-16,-2-1 0 15,1-1 0-15,-2 0 1 16,3-1 0-16,-3 3 3 16,0-2-6-16,0 0 2 15,2 0 1-15,-1-2-2 16,-3 0-1-16,1-2-1 16,-1-1 0-16,-2 2 1 15,4 0-1-15,-2 3-6 16,-1-1-15-16,0 1-13 15,-2-2-11-15,1 1-4 16,-1-3-9-16,-1 0-19 0,0-2-52 16,0-6-153-16,-7-6-169 15</inkml:trace>
  <inkml:trace contextRef="#ctx0" brushRef="#br0" timeOffset="-36231.75">10158 13316 352 0,'0'0'209'0,"0"0"-168"15,0 0 41-15,0 0-1 16,0 0 6-16,-80-33-26 16,71 30 6-16,7-2-16 15,-1 4-4-15,-1 0-7 16,3 1 2-16,1 0-22 15,0 0-5-15,0 0 0 0,0 4-12 16,0 13 9 0,-1 6 14-16,1 3-13 0,0-2 1 15,0 1-1-15,1 1 3 16,5-1-4-16,2 1-4 16,2 2 5-16,1 0-6 15,-2 1 7-15,1-3-8 16,2-1-1-16,-1-1 0 15,-1 1-4-15,-1-6 5 16,-1-1-5-16,0-2 0 16,-2-2 4-16,-3-5-3 15,0-4 0-15,-3 0-2 16,2-5 0-16,-2 0 0 0,0 0 1 16,0 0-1-16,0 0 4 15,0 0-2-15,0 0-1 16,0 0 3-16,0 0 0 15,0-10 1-15,0-6-5 16,0-7 0-16,0 3-4 16,0 0 4-16,0 0-1 15,3 1 0-15,4 0 1 16,3 2 0-16,1 3-1 16,1 1 0-16,3 5-1 15,-1-1 2-15,0 2 0 16,0 2 2-16,-3 0-2 15,3 1-1-15,2 2 1 16,-2 1 0-16,-1 1 0 0,-1 0 0 16,-3 0 0-16,-1 0 0 15,0 0-1-15,-1 0 0 16,0 0 0-16,-1 3 2 16,1 8 0-16,-3-1-1 15,0 4 0-15,-3 1 1 16,-1-1 1-16,0-1 1 15,0 4-1-15,0 1 0 16,-9 0 2-16,-2-2 1 16,0-2-3-16,0-3 2 15,0-2 0-15,-1-1-1 0,-3-1-1 16,-2 1-1 0,-3 1 0-16,-1-2-1 0,-2 3 0 15,1-3-2-15,3 0-23 16,2-2-16-16,4 1-20 15,4 0-8 1,4 2-25-16,-1-5-153 0,-2-3-303 16</inkml:trace>
  <inkml:trace contextRef="#ctx0" brushRef="#br0" timeOffset="-20750.09">12329 12129 141 0,'0'0'29'16,"0"0"42"-16,0 0-18 16,0 0-28-16,0 0 18 15,0 0-18-15,0 0 25 16,0 0-6-16,10-31-19 16,-10 30 11-16,0-2-6 15,0 2 5-15,1-2 6 16,-1 1 11-16,2 1 0 0,-1-1 6 15,1 2 3-15,-2 0-5 16,0 0-14-16,0 0-18 16,0 0-2-16,0 0-5 15,0 0-4-15,0 0-2 16,0 0 7-16,0 0-3 16,0 0 1-16,0 0 10 15,0 0-6-15,0 0 1 16,0 0-6-16,0 0 1 15,0 0 6-15,0 0-12 0,0 0 5 16,0 0-5-16,0 5-4 16,0 2 1-16,3 5 21 15,0-1-15-15,0-1-7 16,1 1 5-16,-1-2-4 16,0 1-3-16,0 1 7 15,1 0-4-15,-2 1 3 16,1 1-1-16,-2 1-1 15,0-5-2-15,2 4 3 16,-2-2-6-16,1 1 1 16,-1 1 5-16,2 1-6 15,-2 1 5-15,1-1-3 16,-1 3 2-16,-1-2-2 0,2 2-3 16,-1 1 1-1,1 1 0-15,-1 1 1 0,-1-2 3 16,1 1-3-16,-1 1 1 15,0 0-1-15,0 3 0 16,2-3 0-16,0 6 3 16,-1 0-5-16,2-3 3 15,-3 5 1-15,2 0-3 16,-2-2 0-16,1 2 2 16,-1-2-1-16,2 1-1 15,-1-2 2-15,-1 2-2 16,0-1 4-16,0 1-2 15,0-1-1-15,0-1 1 16,0-1-3-16,0 2-1 0,0 1 5 16,0 0-2-16,0 2-3 15,-3 0 2-15,-1 0 0 16,-1 0-1-16,-2-2-1 16,1 2 3-16,-1-3-2 15,0 1-2-15,1 2 4 16,0-3-3-16,-1 0 1 15,0-3-1-15,2 1 0 16,-1-4 1-16,0 0-2 16,-1 0 2-16,-1 0-2 15,2 2 2-15,-1 2-1 16,-3-3 1-16,0 4-1 16,1-1 1-16,-1-2-1 0,3-1 1 15,-2-1-1 1,1-1 0-16,1-2 0 0,-1 0 2 15,1-2-2-15,2 0 0 16,0 1 0-16,-1 1 1 16,-2 0-2-16,0 2 3 15,2-2 0-15,-2 3-2 16,0-1 0-16,1 1 2 16,-2 0-2-16,-2 0-1 15,2 0 1-15,-1 1 2 16,-1-1 1-16,2-1-2 15,2 0 0-15,-2-4-1 0,2 2-1 16,-1-1 1-16,2 0-1 16,0-2 0-16,-2 0 3 15,1-1-3-15,1 3 0 16,-1-2 2-16,0 3-1 16,-1-2-1-16,2-2 1 15,-2 1-1-15,0 1 0 16,-1 0 0-16,1-1 2 15,1 0-1-15,-2 1-1 16,-1 0 0-16,3-1 0 16,-3 0 1-16,3-2-1 15,-1 2 0-15,0-3 1 16,0-1-1-16,2-1 0 16,-2 1 1-16,2 0 0 15,-1 1-1-15,-1 0 0 0,-1 0 1 16,1 2 2-16,0-4-3 15,1 3 1-15,-1-1-5 16,0 0 5-16,2-2-1 16,-2 2 6-16,0-2-6 15,1 2 0-15,-2-1-2 16,3-1 2-16,-2 2 3 16,1 0-3-16,-2-1 0 15,0 0 1-15,1 1 4 16,1 0-5-16,-2-1 0 15,2 2 0-15,-1-2 1 16,2 2 0-16,-2 0-1 0,1-2-1 16,1 2 0-16,-1-1 1 15,1-1 3-15,-1 0-2 16,-1-1 0-16,2 4 0 16,0-3-1-16,-2 3 0 15,1-2 0-15,1-2 1 16,0 3 0-16,0 1-1 15,1-2 0-15,-3 0 1 16,3-1 0-16,-1-2 0 16,2-1-1-16,1-1 0 15,-1 3 0-15,1-2 1 16,-2 2-1-16,1-1 0 16,-1 0 1-16,0 1-2 15,1 2 2-15,-2 0-1 0,2 1 1 16,-1-2-1-16,1 0 0 15,-1-3 1-15,4 0-1 16,-2 1 1-16,1-1 0 16,-3 2-1-16,2 1 0 15,-1 0 1-15,0 0 0 16,1 0-1-16,-2-1 1 16,2 1-2-16,0 1 1 15,0 2 0-15,-1-1 5 16,0 0-4-16,-1-2 0 15,2-1-1-15,-2 1 1 0,4-2 0 16,-2-1-1-16,0 2 0 16,-1 1-1-16,-1-3 4 15,1 3-1-15,-1 2-2 16,0-1 2-16,0-1-2 16,-1 1 3-16,0-2-3 15,1 0 2-15,2 0 1 16,-2-2-3-16,3-1 0 15,0 1-1-15,-1-2 2 16,2 3-1-16,-3 0 4 16,1 1-2-16,-2-2-1 15,2-2-1-15,-4 2 1 16,5-1 1-16,-1 1-1 0,-4 2 1 16,4-4 0-1,-3 1-1-15,4-4-1 0,1-2 1 16,-1 1 1-16,1-1-1 15,1 0 0-15,0 0 1 16,0 0 0-16,0 0-1 16,0 0 0-16,0 0 1 15,0 0-2-15,-3 0 0 16,0-2 0-16,-6-10-13 16,0-5-36-16,4-2-7 15,2 1-24-15,3-3-16 16,0 2-47-16,17-1 28 15,2-5-138-15,-3-8-467 16</inkml:trace>
  <inkml:trace contextRef="#ctx0" brushRef="#br0" timeOffset="-19349.11">12055 13710 407 0,'0'0'56'0,"0"0"40"16,0 0-46-16,0 0 7 0,0 0-7 15,0 0 12 1,-12-42 20-16,11 33 0 16,-1 1-26-16,-1 0-22 0,0-1 9 15,0 1-11-15,-1 2 0 16,1 0 1-16,-4-1-13 15,7 1-1-15,-3 2 2 16,1 3 7-16,2 0-2 16,0 1-5-16,0 0-9 15,0 0-10-15,0 12-1 16,0 10 5-16,0 3 18 16,0-2-15-16,5 4 0 15,5-4 0-15,-4 4-3 16,-2-1 2-16,-1 2-2 15,-1 6 10-15,-1 4-12 0,1-2 8 16,-2 3-2-16,0-2 0 16,0-1-3-16,0-5-1 15,0-1 0-15,0-6-1 16,0-3-3-16,0-5 3 16,1-4-3-16,-1-8-1 15,1 0 0-15,-1-3-1 16,0-1 0-16,4 2 1 15,5-2 0-15,3 0 2 16,4 0 1-16,8-5 2 16,0-6-2-16,1-1-4 15,0-1 1-15,-3 1 0 0,0 1 0 16,-4 5-1-16,4-4-1 16,-2 4-2-16,2 2-11 15,0 2-20-15,2 2-13 16,-1 0-12-16,0 5-11 15,0 7 4-15,-4 2 13 16,2-1-68-16,0-1-163 16,-2-6-38-16</inkml:trace>
  <inkml:trace contextRef="#ctx0" brushRef="#br0" timeOffset="-18486.09">12662 13771 695 0,'0'0'69'0,"0"0"78"15,0 0-74-15,0 0-27 16,0 0 6-16,0 0 1 16,0 0-5-16,-25-67-11 15,25 64 4-15,0 3-2 0,0 0-7 16,0 0-10 0,0 0 1-16,0 0-8 0,0 0-6 15,0 0-2-15,-3 6-3 16,-3 13-3-16,2 3 25 15,1 6-8-15,0-1-4 16,1 4-5-16,2 3 3 16,0-5-5-16,0 3 4 15,0-3-2-15,0-3-2 16,0 1 5-16,0-4-8 16,0 0-4-16,0 1 5 15,0-1 0-15,0-4-1 0,0 1-2 16,0-1-1-1,0-5 1-15,0-2-1 0,0-3 0 16,0-5-1-16,0-3-1 16,0-1 1-16,0 0 0 15,0 0 2-15,0 0 0 16,0 0-1-16,0 0 1 16,0 0 1-16,0-7-2 15,12-9 0-15,4-7-2 16,4 1 1-16,-4-2 0 15,3 1 0-15,1 0-3 16,1 1 2-16,-1 1 1 16,0 4 1-16,0 2-1 15,-6 6-1-15,-2 1-1 16,0 3 2-16,-1 3 0 16,-2 2-1-16,-2 0-1 15,2 0 2-15,-3 3-3 0,-3 7 3 16,0 3 3-16,-1 0-3 15,-2 4 0-15,0-1 1 16,0 4 0-16,-7-1-1 16,-6 1 0-16,-2 1 1 15,-3-1 0-15,0-1-1 16,-1-2 0-16,0-2-4 16,2-1-7-16,1-1-1 15,5-4-15-15,2-2-5 16,-1-2-2-16,4-2-32 0,-4-1-15 15,5 0-6 1,-5-2-68-16,-1 0-461 16</inkml:trace>
  <inkml:trace contextRef="#ctx0" brushRef="#br0" timeOffset="-15742.12">15802 11719 16 0,'0'0'94'0,"0"0"9"15,0 0-34-15,0 0 12 16,0 0-41-16,0 0-22 16,0 0-7-16,9-4-3 0,-9 4 1 15,1 0 5-15,-1-1 4 16,0 1-5-16,2-2 4 15,1 0-3-15,0 2 0 16,3-5-8-16,0 1-2 16,0-1 3-16,2-1 0 15,-1 1-1-15,0 1 8 16,1-1 10-16,-2 1 8 16,1-1 9-16,-1 2 5 15,-1-2-12-15,-2 3 11 16,-2 0 10-16,1 1 0 0,-2-1 3 15,1 2-19-15,-1 0-9 16,0 0 0-16,0 0 2 16,0 0-8-1,0 0-7-15,0 0-4 0,0 0 2 16,0 0-2-16,0 0-2 16,0 0 0-16,0 0-2 15,0 0 3-15,-7 3 3 16,-4 6-4-16,-1-2 2 15,2 3-1-15,-3-1-2 16,-3 3 4-16,-2 2-2 16,2 4 0-16,-5 2-1 0,3 1-2 15,-3 5-1-15,1-1 2 16,3 2-5-16,-1 1 2 16,5 0-5-16,-2 0 2 15,1 2 1-15,0 0-3 16,0 1 3-16,-2 2-1 15,-1 0 2-15,0 2 2 16,3-1-2-16,-2 4-2 16,0-1 3-16,0 3-1 15,0-2 2-15,1 0-7 16,0 0 3-16,0 0 3 16,1-1-2-16,0 0 0 15,3-1 1-15,-2 0-2 16,-1 3-2-16,0 2 2 15,2 1-1-15,1-1 0 0,-1-1 2 16,3-3-1-16,-1 1-2 16,-4-1 5-16,2 2-2 15,-1 2-5-15,3 0 4 16,-1 1 1-16,-1-3-1 16,0 0-1-16,2-2-1 15,-3 2 2-15,3-3 3 16,0 3-5-16,1-5 2 15,1 1 0-15,1-3 2 16,-2 0-5-16,4-5 4 16,0 2-1-16,-1-3-1 15,1 1 0-15,-3 2-1 16,2-3 1-16,1 1-1 16,0-1 2-16,2-2-2 0,-1-1 2 15,2 1-1-15,-2 1-1 16,3-2 0-16,-1 4 0 15,2-1 1-15,-1 2 0 16,-2 3 2-16,3 0-4 16,-2 0 3-16,-1-2-3 15,2-3 3-15,-1 2-2 16,2-3 0-16,0 0 1 16,0-3 0-16,0-2-3 15,0-1 3-15,0 0-3 16,0-1 4-16,0 1-2 15,0-2 0-15,0-1-1 16,0-1 1-16,0 0 0 0,0 1-2 16,0 1 1-16,0 1-1 15,0-1 2-15,0-2 0 16,0 1-1-16,0 0-1 16,0-3 0-16,0 3 1 15,3-2-1-15,-1-1 0 16,1-1 0-16,-3 3 2 15,3-2-1-15,0 3 0 16,1 1 2-16,-1 0-2 16,1 2 0-16,-1-1 0 15,1 0 2-15,0 2 0 16,-2-2-3-16,2 1 0 0,-1-2 2 16,0-1-2-16,0-3 1 15,-2 3 1-15,1-1-2 16,-1 0 1-16,2-2 1 15,0-3 1-15,0 2-2 16,-1-1-1-16,0 0 2 16,0 1-2-16,1-2 1 15,1 0 0-15,0-3-1 16,-3 1 0-16,1-2 0 16,-2-1 0-16,1 2 0 15,1 1 1-15,-2-1 0 16,1 1 0-16,0-3-1 0,1 2 0 15,0-5 2-15,-1-1-1 16,-1-1-1-16,0 0 1 16,0 0-1-16,0 0 0 15,0 0 1-15,0 0 1 16,0 0 0-16,0 0 0 16,0 0-2-16,0-3-3 15,0-12-30-15,0-4-38 16,-5-4-22-16,1-7-29 15,0-5-21-15,-7-5-40 16,-4-7-451-16</inkml:trace>
  <inkml:trace contextRef="#ctx0" brushRef="#br0" timeOffset="-14764.25">14999 13343 493 0,'0'0'99'0,"0"0"11"16,0 0-27-16,0 0-24 15,0 0 10-15,0 0 0 16,-11-29-31-16,11 27-6 16,0 2 20-16,0 0-25 15,0 0-7-15,0 0-8 16,0 0-6-16,0 10-2 0,0 7 26 15,4 6-9-15,6-1-4 16,0 3-3-16,-1-1-1 16,4 2-2-16,-3-4-1 15,4 2 1-15,-1-3 9 16,-1 2-9-16,4-1-2 16,-2 0 5-16,1-1-1 15,-2 0-3-15,2 1-1 16,-3-3 2-16,3 2-1 15,-5-2 0-15,1-2-3 16,-2-2 1-16,-3-2 2 16,-2-5-6-16,-1-3 1 15,-1-3-1-15,-1-2-4 0,-1 0 2 16,0 0 0-16,0 0 3 16,1 0 2-16,4-8 1 15,6-12 1-15,1-5-5 16,1 1-3-16,0-2 0 15,1 1 1-15,4 0-2 16,3-3 0-16,0-1 0 16,1 0 0-16,3 4 0 15,1 3-7-15,-1 4-7 16,-2 4-12-16,-4 3-25 16,-3 2-16-16,-5 4-2 15,-7 5 4-15,-4 0-39 16,-3 2-167-16,-22 13-122 0</inkml:trace>
  <inkml:trace contextRef="#ctx0" brushRef="#br0" timeOffset="-13703.33">14505 13065 708 0,'0'0'44'0,"0"0"94"16,0 0-32-16,0 0-62 15,0 0-10-15,0 0-12 16,-23-22-9-16,23 22 0 16,0 0-3-16,-4 7 0 15,1 11 6-15,0 4 19 16,1 3-21-16,2 0 1 15,0 3-6-15,0 2 11 16,0-2-11-16,0 1 11 16,0 1-8-16,2-1 10 15,2 3-4-15,3-1-1 0,-3-2-3 16,3 0-3 0,-1 0 0-16,0-2-3 0,0 0 2 15,-2-3-1-15,-1-5-2 16,0-4-4-16,-1-4 2 15,-2-3-2-15,0-6 1 16,0-1-4-16,0-1 2 16,1 0-2-16,-1 0 3 15,0 0-1-15,0 0 1 16,0 0 1-16,0 0 0 16,0 0-1-16,0-1 1 15,2-9-2-15,-2-1-2 16,0-3-1-16,6 0 1 0,-3 0-1 15,4-2 2-15,2 1-2 16,-1 1 1-16,2-2-1 16,3 2 1-16,1 2 0 15,2 1-2-15,-2 1 2 16,4 5-1-16,-6 0 0 16,2 2 1-16,0 3 0 15,1 0-3-15,0 0 3 16,-2 0 0-16,-1 3 0 15,-1 9 1-15,-4 3-2 16,0 4 1-16,-5 2 0 16,-1 1 1-16,-1 2 1 0,0 1-2 15,-10 0 2-15,-10 0-1 16,-3 2-1-16,-2-4 0 16,-1-1 2-16,0-5-2 15,1-3 1-15,1-5-1 16,2-2-2-16,4-4-11 15,0-3-13-15,4 0-21 16,3 0-10-16,2-5-3 16,7-9-14-16,2-6-54 15,0-5-133-15,2-8-59 16</inkml:trace>
  <inkml:trace contextRef="#ctx0" brushRef="#br0" timeOffset="-11462.16">16913 11748 428 0,'0'0'52'0,"0"0"47"16,0 0-22-16,0 0-15 15,0 0-18-15,0 0 15 16,0-13-2-16,0 12-8 16,0 1 11-16,0 0-22 15,0 0-9-15,0 0 4 0,0 0-13 16,0 0-1-16,0 0-5 16,0 0 1-16,0 0-8 15,0 1 0-15,3 10 21 16,0 1 2-16,2 1-18 15,-3 3 9-15,5-2-7 16,1 3 0-16,-2 1-7 16,4 1 11-16,-1 5-2 15,-1 0-3-15,1 3 3 16,0 0-3-16,0 5-3 16,-1 1 4-16,0 3-2 15,0 2 1-15,-1 1 0 0,1 3-5 16,-3 4 8-16,-1-3-6 15,-1 1 2-15,0 0-1 16,-1-1-6-16,-1 1 4 16,1-3-2-16,-2 3-4 15,0 1 11-15,0 4-5 16,0-1-4-16,0 0 8 16,0-2-11-16,0-3 7 15,0-1-6-15,0-1 2 16,-5 1-1-16,-1 0 1 15,-1 3 0-15,-1-1 0 16,-1-1-1-16,1-2-2 16,1-2 4-16,1-2-4 15,-2-4 0-15,1-4 5 16,1 2-4-16,-1-2 0 0,0 0-1 16,1 0 1-16,-3 3-1 15,-1-3 2-15,0 3-1 16,1-1-2-16,-1 2 0 15,-2-3 0-15,1 2 0 16,-1-1 0-16,-2 2 0 16,1-1 2-16,-4 0-2 15,5 0 0-15,-3 0-1 16,2-2 3-16,-1 6-2 16,1-2 0-16,-2 0 0 0,0 0-1 15,0-2 0 1,1-2 1-16,-2-2 0 15,3 0 1-15,-3-3-1 16,5 1-1-16,-1-5 1 0,-1 1-1 16,2-2 0-16,-4 0 1 15,2 0 0-15,-1-2-1 16,-1 1 2-16,3-1-2 16,-2 0 4-16,-2 1-4 15,-1 1 0-15,-3 0-2 16,-1 4 3-16,1-5-1 15,-1 2 0-15,0-1 3 16,0-3-4-16,2 0 1 16,3-3-2-16,3-1 2 15,3-3 0-15,-1-1-1 0,1-2 1 16,1 0 0-16,1 1 1 16,0-3-1-16,2 2 0 15,-3 0 0-15,-1 2 0 16,0 0 0-16,3 0 1 15,-1 0-1-15,-2 0-1 16,2 2 1-16,-1-2 0 16,2-1 0-16,1 0 1 15,-1-2 0-15,-1 2 0 16,0-1-1-16,-1 3 1 16,-1-3-1-16,3 3 0 15,-1-3 3-15,2-2-3 0,0-1 1 16,2 1 1-1,1-1 0-15,0-1 1 0,0-2-2 16,3 1 0-16,-3-2-1 16,3 0 3-16,0 0-2 15,0 0 2-15,0 1-3 16,0-1 1-16,-2 0-1 16,2 1 0-16,-1-1 0 15,1 3 0-15,0-3 4 16,0 0-4-16,0 3 0 15,-2-3 0-15,1 0 1 16,-3 3-1-16,1-2 0 16,-2 4 0-16,1-3 0 15,-1 1 0-15,0 0 1 16,1-3-3-16,4 2 3 0,-2-1-1 16,1-1 0-16,-2 1-3 15,2-1-2-15,1 0-5 16,0 0-15-16,0 0-21 15,0 0-10-15,0 0-20 16,0 0-33-16,0-10-12 16,10-15-28-16,4-11-344 15</inkml:trace>
  <inkml:trace contextRef="#ctx0" brushRef="#br0" timeOffset="-10656.2">16605 13706 636 0,'0'0'118'0,"0"0"19"16,0 0-36-16,0 0-79 15,0 0-3-15,0 0 13 0,-8 0-2 16,8 0 1-16,0 0-9 15,0 0-1-15,2 0-4 16,9-2 11-16,4-5-10 16,5-6 0-16,3-4-7 15,4-7-3-15,6-2-5 16,1-6 0-16,0-2 4 16,0 1-6-16,-3 3 4 15,-4 4 2-15,-3 4-6 16,-6 8 7-16,-4 6-2 15,-3 4-2-15,-2 4-1 16,3 0-3-16,-2 0 1 16,3 16 0-16,1 7 8 15,-1 3 3-15,3 4-1 16,-3 3 0-16,-1-2-3 0,-2 0 4 16,-2 0 0-16,1-1 2 15,-2-2 0-15,-1 2-6 16,0-3-6-16,-2 2 3 15,2 0-5-15,-1-3 2 16,-2-1-2-16,0-1 0 16,2-7-1-16,-2 0-8 15,0-4-17-15,-1-2-31 16,6-6-15-16,-1-4 8 16,5-1-15-16,6 0-31 15,0-9-156-15,2-17-98 16</inkml:trace>
  <inkml:trace contextRef="#ctx0" brushRef="#br0" timeOffset="-9876.65">17471 13227 987 0,'0'0'89'0,"0"0"-23"15,0 0-33-15,0 0-21 0,0 0-7 16,0 0 12-16,-28 13 13 16,25 4-2-16,3 3-2 15,-2 0-1-15,2 7-1 16,0 1 3-16,0 1-2 15,0 4-6-15,0 0-7 16,0-1-1-16,0 3 8 16,0-3-11-16,0 0 2 15,0-3-4-15,0 1 0 16,0-4 5-16,0-2-5 16,0-4-6-16,0-4 1 15,0-1 2-15,2-3-3 0,-1 0 1 16,1-3 1-1,-1-4-2-15,-1-2 1 0,0-2-1 16,2-1 3-16,-2 0-2 16,1 0 0-16,4 0 1 15,2-9-1-15,5-8 0 16,4-7 1-16,1 0 0 16,1 0-2-16,-3 1-3 15,3 4 1-15,-4 3 1 16,3 1 0-16,-2 4 2 15,-2 3-2-15,-1 2 1 16,-3 5-3-16,0 0 3 16,-1 1-1-16,1 0-1 15,0 0-1-15,1 1 0 16,2 11 0-16,1 0 3 0,-2 1 1 16,-2 1 0-16,0 0-1 15,-3 1 1-15,-2 1-1 16,-2-1 1-16,-2 1 0 15,0 0 0-15,-2-1 1 16,-12 3-2-16,-3-1 6 16,-7 3-6-16,-1-1 3 15,-4-1-1-15,0-2-2 16,1-6-2-16,2-1 1 16,-3-5-5-16,4-2-6 15,4-2-22-15,2 0-31 16,4 0-26-16,3-8 3 0,-3-6-83 15,3-5-420-15</inkml:trace>
  <inkml:trace contextRef="#ctx0" brushRef="#br0" timeOffset="-3929.4">6384 12629 100 0,'0'0'47'16,"0"0"5"-16,0 0-23 15,0 0-9-15,0 0 1 16,0 0 4-16,0 0-6 15,-1-11 1-15,1 11-1 16,-2 0-19-16,-5 0 3 16,1 12-6-16,1 5 3 15,-5 7-10-15,-3 9-24 16,-4 9 0-16,-4 11-24 0,-4 5-61 16</inkml:trace>
  <inkml:trace contextRef="#ctx0" brushRef="#br0" timeOffset="-2894.11">5894 15258 93 0,'0'0'24'0,"0"0"15"15,0 0 2-15,0 0 0 16,0 0-6-16,0 0 11 15,0 11-22-15,0-11-7 16,2 0 6-16,-2 0 0 0,0 0 3 16,0 0-6-16,0 0-6 15,0 0 6-15,0 0 3 16,0 0-4-16,0 0 2 16,0 0 0-16,0 0-4 15,0 0-1-15,0 0 5 16,0 0-1-16,0 0-8 15,0 0-6-15,0 0 1 16,0 0-3-16,2 0 2 16,-2 0-6-16,0 0 3 15,0 0 0-15,0 0-2 16,0 0 0-16,0 0 1 0,0 0 1 16,0 0 0-16,0 0 3 15,0 0 0-15,0 0 3 16,0 0 4-16,0 0-4 15,0 0 2-15,0 0-5 16,0 0-1-16,0 0-2 16,0 0 1-16,0 0 2 15,0 0-3-15,0 0 0 16,0 0-1-16,0 0 1 16,0 0 1-16,0 0-1 15,0 0 0-15,0 0 1 16,1 0-1-16,-1 0-1 15,0 0 0-15,0 0 1 16,0 0-3-16,0 0-2 16,0 0 1-16,0 0 1 0,0 0-2 15,2 0-6-15,0 0-3 16,2 0 8-16,2 0-1 16,0 0-24-16,1 0-36 15,-1 0 2-15,0 0 0 16,-1 0-59-16</inkml:trace>
  <inkml:trace contextRef="#ctx0" brushRef="#br0" timeOffset="-1256.76">9294 15775 166 0,'0'0'16'16,"0"0"1"-16,0 0 17 0,0 0 4 16,0 0-1-16,0 0 18 15,0 0-21-15,0 0-7 16,0 0-2-16,0 0-1 15,0 0 1-15,2 0-11 16,-2 0-4-16,0 0 4 16,0 0 1-16,0 0-1 15,0 0-3-15,0 0 8 16,0 0 1-16,0 0 0 16,0 0-5-16,0 0 0 15,0 0 4-15,0 0-2 16,0 0-2-16,0 0-2 15,0 0-3-15,0-2-1 0,0 2-1 16,0 0-2 0,0-1 0-16,0 1 6 15,0 0-3-15,0 0 7 16,0 0-4-16,0 0-3 0,0 0 0 16,0 0-1-16,0 0 2 15,0 0-2-15,0 0 1 16,0 0 0-16,0 0-2 15,0 0 1-15,0 0-1 16,0 0-1-16,0 0-1 16,0 0 3-16,0 0-1 15,0 0-1-15,0 0-2 16,0 0-4-16,0 0 2 16,0 0-2-16,0 0-4 0,0 0-20 15,0 0-67-15,1 0-76 16,4 0 23-16,-1 0-160 15</inkml:trace>
  <inkml:trace contextRef="#ctx0" brushRef="#br0" timeOffset="522.31">11757 12369 16 0,'0'0'47'15,"0"0"-42"-15,0 0-1 16,0 0-2-16,0 0 0 16,0 0-2-16,-18 16 2 0,15-13-2 15,2 0 0-15,-1-1 0 16,-1 2 0-16,1-1 0 15,-1-1 0-15,0-1 0 16,0 2 0-16,0-1 0 16,1-1 0-16,0 2 1 15,-1-1-1-15,2-2 0 16,-1 3 0-16,1-1 0 16,-1 1 0-16,1-2 1 15,1 1-2-15,0-1 1 16,0-1 0-16,0 0 1 15,0 0-1-15,0 0 0 16,0 0 0-16,0 0 2 0,0 0 7 16,0 0 3-1,0 0 9-15,0 0 5 0,0 0 6 16,0 0-11-16,0 0-6 16,0 0-4-16,0 0-4 15,0 0-4-15,0 0 3 16,0 0-6-16,0 0-10 15,0 0-9-15,0 0 7 16,0 0-33-16,0 0-63 16</inkml:trace>
  <inkml:trace contextRef="#ctx0" brushRef="#br0" timeOffset="1256.07">12485 12282 0 0,'0'0'22'0,"0"0"0"16,0 0-10-16,1 101 0 15,-1-67-5-15,0 4-4 16,0 2-2-16,0 5-1 15,0 5-5-15,-4 2-38 16</inkml:trace>
  <inkml:trace contextRef="#ctx0" brushRef="#br0" timeOffset="1323.87">12472 12794 30 0,'0'0'2'15,"-5"103"15"-15,0-52-16 16,-2 1-1-16</inkml:trace>
  <inkml:trace contextRef="#ctx0" brushRef="#br0" timeOffset="2537.84">11126 15529 109 0,'0'0'138'0,"0"0"-116"16,0 0 5-16,0 0 11 15,0 0-6-15,0 0-1 16,-8 10 8-16,8-10-12 16,0 0-12-16,0 0 0 15,0 0 4-15,-1 1 1 0,1-1 1 16,0 2 0-16,0-2-3 15,0 0-7-15,0 0 1 16,0 0 8-16,0 0 1 16,-3 0-3-16,3 0 5 15,0 0-6-15,0 0-2 16,0 0-8-16,0 0-2 16,0 0-1-16,0 0-2 15,0 0-2-15,0 0 2 16,-2 0-1-16,2 1 2 15,0-1 0-15,-2 2-2 0,0-2 2 16,2 0 1 0,-1 0 3-16,1 0-2 0,0 0 0 15,0 0 5-15,-2 0-1 16,2 3 5-16,0-3 9 16,0 0-10-16,0 0-2 15,0 0 1-15,0 0-1 16,0 0-2-16,0 0-2 15,0 0-2-15,0 0 3 16,0 0-6-16,-2 0 2 16,2 0-3-16,0 0 0 15,0 0 0-15,0 0 1 16,0 0-1-16,0 0 0 0,0 0-1 16,-1 0 0-16,1 0 1 15,0 0-2-15,0 0-1 16,0 0-6-16,0 0-11 15,0 0-21-15,0 0-14 16,0 0-1-16,0 0-45 16,-1 0-34-16,-1 0-195 15</inkml:trace>
  <inkml:trace contextRef="#ctx0" brushRef="#br1" timeOffset="31567.2">12316 12266 182 0,'221'12'0'16,"1"3"-1"-16,-2 2-154 16</inkml:trace>
  <inkml:trace contextRef="#ctx0" brushRef="#br1" timeOffset="35873.11">11295 15151 506 0,'0'0'0'16,"0"0"-25"-16,0 0-87 15,0 0-72-15</inkml:trace>
  <inkml:trace contextRef="#ctx0" brushRef="#br1" timeOffset="36271.42">16403 14519 263 0,'79'6'56'16,"-23"-2"-54"-16,-29 4-2 0,-19 0-3 15,-8 1-134-15,-3-1 122 16,-15 0 15-16,-1-2 81 15,-3 1 16-15,-1 3-56 16,-2 4-41-16,-4-1-40 16</inkml:trace>
  <inkml:trace contextRef="#ctx0" brushRef="#br1" timeOffset="37821.75">19500 16743 813 0,'0'0'68'16,"0"0"11"-16,0 0-43 16,0 0-5-16,0 0-4 15,0 0-3-15,0-2-9 16,-3 2 15-16,3 0-14 15,0 0-3-15,0 0 0 0,0 0-5 16,0 0 0-16,0 0-2 16,0 0-4-16,0 0 1 15,0 0 4-15,0 0-7 16,0 0 14-16,0 0-7 16,0 0 9-16,0 0-9 15,0 0 2-15,0 0-6 16,0 0-1-16,0 0-2 15,0 0-1-15,21 4 1 16,16 4 6-16,15 1 6 16,11-8-9-16,10-1 10 15,5 0-12-15,-1 0 4 16,6-10 2-16,0-2-6 16,0-2 4-16,-6 3-3 0,-12-1-1 15,-20 4-2-15,-19 4-1 16,-12 2 0-16,-11 2 4 15,-3 0-4-15,0 0 1 16,0 0-1-16,0 0-6 16,0 0-21-16,0 0-10 15,-8 12-18-15,-5 5-24 16,2 4-49-16,1-6-129 16,1-7-5-16</inkml:trace>
  <inkml:trace contextRef="#ctx0" brushRef="#br1" timeOffset="39792.82">16528 15347 269 0,'0'0'29'15,"0"0"35"-15,0 0-5 16,0 0-7-16,0 0-19 0,0 0-3 15,-6 0 11-15,6 0-7 16,-1 0-13-16,1 0 25 16,0 0 2-16,0 0-9 15,0 0 2-15,0 0 4 16,0 0 0-16,0 0-6 16,0 0-6-16,0 0-7 15,0 0-11-15,0 0 9 16,0 0-1-16,0 0-6 15,0 0-3-15,0 0-7 16,0 0 8-16,0 0-9 16,0 0 1-16,0 0 1 15,0 0-2-15,0 0 1 0,0 0-1 16,0 0-3 0,0 0 7-16,0 0-9 0,0 0 2 15,0 0-2-15,0 0 1 16,0 0 1-16,0 0-2 15,0 0 0-15,0 0-1 16,0 0 0-16,0 0 0 16,0 0 0-16,-2 0-4 15,2 0-6-15,0 0 3 16,0 0-3-16,0 2-3 16,-1-2 10-16,1 0-5 15,0 0 8-15,0 0 0 16,0 0 0-16,0 1 0 15,0-1 6-15,0 0-5 16,0 0 5-16,0 0-4 16,0 0 8-16,0 1-10 0,0 2 3 15,10 2 2-15,11 2 11 16,7 2-4-16,5-1-7 16,8 3 3-16,8-3-2 15,9 2-2-15,9-2-4 16,6 1 10-16,6-1-4 15,1-1-5-15,-1 3-1 16,-5 0 6-16,-6 1-5 16,-5-2 1-16,-5 4-1 15,-4-3-1-15,1-1 0 16,2-2 1-16,0-1 0 0,-1-2-1 16,-2-1 0-16,-8 0 1 15,-5-2-1-15,-6 1 1 16,-6-2-1-16,-5 1 0 15,-2 1-1-15,-1-2 2 16,-1 3-1-16,0-1 1 16,-1-2-2-16,-5 0 1 15,-4 0 0-15,-4 0-1 16,-4 0 1-16,-2 0 3 16,0 0-2-16,0 0-1 15,0 0 5-15,0 0-3 16,0 0-1-16,0 0-1 0,0 0 0 15,0 0-1-15,0 0-3 16,-21 0-17-16,-12 0-44 16,-4 0-45-16,-8 0-142 15,-1 0-189-15</inkml:trace>
  <inkml:trace contextRef="#ctx0" brushRef="#br1" timeOffset="40559.48">17079 15172 493 0,'0'0'60'0,"0"0"52"16,0 0 0-16,0 0-6 16,0 0-36-16,0 0-16 0,-34-47-15 15,34 47-16-15,0 0 1 16,0 0-1-16,0 0-2 16,0 0-7-16,0 0-4 15,0 0-5-15,0 0-2 16,0 10-2-16,12 8 26 15,7 1-13-15,2 2-4 16,5 2-1-16,2 4-2 16,2-1 0-16,-2 1 0 15,0 2-5-15,0-4 1 16,-1 0 0-16,-1 0-3 0,-6 0 0 16,-3-2 0-16,-2 2 3 15,-5-1-3-15,-2-1 0 16,-2 0 0-16,-1-4 2 15,-5 2-2-15,0-5 0 16,0 1 0-16,0-1 1 16,-5 0 2-16,-7-1-2 15,-6 2 2-15,-3 3-2 16,-8-1-1-16,-3 3 5 16,-10 0-5-16,-1 3 0 15,-7 0 6-15,0 0-6 16,4-1 3-16,4-3 1 0,9-3-4 15,9-2-1 1,8-6 0-16,6-3 1 0,9-4-17 16,1 0-23-16,0 1-23 15,0-1-24-15,16-3-58 16,-2 0-189-16</inkml:trace>
  <inkml:trace contextRef="#ctx0" brushRef="#br1" timeOffset="41374.75">17740 15004 53 0,'0'0'528'0,"0"0"-470"15,0 0 28-15,0 0-14 16,0 0 5-16,0 0-25 16,-91-61-22-16,71 57-1 15,-1 3 6-15,-1 1-12 16,-2 0 1-16,0 3-4 0,-1 14-6 16,4 2 7-1,0 2-7-15,5 1-5 0,5 0-3 16,5-2-5-1,3 0 2-15,3-1 2 0,0-3-4 16,0 0 0-16,2-4-1 16,7-2 0-16,0-3 0 15,4-4 2-15,1-3-1 16,2 0 0-16,5-2 2 16,-2-10 0-16,4-6 2 15,-5-7-4-15,0-3 1 16,-4-5-1-16,-2-6 0 0,-3 4 0 15,-2 7 0-15,-3 6-1 16,-3 12 0-16,1 6 1 16,-1 4-1-16,1 0 0 15,7 9-1-15,0 20-6 16,10 11 7-16,5 7 0 16,4 3 1-16,4 0 2 15,6-1-3-15,3 4-24 16,5-1-33-16,3 2-41 15,-6-1-126-15,-8-10-215 16</inkml:trace>
  <inkml:trace contextRef="#ctx0" brushRef="#br1" timeOffset="45253.5">5843 16680 155 0,'0'0'337'0,"0"0"-329"15,0 0 5-15,0 0 56 16,0 0 9-16,0 0-15 16,-12-14-18-16,12 14-2 15,0 0 5-15,0 0-7 16,0 0-2-16,0 0-11 15,0 0-9-15,0 0-4 0,0 0-8 16,0 0-2-16,0 7 1 16,0 7 32-16,7 3-20 15,2 2-4-15,2 1-5 16,2 0 2-16,1 2-7 16,3 1 10-16,0 4-5 15,2-1 1-15,2-1-5 16,-1 4 9-16,2 0-14 15,0 0 7-15,2 0 2 16,0 0-2-16,3-3 2 16,3-1-7-16,1 2 5 15,5 1 0-15,4 1 0 16,2 0 1-16,4 0-7 16,-1-1 0-16,-2 2 2 15,-1-2 1-15,0 2-2 0,4-4 0 16,6 2 3-16,1-8-1 15,13 2-3-15,-1-3 3 16,5-1-3-16,-2-1 0 16,4 2-1-16,-5-6 2 15,2 1 2-15,-1-2-1 16,2-1 1-16,0 0-3 16,4 0 5-16,3-2-5 15,0 0 5-15,6-1-5 16,-4-1-1-16,-2-1-1 0,4 0 1 15,-1-1 2-15,1 1-1 16,1 2 5-16,-1-2-6 16,-2 3 1-16,-2-1-1 15,-3 1 6-15,1 1-4 16,-5-3-2-16,-1 0 0 16,5-3 0-16,6 0 3 15,6-4-1-15,-2 0-2 16,-6 0 3-16,-9 0 6 15,-9 0-7-15,-5 0-2 16,-2 0 2-16,3 4 1 16,2 6 46-16,2 0-42 15,0-2-7-15,1 0 2 16,6 2-1-16,3-3 5 16,1 3-6-16,1-3 0 15,1 1 2-15,2 0 1 16,5-2-2-16,4 1-2 0,-5 0 2 15,4-4-3-15,-1 4 4 16,-1-4-6-16,4 1 6 16,0-1-2-16,0-1 0 15,-1 1 1-15,1 2 0 16,1-5 0-16,-1 3-1 16,2 0 2-16,0 0-2 15,4 0 0-15,2-3 3 16,-2 0-3-16,1 0-3 15,-2 0-1-15,-1 0 3 0,2 0 1 16,-1 0 3-16,-3 0-2 16,-1 0-1-16,1 0 2 15,-4 0-1-15,-4 0-1 16,0 0 1-16,3 0-1 16,1 0 0-16,0-3-1 15,-1 3 1-15,-2-3 1 16,0 0-1-16,0 0-4 15,2-2 4-15,-3 0 2 16,0-1-2-16,0-3 1 16,2 1 0-16,1-1-1 15,-3-1 2-15,1-1-2 16,5 2 1-16,-1-2-1 0,4-1 0 16,0 1 0-16,-4-2-2 15,-1 1 2-15,-1-2-1 16,-1-2 1-16,2 2 1 15,-3-3 1-15,-2 5-1 16,0-5 0-16,-4 1 0 16,1 0-1-16,-3-1 0 15,-4 2 1-15,4-1-1 16,-1-1 1-16,4 1-1 16,-2-4 0-16,-3 3 0 15,-6-3-4-15,-4 2 4 16,-3-3 0-16,1-1 0 15,-6 2 0-15,-3-2 1 16,-1 0 0-16,-3-3 0 0,-1 2 0 16,-3-1-1-16,-5 1 0 15,-3 2 0-15,-1 2 0 16,-5 0 0-16,-2 0 3 16,-1 1-1-16,1-4-1 15,-1 0 0-15,-1 0 0 16,1-2 1-16,0 0 0 15,-2 0 1-15,1-2 1 16,0 4 2-16,1-1-4 16,0 1 5-16,-1 0-5 15,0-1 1-15,4 2-2 0,0 1 2 16,0 1-2 0,4-2-1-16,-1-1 1 15,0 2-1-15,-1-4 1 0,0 4-2 16,-4-2 2-16,-2 1-2 15,2 1 2-15,-3-1 0 16,-2-1-1-16,-2 0 0 16,2 2 1-16,1-3-1 15,-1 3 1-15,2-1 0 16,-1-1-1-16,-3 5 1 16,1-2-1-16,-1 1 0 15,-3 1 0-15,3-2 0 0,-2 2 1 16,1 3 0-1,-2-1-1-15,-1 2 0 0,-1 0-1 16,-1 3 1-16,1-4 1 16,1 4-1-16,-1-3 0 15,-3 1 0-15,1 3 0 16,-1-3 0-16,1 0 1 16,-2 2-1-16,-2-3 1 15,3 2-1-15,0-1 0 16,-2-1 0-16,0 2 0 15,-1-1 0-15,0 1 0 16,4-3-3-16,-2 2 3 16,3-1 4-16,-3 2-4 15,0-1-4-15,1 2 4 16,1 1 0-16,-1-1 4 0,1 0-8 16,0-1 3-16,2 0 1 15,-2 2 1-15,1-1 3 16,-1 0-8-16,0 2 4 15,-1-1 0-15,2 0 3 16,-1-1-3-16,2-1-2 16,0-2 1-16,-2 1 1 15,2-2 3-15,0 1-1 16,1-1-2-16,-1 2-1 16,-1-1-2-16,1 1 3 15,-2 3-1-15,-1-1 1 16,5-3 0-16,-3 2 0 15,3 0 0-15,-3 1 0 16,0-1 1-16,1 1-1 0,-1 0 0 16,2 1 0-16,-2-1 0 15,0 1 1-15,1-3-1 16,-1 2 0-16,3-1 0 16,-3 1-1-16,4 0 1 15,-1-1 0-15,1 2 0 16,-2-2 0-16,-3 1 1 15,-1 1-1-15,-1-2-1 16,0 1-2-16,0 0 5 16,-6 1-2-16,3-2 1 15,-3 2-1-15,0 2 1 16,-3 2-1-16,3 0-1 16,-3 3 1-16,0 0-7 0,0 2-6 15,0-1-24 1,0 0-34-16,0 1-24 0,-5 0 6 15,-5-3-104-15,-4 0-224 16</inkml:trace>
  <inkml:trace contextRef="#ctx0" brushRef="#br1" timeOffset="46650.35">11228 17473 309 0,'0'0'24'0,"0"0"-11"16,0 0 30-16,0 0-15 15,0 0-6-15,0 0 6 16,23 0-13-16,-18 0 3 15,-4 0-2-15,4 0 19 16,-3 2 25-16,-1-2-6 16,1 0 35-16,0 0 13 15,0 0-1-15,-1 0-36 16,-1 0-20-16,0 0 0 16,0 0-9-16,0 0-4 0,0 0-7 15,0 0-9-15,0 0 4 16,0 0-6-16,0 0-4 15,0 0-4-15,-15 17-3 16,-7 10 9-16,-5 5-8 16,-3 9-1-16,0 3 3 15,0-1 0-15,2-2-6 16,4-7 1-16,4-2 0 16,4-6 1-16,3-5-2 15,4-5 0-15,3-7 1 16,5-4-1-16,1-2-3 15,0-3 1-15,0 0-2 16,0 0-6-16,0 0 4 0,9 3 6 16,10-2 3-16,6 3-2 15,1 2-1-15,6 2 0 16,3 3 5-16,1 1-4 16,4 5-1-16,8 7 0 15,3 1 0-15,1 2-54 16,-2-1 40-16,-9-5 8 15,-2-1-33-15,-3-1-36 16,-3-5-63-16,-4-6-128 16,-8-8-259-16</inkml:trace>
  <inkml:trace contextRef="#ctx0" brushRef="#br1" timeOffset="47952.83">11714 17238 625 0,'0'0'90'16,"0"0"-1"-16,0 0-4 15,0 0-39-15,0 0-20 16,0 0-2-16,0 0 12 16,-3-57-10-16,-2 54 12 15,1-1 0-15,-5 4-9 0,-6 0-11 16,0 6-14-1,-7 18 4-15,-2 6 1 0,2 4 5 16,5-3 0-16,4 0-4 16,3-6 0-16,8-3-6 15,2-5-2-15,0-5 1 16,0-1 0-16,4-3-2 16,8 0 0-16,1-4 0 15,4-1 0-15,1-3 1 16,1 0-1-16,0 0 2 15,1-2 1-15,1-8-4 16,-2-2 4-16,-1-4-3 16,-3-4 0-16,-3 0 1 15,-3-4 0-15,-3-1 0 16,-3 4 1-16,0 1-3 0,-3 8 1 16,0 5 0-16,0 4 0 15,0 3-1-15,0 0-1 16,3 0 1-16,3 4-8 15,3 14 7-15,9 9 1 16,4 3 7-16,2 3-4 16,0 1-1-16,2-5-2 15,-2 2 0-15,3 1-17 16,3-3-25-16,0 1-28 16,1-5-96-16,-7-5-280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10:08:34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 2646 397 0,'0'0'46'0,"0"0"-17"15,0 0-8-15,0 0-20 16,0 0-1-16,0 0-5 0,0 0 5 15,0-5 0-15,2 5-6 16,1 0-15-16,0 5-43 16,0 2-92-16</inkml:trace>
  <inkml:trace contextRef="#ctx0" brushRef="#br0" timeOffset="484.41">2323 2602 394 0,'0'0'67'16,"0"0"14"-16,0 0 19 16,0 0-27-16,0 0 5 15,0 0 9-15,1-38-40 16,-1 36-11-16,0 1-15 16,0 1 15-16,0 0-12 15,-1 0-1-15,-17 1-20 0,-3 16 1 16,-11 11 0-16,-6 9-3 15,4 6 5-15,-2 0 7 16,4-1-12-16,7-1 11 16,7-4-11-16,7-3-1 15,7-6 1-15,4-6-1 16,0-1 0-16,3-6-1 16,18-5-6-16,15-9-11 15,9-1-12-15,10-9 5 16,2-13-23-16,1 1-75 15,1-1-41-15,3-4-25 16,5 1 164-16,-6-4-195 16</inkml:trace>
  <inkml:trace contextRef="#ctx0" brushRef="#br0" timeOffset="914.03">2760 2667 509 0,'0'0'77'16,"0"0"41"-16,0 0-19 15,0 0-36-15,0 0-22 16,0 0 3-16,-67 32-16 16,55-13 8-16,4 1-13 15,1 1 6-15,1 1-14 16,4-3-1-16,2 1-8 15,0-1 1-15,0-3-7 0,6-3 8 16,6-7-11-16,5-3 6 16,1-3-3-16,7 0 2 15,3-11 4-15,-2-9-1 16,2-3-2-16,-5-4 0 16,0 0-3-16,-8-4-6 15,-5 0 5-15,-8 1-8 16,-2 4-2-16,0 2 3 15,-15 9 0-15,-5 9 0 16,-9 6-11-16,-7 6-6 16,-1 19 8-16,-2 6 6 15,5 3-25-15,7-1-35 0,6-2-60 16,12-6-49 0,9-6-36-16</inkml:trace>
  <inkml:trace contextRef="#ctx0" brushRef="#br0" timeOffset="1830.4">3103 2612 666 0,'0'0'45'0,"0"0"32"0,0 0 44 15,0 0-63-15,0 0-39 16,0 0 9-16,0 0-13 16,-15-2-5-16,15 18 10 15,0 4-7-15,0 2-1 16,0 1 4-16,0 2-10 16,0-1-6-16,6-2 3 15,-6-3 2-15,4-4-2 16,-4-3-3-16,0-5 0 15,0-3 4-15,0-1-4 16,0-3 2-16,0 0 5 16,0 0-4-16,0-7 6 0,0-12-9 15,0-8-6-15,9 0 3 16,2-5 1-16,3-1 2 16,2 2 4-16,-1 2-4 15,1 2-3-15,2 8 3 16,-3 3 0-16,1 8-3 15,-2 3 3-15,2 5 1 16,-1 0-1-16,1 0-2 16,-2 13-1-16,-1 3 3 15,-4 1 0-15,-1 5-2 16,-2 2 4-16,-1 0-2 16,0 0 3-16,-4 1-1 15,1-2-2-15,-2-3 0 16,0-1 2-16,0-7 3 0,0-2-4 15,0-5-1-15,0-3 0 16,0-2 0-16,4 0 0 16,7 0 0-16,5-14 0 15,5-4 2-15,3-8 0 16,3-2-2-16,1-4-2 16,-1-2 1-16,-3 2-4 15,-3-3 0-15,-5 5-2 16,-5 7 5-16,-6 6-4 15,-3 9 5-15,-2 5-1 16,0 3-2-16,0 0-4 0,-5 11 5 16,-9 8 3-1,-4 7 0-15,6 1-1 16,1 1 1-16,3-2-1 16,3-3 1-16,3-4 0 0,2-2-3 15,0-2 1-15,2-3 1 16,11 2 0-16,2-5 0 15,3 2 1-15,0-4-1 16,0-3 1-16,-1-1 0 16,-6 0 1-16,-6-1 0 15,-4 0 0-15,-1 1-1 16,0 3-3-16,-6 5 1 16,-13 3 1-16,-3 3-35 15,1-5-31-15,1 1-59 0,8-8-72 16,5-5-31-16</inkml:trace>
  <inkml:trace contextRef="#ctx0" brushRef="#br0" timeOffset="2157.37">3960 2495 696 0,'0'0'43'0,"0"0"62"16,0 0-19-16,0 0-32 16,0 0-18-16,0 0 9 0,-29-39-16 15,29 39-5-15,0 0-16 16,-2 8-8-16,-1 16 0 16,3 8 10-16,0 2-10 15,0 0 1-15,0-1-1 16,0-3 2-16,0-6-2 15,0-2 0-15,0-1 1 16,3-6-1-16,5-4-3 16,-2-3-23-16,7-5-21 15,5-3-30-15,12-6-73 16,2-17-101-16,4-9-192 16</inkml:trace>
  <inkml:trace contextRef="#ctx0" brushRef="#br0" timeOffset="2508.85">4230 2416 309 0,'0'0'347'16,"0"0"-264"-16,0 0-12 15,0 0-8-15,0 0-40 16,0 0 13-16,0 0 13 16,-31 74-12-16,28-41-3 15,1 3-4-15,2-3-8 16,0-2-4-16,0-1-9 15,0-3-7-15,0-3 5 16,5-7-4-16,-2-3-2 16,-3-2 2-16,0-7-1 15,0-2-1-15,0-1 1 0,0-2-2 16,0 0 1-16,0 0 1 16,-6-2 1-16,4-11-3 15,2-6-4-15,0-5-8 16,5-2 1-16,12-6-14 15,11-2 0-15,2-2-17 16,3-1 0-16,5 1-37 16,-5 5-61-16,-5 5-44 15,-8 8-23-15</inkml:trace>
  <inkml:trace contextRef="#ctx0" brushRef="#br0" timeOffset="2732.25">3847 2714 581 0,'0'0'26'15,"0"0"49"-15,0 0-12 16,0 0-52-16,0 0-11 15,134-66-70-15,-71 35-102 16,1-8-257-16</inkml:trace>
  <inkml:trace contextRef="#ctx0" brushRef="#br0" timeOffset="3229.27">4515 2526 520 0,'0'0'31'0,"0"0"62"16,0 0 17-16,0 0-18 15,0 0-29-15,0 0-13 16,-37 9-27-16,37-2-11 16,0 5 0-16,0 2-6 15,0 5 7-15,0 3-10 16,0 0 1-16,0 2-1 0,0 1 0 15,0-4 1-15,0-1-3 16,0-1 2-16,3-4-3 16,-3-1 0-16,5-4 0 15,-2-5 1-15,0-4-1 16,2-1 0-16,1 0-2 16,3 0 5-16,6-14 2 15,2-5-1-15,2-4-4 16,-1-4-4-16,-1-1 3 15,3-5-6-15,-3-1 2 16,2 3-9-16,-5 0-2 16,2 8-1-16,-6 7 1 15,-1 8-18-15,-3 8-2 0,2 0-19 16,-2 12 12-16,-2 9 29 16,1 4-5-16,-2 0-5 15,1-1-22-15,8-2-14 16,6-1 15-16,6-2 27 15,6-6 4-15,1-6-68 16,-1-6-53-16</inkml:trace>
  <inkml:trace contextRef="#ctx0" brushRef="#br0" timeOffset="3499.75">4993 2573 337 0,'0'0'144'0,"0"0"6"15,0-75-29-15,0 53-18 0,0 5-21 16,-5 5-40-16,2 2-11 15,-2 4-1-15,0 3 3 16,2 3-10-16,-3 0-6 16,-3 5-12-16,-3 17-4 15,0 12 0-15,-1 4 0 16,4 0 0-16,3 0-1 16,3-4 0-16,3-3 3 15,0-5-3-15,3-2 0 16,12-4-5-16,4-8-28 15,9-5 2-15,13-7-17 16,9 0-53-16,11-11 37 16,2-14-190-16,-6-7-92 0</inkml:trace>
  <inkml:trace contextRef="#ctx0" brushRef="#br0" timeOffset="3778.42">5400 2351 616 0,'0'0'109'0,"0"0"25"15,0 0-19-15,0 0-68 16,0 0-6-16,0 0-6 16,-23-40-11-16,22 40-14 15,-4 15-8-15,3 10 3 16,-1 10 0-16,1 7-2 16,2 5 4-16,0-2-6 0,0-6 3 15,5-3-4-15,5-7 0 16,2-2 3-1,0-5-3-15,3-7 0 0,0-2-9 16,-2-7-4-16,4-4-6 16,0-2-14-16,4-3-19 15,0-16-37-15,-1-10-176 16,-1-5-227-16</inkml:trace>
  <inkml:trace contextRef="#ctx0" brushRef="#br0" timeOffset="3933.06">5341 2514 632 0,'0'0'100'15,"0"0"-47"-15,0 0-18 0,0 0 2 16,90-9-33-16,-39-6-4 16,-1 0-121-16,-3-4-141 15</inkml:trace>
  <inkml:trace contextRef="#ctx0" brushRef="#br0" timeOffset="5459.21">6994 2364 582 0,'0'0'55'16,"0"0"34"-16,0 0-43 16,0 0 12-16,0 0-24 0,-105-13 12 15,76 22-6 1,-1 8-8-16,-1 10-10 0,1 6-9 15,6 3-8 1,3 1 4-16,8-2-7 0,6-4 2 16,2-5-3-16,5-7-1 15,0-3 0-15,2-5-1 16,11-5 1-16,0-2 0 16,5-4 5-16,3 0-3 15,6-10 2-15,1-15 1 16,5-8-1-16,-6-6-3 15,1-3 5-15,-4 0-5 16,-6 3-1-16,-2 10-1 16,-6 10 1-16,-2 6 0 15,-5 10-2-15,0 3 2 0,-1 3-12 16,2 19 3-16,-3 9 2 16,4 10 2-16,-2 4-8 15,3-2-37-15,6-2-79 16,2-8-49-16,6-12-42 15</inkml:trace>
  <inkml:trace contextRef="#ctx0" brushRef="#br0" timeOffset="5772.03">8189 2188 731 0,'0'0'72'15,"0"0"13"-15,0 0-48 16,0 0-35-16,0 0-1 16,0 0 1-16,-30 89 15 15,30-53-13-15,3 4 2 16,9 4-2-16,0 2-4 15,1 4 5-15,-2-1-10 16,-5-4-14-16,-5-6-29 16,-1-5-35-16,0-7-22 15,-7-12-19-15,-8-8 17 16,0-7-150-16</inkml:trace>
  <inkml:trace contextRef="#ctx0" brushRef="#br0" timeOffset="6110.82">8026 2360 629 0,'0'0'19'0,"0"0"83"16,0 0-22-16,0 0-16 16,-31-77-21-16,39 63-27 0,15 0-1 15,10 0-8-15,6 0 5 16,5 6-5-16,2 2-4 15,-1 3 4 1,-1 3-7-16,-2 0 0 0,-5 11-1 16,-1 6 1-16,-6 2 0 15,-5 2-1-15,-5 1 1 16,-6 0 0-16,-9 5-4 16,-5 4 2-16,-6 6 2 15,-26 7 2-15,-13 4 3 16,-5-1-5-16,-2-2-19 15,3-9-36-15,16-6-50 16,13-12-39-16,12-11-60 16</inkml:trace>
  <inkml:trace contextRef="#ctx0" brushRef="#br0" timeOffset="6447.35">8602 2322 674 0,'0'0'38'0,"0"0"28"16,0 0 53-16,0 0-46 16,0 0-41-16,0 0-5 15,-36-44-15-15,36 44-12 0,3 15-1 16,8 8 1-16,-2 9 3 15,6 3 0-15,-5 3-3 16,0 3 0-16,0-2 6 16,-1-3-6-16,-2-2 0 15,0-2-1-15,-2-4 0 16,-4-4-9-16,-1-4-12 16,0-6-18-16,0-4-44 15,0-7-57-15,0-3-23 16,0-5-19-16</inkml:trace>
  <inkml:trace contextRef="#ctx0" brushRef="#br0" timeOffset="6672.34">8654 2330 636 0,'0'0'82'0,"0"0"30"16,0 0-33-16,0 0-27 15,0 0-28-15,0 0-24 16,30-57 0-16,0 45 1 16,7 2 7-16,5 1-8 15,-1 2-16-15,3 4-31 16,-11 3-70-16,-9 0-65 16,-8 0 9-16,-14 10-144 15</inkml:trace>
  <inkml:trace contextRef="#ctx0" brushRef="#br0" timeOffset="6824.77">8663 2518 92 0,'0'0'410'0,"0"0"-342"0,0 0-31 16,0 0-28-16,0 0-8 16,0 0 10-16,41 24-11 15,14-46-39-15,9-3-123 16,10-6-204-16</inkml:trace>
  <inkml:trace contextRef="#ctx0" brushRef="#br0" timeOffset="7325.44">9279 2222 685 0,'0'0'51'16,"0"0"18"-16,0 0 32 15,0 0-67-15,0 0-21 16,0 0-6-16,-43 22 6 16,43-2-2-16,-2 6 11 15,2 1-9-15,0 5-1 16,0 2-8-16,2 0 7 16,4-1-9-16,0 1 1 15,-1-8-1-15,-2-4-2 0,-3-6 2 16,0-10 0-16,0-4 0 15,0-2-1-15,0 0 3 16,0 0 3-16,0-8-5 16,0-12 5-16,0-10-5 15,0-7-2-15,0-4-4 16,0-6-4-16,5 0 8 16,10-2-5-16,6 4-1 15,3 9 3-15,-1 7-1 16,-1 10-3-16,-1 6 7 15,1 6 0-15,-1 7-1 16,1 0 0-16,-1 5 1 16,-1 14-2-16,-1 3 1 15,-2 6 1-15,-3 2 0 16,-3 2 0-16,-3 0-1 0,-4 2-14 16,-4 0-13-16,0 1-47 15,-9 0-58-15,-10-7-61 16,1-11-111-16</inkml:trace>
  <inkml:trace contextRef="#ctx0" brushRef="#br0" timeOffset="7503.32">9333 2346 712 0,'0'0'42'0,"0"0"18"0,0 0-41 15,0 0-9-15,100-50-10 16,-55 39-5-16,6-1-56 16,-5 2-77-16,-6-2-86 15</inkml:trace>
  <inkml:trace contextRef="#ctx0" brushRef="#br0" timeOffset="8402.34">11013 2259 657 0,'0'0'2'0,"0"0"102"15,0 0-13-15,0 0-26 16,0 0-30-16,0 0-11 16,-100-8-9-16,77 30 4 0,-2 6-5 15,3 5 0 1,4 6 8-16,4 2-14 0,5-2-8 15,8-3 4-15,1-5-4 16,0-9 0-16,6-5 0 16,7-7 6-16,6-6-6 15,4-4 2-15,8 0 3 16,4-17-2-16,2-11 4 16,-3-4-7-16,-9-5 0 15,-6-2-15-15,-5 2 6 16,-9 0-6-16,-5 4 1 15,0 5 0-15,-6 9 1 16,-14 8-14-16,-5 10-17 0,-5 1-37 16,-2 9-22-1,-1 13-8-15,3 4 14 0,5-1-48 16,6-5-253-16</inkml:trace>
  <inkml:trace contextRef="#ctx0" brushRef="#br0" timeOffset="8780.01">11322 2242 829 0,'0'0'8'0,"0"0"71"15,0 0-13-15,0 0-43 0,0 0-16 16,0 0-7-16,-11-27-4 15,11 36-1-15,0 9 5 16,1 6 9-16,9 3 3 16,0 1-3-16,0 2-2 15,-1-1-3-15,1 0-1 16,-2-4 1-16,-5-6-3 16,0-5 1-16,-1-8 3 15,-2-4-3-15,0-2 1 16,1 0 0-16,4 0 13 15,3-17 3-15,4-8-17 16,8-9-2-16,1-2-8 16,6-3-17-16,-1-2-18 15,4-1-28-15,0 0-69 16,1 5-84-16,2 3-63 0</inkml:trace>
  <inkml:trace contextRef="#ctx0" brushRef="#br0" timeOffset="9224.54">11676 2307 485 0,'0'0'21'0,"0"0"11"16,0 0 4-16,0 0 5 15,0 0 22-15,0 0-2 16,20 20-8-16,-1-20 0 16,7-13-7-16,3-4-35 15,1-3-10-15,-4-1-1 16,-1-3-2-16,-10 2-17 16,-5-1 10-16,-9 5 9 15,-1 1 4-15,0 5 1 16,-8 7 10-16,-9 5-7 15,-3 0 0-15,-9 13-8 16,-4 13 0-16,1 7 4 0,2 4-1 16,6 2-3-1,6-1 1-15,9-3-1 0,9-4 4 16,0-2-5-16,15-7 1 16,13-8-5-16,11-5-17 15,13-9-42-15,6 0-5 16,5-9 24-16,-5-9-93 15,-13-5-27-15,-11-2-33 16</inkml:trace>
  <inkml:trace contextRef="#ctx0" brushRef="#br0" timeOffset="9514.29">12100 2301 10 0,'0'0'170'15,"0"0"-25"-15,0 0-21 16,5-84-12-16,-5 75-6 16,0 6 16-16,0 3-58 15,0 0-16-15,0 0-42 0,0 3-6 16,0 13 0-16,0 4 15 15,0 4 12-15,0 1 1 16,0-1-10-16,1 5-8 16,8-2-2-16,0-1-2 15,0-2-3-15,-2-2 3 16,1-3-3-16,-5-7-2 16,-2-4 1-16,-1-6 2 15,0-2-1-15,0 0 1 16,0 0 4-16,0-13 3 15,0-7-9-15,0-5-2 16,11-6-12-16,8-3-16 16,6-1-31-16,6-5-89 0,4 1-46 15,5-2-168 1</inkml:trace>
  <inkml:trace contextRef="#ctx0" brushRef="#br0" timeOffset="10159.44">12894 1976 495 0,'0'0'45'0,"0"0"45"16,0 0-23-16,0 0-14 0,0 0 2 15,0 0-21 1,-87-20-11-16,75 20-2 0,0 5-15 15,-1 7 2-15,2 2-2 16,1 0 0-16,4 4-5 16,3-1 2-16,1 1-3 15,2 0 3-15,0-3-3 16,0 0 2-16,0-2-2 16,2 1 2-16,9-3 3 15,0 1-2-15,0 0 2 16,-1 1 1-16,2 1-4 15,-3-1 2-15,0 0-2 16,-5 0 2-16,-2 1-2 0,-2-1 2 16,0 1-4-1,0-2 5-15,-12-2-4 0,2-2 5 16,-3-1-6-16,2-2 0 16,2-2 1-16,3-3-1 15,4 0 0-15,2 0 0 16,0 0 1-16,0 0 2 15,0 0-3-15,0 0-3 16,0 0-4-16,0 0-1 16,8 0 5-16,-2 0-2 15,4 5 3-15,0 5 1 16,0 5-1-16,-1 8 1 16,-2 4 1-16,-1 5 0 15,-2 4 1-15,-1-2 1 0,0-1-2 16,0 0 6-1,0-9-6-15,3 2 1 0,0-6-1 16,-1-3-5-16,4-8-7 16,1-4-66-16,5-5-15 15,6 0 23-15,6-8-18 16,7-12 13-16,5-7-135 16</inkml:trace>
  <inkml:trace contextRef="#ctx0" brushRef="#br0" timeOffset="10623.44">13436 2152 580 0,'0'0'50'16,"0"0"53"-1,0 0 4-15,0 0-36 0,0 0-32 16,-81-26-14-16,70 26-13 15,-1 0-6-15,-3 6 4 16,-2 8-7-16,-1 4 1 16,0 5 6-16,2 0-6 15,3 1 1-15,4-3-5 16,5-5 3-16,1-2-3 16,1-2 2-16,2-2-2 0,0-4 1 15,0-2 2-15,0-2-3 16,0-2 0-16,5 0 4 15,11 0-1-15,0-2-2 16,5-10 6-16,0-3-7 16,0-4 1-16,-2 2-1 15,0 0 0-15,-5 2-3 16,-2 6-4-16,-2 4 1 16,-2 5-4-16,-4 0-11 15,0 10-1-15,-3 10 8 16,-1 2-11-16,0 3 9 15,0 1-36-15,0-3-16 16,0 1-10-16,0-5-74 0,9-7 25 16,6-1-247-16</inkml:trace>
  <inkml:trace contextRef="#ctx0" brushRef="#br0" timeOffset="10834.34">13606 2239 508 0,'0'0'50'0,"0"0"108"16,0 0-98-16,0 0-60 15,0 0-5-15,0 0 5 16,9 46 0-16,-6-17 0 16,2 0 1-16,1-2-2 15,3 2-10-15,4-2-40 0,3 0-55 16,3-5 73-1,-1-11-159-15</inkml:trace>
  <inkml:trace contextRef="#ctx0" brushRef="#br0" timeOffset="11358.9">13884 2039 632 0,'0'0'54'0,"0"0"98"16,0 0-42-16,0 0-83 0,0 0-27 15,0 0 3-15,-25 23 2 16,18 4 13-16,0 2 3 16,3 5-9-16,1 1-4 15,1 0 2-15,2 0-4 16,0-2 0-16,0-2-3 15,0-4-2-15,0-5 0 16,2-3-1-16,1-6 0 16,1-6 3-16,-4-5-2 15,0-2 0-15,6 0 0 16,5-5 4-16,5-9 0 16,5-5-1-16,6-5 1 0,-3 3-5 15,-1 4-3 1,0 2-1-16,-7 4 2 0,2 4 1 15,-3 3 0-15,1 3 1 16,-2 1-1-16,1 0-1 16,-3 5 0-16,-2 10-1 15,-3 3 3-15,-2 3-1 16,-5 2 0-16,0 2 1 16,0 1 0-16,-10 1 0 15,-11-1-3-15,-8-1 3 16,-5-1-10-16,-3-5-10 15,-1-7-30-15,4-4-92 16,7-8-104-16,12-8-167 16</inkml:trace>
  <inkml:trace contextRef="#ctx0" brushRef="#br0" timeOffset="11923.67">14310 2027 773 0,'0'0'31'0,"0"0"85"15,0 0-35-15,0 0-37 16,0 0-19-16,0 0-11 15,-1-63-1-15,22 50-3 0,1 1-4 16,7 3 0-16,-1 2-6 16,0 2 0-16,-4 5 2 15,-3 0 0-15,-6 0-4 16,-6 0-2-16,-3 13 4 16,-5 2-2-16,-1 3 1 15,0 6 1-15,0 0 0 16,-10 3 1-16,-1-1 0 15,1-2-1-15,1 0-1 16,2-2 1-16,2-2 1 16,4-1-1-16,1-4-7 0,0 0 5 15,0-4-1-15,0-1 3 16,1-1 0-16,7 1-1 16,2 1 0-16,2 3 1 15,0 2 0-15,1 4 1 16,-2 3-1-16,1 0 0 15,-2-2 0-15,-7-1 0 16,-1-1 0-16,-2 3 1 16,-5-2 0-16,-22 3-2 15,-9-1 0-15,-8 0-11 16,-7-3-28-16,-1 1-37 16,1-8-113-16,6-4-92 15</inkml:trace>
  <inkml:trace contextRef="#ctx0" brushRef="#br0" timeOffset="13189.59">15444 2119 614 0,'0'0'1'15,"0"0"99"-15,0 0-11 16,0 0-43-16,0 0 0 15,0 0-29-15,63-62 13 16,-26 56 6-16,3-1-20 16,1 6 3-16,3 1-5 15,-3 0-4-15,-2 3-5 16,-4 14 5-16,-2 1-4 0,-6 5-4 16,-3 5 2-1,-7 3 1-15,-7 5-5 16,-7 2-1-16,-3 2 1 15,-6 2 3-15,-20 5-1 0,-10 1 3 16,-10 0-4-16,-3 0 0 16,-6-4 4-16,1-5-5 15,5-5-2-15,3-4-9 16,10-10-9-16,6-3-18 16,8-7-55-16,5-7-37 15,8-3-32-15,5 0-129 16</inkml:trace>
  <inkml:trace contextRef="#ctx0" brushRef="#br0" timeOffset="13454.31">15531 2396 635 0,'0'0'75'0,"0"0"39"16,0 0-32-16,0 0-73 16,0 0-5-16,116-41 8 15,-56 31 19-15,4-1-11 16,1-1-7-16,-3 3-7 16,-7 1-2-16,-8 4-4 0,-8 3-42 15,-6 1-35 1,-6 0-108-16,-9 0-44 0</inkml:trace>
  <inkml:trace contextRef="#ctx0" brushRef="#br0" timeOffset="14576.46">17364 2339 596 0,'0'0'21'0,"0"0"101"15,0 0-30-15,0 0-26 16,0 0-18-16,0 0-15 16,-39-34-10-16,39 34-7 15,0 0-4-15,0 0-8 16,-1 3-3-16,-1 13 0 16,-2 9 4-16,0 6 0 0,0 2-2 15,2 2 2-15,2-2-3 16,0 0 0-16,0-5-1 15,0-2 0-15,0-6 2 16,6-2-1-16,4-5-2 16,1-6-4-16,6-4-8 15,4-3-2-15,4-2-1 16,3-18-24-16,4-6-51 16,-3-10-20-16,1-8 11 15,-6-1 12-15,-3 0 68 16,-4 0 13-16,-3 3 6 15,-3 1 6-15,-2 2 5 16,-3 2 13-16,-2 4 28 16,-1 7 16-16,-3 4-13 15,0 5 23-15,0 7-19 0,0 3-21 16,0 4-4-16,0 3-8 16,0 0-11-16,0 0-12 15,0 10-3-15,-4 14 0 16,-4 10 2-16,0 5 4 15,0 4 1-15,5 1 4 16,1 3-4-16,2-1-6 16,0-1-1-16,0 1 6 15,10-5-6-15,4-7 0 16,3-5 0-16,2-8-8 16,2-8-7-16,-1-8-2 15,-4-5-31-15,2 0-53 0,0-8-35 16,-6-13-103-1</inkml:trace>
  <inkml:trace contextRef="#ctx0" brushRef="#br0" timeOffset="14779.92">17561 2417 556 0,'0'0'46'16,"0"0"14"-16,0 0-49 16,0 0-7-16,111-41-4 0,-64 25-48 15,4-5-11-15,-8 1-78 16,-9-1-124-16</inkml:trace>
  <inkml:trace contextRef="#ctx0" brushRef="#br0" timeOffset="14984.39">17347 2210 370 0,'0'0'0'0,"0"0"-11"16,0 0-136-16</inkml:trace>
  <inkml:trace contextRef="#ctx0" brushRef="#br0" timeOffset="15619.18">18961 2252 747 0,'0'0'2'16,"0"0"67"-16,0 0 23 15,-49-78-48-15,41 68-18 16,3 3-3-16,-1 2-7 16,-2 2 8-16,-3 3-11 15,-2 0-5-15,-6 2 0 16,-5 16-7-16,0 6 1 0,-1 2-1 16,-1 2 4-1,6 1-3-15,3 0-2 0,4-4 0 16,5-2 0-16,4-1 0 15,4-5 0-15,0 0-2 16,0-7 0-16,15-6-3 16,6-4 3-16,5 0-8 15,5-4-2-15,3-16-8 16,0-3-16-16,-3-4-41 16,-2-3-16-16,-7-1 50 15,-1-6-7-15,-6-4 50 16,-5 1 1-16,-1-2 3 15,-6 3-2-15,0 1 8 16,-3 7 10-16,0 9 23 16,0 9 2-16,0 8 2 15,0 3 1-15,0 2-26 0,0 0-22 16,0 9-14-16,0 13 11 16,0 9 0-16,0 6 6 15,0 4-1-15,8 3-1 16,2 1 2-16,6-1-1 15,0-2-2-15,3-3-26 16,-2-2-86-16,0-7-26 16,2-10-91-16</inkml:trace>
  <inkml:trace contextRef="#ctx0" brushRef="#br0" timeOffset="15993.52">19352 2204 734 0,'0'0'44'16,"0"0"78"-16,0 0-50 15,0 0-48-15,0 0-22 16,0 0-2-16,0 0 0 16,-33 26 8-16,32-4 3 15,1-1-2-15,0 0 6 16,0 1-11-16,0-4 9 15,6 0-12-15,4-4 6 16,0-3-4-16,0-5-1 16,2-6 0-16,2 0 3 15,6-3 1-15,-1-14-5 0,2-7-1 16,-3-2-1 0,-3-4-11-16,-8 1-5 0,-2-4 7 15,-5 3-5-15,0 3-8 16,-12 9-12-16,-12 10-8 15,-9 8-43-15,-7 2-13 16,-5 20-4-16,3 3-9 16,6 1-103-16</inkml:trace>
  <inkml:trace contextRef="#ctx0" brushRef="#br0" timeOffset="16586.79">20169 2121 835 0,'0'0'15'16,"0"0"51"-16,0 0 4 15,0 0-37-15,0 0-11 16,0 0-18-16,-35-40-4 16,35 40 0-16,0 4-1 0,0 10 2 15,0 8 4-15,0 2 0 16,0 3-1-16,0 3-3 16,0 2 1-16,1-5 3 15,2-3-4-15,-2-4 0 16,-1-6 0-16,0-2 0 15,0-7 0-15,0-3-1 16,0-2 3-16,0 0-2 16,4 0 4-16,0-7 7 15,4-11-12-15,2-7 0 16,3-6-2-16,4 1-3 16,-1-4 4-16,4 0 1 15,-4 6 0-15,2 3-3 0,-3 8 1 16,0 6 2-16,-3 6-6 15,1 4 3-15,-1 1 2 16,0 0-2-16,-3 10 1 16,0 9 2-16,-2 1-3 15,2 5 2-15,-1 0-1 16,1 0-1-16,1-2-5 16,-1 0-9-16,3-6-36 15,0-3-65-15,0-6 5 16,4-4-46-16,1-4-1 15,2 0-113-15</inkml:trace>
  <inkml:trace contextRef="#ctx0" brushRef="#br0" timeOffset="16938.4">20584 2194 166 0,'0'0'209'0,"0"0"-91"16,0 0-21-16,17-85 21 0,-17 71-5 16,0 8-17-16,0-1-23 15,0 6-32-15,0 1-8 16,0 0-19-16,-2 3-14 15,-3 11-2-15,-1 7 2 16,2 2 9-16,4-2-8 16,0 0 4-16,0 0-2 15,1-4-3-15,8-1 0 16,2-5 3-16,2-4-1 16,2-3-1-16,2-4-1 15,2 0 3-15,2 0 1 0,0-14 5 16,-1-5-7-16,0-4-2 15,-5 0-9-15,-6-6 4 16,-6 3 0-16,-3-1 2 16,0 8-6-16,-8 6 8 15,-12 8-10-15,-9 5-12 16,-5 0-12-16,-3 10-45 16,2 7-45-16,4 0-21 15,8-5-26-15,11-4-235 16</inkml:trace>
  <inkml:trace contextRef="#ctx0" brushRef="#br0" timeOffset="17293">20929 1922 754 0,'0'0'126'15,"0"0"-14"-15,0 0-59 16,0 0-14-16,0 0-23 16,0 0-9-16,0-42-5 15,0 43-2-15,0 19-4 16,6 7 4-16,0 6 9 16,1 6-5-16,-1 1 0 15,1 0 0-15,0-1-3 16,0-1 4-16,2-4-4 0,-2-4-1 15,1-7 0-15,-1-7 0 16,4-5-1-16,-2-6-5 16,1-5 0-16,8 0-5 15,1 0-15-15,4-13-24 16,1-8-85-16,-4-8-129 16,0-3-167-16</inkml:trace>
  <inkml:trace contextRef="#ctx0" brushRef="#br0" timeOffset="17452.52">21045 2009 433 0,'0'0'213'0,"0"0"-63"16,0 0-34 0,0 0-92-16,0 0-24 0,88 0-6 15,-30 0-87-15,-4-7-114 16,-5-5-336-16</inkml:trace>
  <inkml:trace contextRef="#ctx0" brushRef="#br0" timeOffset="18940.95">2548 3777 491 0,'0'0'64'16,"0"0"15"-16,0 0 25 15,0 0-39-15,0 0-34 16,0 0 7-16,-54-3-2 16,35 3-1-16,-8 0 2 15,-3 0-20-15,-6 17-7 16,0 5 1-16,-1 6-4 16,0 6-2-16,6 8 3 15,1 2-4-15,10-2-3 16,7-7 1-16,7-5-2 0,6-7-1 15,0-8 1-15,5-3-2 16,11-7 2-16,5-5 1 16,9 0 2-16,3-13 1 15,-1-10-4-15,1-7-6 16,-2-4 0-16,-4-2 3 16,-4-3-3-16,-4 0 6 15,-2 5 0-15,-6 7 0 16,-5 7 1-16,-3 8-1 15,-2 6 0-15,1 6 0 16,0 0-3-16,1 7-8 0,1 18 7 16,-1 5 0-1,-3 7-6-15,3 2-11 16,3 1-31-16,1-3-19 16,7-3-16-16,9-2-36 0,10-11-25 15,17-9-94-15,10-12 152 16</inkml:trace>
  <inkml:trace contextRef="#ctx0" brushRef="#br0" timeOffset="19227.49">3173 3725 563 0,'0'0'11'0,"0"0"60"16,0 0 16-16,0 0-16 15,-96-20-14-15,79 23-24 16,0 11-10-16,1 7-7 16,1 4-3-16,0 9 1 15,4 3-3-15,2 4-3 16,2 0-2-16,4 0-4 16,3-3-2-16,0-7 0 15,6-5-6-15,13-12-33 16,7-6-14-16,8-8-29 15,5 0-71-15,7-22-25 16,-4-10-181-16</inkml:trace>
  <inkml:trace contextRef="#ctx0" brushRef="#br0" timeOffset="19466.22">3352 3696 520 0,'0'0'74'16,"0"0"27"-16,0 0-19 15,0 0-21-15,0 0 4 16,0 0-41-16,-72-12 3 16,60 30-18-16,2 10 5 15,0 2-2-15,4 3-5 16,3 4 0-16,3-1-5 16,0 1-1-16,0-5-1 15,11-3-1-15,4-4-27 16,3-6-22-16,2-9-67 15,2-7-86-15,2-3-2 0</inkml:trace>
  <inkml:trace contextRef="#ctx0" brushRef="#br0" timeOffset="20403.49">3529 3788 580 0,'0'0'23'16,"0"0"32"-16,0 0 24 0,0 0-39 16,0 0-12-1,0 0 11-15,-33 47-22 0,33-40 5 16,11 0 10-16,11-4-11 16,1-3 3-16,9 0-10 15,-1-6-5-15,1-8 2 16,-4-1-10-16,-8-5-1 15,-2 2 0-15,-9-2-3 16,-6 0 3-16,-3 2-1 16,0 2 2-16,0 7 2 15,-8 4-3-15,-6 5-5 16,-2 0 2-16,-7 13-3 0,2 10 3 16,0 9 2-1,0 2-1-15,5 3-1 0,4-1 2 16,6 0-2-16,3-5 2 15,3-3-4-15,7-8 3 16,16-3-9-16,17-11-6 16,15-4-4-16,14-2 8 15,11-7-72-15,5-13-10 16,-4-6-68-16,-5-7 63 16,-15-1 17-16,-13 0 83 15,-13 3 19-15,-17 1 52 16,-13 3-17-16,-5 6 48 15,0 3 27-15,-11 6-37 16,-2 4 0-16,-3 5-43 16,5 3-20-16,-4 0-17 0,3 11-6 15,2 14-1-15,1 5 2 16,4 9 0-16,2 4-1 16,2 6 1-16,1 2 5 15,0 5-9-15,0 0 2 16,0-4-4-16,3 1 1 15,-1-4-1-15,0-7-1 16,-2-7-7-16,0-10-1 16,0-11-14-16,0-10 0 15,0-4-15-15,0-3 35 16,2-17-32-16,1-11-53 16,3-9 61-16,-2-6 18 15,0-4 3-15,0-1 1 16,-1 1 4-16,0 3 3 0,1 5 6 15,-1 10 5-15,4 5 37 16,-2 5-19-16,-2 10-1 16,3-1-3-16,0 6-2 15,-1 2-7-15,5 2-8 16,-1 2-2-16,3 1-9 16,6 0 4-16,2 4-3 15,2 11-1-15,0 7 1 16,-4 5-1-16,-5-1 1 15,-7 5-1-15,-6 2-2 16,0 0 1-16,-13 1-6 16,-16-2-15-16,-5-3-4 15,0-6-53-15,2-6-60 0,4-9-69 16,9-8-119-16</inkml:trace>
  <inkml:trace contextRef="#ctx0" brushRef="#br0" timeOffset="20711.88">4564 3618 441 0,'0'0'181'0,"0"0"-61"15,0 0-57-15,0 0-37 0,0 0-12 16,0 0 11-16,33 34 8 15,-27-2-5-15,-1 4 4 16,-2 4-15-16,0 5-4 16,-3-1-4-16,4-1-6 15,-1-1-1-15,0-6 1 16,1-7-3-16,1-7 2 16,0-6-5-16,5-6 0 15,-1-5-9-15,2-5-39 16,8 0-31-16,-3-18-91 15,2-10-92-15</inkml:trace>
  <inkml:trace contextRef="#ctx0" brushRef="#br0" timeOffset="20900.43">4583 3835 622 0,'0'0'82'15,"0"0"-1"-15,0 0-41 16,0 0-28-16,0 0 15 16,113-35-13-16,-61 18-14 15,-4 0-56-15,-5-2-130 16,-7 4-253-16</inkml:trace>
  <inkml:trace contextRef="#ctx0" brushRef="#br0" timeOffset="22331.12">6123 3743 383 0,'0'0'59'16,"0"0"21"-16,0 0-56 15,0 0 17-15,0 0 9 16,0 0 3-16,-45-73 9 16,29 69 4-16,-2 4-15 15,-3 0-2-15,-1 0-17 16,0 8-10-16,-1 11-8 0,1 6-6 16,-2 4-4-1,7 1 3-15,3-2-6 0,5 1 3 16,4-5-4-16,5-2 0 15,0-3 0-15,0-2 2 16,14-5-2-16,5-3 3 16,6-7-2-16,5-2-1 15,4-1 5-15,2-16-5 16,-1-4-5-16,-6-4-2 16,-3-2-20-16,-8-1 11 15,-2-4 8-15,-5 1 3 16,-4 1 5-16,-1-1 0 15,-5 11 1-15,-1 3 2 16,0 8-1-16,0 7 1 16,0 2 4-16,0 0-7 0,0 12-18 15,0 12 16-15,2 9 0 16,1 0-2-16,3 1 2 16,3-1-15-16,3-4-60 15,3-5-14-15,1-2-41 16,8-5-9-16,-3-9-112 15</inkml:trace>
  <inkml:trace contextRef="#ctx0" brushRef="#br0" timeOffset="22832.99">6502 3638 692 0,'0'0'9'0,"0"0"47"15,0 0 20-15,0 0-19 16,0 0-44-16,0 0-10 16,0 0 1-16,-21 30 15 15,21-2 12-15,0 1-5 16,0 2-11-16,3-2-6 16,3-1-6-16,-1-4 0 15,3-3-2-15,-5-6 1 16,-1-2 0-16,-2-7-2 15,0-1 1-15,0-2 5 16,0-3-4-16,0 0-2 16,3 0 4-16,-3 0 3 0,5-15-1 15,-1-7-5-15,5-6 1 16,1-2-4-16,4-4 1 16,4 1-1-16,2-3-11 15,3 2 8-15,5 1-16 16,2 4-12-16,0 8-27 15,-2 6 19-15,-5 8 7 16,-8 7 20-16,-4 0-5 16,-3 8 14-16,-5 17 1 15,0 4 0-15,-3 3 4 16,0 1-3-16,0-3-1 16,0-4-1-16,5-1-7 15,8-3-11-15,6-5-16 0,8-6 11 16,5-7-104-16,3-4-90 15</inkml:trace>
  <inkml:trace contextRef="#ctx0" brushRef="#br0" timeOffset="23402.66">7140 3595 468 0,'0'0'112'0,"0"0"19"15,0 0-42-15,0 0-25 16,0 0-15-16,0 0-22 15,-77-27-15-15,66 51 5 16,0 5-12-16,2 2 6 16,4-1-5-16,4 4-3 15,1-5-3-15,0 0 3 0,12-7 1 16,4-2-4-16,5-8 0 16,-2-3-11-16,5-8-4 15,1-1-10-15,4-4-10 16,2-16-25-16,5-3-3 15,-6-8 44-15,-2-4-27 16,-6-2 33-16,-12-2-6 16,-3 2 19-16,-6 6 7 15,-1 9 25-15,0 9 15 16,0 9 17-16,0 4-17 16,0 0-23-16,0 0-24 0,0 14-10 15,0 15 10-15,0 7 13 16,0 7 11-16,0 3-4 15,2 0-3 1,7 3-7-16,-5 2-4 0,1 6 3 16,-1 1-4-16,-1 2 9 15,-3-3-3-15,0-4-9 16,0-7 2-16,-13-9-3 16,-10-6 1-16,-6-6 0 15,-1-9 0-15,0-7-2 16,6-8 0-16,3-1 6 15,8-10-2-15,5-19-4 16,7-8 3-16,1-8-6 16,3-3-2-16,19-2-7 0,5 0-13 15,8 4-54-15,3 3-72 16,-2 1-93-16</inkml:trace>
  <inkml:trace contextRef="#ctx0" brushRef="#br0" timeOffset="24125.59">8332 3933 659 0,'0'0'11'16,"0"0"3"-16,0 0 5 15,0 0 3-15,0 0 0 16,0 0 26-16,30-5 39 15,3-20-43-15,4-8-30 16,5-5-12-16,-2 0-2 16,-5-2-7-16,-7-1 0 15,-7 4-5-15,-9-1 1 16,-5 6-6-16,-5 7-1 16,-2 8 16-16,0 9 2 0,0 7 0 15,-6 1-6 1,-3 2 0-16,-1 18 1 0,0 7 2 15,3 4-1-15,2 1 4 16,2 1-1-16,3-1 1 16,0 2 0-16,0 0 1 15,9 0-1-15,2-2 1 16,8-6 1-16,0-1-1 16,0-3 2-16,-1-2-2 15,-2-3 4-15,-2-5-3 16,-7-2 0-16,-7-2-2 15,0 2-1-15,-8-1-4 0,-14 1-34 16,-5-3-68 0,0-7-22-16,4 0-64 15</inkml:trace>
  <inkml:trace contextRef="#ctx0" brushRef="#br0" timeOffset="24425.49">8968 3580 679 0,'0'0'13'0,"0"0"50"16,0 0-1-16,0 0-32 16,0 0-13-16,0 0-2 15,-60 55 17-15,60-35-8 0,0 6 7 16,0 3-12-16,0-1-7 15,7 1-2-15,10-3-4 16,-1-2-6-16,2-7 2 16,0-5-2-16,3-9-5 15,0-3-11-15,9 0-29 16,5-15-35-16,9-11-12 16,5-6-116-16,0-5-36 15</inkml:trace>
  <inkml:trace contextRef="#ctx0" brushRef="#br0" timeOffset="24761.74">9363 3492 468 0,'0'0'111'0,"0"0"21"15,0 0-22-15,0 0-53 0,0 0-56 16,0 0 8-16,6-3-6 16,0 26 53-16,3 7-18 15,-2 3-9-15,2 1-15 16,0 2 0-16,1-2-4 15,-2-5-9-15,0-2 3 16,-6-5-2-16,-2-3 0 16,0-7-1-16,0-3 1 15,-7-4 3-15,-4 0-4 16,-2-5-1-16,4 0 0 16,2 0 0-16,1-2 0 0,4-12 0 15,2-3-1-15,0-3-6 16,12-4 4-16,9 2-4 15,5-2 1-15,2 0-12 16,2-1-14-16,0 2-32 16,-5 0-33-16,-7 4-73 15,-9 0-34-15</inkml:trace>
  <inkml:trace contextRef="#ctx0" brushRef="#br0" timeOffset="24996.39">8896 3771 346 0,'0'0'300'15,"0"0"-240"-15,0 0-44 16,81-41-12-16,-19 13-1 15,14-6-3-15,4-2-14 16,3 0-76-16,-6 4-36 16,-11 7-185-16</inkml:trace>
  <inkml:trace contextRef="#ctx0" brushRef="#br0" timeOffset="25250.59">9848 3450 526 0,'0'0'76'0,"0"0"26"16,0 0-29-16,0 0-26 15,0 0-12-15,0 0-10 16,-6 14-10-16,6 2 8 16,0 4 16-16,0 7-26 15,0 6-6-15,0-1-2 16,3 2 0-16,3-1-5 15,0-7-2-15,0-1-27 16,0-1-20-16,2-6-58 0,0-6-27 16,3-5-64-16</inkml:trace>
  <inkml:trace contextRef="#ctx0" brushRef="#br0" timeOffset="25729.69">10092 3537 750 0,'0'0'70'0,"0"0"25"15,0 0-35-15,0 0-50 16,0 0-10-16,0 0 1 16,-17 33 15-16,14-5 6 15,0 2-1-15,3-1-8 16,0-1-4-16,0-3 0 0,0 0-3 15,7-6-5-15,-3-6 0 16,-1-4-1-16,-1-6 2 16,-2-3-1-16,1 0 1 15,-1 0 5-15,2 0-2 16,-1 0 0-16,2-12 7 16,-3-9-5-16,3-7-6 15,2-8 0-15,5-1-1 16,7-4-1-16,6-1-4 15,10 0-3-15,3 6-11 16,3 3 1-16,1 7 0 16,-7 10 5-16,-3 5 8 15,-9 7-1-15,-6 4 6 0,-9 1-3 16,-2 18-6-16,-4 9 6 16,0 8-2-16,0 6 0 15,-4 1-2-15,-4-2-34 16,3-4 10-16,4-8-87 15,1-8-16-15,0-8-10 16,15-7-89-16</inkml:trace>
  <inkml:trace contextRef="#ctx0" brushRef="#br0" timeOffset="26344.64">10872 3437 400 0,'0'0'170'0,"0"0"-29"0,0 0-40 16,0 0-25-16,0 0-17 16,0 0-31-16,-100-46 6 15,78 47-13-15,-5 17-7 16,2 6 2-16,-1 8 0 16,3 2-8-16,6 3-6 15,5-6-1-15,6-3-1 16,6-6 2-16,0-6-4 15,0-7-3-15,7-3-10 16,12-5 7-16,0-1-5 16,4 0-2-16,2-15-6 0,-1-6-20 15,-2-4 5-15,-3-1-6 16,-1-3 11-16,-4 1 19 16,-1 3 8-16,-4 6 4 15,0 3 2-15,-3 6 3 16,0 4 3-16,-3 1 10 15,0 5 12-15,0 0-21 16,3 0-9-16,3 17 0 16,-2 5 10-16,2 7 16 15,-1 8-10-15,2 4 0 16,-2 3 3-16,1 1-2 16,1-1-3-16,-6 2 2 15,-2 0-7-15,-2 1 3 0,0-1-4 16,-2-2-2-16,-15-4-4 15,-7-4 1-15,-9-7 0 16,-3-5-3-16,-3-8 3 16,5-7-1-16,7-8-2 15,6-1-1-15,8-10 0 16,10-13 0-16,3-9-9 16,1-7-2-16,21-4-1 15,14-1-1-15,2 2-6 16,4 4-27-16,-1 4-50 15,-7 3-62-15,-7 4-75 16</inkml:trace>
  <inkml:trace contextRef="#ctx0" brushRef="#br0" timeOffset="29845.38">12075 3419 260 0,'0'0'130'16,"0"0"-19"-16,0 0-54 15,0 0 5-15,0 0 26 16,0 0-20-16,0 0-15 16,31-64 16-16,-31 61-8 15,0 3-28-15,0 0-11 16,-11 0-9-16,-11 15-9 0,-8 6-2 15,1 5-2 1,0 5 9-16,4 2-1 0,5 1-3 16,4 0 0-1,4 0-3-15,6-5 0 0,6-3-1 16,0-4 0-16,0-5-2 16,17-4-4-16,6-4-2 15,8-6-14-15,7-3-2 16,8 0-38-16,4-15-68 15,-1-3-68-15,-2-6 15 16</inkml:trace>
  <inkml:trace contextRef="#ctx0" brushRef="#br0" timeOffset="30336.95">12506 3425 558 0,'0'0'95'16,"0"0"8"-16,0 0-50 15,0 0 0-15,0 0-27 16,0 0-12-16,-54 24 20 15,41-7-4-15,3 0 0 16,3 2-8-16,0-1-6 16,2 2-6-16,5 0-7 0,0-3 2 15,0 1-1-15,0-7-1 16,5-1-1-16,3-5-1 16,6-2 1-16,2-3 2 15,7 0-2-15,5-15 8 16,5-9-8-16,3-2-1 15,-4-6-1-15,-3 3-8 16,-6-1 1-16,-7 1-4 16,-10 3 7-16,-6 2-1 15,0 2 2-15,-9 5-1 16,-14 8-7-16,-5 9-16 16,-8 0-33-16,-1 14-30 15,-2 11 20-15,8 1-6 0,7 2-22 16,8-3-32-1,11-3-106-15</inkml:trace>
  <inkml:trace contextRef="#ctx0" brushRef="#br0" timeOffset="30864.74">13037 3352 802 0,'0'0'8'0,"0"0"91"16,0 0-35-16,0 0-46 15,0 0-17-15,0 0-1 16,-33-19 0-16,33 34 5 16,0 7 3-16,0 0 0 15,0 3 3-15,0 4-5 16,1-2 1-16,5 5-5 15,0-6-1-15,-2-1 2 16,0-6-3-16,-4-7 1 16,0-7-1-16,0-2 2 15,0-3 4-15,0 0-3 16,0 0 2-16,0-6-1 16,0-8-4-16,0-8 1 0,1-4 0 15,7-1-1-15,1-3-1 16,4-1 1-16,2 0-3 15,3 1 3-15,1 4-2 16,5 4-2-16,-2 4-4 16,2 3 7-16,-3 7-2 15,-1 4 1-15,-5 4 2 16,1 0 0-16,-4 4-2 16,0 14 0-16,-4 6 1 15,-1 6-4-15,-6 4 1 16,1 2-14-16,-2 6-9 15,0 2-39-15,0-4-23 16,10-5-55-16,5-15 52 16,7-14-60-16</inkml:trace>
  <inkml:trace contextRef="#ctx0" brushRef="#br0" timeOffset="31164.45">13596 3282 617 0,'0'0'127'0,"0"0"-6"16,0 0-26-16,0 0-45 16,0 0-18-16,0 0-18 15,-10-56-14-15,10 56-1 16,0 12 1-16,0 13 0 16,0 4 2-16,0 7 6 15,0 7-5-15,0 0-1 0,0 5 0 16,0-3-2-16,0 1 1 15,0-4 0-15,0-9-1 16,3-6 2-16,3-10-2 16,3-4-3-16,2-5-8 15,2-5-8-15,3-3-4 16,0-9-68-16,4-14-78 16,-6-9-95-16</inkml:trace>
  <inkml:trace contextRef="#ctx0" brushRef="#br0" timeOffset="32125.2">13548 3467 458 0,'0'0'50'0,"0"0"-17"0,0 0-20 16,0 0-11-16,0 0 1 16,0 0-3-16,85 8-4 15,-38-19-38-15,0-2-124 16,4 1-14-16,7-2 98 15,0 2 82-15,-2 2 113 16,-10 2-113-16,-14 4-56 16,-13 1 56-16,-8 3 24 15,-8-1 80-15,-3 1 46 16,0 0-10-16,0 0-30 16,0 0-58-16,0 0-27 0,-8 0-11 15,-1 0-3 1,-7 4 15-16,0 4 11 0,0 2 11 15,-5 3-18-15,1 4 2 16,0 0-3-16,0 5-6 16,1 2-6-16,2 0-12 15,6-2-4-15,3 0 3 16,4-4-3-16,4-4 0 16,0-1-1-16,0-7 1 15,0-2-1-15,7-4 2 16,9 0-1-16,10-4 8 15,-2-11-6-15,4-4-3 16,-3-1-8-16,-5-1 2 16,-5 0-12-16,-5 1 11 0,-3 2 6 15,0-1 1-15,-3 2-6 16,1 3 5-16,-2 0-5 16,-1 1-5-16,3 2 7 15,-2 0-3-15,-1 3 4 16,0 0 2-16,-2 3 0 15,0 2 2-15,0 3 3 16,0 0 1-16,0 0-5 16,0 0-8-16,0 10 2 15,0 5 6-15,0 4 1 16,0 3 0-16,0-3 1 16,0 0-2-16,6-2 2 15,0-2 0-15,3-2-2 0,2-1 1 16,4-6-1-16,6 0 1 15,8-6-1-15,3 0-7 16,7-3-30-16,-1-11-57 16,-1-4 8-16,-4-3-71 15,-6-4 85-15,-9 2 19 16,-5-1 45-16,-5-1 8 16,-5 2 24-16,-1 3 17 15,-2 0 25-15,0 5 12 16,0 3 1-16,0 2-11 15,0 3-3-15,0 4 1 16,0 0-24-16,0 3-15 0,0 0-17 16,0 0-9-16,0 3-1 15,0 12 0-15,0 6 1 16,0 2 5-16,0-1-2 16,1 1 1-16,6-1-3 15,2 0-1-15,2-2-1 16,2-3-1-16,2-3-6 15,2-2-17-15,11-4-36 16,4 1-44-16,7-6 71 16,0-3-215-16,-7 0-174 15</inkml:trace>
  <inkml:trace contextRef="#ctx0" brushRef="#br0" timeOffset="33799.74">14765 3301 609 0,'0'0'32'16,"0"0"105"-16,0 0-25 15,0 0-76-15,0 0-31 16,0 0-5-16,-7-7 0 16,7 23 38-16,0 2-1 15,0 4-14-15,0-1-11 16,0 4 3-16,0 1-6 15,6-2-3-15,-3-2-4 0,0-1-1 16,0-7 0 0,-2-3-1-16,-1-5 1 0,2-6-1 15,-2 2 3-15,1-2 0 16,-1 0 1-16,1 0 1 16,2-15-2-16,4-3-3 15,0-5-10-15,5-4-1 16,4 1 5-16,1 2-13 15,4 2 5-15,1 5 2 16,-2 1-4-16,-2 3 7 16,-2 5 4-16,-4 2 0 15,-5 3 3-15,0 3 2 16,-2 0-3-16,-2 0-2 0,0 8-1 16,0 8 6-1,-1 6 2-15,1-1 3 0,1 3-3 16,5-2-2-16,5 3 1 15,5-5 3-15,2-6 1 16,4-2-3-16,0-8 0 16,1-4-2-16,1 0 0 15,1-14-1-15,-2-5-7 16,-2-3-19-16,-4-2-31 16,-5-2 33-16,-5-4 21 15,-5-2 4-15,-2 1 1 16,-3 3 0-16,1 6 1 0,-1 8 15 15,0 5 12 1,0 7-8-16,0 2 1 0,0 0-22 16,0 8-17-16,0 11 15 15,0 3 2-15,0 2-2 16,6-2 2-16,5-1-1 16,1-1-13-16,4-5-13 15,7-4-21-15,4-4-5 16,1-4 30-16,3-3-109 15,-1 0-6-15,-2-10 94 16,-1-4 30-16,-3-5-9 16,-10-2 23-16,-1-1 35 15,-7-3 35-15,-3 3 34 16,-3 2-10-16,0 6-14 16,0 6 3-16,0 2-14 0,0 5-13 15,0 1-41-15,0 0-15 16,3 1-2-16,0 16 2 15,3 4 10-15,-2 3-3 16,3 0-4-16,0 1 1 16,0-5-3-16,1-3 2 15,0-1-3-15,-3-6 1 16,-2-5-1-16,0-2-1 16,-3-3 1-16,3 0 0 15,1 0 3-15,3-11-3 16,3-8-4-16,2-2 0 15,2-4-3-15,1-3-4 0,3-2-2 16,4-1-11 0,-2 4-24-16,-1 6-16 15,-3 7 18-15,-5 8 27 16,-3 3-4-16,-4 3 2 0,-2 0 12 16,1 15-1-16,-3 7 10 15,4 2 0-15,7 0 0 16,4 1 2-16,7-5 1 15,6-1-1-15,5-3-2 16,6-6 0-16,6-3-13 16,1-4-53-16,2-3-13 15,-3 0 12-15,-4-10 49 16,-10-5-16-16,-8-5-26 16,-8-1 60-16,-8-6 14 15,-5 1 31-15,-2 3 37 0,0 2-6 16,-3 5 21-16,-8 5-21 15,0 5-10-15,-3 6-38 16,-2 0-10-16,-2 9-10 16,-2 10-4-16,1 6 2 15,2 3 5-15,7 0-3 16,1-2-8-16,8 1 2 16,1-4 0-16,0-3-2 15,4-3 4-15,11-3-2 16,-2-3-4-16,1-5-7 15,-1-5-17-15,1-1 13 16,1-3 8-16,0-12 1 0,1-2-6 16,-2-2-6-1,-1-1 4-15,-3 0 7 0,4-1 2 16,-5 3 1-16,-2 1 1 16,0 7 1-16,-2 5 1 15,-1 2 1-15,1 3 1 16,0 0-3-16,2 0-1 15,0 13 1-15,4 6 15 16,-2 7-2-16,-1 4 2 16,-1 3-1-16,-3 10 9 15,-2 8-5-15,-2 10-5 16,0 7 9-16,0 0-12 16,-2-3 6-16,-10-6-15 15,-1-9 0-15,-1-11-1 16,1-13 3-16,-2-12-3 0,-1-10 0 15,1-4 4-15,-3 0-2 16,2-15-2-16,4-12-3 16,-1-6-4-16,7-4-8 15,2-2-12-15,4-2-34 16,0 0-15-16,10 2-24 16,10 0-68-16,4 0-102 15</inkml:trace>
  <inkml:trace contextRef="#ctx0" brushRef="#br0" timeOffset="34616.18">17713 3347 520 0,'0'0'96'0,"0"0"26"0,0 0-46 16,0 0-18-16,0 0-15 16,-64-72-4-16,46 65-7 15,-2 5-13-15,-2 2-6 16,-5 0-6-16,0 9-4 15,0 10 4-15,2 6-5 16,4 1-1-16,3 4 1 16,8 1-1-16,2 2 0 15,6 1-1-15,2-4 0 16,0-3 0-16,2-6 0 16,10-4 0-16,0-8 2 15,5-8 0-15,3-1-1 16,1 0 4-16,5-16-3 0,2-9 3 15,-1-7-5-15,0-2-1 16,0-4 1-16,-5 1-4 16,1 3 2-16,-4 5 1 15,-4 8 0-15,-2 5-1 16,-8 11-1-16,2 5-1 16,-1 0-8-16,-3 15-2 15,3 12 9-15,-3 7-1 16,0 5-12-16,-1 4-29 15,5 0-11-15,-1-1-11 0,1-8-22 16,7-4-77 0,6-12-30-16</inkml:trace>
  <inkml:trace contextRef="#ctx0" brushRef="#br0" timeOffset="35171.35">18162 3155 716 0,'0'0'21'16,"0"0"99"-16,0 0-29 0,0 0-68 16,0 0-23-16,0 0-1 15,-15 8 1-15,12 14 12 16,0 7 9-16,0 3-2 15,0 2-1-15,3-1-7 16,0 2-2-16,0 4 1 16,0-1-5-16,0 3-4 15,3-4-1-15,0-3 2 16,1-7 1-16,1-7-3 16,-4-5 0-16,1-5 0 15,1-7 0-15,-3-1-6 16,1-2 1-16,2 0 3 15,3 0 2-15,5-8 3 16,7-11-3-16,0-6 0 0,2-3-2 16,1 1-3-1,-4 4 1-15,1 5 3 0,-3 5 0 16,-2 2 0-16,-1 8 1 16,0 3-6-16,-2 0 2 15,-1 0 4-15,3 14-2 16,-3 6-1-16,-3 7 3 15,-3-1-1-15,-3-1 1 16,0-1 0-16,0-3 0 16,-14 1 0-16,-5-5-1 15,-4 0-2-15,-3-3-9 16,0-6-50-16,1-6-45 16,6-2-57-16,5-6-53 15</inkml:trace>
  <inkml:trace contextRef="#ctx0" brushRef="#br0" timeOffset="35740.48">18587 3135 801 0,'0'0'1'16,"0"0"107"-16,0 0-12 15,0 0-74-15,0 0-22 0,0 0-1 16,-5 4 1 0,1 22 2-16,0 2 12 0,-1 5 1 15,2-1-4-15,2 2 0 16,1 2-4-16,0 0 1 16,0 1-3-16,0 1-1 15,3-2-2-15,0-5 3 16,-2-7-2-16,1-8-3 15,-2-9 1-15,0-5 0 16,1-2 1-16,-1 0 0 16,0 0-1-16,2 0 1 15,2 0 3-15,0-10 0 16,4-8-5-16,4-4-6 16,3 0-2-16,-2-2 8 15,2 7-6-15,-3 0 2 0,1 6-1 16,-3 3 5-16,0 3-2 15,1 4 0-15,-1 1 0 16,-1 0-2-16,4 9 1 16,-4 5 2-16,-1 5-1 15,3 2 2-15,-5-1 1 16,-2 0 0-16,1 0-2 16,-5-4 2-16,0 1-2 15,0-6 1-15,-12 4 0 16,-13 1 0-16,-9-2-6 15,-11 0-23-15,3-5-44 16,3-6-97-16,9-3-34 0,10 0-102 16</inkml:trace>
  <inkml:trace contextRef="#ctx0" brushRef="#br0" timeOffset="36026.03">19172 3050 842 0,'0'0'95'0,"0"0"-10"15,0 0-39 1,0 0-23-16,0 0-16 0,0 0-7 15,0 0-5-15,-3 5 2 16,-10 20 3-16,-9 8 0 16,-7 8-3-16,-9 1-25 15,-10 1-40-15,-4 0-119 16,-7-4-73-16</inkml:trace>
  <inkml:trace contextRef="#ctx0" brushRef="#br0" timeOffset="36521.99">17121 3175 442 0,'0'0'125'15,"0"0"12"-15,0 0-30 16,0 0-41-16,0 0-41 15,0 0-25-15,25-12-1 16,-13 25 1-16,3 4 1 0,3 3-1 16,1-1-1-16,8 4-70 15,3-4-101-15,6-5-148 16</inkml:trace>
  <inkml:trace contextRef="#ctx0" brushRef="#br0" timeOffset="37532.25">17492 3996 198 0,'0'0'79'0,"0"0"38"16,0 0-56-16,0 0-24 0,0 0 12 16,0 0-20-16,0 0 22 15,-5-26 28-15,5 23-15 16,0-1-15-16,0 3 7 16,0 0-18-16,0 1-9 15,0 0-19-15,0-2-10 16,14 1-1-16,13-2 1 15,12 1 1-15,16-3 3 16,14-1-3-16,12-1-1 16,12-2 2-16,9 0 4 15,2 1-5-15,3-1 9 16,-1 1-9-16,-9 1 1 16,-11 2-1-16,-12 0 3 15,-16 3-4-15,-15 1 3 16,-19-1-3-16,-11 1 0 0,-9-1 1 15,-4 2-1-15,0 0 2 16,0 0-2-16,0 0-5 16,-20 0-55-16,-11 3-15 15,-13 7-48-15,-6-3-72 16,-4 1 63-16,-1-4-178 16</inkml:trace>
  <inkml:trace contextRef="#ctx0" brushRef="#br0" timeOffset="37911.28">17598 4032 394 0,'0'0'66'0,"0"0"-44"16,0 0 17-16,0 0-19 15,0 0 2-15,0 0 18 16,-3 19 10-16,33-19 37 16,20 0-23-16,13 0-24 15,18 0 22-15,10-6-32 16,10 0-2-16,5-1 0 16,1 3-5-16,-4-4-17 15,-10 1 8-15,-14 2-5 0,-18-2 1 16,-16 5 0-16,-18 1-9 15,-14-1 1-15,-9 2-2 16,-4 0 3-16,0 0-3 16,0 0-2-16,0 0-13 15,0 0-29-15,-6 0-77 16,-7 4-70-16,1-3-54 16</inkml:trace>
  <inkml:trace contextRef="#ctx0" brushRef="#br0" timeOffset="58177.86">2169 5121 462 0,'0'0'285'16,"0"0"-210"-16,0 0 24 15,0 0-41-15,0 0-34 16,0 0-6-16,0 0 4 0,-12 0-1 16,12 0 2-1,0 0-5-15,0 0 6 0,0 3-13 16,0-3-1-16,0 1-5 16,0 2 0-16,0 7-5 15,0 4 1-15,-3 4 2 16,2 3 2-16,1 1-3 15,-2-2-1-15,2 1 2 16,0 1-3-16,-1-4 0 16,1 4 1-16,0-4-1 15,0 0-2-15,0 0-18 16,0-3-27-16,0-1-25 16,0-7-73-16,1-4-117 0,7-3-215 15</inkml:trace>
  <inkml:trace contextRef="#ctx0" brushRef="#br0" timeOffset="58412.45">2409 5320 1010 0,'0'0'65'15,"0"0"10"-15,0 0-22 16,0 0-25-16,0 0-13 0,0 0-6 16,-9-17-9-16,9 14-2 15,0 3-36-15,0 0-39 16,0 0-187-16,0-1-443 16</inkml:trace>
  <inkml:trace contextRef="#ctx0" brushRef="#br0" timeOffset="61808.94">2992 5067 262 0,'0'0'57'0,"0"0"22"15,0 0-17-15,0 0-23 16,0 0 0-16,0 0 17 0,0-4 0 16,0 4-9-1,0 0 6-15,0 0-2 0,0 0-6 16,0 0-8-16,0 0-7 15,0 0 4-15,0 0-14 16,0 0 4-16,0 0-8 16,0 0-4-16,0 0-1 15,0 0-3-15,0 0-7 16,0 5 6-16,0 12-5 16,0 7 11-16,0 5 2 15,0 3-5-15,0 1 0 16,0-3-7-16,0 0-3 15,0 0 6-15,0-3-5 16,0-1 0-16,-1-2-1 0,1-4 0 16,0-3 0-16,0-4-10 15,0-2-23-15,0-6-3 16,0 0-35-16,0-5-65 16,0 0 14-16,0-5 15 15,0-15-253-15</inkml:trace>
  <inkml:trace contextRef="#ctx0" brushRef="#br0" timeOffset="62042.62">2991 5071 563 0,'0'0'32'0,"0"0"80"16,0 0-19-16,0 0-13 15,0 0-36-15,0 0-30 16,21-45-11-16,13 29-2 16,6 2-1-16,1 2 0 15,-1 3-6-15,-7 9-78 16,-8 0-44-16,-8 0-10 16,-7 11-73-16</inkml:trace>
  <inkml:trace contextRef="#ctx0" brushRef="#br0" timeOffset="62234.49">2975 5331 276 0,'0'0'132'16,"0"0"-38"-16,0 0-14 16,0 0-33-16,0 0-16 15,0 0 12-15,40 10-1 16,-3-22-29-16,9-3-8 15,4-5-5-15,3 0-47 16,-2 0-106-16,-8 1-184 16</inkml:trace>
  <inkml:trace contextRef="#ctx0" brushRef="#br0" timeOffset="62499.41">3423 5167 599 0,'0'0'67'0,"0"0"44"15,0 0 0-15,0 0-50 16,0 0-31-16,0 0-22 16,-19-5-5-16,19 22-2 15,0 3 0-15,0 8 1 16,3 2 5-16,3 1-7 0,0 1-4 15,3-2 1 1,0 2-45-16,-2-5-62 0,-1-5-29 16,0-5-69-16</inkml:trace>
  <inkml:trace contextRef="#ctx0" brushRef="#br0" timeOffset="63224.16">3687 5205 426 0,'0'0'339'0,"0"0"-302"16,0 0 83-16,0 0-59 16,0 0-32-16,0 0-12 0,-10-31 19 15,10 25-22-15,10 0-2 16,4 1 0-16,4 2-8 15,-3 3 2-15,9 0-4 16,-2 0 0-16,0 3-2 16,1 8 0-16,-1 5 2 15,-1-1-1-15,1-1-1 16,-5 2 0-16,-4 0-1 16,-4 0 1-16,-4 0-5 15,-4-2 4-15,-1 0 0 16,-3 1-4-16,-19 0 2 15,-5-1 1-15,-4-4-6 0,4-3-2 16,9-7 8 0,5 0 2-16,8 0 1 0,5-10-1 15,0-11-4-15,25-9-8 16,13-1-5-16,8-5-3 16,6 1-19-16,-3 0-32 15,-2 2-6-15,-3 5 7 16,-6 0 51-16,-7 8 19 15,-7 7 6-15,-11 3 5 16,-10 6-9-16,-3 1 63 16,0 3-3-16,-13 0-45 15,-2 0-7-15,-3 5 12 16,4 4-2-16,1 4 2 16,3 1-9-16,2 1-2 15,3 1-7-15,4-1 2 0,1 1-3 16,0 1-2-1,0-1 2-15,9-2-1 0,3 1 3 16,6-2-4-16,-3 1 2 16,6-3 2-16,-2 2-5 15,-5-4 4-15,-5 1 2 16,-2 0-4-16,-7 0 0 16,0 3-2-16,-5 1 2 15,-17 4 1-15,-6-1-3 16,-2-2-14-16,3-4-17 0,8-8-53 15,8-3-97 1,8-7-114-16</inkml:trace>
  <inkml:trace contextRef="#ctx0" brushRef="#br0" timeOffset="63506.18">4466 4939 772 0,'0'0'130'16,"0"0"-61"-16,0 0-36 16,0 0-30-16,0 0-2 15,0 0 9-15,0 76 6 16,0-41 0-16,0 3-8 16,6-1 3-16,3-2-11 15,0 1 2-15,6-5 1 0,-2-4 1 16,1-5-7-16,-2-7 3 15,-5-6-8-15,2-6-35 16,-1-3-10-16,5-3-57 16,-1-16-109-16,-7-5-364 15</inkml:trace>
  <inkml:trace contextRef="#ctx0" brushRef="#br0" timeOffset="63641.04">4445 5162 678 0,'0'0'30'16,"0"0"-9"-16,0 0-21 16,0 0 0-16,0 0-6 0,121-21-128 15,-57 1-227-15</inkml:trace>
  <inkml:trace contextRef="#ctx0" brushRef="#br0" timeOffset="64301.53">5672 5017 804 0,'0'0'49'0,"0"0"55"0,0 0-17 16,0 0-41-1,0 0-25-15,0 0-6 0,-87 0-8 16,78 12-4-16,-3 10 1 16,-1 5-4-16,2 4 3 15,5-2-1-15,3 1 0 16,3-4-2-16,0-4 0 16,6-5-10-16,15-4-16 15,6-9-2-15,10-4 0 16,8 0-21-16,8-20-69 15,6-5-64-15,-3-1 155 16,-9-4-96-16,-11 0 66 0,-14 3 53 16,-9 1 4-1,-7 3 74-15,-6 8 37 0,0 4 45 16,0 6-19-16,0 3-63 16,0 2-24-16,0 0-20 15,0 0-21-15,-3 5-8 16,-3 12 0-16,-1 5 7 15,5 2-3-15,2 0 0 16,0-1-1-16,0-2 3 16,5-2-4-16,5-2-2 15,4-3-1-15,0-6 1 16,3-2-1-16,2-6 2 16,2 0-2-16,2-14 8 0,3-8-4 15,0-4-4 1,-7-6-1-16,-1 0-11 0,-10 1 5 15,-8 0-20-15,0 9 4 16,-5 3 6-16,-13 11 3 16,-10 8-19-16,-8 0-9 15,-6 20-19-15,-1 7-13 16,3 2-16-16,9 0-36 16,6-6-4-16,11-6-41 15</inkml:trace>
  <inkml:trace contextRef="#ctx0" brushRef="#br0" timeOffset="65190.54">6350 4984 886 0,'0'0'33'0,"0"0"30"16,0 0-3-16,0 0-34 15,0 0-16-15,0 0-5 16,-52 2-3-16,49 15 3 16,3 0-2-16,0 6 0 15,0 2-2-15,0 2-1 16,4-3 1-16,2-2-1 16,-1 0 5-16,-2-6-5 15,-3-4 0-15,0-4 0 0,0-4 1 16,0-2 0-16,0 0 0 15,0-2 0-15,0 0 1 16,0 0-2-16,0 0 5 16,0-11 1-16,0-11-6 15,0-3-2-15,0-3 1 16,7 2 0-16,8-2 1 16,4 4-5-16,5 4 0 15,0 3-3-15,2 3-2 16,-3 1 5-16,0 4 4 15,-2 1-1-15,0 5 0 16,-1 3 2-16,0 0 0 0,2 0 2 16,-1 0-1-16,0 0-2 15,-6 3 1-15,-4 8-2 16,-1 2-1-16,-7 6 2 16,-3 1 0-16,0 5 1 15,0 3 0-15,-8-2 2 16,-1 4 6-16,-1-7-4 15,4-1 2-15,1-7-3 16,4-6-3-16,1-2-1 16,0-4 1-16,6-3 0 15,14 0 3-15,19-9 2 16,9-16-2-16,6-2-3 16,4-7 0-16,-7-5-2 0,-8 0-8 15,-10-1-9 1,-7-1-2-16,-9 5 6 0,-8 5 1 15,-5 6-4-15,-4 8 17 16,0 8 1-16,0 6-1 16,-2 3-6-16,-9 0 4 15,-4 6 3-15,3 11-1 16,1 2 1-16,3 3 0 16,3 1 3-16,4 1 1 15,1-3 3-15,0 1-7 16,0-1 4-16,1 0-2 15,10-4 1-15,2-1-2 16,-1-4 3-16,-5 1-4 16,1-7 0-16,-5 0 0 0,-3-1 3 15,0 1-3-15,0 0 0 16,-16 2-4-16,-6-1-10 16,-4-2-63-16,-1-5-89 15,7 0-43-15,7 0-210 16</inkml:trace>
  <inkml:trace contextRef="#ctx0" brushRef="#br0" timeOffset="65487.68">7278 4796 702 0,'0'0'30'0,"0"0"83"16,0 0-9-16,0 0-55 16,0 0-33-16,0 0-3 15,0 0-11-15,-41 17 0 16,33 15 1-16,3 5 4 16,4 0-6-16,1-2 1 15,0-3 4-15,0-5-6 16,11-4 0-16,3-5-11 15,10-4-27-15,3-4-23 16,7-10-42-16,-1 0-159 0</inkml:trace>
  <inkml:trace contextRef="#ctx0" brushRef="#br0" timeOffset="65837.69">7494 4831 704 0,'0'0'41'0,"0"0"88"15,0 0-16-15,0 0-76 16,0 0-28-16,0 0-8 16,0 12 2-16,2 12 25 15,2 4-9-15,3 2-1 16,2-2 5-16,-1 2-13 16,5-3-1-16,-4 3-8 0,-1-4 2 15,-3-4-2-15,0-6 2 16,-5-5-3-16,0-5 1 15,0-2-4-15,0-4 1 16,0 0 2-16,-5 0 2 16,0 0 4-16,0-16-6 15,4-8-4-15,1-3-2 16,0-5-13-16,14 1 4 16,6 3-3-16,5 1-5 15,2 3-20-15,3 3-25 16,-6 4-56-16,-8 6-42 15,-7 4-94-15</inkml:trace>
  <inkml:trace contextRef="#ctx0" brushRef="#br0" timeOffset="66041.06">7215 5017 352 0,'0'0'266'15,"0"0"-143"-15,0 0-22 16,0 0-27-16,0 0-64 16,90-34-10-16,-31 13-14 15,8 1-107-15,2 0-28 16,4 0-38-16,0 2-61 16,-10 4 230-16</inkml:trace>
  <inkml:trace contextRef="#ctx0" brushRef="#br0" timeOffset="66668.85">7830 4850 448 0,'0'0'142'16,"0"0"-51"-16,0 0-14 16,0 0-13-16,0 0 5 15,0 0-30-15,-21 58 1 16,19-38-12-16,2-1-7 16,0 3-9-16,0-2-1 15,0 0 0-15,6-1-7 16,0-4 0-16,-1-4-3 0,-1-2 1 15,-2-6-1 1,2-2-1-16,-4-1 0 0,1 0 0 16,-1 0 0-16,6 0 2 15,2-9 3-15,7-12-5 16,1-1 0-16,-1-5 0 16,1-2-5-16,1 0-1 15,-5 1-3-15,4 6 2 16,-4 5 2-16,-1 7 4 15,-1 5-9-15,-1 5-13 16,-1 0-13-16,-3 10 22 16,1 10 3-16,-3 1-16 15,5 2-2-15,4-3 4 16,7 0 16-16,2-3-15 16,7-4-59-16,2-5-33 0,1-3-7 15,2-5 10 1,2 0-61-16,-2-5 118 0,-4-11-3 15,-5-1 59-15,-6-5 2 16,-3 0 206-16,-8-2-53 16,-2 0-11-16,-5-1-45 15,0 5-28-15,0 4 17 16,0 7 0-16,0 3-40 16,-1 4-19-16,-7 2-12 15,-4 7-15-15,-3 13 0 16,-5 6-2-16,7 5 0 15,4 1 0-15,5-3 0 16,4-4-1-16,0-1 1 16,7-5-2-16,10-4-13 0,8-4-13 15,10-4-41-15,6-7-6 16,3 0-102-16,-4-7-34 16,-2-16-271-16</inkml:trace>
  <inkml:trace contextRef="#ctx0" brushRef="#br0" timeOffset="66893.39">8627 4836 281 0,'0'0'136'0,"3"-85"-5"16,-3 52 18-16,0 13 4 16,0 8-25-16,0 8-69 15,0 4-14-15,0 0-23 16,-6 16-19-16,-5 13-3 0,2 10 13 16,1 4-3-1,1 1-3-15,7-2 3 0,0 0-8 16,0-3 1-16,9-3-2 15,7 0-1-15,4-9 1 16,0-4-1-16,0-9-26 16,0-8-20-16,3-6-33 15,-3-3-127-15,-2-17-176 16</inkml:trace>
  <inkml:trace contextRef="#ctx0" brushRef="#br0" timeOffset="67032.02">8660 4906 630 0,'0'0'9'0,"0"0"-9"0,0 0-90 16,108-48-459-16</inkml:trace>
  <inkml:trace contextRef="#ctx0" brushRef="#br0" timeOffset="67590.42">9934 4739 721 0,'0'0'11'15,"0"0"141"-15,0 0-54 16,0 0-45-16,0 0-6 15,0 0-27-15,-3-48-13 16,3 48-4-16,0 9-3 16,0 21-5-16,0 9 5 15,-3 8 4-15,3 2-4 16,0-1 1-16,0 0-1 16,0 0-5-16,0-3-15 15,0-4-19-15,0-7-11 0,-4-11-89 16,-2-10-19-16,-5-11-8 15,0-2-54-15</inkml:trace>
  <inkml:trace contextRef="#ctx0" brushRef="#br0" timeOffset="67875.78">9839 4810 573 0,'0'0'107'0,"0"0"31"16,0 0-55-16,10-78-43 0,7 63-17 15,6 3-13 1,6 6-3-16,2 3 3 0,4 3-6 16,3 9-1-16,0 13-3 15,-1 8 4-15,-1 5-3 16,-5-2-1-16,-7 2 1 16,-7-3-1-16,-10-2-2 15,-7-1-2-15,-3 3 2 16,-29 0 2-16,-12 2 0 15,-6-1-7-15,-3-1-28 16,10-8-54-16,8-7-22 16,11-6-44-16,8-11-120 15</inkml:trace>
  <inkml:trace contextRef="#ctx0" brushRef="#br0" timeOffset="68168.87">10440 4708 793 0,'0'0'13'16,"0"0"74"-16,0 0 12 16,0 0-52-16,0 0-36 15,0 0-11-15,-9 5-2 16,9 28 2-16,6 8 6 15,3-1 0-15,-2 0-5 0,1 2-1 16,-1-6 0-16,2 2 0 16,-3-6-1-16,-3-2-7 15,-1-5-19-15,-2-10-34 16,0-5-65-16,0-10-19 16,-8 0-16-16</inkml:trace>
  <inkml:trace contextRef="#ctx0" brushRef="#br0" timeOffset="68351.23">10425 4795 628 0,'0'0'72'16,"0"0"63"-16,0 0-54 16,0 0-57-16,40-74-18 15,0 56-1-15,10-3-5 0,6 1 0 16,1 4-8-16,-2 3-55 15,-11 7-80-15,-13 4-94 16</inkml:trace>
  <inkml:trace contextRef="#ctx0" brushRef="#br0" timeOffset="68536.48">10507 4916 469 0,'0'0'58'0,"0"0"19"0,0 0-1 16,0 0-19-16,0 0-16 16,84-20-35-16,-22 2-6 15,14-3-95-15,6 0 52 16,3-4 6-16,-8 3-149 16</inkml:trace>
  <inkml:trace contextRef="#ctx0" brushRef="#br0" timeOffset="69008.34">11080 4665 672 0,'0'0'54'15,"0"0"33"-15,0 0 7 16,0 0-42-16,0 0-26 16,0 0-15-16,-39 6-3 15,33 14 4-15,0 6 1 16,1 3-2-16,4 0 5 0,1 1-5 15,0-1-4-15,0-3 0 16,0-2-4-16,0-5 4 16,0-5-7-16,1-1 3 15,-1-9-2-15,0-1-1 16,0-3 2-16,0 0 0 16,0 0 3-16,0-17 5 15,0-9-9-15,0-10-1 16,0-6 0-16,0-8 0 15,3-3 1-15,10 0-2 0,1 9 1 16,0 10 0 0,2 12-1-16,1 12-4 15,2 8 3-15,1 2 2 0,0 8 0 16,0 15-2-16,-6 8 1 16,1 7 1-16,-3 2 0 15,-2-1 1-15,0 0 0 16,-3-6-1-16,-1-2 0 15,-1-6 0-15,-5-3-3 16,0-7-25-16,0-4-16 16,-11-3-52-16,-2-6-91 15,-8-2-78-15</inkml:trace>
  <inkml:trace contextRef="#ctx0" brushRef="#br0" timeOffset="69168.73">11038 4805 627 0,'0'0'16'16,"0"0"81"-16,0 0-90 16,0 0-7-16,133-46-24 15,-66 33-81-15,15-3-107 16,16-4 134-16,1-2-250 16,-1-1 328-16</inkml:trace>
  <inkml:trace contextRef="#ctx0" brushRef="#br0" timeOffset="69466.2">12227 4425 614 0,'0'0'27'16,"0"0"84"-16,0 0-17 15,0 0-70-15,0 0 5 16,0 0-7-16,-90-8-2 15,75 27-7-15,-1 6 5 16,4 9 0-16,-1 4-2 16,5 5-5-16,5 4-6 15,3-2-2-15,0 2 0 16,0-7-1-16,3-2-2 16,6-4 0-16,1-4 0 15,-4-7 0-15,-1-8-28 16,-5-7-77-16,0-5-66 0,-5-3-11 15,-12 0-196-15</inkml:trace>
  <inkml:trace contextRef="#ctx0" brushRef="#br0" timeOffset="69932.22">11893 4759 658 0,'0'0'136'0,"0"0"15"15,0 0-94-15,0 0-30 16,0 0-27-16,82-30 2 15,-33 23-4-15,3 1-18 16,6-3-7-16,0 1-1 0,-2 0 27 16,-7 2-28-16,-12 0-7 15,-12 3 7-15,-13 1 22 16,-6-1 7-16,-6 3 9 16,0 0 61-16,0 0-4 15,0 0-41-15,0 0-12 16,-3 3-8-16,-7 11-2 15,-6 3-1-15,7 5 4 16,-1 0 5-16,3 0 1 16,3-1 0-16,4 0-1 15,0-4-8-15,0-3 14 16,0-3-14-16,3-3 2 16,4-4-2-16,4-4 4 15,5 0 9-15,7 0 2 0,5-7-9 16,-1-9-4-16,-4-3-5 15,-3-1 2-15,-5-5-2 16,-7-1-5-16,-6-4-5 16,-2 1-6-16,-2 2-15 15,-17 8 5-15,-9 10-5 16,-9 9-17-16,-5 0-21 16,-2 17-50-16,8 1-21 15,10-2-45-15</inkml:trace>
  <inkml:trace contextRef="#ctx0" brushRef="#br0" timeOffset="70314.61">12682 4638 916 0,'0'0'12'0,"0"0"82"15,0 0-31-15,0 0-33 16,0 0-7-16,0 0-14 16,16-13-7-16,-7 15-1 15,6 11-1-15,3 2 7 16,1 8-6-16,1 1 1 16,-1 1-2-16,-1 0 1 15,-5-2 0-15,-4-3-1 16,-4-6 0-16,-4-4 0 0,-1-4-6 15,0-3 6-15,0-1-2 16,0-2 2-16,0 0 1 16,0 0 5-16,0-9 6 15,7-12-4-15,4-7-8 16,8-7-7-16,5-2-9 16,5-4-13-16,2 2-25 15,0 3-104-15,-2 2-244 16</inkml:trace>
  <inkml:trace contextRef="#ctx0" brushRef="#br0" timeOffset="71462.03">14464 4621 708 0,'0'0'18'16,"0"0"77"-16,0 0 23 0,0 0-67 15,0 0-31-15,-83-31 2 16,64 31-13-16,0 10-3 16,-1 10 8-16,1 5-3 15,1 6-1-15,7 5 3 16,2-2-11-16,7-3-2 16,2-4 4-16,0-4-3 15,20-5-1-15,9-6-3 16,12-8-3-16,14-4-4 15,9-1-20-15,6-16-31 0,-3-2-61 16,-7-5-44 0,-12-1-17-16,-14-1 13 0,-10-1 35 15,-14 4 135-15,-8 3 165 16,-2 6-21-16,0 6 0 16,0 3-33-16,-7 4-10 15,-3 1-34-15,1 0-35 16,-1 0-10-16,1 12-8 15,0 5 1-15,1 3 5 16,4 2-9-16,4 2 0 16,0-1 0-16,0-1 1 15,6-3-6-15,6-5-2 16,0 0 3-16,4-7-3 0,1-2 2 16,4-5 0-1,1 0 0-15,5 0-3 0,1-14 3 16,-3-6-5-16,-3-1 0 15,-6-3 0-15,-6-1-1 16,-3-4-10-16,-7 0 4 16,0 1-6-16,0 3-5 15,-14 7-7-15,-8 7 3 16,-5 9-4-16,-5 2-1 16,-3 7-14-16,-1 13-7 15,0 4-17-15,8 1-4 16,5 0-53-16,11-8-50 15,9-4-133-15</inkml:trace>
  <inkml:trace contextRef="#ctx0" brushRef="#br0" timeOffset="71970.92">15197 4655 800 0,'0'0'64'16,"0"0"45"-16,0 0-47 16,0 0-47-16,0 0-12 15,0 0 1-15,0-13-4 16,0 28-3-16,0 4 3 16,0 5 8-16,1 1 4 0,5 1-4 15,-3 0 1-15,3-3-3 16,-2-2-3-16,1-4-1 15,-2-5-1-15,-2-4-1 16,1-2 0-16,-2-5 0 16,0-1 2-16,0 0-1 15,1 0 5-15,0 0-1 16,4-1 5-16,3-16-1 16,2-9-7-16,2-7-2 15,6-3 0-15,0-3-2 16,1 0 2-16,5 2-2 15,1 3-4-15,5 7-17 16,0 4 12-16,0 8-8 16,-5 5 6-16,-5 6 6 0,-7 4 2 15,-4 0-5-15,-4 15 1 16,-5 11 6-16,0 5-1 16,0 10 1-16,0 4-11 15,0-2-8-15,0 0-5 16,17-5 23-16,3-10-71 15,2-9-111-15,4-14-78 16</inkml:trace>
  <inkml:trace contextRef="#ctx0" brushRef="#br0" timeOffset="72250.19">15865 4514 637 0,'0'0'51'0,"0"0"97"15,0 0-25-15,0 0-78 16,0 0-23-16,0 0-22 16,-14-44 2-16,9 63-3 15,1 10 2-15,-2 6 0 16,2 1 0-16,4 3 4 16,-2-1 2-16,2-1-6 15,0-6-1-15,0-2 4 16,8-3-3-16,4-6-1 15,0-5 0-15,1-6-15 16,4-8-36-16,2-1-39 0,-4-4-115 16,-2-15-132-16</inkml:trace>
  <inkml:trace contextRef="#ctx0" brushRef="#br0" timeOffset="74264.23">15769 4685 603 0,'0'0'66'15,"0"0"25"-15,0 0 9 16,0 0-89-16,0 0-10 16,0 0-1-16,123-20 0 15,-53 12-60-15,7-4-65 16,-1 0 103-16,0 2 22 16,-10 0 1-16,-17 1-1 0,-16 1 0 15,-16 5-1-15,-13-3 2 16,-4 3 78-16,0-1 51 15,-16 1-89-15,-2 2 5 16,-4 1-18-16,2 0-5 16,4 0-6-16,2 1-8 15,-1 9-8-15,2 4 4 16,1 3-5-16,-5 7 6 16,4 2-5-16,-2 5 1 15,4-1 4-15,5-4-1 16,2-1-1-16,4-3-2 15,0-5 2-15,0-3-3 0,9-6 1 16,5-4-1-16,6-4 0 16,6 0 5-16,6-1-3 15,3-13-3-15,4-3-6 16,-8-4-10-16,-4-5-1 16,-5-2 1-16,-7-3 10 15,-3-2 6-15,-7 1-1 16,-1 6 1-16,-4 6 0 15,0 10 1-15,0 6 1 16,0 2 5-16,0 1-4 16,0 1-3-16,0 0-3 15,0 11-4-15,0 12 6 16,-2 7 1-16,-2 2 0 0,1 0 0 16,3-2 1-16,0-4-1 15,0-1 3-15,3-4 1 16,14-3-1-16,5-4-2 15,6-8 2-15,0-6-3 16,2 0 4-16,0-9-4 16,-3-10 4-16,1-3-4 15,-7-1-4-15,-3-5-2 16,-5-2 4-16,-2-3-1 16,-7 4 3-16,-1 3 0 15,-1 11 1-15,-2 8 0 16,0 4-1-16,0 3 2 15,0 0-2-15,0 10-3 16,0 12 0-16,0 3 3 0,0 3 0 16,1-3-1-1,7-1 1-15,7-3 1 0,7-2 1 16,4-5-1-16,4-5-1 16,3-3-17-16,0-6-50 15,0 0-74-15,-5-6-51 16,-8-11-53-16,-4-3-13 15,-7-4 182-15,-4-2 76 16,-3-4 158-16,-2 2 13 16,0 1-82-16,0 8-13 15,0 6 54-15,0 4-16 16,0 6-29-16,0 3-21 16,0 0-29-16,0 0-22 0,0 0-13 15,0 16 3-15,0 5 4 16,0 7 15-1,3 1-3-15,-3-2-1 16,0 0-10-16,4-4-1 0,-3-3 0 16,2-4-3-16,-1-7-1 15,-2-3-2-15,1-5 1 16,-1-1-2-16,2 0 4 16,1 0 2-16,3 0 4 15,3-11 7-15,6-7-16 16,-2-8-1-16,5 1 0 15,0-3 0-15,0-3-4 0,4 8-6 16,0 1 4 0,-1 5-3-16,2 4 2 0,-1 4-2 15,-4 7 5-15,0 2 2 16,-2 0-1-16,-5 0 1 16,-2 8 0-16,-2 8-2 15,0 1 4-15,-2 2-2 16,-2-1 2-16,2 1 0 15,-2-2 0-15,-2-3 0 16,4-3 0-16,-4-2 0 16,1-4 0-16,2-1 0 15,-1-2 0-15,1-2-1 16,4 0 2-16,2 0 0 16,5-9 0-16,-1-5-1 0,5 1 1 15,2-4-1-15,-2 0 0 16,2 0 1-16,-3 0 0 15,0 1-1-15,0 4 0 16,-2 3 1-16,2 2-1 16,1 4-1-16,-2 3 1 15,1 0 0-15,0 0-2 16,-2 10 2-16,-2 8-1 16,-3 4 0-16,-2 0 1 15,-1-2 0-15,-2-2 0 16,4-3 0-16,1-6 1 15,7-1-1-15,3-3-2 16,6-5 0-16,4 0-9 16,5 0-37-16,2-12-2 15,0-3-2-15,-6-4 19 0,-5-4 6 16,-6-2 7-16,-7 0 20 16,-5 0 0-16,-4 2 0 15,-3 1 2-15,-2 7 25 16,0 3 23-16,0 5 4 15,-10 4-24-15,-4 3-9 16,-5 0-19-16,-3 9 0 16,-1 12 3-16,1 5 6 15,2 0-4-15,7 6 0 16,4-3-4-16,5-4 1 0,4-2-1 16,0-8-3-16,0-5-4 15,13-5 3-15,2-5 1 16,4 0-17-16,2 0-5 15,-1-15-14-15,0-3-8 16,2-2 11-16,-2-4 27 16,-1 0 6-16,-2-1 0 15,-5 1 1-15,-3 5-1 16,1 6 3-16,-6 9-2 16,0 1 12-16,-1 3 15 15,-3 0-20-15,1 7-4 16,1 16 3-16,-2 5 7 15,1 6-3-15,-1 2 5 0,2 6-5 16,-1 3 7 0,2 2-5-16,-3 1 0 0,0 1 12 15,0-1-17-15,0-2-3 16,-13-3 0-16,-7-7-3 16,1-13 1-16,-5-7-3 15,2-9 2-15,2-7 0 16,5 0 2-16,1-5-4 15,8-16 0-15,6-11 0 16,0-5-6-16,6-3-7 16,23-4-15-16,11 0-39 15,11 1-41-15,10-1-148 16</inkml:trace>
  <inkml:trace contextRef="#ctx0" brushRef="#br0" timeOffset="74820.05">19870 4524 820 0,'0'0'6'0,"0"0"80"16,0 0-1-16,0 0-61 16,0 0-12-16,0 0-4 15,-84-49-3-15,72 49-1 16,-5 0-1-16,0 0 5 15,-1 11-5-15,3 0 2 16,3 1-3-16,3 3-2 16,6-3 1-16,2 2 0 15,1-7-1-15,0 1 1 16,0-3 3-16,9-2-2 16,7-2-2-16,2-1 2 0,6 0 2 15,1-4-2 1,2-10-1-16,0-3 1 15,1-1-2-15,-4 0 2 0,2 2-2 16,-4 2 1-16,3 4-1 16,-5 6-1-16,0 4-1 15,-2 0-3-15,-4 14-1 16,-4 9-4-16,1 4 1 16,-4 0-9-16,-2 3-31 15,5-1-24-15,-1-7-77 16,3-11-96-16</inkml:trace>
  <inkml:trace contextRef="#ctx0" brushRef="#br0" timeOffset="75353.02">20429 4285 877 0,'0'0'19'0,"0"0"71"16,0 0-25-16,0 0-52 16,0 0-13-16,0 0-3 15,-24 6 3-15,14 22 1 16,2 6 9-16,4 2-7 16,-1 2 11-16,4-1-10 0,1-1 0 15,0-2 2-15,0-1-5 16,0-7 2-16,0-8-3 15,0-5 0-15,0-7 0 16,0-5 0-16,0 0 5 16,0-1-2-16,3 0 3 15,10-8 0-15,8-9-6 16,4-1-1-16,1-4-3 16,-2 0 2-16,4 1-5 15,-1 1-4-15,-2 5 11 16,-1 7-5-16,-7 5 3 15,-1 3-4-15,-6 0 6 16,4 0-1-16,-5 9-3 0,1 7 4 16,-3 2-4-16,-2 4 4 15,-2 2 0-15,-3-2 0 16,0 0-1-16,0-1 0 16,-3-1-2-16,-13-1 1 15,-8-4 3-15,-2-3-2 16,1-5 0-16,3-5-16 15,8-2-55-15,9 0-95 16,5-12-143-16</inkml:trace>
  <inkml:trace contextRef="#ctx0" brushRef="#br0" timeOffset="75892.25">21005 4318 788 0,'0'0'84'15,"0"0"38"-15,0 0-79 16,0 0-36-16,0 0-6 16,0 0 4-16,-26 50 14 15,16-21 0-15,-1 3-5 16,1 0-9-16,0 3 6 15,2-2-9-15,2 0 5 0,3-3-6 16,2-4 1-16,-1-2-2 16,-1-9 4-16,2-6-4 15,1-7 0-15,0-2 2 16,0 0-1-16,0 0 0 16,0 0 3-16,7-5 2 15,13-12-2-15,8-4-2 16,2-3-2-16,1 0-1 15,-1 0-6-15,-3 4 6 16,-2 2-9-16,-4 7 10 16,-9 5 0-16,-4 4-1 15,-1 2 1-15,-1 0-3 16,1 0-1-16,3 13 2 16,-1 3 2-16,-2 2-2 15,-4 1 2-15,-3 1 0 0,0-3 0 16,0 1-2-16,-6-2 2 15,-11 0-2-15,-5 0 1 16,1-3 0-16,0-6-13 16,3-1-21-16,8-6-30 15,4 0-124-15,6-11-84 16</inkml:trace>
  <inkml:trace contextRef="#ctx0" brushRef="#br0" timeOffset="76143.47">21609 4163 818 0,'0'0'179'0,"0"0"-103"16,0 0-26-16,0 0-28 15,0 0-22-15,0 0-10 16,-47 30 4-16,1 4 0 16,-9 3-41-16,-7 0-37 15,-6-8-177-15,-5-6-396 16</inkml:trace>
  <inkml:trace contextRef="#ctx0" brushRef="#br0" timeOffset="76659.55">19657 4188 432 0,'0'0'299'0,"0"0"-209"15,0 0-38-15,0 0-32 16,0 0 53-16,16 72-42 16,-2-43-13-16,3 4-12 15,-4 1-6-15,0-2-3 16,-8-6-153-16,-5-8-335 16</inkml:trace>
  <inkml:trace contextRef="#ctx0" brushRef="#br0" timeOffset="78216.14">2075 5951 455 0,'0'0'74'0,"0"0"40"15,0 0-27-15,0 0-1 16,0 0-18-16,0 0-5 16,0 0-24-16,-24-23-16 15,24 22 1-15,0 1-1 16,0 0-6-16,0-2-4 16,0 2-2-16,0-1-7 15,0 1-4-15,3 0 0 16,5 0 0-16,2 10 0 15,-1 3-2-15,0 6 0 16,-2 5 2-16,-5 0 0 16,-2 4 0-16,0 2-1 15,-2-3 1-15,-11 2 0 0,-2 0 2 16,-6 0 1-16,-1 0-1 16,-2-2-2-16,-2-3 2 15,4-3-2-15,3-6 0 16,7-4 0-16,6-3 1 15,3-5 0-15,3-3-1 16,0 2 4-16,0-2-3 16,0 0-1-16,14 0 3 15,15 0-3-15,9-10 7 16,6-2-4-16,-2-1-2 16,4 0 1-16,-4 3-2 0,-3 0-12 15,-2 3-20-15,-3 2-47 16,-8 0-91-16,-4 1-84 15,-7-1-251-15</inkml:trace>
  <inkml:trace contextRef="#ctx0" brushRef="#br0" timeOffset="78440.19">2533 6149 776 0,'0'0'148'0,"0"0"-48"0,0 0-13 15,0 0-37-15,0 0-27 16,0 0-14-16,-5 0-9 16,1 0-5-16,-8 10-82 15,-3 2-201-15</inkml:trace>
  <inkml:trace contextRef="#ctx0" brushRef="#br0" timeOffset="87188.45">3333 5927 546 0,'0'0'57'16,"0"0"43"-16,0 0-38 15,0 0-10-15,0 0-6 16,0 0-3-16,0 0-6 15,0-73 6-15,0 66-16 0,0-1-6 16,0 2 5 0,-5 1 7-16,-1 2-15 0,0 0-2 15,-3 3-5-15,-1 0-4 16,-2 0-4-16,-3 10 1 16,-2 14-1-16,-3 6-2 15,5 12 4-15,3 3-2 16,1 3-2-16,5 1 1 15,-1-1-4-15,4 2 6 16,1-2-4-16,1-3 0 16,1 1 0-16,0-7-1 15,-3-6-5-15,1-1-9 16,-2-9-13-16,-4-4-40 16,-2-6-36-16,-2-8-87 15,2-5-46-15,-2 0-253 16</inkml:trace>
  <inkml:trace contextRef="#ctx0" brushRef="#br0" timeOffset="87369.55">3040 6314 456 0,'0'0'116'16,"0"0"-15"-16,0 0-9 16,0 0-46-16,0 0-26 15,0 0-13-15,63-48-1 16,-18 31-2-16,7-7-1 15,4 2-3-15,1 0 0 16,-7 3-53-16,0 5-61 16,-10 3-97-16</inkml:trace>
  <inkml:trace contextRef="#ctx0" brushRef="#br0" timeOffset="87638.9">3562 6082 488 0,'0'0'148'0,"0"0"-44"15,0 0-13-15,0 0-36 16,0 0-14-16,0 0-15 0,0-3-18 16,0 17-7-1,0 4 5-15,0 6 6 0,0 2-6 16,2 4-3-16,2-1-1 15,-1 2 1-15,2 0-3 16,-2-3 0-16,2-2-28 16,0-9-78-16,0-3-82 15,8-11-88-15</inkml:trace>
  <inkml:trace contextRef="#ctx0" brushRef="#br0" timeOffset="88146.92">3855 6079 704 0,'0'0'23'0,"0"0"39"16,0 0 60-16,0 0-50 16,0 0-45-16,0 0-13 15,-38-6-9-15,38 17-3 16,0 9 6-16,0 4 5 15,3 0-3-15,6 2-1 16,-3-1-4-16,3-1-2 16,-4-5 3-16,-1-4-3 15,-2-2-3-15,2-7 2 0,-4 1 2 16,0-5-4 0,0 1 2-16,0-2 2 15,0-1-3-15,0 0-1 16,0 0 4-16,0 0 5 0,0 0 3 15,0-10 16-15,0-12-28 16,0-2 2-16,6-3-1 16,3-1-1-16,2 3 3 15,8-1-7-15,0 4 4 16,2 2-3-16,0 4-4 16,0 8 0-16,-3 2-1 15,1 6-2-15,-3 0-10 16,-1 16 7-16,-7 8 3 15,1 5-9-15,-6 5 11 16,-3 2-2-16,0-2-2 0,0 0-24 16,1-7-42-16,2-4-72 15,5-11-20-15,2-10-79 16</inkml:trace>
  <inkml:trace contextRef="#ctx0" brushRef="#br0" timeOffset="88656">4442 6070 548 0,'0'0'88'0,"0"0"38"15,0 0-17-15,0 0-23 16,0 0-39-16,0 0-21 0,-50-44 14 16,36 44-23-16,-4 7-2 15,-1 8-6-15,-1 7-4 16,0 4-1-16,3 5 4 15,5-1 3-15,5-2-10 16,4-5-1-16,3-4-2 16,0-5 2-16,0-6 0 15,5 0-1-15,10-7-1 16,2-1 2-16,4 0 2 16,0-7-2-16,3-12 0 15,-2-5-9-15,-3 1-13 16,-4-5 6-16,-4 3 6 15,-5-1 0-15,-2-1 8 16,-2 1-1-16,-2 2 2 16,0 4 2-16,0 6-2 0,0 6 1 15,1 4 0-15,-1 4 0 16,2 0-3-16,1 0-6 16,3 9 1-16,2 10 8 15,1 8-2-15,-1 2 1 16,1-1 0-16,3 0 0 15,-3-6-5-15,3-1-1 16,1-2-2-16,1-6-37 16,2-6-34-16,-1-7-28 15,1 0 19-15,-2-10-17 16,3-11-86-16,-4-7-151 16</inkml:trace>
  <inkml:trace contextRef="#ctx0" brushRef="#br0" timeOffset="88867.12">4666 6016 124 0,'0'0'143'0,"0"-88"-55"0,0 43-2 15,0 1-36-15,0 9 48 16,0 13-22-16,0 8 42 16,0 9-22-16,0 5 2 15,0 0-67-15,0 3-31 16,0 20 2-16,2 13 0 16,1 10 3-16,-3 8 0 15,1-1-1-15,2-2-3 16,1-3 1-16,1-4-2 15,-1-3 0-15,2-1-36 16,0-5-115-16,3-6-33 16,8-8-47-16</inkml:trace>
  <inkml:trace contextRef="#ctx0" brushRef="#br0" timeOffset="89413.58">5482 5937 238 0,'0'0'297'0,"0"0"-237"0,0 0-24 15,0 0-1-15,0 0 0 16,0 0 16-16,47-84 2 16,-41 67-11-16,-1-1 11 15,-5 2-11-15,0 3-5 16,0 3-8-16,0 3-8 16,-6 5-8-16,-10 2-9 15,-8 0-4-15,-2 12 2 16,-5 7-3-16,3 10 1 15,4 3-1-15,6 4 1 16,6 0 2-16,4-2-2 16,7-5 0-16,1-2-2 0,0-6 2 15,3-4-1-15,11-2 1 16,3-2 0-16,0-2 2 16,5-1-2-16,-1-1 3 15,-1-2-2-15,-3-2-1 16,-3 1-3-16,-4-3 3 15,-7 1-2-15,-3 0-1 16,0 4-9-16,-19 4 11 16,-11 1-3-16,-6 3-28 15,-3-4-19-15,5-4-23 16,4-4-8-16,8-4-64 16,7 0-30-16</inkml:trace>
  <inkml:trace contextRef="#ctx0" brushRef="#br0" timeOffset="89700.42">5610 5888 644 0,'0'0'113'0,"0"0"-5"16,0 0-25-16,0 0-38 15,0 0-31-15,0 0-13 16,2 51 21-16,-2-12 0 15,0-5-10-15,0 4 0 16,0-2 0-16,0-4-3 16,0-1-8-16,8-2 0 0,3-4-1 15,0-3 2-15,2-6 0 16,-1-5-4-16,1-6-9 16,1-5-14-16,2 0-1 15,-1-16-41-15,3-12-156 16,-8-6-227-16</inkml:trace>
  <inkml:trace contextRef="#ctx0" brushRef="#br0" timeOffset="90328.64">5542 6073 716 0,'0'0'13'0,"0"0"-12"0,0 0 2 16,0 0 9-16,98-20-12 15,-41 1-35-15,1 1-109 16,6-3-137-16,5-1 281 16,2 0-42-16,-4 3 42 15,-13 2-43-15,-23 5 3 16,-16 7 40-16,-13 1 135 16,-2 4 129-16,-6-2-133 15,-15 2-9-15,0 0-34 16,-3 0-13-16,2 0-38 15,4 8-20-15,0 3-5 16,0 2-7-16,5-1 4 16,-4 3-4-16,4 7-3 0,0 2 2 15,-1 1 0-15,5 3 1 16,1-3 2-16,3-4-4 16,3-1 1-16,2-4-4 15,0-3 1-15,0-1-1 16,0-6 0-16,6 0 0 15,4-4 0-15,6-2 0 16,3 0 4-16,6-8 0 16,2-9-2-16,0-4-2 15,-3-3-4-15,-2-1-2 16,-4-3 2-16,-6 0 2 16,4-2 0-16,-5 1 2 15,-4 2-1-15,2 8 0 0,-3 7 0 16,-3 6 1-16,0 4-3 15,-1 2 2 1,1 0-6-16,-1 12-2 0,2 8 7 16,0 3 2-16,-1 2-1 15,1-2 1-15,-2-1 0 16,1-4-2-16,4-3-6 16,7-3-12-16,7-4-20 15,6-6-36-15,-1-2-86 16,4-8-16-16,0-14-157 15</inkml:trace>
  <inkml:trace contextRef="#ctx0" brushRef="#br0" timeOffset="91048.66">6469 5699 601 0,'0'0'93'16,"0"0"65"-16,0 0-38 15,0 0-55-15,0 0-19 16,0 0-17-16,-10-40-12 15,10 40-12-15,-4 0-5 16,2 19-4-16,-3 10 4 16,-1 7 5-16,5 6-3 15,1 5 8-15,0-2-5 16,0-2 5-16,0-9-8 16,9-2-1-16,3-7 3 0,1-5-4 15,1-3 1-15,2-8 0 16,2-4 0-16,4-4-1 15,4-1 6-15,2-1-3 16,-1-16 0-16,1-4-3 16,-1-6-6-16,-6-3-3 15,0-3-8-15,-6-4 2 16,-3 0 0-16,-3 2 5 16,-6 9 2-16,-2 2 8 15,-1 11 0-15,0 3 2 16,0 5-2-16,0 4 0 15,0 1-1-15,0 0-4 16,-3 12-2-16,-4 14 3 16,-4 6 8-16,7-1-4 15,2 0 5-15,2-2-2 16,0-7-1-16,9-4 6 0,8-4-5 16,8-7-1-16,3-4 2 15,4-3-2-15,2 0 2 16,2-10-4-16,-3-7 0 15,1-5-1-15,-11 0-10 16,2-4 2-16,-9 1 5 16,-4-2-3-16,-6 1 3 15,-3 2 3-15,-3 4 0 16,0 6-1-16,0 3 2 16,0 8 3-16,0 3 5 0,-3 0-3 15,-3 5-5 1,0 15-2-16,0 5 2 0,4 5-1 15,2 1 1-15,0-2 2 16,0-2-2-16,2-1 0 16,7-6 0-16,-3 2 0 15,-3-6-3-15,-3-1-13 16,0-2-22-16,-15-2-61 16,-12-3-52-16,-7-4-117 15</inkml:trace>
  <inkml:trace contextRef="#ctx0" brushRef="#br0" timeOffset="91230.82">6568 5770 690 0,'0'0'0'0,"0"0"0"15,123-32 0-15,-61 15-80 16,-3-2-136-16</inkml:trace>
  <inkml:trace contextRef="#ctx0" brushRef="#br0" timeOffset="92377.07">8229 5771 298 0,'0'0'137'0,"0"0"-18"0,0 0-50 16,0 0 18-16,0 0-11 16,0 0 0-16,0-67-5 15,-13 58-3-15,-4 2-50 16,-5 6 4-16,-6 1-3 16,-4 1-8-16,-5 18-6 15,0 9 7-15,1 8-6 16,2 6 5-16,7 4-9 15,6-2 2-15,5-3 1 16,5-10-5-16,8-6-3 16,3-7 3-16,0-7 0 15,0-4-7-15,18-7 7 0,9 0 6 16,7-11-2-16,8-13-4 16,1-10-7-16,-2-2-5 15,-1-7-1-15,-8 0 1 16,-3 3 12-16,-6 5-1 15,-6 3 2-15,-6 11 0 16,0 8-1-16,-6 5 3 16,-2 7-5-16,-3 1 4 15,0 0-4-15,0 0-2 16,0 12-2-16,0 11 6 16,0 9 5-16,0 5 0 15,0 0 1-15,2-1 1 0,2-1-4 16,4-10 1-16,2-3 0 15,3-6-2-15,5-6 1 16,0-6-2-16,8-4 1 16,2 0 3-16,5-9-2 15,1-13 3-15,3-6-6 16,-3-6-7-16,-2-4-4 16,-7-2 0-16,-10 4 1 15,-4 2-1-15,-7 7 5 16,-4 6 0-16,0 6 6 15,0 10-1-15,0 4-3 16,-12 1-3-16,2 4-1 16,-4 14 8-16,1 7 0 15,7 4 1-15,0 6-1 16,3 3 0-16,3 0 0 0,0-4 1 16,0-4-1-16,7-5 1 15,1-4-1-15,-1-4 1 16,-2-2-1-16,-5-2 0 15,0-1-2-15,0 1-5 16,-17-1-25-16,-8 0-112 16,3-4-46-16,2-6-74 15</inkml:trace>
  <inkml:trace contextRef="#ctx0" brushRef="#br0" timeOffset="92728.76">9421 5654 839 0,'0'0'15'0,"0"0"55"16,0 0 27-16,0 0-73 15,0 0-11-15,0 0 15 16,-18-34-15-16,18 34-13 16,0 0-2-16,0 17-2 0,0 12 4 15,3 4 3-15,0 6-3 16,1 5 0-16,-2-4 0 16,-2 0-3-16,0-2-4 15,0-1-5-15,0-4-8 16,0-2-4-16,-3-3-32 15,-9-7-90-15,-1-6-94 16,1-10-209-16</inkml:trace>
  <inkml:trace contextRef="#ctx0" brushRef="#br0" timeOffset="92932.36">9190 5917 527 0,'0'0'196'0,"0"0"-175"16,0 0 43-16,0 0-21 15,0 0-43-15,0 0 0 16,110-75-30-16,-58 56-54 16,8 0-73-16,4-3-44 15,-2 2 155-15</inkml:trace>
  <inkml:trace contextRef="#ctx0" brushRef="#br0" timeOffset="93823.1">9681 5712 671 0,'0'0'77'0,"0"0"31"0,0 0-48 16,0 0-19-16,0 0-7 15,0 0-8-15,-3-32 10 16,11 23-11-16,1 1-6 16,4 1 4-16,1 0-9 15,-2 7 0-15,3 0-6 16,-1 0-4-16,-2 0 1 16,4 7-5-16,0 8 1 0,1 4-1 15,1 4 1-15,-3 5-1 16,1 5 0-16,-4-1-1 15,-6 3 2-15,-4-4-1 16,-2 0 0-16,-2-3-2 16,-16-5 0-16,-4-4 1 15,-5-5 1-15,3-4 0 16,6-7 0-16,4-3-6 16,7 0 6-16,6-14 7 15,1-9-6-15,0-6-2 16,19-5 0-16,11-4-7 15,9 1 0-15,2-2-23 16,9 7-19-16,3 4-24 0,7 6 54 16,-2 6-68-1,-5 6 2-15,-6 3 23 0,-11 2 21 16,-11 5 21-16,-10 0 15 16,-8 0 5-16,-5 0 1 15,-2 0 26-15,0 0 88 16,0 0-19-16,0-3-22 15,-6 3-33-15,-3 0-31 16,-3 0 9-16,-4 0 3 16,2 0-7-16,-5 0-5 15,-2 12-3-15,3 5 4 16,-3 4-5-16,5 4 3 16,3 0-4-16,3 1-4 15,6 1 1-15,1-7 1 0,3 0-2 16,0-5-1-16,0-6 1 15,12-3 1-15,2-1 2 16,10-5 4-16,2 0-7 16,3-13 1-16,-1-4-1 15,-3-2-3-15,0-5-2 16,-5-2-3-16,-2-1-3 16,-4-2 7-16,-3 2 1 15,1 3-5-15,-3 5 0 16,0 7 2-16,-3 4 1 15,-3 3-5-15,0 5-4 16,2 0-16-16,3 2 11 16,3 12 18-16,-2 4 1 0,3 3 0 15,0 0-2 1,0 3-7-16,4-3 0 0,3-4-13 16,2 0-23-16,4-2-26 15,3-5-34-15,-2-6-67 16,-2-4-50-16</inkml:trace>
  <inkml:trace contextRef="#ctx0" brushRef="#br0" timeOffset="94332.7">10744 5626 585 0,'0'0'51'0,"0"0"93"16,0 0-31-16,0-78-21 0,0 75-40 15,0 3-1 1,0 0-24-16,0 0-22 0,0 5-5 15,0 15 0-15,-2 10 3 16,0 6 0-16,2 5 1 16,-2 6-1-16,2 1-1 15,0 2 0-15,0-1-1 16,0-3 0-16,0-4-1 16,0-6-2-16,0-3-2 15,0-11-16-15,0-10-18 16,0-4 4-16,0-8-58 15,0-3 67-15,0-14-102 16,0-11-22-16,3-4 33 0,0-8 29 16,-3-3 25-1,2-8 38-15,-2-3 24 0,0 2 37 16,0 2 54-16,0 11 12 16,2 7-15-16,3 6 7 15,-1 7-4-15,4 5 1 16,-2 3-40-16,4 4-21 15,1 5-4-15,1 2-19 16,4 0-2-16,3 1-4 16,0 15-1-16,0 3-1 15,-4 4 0-15,0 0 0 16,-5 2 0-16,-4-2 0 16,-4 1-2-16,-2-2-9 15,0 1-1-15,-15-2-15 0,-8-2-40 16,0-3-80-16,2-5-119 15</inkml:trace>
  <inkml:trace contextRef="#ctx0" brushRef="#br0" timeOffset="94755.2">11739 5525 780 0,'0'0'30'0,"0"0"59"0,0 0-7 16,0 0-61-16,0 0-16 16,-95-34-2-16,81 34 5 15,-1 0-8-15,2 1 0 16,-1 11 0-16,2 7-1 15,1 0 1-15,5 3-1 16,2-1 1-16,4-3 0 16,0 2 0-16,0-2 0 15,8 4 0-15,7 0 1 16,2 0-1-16,2 3 4 16,0 0-3-16,-1 0 1 15,-5-2-1-15,-5-3 1 0,-8-4-2 16,0-1 0-16,-15 1 0 15,-14 0 0-15,-11-1-5 16,0-4-43-16,3-8-101 16,7-3-37-16,12-6-113 15</inkml:trace>
  <inkml:trace contextRef="#ctx0" brushRef="#br0" timeOffset="95041.58">11793 5537 634 0,'0'0'208'0,"0"0"-67"0,0 0-83 16,0 0-31-16,0 0-19 15,0 0-4-15,17 1-4 16,-17 28 9-16,0 4-2 16,0-1 1-16,0 9 0 15,0-4-5-15,0 3-3 16,0-4 1-16,0-3 1 15,5-7-1-15,2-5-1 16,3-6 2-16,0-4-2 16,0-3-3-16,2-8-10 15,3 0-9-15,2 0-13 16,0-14-57-16,3-6-141 16,-2-8-278-16</inkml:trace>
  <inkml:trace contextRef="#ctx0" brushRef="#br0" timeOffset="95640.16">11791 5670 678 0,'0'0'29'16,"0"0"-14"-16,0 0-1 16,90-4-14-16,-37-1-47 15,5-3-103-15,5-2-30 16,-3-1 161-16,-3 0 22 15,-8 2-3-15,-15 0 26 16,-12 4 59-16,-12-2 3 16,-10 4 64-16,0-3 32 0,-4 2-130 15,-11 0-4-15,-5 1-23 16,-3 3-6-16,5 0 2 16,-1 0-2-16,4 0-11 15,2 11 1-15,-1 2-4 16,1 4-2-16,2 3 1 15,4 4-3-15,-1-1-3 16,4 5 4-16,4-3 1 16,0-2-2-16,0-1 1 15,0-5-3-15,0-3 0 16,6-6-1-16,1-3 1 16,1-5-1-16,1 0 0 0,6 0 4 15,4-15 1 1,0-6-5-16,3-2-6 0,-2-6-4 15,0-2-1-15,-1 0 0 16,-1-1 2-16,3 5-3 16,-5 6-1-16,-1 4 1 15,-4 11 8-15,0 3 2 16,-2 3-1-16,-1 0-2 16,0 6 2-16,-1 12 0 15,-3 3 3-15,2 5-2 16,-1-1 2-16,4 2 0 15,5-2-3-15,3-2 0 16,4-5-7-16,-3-7-60 16,-4-9-36-16,3-2-30 0,-2-7-56 15,3-15-172-15</inkml:trace>
  <inkml:trace contextRef="#ctx0" brushRef="#br0" timeOffset="96157.33">12640 5375 606 0,'0'0'157'16,"0"0"-15"-16,0 0-39 15,0 0-79-15,0 0-23 16,0 0 1-16,-5 10-2 16,0 14 20-16,5 5 9 15,0 3 5-15,0-1-14 0,0 2-7 16,0 0 2-1,7-2-7-15,2-2 2 0,0-2-8 16,4-2-1-16,1-4 0 16,-1 0 1-16,2-6 1 15,0-4-2-15,0-4-1 16,5-4 0-16,3-3-3 16,-2 0 2-16,3-12-3 15,-5-7 2-15,-1-3-9 16,-3-3-7-16,-4-1 10 15,-4-3-17-15,-1 5 4 16,-3 0 9-16,-3 5 10 16,0 7-1-16,0 1 3 0,0 5 1 15,0 3-1 1,-2 3 2-16,-8 0 2 16,1 5-4-16,-3 12 0 0,2 3 8 15,4 2-1-15,3-1 2 16,3 1 2-16,0 0-6 15,0-2-3-15,13-2 0 16,8-3 0-16,3-6-2 16,3-4-4-16,-2-5-26 15,1 0-4-15,-1 0-66 16,-3-11-112-16,-4-6-113 16</inkml:trace>
  <inkml:trace contextRef="#ctx0" brushRef="#br0" timeOffset="96399.3">12680 5470 1013 0,'0'0'46'16,"0"0"31"-16,0 0-66 0,0 0-11 16,85-17-15-1,-31 8-37-15,-3-2-91 0,-5-3-241 16</inkml:trace>
  <inkml:trace contextRef="#ctx0" brushRef="#br0" timeOffset="98794.75">14053 5727 148 0,'0'0'26'0,"0"0"-7"15,0 0 12-15,0 0 43 16,0 0-42-16,0 0 38 16,0 0 5-16,-32-48-6 15,29 43 1-15,2 1-3 16,-2-3 2-16,0 1-10 15,-3 2 1-15,4 0 9 16,1 1-12-16,-2 1-20 16,3 1-3-16,0 1-6 15,0 0-19-15,0 0-8 0,0 0 1 16,0 0-4-16,0 1 2 16,0 15-2-16,0 2 2 15,0 3-3-15,0 1 4 16,3 4-2-16,0 2 2 15,0 2 0-15,0 1 4 16,1-3-7-16,4-4 5 16,2-5-6-16,2-6 0 15,4-6-12-15,5-5-17 16,6-2-13-16,6-5-73 16,4-16-76-16,0-8-64 15</inkml:trace>
  <inkml:trace contextRef="#ctx0" brushRef="#br0" timeOffset="99253.23">14337 5682 536 0,'0'0'146'15,"0"0"-7"-15,0 0-21 16,0 0-62-16,0 0-42 16,0 0-6-16,-11-9-8 15,11 10 0-15,0 13 0 16,0 2 20-16,0 6-10 0,0 1 15 15,0 0-8 1,0 1-4-16,0-2-6 0,5-1 3 16,1-4-7-16,-1-2 2 15,-1-9 1-15,-2-2-6 16,-1-4 1-16,1 0-1 16,-2 0 2-16,4 0-2 15,8-6 3-15,3-15 3 16,7-5 2-16,1-6-1 15,2 1-4-15,-2-1-3 16,-1 3-3-16,2 4 3 16,-5 9 1-16,-2 6-1 15,-1 3 0-15,-3 7 2 16,1 0-2-16,1 0-6 16,0 14 0-16,-3 5 5 0,-2 4-1 15,-5 4-6-15,-2-1 5 16,-3 3-13-16,0 0 12 15,0-3-17-15,-12-1-2 16,-5-3-15-16,1-10-58 16,-3-5-94-16,2-7-101 15</inkml:trace>
  <inkml:trace contextRef="#ctx0" brushRef="#br0" timeOffset="99475.08">14245 5465 453 0,'0'0'302'15,"0"0"-274"-15,0 0-28 16,0 0-38-16,0 0 19 15,0 0-179-15,61 49-295 16</inkml:trace>
  <inkml:trace contextRef="#ctx0" brushRef="#br0" timeOffset="103208.2">15379 5646 398 0,'0'0'55'0,"0"0"46"15,0 0 3-15,0 0-31 16,0 0 9-16,0 0-5 16,0 0-6-16,0-55-24 15,0 55-27-15,0 0-13 16,0 0-2-16,0 0-5 15,0 9-6-15,4 8 6 0,3 5 6 16,1 2-2-16,-2 1 2 16,0 2-4-16,0 3-2 15,1 0 2 1,-2 3 0-16,-2-2-4 0,0-3 1 16,-2-3-12-16,2-5-17 15,0-4-62-15,2-5-78 16,5-8-34-16,2-3-198 15</inkml:trace>
  <inkml:trace contextRef="#ctx0" brushRef="#br0" timeOffset="103964.23">15689 5545 739 0,'0'0'126'0,"0"0"-35"16,0 0-50-16,0 0-41 15,0 0-3-15,0 0-5 16,-5 20 8-16,5 1 4 16,0 3 7-16,5 5-6 15,-1-2 6-15,2 6-8 16,0 0 4-16,-1 0-2 15,-1 1 0-15,1-5-5 16,-1-4 1-16,0-6-1 0,-2 0 2 16,1-10-1-16,-3-2-1 15,0-3 0-15,0-4 3 16,0 0-3-16,3 0 1 16,-3 0 8-16,4-1 3 15,6-18 10-15,1-6-19 16,4-9-1-16,2 1 0 15,2 0-1-15,2 3-1 16,0 4-1-16,-3 7-1 16,1 3 0-16,-4 4 2 15,-2 6-1-15,-4 3-1 16,-6 3 1-16,-1 0-6 16,0 0-2-16,-2 0 0 15,5 9 2-15,-2 5 5 16,0 4 0-16,2 3 2 0,1 1 0 15,0 0 0-15,5-3 0 16,-1-4 0-16,2-4-1 16,1-3 1-16,2-8-3 15,5 0-3-15,6 0 6 16,1-17 0-16,1-5 0 16,-1-3-1-16,-3 0-5 15,-3-3-8-15,-3 2-5 16,-5 0 15-16,-7 2 4 15,-4 0 5-15,-2 6-1 0,0 4 2 16,0 7 11 0,-3 7 2-16,-9 0-17 0,-6 14-2 15,-2 15-5-15,-1 5 5 16,5 5 0-16,4 0 0 16,6-1-1-16,6-2-5 15,0-4-24-15,0-8-17 16,12-4-79-16,1-8-27 15,-2-8-36-15</inkml:trace>
  <inkml:trace contextRef="#ctx0" brushRef="#br0" timeOffset="104639.78">15424 5796 559 0,'0'0'48'0,"0"0"33"16,0 0 7-16,0 0-34 15,0 0-47-15,0 0-7 0,29-80-1 16,9 63-1 0,12 0-5-16,7 1-11 0,4 1-57 15,-1 1-125-15</inkml:trace>
  <inkml:trace contextRef="#ctx0" brushRef="#br0" timeOffset="105006.31">16870 5528 888 0,'0'0'33'15,"0"0"42"-15,0 0-32 16,0 0-43-16,0 0-5 16,0 0 3-16,-10 36 2 15,10-5 1-15,0 3 0 16,3 0-1-16,3 2-2 15,0 3-2-15,1 2-19 16,-3-2-24-16,-2-3-32 0,-2-6-62 16,0-11-45-16,-10-10-222 15</inkml:trace>
  <inkml:trace contextRef="#ctx0" brushRef="#br0" timeOffset="105298.84">16782 5613 693 0,'0'0'84'16,"0"0"61"-16,0 0-59 15,0 0-60-15,-16-73-7 16,26 61-11-16,9 4-2 16,7 1-1-16,3 5-4 0,4 2 1 15,3 0-2-15,2 7 1 16,-3 12 1-16,-2 5-1 15,-3 4-1-15,-8 3-1 16,-7-2-5-16,-7 4 6 16,-8 0-5-16,0-1-4 15,-10 0-4-15,-10 0 6 16,-4-4-24-16,-1-1-35 16,3-9-102-16,5-5-126 15</inkml:trace>
  <inkml:trace contextRef="#ctx0" brushRef="#br0" timeOffset="105576.07">17424 5613 862 0,'0'0'4'15,"0"0"92"-15,0 0-31 16,0 0-52-16,0 0-13 16,0 0-6-16,-20 11 5 15,20 14 0-15,0 3 1 16,0 4 0-16,6 5 2 0,2-1-2 16,5 1-4-1,-1-2-34-15,0-3-72 0,2-8-66 16,-1-10-75-16</inkml:trace>
  <inkml:trace contextRef="#ctx0" brushRef="#br0" timeOffset="105996.11">17823 5644 750 0,'0'0'36'15,"0"0"87"-15,0 0-45 16,0 0-43-16,-80-44-17 0,71 44-7 16,-6 0-7-16,3 4-2 15,-4 12-2-15,-5 4 0 16,7 3 0-16,2 2 0 16,0-1 0-16,6-1 0 15,2-5 0-15,1-3 0 16,1-4 0-16,2-2-1 15,0-5 1-15,0 0-2 16,0-4 0-16,0 0-3 16,2 0 4-16,14-5 1 15,8-9 4-15,6-8-4 16,0-1-3-16,4-5-12 16,-1 2-4-16,-3 4-28 15,-3 5-9-15,-7 7-8 16,-3 7-4-16,-4 3 2 0,-4 0 25 15,-3 14-17-15,0 3 10 16,-3 0-25-16,3-1-21 16,1-6-88-16</inkml:trace>
  <inkml:trace contextRef="#ctx0" brushRef="#br0" timeOffset="106944.8">18220 5498 107 0,'0'0'342'0,"0"0"-259"15,0 0-12-15,0 0-11 16,0 0 6-16,0 0-31 16,-35-57 34-16,21 57-40 15,2 0-14-15,-2 0-2 16,0 0-5-16,3 0-5 15,4 3 4-15,-1-1-7 16,3 2 1-16,2-4-1 16,3 3 0-16,0-3 0 15,0 0 1-15,0 0 0 16,0 0 3-16,0 0 12 0,0 0 22 16,-1 0-4-1,1 0-16-15,0 0-6 0,0 0-5 16,-4 0 0-16,-2 0 1 15,-6 6-8-15,-8 5-1 16,1 3 1-16,-2 6 1 16,3-1 0-16,9 0 3 15,3 0-2-15,3-1 0 16,3-1-2-16,0-4 1 16,0-5-1-16,6-2 0 15,5-2 0-15,5-4 6 16,2 0-5-16,3 0 2 15,0 0-3-15,-2-10-3 16,-1 0-5-16,-5-1-1 0,1 1 4 16,-4-2-3-16,1 2 0 15,-1-2-7-15,-1 0-20 16,4 0 8-16,-2-2-6 16,0 0-5-16,-1 0 24 15,-4 2 12-15,-2 2 2 16,-1 2 0-16,0 5 3 15,-3 0 2-15,0-1 16 16,0 3 7-16,0-2-16 16,0 2 3-16,0-1-1 15,0 2 3-15,0 0-4 16,0 0 2-16,0 0-10 16,2 0 5-16,-2 0-3 15,0 0-1-15,0 0-6 16,0 0-3-16,0 0 3 0,0 11-5 15,0 6 5-15,0 8 0 16,0 0 1-16,1 5 5 16,4 2-6-16,1 6 5 15,-4 2-2-15,2 5 0 16,-4 2-2-16,0-2 3 16,0-1-3-16,-12-5 2 15,-3 1 2-15,-3-6-3 16,-2-2 0-16,-2-4-2 15,0-5 1-15,1-4-1 16,-1-5 0-16,2-8-1 16,5-4-3-16,0-2 1 0,5-3 3 15,4-14 0-15,4-9-6 16,2-6-3-16,8-4-3 16,19-8-36-16,13-6-23 15,8-8-130-15,3-4-136 16</inkml:trace>
  <inkml:trace contextRef="#ctx0" brushRef="#br0" timeOffset="107819.3">18532 5521 595 0,'0'0'56'0,"0"0"45"16,0 0 7-16,0 0-44 16,0 0-28-16,0 0 5 15,0 0-13-15,-2 0-2 16,2 0-3-16,0 0-4 16,8 0-1-16,3 0-13 15,5 0-3-15,1 0-2 16,3 10 1-16,1 4 1 15,-2 6-2-15,-2 1-3 16,-7 6-2-16,-1 3 5 16,-8 0 2-16,-1-3-2 15,0-1 0-15,-7-3-1 0,-12-5 1 16,-4-3 0-16,1-9-3 16,4-5 2-16,5-1-1 15,7-10 2-15,4-15 0 16,2-5-7-16,3-2 6 15,21-1-2-15,9-2-3 16,6 2-5-16,2-1-29 16,3 2-56-16,2 2-52 15,2 7-3-15,1 6 89 16,-4 8 55-16,-12 7-21 16,-14 0-10-16,-12 2-17 0,-4 0 32 15,-3 0 23-15,0 0 1 16,0 0 30-16,0 0 50 15,0 0-10 1,0 0-7-16,0 0 13 0,0 0-8 16,-3 0-10-16,-9 0-26 15,-7 0-13-15,-1 3 7 16,-1 8 8-16,1 7-25 16,0 3 7-16,2 4-11 15,2 3 0-15,4 0-1 16,6-1-2-16,1-3 0 15,4 0 0-15,1-5-1 0,0-6 1 16,0 0-3 0,4-5 2-16,6-5 1 0,3-1-1 15,4-2 4-15,3 0-2 16,4-12 0-16,-1-7 0 16,-1-5-4-16,2-6 0 15,-2-1-1-15,-2-1-1 16,-1 2-9-16,-2 7 0 15,-4 7 6-15,-4 8-4 16,-5 5 6-16,-1 3-20 16,3 0-26-16,-2 10 30 15,1 7 18-15,-2 3-6 16,-2 0-30-16,1 2 0 16,10-1-31-16,3 0 25 15,8-4 31-15,3-2-171 0,-3-10-199 16</inkml:trace>
  <inkml:trace contextRef="#ctx0" brushRef="#br0" timeOffset="108470.5">19325 5498 737 0,'0'0'47'15,"0"0"106"-15,0 0-83 16,0 0-48-16,0 0-18 15,0 0-4-15,-12-4-7 16,12 21 7-16,0 4 1 16,0 1 1-16,0 3 2 0,0-4-2 15,0-1-2-15,0-1 3 16,0-7-1-16,0-3-2 16,0-3 2-16,0-6-2 15,0 0 1-15,0 0 0 16,0 0 5-16,0-3 5 15,0-11 8-15,8-11-17 16,6-1 0-16,5-2-2 16,0-5 2-16,2 2 0 15,0 4-4-15,-2 3-1 16,-2 7 2-16,-3 7 0 16,-3 6-2-16,-2 4 0 0,1 0-1 15,-1 0 2-15,0 12-2 16,0 8 3-16,-4 5-3 15,0 2 4-15,0-1 0 16,-2-1 1-16,0 1-1 16,0-5 0-16,-1-3-1 15,-1-3 1-15,2-5 0 16,-3-5 0-16,0-2 1 16,0-3-1-16,1 0 1 15,2-3 6-15,5-15 2 16,2-8-9-16,10-3 2 15,2-5-2-15,5-2 1 16,3 0-1-16,1 5 0 16,-1 7-1-16,-5 8 0 0,-1 9 1 15,-2 5-1-15,-2 2-3 16,-2 9 0-16,-3 11 1 16,-2 6 2-16,-2 2-1 15,-1 0-1-15,-4 1-10 16,-1 1-42-16,-5 0-56 15,0-4-70-15,0-6-148 16</inkml:trace>
  <inkml:trace contextRef="#ctx0" brushRef="#br0" timeOffset="109475.7">20957 5467 624 0,'0'0'13'0,"0"0"104"16,0 0-10-16,0 0-61 16,-85-44-12-16,58 44-13 15,-4 0-8-15,-3 1 7 16,-1 14-1-16,1 7-4 16,4 3-5-16,2 5-8 15,6-1 5-15,9-3-5 16,3-2-2-16,7-6 1 15,3-2-2-15,0-5 1 16,3-7-10-16,16-2-13 16,8-2 11-16,6-6-25 15,1-14-72-15,-1-5-49 16,-3-5 10-16,-6-4 25 16,-3-3 62-16,-8-4 61 15,-2-3 22-15,-4 3 20 0,-5-5 10 16,-2 3-6-16,0 1 4 15,0 6 7-15,0 12 42 16,0 10 24-16,0 8-33 16,0 6-28-16,0 0-55 15,0 11-7-15,0 17 0 16,0 13-1-16,4 3 2 16,4 6 0-16,2-1-1 15,3 2 1-15,-1-1-2 16,5-3 1-16,-4-4-43 15,2-1-86-15,-3-11-60 16,1-9-150-16</inkml:trace>
  <inkml:trace contextRef="#ctx0" brushRef="#br0" timeOffset="109918.68">21178 5417 788 0,'0'0'13'0,"0"0"113"16,0 0-67-16,0 0-26 16,0 0-22-16,0 0-2 0,28-54 4 15,-17 52-3-15,-1 2-3 16,-1 0-6-16,2 8 0 15,2 13-1-15,-1 6 0 16,0 4 2-16,0 2-1 16,-3 0 0-16,-1-2 0 15,-3-6 4-15,-2-7-5 16,-3-6-6-16,0-3 5 16,0-1 0-16,-3-5 1 15,-9-2 2-15,0 1 4 16,-3-2-6-16,6 0 0 15,2-11 3-15,5-10-3 0,2-8-1 16,0-5-7 0,17-2 4-16,8-3-3 0,5 2-10 15,4 3-37-15,6 2-32 16,-1 7-61-16,-1 4-60 16,-1 5-161-16</inkml:trace>
  <inkml:trace contextRef="#ctx0" brushRef="#br0" timeOffset="110144.48">21507 5456 3 0,'0'0'7'0,"0"0"7"16,0 0 11-16,0 0-19 15,0 0-6-15,0 0-55 16</inkml:trace>
  <inkml:trace contextRef="#ctx0" brushRef="#br0" timeOffset="110960.61">21771 5338 624 0,'0'0'109'0,"0"0"48"15,0 0-79-15,0 0-57 16,-80-13-12-16,59 17-2 16,4 9 0-16,1-2-1 15,4 2-2-15,6-1 0 16,2-1-2-16,4 0-3 16,0-2 1-16,0 2-1 0,0-5 0 15,0 2 1-15,0-1 0 16,6 0 1-16,0 0 0 15,0 0-2-15,0-2-4 16,2 0 0-16,-2-2-19 16,4-3 9-16,-1 0 7 15,2 0 0-15,3 0-18 16,1-3-10-16,-2-8 1 16,0 0 4-16,-4-3 9 15,1 3 19-15,-6-2 3 16,-2 3 1-16,-1-3 1 15,-1 2 13-15,0-1 37 0,0 4-14 16,0 0 13-16,-1 4-25 16,-7 0 0-16,-3 1-3 15,-6 3-13-15,-4 0-4 16,-6 0-2-16,-3 13 2 16,0 7 2-16,2 3 3 15,4 2-3-15,6 0-3 16,9 0-1-16,6-3-4 15,3-1 1-15,0-4-2 16,6-2 2-16,13-8-1 16,7-2 0-16,4-5 4 15,5 0 2-15,0-5-3 16,-2-10-3-16,-3-5-1 16,-7-1-2-16,-5-3 2 15,-1-3 1-15,-7-2-1 0,-1 2 1 16,-5 1-1-16,-1 9 1 15,-2 3 0-15,1 11 2 16,-2 1-4-16,0 2 2 16,0 0-10-16,0 14 2 15,0 11 6-15,0 4 2 16,0 1 0-16,0 3 2 16,0-2-2-16,0 0-13 15,10-4-29-15,7-3-40 16,10-4-69-16,7-9 94 0,4-9-218 15</inkml:trace>
  <inkml:trace contextRef="#ctx0" brushRef="#br0" timeOffset="111471.92">22062 5344 744 0,'0'0'58'15,"0"0"96"-15,0 0-120 16,0 0-34-16,0 0-15 16,0 0 15-16,0 0 2 15,3 75 1-15,6-49-1 0,-1-1 8 16,1-3-7 0,2-3 8-16,-3-7-5 0,-2-5-5 15,-1-3 0-15,-4-4 1 16,3 0 3-1,4-2 11-15,2-12 11 16,4-3-21-16,1-2-3 0,-1-2-2 16,1-1-1-16,0 4 0 15,0 4 2-15,-3 6 0 16,0 4-2-16,-1 4-3 16,-1 0 2-16,3 0-1 15,-2 9-3-15,-2 6-1 16,1 2 3-16,-2 0 2 15,-1 0 1-15,2-3 0 0,-3-3 0 16,-1-6 1-16,-4-2-1 16,1-2 0-16,-2-1 3 15,0 0 5-15,6 0 6 16,0-9 10-16,1-10-18 16,2-2-6-16,-3-1-8 15,-1-4-12-15,-1-3-8 16,2 0-26-16,0 0-88 15,-1 3-96-15,2 3-211 16</inkml:trace>
  <inkml:trace contextRef="#ctx0" brushRef="#br0" timeOffset="111929.35">22571 5277 830 0,'0'0'126'0,"0"0"-51"16,0 0-62-16,0 0-13 15,0 0-1-15,0 0 0 16,-9 45 1-16,6-23 3 16,3-3-2-16,0 4 4 15,0 0-4-15,0-3 7 16,0 1-2-16,0-1-4 15,0-6-1-15,0-4 1 16,0-5-2-16,0-4 0 0,0-1 1 16,0 0 1-1,0 0 6-15,3 0 1 0,-2-8 15 16,2-14-14-16,3-3-9 16,2-4-2-16,5-2 3 15,1 1-4-15,2 2 2 16,-1 6-3-16,1 8 2 15,-1 6-2-15,0 6 3 16,-1 2-7-16,-3 0-7 16,2 18-5-16,-4 3 7 15,-2 5-9-15,-7 0 0 16,1 1-39-16,-1 2-15 16,3-1-82-16,8 0-1 15,1-6 12-15</inkml:trace>
  <inkml:trace contextRef="#ctx0" brushRef="#br0" timeOffset="112184.31">23154 5269 225 0,'0'0'647'16,"0"0"-535"-16,0 0-42 15,0 0-52-15,0 0-18 0,0 0-10 16,-16 14 10-16,19 8 4 16,4 2-2-16,1 3-2 15,2 0 0-15,0-1-1 16,0 1-7-16,1-2-33 16,0-4-62-16,-2-5-123 15,1-8-219-15</inkml:trace>
  <inkml:trace contextRef="#ctx0" brushRef="#br0" timeOffset="112640.42">23385 5284 840 0,'0'0'92'0,"0"0"20"0,0 0-62 16,0 0-41-1,0 0-9-15,0 0-3 0,-14-3 0 16,14 21 2-16,0 1 2 16,0 4 2-16,0-1 4 15,0 0 2-15,0-1-5 16,0-4-3-16,0-4 1 16,0-3 1-16,0-3-3 15,0-7 4-15,0 0-2 16,0 0-2-16,0 0 14 15,0-3-3-15,0-11 2 16,7-10-11-16,2-2 1 0,3-4-3 16,4 1 1-16,2 1-5 15,1 5 2-15,1 6 2 16,-2 7-2-16,1 4-5 16,2 6 7-16,-1 0-10 15,2 7 9-15,-3 10 1 16,-2 4-1-16,-4 4 0 15,-3 0 0-15,-2 3 0 16,-7 1-5-16,-1-1-17 16,0-3-25-16,-12-3-54 15,-13-11-126-15,-3-11-327 16</inkml:trace>
  <inkml:trace contextRef="#ctx0" brushRef="#br0" timeOffset="112824.01">23324 4932 1119 0,'0'0'34'16,"0"0"13"-16,0 0-11 16,0 0-36-16,0 0-27 15,0 0-98-15,-71 27-41 16,23 7-383-16</inkml:trace>
  <inkml:trace contextRef="#ctx0" brushRef="#br0" timeOffset="113572.73">20610 6232 482 0,'0'0'114'0,"0"0"-3"16,0 0-54-16,38-81-15 15,-38 62 23-15,0 3-19 16,-7 4-15-16,-10 3-1 16,-3 4-21-16,-6 5-3 15,-2 0-3-15,2 3-3 16,1 14 2-16,1 5 3 15,3 0-5-15,7 5 0 16,3-4-1-16,7-2 2 16,4 0-1-16,0-1 1 15,1-4-1-15,13 1 0 16,4-2 2-16,2-2 0 16,4 1-1-16,1-5-1 15,4 1 0-15,0-3 0 16,0 1 1-16,-5-1-1 0,-3-3 3 15,-11 1-3-15,-3-5 1 16,-5 0-1-16,-2 0 1 16,0 0 3-16,-9 0 3 15,-19 4-3-15,-12 1-2 16,-4 1 5-16,-3-1-7 16,3-3-15-16,4-1-71 15,12-1-75-15,8 0-65 16,10-8-191-16</inkml:trace>
  <inkml:trace contextRef="#ctx0" brushRef="#br0" timeOffset="113864.25">20897 6107 808 0,'0'0'107'0,"0"0"3"16,0 0-51-16,0 0-37 16,0 0-11-16,0 0-9 15,0-14-2-15,0 24-7 16,3 14 7-16,3 8 0 0,-3 5 0 16,-3 2 0-1,0 3 0-15,0-2 1 16,0-4-1-16,-7 0-25 15,-3-8-15-15,-1-5-12 0,-1-6-91 16,1-10-59-16,0-7-54 16</inkml:trace>
  <inkml:trace contextRef="#ctx0" brushRef="#br0" timeOffset="114038.43">20823 6304 17 0,'0'0'697'0,"0"0"-602"16,0 0-6-16,0 0-89 0,0 0-9 16,113-58-40-16,-61 44-35 15,3 4-63-15,-1 3-46 16,-1-3 162-16,-11 4-151 16</inkml:trace>
  <inkml:trace contextRef="#ctx0" brushRef="#br0" timeOffset="114959.11">21212 6238 514 0,'0'0'65'0,"0"0"2"16,0 0-28-16,0 0-5 16,0 0-1-16,0 0 36 0,5 23-2 15,11-23-17-15,8 0-13 16,-2-4-14-16,4-11-9 15,0 2-7-15,-3-4-1 16,-1-2-4-16,-5-3-2 16,-6 2 2-16,-5 0-1 15,-4 2 0-15,-2 4 0 16,0 4-1-16,-6 5-1 16,-13 5-2-16,-7 0 1 15,-7 15 2-15,-1 9 0 16,1 4 0-16,3 2 0 15,4 2 1-15,6-3-1 16,8 0 1-16,6-5 0 16,6-3-1-16,0-4 2 0,21-7-1 15,9-5 0-15,10-5-1 16,10 0-6-16,11-7-44 16,7-8 26-16,-1-4-75 15,-9-5-38-15,-16-1-1 16,-13-4 50-16,-12 2 75 15,-7-4 13-15,-9 3 54 16,-1 5 48-16,0 2-22 16,0 9 34-16,0 4-18 15,0 5-29-15,-1 3-30 16,1 0-14-16,0 0-13 0,0 0-10 16,0 10-3-1,0 10 3-15,0 6 10 16,0 4 0-16,0 4 3 15,0 2-1-15,0-2-2 0,3 2-3 16,4-2-4-16,-1 0-1 16,-3 0-1-16,-2-1 1 15,-1-3-2-15,0-6-5 16,0-7-13-16,0-10-11 16,0-2-20-16,0-5-12 15,0 0 31-15,0-9-73 16,0-11-85-16,0-2 57 15,0-5 4-15,0-4-53 16,0-1 103-16,0-1 77 0,0-3 58 16,0 4 94-16,0 0-26 15,2 2-17-15,-1 5 0 16,1 2-9-16,4 3-4 16,-2 4-20-16,4 4-24 15,1 2-17-15,3 1-14 16,4 3-13-16,5 0 0 15,3 3-6-15,4 3 3 16,-1 0-5-16,-2 0-1 16,-5 13 1-16,-5 1 0 15,-6 6 0-15,-6 1-5 16,-3-1-1-16,0 4-4 16,-17-2 1-16,-5 2-2 15,-6-2-6-15,1 1-38 16,0-3-47-16,6-5-66 0,5-6-82 15</inkml:trace>
  <inkml:trace contextRef="#ctx0" brushRef="#br0" timeOffset="115564">22241 6149 110 0,'0'0'693'0,"0"0"-554"15,0 0-50-15,0 0-35 16,0 0-19-16,-6-79-17 16,25 64-10-16,3-1-7 15,3 2 1-15,0 0-1 16,-4 1 0-16,-4 1 2 16,-3 1-1-16,-5 6-1 15,-4 1 2-15,-2 4-3 16,-3 0 5-16,0 0-4 0,2 0-1 15,1 15-8 1,2 10 6-16,-2 5 4 0,2 4 2 16,0 3-4-1,0-1 0-15,3 3 1 0,-1-3-2 16,-2 3-9-16,-2-1-17 16,-3 0-33-16,0 3-42 15,-10-4-109-15,-8-3-63 16</inkml:trace>
  <inkml:trace contextRef="#ctx0" brushRef="#br0" timeOffset="115777.66">22312 6532 513 0,'0'0'447'0,"0"0"-350"16,0 0 2-16,0 0-69 15,0 0-21-15,0 0 0 16,53-27-5-16,-2 13-2 16,5-1-2-16,4 3-17 15,-7 4-39-15,-4-3-91 16,-10 2-287-16</inkml:trace>
  <inkml:trace contextRef="#ctx0" brushRef="#br0" timeOffset="117574.73">3579 7453 568 0,'0'0'60'0,"0"0"22"16,0 0-30-16,0 0-25 16,0 0-2-16,-105-7 4 15,78 25 10-15,-1 7 7 16,2 3-10-16,4 8-10 16,6 1-18-16,5 4 0 15,3-3-8-15,5-5 6 16,3-6-5-16,0-4 0 15,0-7 0-15,10-7-1 16,2-4 0-16,4-5 0 16,5-1 0-16,6-19 5 0,3-9 8 15,1-3-13 1,-4-3 5-16,-5-2-3 0,-5 1-1 16,-4 2 0-16,-4 4 0 15,-4 3-1-15,-2 10 0 16,-2 6 1-16,-1 5 0 15,0 6 4-15,0 0 2 16,0 0-7-16,0 11-3 16,2 10 1-16,3 8 2 15,-2 2 1-15,3-1-1 16,2-1 0-16,1-1-1 16,4-3-12-16,1-6-21 15,4-3-72-15,5-7-29 0,4-9-32 16,2 0-64-16</inkml:trace>
  <inkml:trace contextRef="#ctx0" brushRef="#br0" timeOffset="118010.3">3920 7441 447 0,'0'0'286'0,"0"0"-148"15,0 0-32-15,0 0-64 16,0 0-35-16,0 0-3 0,-31 8-4 15,31 17 3 1,0 7 5-16,0-2-1 0,3 4 2 16,6-2-1-16,1-5-1 15,-1-2-6-15,-3-1 2 16,0-9 3-16,-3-5-6 16,-1-5 0-16,-2-3 0 15,0-2 0-15,1 0 5 16,1 0-4-16,-2-2 9 15,3-15 1-15,-1-6-5 16,4-7-5-16,2-4-1 16,1 0 0-16,6 0-1 15,0 2-9-15,1 6 2 16,4 9 6-16,-1 6 0 16,-1 7-1-16,-3 4 2 0,4 0-6 15,-2 12 0-15,2 11-2 16,-1 2 7-16,0 0-6 15,-2 3-3-15,-4 0-18 16,4-1-42-16,-4-1-35 16,2-5-44-16,1-8-15 15,0-6-235-15</inkml:trace>
  <inkml:trace contextRef="#ctx0" brushRef="#br0" timeOffset="118310.12">4594 7411 670 0,'0'0'76'0,"0"0"6"16,0 0-21-16,0 0-34 16,0 0-12-16,0 0-1 15,-82 9 10-15,62 10-10 16,-2 3-1-16,-1 6-5 15,0 3-6-15,4 2-2 16,-2-1 1-16,8-4 1 16,4-1-1-16,4-6-1 15,5-4 2-15,0-5-7 16,6-3-1-16,15-8-34 16,9-1-29-16,4-4-36 15,4-18-51-15,-6-9-148 0</inkml:trace>
  <inkml:trace contextRef="#ctx0" brushRef="#br0" timeOffset="118533.84">4557 7146 673 0,'0'0'66'0,"0"0"64"15,0 0-24-15,0 0-68 16,0 0-38-16,0 0 0 0,-21 33 0 15,35 3 7-15,2 6-6 16,6 5 0-16,-4 3 3 16,0 6-2-16,-1 0-4 15,-1 0-22-15,-5-2-130 16,-1-7-143-16</inkml:trace>
  <inkml:trace contextRef="#ctx0" brushRef="#br0" timeOffset="119158.3">5594 7260 884 0,'0'0'24'16,"0"0"-22"-16,0 0 48 15,-88-36-20-15,64 33-14 16,5 3-6-16,-3 0 7 16,2 0 4-16,-1 11-7 15,4 10-9-15,0 8 0 16,2 8-2-16,3 2-1 15,4 3-2-15,5-5 2 0,3-4-2 16,0-4-1-16,0-7 1 16,12-4 2-16,3-7-2 15,1-3 0 1,7-7-2-16,4-1-6 0,1-6 1 16,3-19-15-16,-1-6 0 15,-3-2-17-15,-6-7-4 16,-8-1 15-16,-5 1 12 15,-5 2 9-15,-3 5 7 16,0 9 2-16,0 5 10 16,-2 6 31-16,-2 9-8 15,0 2-1-15,4 2-18 16,-1 0-3-16,1 0-13 0,0 10-3 16,0 13 3-1,0 8 0-15,5 0 0 0,1 3 3 16,6 1-3-16,-2-3 1 15,-2-3-1-15,5-3 0 16,-1-6-1-16,1-4 1 16,1-6 0-16,2-5-15 15,4-5-51-15,5-1-43 16,3-20-52-16,-1-11-54 16</inkml:trace>
  <inkml:trace contextRef="#ctx0" brushRef="#br0" timeOffset="119803.66">5907 7050 582 0,'0'0'97'16,"0"0"52"-16,0 0-46 15,0 0-24-15,0 0-39 16,0 0-9-16,-34-53 5 16,34 53-23-16,0 0-1 15,0 0-12-15,-3 23 2 16,1 7-2-16,2 8 12 15,0 1-12-15,0-1 14 16,0 4-9-16,5-1 1 16,5-4-4-16,1 3 5 15,0-4-1-15,0 1-3 16,2-2 2-16,-1-7-2 16,0-2-1-16,2-7-1 0,-4-6-1 15,0-7 0 1,-3-3 0-16,6-3 0 0,3 0 1 15,5-8 4-15,9-15-1 16,-3-5-2-16,3-6 0 16,0-3-4-16,-5-4-1 15,-1 2-4-15,-7 0 1 16,-6 6 2-16,-5 5 1 16,-6 6 3-16,0 7-1 15,0 8-2-15,0 4-1 16,0 3 2-16,0 0 2 15,-9 0-4-15,1 12 1 0,-2 8 3 16,3 1-1 0,5 4 1-16,2-4-1 0,0 1 1 15,0-3 0-15,2 1 0 16,7-2-2-16,4-1 1 16,1-3 1-16,0 0 3 15,1-1-1-15,0-3-1 16,-4 2 4-16,-2-4-5 15,-5 0 0-15,0-1-3 16,-4-1 3-16,0 5 0 16,-4 3 1-16,-12 0-1 15,-8 1-4-15,-1 0-4 16,1-6-26-16,7-5-36 16,4-4-38-16,10 0-99 15,3-21-215-15</inkml:trace>
  <inkml:trace contextRef="#ctx0" brushRef="#br0" timeOffset="120170.51">6602 7241 872 0,'0'0'59'15,"0"0"-34"-15,0 0 16 16,0 0-9-16,0 0 5 15,0 0-2-15,-36 87-1 16,36-63-4-16,0-2-11 0,0-1-13 16,5-2-1-16,5-4 2 15,5-2-2-15,3-5-5 16,3-5 5-16,3-3-5 16,-1 0 2-16,3-12 8 15,-1-12-9-15,-2-7 1 16,-4-3 2-16,-7-5-4 15,-9 1 0-15,-3 1-4 16,0 3-1-16,-8 9-10 16,-12 6 0-16,-6 8 4 15,-5 11-15-15,-5 3-9 16,0 20-25-16,-1 9-47 16,7 2-169-16,2-3-204 15</inkml:trace>
  <inkml:trace contextRef="#ctx0" brushRef="#br0" timeOffset="122030.48">7838 7220 767 0,'0'0'41'0,"0"0"32"16,0 0-62-16,0 0-11 0,0 0 10 16,0 0 8-16,0 0-9 15,-11 88 0-15,11-63 4 16,0 0 2-16,0 0-4 16,0 0-3-16,0-2-2 15,0-7-4-15,0-2 0 16,0-6 1-16,0-6 0 15,0 0-1-15,0-2 10 16,0 0 4-16,0-12 31 16,0-7-42-16,0-9-1 15,3-3-2-15,10 2-2 16,-5 0 1-16,8 6 0 16,-6 3-1-16,-1 8-2 15,0 4 2-15,-1 4-1 16,2 4-4-16,3 0 2 0,4 0 3 15,2 13-2-15,0 1-1 16,1 5 3-16,1 1 0 16,-3 1 0-16,1 3 0 15,-1-4 0-15,-4-2 5 16,-5-3-5-16,-2-2-2 16,-6-2-1-16,-1-4 2 15,0-3-1-15,0 0 1 16,0-4 0-16,0 0 1 15,0 0 1-15,0 0 7 0,-7-12-6 16,4-5 0 0,2-7 1-16,1-6-1 0,0 1 1 15,11-4-3-15,6 6 0 16,2 3-1-16,2 8 0 16,2 3-2-16,-3 5 3 15,0 7-1-15,-4 1-2 16,0 2 1-16,-3 17-2 15,-4 4 0-15,2 5-2 16,-5 6 4-16,2 0-16 16,-3 2-1-16,6-4-42 15,-3-6-61-15,2-3 11 16,2-8-87-16,2-11-114 16</inkml:trace>
  <inkml:trace contextRef="#ctx0" brushRef="#br0" timeOffset="122518.83">8674 7265 410 0,'0'0'175'15,"0"0"-56"-15,0 0-22 16,0 0-28-16,0 0-2 16,0 0-32-16,-58-58-12 15,43 58-9-15,0 0 4 16,0 13-3-16,-3 5-4 15,3 9 0-15,0 7-2 16,3 0-2-16,-1 3-2 0,8-4-1 16,4-4-3-16,1-7 2 15,0-6-3-15,0-3 1 16,3-4-1-16,12-4 1 16,0-5-1-16,4 0 2 15,6-5 1-15,0-14 1 16,1-7-3-16,-2-1-1 15,-4-2-12-15,-4-2 5 16,-3 2 1-16,-5 2 5 16,-5 5 1-16,0 3 0 15,0 8 1-15,-3 5-1 16,0 6 0-16,0 0 0 16,0 0-2-16,0 2-8 0,1 15-2 15,5 6 12 1,-2 5 0-16,1 1 1 0,3-4 0 15,-1 0-2-15,6-3-10 16,2-3-21-16,3-5-63 16,6-3-46-16,4-8-24 15,7-3-50-15,0-3-69 16</inkml:trace>
  <inkml:trace contextRef="#ctx0" brushRef="#br0" timeOffset="122762.26">9086 7137 696 0,'0'0'45'0,"0"0"112"0,0 0-71 15,0 0-41-15,0 0-28 16,0 0-8-16,-21-17-9 16,21 33 1-16,0 9 0 15,9 7 7-15,-1 4-5 16,1 0-1-16,2 1-1 15,-1 0-1-15,-1-1 0 16,-1-3-13-16,-2-6-18 16,-2-8-69-16,2-7-91 15,2-12-89-15</inkml:trace>
  <inkml:trace contextRef="#ctx0" brushRef="#br0" timeOffset="123050.75">9330 7224 625 0,'0'0'94'16,"0"0"32"-16,0 0-23 16,0 0-46-16,0 0-36 15,0 0-8-15,-25-12 0 16,6 20-11-16,-4 7 5 16,-7 2 2-16,-3 1-4 15,2-2 0-15,2 2-4 16,7-1-1-16,8-2 0 15,6 2 0-15,8 0-1 16,0 2 0-16,5-2-2 0,17-3 3 16,9-2 3-16,8-2-1 15,4-5-2-15,2 0-9 16,-1-3-33-16,-5 0-59 16,-6-2-91-16,-4 0-87 15</inkml:trace>
  <inkml:trace contextRef="#ctx0" brushRef="#br0" timeOffset="123499.6">9515 7338 745 0,'0'0'53'16,"0"0"38"-16,0 0-8 15,0 0-75-15,0 0-8 16,0 0 0-16,-3 0 22 16,17 0 9-16,5 0-7 15,4 0-9-15,4-10-3 16,3-5-9-16,0 1 1 15,-7-3 0-15,-1 0-4 0,-10 0-9 16,-8-1 6-16,-4 3-7 16,0 0 6-16,0 5 1 15,-13 7-7-15,-6 3 9 16,-4 1-1-16,-5 21 2 16,-1 6 4-16,1 5-3 15,4 2 5-15,10 2-1 16,6-3-3-16,8-1 2 15,4-8-4-15,24-6-4 16,14-7-19-16,15-11-39 16,6-1-141-16,9-3-120 15</inkml:trace>
  <inkml:trace contextRef="#ctx0" brushRef="#br0" timeOffset="124070.06">10817 7193 804 0,'0'0'20'0,"0"0"78"15,0 0-17-15,0 0-58 16,0 0-10-16,0 0 9 0,-91-28-12 16,63 28-3-16,-4 17 0 15,1 3-1-15,0 6-3 16,2 2 1-16,5 1-1 16,8-1 2-16,4 1-5 15,9-7 1-15,3-3-1 16,0-5 0-16,13-4 0 15,9-7 0-15,6-3 0 16,5 0 0-16,6-16-9 16,-2-4-15-16,2-9-20 15,-8 0-17-15,-10-2-5 16,-5-4 42-16,-10 1 19 16,-1 3 5-16,-5 3 0 0,0 10 7 15,0 8 28 1,0 5 9-16,0 5 4 0,0 0-44 15,-3 12-4-15,-2 9 0 16,2 5 1-16,2 4-1 16,1-2 1-16,0-1-1 15,3-3 0-15,13-3-1 16,4-6-8-16,4-4-26 16,7-7-48-16,5-4-25 15,5 0 86-15,1-18-195 16,-4-5-59-16</inkml:trace>
  <inkml:trace contextRef="#ctx0" brushRef="#br0" timeOffset="124478.1">11147 7103 359 0,'0'0'167'0,"0"0"3"15,0 0-36-15,-3-72-7 16,0 72-67-16,2 0-12 16,-1 0-33-16,1 0-10 15,-4 20-2-15,0 7-1 16,4 5 4-16,1 4 0 15,0-4-5-15,0 0 5 16,9-4-3-16,4-4 1 16,2-4-3-16,3-3-1 15,6-5 0-15,2-8-3 16,3-4-12-16,10-4 3 16,-3-18-41-16,3-5-4 0,-8-7-42 15,-7-6 1-15,-9-5 19 16,-8-5 42-16,-4-1 31 15,-3 6 6-15,0 10 52 16,0 11 46-16,-6 10 19 16,2 9-34-16,-1 5-25 15,1 0-30-15,-4 17-28 16,-1 14 2-16,-1 10 5 16,5 2-1-16,5 2-3 15,0 2-3-15,2-3 0 16,20-3-5-16,6-2-28 15,10-4-50-15,4-6-137 16,10-8 2-16</inkml:trace>
  <inkml:trace contextRef="#ctx0" brushRef="#br0" timeOffset="124970.71">12331 7008 997 0,'0'0'16'16,"0"0"2"-16,0 0-7 16,0 0-9-16,0 0 0 0,-24 71 2 15,24-43-2-15,0 2 5 16,0-4 1-16,0-1-4 15,0-3-1-15,0-2-2 16,0-7 2-16,0-3-3 16,0-6 1-16,0-4 0 15,0 0 0-15,1 0 3 16,6-4 5-16,2-14-3 16,6-7-6-16,1-7-2 15,3-2 1-15,1 0-9 16,-1 2 7-16,-1 2-2 15,0 6-1-15,-2 8 5 0,-2 5 0 16,-4 10 0-16,-1 1-2 16,-3 0 1-16,3 15-2 15,-4 7 2-15,1-1 2 16,-3 7 0-16,-1-1-5 16,0-2-1-16,4 0-2 15,3-6-16-15,3-2-29 16,6-5-47-16,4-7-42 15,5-5-40-15,6 0-58 16</inkml:trace>
  <inkml:trace contextRef="#ctx0" brushRef="#br0" timeOffset="125293.77">12784 7068 556 0,'0'0'212'0,"0"0"-47"15,0 0-80-15,0 0-48 0,0 0-19 16,0 0-12-16,-14-3-5 15,9 23 8-15,4 4 5 16,1 1 1-16,0 0-3 16,0-3-5-16,0-3-1 15,6-1 1-15,4-6-6 16,4-2-1-16,-4-5 0 16,3-5 4-16,2 0-2 15,3-5 6-15,2-11-5 16,-1-6-3-16,-1-3 0 15,-8-3-3-15,-6-1-1 16,-4 1-13-16,0 1-6 16,-10 7-8-16,-9 8 5 15,-6 10-5-15,-4 2-31 0,-2 9-57 16,3 10-9-16,7 0-55 16,6-4-115-16</inkml:trace>
  <inkml:trace contextRef="#ctx0" brushRef="#br0" timeOffset="125764.2">13053 6934 775 0,'0'0'158'0,"0"0"-70"0,0 0-67 16,0 0-21-16,0 0 0 15,0 0 9-15,0 62 10 16,3-37-6-16,3-1-1 16,1-1-7-16,3-3-3 15,0-5 0-15,-1-3 1 16,-3-1-3-16,0-8 0 16,-5 0 2-16,2-3 0 15,0 0 0-15,0 0 0 16,3-6 9-16,3-13-9 15,6-6 0-15,2-6-1 0,2-3 0 16,-1-1-1 0,3 0 1-16,1 5 0 0,0 5-1 15,-2 11 0-15,-1 9 2 16,-2 5-2-16,-1 0 1 16,-1 15-1-16,0 6 0 15,-5 9 0-15,2 1 1 16,-6 1 0-16,-3 0-1 15,-2-4 0-15,-1-1-1 16,0-4-9-16,0-6-13 16,0-2-22-16,0-3-32 15,5-7-121-15,3-3-79 16</inkml:trace>
  <inkml:trace contextRef="#ctx0" brushRef="#br0" timeOffset="125953.69">13663 7045 865 0,'0'0'55'0,"0"0"39"16,0 0-49-16,0 0-37 16,0 0-8-16,0 0 0 15,103-34-20-15,-69 34-77 16,5-3-111-16,0-2-132 15</inkml:trace>
  <inkml:trace contextRef="#ctx0" brushRef="#br0" timeOffset="126628.81">14210 6694 599 0,'0'0'19'0,"0"0"116"16,0 0-10-16,-85-12-50 16,62 16-23-16,-1 13-18 15,1 5-4-15,9 5-5 16,3 7-3-16,2 2-9 16,8 3-4-16,1 2 2 0,0 1-9 15,0 0 2-15,8-3-2 16,1 1-1-16,-1-6 1 15,-2-1 0-15,-3-2-2 16,-3-6-2-16,0-3-18 16,0-8-24-16,-1-8-30 15,-7-4-39-15,0-2-5 16,-1 0-10-16,-2-13-70 16,-1-6 57-16,0 0 39 15,-2-2 102-15,2 2 26 16,-1 4 147-16,4 2-29 15,3 6 29-15,4 0-29 0,2 1-47 16,0 1-45 0,11-4-36-16,14 2-13 0,7-1-3 15,10 1 0-15,1-2-8 16,-3-2-19-16,3-1-10 16,3 0-6-16,-4-1 2 15,-7 0 39-15,-5-2-57 16,-14 0 15-16,-7-3 35 15,-5-1 9-15,-1 1 39 16,0-1 20-16,-3 5-8 16,0 6 10-16,0 3-23 15,0 4-5-15,0 1-10 16,0 0-11-16,0 0-10 16,0 1-2-16,0 16-1 15,1 9 0-15,3 2 1 0,0 1 0 16,2-4 2-16,3 0-2 15,6-3-8-15,6-2-23 16,0-1 13-16,4-7-131 16,0-6-70-16,-1-6-278 15</inkml:trace>
  <inkml:trace contextRef="#ctx0" brushRef="#br0" timeOffset="127125.27">14657 6861 747 0,'0'0'32'0,"0"0"111"15,0 0-44-15,0 0-78 16,0 0-16-16,0 0-4 16,-3 14 8-16,3 10 18 15,0 1-14-15,3-1 5 16,1 0-7-16,3-1-2 15,-1-4 5-15,0 0-10 16,1-4 3-16,-3-6-7 16,2-1 0-16,-5-5 0 15,-1-1 1-15,0-2 3 16,0 0-2-16,3 0 2 16,3-5 3-16,5-12 13 0,2-8-18 15,4-3 0-15,0-8-2 16,3 1 1-16,-2-1-1 15,2 3 1-15,4 5-2 16,-1 4 1-16,-1 9 0 16,0 6-4-16,-5 7 0 15,-2 2 0-15,-6 3-2 16,-3 16-3-16,-4 6 4 16,-2 4 1-16,0 4-9 15,0-2-1-15,0-1-3 16,0-3-13-16,4-5-10 15,11-3 1-15,11-1 11 0,7-9-149 16,5-3 26 0,6-6-86-16,1 0-118 0</inkml:trace>
  <inkml:trace contextRef="#ctx0" brushRef="#br0" timeOffset="127775.29">15363 6900 409 0,'0'0'181'0,"0"0"-17"16,0 0-26-16,-7-72-43 15,-3 64-49-15,-6 3-20 16,0 5-2-16,-3 0-4 16,-2 5-16-16,0 11 6 15,0 7-4-15,5 4-2 16,1 3 2-16,3 1-6 16,7-3 1-16,5-3 2 15,0-4-2-15,0-5-1 0,6-5 1 16,8-2 2-16,4-4 0 15,3-3-3-15,-2-2 0 16,3 0 2-16,-1-5-5 16,-1-9 1-16,-1-3-5 15,0-2-1-15,-7-4 3 16,-1-2-1-16,1 0 1 16,-6 8-5-16,-2 2 10 15,-2 8-2-15,-2 2 3 16,0 5-2-16,3 0-2 0,-2 11-5 15,2 10 5-15,0 3 3 16,3 0-2 0,-1-1 5-16,1-5-3 15,1 0 0-15,3-7 0 0,1 0 0 16,1-7-4-16,2-2 0 16,0-2-33-16,2 0-15 15,0-14-55-15,-2-7-33 16,-4-4-14-16,3-7 64 15,-6-6 31-15,2-1 35 16,-1-2-23-16,0-3 24 16,-1 2 14-16,-1 0 9 15,-2 3 21-15,1 6 75 16,-4 10 40-16,-1 8 30 16,0 8 33-16,0 7-95 0,0 0-67 15,0 11-37-15,0 15 0 16,-8 12 8-16,3 7 0 15,0 2 0-15,4 6-1 16,1 1-2-16,0-1-5 16,1-3-2-16,9-8-34 15,4-8-42-15,-4-5-168 16,1-11-255-16</inkml:trace>
  <inkml:trace contextRef="#ctx0" brushRef="#br0" timeOffset="129058.48">16402 6835 674 0,'0'0'4'0,"0"0"114"16,0 0 12-16,0 0-53 15,0 0-50-15,0 0-20 16,-40-20-7-16,37 46 0 15,-2 8 3-15,5 8 2 0,0-1 0 16,0 1-4-16,6-4-1 16,6-5 1-16,0-8-1 15,9-6-5-15,-2-8-37 16,1-8-77-16,5-3-60 16,-3-9 7-16,-1-13-56 15,-2-8-11-15,-2-4 202 16,-5-1 37-16,-5 1 156 15,-1 2 19-15,-2 3-65 16,0 7-2-16,-4 5-18 16,0 5 24-16,1 8-8 15,-1 1-43-15,0 3-18 16,3 0-34-16,3 0-10 16,3 13-1-16,4 3 10 0,1 8-2 15,2-3 5-15,-1 4 0 16,0-3-6-16,-1 2-6 15,-1-6 3-15,-7-6-1 16,1-5-3-16,-4-4 3 16,-3-3-2-16,2 0 7 15,4-11-4-15,6-12 7 16,1-7-11-16,4-6 0 16,-2 0 0-16,4 0-1 15,0 4 1-15,1 7-1 16,1 6-3-16,-3 7 2 0,0 10 1 15,-1 2 0 1,0 0-1-16,-3 17 0 0,-4 7 0 16,-4 4 2-16,-5 3-2 15,-1-1 2-15,0 0-4 16,0 2-9-16,-14-4-21 16,-7-6-62-16,-3-8-97 15,-3-11-137-15</inkml:trace>
  <inkml:trace contextRef="#ctx0" brushRef="#br0" timeOffset="129240.07">16563 6581 580 0,'0'0'150'16,"0"0"-117"-16,0 0-33 15,0 0-19-15,0 0-23 16,0 0-102-16,0 0-236 16</inkml:trace>
  <inkml:trace contextRef="#ctx0" brushRef="#br0" timeOffset="129531.05">17562 6646 834 0,'0'0'47'0,"0"0"26"16,0 0-8-16,0 0-45 16,0 0-18-16,0 0-2 15,-19-3-4-15,19 25 4 16,0 4 2-16,0 6-1 15,0 2 1-15,3 0-2 16,6 4 1-16,0 2 0 0,1 0-1 16,3-2-14-1,-1-3-43-15,3-8-77 16,-3-13-89-16,2-14-330 16</inkml:trace>
  <inkml:trace contextRef="#ctx0" brushRef="#br0" timeOffset="130212.6">17868 6690 726 0,'0'0'121'16,"0"0"-12"-16,0 0-28 16,0 0-44-16,0 0-35 15,0 0-2-15,-22-4-3 16,22 29 3-16,0 4 8 15,0 1 5-15,0 2-5 16,3-2-1-16,2 4 1 0,0-1-5 16,1-3 0-16,-2-1-1 15,3-6-1-15,-6-8-1 16,1-7 1-16,-1-3-1 16,2-5-1-16,-3 0 1 15,3 0-3-15,4-18 2 16,5-6 0-16,5-7-3 15,-1-1 0-15,2 3-5 16,3-1 6-16,-2 3 1 16,4 5-1-16,-3 3 1 15,1 2 2-15,-1 6 0 16,-1 2 0-16,-5 4-1 0,-3 5-1 16,-2 0 1-16,-1 0-2 15,-2 11 0 1,0 5 3-16,1 2 0 0,-1 2-2 15,2 1 2-15,1-1 3 16,4 0-2-16,1-3-1 16,3 0 0-16,0-1-2 15,4-8 2-15,1-6 0 16,0-2 0-16,-1-4 0 16,0-11 0-16,-3-7-8 15,-3 1 1-15,-4-2 0 16,-3 0 5-16,-3-4 2 15,-5 1 0-15,0 6 1 0,0 3-1 16,-3 7 1-16,-3 7 15 16,-3 3-16-16,-3 3 1 15,-1 16-2-15,-1 6 1 16,2 2 0-16,5 2 0 16,5 0 0-16,2-2 0 15,0-4-18-15,2-4-15 16,7-3-82-16,-3-7-75 15,-3-7-73-15</inkml:trace>
  <inkml:trace contextRef="#ctx0" brushRef="#br0" timeOffset="130416.16">17599 6839 821 0,'0'0'23'15,"0"0"-22"-15,87 0-2 16,-17-7-54-16,14-8-105 16,10-3-126-16</inkml:trace>
  <inkml:trace contextRef="#ctx0" brushRef="#br0" timeOffset="131082.13">19273 6872 573 0,'0'0'99'0,"0"0"22"16,0 0-14-16,0 0-58 0,0 0-7 16,0 0-13-16,-24-79-9 15,17 70 5-15,-2 2-5 16,-3 4 1-16,-4 3-12 15,-1 0-7-15,-6 0 0 16,0 10 0-16,-1 5 0 16,4 1-2-16,4 3 2 15,4 2-2-15,7 2-2 16,5 1 0-16,0 1 2 16,2-3 0-16,13-4 0 15,4-1 5-15,1-12-4 16,7-3-1-16,0-2-5 15,3-7 2-15,0-16-12 16,-4-5-6-16,-2-8-9 16,-8 0-2-16,-4-4 5 0,-6-2 16 15,-6-2 5-15,0-1 1 16,0 0 4-16,0 1 1 16,-1 3 1-16,-5 9 2 15,-3 4 8-15,4 14 18 16,1 6 4-16,2 6 6 15,2 2-20-15,0 2-19 16,-1 18 1-16,1 8-1 16,0 6 4-16,3 3 7 15,15 0-5-15,0-1-2 16,6 1-1-16,2-2 2 16,0 0-5-16,0 1-5 0,-3 0-23 15,2 3-25 1,4-5-34-16,4-7-83 0,1-11-188 15</inkml:trace>
  <inkml:trace contextRef="#ctx0" brushRef="#br0" timeOffset="131316.22">19767 6710 920 0,'0'0'49'0,"0"0"35"15,0 0-42-15,0 0-42 16,0 0-5-16,0 0 5 0,-6 50 3 16,15-20-2-16,-2 4-1 15,1 1 0-15,-1 1 0 16,5-3 0-16,0-2-29 16,3-4-18-16,1-5-72 15,5-12-93-15,3-7-120 16</inkml:trace>
  <inkml:trace contextRef="#ctx0" brushRef="#br0" timeOffset="132214.26">20132 6794 466 0,'0'0'192'0,"0"0"-24"0,0 0-30 15,0 0-89-15,0 0-22 16,0 0 2-16,-68-40-9 15,53 43-11-15,-3 10-2 16,3 7 4-16,-1 3 5 16,5-1-8-16,5 2-1 15,2-3-4-15,4-1-1 16,0-3-2-16,0-5 0 16,4-2 1-16,5-4-1 15,3-6 0-15,4 0-2 16,2 0-4-16,0-14 5 15,4-8-14-15,1 1 2 16,-2-4-4-16,0 4-6 16,1 4 4-16,-2 4 2 0,0 4 1 15,-1 6-2-15,-2 3-16 16,2 0 7-16,-6 7-6 16,-2 10-4-16,-2 3-14 15,3 2 11-15,5 0-3 16,1-1 29-16,4-5 10 15,2-2-26-15,-1-8-29 16,4-3 15-16,2-3 28 16,-1 0 5-16,-1-12 1 15,-2-8 8-15,-5-4 2 0,-8 0 12 16,-5-3 35 0,-6-1 10-16,-1 3 3 0,0 3 2 15,0 3 2-15,-8 9 9 16,-4 1-12-16,-3 8-31 15,-4 1-19-15,-2 1-6 16,-2 17-4-16,2 6 4 16,0 5 0-16,5 1-2 15,6 2 1-15,4-3-3 16,2 0 0-16,4-7-1 16,0-2 1-16,0-6-1 15,13-3-2-15,1-3-8 16,0-8-8-16,7 0-19 15,-3 0-3-15,1-13-13 16,0-6 16-16,-4-2 19 0,-1 0 14 16,-4 0 2-16,-2 5 2 15,-4 5 1-15,-2 2 0 16,3 7 19-16,-3 2 14 16,1 0-20-16,1 14-12 15,3 8 17-15,2 6 8 16,1 6-1-16,-1 6-11 15,-2 1 5-15,2 3 2 16,-4-1-2-16,-5-2-13 16,0-2-3-16,0 0 0 15,-20-3-1-15,0-7-1 16,1-7-1-16,-1-10 3 0,3-7-3 16,1-5-1-16,1-3-10 15,2-19-8-15,8-8-16 16,5-7-51-16,0-2-85 15,14-3-98-15</inkml:trace>
  <inkml:trace contextRef="#ctx0" brushRef="#br0" timeOffset="132620.9">20793 6982 784 0,'0'0'88'0,"0"0"33"15,0 0-58-15,0 0-40 16,0 0-16-16,0 0 7 16,0 0-2-16,106-12-3 0,-79 12 8 15,-2 0-4-15,2 0-9 16,-5 7-2-16,-1 8 2 16,-3 4-4-16,-5 3 0 15,-3-1 0-15,-2 2-5 16,-5-2 4-16,-3-4-1 15,0-3 2-15,0-2-1 16,-1-4-6-16,-9-3 7 16,5 0-3-16,-3-5 1 15,5 0-1-15,2 0 3 0,-1-7 5 16,2-13-5 0,0-2 0-16,11-4-4 15,11-4 4-15,11 4-3 0,6-2-18 16,10 5 1-16,2 3-60 15,4 4-41 1,3 4-65-16,-3 5 21 0,-3 5-27 16,-8 2-110-16</inkml:trace>
  <inkml:trace contextRef="#ctx0" brushRef="#br0" timeOffset="133024.31">21565 6924 404 0,'0'0'130'15,"0"0"-5"-15,0 0-31 16,0 0-28-16,0 0 3 0,-84-21-27 15,67 15-6 1,-3 1-13-16,6 2-3 0,0 3-10 16,2 0-2-16,-2 0-2 15,1 14 0-15,0 7-5 16,3 5 5-16,4 3-2 16,4-4-1-16,2-1 1 15,0-4-2-15,0-3 1 16,5-3 1-16,4-3-3 15,4-2 4-15,2-4-4 16,3-3-1-16,-2-2 5 16,5 0-5-16,0-3 0 15,-1-12-3-15,3-3 2 16,-3-5-14-16,-3-1 8 0,1 0-4 16,-4 4-4-16,-1 3 4 15,-4 8 1-15,0 6 2 16,2 3-7-16,-4 3 4 15,1 18 7-15,-1 4 4 16,6 4 0-16,-1 2 0 16,5-2-1-16,-1-2-3 15,1-6-79-15,1-4-78 16,0-9-92-16</inkml:trace>
  <inkml:trace contextRef="#ctx0" brushRef="#br0" timeOffset="133670.06">21894 6947 777 0,'0'0'69'16,"0"0"33"-16,0 0-73 15,0 0-24-15,0 0 0 16,0 0 5-16,-18 81 6 15,18-56-8-15,0-6 5 16,0-1-6-16,0-2 0 16,0-7-3-16,0-4-2 15,0-3-1-15,0-2-1 0,0 0 7 16,0 0-1 0,3 0 2-16,0-13 5 0,6-6-13 15,1-1 1-15,4-5 0 16,3-2-2-16,3 1 1 15,-2 1 0-15,1 5-4 16,-5 6-2-16,-1 8 0 16,-4 6 2-16,-1 0 2 15,0 1 1-15,-2 13-2 16,-1 5-1-16,-2 2 4 16,-2 0 0-16,2 0 0 15,-1 0 1-15,1-2-1 16,-1-1 0-16,3-2-1 0,-5-7 2 15,2-3-2 1,-2-4 2-16,1-2-1 0,1 0 0 16,1 0 3-16,3-5 4 15,3-12-7-15,4-4 0 16,1-3-1-16,2-4 1 16,2-3-1-16,3 3-1 15,0 1 0-15,-1 7-4 16,0 8-1-16,1 7-2 15,-6 5-5-15,-1 0 10 16,-4 20-3-16,-3 2 7 16,1 4-1-16,2 0-1 15,0-2 0-15,8 1-10 16,-1-1-32-16,9-6-79 0,-1-7-149 16,5-5-165-16</inkml:trace>
  <inkml:trace contextRef="#ctx0" brushRef="#br0" timeOffset="134224.84">22957 6737 893 0,'0'0'90'0,"0"0"-6"16,0 0-62-16,0 0-22 15,0 0 0-15,0 0 2 0,-3 78 1 16,3-40 3 0,0 1 3-16,0 2-4 0,0-4-1 15,0-3 3-15,6-3-7 16,-1-7 2-16,-1-5-2 16,1-9-12-16,-2-6-20 15,4-4-12-15,2 0 36 16,5-8 7-16,6-11-4 15,4-4 5-15,0-2-5 16,1-5 0-16,1 0 2 16,-1 0-3-16,-1 5-2 15,-7 6 7-15,-3 8 1 0,-6 5 4 16,-4 6 15-16,-1 0 6 16,0 0-24-16,0 16 1 15,1 5 7-15,0 9 7 16,-1-2-7-16,0 0 4 15,4-2-6-15,2-6-4 16,0-1 5-16,2-3-1 16,5-7 0-16,0-3-5 15,2-3 8-15,3-3-3 16,-4 0-3-16,-1-6 0 16,-5-5-1-16,0-3-2 15,-2-1 4-15,-4-2-5 16,-2 0-11-16,-2-2-16 0,-1 2-29 15,0 2-83 1,-6-1-174-16</inkml:trace>
  <inkml:trace contextRef="#ctx0" brushRef="#br0" timeOffset="134393.01">23020 6872 822 0,'0'0'90'16,"0"0"27"-16,0 0-104 16,80-9-13-16,-20 7-57 15,1-1-187-15,-5-5-411 16</inkml:trace>
  <inkml:trace contextRef="#ctx0" brushRef="#br0" timeOffset="135883.18">3780 8186 392 0,'0'0'111'0,"0"0"-35"15,0 0 0-15,0 0-29 16,0 0-15-16,-99-48 6 0,79 48-5 15,-3 6 12-15,4 11-6 16,-2 7-6-16,5 5-1 16,4 9-15-16,4 7-2 15,5 7-3-15,-1 1-3 16,4 1-3-16,0 1-1 16,0-4-4-16,0-1 0 15,0-6 1-15,0-4-2 16,0-6 0-16,0-6 0 15,0-4-10-15,-9-9-31 16,-3-5-49-16,-1-8-49 16,-1-2-26-16,0 0-60 0,0-10-124 15</inkml:trace>
  <inkml:trace contextRef="#ctx0" brushRef="#br0" timeOffset="136242.26">3427 8696 243 0,'0'0'176'0,"0"0"-40"16,0 0-42-16,0 0 4 15,0 0-50-15,0 0-10 16,31-64-18-16,0 50 0 16,9-5-1-16,8-4-2 15,7 1-6-15,5-4-7 16,-2 5-4-16,-1 0-13 16,-9 3-80-16,-7 3-26 15,-14 3-1-15,-12 3 4 16,-8-1 60-16,-7 2 45 15,0 0 11-15,0 0 45 0,0 3 41 16,-5 0 3 0,-1 3-52-16,-2 1 32 0,5 1-7 15,0 0-6 1,-2 1-19-16,1 15-22 0,3 7 12 16,1 5-17-16,0 6 0 15,0 2-2-15,0 1-1 16,5-1-4-16,3 0-3 15,4-3 0-15,1-3 0 16,2-6-54-16,2-7-82 16,1-10-77-16</inkml:trace>
  <inkml:trace contextRef="#ctx0" brushRef="#br0" timeOffset="136821.12">4318 8349 750 0,'0'0'39'0,"0"0"19"16,0 0 4-16,0 0-49 16,0 0-11-16,0 0 52 15,-13 36-36-15,13-18 4 16,0 3-2-16,0 0-13 0,2 2 4 15,1-2-3 1,2 1-1-16,-3-2-4 0,-1-3-3 16,-1 0 1-16,0-5 2 15,0 0-2-15,0-2-1 16,0-3 6-16,0-3-6 16,0-1 0-16,0-1 1 15,0-2-1-15,0 0 4 16,0 0 0-16,0 0-3 15,0 0 1-15,0 0-1 16,0 0 3-16,0 0-1 16,0 0 9-16,0-9 8 15,0-8-17-15,8-7-3 16,3-1 0-16,9-4 0 16,1-1-3-16,7 2 2 15,-2 2-3-15,4 6 1 0,-6 8-6 16,-4 5 6-16,-6 7 2 15,-2 0 0-15,-6 9-5 16,1 11 1-16,-2 4 3 16,-4 5 1-16,3 0 1 15,-4 3-1-15,0-2 2 16,0 1-2-16,0-3-5 16,0-4-20-16,2-4-30 15,1-5-91-15,3-8-51 16,0-5-84-16</inkml:trace>
  <inkml:trace contextRef="#ctx0" brushRef="#br0" timeOffset="137623.1">5036 8398 527 0,'0'0'76'16,"0"0"25"-16,0 0-2 16,0 0-23-16,0 0-23 15,-84-30-12-15,68 28-4 0,-2 2-22 16,2 0 0-16,-5 0 0 16,3 9-4-16,-2 5-5 15,3 5-3-15,3 4 2 16,2 5-3-16,3 2 0 15,5-2 0-15,2-2-1 16,2-4-1-16,0-5 2 16,4-1-1-16,10-7 2 15,0-3-3-15,2-4 3 16,-1-2-2-16,6 0 2 16,-5 0 0-16,2-11 1 15,-3-3-4-15,0-2-2 16,-6-1 2-16,1-3-1 15,-5 1 8-15,-4 1-14 16,-1 0 9-16,0 3-3 0,0 1 2 16,0 6-1-1,0 4 6-15,0 2-6 0,0 2 0 16,0 0-7-16,0 0 6 16,5 2-14-16,1 10 10 15,3 5 3-15,-2 5 1 16,4 0-5-16,-1 0-2 15,2-2 2-15,0-4-3 16,1-3-1-16,1-2-6 16,3-4-18-16,-1-6-22 15,3-1-44-15,-1-3-26 16,0-19 15-16,-5-4-69 16,-1-7-33-16,-3-4 100 15,-3 2 113-15,-4-5 54 0,-1 1 105 16,-1-2-69-16,0-1-10 15,0 3-15-15,-9 6-14 16,0 7 15-16,3 12 37 16,0 5-21-16,5 9 4 15,-1 0-44-15,2 14-42 16,0 18 0-16,0 7 1 16,0 5 6-16,0 1-1 15,2 4 2-15,5-1-7 16,-1 2 3-16,2 0-4 15,1-4 0-15,5-1-4 0,3-3-50 16,5-8-95 0,5-7-96-16,6-14 105 0</inkml:trace>
  <inkml:trace contextRef="#ctx0" brushRef="#br0" timeOffset="138086.14">6029 8285 732 0,'0'0'66'16,"0"0"51"0,0 0-42-16,0 0-45 0,0 0-10 15,-65-72 4-15,50 69-18 16,1 3 7-16,-2 0-11 15,4 6-1-15,-1 10-1 16,5 2-1-16,2 6 0 16,5-2 1-16,1 2-1 15,0-2 2-15,0 0-2 16,1-3 1-16,11 1 0 16,1-1 0-16,1 0 0 15,4 1 1-15,1-2 3 16,-2-2-4-16,2-3-1 15,-1-1 0-15,-2-1 1 16,-2-6 0-16,-4-1 0 0,-4-1 0 16,-6-1 0-16,0-2 1 15,0 2 1-15,-3-1-1 16,-18 4-1-16,-10-1-4 16,-2 1-6-16,-4 1-18 15,2-3-15-15,4-2-84 16,12-1-6-16,8-1-81 15,8-17-194-15</inkml:trace>
  <inkml:trace contextRef="#ctx0" brushRef="#br0" timeOffset="138414.09">6301 8280 703 0,'0'0'65'0,"0"0"93"15,0 0-66-15,0 0-57 16,0 0-17-16,0 0-11 16,3 16-6-16,-3 11 11 15,0 6 3-15,0 1-3 16,0 4-4-16,0 2 3 16,0 0-2-16,7 2-5 15,5-4 8-15,5-6-12 16,0-5 1-16,0-6 1 15,-1-6 1-15,-2-5-3 0,-1-7-6 16,5-3 4 0,-2 0 0-16,2 0-9 0,-3-14-24 15,-4-3-15-15,-4-4-25 16,-7-3-152-16,0-2-70 16</inkml:trace>
  <inkml:trace contextRef="#ctx0" brushRef="#br0" timeOffset="139040">6344 8514 153 0,'0'0'268'16,"0"0"-157"-16,0 0-16 16,0 0-19-16,0 0-45 15,0 0-7-15,21-6 27 0,26-5-35 16,3-1-16-16,10-5-8 16,1 0-42-16,7-2 48 15,1 1-7-15,-5 1 9 16,-15 5-23-16,-13 3-13 15,-18 4 33-15,-11 2 3 16,-7 0 37-16,0 2 68 16,-4 1-50-16,-13 0-30 15,-2 0 15-15,-2 0-2 16,2 4-11-16,0 6-14 16,1 2 1-16,1 4 4 15,-1 2-6-15,5 5 4 16,1 5 1-16,3 1-8 15,3 3 1-15,5-3-9 16,1-4 5-16,0-2-1 0,0-6-5 16,4-3 1-16,8-6 0 15,-2-1 2-15,5-6-3 16,3-1 2-16,6 0 3 16,1-11-5-16,-1-9 3 15,0-3-3-15,-5-1 0 16,-1-1-1-16,-6-4-2 15,-3 2 0-15,0 1 1 16,-6 0 1-16,2 7 0 16,-1 3 0-16,-1 8 1 0,-1 4 0 15,-1 2-3 1,-1 2 0-16,2 0 1 0,1 0-5 16,1 7-1-16,3 11 6 15,-1 4 0 1,-1 4 1-16,-2 1 2 0,0 1-2 15,2-5 2-15,0 1-1 16,1-6 1-16,5-2-1 16,-1-5-1-16,5-8-37 15,6-3 0-15,3-3-66 16,10-19 20-16,3-6-84 16,-2-5-66-16</inkml:trace>
  <inkml:trace contextRef="#ctx0" brushRef="#br0" timeOffset="139529.13">7337 8158 516 0,'0'0'141'16,"0"0"13"-16,0 0-15 15,0 0-64-15,0 0-32 16,0 0-32-16,0-37-9 16,-3 62-2-16,-3 6 21 15,0 5-1-15,3 3-6 16,3 0 8-16,0 0-3 15,0-1-4-15,0-4-4 16,3-3-6-16,6 0 0 16,2-5 2-16,6-2-1 15,0-5-6-15,6-7 1 0,2-4 8 16,5-7-8-16,4-1 0 16,2-4 5-16,7-15-2 15,-6-1-2-15,-2-6-2 16,-10-2-14-16,-9-5-1 15,-5-1 2-15,-8 0-1 16,-3 3-4-16,0 7 13 16,0 8 2-16,-3 7 2 15,-5 5 1-15,0 4-1 16,-3 0 1-16,2 17-1 16,-4 9-2-16,4 4 2 15,6 3 2-15,3-1-2 16,0-1 1-16,3-4 0 15,10-5 0-15,5-1 0 16,3-8 0-16,-2-3-1 0,2-4-7 16,0-1-31-16,-4-5-23 15,-1 0-40-15,-4-5-87 16,-6-11-97-16</inkml:trace>
  <inkml:trace contextRef="#ctx0" brushRef="#br0" timeOffset="139739.4">7403 8301 805 0,'0'0'29'15,"0"0"39"-15,0 0-46 16,0 0-15-16,85-27-7 15,-30 10-3-15,6 0-103 16,-1-4-73-16,-6-1-114 16</inkml:trace>
  <inkml:trace contextRef="#ctx0" brushRef="#br0" timeOffset="139986.5">8516 8176 1183 0,'0'0'2'16,"0"0"26"-16,0 0 4 15,0 0-32-15,0 0-33 16,0 0-67-16,-60 2-347 16</inkml:trace>
  <inkml:trace contextRef="#ctx0" brushRef="#br0" timeOffset="150800.84">3458 9973 312 0,'0'0'3'16,"0"0"-3"-16,0 0 2 16,0 0-1-16,0 0 0 15,0 0 0-15,-69 72-1 16,60-63 1-16,-4-3-1 15,1 2-1-15,-6-1 1 16,0-1 0-16,-3-1 1 16,-1-2-1-16,1-2 2 0,-6-1 6 15,2 0 1-15,1 0 7 16,6 0 13-16,-3-3-7 16,8-5 3-16,1-2-9 15,0 1-1-15,0 2-5 16,3-1-3-16,-2 3 1 15,-3-1 2-15,0 3 3 16,1-2 3-16,2 3-2 16,4-1-4-16,-3 2-9 15,2 1 2-15,3 0-3 16,-5 0-2-16,0 0 1 16,-1 3-3-16,0 2 4 0,0 1-2 15,-1 0-3-15,-1-1-7 16,2 0-4-16,2-1-2 15,-1-1 2-15,2-3 5 16,2 3 8-16,0-3-6 16,1 4 7-16,0-3-9 15,3-1 1-15,1 2-13 16,1-1-44-16,0-1 5 16,0 1-1-16,0-1-19 15</inkml:trace>
  <inkml:trace contextRef="#ctx0" brushRef="#br0" timeOffset="151939.01">2964 9992 29 0,'0'0'64'16,"0"0"-19"-16,0 0 3 16,0 0 8-16,0 0 6 15,0 0 9-15,-24-34-23 16,18 29 28-16,0 2-46 15,0-2 33-15,0 1 25 16,-1-1-31-16,1 3-9 16,4-2-21-16,-1 1 8 0,0 0 17 15,0 1-20-15,2-1 16 16,-1 3-20-16,2 0-5 16,0 0 0-16,0 0 2 15,-1 0-3-15,1 0-9 16,-2 0 1-16,0 0-6 15,2 0 4-15,0 0-5 16,0 0 0-16,0 0-5 16,-3 0 2-16,3 0 1 15,0 0-1-15,0 0-2 16,0 0 5-16,0 0-4 16,0 0 1-16,0 0-4 0,0 0 0 15,0 0 0-15,0 0 3 16,0 0 1-16,0 0-4 15,0 0 6-15,0 0-5 16,0 0 1-16,8 0-1 16,6 0 12-16,4 0 3 15,0 0-14-15,4 0 1 16,3 0 1-16,5 0-1 16,3 0 1-16,6 0-1 15,-2 0 3-15,1 0 1 16,-1 0-4-16,-4 0-2 15,7 0 0-15,-2 0 4 16,1 3-3-16,2-1 2 16,2-1 0-16,2 1-2 15,1-1-2-15,-3 1 3 16,-2-1-1-16,-7 2-2 16,0-1 3-16,-6 1-1 0,-2-1-2 15,-2-1 1-15,1-1 0 16,-3 0 0-16,-4 0 0 15,2 0 0-15,-1 0 3 16,-1 0-4-16,3 0 5 16,-5 0-1-16,1 0-1 15,-4 0 0-15,-1 0 2 16,-3 0-5-16,0 0-1 16,1 0 1-16,-4 0 0 0,-3 0 1 15,0 0-1 1,-3 0 1-16,0 0-1 0,0 0 2 15,2 0-2-15,-2 0 1 16,1 0 0-16,-1 0 1 16,0 0-2-16,2 0-1 15,-2 0-1-15,0 0 2 16,0 0-33-16,0 0-14 16,-2 0-10-16,-13 3-11 15,-7 3-91-15,-5-6-244 16</inkml:trace>
  <inkml:trace contextRef="#ctx0" brushRef="#br0" timeOffset="153040.97">3237 9786 479 0,'0'0'75'0,"0"0"57"16,0 0-31-16,0 0-26 0,0 0-1 16,0 0-17-1,-9-9-19-15,9 9-11 0,0 0-3 16,0 0-4-16,0 0 3 16,0 0-3-16,-3 0-2 15,3 0-3-15,0 0 1 16,0 0 0-16,0 0-5 15,0 0 1-15,0 0-2 16,0 0-1-16,0 0-9 16,0 0 2-16,0 0-4 15,6 3 4-15,9 6 10 16,4 1-6-16,2 1 6 16,-1 0-5-16,2 0 0 15,-1 1-6-15,-3-1 3 0,4-2 0 16,-3 1 3-16,0-3-6 15,0 2 1-15,-4-4-1 16,6 2 2-16,-2-3 1 16,-1 0 4-16,0-2-5 15,-3 0-3-15,-3-1 1 16,-2 3 0-16,-2-4 1 16,0 3-2-16,-4-3-2 15,0 0 2-15,2 0 1 16,-6 0 0-16,5 2-2 15,-2-2-1-15,-1 1 2 16,1 1 0-16,-3-2 2 16,3 1-5-16,-1 1 3 0,-1-1 0 15,1 0-1-15,-2 1 0 16,0 0 0-16,0 1 1 16,0 2-1-16,0 1 2 15,0-3 0-15,0 6-1 16,0-1 1-16,-3 5 3 15,-10 1-1-15,-2 3 4 16,-5 2-1-16,-5 2 2 16,-5 2-2-16,-3 6 3 15,-3-3-3-15,-1 2 0 16,4-3-1-16,2 0 1 16,1-4-4-16,3-3 0 15,5-2-1-15,4-3 0 16,3-3-1-16,3-4 1 0,7-1 0 15,0-5-1-15,3 0 2 16,2 0-1-16,0 0-1 16,0 0-1-16,0 0-24 15,0 0-21-15,0 0-37 16,3 0 6-16,9 0-65 16,0 0-158-16</inkml:trace>
  <inkml:trace contextRef="#ctx0" brushRef="#br0" timeOffset="163872.16">3293 9749 220 0,'0'0'88'0,"0"0"-8"15,0 0-32 1,0 0-2-16,0 0-13 0,0 0 5 15,0 0 1-15,-28-39-2 16,24 31 52-16,-2 3-65 16,1-2 9-16,-2-1-14 15,3 2 8-15,-2 0 20 16,1-1-5-16,0 1-22 16,-2 0 12-16,3 1-8 15,1 0 5-15,0 3-2 16,0 0 5-16,3 1-13 15,0 1-8-15,0 0 0 16,0 0 3-16,0 0-10 16,0 0 3-16,0 0-1 15,0 0 0-15,0 0-4 16,0 0 5-16,0 0-5 16,0 0-1-16,0 0 1 0,3 0-2 15,7 0 21-15,2 1-13 16,2 5 7-16,-1 2-9 15,-1 0-3-15,1 1-1 16,4 0 5-16,-1 3-7 16,-1-2 2-16,0 2 3 15,-2 1-1-15,-2-2 3 16,5 0-5-16,-4 0 3 16,3 1-2-16,-6-1-2 15,4 0 3-15,-2 1 2 16,-1-2-5-16,-2-1 3 15,4 1-2-15,-3-1-2 0,0-1 5 16,1 2-5-16,-4-1 3 16,3-1-1-16,-2-1-1 15,1 2-1-15,-2-1 3 16,-2-1-1-16,2 1-1 16,-1-1 0-16,2-1 2 15,-2 0-3-15,1-1 0 16,-2 3 0-16,2-4 3 15,-1 3-3-15,2-1 2 16,-5 0-2-16,5 1 1 16,-1-2-1-16,1 0 0 15,-2 2 2-15,-1-4-2 16,1 1 1-16,-2 1-1 0,3 0 0 16,-2 0 0-16,2 0 0 15,-3 0 0-15,2 0 0 16,-2 0 0-16,0-1 0 15,0-1 1-15,0 1-1 16,0-1 0-16,-2 1 0 16,1-1 0-16,-2 0 0 15,2 1 0-15,-2 0 0 16,2 0 1-16,-1 0-1 16,1-1-1-16,-2 0 1 15,0 1 0-15,0-4 0 16,0 3 0-16,0 0 2 15,0 3-2-15,0 2 4 0,-10 1-1 16,-5 1 1-16,-6 0-2 16,4 4 1-16,-6-2-3 15,2 3 4-15,-5-1-4 16,-2 3 1-16,2 2 0 16,-6-2-1-16,5 1 1 15,0 2-1-15,0 0 0 16,2 1 0-16,1 1 0 15,2-2 0-15,4 0 0 16,0-4 0-16,1-2 0 16,4-1 0-16,1-4 1 15,4-1-1-15,3-5 1 16,3-3-1-16,2 0 2 16,0 0-1-16,0 0 0 15,0 0-1-15,0 0 0 0,0 0-5 16,0 0-20-16,0 0-28 15,2 0-10-15,8 0-43 16,5 0 29-16,0 0-214 16,-5 0-202-16</inkml:trace>
  <inkml:trace contextRef="#ctx0" brushRef="#br0" timeOffset="165810.5">4583 9864 9 0,'0'0'44'0,"0"0"-37"16,0 0-1-16,0 0 3 16,0 0-5-16,0 0 11 0,0 0 1 15,13-32-10-15,-11 25 4 16,2 3-2-16,0 1-7 16,4 0-1-16,-1-1-10 15,-1-1-24-15</inkml:trace>
  <inkml:trace contextRef="#ctx0" brushRef="#br0" timeOffset="166972.4">5203 9503 545 0,'0'0'24'0,"0"0"81"16,0 0-57-16,0 0 3 15,0 0-29-15,0 0-6 0,-43-43 8 16,35 36-5-16,-2-1 25 16,-5 1-25-16,3 0 6 15,-6-2-9-15,-3 1-4 16,2 2 2-16,-8-2-4 15,-1 2 5-15,-1 1-8 16,1-1 6-16,0 4 3 16,0 2-9-16,-1 0-4 15,0 0 3-15,-2 0-5 16,0 7 2-16,-5 4-3 16,3 1 5-16,-1 5-2 15,3-1-2-15,-2 1 0 16,-1-2 0-16,4 4 1 0,0 0 0 15,-3 2 1-15,3 1 1 16,0 4 5-16,-1 3-3 16,3 0-1-16,2 4 4 15,1 2-4-15,5-1 1 16,6 2-2-16,3 0 2 16,5 1-3-16,6 0 1 15,0 1 3-15,0-1-6 16,0 0 0-16,2-1 8 15,4-1-3-15,1 0-5 0,1 1 2 16,2-3 3 0,-1 3-3-16,5 1 7 0,0-1-10 15,-1 1 3-15,9 1 3 16,-3 0 5-16,0-4-5 16,4 1 4-16,1-7-10 15,-1-1 3-15,3-3 0 16,1-2 2-16,6-5 0 15,1-2 6-15,0-4-2 16,2-3 1-16,4-4-2 16,2-4-2-16,4 0 9 15,3-5-1-15,4-7-7 16,2-4-3-16,8-1 1 16,-2-3 3-16,0-2-8 0,-4-2 3 15,-4 0 0-15,-2-6-3 16,-3 0 3-16,-1-2 0 15,0-2-3-15,0 2 4 16,-5-3-1-16,-6 2 0 16,-2-2-2-16,-4 1-1 15,-7 0 0-15,-1-2 1 16,-10-1 3-16,1-1-4 16,-7-2-1-16,-4-2 1 15,-2-4 1-15,0-1 1 16,-11-3-2-16,-8 1 0 15,-6 3 0-15,-5 2-2 16,-5 1 1-16,-7 7 0 16,-8 3-2-16,-7 10 0 15,-4 10-17-15,-5 7 11 0,-2 6-17 16,-8 7-5-16,-2 17-6 16,4 8-4-16,8 6-3 15,11 4-5-15,10 0-23 16,6 3-57-16,8-4-37 15,-1-9-105-15,0-5-84 16</inkml:trace>
  <inkml:trace contextRef="#ctx0" brushRef="#br0" timeOffset="168021.24">4857 10024 602 0,'0'0'61'0,"0"0"36"16,0 0-51 0,0 0 0-16,-30-73 11 0,22 63-18 15,1 1-9-15,-2 2 2 16,0 4-9-16,2 3-9 16,-4 0 1-16,-6 8-10 15,3 13-3-15,-4 9-1 16,0 3 1-16,7 3 1 15,4 0 1-15,3-2-1 16,1-3 0-16,3-3 0 16,0-5-2-16,0-3 0 15,0-5 2-15,0-4-2 16,1-5-1-16,3-3-1 16,3-3-3-16,-1 0 1 0,4 0 3 15,4-16 17-15,-1-3 7 16,2-2-15-16,-3-4-9 15,-2 6 11-15,-2 2-2 16,-3 4-4-16,2 4-3 16,-3 4 2-16,2 2-2 15,-1 2-2-15,-1 1-2 16,0 0 1-16,3 0-4 16,0 0-4-16,-1 6 6 15,0 9 3-15,3 4 1 16,-3 1 0-16,1 4 1 15,-5 1 0-15,2-2-1 16,-2 4 1-16,-1-4-2 16,1 0 3-16,-1-2-3 15,-1-4 1-15,2-5 0 0,1-4-1 16,2-2-2-16,-4-4-2 16,6-2-7-16,4 0-14 15,3-16 19-15,3-6 2 16,4-6-1-16,1-1 3 15,-4 4-11-15,-2 1 12 16,-4 4-1-16,-2 3 4 16,-3 3-4-16,-3 5 4 15,-1 1 6-15,-1 5-1 16,-1 2 7-16,-1 1 5 0,0 0-9 16,0 0-3-1,0 0-5-15,0 0 1 0,0 2-3 16,0 11 1-16,3 3 5 15,-1 2-4-15,4-2 9 16,1-2-8-16,-1-1 4 16,3-4-6-16,2 0 3 15,0-5-1-15,3-1 2 16,1-3-1-16,3 0-1 16,3-16 17-16,-2-5-7 15,-1-4-6-15,-3-1-4 16,-8-1 2-16,-4 0-5 15,-3 1 0-15,0 3-3 16,-7 7 0-16,-16 6-11 16,-5 8-20-16,-9 2-18 15,-5 9-47-15,-6 10-112 16,-1-3-145-16</inkml:trace>
  <inkml:trace contextRef="#ctx0" brushRef="#br0" timeOffset="169087.17">4506 9482 273 0,'0'0'169'0,"0"0"-77"16,0 0 30-16,0 0-18 15,0 0-12-15,0 0-18 16,-19-29-15-16,16 28-36 16,0-1 4-16,-3 2-5 15,1 0-4-15,-5 0-8 0,0 0-7 16,-8 0-1-1,3 8 4-15,-7 1-3 0,0-2 5 16,-3-2-2-16,-2 0 1 16,-1-3 0-16,2-2-7 15,-2 0 5-15,2 0-4 16,-1 0 1-16,0-4-1 16,3-6 0-16,0-2 0 15,-1-4 1-15,4-3-2 16,4-4 0-16,-2-6 0 15,4-5 0-15,0-2 0 16,5-1 0-16,2 1 0 16,1 4 0-16,7 2 0 0,0 5-1 15,0-1-1-15,12 1-1 16,13-2 3-16,0 1 2 16,7 2-1-16,5 4 1 15,-3 6 3-15,1 5-4 16,-2 4-1-16,1 5 0 15,-1 0 0-15,0 0 2 16,1 9-2-16,3 4-1 16,-4 1 1-16,-3 0 1 15,-3 1-1-15,-3-1 1 16,-1 2-1-16,-3-2 1 16,-4 2 0-16,-1 1 0 0,-1 2 2 15,-3-2-1-15,-2 2 2 16,-1-1 0-16,-2-1-3 15,4-1 2-15,-4 1-1 16,-1 0 1-16,-2-3-3 16,0-2 0-16,0-2 1 15,1-2 0-15,-1-1 0 16,-2 0-1-16,1-1-1 16,-1-3-8-16,-1 0-18 15,0 2-16-15,0-2-28 16,0 1-80-16,0-1-133 15,-7-3-52-15</inkml:trace>
  <inkml:trace contextRef="#ctx0" brushRef="#br0" timeOffset="169558.18">4467 9266 594 0,'0'0'179'15,"0"0"-53"-15,0 0-50 16,0 0-46-16,0 0 0 0,0 0-6 16,0-5-14-1,6 5 11-15,7 7 1 0,4 3-3 16,0 2-12-16,4 0 4 15,1 3-6-15,-2 1 4 16,0 1-7-16,-2-3 2 16,-1-1 0-16,0-2-1 15,-1-2 2-15,-2-3-3 16,-3 2 1-16,-2-3 1 16,-2-1-3-16,-2-1 0 15,-4-3 2-15,0 0-3 16,-1 0 4-16,0 0 3 15,2 0 13-15,0-7 7 16,4-10 0-16,4-12-21 16,0-2-5-16,3-3 2 0,0-2-3 15,-3 4-3-15,1 2-5 16,1 9-34-16,-3 9-9 16,0 6-15-16,-1 6-135 15,-3 0-198-15</inkml:trace>
  <inkml:trace contextRef="#ctx0" brushRef="#br0" timeOffset="172178.87">4889 8869 144 0,'0'0'167'0,"0"0"-41"16,0 0-61-16,0 0 18 16,0 0 35-16,0 0-30 15,0-41-15-15,0 37 3 16,-2 1-27-16,0 1 4 16,2 2-22-16,-1 0-6 15,1 0-9-15,0 0-4 16,-2 0-6-16,2 0 0 15,-1 0 0-15,-1 9-5 16,2 7 9-16,0 3 6 16,0 1-7-16,0 0-3 0,0 0 1 15,5 1 3 1,1 1-4-16,4 1-1 0,-2-1 1 16,-1 3 0-16,3-3-4 15,-1-1 3-15,-1-1-4 16,4 0 2-16,-6-1 0 15,0-3-1-15,-3-4-1 16,0-4 1-16,0-1-2 16,0-4 1-16,-3-3-1 15,2 0 0-15,-2 0 4 16,0 0-2-16,0 0-2 16,0 0 11-16,0-3 4 15,2-13-4-15,1-4-7 16,5-4-4-16,-1 2 0 0,2 2 0 15,6-1-2-15,0 2 0 16,6 2-1-16,-2 2 2 16,5 3-5-16,-3 6 6 15,-2 4 0-15,3 2-1 16,-3 0-2-16,1 2 1 16,1 7 0-16,-6 5 1 15,0 0 1-15,-9 3-2 16,-3 3 0-16,-3 2-1 15,0 2 3-15,-25 7 1 16,-11 3 0-16,-12 5 3 16,-8 0-4-16,-1-5-10 15,3-4-4-15,8-10-14 0,13-6-5 16,9-8-13-16,12-6-51 16,8 0-146-16,4-7-272 15</inkml:trace>
  <inkml:trace contextRef="#ctx0" brushRef="#br0" timeOffset="173496.64">5717 9956 163 0,'0'0'57'0,"0"0"-48"16,0 0 31-16,0 0 10 16,0 0 15-16,0 0-13 15,0 0-30-15,0 0-15 16,0 0-3-16,0 0-3 0,0 0 3 16,0 0 3-1,2 0-2-15,-1 0 4 0,-1 0 25 16,0 2 38-16,0-2 16 15,0 0-35-15,0 0-9 16,0 0-11-16,0 0 0 16,0 0 5-16,0 2-6 15,0-2-6-15,0 0-10 16,0 0-1-16,0 1-4 16,0-1-8-16,2 1 1 15,10 1 7-15,7-1 12 16,7 2-4-16,3-2-5 15,9-1-2-15,10 0 2 16,11 0-4-16,12 0 2 16,12 0 8-16,14-4-8 0,10 0-7 15,7 1 0-15,6 3-5 16,-5 0-3-16,-7 0 2 16,-7 0 1-16,-10 0 2 15,-12 0-2-15,-10 0 1 16,-4 0 0-16,-7-2 0 15,-5-6 1-15,-6 1-1 16,-9 2 2-16,-11 0 0 16,-11 2-1-16,-7 2 1 15,-5-1 0-15,-2 2 0 16,-1 0 6-16,-1 0-3 16,0 0 0-16,0 0-3 15,0 0-3-15,0-1-2 16,0 1 0-16,0 0-1 0,0 0-13 15,-7 12 2-15,-12 3-27 16,-1 3-37-16,-8-2-77 16,-8-4-205-16</inkml:trace>
  <inkml:trace contextRef="#ctx0" brushRef="#br0" timeOffset="174328.94">6323 9815 445 0,'0'0'86'15,"0"0"58"-15,0 0-38 16,0 0-12-16,0 0-42 16,0 0-12-16,-16 0-1 0,16 0-13 15,0 0-6-15,0 0-4 16,0 0-2-16,0 0-2 16,0 0-5-16,1 0-4 15,16 4 19-15,8 7-2 16,5-2-8-16,2 4-1 15,4-1 1-15,0 2-10 16,-1 1 0-16,-1-1 1 16,-4 1-3-16,-2-1 1 15,-3-3-1-15,-5 0 0 16,-5-1 0-16,-4-3 0 16,0-1 2-16,-5-2-2 15,-1 1-1-15,-1 2 1 16,-4-1 0-16,0 2 2 0,0 2-2 15,-6 6 0-15,-15 3 7 16,-9 6-6-16,-10 3 3 16,-3 3-3-16,-5 3 2 15,-1 2-3-15,-2-3 3 16,5 2-2-16,10-2-1 16,5-1-9-16,4 1-19 15,9-1-11-15,2-1-44 16,2-10-161-16,9-7-212 15</inkml:trace>
  <inkml:trace contextRef="#ctx0" brushRef="#br0" timeOffset="176542.84">6693 9559 224 0,'0'0'225'0,"0"0"-133"15,0 0 15-15,0 0-24 16,0 0-18-16,9-77-15 16,-9 60-14-16,2 2 6 15,-2-2-15-15,0-2-5 16,0 4-1-16,0-2-3 16,0 2 10-16,-2 1-8 15,-9 2-2-15,-4 2 2 16,-1 3 1-16,-3 2-9 15,-6 3 0-15,2 2-3 0,-7 0-5 16,0 16-2 0,0 4-2-16,2 2 4 15,3 2-3-15,6 0 1 0,5 1-2 16,5 2 0-16,3-1 1 16,5-4-1-16,1-1 0 15,0-1-1-15,11-3 0 16,5-5 0-16,0-4 1 15,0-2-1-15,0-6 2 16,0 0-1-16,0 0 1 16,1-14 5-16,3-5-3 15,0-5 0-15,-2-3 2 16,-1-2-3-16,-3-3 0 16,1 1-1-16,-5 3 0 0,2 6 0 15,-4 8-1-15,-5 7 2 16,-2 7-2-16,4 0-2 15,2 4-6-15,5 20-4 16,5 8 11-16,-4 6 1 16,0 3-1-16,4 2-16 15,1-1-35-15,4-2-41 16,5-1-117-16,0-8-26 16,2-10-100-16</inkml:trace>
  <inkml:trace contextRef="#ctx0" brushRef="#br0" timeOffset="177680.55">8483 9489 481 0,'0'0'34'0,"0"0"83"16,0 0-47-16,0 0 4 15,0 0-17-15,-9-83-9 0,0 67 17 16,-1 1-22-16,-4-4-27 16,-5 2 4-16,-5-3-5 15,-4 3-4-15,-4 0-6 16,-1 0 7-16,-7 3 3 15,0 4 0-15,-3 4-6 16,-1 5 0-16,-3 1 0 16,-1 0-2-16,-3 12-1 15,-1 12 0-15,1 6 3 16,3 6-6-16,1 5 1 16,2 4-2-16,-1 5 4 0,1 3 0 15,2 3-2-15,1 1-1 16,8 1-1-16,4 0 4 15,0 0-1-15,8-4-1 16,1-1 2-16,4-2-3 16,4-3 0-16,6-1-2 15,7-3 2-15,0-4-2 16,0-4 1-16,16-3 1 16,5-3 2-16,9-1-1 15,8-2 1-15,7-3 0 16,6 0 1-16,7-3 2 15,0-4-8-15,-1-2 4 16,-5-4-1-16,3-2-2 16,-1-1 2-16,-1 0 1 15,1-3-1-15,0 1-3 0,1-4 4 16,-2 1 0-16,4-3-3 16,2 0 3-16,2-7-1 15,1-10-2-15,3-6 3 16,-3-6-3-16,-1-3 2 15,1-2 3-15,0 1-2 16,-1-3-3-16,-5 0 4 16,-8 1-4-16,-12-4-1 15,-3-2 4-15,-10-7-3 16,-5-5-1-16,-6-5 0 16,-8-5 2-16,-4-3 0 15,0-1-2-15,-19 0-3 0,-7 6 0 16,-9 7 2-16,-15 8 0 15,-8 12-1-15,-6 6-1 16,-6 11-5-16,0 6-7 16,0 8-5-16,1 3-9 15,5 1 2-15,4 15-2 16,10 2-9-16,8 3-29 16,9 4-53-16,8-2-109 15,4-5-22-15</inkml:trace>
  <inkml:trace contextRef="#ctx0" brushRef="#br0" timeOffset="178378.07">8055 9689 918 0,'0'0'52'15,"0"0"18"-15,0 0-31 16,0 0-5-16,0 0-19 16,0 0 0-16,-12-15-3 15,12 15-12-15,0 15-4 16,0 10 4-16,0 11 13 16,0 3 3-16,0 4-9 15,0-4-1-15,0 1 3 16,0-1-4-16,0-3-1 15,4-5-3-15,1-3 7 16,-2-5-8-16,0-5 2 16,-2-6 1-16,-1-4-1 15,2-7-2-15,-1-1 0 0,-1 0 3 16,2 0 0-16,1 0 4 16,4-12 1-16,5-12-1 15,5-7-7-15,2 2 0 16,0 1 3-16,1 6-3 15,1 2-1-15,-1 6 0 16,3 2-1-16,1 5 2 16,-2 6-1-16,2 1-2 15,-7 0 3-15,6 10-4 16,-5 5 3-16,-3 4-1 16,-3 0 2-16,-5 1 0 15,-5 4-5-15,-2-4 3 0,-6 3 2 16,-18 6-5-16,-6-5-9 15,-3 1-5-15,-1-3-11 16,4-3-23-16,3-9-38 16,4-3-103-16,5-7-112 15</inkml:trace>
  <inkml:trace contextRef="#ctx0" brushRef="#br0" timeOffset="179383.16">9221 9861 340 0,'0'0'68'16,"0"0"-30"-16,0 0-10 16,0 0 10-16,0 0-2 15,0 0 17-15,-59-7 34 16,57 7 23-16,1-2-15 16,-2 2-31-16,3 0-20 15,0 0-18-15,0 0-3 0,0 0-4 16,0 0-8-16,0 0-2 15,0 0-8-15,0 0-1 16,20-1 3-16,18-3 4 16,14-5 8-16,15-1 0 15,13-1-9-15,13 0 2 16,12-2-6-16,12 0 16 16,10 0-13-16,16-1-4 15,3 1 9-15,8-1-10 16,-2-1-2-16,-19 3 1 15,-15 2 1-15,-27 3 0 16,-18 2 1-16,-16 1 3 16,-11-1-4-16,-7 2 0 0,-5-2 0 15,-6 1 0 1,-5 1 3-16,-8 1-1 0,-8 0 1 16,-3 1-1-16,-4 1 6 15,0 0 4-15,0 0-3 16,0 0-4-16,0-2-5 15,0 2-4-15,-8 0-19 16,-18 2-16-16,-8 11-35 16,-6 3-15-16,-7-2-127 15,-9-4-56-15</inkml:trace>
  <inkml:trace contextRef="#ctx0" brushRef="#br0" timeOffset="179944.25">9978 9523 331 0,'0'0'46'0,"0"0"63"16,0 0-47-16,0 0 38 15,0 0-16-15,0 0 9 16,-33-29 8-16,30 26-58 16,0 3 3-16,3-2-15 15,0 2-6-15,0 0-9 16,0 0-7-16,0 0-9 15,4 0 1-15,15 6 4 16,6 5 15-16,4 1-5 16,5 2-5-16,1 3-6 15,2 1 3-15,-1 0-3 16,0 2 3-16,-6-1-7 16,-2-2 0-16,-3 1 0 15,-7-3-2-15,-4-2 2 0,-7-1 0 16,-3-1-3-16,-4 2 2 15,0 2 1-15,-10 4 5 16,-20 6-3-16,-10 3 0 16,-11 3 1-16,-5 2-3 15,1-2-5-15,2 0-11 16,7-3-6-16,6-2-8 16,8 0-7-16,7-6-27 15,6-3-74-15,5-6-51 16,7-8 2-16</inkml:trace>
  <inkml:trace contextRef="#ctx0" brushRef="#br0" timeOffset="180612.87">10060 8973 764 0,'0'0'15'16,"0"0"116"-16,0 0-77 0,0 0-2 15,0 0-15-15,0 0 4 16,-30-41-14-16,30 41-15 15,0 0-12-15,-5 4-2 16,0 17 0-16,-2 11 2 16,3 5 8-16,2 2 0 15,2 5-8-15,0-2 7 16,0 1-4-16,0-2 2 16,0-5-2-16,0-5 0 15,0-7-2-15,0-9 4 16,0-3-5-16,0-9-1 15,0-1 1-15,2-2 1 16,-2 0 8-16,3 0-3 0,-2 0-3 16,5-15 10-1,0-9-12-15,3-13 4 0,5-1-5 16,0 1 0-16,4 4-1 16,2 8 1-16,-1 7-2 15,5 4 1-15,-1 6-1 16,1 5-1-16,4 3 3 15,-2 0-2-15,1 4 0 16,0 14 2-16,-5 3-1 16,-2 4-1-16,-5 2 1 15,-6 4 0-15,-6 0 1 16,-3-1-3-16,-3 1 0 16,-21 1 2-16,-10 0 0 15,-8-1 1-15,-4-5 0 0,2-2-11 16,4-7-4-16,7-7-22 15,12-3-30-15,8-4-80 16,8-3-65-16,5-8-162 16</inkml:trace>
  <inkml:trace contextRef="#ctx0" brushRef="#br0" timeOffset="181821.03">12069 9128 226 0,'0'0'194'16,"0"0"-118"-16,0 0 17 0,0 0 13 16,0 0-53-16,0 0 15 15,-63-55-34-15,44 47 21 16,-2-1-20-16,-5 2-3 16,-4 0-7-16,-3 4-8 15,-5 0-4-15,-5 1 3 16,1 2-5-16,-6 0 7 15,2 0-8-15,-8 8-1 16,-4 6 4-16,-5 0-8 16,1 3 2-16,0 3 5 15,6 2-9-15,7 6 1 16,4 4 5-16,3 2-3 16,5 4-3-16,1 3 2 15,2 0 1-15,1 4-2 16,2 0 0-16,2 3-1 15,3 4 5-15,6 2 0 0,5-1-1 16,3 0 2-16,6-1-1 16,3-4 1-16,3-3-2 15,0-2 1-15,5-2-5 16,10-2 6-16,4-3-1 16,7-2-2-16,3-3 3 15,7-1 4-15,4-4-2 16,1 2-4-16,2-6 0 0,3-5 1 15,6-3 1 1,9-6-6-16,4-5 5 0,9-3-4 16,1 0-2-16,-2-9-2 15,1-9 5-15,-2-3-5 16,-5-4 1-16,-4-2-1 16,-9-1 3-16,-2 0-1 15,-9 0 0-15,-2-1-1 16,-6-1 2-16,1-5-1 15,-5 0-1-15,-4-1 1 16,-2-4 1-16,-5-1-3 16,-4-1 2-16,-2-2-2 15,-4-1-1-15,-4 1 0 16,-3 3 0-16,-3 0 1 16,0 4-1-16,0-2-3 0,-5 1 4 15,-11-3 1-15,-2-3-1 16,-6-2-1-16,-6-4 0 15,-2 1 1-15,-8 4 0 16,-5 4 0-16,-4 8-1 16,-6 7-5-16,-8 9-3 15,-3 8-10-15,-1 9-15 16,0 0 0-16,1 21-1 16,2 9-14-16,7 8-12 15,8 5-51-15,13 5-125 16,17-6-45-16</inkml:trace>
  <inkml:trace contextRef="#ctx0" brushRef="#br0" timeOffset="182480.31">12362 9556 437 0,'0'0'171'0,"0"0"-89"16,0 0 0-16,0 0-71 15,0 0-11-15,0 0 10 16,0 0 10-16,107-17 5 0,-55 13 15 16,12 1-10-16,11-3-3 15,9 0 5-15,10 0-10 16,11-2-10-16,2 1 4 16,10-1-1-16,0 3-5 15,1 0 0-15,-6 3-7 16,-9 2-1-16,-9 0 1 15,-9 0-3-15,-10 0 0 16,-9 0 2-16,-10-1 0 16,-14-1-1-16,-13 1 0 15,-14-2 2-15,-9 3 2 0,-1-3 3 16,-5 1 7 0,0 2 6-16,0 0-8 0,0 0-13 15,0 0-3-15,0 0-9 16,-20 0-31-16,-11 5-11 15,-15 5-75-15,-8-1-54 16,-13-5-87-16</inkml:trace>
  <inkml:trace contextRef="#ctx0" brushRef="#br0" timeOffset="182922.6">13195 9274 542 0,'0'0'80'16,"0"0"40"-16,0 0-33 16,0 0 11-16,0 0-48 15,0 0-21-15,-17-30-6 16,17 30-12-16,0 0-11 15,0 10 2-15,9 9 11 16,12 4 10-16,3 0-3 16,6 4 5-16,4-5-10 15,2-1-1-15,1-1-4 16,1-3-8-16,2 0 4 16,3-2-5-16,-3-1 3 15,-1 3 2-15,-2-3-6 0,-9-2 2 16,-9 2-2-1,-6-1-1-15,-13-1 0 0,0 5-13 16,-32 2 14-16,-15 6 4 16,-17 0-4-16,-6 0 0 15,-11 1-11-15,-7-1-12 16,-9 2-27-16,-10-1-48 16,-5-6-144-16,-10-9-163 15</inkml:trace>
  <inkml:trace contextRef="#ctx0" brushRef="#br0" timeOffset="185254.09">8086 10011 372 0,'0'0'116'0,"0"0"-8"15,0 0-31-15,0 0 13 16,0 0-26-16,0 0 15 15,-8-55-45-15,3 46 6 16,-1-2-13-16,-2 0-2 16,-2 3 3-16,-7-1-7 15,-2 4-2-15,-5 0-5 16,-1 5-5-16,-2 0 6 16,3 0-5-16,0 7-2 0,6 5-1 15,4 5-7-15,1 2 1 16,7 3-1-16,2 0 0 15,4 0 0-15,0-1 3 16,0-4-2-16,0-2-1 16,9-1-5-16,-1-4 5 15,8-3 0-15,-2-4 0 16,6-3-3-16,0 0 3 16,2-7 3-16,5-8 3 15,-5-5-2-15,-4-1-3 16,-2-1 3-16,-2 0-1 15,-2 0-1-15,-5-2 0 16,-1 2-2-16,-3 2 0 16,-1 2 2-16,-2 6-2 0,0 3 0 15,0 5 0-15,0 2 6 16,0 2 4-16,0 0-9 16,0 0-1-16,3 0-7 15,2 3 1-15,3 13 3 16,3 6 3-16,2 3 4 15,-1 4 0-15,6 0-2 16,-6 2 2-16,5 1-4 16,-4 1 6-16,-1-1-3 15,-1-1 6-15,0-1-5 16,-3-2 3-16,0 0-4 16,-2-5 5-16,0-1-4 15,-1-5 4-15,-2-3-7 0,1-6 0 16,-1-3 1-16,-2-4 0 15,1-1-2-15,-2 0 3 16,1 0 1-16,-1 0 10 16,2 0 8-16,3-4-2 15,2-10-1-15,6-6-19 16,0 1 4-16,3-1-3 16,0-1 0-16,2 0 0 15,2-2-1-15,0 0 0 16,1 0-15-16,-4 1-6 15,0 6-11-15,-3 3-2 16,-2 4-11-16,0 7-12 0,-3 2-71 16,3 0-158-16,-5 0-114 15</inkml:trace>
  <inkml:trace contextRef="#ctx0" brushRef="#br0" timeOffset="185878.62">8671 10064 369 0,'0'0'101'0,"0"0"-44"16,0 0 41-16,0 0-31 16,0 0-12-16,0 0 8 15,0 0-20-15,-17-7 1 16,16 6-11-16,1-2-11 15,-4 1 15-15,4-1-14 0,-2 2-15 16,1-1 15 0,1 0-7-16,0 2 0 0,-2 0 5 15,2 0-2-15,0 0-3 16,-1-3 2-16,1 0-4 16,-2 0-4-16,1 2 0 15,1-1 1-15,0 2 0 16,0 0-2-16,0 0-3 15,0 0 0-15,0 0-3 16,0 0 0-16,0 0 0 16,-2 0-2-16,2 0 1 15,0 0-1-15,0 0 1 16,0 2-2-16,0 12 0 0,0 4 7 16,3 4-1-16,3 3 1 15,3 0-1-15,-3 3-6 16,0 2 4-16,-2 1-4 15,-2 3 0-15,-2 3-31 16,0 2-25-16,0 1-33 16,4-13-147-16,3-13-244 15</inkml:trace>
  <inkml:trace contextRef="#ctx0" brushRef="#br0" timeOffset="187144.63">11543 9551 390 0,'0'0'124'0,"0"0"7"16,0 0-30-16,0 0-36 16,0 0-20-16,-75-76 30 15,48 73-42-15,-4 3 4 16,-5 0-7-16,0 2-8 16,0 13-11-16,1 8 1 15,7 5-5-15,3 3-5 16,7 2 0-16,5-2 4 0,3-3-6 15,8-6 2 1,2-1-4-16,0-6 5 0,0-3-5 16,3-2 2-16,6-6 0 15,0-1 0-15,2-3 1 16,0 0 3-16,10-1 0 16,-2-16 4-16,4-3-2 15,-1-1-2-15,-4-2-3 16,0 3 3-16,-3-1-3 15,-2 6 1-15,-4 3 0 16,-6 5-3-16,-1 2 3 16,-1 5-2-16,-1 0 5 15,0 0-5-15,2 0-5 16,5 0-2-16,0 16 2 16,4 6 5-16,4 5 0 15,-3 5 1-15,0-2 3 16,-2 1 0-16,-1-3-3 0,-1 1 0 15,-5-4 0-15,2-2 1 16,-5-2-2-16,0-4 0 16,0-4 0-16,0-7 1 15,0-2-1-15,0-2 1 16,0-2 2-16,0 0-2 16,0 0 12-16,0 0-10 15,2-4 8-15,2-12-11 16,4-3 1-16,1-5-2 15,4-3 0-15,2-1-2 0,3-1-18 16,3 5-9 0,0-1-9-16,4 6-22 0,2 5-72 15,0 0-7 1,-2 3-100-16</inkml:trace>
  <inkml:trace contextRef="#ctx0" brushRef="#br0" timeOffset="187588.14">11796 9656 159 0,'0'0'465'0,"0"0"-303"15,0 0-38-15,0 0-73 16,0 0-25-16,0 0-18 15,25-69-2-15,0 53 14 16,1 2-6-16,-4 6 2 16,-6 5-5-16,-6 3-9 15,-4 0-2-15,-3 0-5 16,-2 13 4-16,-1 4 1 16,0 2 6-16,0 5 6 15,-6 1-7-15,-8 1 4 16,-3-2-2-16,0 1 2 15,-1-4 2-15,5-4-6 0,1-2-1 16,8-8-1-16,1-3-1 16,3-4-2-16,0 0 0 15,0 0-1-15,6 0 1 16,17 0 2-16,12-11 16 16,4-4-8-16,5-2-10 15,0 3-7-15,5-1-42 16,1 3-26-16,-2 0-97 15,-4 1-165-15</inkml:trace>
  <inkml:trace contextRef="#ctx0" brushRef="#br0" timeOffset="188548.84">13333 8782 522 0,'0'0'38'0,"0"0"97"16,0 0-55-16,0 0-30 15,0 0-13-15,0 0 9 16,-33-11-8-16,33 11-12 16,0 0-14-16,0 0 0 15,-1 0-2-15,-6 4-4 16,-3 12 1-16,0 4 24 16,0 0-13-16,2 4-6 15,4-1-1-15,1 5 1 16,0-1 1-16,3 4-2 15,0-1-2-15,0 0-3 0,0-3 0 16,0-3-3-16,0-5 0 16,0-4-3-16,0-7 2 15,0-4-1-15,0-2 0 16,0-2 1-16,1 0 3 16,1 0 2-16,1 0-2 15,5-10 2-15,6-9 0 16,4-5-4-16,6-1-3 15,-2 2 3-15,2 3-3 16,-2 2 0-16,3 4-3 16,-2 8 5-16,0 1-2 15,-3 5 0-15,2 0-5 16,-2 5 4-16,-3 5-3 16,-2 5 4-16,-6-1-2 15,-2 0 1-15,-4 1 0 16,-3-1-4-16,0 0 5 0,-3 2-1 15,-16 1 1-15,-8 1 0 16,-8 0 4-16,0-2-3 16,-1-4-1-16,5 0-10 15,3-7-9-15,6 0-14 16,6-3-26-16,7-2-64 16,8 0-70-16,1-7-95 15</inkml:trace>
  <inkml:trace contextRef="#ctx0" brushRef="#br0" timeOffset="189651.11">15313 8956 714 0,'0'0'74'15,"0"0"35"-15,0 0-46 0,-57-73-41 16,40 57 1-16,0 2-9 16,-4 1 0-16,-3 1 0 15,-3 3 9-15,-3 1-11 16,-8 4 3-16,-3 4-6 16,-5 0-1-16,-2 0-4 15,-7 15 1-15,-4 3-1 16,-6 2-2-16,0 3 5 15,2 2 0-15,2 0-1 16,3 3-1-16,0 4 3 16,2-3-7-16,4 2 1 15,1 1-1-15,3 1 0 16,4 4 1-16,-1 1 0 16,6 6-1-16,2 1 2 15,1 2 2-15,9 1 0 16,2-2 0-16,1 0-4 0,8 0 6 15,-2 0 0-15,6-5-3 16,3-2-1-16,0-3 4 16,5-4 0-16,2-1 0 15,2-4-4-15,0 0 2 16,9 0-1-16,12-4 2 16,3 1 4-16,9-2-2 15,4-1-4-15,5-1 14 16,4-3-8-16,5-3-2 15,6-1-2-15,2-3-4 16,5-3 0-16,5-5 6 0,2-2-5 16,4 0-3-16,3 0 8 15,-1-5-7 1,-4-6 0-16,-7-3 3 0,-11-2-1 16,-10-2-2-16,-5-2 4 15,-4-2-2-15,-2-5 0 16,-1-2-1-16,1-7-1 15,-1-3 1-15,-1-7 2 16,-5-6-4-16,-5-3 0 16,-10-3-2-16,-4-2-1 15,-8 0-2-15,0-1-1 16,-5 1 0-16,-12 4-1 0,-5 8 7 16,-5 7-6-16,-7 9 2 15,-8 10-3-15,-9 8-10 16,-7 7-7-16,-3 7-2 15,-2 0 10-15,1 7-19 16,-1 10 8-16,2 5-13 16,4 4-27-16,8 6-26 15,12-1-155-15,11-4 37 16,14-10-241-16</inkml:trace>
  <inkml:trace contextRef="#ctx0" brushRef="#br0" timeOffset="190925.14">15474 8867 553 0,'0'0'63'0,"0"0"62"0,0 0-46 15,0 0-16 1,0 0-30-16,-66-75-9 0,51 65 6 15,-4-2-4-15,-3 2-5 16,-2 0-1-16,-3 1-4 16,-9 4 1-16,0-1-9 15,-3 3 2-15,-5 2-4 16,-7 1-1-16,-3 0-2 16,-1 0-2-16,-1 1 0 15,2 5-1-15,-2-1 12 16,3 0-1-16,2 1-8 15,3 1-2-15,1 2 6 0,3 0-6 16,0 4 0-16,2 1-1 16,3 1 0-16,1 2 0 15,0 0 4-15,-1 2-3 16,-2 1 1-16,1-1-2 16,-1 4 0-16,-2-1 0 15,-1 1 5-15,-2-1-4 16,3-1 1-16,0 2 3 15,2 0 0-15,6-1 0 16,3 2-3-16,7 2 0 16,4 2 2-16,5 6-2 15,1 2 1-15,3 2-1 16,3 2 0-16,-1-3 5 16,4 1-3-16,4-1-4 15,1 0 5-15,1 4 5 0,0 0-3 16,0 2-7-16,0-3 7 15,7 1 3-15,9 0-5 16,5-3 1-16,0 1 5 16,7-3-3-16,1-2 0 15,2-2-3-15,-1-3-1 16,-2-1-1-16,2 0 1 16,-1-2-3-16,0-4 0 15,1 2 3-15,1-1 2 16,1-4-2-16,1 0 1 15,0-3-4-15,1-3 7 16,3-2-8-16,0-5 0 0,2 1 9 16,3-5-8-16,1-2 2 15,2 0 1-15,4 0-1 16,2 0 0-16,0-7 3 16,4-4-1-16,0-2-5 15,-3-2 2-15,-4 1 1 16,-1-1-1-16,-2-2 0 15,0-1 1-15,-2-2-1 16,3-4-2-16,0 0 4 16,5-3-3-16,2-1-1 15,-2-2 0-15,-1 1 0 0,-5 1-4 16,-3 0 4 0,-5-2 0-16,-1 0 0 0,0-4 3 15,1 2-2 1,-4-4 0-16,-2-1 0 0,-4-1 0 15,-6-1-1-15,-3 1 0 16,-4 0 1-16,1-3 0 16,-6-1-1-16,-1-6 0 15,-4-3 0-15,-4-4-1 16,0-3 1-16,-4-1-2 16,-14 3 2-16,-9-1-1 15,-9 0-1-15,-10 3-2 16,-3 2 3-16,-7 8 0 15,0 7-2-15,-4 9-1 0,-5 7 1 16,-11 6-18 0,-2 8-9-16,-7 7 4 0,-1 2-11 15,-1 22-4-15,-3 10 2 16,0 7-29-16,-1 7-40 16,3 5-101-16,5-1-82 15</inkml:trace>
  <inkml:trace contextRef="#ctx0" brushRef="#br0" timeOffset="191915.25">14521 9469 488 0,'0'0'125'16,"0"0"12"-16,0 0-45 15,0 0-18-15,0 0-11 16,0 0-27-16,-24-75-9 16,13 71-8-16,-5 3 1 0,-2 1-10 15,-7 0 2-15,1 8-2 16,-1 6-9-1,-1 6 4-15,7 1-4 0,1-1 6 16,4-1-7-16,4-1 2 16,5-4-3-16,4-2 2 15,1-3-1-15,0-2 0 16,0-2-1-16,0-2 1 16,1-1 2-16,9-2 0 15,3 0 0-15,1-5 3 16,3-9-1-16,-1-2 1 15,0 1-2-15,-3-1-1 0,-1 0 0 16,2 1-1 0,-4 1-1-16,-4 4 4 0,0 5-4 15,-5 1 0-15,-1 4 4 16,2 0-2-16,-2 0-2 16,0 0-1-16,3 0 0 15,3 0-3-15,2 9-1 16,3 8 5-16,-2 2 2 15,0 4-1-15,-4 3 4 16,2 3-3-16,-4 2 0 16,3 1 7-16,-3-1-8 15,-1-5 3-15,-1-3-2 16,-1-6 1-16,3-5-2 0,-3-6 0 16,1-3-1-16,-1-3 0 15,2 0 6-15,-2 0 0 16,2 0 4-16,5 0 4 15,2-12-2-15,5-9-9 16,2-2 0-16,1-5-6 16,2 1 3-16,-1-4-15 15,3 2-12-15,-2 4-15 16,0 1-42-16,-4 8-107 16,0 6-180-16</inkml:trace>
  <inkml:trace contextRef="#ctx0" brushRef="#br0" timeOffset="192680.94">14782 9691 456 0,'0'0'65'15,"0"0"55"-15,0 0-31 16,0 0-21-16,0 0-14 15,0 0 7 1,0-28-5-16,3 21-19 0,0 0-8 16,3 1-6-16,1 0-1 15,0 3-8-15,5-2-9 16,-2 3 1-16,2 2-2 16,1 0 1-16,-1 0 3 15,3 0-3-15,-3 0 0 16,-2 9 1-16,0-1-2 15,-2 5-4-15,-3 0 0 0,-2 2 0 16,-3-1-2-16,0 1 2 16,-2 0 0-16,-10-1 4 15,-1-4-3-15,2-1 3 16,1-4-2-16,5 0 1 16,1-5 0-16,4 0-2 15,0 0 4-15,0 0-2 16,0 0 1-16,0 0 2 15,6-5-5-15,6-2 0 16,-3-1 2-16,2 2-3 16,-1 5 0-16,0-1 0 15,2 2 0-15,-3 0 0 16,2 0 0-16,0 2 1 0,1 6 0 16,1 1 1-1,-3 1 1-15,-1 0 3 0,-3-3-6 16,-5 3 0-16,-1-3 0 15,0 4 4-15,0 0-4 16,-12 0 7-16,-9 2-4 16,-2-1 4-16,-7-1-6 15,-1-3-1-15,-1-1-13 16,-1-2-17-16,2 2-16 16,4-6-59-16,0-1-184 15,7 0-312-15</inkml:trace>
  <inkml:trace contextRef="#ctx0" brushRef="#br0" timeOffset="202150.65">8172 9171 385 0,'0'0'97'0,"0"0"-27"16,0 0-2-16,0 0 2 15,0 0-21-15,0 0 1 16,0 0-8-16,0 0-4 15,5 0 2-15,-3 0-7 16,-2 0 7-16,0 0-5 16,0 0-5-16,0 0 6 15,0 0-15-15,0 0-4 16,0 0-3-16,0 0-1 16,0 0-1-16,0 0-5 0,0 0 2 15,0 0-2-15,0 0 2 16,0 0 3-16,0-6-3 15,-5-2-5-15,-5-4 4 16,-2-1-8-16,2 0 0 16,-1 0 0-16,2-3 2 15,1-2 0-15,1-5-4 16,3-1 1-16,2-6 0 16,2 1 1-16,0-2 0 15,9-1 0-15,6 3 1 16,1 2-1-16,2 1 0 15,3 2-1-15,2-1 1 16,3 3 0-16,-3-1-4 16,2 3 4-16,-1 3 0 0,-3 3-1 15,-2 4 1-15,-1 4-1 16,-1 2 1-16,0 4 2 16,1 0-2-16,0 0-2 15,0 3-2-15,0 9 2 16,-2 3 2-16,-2 6-1 15,5 2 0-15,-4 3 0 16,0 3 1-16,-3 0 0 16,0 1 0-16,-3 1 0 15,-3 2 0-15,0-2 3 16,-2 0 0-16,-1-1 1 0,-3-2-2 16,0 0-2-1,0-4-3-15,0-2 3 0,0 0 1 16,-3 1 0-16,-1-1-1 15,-2-1 0-15,1 0-21 16,-1 0-7-16,0-4-30 16,-2-3-13-16,-1-2-29 15,-1-5-82-15,-1-6-60 16,0-1-44-16</inkml:trace>
  <inkml:trace contextRef="#ctx0" brushRef="#br0" timeOffset="202554.1">8462 9119 579 0,'0'0'159'16,"0"0"-43"-16,0 0-21 16,0 0-40-16,0 0-24 15,0 0-11-15,-12-6-10 16,12 6-9-16,0 5 0 15,0 11 16-15,8 5-2 16,1 0 2-16,2 4 0 16,0 1-1-16,-2 1-7 15,3 0 13-15,-3-1-16 16,0-6-1-16,1 0 0 0,-1-3 4 16,-1-4 0-16,1-2-9 15,-1-2 3-15,-3-6 0 16,-1 0 1-16,1-3-4 15,3 0 0-15,2 0 8 16,9-11-8-16,1-11 5 16,6-4 2-16,4-4-7 15,3-3-2-15,3 1-9 16,-2 1-25-16,-2 1-19 16,-6 2-56-16,-9 5-145 15,-11 0-263-15</inkml:trace>
  <inkml:trace contextRef="#ctx0" brushRef="#br0" timeOffset="203133.03">8853 8588 488 0,'0'0'226'15,"0"0"-86"-15,0 0-38 0,0 0-52 16,0 0-18 0,0 0-8-16,-61-31 0 15,49 31-6-15,-4 3-2 0,5 11-8 16,-4 5-1-16,3 3 0 15,6 3 0-15,0 0-2 16,2-2 1-16,4-4-4 16,0-2 1-16,0-3-3 15,0-4 0-15,7-2 4 16,2-3-3-16,3-3-1 16,4-2 5-16,2 0-2 15,8-7 5-15,2-11-5 16,1-5 0-16,-4-2 2 0,-5-4-4 15,-6 0-1 1,-3-2 0-16,-3-3 5 0,0 1-6 16,-4 5 2-1,-1 8 0-15,-1 9 0 0,-1 6-1 16,-1 5 0-16,3 0-5 16,3 11-1-16,0 14-1 15,6 9 7-15,3 3 0 16,3 1 0-16,1-4-1 15,2 0-12-15,2-4-14 16,-3 0-15-16,2-2-28 16,-2 0-66-16,-3-8-87 15,-5-3-57-15</inkml:trace>
  <inkml:trace contextRef="#ctx0" brushRef="#br0" timeOffset="-207194.66">8211 10585 113 0,'0'0'38'16,"0"0"-1"-16,0 0-2 15,0 0 0-15,0 0 5 16,0 0 6-16,0 0-27 15,0 0 8-15,-13-73 9 0,9 69-21 16,2 0 7 0,1 0 2-16,-1 1 4 0,2-1-5 15,-1 1 18-15,-1 0-12 16,1 0-5-16,-2 2 34 16,3-1-24-16,-2-1 2 15,2 3-1-15,0-2-10 16,0 2 8-16,-1 0-7 15,1 0-5-15,0 0-2 16,0 0-3-16,0 0-2 16,0 0-7-16,0 0 0 15,0 0 1-15,0 0-4 0,0 0 0 16,0 0-1 0,0 4 2-16,0 5 21 0,0 2-15 15,3 0-1-15,4 0-1 16,2 2-1-16,-2-2 1 15,-1 1-7-15,2-2 6 16,2 0-2-16,-1 1-3 16,0-3 5-16,3 4-4 15,-3-2-2-15,0 0 5 16,3 1-1-16,-2 1 1 16,1-2-5-16,1 2 4 15,-3-1-5-15,1-2 3 16,0 3 2-16,1 0-5 0,0-2 3 15,5 2-1-15,-2 2 4 16,3 0-2-16,0 0 0 16,-1-2 0-16,-1 1-1 15,1-1-2-15,-2 1-1 16,2-1 0-16,-1-1 2 16,3-1-3-16,-2 0 3 15,1-2-1-15,1 1 2 16,-2 1-4-16,3-2 3 15,-2 1-1-15,2 0-2 16,-3 1 3-16,3-2-1 16,0 1-1-16,-2 0 1 15,2-1-1-15,2-1 2 16,0 0-2-16,1 1 2 16,2-1-2-16,-2-2-1 15,-2 3 0-15,2-4 4 0,0 1-2 16,-4 0-1-16,3 0-1 15,0-1 0-15,0 1 3 16,3 0-2-16,0 1-1 16,-1-2 4-16,4 0-4 15,0 0 1-15,0 1 1 16,3-2 3-16,-2 0-5 16,-1-1 3-16,-3 0-3 15,0 1 3-15,-1-1-3 16,-3 1 0-16,4-1 2 15,-3-2-2-15,1 3 3 0,2-3-3 16,-2 3 2 0,1-3-1-16,-2 1-1 0,-2-1 4 15,1 1-4-15,-3-1 2 16,3 2 1-16,0-2-2 16,0 0 0-16,1 0 0 15,0 0 1-15,0 0 0 16,3 0 1-16,-1 0 1 15,4 0-1-15,-4-2 0 16,0-3-1-16,1 2 1 16,-1 0 3-16,-4-1-5 15,5-1 2-15,0 1 0 16,1 0-2-16,2-2 3 0,3-1-1 16,-2 3-2-16,6-2 3 15,-1 2-4-15,-3 0 0 16,0 1 0-16,-3 0 0 15,-5-1 0-15,2 2 0 16,-2-2 1-16,2-1-1 16,1 4 2-16,0-5-1 15,0 0 1-15,2 2 1 16,1-2-2-16,3 0 0 16,-1-2-1-16,2 2 1 15,-4-4 0-15,0 2 1 16,0-1-1-16,1 0 0 0,-4 0 4 15,-1-1-2 1,-1 0-1-16,-1 2 1 0,-1-2-3 16,-3 0 2-16,1 0 4 15,1 1-5-15,-4-1 3 16,5-1-1-16,-2 1-1 16,2-3-2-16,1 4 0 15,-1-5 0-15,2 1 1 16,0-1 3-16,0 1-4 15,-1-2 1-15,2 2-2 16,-3 0 2-16,0 1 1 16,-2 1-2-16,-2 0 0 15,-3-1 0-15,1 3 1 16,-1-2-1-16,1 0 1 16,-2-1-1-16,3 0 1 15,0-1-1-15,0-1 1 0,0 2-1 16,1-2 1-16,-2-1-1 15,-2 3 0-15,-1-3 0 16,1 3-2-16,-1-2 4 16,2 1 0-16,-2 0-2 15,-2-1-1-15,3 1 1 16,0 1 0-16,0-1 1 16,1-1-1-16,-4-1-1 15,5 1 0-15,-5-3 0 16,2 2 1-16,1 0 0 15,-3 1 1-15,1-3-1 0,0 3-1 16,-3-3 1-16,2 2-1 16,0-1 1-16,-1 2 2 15,-1-1-1-15,0 2-1 16,-2-1 0-16,-1-1 0 16,1 3 0-16,-3 0 1 15,2 4-1-15,-5 1 1 16,4 0 3-16,-4 5 5 15,0-1-9-15,0 3 2 16,0 0 1-16,0 0-3 16,0 0-2-16,0 0-6 15,0 0 2-15,0 8-23 0,-15 11-39 16,-9 9 20 0,-11 9-53-16,-11 1-71 0,-16 0-265 15</inkml:trace>
  <inkml:trace contextRef="#ctx0" brushRef="#br0" timeOffset="-206282.82">10065 10891 569 0,'0'0'77'15,"0"0"29"-15,0 0-3 16,0 0-56-16,0 0-4 16,0 0-9-16,0-33-8 15,0 30-7-15,0 1 11 16,0 2 2-16,0 0-2 15,0 0-9-15,0 0-2 0,0 0-3 16,0 0-5 0,0 0-1-16,0 0-4 0,0 0-2 15,-9 5 0-15,-5 14-3 16,-6 5 18-16,-2 3-7 16,-2 0-11-16,0 2 12 15,-3-1-10-15,3 0 1 16,-1-1-1-16,0-4-2 15,1 1 2-15,4-6-1 16,2-4 0-16,6-6-2 16,3-2 0-16,7-4 1 15,0-2-1-15,2 0 0 0,0 0-1 16,0 0 0 0,0 0 1-16,0 0-2 0,2 0-2 15,15 0 4-15,7 0 4 16,0 1 0-16,5 4-3 15,-2 1-1-15,-1 2 2 16,3 3 2-16,-3-2-3 16,3 3 0-16,-4-3-1 15,-1 3 0-15,2-1 0 16,-3-2 0-16,-2 2-17 16,-1 0-8-16,0 1-18 15,-2 2-3-15,0 1-34 16,-1-1-64-16,-6-2-141 15,-1-6-186-15</inkml:trace>
  <inkml:trace contextRef="#ctx0" brushRef="#br0" timeOffset="-205445.68">10312 10651 424 0,'0'0'56'0,"0"0"30"15,0 0 20-15,0 0-49 16,0 0 26-16,0 0-11 15,6-59 5-15,-6 54-33 0,0 0-10 16,-2 1-16-16,-5-1 13 16,-4 4 0-16,-1 1-20 15,-3 0 4-15,-6 0-2 16,-1 6-1-16,1 6-1 16,-1 2-2-16,3 1 4 15,0 3-8-15,5-1 1 16,3 0 2-16,2-2-8 15,3 0 3-15,3-1-3 16,3-2 1-16,0-1-1 16,0-2 1-16,2 0-1 15,8-3 0-15,1 0 1 0,1-3-1 16,-1 0 1 0,3-3 2-16,-1 0-3 0,-1 0 0 15,-1-6 0-15,5-4 6 16,-2-1-5-16,-3-1 1 15,0-2 0-15,-3-3-2 16,2 2 1-16,-4 0 3 16,-2-2-4-16,-1 3 4 15,-1 2-8-15,-1 0 6 16,-1 4-2-16,0 3 5 16,0 0-4-16,0 3 6 15,0 2 13-15,0-2-12 16,0 2-8-16,2 0-1 15,-1 3-2-15,5 12-1 16,2 7 4-16,1 1 0 0,4 1 2 16,0 0-2-16,7 3-1 15,1-2 1-15,9 0 0 16,10-3-41-16,5-3-27 16,2-13-79-16,-5-6-570 15</inkml:trace>
  <inkml:trace contextRef="#ctx0" brushRef="#br0" timeOffset="-187666.56">15927 9111 80 0,'0'0'39'0,"0"0"4"16,0 0-12-16,0 0 12 16,0 0 25-16,0 0-26 15,0 0 0-15,0 0 4 16,0 0-20-16,-1-41-4 15,1 39 14-15,-2 2-18 0,-1-3 15 16,0 3-2-16,0-2 4 16,-1 1-21-16,-3-1 11 15,1 1-5-15,0 0 11 16,-1-1 16-16,1 2-3 16,-1-3-31-16,1 1 22 15,0 0 0-15,2-1 8 16,-1-1-15-16,4 1 7 15,-3 0-9-15,2-1-10 16,2 0 9-16,0 0-6 16,0-5-15-16,0-2 4 15,9-3-2-15,10-4-3 16,11-4-3-16,5 2 8 16,6-2-1-16,1 3 0 0,-1 2 4 15,-2 2-8-15,-3 4 0 16,0 1-1-16,-2 5 0 15,4 2-2-15,2 3 2 16,2 0-2-16,2 0 0 16,-2 3-1-16,-1 8 0 15,-1 2 1-15,-8 1-3 16,-2 3 3-16,-4-2 0 16,-4 1 0-16,-3-1 0 15,-2 0 0-15,-4 2 0 16,-4-3-3-16,0 3 3 15,-3 0-1-15,-1 2 1 16,-4-4 0-16,-1 4 0 0,0 1 0 16,0 1 1-16,-1 1 4 15,-10 4 3-15,-5-1-6 16,-3 3 4-16,-6 0 5 16,-3 3-1-16,-3-1-2 15,-6-2 1-15,-2 1-3 16,-2-5 4-16,1-2-6 15,0-2-1-15,0 0 1 16,4-3 2-16,-3-1-4 16,3 1 8-16,1-7-6 15,0 2 2-15,-2-5-3 0,1 3-2 16,-3-5 4 0,5-3-5-16,0 0 6 15,2-2-4-15,3 0 1 16,3 0-2-16,2 0-1 0,4 0 1 15,5 0-1-15,3 0 0 16,4-2 0-16,2 0 1 16,5 1-2-16,1 0 1 15,0 1-4-15,0-2-12 16,0 2-5-16,0-1-6 16,0-1 1-16,0 1-14 15,10-4-35-15,8 0-4 16,9-2-93-16,-3-3-86 15</inkml:trace>
  <inkml:trace contextRef="#ctx0" brushRef="#br0" timeOffset="-187075.86">16105 9249 623 0,'0'0'131'0,"0"0"-2"16,0 0-62-1,0 0-15-15,0 0-27 0,0 0 7 16,-18-24-4-16,17 24-15 15,-2 0-10-15,-8 2 0 16,-5 15-2-16,-7 8 10 16,-4 3-2-16,-3-1-4 15,-3 2 6-15,-5-1-5 16,-5 0 2-16,3-1-1 16,-1-5-4-16,9-2 0 15,3-6-1-15,9-3 1 16,7-6-1-16,7-2-1 15,5-2 1-15,1-1-4 16,0 0 2-16,0 2-4 0,0 2 0 16,0 1 2-16,11 5 2 15,8-1 0-15,3-1 3 16,-1 1 7-16,3-1-3 16,0 3-2-16,-3-2-2 15,3 2 0-15,1 3-3 16,0 0 4-16,0 1-3 15,2 1 0-15,0-2-1 16,0 0 0-16,-3-3 0 16,1 0 0-16,-1-2-12 15,-2 1-6-15,0 0-15 16,-2-1-37-16,1 1-32 16,-1-2-123-16,-4-2-98 0</inkml:trace>
  <inkml:trace contextRef="#ctx0" brushRef="#br0" timeOffset="-185943.81">17161 9028 283 0,'0'0'96'0,"0"0"21"16,0 0-61-16,0 0 26 16,0 0 11-16,0 0-24 15,-12-64-21-15,6 57-10 16,-3 2 9-16,-2-3-9 16,-2 0-13-16,0 2-4 0,-5-2 0 15,-3 3-5-15,-2 3-1 16,-3 2 0-16,-3 0 1 15,0 2 6 1,-3 14-9-16,-2 8-5 0,1 3 2 16,2 3-3-16,2-2 3 15,7-1-4-15,6-3-6 16,5-3 4-16,7-3-4 16,4-1-1-16,0-4 1 15,0-3 1-15,0-3-1 16,6-2 0-16,4-4-1 15,7-1 1-15,5 0 10 16,5-14-9-16,1-6 2 16,3-3 0-16,-3-3-4 0,0 2 4 15,-1-3-3-15,-4 0 0 16,-2 6 4-16,-7 4-2 16,-3 5-2-16,-6 7-3 15,-2 2 2-15,0 3 0 16,3 0-1-16,2 10-1 15,2 11 2-15,0 3 1 16,0 1 0-16,-2 4 0 16,-2-2-1-16,0 3-5 15,2-2-18-15,-2 1-16 16,2 0-36-16,0-3-12 0,-2-1-98 16,2-4-56-1,2-8-195-15</inkml:trace>
  <inkml:trace contextRef="#ctx0" brushRef="#br0" timeOffset="-185664.03">17337 9157 643 0,'0'0'137'0,"0"0"-20"16,0 0-41-16,0 0-32 15,0 0-28-15,0 0 1 16,-2-13-17-16,-2 26-2 0,3 9 2 16,-2 6 17-16,-2 5-14 15,1 0-1-15,4-1-1 16,0-1 0-16,0-2 0 16,0-4-1-16,0-4-14 15,0-1-26-15,3-11-60 16,6-5-65-16,5-4-98 15</inkml:trace>
  <inkml:trace contextRef="#ctx0" brushRef="#br0" timeOffset="-185013.78">17552 8860 742 0,'0'0'47'16,"0"0"73"-16,0 0-33 15,0 0-59-15,0 0-14 16,0 0-2-16,-26-17-4 16,26 17-2-16,0 4 0 15,0 10 8-15,0 3 7 0,0 3-9 16,0 1 2-1,0 2-5-15,0 1 0 0,0 0 4 16,0 1-3-16,0 2-7 16,-1-1 17-16,-2-1-8 15,0 0-4-15,3 0-6 16,0-3 1-16,0-2 2 16,0-4-4-16,0-7 0 15,0-4-1-15,0-2 0 16,0-3 2-16,0 0 1 15,0 0 0-15,0 0 3 16,0 0 4-16,0-17 6 16,13-5-10-16,8-6-4 15,4 0-2-15,1 1 0 16,1 4 0-16,1 6-1 16,-6 3 2-16,-1 6-2 15,-6 3 1-15,0 4-6 0,-3 1 2 16,-3 0 3-16,4 3 0 15,-2 8-2-15,2 5 4 16,-3 1-2-16,0 1-2 16,-4 2 3-16,-3-2 2 15,2 0-2-15,-5-1 0 16,0 1 0-16,-7-1-4 16,-14 0 4-16,-13 2 4 15,-12-2-1-15,-6 0-3 16,1-3 0-16,2-6-15 0,8-2-21 15,7-5-31 1,3-1-63-16,4-17-345 16</inkml:trace>
  <inkml:trace contextRef="#ctx0" brushRef="#br0" timeOffset="-180325.3">18561 9252 416 0,'0'0'60'0,"0"0"-28"15,0 0 69-15,0 0-9 16,0 0 7-16,0 0-33 16,0 0-12-16,0 0 0 0,-65 0-13 15,65 0-19-15,0 0-9 16,0 3-13-16,6 5 3 15,15-2 3-15,9-1 13 16,10-5-6-16,9 0 8 16,8-5-6-16,10-9-3 15,4-1-4-15,3-1-1 16,-6 3-1-16,-8 3-6 16,-14 3 0-16,-8 2 0 15,-10 2 0-15,-10 1 0 16,-8-1 2-16,-5 3-2 15,-4 0-2-15,-1 0-1 16,0 0 0-16,0-2-1 0,0 2 1 16,0 0-9-1,0 0-2-15,-1 3-8 0,-8 6 2 16,-2 3-40-16,5-4-112 16,-1-6-105-16</inkml:trace>
  <inkml:trace contextRef="#ctx0" brushRef="#br0" timeOffset="-179503.4">19780 8886 309 0,'0'0'82'0,"0"0"3"15,0 0-17-15,0 0 26 0,0 0-10 16,0 0-30 0,0-12-11-16,0 12 32 0,-1 0-26 15,-11 0-20-15,-6 16-12 16,-4 8 4-16,3 6 6 16,0 0-9-16,6 2-5 15,1-2-5-15,5-4-5 16,7-3 1-16,0-6-3 15,0-2-1-15,7-4 2 16,12-10-2-16,11-1-5 16,10-1-2-16,8-17-12 15,4-3-11-15,1-5-34 16,-7-1-37-16,-8 2 24 16,-5-2-2-16,-7 4 23 0,-10 2 56 15,-4 3 8-15,-8 6 52 16,-1 2 3-16,-3 3 42 15,0 4-38-15,0 3-6 16,0 0-27-16,0 0-16 16,0 0-10-16,0 0-5 15,0 8 1-15,0 13-2 16,0 7 30-16,0-1-23 16,0-1 5-16,0-2-6 15,10-3-4-15,7-6 0 16,1-3-2-16,2-6 2 15,0-5 2-15,3-1-5 16,-1-3 4-16,3-14 0 16,1-6-3-16,-5-2 3 0,-3-5-5 15,-5 1 2-15,-7-3-4 16,-4-2 2-16,-2 3 0 16,0 2-9-16,-10 5 1 15,-7 10-8-15,-5 8-3 16,-7 6-15-16,-2 7-7 15,-6 18-28-15,4 3 4 16,3 4-50-16,8-5-46 16,9-5-34-16</inkml:trace>
  <inkml:trace contextRef="#ctx0" brushRef="#br0" timeOffset="-179000.06">20538 8858 804 0,'0'0'52'0,"0"0"49"15,0 0-30-15,0 0-38 16,0 0-23-16,0 0-6 16,0-18 1-16,0 18-4 15,0 15-1-15,0 4 16 16,0 0-11-16,1 3 2 15,4 0 1-15,-2 2-4 0,-1-4 0 16,2 1-4 0,-4-4 4-16,0-5-3 0,0-4 0 15,0-5-1-15,0-2 2 16,0-1-1-16,0 0 3 16,0 0 2-16,0 0 2 15,0-15-2-15,3-7-6 16,6-6 0-16,4-6 0 15,3-2 0-15,4 2-2 16,-1-2-1-16,4 3-2 16,2 5-3-16,-1 7 4 15,-5 6-3-15,-1 9 1 16,-4 4-3-16,-3 2 4 16,0 3-6-16,-2 18 0 0,-3 9 7 15,1 7-3-15,-1 5-3 16,5 2-13-16,4-1 15 15,1-1-6-15,5-6-72 16,2-8-103-16,-1-12-62 16,2-15-243-16</inkml:trace>
  <inkml:trace contextRef="#ctx0" brushRef="#br0" timeOffset="-178716.8">21106 8733 440 0,'0'0'267'15,"0"0"-138"-15,-31-73-15 16,28 64-46-16,1 7-29 16,2 2 1-16,0 0-31 0,0 0-6 15,0 7-3-15,-1 13 0 16,-2 11 10-16,2 5-3 16,1 3 2-16,0 1 4 15,0-4-13-15,0 1 6 16,0-4-6-16,1-4-1 15,8-3 1-15,-1-6 5 16,1-6-5-16,2-6-9 16,1-5-14-16,0-3-23 15,6-4-17-15,3-16-39 16,-4-6-141-16,-1-3-53 0</inkml:trace>
  <inkml:trace contextRef="#ctx0" brushRef="#br0" timeOffset="-177860.28">21079 8863 476 0,'0'0'52'0,"0"0"2"15,0 0-40-15,0 0 7 16,0 0-21-16,109-20-3 16,-57 5-117-16,10-2-24 15,3 0 144-15,2 1 67 16,-10 3-62-16,-17 1-4 15,-20 7 12-15,-10 0 25 0,-10 2 56 16,0 1 113 0,0-3-105-16,-3 2-34 0,-9 0-31 15,-1 2-14-15,-2 1-3 16,0 0-5-16,-4 0 3 16,0 4-2-16,-2 7-4 15,-1 4-1-15,0 1 3 16,3 6-6-16,1 2 2 15,6 2-9-15,5-1 4 16,2 0-5-16,5-4 3 16,0-3-4-16,0-4 1 15,10-4-4-15,5-3 4 16,5-5 0-16,5-2 1 16,6 0 3-16,3-16-4 0,2-1-1 15,-4-2-1-15,-7-2 1 16,-4-3 0-16,-6 1 1 15,-3-4-3-15,-3 2 3 16,-2-1 2-16,-4 2-1 16,0 7 1-16,-3 6-2 15,0 6 1-15,0 4 6 16,0 1-4-16,0 0-3 16,0 0 0-16,0 0-7 15,0 6 1-15,0 10 6 16,0 6 0-16,0 2 0 15,2 0 3-15,3 0-2 16,4-3-1-16,1-2 0 0,4-4 0 16,0-3 1-1,5-4-2-15,2-6 1 0,3-2-1 16,3 0 2-16,3-3 1 16,0-14-2-16,1-3-5 15,-3-3 4-15,-4-2 1 16,-6-1-4-16,-3 2 4 15,-8-1 0-15,-2 6 0 16,-4 0 1-16,1 7-1 16,-2 5 0-16,0 5 1 15,0 2 0-15,0 0-1 16,0 0-3-16,0 12-3 16,0 8 4-16,0 5 2 0,0 0 0 15,1 0 2 1,8-2-3-16,3-3 1 15,7-3-1-15,3-4-2 0,8-5-8 16,5-2-31-16,1-6-26 16,1 0-61-16,1-8-45 15,-7-12-98-15</inkml:trace>
  <inkml:trace contextRef="#ctx0" brushRef="#br0" timeOffset="-177162.61">22316 8669 409 0,'0'0'135'0,"0"0"43"15,0 0-31-15,0 0-67 16,0 0-27-16,0 0-31 16,-26-25-14-16,23 41-2 0,0 3 15 15,-1 5 2-15,4 2-6 16,0-2 2-16,0 0-6 16,0-2-9-16,0-2-1 15,3-3-2-15,0-5 4 16,-1-3-5-16,-2-3 1 15,0-5 0-15,0-1-1 16,0 0 3-16,0 0 0 16,2-1 1-16,1-15-4 15,3-3-5-15,5-5-7 16,1-2 3-16,1 1 2 16,5 2-3-16,-1 3-3 0,0 0 10 15,1 6-4-15,-1-1 7 16,-1 5 0-16,-4 5 1 15,-1 1-2-15,-1 4 1 16,-3 0 0-16,-2 0-1 16,0 0-2-16,1 7 0 15,-1 4 3-15,1 3 0 16,0 2-1-16,1 1 1 16,2 0 0-16,-3-1 0 15,5-2 0-15,1 0 2 16,1-5-2-16,5-1 0 15,2-8 1-15,2 0-1 16,3 0 0-16,2-10 0 16,0-7-10-16,-3-1-3 15,0-3 12-15,-6 0-3 0,-6-1 3 16,-5 2 1-16,-4-1 0 16,-3-1 1-16,0 3-1 15,0 4 0-15,0 7 0 16,0 4 4-16,0 4 1 15,0 0-5-15,4 0-5 16,1 12 3-16,-1 10 2 16,3 1 0-16,-1 4 0 15,4 0 0-15,2-2 1 16,0-2-1-16,2-3-4 0,-3-6-35 16,-2-6-69-1,3-6-17-15,0-2-38 0,1 0 33 16,-1-17-48-16,0-1 13 15</inkml:trace>
  <inkml:trace contextRef="#ctx0" brushRef="#br0" timeOffset="-176151.08">22966 8661 9 0,'0'0'186'16,"0"0"-58"-16,15-84-12 15,-12 64-28-15,0 3 14 16,0 8 9-16,-3 2-31 16,3 4-2-16,-3 3-16 15,1 0-36-15,1 0-19 16,2 0-6-16,4 0 2 15,-1 5 9-15,2 2-5 0,-1 0-4 16,-1 1-1-16,1 1-2 16,-4 2 0-16,-1 0 1 15,0 2-1-15,-1 2 0 16,-1 2 0-16,1 1 2 16,-1 1 3-16,1-1-2 15,-1-1-1-15,1-2 2 16,3-4 0-16,-3-3-3 15,1-2 0-15,-2-3-1 16,1-3 1-16,1 0 1 16,-3 0 1-16,1 0 0 15,1 0 1-15,-2 0 0 16,5 0 0-16,-1-10-4 16,5-3 0-16,1-2-1 0,1-4-3 15,1 0-8-15,0-1 4 16,0 0-2-16,1 3 1 15,1 3-2-15,2 4-2 16,-3 4-7-16,2 4 9 16,0 2-2-16,0 0 11 15,-1 1-3-15,2 10-3 16,-4 1-12-16,1-1-24 16,-1 0 9-16,-1-5 18 15,5-2-25-15,-2-4-12 16,3 0-23-16,5 0 1 15,1-12 18-15,1-3 57 16,-2-6-15-16,-4 1-13 16,-4-4 15-16,-4 0 14 15,-1-1 34-15,-8 3 15 0,-1 2 17 16,0 4 24-16,0 7-12 16,-10 2-20-16,-3 7-9 15,-7 0-27-15,-1 2-8 16,-4 14 0-16,3 7 2 15,-1 3-4-15,7 0 4 16,3 3-7-16,8-5-2 16,5-3-4-16,0-2-2 15,2-8 3-15,12-3-4 16,4-6-2-16,5-2-15 0,-1 0 1 16,-1-9-1-16,0-8-17 15,0-4 17-15,-4-3 14 16,1-3 3-16,-2 0 3 15,-2-2 0-15,-2 2-1 16,-1 8 9-16,-4 7 31 16,-4 7-8-16,-1 3 5 15,-2 2-17-15,0 0-22 16,3 14-3-16,-2 11 3 16,2 8 11-16,0 6-2 15,1 1 1-15,-1 7 1 16,0 1-3-16,0 2-4 15,-3 1 0-15,0-2-4 16,0-4 14-16,0-3-10 0,-11-10-4 16,-4-8 1-16,-5-7-4 15,1-7 3-15,1-9-2 16,-1-1-4-16,4-9 1 16,2-15-6-16,3-7-18 15,7-11-3-15,3-4-23 16,0-4-53-16,13 0-37 15,7 3-71-15,1 8-72 16</inkml:trace>
  <inkml:trace contextRef="#ctx0" brushRef="#br0" timeOffset="-175347.44">21660 9550 445 0,'0'0'56'0,"0"0"40"16,0 0-45-16,0 0-11 16,0 0 6-16,0 0 6 15,-32-42-5-15,25 37 3 16,-2 0-4-16,3 1-8 0,-3 1-14 16,0 1 11-16,-3 2-19 15,-5 0 7-15,-3 0-13 16,-6 0 4-16,-5 17-2 15,-3 2 10-15,-2 7-12 16,0 6 3-16,4 2-9 16,7 0 2-16,5 0-5 15,7-5 0-15,5-5 1 16,6-5-2-16,2-2 0 16,0-5-3-16,6-1 3 15,9-7-2-15,7-4-1 16,8 0 3-16,5-7 5 15,7-11-5-15,-1-5-9 16,-4-4 0-16,-2 0 0 0,-9-4-1 16,-2 2 5-16,-7 2 2 15,-4 3 2-15,-5 6-1 16,-5 7 2-16,-2 5 3 16,-1 3 0-16,0 3 9 15,2 0-12-15,-2 0-6 16,1 14 1-16,0 9 5 15,3 4 1-15,0 0 0 16,5 2 0-16,2-2-1 16,3-1-15-16,4-6-41 15,2-3-98-15,5-8-94 16,-5-6-192-16</inkml:trace>
  <inkml:trace contextRef="#ctx0" brushRef="#br0" timeOffset="-174764.28">22076 9343 921 0,'0'0'36'0,"0"0"20"16,0 0-37-16,0 0-19 0,0 0 0 16,0 0 12-1,-24 62 14-15,19-32-7 0,1 2 9 16,2 2-12-16,2 0 0 16,0 2-10-16,0 0 4 15,2-2-1-15,7-4-8 16,-2-4 0-16,-1-8 3 15,0-4-3-15,-1-5 2 16,-4-7-3-16,-1 1 1 16,2-3 0-16,-1 0 4 15,5 0-3-15,4-17-1 16,5-5 2-16,5-5-2 0,-1 1 1 16,-2-1 0-1,1 8-2-15,-4 2-3 0,-1 7 3 16,-2 2-1-16,0 5 1 15,-1 3-1-15,2 0-1 16,-1 0-1-16,1 6 1 16,-3 8 1-16,0 4 1 15,-3 1 0-15,-3 1-3 16,-3 1 3-16,0-1 0 16,0 1-2-16,-16-1 2 15,-4 0-6-15,-1-1-4 16,-2-5-13-16,1-4-25 15,5-5-28-15,4-5-80 0,6 0-87 16,7-15-223-16</inkml:trace>
  <inkml:trace contextRef="#ctx0" brushRef="#br0" timeOffset="-174223.36">22504 9394 878 0,'0'0'67'0,"0"0"17"16,0 0-31-16,0 0-39 15,0 0-14-15,0 0-1 16,0-5-3-16,0 21 4 16,0 7 6-16,0 1 0 0,0 2-2 15,0 2 16-15,0-3 0 16,-2 1-3-16,2 0-7 15,0 1 1-15,0-1-7 16,0-2-3-16,0-2 1 16,2-5 0-16,2-2-1 15,-1-5-1-15,-1-5 0 16,-1-3 0-16,-1-2 5 16,0 0-3-16,0 0-2 15,4-3 3-15,5-11-3 16,2-6 2-16,3-1-2 15,-1 2 1-15,-1 4 1 16,-2 2-2-16,-1 5-5 0,0 4 5 16,-1 0-2-16,5 4-3 15,-1 0 4-15,4 0 1 16,1 11 0-16,-4 2-2 16,-2 1 2-16,-5-2 0 15,-5-1-1-15,-1 0 0 16,0 1 0-16,-16 3 0 15,-11-1 1-15,-4 1 0 16,-4-3-4-16,1-2-9 16,4-5-18-16,6-4-11 15,5-1-31-15,10-1-82 16,6-19-98-16</inkml:trace>
  <inkml:trace contextRef="#ctx0" brushRef="#br0" timeOffset="-173960.75">23087 9198 917 0,'0'0'85'16,"0"0"-7"-16,0 0-42 0,0 0-36 15,0 0-5-15,0 0 5 16,-37 30 0-16,16 6 0 16,-1 5-8-16,-3 1-20 15,-3 1-6-15,-7 3-64 16,-7-6-121-16,-10-4-370 16</inkml:trace>
  <inkml:trace contextRef="#ctx0" brushRef="#br0" timeOffset="-173362.53">20839 9640 664 0,'0'0'134'16,"0"0"-11"-16,0 0-61 16,0 0-27-16,0 0 1 15,0 0-2-15,35-13-10 0,-18 13-3 16,4 0-10-16,8 0-4 15,1 8-3-15,4 6-4 16,3 5 0-16,0 4-26 16,1 0-86-16,-5-8-287 15</inkml:trace>
  <inkml:trace contextRef="#ctx0" brushRef="#br0" timeOffset="-168877.13">3002 13065 85 0,'0'0'95'16,"0"0"-59"-16,0 0-1 15,0 0 65-15,0 0-53 16,0 0 0-16,0 0 0 15,0 0 6-15,8-32 2 16,-8 32-10-16,2-2 22 16,-2 2-15-16,0 0-12 15,0 0 0-15,0 0-3 16,0 0 0-16,0 0-7 16,0 0-5-16,0 0 4 15,0 0-10-15,0 0 6 16,0 0-5-16,0 0 2 15,0 0-6-15,0 0-1 0,0 0-3 16,0 0-6-16,0 0 3 16,0 0-9-16,15 0 1 15,7 0 2-15,15 0 10 16,10 2-4-16,5-2-4 16,11 0-2-16,2 0 0 15,1 0 5-15,1 0-5 16,-6-4-2-16,2 1-1 15,-5 3 2-15,-2 0 0 16,-2 0-1-16,-3 0-1 16,-5 0-1-16,-10 5 1 15,-9 0 0-15,-11 0-2 0,-7 0 1 16,-3-3 1-16,-4 0-1 16,-2-2-1-16,0 0 1 15,0 0-2-15,1 0-1 16,-1 0-1-16,0 0-11 15,0 0-11-15,0 0-21 16,-1 0-64-16,-17 0-77 16,-6 1-87-16</inkml:trace>
  <inkml:trace contextRef="#ctx0" brushRef="#br0" timeOffset="-168014.58">3398 12838 432 0,'0'0'73'0,"0"0"61"16,0 0-66-16,0 0 5 16,0 0-13-16,0 0-3 15,-24-29-8-15,21 27 1 0,3-1-24 16,0 2-2-1,0-1 5-15,-4 2-5 0,4 0-4 16,0 0-3-16,0 0-6 16,0 0-6-16,0 0 1 15,0 0-6-15,0 3-4 16,7 9 4-16,10 2 18 16,0 0-17-16,2 0 3 15,3-1 3-15,0-1-4 16,3 1 6-16,0-1-5 15,0-3 2-15,-3 1-2 16,-1-1-2-16,-6 0-1 16,4 0-1-16,-4 1 0 15,0-1 2-15,-4 1-2 16,2-1 1-16,-5-1 2 0,-1 1-3 16,2 2 2-16,-2-2-2 15,-2 3 1-15,-3 0 2 16,0-2 1-16,-2 3-3 15,0 1 1-15,0 4-2 16,-9 2 3-16,-10 3 8 16,-8 7-5-16,-4-1-1 15,-8 5-2-15,-4-3-2 16,4 1 0-16,0-6 0 16,6-4-1-16,5-2 0 15,7-6-13-15,9-3-12 16,2-5-7-16,6-1-3 0,4-2-38 15,0-3-79 1,11 0-82-16,10-8-78 16</inkml:trace>
  <inkml:trace contextRef="#ctx0" brushRef="#br0" timeOffset="-165801.95">4638 12759 63 0,'0'0'113'0,"0"0"-1"16,0 0-15-16,0 0-33 15,0 0-12-15,0 0 3 16,20-24 9-16,-18 21-10 15,1 0-4-15,-3 0 7 16,3 1 0-16,-3-3-6 16,0 1 1-16,0-2-20 15,0-2-10-15,0 0-2 16,-11-2-6-16,-3 1-9 16,-6 1-1-16,-1 5-3 0,-1 2 0 15,1 1 1-15,-3 0-4 16,-1 11 2-16,4 8 0 15,-2 3 2-15,3 5 2 16,0 1-2-16,4 4 2 16,4 0-3-16,3-3 3 15,9 2-3-15,0-4 2 16,0-5-2-16,0 1 2 16,12-5-2-16,3-4 0 15,-3-7-1-15,7-5 3 16,-2-2-1-16,5-4 1 0,2-18 0 15,3-4 2-15,-2-3-2 16,-2-5-3 0,-1 1 1-16,-6-1 1 15,1 1-1-15,-4 2-1 0,-4 6 4 16,-3 5-2-16,-4 7 5 16,-2 8 7-16,0 4-2 15,0 1-2-15,0 0-10 16,0 0-1-16,3 13-5 15,-3 14 6-15,3 9 7 16,1 3 3-16,-1 5-1 16,1-1 0-16,0 6-1 15,0 1 2-15,-1-1-6 16,-3 1 0-16,1-4 3 0,-1-4-3 16,0-5-4-16,0-7 1 15,0-6 1-15,0-5 0 16,0-8-1-16,-1-5-1 15,1-5 0-15,0-1-1 16,0 0 3-16,0 0 2 16,0 0 3-16,0-8-5 15,0-11-2-15,13-5 0 16,2-1-4-16,3-1-8 16,-1 1-4-16,2-1-8 15,-4 1 1-15,1 3-4 16,-2 2-1-16,-3 6 2 15,-3 1 15-15,-2 5 9 0,-3 2 2 16,0 3 0 0,-3 1 0-16,2 2 0 0,-2 0 9 15,0 0 4-15,0 0-6 16,0 0-1-16,0 0-6 16,0 0 8-16,0 0-8 15,0 4 2-15,0 7 15 16,0 1 2-16,0 4-5 15,0-1-6-15,1 2 13 16,2-1-14-16,-3 2 2 16,4 3 3-16,1-4-2 15,-1-2 1-15,2 2-7 16,2-5 4-16,2-3-7 16,-1-1 1-16,2-5 0 0,0-3 4 15,0 0-1-15,5-3 3 16,2-15-2-16,-1-5 2 15,1-1 2-15,-7-3-8 16,-3-1 2-16,-5 3-4 16,-3 0 0-16,0 3 0 15,0 6 0-15,-11 3-6 16,-6 6-14-16,-5 7-14 16,-6 3-15-16,0 19-23 15,1 2-67-15,6-3-144 16,5-7-215-16</inkml:trace>
  <inkml:trace contextRef="#ctx0" brushRef="#br0" timeOffset="-164610.9">5009 12485 502 0,'0'0'118'0,"0"0"-20"15,0 0-41-15,0 0-20 16,0 0-10-16,0 0 15 15,-43-49-13-15,34 41 7 16,-1 1-13-16,-3-3-10 16,1 0 6-16,-2 1 1 15,-4 0-13-15,1-1 3 16,-5 3-2-16,-2 2-6 16,-3-1 8-16,-1 4-2 15,-7-1-4-15,-2 3 0 16,0 0 0-16,-2 0-1 15,2 4-1-15,-2 3 0 0,3 0 0 16,2 0 1-16,3 1 2 16,1 0-3-16,0 2 1 15,3 1 2-15,0 5-4 16,-1 2 8-16,0 8-6 16,-2 3 8-16,4 7-5 15,-1 3-1-15,5 6-3 16,0 2 5-16,7 0-4 15,0 0 3-15,0-2 0 16,6-2-3-16,2 0 5 16,1 1-7-16,4 2 4 15,2 0 1-15,0 0-5 16,0 0 4-16,2 0 4 16,8-5 2-16,5 0-2 0,5-3 0 15,2-1-1-15,9-3 5 16,1-3-5-16,-1-1-3 15,2-2 4-15,2-2 1 16,-2-2-5-16,0-3-1 16,1-2 2-16,1-2-5 15,-1 0 2-15,2-5-2 16,2 0 5-16,-3-6-4 16,1 0 2-16,-2-4 5 15,-1-2-3-15,1 0-1 16,1 0 2-16,-4 0-2 15,0-4-1-15,-1-1 0 16,1-5-4-16,1 0 6 0,-1-2-6 16,3-2 3-16,2-3-3 15,-2 2 4-15,1-6-2 16,-2-1-2-16,-3-1 0 16,0-3 1-16,-1-2-2 15,-4 1 1-15,0-4 0 16,-3 1-1-16,-3-1 2 15,0 2 2-15,-5-2-2 16,0 1 1-16,-3 1-2 16,-2-2 2-16,0-1-2 15,-2 1 0-15,-1-2 1 16,-4 2-3-16,1-2 4 0,-3 2 1 16,0-3-3-16,0 0-2 15,0-2 2-15,-11-1 0 16,-2-1 3-16,-6 1-6 15,1 1 4-15,-9 3-2 16,-3 5 0-16,-7 4 1 16,-7 3 1-16,-6 3-1 15,-5 2-1-15,-2 2-4 16,-1 3 3-16,3 1-1 16,4 4 1-16,1 2-9 15,4 4-4-15,2 0-4 16,4 0-4-16,8 0-4 15,3 6 1-15,6 4-4 0,5 7-6 16,3 4-8-16,7 4-31 16,5 4-59-16,3-3-88 15,0-5-110-15</inkml:trace>
  <inkml:trace contextRef="#ctx0" brushRef="#br0" timeOffset="-162965.78">5042 12458 551 0,'0'0'53'0,"0"0"47"16,0 0-46-16,0 0-24 15,0 0 17-15,0 0-4 16,-66-73 12-16,50 61-30 16,-2 3-3-16,-2-2 2 15,0 0-11-15,-3 1 3 16,1 0-1-16,1 3 2 15,-1-3-14-15,-4 5 5 0,1-2 3 16,-1 2-1-16,-2-1-5 16,3 2 2-16,-2 2-1 15,2-2-1-15,1 4 0 16,0 0-1-16,0 0 0 16,0 0-4-16,0 0 2 15,-1 7 0-15,4-1-1 16,-1 2-1-16,1-4 5 15,0 4-5-15,0-1 0 16,3 1 2-16,-4 2-2 16,4 1 0-16,-3 1 4 0,1 1-4 15,1 1 1 1,-3 3-1-16,0 0 0 0,-1 2 0 16,-1 3 0-16,-2-2 0 15,5 0 2-15,-2 1 0 16,2 1-2-16,-1 0 0 15,-1 1 4-15,3 1-7 16,2-1 4-16,1 6-1 16,-1 0 7-16,5 1-7 15,0 0 0-15,2 1 1 16,5-1-1-16,-1 3 1 16,2 1 0-16,2 0 5 15,2 1-5-15,1 0 2 16,0-1-1-16,0-2 1 15,0 0-1-15,0-1 1 0,6 0 1 16,-1 1-3-16,3 1 3 16,-2-2-1-16,0-1 5 15,0-2-4-15,1-1-2 16,-1-2 1-16,0-1 6 16,-1 0-6-16,4-2-2 15,0-2 5-15,0-1-2 16,0-1-1-16,1-1 1 15,-1 1-2-15,3-1 1 16,0-3-2-16,0 3 3 0,-3 0 0 16,7 0 0-1,-1 0 2-15,0 0 5 0,4 0-7 16,1 0-1-16,-1 0 4 16,1-1 0-16,1 0-4 15,1-2-1-15,2 0 6 16,0-2-6-16,1 0 2 15,-1-3 1-15,1 2-1 16,-1-4-1-16,4 3 1 16,-2-4-4-16,1-3 0 15,1 2 6-15,2-5-6 16,0 0 4-16,0 0-3 16,1 0 1-16,3-2-1 15,2-6 1-15,-5-1 0 16,2 0-1-16,-3-1 0 0,-2 0-1 15,-2-2 0-15,2 0 0 16,0 0 0-16,1-4 2 16,2 2 0-16,0-3-2 15,2 0 1-15,4-2 0 16,-1 0-1-16,1-2 0 16,-3 0 0-16,-2 0 0 15,-2 2-2-15,-3 2 2 16,-5-3-2-16,3 3 2 15,-2-4 0-15,-2 1 3 16,0-2-1-16,-1-2-4 16,3-2 4-16,-2 3 0 0,-3-3-2 15,-2 0-3-15,-1-1 3 16,-2 1 1-16,-4 0 3 16,-1 1-4-16,0-3-1 15,-3 0 1-15,-2 1 0 16,-1-2 1-16,1 4-1 15,-3 0 2-15,1 0-2 16,-1-1 0-16,0 4 0 16,0 0-2-16,0 0 2 15,0 1 1-15,-4 0 2 16,-2-4-3-16,-2 2 0 16,-1-1-1-16,0-2 1 15,-1 0 0-15,-3-1 1 16,-2 0-1-16,0 1 0 15,-2 4 0-15,-2-2 0 16,1 3-1-16,-4 1 4 0,1 0-6 16,-6 3 5-16,0-2-6 15,-3-1 6-15,-4 1-2 16,1-5 1-16,-3 3 2 16,-1-1-3-16,-2 2 0 15,2 1-2-15,6 5 2 16,-2 4-3-16,3 5-3 15,3 2 4-15,0 3-3 16,5 0 4-16,-2 0-21 16,2 5-20-16,1 11-9 15,4 1-8-15,3 5-24 0,3-4-88 16,3-6-187 0</inkml:trace>
  <inkml:trace contextRef="#ctx0" brushRef="#br0" timeOffset="-161901.89">4357 12151 436 0,'0'0'91'0,"0"0"20"16,0 0-30-16,0 0-19 16,0 0-17-16,0 0 3 15,-82 29-6-15,66-22-6 16,-4-1-13-16,2-1-3 16,-4 1 2-16,4-6-12 15,-1 3-5-15,-2-3 1 16,-1 0 2-16,-1 0-7 15,5-1 8-15,-1-9-6 16,2-2 4-16,4-4-4 16,0-4 12-16,8-2-6 15,1-8-2-15,4-2-5 16,0-6-1-16,9-1 1 0,14 2-1 16,3-4-1-16,11 4 1 15,5 1 1 1,5 2 1-16,1 5 4 0,-2 7 1 15,-5 8-7-15,-5 7 1 16,-3 6-2-16,-4 1 2 16,0 0-1-16,-4 3 0 15,0 5 2-15,-5 3 0 16,2 3 1-16,-4 1-1 16,-3 2 0-16,-2 2 1 15,-2 1 2-15,-2-1 0 16,-2 2-1-16,1 0 4 15,-4 0-4-15,-1 1-3 16,0 2 2-16,-1-1 0 0,2 0-1 16,-2 1-2-16,0 0-1 15,-2 0 1-15,0-2 1 16,0 0-2-16,0 0 1 16,0-2-1-16,0-1-6 15,0-2-13-15,2-3-12 16,-2-6-23-16,3-4-30 15,-2-4-148-15,1 0-73 16</inkml:trace>
  <inkml:trace contextRef="#ctx0" brushRef="#br0" timeOffset="-161508.86">4575 12085 558 0,'0'0'123'0,"0"0"-20"16,0 0-13-16,0 0-27 15,0 0-21-15,0 0-7 16,-22 0-9-16,22 8-4 16,0 3 4-16,0 3 4 15,7 0-11-15,1 4-3 16,2 0-2-16,0-1-6 15,0 2 2-15,0-5-2 0,0-2-7 16,4 1 7-16,-4-5-5 16,2-1 1-16,0-4-2 15,1-2 1-15,-3-1-3 16,4 0 3-16,2 0 0 16,2-12-2-16,2-5-1 15,4-2-1-15,1-2-11 16,0-1-11-16,1-2-13 15,1 0-26-15,-3 2-34 16,-2 0-124-16,-2-3-115 16</inkml:trace>
  <inkml:trace contextRef="#ctx0" brushRef="#br0" timeOffset="-160828.52">4769 11428 583 0,'0'0'30'0,"0"0"78"15,0 0-1-15,0 0-23 16,0 0-25-16,0 0-28 16,-30-13-25-16,30 20-1 15,0 14 8-15,0 4 18 16,0 4-14-16,3 3-3 16,3-1 3-16,3 4 0 15,-1-4-8-15,2-2 0 16,-1 1-4-16,-4-3 4 15,2 0-1-15,-3-1-2 16,4 0-1-16,-4-3 2 16,1 1-4-16,-1-7-3 0,-1 0 1 15,0-5-1 1,0-5 5-16,-3-2-5 0,1-5 0 16,-1 0-2-16,0 0 2 15,0 0 6-15,0 0-5 16,0-2 8-16,0-12-9 15,0-6 0-15,3-1-1 16,2-4-5-16,1 3 6 16,6 1 3-16,3 1-3 15,2 1-3-15,0 3 3 16,-1 5-1-16,1 4 0 16,2 2-1-16,1 5 2 15,2 0 1-15,-2 3-1 16,-1 6-2-16,-3 7 2 15,-5 0 0-15,-6 5-4 16,-5 1 4-16,0 6 3 0,-17 2-3 16,-12 1-1-16,-3 1-3 15,-6 0-17-15,7-5-22 16,1-6-36-16,8-6-73 16,4-10-114-16</inkml:trace>
  <inkml:trace contextRef="#ctx0" brushRef="#br0" timeOffset="-159628.89">5634 13026 382 0,'0'0'191'15,"0"0"-122"-15,0 0 6 0,0 0-48 16,0 0-23-16,0 0-3 16,16-6 21-16,-2 6 27 15,2 0-6-15,-1 0-22 16,6 0 8-16,0 0-1 15,6 0-13-15,2 0 3 16,9 2 1-16,1-1-5 16,7 0 5-16,6-1-1 15,6 0-6-15,6 0 12 16,7 0-13-16,12-7-1 16,5-1 7-16,3 5-7 15,-3-3-10-15,1 3 0 16,-2-2-2-16,-8 0 2 15,-4 2 3-15,-13 2-1 0,-11 1-2 16,-12 0 0-16,-8 0 3 16,-7 0-3-16,-9 0 0 15,-7 0 0-15,-3 0 1 16,-5 0-1-16,0 0 3 16,0 0 9-16,0 0-2 15,0 0-9-15,0 0 1 16,0 0-2-16,0 0-1 15,-13 0-23-15,-2 0-29 16,-3 0-35-16,-7 0-98 16,-8 0-127-16</inkml:trace>
  <inkml:trace contextRef="#ctx0" brushRef="#br0" timeOffset="-159028.35">6161 12830 552 0,'0'0'62'0,"0"0"39"15,0 0-19-15,0 0-25 16,0 0 4-16,0 0-6 16,-14-3-21-16,14 3-13 15,0 0-13-15,0 0-1 16,0 0-4-16,5 7-1 15,12 4 27-15,0 2-13 16,8-2 0-16,2-1-2 16,0 2-4-16,3-2-8 15,0 2 1-15,2 0 2 0,-4 0-2 16,-2-1-6-16,-6 0 6 16,-5 1-3-16,-1-3 0 15,-3 1 0-15,-6 0 1 16,-1-1-1-16,-4 5 1 15,0 3 1-15,0 4 4 16,-18 5 2-16,0 2-7 16,-14 2 5-16,-6 1-2 15,-1 3-3-15,-4-1 1 16,1-2-2-16,8-1-5 16,1-6-3-16,11-2-7 15,2-3-12-15,10-7-18 16,5-4-16-16,5-6-89 0,0-2-98 15,0-8-2 1</inkml:trace>
  <inkml:trace contextRef="#ctx0" brushRef="#br0" timeOffset="-158462.9">6478 12491 629 0,'0'0'53'0,"0"0"60"16,0 0 0-16,0 0-57 15,0 0-17-15,0 0-7 16,-55-16-15-16,43 30-5 15,-4 11 3-15,4 6-3 16,-3 4-3-16,2 5 4 16,5-3-5-16,1 0-1 15,5-5-2-15,2-7-4 16,0-7 2-16,0-5-2 16,0-8 0-16,3-2 0 15,6-2-1-15,-2-1 3 16,1 0-2-16,7-5 4 15,0-15-5-15,4-5 4 0,-4-4-3 16,1-3 2-16,-2-2 0 16,-2 1-3-16,-3 3 2 15,-3 3-4-15,-2 4 6 16,-2 8-7-16,1 5 4 16,-3 7-1-16,0 3 0 15,4 0 1-15,-3 0-1 16,7 0-6-16,3 10 3 15,5 10 3-15,2 4 0 16,3 4 0-16,-1 3-1 16,6 5 0-16,0-2-9 15,9 2-45-15,1-5-24 0,3-6-144 16,-8-6-173 0</inkml:trace>
  <inkml:trace contextRef="#ctx0" brushRef="#br0" timeOffset="-156959.96">8067 12475 562 0,'0'0'40'15,"0"0"68"-15,0 0-34 16,0 0-20-16,0 0-15 15,-20-73 3-15,10 63-10 0,-2-2 1 16,-6 3-7 0,-2 1-6-16,-6 0-11 0,-4 3 6 15,-6 3-3-15,-4 2-2 16,-4 0 0-16,-3 0-1 16,-4 0 2-16,-4 7 3 15,0 4-1-15,4 1-4 16,5 2-7-16,3 3 0 15,4 3 2-15,3 1-3 16,3 1 2-16,3 3-1 16,2 1-1-16,0 5 0 15,2 2 1-15,3 5-2 0,1 1 1 16,-1 4-1 0,-1 1 1-16,0-1 1 0,3 2 2 15,-1-1 2-15,1 1 1 16,0-1-1-16,3 1 1 15,-1-1 3-15,4-1-4 16,0-2 6-16,3-5-5 16,3-2 0-16,2 0 2 15,7-3-3-15,0 0 1 16,0-1 1-16,8-1 1 16,6-2 0-16,7-2 0 15,-4 0-2-15,8 1 4 16,-3 1 4-16,2-1-7 0,0-1 2 15,0 0 2-15,2-4-7 16,3-3 1-16,1-2 0 16,1-1-1-16,2-4-3 15,-2 0 4-15,2-4-2 16,0 0-1-16,4-2 0 16,3-5 1-16,8 0 3 15,5 0 1-15,4-11-5 16,-2 0 6-16,-4 0-7 15,-6 0-2-15,1-3 0 16,-3 0 1-16,5 0-1 16,0-4 1-16,3 0 3 15,-2-2-4-15,2 0 2 16,-3-5-1-16,2 1 1 0,-2-2-1 16,-6-1 0-1,2 3 1-15,-7-3-1 0,-2 1 0 16,0 1 0-16,0-2-1 15,-1 1 1-15,-2-2-1 16,-2 1 1-16,-1 1-1 16,-5-4 0-16,-1 1 1 15,-1-4-1-15,-4 0 0 16,3 0 1-16,-4 1-1 16,-3-1 0-16,-2-1 0 15,-5-2 1-15,-3-1-1 16,-4-2 1-16,0-7-1 15,0 3-1-15,0-3 1 0,-11 2-1 16,-7 3 1 0,0 2-3-16,-5-2 2 15,-5 3 2-15,-3-3-3 16,-8-1 1-16,-4 3-4 0,-6 1 4 16,-5 3-5-16,-7 5 3 15,-7 3-7-15,0 9 3 16,-2 6 0-16,-3 7 1 15,1 5-7-15,4 0 3 16,2 8-15-16,6 12-2 0,8 5-9 16,5 5 0-1,6 9-2-15,6 1-16 0,9 8-40 16,4 0-92 0,2 2-149-16</inkml:trace>
  <inkml:trace contextRef="#ctx0" brushRef="#br0" timeOffset="-156045.04">7755 12911 470 0,'0'0'85'16,"0"0"17"-16,0 0-2 15,0 0-45-15,-5-87 1 16,-5 68 1-16,0 4-12 16,-4 0-7-16,-2 2-12 15,-1 4 0-15,-2 4-7 16,0 5-9-16,-2 0 0 0,-6 7-7 16,-2 17 4-1,3 2-7-15,-1 4 10 0,6 1-7 16,6 0 7-16,6-3-8 15,5 1 7-15,4-3-3 16,0-2-5-16,0-2 2 16,4-2-2-16,8-7 0 15,0 0-1-15,1-7 2 16,-1-3 2-16,2-3-4 16,-1 0 1-16,3 0 8 15,1-11-5-15,2-5-4 16,-2-4 9-16,-2 0-9 15,0-2 0-15,-2-1 2 0,-4 2 2 16,2 1-4 0,-3 3 0-16,-3 4 1 0,1 4 0 15,-3 1 2-15,-3 6-2 16,3-1 0-16,-3 3-1 16,3 0-1-16,4 0-3 15,4 13 4-15,2 6 3 16,1 3-3-16,1 2 4 15,-1 5-3-15,0 2 2 16,-1 1 5-16,-2 0 0 16,-4-2-7-16,2-4 5 15,-5-5-2-15,-1-4-3 0,-1-5 2 16,-1-5-1-16,1-2 1 16,-2-5-3-16,0 0 1 15,0 0 0-15,0 0 3 16,0 0 3-16,1 0 0 15,-1-9 2-15,0-10-8 16,2-3-2-16,0-6 0 16,7-3 0-16,-1-1 0 15,1 1-11-15,3 7-7 16,2 4-1-16,-1 6-3 16,0 6-12-16,1 3-26 15,-1 5-20-15,-1 0-91 16,0 0-55-16,-3 0-121 0</inkml:trace>
  <inkml:trace contextRef="#ctx0" brushRef="#br0" timeOffset="-155763.75">8100 12966 702 0,'0'0'120'0,"0"0"9"16,0 0-40-16,0 0-40 0,0 0-19 15,0 0-15 1,0-7-10-16,8 28 10 0,1 8 9 16,2 5-13-1,-1 1-8-15,-1 0-2 0,2 0-2 16,-1-2-21-16,1-2-22 15,-2-3-42-15,-2-7-103 16,-3-9-163-16</inkml:trace>
  <inkml:trace contextRef="#ctx0" brushRef="#br0" timeOffset="-153929.12">8664 12135 447 0,'0'0'78'0,"0"0"41"15,0 0-53-15,0 0-20 16,0 0 2-16,0 0-21 15,-24-14 2-15,18 13-10 16,1-1 20-16,-5-1-8 16,2 0-7-16,-4-2 1 15,-3-1-3-15,-1-1-7 16,-3-2 1-16,-4-1 1 16,-1 1 6-16,-4-1-8 15,-2 0 0-15,0 1-2 16,-1-2-4-16,-6 2 0 15,1 2-4-15,-3-2 1 16,-1 4 0-16,-2-1 1 0,-1 2-3 16,-3 1 3-16,-2 1-7 15,0 2 1-15,2 0 1 16,-2 3-2-16,3 7 0 16,1 1 2-16,2 3 0 15,0-1 0-15,2 1-2 16,-1 1 8-16,-2-1-8 15,3-1-1-15,0 3 1 16,3-2 3-16,-1 2-3 16,4 0 1-16,-2-3-1 15,0 4 0-15,-1 0 2 16,0 2-1-16,-2 2 1 0,3-1 1 16,2 1-2-1,4 0 4-15,-1-1-1 0,7 0-2 16,-2 4-2-16,4 1 3 15,4 1 0-15,-2 1 0 16,3 2 1-16,3-1-2 16,2 2 0-16,2 4 7 15,4 0-8-15,2 4 6 16,2 2-1-16,2 0-6 16,0 1 11-16,0 0-8 15,0 0 4-15,3-2 1 16,6 1 0-16,3-2 1 15,-3 1-5-15,0 1 2 0,1-1 0 16,-1-1 0-16,-1-1 1 16,-3 0 0-16,4-2 1 15,-4-3 0-15,2 0 0 16,-2-4 4-16,1-3-5 16,1-3-1-16,1 1-3 15,1 0-2-15,3-4 3 16,0 1 0-16,-1-1 1 15,3-2-2-15,1-2 0 16,0-1 5-16,0 0-6 16,0-2 3-16,0 0-3 15,1 1-2-15,1-1 2 0,2-1-1 16,3-1 4-16,-1-1-4 16,2-1 2-16,-1 0-3 15,3-2 2-15,-1-3-2 16,6-3 0-16,0 0 3 15,4 0-2-15,2 0 2 16,0 0-2-16,1 0 0 16,-3 0-1-16,1 0 0 15,-3-5-3-15,1-1 3 16,3 0 0-16,0-3 0 16,-2 1 0-16,4-1 0 15,0-1 0-15,2-2 1 16,1-1-2-16,-1-1 2 15,-4 2 2-15,0-2-3 16,-4 3-1-16,-2 0 1 0,0 1 0 16,-2 0 2-16,1-1-1 15,-1-2-1-15,2 1 0 16,-2-4 1-16,2-1-1 16,3-1 1-16,-3-3 0 15,-2 4-1-15,0-5 1 16,-5 3-1-16,5-1 1 15,-4 1 0-15,0-1-1 16,-1 1 1-16,-1-1-1 16,0-1 0-16,0-1 0 15,-2 1 0-15,4-1 1 16,-2-2-1-16,-1 0 0 0,0-1 0 16,-2 4 0-1,-1-1 0-15,2-2 0 0,-3 1-2 16,0-2 0-16,-1 2 2 15,-1-1 0-15,-2 2-6 16,-2 1 6-16,0-1-3 16,-1-3 3-16,-3-3-2 15,-1-2-1-15,0-2 3 16,-5-1-1-16,7 2-1 16,-5-2 2-16,-1 2-2 15,-2 0 2-15,1-2-2 16,-1-1 0-16,0-2 2 15,0-1-4-15,0-1 1 0,-3 3 2 16,-9-3-1 0,0 1 0-16,-1 1 1 0,-5-2-1 15,0 1-2-15,-1-1-2 16,-8 4 3-16,0 0-4 16,0 4 7-16,-3 6-5 15,-1 5 3-15,-2 2-1 16,-3 7 1-16,0 3 2 15,-7 5-5-15,0 2 3 16,-6 0 1-16,-2 0 0 16,-3 8-1-16,-2 6 0 15,-2 8-1-15,-1 2-5 0,1 5-10 16,2 5-24 0,3 4-12-16,3 2-6 0,8 2-10 15,5-3-94-15,5-7-167 16</inkml:trace>
  <inkml:trace contextRef="#ctx0" brushRef="#br0" timeOffset="-152941.05">7477 11908 370 0,'0'0'124'0,"0"0"-15"16,0 0 18-16,0 0-43 16,0 0-15-16,0 0-11 15,0 0-24-15,-34 6-11 16,24-4-8-16,1-2-10 15,-2 0 14-15,-3 0-10 0,0 0-2 16,-5 0 2-16,1 0 0 16,-5-11-5-16,0-5 1 15,0-4 0-15,2 1-2 16,-1-2 4-16,4 0-2 16,1-2-1-16,3-1 3 15,3-1-2-15,4-1-2 16,5-5-1-16,2 3-2 15,0 0 0-15,0-2 0 16,15-1 2-16,6 0-2 16,4 0-3-16,5 0 3 15,-4 7 11-15,1 4-6 0,-4 5-1 16,-2 5 0-16,-1 3-3 16,1 3 3-16,1 4-3 15,3 0 0-15,-1 0 1 16,5 4 1-16,2 8 1 15,1-2 1-15,3 5 2 16,-4-2-3-16,-3 2 2 16,-6 0-5-16,-3 4 0 15,-7 0-1-15,0 3 2 16,-3 0 1-16,-2-1-2 16,2 4 2-16,-2-1 3 15,-2-2-3-15,-2 0-2 16,5-1-1-16,-1-1 1 15,-3-3 0-15,0-1 1 16,0-2-2-16,-1 0-1 0,0 0 0 16,0 1-4-16,1-1-14 15,-2 0-6-15,2 1-22 16,-4 0-21-16,0-4-28 16,0 3-68-16,0-6-45 15,0-5-82-15</inkml:trace>
  <inkml:trace contextRef="#ctx0" brushRef="#br0" timeOffset="-152517.18">7688 11768 539 0,'0'0'146'15,"0"0"-14"-15,0 0-27 16,0 0-42-16,0 0-29 15,0 0-20-15,-10-11-3 16,11 11-10-16,9 8 23 16,1 7 1-16,2-1-6 15,1 2-9-15,-1 2 9 16,2-2-6-16,0 3 0 16,0-1-9-16,-3-1 5 15,0-2-7-15,-3-3 3 16,0-2-5-16,-2-3 1 15,-4-2 2-15,0-5-2 0,-2 0-1 16,-1 0 1-16,0 0 8 16,2 0-9-16,1 0 4 15,2-8 1-15,5-10 4 16,2-5-9-16,1-3 0 16,2 0-7-16,2-2-1 15,2 0-11-15,0-2-7 16,1 4-19-16,-1 0-18 15,-3 4-49-15,1 4-93 16,-5 2-82-16</inkml:trace>
  <inkml:trace contextRef="#ctx0" brushRef="#br0" timeOffset="-152009.9">8116 11456 408 0,'0'0'132'0,"0"0"20"16,0 0-28-16,0 0-37 16,0 0-24-16,0 0-21 15,-43-43 4-15,35 43-24 16,-2 0-2-16,-2 0-14 0,-2 12 8 15,2 7-9 1,1 5-1-16,2 5 0 0,4-3 0 16,2 4-3-16,3-5 2 15,0-2-2-15,0-6 0 16,3-5 2-16,5-2-3 16,-1-4 0-16,-1-5 2 15,3-1-1-15,0 0 2 16,3-10 5-16,4-14 1 15,2-5-6-15,-1-8-2 16,1-3 3-16,-2 0-4 16,3 0 2-16,-2 7-2 0,-2 10 0 15,-6 8-1 1,-2 10 1-16,0 5 1 0,1 0-1 16,4 5-3-16,4 15 2 15,2 9 1-15,2 9 0 16,0 2 0-16,4 3-7 15,0-1-27-15,5-1-52 16,-4-6-75-16,-3-6-162 16</inkml:trace>
  <inkml:trace contextRef="#ctx0" brushRef="#br0" timeOffset="-150935.86">9078 12651 203 0,'0'0'115'0,"0"0"-41"0,0 0 27 16,0 0-35-16,0 0 12 15,0 0 9-15,-7 0-15 16,7 0-9-16,0 0-20 15,0 0-4-15,0 0-9 16,0 0-16-16,14 0 2 16,6-5-3-16,5 1 5 15,8-1-8-15,9-3 0 16,6 1 2-16,11-3-8 16,9-1 4-16,9-3 5 15,14 0-13-15,9-2 2 16,15-1 23-16,10 0-8 15,6 3-15-15,-3 2 3 0,-7 2-2 16,-13 4-3 0,-16 2-5-16,-14 2 5 0,-17-1 2 15,-16 1 0-15,-10-1-1 16,-12 0 0-16,-5 0-1 16,-8 0 2-16,-4 0-1 15,0 3 4-15,-6 0 3 16,1 0-3-16,-1 0 4 15,0 0-3-15,0 0-4 16,0 0-2-16,0 0-1 16,0 0-2-16,0 0-15 15,0 0-20-15,0 6-8 16,-7 8 22-16,-8 0-54 16,-4 2-35-16,-6-3-60 0,-5-1-57 15,-5 0-228-15</inkml:trace>
  <inkml:trace contextRef="#ctx0" brushRef="#br0" timeOffset="-150201.95">9830 12350 321 0,'0'0'53'16,"0"0"-4"-16,0 0-12 0,0 0-4 15,0 0-12 1,0 0 30-16,-21-54 7 0,15 46 13 16,0 2-16-16,0 0 16 15,0 1-28-15,0 1 16 16,-1 1-11-16,2 0-10 15,2 2-3-15,2-1 3 16,1 2-6-16,0 0-14 16,0 0-11-16,0 0-5 15,0 0-2-15,0 2 3 16,10 5 14-16,6 5-7 16,4 0-5-16,-1-1 9 15,4 2-7-15,2-2 1 16,-2 0-6-16,2-1-1 15,-1-2 3-15,-3 1-3 0,4-2 0 16,-6 0 0-16,-2-2-1 16,-4 0 2-16,-4-1-2 15,-5-1-1-15,-1 2 0 16,-2 0-1-16,-1 4 2 16,0 2 0-16,0 5 0 15,-15 3 0-15,-11 5 2 16,-8 4-2-16,-3 3 3 15,-4 2-3-15,0 0 0 16,3 1-8-16,4-1-6 16,4-5-1-16,4-3-12 15,9-5-9-15,2-1-16 16,4-3-43-16,7-1-66 16,1-6-93-16,1-4-170 0</inkml:trace>
  <inkml:trace contextRef="#ctx0" brushRef="#br0" timeOffset="-149528.28">10053 12058 402 0,'0'0'53'16,"0"0"62"-16,0 0-6 15,0 0-24-15,0 0-23 16,0 0 15-16,-28-82-29 15,18 73 2-15,-1 2-14 16,-1 0-5-16,-1 4-3 16,-1 3-15-16,0 0 7 0,0 0-4 15,-2 0-4-15,2 14-2 16,-4 6-5-16,5 3 0 16,1 1 1-16,6 0-6 15,5-1 2-15,1-4-1 16,0-2-1-16,3-5 1 15,8 0 0-15,0-7-1 16,6-1 0-16,-1-4 0 16,2 0 0-16,-2 0 2 15,2-10 0-15,-1-5 1 16,0-2-1-16,1-1 1 16,-3-3-3-16,-1-3-1 15,-3-1 1-15,-3-1 6 16,0 1-6-16,-1 2 1 0,-4 5-1 15,-2 7 0-15,-1 5 2 16,2 4-1-16,-1 2-1 16,0 0-1-16,4 0-4 15,4 10-2-15,7 10 7 16,7 8 1-16,0-1 0 16,1 7 0-16,2-3 0 15,1 5-1-15,0-2-7 16,-4 7-33-16,-1-1-41 15,-6 0-74-15,-4 4-186 16</inkml:trace>
  <inkml:trace contextRef="#ctx0" brushRef="#br0" timeOffset="-147874.28">11360 12185 427 0,'0'0'92'15,"0"0"18"-15,0 0 9 16,0 0-50-16,-12-75 2 15,3 62-7-15,-3 3-21 16,-3-1-19-16,2 3 7 16,-5 1-13-16,-1 1-5 15,-4 5 7-15,-2 1-18 16,-5 0 6-16,2 0-2 16,-4 5 11-16,0 7-5 15,-3 2-6-15,-3 6 12 16,0 5-5-16,0 3 2 0,2 4-6 15,0 4 5-15,2 2-4 16,7 0-2-16,4 2-1 16,6 3 1-16,6 0-4 15,3 1 2-15,5-1 5 16,3 4-2-16,0 1 2 16,0 2-1-16,3-1 6 15,6-6-3-15,2-3 3 16,4-2-8-16,3-2 4 15,6-1-3-15,3-2 4 16,5-1-9-16,6-1 12 16,3-4-10-16,4-1 1 15,6-4 0-15,-3-5 0 16,2-5 0-16,1 0-4 0,2-7-1 16,5-2 1-16,1-3-2 15,1 0 4-15,0 0-4 16,-6-11-1-16,-1-1-2 15,-4-4 2-15,2-3 0 16,-2-1 4-16,2-3-3 16,-4 0-1-16,-1-3 0 15,-2 2 0-15,-4-1 0 16,2-1 3-16,-5 1-1 16,-1-2-2-16,-5-1 0 15,-1 1 2-15,-5-2-2 16,-1-2 0-16,-4 2 1 0,2-7-2 15,-3 1 2-15,-2-1-1 16,-1 2 0-16,-4-2-2 16,0 2 2-16,-4-2-2 15,-5-3 0-15,-3 3 1 16,0-3 0-16,0 3 0 16,-13-1 1-16,-3 1 0 15,-4-1 0-15,-7-1-2 16,-5 0 1-16,-5 0 1 15,-5 0-3-15,-5 2 2 16,-7 1-1-16,-3 2 2 16,-10 4-5-16,-2 4-4 15,-2 2 2-15,-4 7-8 16,5 10 7-16,0 6-1 16,-1 0-6-16,2 13-8 0,5 12-5 15,4 4-3-15,8 6-4 16,8 5-1-16,5 2-8 15,10 2-9-15,5-1-31 16,11-2-88-16,7-9-111 16,6-7-159-16</inkml:trace>
  <inkml:trace contextRef="#ctx0" brushRef="#br0" timeOffset="-147141.33">11471 12460 731 0,'0'0'88'0,"0"0"33"15,0 0-60-15,0 0-30 16,0 0 1-16,-84-74 0 16,72 71-17-16,0 3 2 0,0 0-13 15,2 0-3-15,-2 0 2 16,2 12-1-16,0 1-2 16,1 2 0-16,4 1 5 15,2 0-5-15,1 4-4 16,2-4 4-16,0 1 4 15,2-2-3-15,8-2 0 16,-1-2-1-16,0-5 1 16,1-2-3-16,1-4 3 15,1 0-1-15,4-3 6 16,2-11-5-16,-3-5 8 16,1-1-9-16,-1 1 0 15,0-1 0-15,-3 2 0 16,-3 3 1-16,-4 2 2 0,-1 6 4 15,-3 3-4-15,1 2 0 16,-1 2-3-16,4 0-1 16,2 6-5-16,4 11 6 15,2 7 0-15,-2 6 0 16,2 1 2-16,-2 0-2 16,-1 1-1-16,0-2 1 15,-1-4 1-15,-3-2-1 16,-3-7 0-16,1-6-2 15,-4-5 2-15,4-1 3 16,-3-5-3-16,1 0 1 16,-1 0 1-16,2 0 3 15,3-13-1-15,0-8-2 16,4-6-1-16,-2-1-1 16,1-3-2-16,0 1-1 0,3 1-11 15,0 4-8-15,3 1-21 16,0 7-9-16,1 5-24 15,-1 2-93-15,0 5-42 16,-3 1-87-16</inkml:trace>
  <inkml:trace contextRef="#ctx0" brushRef="#br0" timeOffset="-146721.83">11839 12497 506 0,'0'0'135'16,"0"0"-16"-16,0 0-60 16,0 0 20-16,0 0-30 15,0 0-1-15,10-27-21 16,-8 27-14-16,1 0 2 16,1 0-7-16,4 0-1 15,1 5 9-15,-3 9-7 16,-2 2 0-16,-2 2 1 15,-2 2 3-15,0 1-3 16,0 2 13-16,-5 2-13 16,-8 2 10-16,-2 2-9 0,-1-4 4 15,2-3-4 1,2-5-5-16,3-6-1 0,8-5-2 16,-1-3-2-16,2-3-1 15,0 0 0-15,16 0 1 16,15-14 15-16,9-8-5 15,7-2-6-15,-2-2-5 16,-3 2-13-16,-6 2-9 16,-11 7-18-16,-9 6-13 15,-16 9-54-15,-1 0-147 16,-38 4-442-16</inkml:trace>
  <inkml:trace contextRef="#ctx0" brushRef="#br0" timeOffset="-145214.78">8280 13442 532 0,'0'0'42'0,"0"0"12"16,0 0-19-16,0 0-27 15,0 0 13-15,0 0 28 16,-1 0-4-16,1 0 2 15,0 0-15-15,0 0-5 16,10 0 34-16,3 5-29 16,5 3-11-16,2 3 1 15,3 2-13-15,4 4 21 16,3 1-11-16,5 2 2 16,2 0-5-16,4 4-1 15,0-1 1-15,-1 0-3 16,3-1-7-16,1-1-1 0,3-1 0 15,3-3 1-15,2 2-1 16,-2-2-3-16,0 0-1 16,-4-3 2-16,0-2-1 15,2 1-2-15,1-4 2 16,0 1-2-16,4-3 1 16,-1-4 3-16,0 1 1 15,2-3-4-15,-1 2 3 16,-1 1 2-16,-5 1-5 15,-1 0 1-15,-5-1-2 16,-1 0 3-16,0-1 1 16,0 0-4-16,-1-1 2 15,1-2 2-15,-1 0-3 0,1 0-1 16,3 0 3-16,2-7 4 16,1 0-1-16,-2-1-4 15,-4 0 0 1,0 0 0-16,-5-2 0 0,-3-2 0 15,1 0-2-15,0-3 5 16,1 0-3-16,4-3 0 16,0-1-1-16,0 2 2 15,-2 0-3-15,-7 3 3 16,-2 1-3-16,-3 3 4 16,-1 0-1-16,-1 0 0 15,2 1-1-15,1-1-2 16,-1 0 4-16,-3 1-4 15,1-3 1-15,-1 0 0 16,-2-3-1-16,1 0 1 0,-1-1 3 16,-2-1-1-16,2-2-2 15,-2 2 0-15,-1 0 0 16,-1 0 0-16,1-2-1 16,-2 2 1-16,0-1-1 15,0 0 0-15,-1-2 1 16,1-1 0-16,0-2-1 15,0 1 0-15,1-3 1 16,-3 2 0-16,0-1-1 16,1 3 0-16,-2-1 0 0,-2 2 1 15,1 0 0 1,-1-1-1-16,-1-1 0 0,2 1 2 16,-4 0 0-16,1 0 0 15,-2 2-2-15,0-1 0 16,-1 3 0-16,-4-1 0 15,0 4 0-15,0 1 0 16,0 5-1-16,0 3-5 16,0 5-19-16,-12 0-12 15,-15 15-41-15,-7 16-15 16,-7 4-147-16,-6 1-173 16</inkml:trace>
  <inkml:trace contextRef="#ctx0" brushRef="#br0" timeOffset="-144601">9974 13500 597 0,'0'0'117'16,"0"0"3"-16,0 0-6 0,0 0-53 15,0 0-6-15,0 0-21 16,0-38-5-16,0 38-20 16,0 13-8-16,-10 10 10 15,-8 10 14-15,-3 1-15 16,2 2 0-16,-8 1-4 16,3 2-1-16,-3 0 0 15,1 2-1-15,3-5-2 16,2-4 2-16,3-2-3 15,6-5-1-15,3-8 1 16,2-2-1-16,6-5 0 0,1-2-2 16,0-4-2-16,0 3 4 15,0-2-1-15,13 0 1 16,3 2 7-16,7-3-6 16,2 2 1-16,2 1-2 15,1 0 1-15,0 2 0 16,0 1 0-16,1 1-1 15,-3 0 0-15,1 2-11 16,-2-2-6-16,-1 1-13 16,-2 2-17-16,-7 0-29 0,3 0-31 15,-6-2-96-15,-6-2-78 16</inkml:trace>
  <inkml:trace contextRef="#ctx0" brushRef="#br0" timeOffset="-143918.75">10328 13394 549 0,'0'0'71'0,"0"0"67"16,0 0-45-16,0 0-41 16,0 0 11-16,0 0-21 15,-19-61-19-15,13 58 12 0,-7 2-5 16,3 1-9-16,-3 0-7 16,-7 0-1-16,0 14-1 15,0 3 3-15,-1 6-6 16,4 0 5-16,4 1-4 15,4 2 0-15,6-3-4 16,3-2-2-16,0-4-3 16,0-3 4-16,6-3-5 15,3-5 0-15,3-5-3 16,-1-1 3-16,1 0 4 16,4-4-1-16,1-10 1 15,-1-5 1-15,-2-3-4 0,0-2 0 16,-2-3-1-16,-2 1 0 15,-2 2 0-15,-2 7 0 16,0 5 0-16,-1 7-1 16,0 3 1-16,6 2-6 15,3 0 4-15,5 16 2 16,3 4 0-16,3 4-3 16,2-2-25-16,5 1-14 15,-4-2-26-15,-1-2-40 16,-6-2-106-16,-6-6-91 15</inkml:trace>
  <inkml:trace contextRef="#ctx0" brushRef="#br0" timeOffset="-142478.05">12274 12491 1 0,'0'0'54'0,"0"0"-33"16,0 0-11-16,0 0-4 16,0 0-6-16,0 0 5 15,0-36 22-15,0 31-6 16,0 1-6-16,0-1 3 16,0 0-5-16,-1 0-11 15,-2 0-2-15,0 1 0 16,-1-1 0-16,1 2 0 15,1-3 0-15,1 1 0 16,1-1 1-16,0 2-1 16,0 2 0-16,0-1 1 15,0 1-1-15,0 1 0 16,0 1 4-16,0-2 68 0,0 2 17 16,0 0-3-16,0 0 9 15,0-3-1-15,0 3-3 16,0 0-29-16,0 0-6 15,0 0-16-15,0 0-7 16,0 0-7-16,0 0-1 16,0 0 0-16,0 0-3 15,0 0-6-15,0 0-1 16,0 0-2-16,0 0-6 16,0 0 0-16,0 0-5 15,0 0 3-15,0 0-3 16,3 0-1-16,8 0-1 0,5 0 13 15,1 0-9-15,3 0 0 16,2 0 1-16,1 0-1 16,6 0-1-16,4 0 1 15,5-2-2-15,14-4 3 16,4 2-1-16,7 2 12 16,0-3-12-16,-1 3-4 15,-2 1-2-15,1-2 2 16,3 2 0-16,-3-2 0 15,-1 0 0-15,-2 1 0 16,-3-2 4-16,-1 1-4 16,0 0 0-16,6-3 0 15,2 1 2-15,5-1-2 0,-4 0 3 16,-3 3-1-16,-1-2-1 16,-5 2-1-16,-3 1 1 15,-4 2-1-15,-3 0 0 16,-4 0 3-16,-2 0-3 15,-2 0 0-15,-1 0 1 16,-4 0-1-16,-3-1 5 16,-1-2-3-16,-7 0-1 15,-3 1 9-15,-4-1-1 16,-6 0-3-16,-4 1 0 16,-2 2 3-16,-1 0 5 15,1 0-8-15,1 0-3 0,-2 0 0 16,0 0-2-16,0 0-1 15,0 0 3-15,0-1-3 16,0 1-4-16,0 0-12 16,-3 0-22-16,-21 1-28 15,-14 12-96-15,-16-4-187 16</inkml:trace>
  <inkml:trace contextRef="#ctx0" brushRef="#br0" timeOffset="-141044.79">13101 12158 304 0,'0'0'143'15,"0"0"-35"-15,0 0-8 16,0 0-17-16,0 0-26 16,0 0 11-16,-21-17-12 15,20 17-28-15,-1-1 18 16,2 1-13-16,0 0-12 16,0 0 1-16,0 0-9 15,0 0-5-15,-1 0 3 0,1 0 0 16,0 0 0-16,0 0-2 15,0 0 4-15,0 0-4 16,0 0 1-16,0 0-7 16,0 0-3-16,1 0 3 15,12 8-2-15,7 4 13 16,5 0-3-16,4 3-1 16,2-4 0-16,0 4-2 15,-1-2-4-15,0-1-1 16,-2 0-1-16,-6-2-1 15,1-3-1-15,-7 2 2 16,0-5-2-16,-2 2 1 16,-2-1 0-16,0-3 0 15,-5 1-1-15,1-3 2 16,-1 1 0-16,-2-1 1 0,-1 0-2 16,-1 0 2-16,0 0-1 15,-1 0-2-15,-1 2 1 16,1-2-1-16,-2 1 0 15,1 1 0-15,-1-2 0 16,0 0 0-16,0 1-2 16,0-1 2-16,0 0 0 15,0 0 1-15,0 0 0 16,0 0 2-16,0 0 1 16,0 0 0-16,0 2 3 15,0-2 2-15,0 5 0 16,-3-2 1-16,-3 1 11 0,0-1-11 15,5-1 3-15,-2-2-2 16,3 0-6-16,0 0-3 16,0 0 2-16,0 0-1 15,0 0-1-15,0 0 2 16,0 0 0-16,0 0-1 16,0 0 1-16,0 0 0 15,0 0 0-15,0 0-2 16,0 0 0-16,0 0 2 15,0 0-3-15,0 0-1 16,0 0 3-16,0 0-2 16,0 0 0-16,0 0 0 15,0 0 2-15,0 0-1 0,0 0 1 16,0 0 1-16,0 0-2 16,0 0 0-16,0 0 0 15,0 0-1-15,0 0-1 16,0 0-1-16,0 0 0 15,-12 11-4-15,-3 6-1 16,-8 11 6-16,-2 10 0 16,-4 4-2-16,-1 9 1 15,-5 4 1-15,1 2-5 16,3-4-15-16,4-6-13 16,12-13-17-16,3-10-1 15,9-9-5-15,3-4-25 0,0-9-166 16,0-2-189-16</inkml:trace>
  <inkml:trace contextRef="#ctx0" brushRef="#br0" timeOffset="-139080.28">13181 11358 787 0,'0'0'109'15,"0"0"-31"-15,0 0-25 0,0 0-43 16,0 0-7-16,0 0 7 15,-8-7 0-15,8 7-1 16,0 0-4-16,0 1 1 16,0 15 17-16,7 6 17 15,2 3-32-15,-2 8 6 16,1 2 3-16,0 3-6 16,0 1 1-16,0-1 0 15,-2 1 5-15,-1 0-4 16,-2-5-5-16,2 0 1 15,-4-3-3-15,2-4-4 16,-3-6 0-16,1-5-2 16,-1-8 8-16,0-5-8 0,0-2 1 15,0 1 1-15,0-2 4 16,2 0-3 0,0 0 7-16,3-12 16 15,-1-8-20-15,5-7-6 0,1 1 1 16,2-2-1-16,4 3-2 15,2 3 1-15,2 5 0 16,-1 3-2-16,3 3-1 16,-2 7 0-16,-1 4 3 15,2 0-1-15,-3 0 1 16,0 12-1-16,-4 1 2 16,-1 3-2-16,-4 1 2 15,-3 4-2-15,-6 0 2 16,0 3-1-16,-3-4 1 0,-18 5 0 15,-11 0 0-15,-5 3 5 16,-6-1-5-16,-3-7-1 16,4-6 0-16,5-5-25 15,7-5-6-15,4-4-4 16,10 0-26-16,9-1-38 16,5-15-201-16</inkml:trace>
  <inkml:trace contextRef="#ctx0" brushRef="#br0" timeOffset="-136034.97">14937 11847 44 0,'0'0'31'0,"0"0"-15"16,0 0 18-16,0 0-15 15,0 0-6-15,0 0-8 16,0 0 3-16,82-22-8 15,-66 19 4-15,-2 0-3 16,-1 2-1-16,-2-3 5 16,-5 2-3-16,1 1 9 15,-1-2 45-15,0 2-3 16,-3-1 11-16,-1 1-7 16,1-2-10-16,-3-1 18 0,0 1-5 15,0 1-11 1,0 0 33-16,0 0-23 0,0-1-27 15,0-2-2-15,0 3 20 16,0-2-39-16,0 1 11 16,0-3 2-16,-5 1-17 15,2 0 18-15,-3-2-18 16,0 2 12-16,-1-1-3 16,2-2-7-16,-5 1 12 15,-2 0-7-15,1-3-6 16,-2 6 0-16,0-1 2 15,-3-1-1-15,-4 2 0 16,2 2-5-16,-2-1 4 16,0 3-4-16,-3 0-3 15,-2 0 4-15,1 0 1 0,-5 0-5 16,-3 9 2-16,2 0 1 16,0 4-4-16,-1-2 3 15,2 2 4-15,-1 2-5 16,2-1 1-16,0 1 1 15,-2 2-1-15,0 0 3 16,0 5-1-16,2 2 1 16,0 0-2-16,1 1 5 15,2 5 0-15,-1 0-9 16,4 2 13-16,-1 1-8 16,1 1-2-16,3 3 4 15,-1 1 0-15,4-2 3 16,2 1-8-16,4-1 5 15,1 0 0-15,6 1-3 0,3-3 4 16,0 4 0-16,2-4 1 16,11 0 1-16,2 1 6 15,3 0-9-15,0 0-2 16,2 3 12-16,3 1-10 16,-1 1 4-16,1-1-7 15,1-2 6-15,1-3-2 16,2-1 1-16,0-4-9 15,1 0 10-15,0-3-3 16,-1-1 1-16,6 0-5 16,-3-2 7-16,2-1-5 15,1 3 2-15,0-2-2 16,2-2-1-16,-1-3 1 0,-1-4-2 16,1-3 0-16,2-2 0 15,0-4-1-15,4-2 2 16,6-3-1-1,3 0 2-15,5 0 1 0,3-8-1 16,-6-1-5-16,-1-2 0 16,-5 0 0-16,-3-4 0 15,0 1 1-15,-1-3 1 16,-1-2-2-16,1-1-1 16,-3-1 1-16,-2-1 1 0,0-4-1 15,-2-2 2 1,-2-3 0-16,-3-3 0 0,-2 0-2 15,-1-5 2-15,-4-1-2 16,-1-3 0-16,-2-2-1 16,0 1 1-16,-3 3-2 15,-3 3 1-15,-1 1-1 16,-4 1 1-16,-2-2 1 16,1 1-2-16,-4 1 0 15,-2 0 0-15,0-1 2 16,-1-1-4-16,0-1 3 15,0 2 0-15,-5 0-1 16,-8-1-2-16,-4 1 3 16,-2 0-1-16,-5 2-1 15,-1 2 3-15,-7 1-4 0,1 3 2 16,-5 0-1-16,-1 1 2 16,-6 0-2-16,1 2 2 15,-6-2 0-15,2 2-4 16,-5 0 1-16,0 2 3 15,-2 0-2-15,-1 7 0 16,-7 4 1-16,0 8-4 16,-4 5 2-16,4 0-6 15,2 10-7-15,4 18 4 16,-2 8-10-16,2 7-18 16,1 6-2-16,3 5 4 15,8 5-17-15,6 4 1 16,14-2-49-16,5-3-85 15,6-12-176-15</inkml:trace>
  <inkml:trace contextRef="#ctx0" brushRef="#br0" timeOffset="-135197.92">15039 12405 787 0,'0'0'14'16,"0"0"54"-16,0 0-17 15,0 0-26-15,-83-79-2 16,65 69-10-16,-2 4 16 16,-3 1-11-16,1 5 6 15,1 0-3-15,-3 0-8 16,2 10 1-16,2 5-3 16,2 6-1-16,5 0-4 0,3 4 3 15,5 0-3 1,5-3-3-16,0-2-2 0,3-3-1 15,12-6 3-15,1-2-3 16,1-2 2-16,-2-3-1 16,-1-1 0-16,-1-3 0 15,-3 0 2-15,2 0 2 16,0-10-2-16,0-6-1 16,0-3-1-16,0-4-1 15,1 1 2-15,1-1-1 16,-3 4 0-16,-3 4 0 15,1 3 0-15,-6 7 6 16,-1 2-3-16,-1 2-4 16,3 1 0-16,2 0 0 15,6 4-3-15,1 11 3 0,3 8 7 16,0 2-5-16,-1 4-2 16,3 3 7-16,-3 1 0 15,-1 1 0-15,0 0 0 16,-1-2 2-16,-1 0-3 15,-3-1-2-15,-2-1 4 16,-2-5-2-16,-5-3-2 16,2-5 4-16,-2-7-5 15,0-3 2-15,0-5 1 16,0-2-4-16,0 0 1 16,0 0 3-16,0 0 1 15,0 0-1-15,0-7 7 0,0-11-10 16,0-6-2-16,0-7-2 15,0-2 0-15,3-4 1 16,1 4-11-16,3 0-8 16,4 5-8-16,1 2 2 15,0 1-7-15,3 3-11 16,-2 5-44-16,4 5-41 16,-4 3-168-16,-3 5-212 15</inkml:trace>
  <inkml:trace contextRef="#ctx0" brushRef="#br0" timeOffset="-134364.84">15326 12629 207 0,'0'0'415'0,"0"0"-284"16,0 0-31-16,0 0-47 15,0 0-12-15,0 0-6 16,-16-21-12-16,16 20-1 16,0-1-1-16,0-2-2 15,0-1-7-15,0-1-4 16,6 0 3-16,0-2 0 15,1 3 1-15,4-2-2 16,1 3-6-16,4-2 3 16,-1 3-3-16,3 3 2 15,-2 0-6-15,-2 0 2 0,1 8-2 16,-5 4 1-16,-5 3-2 16,-5 0 2-16,0 2 0 15,0-1 0-15,-7 4 0 16,-6-3 3-16,0-1-2 15,1-5 0-15,3-2 0 16,3-4 0-16,1-3-1 16,4-2 0-16,1 0 2 15,0 0-3-15,0 0 0 16,0 0 3-16,0 0-3 16,1-2 0-16,10-5 2 15,2-1-2-15,2 4 1 0,3 1-1 16,-2 3 0-16,4 0-1 15,-2 0 2 1,3 8-1-16,-4 3 2 0,-2 2-2 16,-1-2 2-16,-5 2-2 15,-3-4 5-15,-5 2 0 16,-1-2-1-16,0 0 3 16,0 3 2-16,-12-1 0 15,-6 3-5-15,-7 0-2 16,-5 1 1-16,-1-1-3 15,-2 0 0-15,5-6-19 16,3-3-4-16,5 0-25 16,5-5-49-16,6 0-96 0,5-5-144 15</inkml:trace>
  <inkml:trace contextRef="#ctx0" brushRef="#br0" timeOffset="-132250.03">15887 12039 558 0,'0'0'95'0,"0"0"-10"15,0 0-18 1,0 0-28-16,0 0 0 0,0 0-3 16,0 0 3-16,-5-32-20 15,5 28 17-15,-1 1 8 16,-1-1-19-16,1-1-5 15,-2 3 7-15,3-3-12 16,-1 0-2-16,1-4 4 16,0-1-7-16,0-3-2 15,5-4-8-15,17-2 1 16,9-3 4-16,7 2-5 16,5 0 0-16,5 0 2 0,2 1 0 15,2 0-2 1,3 1 0-16,6-1 0 0,2 2 5 15,7 2-5-15,-1 3 8 16,-2 6-4-16,-6 3-2 16,-9 3-4-16,-3 0 4 15,-10 14 3-15,-6 5-5 16,-6 1-2-16,-6 6 2 16,-6 4 0-16,-4 1 6 15,-6 4-2-15,-3 2 3 16,-2 0-1-16,0 2-2 15,-14-3-2-15,-10 3-1 16,-6-5 0-16,-4 3 6 16,-7-2-5-16,0-4 0 15,-3 1 4-15,-4-4-4 16,-1-1 1-16,-7 1-2 16,1-5 6-16,-2-3-5 0,1 1-1 15,7-1-1-15,4-3-3 16,3 2 3-16,3-4 2 15,5-1-2-15,2-1 1 16,4-4-1-16,6-1 0 16,2 1 0-16,4-2 2 15,4-2-2-15,3-3 0 16,5 1-4-16,2-3 1 16,2 0-10-16,0 0-3 15,0 0-5-15,0 0 4 0,0 0-9 16,0 0 0-1,0 0-13-15,0 0-22 0,0 0-18 16,0-5-173-16,5-6-6 16,3-2-216-16</inkml:trace>
  <inkml:trace contextRef="#ctx0" brushRef="#br0" timeOffset="-131845.03">16152 12243 753 0,'0'0'75'0,"0"0"34"16,0 0-50-16,0 0-28 0,0 0-24 16,0 0-2-16,-74 9 1 15,56 10 4-15,-1 3 5 16,-1 2-3-16,2 3 4 15,-2 1 4-15,3 2-8 16,2-1 0-16,3-2-4 16,3-4 5-16,3-3-10 15,6-3 5-15,0 1-1 16,0-1 1-16,5-4 2 16,13-3-7-16,4 0 0 15,2-5 2-15,8-3-2 16,4 1-1-16,2-3 2 0,2 0-2 15,5-8-2-15,4-6 0 16,6-1-2-16,5 1-15 16,3 2-14-16,-5 5-40 15,-5 2-43-15,-10 2-188 16,-9-1-133-16</inkml:trace>
  <inkml:trace contextRef="#ctx0" brushRef="#br0" timeOffset="-131117.52">17392 12037 636 0,'0'0'108'16,"0"0"44"-16,0 0-76 16,0 0-26-16,0 0-5 15,-48-77-13-15,31 69-2 16,-5 0-10-16,-3 7-6 15,-3 1-4-15,-2 4-7 16,-4 18 2-16,4 6 1 16,0 1-2-16,5 4 2 0,4-4 1 15,9-2-1-15,4-1-5 16,8-7 0-16,0-2-1 16,0-3 0-16,5-4 1 15,8-4-1-15,1-3 0 16,-1-3 4-16,5 0-1 15,2 0 2-15,2-6-3 16,-1-8 2-16,1-1-2 16,-1-5-1-16,-2 0 0 15,-2-1 0-15,1 0-1 16,-5 1-1-16,-1 6 1 16,-6 6 0-16,-1 5-2 15,-1 3-6-15,2 0-8 16,3 3 5-16,-1 18 6 0,2 3-2 15,2 3-7-15,-4 5-22 16,2-2-39-16,3-2-33 16,1-6-97-16,2-6-70 15</inkml:trace>
  <inkml:trace contextRef="#ctx0" brushRef="#br0" timeOffset="-130862.28">17634 12097 791 0,'0'0'136'0,"0"0"-45"0,0 0-31 16,0 0-37 0,0 0-15-16,0 0-8 0,-21 0-6 15,21 29 6-15,0 5 3 16,6 3-3-16,3 1 0 15,3-6-2-15,3 1-15 16,-3-3-22-16,4-5-34 16,-5-4-43-16,2-8-61 15,-3-13-65-15</inkml:trace>
  <inkml:trace contextRef="#ctx0" brushRef="#br0" timeOffset="-130330.81">17879 11754 906 0,'0'0'51'0,"0"0"47"16,0 0-19-16,0 0-59 15,0 0-20-15,0 0 0 16,-13-8 0-16,15 37 9 15,9 7-1-15,0 2-2 16,3 2 3-16,1-3-4 16,-4 1 1-16,3-8-4 0,-4-2-2 15,0-4 1 1,-4-6 3-16,1-4 0 0,-4-7-3 16,-2-4-2-16,-1-1 2 15,2-2-1-15,-1 0 6 16,2 0-2-16,5 0 1 15,3-14 1-15,8-6-6 16,1-2 3-16,1 0-2 16,-1 6 0-16,-5 1-2 15,3 6 0-15,-1 1-1 16,3 6 2-16,1 2 0 16,3 0 1-16,-1 4 1 15,1 11 0-15,-4 4 1 16,-4 0-1-16,-4 1 2 0,-7-1-3 15,-5 1-1-15,-2 0 1 16,-23 4 0-16,-8 2 2 16,-9-1-3-16,-4-1-18 15,-2-3-21-15,-6-4-16 16,1-1-51-16,-5-7-158 16,-2-7-257-16</inkml:trace>
  <inkml:trace contextRef="#ctx0" brushRef="#br0" timeOffset="-129378.79">15680 13193 97 0,'0'0'512'0,"0"0"-391"0,0 0-13 16,0 0-26-16,0 0-44 15,0 0-27-15,7-31 0 16,22 31-2-16,8 0 8 16,6 12-10-16,3 10 15 15,7 3 2-15,2 5-9 16,0 2 33-16,1-1-32 15,-5 2-7-15,0 0 5 16,-6-4-5-16,3 0-6 16,-1-5 2-16,1-3-3 15,1-4 2-15,-2-8-2 0,-3-1-2 16,-8-7-3 0,-9-1 3-16,-12 0 0 0,-7 0-3 15,-6 0-2-15,-2 0 0 16,0 0-1-16,0 0-7 15,0 0-38-15,-15 0-60 16,0 2-74-16,-4 0-59 16,1-2-160-16</inkml:trace>
  <inkml:trace contextRef="#ctx0" brushRef="#br0" timeOffset="-128933.99">16564 13300 641 0,'0'0'91'0,"0"0"30"16,0 0-38-16,0 0-33 16,0 0-15-16,0 0-5 15,-13-25-12-15,19 25-13 16,13 0 8-16,5 8 9 15,5 6-6-15,-1 3-6 16,3 3-2-16,1 4 2 16,-3-3 2-16,3 0-2 0,-2-2-3 15,-2 1 1-15,-3-3-8 16,-4 0 4-16,-6-2-4 16,-3-3 5-16,-7 0-5 15,-3 1-1-15,-2 3 0 16,0 2 1-16,-19 5 3 15,-12 0-1-15,-7 3 1 16,-6 1-3-16,0-1 2 16,-1-1-2-16,1-1-1 15,3 2-12-15,5-5-9 16,7-1 0-16,8-4-27 16,8-2-19-16,13-3-87 15,0-10-88-15,11-1-31 16</inkml:trace>
  <inkml:trace contextRef="#ctx0" brushRef="#br0" timeOffset="-128588.95">17405 13406 871 0,'0'0'88'16,"0"0"-20"-16,0 0-37 15,0 0-27-15,0 0 14 0,0 0 13 16,5 56-16 0,3-30 1-16,2 0-13 0,-3 2 0 15,2 1 0-15,-1 0-2 16,-1 0 2-16,-1-4-3 15,-3-2-2-15,-2 1 1 16,-1-2-21-16,0-7 3 16,0-1-14-16,0-4-21 15,-2-3-25-15,-7 0-52 16,-5-7-37-16,1 0-87 16</inkml:trace>
  <inkml:trace contextRef="#ctx0" brushRef="#br0" timeOffset="-128348.84">17191 13556 519 0,'0'0'245'0,"0"0"-146"16,0 0 20-16,0 0-82 15,0 0-8-15,0 0-20 16,-12-86 0-16,40 69-9 15,9-1 6-15,5-1-5 16,7 2 0-16,-2 1-1 16,-3 5-13-16,-3 5-45 0,-5 3-84 15,-7 2-85 1,-5-1-163-16</inkml:trace>
  <inkml:trace contextRef="#ctx0" brushRef="#br0" timeOffset="-126782.91">17716 13411 784 0,'0'0'67'0,"0"0"61"16,0 0-95-16,0 0-4 15,0 0-18-15,56-79 2 0,-33 73-2 16,-4 5-5-16,-1 1-4 16,-1 0 5-16,0 1-3 15,-3 12 5-15,1 3-2 16,-5 4 0-16,2 2 10 16,-4 3-9-16,-3 3-3 15,3-3-1-15,-2 1 1 16,-5-2-2-16,1-3 0 15,-2-1-2-15,0-6 2 16,0-2-3-16,0-4 0 16,-7-1 1-16,-1-2-1 15,2-2 2-15,-1-3 0 0,-2 0-1 16,6 0 3 0,-2 0 0-16,1-14-2 0,4-4 2 15,0-7-3-15,0-5-1 16,12-1 1-16,10 0-3 15,6 1-5-15,8 0-9 16,6 1-10-16,4 4-5 16,3 1 2-16,-2 4-16 15,-3 6-20-15,-3 3-42 16,-5 5-5-16,2 0 13 0,-5-1 39 16,-3 1 37-1,-6 2 23-15,-8-1 0 0,-7 0 26 16,-6 4 26-16,-3-2 37 15,0 0 24-15,0 0-28 16,0-2-56-16,-2 1 0 16,-6 0-11-16,-6 0 1 15,-2 2 6-15,-6 2-4 16,0 0-4-16,-4 0 9 16,-1 10-4-16,0 6 0 15,3 6-4-15,5 2-5 16,1 0-1-16,3 3 2 15,6-2-2-15,5-2-7 16,4-4-4-16,0-2 0 16,0-4-1-16,12-5 1 15,2-4-1-15,6-4 1 16,1 0 3-16,3 0-1 0,1-14 2 16,-1-1-5-16,-3-3 2 15,-1-3-1-15,-2 0 1 16,-3-3-2-16,0 1-1 15,-3 2-2-15,-2 2-6 16,-1 2 2-16,-3 7 5 16,-3 5 2-16,-3 3-2 15,4 2 1-15,0 0-8 16,2 6-2-16,3 9 11 16,0 4 0-16,0 1 1 0,3 0-1 15,1-1-2-15,2-2 2 16,0-6-10-16,1 0-4 15,2-6-9 1,3-4-9-16,3-1-10 0,-3 0 9 16,0-2-1-16,-4-13 5 15,-3-2 5-15,-2-4 10 16,-2-3 9-16,-2-3 4 16,-3-4 1-16,1-1 0 15,-5-1 0-15,3-3 0 16,-4 3 1-16,0 4 17 15,2 6 20-15,-2 11 9 16,0 5-2-16,0 4 8 0,0 3-30 16,0 0-20-1,3 7-3-15,0 17 0 0,1 7 14 16,3 5-1-16,4 6-3 16,1 3 5-16,2 0-8 15,3 1-5-15,0 2-2 16,1 1 2-16,-4 0 2 15,2-2-4-15,-3-6 0 16,-6-3-3-16,1-4 6 16,-4-9-6-16,1-5-2 15,1-7-14-15,-6-5 1 16,0-5 0-16,0-3-4 0,0 0 11 16,0-3 9-1,0-13-24-15,-6-6-41 0,-5-1 10 16,-2-5-46-1,1-2-34-15,-1-6 31 0,-3-2-7 16,6-3 86-16,0-1 27 16,3 0 6-16,2 0 46 15,0-2 38-15,2 4 14 16,0 4-11-16,3 3-14 16,0 7-22-16,0 4-30 15,6 5-10-15,11 4-6 16,-1 7-4-16,2 1-5 15,0 5 0-15,0 0 0 16,0 2 0-16,1 15 0 16,-3 5 4-16,-2 3-5 0,-6 3 4 15,-5 0 0 1,0 0-5-16,-3 0 3 0,0-1-2 16,-5-2-1-16,-10-1 0 15,-3-2-13-15,0-5-25 16,5-1-45-16,7-5-104 15,6-8-77-15</inkml:trace>
  <inkml:trace contextRef="#ctx0" brushRef="#br0" timeOffset="-126272.97">19582 13014 649 0,'0'0'57'16,"0"0"90"-16,0 0-39 16,0 0-64-16,-85-63-11 15,70 63-25-15,0 0-4 16,-1 13 3-16,-1 6-5 15,4 1 3-15,5 1-2 16,4-2 4-16,4 0-2 16,0-3-4-16,0-4 4 15,4 2 0-15,8-3 1 0,5 0-2 16,2 1 2-16,0 0-1 16,2 0 0-16,-3-2 0 15,0 2 4 1,0 0 3-16,-6-3 2 0,-3-1-6 15,1 1-2-15,-7-4-3 16,-3 0-3-16,0 2-1 16,-3 1 1-16,-19 3 2 15,-8 2 4-15,-3-1-6 16,-1-2 0-16,2-6-4 16,7-1-10-16,4-3-16 15,8 0-15-15,8-5-3 0,5-13-45 16,2-5-106-1,21-6 5-15,12-3 57 0,1-7-216 16</inkml:trace>
  <inkml:trace contextRef="#ctx0" brushRef="#br0" timeOffset="-125988.61">19705 12917 472 0,'17'-21'114'16,"-5"5"91"-16,-8 10-77 15,-2 3-53-15,-2 3-25 16,0 0-28-16,0 7-18 15,0 15 15-15,-2 9 11 16,-1 3-15-16,-1 4-3 16,3 0 4-16,-2 2-7 15,3 0-3-15,0-6-2 16,0-1-1-16,0-4-3 0,3-7 2 16,5-4-2-16,0-4 0 15,-1-5 0-15,-1-4-2 16,3-3-7-16,-1-2 1 15,1 0 2-15,1 0-8 16,0-9-17-16,-2-5-21 16,-2-3-35-16,-4-3-135 15,-2-5-124-15</inkml:trace>
  <inkml:trace contextRef="#ctx0" brushRef="#br0" timeOffset="-124884.73">19695 13081 522 0,'0'0'116'0,"0"0"23"16,0 0-9-16,0 0-102 16,0 0-23-16,0 0 1 15,120-22-6-15,-73 14-9 16,-1-4-18-16,-1-1 6 16,-6-1 20-16,-5-1 1 15,-4 2 1-15,-9 1 1 16,-4-1 0-16,-7 4-2 15,-5-2 5-15,-3-1 17 16,-2 3 15-16,0 2-16 16,0 1 20-16,-7 4-17 15,-5-1-10-15,-1 3-3 0,-1 0-6 16,-2 8-3-16,-2 6 12 16,1 9-6-16,-4 3 2 15,5 3 4-15,0-3-2 16,4-1 5-16,4-4-16 15,7-3 1-15,1-4 0 16,0-5 0-16,0-4 2 16,4-2-4-16,8-3 0 15,2 0 0-15,5 0 8 16,0-8-8-16,-1-7 6 16,0-2-5-16,-4-5-1 15,3 0-2-15,-3-1 0 0,1-1-7 16,-3 5 4-16,-3 2 1 15,-2 10 2-15,-2 4 1 16,-4 3-3-16,5 0 1 16,2 3-8-16,3 13 11 15,3 1 1-15,1 3 5 16,2-1-6-16,5-4 0 16,-3-3 0-16,0-3 0 15,1-5 0-15,-4-2-1 16,1-2-1-16,-5-2-10 15,-1-14-8-15,-3-5-5 16,-2-8-2-16,-3-1 14 16,-2-5 7-16,3-2 4 15,-3-2 0-15,3-4-2 16,1-3-6-16,-2-3 4 0,0-2 3 16,0 1 2-16,-2 10 1 15,4 9 14-15,-4 14 8 16,2 10 6-16,-1 5-10 15,-2 2 6-15,0 0-20 16,1 19-3-16,2 12 15 16,-2 10 4-16,4 1-1 15,3 2-3-15,-1-1-4 16,5-4-3-16,0-1 1 16,0-4-7-16,1-5 0 15,1-2-2-15,4-5 0 16,-2-8 0-16,3 0 2 15,3-11-3-15,2-3 1 0,1 0 2 16,0 0 1-16,-1-14-3 16,-2-3-1-16,-7-5-2 15,1-3 2-15,-4-3-5 16,-1 0-1-16,-5-2-1 16,-5 7-1-16,-1 6 6 15,0 8 2-15,0 5-4 16,0 4 3-16,0 0-1 15,-7 13-3-15,-8 10 5 16,1 6 1-16,3 1 2 16,5 0-1-16,4 2 2 15,2-3-3-15,0-6-1 0,4-3 0 16,6-8 1 0,4 0-1-16,-2-7-8 0,3-2-1 15,-1-3-11-15,-1 0-4 16,-4-8-11-16,-1-6-18 15,-4-3-4-15,-3-2-119 16,-1-3-103-16,0-4-251 16</inkml:trace>
  <inkml:trace contextRef="#ctx0" brushRef="#br0" timeOffset="-124709.58">20572 12712 716 0,'0'0'103'15,"0"0"69"-15,0 0-94 0,0 0-46 16,0 0-28-16,0 0-4 16,55-44-1-16,-11 36-17 15,2-3-34-15,-2 2-11 16,-3-4-92-16,-8-1-120 16</inkml:trace>
  <inkml:trace contextRef="#ctx0" brushRef="#br0" timeOffset="-124516.54">21352 12472 415 0,'0'0'625'0,"0"0"-563"15,0 0-62-15,0 0-30 16,0 0-269-16</inkml:trace>
  <inkml:trace contextRef="#ctx0" brushRef="#br0" timeOffset="-118035.16">12094 11908 275 0,'0'0'74'0,"0"0"-21"15,0 0-29-15,0 0-2 16,0 0-4-16,0 0 7 15,0 0 11-15,0 0 5 16,15-64 9-16,-13 58-2 16,-1-3-6-16,2 2-1 15,-2-1-22-15,-1-1 4 16,0 1 15-16,0-1-3 16,0 1-8-16,0 1 4 15,0 2-7-15,0 0-7 16,-7-1 6-16,1 0-8 15,-2 2-1-15,-2-1-7 16,-2 2 9-16,0-1-6 16,-4 1-5-16,2-2-3 0,-2 1 3 15,2 0-1-15,0 0 2 16,-1-1 2-16,0-1-4 16,0 1 4-16,0 2-4 15,0 0 2-15,-1 3-2 16,-3-3 4-16,0 2-7 15,-3 1 0-15,-2 0 0 16,-3 0 0-16,-1 0 0 16,-4 4 0-16,3-1 0 15,3-3 1-15,1 3-2 16,1 0 1-16,2 0-1 16,-2 2 1-16,-3 1 1 15,3-1-2-15,1 1 0 0,-6 2 1 16,3 1 0-1,-3 2 1-15,-3-1-2 0,0 0 0 16,6-2 3-16,1-1-3 16,4 0 1-16,4 1-1 15,1-1-1-15,-1 2 1 16,3-2 2-16,-2 1-2 16,1-1 3-16,-2 3-1 15,2-2-2-15,1 3 1 16,0-2 2-16,-4 3-1 15,-1-1 3-15,-2-1-5 16,0-1 1-16,4 1 1 0,0-4 5 16,-2 5-4-1,0-5 0-15,-1 4-2 0,0-1 3 16,1-1-4-16,-1-1 4 16,7-1 1-16,1-2-4 15,0-1 3-15,1-1 0 16,0 3-1-16,-1-1-2 15,0 1 0-15,-3 1 5 16,0-2-6-16,4 1 2 16,-1 0 0-16,3 0-2 15,-2-1 0-15,0 2 0 16,2-2 0-16,-1 3 0 16,1 0 0-16,-2 0 0 0,0 2 0 15,-3 1 0-15,-1 4 0 16,3-4 0-16,0 3 0 15,0 2 0-15,2-3 2 16,-3 2-2-16,1 0 1 16,-1 0-1-16,3-2 3 15,-2 0-1-15,1 1 0 16,1 3 1-16,-1 0-1 16,2 4 0-16,0-1-1 15,1-1 1-15,0 3 0 16,3-1-1-16,0 1 5 15,2 1-4-15,-1 0-1 16,1 0 4-16,0 1-4 16,1 1 0-16,-1 0 2 0,-1 1-3 15,2 1 2-15,-2-2 1 16,1 2 0-16,3 0-2 16,0 2 1-16,0 0 2 15,0-2 0-15,0-2 0 16,0 0-3-16,0-3 7 15,7 2-5-15,-2-3 0 16,1 1 0-16,0-1-3 16,3-1 0-16,1 2 4 15,-1-1-4-15,-1 2 2 0,2 2-1 16,-1-2 2 0,0 2-2-16,1 1 1 15,-3-4 1-15,2-1-3 16,-1-1 2-16,1-2-1 15,0 0 4-15,2 0-1 0,2 0-3 16,-3-3 0-16,5 1 2 16,-3-1 0-16,-1-2-3 15,0 0 3-15,-3-2-2 16,3-3 1-16,-1 3-2 16,0-3 0-16,-1 4 0 15,5-2 2-15,-2 2 0 16,0-1 0-16,2-2-1 15,-2 1 1-15,3-2 0 16,0 0-1-16,0-1 0 0,0 2 3 16,0-2-3-16,-1 1-1 15,-2-2 1-15,1 0 0 16,-1 2-1-16,0-2 0 16,0 0 0-16,1 2 1 15,-1-4-1-15,1 2 0 16,0-1 2-16,3 1 0 15,0-2-2-15,2 2 1 16,-1-1 0-16,2-1-1 16,-5 2 3-16,5 0-3 15,-4-2 2-15,1-1-1 16,2 0 0-16,0 0 1 0,3 0-1 16,-2-2 0-16,2 0-1 15,3 1 2 1,-3-1 0-16,3 0-2 0,-1 0 0 15,4 0 0-15,-1 0 2 16,-3 0-1-16,-1 0-1 16,-2 0-2-16,1 0 1 15,0 0 1-15,0 0 1 16,1 0 1-16,2-3-2 16,-1-1 1-16,2-3 1 15,2-1 1-15,3-2-3 16,1-3 2-16,5-3 1 15,1-1-1-15,0 0 0 16,-3 3 0-16,-4-3-1 16,-3 5 2-16,-2 0-2 0,-2 0 0 15,2-1 0-15,-2 1 1 16,0 0-2-16,-1 0 0 16,3-1 1-16,0-1 0 15,-1-2 0-15,-3 1-1 16,0 1 1-16,0-3 0 15,-3 0 1-15,2 0-2 16,3-3 0-16,-3 3 1 16,-1 0 0-16,0-1-1 15,-1-2 1-15,-1 2-1 16,1-2 0-16,-2 0 1 16,0 0-1-16,-1 1 1 15,1-3-1-15,-2 1 0 16,-1-3 1-16,2 2-1 15,-1-3 0-15,-1 0 1 0,-3 0-1 16,-3-1 0-16,0-2 1 16,-3 1 0-16,-1 1 0 15,2 0-1-15,-2-1 0 16,-2 3 0-16,2-1 0 16,-1 1 0-16,1 0 0 15,-3-1 0-15,0-1 0 16,0 1 0-16,0-3 0 15,0 0 0-15,0-2 0 16,-7-1-2-16,2 0 2 0,-3 1 0 16,2 1 0-1,-5-1 0-15,4 1 2 0,1 1-2 16,-1-1-1-16,-3 0 1 16,5 2-1-16,-2 3 1 15,-4-3 0-15,4 3 1 16,-3-2 0-16,2 2-1 15,-5 0-2-15,4 1 2 16,-1-1 0-16,-3 4 0 16,0 0 1-16,-4 0-1 15,2 2-1-15,-1-2 1 16,-2 0 0-16,-1-3 0 0,-1 1 1 16,0 0-1-1,0 2 0-15,1-2 0 0,-2 2 0 16,-2-4 0-16,0 2 0 15,-3 1 0-15,3 4-2 16,-2 2 2-16,1 6-1 16,-3 1 0-16,-1 5 0 15,-4 3 1-15,0 0-1 16,-6 13 1-16,-3 15-3 16,-4 9 3-16,-1 10-4 15,6 7-26-15,6 7-31 16,7 5-12-16,6 3-19 15,3-8-250-15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2T10:14:44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2266 2670 82 0,'0'0'80'0,"0"0"-4"16,0 0 29-16,0 0-31 15,-12-80-16-15,10 63-12 16,2-1 22-16,0 2-1 16,0-3-2-16,0 5-31 15,-1 0 5-15,1 3 11 16,0 3-4-16,-2 2-11 15,2 1 0-15,-1 1-1 16,-2 1-7-16,2 3 2 16,1-2-7-16,0 2-6 15,0 0 2-15,-2 0-9 16,2 0-9-16,-1 11-6 16,-2 17 6-16,0 11 4 15,0 6 0-15,-2 5 2 0,2 4-4 16,-3-2 5-1,-1 0-4-15,1-3-1 0,-3-4-1 16,2-4 3-16,1-5-3 16,0-8 0-16,1-8-1 15,2-6 1-15,0-8 0 16,3-3 1-16,0-3-2 16,-3 0 3-16,3 0 1 15,-5-5 3-15,0-13-3 16,0-12-1-16,2-12-3 15,3-8-3-15,0-11 2 16,0-4 1-16,12-5 2 0,-3 2-2 16,3 3-4-16,-2 11 4 15,-2 12 3-15,-1 9-2 16,-2 13 1-16,1 6-1 16,-2 8 0-16,-4 3-1 15,5 3 0-15,-2 0-2 16,4 2-5-16,5 13 1 15,2 9 6-15,6 6-1 16,-3 7 2-16,-1 3 1 16,4 5 0-16,-2 1-1 15,2-2-1-15,-3-5 1 16,-1-1 0-16,1-2-1 16,-1-6 1-16,-2 0-1 15,5-2 0-15,-8-3 0 16,0 0-7-16,-2-5-2 0,-4-4-10 15,-4 1-22 1,-1-3-9-16,0-3-37 0,-12-2-48 16,-7-7-39-16,0-2-15 15</inkml:trace>
  <inkml:trace contextRef="#ctx0" brushRef="#br0" timeOffset="226.85">2183 2909 489 0,'0'0'67'0,"0"0"33"16,0 0-25-16,0 0-62 16,0 0 7-16,0 0 3 15,91-60-15-15,-42 31 5 16,4-2-13-16,7 4-24 15,-2 0-58-15,-2 4-76 16,-1 0-52-16</inkml:trace>
  <inkml:trace contextRef="#ctx0" brushRef="#br0" timeOffset="568.81">2821 2459 526 0,'0'0'56'0,"0"0"72"15,0 0-27-15,0 0-38 16,0 0 12-16,0 0-39 16,-34-33 7-16,34 33-20 15,0 0-15-15,0 0-8 16,0 12 0-16,0 14 0 15,0 8 1-15,0 7 1 16,0-1 4-16,0 2-6 0,1 0 1 16,8-3 2-16,-5-1-2 15,4-2-1-15,-2-4-2 16,2-4-2-16,-1-7-30 16,-1-8-7-16,1-8-32 15,5-5-90-15,3-4-55 16,3-20 22-16</inkml:trace>
  <inkml:trace contextRef="#ctx0" brushRef="#br0" timeOffset="800.81">3012 2373 579 0,'0'0'44'0,"0"0"117"15,0 0-55 1,0 0-42-16,0 0-26 15,0 0-27-15,-33 7-11 0,33 26 9 16,0 7 4-16,0 10 1 16,7 2-8-16,4 2-6 15,7-3 2-15,-3 1-2 16,1-4 0-16,-2 0-26 16,-3 0-38-16,-5-6-99 15,-4-9-128-15</inkml:trace>
  <inkml:trace contextRef="#ctx0" brushRef="#br0" timeOffset="1709.89">3571 2820 472 0,'0'0'73'0,"0"0"-3"0,0 0 4 16,0 0-5-16,0 0-17 16,0 0-15-16,-16 33-7 15,16-33-4-15,0 0 1 16,0 0 2-16,0 0-3 15,0-11 13-15,18-11-8 16,3-10-25-16,10-9-3 16,2-9 5-16,4-4-6 15,2-5 2-15,-4 1-4 16,-6 7 0-16,-12 6 0 16,-7 12 0-16,-6 9-7 15,-4 11 7-15,0 5 0 16,0 5 0-16,-9 3 0 0,-4 0-3 15,-9 18 0 1,5 7-5-16,-2 6 7 0,4 4 1 16,6 0-4-16,3 2 4 15,4 0 2-15,2-5-2 16,0-4-6-16,2-4 5 16,8-4 1-16,5-4-2 15,3-4 0-15,0-4 1 16,6-1 0-16,-3 0 1 15,1-5 0-15,-1 1-2 16,-6 0 2-16,-2 1 2 0,-5 1 2 16,-7 0-3-16,-1 4-1 15,0 3 0-15,-9 4 0 16,-13 3 0-16,-3 2-13 16,-4 1-11-16,3-5-14 15,3-2-20-15,5-5-69 16,9-6-23-16,6-4 16 15,3-3-117-15</inkml:trace>
  <inkml:trace contextRef="#ctx0" brushRef="#br0" timeOffset="2040.35">4050 2501 502 0,'0'0'102'16,"0"0"32"-16,0 0-43 15,0 0-24-15,0 0-5 16,0 0-25-16,-4-26-3 16,3 26-20-16,1 0-13 15,0 1-1-15,0 16-2 16,0 10 2-16,0 5 1 16,0 4 0-16,0 0-1 15,0 0 4-15,0-2-4 16,1-2 0-16,3-3 0 15,0-4 3-15,1-3-3 16,1-4 0-16,3-3-3 16,0-6 1-16,0-1-17 15,4-8-7-15,2 0-4 0,1 0-45 16,1-14 5-16,-4-8-99 16,-5-3-3-16</inkml:trace>
  <inkml:trace contextRef="#ctx0" brushRef="#br0" timeOffset="2251.54">3953 2752 528 0,'0'0'139'0,"0"0"-42"16,0 0-60-16,0 0-25 0,0 0-5 15,81-75-3 1,-35 44-4-16,6 2-16 0,0 0-137 16,6 2-35-16,-7 1 53 15</inkml:trace>
  <inkml:trace contextRef="#ctx0" brushRef="#br0" timeOffset="2805.79">4402 2592 476 0,'0'0'66'16,"0"0"20"-16,0 0 7 0,0 0-17 15,0 0-11-15,0 0-5 16,-10 0-14-16,10-4-17 16,1-5-6-16,11-1-1 15,3-3-18-15,6 1 7 16,0 3-2-16,-2 2 1 15,5 7-3-15,-2 0-4 16,-2 0-1-16,1 0-2 16,2 11 0-16,-3 5 1 15,-1 5-2-15,-5 1 2 16,-4 3-2-16,-9 3 1 16,-1 1 0-16,0 0-1 15,-17 0 0-15,-7-4-12 0,-2-4-2 16,-1-6-5-1,4-5 3-15,5-6 11 0,4-4-1 16,6 0 7-16,6-4 5 16,2-14-5-16,0-6 0 15,4-5-11-15,16-5 11 16,8-5 1-16,4-3-1 16,2 0 0-16,4 0-16 15,-3 6 7-15,-1 8-5 16,-7 11 6-16,-9 7 8 15,-5 9 0-15,-7 1-3 16,-3 0-3-16,-2 14 0 16,1 9 5-16,-2 5 1 15,0 4 3-15,0 3-3 0,0 0-1 16,0-1-35-16,0-2-39 16,0-5-4-16,3-5-133 15,-1-7-39-15</inkml:trace>
  <inkml:trace contextRef="#ctx0" brushRef="#br0" timeOffset="3307.75">4988 2532 846 0,'0'0'13'0,"0"0"61"0,0 0-15 16,0 0-23-16,0 0-18 15,0 0-9-15,-28-20-9 16,28 33 1-16,0 9-1 16,0 2 1-16,7 6 2 15,2-1-3-15,3-1 4 16,-3-4-4-16,-4-1 4 16,-2-7-3-16,-3-5-1 15,0-5 1-15,0-1-2 16,0-4 1-16,0-1 0 15,-2 0-1-15,-1 0 1 16,-1-11 1-16,1-8-1 0,3-6-3 16,0-4-3-16,0-2 6 15,4-5 0-15,11-1 4 16,3 3-6-16,12 0 4 16,-2 5-4-16,3 7-1 15,-1 5 3-15,-1 6-1 16,-4 6 0-16,-4 5-2 15,-5 0 3-15,-4 12-8 16,0 9 4-16,-5 6-3 16,-2 5 6-16,-2 7-1 15,-3 4-3-15,3-1-13 16,1-2-1-16,5-4-17 16,2-8-73-16,8-9-66 15,5-15-10-15,9-4-145 0</inkml:trace>
  <inkml:trace contextRef="#ctx0" brushRef="#br0" timeOffset="3590.78">5767 2400 554 0,'0'0'63'0,"0"0"73"16,0 0-42-16,0 0-15 15,0 0-32-15,-31-73-12 16,20 72-12-16,-1 1 1 15,-6 0-8-15,-1 4-8 16,-5 15-8-16,-5 12 1 16,0 3-1-16,-1 5 0 15,6 1 3-15,3-1-2 0,8-6-1 16,1-8 0-16,12-3-2 16,0-11-8-16,7-4-4 15,16-7-6-15,12 0-9 16,7-11-20-16,7-15-90 15,-2-5-96-15,-3-5-46 16</inkml:trace>
  <inkml:trace contextRef="#ctx0" brushRef="#br0" timeOffset="4238.92">5902 2283 593 0,'0'0'126'0,"0"0"-17"16,0 0-17-16,0 0-49 15,0 0-16-15,0 0-13 16,-25-9-8-16,24 20 2 16,-2 9 15-16,3 1-10 15,0 4 2-15,0 4-2 16,0 0-5-16,3 4-4 16,6 1 2-16,0 2-4 15,2 0-2-15,0 1 4 16,-1-1-4-16,-4 0 0 15,-3-4 6-15,-3 0-6 16,0-3 2-16,-11-2 2 16,-8-4-3-16,-3-5 0 0,4-6-1 15,0-9 1-15,8-3 3 16,0 0-2-16,2-8-2 16,8-9-1-16,0-9-2 15,0-6 1-15,21-5-2 16,9-5 3-16,3-5 1 15,7-6 0-15,7-1 1 16,1-2-1-16,4 1 1 16,-1 2-1-16,0 5 0 15,-3 6 5-15,-11 9-5 16,-6 5-7-16,-7 11 5 16,-12 8-5-16,-5 4 5 15,-7 5-7-15,0 0 7 0,-13 0-2 16,-8 16 3-16,-4 5 0 15,2 3 0-15,4 1 1 16,7 3 0-16,6-3 0 16,6-1-1-16,0 0 0 15,0-2 1-15,12-3 0 16,7 1-2-16,1-4 2 16,2 1 0-16,2-2 1 15,-6-1 0-15,-6 0-1 16,-6-1 2-16,-6 2-2 15,-12 6-2-15,-23 3-4 16,-12 5-49-16,-5-9-135 0,2-8-177 16</inkml:trace>
  <inkml:trace contextRef="#ctx0" brushRef="#br0" timeOffset="5745.1">7251 2321 86 0,'0'0'244'16,"0"0"-161"-16,0 0-15 16,0 0-5-16,0 0 4 15,0 0 23-15,0-31-12 16,0 29 18-16,-3-1-41 15,3 3-1-15,-3 0-25 0,0 3-12 16,-3 20-17-16,-3 11 0 16,2 7 2-16,1 3-1 15,3 1 1-15,3-3-3 16,0-5 2-16,0-7 1 16,0-11-2-16,7-5-4 15,4-10 2-15,3-4-1 16,4-7 3-16,2-23 4 15,4-10-4-15,-2-6-8 16,-4 1-12-16,0 6 12 16,-8 8 4-16,0 8 3 15,-2 6-4-15,-3 8 1 16,-2 5 2-16,1 4 0 16,2 0-12-16,1 4 11 15,4 14 3-15,-2 5-2 0,4 4 3 16,-1-3-1-16,1 2 0 15,1-2 0-15,4-5 0 16,-2-4 0-16,5-5 1 16,-5-7 0-16,1-3-1 15,1 0 5-15,-5-18 5 16,4-6 3-16,-4-4-6 16,-2 1-7-16,-4-2 7 15,-6 2-6-15,-1 3 0 16,0 0-1-16,-1 4-2 15,-9 6-23-15,-2 4-12 16,1 8-86-16,1 2-68 16,1 0 4-16,1 0-110 0</inkml:trace>
  <inkml:trace contextRef="#ctx0" brushRef="#br0" timeOffset="6675.58">8001 2037 818 0,'0'0'0'16,"0"0"44"-16,0 0 2 16,0 0-32-16,0 0-7 0,0 0-6 15,-40 40 9-15,40-13 10 16,0 4-7-16,0 6-3 15,0 4-2-15,6 1-1 16,0 1-3-16,0 0-3 16,-2-1 2-16,0-2-1 15,-2-1-1-15,-2-3 0 16,0-3 3-16,0-8-3 16,0-8 0-16,0-8-1 15,0-4 0-15,0-5 2 16,0 0 0-16,0-5 5 15,0-18 3-15,9-10-9 16,3-9 1-16,6-1-2 0,3 1 1 16,1 1-1-16,2 0 0 15,1 7 2-15,1 3-4 16,-7 6 1-16,-2 8-2 16,-4 11 3-16,-5 3-4 15,-1 3 3-15,0 0-2 16,0 0 2-16,1 14-6 15,-2 9 6-15,0 3 1 16,-3 7 0-16,-1 0 1 16,-1 0-1-16,1-4 0 15,6 2 1-15,0-6-1 16,3-2-2-16,2-8-22 16,2-6-4-16,4-9-43 15,5 0 11-15,2-17 6 16,1-9 13-16,1-5 41 15,-6-1-1-15,-7 3 1 0,-5-3 5 16,-4 2 5-16,-6 6 20 16,0 5 26-16,0 6 22 15,0 6-38-15,0 4 3 16,0 1-16-16,0 2-10 16,0 0-7-16,0 0-10 15,-1 14-2-15,-1 6 2 16,2 6 2-16,0 1 9 15,0 0-6-15,0-2-4 16,0-2 1-16,11 2 3 0,1-5 1 16,-2-2-5-1,2-6 4-15,1-4-5 16,1-7 1-16,1-1 2 0,3-7 0 16,4-14 9-16,0-6-12 15,-2-2 8-15,-6 0-8 16,-4-3 0-16,-10-1-2 15,0 1 2-15,0 4-4 16,-3 3-10-16,-8 10 2 16,0 8-2-16,-4 7-4 15,-2 3-28-15,-2 20-22 16,-5 7-5-16,2 4-24 16,4 1-29-16,4-7-13 15,5-6-55-15</inkml:trace>
  <inkml:trace contextRef="#ctx0" brushRef="#br0" timeOffset="7071.86">9063 2215 611 0,'0'0'105'0,"0"0"-16"15,0 0-5-15,0 0-31 0,0 0-17 16,0 0-21-16,-43-51 4 16,36 51-13-16,-1 0-4 15,3 2 3-15,1 9-5 16,1 5-4-16,3-1 3 16,0 1 1-16,0-1-1 15,0 0 1-15,6-1 0 16,3-2 0-16,4 4 0 15,4-2-1-15,4 0-1 16,1-2 2-16,-1 1 1 16,0-2 1-16,-5 1 0 15,-7-2-2-15,-6 0-1 16,-3 1 1-16,0 5 5 16,-21 3-5-16,-7 4-1 15,-6-3-30-15,1-5-100 16,0-10-41-16,9-5-85 15</inkml:trace>
  <inkml:trace contextRef="#ctx0" brushRef="#br0" timeOffset="7477.02">9336 2169 726 0,'0'0'55'0,"0"0"-3"0,0 0 20 16,0 0-45-16,0 0 14 15,0 0-23-15,-1 36 1 16,16-33 2-16,8-3-4 16,9 0 0-16,8-19-7 15,2-6-1-15,1-6-3 16,-5 0-6-16,-8 1-3 15,-10 0-2-15,-8 5-3 16,-11 5 4-16,-1 6 2 16,0 7 2-16,-16 7-1 15,-8 0 1-15,-5 19-3 16,-6 13 3-16,1 9 3 16,2 7-2-16,8 0 3 15,8 1-2-15,12-7-1 16,4-6-1-16,10-10-17 0,20-9-23 15,9-10-77-15,8-7-131 16,-3-13-160-16</inkml:trace>
  <inkml:trace contextRef="#ctx0" brushRef="#br0" timeOffset="8505.9">10260 1617 595 0,'0'0'77'15,"0"0"89"-15,0 0-75 16,0 0-40-16,0 0-39 16,0 0-9-16,0 20-1 15,0 16 5-15,0 7 11 16,4 7 4-16,5 5-7 16,-2 4-6-16,2-3 3 0,3-3-7 15,-1-2-2-15,-3-4-2 16,1-8 3-16,-1-8-3 15,-2-6 0-15,-1-6-1 16,-3-10 0-16,1-1 1 16,-1-7-1-16,-2-1 0 15,0 0 0-15,1 0 3 16,2-11 2-16,3-8-5 16,2-4 2-16,3-5 1 15,2 5-3-15,2 0-3 16,1 5 3-16,2 3 0 15,0 2-5-15,4 4 5 16,2 3 0-16,-3 4-1 16,4 2 1-16,-1 0-3 0,0 5-1 15,-2 9 4-15,-4 1-3 16,-3 6 3-16,-8-1 0 16,-7 2 0-16,0 4 0 15,-13 1 0-15,-12 1-3 16,-12 0 2-16,-3-3-21 15,-1-4 5-15,1-6-9 16,5-6-28-16,9-7-66 16,12-2 0-16,9-6-53 15,5-17-12-15</inkml:trace>
  <inkml:trace contextRef="#ctx0" brushRef="#br0" timeOffset="8798.9">10917 1983 777 0,'0'0'40'0,"0"0"21"16,0 0 14-16,0 0-37 15,0 0-25-15,0 0-3 16,-27 0-3-16,27 1-7 15,0 13 0-15,6 8 0 16,8 6 0-16,-4 4 1 0,2 1-1 16,-2 2 0-16,0-2-1 15,-2-4-8-15,0-1-20 16,1-5-39-16,3-6-31 16,6-10-141-16,4-7-85 15</inkml:trace>
  <inkml:trace contextRef="#ctx0" brushRef="#br0" timeOffset="9277.16">11214 1973 828 0,'0'0'54'16,"0"0"-5"-16,0 0 0 0,0 0-37 15,0 0-11-15,0 0-1 16,-27 49 8-16,27-23-2 16,7 2 3-16,5 2 0 15,2-1-7-15,-2-2 3 16,0-2-3-16,-2-4 1 16,-4-5-3-16,-2-6 0 15,-3-6 3-15,-1-3 1 16,0-1-4-16,0 0 6 15,0 0 1-15,0-1 2 16,0-16-8-16,2-8 2 16,3-5-2-16,1-5 0 0,3-4-1 15,3 0-3-15,1 3 1 16,8 3 0-16,1 5-11 16,1 9 2-16,4 7 5 15,-3 9-4-15,-2 3 9 16,-1 3-10-16,-2 18 2 15,-2 9-9-15,-7 4-1 16,-1 4 4-16,-1 3-13 16,0-1-21-16,3 0 29 15,4-2-31-15,-2-6-60 16,5-7-56-16,3-13-7 16</inkml:trace>
  <inkml:trace contextRef="#ctx0" brushRef="#br0" timeOffset="10134.15">11947 2017 501 0,'0'0'88'15,"0"0"62"-15,0 0-55 16,0 0-10-16,0 0-44 16,0 0-8-16,-81-66-4 15,62 66-14-15,-2 12-6 16,0 8 1-16,4 6 8 15,1 7-10-15,5 2-1 16,4 1 0-16,5-1-4 0,2-6-2 16,0-2 0-16,8-6 1 15,7-7-2-15,3-6 0 16,2-6 0-16,5-2-1 16,3-5 0-16,2-12-3 15,3-8-13-15,-8-3-10 16,-3-1-6-16,-8-3 14 15,-6 0 4-15,-3 2 13 16,-4 2 1-16,-1 8 1 16,0 6 0-16,0 6 3 15,0 3 1-15,0 5 2 16,0 0 1-16,0 0-7 16,2 9-9-16,1 11 9 0,3 4 4 15,0 3 4-15,3-1 2 16,0 1-6-16,-2-3-4 15,5-5 2-15,-3 0 3 16,0-6-3-16,0-4-2 16,-6-6 2-16,3-1 1 15,-3-2-3-15,3 0 1 16,2-9-2-16,3-9 1 16,0-2-6-16,0-5-1 15,0-2-1-15,-2 2 5 16,-1 2 5-16,0 3-6 15,0 3 8-15,0 4-4 16,-1 2 0-16,3 6-3 16,-1 3 3-16,2 2 0 0,2 0 3 15,-1 0 3-15,3 7-4 16,0 6 8-16,1 1-3 16,-2 0-5-16,4 1 4 15,-3 2 0-15,1 1-4 16,-2 0 0-16,-3 2 0 15,-2 1-2-15,-4-1 0 16,-4-1 2-16,-1-2 0 16,0-3 1-16,0-5-3 15,-1-1 0-15,-6-1 5 16,2-4-5-16,-4-3 2 16,2 0-2-16,3-3 7 15,1-14 2-15,3-7-8 0,0-6-1 16,3-4 0-16,15-1-2 15,5 0-10-15,5-1-10 16,4 3-11-16,9 2-37 16,6 8-85-16,3 1 86 15,-5 3-198-15</inkml:trace>
  <inkml:trace contextRef="#ctx0" brushRef="#br0" timeOffset="10605.85">12710 1961 599 0,'0'0'108'0,"0"0"-14"0,0 0-21 16,0 0-23-16,0 0-28 16,0 0 12-16,-40 66-16 15,40-47 5-15,0 0-10 16,13 0-5-16,3-2-6 15,4-2 1-15,-1-3 2 16,3-5-4-16,1-4 2 16,-2-3-3-16,5 0-2 15,3-9-11-15,3-8-22 16,-3-1-32-16,0-4-55 16,-7-2 0-16,-4-1-4 0,-6-1 78 15,-6 0 41-15,-2 1 7 16,-4 2 4-16,0 8 6 15,0 5 34-15,0 6 54 16,0 4 5-16,0 0-47 16,3 4-42-16,3 16 15 15,6 12 52-15,-1 5-43 16,3 5-17-16,0 5 0 16,-2 3-8-16,-3 5-1 15,-9 1-8-15,0 0-4 16,-15-1-5-16,-22-3-22 15,-12-4-35-15,-4-6-118 16,-4-14-16-16,4-20 10 16</inkml:trace>
  <inkml:trace contextRef="#ctx0" brushRef="#br0" timeOffset="11761.42">14011 1976 570 0,'0'0'94'0,"0"0"31"16,0 0-5-16,0 0-60 15,0 0-27-15,0 0-21 16,-30-23-11-16,30 29-1 16,0 15 0-16,4 6 1 15,7 8 2-15,-2 1 0 16,6 5-1-16,-1 4 0 0,-1 1-2 15,0 0 0 1,-3-1-6-16,-1-3-22 0,3-8-36 16,-3-9-81-16,0-16-82 15,3-9-18-15</inkml:trace>
  <inkml:trace contextRef="#ctx0" brushRef="#br0" timeOffset="12247.83">14397 2040 539 0,'0'0'241'0,"0"0"-197"16,0 0 28-16,0 0-42 16,0 0-30-16,0 0 0 0,-24 22 2 15,27-2 9-15,6 4 6 16,3 3-4-16,0 3 3 15,3 0-7-15,-3 2 1 16,-2 0-7-16,1-4-2 16,-4-5 1-16,-2-5 0 15,-2-10-1-15,-3-4 1 16,1-3-1-16,-1-1 2 16,0 0 3-16,0-5 7 15,0-10-5-15,3-8-6 16,-1-5 0-16,3-3-2 15,1-5 4-15,2 2-4 16,1-2 0-16,6 1 0 16,0 4 0-16,4 3-6 15,0 8 6-15,-2 4-1 16,-2 8 0-16,-4 8 0 0,-1 0-2 16,1 7 2-16,0 15-10 15,-3 7 3-15,-1 4 2 16,0 2-1-16,-1 3-17 15,0-1-2-15,6-1-37 16,0-2-32-16,6-5-22 16,2-12-26-16,5-14-230 15</inkml:trace>
  <inkml:trace contextRef="#ctx0" brushRef="#br0" timeOffset="12501.44">14979 1901 825 0,'0'0'82'16,"0"0"-7"-16,0 0-40 15,0 0-19-15,0 0-16 16,0 0-3-16,-21-9 2 16,32 35 2-16,2 10 1 15,4 2-1-15,0 1-1 16,1 4 1-16,-3-1-1 0,3 2-6 15,-9 0-20 1,-2-4-25-16,-7-8-40 0,0-7-12 16,0-9-54-16,-12-11-14 15</inkml:trace>
  <inkml:trace contextRef="#ctx0" brushRef="#br0" timeOffset="12707.33">14918 2176 776 0,'0'0'85'0,"0"0"4"16,0 0-71-16,0 0-14 16,0 0-8-16,128-72-2 15,-65 46-37-15,8 2-57 16,2 1 29-16,-10 2-41 0,-13 4-91 15</inkml:trace>
  <inkml:trace contextRef="#ctx0" brushRef="#br0" timeOffset="13521.56">15379 2089 459 0,'0'0'13'15,"0"0"41"-15,0 0 3 16,0 0 29-16,0 0-11 16,0 0-13-16,-20 42-23 15,20-40 9-15,0 0-15 0,0-2-8 16,12 0-4-16,5-2 0 16,5-12-6-16,5-4-11 15,1-3 0-15,-2-5 0 16,-2 1-4-16,-8-1 0 15,-6 3 0-15,-6 2-4 16,-4 4 3-16,0 3 1 16,-1 9-1-16,-14 5-11 15,-6 0-4-15,-4 5 4 16,-5 17 12-16,0 4-3 16,2 8 3-16,4 2 0 15,5-1 1-15,7-1 4 0,2-3-3 16,10-5-1-16,0-2 3 15,10-7-3-15,18-8-1 16,9-6 1-16,12-3 0 16,5-3-1-16,6-14-25 15,-2-1-47-15,-4-3 37 16,-13-2-78-16,-9 1 3 16,-11-1 40-16,-11-1 54 15,-6 1 16-15,-4-2 14 16,0 2 43-16,0 5 42 15,-4 3-13-15,1 4-13 16,0 5-10-16,2 1-27 0,1 4-5 16,0 1-9-16,0 0-2 15,0 0-13-15,0 0-6 16,0 0-1-16,0 12-3 16,10 5 3-16,1 7 5 15,3-1 5-15,1 0-7 16,0 4-3-16,2-4 8 15,-4-1-6-15,2-2-1 16,-4-3 4-16,-4-2-5 16,0-3 3-16,-4 0-3 15,-3-4 4-15,0 0-2 16,0 0-2-16,0-5-6 16,-10-2 5-16,0-1 1 15,2 0 7-15,3-12-7 0,4-10 0 16,1-4 1-16,0-5-1 15,11-6-2-15,9 0-3 16,3-1-12-16,4 0-21 16,6 3-7-16,10 2-50 15,-3 4 23-15,1 6-160 16,-9 3-22-16</inkml:trace>
  <inkml:trace contextRef="#ctx0" brushRef="#br0" timeOffset="13790.84">16160 1872 352 0,'0'0'117'16,"0"0"-19"-16,0 0 25 0,0 0-58 15,0 0-44 1,0 0 6-16,-28 55 10 0,28-31 29 16,0 8-21-16,1 2-11 15,7 3-10-15,2 3 2 16,0 1-9-16,1 0-9 15,1 2-6-15,3 1 1 16,0 1-2-16,-3 2-1 16,-2-2 0-16,0-2-7 15,-2-5-23-15,-3-11-18 16,-2-10-77-16,-3-15-51 16,0-2-10-16,0-15 66 15</inkml:trace>
  <inkml:trace contextRef="#ctx0" brushRef="#br0" timeOffset="14110.84">16138 2101 482 0,'0'0'63'16,"0"0"80"-16,0 0-50 16,-9-74-19-16,9 64-1 15,0 0-27-15,0 3-23 16,0-3-7-16,3 3-7 15,7-3-2-15,6 1-1 16,6 1 0-16,3 2-3 0,3 3-2 16,-1 3 0-16,1 0-1 15,-2 3 0-15,-3 13-2 16,-1 2 0-16,-2 1 1 16,-5 4 0-16,-4 2 0 15,-10-2-3-15,-1 2-9 16,-7 2 0-16,-18-1-9 15,-5-1-34-15,-2-1-57 16,1-6-64-16,2-10-82 16</inkml:trace>
  <inkml:trace contextRef="#ctx0" brushRef="#br0" timeOffset="14586.84">16539 1989 673 0,'0'0'43'16,"0"0"50"-16,0 0 23 16,0 0-59-16,0 0-38 15,0 0 1-15,-15-16-3 16,15 16-10-16,0 0-6 15,0 0-1-15,3 7 0 16,8 6 2-16,5 6 1 16,-1 0-3-16,4 1 1 0,2-4-1 15,-3 1 1-15,1-2-1 16,-2 1 1-16,-1-2 3 16,-4 2-3-16,0-2 1 15,-6-2-2-15,-3-2 1 16,-3 0-1-16,0-3 0 15,-2-3-6-15,-14-2 5 16,3-2 1-16,-4 0 2 16,5-8 0-16,3-7-1 15,5-9 3-15,0-2-1 16,4-7 3-16,5-2-6 16,13-3-2-16,9-2-2 15,9 1-7-15,9 1-11 0,10 5-33 16,4 6-90-1,-3 6 21-15,-3 5-146 0</inkml:trace>
  <inkml:trace contextRef="#ctx0" brushRef="#br0" timeOffset="15036.98">16885 2042 480 0,'0'0'28'0,"0"0"75"15,0 0-13-15,0 0-28 16,0 0-4-16,0 0-5 16,9 15-5-16,5-15 1 15,6-3-17-15,6-12-11 16,2-4-10-16,0-3-4 15,2-3-7-15,-5 2 4 16,-3-2 0-16,-6 1-2 16,-7 7-1-16,-5 2-1 15,-4 7 1-15,0 4 2 16,0 4-3-16,-12 0-7 16,-9 12-6-16,-5 13 13 15,-3 6-3-15,4 3 3 16,1 0 0-16,5 2-1 0,6-3 1 15,9-3 0-15,4-4-1 16,0-6 0-16,20-3 0 16,9-6-1-16,9-6-4 15,9-5-3-15,8 0-45 16,8-2-79-16,0-12 38 16,-3-6-194-16</inkml:trace>
  <inkml:trace contextRef="#ctx0" brushRef="#br0" timeOffset="15313.93">17391 1797 712 0,'0'0'77'0,"0"0"16"16,0 0-25-16,0 0-31 16,0 0-9-16,0 0-13 15,-35-39-15-15,35 49 2 16,0 14-2-16,0 7 3 15,0 6 2-15,5 1 1 16,2 1-6-16,1-3 4 16,-1 1-1-16,-2-3-3 15,1-2 1-15,-2-2-2 16,-1-5 1-16,-2-7-15 16,1-5-20-16,-1-6-62 15,1-6-62-15,-2-1-77 0,0-3-76 16</inkml:trace>
  <inkml:trace contextRef="#ctx0" brushRef="#br0" timeOffset="15868.95">17314 2051 381 0,'0'0'208'16,"0"0"-55"-16,0 0-67 16,0 0-79-16,0 0-6 15,85-46-1-15,-46 34 1 16,0 0-1-16,3-3 0 15,-2-1 0-15,0-1 0 16,1 2 1-16,-4 2 0 0,-7 0-1 16,-7 2 0-16,-9 2 3 15,-8 1-2-15,-3 5 12 16,-3 0 59-16,0 0-25 16,0 3-31-16,-7 0-11 15,-11 0-5-15,-5 12 5 16,-4 5-4-16,1 2 2 15,2 3 1-15,7 1 3 16,5 2-1-16,5-3 7 16,4-3-9-16,3 1 0 15,0-6-3-15,4 0 1 16,6-3 2-16,6-4-3 16,2-3-1-16,1-3 2 15,3-1-2-15,0 0 0 16,-3-1-1-16,2-11 0 0,-5-6-2 15,0-2 1-15,-5-7-2 16,-1 3 2-16,-3-3-1 16,1 2 3-16,0 8-3 15,-5 6 3-15,4 6 0 16,-4 5-4-16,0 0 0 16,5 0-3-16,3 16 6 15,-2 4-3-15,1 5 4 16,4-1-2-16,4 0-13 15,6 0 5-15,7-4 0 16,4-3-69-16,-1-4-43 16,0-7-88-16,-5-6-14 0</inkml:trace>
  <inkml:trace contextRef="#ctx0" brushRef="#br0" timeOffset="16157.56">18141 1821 520 0,'0'0'105'16,"0"0"17"-16,0 0-50 16,-2-73-12-16,2 71-15 15,0 2-31-15,2 2-10 16,7 18-1-16,1 4 22 16,-2 10-8-16,1 1-3 15,2 2 0-15,0 1-7 0,0-3-7 16,0-3 2-16,0-1 0 15,-2-2-2-15,0-5-2 16,-3-5-15-16,-6-4-47 16,0-3-32-16,0-7 3 15,-13 0-46-15,-6-5 0 16,-4 0-60-16,0 0-47 16</inkml:trace>
  <inkml:trace contextRef="#ctx0" brushRef="#br0" timeOffset="16508.68">18084 2104 173 0,'0'0'113'0,"0"0"56"15,0 0-54-15,0 0 31 16,0 0-46-16,0 0-28 0,-34-36-20 16,46 31-45-16,13-1-7 15,8-3 3-15,9-2-1 16,1-1-1-16,4-6 0 16,2 1-1-16,-2 0-11 15,-5 3-12-15,-11 1 9 16,-10-2-45-16,-9 2 47 15,-6-2 11-15,-5 1 1 16,-1 2 0-16,0 2 31 16,0 4 24-16,0 3-16 15,0 3-14-15,0 0-8 16,0 0-15-16,-1 9-1 0,1 10 3 16,0 5-3-16,0 2 3 15,0-1 2 1,9 2-4-16,2-3-1 0,2 0-1 15,3-3-13-15,2-2-9 16,0-6-24-16,0-1-43 16,1-4-62-16,-4-8-90 15,1 0-210-15</inkml:trace>
  <inkml:trace contextRef="#ctx0" brushRef="#br0" timeOffset="16843.79">18696 1939 582 0,'0'0'98'0,"0"0"43"16,0 0-31-16,0 0-57 16,0 0-28-16,0 0-14 15,0-22-11-15,3 35 2 16,9 4 2-16,-2 4 7 16,3-1-3-16,-1 1 6 15,-1-3-8-15,2-1-5 16,-4-4 3-16,2-5 0 15,-2-1-2-15,0-6 3 16,0-1 0-16,2 0-1 16,3-10 1-16,-2-7-1 15,0-2-1-15,-6-2-1 16,-6-2-2-16,0-1-6 0,0 1-10 16,-11 4-15-16,-6 7 10 15,-6 8-19-15,-4 4-26 16,-3 2-63-16,-4 15-17 15,8 0-17-15,4-4-109 16</inkml:trace>
  <inkml:trace contextRef="#ctx0" brushRef="#br0" timeOffset="17301.36">19130 1831 797 0,'0'0'42'0,"0"0"89"0,0 0-72 15,0 0-37-15,0 0-13 16,0 0-9-16,0-13 4 16,0 33-4-16,0 6 4 15,0 5 2-15,5 1 10 16,5-3-8-16,-3 0-6 15,3 0 1-15,-3-6-2 16,-3-4-1-16,-2-7 1 16,-2-6 3-16,0-3 0 15,0-3-4-15,0 0 3 16,4-9 3-16,1-13 4 16,5-10-9-16,5-6-2 15,3-7 0-15,4 0-10 16,2 3 2-16,3 7-8 0,-2 8 10 15,-6 11 4-15,-2 10 2 16,-4 6 1-16,-2 3-5 16,0 16 2-16,-1 9 3 15,0 6 3-15,-2 2-3 16,0 1-4-16,2 2-33 16,-4-2-75-16,-2-7-119 15,-2-9-230-15</inkml:trace>
  <inkml:trace contextRef="#ctx0" brushRef="#br0" timeOffset="18650.47">19808 1777 670 0,'0'0'138'0,"0"0"-11"15,0 0-81-15,0 0-14 16,0 0-23-16,0 0-6 16,0-8-3-16,0 28 0 15,0 7 6-15,0 1 4 0,0 0 1 16,7-2 1-16,-1-2-3 15,4-4-7-15,-1-6-1 16,-2-2-1-16,4-4 3 16,2-6 1-16,4-2-1 15,8 0 0-15,6-10 7 16,9-8-4-16,2-7 0 16,4-2-4-16,-5-4-1 15,-7 2-1-15,-7 0 0 16,-8 0 2-16,-7 2-2 15,-8 5 0-15,0 5 0 16,-4 5 0-16,0 7 0 16,0 5-3-16,0 0-3 15,-6 2-6-15,-6 13 6 0,-4 6 5 16,3 4 1-16,7 3-4 16,1 2 2-16,5-3 2 15,0 2 0-15,0-2-2 16,4-1 1-16,6 0-2 15,-2-6 6-15,0 0-2 16,-7-3-1-16,-1-1-1 16,-4-2-3-16,-18-1-9 15,-6-4-15-15,-2-6-45 16,0-3-140-16,2-8-86 16</inkml:trace>
  <inkml:trace contextRef="#ctx0" brushRef="#br0" timeOffset="20166.78">21228 1858 25 0,'0'0'62'15,"0"0"-23"-15,0 0-17 16,0 0 9-16,0 0-7 15,0 0 11-15,12-14 12 0,-12 12-1 16,0 1-24 0,0 0 1-16,0 1-4 0,0-2-7 15,0-1-5-15,2 3-2 16,-1-5-1-16,-1 2 34 16,2-1 13-16,0-1 0 15,-2 0 31-15,0-2-9 16,0 2 6-16,0-4-28 15,0 3 22-15,-10 0-27 16,-5 1-22-16,-5 5-11 16,-13 0-9-16,-5 0 0 15,-8 14-2-15,1 6 1 16,2 1-1-16,4 4 5 16,5 4 0-16,9 1 2 0,4 3-8 15,10-4 0-15,6 0 0 16,5-7 0-16,0-3-1 15,12-5 0-15,8-6-3 16,8-6 3-16,5-2-6 16,8-7 0-16,5-14-18 15,-3-7-47-15,-5-8-47 16,-8-3-58-16,-14-4 72 16,-9-3 93-16,-4-3 11 15,-1-1 4-15,-2-1 13 16,1 3 10-16,-1 0-8 15,0 0 9-15,0 3 15 16,0 1-4-16,0 3 7 0,-1 6 29 16,-5 5-1-1,1 11-16-15,2 7-18 0,2 7-9 16,1 3-11-16,0 2-9 16,0 2-11-16,0 20-7 15,3 16 7-15,7 11 2 16,3 6 4-16,3 3 0 15,1-4-5-15,1 1-1 16,5-4 3-16,-1-2-3 16,3-2-1-16,-2-3-6 15,1-2-22-15,4-3-19 16,3-1-76-16,4-12-12 0,5-12-62 16,-3-14-326-1</inkml:trace>
  <inkml:trace contextRef="#ctx0" brushRef="#br0" timeOffset="20423.98">21607 1652 703 0,'0'0'59'15,"0"0"18"-15,0 0 17 16,0 0-50-16,0 0-44 15,0 0-5-15,-3-15 5 16,17 38 1-16,-2 7 3 16,0 4 3-16,1 2-6 0,2 3-1 15,0-3-1-15,3-4-2 16,1-3-32-16,0-3-73 16,-2-9-40-16,-1-9-90 15</inkml:trace>
  <inkml:trace contextRef="#ctx0" brushRef="#br0" timeOffset="20805.93">21838 1719 729 0,'0'0'27'0,"0"0"90"15,0 0-10-15,0 0-81 16,0 0-26-16,0 0 1 15,4 11-1-15,13 12 6 16,3 4 2-16,4 1 1 16,1-1-4-16,0 0 1 15,2 2 1-15,-1-4-5 16,-2-2 3-16,-5-6 2 16,-7-7-3-16,-5-6-2 15,-4-4-2-15,-1 0 7 16,-1 0 21-16,2-11 4 15,3-9-22-15,-3-6-6 16,2-6-3-16,-2-1-1 16,-2-6-1-16,5-4-8 15,0-2-3-15,3 1-9 0,3 5-2 16,3 5-27-16,0 9-16 16,1 10-90-16,-3 6-82 15,-1 4-59-15</inkml:trace>
  <inkml:trace contextRef="#ctx0" brushRef="#br0" timeOffset="21059.87">22274 1637 703 0,'0'0'21'0,"0"0"77"16,0 0-3-16,0 0-76 15,0 0-19-15,0 0-5 16,-10 21 5-16,19 1 8 16,4 5 3-16,-2 1 0 15,4 5-5-15,1 0-4 16,-3-1-2-16,2-1-17 16,-4-4-67-16,3-6-47 15,2-8-90-15,0-11-127 16</inkml:trace>
  <inkml:trace contextRef="#ctx0" brushRef="#br0" timeOffset="21503.68">22683 1604 693 0,'0'0'25'16,"0"0"105"-16,0 0-22 15,0 0-77-15,0 0-22 16,0 0-7-16,-72-47 1 16,62 57-6-16,-2 7 3 15,5-3-1-15,-1 3-1 16,6 0 2-16,1 0-1 16,1 2 0-16,0-2-1 0,0 0 2 15,0-3 0-15,3-1 0 16,6-3 1-16,0 0-2 15,0-3 2-15,4 2 1 16,2-1 1-16,4-1-2 16,2 2 5-16,3-1-5 15,0 3 3-15,-3-3-4 16,-5-1 0-16,-5-2 0 16,-7 0 0-16,-4 0 1 15,0 1 1-15,-12 5 4 16,-16 1-4-16,-9 1 2 15,-4-1-4-15,3-3-8 16,7-1-22-16,6-5-51 16,9-3-51-16,10 0-67 15,6-7-113-15</inkml:trace>
  <inkml:trace contextRef="#ctx0" brushRef="#br0" timeOffset="21794.16">22944 1635 826 0,'0'0'19'0,"0"0"73"0,0 0-22 16,0 0-33-16,0 0-16 15,0 0-17-15,-25-28-4 16,25 36-10-16,0 11 10 15,0 5 3-15,0 3 2 16,0 5-4-16,8 0 1 16,1 1-2-16,2-4 0 15,-1-2-10-15,-1-5-15 16,-1-5-14-16,0-5-48 16,0-6-75-16,0-6-96 15</inkml:trace>
  <inkml:trace contextRef="#ctx0" brushRef="#br0" timeOffset="22326.92">23106 1439 762 0,'0'0'40'15,"0"0"94"-15,0 0-61 16,0 0-58-16,0 0-14 15,0 0-1-15,-33 33 1 16,29 4 7-16,1 2 2 16,3 0 6-16,0 0-3 15,0-2-4-15,0-1-4 16,2-2-5-16,5-7 6 16,-1-2-6-16,-3-8 2 15,2-5-3-15,-2-5 1 0,-2-2 0 16,1-4-3-16,-2-1-2 15,3 0-3-15,5 0 8 16,6-11 0-16,5-8-7 16,2-1 3-16,0-4-6 15,-3 6 7-15,-3 2 3 16,0 6-3-16,-5 1 3 16,-1 5 0-16,3 3-4 15,-2 1 2-15,3 0 1 16,0 0 1-16,0 10 0 15,2 2 0-15,-3 5 1 16,0 0-1-16,-3 1 0 16,-1 1 2-16,-4-2-1 0,-4-1 2 15,0-2-1-15,-12 1 0 16,-18-1 7-16,-10 0-9 16,-6-4 0-16,-1-6-13 15,6-4-11-15,8 0-47 16,11-14-106-16,11-9-108 15</inkml:trace>
  <inkml:trace contextRef="#ctx0" brushRef="#br0" timeOffset="22828.94">23410 1380 754 0,'0'0'130'15,"0"0"-16"-15,0 0-69 16,0 0-22-16,0 0-23 16,0 0 0-16,0 3 2 15,4 23-2-15,0 9 13 16,2 3 4-16,2 3-9 16,0 0 1-16,3-2-2 15,-2-3-2-15,3 1-2 16,-3-6-3-16,0-2 1 15,-1-2 0-15,-1-7-1 0,0-2 0 16,-1-5 1-16,0-1-1 16,1-5 3-16,-2-2-5 15,1-5 3-15,6 0-2 16,3 0 2-16,1-14-3 16,4-7 2-16,-2-7-7 15,-1-3-7-15,-5-1-13 16,-6 0-4-16,-4 8 10 15,-2 6 12-15,0 10 5 16,-2 8-2-16,-14 0-1 16,-4 19 3-16,0 9 2 15,0 4-2-15,7 2 4 16,7 0-2-16,6-5 2 16,0-5-1-16,15-4-2 0,13-6-3 15,10-1-18-15,6-9-6 16,3-1-113-16,-3-3-136 15</inkml:trace>
  <inkml:trace contextRef="#ctx0" brushRef="#br0" timeOffset="23421.92">24105 1397 704 0,'0'0'64'0,"0"0"94"15,0 0-77-15,0 0-46 16,0 0-34 0,0 0-1-16,-11 22 3 0,8 15 6 15,0 1 5-15,1 2 2 16,2 0-4-16,0-4-2 15,0 0-3-15,0 0-7 16,6-2 5-16,2-4-1 16,4-1-2-16,-3-5 2 15,0-4-4-15,-1-4 0 16,-5-7 1-16,1-3 0 16,-2-4 1-16,0-2-2 0,0 0 0 15,-1 0 0-15,4-4 3 16,5-13-2-16,-2-5 0 15,5-5-1-15,0 0-2 16,-1 1-2-16,-1 4 4 16,3 3-2-16,-3 8 2 15,-2 5-2-15,0 1-1 16,-3 5-1-16,3 0 2 16,1 0-3-16,1 0 5 15,1 11 0-15,-1 4 0 16,-2 0 1-16,-1 4-1 15,-2-1-1-15,-2 1 1 0,-4-2 1 16,0 2-1 0,0 3 2-16,-13-3-2 0,-5 1 0 15,-4-2-12-15,-1-5-15 16,7-6-24-16,0-4-75 16,8-3-80-16,6-5-36 15</inkml:trace>
  <inkml:trace contextRef="#ctx0" brushRef="#br0" timeOffset="23662.92">24426 1630 726 0,'0'0'108'0,"0"0"14"15,0 0-75-15,0 0-40 16,0 0-7-16,0 0 4 15,29 17 0-15,-15-4 0 16,0 0-2-16,4-1 2 16,2-2-4-16,2-3 0 15,2-2-24-15,-1-3-48 16,0-2-72-16,-4 0-104 16,-2 0-29-16</inkml:trace>
  <inkml:trace contextRef="#ctx0" brushRef="#br0" timeOffset="23893.91">24695 1620 487 0,'0'0'101'15,"0"0"55"-15,0 0-55 0,0 0-60 16,0 0-24-16,0 0 27 16,-44 27-2-16,33-5-16 15,0 5 5-15,1 3-4 16,1 0-18-16,3 5-1 15,-2-2-1-15,0 3-6 16,-1 0 1-16,0-1-2 16,-6 2-16-16,-2-3-37 15,-2-2-41-15,2-12-139 16,6-11-152-16</inkml:trace>
  <inkml:trace contextRef="#ctx0" brushRef="#br0" timeOffset="24523.41">24924 1627 505 0,'0'0'184'16,"0"0"-10"-16,0 0-78 15,0 0-39-15,0 0-5 16,0 0-22-16,3-20-12 15,-3 20-12-15,0 0-1 16,0 0-5-16,1 0 0 16,-1 3-2-16,0 13 2 15,0-3 2-15,0 2-2 0,0-4 1 16,0-3 0 0,5-4-1-16,0 1 1 15,3-2-1-15,4-3 1 16,5 3-1-16,4-3 6 0,0 0-3 15,-1 0-3-15,-4 0-1 16,-3 0 1-16,0 5 1 16,-2 1 1-16,-3 4-2 15,2 0-2-15,-3 5 0 16,-2 2 4-16,-2 0-2 16,-1-2 2-16,-2-1 2 15,0-2-3-15,0-2-1 16,-5-1 0-16,-9 1 2 15,-2-1 1-15,-6-1-3 16,2-2-3-16,-2-3-4 0,0-3-17 16,0 0-8-1,3 0-25-15,3-6-32 0,6-10-154 16,5-5-161-16</inkml:trace>
  <inkml:trace contextRef="#ctx0" brushRef="#br0" timeOffset="24773.22">24902 1534 718 0,'0'0'61'0,"0"0"88"0,0 0-58 16,0 0-51-16,0 0-16 15,0 0-20-15,70-11 4 16,-22 3-5-16,-3 2-3 16,-2-1-2-16,-3 2-48 15,-2 0-43-15,-5 2-76 16,-7-5-123-16</inkml:trace>
  <inkml:trace contextRef="#ctx0" brushRef="#br0" timeOffset="42411.03">24944 2501 6 0,'0'0'3'0,"0"0"-3"16,0 0-9-16</inkml:trace>
  <inkml:trace contextRef="#ctx0" brushRef="#br0" timeOffset="42981.64">24937 2237 194 0,'0'0'102'0,"0"0"-17"0,0 0-17 15,0 0-21-15,0 0-1 16,0 0 5-16,-30-27 41 15,30 25-50-15,-2 2 16 16,1-1-17-16,1 1 32 16,0 0-31-16,0-2-9 15,0 2-2-15,0 0-10 16,0 0 0-16,0 0 6 16,0 0-6-16,0 0-3 15,0 0-4-15,0 0-4 16,0 0 2-16,6-3-8 15,12-3 6-15,12-2-2 0,10-3-1 16,2 1 3-16,6-2-6 16,3-1-4-16,-1 2 6 15,-3 1-5-15,-8 2 3 16,-7 4-4-16,-10 1-3 16,-9 1 2-16,-5 2-3 15,-4 0-16-15,-4 0-9 16,0 0-12-16,0 0-27 15,-9 7-26-15,-12 8-27 16,-4-3-97-16,-5 1-43 16</inkml:trace>
  <inkml:trace contextRef="#ctx0" brushRef="#br0" timeOffset="43317.15">24865 2396 594 0,'0'0'114'16,"0"0"-1"-16,0 0 5 0,0 0-76 15,0 0-15-15,0 0-3 16,1 0-6-16,19-4-1 15,10-8-8-15,6-1 10 16,2-1-12-16,3 2-2 16,-1 2-5-16,0 0 0 15,-6 5 0-15,-2 0 4 16,-10 4-4-16,-4-1-9 16,0 2-24-16,-6 0-6 15,0 0-63-15,-5 2-80 16,-5 4-111-16</inkml:trace>
  <inkml:trace contextRef="#ctx0" brushRef="#br0" timeOffset="45101.87">17799 3121 125 0,'0'0'82'0,"0"0"-4"0,0 0 7 15,0 0-25-15,0 0-29 16,0 0 2-16,0 0 13 16,5-31 24-16,-4 25 21 15,-1 2-31-15,0-2 8 16,0 3-5-16,0 2-7 15,0 0-23-15,0 1-4 16,0 0-11-16,0 0-7 16,0 0-4-16,0 0-7 15,0 0 0-15,0 12 0 16,-3 10 0-16,-4 2 2 16,0 0 6-16,2-2-5 0,-1 0-2 15,1-5 5 1,-1 0-4-16,2-5-2 0,0-1 0 15,1-3 3-15,3-2-3 16,-2-4 2-16,2-1-2 16,0 1 2-16,0-2-2 15,0 0 0-15,0 0 0 16,0 0 8-16,0 0-4 16,0 0 0-16,0 0-2 15,9-2 5-15,7-8 0 16,5 0 2-16,-1 0-8 15,4 2 2-15,-4 1-2 16,0 2-1-16,-3 0 2 16,3 4-2-16,-2 1 0 0,0 0 0 15,0 0 2-15,-3 0-1 16,-4 0 0-16,3 1-1 16,-5 6 1-16,-2 3 0 15,2 3-1-15,-3 1 1 16,-3 2-1-16,-3-1 2 15,0 1 1-15,0 0-2 16,0 1 2-16,-4-3 2 16,-5 1-2-16,-3-1 1 15,2 1-2-15,-5-1 2 16,0-1-3-16,-3 0-1 16,-3 1 2-16,-1-1-2 15,-5-1-3-15,0 0-12 0,-3-4-13 16,5-1-11-16,4-4-16 15,6-3-59-15,8 0-78 16,7-14-107-16</inkml:trace>
  <inkml:trace contextRef="#ctx0" brushRef="#br0" timeOffset="45521.65">17890 3071 563 0,'0'0'173'15,"0"0"-30"-15,0 0-51 16,0 0-47-16,0 0-6 16,0 0-18-16,-22-16-3 0,22 16-11 15,0 0 5 1,0-2-6-16,21-1-3 0,15-5 6 15,13-4 8-15,7-3-11 16,6 1-2-16,-3 0-4 16,-9 4-12-16,-4 5-31 15,-9 1-28-15,-9 4-97 16,-8 0-142-16</inkml:trace>
  <inkml:trace contextRef="#ctx0" brushRef="#br0" timeOffset="47579.98">11714 3520 296 0,'0'0'112'16,"0"0"8"-16,0 0-20 15,0 0 19-15,0 0-30 16,0 0 15-16,-33-40-61 16,33 38 12-16,0 2-25 15,0 0-18-15,0 0-10 0,5 0-2 16,14 0 0-16,9 0 4 15,5 0-3-15,6 7 0 16,1 8 0-16,-4 5-1 16,-4 3 1-16,-5 9-1 15,-5 2 0-15,-8 0 1 16,-6 0 2-16,-5-4-3 16,-3-5 0-16,0-3 0 15,-3-5 0-15,-11-3 0 16,-4-5-4-16,0-3 4 15,-3-6 5-15,1 0-4 16,0-3 1-16,2-14 0 0,5-1 0 16,4-7-1-1,6-10 3-15,3-3-4 0,6-5-3 16,19 0 0-16,8 5-15 16,9 3-9-16,1 5-24 15,2 6-42-15,-3 3-69 16,-6 4-53-16,-7 3-154 15</inkml:trace>
  <inkml:trace contextRef="#ctx0" brushRef="#br0" timeOffset="48013.61">12182 3525 516 0,'0'0'52'16,"0"0"28"-16,0 0 10 16,0 0-57-16,0 0-12 15,0 0 16-15,-15 6 3 16,20-6-2-16,15-5 24 16,6-12-29-16,7-5-21 15,-1-6-6-15,1 2-6 16,-4-1 1-16,-6 1-1 15,-3 1 1-15,-10 5-1 16,-5 6 0-16,-5 5 2 16,0 4-2-16,0 5 0 0,-14 0-3 15,-7 10 1 1,-7 17 2-16,-2 7 1 0,0 2-1 16,2 4 0-16,7-2 2 15,8-3-2-15,7 1 0 16,6-4 0-16,0-3-1 15,6-8 1-15,19-7-15 16,8-13-18-16,7-1-71 16,8-12-68-16,7-15 24 15,9 2 125-15,2-4-60 16</inkml:trace>
  <inkml:trace contextRef="#ctx0" brushRef="#br0" timeOffset="48702.11">12688 3362 715 0,'0'0'57'15,"0"0"34"-15,0 0-1 16,0 0-65-16,0 0-25 16,0 0 1-16,-35 25 5 15,35-7 1-15,0 2 3 16,0-3 8-16,4 4-5 15,3-3-8-15,-3-1 2 16,1-3-4-16,-2-3-1 0,-2-4-2 16,1-3 1-16,-2-4-1 15,0 0 2-15,0 0 3 16,0 0 2-16,0 0-5 16,0-12 0-16,0-5-2 15,0-4 0-15,6-7 0 16,5 2 0-16,3-1 2 15,1 2-1-15,-2 4 1 16,4 5-2-16,-2 2 0 16,1 4 0-16,1 5 1 15,0 3-1-15,0 2-1 16,1 0 0-16,-3 7 1 16,4 10-1-16,-3 1 1 15,-2 4 0-15,1-1 0 16,-3 0 0-16,-5 0 0 0,-1-2 0 15,-3-4 0-15,-3-1 1 16,0-6-1-16,0-1 0 16,0-5 3-16,0-2-3 15,-1 0 3-15,-4 0 0 16,0-4-3-16,1-11 3 16,4-5-3-16,0-6 0 15,0-3-1-15,11-1-1 16,6 2 1-16,3 2-5 15,1 6 4-15,4 4 1 16,-1 3-2-16,-2 7 1 0,-1 6 2 16,0 0-2-1,-3 3-2-15,-5 16-11 0,0 4 0 16,-4 7 3-16,1 3-6 16,0 0-21-16,4-1-3 15,-1-3-85-15,5-5 65 16,3-9-193-16,1-8-68 15</inkml:trace>
  <inkml:trace contextRef="#ctx0" brushRef="#br0" timeOffset="49843.58">13550 3312 518 0,'0'0'86'15,"0"0"36"-15,0 0-31 0,0 0-15 16,0 0-32-16,-82-58-12 15,67 58-18-15,0 0-6 16,-2 9-2-16,-2 12 4 16,-1 5 2-16,4 5 1 15,0 6-4-15,5-1-4 16,7-1 3-16,2-1-8 16,2-8 2-16,0-4-2 15,6-5 0-15,7-5 0 16,4-9 1-16,7-3 1 15,4-3 3-15,4-18-3 16,4-5 0-16,-2-2-2 0,-4-3 1 16,-9 0-2-16,-5-3 0 15,-4 2 0-15,-5-1 2 16,-2 5 0-16,-4 3 0 16,-1 5 0-16,0 6-1 15,0 7 0-15,0 3 2 16,0 4 0-16,0 0 3 15,0 0-5-15,0 0-3 16,0 13-1-16,0 11 4 16,0 7 1-16,3 2 0 15,0 1-1-15,1-1 0 16,0-5 2-16,3-3-2 16,4-5 0-16,2-4 0 15,5-7 0-15,6-6 0 16,3-3 2-16,4-2-2 0,6-15 0 15,2-6 0-15,0-7-4 16,0-1 1-16,-8 0 2 16,-6 0-3-16,-7 5 4 15,-6 2 0-15,-7 4 0 16,-2 6-2-16,-2 5 2 16,-1 3 0-16,0 4 6 15,0 2-5-15,0 0 0 16,0 0 2-16,0 2-5 15,0 16 2-15,-6 8 0 16,0 3 0-16,5-2 0 16,1 0 0-16,0-1-2 0,0-7 1 15,7-2 0-15,11-6-2 16,8-6-3-16,6-5 0 16,8 0-24-16,2-17-25 15,0-7-30-15,-3-4 17 16,-8-4 41-16,-8 2 16 15,-9 0 11-15,-4 1 0 16,-6 5 14-16,-4 7 33 16,0 5 22-16,0 7-7 15,0 2-26-15,0 3 1 16,0 0-25-16,0 0-7 0,0 10-4 16,0 8 2-1,0 4 3-15,0 2-3 0,0 1 7 16,0-2-6-16,6 0 2 15,-2-3-4-15,2-3-1 16,-1-3 0-16,-2-6 0 16,-2-3 0-16,1-3-1 15,-2-2 0-15,0 0 2 16,1 0-2-16,1 0 5 16,0-1 6-16,6-16 3 15,1-9-14-15,3-3 1 16,4-5 3-16,4-1-4 15,1 0-4-15,3 4-8 16,1-1 8-16,-1 8-5 0,-3 8 5 16,-3 9-5-16,-8 7 0 15,0 0-7-15,-4 12-3 16,-3 12 14-16,1 7 3 16,-2 5-10-16,1-2-7 15,5 0-41-15,5-4-61 16,4-7 29-16,8-8-78 15,5-8-7-15,7-7-153 16</inkml:trace>
  <inkml:trace contextRef="#ctx0" brushRef="#br0" timeOffset="50915.25">15074 3171 461 0,'0'0'156'0,"0"0"-5"16,0 0-37-16,0 0-33 0,0 0-53 15,0 0-15-15,-82-34-7 16,58 49 4-16,-1 4 0 16,1 6 0-16,0 1-3 15,6 4 0-15,3 2-2 16,6-2-4-16,5 0 0 16,4-4 2-16,0-5-1 15,7-7-2-15,10-7-4 16,5-7-5-16,7 0-3 15,6-16-4-15,5-9-20 16,-1-8-33-16,-4-4-29 16,-7-8 29-16,-10-1 13 0,-5-4 40 15,-4-3 16-15,-4-2 3 16,1 0-2-16,-5 6 15 16,-1 6 22-16,0 8 15 15,0 7 17-15,0 11 8 16,0 5-34-16,0 7-3 15,0 2-12-15,0 3 5 16,0 0-19-16,0 0-14 16,0 13-2-16,0 11 2 15,0 12 11-15,0 3 0 16,0 3 0-16,0 0 3 16,0-1-3-16,0 1-5 15,9-2-5-15,3-4 4 0,7-1-5 16,1-6 1-16,1-4-1 15,3-5 0-15,-2-5 0 16,2-7 0-16,-2-6-1 16,5-2 1-16,3-6-1 15,4-16-5-15,2-5-5 16,-3-3 3-16,-8-3-7 16,-5-4 6-16,-3 1-1 15,-9 3 8-15,-4 3-2 16,-4 10 6-16,0 5-4 15,0 8 1-15,0 6 0 16,-4 1-1-16,-7 6 1 0,-3 17 0 16,2 8 1-16,0 5-1 15,6-2 0-15,6-2 1 16,0-6-2-16,3-6 3 16,16-3-4-16,6-5-5 15,5-7-9-15,0-5-3 16,1 0-15-16,-1-8-10 15,-2-10-19-15,-5-7 10 16,-1-1 37-16,-4-6 16 16,-3 2 3-16,0-3-1 15,-1-1 8-15,-6 5 9 16,2 5 10-16,-3 6-1 16,-4 6-6-16,1 7 6 15,-2 2-10-15,-1 3 7 16,2 0-19-16,5 0-4 15,-1 14-2-15,2 5 9 0,3 6-4 16,-5-2-4-16,0 4 4 16,0-3-3-16,-1 2 0 15,1-1 3-15,-4-1-4 16,2-2 7-16,-2-1 0 16,-2-4-1-16,-1-5-4 15,0-3 1-15,0-7-1 16,0 0 7-16,0-2-1 15,0 0 10-15,0-3-6 0,0-11-13 16,0-7 1 0,3-7-1-16,18-6-2 0,6-6-12 15,6 1-16-15,1 1-25 16,1 1-40-16,-6 3-162 16,-2 2-320-16</inkml:trace>
  <inkml:trace contextRef="#ctx0" brushRef="#br0" timeOffset="51636.15">16563 3188 569 0,'0'0'140'0,"0"0"-6"16,0 0-16-16,0 0-74 15,0 0-12-15,0 0-12 16,58-67-9-16,-27 59-3 15,7 2 1-15,6 0-9 0,4 3 1 16,6 3-3 0,2 0-32-16,7 0-70 0,-1-2-186 15,8-1-300-15</inkml:trace>
  <inkml:trace contextRef="#ctx0" brushRef="#br0" timeOffset="53324.15">18251 2992 478 0,'0'0'80'0,"0"0"58"16,0 0-36-16,0 0-30 15,0 0-21-15,0 0-3 16,-80-39-21-16,66 37 5 15,-7 1-4-15,-4 1 7 16,-2 0-1-16,-6 8-10 16,-2 9-2-16,-3 6-2 15,-2 4 0-15,2 3 5 16,3 2 4-16,4-3-2 16,2 0-1-16,6-1-6 0,7-2-4 15,6-3-4 1,6 1-7-16,4-4 3 15,0-1-4-15,0-2 0 16,14-2 0-16,3-4-1 0,5-1 4 16,7-5 3-16,5-4 3 15,6-1 3-15,9 0-6 16,5-16-4-16,3-2-5 16,-5-1 3-16,-6-1-1 15,-7 0-2-15,-6 1-1 16,-6 3 1-16,-7-1 1 15,-4 0 0-15,0-3 2 16,-6-1-2-16,1-2-2 16,-5-4 0-16,-2 0-4 0,-4 2 4 15,0 0-2-15,0 3-3 16,-3 5 4-16,-8 0-3 16,-5 4-2-16,-3 2 2 15,-2 3-1-15,-5 4 5 16,-2 3-4-16,-4 1-1 15,-3 0 4-15,-3 3 1 16,-1 11-4-16,0 4 3 16,-2 3 1-16,5 5 1 15,1 1-1-15,4 2-1 16,3 1 0-16,7-1 1 16,2 2-2-16,6-1 1 15,4 0 1-15,6-2-2 0,3-2 3 16,0-1-1-1,0 0 0-15,5-4 0 0,11-3 1 16,4 0-1-16,3-4 1 16,4-2 2-16,2-3 3 15,2-4-3-15,2-2-2 16,4-3 4-16,6 0-4 16,2-1 1-16,1-12-1 15,-5-2 3-15,-1-2-3 16,-5 0 1-16,-6 1 0 15,-4-1-2-15,-3 2 3 16,-2-5-1-16,-3 1-1 0,-1-2-1 16,-4-2 1-1,0-1-1-15,-3-3 2 0,-2-2-2 16,-4 0-1-16,0 3-1 16,-3-1-1-16,0 7 1 15,0 0 0-15,0 1 1 16,-9 4-2-16,-3 2 0 15,-6 2 0-15,-2 3-5 16,-3 3 4-16,-7 3 3 16,-1 2-2-16,-6 0-2 15,4 0 3-15,-4 4 0 16,1 10 0-16,-2 1 2 16,1 3-3-16,1 4 1 0,5 0 2 15,1 1 1-15,7-1-1 16,4 0 1-16,3-1-3 15,7-2 1 1,3 0 0-16,3 1 0 0,3 0 0 16,0 2 1-16,3-1-2 15,12 0 1-15,6-1 0 16,4 0 0-16,3-4 1 16,1-3 0-16,2-6 1 15,-1-2 0-15,1-5 0 16,2 0 1-16,-4-2-2 15,3-8 2-15,0-5 0 0,-4-2 0 16,0-1-1-16,-1-2 2 16,-4-2-2-16,-3 0-1 15,-3-3 0-15,-4-3-2 16,-4-4-1-16,-6-1-3 16,-3-3-4-16,0 3-2 15,-2 0 3-15,-14 4 0 16,-8 4-1-16,-7 9-8 15,-6 4 13-15,-9 9-8 16,-2 3-3-16,-4 7 1 16,1 15-10-16,3 3 0 15,2 5-4-15,7 2 8 16,8 0-16-16,6 2-13 16,11-1-15-16,5-2-19 15,9-3-79-15,0-2-24 0,10-10 29 16,12-5-172-16</inkml:trace>
  <inkml:trace contextRef="#ctx0" brushRef="#br0" timeOffset="53773.4">18936 2950 554 0,'0'0'25'16,"0"0"100"-16,0 0 0 15,0 0-11-15,-5-72-54 16,5 69-17-16,0 2-3 16,0 1-17-16,0 0-17 15,0 1-6-15,0 18-3 16,0 8 3-16,0 7 4 0,0 3-4 15,0-1 0 1,0 0 0-16,3 0 0 0,4-2-12 16,3-3-26-16,-3-4-21 15,2-3-100-15,3-9-76 16,0-8-165-16</inkml:trace>
  <inkml:trace contextRef="#ctx0" brushRef="#br0" timeOffset="54366.5">18721 3237 128 0,'0'0'593'0,"0"0"-470"16,0 0 4-1,0 0-68-15,0 0-27 0,0 0-16 16,0-32-11-16,0 32-5 16,0 9 0-16,-1 11 0 15,-5 2 1-15,0 6 0 16,-3 0-1-16,0 1-2 15,2 0-25-15,5-3-22 16,2 0-98-16,0-9-77 16,2-9-162-16</inkml:trace>
  <inkml:trace contextRef="#ctx0" brushRef="#br0" timeOffset="54649.92">19388 3269 795 0,'0'0'108'0,"0"0"-81"16,0 0 30-16,0 0-25 15,0 0-27-15,0 0-3 16,-57-13-1-16,51 32 1 15,-3 2-1-15,2 2-1 16,-2-1-2-16,1 1 0 0,-1 2-15 16,1-1-24-16,5-1-55 15,0-3-12-15,3-5-97 16,0-10-77-16</inkml:trace>
  <inkml:trace contextRef="#ctx0" brushRef="#br0" timeOffset="55145.14">19711 3052 742 0,'0'0'4'0,"0"0"80"0,0 0 31 16,0 0-57-16,0 0-30 16,0 0-12-16,-11-71 10 15,11 70-10-15,1 1-2 16,6 0-6-16,4 0-4 16,0 0 4-16,2 0-3 15,-1 9-4-15,0 3-1 16,-2 1 2-16,-1-1-2 15,-3 4 0-15,0 1 0 16,-3 1 0-16,-3 1 0 16,0 2 0-16,0 1 2 15,-18 1-2-15,-4 0 1 0,-2-3 1 16,-3-1 0-16,6-5-1 16,8-6-1-16,4-2 0 15,7-4 0-15,2-2 0 16,0 0 0-16,0 0 0 15,22 0 0-15,16-2 1 16,13-12-1-16,8-5 0 16,4 0-26-16,3-1-24 15,2-1-48-15,5 0-96 16,-7-1-42-16</inkml:trace>
  <inkml:trace contextRef="#ctx0" brushRef="#br0" timeOffset="55392.64">20363 3023 609 0,'0'0'94'16,"0"0"31"-16,0 0-8 16,0 0-83-16,0 0-24 15,0 0-8-15,-19 22 1 16,9 0-1-16,1-2-2 15,-1 3 6-15,2 4-6 0,2-2 1 16,3 1-1-16,-2-1-6 16,4-1-27-16,-1-3-84 15,2-4-22-15,0-8-95 16</inkml:trace>
  <inkml:trace contextRef="#ctx0" brushRef="#br0" timeOffset="55962.28">20806 2869 437 0,'0'0'364'16,"0"0"-259"-16,0 0-10 15,0 0-50-15,0 0-17 16,0 0-13-16,-16-60-7 16,32 53-2-16,5 1-5 15,0-1 4-15,3 4 0 16,-4 3-5-16,0 0-3 16,-3 2 3-16,-4 12 0 15,0 4 0-15,-6 4-4 16,-4 4 3-16,-3-2-5 15,0 1 1-15,-17 2-4 16,-7-7 4-16,-1 0 3 0,0-4-1 16,4-4-1-1,9-4-1-15,6-5 2 0,6 0-9 16,0-1 0-16,0 0 5 16,18-2 2-16,7 0 5 15,6 0 0-15,1 0 1 16,-2 0 0-16,-2-2 0 15,-1 2-1-15,-2 0-1 16,2 0 1-16,-4 0 1 16,0 9-1-16,-4 1 3 15,-5-1-3-15,-4 2-3 16,-8 2 2-16,-2 3 0 16,-8 4 1-16,-22 2 0 0,-9 3 0 15,-1 0 0 1,1-1-42-16,8-6-103 0,10-6-109 15,14-8-162-15</inkml:trace>
  <inkml:trace contextRef="#ctx0" brushRef="#br0" timeOffset="56248.86">21741 3067 838 0,'0'0'2'0,"0"0"66"0,0 0 22 15,0 0-63-15,0 0-22 16,-83-25-3-16,72 38-2 16,-1 5 0-16,2 5 1 15,0 1 0-15,2 1 0 16,1 1-1-16,-1 2 0 15,-2 0-3-15,0 0-4 16,-4 1-26-16,-1-4-84 16,3-9-42-16,2-10-117 15</inkml:trace>
  <inkml:trace contextRef="#ctx0" brushRef="#br0" timeOffset="56620.56">21952 2791 376 0,'0'0'580'0,"0"0"-516"16,0 0 14-16,0 0-32 15,0 0-37-15,0 0-9 16,-42-48 0-16,38 65 0 0,-1 5 5 15,-1 1-3 1,3-1-1-16,3 1 0 0,0-2-1 16,0-1 0-16,0-2 1 15,0 1-1-15,0-5 1 16,0 0-1-16,9-3-6 16,5-1 4-16,5-2 2 15,8-1 0-15,7-4-3 16,7-3-3-16,6 0-11 15,2 0-13-15,-1 0-9 16,-2 0-27-16,-5-3-69 16,-1-8-102-16,-10-3-197 15</inkml:trace>
  <inkml:trace contextRef="#ctx0" brushRef="#br0" timeOffset="56834">22438 2733 745 0,'0'0'69'16,"0"0"73"-16,0 0-93 15,0 0-30-15,-93 56-6 16,68-15-3-16,4 4-3 16,5 2-4-16,0-2-3 15,5 1 0-15,-2-2-32 16,-4-1-121-16,-8-4-127 15,-11-3-281-15</inkml:trace>
  <inkml:trace contextRef="#ctx0" brushRef="#br0" timeOffset="58325.85">18116 3692 321 0,'0'0'16'0,"0"0"-16"0,0 0 1 16,0 0-2-16,0 0 2 16,0 0-1-16,14 12 2 15,-6-11 2-15,-1 2 9 16,4-1 9-16,-4-2 0 16,5 0-13-16,5 0 0 15,5 0 8-15,5 0 6 16,1-3-13-16,7-3-7 15,3-2 6-15,4 3 11 16,9-3 17-16,4-1-16 16,7 0-4-16,9-3 9 15,5-4 4-15,10-2 2 16,8 1 3-16,2 0-3 16,0 2-14-16,-6 3-14 15,-8-1 1-15,-4 1-5 16,-5 2 3-16,-5-3-3 0,-5 4-1 15,-3-1 1-15,-2 0 0 16,0 0 2-16,3 1 7 16,5-3 1-16,1 2 3 15,2 3 1-15,5-3-6 16,-3 4-3-16,5 4-5 16,-7-2 6-16,-8 2-2 15,-8-1-2-15,-7-1-1 16,-2-1 0-16,2-2 0 15,0-2 2-15,5-2 18 16,7 2-12-16,1 1 1 0,3-1-5 16,-1 1 0-1,-3 0-1-15,-5 2-3 0,-3-1 3 16,-3 0-2 0,-4-1 3-16,1 2 7 0,-7-1 4 15,-1 0-9-15,2 2 3 16,5 1 0-16,5-1 3 15,8 2-1-15,4 1-5 16,0 0-6-16,-2 1 2 16,-6 0 2-16,-9 1-4 15,-4-2 0-15,-5 1 5 16,-9 1-3-16,-1-3-2 16,0 1-1-16,1-2 0 15,1 1 0-15,-1 1 1 16,-2-1 4-16,-4-1-3 0,-1 1 4 15,-6 0-2-15,-2-2 4 16,-1 3-4-16,-1-1 5 16,-1 1-3-16,1 0-2 15,0 1-2-15,-2-1-1 16,0 0-1-16,1 2 0 16,-1 0-1-16,1 0-4 15,-1 0-21-15,-2 0-75 16,1 0-106-16,-2 0-220 15</inkml:trace>
  <inkml:trace contextRef="#ctx0" brushRef="#br0" timeOffset="58826.83">22765 2914 560 0,'0'0'125'0,"0"0"17"16,0 0-28-16,0 0-59 15,0 0-19-15,0 0-3 16,0 0-14-16,-18-14-2 0,30 12-13 16,15-2 7-16,6-2-10 15,8-1 8-15,1 3-6 16,-2 0-2 0,2-1 4-16,-3 0-5 0,-2 1-6 15,-1 1-35 1,-6-1-23-16,-6-4-107 0,-8-1-163 15</inkml:trace>
  <inkml:trace contextRef="#ctx0" brushRef="#br0" timeOffset="59167">23127 2704 622 0,'0'0'158'0,"0"0"-19"15,0 0-66-15,0 0-40 16,0 0-14-16,0 0-6 16,-3-13-10-16,5 13 2 15,13 0-4-15,4 0 1 16,5 0 4-16,1 6-2 16,2 4-3-16,1 6-1 15,4 1 4-15,-2 5-3 16,-1 1 1-16,-5 2-2 15,-6 3 1-15,-5-2-2 16,-13-2-1-16,0 2 2 16,-11-1 2-16,-17-1-2 0,-4-2-10 15,-2-2-9-15,4-4-1 16,5-2-38-16,11-7-105 16,13-7-112-16</inkml:trace>
  <inkml:trace contextRef="#ctx0" brushRef="#br0" timeOffset="59667.6">23710 2726 538 0,'0'0'282'0,"0"0"-124"0,0 0-76 16,0 0-36-1,0 0-29-15,0 0-6 0,0-21-8 16,0 22-2-16,0 12 3 16,-4 3-3-16,-2 4 5 15,3-4-1-15,2-1-3 16,1-1 4-16,0-1-6 16,0-4 0-16,1-1 2 15,14 1 0-15,3-4-2 16,5-2 5-16,3 0 2 0,-4-3-3 15,-2 0-1 1,-2 0 2-16,-4 0-2 0,1 2-1 16,-1 2 1-16,-2 2-3 15,0 1 0-15,-3 1-1 16,0 3 1-16,-3-2 0 16,-2 1-4-16,-4 0 3 15,0 1 2-15,0 2-1 16,-16 1 1-16,-10 1 1 15,-11 0-3-15,-5 1 2 16,-2-3-1-16,2-4 0 16,3-2-5-16,4-4-8 15,5-3-13-15,7 0-5 16,5 0-24-16,8-7-21 16,10-7-169-16,0-10-156 0</inkml:trace>
  <inkml:trace contextRef="#ctx0" brushRef="#br0" timeOffset="59949.31">23730 2688 641 0,'0'0'127'0,"0"0"29"15,0 0-71-15,0 0-59 0,0 0-5 16,0 0-4 0,0 0 1-16,52 4 12 0,-9-4-13 15,10 0-7-15,-1 0-1 16,-1 0-8-16,-8-3-1 16,-6 1-3-16,-10-1-26 15,-11 3-29-15,-7 0-52 16,-7 0-161-16</inkml:trace>
  <inkml:trace contextRef="#ctx0" brushRef="#br0" timeOffset="71782.97">18221 3863 134 0,'0'0'9'16,"113"-41"20"-16,-26 16-29 15,24-8-4-15,22-4-5 16,29-10 9-16,24-4 7 16,26-5 6-16,17-4 3 15,9 3 6-15,11 2 16 16,3 2 1-16,2 1-19 15,-2 2-11-15,-15 3-4 0,-10 4-3 16,-23 7-1 0,-19 5 0-16,-16 4-1 0,-29 4 0 15,-30 7-2-15,-26-1-3 16,-26 6-41-16,-21 1 41 16,-13 3 5-16,-13 2 13 15,-7 0 32-15,-4 2 30 16,0 1 10-16,0 1-55 15,0-2-30-15,-6 2 4 16,-1 1-8-16,-6 0 4 16,-1 0-2-16,-1 0 1 15,-5 6-13-15,0 5-21 16,2 1 2-16,-2 1-95 16,5-1-21-16</inkml:trace>
  <inkml:trace contextRef="#ctx0" brushRef="#br0" timeOffset="77501.75">6706 7054 599 0,'0'0'116'0,"0"0"0"16,0 0-40-16,0 0-37 15,0 0-7-15,0 0-13 16,-60-76 4-16,53 62 4 0,-2 3-7 16,2-3 10-16,-3 3-15 15,-3 2 3-15,0-4-5 16,0 2-2-16,-5 1-2 15,0 0-1-15,-4 1-1 16,-2-1 0-16,-3 3 1 16,3 0 8-16,-3 0-6 15,-2 1-2-15,-1 2 3 16,0 1-9-16,3 2 4 16,-2 1 0-16,4 0-3 15,-3 0 2-15,1 0-5 16,-1 0 0-16,2 0 1 15,-4 7-1-15,-1 4 2 0,-2 3-3 16,2 2 2 0,-2 0 0-16,2 2 1 0,1 1-1 15,-3 4 3-15,3 2-3 16,2 1 4-16,1 6-3 16,2 2 4-16,1 4-6 15,0 3 0-15,-1 1 5 16,1 2-1-16,7-3-2 15,0-1 2-15,6 5-4 16,3-3 1-16,0 0 4 16,3-1-2-16,2-3 1 15,2-1-3-15,1-3 1 16,0 2 4-16,0 1-2 0,0-2 5 16,6-2-2-16,5-1 2 15,0-2-3-15,1-1-3 16,3-1 5-16,-4 0-3 15,6-1 1-15,-4-1 0 16,2-1-1-16,0-1 0 16,2-2-3-16,-1-1 2 15,2 1-2-15,0-1 2 16,0-2-3-16,3 1 2 16,-2-1-1-16,2-1 3 15,-2 0-1-15,1-4-1 16,2 2-1-16,1-2 0 15,2-1-1-15,-1-1 2 16,0-2-2-16,0 0 1 0,2-2 1 16,1 1-3-16,0-3 3 15,4-3 0-15,-1 1-3 16,3-3 3-16,-3-1-2 16,0 0-1-16,-4 0 2 15,3 0-2-15,-1 0 2 16,-1-1-5-16,6-8 3 15,-6-1 0-15,3-4 2 16,4-1 0-16,-7 0-1 16,4-1-1-16,-2-2 0 15,0 0 2-15,0 0-2 16,-1 1 1-16,0-2 0 16,1 2-2-16,-4 1 3 0,2 0-2 15,-5 1 2-15,1 0-3 16,-3 0 1-16,1 1 0 15,-1-2 2-15,-1 2-1 16,0-3-1-16,-5 0 2 16,4-1-2-16,-2 1 0 15,-1-1 0-15,3 1 0 16,0-2 2-16,-6 0-2 16,6 2 1-16,-5-1-1 15,-2 0 0-15,2-1-1 16,-4 1 1-16,1-1 1 15,-2 1 0-15,-4-1 0 0,1 0 1 16,-2 0-2-16,3-1 0 16,-5 3 1-16,1-3-1 15,-2-1 1-15,0 1-1 16,0-1 0-16,0-3 0 16,0-1 0-16,0 0 0 15,0-1 0-15,-7-3 0 16,-1 1 0-16,0 0-1 15,-1 0 2-15,-4-1-1 16,-3-1 0-16,2-3 0 16,-4-1-1-16,-4-2 0 15,-4-1 1-15,0 2-1 16,-7 0-1-16,-1 7-1 0,-7 8-1 16,-6 4-1-16,-10 8 3 15,-1 8 0-15,-6 0 2 16,-5 14-15-16,-1 16-18 15,-5 13-20-15,-1 6-19 16,5 4 4-16,8-2-9 16,8-7-66-16,4-6-296 15</inkml:trace>
  <inkml:trace contextRef="#ctx0" brushRef="#br0" timeOffset="81438.42">11114 7398 814 0,'0'0'136'0,"0"0"-54"16,0 0-38-16,0 0-35 0,0 0-1 15,0 0 5 1,-7 0-3-16,7 2-7 0,0 8-3 16,0 5 0-16,0 7 0 15,0 6 0-15,0 4 0 16,0 0-19-16,0-1-29 16,-5-2-11-16,-1 0-99 15,-1-9-66-15,-2-7-152 16</inkml:trace>
  <inkml:trace contextRef="#ctx0" brushRef="#br0" timeOffset="82795.38">11186 6895 461 0,'0'0'54'15,"0"0"37"-15,0 0-24 16,0 0-4-16,0 0-19 15,-68-83 3-15,51 65-2 0,0 3-6 16,-5-1 6-16,-4 0-20 16,1 1 4-16,-3 1-12 15,-2 3-1-15,-3-1 2 16,0 4-7-16,-3 0 0 16,-2 5-3-16,-3 0-1 15,3 1-1-15,-1 2-1 16,1 0 12-16,0 0-17 15,2 0 4-15,-1 11 1 16,2 0-2-16,1 0-2 16,3 3 0-16,2 1-1 15,3 1 0-15,5 1 5 16,-1 0-4-16,3 0 4 16,-1 4-4-16,-1 2 1 15,3 2 0-15,-2 1 9 0,4 6-8 16,-2 3 0-16,2 5 5 15,2 3 0-15,4-3-3 16,1 1 1-16,6-4-4 16,-1 0 1-16,3 1 1 15,0-1 2-15,1 3 3 16,0-2-6-16,0 0-1 16,0-1 4-16,0-4-1 15,0-2 2-15,0-2-1 16,9-1-1-16,1-1-1 15,1 0 2-15,1-2-6 16,3 1 11-16,0-2-8 0,2 0 2 16,3-2-1-16,-4 0 3 15,4 0-4-15,-4-2 0 16,2-4-1-16,3 0 1 16,-2 0 4-16,5 1-3 15,1 0 2-15,4-2-4 16,-1-1 0-16,5-2 7 15,-2 0-4-15,1-2 1 16,-3 0-2-16,1-3 1 16,-2 0-2-16,1-2 0 15,-1 0 0-15,2 0-1 0,-2-5 1 16,1 0 0 0,2 0 0-16,-1 0 1 0,1 0-2 15,-1 0 2-15,-2-5 0 16,-2-1-4-16,-1-1 3 15,-1 2-2-15,-2-4 1 16,-1 0-1-16,0-2 0 16,0-1 0-16,-1 1 1 15,0-4-1-15,0 1 0 16,1-1-1-16,1-2 0 16,-1 1 2-16,4-1-2 15,-4 0 1-15,1 0 0 16,1 0-1-16,-3-3 1 15,-1-2 0-15,-2 0 0 0,-3-1-1 16,2-2-2-16,-4 0 2 16,1 0 1-16,-4 0 0 15,-1-1-1-15,0-3 0 16,-3-3-1-16,0 1 1 16,-2 1 2-16,-2-4-2 15,-1 4 0-15,2-2 0 16,-2 0 0-16,0 1 0 15,0 1 0-15,0 1 0 16,0 0 0-16,-6 0 0 16,-1 0 0-16,-2-4 0 15,1 2 0-15,-3-2 1 16,-2 2-1-16,-2 3-1 16,-4-4 0-16,-3 3 1 15,-5-3-5-15,-3 1 4 0,-3-2-1 16,0 0-2-16,-1 5-1 15,0 3-1-15,-1 3-6 16,-2 10 0-16,-2 3-3 16,-4 9-11-16,-8 1-15 15,-4 27-16-15,0 10 7 16,-3 11-21-16,-2 14-37 16,5 5-174-16,-1 6-266 15</inkml:trace>
  <inkml:trace contextRef="#ctx0" brushRef="#br0" timeOffset="88473.65">7015 11419 622 0,'0'0'99'0,"0"0"-36"16,0 0 45-16,0 0-51 16,0 0-28-16,0 0-11 15,-22-11 6-15,22 10 3 16,0-1-9-16,0-2-10 16,0 0-5-16,5-3 0 15,6 0-3-15,1 3 2 16,2 1-2-16,-3 2 0 15,0 1 0-15,-2 0-1 16,0 0 1-16,-3 1-2 16,1 8 0-16,-4 4 0 15,-1 3 2-15,-2 4 0 16,0 6 2-16,0 0 4 16,-12 5-6-16,-6-1 5 0,3 2-3 15,-6-3 3-15,3-4-1 16,3-6 0-16,2-6-1 15,4-6 8-15,6-3 1 16,1-4 4-16,2 0 4 16,0 0-9-16,0 0 0 15,0 0-6-15,0-5 0 16,17-14-3-16,5-5 8 16,5-6-9-16,3 3 1 15,0 4-2-15,-2 5 0 16,-3 7-21-16,-2 3-38 15,-7 7-28-15,-3 1-138 16,-8 0-127-16</inkml:trace>
  <inkml:trace contextRef="#ctx0" brushRef="#br0" timeOffset="89671.32">7128 10847 545 0,'0'0'72'0,"0"0"4"16,0 0-1-16,0 0-23 16,-86-67-15-16,70 56-1 15,-5 0-2-15,3 2 0 16,-3 1-11-16,-1-1-3 16,-1 1-5-16,-1 2-8 15,-1 1 7-15,-2 0-3 16,-3 3 2-16,-1 0-3 0,0 2 0 15,-2 0 8 1,-5 0-7-16,0 3-1 0,-1 5-3 16,3 3-3-16,0 0 2 15,-2 1-6-15,3 3 8 16,-2 1-6-16,-1 4 3 16,1 2 0-16,-3-1 2 15,3 1-5-15,1 1 0 16,2-2-1-16,7 0-1 15,2 1 3-15,0 1-1 16,6-1 1-16,0 2-2 16,1 2 1-16,3 1 2 15,0 3-2-15,0 2 0 16,5 3 4-16,-5-2-3 16,7 3-1-16,2 1 3 0,1 1 2 15,3 1-2-15,2 0 0 16,0 1-3-16,0 2 4 15,2 2-6-15,9 2 8 16,0-1-3-16,2-3-2 16,-1-1 5-16,2-5-2 15,2-1 3-15,2-2 0 16,0-1 0-16,6 0-2 16,-2-2 1-16,5 0-5 15,3-1 4-15,2-3-2 0,4 3 1 16,2-6-5-16,-2 0 2 15,-2-3 2-15,0-3-1 16,0 0-3-16,-1-2 1 16,0-4 1-16,3-1 3 15,1-4-5-15,8-2 2 16,1-4 2-16,5 0 8 16,-3-1-6-16,1-11 1 15,-2-3-4-15,-5 1 0 16,-1-2-2-16,2-1 1 15,-6 0 0-15,-1-3-1 16,-1 0-1-16,-1 1 2 16,-3-5-2-16,0 0 1 15,2-3-2-15,-6-1 3 16,0 0-3-16,-2-3 0 0,0-2 0 16,-1-1 2-16,-4-3-2 15,-1-1 2-15,-3-6 0 16,-1 1-2-16,-4-2 0 15,2-2 1-15,-5 3-1 16,-4-2 1-16,-4-1-1 16,0-3 0-16,0 2-1 15,-12-1-2-15,-8 1 0 16,-4 3-6-16,-2 2 5 16,-4 0 2-16,-5 4-3 15,-3 1 0-15,-4 4 3 16,-5 5-1-16,-4 0-4 0,-1 7 5 15,-2 5-5-15,1 7-6 16,3 7-9-16,4 3-1 16,1 6-9-16,8 13-7 15,4 8-4-15,9 5-4 16,6-2-30-16,11 4-31 16,7-4-121-16,0-9-61 15</inkml:trace>
  <inkml:trace contextRef="#ctx0" brushRef="#br0" timeOffset="94403.67">11565 10480 618 0,'0'0'61'0,"0"0"27"16,0 0-21-16,-96-79-31 16,65 62-12-16,-2-1 21 15,-4 2-10-15,-4 2-11 16,-2 3 6-16,0 2-13 15,0 3-4-15,1 4-2 16,0 2 2-16,-3 0-8 16,-1 2-1-16,-4 12 6 15,-1 4-2-15,-2 3-5 16,0 5 5-16,1 3-1 16,0 0 0-16,8 2-6 15,2 3 13-15,2-1-11 16,3 4 1-16,2 7 0 15,4 2-2-15,6 5 0 0,2 2 2 16,9 5 1-16,5-3 0 16,4 2 1-16,5-4 2 15,0-1-2-15,0 0 1 16,7-4 0-16,5-2 0 16,2 0 0-16,2 0 0 15,3-5 0-15,1-2-1 16,4-1 3-16,1-2 2 15,0-1 1-15,0-2 2 16,2 2-4-16,2-5-3 16,1-1 0-16,1-2 2 15,2-7-4-15,4-1 1 0,-1-2 0 16,3-3 1-16,1-1-2 16,3-5 0-16,1-1 1 15,-3-3-2-15,-2-3 0 16,-1 0 0-16,-1-1 1 15,-1 0 2-15,2 0-2 16,0 0-1-16,1 0 0 16,1-2-1-16,-4-5-2 15,-1 1 1-15,-3-3-3 16,-2 1 2-16,-2-3 0 16,0-3 0-16,0-1-1 15,2-3 0-15,2-3 0 16,-4-3 2-16,6-2 0 15,-4 1 1-15,-2-2-3 16,1 1 0-16,-2-3 2 0,1 0-2 16,-2 1-1-16,0 0 1 15,-3 0 4-15,2-2-4 16,-4 1 1-16,-3 1-2 16,0-1 3-16,-5 4-1 15,0 3-1-15,-4-2 0 16,-1-1 1-16,-3 1 2 15,2-2-3-15,-6 0-3 16,-1-2 3-16,0-3 0 16,0-2 1-16,-8-6-1 0,-5-3 0 15,-9 1 2-15,-5-5-2 16,-7 1-3-16,-8 1-1 16,-7 5 4-16,-9 5-2 15,-5 6-3 1,-1 8 0-16,-5 12 5 0,1 8-1 15,-5 0-10-15,3 17-18 16,2 12-6-16,6 10-16 16,8 8 6-16,5 6-2 15,7 5-15-15,5-1-51 16,1-6-182-16,2-10-352 16</inkml:trace>
  <inkml:trace contextRef="#ctx0" brushRef="#br1" timeOffset="126552.59">3614 9252 257 0,'0'0'44'0,"0"0"-44"16,0 0-2-16,0 0-1 16,-82-70 1-16,73 56 1 15,2 0-19-15,1 0-14 16,0 0 8-16,1-1 10 15,-3 3 16-15,-3 2 7 16,-1 1 15-16,-1 4 13 0,-1 2-28 16,1 3 1-16,1 0-7 15,3 0-1-15,2 0-2 16,2 0-9-16,3 0 9 16,0 0-42-16,-3 0-6 15</inkml:trace>
  <inkml:trace contextRef="#ctx0" brushRef="#br1" timeOffset="128450.88">3447 9021 365 0,'0'0'150'0,"0"0"-26"15,0 0-49-15,0 0-36 16,0 0-1-16,0 0 7 16,14-57 7-16,-11 46-1 15,-3 2-16-15,4-2-8 0,-4 1 3 16,0 4-7 0,0-3 5-16,0 4-19 15,0-1 6-15,-7 0-4 16,1 1 0-16,-3-1-7 0,-3 0-4 15,-3-2 7-15,0 3-3 16,-3 1 4-16,-1 0-7 16,-1 1 5-16,1 1-1 15,-3 2-3-15,2 0 0 16,-3 0 1-16,0 0 2 16,-1 0-5-16,0 5 1 15,-3 0 3-15,2 4-3 16,-3 1 0-16,4-1 1 15,-3 5-2-15,2-1 3 16,1 1-1-16,1 1-1 0,-2 2-1 16,0 2 0-16,-3 1 2 15,6 3 0-15,-3-2 0 16,4 0-1-16,1 1 4 16,0 2-3-16,-2 1 1 15,2 1-1-15,-1 5 0 16,2 2-1-16,-3 7 2 15,2-1 1-15,-2-1 2 16,-2 3-5-16,6-3 7 16,-3 0-2-16,3-1-5 15,2 1 3-15,-2 0 1 16,3 1 1-16,0 2 0 0,3 2-3 16,3-4-3-16,0-3 4 15,6-1-2-15,2-3-1 16,1-2 1-16,0 1-1 15,0-3 4-15,6 0-5 16,4 2 7-16,4-2-6 16,2-1 1-16,2 2 0 15,4-4 4-15,-1 1-4 16,0-1 4-16,0-3-6 16,0 1 4-16,1-1 2 15,2-3-3-15,0-2 1 16,1 2 1-16,-1-2 0 15,0 2-3-15,3-2 0 16,-2-2 5-16,-1 0-2 16,3-2-3-16,0 0 4 0,-1-1-4 15,-1-2 5-15,0-1-5 16,0 0 3-16,-1-4-2 16,3-1 2-16,-2 1 4 15,2-3-7-15,-1 1 4 16,2-1-1-16,-1-2 0 15,-2 0-3-15,3 0 0 16,-1 0 2-16,-2 0-2 16,0 0 2-16,0-3-1 15,0-4-1-15,-1 0 2 16,3-1-2-16,-3-2 0 16,-1 1-1-16,0-1 1 15,-2 1-1-15,-3 0 0 16,3-2 4-16,-3-3-4 0,1 0-1 15,3-3 2-15,-1 1 0 16,0 0-1-16,0-1 0 16,4-1 1-16,-5 0-2 15,7-1 3-15,-3-1-2 16,2-1 0-16,-2 1-1 16,0-2 0-16,-3 0 2 15,0 1-3-15,-2 1 1 16,-1 1 0-16,-2 0 0 0,-2-3 0 15,2-2 1 1,-1 2-1-16,-3-2 0 0,0 2 2 16,-1-2-2-16,-1 2 1 15,-1-1-1-15,-3 0 1 16,0-1 1-16,0 1-2 16,-5-3 2-16,-1 0-2 15,0-1 1-15,0-1 0 16,0 3 0-16,0-2 1 15,-10 1-2-15,4 2-1 16,-2-2 1-16,-4 1 1 16,2 1 0-16,-2-1-1 15,2-1 2-15,-1 1-2 16,-2-1 0-16,-2 2 1 0,1-1-1 16,0 1 0-16,0 3 0 15,1-1 1-15,1-1 0 16,-3 2-2-16,1 2 1 15,0 0 0-15,0 1 1 16,2-1-1-16,-3 2 0 16,2-2-3-16,-3 2 3 15,2 0 0-15,-5 1-1 16,-1-1-2-16,-1 1 2 16,-3 0 1-16,-1 0-3 15,0 0 2-15,-2 2 1 16,-1 3-3-16,-2 2 3 15,-4 0-3-15,-1 2 2 16,-2 2-2-16,-2 4-1 16,-5 1 2-16,0 0-19 0,1 1 15 15,-2 8-40-15,9 1 34 16,3 1-67-16,3 3 51 16,10 2-42-16,2 3 17 15,9 1-25-15,6 4-71 16,3 2-120-16,0-2-42 15</inkml:trace>
  <inkml:trace contextRef="#ctx0" brushRef="#br1" timeOffset="129440.83">3197 9654 489 0,'0'0'77'0,"0"0"64"15,0 0-73 1,0 0 10-16,0 0-11 0,0 0-35 16,0 0 1-16,-24-47 4 15,14 47-3-15,-4 0-18 16,-4 0 2-16,-3 22-9 16,-1 6-3-16,0 8 0 15,5 0-2-15,4-2-1 16,7-4 0-16,3-5 2 15,3-5-5-15,0-4 0 16,0-6 1-16,1 0-1 16,7-6-2-16,2-1 0 15,-1-3 2-15,6 0 0 16,-3-3 2-16,4-11 0 0,-4-3 3 16,0-5-2-16,-2 1-2 15,-2-1 2-15,1 0 0 16,-3 5-2-16,0 3 2 15,-4 4 3-15,2 6-5 16,-4 3 4-16,0 1-3 16,1 0-1-16,2 0-2 15,5 1-1-15,5 13 1 16,-2 7 1-16,2 5 0 16,-1 2 0-16,-3 3 0 15,0 2 4-15,-2-1-4 16,1-2 2-16,-4-2-2 15,1-5 1-15,-2-5-1 16,0-8 0-16,-3-5 0 16,4-3 0-16,-4-2-2 0,6 0-5 15,1-7 5-15,6-13 1 16,0-4 1-16,-1 0 1 16,-2 2-1-16,-1 3 0 15,-3 4 0-15,0 1 1 16,-1 4-1-16,-1 7 1 15,-4 1 0-15,0 2-1 16,3 0 0-16,0 0 0 16,3 0 2-16,2 10 0 15,3 7-2-15,-3 3 6 0,1 2-5 16,4 1 6 0,-2-2-3-16,-2-3 1 0,0-4 1 15,3-4 1-15,-5-4-4 16,2-3-2-16,0-3 1 15,-3 0 3-15,6-6 3 16,-2-14 6-16,1-7-7 16,-4-4-3-16,-4 0-2 15,-3-5 3-15,0 2-5 16,0 2-3-16,-13 8-13 16,-7 8-9-16,-3 13-11 15,-10 3-32-15,-2 20-120 16,-6 6-260-16</inkml:trace>
  <inkml:trace contextRef="#ctx0" brushRef="#br1" timeOffset="130619.1">1149 9796 228 0,'0'0'66'15,"0"0"-7"-15,0 0-31 16,0 0 79-16,0 0-42 16,-88 0-14-16,81 0-16 15,2 1 15-15,-1 1-9 16,0-2 12-16,-1 1 24 0,1-1-45 16,1 0 17-16,2 0-16 15,0 0-13-15,0 0 21 16,3 0-16-16,0 0-5 15,0 0-6-15,0 0-2 16,0 0-1-16,0 0-8 16,0 1-3-16,6 4 0 15,19-3 0-15,8 3 12 16,7-1-4-16,8-2-1 16,7 1-3-16,3-3-1 15,8 0 3-15,3 0 0 16,1 0 1-16,-4-3-6 0,2-1 5 15,-8 0-5 1,-9 1 0-16,-5 3 0 0,-7 0 2 16,-5 0-1-16,-6 0 0 15,-2 0 0-15,-3 0-2 16,-3 0 1-16,-3 0 0 16,-3 0-1-16,1 0 1 15,-4 0-1-15,2 0 1 16,-3 0 2-16,1 0-2 15,4 0 2-15,-4 0-2 16,3 0-1-16,0 0 2 16,-1 0-1-16,-1 0-1 15,0 0 3-15,0 0-3 16,-2 0-1-16,-1 0 1 0,0 0 2 16,0 0-2-16,2 0 0 15,-1 0-1-15,-4 0 1 16,1 0 1-16,-5 0-1 15,4 0 0-15,-2 0 0 16,1 0 0-16,-1 0 0 16,1 0 1-16,-2 0 0 15,-2 0-1-15,-1 0 0 16,2 0 0-16,-1 0 0 16,1 0 0-16,-1 0 0 15,-1 0 0-15,2 0 0 16,-2 0-6-16,0 0-8 15,0 0-12-15,0 0-10 0,0 0-28 16,-3 0-43-16,-14 0-253 16,-8-2-240-16</inkml:trace>
  <inkml:trace contextRef="#ctx0" brushRef="#br1" timeOffset="131233.26">1733 9605 68 0,'0'0'333'0,"0"0"-254"15,0 0-10-15,0 0 9 0,0 0 17 16,0 0-7-16,-28-40 0 16,25 39-30-16,0 1-24 15,2 0 3-15,1 0-12 16,0 0-18-16,0 0 1 16,0 0-4-16,0 0 4 15,0 0 8-15,9 6 3 16,1-2 4-16,2 0-15 0,1 2 5 15,1-2-6 1,5 1 5-16,2-1-5 0,-1 0 2 16,2 0-3-1,0 1-5-15,-2 2 3 0,-2 0 0 16,1 3-2-16,-1-4-1 16,-2 5 0-16,-1-3-1 15,0 1 1-15,-6 0 0 16,2-1-1-16,-3 1 1 15,0-2 0-15,-2 2-1 16,-3-1 0-16,-1 2 0 16,-2 2 0-16,0 1 4 15,0 3 3-15,0 6 0 16,-11 6 2-16,-14 7-2 16,-9 4-6-16,-1 7 0 15,-7 0 0-15,2 0-1 0,6-5-17 16,4 0-12-16,6-5-7 15,7-4-17-15,6-3-51 16,2-10-220-16,4-8-325 16</inkml:trace>
  <inkml:trace contextRef="#ctx0" brushRef="#br1" timeOffset="132692.79">6223 7495 548 0,'0'0'63'16,"0"0"25"-16,0 0-10 16,0 0-16-16,-85-28-20 0,64 28-7 15,-2 0-4-15,0 3-9 16,2 8-2-16,0 3 1 15,2 2-5-15,3 2-5 16,5 3-5-16,1-1-5 16,5 2 3-16,1-4-4 15,4-1 2-15,0-1-1 16,0-5 0-16,7 0-1 16,5-5 1-16,-2 0 1 15,1-4-2-15,2-2 0 16,1 0 5-16,2-2 2 15,-1-14-4-15,1-5 0 16,0-1 2-16,-2-1-5 16,0-2 5-16,-4-2-1 0,-1 5-3 15,0 2 0 1,-5 8 6-16,-2 4-3 0,0 5 13 16,-2 3-4-16,0 0-12 15,1 0-1-15,2 6-10 16,4 11 10-16,2 7 8 15,-1 4-6-15,5 4 0 16,-2-1 1-16,-2 2-1 16,2 0 3-16,-3 0 0 15,0-2-2-15,-4 0-1 16,1-6 2-16,-1-3 1 16,-3-6-4-16,2-6 0 0,-1-4-1 15,-2-4 0-15,0-2 0 16,0 0 5-16,0 0-4 15,4 0 6-15,-2-8 4 16,1-6-10-16,3-9 0 16,6-5-2-16,0-2-2 15,4-3-7-15,-1 2-9 16,3 4-6-16,-3 3-6 16,6 4-27-16,-1 4-34 15,0 7-81-15,1 1-35 16,-6 3-83-16</inkml:trace>
  <inkml:trace contextRef="#ctx0" brushRef="#br1" timeOffset="132961.81">6626 7648 710 0,'0'0'156'16,"0"0"-47"-16,0 0-51 15,0 0-40-15,0 0-9 16,0 0-8-16,-10 38 19 16,10-6-11-16,0 2-5 15,0 4-4-15,0 3-10 0,0 5-41 16,0-4-131-16,0-7-200 15</inkml:trace>
  <inkml:trace contextRef="#ctx0" brushRef="#br1" timeOffset="134288.79">10801 7200 472 0,'0'0'138'16,"0"0"-1"-16,0 0-48 15,0 0-36-15,0 0-22 16,0 0 0-16,-48-76 0 16,32 72-15-16,-9 4 2 15,0 0-6-15,-5 6-9 16,-6 14 7-16,4 7-4 15,1 0 3-15,6 2-1 0,4-2-1 16,7-1-6-16,7-3 3 16,4-4-4-16,3-4-2 15,0-5 2-15,0-3-1 16,0-5-4-16,9-2 5 16,8 0 1-16,2-1 8 15,3-14-6-15,0-5 0 16,-1 0 0-16,-3-4-3 15,-2 2 3-15,-1-1-2 16,-2 3 3-16,-5 3-2 16,0 4 1-16,-4 8 10 15,-2 1-4-15,-2 4 1 16,0 0-7-16,0 0-2 16,3 0-1-16,4 16-2 0,-1 9 2 15,3 6 3-15,-4 5 2 16,6 4-3-16,-3 2 4 15,-1 4 5-15,-1 0-5 16,0-1-5-16,-3-6 7 16,-3-3-3-16,3-8-1 15,-3-8-1-15,0-8-2 16,0-3 0-16,0-8 1 16,0-1-2-16,0 0 5 15,0 0 3-15,1-3 17 16,2-17-9-16,4-8-16 15,2-5-2-15,4-5 1 16,2-2-10-16,3 0-9 0,1-1-2 16,1 8 5-16,0 3-11 15,-3 11-6-15,5 6-46 16,-6 10-71-16,-2 3-134 16,-2 0-132-16</inkml:trace>
  <inkml:trace contextRef="#ctx0" brushRef="#br1" timeOffset="134784.4">11066 7473 583 0,'0'0'81'15,"0"0"52"-15,0 0-27 16,0 0-63-16,0 0-26 16,0 0 9-16,14-46 5 15,-12 43-3-15,0 1 0 16,-2 0-8-16,5 2-10 16,-1-3-2-16,2 3-3 15,0 0-4-15,3 0 0 16,1 0 3-16,0 5-1 15,-3 5 3-15,2 5-3 0,-3 5-1 16,-3 3 3-16,-3 6 0 16,0-2 0-16,0 3-2 15,-5 0 8-15,-5-2-10 16,-8-1 10-16,-5-2-8 16,2-3 3-16,2-6 2 15,5-5-2-15,6-6 0 16,7-4 4-16,1-1-9 15,0 0 14-15,17-12-11 16,18-10 9-16,11-6-11 16,6-2-2-16,6 5-16 15,3 3-17-15,4 2-10 0,0 13 7 16,-9 2-84-16,-16 5-307 16</inkml:trace>
  <inkml:trace contextRef="#ctx0" brushRef="#br1" timeOffset="136092.09">6596 11355 436 0,'0'0'66'0,"0"0"35"15,0 0 7-15,0 0-34 0,0 0-24 16,0 0 11-16,-46-68-8 16,32 64-32-16,-3 4-7 15,-3 0-1-15,-3 0 0 16,-2 6-2-16,-1 10-3 15,5 3 2-15,2 4 1 16,2 2-5-16,9 0-1 16,-1 3-5-16,6-2 3 15,3-1-2-15,0-4-1 16,0-1-4-16,6-6 1 16,5-5 2-16,5-3-2 15,-2-6-1-15,5 0 4 16,-2-17 7-16,3-6-7 15,0-3 1-15,-4-1-1 16,0-1 0-16,-5-3-3 0,-2 1 3 16,0 3 0-16,-5-2 0 15,-1 6 0-15,-1 4 0 16,-1 8 1-16,1 6-1 16,-2 5 2-16,1 0-2 15,2 0-7-15,2 3-6 16,5 16 13-16,-2 5 4 15,1 5 4-15,-2 4 0 16,2 2-2-16,0 5 2 16,0 2 1-16,-2 4 7 15,-2 2-2-15,2 1-3 16,-4-2 1-16,0-4-6 16,-3-4 4-16,0-6 0 15,0-3-4-15,0-6 1 0,0-3-2 16,0-7 3-16,-3-6-7 15,2-4 2-15,1-4 0 16,0 0-2-16,0 0 3 16,0 0 11-16,0-15 2 15,0-12-17-15,3-7-3 16,10-6 0-16,5-4-9 16,3-5-10-16,1-2-2 15,1-1-8-15,2 9-13 16,-1 7-16-16,-1 13-59 15,-4 7-139-15,-3 8-41 0</inkml:trace>
  <inkml:trace contextRef="#ctx0" brushRef="#br1" timeOffset="136951.06">7069 11529 66 0,'0'0'423'0,"0"0"-292"16,0 0-28-16,0 0-39 15,0 0 26-15,0 0-45 16,-6-25 0-16,6 22-20 15,-2 2-1-15,2-5 4 16,0 2-12-16,0 1 0 0,0-1-3 16,0-3-2-16,0 2-2 15,0-3-5-15,2 0 1 16,6 3-4-16,2-1 1 16,-1 4-1-16,1-1 0 15,-2 3-1-15,5 0 0 16,-4 0 2-16,0 4-2 15,-2 7 0-15,-1 4 0 16,-4 6 1-16,-2 6 1 16,0 4-2-16,-6 3 5 15,-9-1-4-15,0-2 4 16,-1-4-4-16,1-4 2 0,4-9-1 16,1-2 0-16,5-8-1 15,2-1-1-15,3-3 1 16,0 0 1-1,0 0 1-15,0 0 0 0,0 0 1 16,0-4 3-16,8-6-5 16,8-1 2-16,-1 0-4 15,0 4 0-15,0 3-1 16,0 3 1-16,0 1 1 16,4 0-1-16,-1 3 1 15,2 6-1-15,-1 8 3 16,-4-2-1-16,-4 3-2 15,-3 2 3-15,-3 0-2 16,-5-1 4-16,0 1 0 0,-5-1 4 16,-14 3-3-16,-5-1 4 15,-6 1-3-15,-2-3-3 16,-3-2-2-16,-1-6-2 16,2-4-1-16,1-3-19 15,2-4-16-15,5 0-16 16,6 0-61-16,3-4-219 15</inkml:trace>
  <inkml:trace contextRef="#ctx0" brushRef="#br1" timeOffset="141429.93">11156 10972 362 0,'0'0'103'16,"0"0"-14"-16,0 0-12 16,0 0-18-16,0 0-9 15,0 0-6-15,0 0 7 0,0-15-4 16,-2 11-7-16,-1-1-9 15,0 1-9-15,-1-1 4 16,-3-1-11-16,-1-1 9 16,0 3-10-16,1-1 4 15,-4 2-10-15,2 0 3 16,-1 2-3-16,-3 1-1 16,-2 0-6-16,-3 4 4 15,-3 10-3-15,3 5 2 16,0 6 4-16,3 1-7 15,1 3 1-15,4-3 0 16,4-3 0-16,5-1-1 16,1-5 0-16,0-5 2 0,0-3-3 15,4-2-2-15,9-7-1 16,4 0 2-16,5-1 1 16,3-15 7-16,0-3-6 15,-4-3-1-15,-6-2 0 16,0 0-1-16,-6 1 1 15,0-2 0-15,-2 3 0 16,-1 2 1-16,-3 3 2 16,0 7-2-16,-2 4-1 15,-1 3 4-15,0 3-3 16,0 0 6-16,0 0-6 16,0 0-1-16,2 3-3 0,0 11 1 15,1 8 2-15,1 5 8 16,-1 1-8-16,3 4 1 15,-2 4 7-15,1 1-5 16,-2 0 2-16,1 5 6 16,-1-1-6-16,1 1 4 15,-4 0-7-15,1-6 5 16,-1-7-6-16,0-5 2 16,0-8 1-16,0-4-1 15,0-8 2-15,0-3-2 16,0-1-2-16,0 0 6 15,0 0 7-15,0 0 7 16,4-14-2-16,-1-8-16 16,5-5-3-16,1-2-3 0,2 3-8 15,1-3-13-15,2 5-1 16,-2 2-12-16,1 5-3 16,-1 8-37-16,-3 2-65 15,-1 1-201-15</inkml:trace>
  <inkml:trace contextRef="#ctx0" brushRef="#br1" timeOffset="141946.87">11479 11172 574 0,'0'0'114'0,"0"0"-10"15,0 0-2-15,0 0-66 16,0 0-16-16,0 0 2 0,-16 13 4 15,13-4 29 1,-2 4-24-16,1 1-9 0,1 4 3 16,-6 3-10-16,5 2-6 15,-4 1-3 1,-1-1 3-16,-1-1-7 16,1-3 2-16,0-5-2 0,4-5-2 15,0-3 3-15,5-3-3 16,0-1 1-16,0-2-1 15,0 0 1-15,0 0-1 16,0 0 0-16,1 0-8 16,17-8 8-16,4-3 11 15,3-3-11-15,-3 3-4 16,-2 1-2-16,1-2-10 16,-5 3-15-16,2 3-22 0,-2 1-9 15,0 1-61 1,-3 2-84-16,1-3-30 0</inkml:trace>
  <inkml:trace contextRef="#ctx0" brushRef="#br1" timeOffset="142218.7">11634 11243 506 0,'0'0'193'0,"0"0"-59"0,0 0-16 16,0 0-61-16,0 0-15 16,0 0 1-16,-32-26-1 15,32 26-23-15,-3 0-7 16,-5 21-11-16,2 10 5 16,0 11 2-16,3 1-7 15,3 3-1-15,0 5-8 16,0 5-32-16,0 4-33 15,0-5-150-15,-11-5-309 16</inkml:trace>
  <inkml:trace contextRef="#ctx0" brushRef="#br1" timeOffset="148751.54">7220 11436 156 0,'0'0'94'0,"0"0"-77"16,0 0-10-1,0 0 1-15,0 0-4 0,0 0-1 16,0 0 0-16,-42 35 0 15,33-28 0-15,0-2-3 16,0 1 0-16,-2 2-17 16,-1-2-64-16,1-2-68 15</inkml:trace>
  <inkml:trace contextRef="#ctx0" brushRef="#br1" timeOffset="149731.1">7041 11483 318 0,'0'0'132'0,"0"0"1"15,0 0 20-15,0 0-58 16,0 0 12-16,0 0-61 15,-3-14-12-15,3 14-7 16,0 0-8-16,0 0-5 16,0 0-4-16,0-1 0 15,0 1-9-15,0 0 1 16,0 0 0-16,0 1 10 16,3 3-4-16,1 3-4 0,-3 0-1 15,-1 0 6-15,0 5-9 16,0-1 3-16,0 3-2 15,-10-2 3-15,0-1-4 16,-1-5 3-16,-1-1-1 16,3-3-2-16,0-2 2 15,1 0 1-15,3-5-3 16,0-9 6-16,2-3-5 16,3-4 3-16,0 0-2 15,0 0 0-15,8 3-1 16,4 2 2-16,-2 4 2 0,2 3-2 15,0 3 3-15,0 4 0 16,3 2-4-16,-3 0 6 16,3 0-4-16,1 9 1 15,-2 10 2-15,2 2 7 16,-2 5-4-16,0 1 0 16,-3 3 5-16,1 1-5 15,-3-1 1-15,0 4 1 16,-5-6-2-16,-4 1-1 15,0 1 2-15,0-3-3 16,-1 1 0-16,-11-1 0 16,-4 1-2-16,0-2 1 15,-2 2-5-15,2-5 2 16,0-1-1-16,1-6-3 16,-3 0 1-16,3-1 1 15,-3-4-2-15,-1-1 2 0,2-5 0 16,4-1-2-16,1-4 2 15,1 0-4-15,0 0 2 16,3 0-3-16,1-12 1 16,-1-5-1-16,4 0-3 15,1-5 0-15,3 1-2 16,0-1 3-16,0 0 2 16,13 1 3-16,-1 3-2 15,3 4 1-15,-3 5 1 16,4 1 0-16,-3 7-6 0,7 1 5 15,-2 0-1-15,1 3 2 16,2 7-1-16,-3 5 1 16,0 0 0-16,-2 4 1 15,2-1 0-15,-2 2-1 16,0-2 3-16,3-1-3 16,-2-1 0-16,-2-4 0 15,-1-3 0-15,2-3-6 16,1-5-28-16,1-1-11 15,3 0-5-15,3-5-9 16,3-10-70-16,-2-5-226 16</inkml:trace>
  <inkml:trace contextRef="#ctx0" brushRef="#br1" timeOffset="151525.91">11001 7549 338 0,'0'0'123'0,"0"0"-23"15,0 0-3-15,0 0-10 16,0 0-13-16,0 0 8 16,0 0-30-16,-2-7-8 15,2 4-6-15,0 3-6 16,0-6 3-16,0 2 5 16,0-1-16-16,3-2-6 15,8 0 1-15,5 0-2 16,2-1-12-16,4 5 6 0,-1 3-4 15,-1 0 2-15,0 0-7 16,-2 0-2-16,-3 12 1 16,0 3-1-16,-3 2 0 15,-3 0 0-15,-2 3 0 16,-4 2 1-16,-3-1-1 16,0 3 0-16,0 1 3 15,-16 1-1-15,-4 1-2 16,-5-5 1-16,1-1 3 15,2-4-2-15,4-5 1 16,3-3 0-16,6-5-3 16,5-3 4-16,2-1-1 15,2 0-1-15,0 0 1 0,0 0 4 16,2-2 7 0,14-12-5-16,6-3-4 0,4 0-4 15,-2 4-1-15,-5 7 0 16,1-1 4-16,-2 6-4 15,-2 1-1-15,-1 0-1 16,0 2 1-16,0 14 0 16,-2 3 0-16,-1 3 1 15,0 3 2-15,-6 3-2 16,0 0 0-16,-6 0-1 16,0-1 2-16,0 0 0 15,-9-2-1-15,-10-1 2 16,-4 1-1-16,-5 2 1 15,-5 1-2-15,-4 1 1 0,-4 2-1 16,-5-4-2-16,3 1-19 16,-2-5-21-16,8-3-17 15,3 1-28-15,1-4-119 16,8-6-436-16</inkml:trace>
  <inkml:trace contextRef="#ctx0" brushRef="#br1" timeOffset="159028.62">3658 9034 243 0,'0'0'122'15,"0"0"-65"-15,0 0-12 16,0 0-17-16,0 0-7 15,0 0-6-15,0 0 5 16,0 0-13-16,0-3 1 0,0 1 3 16,0 1 5-16,0 1 5 15,0-2 22-15,0 2 11 16,0 0 0-16,0 0-1 16,0 0 4-16,0 0-11 15,0 0-9-15,0 0-13 16,0 0-5-16,0 0-6 15,0 0-2-15,0 0-2 16,-3 0 0-16,3 0 1 16,0 0 1-16,0 0 1 15,0 0-3-15,0 0 8 16,0 0-5-16,0 0 7 16,0 0-13-16,0 0 7 15,0 0 1-15,0-1-10 0,0 1 8 16,0 0-4-16,0 0 1 15,0-1 1-15,0 1-2 16,0-5 0-16,0 1 0 16,0-1-3-16,4-2 3 15,1 1-7-15,1-2 3 16,1 0-3-16,0 0 3 16,4-1-3-16,4-3 2 15,0-3 1-15,4 1-3 16,3-1-1-16,-3-2 0 15,3 0 4-15,0 0-3 16,1-2 3-16,-1 0 0 16,3-1-2-16,-1 1 0 15,1-3-2-15,-2 4 5 16,5-1-5-16,-1-1 0 0,1 0 0 16,4-4 1-16,-2 2 1 15,4-1-1-15,0 0-1 16,1 1 0-16,0 0 2 15,-2 0-3-15,0 0 2 16,-2 4-1-16,-4 3 3 16,1 0-2-16,-5 1-1 15,-1-1-1-15,0 2 0 16,1-1 1-16,-2 0 2 16,3-1-2-16,-2-1 2 0,-1 2-2 15,0-1 0-15,-2 2 1 16,1 0-1-16,-4-1 0 15,5 0-1-15,-4-2 1 16,2 3 1-16,-1-1-1 16,-2-1 0-16,5 1 0 15,-5-1 0-15,-1 1 0 16,1 2 0-16,1 2 0 16,-5-1 1-16,3-2-1 15,-2 1 0-15,1-1 0 16,1-2 0-16,-2 3 0 15,2-2 0-15,-1 1 0 16,2 2 0-16,-1-1 1 0,1 1 0 16,-1 0-1-16,3-4 0 15,-2 4 1-15,1-4-1 16,-1 0 0-16,2 1 1 16,-2 1 0-16,-2 0 2 15,1 1-3-15,-5 3 0 16,1-2 3-16,-1 2-2 15,-1 1-1-15,0 1 1 16,1-3 1-16,-1 4-1 16,-1 0 0-16,-3-2 0 15,5 2 0-15,-3-1-1 16,2 0 1-16,1 1 0 16,-2-1-1-16,1 2 0 15,0-2 0-15,0 1 0 0,0-1 0 16,0 1 0-16,1-4 1 15,1 3-1-15,0-1 0 16,-1 1 0-16,3 2 0 16,-4-3 0-16,1 3 0 15,-2-2 2-15,1 1-2 16,3 0 0-16,-5 2-2 16,2-1 2-16,3 0 0 15,-3 0 0-15,-1-2 2 16,-1 1-4-16,1 0 4 15,0 1-2-15,0 0 1 16,-2-1 0-16,2 1-1 16,-1 2 0-16,-1-2-1 0,-2 2 1 15,2-2 0-15,1 0 0 16,-2-2 0-16,0 4 0 16,2-1 1-16,-1 0-1 15,-2-2 2-15,1 4-2 16,-1-2 0-16,-1 1 0 15,3-2 0-15,-1 2 0 16,2-1 0-16,-2-1 0 16,-1 1 0-16,0 1 0 15,-2 2-1-15,0-1 1 16,-1 1 0-16,1 1 0 16,-1-2 0-16,-1 1 0 0,2 1 0 15,-2 0 0-15,3 0 0 16,-3-3 0-16,1 3 0 15,-1 0 0-15,0 0-2 16,0 0 2-16,0 0 0 16,0 0-10-16,0 0-37 15,-7 12-25-15,-17 13 9 16,-3 8-93-16,-10-3-226 16</inkml:trace>
  <inkml:trace contextRef="#ctx0" brushRef="#br1" timeOffset="160086.87">4396 8233 407 0,'0'0'88'0,"0"0"-20"16,0 0-13-16,0 0-2 0,0 0 14 15,0 0 1 1,3-7-17-16,-3 7-5 0,2-3-14 16,-1-2-10-16,2 2 0 15,-3 1-7-15,1-1 0 16,-1 1-3-16,0 0 7 15,2-1-6-15,-2 1 6 16,0 0 6-16,0 2-5 16,0 0 2-16,0 0-6 15,0-2 2-15,0-1-4 16,0 2 2-16,0-1-4 16,0 2 1-16,0 0 2 0,0 0-4 15,0 0-1-15,0 0-1 16,0 0 0-16,0 0-8 15,0 0 4-15,0 0-5 16,0 0-3-16,6 0 1 16,6 0 2-16,7 0 11 15,4 0-1-15,6-3-2 16,1 1-1-16,1 2-1 16,1 0-1-16,-1 0-4 15,-1 0-1-15,1 0 1 16,-1 0 0-16,-3 0 0 15,-1 0 0-15,-3 0 2 16,-3 0-3-16,-4 0-3 0,-1 0 3 16,-3 0 1-16,1 1 0 15,-5 0-1-15,-4-1 0 16,1 0-1-16,-2 0 1 16,-2 2 0-16,1-2 1 15,0 0-2-15,-2 1 1 16,1 1-1-16,-1 1 0 15,4 4-1-15,-4 4 2 16,0 6 0-16,0 6 1 16,0 6 1-16,-12 3-2 15,-7 5 0-15,-5 4-1 16,-1 2 1-16,-2-2-12 16,3 0-12-16,0-2-9 15,4-4-3-15,3-4-21 16,3-5-12-16,1-7-57 15,4-8-170-15,0-8-299 0</inkml:trace>
  <inkml:trace contextRef="#ctx0" brushRef="#br1" timeOffset="160967.37">4262 7634 458 0,'0'0'139'0,"0"0"-3"16,0 0-15-1,0 0-28-15,0 0-34 0,0 0-7 16,-12-19-12-16,12 19-15 16,0 0-15-16,0 10-7 15,0 11-1-15,6 7 25 16,3 1-14-16,3 0-5 16,1 3 0-16,4 0-7 15,-1 2-2-15,2 1-3 16,3 2-18-16,1-2-50 15,0-3-82-15,-5-9-202 16</inkml:trace>
  <inkml:trace contextRef="#ctx0" brushRef="#br1" timeOffset="178133.46">3502 8639 203 0,'0'0'55'0,"0"0"19"16,0 0 0-16,0 0-41 15,0 0 10-15,0 0 19 16,0 0-6-16,8-36 30 15,-8 34-32-15,0 2 9 16,0-2 18-16,0 2-17 16,0 0-25-16,0 0-14 15,0-1 2-15,0-1-12 16,-3 0 3-16,-6 0-2 16,2-1-3-16,-1 0 3 15,1 1 4-15,-1-1-11 0,-2-2-2 16,1 4 3-16,0-2-2 15,-1 1-3-15,-1-1-1 16,2 0 0-16,-3 0 2 16,-1-1 2-16,-1 4-2 15,1 0-1-15,-1-1 1 16,1 1 0-16,-1 0-1 16,0 0-1-16,3 0-1 15,-1 0-1-15,0 0 0 16,2 0 2-16,0 0-3 15,-1 1-1-15,-1 3 4 0,0 0-2 16,2 1 0 0,-4 0-1-16,2-1 0 15,2 2 3-15,-3-2-3 0,-1 1 5 16,5 2-4-16,-4-4-1 16,2 3-1-16,-2-1 5 15,4 0-2-15,-3-2 3 16,3 3-5-16,-3 0 1 15,0-1-2-15,0 2 1 16,2 0-1-16,-1 0 1 16,-2 0 0-16,4 1 1 15,-3-2 0-15,0 5 0 16,0-2-2-16,-1 1 0 16,-1 0 3-16,-2-2-3 0,5 2 0 15,0-1 0 1,0-1 2-16,-1 0 1 0,2-1 2 15,0 3-5-15,0-3 1 16,0 3-1-16,-2-4 1 16,4 3 2-16,0-2-1 15,-1 0 1-15,1 1-3 16,-1 0 1-16,-1 1 0 16,1-1-1-16,0 3 1 15,-3-3-1-15,3 2 0 16,1 0 1-16,-2 1-1 15,0-2 2-15,-1 1-2 0,2-1 2 16,2-1 0-16,-1 4-2 16,-1-1 3-16,1 0-2 15,-3 2-1-15,2 0 2 16,-1-1-1-16,1 1 0 16,1-2 2-16,-3 2-3 15,4-4 2-15,-3 1 0 16,1 0-2-16,-6-1 3 15,6 1 0-15,-1 0-2 16,0-1 1-16,3-3 0 16,-2 3 0-16,-1 1 1 15,1-1-1-15,3 0-1 16,-4 1 0-16,5-1 0 16,-1 0-1-16,0 1 0 15,1 1 0-15,-2-1 1 0,1 3 0 16,2 0 0-16,-4 0-1 15,2-2 2-15,0 2-1 16,-1 1-1-16,2-2 2 16,-1 3-2-16,2-5 0 15,1 2 1-15,-2-2 0 16,0-1-1-16,-1 3 1 16,4 0-1-16,-5 0 0 15,5 1 0-15,-3 1 0 16,-2 1 1-16,3 1 0 15,-1 1 3-15,1-2-6 16,-1 1 4-16,2 0-2 0,-3-2 0 16,-1 1 1-16,4-1 1 15,-2-1 0-15,0 1-2 16,1-2 4-16,1 2-4 16,0-2 0-16,-1 1 0 15,1 1 6-15,0-1-6 16,0 0 1-16,0-1-1 15,-1 1-1-15,4-1 0 16,0 2 1-16,0 1 0 16,-2-1-2-16,2 2 2 15,0-1 5-15,0-2-5 16,0-1 0-16,0-1 0 16,0 2 0-16,0-1 0 0,0 1 0 15,0-1 0 1,0 0 0-16,0 2 0 0,0-1 0 15,2 1 0-15,2-2 0 16,-1 5 0-16,3-3 0 16,-3 1 0-16,2-1 1 15,-1-1 0-15,0 1-1 16,-1 1 0-16,0-3 1 16,0 0-1-16,-1 0 0 15,4 0 0-15,-2-1 0 16,2 0 1-16,-1 1 1 15,-1-1-2-15,-1 0 1 0,2-2 2 16,-1-1-2-16,2-1 0 16,-2 2-1-16,0 0 2 15,3 2-1-15,-2 0 1 16,1-1-1-16,-1 0-1 16,1 0 1-16,2-1 0 15,-2 1 3-15,4 1-2 16,-3 0 2-16,1-1-3 15,0-1 0-15,0 1 2 16,-3-3-3-16,1 1 1 16,-1 0 0-16,4 1 0 15,-1-1 1-15,1 3-2 16,0-2 1-16,0 3 2 16,5-2 0-16,-2 2 0 15,1 1-2-15,-1-2 0 16,1 2-1-16,-1-1 2 0,-2 0-1 15,4 2-1-15,-3 0 3 16,0-3-3-16,0 3 3 16,1-4-2-16,0 0 2 15,0 0-2-15,-2-1 0 16,4 2 1-16,-1-3-1 16,2 1 0-16,-3-3 2 15,1 1-2-15,-2 1 0 16,-1-2-1-16,2 0 1 0,3 3 2 15,0-2-2 1,-3 0-1-16,5 1 2 0,-3-1-1 16,1-2 0-16,-1 2-1 15,0-1 2-15,3 1-1 16,-2-1 0-16,0-1-1 16,-2-1 0-16,2 0 2 15,0 0 0-15,-3 2-2 16,4-3 0-16,-1 3-1 15,1-1 2-15,0-2-1 16,1 2 4-16,-6-2-3 16,5-2-1-16,1 1 3 15,-1 1-3-15,-4-1 1 16,6 0-1-16,-6-2 0 16,4 0 0-16,-2 1 1 0,1-1-1 15,-2 0 2 1,2 0-2-16,-2 0 0 0,-1 0 2 15,2 0-2-15,-1 0 0 16,0 0 0-16,1 0 1 16,0 0-1-16,0 0 0 15,0-1 0-15,-1-3 0 16,-1 3 0-16,3-3 0 16,-3 1 1-16,3-1-1 15,-2-1 2-15,1 0-2 16,1 2 0-16,-3-3 2 15,2-1-2-15,0 1 0 0,1-1 2 16,0-1-3-16,-2 1 2 16,-1-2-1-16,1 1 1 15,-3-1-1-15,3 3 1 16,-1-3 0-16,-2 2-1 16,1-2 0-16,2 1 0 15,-2-1 0-15,2 1 0 16,-1 0 0-16,2-3 1 15,2 1-1-15,-1 0 1 16,3 0-1-16,-4 0 1 16,0 0-1-16,4-1-1 15,-3-3 1-15,-3 2 0 16,6 0 1-16,-6-1-1 16,4 4 1-16,-4-3-1 15,0 0-2-15,-2 4 2 16,-1-2 0-16,3 1 2 0,-3-1-4 15,1-2 2-15,1 1 0 16,1-2 1-16,3 1 0 16,-3-1-1-16,2-1 0 15,-3 2 0-15,3 0 0 16,-2 0 2-16,1-2-2 16,2 1 0-16,-3-1 0 15,4-2 0-15,-4 0 0 16,0 2 0-16,-1-1 1 15,2 1 0-15,-4 0-1 16,4-1 0-16,-2 0 2 0,-1 1-2 16,-1-1 1-16,2 1-1 15,0-1 1-15,-2-2-1 16,0 3 0-16,-1 2 1 16,2-3-2-16,-1 0 1 15,-1 1 0-15,0 0 0 16,0 2 0-16,-2-1 1 15,2-1-1-15,-3 2 1 16,1-2-1-16,-1 1 1 16,-1 1-1-16,-1 0 0 15,2-3 0-15,-3 3-1 16,2 0 1-16,0-3 1 16,-1 2 0-16,-1-2-1 0,1 2-1 15,-2-1 1 1,1 1 0-16,-1 0 1 0,-1 1 0 15,0-2 0-15,0 0-2 16,0-2 2-16,0 1-1 16,0 1 3-16,0 2-6 15,-1-3 6-15,-1 3-3 16,-1 0 0-16,0-1 0 16,0 0 0-16,-1 0 0 15,-2 1-2-15,1-2 2 16,1-1 0-16,-4 1 2 15,2-1 0-15,-1-1-2 0,1 1 0 16,0-1 0-16,0 0 0 16,-1 2 0-16,1-1 1 15,-2 1-1-15,1-2 0 16,-2 0-2-16,1-1 2 16,1 3 0-16,-1-1 1 15,-3 1-1-15,2 0-2 16,1 1 2-16,-2 1 0 15,1-1 2-15,0 0-2 16,-3 0 0-16,1-1 0 16,0 1 2-16,-1 1-2 15,-2 0 0-15,3-1 2 16,-3 0-2-16,3 1 0 0,-2-1-1 16,2-1 1-1,-4 0 0-15,4-1 1 16,-3 1-1-16,-1 0 0 0,3 0 0 15,-4 0 1-15,4 2-1 16,-4-3 0-16,2 2-1 16,-1 0 1-16,0 2 0 15,-1 0 1-15,2 2-1 16,0-3 0-16,-3 0 0 16,1 3 0-16,1-2 0 15,-4 3 0-15,8-1-1 16,-2 3-3-16,-1-2 4 0,1-1 0 15,2 2 0 1,1-1-1-16,-2 1 1 0,0-2 0 16,3 2 0-16,-3 0 1 15,2 0-1-15,-1 1 0 16,1 0 0-16,1-1 0 16,0 2-1-16,-1-2 1 15,-1 1-1-15,2 2 1 16,-3-1 0-16,2 0 0 15,-5 1 1-15,4-2-1 16,1 2 0-16,-2-1 1 16,0 0-1-16,1 1 1 15,-1 0 0-15,2 0-1 16,0 0 0-16,1 0 0 16,0 1 4-16,1 0-4 15,-2 0 0-15,1 1-4 16,3-1 4-16,0 1 5 0,-3 0-5 15,3-1 0-15,-3 1 0 16,0 0 0-16,2-1-1 16,-1 1 1-16,1 2 0 15,-1-1 0-15,-3-2 0 16,3 2 1-16,0 0-1 16,0-2 0-16,0 2 0 15,0-1 0-15,1 2 0 16,-3 0 0-16,4-1-1 15,-1 1 1-15,2-2 0 16,-1 2 0-16,0 0 0 16,2-2-1-16,-5 2 1 0,7 0 0 15,-4 0-1-15,-3 0 1 16,3 0 0-16,-3 0 0 16,1 0 0-16,-3 0 1 15,2 0-1-15,1 0-1 16,0 0 1-16,0 2 0 15,-1 0 0-15,2-1 1 16,-1 1-1-16,1-1 0 16,-1 0 0-16,1-1 0 15,-2 2 0-15,3-1-1 16,0 1 1-16,3 0 0 16,-3-1-1-16,3 3 0 15,-1-3 0-15,-1 3-2 0,1-1-3 16,-1 4-10-16,-1 0-1 15,3 1-12-15,0 7-15 16,-1-1-34-16,4 5-8 16,0 1 1-16,0-6-117 15,-4-5-300-15</inkml:trace>
  <inkml:trace contextRef="#ctx0" brushRef="#br1" timeOffset="183569.57">1617 7991 184 0,'0'0'29'15,"0"0"50"-15,0 0-7 16,0 0-15-16,0 0-39 16,0 0 45-16,0 0-44 15,-30-5-8-15,27 2 17 0,0 2-15 16,2 1 7-16,-3-1 5 15,2 1-4-15,-4 0-12 16,3 0 3-16,-3 0-1 16,0 0 12-16,-3 0-14 15,0 0-5-15,0 1 5 16,-1 6 0-16,0 0 2 16,3 0 3-16,0 2-3 15,-2-1 1-15,2 1 2 16,2-1-3-16,2 2 3 15,1 1 1-15,1 1-9 16,1 2 0-16,0 0 5 0,0 2-6 16,0-1 6-16,0 0-4 15,6 2 10 1,-3-1-4-16,6-2-4 0,0 1 6 16,0-5-4-16,0 0-2 15,1-1-4-15,1-4 4 16,-1 1-3-16,3-2 2 15,-2-1-1-15,5-2-2 16,-4 2 2-16,1-3 3 16,4 0-1-16,-4 0-1 15,4 0-3-15,0 0 3 16,-1 0-3-16,0-8 2 16,-1-1 0-16,1-2 0 15,-2 0-5-15,2 1 3 0,-4-1 0 16,0-1 1-16,-3 0-3 15,0-1 0-15,-1-1 1 16,-2 3-2-16,1 0 2 16,-3-1-1-16,-1 1-3 15,2 0 1-15,-5 2 0 16,0 1 0-16,0-2 1 16,0 0-2-16,0 2 1 15,0-5 1-15,0 4-2 16,-3-3-1-16,-5 0 1 15,0 2 1-15,0 0 0 16,-1 3 0-16,-3-3 1 0,2 2-4 16,-2 1 4-16,-3 0-4 15,1 2 2-15,-2 3-2 16,-2 2 1-16,-7 2-7 16,-4 21-19-16,-2 13-12 15,0 12-42-15,2 5-160 16,0 0-297-16</inkml:trace>
  <inkml:trace contextRef="#ctx0" brushRef="#br1" timeOffset="197142.57">6435 5967 404 0,'0'0'85'16,"0"0"-23"-16,0 0 2 15,0 0-7-15,0 0 18 16,0 0-24-16,0 0 15 16,0 0-28-16,-12-60 9 15,9 50-23-15,0 4 6 16,1-2 6-16,1 2-10 16,-2 0-8-16,3 2 11 0,-2 1-10 15,2 1 3-15,0 2-2 16,0 0-7-16,0 0 1 15,0 0-2-15,0 0-12 16,0 0 0-16,-1 0 0 16,1 0 0-16,0 0 0 15,0 10 0-15,0 9 0 16,0 2 7-16,0 1-6 16,0 2 3-16,0-4 3 15,0 3-2-15,0 0-1 16,0-2 1-16,1 4 0 15,1-3-5-15,-1-1-5 16,-1 1 5-16,2 0 5 16,1-1-5-16,3 0-18 15,2 1-32-15,0-5-52 0,-8-9-323 16</inkml:trace>
  <inkml:trace contextRef="#ctx0" brushRef="#br1" timeOffset="205230.44">6423 8274 233 0,'0'0'168'15,"0"0"-113"-15,0 0 0 16,0 0 0-16,0 0-6 15,0 0 2-15,0 0 15 0,0-14-21 16,0 11-11-16,0 3 2 16,0-3-12-16,0 2 15 15,0 1-8-15,0 0-5 16,0 0-9-16,0 0 7 16,0 0-5-16,0 0-5 15,0 0 5-15,0 0-8 16,0 0 4-16,0 0-7 15,0 0 0-15,0 0 3 16,-3 0-4-16,3 0 4 16,0 0-6-16,0 0 2 0,0 0-5 15,0 0 7 1,0 0-5-16,0 0 3 16,0 0-1-16,0 0-3 15,0 0-1-15,0 0-2 0,-3 0 1 16,3 0 3-16,0 0-3 15,0 0-1-15,0 4 2 16,0 2 1-16,0 1 3 16,0 2-2-16,0-2-1 15,0 6-1-15,0-1 5 16,0 0-5-16,0 1 4 16,0 0 1-16,0-1-4 15,0 2 2-15,3-1-2 16,-3-1 1-16,0 2 1 0,0 0 2 15,0 0-3-15,0 1 2 16,0-2-4-16,0 0 0 16,0 1 4-16,0 0-2 15,0 3 2-15,0-5-5 16,0 5 2-16,0-3-2 16,0 1 3-16,0 0-3 15,0-1 3-15,0 1 0 16,0 1-3-16,0-2 3 15,0 2 1-15,-3-2-2 16,3 1 1-16,0 1-1 16,-2-1-2-16,2 2 2 15,0 0 0-15,-1 0 0 0,-1 1 4 16,2-1-7-16,-1 1 8 16,-2-1-3-16,3 0-3 15,-3-2 2-15,3-1-1 16,0 2-2-16,-1 0 3 15,1-1 0-15,0 2 0 16,-2 0-1-16,2-1 1 16,0 3 0-16,0-2 0 15,0 0-3-15,0 2 3 16,0-2 0-16,0 1-3 16,0-1 1-16,0 3 2 15,0 0 0-15,0 0-4 16,0-1 3-16,0 2-1 15,0-1 0-15,0 4-1 16,0-2 2-16,0 1 0 0,0 0 0 16,0-1-1-16,0 0 3 15,0-3-5-15,0-2 5 16,0 0-4-16,0 2 2 16,0 1-2-16,0-3 1 15,0 3 1-15,0 0-2 16,0 1 2-16,0-1-2 15,0 0-1-15,0-3 2 16,0 3 0-16,0 1-2 16,0-4 2-16,0 3-2 15,0-3 2-15,0 2-2 16,0-2 2-16,0 0-1 0,0-3 1 16,0 3 0-16,0-2-2 15,0 2 0-15,0 0 4 16,0-5-2-1,0 2-1-15,0 1 1 0,0-1-1 16,0 1 0-16,0-1 0 16,0-2-1-16,0 2 1 15,0 1 0-15,0-2 0 16,0 0 1-16,0 0 0 16,0-1-1-16,0-2-1 15,0 0 1-15,0 2 0 16,0-1 0-16,0 0-1 0,0 0 2 15,0-1-1-15,0 2-1 16,0-1 0-16,0 2 0 16,0 0 1-16,0-2-1 15,0 0 1-15,0-2 1 16,0 1-1-16,0-1-1 16,0-1 3-16,0 1-3 15,0-1 0-15,0 3-1 16,0-5 3-16,0 3-2 15,0 1 1-15,0 0 0 16,0 2 0-16,0-2-1 16,0 0 1-16,0-1-1 15,0 2 0-15,0-3 0 0,0 4 1 16,0-4-1 0,0 3 0-16,0 2 2 0,0-1-2 15,0-1 2-15,0 0-2 16,0-2 0-16,0 1-1 15,0-1 2-15,0 1 0 16,0 2-1-16,0-1 2 16,0 1-3-16,0-1 2 15,0 1 1-15,0 1-2 16,0-4 0-16,0 1 1 16,0-3 0-16,0 3-1 15,0-3 2-15,0 0-2 16,0 3 1-16,0-3 0 15,0 2-1-15,0-1 1 0,0-2 1 16,0 0-1-16,0-1-2 16,0 1 2-16,0-1-1 15,0 1 1-15,0-1-1 16,0 1 3-16,0 0-2 16,0-1-1-16,0 0 1 15,0 2-1-15,0 0 0 16,0 0 2-16,0 0-2 15,0 1 4-15,0 0-2 16,0-2-2-16,0 0 0 16,0 0 0-16,0-1 1 15,0 1 1-15,0 0-2 16,0-1-1-16,0 1 1 0,0 0 1 16,0-1 1-16,0 2-2 15,0-2 0-15,0 1 3 16,0-2-3-16,-1 1 0 15,-1 1 2-15,2 0 0 16,-1 0-2-16,-2 0 1 16,3-1 3-16,-2 2-4 15,2-3 3-15,-1-1-3 16,1 2 1-16,0 0-1 16,-2-1 0-16,2-1 0 0,0 0 2 15,0 0-1 1,0-2 0-16,-1-1 0 0,1 0-1 15,0 0 3-15,0 0-3 16,0 0 1-16,0 0-1 16,0 0 4-16,0 0-3 15,-2 0 2-15,2 0-2 16,-2 0 2-16,2 0-2 16,0 0 0-16,0 0 0 15,0 0-1-15,0 0-3 16,-1-1-33-16,1-8-47 15,0-5-50-15,0 0 13 16,0-8-42-16,-3-4-371 16</inkml:trace>
  <inkml:trace contextRef="#ctx0" brushRef="#br1" timeOffset="208958.6">2548 8981 400 0,'0'0'85'0,"0"0"-30"0,0 0 54 15,0 0-47-15,0 0-10 16,0 0 18-16,0 0-12 16,-9 0-25-16,9 0-14 15,0 0 2-15,0 0 1 16,0 0-1-16,0 0 4 16,-3 0-3-16,0 0 0 15,-2 3-7-15,-3 0-3 0,5-1 6 16,-5-1-5-16,2 1 9 15,-3-2-15-15,-1 1 4 16,1 0-8-16,0-1 11 16,-3 0-8-16,0 0 1 15,3 0-5-15,-6 0 2 16,0 0 2-16,1 0-3 16,0 0 2-16,-2 0-1 15,2 0 0-15,-2-2 1 16,4-4 1-16,-6-2 1 15,6 0-5-15,-1-1 1 16,-2 1 1-16,7-3-2 16,-4 0 0-16,2-1-1 0,4 1 0 15,-3-2 1 1,1 1 0-16,1-2-2 0,1 2 3 16,-1-1 0-16,1-3 0 15,-2 3-1-15,2-1-2 16,-2-2 3-16,0 1 1 15,0-2-6-15,1-1 3 16,-1-2-1-16,1-2 1 16,-1 0 4-16,2 0-5 15,2 0 1-15,-1-1-1 16,0 1 1-16,1 1-1 16,2 0 0-16,2 1 1 15,-2 0-1-15,2 3 1 16,0-1-1-16,0 1 0 0,0 0-1 15,0-2 1-15,0 2 0 16,0 0 1-16,0 0-1 16,0 3-1-16,3-1 1 15,2 0 0-15,-4 1 0 16,5 0 0-16,-2-1 0 16,1-2 0-16,2 3-1 15,-2-1 1-15,2 1 0 16,2-1 0-16,-3 3 1 15,0 2-2-15,-1 3 1 16,0 0 0-16,0 1 0 16,1 0-2-16,-3-2 2 15,5 1-1-15,1 0 2 16,-1 0-2-16,0 2 2 16,-2 0-2-16,7 0 2 0,-4 2-1 15,2-3 0-15,-1 3-1 16,-1-2 1-16,3 0 0 15,-2 1 1-15,2 1 0 16,0-4-1-16,3 1 0 16,0 2 0-16,-4-1 1 15,2 2-1-15,-1-1 1 16,-2 1-1-16,-2 0 0 16,2 2 1-16,1 1-1 15,-2 0 0-15,4 0-1 0,-1 0 1 16,-1 0 0-1,3 0 1-15,-2 0-1 16,0 3 0-16,-1 1 0 16,-2 0 0-16,1 1 2 0,-1 0-4 15,0 2 2-15,3 4 0 16,-2-4 3-16,-1 5-3 16,0-1 5-16,3-1-2 15,-3 2 0-15,1-1 1 16,1 2-4-16,-2 0 3 15,3-1 5-15,-3-1-5 16,0 0 0-16,-2 0 1 16,-1 0-1-16,3-1 1 15,-1 0 1-15,-2 1-2 16,2 1 0-16,-2 1 0 0,-1-1-1 16,1 0 3-16,3-1-2 15,-4-3-1-15,2 5-1 16,-1-2 3-16,0 1 1 15,1-1-3-15,-1-1 0 16,-3-2 3-16,2 2-3 16,-1 0-2-16,1-1 3 15,2 0-2-15,-3-4 1 16,-1 3-2-16,0 0 0 16,-1 1 1-16,0-2-1 15,2 1 1-15,-4 0-1 16,3-3 0-16,2 1 0 0,-1-1 0 15,-3-1 1-15,1 1-1 16,-1-3 1-16,-1 1-1 16,1 0 1-16,-1-3-1 15,0 2 0-15,0-2-3 16,0 0-10-16,0 2-11 16,0 0-19-16,0 2-5 15,0 0 0-15,0 1-3 16,-1-1-35-16,-9-1-76 15,0-3-214-15</inkml:trace>
  <inkml:trace contextRef="#ctx0" brushRef="#br1" timeOffset="209782.72">2560 8499 567 0,'0'0'142'0,"0"0"-49"15,0 0 24-15,0 0-61 16,0 0-10-16,0 0-5 16,-10-22-14-16,10 17 12 15,0 3-19-15,0 2-4 16,0 0-5-16,0 0-3 15,7 0-2-15,3 0 4 16,1 2 1-16,5 5-1 16,-4 0-1-16,3 2-3 15,0-3 9-15,0 0-5 16,1 1-1-16,2 0-3 0,1 0 1 16,-2-2 1-1,2-1-2-15,-2-1-1 0,-1 2-1 16,1 0 2-16,-1-1-3 15,1-1 5-15,-1 1-1 16,-4 0-2-16,6 2-1 16,-3-1-3-16,-1 3 7 15,-1-3-6-15,4 0 1 16,-4 4-1-16,1-5 0 16,-2 2 0-16,0-1 2 15,-6-3-4-15,-2-2 2 16,-2 0-2-16,1 0 2 0,-3 0 0 15,3 0 0-15,-3 0 4 16,0 0 3-16,0 0 4 16,3 0 2-16,-3 0-4 15,0 0 1-15,0 0-2 16,0 0-3-16,0-8 0 16,0-1-7-16,0-5-1 15,0 0 1-15,0-1 1 16,0-2-1-16,0-3 0 15,2 0 1-15,-2-4-1 16,0-2 0-16,0-5-4 16,7-2-12-16,-6-4-26 15,1-2-23-15,4-2-24 0,-3 2 14 16,-3 7-64 0,0 5-242-16</inkml:trace>
  <inkml:trace contextRef="#ctx0" brushRef="#br1" timeOffset="210952.96">2412 7590 524 0,'0'0'134'15,"0"0"-52"-15,0 0-10 16,0 0-31-16,0 0 17 16,0 0-5-16,0 0-25 15,-9 0-7-15,9 0 5 0,0 0 0 16,0 0-5 0,0 3-6-16,0 6 2 0,0 0 2 15,0 5 8 1,0-1-13-16,0-2 3 0,0 2-7 15,0-1 1-15,0 2 3 16,0-2-3-16,6 1 1 16,2-1 2-16,1 0 0 15,2 0-2-15,0-4-4 16,0 0-3-16,2-2-5 16,-3-2 7-16,2-1 0 15,0-3-5-15,2 0-1 16,-1 0 5-16,4 0 8 0,0-9-4 15,-4-3-3-15,6-4 1 16,-5-1-7-16,-3-1 5 16,-2 1-4-16,-3-1 0 15,0-1-2-15,-5 1 3 16,1 0-3-16,-2 4 0 16,0 1 2-16,0 0 0 15,0 2 2-15,-9 2-4 16,0 1 0-16,0 0-1 15,-3 4 1-15,-1-1-2 16,-5 5 0-16,4 0-1 16,-5 0-8-16,-1 0 0 0,1 5-6 15,-3 5-6 1,2 4-2-16,4 2-1 0,1 3-8 16,2 0 1-16,5 1-1 15,2-3-30-15,3-2-27 16,3-4-164-16,0-9-217 15</inkml:trace>
  <inkml:trace contextRef="#ctx0" brushRef="#br1" timeOffset="-207388.42">6183 9431 540 0,'0'0'150'16,"0"0"-71"-16,0 0-27 0,0 0-25 15,0 0 25-15,0 0-13 16,0 0-19-16,-8-15 5 15,8 10-8-15,0 0 0 16,0 1 6-16,0 2 6 16,0 1-1-16,0 1 3 15,0 0-5-15,0 0-1 16,0 0-2-16,0 0 1 16,0 0-8-16,0 0-2 15,0 0-4-15,0 0-6 16,0-5-1-16,8 5-2 15,8-2 9-15,-1 0-7 16,3 2 2-16,-4 0-3 16,2 0-2-16,-1 4 4 0,1 5-3 15,-2 2-1-15,2 0 1 16,-1 2 2-16,2 1-2 16,-1 1 1-16,2-1 10 15,-3 1-4-15,1 0-4 16,3 0-3-16,-5-1 7 15,-2-1-2-15,3-1-3 16,-5 1 1-16,2-3-4 16,-3 0 1-16,2-1-1 15,-3-2 6-15,0-3-5 16,-2 0-1-16,-2-2 0 16,-1-2 3-16,-1 0-3 0,1 0 7 15,-3 0-4-15,4 0 8 16,-1 0-2-16,2 0 4 15,2-5-3-15,4-10 3 16,2-1-8-16,-1-2-1 16,3-3-2-16,-2-2-2 15,-1-4 0-15,5 0 3 16,-1-3-2-16,-1-1-1 16,0 2-4-16,-3 5 4 15,-5 7-12-15,-4 7-15 16,3 6-36-16,-6 3-6 15,5 1-13-15,-5 1-75 0,0 13-162 16,0 1-105-16</inkml:trace>
  <inkml:trace contextRef="#ctx0" brushRef="#br1" timeOffset="-206246.34">7072 9218 535 0,'0'0'150'0,"0"0"-50"15,0 0-38-15,0 0-4 16,0 0-4-16,0 0-7 0,0-5-16 16,0 5-1-16,0 0-3 15,0 0-8-15,0 0-3 16,0 0-6-16,0 0 1 16,0 0-4-16,0 0 1 15,0 0 0-15,0 0 2 16,0 0-2-16,0 0 5 15,-1 0-3-15,-1 2 0 16,-1 4-3-16,-2 1 0 16,2 0 2-16,0 2-1 15,0 2-1-15,2-2 4 16,1 2-7-16,-3 0 6 16,3-1-3-16,0 1-1 0,0 4 1 15,0-4 5 1,0 0 0-16,0 1 0 0,0-1-4 15,0-5-2 1,4 3 1-16,-1-3-1 0,0 0-1 16,2-1-2-16,-2 1-1 15,6-2 7-15,-3-2-5 16,1 1 0-16,-1-1 4 16,3 0-1-16,0-1-2 15,2 0-1-15,-2-1 0 16,2 0 4-16,0 0-3 15,1 0 3-15,0 0-5 0,-3 0 2 16,-2 0-2 0,2-4 1-16,0-3 0 0,0 0 1 15,-1-1 1-15,0-3-1 16,0 1-2-16,-2-2-1 16,2 0 1-16,-3-1 1 15,-2-1-4-15,-1 2 4 16,2-2-3-16,-1 0 1 15,-1 3-1-15,-2 0-1 16,0 0 1-16,0 2 0 16,0-1 0-16,0 3-1 15,0-1 1-15,0-1 1 16,0 2-2-16,-3 1 0 0,-3-1 1 16,0 2 0-16,0 0-1 15,0 1-1-15,0 0 1 16,0 1 0-16,0 2-2 15,0-3 2-15,-3 1 2 16,0 3-1-16,-2-2-1 16,-2 2 0-16,0 0-2 15,-2 0 2-15,6 0-1 16,-2 0 1-16,0 2 0 16,2 5-1-16,-1-2 1 15,0 2 0-15,3 1-2 16,-2-1 0-16,-1 3-3 15,-1-1-13-15,-1 2-16 16,3 0-33-16,0 1-28 0,0 2 5 16,0-3-26-1,0-6-260-15</inkml:trace>
  <inkml:trace contextRef="#ctx0" brushRef="#br1" timeOffset="-188469.4">6651 13072 72 0,'0'0'81'0,"0"0"-50"16,0 0 18-16,0 0 13 16,0 0-7-16,0 0-10 15,0 0-6-15,0 0-11 16,-5 0 6-16,5 0 1 16,0-2-1-16,-1 2 5 15,0-2 3-15,-2 2-19 0,3 0 27 16,-2-1-14-1,1 1-3-15,1-2 10 0,-2 2 10 16,2 0-10-16,0 0-13 16,0 0-9-16,0 0-7 15,0 0-3-15,0 0-2 16,-3 0-2-16,-4 0-2 16,2 0-2-16,-2 0-2 15,-2 0 3-15,3 0 8 16,-2 0-9-16,0 2 1 15,0-1 2-15,2-1-4 16,0 0 4-16,-4 0 1 16,7 0 0-16,-2 0-3 15,2 0 4-15,0-5 2 16,3-1-2-16,-1-1-3 0,1-2 3 16,0 4-3-16,0-2-2 15,0 0 0-15,0 1 0 16,4-1-1-16,2 5 3 15,-1-1-5-15,2 3 0 16,-2 0 0-16,-1 0 0 16,1 0 0-16,1 0 0 15,0 0 0-15,1 3 0 16,-4 4 2-16,3 2 1 16,2 2 0-16,-4 1 1 15,2 3 2-15,-3 2-1 16,0 4 1-16,-3 1 0 0,3 2 2 15,-3-1-5 1,0 0 2-16,0-2 0 0,0 1-1 16,0-2 2-16,0-1-2 15,-5 1-2-15,1-2 0 16,-2 0 3-16,0 0-1 16,0-1-3-16,0-1 2 15,0-2-1-15,-3 0-2 16,3-1 2-16,-1-1 0 15,-5-3-1-15,4-1-1 16,-2 0 1-16,1-2 0 16,-1 0 0-16,-1-1 0 15,3-3-1-15,-2 0 1 16,1-2-1-16,2 2 0 16,-2-2 0-16,4 0 1 0,0 0 2 15,0 0-3 1,0 0 0-16,1-5 0 0,-2-4 1 15,3 1-1-15,2-4-2 16,-1 3 1-16,2-4 2 16,0 2-1-16,0-1 0 15,0 2 0-15,2 4 0 16,1 0 1-16,1 1-1 16,-1 2 0-16,0 0 0 15,1 0-1-15,-1 1 1 16,3 2-1-16,-1 0 0 15,4 0 1-15,0 0 0 0,0 2 0 16,1 7 0-16,-1 2 0 16,2 0 2-1,-5 1 0-15,4 1 2 0,-3 1-2 16,1 0 4-16,2-2-2 16,-2 2-3-16,-1-2 9 15,1 0-4-15,-1-1-2 16,-1 0 0-16,3-2-2 15,0-1-2-15,3 1 1 16,-3-1-3-16,2 0 2 16,6-1-20-16,1 0-17 15,3-3-19-15,3-4-41 16,-3 0-202-16,-6-6-458 0</inkml:trace>
  <inkml:trace contextRef="#ctx0" brushRef="#br1" timeOffset="-181029.39">20935 4609 747 0,'0'0'31'0,"0"0"28"15,0 0 28-15,0 0-49 16,0 0-29-16,0 0-2 16,0 0-6-16,-15-20-1 15,15 20 1-15,0 3 1 16,0 8 2-16,0 3 4 15,-2 1 2-15,-1 4-4 16,3-2 0-16,0 3 3 16,0-1-8-16,0 1 1 0,0-1 0 15,0-2 1-15,0 2 1 16,0-4-3-16,0 1-1 16,0-4-4-16,0 4-12 15,3-2-16-15,1-4-43 16,0 0-47-16,0-3-21 15,1-5 15-15,2-2-158 16</inkml:trace>
  <inkml:trace contextRef="#ctx0" brushRef="#br1" timeOffset="-180511.31">21240 4651 549 0,'0'0'138'0,"0"0"-36"16,0 0-14-16,0 0-46 16,0 0-22-16,0 0-3 15,-32 3 4-15,27 9-6 16,1 4-4-16,2 0 8 0,-1-2-14 15,3-1 7 1,0-1-6-16,0 0-1 0,0-2 0 16,0 0 2-16,3-2-1 15,5-2-3-15,-1-2 0 16,8-3-2-16,-3-1 5 16,3 0 1-16,3 0-4 15,0-5 2-15,-2-4-4 16,2-4 3-16,-3-2-2 15,-2 1-1-15,-5-2 1 16,-2-1-1-16,-6 0 1 16,0-2 1-16,0 4-3 15,-2 2-3-15,-8 2 3 16,0 3 0-16,-3 1-6 16,1 4-2-16,1 0-11 0,2 1 5 15,0 2-13-15,1 0 2 16,1 0-33-16,2 2-60 15,2 6-6-15,2-1-17 16,1 0 27-16,0-4-334 16</inkml:trace>
  <inkml:trace contextRef="#ctx0" brushRef="#br1" timeOffset="-180083.64">21647 4509 505 0,'0'0'211'0,"0"0"-62"15,0 0-56-15,0 0-47 16,0 0-23-16,0 0-7 16,0-13 0-16,0 13-6 15,0 0-3-15,0 0 0 16,0 2-7-16,0 11 11 16,0 1 8-16,0 4-9 15,0 2-5-15,0 1 3 0,0 1 0 16,0 0-8-16,0 2 6 15,2 0-6-15,1-1 1 16,2 0-1-16,-1-2 1 16,0 2-2-16,4 0-12 15,-2-1-26-15,0 3-17 16,1-1-35-16,-5-2-139 16,-2-4-57-16</inkml:trace>
  <inkml:trace contextRef="#ctx0" brushRef="#br1" timeOffset="-172698.06">22182 4642 467 0,'0'0'93'0,"0"0"29"16,0 0-66-16,0 0-36 15,0 0-11-15,0 0-1 16,0 0 1-16,25-12 16 16,-10 10 35-16,3-1-12 15,1-1-14-15,5 0-7 16,2-2-10-16,2 1-2 15,2-5 0-15,3 3-5 16,-2-2 6-16,-4 1-12 16,-1 1-2-16,-3 2 2 15,-10 4-4-15,-1 1-5 16,-7 0-29-16,-2 0-45 0,-2 0-99 16,-1 1-49-1,0 2-133-15</inkml:trace>
  <inkml:trace contextRef="#ctx0" brushRef="#br1" timeOffset="-172057.85">22994 4360 508 0,'0'0'45'0,"0"0"80"16,0 0-23-16,0 0-55 15,0 0 77-15,0 0-77 16,14-35 5-16,-14 35-21 16,0 0-15-16,0 0-9 15,0 0-5-15,0 0-2 16,0 7 1-16,-3 8-1 15,-3 5 7-15,0 1-7 16,1-1 2-16,2-3-1 16,0-1 1-16,2-3-2 15,1-3-2-15,0-3 2 16,0 0 0-16,0-4 0 16,0 0 1-16,0-1 0 0,6-1-1 15,3-1 0-15,5 0 3 16,5 0-3-16,2 0 3 15,-2-6 1-15,2 0-4 16,-2-2 0-16,-2 2 3 16,-2-1-3-16,0 4 1 15,-4 1 0-15,0-1-1 16,-2 3 0-16,0 0-1 16,-4 0 1-16,2 0 2 15,-4 0-2-15,1 0-1 16,-1 0 1-16,-3 0-1 15,0 0 1-15,0 0 0 0,0 4 0 16,-12 2 0 0,-13 2 0-16,-8 3 0 0,-4-3-1 15,4-2-16-15,3 0-11 16,2-5-15-16,7-1-30 16,3 0-36-16,3 0-34 15,5 0-58-15,5-12-46 16</inkml:trace>
  <inkml:trace contextRef="#ctx0" brushRef="#br1" timeOffset="-171728.52">23040 4305 520 0,'0'0'138'16,"0"0"18"-16,0 0-27 16,0 0-76-16,0 0-28 15,0 0-11-15,13-12-11 16,23 8 13-16,10 0-3 0,3-1-4 15,-3 0-7-15,-6 2-1 16,-5 2 0-16,-5 1-1 16,-7 0-32-1,-2 0-37-15,-8 1-138 0,-6 6-110 16</inkml:trace>
  <inkml:trace contextRef="#ctx0" brushRef="#br1" timeOffset="-166607.95">4005 10369 195 0,'0'0'175'0,"0"0"-95"16,0 0-14-16,0 0-2 15,0 0-8-15,0 0 5 16,0 0 3-16,0 0-8 16,0 0-10-16,0 0-3 15,0 0-10-15,0 0-5 16,0 0-11-16,0 0 5 16,0 0 0-16,0 0-4 15,0 0 0-15,0 0-3 16,0 0-3-16,0 0-2 15,0 0 0-15,0 0-4 16,0 0-6-16,0 0 6 0,6 0-6 16,6 0 2-16,4 7 11 15,4 0-3-15,2-1 2 16,2 1-3-16,-1 0 3 16,-1 0-7-16,3-2 1 15,-4 3-4-15,4 1 7 16,-2-2-7-16,-1 1 6 15,2 2-1-15,0 0-3 16,-3-1 0-16,3 1 1 16,-2-1-1-16,2 0 0 15,-3 1-3-15,4-2 2 16,-1 1 4-16,-2 2-3 16,-1-2-2-16,2 3 1 0,-3 0 0 15,-1-2-1 1,-1 2-1-16,2 0 0 0,0-3-1 15,-1 2 3-15,-1-2-1 16,1 1-2-16,-1-1 2 16,-1 1-2-16,-3-1 3 15,0 0-2-15,2 0 0 16,-2 1 0-16,2 0-1 16,-2 0 2-16,5 1-1 15,-1 0-1-15,1 0 0 16,2 1 1-16,2 1 0 15,-1 1 0-15,2 0-1 0,1-2 3 16,-4 2-3-16,0-3 1 16,1 2 1-16,-3-2-2 15,-3 0 0-15,0 0-2 16,-1 1 2-16,0 0 0 16,-2-3 2-16,1 3 0 15,2-3-2-15,-2 1 1 16,3 0-1-16,1 0 0 15,0-1 1-15,0 0 0 16,3 1 1-16,0-3-1 16,0 2 1-16,-4-2 0 15,3 0-2-15,-2-2 0 16,-2 2 2-16,1-3 1 0,-1 1-3 16,2 0 1-1,-3 1-1-15,0-2 3 0,0 1-3 16,0-3 2-1,-3 3 0-15,2-1-2 0,-4-1 1 16,6 3 1-16,-6-2-2 16,1 1 1-16,2 0-1 15,-3-1 3-15,0 1-2 16,3-1 0-16,-4 0-1 16,2 0 2-16,-1 0-1 15,-1-2-1-15,-1 1 0 16,0 0 0-16,3-2 0 0,-4 1 3 15,1 3-3-15,-1-3-1 16,2 1 0-16,-3 1 2 16,3-1-1-16,1-1 2 15,1 1 1-15,-2 1-3 16,1-2-1-16,-1 3 1 16,-2-2 2-16,1 0-2 15,-2 1 0-15,0-1 0 16,0-1 3-16,0 1-4 15,1-2 1-15,-2 2 0 16,-1 0 2-16,-2-1-1 16,4-1 0-16,-5 1-1 15,2-1 2-15,0-1-1 16,-1 1-1-16,2 0 2 16,-1 2-2-16,2-1 0 0,-2 0 1 15,3 0 0-15,-2-1 0 16,-1 0 0-16,3 2-1 15,-4-3 0-15,3 3 2 16,-1-3-1-16,0 1-1 16,-1 2 0-16,0-1 0 15,3-1 3-15,-2 2-2 16,1-2-1-16,-1 2 0 16,-1 0 0-16,2 0 0 15,-2 0 2-15,1-2-1 16,-1 1-1-16,0-2 0 15,0 0 0-15,-3 2 0 0,3 1 0 16,2-1 0 0,-5-1 1-16,6 1 0 0,-5-1-1 15,1 1 1-15,1-2-1 16,-2 1 1-16,1-1-1 16,-1 0 0-16,2 3 0 15,-3-3 0-15,3 0 0 16,-2 4 0-16,2-3 1 15,0 2 0-15,-2 0 0 16,3-1-1-16,-4 0 0 16,3 0 1-16,0-2-1 15,-3 3 0-15,3-2 1 16,-3-1-1-16,2 1 0 0,-2 1 1 16,1-2-1-1,-1 0 0-15,0 0 1 16,0 0 2-16,0 0 0 0,0 0 1 15,0 0-1-15,0 0-3 16,-6-4-40-16,-11-5-22 16,-3 2-28-16,-7-3-19 15,-6-4-163-15,-4-3-233 16</inkml:trace>
  <inkml:trace contextRef="#ctx0" brushRef="#br1" timeOffset="-165445.28">4902 11056 302 0,'0'0'178'0,"0"0"-103"15,0 0 20-15,0 0-34 16,0 0-14-16,0 0 6 16,0 0 2-16,0 0-19 0,0 0 1 15,0 0-5-15,0 0-8 16,0 0-2-16,0 0-2 16,0 0 0-16,0 0 1 15,0 0-1-15,0 0 5 16,0 0 0-16,0 0-4 15,0 0 5-15,0-3 1 16,-2-7-1-16,-4-5-10 16,2-5-14-16,-1-4 0 15,-1 0 2-15,2-1-3 16,-2-2 0-16,-3-1 3 16,0-3-4-16,1-2 1 15,-1 3 1-15,1 2-1 16,-1 5-1-16,1 1 0 15,2 3 2-15,-1 2-2 0,0 0 0 16,3 5 1-16,0 1-1 16,-1 0 1-16,4 2-1 15,-2 3 1-15,0 1 4 16,3 0-5-16,-3 3 0 16,3-3 1-16,-1 1 2 15,-1 1 1-15,1 1-3 16,1 2 2-16,-3-3 3 0,3 3-4 15,0 0-1 1,0 0 0-16,0 0 1 0,0 0 1 16,0 0-3-16,0 0 0 15,0 0-2-15,0 0-1 16,0 0 2-16,0 0-7 16,0 0 4-16,0 0 4 15,6-2 2-15,5 0 4 16,2 0-5-16,1 1-1 15,2-2 0-15,1 1 1 16,-2 0 2-16,3 2-3 16,-3 0 2-16,4 0-2 15,0 0 1-15,1 0 1 16,2 0-2-16,2 0 2 16,0 0-1-16,-3 2-1 0,1 4 1 15,-1-3-2 1,-3 0 1-16,0 0 0 0,-3-3 1 15,0 4 3-15,0-3-3 16,-2 1 0-16,-1-2-1 16,-4 1-1-16,0-1 0 15,0 1 0-15,-2 1-14 16,-3 2-32-16,2 3-26 16,-5 7-25-16,0 5-82 15,-10 6-254-15</inkml:trace>
  <inkml:trace contextRef="#ctx0" brushRef="#br1" timeOffset="-164664.35">4432 11032 223 0,'0'0'133'16,"0"0"-53"-16,0 0-5 15,0 0 0-15,0 0 26 16,0 0-12-16,-3-35 7 16,3 33-27-16,0 2-26 15,0 0-10-15,0 0-9 16,0 0 2-16,0 0-9 15,0 0 1-15,0 0 1 16,0 0-6-16,0 0-4 16,0 0-1-16,0 0-2 15,0 2 1-15,0 7 7 16,13 2 3-16,-2 1-5 16,3 3-2-16,0 1 5 0,2 2 4 15,2 2-4-15,0 1-2 16,2 2-2-16,-1-1 1 15,2 1 2-15,-3-1-4 16,-2-2-3-16,-2 0-2 16,-1 0-3-16,-4-3 4 15,0-2-5-15,0-2 0 16,-2-2-1-16,-2-1 1 16,0-3-1-16,0-2-2 15,-3 0-30-15,2-2-30 16,-1-2-11-16,-3-1-65 15,0 0-328-15</inkml:trace>
  <inkml:trace contextRef="#ctx0" brushRef="#br1" timeOffset="-147984.72">6687 12574 7 0,'0'0'5'16,"0"0"-1"-16,0 0-4 15,0 0 2-15,0 0-2 0,0 0 0 16,0 0-1 0,0 0-3-16,0 0 4 0,-16-31-4 15,16 28-5-15</inkml:trace>
  <inkml:trace contextRef="#ctx0" brushRef="#br1" timeOffset="-128267.54">7090 7048 214 0,'0'0'44'15,"0"0"7"-15,0 0 14 16,0 0-25-16,0 0-21 16,0 0-3-16,0 0-5 15,0 0-3-15,0-10 0 16,0 10 4-16,0 0 6 16,0 0 7-16,0 0 5 15,0 0-4-15,0 0 1 0,0 0-7 16,0 0-6-16,0 0 0 15,0 0-7-15,0 0-1 16,0 0 5-16,0 0-3 16,0 0 19-16,0 0 36 15,-2 0 22-15,-1 0-22 16,0-4-36-16,-1 1 1 16,1 0 3-16,-3 0-10 15,3 2 8-15,-2-2-6 16,2 2-3-16,2-2-6 15,-1 1 0-15,2 1-1 16,0 1-1-16,0 0 1 16,0 0-8-16,-1 0 1 0,1 0 0 15,0 0 3-15,-2 0 1 16,2 0 2-16,0 0-1 16,0 0 1-16,0 0 4 15,0 0-3-15,0 0-2 16,0 0-1-16,0 0-1 15,0 0-1-15,-1 0-4 16,1 0-1-16,0 0-3 16,0 0 0-16,0 0 0 15,0 0-1-15,0 0 0 16,0 0 0-16,0 0-2 16,0 0 3-16,0 0-4 15,0 0 3-15,0 0 0 0,0 0 0 16,0 0 1-16,0 0-3 15,0 0 3-15,0 0 0 16,0 0 0-16,0 1 0 16,1 1 1-16,10-1 1 15,2 1 1-15,2-2-3 16,1 0 1-16,0 0 0 16,0 0-1-16,-3 0 1 15,4 0-1-15,-2 0 3 16,-1 0-3-16,2 0 0 15,-1 0 0-15,1 0 0 16,2 0 0-16,-3 0 1 16,1 0 0-16,1 0-1 15,0-3 0-15,0 1 0 0,1 0 0 16,1 2 0-16,-2-2 1 16,5 2-1-16,-1-2 1 15,1-1-1-15,5 1 0 16,0 1 0-16,1 0 1 15,-1-1-1-15,3 2 0 16,-3-3 0-16,3 2 0 16,-4 0-1-16,-3 0-2 15,1-1 2-15,-2-1 1 16,2 1 2-16,1-1-2 16,-1 0 0-16,5 0 1 15,-3-1-1-15,4 0 0 0,0 1-2 16,1 0 5-16,2-2-7 15,0-1 5-15,0 2-1 16,-2 2 0-16,2-3 0 16,-1 2 0-16,-2 0 1 15,0 0-1-15,0-1 0 16,-4 2 0-16,-1 0 0 16,2 2 0-16,-5-1 3 15,5-1-3-15,1 1 0 16,0 1 2-16,1-2-2 15,-2 0 0-15,4 1 0 16,-4-1 0-16,0 0 0 16,-3-1 0-16,-2 3 0 0,2 0 0 15,-3-2 0-15,4 2 1 16,-1 0-1-16,-2 0 0 16,-4 0 0-16,4 0 0 15,1 0 0-15,3 0 1 16,0 0-1-16,1 0-1 15,1 0 1-15,-2 0 0 16,-1 0-4-16,0 0 4 16,-3 0 0-16,0 0 0 15,-1 0-1-15,1 0 0 16,-4 0 1-16,7 0 1 16,-4 0-1-16,3 0 0 0,0 0 0 15,0 0 0-15,1 0 0 16,2 0 0-16,-2-4 2 15,0 0-2-15,1 0-1 16,-2 1 0-16,-3 3 1 16,-1-2 0-16,0 0 1 15,1 0-1-15,-3-1 3 16,1 0-2-16,-1 1-2 16,-1 2 2-16,0 0 1 15,-2 0-1-15,5 0-1 16,-5 0 0-16,2-3 0 15,0 3-1-15,0 0 1 16,2 0 2-16,-4 0-2 16,-1 0 0-16,0 0 0 15,0 0 0-15,0 0 0 0,0 0 0 16,1 0 0-16,0 0 1 16,-1 0 0-16,2 0-2 15,0 0 1-15,-1 0 0 16,1 0 2-16,-4 0-2 15,3 0 0-15,-3 0 0 16,1 0 0-16,-1 0 0 16,0 0 0-16,2 0 0 15,-2 0 0-15,1 0 0 16,-1 0 2-16,-1 0-2 0,0 0 0 16,0 0 0-1,2 0 2-15,1 0-2 0,-2 0 1 16,-1 0 0-16,-1 0-1 15,1 0 0-15,-2 0 0 16,0 0 0-16,0 0 0 16,2 0 0-16,-2 0 1 15,-2 0-1-15,2 0-3 16,-2 0 3-16,2 0 3 16,-2 0-3-16,1 0 0 15,-3 0 0-15,-1 0 2 16,-1 0-1-16,1 0-1 15,1 0 6-15,-3 0-5 16,-1 0 3-16,5 0-3 16,-5 0 1-16,3 0 1 0,-3 0-3 15,-1 0 6-15,2 0-4 16,-2 0 0-16,0 0 1 16,1 0 1-16,-1 0-1 15,0 0 1-15,0 0-4 16,0 0 7-16,2 0-2 15,-2 0-1-15,0 0-2 16,0 0 3-16,0 0-5 16,0 0 2-16,0 0 2 15,1 0-2-15,-1-2-2 16,0 1 0-16,0 1 1 16,0 0-1-16,2 0 0 0,-1 0-2 15,0-2 2-15,-1 2-19 16,0 0-55-16,0 0-10 15,-25 2 2-15,-20 8-58 16,-17-6-408-16</inkml:trace>
  <inkml:trace contextRef="#ctx0" brushRef="#br1" timeOffset="-126867.95">8753 6745 423 0,'0'0'80'0,"0"0"48"16,0 0-47-16,0 0-35 15,0 0 9-15,0 0-8 16,0 0 10-16,-9-5-16 16,6 5-5-16,2-2-8 15,1 1 4-15,-2 1-1 16,2 0 0-16,0 0-5 16,0 0-5-16,0 0-3 0,0 0 5 15,0 0-6-15,-1 0 2 16,1 0-7-16,0 0-3 15,0 0-2-15,0 0-4 16,0 0-3-16,0 0 1 16,0 0 0-16,10 1 7 15,6 4 5-15,2 1-6 16,0-1-3-16,3 3 9 16,1-3-9-16,-1 2 2 15,1-4 1-15,-4 2-5 16,1-1 3-16,-3 1-4 15,-3 0 0-15,2-1 3 16,-4-1-4-16,2 2 1 0,-4 0-3 16,2-3 2-1,-1 1 0-15,-4 1 0 16,4-1 0-16,-1 0 1 16,2 1 3-16,-4-2-4 0,-1-1-1 15,0-1 0-15,0 1 1 16,-5-1 0-16,2 0 4 15,0 0-3-15,-1 2-1 16,1-2 0-16,-3 0 0 16,0 0 0-16,0 0 0 15,0 0 0-15,0 0 0 16,1 0-1-16,-1 0 1 0,0 0 0 16,0 1 0-16,0-1 0 15,0 0 0-15,0 0 3 16,0 2-5-16,0-2 2 15,0 4-1-15,0 3 1 16,-10 6 1-16,-5 2 3 16,-3 2-2-16,3 2 1 15,-1 1 2-15,-4 3 3 16,3 2-6-16,-1 0 4 16,0-1 0-16,1-3 4 15,-2-1-5-15,0-2 5 16,2-1-2-16,-3-2-2 15,6 0 1-15,1-2-4 16,2-2 4-16,2-1-4 16,2-2-2-16,2-2 4 0,1-3-5 15,2 0-1-15,1-1 1 16,-1 1 2-16,2-3-2 16,0 1 0-16,-2-1 0 15,2 0 1-15,0 1-1 16,0 1 0-16,-1 3-3 15,1-2-1-15,0 2-27 16,-1-1-27-16,-1 1-30 16,-1 3-6-16,0-8-35 15,-1 0-276-15</inkml:trace>
  <inkml:trace contextRef="#ctx0" brushRef="#br1" timeOffset="-125462.79">8950 6089 283 0,'0'0'323'16,"0"0"-152"-16,0 0-55 15,0 0-47-15,0 0-34 16,0 0 14-16,-15-36-19 16,15 36 8-16,0 0-7 15,-2 0-8-15,2 0-5 16,0 0-9-16,0 0 4 0,0 0-5 16,0 0-2-1,0 0 2-15,-1 0-7 0,1 0 4 16,0 0-4-16,0 6 7 15,0 2 5-15,0 4 7 16,0-1-7-16,0 2-2 16,0 0-2-16,1 3 0 15,1 4-1-15,4-1-4 16,-3 3 6-16,0 1-3 16,1-1-6-16,0 1 9 15,1-2-5-15,0-1-4 16,-2-1 4-16,0-4-5 15,0-1 0-15,1 2 0 16,1-5 1-16,-3-1-1 16,4 3 0-16,-1-2-13 0,-2 3-49 15,-2 3-22-15,-1 0-1 16,-4-4-130-16,-15-2-563 16</inkml:trace>
  <inkml:trace contextRef="#ctx0" brushRef="#br1" timeOffset="-112507.97">11757 5213 388 0,'0'0'51'0,"0"0"48"16,0 0-7-16,0 0-42 0,0 0-7 16,0 0-1-1,0 0-11-15,0 0-3 0,-3 0-5 16,3 0 11-16,0 0-12 16,0 0-1-16,0 0 6 15,0 0-6-15,0 0 3 16,0-3 1-16,0-2-8 15,0 3 2-15,0-2-7 16,4-2-1-16,2 1 3 16,3 1-7-16,3-1-4 15,-3 0 7-15,2 2-7 16,-3 2 2-16,-2 1 1 16,4 0-5-16,-3 0 3 15,0 0-3-15,1 0-2 16,-4 3 2-16,1 6-1 0,-1 2 1 15,-4 0-1-15,0 3 2 16,0 0-1-16,0 0 1 16,0 0-2-16,0 0 0 15,-6 0 2-15,-1-2 1 16,-5-1-1-16,2 0-3 16,-4 2 3-16,-2-2-2 15,2-1 5-15,1 0-5 16,2-6 0-16,4 1 0 15,-1-2 1-15,6 1 0 16,-1-4-1-16,1 0 1 16,2 0-1-16,-1 0 0 15,1 0 0-15,0 0 1 16,0 0-1-16,0 0 9 0,0 0-3 16,0 0 3-16,0 0-1 15,1 0-4-15,12 0-2 16,1-7 3-16,8 1-1 15,-2 0-4-15,-2 1 0 16,1 2 0-16,-3 0 1 16,-1 3 0-16,-4 0-1 15,1 0 0-15,-2 0-1 16,-2 0 0-16,1 6 0 16,-2-1 2-16,-1 4-2 15,-2-1 2-15,-1 2-1 16,0 3 0-16,-1 1 2 15,-2 0-5-15,0 1 7 16,0 3-3-16,0-3-1 16,0 1 1-16,-5 0 0 0,-4-2 1 15,-4 1 1-15,1-3 6 16,-4-3-6-16,1 0 9 16,-2-3-5-16,0-1-1 15,0 0-2-15,2-2-2 16,-4-3-1-16,5 2-1 15,-4-2-3-15,0 2-19 16,2 3-36-16,-5-1-40 16,3-3-231-16</inkml:trace>
  <inkml:trace contextRef="#ctx0" brushRef="#br1" timeOffset="-110564.64">12109 13240 31 0,'0'0'41'0,"0"0"-33"15,0 0 4-15,0 0-10 16,0 0-2-16,0 0-2 16,0 0-14-16,-24 0-6 15,20-3-32-15</inkml:trace>
  <inkml:trace contextRef="#ctx0" brushRef="#br1" timeOffset="-109901.53">12109 13240 347 0,'-56'-83'102'0,"56"78"2"16,0 3-9-16,2-1-7 15,-2 3 3-15,0 0-5 0,0-1-31 16,0 1-16 0,0-1 4-16,0 1-2 15,0 0-12-15,0 0-6 0,0 0-12 16,0 0 5-16,0 0-13 15,0 0 1-15,0 14 3 16,-6 6-6-16,-6 8 10 16,0 1 5-16,-1 1-11 15,-1-1 10-15,1-2-13 16,1-2 7-16,-1-3-6 16,0-2 2-16,3-5-3 15,0-3 0-15,4-3-1 16,2-4 0-16,-1-2 0 15,2-1 0-15,1-1-1 0,-1-1 1 16,3 0 1-16,0 0-1 16,0 0 0-16,0 0-1 15,0 0 1 1,0 0-1-16,0 0 0 0,0 0-1 16,0 0-1-16,0 0-3 15,5 0 5-15,10-10 2 16,4 2 0-16,-2-2 0 15,4 3-1-15,-2 0-1 16,1 0 1-16,0 1-1 16,3 0-1-16,0 3-2 15,0 3-10-15,1-2 1 16,-2 2-7-16,-4 0-4 0,-3 0-1 16,-1 0 1-1,-3 2-19-15,-6 3-22 0,1-1-8 16,-5 1-47-16,-1-2-5 15,0-3-64-15,0 0-151 16</inkml:trace>
  <inkml:trace contextRef="#ctx0" brushRef="#br1" timeOffset="-109415.72">12142 13182 237 0,'0'0'325'0,"0"0"-199"15,0 0-39-15,0 0-20 16,0 0-6-16,0 0 0 15,-6-40-3-15,6 35-6 16,0 1-11-16,-2 3-3 16,2-1-6-16,0 2-10 15,0 0-1-15,0 0-8 16,0 0 0-16,0 0-5 0,0 0 0 16,0 0-7-16,0 3-1 15,0 12 0 1,0 5 15-16,0 5 1 0,0 1-8 15,0-1-5-15,0 4 3 16,5-2 2-16,0 3-2 16,-1 0 0-16,0-1-3 15,1 0-2-15,-1-2-1 16,-1-2 0-16,2-1 0 16,-2 0 0-16,1 0-9 15,-2 0-39-15,3 2-14 16,0-3-12-16,-5-3-109 15,0-9-446-15</inkml:trace>
  <inkml:trace contextRef="#ctx0" brushRef="#br1" timeOffset="-81858.61">7181 7810 31 0,'0'0'181'16,"0"0"-78"-16,0 0-29 15,0 0-20-15,0 0-9 16,0 0-1-16,0 0 14 16,0 0 27-16,0 0-16 15,-3 0 0-15,3 0-11 0,0 0-7 16,0 0-17-16,-2 0-9 16,2 1 0-16,0-1-6 15,0 0 4-15,0 0-6 16,0 0 4-16,0 2-6 15,0-2 5-15,0 0-5 16,0 1-3-16,-1-1-2 16,1 0-2-16,0 0 2 15,0 0-2-15,0 0-7 16,0 0 4-16,0 0 3 16,0 0-6-16,0 0 6 15,3 0 4-15,7 0 10 16,3 0-16-16,1 0 3 0,-1 0-4 15,-2 0-2-15,1 2 1 16,1-1-1-16,-2 1-3 16,2-1 2-16,-2 0-2 15,2 2 0-15,2 0 4 16,0-1-4-16,2 0 0 16,3 0 0-16,0-2 3 15,2 3-2-15,-1-3-1 16,-2 0 1-16,-1 0 0 15,3 0-1-15,-2 3 1 16,2-3 0-16,-3 0-1 16,3 0 0-16,-2 0 0 0,1 0 0 15,1 0 1 1,-1 0 1-16,1 0 1 0,3 0-3 16,0 0 2-16,-2 0-2 15,4 0 2-15,-4-3-2 16,1 0-3-16,2 3 3 15,-1-3 0-15,-3 0 1 16,4 0 3-16,-1-1-5 16,1 0 2-16,-1-1 0 15,4 1 0-15,-2 0 3 16,2-2-3-16,-1 1-1 16,0 1 0-16,0-2 2 15,3 1 4-15,-2-1-5 16,0 1-1-16,-1 0 0 15,4 1 4-15,-1-1-4 0,0 2 0 16,-3-2 2-16,4 1 0 16,-4-1-2-16,-5 2 0 15,2 3 0-15,-3-4 0 16,0 0 0-16,2 1 0 16,-1 0 0-16,2 0 0 15,-2-2 3-15,4-1-3 16,-1 2-2-16,-2 2 2 15,3-3 2-15,-2 1-1 16,0 1-1-16,1 0 0 16,0 1-1-16,1-1 1 15,-1-1 0-15,-2 1 0 0,0 0 0 16,1 0 2-16,0-1-6 16,1 0 4-16,-3 1 0 15,1 0 0-15,0-2 0 16,2 4-2-16,-2-4 1 15,-1 0 1-15,3 1 0 16,-3 0 0-16,1 0 0 16,2-1 0-16,-2 1 0 15,2-2 1-15,-1 1-1 16,-1-2 1-16,3 3-1 16,-1-2 0-16,-1-1 0 15,1 4 0-15,-4-3 0 16,2 1 1-16,-2 3 1 15,-3-2-2-15,0 1 0 0,-1 0 0 16,0-1 0-16,0 1 0 16,-1 0 1-16,1 0-1 15,-1 2 0-15,0-2 0 16,-1-1 4-16,0 0-4 16,-3 3 0-16,-1-1 0 15,0 1-1-15,-2-1 1 16,3 1-1-16,-3 1 2 15,-2-1-1-15,1 1 0 16,4 0 0-16,-3-1 0 16,0-1 0-16,1 1 0 0,2-1 1 15,1 0-2 1,1 1 1-16,2 0 0 0,-2-1 1 16,-1 1-1-16,2-2 0 15,-3 2 0-15,3-1 0 16,-3 2 0-16,1-1 1 15,-2 1-1-15,-2-1 0 16,-1 1 0-16,-2-2 0 16,2 0 0-16,-2 2 0 15,2 0 0-15,0 0 0 16,1 0 0-16,0 0 0 16,3 0 0-16,-3 0 0 15,2-3 0-15,-1 3 0 16,-1 0 0-16,0-2 0 15,1 2-1-15,1 0-2 0,1 0 3 16,0 0 3-16,0 0-3 16,-3 0 1-16,5 0-1 15,-1 0 0-15,-2 0-4 16,-2 0 4-16,2 0 1 16,-3 0 0-16,0 0-1 15,-1 0-1-15,0 0 1 16,-4 0 0-16,4 0 0 15,-3 0-1-15,2 0 1 16,-1 0 2-16,3 0-2 16,-1 0 0-16,-1 0 2 15,-2 0 0-15,2 0 2 0,0 0-2 16,0 0-1-16,0 0-1 16,-1 0 1-16,-2 0 2 15,-2 0-4 1,-1 0 2-16,0 0 3 0,0 0-4 15,0 0-1-15,0 0 1 16,0 0-28-16,0 0-32 16,-21 0-6-16,-16 10-41 15,-17 2-69-15,-10 1-167 16</inkml:trace>
  <inkml:trace contextRef="#ctx0" brushRef="#br1" timeOffset="-80739.55">8863 7570 478 0,'0'0'105'15,"0"0"33"-15,0 0-41 16,0 0-17-16,0 0-14 16,0 0-18-16,1 0-14 15,-1 0-5-15,0 0-1 16,0 0-4-16,0 0 7 15,0 0-9-15,0 0-5 16,0 0 6-16,0 0 0 16,0 0-10-16,0 0 5 15,0 0-1-15,0 0-3 0,0 0-1 16,0 0-6-16,-7 0-4 16,-5 0-3-16,-4 0 0 15,1 9 1-15,-3 2 0 16,2 2 1-16,-1-1 0 15,2 2 1-15,-1-3-1 16,1 3 0-16,-1-3-1 16,4 1 3-16,-3-1-3 15,3 0 0-15,-1 0 0 16,2-3 0-16,2 1 1 16,0-4-2-16,3 0 0 15,3-2 1-15,2-3-1 16,1 0 1-16,0 0 0 15,0 1-1-15,0-1 0 0,0 0 0 16,0 0-1-16,0 0 0 16,0 0-1-16,0 1-1 15,0 2-1-15,0 4 1 16,0-1 3-16,0 2 0 16,0 0 1-16,1-1 0 15,7 2 2-15,0 1 0 16,-1 3 1-16,8 1 3 15,-1-2-6-15,0 2 8 16,2-2-9-16,-1 0 6 16,0-2-3-16,-4 0-2 15,5-4 0-15,-4 2 0 16,1-4-1-16,-1 0 1 0,-4-1-1 16,-1 0 0-16,0 0-1 15,-2-3-12-15,-1 3 2 16,1-2-19-16,-2 0 2 15,2 2-4-15,-2 1-12 16,4 1 5-16,-1 2-15 16,-2 1-51-16,0-1-132 15,0-2-104-15</inkml:trace>
  <inkml:trace contextRef="#ctx0" brushRef="#br1" timeOffset="-79893.22">9091 7956 508 0,'0'0'128'0,"0"0"-9"16,0 0-31-16,0 0-31 16,0 0 1-16,0 0-20 15,-40-6-1-15,34 6-2 16,0 0-12-16,-1 0 12 16,-2 0-15-16,0 0 3 15,0 4-7-15,3 2 1 0,0 1 0 16,1 0-4-1,0 1 0-15,2 2 0 0,1 1-8 16,2 1 5-16,0 4 3 16,0-2-1-16,0-1-3 15,0 2-1-15,3-1 4 16,4-1-4-16,1-3-1 16,1-2-3-16,0-2-3 15,3-1 9-15,-2-1-6 16,2-2-1-16,2-2 4 15,-1 0-6-15,2 0 6 16,-1 0-5-16,0-6 0 16,0-2 1-16,-1-3 0 15,2 1-2-15,-2-2-1 0,-1-1 0 16,-1 2 2-16,-2-2 1 16,-3 2-3-16,-2 0 5 15,-1 0-5-15,0 2 1 16,-1-1 2-16,-2 2-3 15,0-1 1-15,0 1-1 16,0 1 3-16,0 0-3 16,0-1 0-16,0 1 1 15,-7-1-1-15,-3 2 0 16,-6 0 0-16,2 1-3 16,-3 1 2-16,-2 3-2 15,-3 1 0-15,-3 0-7 16,-2 1-13-16,0 14-12 15,-1 3-11-15,1 5-22 16,3 5-15-16,-3-2-161 0</inkml:trace>
  <inkml:trace contextRef="#ctx0" brushRef="#br1" timeOffset="-68471.03">20648 6204 466 0,'0'0'95'0,"0"0"7"16,0 0-31-16,0 0-30 16,0 0-7-16,0 0 7 0,0 0-29 15,0 0 22-15,11-23-3 16,-10 21 1-16,-1 1-1 15,0-3 0-15,0 4 3 16,0 0-3-16,0 0-10 16,0 0 7-16,0 0-6 15,0 0-5-15,0 0-2 16,0 0-11-16,0 0 3 16,0 0 0-16,0 0-3 15,0 0-4-15,0 12 0 16,1 5 5-16,-1 5 7 15,2-1-3-15,0 2 0 16,-1 1-5-16,1-1 3 0,-2 2-2 16,0-2-2-16,0 0 0 15,0 1 0-15,1-3 1 16,-1-1-1-16,2-5-3 16,-2-1 1-16,5-3-2 15,-3-3 0-15,-1 0-1 16,1-4 2-16,-2-1-2 15,0-1-9-15,3-2-7 16,-3 3-6-16,0-3-3 16,0 3-12-16,0-1-17 15,0 1-23-15,0-2-29 16,0-1-115-16,-3 0-224 16</inkml:trace>
  <inkml:trace contextRef="#ctx0" brushRef="#br1" timeOffset="-67651.63">20999 6116 576 0,'0'0'126'15,"0"0"-35"-15,0 0-22 16,0 0-59-16,0 0-10 0,0 0 16 16,0 12 37-16,0 0-5 15,0 0-11-15,0 2-5 16,0 6 5-16,0 1-13 16,0 1-3-16,0 3-1 15,0-1-2-15,0 2-7 16,0-2 0-16,0 1-5 15,0-3-1-15,0-1-2 16,0-3 7-16,0-2-7 16,0-4-2-16,0-1 1 15,0-5-1-15,0 1-1 16,0-3 0-16,0-2 0 16,0 1-4-16,0 0-10 15,0-2-3-15,0 1-14 0,0 1-8 16,0-1-44-16,0 1-39 15,0-3-149-15,0 0-190 16</inkml:trace>
  <inkml:trace contextRef="#ctx0" brushRef="#br1" timeOffset="-65460.89">21394 6254 232 0,'0'0'119'0,"0"0"-18"0,0 0-12 16,0 0-21-16,0 0 9 15,0 0-18-15,3-25 16 16,-3 21-1-16,0 3-47 15,0-2 1-15,-3 2 2 16,2 1-7-16,-2-2-5 16,-3 2 5-16,3 0-9 15,-5 0-2-15,-4 3-6 16,3 8 5-16,-1 3 0 16,-1 1-4-16,2 2 8 0,1 0-3 15,3-1-4-15,1 3 4 16,1-2 1-16,1-1-8 15,1-2 7-15,1-2-9 16,0-1 6-16,0 0-5 16,0-3 1-16,0-2 0 15,4 2 3-15,2-4-1 16,4 1 3-16,1-2-6 16,1 1 7-16,0-3-10 15,0-1 7-15,1 0-2 16,-2 0-3-16,3 0 3 15,0 0-6-15,2-8 7 16,-1-1-6-16,-3-2 1 0,1 0 0 16,-3-3 0-16,1 2 3 15,-3-1-5-15,-4-2 0 16,1-1 1-16,-1 1 1 16,-2-1-2-16,-2 1-2 15,0-2 1-15,0 5 0 16,0 1-4-16,-9 2-2 15,-5 3-7-15,-3 3 2 16,-7 3-4-16,-3 0-8 16,-3 12 4-16,0 5-10 15,2 5-9-15,5 1-36 16,4 0-56-16,1-4-101 16,8-2-64-16</inkml:trace>
  <inkml:trace contextRef="#ctx0" brushRef="#br1" timeOffset="-64379.03">21901 6242 356 0,'0'0'117'16,"0"0"3"-16,0 0-14 16,0 0-47-16,0 0 34 15,0 0-19-15,2-17-29 16,-2 17-22-16,0-1 4 15,0 1-6-15,-2 0 2 16,-10 0-15-16,-4 8 4 16,-3 4-5-16,0 3 15 15,2 3-8-15,0-3-4 16,1 3-3-16,5-2-1 0,1-1 1 16,4 1 5-1,2-3-10-15,1 2 5 0,3-3-1 16,0 0 2-1,0-1 6-15,0 1-6 0,0-2-2 16,4-2 1-16,4-2 0 16,2-3 1-16,-1 0-6 15,1-1-1-15,2 0 8 16,2-2-2-16,0 0-3 16,3 0-1-16,-1 0 0 15,-1-7 3-15,1-3-3 16,0-2-2-16,-2 0 2 15,-4-2-3-15,3-1 6 16,-7-2-6-16,1 1 3 16,-1-3-3-16,0 1 0 0,0-1-4 15,-4 3 3-15,-2 2-1 16,0 3 1-16,0 2-6 16,0 1-6-16,-6 5-2 15,-5 3-6-15,-4 0 2 16,-6 0-3-16,-2 5-12 15,-1 10-6-15,4-1-60 16,3 3-58-16,3-3-94 16,4-1-84-16</inkml:trace>
  <inkml:trace contextRef="#ctx0" brushRef="#br1" timeOffset="-63452.09">22240 6138 395 0,'0'0'97'0,"0"0"41"16,0 0-13-16,0 0-26 15,0 0-22-15,0 0-26 16,0-28 0-16,0 28-3 15,0 0-9-15,0 0-14 16,0 0-7-16,0 0-6 16,0 0-3-16,0 8-2 15,-3 15 1-15,-7 5 33 16,0 5-21-16,3 2 0 16,-1-1-6-16,3 2-5 0,1-5-5 15,-2-2-1-15,4 0 2 16,2-3-3-16,0-6-1 15,0 0-2-15,0-4 0 16,0-5-9-16,0 0-9 16,0-5-1-16,0 1-10 15,0 0-1-15,0-2-9 16,0 1-38-16,0-3-65 16,0 0-163-16,-6-3-196 15</inkml:trace>
  <inkml:trace contextRef="#ctx0" brushRef="#br1" timeOffset="-35517.47">22624 6341 360 0,'0'0'75'0,"0"0"2"16,0 0 0-16,0 0-23 15,0 0-17-15,0 0-5 16,0 0-11-16,0 0-1 0,-3 0-5 16,3 0 11-16,0 0 13 15,0-3 0-15,0 1-10 16,0-1-10-16,0 1 2 15,0 1-3-15,0-1 1 16,0 0-10-16,-2 0 8 16,1 2-7-16,-3-3-5 15,3 1 7-15,-2-1-4 16,0 0 3-16,0 1-4 16,0 1-3-16,-2 0 0 15,2-1 1-15,-1 2 6 16,2 0-7-16,-3-3 2 15,0 3 2-15,-1 0-7 0,-2 0 5 16,2 0-1 0,-3 0-5-16,5 0 3 0,-2 0 2 15,0 0-4-15,0 0 1 16,-2 6-2-16,3 1 1 16,-1 2 2-16,0-4 1 15,1 5-2-15,-3-1 2 16,3-2 2-16,0 3-1 15,1-2-1-15,1 2 2 16,0 0-2-16,1-1 2 16,-2 1 8-16,3-1-10 15,-2 0-3-15,3-1 2 0,0-1 1 16,0 0 5 0,0 0-7-16,0-1 4 0,0 1-6 15,0-2 12-15,0 0-3 16,3 0-8-16,2-2 2 15,0 1 6-15,1 0-5 16,1-1 0-16,3-3 0 16,-2 3 5-16,1 0-6 15,0-1 3-15,4-1 2 16,-2 0-5-16,2-1 0 16,1 0-2-16,-2 0 4 15,1 0-4-15,-2 0-1 16,-1 0 1-16,-1 0 1 15,2 0-2-15,0 0 1 16,-2 0 2-16,5 0 1 0,-2-2 1 16,1-3-2-1,0 2-2-15,0-2 0 0,-3-1 0 16,-1 2 0-16,-3 0-1 16,0-2 4-16,0 0-3 15,-3 1 1-15,2-1 2 16,-2 1-3-16,-3-1-1 15,4 1 4-15,-4-3-3 16,0 1 3-16,1-1-4 16,-1-1 0-16,0-1 0 15,0 2 0-15,0-2 1 16,0 0 0-16,-6 2-1 16,-4-2 0-16,5 0 0 15,-4-1 0-15,2 2 1 0,-5-1-1 16,0 0 1-16,-1-1-1 15,1 0 0-15,-1 1 0 16,-1 1-2-16,3-2 2 16,0 5 2-16,0-3-1 15,3 3-2-15,-2 1 1 16,3 3-3-16,-4 2-3 16,-5 0-15-16,-2 2-2 15,-4 13-3-15,-5 7-4 16,-2 5-9-16,1 1 4 15,-3 4-20-15,4-3-40 16,2-5-161-16,3-5-319 16</inkml:trace>
  <inkml:trace contextRef="#ctx0" brushRef="#br1" timeOffset="-19680.67">21175 6949 323 0,'0'0'113'0,"0"0"-36"16,0 0-15-16,86-15-17 16,-59 10 14-16,-1 0-29 15,2 1-17-15,0-2 13 16,5 1-7-16,3-2 5 16,-1 0-9-16,4-3 3 15,3 0 4-15,3 0-14 16,2-2 2-16,3 0-10 15,4 0 8-15,1 1 13 16,-2 1-15-16,-2-1 5 16,-5 0 3-16,-7 2-5 15,-6-1 16-15,-3 2-12 0,-5 1-4 16,-4 0 4 0,-1 0-5-16,-3 1-6 15,-2 1 3-15,2 1 9 0,-7 1-9 16,2-1 1-16,-3 3-1 15,-1 1-2 1,-4-2-3-16,2 2 0 0,-5 0 0 16,-1 0 1-16,2 0-1 15,-2 0-1-15,0 0-2 16,0 0-3-16,0 0-17 16,0 0-13-16,0 5-4 15,0 7-37-15,0 3-70 0,-18-3-54 16</inkml:trace>
  <inkml:trace contextRef="#ctx0" brushRef="#br1" timeOffset="-18947.21">21728 7224 529 0,'0'0'89'0,"0"0"29"16,0 0-40-16,0 0-33 15,0 0-16-15,0 0-9 16,0-5-7-16,0 5-4 15,0 0-8-15,0 5 16 16,2 7 13-16,1 1-21 16,4 0 8-16,-3 0-8 15,-1 3 2-15,2 1-5 16,-3 0 1-16,1 1-4 16,0-1 0-16,0-2 6 0,-1 1-4 15,4-4-3 1,0 0-1-16,-1-2 0 0,-2-4-1 15,1-1 1 1,-2 0 4-16,2-1-5 0,-1-2-5 16,-1 1 4-16,1 0-16 15,-3-2 2-15,1 2-21 16,-1-2-32-16,0 2-46 16,0-3-26-16,0 0-52 15,-6 0-269-15</inkml:trace>
  <inkml:trace contextRef="#ctx0" brushRef="#br1" timeOffset="-18426">21898 7233 363 0,'0'0'156'0,"0"0"-36"16,0 0-5-16,0 0-51 0,0 0-40 16,0 0-1-16,-6-9 3 15,6 9 29-15,0 0-7 16,0 0-26-16,0 0-12 15,0 0 2-15,0 0-8 16,0 0-3-16,0 8 7 16,0 3 10-16,0 4-4 15,0-1-9-15,0 0 5 16,0 2-2-16,0-2 0 16,0 1-4-16,3-1-2 15,0-2 6-15,-1 1-2 16,1-2-5-16,0-1 7 0,0-1-7 15,0 1 1 1,-2-3-1-16,1 0-1 0,-1-2 0 16,2-1 1-16,0 2-1 15,-2 0 0-15,2 1-2 16,-1-2-10-16,-1 2-24 16,1 0-23-16,1-3-24 15,-1-1-116-15,2-3 0 16,1 0 57-16</inkml:trace>
  <inkml:trace contextRef="#ctx0" brushRef="#br1" timeOffset="-18171.65">22101 7478 429 0,'0'0'0'16,"0"0"-27"-16,0 0-220 15</inkml:trace>
  <inkml:trace contextRef="#ctx0" brushRef="#br1" timeOffset="-17340.27">22258 7414 331 0,'0'0'92'0,"0"0"-17"16,0 0 16-16,0 0-1 0,0 0-38 15,0 0 3-15,3-16-13 16,-3 16-7-16,0 0-7 15,-5 2-3-15,-7 9-4 16,-1 3-1-16,-2 3-3 16,1 2-4-16,-1 1-4 15,2 0 3-15,1 1-3 16,-1 0-4-16,1 1-3 16,3-2 1-16,0-1-2 15,0 2 0-15,0-1 0 0,-3 0-1 16,3 0-1-1,0-1-4-15,-1-2-4 0,4-1-8 16,0-4-15-16,3-4-12 16,1-4-26-16,2 0-26 15,0-4-2-15,0 0-29 16,12 0 39-16,8-11-143 16</inkml:trace>
  <inkml:trace contextRef="#ctx0" brushRef="#br1" timeOffset="-16882.75">22303 7570 496 0,'0'0'163'0,"0"0"-44"16,0 0-51-16,0 0-21 15,0 0-29-15,0 0-1 0,-7-10-7 16,-3 15-3-16,0 7 6 15,1-2 4-15,3 2-3 16,3-1-6-16,-1-1 1 16,4-2-3-16,0 0-2 15,0-4-2-15,0 1 5 16,0-1-1-16,4 1 2 16,5-2 9-16,1 1-2 15,3-1-4-15,0-1-3 16,0 3-2-16,-3-2-2 0,1 2-3 15,-1-1 3-15,-1 1-4 16,-4-2-2-16,-1 4 2 16,-2-3-1-16,-2 1 0 15,0 1 1-15,0 2 0 16,0 0 1-16,-6 4 0 16,-7-1-1-16,-3-2-6 15,0 4-6-15,-3-4-9 16,2 0-12-16,4-2-4 15,0-3-20-15,2-3-63 16,5-1-19-16,1 0-18 16,4 0 32-16</inkml:trace>
  <inkml:trace contextRef="#ctx0" brushRef="#br1" timeOffset="-16670.29">22323 7585 556 0,'0'0'103'16,"0"0"34"-16,0 0-43 16,0 0-63-16,0 0-31 15,0 0-4-15,82-52-76 16,-52 39-65-16,-7-4-95 15</inkml:trace>
  <inkml:trace contextRef="#ctx0" brushRef="#br1" timeOffset="-15531.82">21738 7422 463 0,'0'0'81'16,"0"0"42"-16,0 0-90 15,0 0-31-15,0 0 7 16,83-48 4-16,-59 35-5 15,-1 1 23-15,-6 1 6 16,2 1-7-16,-8 4-3 16,-4 0-19-16,-4 5 1 15,-3-1-9-15,0 2-3 0,0 0 3 16,-5 0 4 0,-17 8 14-16,-8 6-13 0,-4 0-4 15,3 0 0-15,2-3 7 16,7-2-7-16,5 1-1 15,9-6 2-15,3-1 2 16,4-3-4-16,1 0-8 16,0 0 6-16,0 0-7 15,9 0 9-15,8 0 13 16,6-7-3-16,-1-5-9 16,5 0 0-16,0-4 3 15,0-1-4-15,0-1 0 16,-4-1 4-16,-1 2-3 15,-8 5 4-15,-7 4 5 0,-7 2-5 16,0 2-1-16,-1 0 2 16,-15 2-5-16,-8 2 6 15,-5 0-7-15,-2 2-1 16,0 10 1-16,3 3 0 16,1-1 0-16,8 2 1 15,4-3-1-15,5-6 0 16,6 3 0-16,3-6-1 15,1 0-2-15,0 0-1 16,0-1 1-16,5 1 0 16,14 0 3-16,3-2 8 15,3-2-6-15,-1 0 2 16,3 0-1-16,-3 0 0 16,1 0 1-16,-1 0 4 15,-3 0 7-15,-3 4-12 0,-2 6-3 16,-5-1 0-16,-7 3-3 15,-4 7 3-15,0 2 1 16,-12 5 4-16,-9-1-5 16,-1-1 5-16,2-3-5 15,3-4 2-15,5-2-2 16,1-5-1-16,7-4 0 16,2 0-8-16,2-5-11 15,0-1-10-15,0 0-7 16,2-4-35-16,7-8-14 15,2-5-93-15,-6-3 2 0</inkml:trace>
  <inkml:trace contextRef="#ctx0" brushRef="#br1" timeOffset="-7996.83">22204 5656 314 0,'0'0'119'0,"0"0"-78"16,0 0-19-16,0 0 1 15,0 0-8-15,0 0 0 16,0 0-1-16,0-5-2 15,0 5 13-15,0 0 11 0,0 0 12 16,0 0-10-16,0 0 15 16,0 0-15-16,0 0-1 15,0-2-6 1,0 2-1-16,0-3-14 0,0 1 6 16,0 1-2-16,0-2-12 15,0 0 7-15,3 0-15 16,3 1 1-16,3 2 0 15,-4 0 9-15,2 0-10 16,-1 0-2-16,1 0 2 16,0 0 0-16,0 2-5 15,-3 8 5-15,-2 3-1 0,2 1 1 16,-2 3 7-16,-2-1-7 16,0 1 2-16,0 0-1 15,0-2-1-15,-2 2 0 16,-4-3 2-16,0 1 0 15,-3-3 1-15,3-2 1 16,-1-3-2-16,2-3-1 16,2-1 3-16,0-3-3 15,3 1-1-15,0-1 0 16,0 0 0-16,0 0 1 16,0 0-1-16,0 0 1 15,1 0-1-15,15 0 5 16,5-3 2-16,2-7-5 0,4 0-2 15,-4-1-8-15,4-2-6 16,-5-1-52-16,-5-1-83 16,-4-2-119-16,-9-2-159 15</inkml:trace>
  <inkml:trace contextRef="#ctx0" brushRef="#br1" timeOffset="-7657.83">22383 5363 500 0,'0'0'26'0,"0"0"103"16,0 0-13-16,0 0-85 16,0 0-31-16,0 0 0 15,-8 22 6-15,8 0 16 16,0 2 12-16,0 3-17 16,0 1-4-16,5 3-8 15,3 2-5-15,2-1 0 0,-1 1-36 16,-3-4-74-1,-6 1-91-15,0-4-171 0</inkml:trace>
  <inkml:trace contextRef="#ctx0" brushRef="#br1" timeOffset="-7130.39">21952 6120 166 0,'0'0'261'16,"0"0"-182"-16,0 0 0 16,0 0-34-16,0 0-29 15,0 0-9-15,0-9-2 16,0 9-5-16,0 0 4 15,0 0-4-15,-3 0-40 16,-10 0-35-16,-1 5-22 16,-4 2-327-16</inkml:trace>
  <inkml:trace contextRef="#ctx0" brushRef="#br1" timeOffset="-6717.9">21509 6232 299 0,'0'0'63'0,"0"0"-9"16,0 0-21-16,0 0-21 15,0 0-7-15,0 0-2 16,5 2 4-16,-5-2 0 16,0 0-2-16,0 0 0 15,0 0-5-15,0 1-11 16,0 1-41-16,0-1-83 0</inkml:trace>
  <inkml:trace contextRef="#ctx0" brushRef="#br1" timeOffset="-5596.85">20867 5813 273 0,'0'0'57'0,"0"0"39"16,0 0-19-16,0 0-26 16,0 0 4-16,0 0-8 15,-3-45-7-15,8 39-14 16,3-1-6-16,-1 4 11 16,3 1-12-16,-2 2 7 15,1 0-15-15,1 0-1 16,-2 0-10-16,-1 8 1 15,-1 8 5-15,1-2-1 16,-4 4-1-16,-1 1-2 0,-2 1 3 16,0 2-4-16,0-3 2 15,-3 2 3-15,-9-3-4 16,0-2 4-16,3-4-2 16,2-4-2-16,2-2 1 15,4-3-3-15,1-2-3 16,0-1 3-16,0 0-3 15,0 0 2-15,0 0 1 16,15 0 7-16,3-4 5 16,5-5-6-16,4-3-6 15,-2 0-19-15,1-2-57 0,-10-1-113 16,-6-2-71 0</inkml:trace>
  <inkml:trace contextRef="#ctx0" brushRef="#br1" timeOffset="-5144.76">20942 5373 415 0,'0'0'54'0,"0"0"33"16,0 0 27-16,0 0-70 15,0 0-44-15,0 0-12 16,-7-7 12-16,7 21 2 16,1 5 5-16,5-1 11 15,1 3 2-15,1 0-4 16,0-1-2-16,-1-1-6 0,3-3 1 16,-1-2-9-16,0-5 1 15,1-1 0-15,-2-3-1 16,1-4-7-16,3-1-43 15,-3 0-73-15,2-3 20 16,-4-14-95-16</inkml:trace>
  <inkml:trace contextRef="#ctx0" brushRef="#br1" timeOffset="-4949.67">21094 5402 388 0,'0'0'84'0,"0"0"-48"0,0 0-23 16,0 0 47-16,0 0-6 16,0 0-5-16,0 90-10 15,0-62-29-15,6 2-4 16,2-1-6-16,-4 1-12 16,-4-3-145-16,0-7-190 15</inkml:trace>
  <inkml:trace contextRef="#ctx0" brushRef="#br1" timeOffset="-4222.13">20367 5825 286 0,'0'0'116'15,"0"0"-53"-15,0 0 11 16,0 0-27-16,0 0 20 16,0 0-20-16,-5-43-15 15,5 40 0-15,0 3-1 16,0 0-12-16,6 0-7 0,3 0-3 16,-3 0-5-16,1 5 2 15,2 7 0-15,0 3 0 16,-1-1-1-16,-4 6 1 15,1-4 1-15,-4 1-5 16,-1 2 9-16,0-2-5 16,0 0 2-16,0-2-2 15,-6-2-2-15,2-4 0 16,1-2-1-16,-1-4-3 16,4-1 2-16,0-1-3 15,0-1 3-15,0 0 1 16,0 0-2-16,0 0-1 15,0 0 5-15,0 0 1 16,13-6 11-16,4-5-10 0,3-2-7 16,1-1-7-16,3-1-28 15,-2 1-54-15,-6-3-46 16,-5-3-93-16</inkml:trace>
  <inkml:trace contextRef="#ctx0" brushRef="#br1" timeOffset="-3688.9">20431 5521 384 0,'0'0'61'16,"0"0"16"-16,0 0-12 16,0 0-30-16,0 0-14 15,0 0-7-15,-8-4-5 0,8 4 9 16,0 0 6-1,0 0-5-15,0 0-13 0,0 0 2 16,0 3 14-16,5 5 13 16,2-2-13-16,-2 0 2 15,2-1-7-15,-1 0-10 16,0-1 6-16,1 3-10 16,-1-1 7-16,2-2-4 15,-1 1-5-15,0 1 4 16,1 1-2-16,-3 0-2 15,-2 0 1-15,3-1-2 16,-6 2 1-16,0-4 4 16,0 4-5-16,0 4 9 15,-3-2-7-15,-8 0-2 16,-1-5-20-16,2 0-23 0,1-2-26 16,3-3-14-16,-1 0-43 15,2-1-27-15</inkml:trace>
  <inkml:trace contextRef="#ctx0" brushRef="#br1" timeOffset="-3470.43">20447 5472 377 0,'0'0'53'16,"0"0"19"-16,0 0-56 0,0 0-5 16,102-36 9-16,-57 24-15 15,2 0-5-15,-9 0-96 16,-11 1-362-16</inkml:trace>
  <inkml:trace contextRef="#ctx0" brushRef="#br1" timeOffset="2625.19">22193 8398 136 0,'0'0'642'0,"0"0"-593"15,0 0-20-15,0 0-29 16,0 0 0-16,0 0 0 16,0 0 4-16,2 69-4 15,4-54 1-15,-2 0-1 16,1 2-1-16,-2 0-2 16,-1-1-3-16,0 1-7 15,0-4-16-15,2-1-1 16,2-2 5-16,2-5-10 15,4-2-39-15,6-3 3 16,5 0 23-16,3 0-32 16,2-9 9-16,-1-7-123 0</inkml:trace>
  <inkml:trace contextRef="#ctx0" brushRef="#br1" timeOffset="3111.92">22526 8397 275 0,'0'0'162'0,"0"0"-34"15,0 0-4-15,0 0-45 16,0 0-5-16,0 0-23 16,-16-72-17-16,4 72-15 15,-3 0-12-15,0 10-2 16,2 4-3-16,4 1 1 16,1-1 0-16,6 0 1 15,1-1-3-15,1-4 3 16,0 1-2-16,0-3 3 15,1 1-3-15,7-2 6 0,1 2 3 16,0-3 1-16,3 1-6 16,0 0 1-16,0-1-1 15,0 2-2-15,0 1-2 16,-2 1 0-16,-2-1-2 16,-1 1 0-16,-2-1 0 15,0 2 2-15,-5 3-2 16,0 1 1-16,0 1 0 15,-5 1 1-15,-7-2 0 16,-2-2-1-16,-1-4 0 16,3-2-1-16,1-6 0 15,6 0 2-15,2-2 2 0,3-16 0 16,0-8-2 0,4-6-2-16,17-6 0 0,6 0 1 15,4-4-1-15,4 6-12 16,-1 4-28-16,-1 6 9 15,-5 11-27-15,-7 9-65 16,-13 6-96-16,-8 0 8 16</inkml:trace>
  <inkml:trace contextRef="#ctx0" brushRef="#br1" timeOffset="3846.17">22326 8857 496 0,'0'0'71'0,"0"0"73"16,0 0-54-16,0 0-48 16,0 0-21-16,0 0 8 15,-6-10-14-15,14 2 2 16,1 0 5-16,4-1-6 15,-1 3-1-15,-4 1-9 16,0 3-4-16,-2 2 6 16,-2 0-8-16,3 0 0 15,-2 0-4-15,0 0-1 16,-2 10 5-16,-3 2 5 16,0 4-3-16,0 1 1 15,0 0-3-15,0-1-1 16,-7-5-1-16,3-4 0 15,2-2 2-15,0-2 0 0,1-1-1 16,1-2-2 0,0 2 1-16,0-2 2 0,0 0-1 15,0 1 0-15,0 1 1 16,0-1 1-16,6 0 1 16,1 3-1-16,1-1 2 15,-3 0-1-15,2 2-1 16,-4 0 1-16,4 2-2 15,-4 1 4-15,3 3 1 16,-2-3-5-16,0 1 2 16,-4-1-1-16,0-3 1 15,0 2 0-15,0-1 0 0,0 2 1 16,-14 2-3-16,-2-3 1 16,-5 3-1-16,1-3-3 15,-3-2-19 1,6-1-28-16,5-4-21 0,5 0-27 15,5 0-86-15,2-13-38 16</inkml:trace>
  <inkml:trace contextRef="#ctx0" brushRef="#br1" timeOffset="4476.05">22624 8850 515 0,'0'0'79'0,"0"0"73"16,0 0-79-16,0 0-48 0,0 0-5 15,0 0 7 1,8-25-7-16,-8 24-7 0,0 1 0 16,0 0 7-16,0 0-15 15,2-2 2-15,-2 2-4 16,1 0-3-16,1-1 0 15,-2 1 3-15,1 0-1 16,2 0-2-16,3 0 1 16,-2 0 0-16,2 0 1 15,-4 0-2-15,4 5 1 16,-5 5 0-16,2 2 3 16,-3 3 3-16,0 0 1 15,0 1-6-15,-1 1 4 16,-11 0 1-16,-4-1 0 15,-1-3 0-15,1 0-4 16,4-2 2-16,4-5-2 16,4-3-3-16,3-3 3 0,1 0-3 15,0 0 3-15,0 0 3 16,17-12-3-16,12-2 1 16,2-3 1-16,3 1-4 15,-2 2-1-15,-6 0-15 16,0 5-15-16,-10 1-21 15,-1 2-87-15,-10 0-118 16,-4-2-76-16</inkml:trace>
  <inkml:trace contextRef="#ctx0" brushRef="#br1" timeOffset="10115.94">22865 9237 450 0,'0'0'41'16,"0"0"42"-16,0 0-7 15,0 0-39-15,0 0-6 16,0 0 4-16,0 0 7 15,9-29 8-15,-8 27-4 16,1-1-15-16,-1 1-10 0,-1 2 8 16,0 0-12-1,0 0 7-15,0 0-13 0,0 0 5 16,0 0-11-16,0 0 3 16,-1 2-3-16,-8 10-2 15,-5 0 3-15,2 5-4 16,3-3 2-16,1 2-1 15,2 0-1-15,1-3 6 16,2 0-7-16,1 0 7 16,1-3-1-16,1 2 0 15,0-3-5-15,0-2 5 16,0-2-5-16,0 0 3 16,6-4-2-16,-1 1 4 15,6-1 0-15,-2-1 0 16,3 0-7-16,3 0 9 15,0 0-9-15,0-11 4 0,-3-1-1 16,-1-2-3-16,-1-3 1 16,-7 0-1-16,0-3 1 15,-3 1 2-15,0 0-1 16,0-1-2-16,0 6-6 16,-9 3 6-16,-7 5-9 15,2 6-5-15,-7 0 3 16,-1 0-14-16,-3 10-2 15,3 6-22-15,3 4-46 16,4 1-56-16,2-3-65 16,7-7-60-16</inkml:trace>
  <inkml:trace contextRef="#ctx0" brushRef="#br1" timeOffset="10898.13">22055 8049 392 0,'0'0'62'0,"0"0"-7"16,0 0-26-16,0 0-23 15,0 0-1-15,0 0 13 16,0-3 11-16,3 3 20 16,-2 0 3-16,1 0-22 15,1 3 7-15,-2 5-13 16,0 3 4-16,1 3 1 15,3 5-10-15,-1 2-4 16,4 5-8-16,-1 4 0 16,5 6-4-16,-2 2-6 0,1 4-62 15,-2 0-108 1,-6-2-60-16</inkml:trace>
  <inkml:trace contextRef="#ctx0" brushRef="#br1" timeOffset="12278.16">22529 9469 97 0,'0'0'109'0,"0"0"34"15,0 0-65-15,0 0-32 16,0 0-3-16,0 0 4 16,-12-29 8-16,12 27 0 15,-1 0 5-15,-1 1-10 16,2 1-2-16,0 0-10 15,0 0-8-15,0 0-13 16,0 0-4-16,-1 0-7 16,-2 0-3-16,0 4 4 15,0 4-1-15,1 1 4 0,2-1-5 16,0-3 0-16,0 0-1 16,0-1 1-16,0-1-1 15,5 0 4-15,2 2-4 16,1-3 3-16,2 2-3 15,-2-1 2-15,0 2-6 16,0-2 3-16,-2 2-3 16,-3-2 2-16,0-2-1 15,-3 6-1-15,0 0 1 16,0 3 0-16,-3 4-1 16,-16 0 3-16,-9 3-3 15,2-3-11-15,-1-2-10 16,0 0-9-16,3-3-21 15,0-5-12-15,5-4 6 16,6 0 5-16,2 0-21 0,1-9-35 16,5-5 19-16,2-5 8 15,3-3-33-15,0-2 18 16,0-1-81-16</inkml:trace>
  <inkml:trace contextRef="#ctx0" brushRef="#br1" timeOffset="12452.37">22329 9438 55 0,'0'0'123'0,"0"0"18"15,0 0-60-15,0 0-9 16,0 0-4-16,0 0 9 16,0-16-19-16,0 14-14 15,0 0-21-15,8-5-5 16,13 1-9-16,5-5-5 0,7-3 2 16,3-3-6-16,2-2-11 15,0 4-41-15,1 2-83 16,-8 4-7-16</inkml:trace>
  <inkml:trace contextRef="#ctx0" brushRef="#br1" timeOffset="13161.5">22589 9794 483 0,'0'0'84'0,"0"0"41"16,0 0-71-16,0 0-42 0,0 0-3 16,0 0 9-16,-2-15 9 15,14 5-2-15,3 1 4 16,6-5-11-16,6 0-9 16,4-4 8-16,4-3 0 15,2-2-5-15,-2 1-9 16,0 1 5-16,-2 4-7 15,-5 2-1-15,-1 1 0 16,-6 3-10-16,-2 2-24 16,-1 1-19-16,-5 4 9 0,0 2-41 15,-3 2-57 1,-4 0 70-16,-5 0-18 0,-1 6-84 16</inkml:trace>
  <inkml:trace contextRef="#ctx0" brushRef="#br1" timeOffset="13486.38">22783 9835 244 0,'0'0'267'16,"0"0"-192"-16,0 0-2 16,0 0-60-16,0 0-13 15,0 0 0-15,-2 0 20 16,10 0 15-16,5-3 6 16,2-5-3-16,4-1-20 15,-1-5-9-15,3 2-8 16,0 0 1-16,-1 2-2 15,-1 3-73-15,-3-1-75 16,-2 2 3-16,-5 3-58 16</inkml:trace>
  <inkml:trace contextRef="#ctx0" brushRef="#br1" timeOffset="14001.76">22968 9803 430 0,'0'0'55'16,"0"0"0"-16,0 0-28 0,0 0-20 15,0 0 15 1,0 0 40-16,-12 7-3 0,9-2-19 16,-3 1 1-16,1 3 3 15,2-1-16-15,0 1-5 16,2 3-1-16,1-2-5 16,0 2-7-16,0-4 4 15,0 0-7-15,4 0 3 16,4-2-3-16,2 2-1 15,-1-3 0-15,0 1 4 16,4 0-8-16,-1-3-2 16,3 3 6-16,-1-1-3 0,-4-4-1 15,1 4-1-15,-5-5-1 16,-3 2 1-16,-2 0-1 16,-1 2 0-16,0 1 0 15,-6 6 0-15,-12-1 0 16,0 0-15-16,-1-1-20 15,2-4-32-15,1-2-35 16,1-3 27-16,3 0-54 16,5 0 23-16,4-13-120 15</inkml:trace>
  <inkml:trace contextRef="#ctx0" brushRef="#br1" timeOffset="14194.33">22994 9743 74 0,'0'0'487'16,"0"0"-352"-16,0 0-75 16,0 0-60-16,0 0-60 15,99-80-110-15,-75 60-182 16</inkml:trace>
  <inkml:trace contextRef="#ctx0" brushRef="#br1" timeOffset="14617.68">23215 9406 569 0,'0'0'68'16,"0"0"40"-16,0 0-67 15,0 0-41-15,0 0-41 16,0 0 6-16,45-53-9 15,-30 44-27-15,-2-1 31 16,-2 2-39-16,-4 1 3 16,-2 1-143-16</inkml:trace>
  <inkml:trace contextRef="#ctx0" brushRef="#br1" timeOffset="14819.66">23187 9465 545 0,'0'0'83'0,"0"0"-14"16,0 0-67-16,0 0 0 16,0 0-4-16,0 0-3 15,54-20-110-15,-35 6-5 16,-1-3-90-16</inkml:trace>
  <inkml:trace contextRef="#ctx0" brushRef="#br1" timeOffset="15861.88">23647 9123 222 0,'0'0'253'0,"0"0"-140"15,0 0-29-15,0 0-57 16,0 0-17-16,0 0 0 16,0-4 3-16,0 4 4 15,-2 0-1-15,-3 0 13 16,2 0 7-16,-1 0-5 16,2 0-1-16,-2 0 1 0,-2 9-10 15,-1-3-2-15,1 3-4 16,0 3-6-1,3-1 7-15,-3 4-4 0,5-3-4 16,0-1 1-16,1 0-2 16,0 1 0-16,0-4-4 15,0 1 1-15,0-4 0 16,0 1 2-16,5 0 2 16,1-3-2-16,1 2 1 15,1-1-1-15,3-3 2 16,0-1-7-16,2 0 4 15,1 0 1-15,-2-3 0 16,0-5-2-16,-2-3 0 16,2-1 0-16,-3-1-2 15,0-3-1-15,-1 1 0 0,0-2-1 16,-2-2 1 0,-1 2 2-16,-4-2-6 0,-1 4 0 15,0 3-9-15,0 5 1 16,-16 6 1-16,-10 1-19 15,-7 1-17-15,-5 16-19 16,-1 0-118-16,2-1-103 16</inkml:trace>
  <inkml:trace contextRef="#ctx0" brushRef="#br1" timeOffset="18711.88">2648 8883 546 0,'0'0'50'16,"0"0"-7"-16,0 0-9 15,0 0-34-15,0 0-20 16,0 0-58-16,0 0 3 0,0 0-102 15</inkml:trace>
  <inkml:trace contextRef="#ctx0" brushRef="#br1" timeOffset="27197.98">21812 11471 175 0,'0'0'298'0,"0"0"-262"15,0 0 35 1,0 0-51-16,0 0 8 0,0 0-10 16,0 0 5-16,23-66 15 15,-16 57 10-15,-3 1-1 16,1-2 31-16,-4 3-29 15,2 0 1-15,-3 4-21 16,0 0 2-16,0 3-8 16,0 0 4-16,0 0-19 15,0 0 4-15,3 0-8 16,0 1-4-16,0 15 3 16,3 6 11-16,0 3-7 15,7 4 8-15,-2 0-14 16,-1 2 4-16,3 1-1 15,-2 0-3-15,0-2-1 0,0-3 1 16,-2-2-1-16,-1-3 0 16,-1-3-6-16,-2 1-9 15,-1-4 1-15,-1-2-13 16,1 2-7-16,0-3-6 16,0-2-26-16,-2-2-66 15,2-2-4-15,-3-7-55 16,1 0-48-16</inkml:trace>
  <inkml:trace contextRef="#ctx0" brushRef="#br1" timeOffset="27623.44">22165 11364 658 0,'0'0'48'16,"0"0"97"-16,0 0-61 16,0 0-41-16,0 0-4 15,0 0-5-15,0 0-4 16,0-40-7-16,0 40-5 15,0 0-10-15,0 0-3 0,2 0-3 16,2 13 1-16,1 6 3 16,2 11 15-16,-3 1-15 15,4 5-1-15,-2 0-2 16,0 1 3-16,3 4-6 16,2-2 0-16,-1 1-1 15,2-5 2-15,0-4-2 16,-3-4-14-16,0-6-1 15,-1-1-13-15,-3 0-30 16,-1-2-10-16,-3-2-82 16,-1-4-73-16,0-8-42 0</inkml:trace>
  <inkml:trace contextRef="#ctx0" brushRef="#br1" timeOffset="28239.09">22563 11461 660 0,'0'0'51'16,"0"0"69"-16,0 0-21 16,0 0-72-16,0 0-21 15,0 0-5-15,-15-1-1 16,10 17 29-16,0 5 0 15,4-1-4-15,1-1-6 16,0 2-2-16,0 1-4 0,3 0 0 16,7-2 0-1,5-4-5-15,-2-5-5 0,5 0-1 16,-3-5 0-16,3-2 0 16,1-2-2-16,-2-2 4 15,1 0-1-15,-5-4 0 16,0-11-3-16,-3-4 3 15,-3-2-2-15,-2-5 1 16,-2 0-2-16,-3 2 2 16,0-2-4-16,0 1 1 15,0 1-3-15,-2 2 0 16,-7 8 2-16,-2 2-6 16,-2 7 0-16,0 4-5 15,-5 1-2-15,-1 0-18 16,1 8-2-16,1 5-13 15,5 2-27-15,5-2-40 16,1 2-40-16,6-3-18 0,0-6-82 16</inkml:trace>
  <inkml:trace contextRef="#ctx0" brushRef="#br1" timeOffset="29349.26">22969 11385 317 0,'0'0'89'16,"0"0"-39"-16,0 0-13 15,0 0-28-15,0 0 0 16,0 0 9-16,0 0 27 16,0 0 10-16,0 0 5 15,0 0-9-15,0 0 10 0,0 0-14 16,0 0 2-16,0 0-11 16,0 0-12-16,0 0-2 15,0 0-3-15,0 0-3 16,0 0-1-16,0 0-2 15,0 0-5-15,0 0-4 16,0 0 3-16,0 0-1 16,0 0-2-16,0 0 0 15,0 0 2-15,0 0 1 16,0 0-1-16,0 0-1 16,0 0 0-16,0 0 2 15,0 0-4-15,-1 3 1 16,-1 5-3-16,-1 4 5 15,0 5 9-15,0-3-6 16,3 1-2-16,0 0-6 0,0 3 0 16,0 2 5-16,0-1-1 15,2-2-5-15,4 2 3 16,1-2-3-16,3-3 2 16,-2-1-1-16,2-4 2 15,0-1-4-15,0-3 2 16,3-5 0-16,-1 0-1 15,2 0 0-15,0 0 2 16,2-3 1-16,0-7-3 16,-1-4-1-16,0 2 4 15,-3-5-2-15,-3-1-3 0,1 1 3 16,-3-3-3-16,-1 0 2 16,-1-1-2-16,-2-1 1 15,-1 2-1-15,-2 1 0 16,0 2-1-16,0 4-1 15,-8-1 0-15,-3 4 0 16,-3 1-3-16,-1 4-1 16,-3 0-2-16,-6 5-1 15,0 0-1-15,-4 0-2 16,-1 10-2-16,4 5 0 16,2 3-6-16,7 2-4 15,1 3-3-15,5 2-9 16,0-2-15-16,7 4-15 15,3-4-69-15,0 1-50 0,0-7-20 16</inkml:trace>
  <inkml:trace contextRef="#ctx0" brushRef="#br1" timeOffset="29911.32">23391 11277 549 0,'0'0'129'16,"0"0"-4"-16,0 0-36 16,0 0-31-16,0 0-21 15,0 0-6-15,0-17-4 16,0 17-6-16,0 0-6 15,0 0-6-15,0 0 1 16,0 0-8-16,0 0-1 0,0 0 3 16,0 16 7-16,5 4 15 15,0 2-9-15,3 2-5 16,0 1-4-16,-1-2 0 16,1 2-1-16,-1 3-1 15,-1-2-4-15,1 2 2 16,-2 1-2-16,1-4-2 15,1-1 0-15,-2-1-3 16,-2-6 3-16,1 1-8 16,-1-4-18-16,0 1-1 15,-1-1-17-15,-1-4-20 16,-1 3-45-16,0-2-95 0,0-2-68 16</inkml:trace>
  <inkml:trace contextRef="#ctx0" brushRef="#br1" timeOffset="31245.6">22162 12536 560 0,'0'0'90'0,"0"0"1"16,0 0-49-16,0 0-31 16,0 0-4-16,0 0-4 15,-9-8-2-15,9 6 3 0,0 2 7 16,0 0 11-16,0 0-2 16,9-1-13-16,9-3 48 15,7-1-31-15,7-3-3 16,7-2-4-16,8-4-10 15,4-5-7-15,6-3 4 16,10-4 7-16,4-3-9 16,9-3 4-16,0 2-4 15,-4 0 0-15,-7 3-2 16,-7 5-3-16,-8 5 3 16,-6 5-2-16,-7 1-5 15,-6 2 0-15,-5 4-5 16,-10 2-18-16,-5 2-23 0,-2 1-6 15,-4 0-3-15,-2 0-33 16,-6 2-56-16,-1 8 27 16,0-1-113-16</inkml:trace>
  <inkml:trace contextRef="#ctx0" brushRef="#br1" timeOffset="31665.1">22505 12605 704 0,'0'0'20'0,"0"0"8"15,0 0 15-15,0 0-43 16,0 0 6-16,0 0-6 16,-1 15 11-16,15-12 8 15,11-3 21-15,4 0-5 16,13 0-5-16,7-15-5 16,11-6-7-16,3-6-4 15,0-4-4-15,4-3 1 0,-1 0-3 16,-3 3-8-1,-2 6 7-15,-11 6-2 0,-10 8-4 16,-15 4-1-16,-10 5-3 16,-10 2-10-16,-5 0-19 15,0 0-5-15,0 2-34 16,0 15 28-16,-12 4-82 16,-6-2-159-16</inkml:trace>
  <inkml:trace contextRef="#ctx0" brushRef="#br1" timeOffset="38526.42">22468 6713 493 0,'0'0'32'0,"0"0"32"16,0 0 3-16,0 0-54 15,0 0-12-15,0 0 4 16,0 0 5-16,0 0 8 15,-3 0 9-15,3 0 10 16,4 0 30-16,5 0-2 16,4 0-25-16,7 0-18 15,4-2-3-15,4-4-12 0,4 0 3 16,4 0-1 0,2-1-6-16,2 0 3 0,0 2-4 15,-5 1 1-15,-8 1-2 16,-3 1-1-16,-11 2-1 15,-5 0-3-15,-2 0-10 16,-6 0-16-16,0 0-42 16,-6 0 15-16,-14 14 23 15,-5 0-95-15,-5 0-65 16,-3-1-31-16</inkml:trace>
  <inkml:trace contextRef="#ctx0" brushRef="#br1" timeOffset="38902.11">22435 6900 638 0,'0'0'78'15,"0"0"12"-15,0 0 3 16,0 0-65-16,0 0-26 15,0 0 2-15,11 0 11 16,8 0 7-16,2 0 1 16,6 0 1-16,6-8-12 0,4 1 0 15,6-6-1 1,2 2-6-16,1-1 3 0,-4 1-4 16,-1 5-3-1,-9 1 3-15,-10 0-4 16,-2 4 1-16,-7 0-1 0,-3-1 1 15,-3 2-2-15,-4 0-2 16,-2 0 1-16,1 0-20 16,-2 2-31-16,0 10 14 15,-3 1-69-15,-14 1-157 16,-1-1-139-16</inkml:trace>
  <inkml:trace contextRef="#ctx0" brushRef="#br1" timeOffset="39440.87">23103 6378 492 0,'0'0'0'0,"0"0"-88"16</inkml:trace>
  <inkml:trace contextRef="#ctx0" brushRef="#br1" timeOffset="40162.21">23388 10326 430 0,'0'0'167'0,"0"0"-105"16,0 0-48-16,0 0-14 16,0 0-100-16,0 0 20 15,18-29 23-15,-18 23-45 0,0 0-10 16,0-1 75-16,0 0-20 16</inkml:trace>
  <inkml:trace contextRef="#ctx0" brushRef="#br1" timeOffset="54515.87">9748 9191 38 0,'0'0'18'15,"-75"94"6"-15,39-46 20 16,3-1-23-16,2-5-16 15,1-4 1-15,4 0-5 16,-1-1-1-16,3-2-1 16,-1 0-1-16,0 0-8 15,-4 2-3-15,-1 0-43 0</inkml:trace>
  <inkml:trace contextRef="#ctx0" brushRef="#br1" timeOffset="55238.05">7151 11435 99 0,'0'0'67'16,"0"0"-30"-16,0 0 8 15,0 0-7-15,0 0-6 16,0 0-11-16,0 0-11 15,0 0-10-15,0 0-7 16,0 0-58-16,1 0 7 16</inkml:trace>
  <inkml:trace contextRef="#ctx0" brushRef="#br1" timeOffset="56811.17">11474 10643 145 0,'0'0'55'0,"0"0"-20"0,0 0 19 16,0 0-4-16,0 0-18 15,0 0-8-15,2 0-3 16,-2 0-8-16,0 2 0 15,2-2-3-15,-2 0-7 16,0 0 0-16,0 0-2 16,0 0 1-16,0 0-1 15,0 2-1-15,0-2 1 16,0 0-1-16,0 0 4 16,0 1-4-16,-4-1 0 15,2 1 0-15,2-1 0 16,-1 2 0-16,-1-1 0 15,2 1 1-15,-1-2-1 16,-2 0 0-16,3 0 0 16,-3 0 0-16,1 0 1 0,2 0 0 15,0 0-1-15,-1 0 2 16,1 0 4-16,-2 0-3 16,2 0 7-16,0 0-1 15,-2 0-1-15,2 0-2 16,-1 0-1-16,-1 0-2 15,1 0-1-15,1 0 0 16,0 0-1-16,0 0 3 0,0 0-3 16,0 0 1-1,-2 0-2-15,1 0-2 0,-1-3-8 16,0-1-6-16,-1 0-8 16,3 1-9-16,-2 0-72 15,-2 0-222-15</inkml:trace>
  <inkml:trace contextRef="#ctx0" brushRef="#br1" timeOffset="85998.78">10488 7981 85 0,'0'0'128'0,"0"0"-83"16,0 0 11-16,0 0-15 15,0 0-24-15,0 0-2 16,0 0 2-16,0 0-4 15,0 0 9-15,0 0-1 0,0 0 4 16,0 0-8-16,0 0 5 16,0 0-7-16,0 0 1 15,0 0 12-15,0-2-17 16,0 2 2-16,0 0-2 16,0 0-1-16,0 0-3 15,0 0-1-15,0 0-3 16,0 0 4-16,0 0 1 15,0 0 0-15,0 0-3 16,0 0 7-16,0 0-2 16,0-1 7-16,0 1 3 15,0 0-2-15,0 0 2 16,0 0 5-16,0 0-1 0,0 0 2 16,0 0 3-16,0 0 0 15,0 0-5-15,0 0-4 16,0 0 1-16,0 0-7 15,0 0-1-15,0 0 1 16,0 0-4-16,0 0-2 16,0 0 1-16,0 0-3 15,0 0-1-15,0 0 3 16,0 0-2-16,0 0 1 16,0 0 2-16,0 0-1 15,-2 0 4-15,-1 0-2 16,0 0 0-16,0 0-5 0,-1 0 2 15,4 0 0 1,-2 0-3-16,2 0 5 0,0 0-5 16,-3 0-4-1,-1 0 2-15,-1 3 1 0,-1 2 3 16,2-2-3-16,-1-1 1 16,-2-1 1-16,4 3 0 15,0 0-2-15,-2 2 0 16,0-1-2-16,1 2 1 15,-3 0-1-15,1 0 1 16,2 1 2-16,-1 2 2 16,-1-2-6-16,-3 2 4 15,3 3 1-15,0-4-1 16,2 3-3-16,-1 3 2 16,-1-1 2-16,-3-1-4 0,5 1 2 15,-5 1-1-15,3-2 1 16,-1-2-3-16,-1 0 5 15,1 2 0-15,-1 2-4 16,-2-1 3-16,1 1 1 16,-2 0-2-16,-2-2 0 15,4 2-2-15,-4 0 4 16,2 1-3-16,-3 1 0 16,1 2 1-16,-2-1-2 15,1 0 0-15,1 1 4 16,0-2-2-16,3 1-2 0,-4-1 0 15,1 1-1-15,-2 0 1 16,-3 1-1-16,6 1 1 16,-4 0 1-16,2 1-2 15,1-1-2-15,-1-1 2 16,1 3 1-16,1-2 0 16,-4 0 1-16,2 0-1 15,2 0 0-15,-3-1 0 16,2 1 0-16,-1 1-1 15,1-2 0-15,-2 1 1 16,3-1 0-16,-3-2 0 16,3 2-1-16,-3 1 2 15,-4-1 0-15,-1 3-1 16,3 0 1-16,-4 0-2 0,-1 1 2 16,0 1 3-1,-1-1-3-15,-2-2 2 0,5-3-1 16,0 1 0-16,0-1-1 15,6 0-1-15,-2-1 1 16,-2 2-2-16,3 1 1 16,-3 3 0-16,-1 2-1 15,-2 2 1-15,3-1-2 16,0 2 2-16,-3-3 1 16,-1 2-2-16,1-1 0 15,-3 1 0-15,2-3 3 16,-3 1-2-16,3-3-2 0,-1 1 2 15,-3-1-1-15,1 3 0 16,-2 1 2-16,3-1-1 16,-1 4-1-16,-1-3-2 15,3 1 2-15,-1 0 1 16,1-1 0-16,1-2-1 16,0-2 0-16,1 0 1 15,0 2-2-15,-2-3 2 16,3-1-1-16,-5 2 0 15,2-5 0-15,0 4-1 16,0-1 1-16,-1-1 0 16,4-2 0-16,-5 2 0 15,3-2-3-15,3-2 2 0,0 1 1 16,2-1 0 0,-2 1 0-16,2 0 0 0,0-2 0 15,-1 1 0-15,3 0 0 16,-4 2 0-16,0 1 5 15,-2-2-5-15,1 0 0 16,-1-1-3-16,2-2 3 16,1 0 5-16,1 4-5 15,0-3 1-15,1 0-1 16,-1 0 0-16,-1 0 0 16,2 0 0-16,-1 2 0 15,1-2 0-15,0 3 0 0,2-1 0 16,-2-1 0-1,-1 2 0-15,0 0 0 0,0 1 0 16,2-3 0-16,0 1 3 16,2-5-1-16,1 1-2 15,0 1 1-15,0-2-1 16,0 0-2-16,2-1 2 16,-2 1 1-16,1-1 2 15,2-1-3-15,2 2 2 16,-1-5-2-16,1 4 0 15,1-3 1-15,-2 1-1 16,1 2 1-16,-3-1-1 16,1 3 1-16,-2-2-1 15,-1-1 2-15,2 3-2 16,1-2 1-16,-3-2 0 16,3 3-1-16,0-4 2 0,-3 3-1 15,2 2 0-15,-1-2 0 16,-1 2 0-16,0-2 0 15,2 2-1-15,-2-2 0 16,3 1 1-16,-1-1 0 16,-1-2 1-16,3 0-1 15,-3 1 1-15,2-1-2 16,3 1 1-16,-3 0 0 16,2-2 0-16,-1 0 0 15,0-1 0-15,1 1 0 16,-2 0-1-16,2-1 3 0,1 1-3 15,-2-1 0 1,-1 2 1-16,2-3 1 0,-1-1 1 16,2 3 0-16,-1-1-2 15,-2 1 0-15,-1 0-1 16,0 0 4-16,5-2-1 16,-1 2 0-16,-3 0-3 15,3-2 2-15,-2 0-2 16,1 1 1-16,2-3 2 15,1 3-1-15,-2-2 0 16,0 1-2-16,0 0 3 16,0 1-3-16,-2-2 1 15,-1 1-3-15,-1 2 5 0,1 0-5 16,2-1 4 0,-2 0 3-16,6-3-4 0,-2-2 0 15,2 1 3-15,0 1-4 16,0 0-1-16,0 1 1 15,-1 0 0-15,0-2 1 16,1 2 5-16,-1-1-6 16,2 0 0-16,0-1 0 15,-1 1 2-15,3 0-1 16,-3-1 0-16,0 1-1 16,0-2 1-16,3 1-1 15,-3-1 3-15,3 1-3 16,0-2 3-16,-3 0 2 15,2 0-5-15,1 0 1 0,-2 0 2 16,2 0-2-16,0 0-1 16,0 0 2-16,0 0-4 15,0 0 3-15,0 0-1 16,0 0 0-16,0 0 4 16,0 0-4-16,0 0 0 15,0 0 0-15,0 0 0 16,0 0-1-16,0 0-6 15,0 0-22-15,0 0-47 16,0 0-27-16,6 0 6 16,9-11-48-16,0-12-149 15</inkml:trace>
  <inkml:trace contextRef="#ctx0" brushRef="#br1" timeOffset="87349.15">8696 9875 452 0,'0'0'73'16,"0"0"9"-16,0 0-20 15,0 0-25-15,0 0 25 16,0 0-4-16,0 0 4 15,15-14-13-15,-15 12-14 16,3-1 0-16,-3 1-1 16,0-1-1-16,0-1-2 15,0 1-16-15,0 1 2 16,0 2 6-16,0 0-10 0,0 0 6 16,0 0-6-1,0 0-4-15,0 0 2 0,0 0-9 16,0 0 9-16,0 0-10 15,0 0 4-15,0 0-4 16,0 0 0-16,0 2-2 16,-3 9 2-16,-4 6 0 15,2 1 4-15,-2 0-1 16,-5 1 2-16,3 2 1 16,0-1 2-16,0 1-2 15,0-1 0-15,3-1-2 16,0 1-1-16,0-1-1 0,0 0 3 15,0 1-3-15,3-3-1 16,2-1 3-16,-1-4-3 16,2-1 2-16,0 1 0 15,-1-5-3-15,1 0-1 16,0-2 2-16,0 0-2 16,0 0 0-16,0-1 4 15,0 2-3-15,0-1-2 16,0-1 1-16,3-2 0 15,1 0-2-15,2 1 4 16,1 0-3-16,4 0 3 16,4 1-1-16,3-2 0 15,4 0 1-15,2-1 0 16,3-1 3-16,0 0-3 16,1 0-1-16,-1 0 0 0,-5 0-1 15,-6 0 0-15,5 0 1 16,-3-3-1-16,-2 1 0 15,-3 0 0-15,-1 1-1 16,-3 0 0-16,1-1 2 16,-1 0 3-16,0-3-3 15,-2 1-1-15,-2 4-1 16,-2-3 1-16,1 2 0 16,-1-1 0-16,-1 2 0 15,-2-1-6-15,3 1-26 16,-1 0-37-16,1-2-3 15,-2 2-3-15,0-3-131 0,-1-2-302 16</inkml:trace>
  <inkml:trace contextRef="#ctx0" brushRef="#br1" timeOffset="89029.69">8268 9294 462 0,'0'0'103'0,"0"0"9"16,0 0-22-16,0 0 15 16,0 0-37-16,0 0-27 15,-3-16-8-15,3 16 6 16,0 0-10-16,0 0-5 16,0 0-1-16,0 0-15 15,0 0 6-15,0 0-10 16,0 0 4-16,0 4-6 15,0 10 1-15,0 4 23 0,0 4-8 16,0 5 0-16,5-1 0 16,-2 3-5-16,0 1 1 15,0 1 2-15,0 4 2 16,-3-2-1-16,0 3-8 16,0 2 8-16,0 0-9 15,0-1 1-15,0-5-3 16,0 0-6-16,0-6 3 15,0-2-2-15,4-2-1 16,0-7 0-16,-2-1-2 16,1-1-1-16,0-6-33 15,0 0-45-15,-2-5 0 16,0 0-22-16,-1-2-212 0</inkml:trace>
  <inkml:trace contextRef="#ctx0" brushRef="#br1" timeOffset="108892.53">7413 11618 61 0,'0'0'13'16,"0"0"8"-16,0 0 7 15,0 0-17-15,0 0 3 16,0 0-7-16,6-12 8 15,-4 12 28-15,1-1-2 16,-2 0-6-16,2 1 0 16,-2-3-21-16,1 3-5 0,0 0 0 15,1 0 3-15,1 0-1 16,-1 0-5-16,0 0-1 16,2 0 3-16,-2 0-2 15,0 3-1-15,-1-1-4 16,2 0-1-16,-3-1 3 15,2 0-2-15,0-1-1 16,-3 2 0-16,0-2 2 0,0 0-2 16,0 0 1-1,3 0 4-15,-3 0 6 0,0 0 2 16,0 0 19-16,0 0-4 16,1 0-18-16,-1 0 0 15,2 0 0-15,-2 0-5 16,0 0 3-16,0 0 3 15,0 0-8-15,1 0 2 16,1 0 3-16,-2-2 1 16,3 2 10-16,-3-1-7 15,0 1 6-15,0 0 17 16,3 0-7-16,0 0 2 16,0 0 12-16,0 0-9 15,0 0 5-15,3 0-23 16,-2 0 0-16,1 0 9 0,1 0 0 15,-2 0-9-15,1 0-2 16,2 0-2-16,-4 0-2 16,0 0-3-16,0 0 4 15,0 0 0-15,0 0 5 16,0 0-10-16,2 0 9 16,-3 0-7-16,4 0 0 15,-1 0 1-15,-2 0-6 16,4 0 0-16,-2 0 6 15,-1 0-4-15,4 0 0 16,-2 0 4-16,3 0-4 16,3 0-3-16,-2 0 8 15,2 0-8-15,1 0 2 16,-2 0 1-16,-1 0-3 0,2-1 1 16,-1 1 0-16,-1 0 0 15,1 0 2-15,-2 0-1 16,-2 0-2-16,2-3 0 15,0 2 2-15,2-2-2 16,1 3 3-16,1-3-4 16,3 1 4-16,1-2-2 15,2 1 3-15,0 0-5 16,1 2 2-16,1 0-2 16,-1-3 2-16,2 0-2 15,0 0 2-15,0-1 1 0,-1 0 0 16,0 0-3-1,3 1 2-15,-2-2 0 16,-2-1-1-16,2 1 0 16,0 2 0-16,-1-5 2 0,3 2-3 15,1-1 1-15,1-1-1 16,-3 1 2-16,0-1 1 16,1 2 0-16,-1-1-4 15,0 1 1-15,1 2 0 16,-2-3 2-16,2 2 0 15,0 0-2-15,3 0 0 16,-6 1 1-16,3 0-1 16,-5 1 0-16,2-1-1 15,-3 2 1-15,1-1 0 0,1 0 1 16,1-1-2-16,1-1 2 16,0 0-1-16,2-1 2 15,0 2-2-15,3-2 0 16,-1 4 0-16,-2-1 0 15,-1 1 0-15,-2-1-3 16,-2 1 2-16,-1-2 1 16,0 3 0-16,-1 0-1 15,0-1 0-15,1 1 1 16,-1 0 0-16,2-4-1 16,0 2 0-16,4-3 2 15,-2 0 1-15,1 3-2 16,-4 0-2-16,1 0 2 0,-2 1 0 15,1 0 3 1,-1 0-3-16,-1 2-1 0,1-2 1 16,-2 1 0-16,0 1 0 15,-2 0-1-15,4 1 1 16,-5-3 0-16,2 3 1 16,-1-3-1-16,0 3 1 15,-1-3-2-15,5-1 3 16,-1-1-2-16,-1 1 0 15,3 0 3-15,-4 1-3 16,0 0 0-16,-2 0 0 16,1 1-3-16,-2 0 3 15,-2 1 3-15,3 1-2 16,-3-2-1-16,0 1 0 0,2-1 0 16,0 1 0-16,1-2 0 15,0 3-1-15,-2-3 1 16,2 2 0-16,-1 0 1 15,1-2-1-15,-1 0 0 16,-1 0 1-16,3 1-1 16,-1-1 0-16,-2 2 0 15,4-3-2-15,-4 3 2 16,-1-2 4-16,3 2-4 16,-3-2 0-16,2 2 1 15,-1 0-1-15,-1-1 0 0,0 1 0 16,1 1 0-16,2-2 0 15,-3 0 0-15,3 2 1 16,0-3-1 0,-1 3 0-16,-1-2 0 0,0 1 0 15,-1-1-1-15,3 1 2 16,-3-2-2-16,2 1-1 16,-1-1 2-16,-1 0 3 15,0 2-2-15,3 1-2 16,-2-2 2-16,2 0-1 15,2 1 0-15,-1-2 0 16,3 1 0-16,-2 1 0 16,2-1-4-16,-2 2 4 15,2-3 0-15,-1 2 1 0,0 0 0 16,3-1-2-16,0 1 1 16,-2 0 0-16,4-2 1 15,-4 1-1-15,-2 0 0 16,2 2 0-16,-3-1 1 15,-2-1 0-15,1 1 0 16,-5-1 1-16,2 0-4 16,-2 2 4-16,1-1-4 15,-2 1 4-15,0-1-5 16,4 1 6-16,-1-2-3 16,3 1 1-16,0 0-1 15,0-1 0-15,-2 1 0 16,-1 0 2-16,0-1-2 15,1 1 1-15,-3 1 0 16,-1-2-2-16,0 2 2 0,0-2 0 16,3 2-1-16,3 0 0 15,0-3 1-15,1 0 2 16,-1 0-1-16,-2 0-3 16,0 2 2-16,-2 1-1 15,-2-1 0-15,0 1 0 16,3-3 2-16,-3 3 2 15,-1 0-4-15,-1 0 1 16,-1-3-1-16,2 3 5 16,-1 0-4-16,-1 0-1 15,-2 0 0-15,0 0 1 16,-1 0-1-16,2 0 3 0,0 0-2 16,-2 0 2-16,0 0-2 15,1-2 4-15,-1 2-2 16,0 0 1-16,0 0 2 15,0 0-1-15,0 0 3 16,0 0-6-16,0 0 9 16,0 0-5-16,0-1-4 15,0 1 5-15,0 0-3 16,0 0-1-16,0 0 5 16,0 0-3-16,0 0-3 15,0 0 2-15,0 0-2 16,0 0-1-16,0 0 0 15,0-2 1-15,0 2-2 0,0 0-1 16,0 0-7-16,0 0-29 16,0 0-25-16,-19 2-2 15,-18 9-73-15,-15-2-296 16</inkml:trace>
  <inkml:trace contextRef="#ctx0" brushRef="#br1" timeOffset="110297.07">9075 11215 267 0,'0'0'124'16,"0"0"-49"-16,0 0 20 16,0 0-29-16,0 0 2 15,0 0-2-15,-36-18 7 0,32 17-11 16,1-1-7-1,0 1-17-15,0 0-1 16,1-1-5-16,-1 1-7 16,0-1 14-16,-1 0-17 0,3 2-2 15,-1 0 8-15,1 0-7 16,1 0-1-16,0 0-1 16,0 0-6-16,0 0 6 15,0 0-13-15,0 0 1 16,0 0-2-16,0 0-1 15,0 0 0-15,0-3-4 16,0 3 0-16,0 0 0 0,0 0 4 16,0 0-4-1,0 0 0-15,0 0-1 0,0 0 1 16,0 0-1-16,0 0 1 16,3-2 0-16,10 1 3 15,0-1-1-15,-1 1 0 16,5 1-2-16,-1 0 0 15,1 0-2-15,0 0 2 16,1 0 0-16,0 0 2 16,0 0-2-16,-2 0 1 15,1 0-1-15,-1 0 0 16,-1 0 2-16,2 0-2 16,-1 1 0-16,-4-1-1 15,-2 0 2-15,-1 0-1 16,0 0 0-16,-2 0 0 0,1 0 1 15,-2 0 2-15,-1 0-3 16,1 0 0-16,-3 0 0 16,-1 0 0-16,2 0 0 15,-2 0 0-15,0 0 0 16,-1 0 1-16,-1 0 0 16,0 0-1-16,0 0-3 15,2 0 1-15,-2 0 1 16,3 5 0-16,0 6-3 15,-3 0 3-15,0 4 1 16,0 2 4-16,0 2-1 16,-8 1-1-16,-5 2-2 15,1 0 1-15,-4 1-1 16,2 2 1-16,-2-3 0 0,2-1 0 16,0-1-1-16,3 1 0 15,2-3-2-15,-1-1-3 16,4-2-3-16,0-2-1 15,3-4-7-15,1-1-1 16,1 0-3-16,1-1-11 16,0 1 3-16,0 3-10 15,0 0-8-15,0 5-25 16,0 1-4-16,0 0-131 16,1 0-17-16,1-1-175 15</inkml:trace>
  <inkml:trace contextRef="#ctx0" brushRef="#br1" timeOffset="110956.61">9491 11744 167 0,'0'0'478'0,"0"0"-389"15,0 0 7-15,0 0-34 16,0 0-34-16,0 0 4 15,0 3-6-15,-1 4 1 16,-2 0-3-16,3 3 3 16,0-1-11-16,0 3 6 15,0 0-7-15,0-2-2 16,0 4-3-16,0-3 3 16,0 1 0-16,0-2-8 15,0-2 0-15,7 2 8 16,-2-5-9-16,3 0 1 0,-3 0-5 15,3-3 7-15,-1-2-4 16,2 0 5-16,-2 0-3 16,1 0-1-16,1 0 1 15,-1-7 1-15,2-1-3 16,-3-1-3-16,-1-2 8 16,1-3-6-16,-2 0 1 15,-2-3-1-15,-1 1 0 16,-2-1 0-16,0-2 1 15,0 2-3-15,0 0 1 16,-2 2 0-16,-9 2-1 16,0 4 0-16,-1 2-3 15,-5 6-3-15,0 1-3 0,-4 4-11 16,-3 15 1-16,2 5-6 16,0 2-13-1,5 1-13-15,2-1-27 0,4-1-58 16,2-3-120-16,-1-4-58 15</inkml:trace>
  <inkml:trace contextRef="#ctx0" brushRef="#br1" timeOffset="116793.25">12007 14045 289 0,'0'0'207'0,"0"0"-155"15,0 0 43-15,0 0-43 0,0 0-3 16,0 0-5-16,0 0-5 16,-15-61 0-16,15 57-6 15,0 2-3-15,0 2 5 16,0 0-14-16,0 0 0 15,0 0-3-15,0 0-2 16,0 0-5-16,0 0-3 16,2 0-2-16,15 0 10 15,5-1-3-15,3-6-8 16,5-5-1-16,4-2-2 16,2-8-1-16,0-3 2 15,1 2 0-15,-4 0-3 16,-4 6-3-16,-6 3-7 15,-5 6 0-15,-9 1-6 0,-4 7-7 16,-5 0-8-16,0 0 3 16,0 3-9-16,0 14-20 15,-5 9 28-15,-7 3-92 16,-1 2-65-16,-1-3 71 16,1-5-146-16</inkml:trace>
  <inkml:trace contextRef="#ctx0" brushRef="#br1" timeOffset="117130.06">12102 14149 529 0,'0'0'38'16,"0"0"55"-16,0 0 14 15,0 0-45-15,0 0-35 16,0 0-1-16,-14 0-3 16,14 0-2-16,0 0-2 15,3 0 7-15,8 0-1 16,3 0-5-16,1-2-7 16,2-5-1-16,4-4-1 15,1-1-4-15,2-5 0 0,1-4-2 16,-1-1-3-16,2 1-1 15,-1 3 0-15,-3 4-1 16,-1 4-23-16,-5 10-34 16,-2 0-109-16,-11 0-174 15</inkml:trace>
  <inkml:trace contextRef="#ctx0" brushRef="#br1" timeOffset="129844.64">11623 11836 28 0,'0'0'26'16,"0"0"24"-16,0 0-24 15,0 0-7-15,0 0 33 16,0 0-14-16,0 0 16 15,0 0-26-15,-38 4 8 16,35-4-18-16,0 0 9 16,0-2-3-16,0-3-18 15,0 2 3-15,-2 1-8 16,3-1 5-16,-1 1-6 16,-2 1 2-16,3 1 0 0,-3-1-2 15,0-1 1-15,2 2-1 16,2-1 0-16,-3 1 0 15,1 0 2-15,0 0-5 16,-1 0 3-16,0 0 0 16,0 0 0-16,1 0 0 15,-2 0-2-15,1 0 2 16,3 0-1-16,-2 0 1 16,-1 1 0-16,2-1 1 15,1 2-1-15,1-2 3 16,0 0 6-16,0 0 49 15,0 0 12-15,0 0 17 0,0 0-30 16,0 0-6-16,0 0-10 16,0 0-13-16,0 0-10 15,0 0-4-15,0 0-4 16,0 0-7-16,0 0 4 16,0 1-3-16,0 2 10 15,0 1 22-15,0 0-28 16,1 1 1-16,1-2 4 15,3 2 2-15,-2 2-1 16,4 0 9-16,-2 0-6 16,-1 2-4-16,4 1 3 15,-2 0-4-15,5 0-5 16,-2 2 7-16,1 0-8 16,1-3 0-16,-2 2-4 15,1 1-1-15,3-4 1 16,-4 2-1-16,-1-3 7 0,3 0-6 15,-1 0 0-15,1 0 5 16,1 0-2-16,0 0 3 16,1-1-6-16,1 0 7 15,0-1-8-15,2 1 5 16,0-3-2-16,0 5 0 16,2-2-3-16,-1 0 4 15,-1 1-2-15,-1-3-2 16,3 2 0-16,-3-3 1 0,1 2 0 15,0-4 3 1,0 1-2-16,-4-1 6 0,1-1-9 16,0 0 8-1,1 0-8-15,-1 0 5 0,0 0 1 16,-1 0-2-16,1 0 8 16,-2-4-9-16,0-1-1 15,0 0 8-15,-1 0-9 16,-1-2 9-16,1 0-6 15,2-3 0-15,-3 1 0 16,0-1-2-16,1 1 5 16,-1-2-6-16,0 1 5 15,-1-2-2-15,1-1-4 16,-3 2 8-16,-2-1-6 16,1 2-1-16,-1-1 1 15,-2 1-1-15,0 0 6 16,1-1-7-16,-1 2 1 0,-1-1 1 15,-1 0 4-15,2 0-6 16,-2-1 2-16,0 2 1 16,0-1-3-16,0 2 0 15,0-2 2-15,0-3 1 16,-5 2-3-16,0 0 2 16,-1-1-3-16,3 1 2 15,-3-2-1-15,1 2 0 16,-1 0 0-16,0 0 1 15,-1-1 0-15,2 0 3 0,-1 1-7 16,-1 0 5-16,1 0-3 16,-3 0 1-16,3 0 0 15,0-1 1-15,0 2-1 16,-3 1 1-16,3 0 0 16,-1 0-1-16,1 1 0 15,-1 1 0-15,0-2 1 16,0 1-1-16,1 1 1 15,0-1-1-15,-4-1 0 16,4 2-1-16,-1 1 1 16,-2-4 0-16,1 3 0 15,-2 0 2-15,0 1-4 16,0 2 1-16,2-3 1 16,-1 2 0-16,3 1 4 15,-2-2-4-15,2 1 0 16,-1 2 0-16,1-2 0 15,2 1 0-15,0 2 0 0,1-1 1 16,1 3-1-16,1 0-1 16,-1 0 1-16,2 0-1 15,0 0 1-15,0 0-1 16,0 0-4-16,0 0-21 16,0 0-18-16,-1 5-8 15,-2 9 18-15,3 6-11 16,-2-1-40-16,2 1 5 15,-3 2-137-15,0-4-56 16</inkml:trace>
  <inkml:trace contextRef="#ctx0" brushRef="#br1" timeOffset="130676.45">11821 11754 561 0,'0'0'114'0,"0"0"-25"16,0 0 6-16,0 0-54 0,0 0-8 15,0 0 7-15,0 0-10 16,0 0-7-16,0 0 1 15,0 0-2-15,0 0 1 16,0 0-2-16,0 0 0 16,0 0-6-16,1-6 2 15,1-2-14-15,0-3 5 16,1 0 3-16,0-2-5 16,-2 1 1-16,2-2-4 15,-1-3-1-15,2 1 10 16,-3 0-9-16,1-4 0 15,-1 0-2-15,-1 1-1 16,0 1 0-16,0 1 3 16,0 1-3-16,0 0 0 0,0 2 4 15,0-3-3-15,0 4 1 16,0-2-2-16,-1 1 1 16,-1 5-1-16,1-2 2 15,-2 3 0-15,3 2 1 16,-1 1-1-16,1 1-2 15,-2-1 2-15,2 2 1 16,0 2-2-16,0 0 3 16,0 1 1-16,0 0-2 15,0 0 3-15,0-2 3 16,0 2-4-16,0 0-4 16,0 0-1-16,0 0-8 15,0-1 7-15,0-2-5 16,11 0 6-16,5 1 2 15,3-1-1-15,-5 0 1 0,3 3 1 16,-1 0-3-16,0 0-2 16,1-2 2-16,0 2 1 15,1 0 4-15,0 0-5 16,-2 0-4-16,0 0 4 16,3 5 1-16,-3 2 0 15,0-2-1-15,-2 0 0 16,1 3 0-16,-3-1 0 15,3-2 0-15,-2 2 1 16,2-1 4-16,-1-1-5 0,0 3-1 16,0-2-8-1,-1 0-25-15,-2 2-10 0,2 1-3 16,0 3-26-16,-2 3-59 16,-5 2-126-16,-4 0-105 15</inkml:trace>
  <inkml:trace contextRef="#ctx0" brushRef="#br1" timeOffset="131427.67">12410 12082 447 0,'0'0'147'16,"0"0"5"-16,0 0-29 15,0 0-56-15,0 0-19 16,0 0 0-16,-3-23-5 0,3 23-14 15,0 0-4-15,0 0-7 16,0 0-5-16,0 0 3 16,0 0-5-16,0 0-3 15,0 0 2-15,0 0-4 16,0 0-4-16,0 2 0 16,0 5 19-16,3 7 6 15,6-2-12-15,-1 1-3 16,2 1-1-16,-1 2 0 0,3 1-6 15,-3 0 0 1,0 1-4-16,4 0 1 0,-4 1-1 16,3-1 1-16,0 0-2 15,2 3-18-15,-1-2-37 16,5 1-8-16,-2-1-24 16,-5-6-171-16,-10-4-552 15</inkml:trace>
  <inkml:trace contextRef="#ctx0" brushRef="#br1" timeOffset="139511.41">10825 8073 142 0,'0'0'36'0,"0"0"-10"15,0 0 15-15,0 0-7 16,0 0-15-16,0 0 21 16,0 0-16-16,0 0-5 0,0-20 6 15,-2 17 8-15,1 2-10 16,1-1 14-16,-2 1-21 16,1 0 22-16,1-1-3 15,0 1 25-15,-2-2-11 16,2 3-5-16,-1 0-8 15,1 0 0-15,0 0 1 16,0 0-10-16,0-2-1 16,0 2-8-16,0-1-7 15,0 1 2-15,0 0-6 16,0 0 0-16,0 0 8 16,0 0-3-16,0 0-1 15,0 0-3-15,0 0 0 16,0 0-4-16,0 0-2 0,0 0 1 15,0 3 0-15,0 7 5 16,0 2 9-16,0-2-13 16,0 3 3-16,1 0 4 15,2 1-2-15,2-1-9 16,-2-1 9-16,1 3-5 16,3-1 0-16,-1 6 0 15,0-2 3-15,1 2-1 16,-1 0 0-16,1-1 0 15,-1-1-1-15,0 1-1 16,-2-1-2-16,1 1 4 16,1 0-3-16,-1-1 1 15,2 2-1-15,-4-1-2 0,3 1 2 16,-3 1 0 0,0 1 0-16,2 0-3 0,1 2 4 15,-1 3-3-15,1-1 2 16,-1 1 0-16,-1-1 0 15,0-2-1-15,1 1-1 16,-2-3-1-16,0-1 1 16,1 0-1-16,-1 0 3 15,2 0-1-15,-2-4-1 16,2 3-1-16,0 0 1 16,-2-1 0-16,1 4-1 15,0-1 1-15,-1 0 0 0,0 0-1 16,0 3 2-1,0-3-2-15,1 1 0 0,-1 0 0 16,-2 0 0-16,2 1 2 16,0-1-2-16,0-1 2 15,1 3-2-15,-3-1 0 16,1 3 5-16,1 3-4 16,-2 1-1-16,2 5 3 15,1-2 0-15,-1-1 1 16,2 1-3-16,-2-4 0 15,1 1 2-15,0 0-1 16,0-1-1-16,1 1 2 16,-3-2 1-16,3 1-3 0,-2-4 2 15,-1 1-2-15,3-1 0 16,-3-2 0-16,0 0 4 16,2-2-5-16,-1 0 3 15,1 0 1-15,0-1-1 16,-1-2-3-16,2 1 4 15,-4 1-4-15,4-5 2 16,-3 1-2-16,1-1 1 16,-2-4-1-16,1 3 1 15,-1-2 1-15,2 0-1 16,0-3-1-16,-3 2 2 16,1-2-2-16,2 0 0 15,-1-1 0-15,1 2 0 16,-2-2 0-16,2 1 0 0,-1 1 2 15,-1-2-2-15,0 2 2 16,1-2-1-16,0-1 0 16,-1 1 1-16,1-2-1 15,-2-3 0-15,2 2-1 16,-1-3 1-16,-1 2 1 16,4 0 0-16,-2 1-1 15,-1-1 0-15,2 1 0 16,-1-2-1-16,-2 3 0 15,1-4 2-15,1 5-2 16,-2-3 1-16,3 2-1 16,-2 1 2-16,2-3-1 15,-1-2 1-15,-1 1-1 0,1-2-1 16,-2-1 0-16,2 3 0 16,-2-1 1-16,2 3 0 15,-1-1 2-15,2 1 0 16,0-1-3-16,-1 1 2 15,1-2 1-15,0 2-2 16,-2-2 1-16,2-1 0 16,-3-3-2-16,0 0 0 15,0 0 2-15,0 0 0 16,0 0-1-16,0 0 0 0,0 0 2 16,0 0-1-1,0 0-1-15,0 0 1 0,2 0 0 16,-2 0-1-16,0 0-1 15,0 0-4-15,0 0-14 16,0-1-20-16,0-8-35 16,0-1-9-16,0-7-87 15,-12-5-349-15</inkml:trace>
  <inkml:trace contextRef="#ctx0" brushRef="#br1" timeOffset="140188.11">10960 9390 139 0,'0'0'96'0,"0"0"19"16,0 0-41-16,0 0 4 0,0 0 7 16,0 0 29-1,-4-7-3-15,4 7-10 16,0 0-48-16,-1 0-21 0,1 0 7 16,0 0-16-16,0 0-8 15,-2 0-1-15,2 0-2 16,0 0 0-16,0 0-3 15,0 0-2-15,0 0-4 16,0 0 0-16,0 0-2 16,0 0-1-16,0 0 0 15,0 0-3-15,0 0-12 16,0 0-22-16,0 0-29 0,0 0-71 16,0 0-113-1,-3 6 113-15,-4-1-211 0</inkml:trace>
  <inkml:trace contextRef="#ctx0" brushRef="#br1" timeOffset="140438.17">10960 9390 551 0</inkml:trace>
  <inkml:trace contextRef="#ctx0" brushRef="#br1" timeOffset="141117.9">10960 9390 551 0,'-109'-20'171'0,"109"20"-96"0,0 0-12 0,0 0-37 0,0 0-2 0,0 0 8 16,0 0-10-16,0 0-6 15,0 0 8-15,0 0 3 16,2-1-1-16,-2 1-4 16,0 0 1-16,0 0-4 15,0 0 4-15,0 0-3 16,0-2-2-16,0-5 2 15,0-4-5-15,0-2-10 0,0-4-5 16,0 0 3-16,0-2-2 16,3-1-1-16,2-3 2 15,-2 1-1-15,0 0 0 16,-1 0 0-16,0 3 1 16,-1 1 0-16,0 2-2 15,-1 1 1-15,0 1-1 16,2 0 1-16,-2 1-1 15,0 4 1-15,0 1 0 16,0 0-1-16,0 4 0 16,0 0 2-16,0 1-2 15,0 3 0-15,0-1 2 0,0 1-2 16,0 0 2-16,0 0-1 16,0 0-1-16,0 0 0 15,0 0-2 1,0 0 1-16,0 0-1 0,0 0 0 15,0 0 0-15,0 0-2 16,2 0 3-16,4 0-2 16,3 0 3-16,4 1 0 15,1 6 1-15,2-3 0 16,-1 1 0-16,3-1 0 0,0 0 0 16,1-1 0-1,0 1 2-15,0-1-2 0,1-1-1 16,-1 2 2-1,0 0 2-15,0-1-7 0,-1-1 7 16,1 0-7-16,0 0 6 16,-2 1-1-16,1-3-2 15,-5 0 0-15,2 0-5 16,-4 0 5-16,-1 0-1 16,4 0-2-16,-5 0-6 15,2 0-5-15,-2 0-5 16,-1 0-6-16,0 0 3 15,0 0-13-15,-2 0-18 16,0 0-18-16,-3 0-132 16,-3 0-78-16</inkml:trace>
  <inkml:trace contextRef="#ctx0" brushRef="#br1" timeOffset="142538.81">11590 8855 417 0,'0'0'124'0,"0"0"0"0,0 0-29 15,0 0-41 1,0 0-6-16,0 0 3 0,0-3-15 16,0 3 5-16,0 0-5 15,0 0-14-15,0 0 1 16,0 0-8-16,-3 0-4 15,-2 0-4-15,-1 0 5 16,-1 0-5-16,-5 5-2 16,1 7 2-16,0 2 6 15,0 1-1-15,4 1-5 16,-1 1 3-16,1-1-5 16,4 1 4-16,-1-3-8 0,4 2 9 15,0 0-4 1,0-2 0-16,0 1 5 0,0-3-8 15,0 0 0-15,10 1 5 16,0-4-6-16,0 2 2 16,5-5 2-16,-1 1 1 15,2-3 0-15,-1 0 0 16,3-2 1-16,-1 2-1 16,-1-3 0-16,-2-1-3 15,0 0 1-15,-2 0-1 16,2 0-1-16,-2 0 2 15,0-3 0-15,4-4-2 16,-2 0 3-16,-1-3-2 16,0 0-1-16,-1 1 1 15,0-4-1-15,-3 4 1 0,0-2-2 16,-2 0 0-16,0-1-1 16,-3 0-1-16,1 0 2 15,-1 0 0-15,0-1 0 16,-1 1-2-16,0-2 2 15,-3 0 0-15,0 1 0 16,0-1-2-16,0 2 0 16,0-1 2-16,0 1 0 15,-2 1 1-15,-7 0-1 16,0 2-2-16,-1-1 2 0,-1 3-1 16,-1 0 0-1,0 1-1-15,-2 2 1 0,1 2-1 16,-2 2 0-1,1 0-4-15,0 0 4 0,0 0-1 16,0 5 1-16,0 9-2 16,-3 3-3-16,4 2-14 15,1 5-29-15,0 3-8 16,5 2-16-16,-2 0-53 16,-3-6-379-16</inkml:trace>
  <inkml:trace contextRef="#ctx0" brushRef="#br1" timeOffset="157156.74">17368 10292 800 0,'0'0'26'0,"0"0"54"16,0 0-13-16,0 0-28 16,0 0 5-16,0 0-21 15,0 0-12-15,-21-66-3 16,21 66-2-16,0 0 1 16,0 0-4-16,3 10 2 15,8 7 7-15,2 5-3 16,1 7-1-16,3 3-4 0,0 4 0 15,2 3-4 1,2 0-1-16,-3 1 0 0,0-1-3 16,-3-3-21-16,1-2-17 15,-5-4-25-15,-2 1-74 16,-6-12-137-16,-3-8-145 16</inkml:trace>
  <inkml:trace contextRef="#ctx0" brushRef="#br1" timeOffset="157563.71">17740 10186 837 0,'0'0'53'15,"0"0"19"-15,0 0-4 16,0 0-27-16,0 0-31 16,0 0-7-16,-14-10 6 15,14 10-7-15,0 0 2 0,0 5-1 16,12 9 6-16,-1 4 7 15,0 2-9-15,-1 1-5 16,2 2 0-16,-1-1 0 16,1 4 0-16,0 1-2 15,3 1-2-15,-3 2-6 16,1 0-12-16,-1 3-17 16,2-2-16-16,-5-1-51 15,-1-8-104-15,2-6-65 16</inkml:trace>
  <inkml:trace contextRef="#ctx0" brushRef="#br1" timeOffset="159041.62">18180 10215 6 0,'0'0'4'16,"0"0"-4"-16,0 0-10 15,0 0 10-15,0 0 0 16,0 0 0-16,5-2 3 16,-5 2 11-16,0 0 5 15,0 0-7-15,0 0 0 16,0 0-6-16,0 0-4 0,0 0-1 16,0 0-1-1,0-1 0-15,0 1 0 0,0 0 0 16,0 0 0-16,0 0 0 15,0 0-1-15,0 0 0 16,0 0 1-16,0 0 0 16,0 0 1-16,0 0-1 15,0 0 0-15,0 0 0 16,0 0 0-16,-2 0-5 16,-3 1-19-16</inkml:trace>
  <inkml:trace contextRef="#ctx0" brushRef="#br1" timeOffset="163346.59">18100 10149 151 0,'0'0'252'15,"0"0"-180"-15,0 0 23 16,0 0-34-16,0 0-27 16,0 0-5-16,0 0 13 0,24-39 14 15,-21 35 5-15,0-1-12 16,0 0-9-16,-1 1-16 15,-1-1 11-15,1 4-10 16,-1-3-7-16,-1 3 0 16,2-1 4-16,-2 2-7 15,0 0-1-15,0 0-8 16,0 0 3-16,0 0-5 16,6 3 0-16,0 13 5 15,3 4 11-15,-2 5-3 16,2 5-1-16,4 2-2 15,0 4 7-15,1 3-11 16,0 0 6-16,1 2-6 16,0 0-5-16,-3 0-4 15,3-5 3-15,-3-3-2 0,1-5 0 16,-3-9-1-16,-2-2-1 16,1-7-5-16,-5-1-15 15,-1-6-9-15,-1 0-14 16,-2-3-2-16,0 1-13 15,0 2-55-15,-18-3-222 16</inkml:trace>
  <inkml:trace contextRef="#ctx0" brushRef="#br1" timeOffset="164087.87">18608 10182 254 0,'0'0'66'0,"0"0"11"16,0 0 7-16,0 0-47 16,0 0 33-16,0 0 19 15,15-40 14-15,-15 38-3 16,0-1-42-16,0 1-17 16,0 2-11-16,-5 0-4 0,-7 2-14 15,2 15-1 1,-3 3 7-16,4 5 5 0,1 3-6 15,7 2 0-15,1 0-1 16,0 1-3-16,4-3-8 16,10 0 8-16,2-4-3 15,2-2-8-15,0-6 3 16,4-5-3-16,0-8 2 16,3-3-1-16,4-6-3 15,-2-16 0-15,3-3 7 16,-2-5-5-16,-2-2-4 15,-6-1 2-15,-5-1-1 16,-8-2-4-16,-7-1 1 16,0-1-7-16,-3 6 4 15,-11 6-5-15,-4 9 7 0,0 7-3 16,-7 10-3-16,-4 0 2 16,0 12-12-16,-3 11-12 15,4 5-21-15,3 2-27 16,6 1-70-16,3-5-49 15,7-2-29-15</inkml:trace>
  <inkml:trace contextRef="#ctx0" brushRef="#br1" timeOffset="164634.77">19127 10031 585 0,'0'0'66'0,"0"0"17"16,0 0-16-16,0 0-50 15,0 0-6-15,0 0 25 16,0-5 14-16,0 5-25 16,0 7-6-16,0 10 26 0,0 5 8 15,-4 4-20 1,1 2-7-16,3 0-2 0,0-3-9 16,0-1 1-16,3-5-3 15,7-4 0-15,0-1-3 16,3-5-3-16,0-1-5 15,2-4 4-15,1-4 0 16,6 0-5-16,-1 0 8 16,5-14-7-16,-1-5 4 15,-4-5-4-15,-2-6 1 16,-2 1-1-16,-5-4-1 16,-4-1 0-16,-5 2 0 0,-3-1-1 15,0 3-4-15,-4 5-5 16,-12 6 0-16,-4 5 2 15,-1 9-8-15,-4 5-4 16,-2 0-5-16,0 13-10 16,2 10-33-16,1 2-61 15,1-3-210-15</inkml:trace>
  <inkml:trace contextRef="#ctx0" brushRef="#br1" timeOffset="193786.77">18071 10942 22 0,'0'0'27'0,"0"0"-27"16,0 0-13-16,0 0-23 16</inkml:trace>
  <inkml:trace contextRef="#ctx0" brushRef="#br1" timeOffset="195615.87">18469 11173 181 0,'0'0'60'15,"0"0"49"-15,0 0-57 16,0 0 24-16,0 0-30 16,0 0 11-16,-11-22-11 15,11 18 0-15,0 1-11 16,0-2 7-16,0 1-11 0,0-2-7 15,5-1-9-15,2 0 2 16,3 2 0-16,0-1-2 16,2 2-5-16,-2 2-5 15,1 1 0-15,1 1-5 16,-5 0 5-16,2 0-5 16,-5 0-1-16,1 0-1 15,0 8 2-15,-2 1 0 16,-2 3 2-16,1 1 3 15,-2 1 3-15,0 1-4 16,0 2 3-16,0-2-5 16,-2-3 3-16,-1-1-5 0,0-1 0 15,0-3 0 1,1-1 0-16,2 0 1 0,-1-3 2 16,-1-3-1-16,2 2 0 15,0-2-2-15,0 0 1 16,0 0 1-16,0 0 3 15,0 0 6-15,0 0-10 16,0 0 7-16,0 0-4 16,0 0 2-16,0 0-2 15,0 0 0-15,0 0 0 16,0 0 0-16,0 0-3 16,0 0 7-16,0 0-7 15,0 0 0-15,0 0 6 16,0 0-7-16,0 0 0 0,0 0 2 15,0 0-2-15,0 0 0 16,0 0 1-16,0 0-1 16,0 0 0-16,0 0 0 15,0 0 0-15,0 0-4 16,0 0-10-16,0 0-1 16,0 0-5-16,0 0-4 15,0 0 4-15,0 0-7 16,0-2-14-16,-2-3-41 15,1-2 61-15,0-3-1 16,1 3-10-16,0-4-8 16,0 2-12-16,0-3 21 15,0 3-6-15,0 1-9 16,0-1 15-16,-2 4 13 16,-2-1 14-16,1 2 0 0,2 2 4 15,-1-1-1-15,2 2 1 16,0-2 3-16,0 2-3 15,-1 0 0-15,1 1 2 16,0 0-2-16,0 0 1 16,0 0 0-16,0 0 0 15,0 0-1-15,0 0 0 16,0 0-2-16,0 0 1 16,0 0-3-16,0 0-2 15,0 0 0-15,0 0 0 0,0 4 0 16,0 1-7-1,0 3 5-15,0-2-16 0,0 2-49 16,0 1-14-16,0-2-49 16</inkml:trace>
  <inkml:trace contextRef="#ctx0" brushRef="#br1" timeOffset="196474.76">18571 11121 327 0,'0'0'99'0,"0"0"-36"16,0 0 7 0,0 0-15-16,0 0-38 0,0 0-3 15,0 0 3-15,0-11 1 16,0 11-2-16,0 0 2 15,-3 4-2-15,-4 11 43 16,-2 4-5-16,-1 4-23 16,1-2-7-16,2-1-4 15,1 1-7-15,0-1-3 16,1-1 0-16,2-2-3 16,2-2-4-16,1-1 0 15,0-2 4-15,0 0-6 0,0-3 1 16,0-1 3-16,4-3-2 15,7-1 5-15,-1-1-3 16,5-3 7-16,3 0-1 16,2 0-10-16,2 0 5 15,0-3-1-15,0-6-3 16,-2 1-1-16,-2 1-1 16,-2-2-2-16,-2 4-7 15,-2-1-12-15,-2 0-5 16,-3 2-28-16,-2-2-51 15,-3 2-14-15,-2-3-37 16,0-1-52-16</inkml:trace>
  <inkml:trace contextRef="#ctx0" brushRef="#br1" timeOffset="196770.2">18708 11211 358 0,'0'0'50'0,"0"0"57"16,0 0-20-16,0 0-33 16,0 0-26-16,0 0-15 15,-4-9 16-15,4 9 0 16,0 0-5-16,0 5 1 16,0 9 36-16,0 3-28 15,2 0-22-15,3 5-2 16,1-1-7-16,0 2 0 0,0 0 1 15,1-3-3-15,-1 5-9 16,0-1-32-16,-1 2-23 16,-5 0-32-16,0 2-56 15,0-2 45-15,0-5-95 16</inkml:trace>
  <inkml:trace contextRef="#ctx0" brushRef="#br1" timeOffset="198388.87">18177 11201 362 0,'0'0'14'0,"0"0"26"0,0 0-11 15,0 0-18-15,0 0-1 16,0 0-7-16,-8-16 2 16,4 16 9-16,-2-3-2 15,-4 1 4-15,2 2 13 16,-2-1 11-16,-1 1-24 16,1 0 11-16,-1 0-9 15,-1 0 7-15,0 3-8 16,2 7 2-16,-2 5 3 15,3 1 1-15,1 4-4 16,2 0-3-16,4 2-2 16,0-3-7-16,2-4 2 15,0 1-5-15,0-7 2 16,0 1-4-16,0-3 4 0,0 1 2 16,7-2-3-16,1-1 11 15,-1 0-5-15,4 0 3 16,1 1-3-16,-2-4-1 15,5 3-3-15,-3-1 0 16,4 0-1-16,-1 0-1 16,2 0-2-16,-4 2-1 15,-1 2-1-15,-1-2 0 16,1 0 0-16,-5 2 1 16,0-3 0-16,-4 2-2 15,-2 0 2-15,-1 1 1 16,0-2-2-16,0 0 3 15,0 2-3-15,0-2 3 16,-5 2 0-16,-7-3-1 0,3-1 0 16,0-4-2-16,0 0 4 15,2 0-4-15,2 0 3 16,-1 0-4-16,2-4 0 16,-1-9-2-16,3-1 2 15,0-3 1-15,2-4-1 16,0 0-1-16,2-4-1 15,9 5-4-15,0-1-9 16,1 1-10-16,1 5-24 16,-1 1-40-16,1 4-22 15,-2 2-41-15,-5 2 12 0</inkml:trace>
  <inkml:trace contextRef="#ctx0" brushRef="#br1" timeOffset="203008.66">17506 11483 299 0,'0'0'25'0,"0"0"54"16,0 0-12-16,0 0-29 15,0 0-11-15,0 0 7 16,0 0-9-16,-10-27-5 15,10 27-4-15,0 0-5 16,0 0-3-16,0 0-1 16,0 4 0-16,0 11 12 0,0 7 30 15,0 2-35-15,0 3-1 16,8-2-7-16,-2 0-2 16,3-2-3-16,-2-4-1 15,-1-2 2-15,2-2-4 16,1-1 0-16,-3-4-19 15,0-1-22-15,1-4-4 16,1-1-27-16,2-4 19 16,-1 0-9-16,2 0 11 15,0-13-159-15</inkml:trace>
  <inkml:trace contextRef="#ctx0" brushRef="#br1" timeOffset="203506.25">17697 11414 376 0,'0'0'27'0,"0"0"50"16,0 0-15-16,0 0-8 16,0 0-39-16,0 0-15 15,0-14-2-15,0 19 2 16,0 8 23-16,3 5 26 15,1 2-20-15,0-1-9 16,1 3 0-16,1-2-1 16,0 2-2-16,1-3-10 15,1-2 1-15,2 0 7 0,0-1-2 16,2-2 2 0,-1-1-2-16,2-1-7 0,-1 0 0 15,-1-4 0-15,2 1-6 16,-2-4 4-16,-1-2-2 15,-1-1 0-15,-2-2 5 16,0 0-6-16,0 0 0 16,-3 0 1-16,1 0 7 15,-2-5-3-15,-2-3-2 16,-1-1 0-16,0 2-4 16,0-2 7-16,0 4-7 15,-6-1-5-15,-5 2-12 16,-2 4-6-16,-2 0-25 0,-2 0 5 15,-1 6-21-15,1 6-15 16,1 2-8-16,5 0 12 16,1 0-1-16,1-3-75 15</inkml:trace>
  <inkml:trace contextRef="#ctx0" brushRef="#br1" timeOffset="206556.01">18991 12260 330 0,'0'0'35'0,"0"0"20"15,0 0-1-15,0 0-27 16,0 0-1-16,0 0 2 16,0 0 12-16,-4-22-1 15,4 14-9-15,0 4-7 16,0-1-1-16,0 2 7 16,0-2-5-16,1 1 0 15,5-1-15-15,0 2 5 16,4-1-7-16,1 1-1 15,-2 2-1-15,1 1 3 16,-2 0-6-16,-2 0-2 16,0 0 2-16,-3 8 1 0,1 2 1 15,-3 3-2-15,-1 3 1 16,0 2 0-16,0 3-1 16,-8 2 2-16,-4-3-1 15,-3 4-1-15,3-6-2 16,3-2 1-16,2-5 1 15,4-5-2-15,3-2-2 16,0-4 1-16,0 0-4 16,7 0 5-16,11 0 9 15,6-12-3-15,0-2-2 16,5-5-4-16,1-1-8 16,6-4-24-16,6-5-4 15,1 0 29-15,0-1-114 16,-7 0 22-16,-7 1 9 15,-10 2 28-15,-7 1 62 0,-6 6 3 16,-5 0 28-16,-1 3 33 16,0 3-5-16,0 2 6 15,0 5-16-15,0 2-2 16,-1 2-24-16,-7 3-2 16,1 0-12-16,-2 0-3 15,-3 0-5-15,2 8 1 16,0 2-1-16,3 2 3 15,1 0 0-15,3 0 5 16,1 2 2-16,2-3 0 16,0-2-4-16,0 1-3 0,0 0 6 15,9-2-3 1,0-1 4-16,2 2-1 16,1-3-3-16,3 2 4 0,-1-1-2 15,5-1-5-15,-3 1-2 16,1 0 1-16,-4 2-3 15,-3-1 3-15,-5-1-3 16,1 0 3-16,-5 2-2 16,-1-1 2-16,0 3 1 15,0-2-1-15,-3 2 1 16,-7 2-1-16,-5-1-2 16,3-4 2-16,1-2-2 15,3-1 1-15,5-5-2 16,3 0 3-16,0 0-2 0,0-7 5 15,3-14-4 1,11-4-2-16,6-6 0 0,5-2-2 16,2-2-19-16,2 3-26 15,-4 3-18-15,-2 5 12 16,-3 7-19-16,-4 6-45 16,-2 7 24-16,-5 4 49 15,-5 0-247-15</inkml:trace>
  <inkml:trace contextRef="#ctx0" brushRef="#br1" timeOffset="207455.9">19673 12383 164 0,'0'0'117'0,"0"0"23"0,0 0-42 16,0 0-23-16,0 0 1 15,0 0-14-15,0-33-16 16,0 33-21-16,0 0-10 16,0 5-13-16,-9 12 4 15,-3 6 3-15,-4 4-1 16,0 1 1-16,0 2-5 15,-1-2 0-15,1 0-3 16,0 0 0-16,0-2-1 16,0 1-12-16,-1-4-3 0,8 1-23 15,-2-4 8-15,7-3-20 16,2-3-16-16,2-5 15 16,0-4 2-16,2-1 5 15,10-4 0-15,0 0-25 16,4 0-96-16,-2 0-55 15</inkml:trace>
  <inkml:trace contextRef="#ctx0" brushRef="#br1" timeOffset="207891.73">19662 12651 128 0,'0'0'256'0,"0"0"-177"16,0 0 9-1,0 0-32-15,0 0 8 0,0 0-20 16,2-14-20-16,-2 14-14 16,0 2-10-16,0 16 9 15,0 8 22-15,0 0-15 16,0 0-8-16,0-3-2 16,0-2-3-16,0-4 0 15,1-6-1-15,8 0 1 16,0-7 1-16,0 1-1 15,4-2 3-15,1 1 1 16,1 0-1-16,-2 0-2 16,2 1 2-16,3 5 0 15,-3-3 3-15,-2 3 0 0,-4-4-5 16,-1 3-2 0,-5-1-1-16,-3 3 1 0,0-1-2 15,0 3 1-15,-12 0-1 16,-3-1 0-16,-3 1-10 15,2-2-19-15,1-7-6 16,1-2-13-16,3-2 1 16,3 0-43-16,3-6-5 15,2-11-9-15,3-7-174 16</inkml:trace>
  <inkml:trace contextRef="#ctx0" brushRef="#br1" timeOffset="208043.44">19761 12671 502 0,'0'0'78'16,"0"0"20"-16,0 0-86 15,0 0-10-15,0 0-2 16,0 0-50-16,97-61-72 16,-84 47-150-16</inkml:trace>
  <inkml:trace contextRef="#ctx0" brushRef="#br1" timeOffset="208471.17">19858 12143 659 0,'0'0'23'0,"0"0"80"16,0 0-41-16,0 0-43 15,0 0-17-15,0 0-1 16,30-14 5-16,-8 3-6 16,-1 0-27-16,-3 2-40 15,-2-1 0-15,-4 4-30 16,-5 2 26-16,-2-1-7 15,-4 4-20-15,-1 1-219 16</inkml:trace>
  <inkml:trace contextRef="#ctx0" brushRef="#br1" timeOffset="208702.16">19910 12251 410 0,'0'0'53'16,"0"0"28"-16,0 0 24 16,0 0-46-16,0 0-22 15,0 0-4-15,-9 0 2 16,9 0-24-16,11-1-2 16,8-9-9-16,2-3-8 0,4-1-53 15,-2-3-48 1,0 0-44-16,-3-2-55 0</inkml:trace>
  <inkml:trace contextRef="#ctx0" brushRef="#br1" timeOffset="209286.21">20141 11911 681 0,'0'0'71'0,"0"0"30"0,0 0-54 16,0 0-25-16,0 0-16 15,0 0-5-15,25-42 2 16,-8 36-2-16,2-2 2 15,-1 4 0-15,-1 2 0 16,-1 2-2-16,-4 0 6 16,-3 0-7-16,1 0 6 15,-4 2-5-15,-4 8 4 16,1 4-3-16,-3 0 6 16,0 2-5-16,0 0-1 15,0 0 3-15,0 0-3 16,-8 0-2-16,4-5 0 15,-2-1-2-15,3-3 4 0,3-3-4 16,0 0 5 0,0-4-3-16,0 0 0 0,0 0 0 15,0 2 0-15,9-2 1 16,4 1 3-16,6-1-4 16,-2 2 1-16,-1-1 0 15,-2 3-1-15,-2 3 0 16,-3-1 0-16,0 7 0 15,-6 2 0-15,-3 5 1 16,0 2 2-16,-15 1 3 16,-15 2-1-16,-6-4-3 15,-9 1-2-15,-1-2-4 0,-2-8-52 16,2-9-192-16,3-3-373 16</inkml:trace>
  <inkml:trace contextRef="#ctx0" brushRef="#br1" timeOffset="-204189.35">20425 12512 346 0,'0'0'26'0,"0"0"55"16,0 0-28-16,0 0-17 15,0 0-2-15,0 0-11 16,0 0 31-16,0 0-7 16,0 0-11-16,-50-71 13 15,47 64 5-15,-1 2-4 16,3 2-15-16,-1 2-3 16,2 1-8-16,0 0-2 15,0 0-10-15,0-2 1 16,0 2-9-16,0-1-3 15,10-4 0-15,10 0 5 0,8-5-1 16,5-4-4-16,4-2 0 16,1-2-1-16,0 0-5 15,-2 2-18-15,-5 1-13 16,-4 6-25-16,-5-1-56 16,-8 6-32-16,-5 2-25 15,-9 2-52-15</inkml:trace>
  <inkml:trace contextRef="#ctx0" brushRef="#br1" timeOffset="-203932.6">20419 12596 492 0,'0'0'54'0,"0"0"80"15,0 0-58-15,0 0-35 16,0 0-14-16,0 0-7 16,-10 25 1-16,34-25 2 15,8-12-13-15,2-6-10 16,5-5-5-16,-3 2-32 16,-5-1-52-16,-5 2-47 15,-6 2-2-15,-10-2-97 16</inkml:trace>
  <inkml:trace contextRef="#ctx0" brushRef="#br1" timeOffset="-201292.8">11738 5279 223 0,'0'0'33'0,"0"0"67"16,0 0-27-16,0 0-26 16,0 0-22-16,0 0 20 15,0 0-11-15,-8-22 2 0,6 19 30 16,0 3-16-16,0-4-14 16,0 1 1-16,-4 1 2 15,4-1-22-15,-1 1 24 16,0-1-18-16,0-2-7 15,-2 1 2-15,1 0-3 16,2 0-4-16,1 0 7 16,-2-1-4-16,0 1-2 15,2-2 0-15,-3 1 3 0,3-1-13 16,1 0 8 0,0 1-2-16,0-1 0 0,0 1-7 15,0-1 2-15,0-2 2 16,0 0-5-16,10 0 0 15,1 1 2-15,1 0-2 16,0 1 0-16,4 0 0 16,0 3 3-16,1-2-3 15,2 5 1-15,2-2 0 16,-1 2 0-16,-1 0-1 16,-1 0 0-16,-5 0 0 15,-2 0-3-15,0 0 3 16,-1 5 0-16,-3 2-2 15,-1 3 2-15,0 0 2 0,-2 1-1 16,-1 1-1-16,-1 2 1 16,-2 2-1-16,0-2 2 15,0 1-1-15,0 1-1 16,0-1 0-16,-9 2 0 16,-4 0 1-16,-3 1 1 15,-4 0 6-15,-1-1-6 16,0-2 0-16,-3 2-1 15,2-5 2-15,1 2 0 16,1-4-1-16,3-3 0 16,2 0 0-16,3-2-1 15,3-2 0-15,0-1 0 16,4-2 1-16,4 0-1 16,1 0-1-16,0 0 1 15,0 0 0-15,0 0 0 0,0 0 1 16,0 0 0-16,0 0 3 15,0 0-5-15,0 0 5 16,0 0-3-16,0 0-1 16,0 0 0-16,1 0-1 15,10-3 0-15,3-4 5 16,6 0-4-16,-1 0-1 16,1 2 0-16,1 0 1 15,0 3-1-15,0 1 0 16,-1-1 0-16,-1 1-1 15,0 1 1-15,0 0 0 16,-4 0-1-16,0 0 1 16,-5 1 0-16,1 4-1 15,-1 2-1-15,-2 1 2 0,-2-1 1 16,1 3-1-16,-3-1-1 16,1 0 1-16,0 2 0 15,-2 1 0-15,-2 1 2 16,1-2-2-16,-2 1 0 15,0 1 0-15,0 1 1 16,0 3-1-16,0-1 1 16,0 1 0-16,0 1 0 15,-6-1 2-15,-4-1 1 16,1 1-3-16,-2-2 5 16,-1-2-5-16,-3 1 4 0,1-3 3 15,0 0-3-15,0-2 5 16,-2-2-4-16,-1 0 0 15,-4 1 0-15,-2-4 0 16,-2 0-3-16,2-3 3 16,0 1-1-16,3-2-2 15,4 0-3-15,3 0 0 16,3 0-4-16,1 0-7 16,4 0-17-16,1 0-6 15,4 0-9-15,0 0-47 16,0 0-188-16,0 0-124 15</inkml:trace>
  <inkml:trace contextRef="#ctx0" brushRef="#br1" timeOffset="-199938.06">11636 5320 142 0,'0'0'56'16,"0"0"9"-16,0 0-5 15,0 0-7-15,0 0-28 16,0 0-7-16,0-7 21 15,-2 7 4-15,1 0-5 16,-2-2 3-16,-2 2 7 16,5-1-12-16,-2-1 2 15,0 1-2-15,1-2-5 16,-1-1 8-16,1-2-8 16,1 3 8-16,0-5-6 0,0 2-17 15,0-2 10-15,0-1-16 16,0-1 1-16,0 0-4 15,6-2 1-15,4 0-2 16,2 1 3-16,4-1-3 16,2-2-1-16,8 2 2 15,0-2 4-15,3-1-2 16,-1 5-5-16,-3 1 11 16,-3 4-8-16,-6 3-7 15,-4 2 0-15,0 0-2 16,-3 0 1-16,0 0-4 15,1 9 5-15,-1 1-1 0,0 4 1 16,-1-1 1-16,-1 4 4 16,-4-1-4-16,-2 1-1 15,-1-1 4-15,0 1 1 16,0-1 1-16,-11 3-5 16,-3-1 4-16,-5 1 5 15,-1-1-5-15,-4 0-1 16,-2-1 2-16,0 0 4 15,1-1-7-15,2-4 3 16,1 0-5-16,3-4 0 16,4 0 2-16,1-2-3 15,7-3 2-15,2-1-1 16,1-2 0-16,4 0-1 16,0 0 2-16,0 0-2 15,0 0-4-15,0 0 4 0,0 0-6 16,0 0 6-16,10 0 1 15,7-8 2-15,4-3-2 16,1 3 5-16,0-1-5 16,1 2 0-16,-1 2-1 15,4 0 1-15,0 3-1 16,1-1 1-16,0 3-1 16,0 0-1-16,-3 0-1 15,-2 0 2-15,-3 8 0 16,-3 1 0-16,0 2-4 0,-6-3 3 15,-2 2 1 1,-2 0 1-16,-3 0-1 16,-2-1 0-16,1 2 0 15,-2 0 2-15,0 0-1 0,0 0 0 16,0 3 0-16,0-4 2 16,0 0 0-16,-6 2-3 15,-5-2 7-15,-2 1 3 16,-6 0-3-16,-5 3 6 15,-2 0-7-15,-2-2 2 16,1 0-6-16,5-4 0 16,-1 2-1-16,6-3-1 15,3 0 0-15,0-2-4 16,5 2-17-16,-2-1-8 16,2 2-27-16,-3 2-47 0,3-3-143 15,0-2-252 1</inkml:trace>
  <inkml:trace contextRef="#ctx0" brushRef="#br1" timeOffset="-134552.59">17207 10767 469 0,'0'0'38'15,"0"0"-21"-15,0 0 4 16,0 0 7-16,0 0 2 16,0 0 11-16,0 0-7 15,0 0-20-15,49 72 13 16,-22-58 11-16,8 2-11 0,5 0 3 16,7 0 9-16,6 1-17 15,6-2 0-15,7 2-9 16,12-2-2-16,8-1 4 15,7 4-5-15,7-1 1 16,8-1-4-16,10 2 3 16,8 1-6-16,14 1 10 15,-1 0-13-15,2 0 13 16,1 0-11-16,-11 1 2 16,-7-2 4-16,-12 1-8 0,-12-1 0 15,-12-2 3 1,-3-3-2-16,-9-2 0 15,-7 2 7-15,-4-3-9 0,-10 0 5 16,-6-2-3-16,-11-2-1 16,-10-1-1-16,-12-3 3 15,-10-3-2-15,-6 0-1 16,0 0-3-16,0 0 2 16,0 0-6-16,-20 0-22 15,-12 0-58-15,-11 0-195 16,-9-2-360-16</inkml:trace>
  <inkml:trace contextRef="#ctx0" brushRef="#br1" timeOffset="-133762.39">17503 10657 384 0,'0'0'48'16,"0"0"0"-16,0 0 1 15,0 0-24-15,0 0 10 16,0 0 6-16,86 41 7 16,-47-26-22-16,10 2 2 15,4 2-2-15,3 1 3 16,7 1-3-16,2 3-8 16,7 1 11-16,10 4-8 0,10 2 0 15,13 1-6 1,11 2-1-16,8 2-9 15,7-1 4-15,3 0-8 0,-4-2 7 16,-15-5-8 0,-17-6 5-16,-22-4 0 0,-25-8 3 15,-12-2-1-15,-18-4-4 16,-8-1 6-16,-7-2-4 16,-6 1 6-16,0-2 2 15,0 0-1-15,0 1-6 16,0 0-6-16,0-1-4 15,0 4-32-15,0-1-57 16,-10-3-168-16,-10 0-229 16</inkml:trace>
  <inkml:trace contextRef="#ctx0" brushRef="#br1" timeOffset="-129996.57">4775 7972 658 0,'0'0'36'0,"0"0"7"15,0 0 24-15,0 0-12 16,0 0-40-16,0 0-9 15,0 0 6-15,0 0-3 16,-32 0 11-16,31 0 4 16,1 0-15-16,0 0 8 0,0 0 1 15,0 0-6-15,0 0 0 16,0 0-3-16,0 0 1 16,0 0-1-16,0 0-5 15,0 0-4-15,0 0 3 16,0 0-5-16,0 0 2 15,0 0-20-15,0 0-23 16,0 0-37-16,0 0-59 16,0 0-65-16,0-5-4 15</inkml:trace>
  <inkml:trace contextRef="#ctx0" brushRef="#br1" timeOffset="-129215.77">4718 7302 141 0,'0'0'138'0,"0"0"-65"15,0 0-19-15,0 0 5 0,0 0-11 16,0 0-12-16,-33-52-3 15,29 45 23-15,-3 2-5 16,1-1-7-16,1 2 8 16,2 0-3-16,3 4 9 15,0-3-7-15,0 3-24 16,0 0-18-16,0 0-5 16,0 0-4-16,0 0 0 15,0 11 0-15,0 3 7 16,0 2 1-16,3 1-1 15,2 3-2-15,2 0 3 16,2-1-4-16,-5-4 0 0,1-2-2 16,-2-5-1-16,-1-2 0 15,-2-5 1-15,2 1-1 16,-2-2 1-16,0 0 9 16,5 0 17-16,7-13 10 15,3-12-17-15,7-5-17 16,3-3 1-16,2-4-5 15,3-1 0-15,0-1-2 16,4 0 0-16,0 8 0 16,-1 5-4-16,-4 11-13 15,-9 11-37-15,-6 4-58 0,-1 8-120 16,-11 12-129 0</inkml:trace>
  <inkml:trace contextRef="#ctx0" brushRef="#br1" timeOffset="-128031.16">9415 5975 242 0,'0'0'185'0,"0"0"-101"16,0 0 7-16,0 0-15 15,0 0-42-15,0 0-8 16,0 0-3-16,0 0 0 15,0 0-14-15,0 5-5 0,-2 10 19 16,-2 2 12 0,0 7 2-16,-1 0-2 0,1 2-22 15,1-1 4-15,1-4-11 16,2-4 1-16,0-4-3 16,0-4-3-16,0-4 2 15,0-2 2-15,0-1-4 16,0-2 8-16,6 0 4 15,13 0 14-15,6-10 2 16,7-4-19-16,3-8 2 16,3-2-11-16,3-3 1 15,6-2 2-15,1-4-4 16,3 3 0-16,-2-1 0 16,-7 6-1-16,-9 9-3 15,-11 6-1-15,-10 5-9 0,-7 5-15 16,-5 0-59-1,0 12-118-15,-20 5 17 0</inkml:trace>
  <inkml:trace contextRef="#ctx0" brushRef="#br1" timeOffset="-126568.49">8555 9418 407 0,'0'0'80'0,"0"0"16"0,0 0-30 15,0 0-14 1,0 0-21-16,0 0 6 0,0-7 13 15,0 7-9-15,0 0 7 16,0 0-10-16,0 0-2 16,0 0-20-16,0 0 2 15,0 0-8-15,0 0-4 16,0 0-1-16,0 0-3 16,0 0-2-16,0 0 1 15,0 12 2-15,3 0 4 16,2 0-1-16,0 2-2 15,-1-1 1-15,1-1-2 0,-1-2-2 16,-1-3 4-16,2 2 0 16,0-6-2-16,-3 0-1 15,3-3 2-15,-4 0-3 16,1 0 3-16,4 0 1 16,7 0 15-16,4-12-2 15,5-8-10-15,1-4-2 16,2-3-3-16,3-6-3 15,3-6 3-15,8-2-3 16,0-2 0-16,-1 7 1 16,-4 6 3-16,-9 10-4 15,-9 9 0-15,-7 5 0 16,-6 4-14-16,-3 2-28 16,0 7-53-16,-1 10-126 15,-20 3-176-15</inkml:trace>
  <inkml:trace contextRef="#ctx0" brushRef="#br1" timeOffset="-123356.82">9478 10940 541 0,'0'0'68'0,"0"0"18"16,0 0-20-16,0 0-38 16,0 0 0-16,0 0 11 15,0 0 7-15,-2-4-10 16,2 4 1-16,0 0-15 0,0 0-2 16,0 0-5-1,0 0-7-15,0 0-4 0,0 0-2 16,0 0-2-16,0 7 0 15,0 7 7-15,0 1-3 16,0-2 3-16,2-1-4 16,1-4 0-16,0-2-1 15,-2-3 0-15,-1-2 0 16,2-1 1-16,-2 0 2 16,4 0 6-16,8 0 12 15,9-9 3-15,6-8-18 16,7-3-4-16,2-2-3 0,1 0-1 15,-1-1-1 1,-2 1-9-16,-5 5-14 0,-9 5-7 16,-6 7-22-16,-8 3-79 15,-5 2-248-15</inkml:trace>
  <inkml:trace contextRef="#ctx0" brushRef="#br1" timeOffset="-122225.46">12445 8890 459 0,'0'0'95'0,"0"0"23"15,0 0-12-15,0 0-25 16,0 0-48-16,0 0-19 16,-6-12-9-16,6 12-4 15,0 2 0-15,0 11 5 0,-2 0 24 16,1 4-13-16,1 0-9 15,0 0 4-15,0 4-2 16,0-5-1-16,0 2-1 16,3-2-4-16,1-2 0 15,-1-3-1-15,3-4 0 16,-3-2 0-16,0-5-1 16,1 0 3-16,2 0 4 15,9 0 14-15,6-12 7 16,8-5-13-16,5-5-12 15,6 0 1-15,2-1-4 0,1 1-2 16,-7 0-10 0,-2 3-18-16,-7 3-13 0,-7 6-37 15,-3 2-126 1,-6-1-59-16</inkml:trace>
  <inkml:trace contextRef="#ctx0" brushRef="#br1" timeOffset="-121009.07">11967 5690 173 0,'0'0'159'16,"0"0"-110"-16,0 0 6 16,0 0-5-16,0 0-36 15,0 0-8-15,-10-3-1 16,8 3 11-16,-2 0 29 16,0 4-7-16,0 0-4 15,3-3-14-15,-1 0 9 16,2-1-14-16,0 0-1 15,0 0-4-15,0 0 5 16,0 0 3-16,0 0 0 0,0 0-8 16,0 2-5-16,0-1 0 15,0 1-3-15,5 0 24 16,10 1 11-16,4-3-9 16,5 0-21-16,3 0 3 15,0 0-6-15,-3 0-4 16,0 0-16-16,-2 0-52 15,-5 2-48-15,-4 2-31 16,-4-2-20-16,-6 0-193 16</inkml:trace>
  <inkml:trace contextRef="#ctx0" brushRef="#br1" timeOffset="-120517.82">11838 5942 314 0,'0'0'100'0,"0"0"-5"16,0 0 6-16,0 0-44 15,0 0-23-15,0 0 9 16,-2-1 6-16,2-1-11 16,6 0-9-16,12-1 2 15,7-2-6-15,7-2-9 16,3-1 1-16,5-1-5 16,2 1-6-16,0 2 2 15,0-2-6-15,-3 0 0 0,-5 4-2 16,-4 4 0-16,-5 0-7 15,-3 0-40-15,-7 0-91 16,-4 10-120-16</inkml:trace>
  <inkml:trace contextRef="#ctx0" brushRef="#br1" timeOffset="-116447.21">16766 15173 726 0,'0'0'15'0,"0"0"53"16,0 0-43-16,0 0 21 16,0 0-19-16,0 0-21 15,0 0 10-15,0 0 1 16,-24 47-3-16,24-26-4 16,0 1 22-16,1 3-16 0,2 0 4 15,-1 4-7-15,-1 3 6 16,1 2-5-16,-2 2 0 15,0-2-3-15,0 1-4 16,0 2-5-16,0-4-2 16,0 0 4-16,-3 0-8 15,-3-3-1-15,3-4-13 16,-2-2-27-16,5-5-16 16,0-5-117-16,0-10-95 15</inkml:trace>
  <inkml:trace contextRef="#ctx0" brushRef="#br1" timeOffset="-115825.95">17469 15313 769 0,'0'0'57'15,"0"0"35"-15,0 0-38 16,0 0-19-16,0 0-17 16,0 0-12-16,0-22-3 15,0 22-2-15,0 3 4 16,0 11 1-16,0 7 12 16,0 4 9-16,0 4-4 15,0 5-4-15,-4 3-3 16,0 1-8-16,-4 0 6 15,1 2-8-15,2-2-3 16,1-4-2-16,-1 0-1 16,1-3 0-16,-2-4-10 15,2-3-11-15,1-4-11 16,1-3-31-16,2-4-11 16,-1-5-159-16,1-8-87 0</inkml:trace>
  <inkml:trace contextRef="#ctx0" brushRef="#br1" timeOffset="-114973.95">18166 15519 473 0,'0'0'123'15,"0"0"10"-15,0 0-75 16,0 0 5-16,0 0-19 16,0 0-7-16,0-41-18 15,0 41 6-15,0 0 1 16,0 0-1-16,0 0 2 16,0 0-2-16,0 0-6 15,0 0-2-15,0 0-5 16,-7 6-2-16,-11 8 6 0,3 4-3 15,-3 2-4-15,2 3 2 16,2 6-1-16,-2-1-3 16,2 2 6-16,4-2-9 15,0-2-1-15,5-1 3 16,2-4-6-16,3 1 5 16,0-4-3-16,0-2 1 15,5-2 5-15,8-2 0 16,3-2-1-16,7-5 2 15,5-3 3-15,6-2-2 16,7 0-3-16,5-9-3 16,-1-11-4-16,2-1 6 15,-3-1-6-15,-1 0 6 16,-7-2-3-16,-7-1-3 16,-6-3 0-16,-7 0 1 0,-2-2 0 15,-8-2-1-15,-5-2-2 16,-1 2-6-16,-3 1-6 15,-21 8-7-15,-9 7 1 16,-11 9-14-16,-6 7 3 16,-2 0-4-16,4 10-17 15,7 9-39-15,10 3-108 16,5-2-133-16</inkml:trace>
  <inkml:trace contextRef="#ctx0" brushRef="#br1" timeOffset="-112922.24">4684 7345 271 0,'0'0'57'0,"0"0"-8"0,0 0-24 15,0 0-11-15,0 0-4 16,0 0-10-16,0 0-24 16,3-20-28-16,4 20 51 15,4 8-25-15,2 1-85 16,-2-2-10-16</inkml:trace>
  <inkml:trace contextRef="#ctx0" brushRef="#br1" timeOffset="-112043.31">9402 6939 378 0,'0'0'31'0,"0"0"-13"16,0 0-15-16,0 0-3 15,0 0-3-15,0 0-2 16,-5 0 3-16,5 0 2 16,0 0 0-16,0 0 0 15,0 2-1-15,0 4-55 16,0 0-41-16,0-3-95 0</inkml:trace>
  <inkml:trace contextRef="#ctx0" brushRef="#br1" timeOffset="-110342.46">6886 12461 362 0,'0'0'99'0,"0"0"-85"16,0 0 4-16,0 0 17 16,0 0-29-16,0 0-5 15,0 0-1-15,0 0 3 16,0 0-1-16,0 0 11 15,0 0 20-15,0 0 16 16,0 0-24-16,0 0-11 16,0 0-14-16,0 0 0 0,0 0-10 15,0 0-74-15,1 0 40 16,6 0-55-16</inkml:trace>
  <inkml:trace contextRef="#ctx0" brushRef="#br1" timeOffset="-110102.86">6988 12378 595 0,'0'0'16'0,"0"0"-16"0,0 0-3 16,0 0-64-16,0 0-6 15,0 0-48-15,18 11-226 16</inkml:trace>
  <inkml:trace contextRef="#ctx0" brushRef="#br1" timeOffset="-109891.2">6988 12378 142 0,'18'38'312'16,"-24"-38"-305"-16,6 0-5 15,0 0-2-15,0 0-44 16,0 0-115-16</inkml:trace>
  <inkml:trace contextRef="#ctx0" brushRef="#br1" timeOffset="-109666.99">7018 12430 429 0,'0'0'74'15,"0"0"-33"-15,0 0 5 16,0 0 10-16,0 0-51 16,0 0-5-16,-18 8-24 15,18-3-30-15,0-2-6 16,7-2-6-16,4-1-158 15</inkml:trace>
  <inkml:trace contextRef="#ctx0" brushRef="#br1" timeOffset="-109510.24">7018 12430 432 0,'30'28'34'16,"-39"-28"20"-16,5 0 2 15,2 0-23-15,1 3-33 16,-1 4-44-16,0-3-65 16</inkml:trace>
  <inkml:trace contextRef="#ctx0" brushRef="#br1" timeOffset="-94993.33">6365 5785 131 0,'0'0'98'15,"0"0"-15"-15,0 0-30 16,0 0 15-16,0 0-19 0,0 0-25 16,0 0 26-16,0 0 0 15,0-14 1-15,0 13-4 16,0 1 5-16,0 0-29 16,0 0-8-16,0 0-9 15,0 0-6-15,0 2 0 16,0 14 0-16,-5 7 1 15,-1 2 4-15,0 3 5 16,-1 5 5-16,1 1-1 16,2 3 5-16,-2 2-3 15,1 4 0-15,-1-1-10 16,2-3 10-16,-1-1-8 16,1-3-3-16,-2-2-1 15,0-4-3-15,-3-2 11 16,3-3-7-16,1-5 1 0,1-5-2 15,2-3 0-15,2-5-4 16,-1-3 4-16,1-1-3 16,0 0 2-16,0-1 0 15,0-1 3-15,0 0 12 16,0-1 2-16,6-13-15 16,3-2-5-16,3-1 4 15,-2-3-3-15,2-7-1 16,0 2 0-16,0-6-1 15,0 0-1-15,-2-1-2 16,1 0-2-16,1 2 2 16,-3 4 3-16,1 1-1 0,-1 1-2 15,-2 1 4 1,1 3 0-16,-3 3-2 0,-1 4 1 16,-1 6 2-16,0-1-1 15,-3 6 0-15,0 0 0 16,1 2 1-16,-1 0-1 15,0 0-1-15,0 0 1 16,0 0-11-16,5 0 8 16,-1 5 2-16,1 8 0 15,1 3 2-15,-3 4-2 16,0 3 2-16,-3 4-1 16,0 4 1-16,0-2-1 15,0 0 2-15,0 3 1 0,0-1 4 16,-3-1-2-1,0-4-1-15,-2-4 0 0,4-3-2 16,-1-2-1-16,-1-5 0 16,3-2 0-16,-2-4 1 15,1-5-2-15,1-1 0 16,0 0 1-16,0 0 1 16,0 0 2-16,0 0 7 15,0-4 18-15,1-14-3 16,7-6-23-16,-2-4-1 15,-1-4-1-15,4-5-1 16,-3 0 0-16,-2-4 0 0,1 3 0 16,-2 2-1-16,-2 6 0 15,1 4 0-15,2 5 1 16,-3 6 0-16,-1 5 0 16,0 4 0-16,0 5 0 15,0-1 0-15,0 2-2 16,0 0 1-16,0 0 0 15,0 0-1-15,0 0-3 16,0 7 2-16,0 10 3 16,0 2 0-16,0 5 0 15,0 2 1-15,0 2-1 16,0 1 0-16,0 0 0 16,-5-1 0-16,2 3 0 15,-2-1 0-15,-1-5 1 16,1 1-2-16,3-4 2 0,-1-1-1 15,-3-4 0-15,3 3-3 16,3-3-28-16,-2 2-39 16,1-1-102-16,-3-7-111 15</inkml:trace>
  <inkml:trace contextRef="#ctx0" brushRef="#br1" timeOffset="-94299.31">4453 7590 417 0,'0'0'121'16,"0"0"-39"-16,0 0 31 16,0 0-57-16,0 0-12 15,0 0-14-15,0 0-21 16,0 0 0-16,0 0-7 16,0 0-4-16,0 0-28 0,0 6-99 15,11 2-84 1,6-6-97-16</inkml:trace>
  <inkml:trace contextRef="#ctx0" brushRef="#br1" timeOffset="-93730.99">9312 6609 628 0,'0'0'58'15,"0"0"-58"-15,0 0 3 16,0 0-3-16,0 0-7 16,0 0-9-16,-37 59-46 15,35-33-49-15,2-7-113 0</inkml:trace>
  <inkml:trace contextRef="#ctx0" brushRef="#br1" timeOffset="-93342.19">10361 8003 482 0,'0'0'7'0,"0"0"-7"0,0 0 0 15,0 0-9-15,0 0-82 16,0 0-126-16</inkml:trace>
  <inkml:trace contextRef="#ctx0" brushRef="#br1" timeOffset="-92890.63">6414 7469 521 0,'0'0'21'16,"0"0"-17"-16,0 0-4 15,0 0-44-15,0 0-31 16,0 0-48-16</inkml:trace>
  <inkml:trace contextRef="#ctx0" brushRef="#br1" timeOffset="-91153.15">6428 5841 189 0,'0'0'46'0,"0"0"44"16,0 0-13-1,0 0-37-15,0 0-24 0,0 0 26 16,-50-25-4-16,46 22 10 16,4 3 10-16,0 0-9 15,-3 0-16-15,3 0-9 16,0 0-18-16,-3 0-2 15,-2 15-2-15,-3 9 7 16,1 2 9-16,2 3-2 16,0 0-4-16,1 2 5 15,-1 3 8-15,-3 1-7 16,0 4 2-16,2 2 2 16,-2 0-10-16,2 0-4 15,2-5-2-15,-5-2 1 16,1-3-3-16,1-4-1 15,-3-5-1-15,5-3 1 16,1-7 1-16,1-2-3 0,1-5 0 16,2-3-1-16,0 1 1 15,0-3 0-15,0 0 6 16,0 0 19-16,0 0 8 16,0-12-22-16,0-5-8 15,0-7-2-15,0-5 0 16,0-5-2-16,0-5 0 15,0-6 0-15,3-5-3 16,0 0-5-16,-1 1 1 16,-2 6 3-16,0 4 0 0,0 7 3 15,0 4 0-15,0 4 1 16,0 2 0-16,0 9 0 16,0-1 1-16,0 4-1 15,0 7 0-15,0 0 0 16,0 3 0-1,0 0-1-15,0 0-6 0,0 9-2 16,0 10 9-16,0 8 0 16,0 7 1-16,3 4-1 15,-2 3 0-15,1-2 0 16,2 0 2-16,-3-1-2 16,1-1 0-16,-2-1 2 15,1-2 0-15,-1-4 1 0,0-2 0 16,0-5-2-1,0-4 1-15,0-3-2 0,0-6 2 16,0-2-2-16,0-2 0 16,0-6 1-16,0 3-1 15,0-3 1-15,0 0-1 16,0 0 0-16,0 0 4 16,0 0 1-16,0 0 1 15,0 0 8-15,2-7-2 16,2-11-9-16,1-3-2 15,1-9-1-15,4-6 1 16,-1-6-1-16,2-3 0 16,2 1 0-16,-1 4 0 15,-3 4 0-15,2 6 0 0,-4 4 0 16,-1 6 0-16,0 1 0 16,4 4-1-16,-1 3 0 15,-1 3 1-15,-4 1-1 16,0 4-3-16,-2 4 8 15,-2 0-8-15,0 0 3 16,0 0-3-16,0 0 0 16,0 16 4-16,3 9 0 15,-3 9 1-15,1 4 0 16,-1 3 0-16,0 3-1 16,0-2 2-16,0-2 0 15,0-1-1-15,0-5 0 16,-3-3 3-16,-4-2-1 15,1-5 1-15,2-2 0 16,-1-2 0-16,2-5-2 0,3-3-1 16,-2-1-1-16,2-6 2 15,0-2-1-15,0-2-1 16,0-1 0-16,0 0 0 16,0 0 1-16,0 0 2 15,0 0-1-15,0 0-2 16,0 0-10-16,0 0-35 15,8 0-142-15,1-3-200 16</inkml:trace>
  <inkml:trace contextRef="#ctx0" brushRef="#br1" timeOffset="-85507.99">6395 13822 241 0,'0'0'108'16,"0"0"-53"-16,0 0-3 15,0 0-20-15,0 0-20 16,0 0-11-16,0 0-1 15,0 0-1-15,0 3-16 0,0 4-26 16,-5-2-174-16</inkml:trace>
  <inkml:trace contextRef="#ctx0" brushRef="#br1" timeOffset="-84509.44">4429 13962 563 0,'0'0'72'15,"0"0"79"-15,0 0-29 16,0 0-87-16,0 0-17 15,0 0-7-15,3-11-2 0,9 11 0 16,0-1 9 0,4 1 4-16,1 0-5 0,2 5-9 15,6 10 1-15,-1 2-3 16,-3 7-3-16,1 1-1 16,-4 1 2-16,-4 5-3 15,-4-2 0-15,-4-1 0 16,-3-1-1-16,-3-3 3 15,0-6-1-15,0-3 2 16,0-6-5-16,-7-4 4 16,1-4-3-16,0-1 5 15,-2-3 2-15,-2-17-5 16,4-8 0-16,3-4-2 0,3-7 3 16,0-1-3-16,0-2-1 15,9-3-3-15,10 3 4 16,5 1-7-16,0 10-8 15,0 11-11-15,4 8-29 16,2 8-121-16,-2 0-98 16</inkml:trace>
  <inkml:trace contextRef="#ctx0" brushRef="#br1" timeOffset="-84052.26">4878 14090 524 0,'0'0'329'0,"0"0"-274"16,0 0 19-16,0 0-44 15,0 0-27-15,0 0-3 16,-21 0-1-16,33-9 1 15,4-6 8-15,4-6-2 16,-1-8-4-16,-1 0-1 16,0-3-1-16,-3 1 0 15,-5 2-4-15,-5 3 1 16,-2 7 1-16,-3 8 2 16,0 5 0-16,0 6-2 0,-5 0 0 15,-8 17 1 1,-4 11 1-16,-2 8 1 0,5 5 1 15,1 1 5-15,6-2-1 16,4-1 2-16,1-3-4 16,2-3-3-16,0-5-1 15,5-6-1-15,8-5 0 16,5-11-1-16,6-6-2 16,4 0-18-16,0-17-17 15,2-8-63-15,-3-4-87 16,-10-1-121-16</inkml:trace>
  <inkml:trace contextRef="#ctx0" brushRef="#br1" timeOffset="-83328.9">5120 13947 768 0,'0'0'138'0,"0"0"-67"16,0 0-35-16,0 0-30 15,0 0 12-15,0 0 1 16,0 74-5-16,7-49-3 16,5-2-5-16,-3 1 5 15,1 0 3-15,-3-2-9 16,-2-2-3-16,1-4 0 0,-3-7-2 16,0-3 1-16,-3-3 0 15,0-3-1-15,0 0 8 16,0-5-5-16,0-13 0 15,0-7-3-15,0-5-4 16,0-4 2-16,2 0-2 16,1 2-2-16,4 1 6 15,0 7-1-15,2 3 1 16,5 4-3-16,-4 6 2 16,2 2 1-16,0 4-4 15,0 5 4-15,3 0 0 16,-2 0 0-16,-2 7-3 0,4 8 3 15,-5 5 2 1,2 2-1-16,-3-1-1 0,0 1-1 16,-3 2 1-1,1-5 0-15,-4 0 1 0,0-4-1 16,-3-3 0-16,0-4 1 16,0-2-2-16,0-5-4 15,0-1 5-15,0 0 2 16,-3 0 0-16,0-4 0 15,-1-9-2-15,2-5 0 16,2-4 2-16,0-3-2 16,0-1 0-16,0-2 0 0,11 2 0 15,1-1 0 1,3 2-3-16,0 2 3 16,1 4 0-16,-4 6 1 0,-3 8-3 15,0 4 2 1,-2 1-7-16,2 0 6 0,3 9 0 15,-1 7 1-15,-2 4 0 16,1 2 0-16,-3 4 0 16,0 1-2-16,2-2-8 15,-2-2-20-15,0-3-13 16,0-1-66-16,3-8-92 16,-3-6-50-16</inkml:trace>
  <inkml:trace contextRef="#ctx0" brushRef="#br1" timeOffset="-81638.43">5076 5754 812 0,'0'0'22'15,"0"0"60"-15,0 0-14 16,0 0-43-16,0 0-22 15,0 0-2-15,0 0 7 16,17-9 0-16,-3 11-4 16,-2 8 0-16,2 5 1 15,-2 4-2-15,0 1 3 16,-2 4-5-16,1 1 0 16,-4 1 2-16,-4 5-2 15,-1-4 1-15,-2-3 0 16,0 0-2-16,0-7 1 15,-8-1 3-15,-1-3-1 0,-4-3 2 16,5-3-4 0,1-6 3-16,1-1-1 0,1 0-3 15,-2-1 3-15,7-15-2 16,0-6 0-16,0-8 1 16,7-7-1-16,9-3-1 15,7-3 0-15,4 4-7 16,4 3-14-16,-1 6-10 15,4 6-42-15,-4 2-105 16,-4 6-75-16,0 4-263 16</inkml:trace>
  <inkml:trace contextRef="#ctx0" brushRef="#br1" timeOffset="-81162.28">5476 5799 629 0,'0'0'123'0,"0"0"-79"16,0 0 33-16,0 0-28 16,0 0-19-16,0 0-5 15,-5 3-1-15,5-3 0 16,0 0-3-16,3 0 2 0,12-11 8 15,6-8-17 1,3 0-12-16,-4-1 7 0,-3 0-8 16,-6 2-1-1,-1 1 2-15,-5 5-1 0,-4 0 0 16,-1 7-1-16,0 2 0 16,0 3-2-16,-4 0 1 15,-13 8 1-15,-5 12 2 16,-1 3-2-16,-2 7 2 15,4 3-2-15,5 1 1 16,1 0 0-16,9 0-1 16,3-2 0-16,3-6-1 15,0-4-1-15,3-5 2 16,16-8-2-16,7-6-9 16,9-3 10-16,7-5-9 0,7-19-3 15,1-8-34-15,0-6-56 16,-6-1-140-16,-11 0-177 15</inkml:trace>
  <inkml:trace contextRef="#ctx0" brushRef="#br1" timeOffset="-80476.02">5779 5663 724 0,'0'0'84'15,"0"0"-6"-15,0 0 0 0,0 0-38 16,0 0-27-16,0 0 0 16,-21 30 14-16,21-16-6 15,0 3 8-15,0 0-17 16,0 0 1-16,1 4-7 16,2-1-1-16,0-1-3 15,-1-2 3-15,-2-7-3 16,0-1-2-16,0-4 0 15,0-5 0-15,0 0 0 16,0 0 0-16,0-5 2 16,0-10-2-16,-2-6-4 15,2-6 0-15,0-2 0 16,0-3 4-16,6 2-5 16,5 3 0-16,-1 3 1 15,1 4 4-15,2 6-1 0,-1 3 1 16,0 3 0-16,-5 3 1 15,2 5 2-15,0 0-2 16,-1 0-1-16,2 0 0 16,3 7 0-16,-2 4 1 15,4 4-1-15,-3 2 0 16,0 3 2-16,-2-1-1 16,1 0 2-16,-5-2-2 15,-3-3-1-15,-3-3 0 16,0-3 0-16,0-5 0 15,0-2 0-15,0-1 2 16,0 0 2-16,0 0 1 0,0-15-5 16,0-7 0-16,4-4 0 15,10-7 0-15,5 2 1 16,0 1-1-16,2 5-1 16,-3 5 1-16,3 4 0 15,0 6 1-15,-2 3 1 16,3 7 0-16,1 0-2 15,-1 10 0-15,-1 9 0 16,-1 5-2-16,-3 7 1 16,-3 1-9-16,-5 4-26 15,0-2-52-15,-6-5-185 16,-3-5-401-16</inkml:trace>
  <inkml:trace contextRef="#ctx0" brushRef="#br1" timeOffset="-78893.19">10704 5241 818 0,'0'0'43'0,"0"0"57"15,0 0-46-15,0 0-37 16,0 0-8-16,0 0-7 15,0 0 1-15,8-25-2 16,0 25 2-16,1 11 11 16,3 3 2-16,3 2 2 15,-1 1-3-15,-1 2-11 16,2 2 5-16,0 0-9 16,-2 2 1-16,-4 2 4 15,-1-1-5-15,-4-2 0 16,-4-3 2-16,0-3 1 15,0-4-3-15,-5-2 1 16,-8-2 1-16,1-6 2 0,0-2-4 16,3 0 5-16,2-2-3 15,1-14-2-15,6-6-2 16,0-3-3-16,6-4 3 16,16-5-3-16,9-3-13 15,7 0 6-15,2 3-22 16,6 7-8-16,-4 7-25 15,-4 6-95-15,-7 3-71 16,-10 7-142-16</inkml:trace>
  <inkml:trace contextRef="#ctx0" brushRef="#br1" timeOffset="-78429.36">11082 5346 601 0,'0'0'80'15,"0"0"-35"-15,0 0 18 16,0 0-9-16,0 0-13 16,0 0-16-16,-5 10 20 15,5-10-18-15,0 0 1 16,1 0-2-16,14-7-7 15,0-7-13-15,3-3-4 16,-4-2 3-16,-3 0-4 16,-2 0 1-16,-5 4-1 0,0 4 0 15,-4 4-1-15,0 4 2 16,0 3 0-16,0 0-2 16,-4 0-2-16,-12 10 0 15,-8 12 2-15,-1 1 0 16,-1 5 1-16,3 0 0 15,8 2 0-15,3-4-1 16,5 1 1-16,4-5-2 16,3-2 1-16,0-5-1 15,19-2-1-15,9-7 1 0,6-6 1 16,10 0 1 0,4-11-1-16,-2-12-35 0,-3-2-77 15,-7-2-142-15,-12-2-29 16</inkml:trace>
  <inkml:trace contextRef="#ctx0" brushRef="#br1" timeOffset="-77768.19">11329 5185 618 0,'0'0'131'0,"0"0"-36"16,0 0 0-16,0 0-52 15,0 0-34-15,0 0 17 16,-20 44 9-16,20-30-8 0,0 0-2 16,0 3 0-1,0-3-11-15,0-2-7 0,0-1-2 16,0-2-5-16,0-4 3 16,0-3-1-16,0-2-1 15,0 0 0-15,0 0 1 16,0 0 2-16,0 0-1 15,0-11 0-15,3-9-3 16,-1-5 0-16,4-4 0 16,1-2 0-16,1-1-3 15,4 2 3-15,1 5 0 16,-1 5 0-16,1 8-3 16,-3 2 3-16,-2 6-1 15,-1 4-1-15,1 0 1 0,1 0 0 16,2 4 1-16,2 13 0 15,-1 2 0-15,-1 4-1 16,2-1 1-16,-5 0 0 16,1-2 5-16,-2-1-4 15,-4-6-1-15,-2-5-4 16,1-6 4-16,-2 0-2 16,0-2 2-16,0 0-2 15,0 0 2-15,0 0 2 16,0-16 0-16,0-4-2 15,0-9 1-15,7-6-2 16,1-3 2-16,5-2-3 16,-1 6 1-16,3 6 1 0,-3 10-2 15,-1 6 2-15,-1 7-3 16,3 5-2-16,0 0 5 16,4 5 0-16,1 16 2 15,-2 4-2-15,2 4-1 16,1 4-6-16,0 1-24 15,0-2-41-15,-4-1-109 16,-6-5-150-16</inkml:trace>
  <inkml:trace contextRef="#ctx0" brushRef="#br1" timeOffset="-76268.36">10621 14308 684 0,'0'0'79'0,"0"0"61"0,0 0-59 16,0 0-61-1,0 0-3-15,0 0 2 0,7-33-14 16,-7 33 6-16,3 0-1 16,1 0 2-16,3 0-2 15,4 5-1-15,4 11 5 16,-1 4-4-16,2 8-2 16,-3 3-6-16,-1 2 4 15,-3 3 2-15,-1-2-7 16,-6-3 0-16,0-4-2 15,-2-5 2-15,0-7 3 16,0-6-3-16,0-4-1 16,-2-5 1-16,0 0 3 0,-3 0 2 15,-1-12-5-15,2-8 0 16,2-6-1-16,2-6-4 16,0-6 4-1,6-3-4-15,9 0-10 0,6 4-7 16,1 1-7-16,1 4-25 15,1 9-49-15,-2 5-98 16,-3 2-59-16</inkml:trace>
  <inkml:trace contextRef="#ctx0" brushRef="#br1" timeOffset="-75786.63">10960 14383 824 0,'0'0'69'0,"0"0"-15"16,0 0-28-16,0 0-18 15,0 0-4-15,0 0-3 16,50-11 0-16,-34 0 1 16,-2-6-2-16,0-3-2 15,-2-3 1-15,-3-1-1 0,-2 2 2 16,-5 3-1-16,-2 5 0 16,0 6 2-16,0 3 2 15,0 5 1-15,0 0 4 16,-11 5-8-16,-2 15 3 15,-4 6-3-15,0 5 1 16,-1 3 2-16,8 0 5 16,-1 0-2-16,7-2 0 15,4-5 1-15,0-3-7 16,3-5-1-16,14-5 1 16,6-6-2-16,5-8-8 15,2 0-31-15,6-8-16 0,-3-8-80 16,-6-7-99-1,-8 0-188-15</inkml:trace>
  <inkml:trace contextRef="#ctx0" brushRef="#br1" timeOffset="-75062.36">11322 14198 788 0,'0'0'195'0,"0"0"-146"16,0 0 23-16,0 0-44 15,0 0-26-15,0 0-1 16,-19 21-1-16,25 5 1 15,2 1 5-15,2 0-4 16,-2-1 1-16,-2 1 4 16,0 0-4-16,-3-5-3 15,0-3 0-15,-1-6 1 16,0-7 3-16,-1-3-4 16,-1-3-1-16,0 0 1 0,0 0 3 15,0-5 2-15,0-12-5 16,0-7-4-16,0-5-3 15,0-1 6-15,2-2-6 16,3 4 7-16,1 4 0 16,1 7 0-16,0 7-2 15,1 5 1-15,-1 3 1 16,1 2 0-16,5 0-1 16,1 0 1-16,2 13-3 15,-2 1 3-15,3 2 0 16,-4 1 2-16,1-2-4 15,-3 1 2-15,-4-4-1 16,-1-1-2-16,-4-2-1 16,2-4 0-16,-3-2-2 15,-1-3 1-15,0 0 0 0,0 0 4 16,0 0 2-16,0-12-2 16,0-8 1-16,0-4-5 15,0-2-1-15,0-3-6 16,8 4 6-16,-1 1 1 15,3 5 5-15,3 8 1 16,-1 2 1-16,3 7 0 16,1 2 2-16,2 0 0 15,-2 17-4-15,-2 12-4 16,-4 0 4-16,-3 2 0 16,-6 3-19-16,-1-5-39 15,0-3-129-15,0-9-98 0</inkml:trace>
  <inkml:trace contextRef="#ctx0" brushRef="#br1" timeOffset="-72223.25">566 7560 18 0,'0'0'5'0,"0"0"66"16,0 0-62-16,0 0 58 15,0 0-59-15,0 0 63 16,-39 0 38-16,33 0-50 15,-3 0-52-15,3 0 22 0,0 0 11 16,1 0-15 0,1 0 13-16,-2 0 6 0,2 0 27 15,1 0-3-15,0-1-11 16,-2-2-20-16,2 0 24 16,0-2 2-16,0 2-42 15,3 1 3-15,0-1-8 16,0 3-3-16,0-1-6 15,0-2-7-15,11-1 4 16,11 0-3-16,2 0 0 16,0 1 2-16,4 3-3 15,-1 0 4-15,-2 0-4 16,-1 6 1-16,-4 3-1 16,-4 1 1-16,-1 4 0 15,-2 2-1-15,-4 3 1 0,-3-3 1 16,0 1 5-16,-3 0-2 15,-3-5 5-15,0 2-3 16,0-4 2-16,0-3-2 16,0-2 2-16,-6-2-3 15,0-3 0-15,-1 0 0 16,-1 0 4-16,-2-6-5 16,1-7-2-16,0-10 1 15,3-6-4-15,3-4 0 16,0-6 0-16,3-6-3 15,3 1-13-15,12-3-5 16,12 4-5-16,-2 4 0 16,5 8-23-16,0 12-62 15,-3 6-51-15,-3 11-46 16,-8 2-157-16</inkml:trace>
  <inkml:trace contextRef="#ctx0" brushRef="#br1" timeOffset="-71619.29">900 7573 659 0,'0'0'40'15,"0"0"18"-15,0 0 22 0,0 0-64 16,0 0-10 0,0 0 3-16,9-20 5 0,6 0-3 15,1-3-2-15,0-4 0 16,-2-3-5-16,2 2-1 16,-4 1-2-16,-3 3-1 15,-6 3-1-15,-3 3-10 16,0 2 10-16,0 5 1 15,-10 5 1-15,1 6-1 16,-2 0-1-16,-2 0 0 16,0 14-3-16,3 6 3 15,0 1 2-15,4 5 0 16,2-1-1-16,4 2 3 16,0-1-2-16,0-4 3 15,12-2-4-15,2-6-3 16,0-4-1-16,5-6 0 0,2-4 2 15,-1 0-7-15,6-3-44 16,-1-9 7-16,1-5-95 16,-5-4-8-16,0-3-203 15</inkml:trace>
  <inkml:trace contextRef="#ctx0" brushRef="#br1" timeOffset="-70823.69">1212 7271 717 0,'0'0'47'0,"0"0"58"15,0 0-34-15,0 0-51 16,0 0-17-16,0 0 0 15,-11 0 2-15,17 14 4 16,4 3-4-16,2 3 6 16,-1 0-3-16,4-1-2 15,-3 1 2-15,-1-1-8 16,-3-2 3-16,-2-6-3 0,-3-3 1 16,0-3 2-1,-3-5-3-15,0 0 2 0,0 0-1 16,0-6-1-16,0-9 0 15,-3-5-9-15,0-6 4 16,3-3 3-16,0-3 2 16,0 1 0-16,0 2 0 15,3 8 1-15,6 2-1 16,0 9 0-16,-2 3-1 16,2 3 1-16,0 4 0 15,3 0 2-15,0 0-3 16,2 15 2-16,-1-1-2 15,3 5 2-15,-2 1-2 16,-1-2 2-16,-1 3 2 16,-1-4-3-16,-1 2 1 0,-4-5-1 15,-3-5 1 1,-1-3 0-16,-2-3 0 0,0-3-1 16,0 0 1-16,0 0 2 15,0 0 0-15,0-6-3 16,-5-8-3-16,-4-5 2 15,2-3-1-15,-2-5 1 16,4 1 1-16,2-3 1 16,0-2-1-16,3 3 0 15,0 3-1-15,0 2 1 16,11 4 3-16,-1 5-1 16,2 4-1-16,3 6 0 15,0 4-1-15,0 0-1 16,3 0 1-16,1 8 1 0,-1 6 0 15,4 1-1-15,-6 2-2 16,7 3 2-16,-5 2 0 16,-3-1-1-16,0-1 1 15,-6 1-10-15,-2-3-35 16,-2 1-34-16,-1-6-28 16,-4-3-89-16,0-4-70 15</inkml:trace>
  <inkml:trace contextRef="#ctx0" brushRef="#br1" timeOffset="-70014.34">2075 6936 458 0,'0'0'91'0,"0"0"46"16,0 0-25-16,0 0-9 16,0 0-56-16,0 0 6 15,-15-29-27-15,12 28-9 16,2-1 22-16,-4 2-15 15,2 0-8-15,-1 0-7 16,-1 5-4-16,2 6 2 16,-1 2 2-16,4-1-1 15,0 2 1-15,0 1-6 16,0-2 2-16,10 3 1 16,1-2-1-16,2-3 1 15,2-2 2-15,1-6-7 16,1-3 1-16,2 0 2 0,-1-2 2 15,3-16-1-15,3-6 0 16,-2-5-4-16,-5-2 0 16,-7-2 5-16,-4 0-5 15,-6 1 0-15,0 1-1 16,-3 3-6-16,-13 3-4 16,-5 11 9-16,4 7-10 15,-5 7 0-15,1 0-8 16,-3 21-7-16,3 7-9 15,1 2-28-15,3 2-21 16,5-1-110-16,3-3-86 0</inkml:trace>
  <inkml:trace contextRef="#ctx0" brushRef="#br1" timeOffset="-69001.76">803 7994 538 0,'0'0'44'0,"0"0"1"16,0 0 58-16,0 0-17 0,103-58-57 16,-63 38 5-1,5-1-1-15,5-2 9 0,7 1-18 16,9 1 2-16,7-1-17 16,6 1 7-16,4 3-11 15,-2-1-4-15,1 2-1 16,3 3 0-16,-3-4 0 15,0 0 0-15,-3-2 2 16,-4 3-1-16,-8-1 1 16,0 2-2-16,-13 1 0 15,-8 5 0-15,-10-1 0 16,-12-1 0-16,-3 2 2 16,-7 0-2-16,-6 3 4 15,-1 2-4-15,-7 3-1 0,0 1 1 16,0 1 0-16,0 0-2 15,0 0-40-15,0 1-86 16,-7 10-30-16,-6 2-48 16,-1-3-227-16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3:37:13.4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1058 1105 112 0,'3'0'66'0,"-3"-2"-13"15,4 1-23-15,-4 0 12 16,3-1 4-16,-1 1-21 16,-2-1-13-16,0 2-4 15,0-1-2-15,-2 1 3 16,2 0 4-16,-3 0 9 15,3 0-5-15,3-2 2 0,-3 1 9 16,0 1 16-16,2-2-27 16,-2-3 15-16,-2 5-1 15,2-3 4-15,0 2 2 16,-3-2-18-16,3 3-15 16,0-2 3-16,0 2-1 15,0 0-1-15,3 0-5 16,-3 0-1-16,2 0 0 15,-2 0 1-15,0 0-2 16,0 0-1-16,0 0 3 16,0 0 0-16,0 0-2 15,0 0 0-15,0 0 0 16,0 0-3-16,0 0 0 0,-2 0 1 16,2 0 0-16,0 0 3 15,0 0 1-15,0 0 2 16,0 0-1-16,0 0 1 15,0 0 1-15,0 0 2 16,0 0-1-16,0 0 10 16,0 0 1-16,0 0-1 15,0 0-1-15,0 0 4 16,0 0-3-16,0 0-3 16,0 0 0-16,0 0-2 15,0 0 2-15,0 0-1 16,0-3 6-16,-3 3-6 0,3-2-3 15,0 2 6 1,0-2-3-16,-4-1-6 0,4 2 7 16,0 1 0-16,0-1 0 15,0 1 0-15,0 0 1 16,-3 0-3-16,3 0 1 16,0 0-3-16,0 0 3 15,0 0-4-15,0 0-1 16,0 0-4-16,0 1-1 15,0 0-2-15,0-1-5 16,-4 2-3-16,4 3 10 16,-4 6 1-16,-3 3 0 15,-2 5 2-15,-3 5-3 0,0 5 0 16,-1-2 3-16,0 2-3 16,-4 0 1-16,2 2 0 15,-1-1-1-15,-1-2 1 16,4-2-1-16,1 1 1 15,2-3-1-15,2-6 0 16,2 1 0-16,3-5 1 16,0-6-1-16,3-3 1 15,-2-1 1-15,2-1-1 16,0-3 2-16,0 0 3 16,0-3-3-16,0 3-3 15,2 0 5-15,-2 0-5 16,0 0 2-16,0 0 0 15,0-2-2-15,0-3-1 0,0 3 0 16,0-3 1-16,0 0 0 16,0-3 1-16,0 2-1 15,0 1 0-15,3 0 0 16,-3 0-2-16,0 2-4 16,3-1 6-16,-3 4-9 15,0-3 7-15,3 3 0 16,-3-3-8-16,0 1-5 15,0-2 8-15,3 1-3 16,0-2 3-16,2 0-1 16,-1 1 1-16,-3 1-8 15,-1-1-14-15,2 3-19 16,-2-1-34-16,0 4-23 16,0-2-44-16,1 0 67 0,1-2-72 15</inkml:trace>
  <inkml:trace contextRef="#ctx0" brushRef="#br0" timeOffset="1050.97">1204 1164 114 0,'8'-9'243'0,"-3"2"-144"16,-2-1-27-16,-1 2 25 16,-2-1-27-16,-3 3-25 15,-3 0-32-15,-3 2-6 0,-5 2 1 16,-8 4 3-1,-8 6-4-15,-7 10 10 0,-10 1-1 16,-2 9 12-16,-3 3-11 16,0 1-6-16,7 2-2 15,4-2 0-15,8 3-2 16,8 1-7-16,8-1-1 16,11-3 1-16,9-1 1 15,11-9 0-15,11-7 14 16,12-7-14-16,8-10-1 15,6-7-2-15,4-12-20 16,3-6-32-16,2-8 8 16,-1-1 19-16,-2 2 21 15,-2 0-9-15,-5 4 0 16,-12 6-1-16,-4 2 16 16,-11 4 0-16,-11 4 12 15,-6 6 22-15,-3 2-6 0,-6 4-5 16,-2 1-8-16,-1 4 16 15,-4 4-13-15,1 5 2 16,-1 5-4-16,2 7 0 16,-1 4 0-16,3 4-3 15,3 0-4-15,3 4-2 16,3-6 0-16,5-3-6 16,2-8 2-16,2-3-1 15,0-6-2-15,6-7 10 16,1-7-1-16,2-6-1 0,6-7-5 15,4-9 0 1,1-5-2-16,-1-4 2 0,-3-2-3 16,-1 0-5-16,-6-1-2 15,-6 3-4-15,-6 7 10 16,-6 1-4-16,-12 9-8 16,-6 7-4-16,-10 9 3 15,-10 6-5-15,-5 7-10 16,-2 5-25-16,2 4-8 15,7 3-22-15,9-1-57 16,11 0-31-16</inkml:trace>
  <inkml:trace contextRef="#ctx0" brushRef="#br0" timeOffset="1937.31">2047 1302 687 0,'-19'4'21'0,"3"-4"29"15,2-3 3-15,3 2-33 16,5 2-17-16,1 4 0 16,1 0 3-16,0 9 1 15,2 1-1-15,-2 4 4 16,-1 5-2-16,-1 0 5 0,2 1-8 15,-5 1 1-15,1-2 0 16,1 1 3-16,1-8-7 16,-1-5-1-16,4-3 7 15,1-6 2-15,2-5-8 16,2-4-1-16,5-4-1 16,-1-8 4-16,4-4 1 15,1-5-5-15,5 0-11 16,2 0-4-16,-1 3 0 15,3 3-2-15,-4 2 14 16,7 5 0-16,-2 4 6 16,-1 3 0-16,-3 4-3 15,1 3-4-15,-6 2-4 16,-1 3 0-16,-4 5 7 16,-3 2 1-16,-2 5 0 15,-2 2 0-15,-4 5 3 0,-1 0 6 16,-1 3-2-16,0-2 0 15,0 1 4-15,-1-2-8 16,1-1-2-16,0-4 4 16,4-2-5-16,2-6 0 15,2-2-1-15,1-6 1 16,4 0 11-16,4-6 6 16,4-6-12-16,9-3-5 15,4-7 2-15,2-6 1 16,1-3-3-16,2-4-2 0,-3 2 1 15,-5 0-1 1,-3 7-4-16,-7 4-1 0,-6 5 1 16,-6 4 6-16,-6 6-9 15,-1 1 3-15,-3 4 3 16,-3 2 2-16,-1 5 1 16,-3 2 1-16,3 3-1 15,0 2-1-15,2 0 1 16,4-1-1-16,2-1-1 15,5-4 1-15,2 1 1 16,4-1 0-16,3-4 8 16,-1 2-6-16,5-2 0 15,-1 1-2-15,0 1 1 16,1 0-1-16,-5 2-2 16,-2-1-4-16,0 1 3 0,-3-1-2 15,-7 4 5-15,-5 0 6 16,-5 5-6-16,-6-3-18 15,-6 3-53-15,-2-2-33 16,9-4-58-16,4-7-96 16</inkml:trace>
  <inkml:trace contextRef="#ctx0" brushRef="#br0" timeOffset="2220.44">2790 1347 464 0,'14'-12'71'0,"-9"4"36"16,-5 1-30-16,-5 4-33 16,1 2-12-16,1 0-14 15,-3 2-7-15,2 2 1 16,-2 3 10-16,-2 2-6 16,-1 5 2-16,-1 4 0 15,1 5-17-15,1 2 3 16,3 5 0-16,0 0-1 15,8-2-3-15,1-1 0 16,3-4-27-16,3-5-38 16,9-7-1-16,6-6-25 15,10-8-27-15,8-10 29 16,6-6-111-16</inkml:trace>
  <inkml:trace contextRef="#ctx0" brushRef="#br0" timeOffset="2572.67">3066 1444 153 0,'35'-32'129'0,"-9"5"-26"0,-5 1-3 16,-8 9-19-16,-4 5 36 15,-6 2-62-15,-3 5 2 16,0 3-13-16,0-1-23 16,0 3-15-16,0 3-1 15,0 3 17-15,-2 5 4 16,-1 6-9-16,-3 7-3 16,1 7-5-16,-1 3-1 15,4 5-4-15,-1-3-4 16,3 1 10-16,2-4-6 0,-1-7-1 15,-1-6-2 1,2-5-1-16,-1-6 1 0,-1-4 7 16,-1-5-7-16,1 0 9 15,0-4-5-15,0-1-5 16,1-4-1-16,2-5-1 16,3-6-4-16,4 0-2 15,4-7-17-15,7 1 12 16,4-1-2-16,2 0-20 15,0 5-8-15,1 3-17 16,-5 5-3-16,-3 6-55 16,-5 6 7-16,-7 4-111 15</inkml:trace>
  <inkml:trace contextRef="#ctx0" brushRef="#br0" timeOffset="2777.44">2736 1543 484 0,'-26'7'32'0,"12"-6"23"16,9-2-40-16,11-9 12 15,12 1-27-15,10-7-22 0,14-5-55 16,18-5-117-1</inkml:trace>
  <inkml:trace contextRef="#ctx0" brushRef="#br0" timeOffset="3247.98">3552 1355 514 0,'-18'14'15'15,"-3"-2"15"-15,2-2 21 16,2-3-7-16,1 4-10 16,5 4-22-16,2-3 0 15,2 0 6-15,3 4-3 16,1-2 0-16,1 2-2 0,-1 1 8 16,0 2-3-1,0-1-5-15,0 1-7 0,0 1 0 16,3-1-1-16,-3 1-2 15,3-4 1-15,-3-2 1 16,6-2-4-16,-2-4 3 16,1-7 1-16,-2 1 26 15,6-5-9-15,-3-4-14 16,8-2-3-16,2-5-2 16,0-2-2-16,5-4 0 15,2-3 1-15,-1 0-2 16,2-1-2-16,-3 1-13 0,4 1-16 15,-4 7-28-15,-3 2 29 16,-2 11-6-16,-4 9 5 16,0 3 14-16,-4 8-24 15,2 5 9-15,1 1-10 16,-2-1 2-16,8 0-14 16,0-6-82-16,9 0-20 15</inkml:trace>
  <inkml:trace contextRef="#ctx0" brushRef="#br0" timeOffset="3736.43">3855 1635 158 0,'38'-11'130'0,"-5"-3"15"16,-5-3-45-16,-11-5-8 16,-2 3-24-16,-9-3-4 15,-5 1-24-15,-2-1 8 0,-2 3-2 16,-3 4-20-16,0 3-9 16,-3 2-14-16,3 7-3 15,-5 3 0-15,-2 6 3 16,-5 4-3-16,2 5 1 15,-3 4-1-15,2 7 0 16,2 2-1-16,7 0 0 16,4-1-3-16,7-1-10 15,8-5-26-15,6-4-21 16,6-3-25-16,8-6-45 16,8-5 52-16,7-8-52 15,-1-8-90-15,4-7 221 16,-1-10 50-16,-5-5 101 15,-3-4-42-15,-7-3-47 0,-9-2-5 16,-5 2 3-16,-7 6-2 16,-4 5 1-16,-5 9 10 15,-3 8-10-15,0 7-28 16,-2 4-18-16,1 3-11 16,-5 5-1-16,0 7 2 15,-7 5 0-15,2 8 0 16,-1 8-3-16,3 8 1 15,3 5 0-15,4 0 3 16,2 0-2-16,5-4-2 16,3-9-4-16,2-6-9 15,1-8-14-15,0-5-1 16,3-8-33-16,1-6-80 0,4-6-116 16</inkml:trace>
  <inkml:trace contextRef="#ctx0" brushRef="#br0" timeOffset="3879.57">4376 1535 578 0,'-23'2'35'15,"5"0"43"-15,9-3-54 16,10-3 3-16,9 0-27 16,15-3-10-16,6-1-124 15,12-5-168-15</inkml:trace>
  <inkml:trace contextRef="#ctx0" brushRef="#br0" timeOffset="4831.28">5463 1539 530 0,'-5'-16'83'16,"-1"-1"29"-16,-2-2-54 16,-3 0-16-16,-1 6-4 15,3 2-13-15,-8 3-16 16,1 6-7-16,-5 9 1 16,0 7-1-16,-5 9-2 15,4 11 4-15,-3 6-3 16,1 1 2-16,4-2-3 0,7-3-1 15,7-8 1 1,8-5 0-16,4-6-2 0,3-4 2 16,9-7 1-16,2-8 6 15,9-7-7-15,-3-8-15 16,13-5-17-16,-3-6 14 16,-3-2 17-16,-3 1 0 15,-5 4-1-15,-8 3 2 16,-4 11-7-16,-7 7-11 15,-1 8 5-15,-2 9-12 16,-2 7-10-16,1 5-63 16,-2 6-9-16,0 5-67 15,7-2-45-15</inkml:trace>
  <inkml:trace contextRef="#ctx0" brushRef="#br0" timeOffset="5108.24">6663 1571 684 0,'12'-26'107'16,"-11"4"-6"-16,-5 3-60 16,0 7-19-16,1 9-22 15,1 1 0-15,-1 7 0 0,0 4 1 16,-3 8 0-1,0 5-1-15,-1 8 1 0,-2 6-1 16,1 0-4-16,-2 4-12 16,1-1-18-16,1 0-48 15,-2 0-25-15,4-5-60 16,2-10 25-16,4-12-34 16</inkml:trace>
  <inkml:trace contextRef="#ctx0" brushRef="#br0" timeOffset="5407.96">6646 1766 365 0,'19'-35'79'15,"-3"0"-14"-15,-4-1-24 16,-3 6 26-16,1 4-1 16,-2 6-22-16,-2 6-15 15,0 8-12-15,-2 1-12 16,2 5 5-16,-1 3-5 0,4 4-4 16,0 5 8-1,3 5 0-15,1 3 0 0,3 6 3 16,-2 1-7-16,2 1 3 15,-2 0 6-15,0-4 7 16,-1 0-10-16,-3-7-5 16,0-3 2-16,-5-4 13 15,-2-5 12-15,-1-8-10 16,2-7-20-16,0-6-3 16,2-5-1-16,3-9-6 15,0-2-7-15,2-1-13 16,3-5-45-16,3 1-65 0,4-5-101 15</inkml:trace>
  <inkml:trace contextRef="#ctx0" brushRef="#br0" timeOffset="5685.92">7416 1630 329 0,'-4'5'355'0,"-5"-2"-292"16,2-4-12-16,2-2-18 16,2 1-22-16,1 2-9 15,2 3-2-15,0 4 4 0,-1 7 3 16,-1 3-3-16,1 9-1 16,-2 4-1-16,-1 1-1 15,1 5 0-15,-2-1-1 16,1-2-2-16,-2 1-30 15,0-5-24-15,0-5-24 16,0-7-44-16,1-9 17 16</inkml:trace>
  <inkml:trace contextRef="#ctx0" brushRef="#br0" timeOffset="5859.79">7349 1712 519 0,'-7'-20'39'0,"4"1"90"15,1 4-58-15,2-1-57 16,5 4-9-16,8 3-1 16,7-2-2-16,8 2-2 15,9-1-11-15,2 3-65 16,1 0-41-16,-4 4-39 16</inkml:trace>
  <inkml:trace contextRef="#ctx0" brushRef="#br0" timeOffset="6052.76">7422 1756 450 0,'-25'10'130'0,"3"-3"-55"15,8-5-23-15,8-4-41 0,8 2 3 16,10 0 13-16,12-1-27 15,10-3-91-15,12-4-60 16,14-1-90-16</inkml:trace>
  <inkml:trace contextRef="#ctx0" brushRef="#br0" timeOffset="6548.85">8013 1626 551 0,'-21'0'23'0,"-1"0"18"16,3-2 26-16,3-1-17 16,6 3-6-16,-2 2-26 15,5-1-4-15,-1 2-2 16,5 0 1-16,-3 5-1 16,3 0 5-16,0 6-1 15,0 3-1-15,0 5-4 16,0 0-2-16,2 3-3 15,-1 0-6-15,1 0 1 16,1-3 2-16,-2-5-3 16,2-2 0-16,-1-7 3 15,1-4 2-15,0-4 8 16,0-4-11-16,1-6 0 16,4-5 0-16,1-8-2 0,1-4 1 15,5-3 2-15,-1-2-3 16,1-4-4-16,5 3-8 15,1 1 9-15,2 3 0 16,4 7-2-16,-2 8 5 16,2 7 3-16,-2 7-3 15,1 5-8-15,-4 6-12 16,-4 6 8-16,0 3 2 16,-5 3-10-16,1 2 9 15,-1 2-1-15,1-1-12 16,-2 1-11-16,-2-1-24 15,-3-1-45-15,-5-3 29 0,-5-3-118 16</inkml:trace>
  <inkml:trace contextRef="#ctx0" brushRef="#br0" timeOffset="6731.87">7928 1726 724 0,'-15'0'43'0,"8"-2"-41"16,5-1 6-16,9 3 4 15,10 1-12-15,6 1-78 16,13-2-73-16,6-2-184 0</inkml:trace>
  <inkml:trace contextRef="#ctx0" brushRef="#br0" timeOffset="8355.84">9029 1773 523 0,'-3'-13'102'0,"1"1"46"15,-2-1-55-15,-2 0-27 0,2 5-30 16,-1 3-12-1,3 1-14-15,1 4-10 0,1 2-4 16,0 3 2 0,-2 4 2-16,1 8 8 0,-2 8-2 15,-3 4-2-15,-3 7 3 16,3 3-7-16,-1-5 1 16,-1 2-1-16,-2-5 4 15,1-2-4-15,0-7 3 16,-3-1-3-16,1-5 1 15,4-4 0-15,1-4 0 16,0-4 1-16,3-3 2 16,3-1 4-16,0-1-2 15,0-5 0-15,2-5-6 16,1-1 0-16,5-5-4 0,3-3 1 16,3-1 0-16,5 4 3 15,2 2 2-15,-2 4-2 16,0 3 1-16,1 5-7 15,-2 3 5-15,1 5-6 16,2 2-6-16,-3 3-5 16,3 2-3-16,-2 0-16 15,-4 3-62-15,0-1-19 16,-5-1-51-16,-1 2-77 16</inkml:trace>
  <inkml:trace contextRef="#ctx0" brushRef="#br0" timeOffset="8630.14">9767 1948 696 0,'-16'-1'82'16,"-1"0"-50"-16,5-6 53 15,4 1-40-15,5 1-37 16,6 2-3-16,4-4-4 16,2 1 4-16,3-3-3 15,9 1-1-15,2-1-1 0,4 4-65 16,-3 2-17 0,2 2-49-16,-2 4-8 0,-4-2-204 15</inkml:trace>
  <inkml:trace contextRef="#ctx0" brushRef="#br0" timeOffset="8776.34">9802 2014 541 0,'-30'17'44'16,"6"-4"21"-16,7-4-46 16,7-3-16-16,10-2 22 15,7 1-5-15,13-5-20 0,7-3-74 16,13-2-46-1</inkml:trace>
  <inkml:trace contextRef="#ctx0" brushRef="#br0" timeOffset="9308.34">10611 1707 513 0,'-3'-15'39'16,"-4"-1"68"-16,-6 3-15 16,-42-8-43-16,39 21-15 15,0 4-12-15,1 1 12 16,-1 0-8-16,-17 7-17 0,5 3 2 16,-1 4-2-1,5 1-6-15,3 4-1 0,6 1 3 16,7-2 1-16,2 2-6 15,4 0 4-15,4 0 3 16,1 1-6-16,1-1 1 16,2 1 0-16,-5 1-1 15,-3-2-1-15,-7 0 0 16,-11-2-1-16,-4-1-1 16,-7-5 1-16,1-6 1 15,6-5 2-15,4-4-1 16,10-4-2-16,7-5-10 0,8-3 6 15,3-1 5-15,8-4 0 16,3 0 0-16,6 2-2 16,1 4 2-16,2 1 2 15,-1 4-2-15,-2 6-11 16,-5 3-11-16,-2 4-9 16,-9 5 26-16,-5 6 5 15,-5 4 1-15,-4 7-1 16,-5 3-3-16,-2 4-25 15,0 2-14-15,0 4-45 16,2-4-43-16,5-2-68 16</inkml:trace>
  <inkml:trace contextRef="#ctx0" brushRef="#br0" timeOffset="9879.44">10905 1973 807 0,'2'-14'11'0,"-6"2"62"15,-1 1-9-15,-1 2-47 16,3 4-17-16,1 6-6 16,1 4 6-16,-2 6 1 15,-3 9 0-15,-2 6 8 0,-2 6-3 16,1 5-2-1,0-2-1-15,0-5-3 0,5-1 2 16,1-8 1-16,1-6-2 16,2-3-1-16,2-7 4 15,-1-2-1-15,4-6-2 16,3-4 9-16,6-5-3 16,6-4-5-16,5-4-1 15,0-3 0-15,1 2-1 16,-3 3-1-16,-4 6-3 15,-2 2-4-15,-2 5 7 16,-5 5 0-16,0 3-2 16,3 4 2-16,-4 2 0 15,1 2 1-15,2 1 0 16,0 1 1-16,1 3 0 0,2-1-1 16,-1 2 0-1,2 0 0-15,0-1 1 0,-3-4 0 16,-5-2 0-16,1-3 2 15,-3-4 5-15,-1-6 1 16,1-4-6-16,2-6-3 16,2-7 3-16,0-5-3 15,1-3-2-15,1-5 0 16,-2-1-14-16,3-3-20 16,-1 1-61-16,2 6-56 15,1 5-44-15</inkml:trace>
  <inkml:trace contextRef="#ctx0" brushRef="#br0" timeOffset="10247.44">12077 2012 607 0,'-7'-17'65'0,"-3"-2"10"16,-3-1-15-16,2 3-3 15,-1 1-31-15,-1 5-10 16,-1 2-6-16,-1 4-9 16,-3 10 8-16,-3 6-1 0,-7 9 5 15,-3 7-1-15,-2 7-1 16,-1 5-1-16,4 1-4 15,6 1 5-15,6-1-6 16,11-4-2-16,7-2-3 16,8-2 1-16,9-4-2 15,8-6 1-15,4-5-19 16,9-7-1-16,3-6-42 16,3-8-79-16,-3-3-94 15</inkml:trace>
  <inkml:trace contextRef="#ctx0" brushRef="#br0" timeOffset="10419.01">11909 2121 616 0,'-24'8'73'0,"5"-4"-43"15,13-2-21-15,7-2 9 16,11 0-6-16,11-2-12 15,15 1-123-15,13-5-120 16</inkml:trace>
  <inkml:trace contextRef="#ctx0" brushRef="#br0" timeOffset="10987.23">12804 1874 627 0,'-7'-13'63'15,"0"-1"5"-15,-3-2-31 16,0 3-22-16,-2 3-12 16,-6 4-2-16,-4 3 1 15,-4 6-1-15,-4 5 0 16,-4 6 3-16,1 3 8 0,4 4 4 15,3 3 6-15,2 0-8 16,6 0-3-16,6-2 0 16,9 2-8-16,5-3 7 15,8 0-3-15,8 1 3 16,3 1-6-16,3-1-3 16,-2 0-1-16,-7-2-2 15,-5-3 1-15,-8-2 2 16,-9-2-2-16,-10-1 1 15,-3-2-2-15,-6-3-11 16,-1-2 5-16,3-2 3 16,5-6 5-16,5 0 3 15,4-6-2-15,9 0-2 0,4-1-4 16,4 1 0 0,3-1 5-16,1 5 2 0,4 1 2 15,-2 4-6-15,4 1 2 16,-4 7-7-16,0 3 0 15,-4 3 7-15,-4 2 0 16,-4 5 0-16,-4 1 0 16,0 3 2-16,-1-1-2 15,-2 0-25-15,3 3-36 16,6-5-50-16,3-4-56 16,8-3-192-16</inkml:trace>
  <inkml:trace contextRef="#ctx0" brushRef="#br0" timeOffset="11408.32">13087 2106 420 0,'5'-17'153'0,"-7"1"-8"16,-5 2-52-16,0-1-28 15,-3 5-30-15,0 2-23 16,-5 4-5-16,-1 2-2 15,-5 4 6-15,0 3-1 16,-3 4 1-16,3 6-5 16,0-1 3-16,4 5-4 15,3 3-4-15,5-2 0 16,2 0 1-16,7 0-1 0,4-4-1 16,2-2-3-16,3 0 3 15,2-6-5-15,3-2 5 16,0-5-5-16,4-5 8 15,2-4-3-15,2-4 3 16,3-4-2-16,0-2-1 16,0 0 2-16,-2 1-2 15,-5 3-1-15,-2 5-4 16,-5 6-2-16,-2 6-9 16,-2 3-11-16,-3 7-14 15,-3 5-2-15,-2 2-13 16,0 3-34-16,-2 1-38 15,3 0 15-15</inkml:trace>
  <inkml:trace contextRef="#ctx0" brushRef="#br0" timeOffset="11634.16">13426 2210 660 0,'-3'-21'77'16,"0"4"16"-16,-3 4-16 15,6 3-41-15,0 6-27 16,0 1-9-16,2 3-4 16,2 4 3-16,-3 2-11 15,1 8-6-15,-2 4-18 0,0 6-13 16,-2 5-3 0,-2 0-19-16,3 1-49 0,-1-2 3 15,5-1-56-15</inkml:trace>
  <inkml:trace contextRef="#ctx0" brushRef="#br0" timeOffset="12144.06">13734 2010 780 0,'-7'-15'4'0,"-1"4"43"16,1 0 9-1,3 5-26-15,2 3-18 0,0 5-11 16,2 2 0 0,-2 4 14-16,-3 6 0 0,-3 6-4 15,-1 7 1-15,-2 2-4 16,-1 1-3-16,3-2 2 16,2-2-5-16,2-2 1 15,2-4-3-15,2-1-2 16,2-4-6-16,-1-3-5 15,1-5 1-15,3-4 12 16,-1-3-2-16,3-6 2 16,6-3 0-16,7-4 0 15,6-6 0-15,4-1-5 16,0 1 1-16,1 2 4 0,-3 3-1 16,-4 5-2-16,-2 1 3 15,-4 6 0-15,-3 4-2 16,1 3-2-16,-5 5-1 15,-4 6 3-15,-4 1 1 16,-4 4 0-16,-1-1 1 16,-3-2-2-16,2-1 1 15,-5-3 1-15,3-4 1 16,-3-2 1-16,-3-2 1 16,-6-1-3-16,-6-2-43 15,-5-1-48-15,-3-4-88 16,-1-1-7-16</inkml:trace>
  <inkml:trace contextRef="#ctx0" brushRef="#br0" timeOffset="12677.61">14125 2006 634 0,'0'-14'84'16,"3"0"9"-16,4-5-16 15,2 2-24-15,2 2-24 16,4 1-15-16,3 2-10 16,-1 2 1-16,2 3-4 0,-3 7-1 15,-5 0-7 1,-6 8 3-16,-3 6 2 0,-5 5 2 15,-6 4 2-15,-2 5-2 16,-3-1 2-16,2-1-1 16,-1-2 0-16,7-1-1 15,1-4 3-15,2 1-2 16,5-2-1-16,-1 1 1 16,0 1-1-16,3 1 0 15,-3-1 0-15,1-1 1 16,-2 0-1-16,1-4 0 15,1-1 1-15,1 0-3 0,3-3 4 16,2 0-1-16,0 0 0 16,3-2 0-16,5 3 0 15,-1 3-1-15,3-1 1 16,1 1-1-16,-4 4 0 16,-4-2-1-16,-3-2-1 15,-6-2 2-15,-5-2-1 16,-7 0 1-16,-4-5 0 15,-5 0-12-15,-7-3-70 16,1-3-122-16</inkml:trace>
  <inkml:trace contextRef="#ctx0" brushRef="#br0" timeOffset="13011.98">14830 1936 603 0,'0'-11'98'15,"0"-2"1"-15,3-1-27 16,0 4-24-16,-2 3-15 0,0 3-15 15,-1 2-11 1,0 2-7-16,-1 2-1 0,-5 2 1 16,-5 3 1-16,-5 6 2 15,-3 3-3-15,-8 6 0 16,3 2-1-16,-2 2-22 16,1 2-31-16,-1 3-37 15,3-1-61-15,1 1 4 16</inkml:trace>
  <inkml:trace contextRef="#ctx0" brushRef="#br0" timeOffset="13277.27">14677 1922 528 0,'6'-16'44'16,"-4"4"111"-16,0 2-79 15,-2 3-28-15,0 4-46 16,0 1-2-16,0 4 0 16,4 4 2-16,2 3-1 15,-3 5-2-15,3 6-3 16,-4 4-8-16,2 2-6 16,-6 3-8-16,2 0-21 15,0 0-28-15,-2-2-15 0,1-3 29 16,0-4-58-1</inkml:trace>
  <inkml:trace contextRef="#ctx0" brushRef="#br0" timeOffset="13449.34">14649 2059 544 0,'-6'-16'75'15,"-2"2"80"-15,3 2-57 16,2 1-50-16,6 5-44 15,4 1 1-15,7 2-5 16,8 3-41-16,11 0-43 16,12 0-76-16,8 1-177 15</inkml:trace>
  <inkml:trace contextRef="#ctx0" brushRef="#br0" timeOffset="14182.28">15368 1810 327 0,'1'-4'67'0,"-1"0"40"16,2-2-60-16,-1 1 23 16,2 0-1-16,-1 1-12 15,0-1-3-15,-1 3 23 16,1-1-33-16,-2 2-22 16,3-1-11-16,-5 2-8 15,1 0-3-15,1 3 0 0,-5 2 0 16,-1 7 9-1,-2 8 0-15,-6 9 2 0,-5 7-3 16,2 7-4-16,-6 6 3 16,0 2-1-16,0 5-3 15,-2-1-2-15,-2-2-1 16,0-2 0-16,1-5 6 16,2-3-6-16,1-4-1 15,2-5-1-15,-1-2-5 16,7-7-11-16,0-4-17 15,5-4-42-15,3-5-37 16,6-3-82-16,1-5-205 16</inkml:trace>
  <inkml:trace contextRef="#ctx0" brushRef="#br0" timeOffset="16004.87">15708 1922 570 0,'-1'-2'32'0,"-1"-2"26"16,1 1-34-16,1-2-11 16,3 5-11-16,0 5 7 15,1 5 10-15,1 4 15 16,-1 8-12-16,-1 4-8 16,-2 6 0-16,-2-1-7 15,1 3 0-15,0-1-6 16,-3 0 5-16,3-5-6 15,0-3 3-15,-2-4-3 16,2-5 2-16,0-7 0 16,0-4 8-16,0-3 3 15,5-4 6-15,-1-4-10 16,5-3-7-16,2-6 3 0,4-3-2 16,1-4-2-16,2 3-1 15,1 2-11-15,-1 3 5 16,0 3 4-16,0 8 0 15,0 6-3-15,0 4 2 16,0 3 3-16,-3 4 0 16,-3 5 0-16,0-1 0 15,-1 3 1-15,-4-1 0 16,2-1 0-16,-3-2 1 16,2-2-2-16,-2-2 1 15,-1-5 0-15,-2 0 1 16,0-7 10-16,-1-1 19 0,-1-6-21 15,5-5-7-15,0-5-1 16,3-6 0-16,0-4-2 16,1-5 1-16,1-1 0 15,-2-3-2-15,-1-2-8 16,1 1-27-16,-1 2-2 16,0 4-13-16,-1 8-80 15,-3 12-87-15</inkml:trace>
  <inkml:trace contextRef="#ctx0" brushRef="#br0" timeOffset="17001.36">16718 2281 525 0,'-6'0'110'0,"0"-3"11"15,1-2-27-15,2-2-36 16,0 2-26-16,6 1-17 16,-1 3-15-16,-1-1 1 15,4 0 10-15,4 1-7 16,4-4-3-16,5 1 0 15,8-4 4-15,3-1-5 16,6-3 0-16,4-5 1 16,1 0-1-16,-4-2-4 15,-5-1 3-15,-7 1-9 0,-9 2 3 16,-10 2 4-16,-6 4-9 16,-8 5 0-16,-11 4 5 15,-10 8 7-15,-6 7 0 16,-8 7 3-16,-2 4-3 15,2 5 0-15,9 0-1 16,7 1 1-16,7-2 0 16,10-1-1-16,8-5-1 15,11-1-5-15,10-6 6 16,13-4-10-16,17-7-75 16,15-7-39-16,10-7-39 15,9-4-162-15</inkml:trace>
  <inkml:trace contextRef="#ctx0" brushRef="#br0" timeOffset="17699.32">17385 2151 481 0,'-8'-16'80'0,"-5"7"-6"15,-1 2-6-15,1 3-34 16,1 4-15-16,1 3 1 16,4 0 2-16,-2 5-6 15,2 3 8-15,1 1 4 16,-1 6 0-16,1 0-8 15,-1 7 3-15,3-1-14 16,-1 0-3-16,1 0-1 16,2-1-1-16,2-1-3 15,0-3 1-15,0-4 0 16,2-3 0-16,-2-5-2 0,1-3 6 16,-1-2 1-16,0-4 0 15,2-3-5-15,1-5 0 16,4-2-1-16,2-7-1 15,3-5 0-15,3 3-6 16,2-4 0-16,8 3-8 16,0 0-9-16,3 5 3 15,2 3 5-15,-3 5 12 16,0 3-4-16,-8 6-2 16,-3 3-7-16,-5 6 4 15,-5 2 8-15,-4 6 0 16,-2 3-3-16,-3 2-9 0,0 3-16 15,1-2-15-15,4 0-38 16,4-1 53-16,12-3-41 16,8-7-89-1,12-3-16-15,10-9 83 0,5-7 95 16,5-2 129-16,-4-8-15 16,-9-3 30-16,-9-4-77 15,-8 2 31-15,-10-2-17 16,-7 3-26-16,-4 1-11 15,-7 3-11-15,-4 3-10 16,1 2-3-16,-4 4-12 16,-2-1-8-16,-4 6 3 0,-2 1-3 15,-6 4 10-15,-4 3-3 16,-1 3 0-16,-2 6-4 16,0 3 1-16,2 0-4 15,4 2 0-15,5 3 1 16,4-5-2-16,6 0-7 15,5-1-14-15,7-3-26 16,7-4-5-16,7-4-38 16,5-7-53-16,7-5-21 15</inkml:trace>
  <inkml:trace contextRef="#ctx0" brushRef="#br0" timeOffset="18307.25">18111 1981 498 0,'-3'-15'62'0,"-5"0"22"16,-2 3 1-16,1 3-43 15,-1 4-28-15,5 0-4 16,-2 5 0-16,2 0 0 16,2 2-4-16,0 3 8 15,-1 2 11-15,-1 5 12 16,1 3-12-16,-2 7-6 15,0 1-6-15,3 5-3 16,2 3-2-16,1 2-1 16,1 0-3-16,2-1 2 0,2 1 0 15,2 1-1-15,2-5-2 16,1 0-1-16,2-3 2 16,2-4-4-1,2-5 0-15,1-4 0 0,0-6 6 16,3-7 3-16,4-4-2 15,3-7-7-15,5-6-10 16,1-5 9-16,2 0-3 16,-4-4-3-16,-4-1 2 15,-5 1 2-15,-4-3-1 16,-6 4 4-16,-6 4-1 16,-3 4-3-16,-3 6-2 15,-3 7-2-15,-3 2 6 16,-3 6 0-16,-3 4 1 0,2 4 0 15,0 3 2-15,0 1-2 16,6 1 2-16,2-2-1 16,4 2 0-16,2-3 0 15,3 3 0-15,2-4-1 16,4 1 1-16,3-2 0 16,0-1-1-16,2 0-2 15,-1-3 2-15,-1 0-19 16,-8-2-27-16,-4 1 13 15,-7 0-1-15,-9 1-60 16,-9 1-55-16,-6-1-72 16</inkml:trace>
  <inkml:trace contextRef="#ctx0" brushRef="#br0" timeOffset="18907.96">19303 2176 783 0,'-14'-5'13'0,"-2"-3"16"15,4-3 61-15,3-1-48 16,2 5-21-16,2 5-15 15,4 2-6-15,-1 0-1 0,-1 4 0 16,-1 9 1-16,-4 3 4 16,-2 7-3-16,-2 3 2 15,3 3-1-15,0 0-1 16,2-4 1-16,7-4-2 16,3-4-1-16,1-2 1 15,6-6 0-15,3-4 11 16,6-8-8-16,2-2-3 15,6-9-2-15,1-3 0 16,2-6-1-16,-4 0-2 16,0 0 4-16,-7 2 1 15,-2 4-1-15,-4 4 1 16,-4 5-3-16,-3 5-1 16,-1 4 4-16,-1 4-5 0,3 6 4 15,1 1 1-15,-2 4 0 16,3 2 0-16,0-1 0 15,-2-2 1-15,2-1 1 16,0-3-2-16,4-7 0 16,3-2 3-16,1-5 2 15,3-6-1-15,-2-4-3 16,2-4 2-16,-3-4-3 16,-1-1-1-16,-5-5-4 15,1 1-9-15,-8-3-32 16,-4 6-56-16,-1 3-73 0,-5 6 11 15</inkml:trace>
  <inkml:trace contextRef="#ctx0" brushRef="#br0" timeOffset="19203.75">19886 2174 596 0,'0'-4'129'0,"-4"-3"-47"15,-11-21-20-15,10 25-29 16,1 0-13-16,2 0-5 16,-1 3-4-16,-1-5-6 15,1 3-2-15,-2 2-3 0,2 2-1 16,-3 6 1 0,0 5 0-16,-3 2 2 0,5 7-1 15,1 0 0-15,6 2 1 16,3-2-2-16,6 0-1 15,6-6-10-15,4-3-35 16,5-6-28-16,3-7-35 16,6-12-48-16,0-8-128 15</inkml:trace>
  <inkml:trace contextRef="#ctx0" brushRef="#br0" timeOffset="19455.09">20220 1901 484 0,'6'-34'65'15,"-4"8"54"-15,-7 8-12 0,-2 6-41 16,4 6-37-16,-1 3-28 16,3 4 2-16,0 5 11 15,1 6 14-15,0 7-3 16,-3 8-7-16,0 7-4 16,0 4-1-16,0 7-10 15,-3-3 2-15,0 2-3 16,2-3-1-16,2-1 3 15,2-4-4-15,2-1-13 16,4-3-8-16,2-6-36 16,0-4-35-16,0-7-27 15,7-8-52-15</inkml:trace>
  <inkml:trace contextRef="#ctx0" brushRef="#br0" timeOffset="19994.34">20475 1985 619 0,'-1'-17'29'0,"-2"2"88"15,0 1-22-15,-2 0-35 16,0 6-29-16,1 3-9 16,3 1-12-16,-2 2-10 15,1 4 0-15,1 0 0 16,-4 6 12-16,-1 4-3 0,-1 5-1 15,1 7 1-15,2 5 0 16,1 0-5-16,3 5 2 16,0-1-1-1,3 2-3-15,0-2-1 0,1-3 0 16,-1-2 0-16,-1-6 0 16,0-2-1-16,-2-3 0 15,0-5 2-15,-2-5-2 16,2-5 5-16,0-2-1 15,2-4-4-15,0-4-9 16,2-5 5-16,5-7 1 16,3-3-2-16,5-4 0 0,3-1-1 15,3 1 1-15,-1 4 1 16,-1 5-3-16,0 6 6 16,-6 7-2-16,0 3 3 15,-3 4 0-15,-2 3 0 16,2 7 1-16,1 3-1 15,2 1 0-15,-1 5 0 16,-3 0-1-16,2 2-3 16,-4 0 0-16,-6-1-3 15,-5-3-11-15,-4 0-21 16,-6-2-48-16,-13-3-19 16,-2-3-73-16,-7-4-260 15</inkml:trace>
  <inkml:trace contextRef="#ctx0" brushRef="#br0" timeOffset="20229.47">20183 2065 246 0,'-18'2'297'0,"5"-4"-199"15,5 0 16-15,3-2-43 16,7 1-28-16,3 0-38 16,5-2-4-16,11 3-1 15,10-4-25-15,11 0-37 0,6 1-65 16,4 1-115-16</inkml:trace>
  <inkml:trace contextRef="#ctx0" brushRef="#br0" timeOffset="20461.09">19392 1976 809 0,'-51'-3'36'0,"11"-6"14"16,14-4-14-16,14 1-36 16,4 7-18-16,6 5-156 15,5 5-23-15</inkml:trace>
  <inkml:trace contextRef="#ctx0" brushRef="#br0" timeOffset="21767.19">21795 2034 713 0,'3'-7'62'0,"-6"2"51"15,0-3-59-15,0 3-31 16,3 3-20-16,0 2 0 15,2 2-3-15,1 3 2 16,4 3-1-16,1 4 0 0,2 8 2 16,2 4-3-1,-3 4 0-15,-3-1 0 0,0 2-7 16,-4-2-10-16,-1-1-24 16,2-3-36-1,-2-1-10-15,4-4-83 0,2-2-104 16</inkml:trace>
  <inkml:trace contextRef="#ctx0" brushRef="#br0" timeOffset="22065.3">22105 2078 485 0,'6'-15'52'0,"-3"3"51"0,-1-2-5 15,-1 3-42-15,-1 2 3 16,2 4-14-16,-2 0-3 16,2 4-22-16,-4 1-20 15,2 1-4-15,-2 4 4 16,1 5 10-16,-4 4 2 16,1 7-7-16,1 4-4 15,1 4 7-15,1 0-7 16,4 1 0-16,0-2-1 15,4 1-14-15,3-4-16 16,3-1-64-16,-1-2-28 16,-2-3-72-16</inkml:trace>
  <inkml:trace contextRef="#ctx0" brushRef="#br0" timeOffset="22723.64">22547 1881 705 0,'-10'-14'95'15,"0"-1"1"-15,1-4-35 16,7 2-31-16,3 4-20 16,8 2-5-16,6-1 2 15,9 0-3-15,7 2-3 16,5 4 5-16,0 3-6 15,-2 6-1-15,-7 5 0 16,-9 1-3-16,-6 5 4 0,-4 4 0 16,-5 2 0-1,-3 4 1-15,-3 3-1 0,-5 2 0 16,0 0 1-16,-2-3-1 16,-3 2 2-16,-1-5-1 15,2 1 0-15,3-4-2 16,3-3 2-16,3 2-1 15,3-4 1-15,0 1-1 16,5-1 1-16,-1-2 0 16,2 1 0-16,3 0 0 15,2 0 1-15,-1 3-1 16,2 0-1-16,-2 2 1 16,2-1 2-16,0 3-1 15,-1 0-2-15,3 2 0 16,2 1 3-16,0 0 2 0,-1-2 4 15,0-2-3 1,-7-3-6-16,-1-3 0 0,-9-1 2 16,-7-2 2-16,-13 4-4 15,-16 2-15-15,-12 4-51 16,-8 1-151-16</inkml:trace>
  <inkml:trace contextRef="#ctx0" brushRef="#br0" timeOffset="31238.31">2236 2881 547 0,'-3'-4'98'0,"-1"0"-15"15,1-1-44-15,0 0-7 16,1 4-9-16,2 1 2 16,0 0 0-16,2 0-5 15,-4 0-7-15,2 0-13 0,0 0-2 16,0 2 2 0,0 7 8-16,-3 3 3 0,-1 8-2 15,1 6-6-15,-5 6 2 16,1 3-4-16,-3 1 0 15,1 0 3-15,1 0-4 16,0-3 1-16,1-3-1 16,1-3-7-16,2-4-15 15,1 0-43-15,-2-5-13 16,1-3-52-16,-1-2 9 16,5-7-145-16</inkml:trace>
  <inkml:trace contextRef="#ctx0" brushRef="#br0" timeOffset="31897.15">2244 2968 539 0,'-5'-5'122'15,"1"0"-72"-15,2-3-11 16,4 3-12-16,2-1-8 16,8 1 3-16,0 0-9 15,2 2-1-15,0 3 3 16,0 2-8-16,-2 4 6 0,-2 1-1 16,-1 3 4-16,0 3-10 15,0 3 0-15,0 1-2 16,1 3 2-16,1 1-2 15,-2 3 0-15,1 1 6 16,1-2-8-16,-5 1-1 16,-2-3-2-16,-1-1 0 15,-4-7 1-15,-1-1 4 16,-2-3 0-16,-1-4 3 16,0-2 1-16,1-3 2 15,-2-3-1-15,2-1-3 16,-3-4-2-16,3-6-2 15,3 1-2-15,1-3 0 16,4-6-1-16,4 1-2 16,6-4 1-16,6 1-15 0,4-3 7 15,4 2 5-15,5-1-10 16,0 4 1-16,-1 1-1 16,4 3 14-16,-7 4-1 15,-7 5 0-15,-2 1 0 16,-8 5-3-16,-2 4-2 15,-4 4 7-15,-3 2 3 16,3 5 12-16,-3 6 4 16,0 4-5-16,-1 4 0 15,0 4-5-15,0 5-2 16,2-1-5-16,1 0-1 16,1 0-1-16,3-1-1 0,-2 1-14 15,-1-1-47-15,-1 1-84 16,-10-1-103-16</inkml:trace>
  <inkml:trace contextRef="#ctx0" brushRef="#br0" timeOffset="32358.2">3538 3132 582 0,'-15'2'69'0,"-1"-2"25"15,2 0-14 1,3-4-3-16,3 4-49 0,4 0-15 16,2-2 4-16,2 2-8 15,0 0-2-15,2 0-7 16,-1-1 0-16,5-1 12 15,3 0-5-15,9-3-3 16,4 0-2-16,1-1-2 16,5-1-11-16,-1 1-10 15,3 1-48-15,0 0-55 16,1 0-62-16,2 2-131 16</inkml:trace>
  <inkml:trace contextRef="#ctx0" brushRef="#br0" timeOffset="32560">3538 3244 534 0,'-20'11'19'0,"4"-3"3"16,5-3-4-16,4-2-1 15,6 1 11-15,4 1-2 16,5-3-4-16,5 0-18 15,6-6 25-15,7-1-29 16,7-2-73-16,4-2-91 16</inkml:trace>
  <inkml:trace contextRef="#ctx0" brushRef="#br0" timeOffset="33277.43">4885 2944 598 0,'9'-10'42'0,"0"1"74"15,-4-2-41-15,-4-1-1 16,1 4-39-16,-1 2-2 16,-1 1-9-16,0 2-6 15,-1 0 3-15,1 1-9 16,-2 1-6-16,2 2-5 15,-1-1 0-15,-4 5 4 16,-4 3 0-16,-10 4 8 16,-8 9-2-16,-7 3-3 15,-11 6-4-15,-6 1 0 16,-7 2 3-16,-2 1-2 0,-4 0-3 16,1-3 3-16,4 0-5 15,5-5 1-15,9-2 3 16,7-8-3-16,8-2 0 15,10-4 0-15,6-3-1 16,3-2 1-16,5-4 1 16,1-1-1-16,3-3-1 15,-1 0 1-15,3 0-1 16,0-4-2-16,3 0 0 16,1 0 1-16,-1 0-3 15,3 2 2-15,3-1 2 16,3 1 0-16,4 2 0 15,7 3 0-15,5 1 0 0,5 4-2 16,6 7 2 0,0 6 0-16,2 5 0 0,-2 6-1 15,-3 1 1-15,-5 6 0 16,-2 2 0-16,-3 0 0 16,-2-1 0-16,0 0-22 15,-1-2-20-15,0-5-9 16,3-3-59-16,0-7-155 15</inkml:trace>
  <inkml:trace contextRef="#ctx0" brushRef="#br0" timeOffset="34583.71">5507 3168 497 0,'-6'-6'58'15,"-1"0"9"-15,-1 1-1 16,2-1-13-16,2 3-8 15,-1 2-15-15,2-1 7 16,-1 2-13-16,-11 10-7 16,7-4-1-16,1 1 8 15,0 2-9-15,-1 2 1 16,-8 9-1-16,2 4-3 16,1 2-1-16,0 2 0 15,1 2-5-15,7 1-4 16,0-5 2-16,5 1 2 0,5-7-3 15,0 0-2 1,8-3 0-16,2-2 5 0,3-6-4 16,4 0 0-16,5-5 2 15,1-3 0-15,2-3-4 16,0-2 6-16,1-6-1 16,-1-1-3-16,0-4-2 15,1-2 0-15,-1-3 3 16,-3-1 3-16,0-1-6 15,-6-1-2-15,-2 0 0 16,-6-1 0-16,-4-1-1 16,-4-1 0-16,-4-1 1 15,-6 0 1-15,-5 0-2 16,-1 3-2-16,-6 0 3 0,-2 0-3 16,-5 4-2-16,0 2 1 15,-4 2 0-15,-2 5 0 16,-3 4-3-16,0 4-8 15,-1 6-11-15,1 4-10 16,0 4-35-16,5 3-4 16,3 2-40-16,4-1 6 15,9 2-47-15</inkml:trace>
  <inkml:trace contextRef="#ctx0" brushRef="#br0" timeOffset="35047.53">5366 3350 458 0,'1'-5'86'16,"-2"-2"-27"-16,-1 0-3 16,2 0-11-16,2 0-31 15,1 0 7-15,1 1 6 0,3-2 5 16,-2 1-14 0,1 2-3-16,0 1-6 0,0-1 14 15,3 5 11-15,0 0-5 16,3 0-12-16,4 5-4 15,5 0-6-15,0 4-2 16,4 1-3-16,-1 2 4 16,4 3-4-16,-1 2 1 15,-2 2 1-15,-3 1-3 16,1-1 0-16,-2 0 3 16,-5 1-4-16,1-3 0 15,-2-1 0-15,3-1-4 16,-3-1-18-16,6-4-25 15,1 0-48-15,3-3-79 16,2-4-103-16</inkml:trace>
  <inkml:trace contextRef="#ctx0" brushRef="#br0" timeOffset="37245.39">6174 3582 470 0,'-2'-5'41'16,"2"-1"42"-16,-1 1-6 16,-2-1-29-16,4 2 1 15,1 1-19-15,1 0 1 0,-2-1 8 16,2 1-4-16,-3 2-9 16,2-1-2-16,-2 2-12 15,-2 2 2-15,2-1-5 16,-1-1-4-16,-1 2 0 15,1-2-5-15,1 1-1 16,-2-1-2-16,2 7 3 16,-3 4 5-16,-1 6-4 15,-2 4 0-15,-3 5-2 16,-6 5-28-16,-1 1-92 16,-9 4-54-16,1 5-265 15</inkml:trace>
  <inkml:trace contextRef="#ctx0" brushRef="#br0" timeOffset="40208.06">7117 3123 481 0,'0'-5'64'0,"-2"0"23"15,-1-1-24-15,3 2-7 16,0-1-22-16,0 3-3 0,0 2 0 16,0-2-8-16,0 1 0 15,-4 1-8-15,4 0-2 16,-2 0-13-16,-6 0 2 16,-2 0-2-16,-7 3 0 15,-8 1 5-15,-10 5-1 16,-4 3 0-16,-9 2-2 15,0 3 0-15,-2-1-1 16,3-1-1-16,6-2 0 16,9-2-1-16,10-2 4 15,6-6-6-15,8 0 3 16,5-1-2-16,2 0-3 0,2-2-9 16,2-2 14-16,3-1 10 15,3 1-10-15,7-1 5 16,5 0-4-16,3 0 0 15,3 2-1-15,3 1-3 16,1 1 3-16,2 2 2 16,3 0 1-16,-5 0-3 15,3 0-3-15,-5 4 2 16,-7-2-4-16,-4 0-1 16,-4 2-4-16,-7-1 4 15,-1 0-1-15,-5-1 4 16,-1 3 1-16,-7 1 4 15,-5 3 2-15,-9 2 2 0,-9 4-6 16,-10 1 2-16,-6-1 7 16,-3 2-9-16,-2-1 1 15,6 0 2-15,6-4 1 16,6 1-2-16,8-3 0 16,9-3-1-16,5-5 0 15,5-2 2-15,5 0 0 16,1-3 0-16,0-1-1 15,1 1-2-15,4-2 20 16,4-1-4-16,4 0-4 16,5 1-8-16,6 0-3 15,0 1 2-15,4-2-3 0,-1 4 0 16,0-1 0-16,3 0 1 16,0 0 0-16,0 0 1 15,1-1-2-15,3 0 0 16,-4-1-1-16,-2 1 0 15,-2 0 0-15,-4 1-15 16,-4 1-14-16,-5 0-35 16,-4 5-34-16,-1-1-73 15,-1 5 27-15</inkml:trace>
  <inkml:trace contextRef="#ctx0" brushRef="#br0" timeOffset="40554.17">7470 3517 473 0,'0'-3'53'16,"-4"-1"49"-16,2 0 6 16,-1-2-37-16,0 6-12 0,2-2-25 15,-1 0-15 1,1 4-12-16,-1 0-2 0,-2 0 0 16,-4 5 0-16,-5 4-3 15,-2 6 0-15,-6 5-1 16,-1 1-1-16,-2 7-43 15,1-1-37-15,-2 1-74 16,1 3-66-16</inkml:trace>
  <inkml:trace contextRef="#ctx0" brushRef="#br0" timeOffset="42317.14">8381 3381 340 0,'6'-9'139'0,"-1"-1"-70"16,-4 0-7-16,-1 1-2 15,0 0-16-15,-1 3 3 16,-1 2-20-16,1 1 17 16,-2-2-13-16,0 2 6 15,-3 0-8-15,2 2-12 0,2-1-7 16,-2 2-1-1,-4 2-4-15,-1 2-3 0,-6 4 2 16,-4 6 3-16,-2 3 0 16,-1 3-1-16,-2 2-5 15,4 0 6-15,1 1-5 16,3-3-1-16,4 1 1 16,4-5 0-16,5 0-2 15,1-5-3-15,5 0 3 16,5-2 0-16,3-1 6 15,6-2 2-15,4-1-5 16,5-7 3-16,1-2-4 16,3-6 1-16,1 1 1 15,-1-2-4-15,-2-3 1 16,-1 2 3-16,-5-3-1 0,-1 3-1 16,-6-2-2-1,-6 4 0-15,0-2 0 0,-5 2-4 16,-4-1 8-16,-4-2-4 15,2 2 0-15,-7 0-7 16,-1 0 7-16,-2-1 2 16,-4-1-2-16,-4-1 0 15,1 0 1-15,-2-2 1 16,-1-1-1-16,5-1 0 16,-1 1-1-16,3 0 0 15,2 2 2-15,2 0-2 16,4 4 1-16,-3-2-2 15,7 3 1-15,-3 1 0 0,4-2 0 16,2 1 4 0,-1 0-5-16,1 0 1 0,1-1-1 15,1 0 0-15,5-1 0 16,2 1 1-16,1 0-2 16,1 2-3-16,2 1 5 15,1 2-7-15,2 5 6 16,-1 2-25-16,3 2 1 15,-2 3-44-15,4 2-29 16,0 3-17-16,-1 6-61 16,-2-1-214-16</inkml:trace>
  <inkml:trace contextRef="#ctx0" brushRef="#br0" timeOffset="43867.74">8864 3530 512 0,'5'-7'65'0,"-5"1"38"16,-5-4-27-16,5 3-26 15,0 0 7-15,0 5-19 16,0-2-15-16,0 2-1 16,0 1-10-16,0 1-2 15,0 0 1-15,0 1 3 16,0-2-7-16,0 2-3 15,0-1-4-15,-1 2-1 16,-3 4 1-16,-7 8 2 16,-3 8 1-16,-6 6-3 15,-5 7-1-15,-4 1-30 16,3-1-58-16,3 1-27 16,5-3-79-16,3-3-92 0</inkml:trace>
  <inkml:trace contextRef="#ctx0" brushRef="#br0" timeOffset="46469.18">9555 3271 461 0,'2'-8'53'15,"-2"1"10"-15,0 0 10 16,-2-1-32-16,2 2-18 16,0 1 5-16,-1-1 6 15,-2-1-12-15,-2 2 5 16,1-2-18-16,-6 1 5 15,-1 2 4-15,-6 1-10 16,-5 4 5-16,-6 6-4 16,-5 3 4-16,-1 6-12 15,-1 4 0-15,5 3 5 16,2 2-4-16,7 2-2 0,8-7-1 16,4-1 1-16,6-4 0 15,5-3 0-15,4-5 0 16,4-2 4-16,5-5-4 15,6-4 18-15,4-7-16 16,5-2 1-16,0-3-1 16,0-4-1-16,-1 1 2 15,-6 0 0-15,-2 2-3 16,-4 3 0-16,-3-1 1 16,-3 5 0-16,-5 3-1 0,-2 4 0 15,-3 2-11 1,-1 2-5-16,0 3 16 0,2 2 2 15,-1 2 5-15,1 6-2 16,1 0 0-16,-2 3-5 16,1 3 7-16,-2 4-1 15,0-1 0-15,-2 5-5 16,-2 0 3-16,2 2-3 16,-1 1 2-16,0 0 4 15,-1-3-6-15,-2-5 1 16,2-2-1-16,-1-6-1 15,2-6 1-15,2-2 0 16,-1-3-1-16,2-2 0 16,0-2 4-16,0 3 1 15,0-6-1-15,2 1-4 0,2-2 0 16,2-6-1 0,3 0-4-16,1-4 4 0,1-2-1 15,4 0 1-15,-3 1-4 16,-1 4-1-16,0-2 6 15,-2 8 4-15,-3 1-4 16,-2 2-3-16,-1 4 0 16,-3 0 2-16,2 3-6 15,-1 3 6-15,2 2 2 16,0 4 0-16,0 0 2 16,-1 6 3-16,1-3-5 15,-2 0-1-15,1-1 1 0,1-2 1 16,4-3 5-1,-2 0-5-15,0-1 1 0,2-3-3 16,0-1 1-16,0-4 3 16,1-2 0-16,1-1 4 15,3-3-4-15,0-3 1 16,0-3-3-16,4-2-2 16,-2-4-1-16,-1-4 1 15,-2 3 3-15,-2-5-3 16,-2-1-1-16,-3 2-8 15,-2 2 6-15,-2 2-1 16,-2 7-10-16,-2 3-25 16,-5 7-3-16,-3 8-17 15,-6 4 0-15,-1 6-55 16,-4 7-37-16</inkml:trace>
  <inkml:trace contextRef="#ctx0" brushRef="#br0" timeOffset="46778.94">10076 3662 509 0,'-7'1'51'15,"2"-2"73"-15,0-1-35 16,-1-3-46-16,3 5 4 16,1-3-20-16,0 3-17 15,1 0-9-15,1 0-1 16,-2 5-6-16,-2 2 6 16,-5 5 0-16,-1 4-6 15,-7 8-42-15,-1 1-16 16,-2 2-75-16,1 5-26 15</inkml:trace>
  <inkml:trace contextRef="#ctx0" brushRef="#br0" timeOffset="47219.24">10780 3414 634 0,'-9'-14'69'0,"3"1"10"16,1-2-14-1,-2 3-12-15,5 4-36 0,1 4-11 16,1 3-3-16,0-1-3 16,0 2-1-16,0 0-7 15,0 3 8-15,-2 1 2 16,0 6 2-16,-3 3-1 16,1 6-2-16,-1 1 1 15,1 5 0-15,1 6-2 16,-2-1 2-16,-3 1-2 15,6 2 0-15,-1-5-21 16,-2-2-11-16,2-3-10 16,0-4-6-16,-1 0-41 15,1-5-21-15,-1 0 6 16,1-4-117-16</inkml:trace>
  <inkml:trace contextRef="#ctx0" brushRef="#br0" timeOffset="47535.64">10753 3399 519 0,'-5'-15'34'0,"-5"1"87"15,3-1-52-15,-1 1-22 16,4 1-15-16,-3 4-6 0,11 0-17 15,3 0 1-15,1-1 3 16,5-1-3-16,5 0-3 16,3 0 2-16,7-1-6 15,-2 1 0-15,2 3-3 16,-4 2-2-16,-2 4-15 16,-5 7-32-16,-2 3 1 15,-2 6-11-15,-1 3-36 16,-3 2 15-16,0 1-23 15,-2-1-112-15</inkml:trace>
  <inkml:trace contextRef="#ctx0" brushRef="#br0" timeOffset="47800.21">10657 3564 404 0,'-11'3'46'16,"6"-3"-28"-16,5 0 49 15,6-3-9-15,7 1-24 16,4-3 33-16,7-1-48 16,6 0 5-16,3-5-12 15,4 0-5-15,1 1-7 0,0 0-4 16,-7 2-57-1,-3 4-22-15,-6 2-28 0,-5 2-114 16</inkml:trace>
  <inkml:trace contextRef="#ctx0" brushRef="#br0" timeOffset="48736.21">11374 3246 531 0,'-11'-12'99'0,"1"-3"12"15,-1 1-50-15,-1 0 12 16,1 1-43-16,3 3 2 15,-1 1-11-15,-1 1-3 16,5 2-3-16,1 2 0 16,1 1 0-16,1 0 0 15,1 3-4-15,1 0-2 0,0 0-5 16,-2 0-1 0,2 0-3-16,2 0-2 0,-1 0-1 15,1 3 3-15,4 3 4 16,5 2-1-16,6 3 2 15,4 5 1-15,7 0-5 16,3 2 1-16,0-1-2 16,1 1 0-16,-2 0 0 15,-2-4 0-15,-4 0 1 16,-1-2-1-16,0-1 2 16,0-3-2-16,-3 0-3 15,0 0 3-15,1-4 2 0,1 1 1 16,-1 0-2-16,3-3-1 15,-2 1 0-15,-2-3-3 16,-2 1 5-16,-4 0-2 16,-3-1 1-16,-2 2-1 15,-3-2 0-15,0 0-3 16,-3 0 2-16,-2-2-2 16,-1 2 0-16,0 2-2 15,-1-2 2-15,-2 6 3 16,-4 2 3-16,-7 3 0 15,-5 5 2-15,-11 6-3 16,-7 4 2-16,-12 4-3 16,-7 1-1-16,-11 6-2 15,-3-1-15-15,0-2-21 16,5 4-32-16,9-4-94 0,11 3-104 16</inkml:trace>
  <inkml:trace contextRef="#ctx0" brushRef="#br0" timeOffset="54659.91">2459 4538 514 0,'4'-4'48'15,"-4"-1"66"-15,-4 1-49 16,4-1-18-16,-3 3 5 16,1 1-16-16,-2 1-11 15,4 0-3-15,0 0-1 16,0-2 3-16,-2 2-11 0,-1 0-8 16,-3 0 2-16,-6 5 1 15,-1 3 3-15,-8 3 2 16,1 5-5-16,-3 5-4 15,5 2 1-15,1 3-3 16,1 1-1-16,4 3 2 16,4 0-3-16,3-5 0 15,3-1 2-15,5-5 1 16,2-4-2-16,3-4 2 16,1-1-3-16,3-5 5 15,5-1-2-15,-1-2 7 16,4-1-10-16,0-2 4 0,1-2-4 15,2-4 0-15,-1 3 4 16,-3-4-2-16,1-1-2 16,-1 0 5-16,-1-1-5 15,-3-4 1-15,1 0 1 16,-4-1-1-16,-1-1-1 16,-1 0 0-16,-2-1-1 15,-4 0-1-15,-2 0 2 16,-2-1 1-16,-3 5-1 15,-2-1 4-15,-1 0-3 16,-4 1-1-16,4 1 0 16,-5-2-1-16,0 2 1 15,0-3-2-15,0 4 3 0,-2-1-1 16,0 1 0-16,-2-1 0 16,6 0 1-16,-2 5 0 15,0-4 0-15,-22-14-1 16,27 21 0-16,-1 0 0 15,3 1 0-15,-2 0 0 16,-5-3 4-16,2-2-3 16,1 3 1-16,-1-1 0 15,3-1 3-15,-1 2 0 16,2-2 0-16,2 0 0 16,0 0-1-16,-1 0-2 15,4 0 0-15,0 0-3 16,4 0 1-16,0-2 0 15,3-1 2-15,8 0-2 0,2-4 0 16,4-2-1-16,6 0 1 16,-1 1 0-16,2 4 0 15,0-1 0-15,-4 4-1 16,-3 1 0-16,-5 5-1 16,-4 2-5-16,0 2-10 15,-1 3-7-15,0 2-17 16,0 2-22-16,2 7-131 15,-5 5-219-15</inkml:trace>
  <inkml:trace contextRef="#ctx0" brushRef="#br0" timeOffset="55561.3">3076 4478 443 0,'-3'-5'72'0,"0"-1"26"15,1 0 0-15,-2 1-28 16,2 0-4-16,0 0-1 15,0 1-27-15,1 1 0 0,1-2-9 16,0 5-3-16,0 0-12 16,0-2 0-16,1 2-11 15,-1 0-1-15,0-1-1 16,0 1-1-16,0 1 1 16,0-1-1-16,2 2 0 15,-1-2-1-15,4 7 1 16,0-3 1-16,-3 4 0 15,4 0-1-15,-6-1 0 16,-2 3 1-16,-2-4 0 16,-1 2 5-16,-3-3-6 15,2 1 2-15,-2-3 1 16,2-2-2-16,6 1 3 0,-4-4-1 16,2 1-3-16,2-4 0 15,0 1-1-15,2-4-17 16,2 0-14-16,2 0-24 15,2-1-18-15,0 3-80 16,3 2-46-16,-2 6-4 16</inkml:trace>
  <inkml:trace contextRef="#ctx0" brushRef="#br0" timeOffset="56170.74">3080 4923 473 0,'0'2'56'15,"0"-4"-14"-15,-1 1 27 0,-1-1 6 16,2 1-3-16,0-1 12 16,0 1-35-16,0-2-11 15,0-1 0-15,0-2-11 16,2 1-4-16,-1-2 1 15,1 0-10-15,-2 3-8 16,3 1 3-16,-2 0-9 16,1 1 0-16,1 1 2 15,4 0-1-15,2-2-1 16,5 0 0-16,2 2 3 16,-2-1-3-16,0 2 0 15,-3 2-2-15,-5-1 2 0,1 2-2 16,-3 0-2-16,-2-1 3 15,-2 1-3-15,-2 2 4 16,1-1 2-16,-2-1 0 16,-1 4-2-16,-2-3 4 15,-2 1-4-15,-2 0 8 16,-5 0-5-16,-2-5-3 16,0 1 0-16,-1-2-1 15,6-1-4-15,1-5-14 16,4 1-22-16,3-3-25 15,4 0-151-15,4-4-192 16</inkml:trace>
  <inkml:trace contextRef="#ctx0" brushRef="#br0" timeOffset="60066.71">3814 4471 130 0,'6'-5'231'0,"-1"0"-142"16,-1-3-42-16,-1 0-15 16,0 2 10-16,0 1 14 15,0 0-10-15,0 0-2 16,-2 1 0-16,-1-2 3 16,2 0-19-16,-2 3 15 15,-2-2-14-15,2 3-10 0,-1-2 3 16,1 2-5-16,-1 1 1 15,-2-2-12-15,-2 3 3 16,2-4-1-16,-28-2 0 16,24 7-6-16,-2 3 1 15,1 1 3-15,-3-2-1 16,-8 6-1-16,0 3 1 16,1 3 0-16,0 0 1 15,3 1 0-15,-1 1-4 16,2 0 3-16,-1 3 2 15,5 2-3-15,-2-1-1 16,3 1 5-16,2 2-8 16,5 0 2-16,-1 2 0 15,1-1 2-15,0 1-2 16,2 1 2-16,0-4-1 0,2 2 0 16,3-3-1-16,-3-2-2 15,5-1 1-15,-1-4 1 16,1-1-2-16,1 0 2 15,-1-3-1-15,2 0-1 16,3-1 0-16,-1-4 3 16,3 0 0-16,0-3 1 15,4-3-1-15,0-3 0 16,6 1-1-16,-1-4 1 16,3 0-3-16,-1-2 2 0,1 1 0 15,-1-2-1-15,0 0-1 16,-1 1-3-16,1-5 3 15,-5 0 1-15,5-3 0 16,-2-1 0-16,0-1 0 16,-3 0-1-16,-2-2 2 15,-3-1-1-15,-2 2-2 16,1-3 1-16,-5 0-1 16,2 0 1-16,-5 1 3 15,-1 0-3-15,1 1 1 16,-6 0-2-16,0 1 1 15,-3 2 0-15,3 0 0 16,-5 0 4-16,-1 0-4 0,0 0-2 16,-4 2 2-16,0-1 0 15,-3 1 0-15,-1 3-1 16,-1 2-1-16,-5 3 1 16,1 0 0-16,-5 3-1 15,-1 2-8-15,-1 2-4 16,0 3-6-16,-3 3-11 15,4 2-12-15,0 3-22 16,5 0-73-16,4 7-71 16,2 1-73-16</inkml:trace>
  <inkml:trace contextRef="#ctx0" brushRef="#br0" timeOffset="60781.25">3692 4742 115 0,'0'-4'132'0,"3"-2"-77"15,-3-1-17-15,3-2 32 16,0 1-6-16,3 0-14 16,-3 1 19-16,0 2 18 0,-2-3-39 15,2 4 8-15,-1-1-4 16,-1 0-8-16,1-1-17 15,-2 5-6-15,3-3-6 16,-3 1-5-16,3 2-2 16,0 1-3-16,-2 0-2 15,1 3 4-15,5 2-2 16,-1 1 5-16,0 4-4 16,2 3-3-16,0 4 3 15,1 0-1-15,-2 2-2 16,7-1 1-16,-2 0 0 15,2 0-2-15,2 0 4 16,2 2-4-16,-3 2 0 0,4-3-1 16,-1 2-2-1,2-2 2-15,-1 3-1 0,-4-1 1 16,1 1 1-16,-1 2-4 16,-4-1 1-16,2 1-22 15,-4 1-10-15,-2-4-47 16,2 1-67-16,-1-2-86 15</inkml:trace>
  <inkml:trace contextRef="#ctx0" brushRef="#br0" timeOffset="61633.64">4638 4567 372 0,'4'-4'139'0,"-2"1"-28"0,-2 0-19 16,0-1-39-16,0 1 12 15,0 1-14-15,0 0-20 16,0 2-9-16,0 0-6 16,0 2-2-16,-2-2-11 15,1 2-3-15,-2 1 0 16,0 1 8-16,-6 9-3 15,-6 4-2-15,0 6 0 16,-6 4-1-16,-3 1 0 16,0 2 1-16,2-1-3 15,-2-1-5-15,5 0-20 16,-2-2 0-16,0-1-22 16,0-1-24-16,3-4-34 15,-1 0-38-15,5-2 7 0</inkml:trace>
  <inkml:trace contextRef="#ctx0" brushRef="#br0" timeOffset="62046.82">4423 4651 543 0,'0'-9'83'15,"0"2"17"-15,0 2-60 16,0-1-22-16,1 5-8 15,-1 1-5-15,2 1 1 16,-2 3 15-16,3 1 17 16,4 4-11-16,1 4-17 15,1 3 2-15,2 1-9 0,0 0 9 16,4 5-12 0,1-3 2-16,1 1-1 0,-2 2 0 15,-2-3-1-15,2 2-26 16,-3 1-31-16,0-2-34 15,-2-1-70-15,1 0-17 16</inkml:trace>
  <inkml:trace contextRef="#ctx0" brushRef="#br0" timeOffset="62962.17">5298 4685 586 0,'-3'-5'61'0,"-1"1"9"15,2-1-1-15,-1 0-30 16,2 2-3-16,-2 2-2 16,2-2-15-16,-1 3 5 15,-1-4-8-15,2 4-5 0,-7-1-3 16,-1 1-1-16,-12 3-4 15,-9 2 5-15,-10 7-2 16,-7 2-5-16,0 6 1 16,-1 4-1-16,5-4-1 15,6 0 1-15,6-3-1 16,7-1-1-16,7-5-3 16,4-3-1-16,4-2 0 15,6-5 1-15,0 1 3 16,3-4-11-16,3 2 10 15,3 0 2-15,0 0 6 16,7-1-5-16,1 2-1 16,4-1 2-16,1 0 0 0,2 3-2 15,1 1 0-15,-1-1 0 16,3 1 2-16,-6 1-2 16,2 2-1-1,-4 0-1-15,-3 1 1 0,-2 0 1 16,-5-2-1-16,2 2 0 15,-3-3 0-15,-2 2-4 16,-3 0 5-16,-3 2 1 16,-3 2-1-16,-7 3 0 15,-1 0 4-15,-5 0-4 16,-5 2 1-16,0-2-1 16,0 1 0-16,-1-6 0 0,4 4 1 15,6-5 3-15,0 0-4 16,6-3 0-16,3-1-3 15,1-3 5-15,3 1-3 16,2-2 1-16,0 0 0 16,2 1-2-16,-1 1 2 15,6 0 2-15,2-2 3 16,5 0 2-16,5-2-2 16,11-4 1-16,6-1-3 15,7-3-2-15,3-1 1 16,6 1-3-16,-3 1 2 15,-4-1-2-15,-7 3-1 16,-5 2-8-16,-7 0-3 16,-2 3-29-16,-6-1-66 15,-6 1-48-15,-6 4-43 0</inkml:trace>
  <inkml:trace contextRef="#ctx0" brushRef="#br0" timeOffset="63495.59">5710 4407 510 0,'1'-4'110'0,"-1"-1"-26"16,-1 1-27-16,1 2-24 16,0 1-27-16,-3 2-4 15,-2 2 7-15,-2 7 5 16,-3-1-9-16,-5 5 3 15,0 1-6-15,-1 1-1 16,-1 3 2-16,1-1-1 16,-5 1 2-16,4 2-4 15,-2 3-15-15,-1 2-9 16,-2-2-22-16,1-1-47 16,3 1-20-16,-1-5-54 0</inkml:trace>
  <inkml:trace contextRef="#ctx0" brushRef="#br0" timeOffset="63906.89">5494 4461 417 0,'0'-7'75'0,"-3"2"-2"0,3-1 18 16,0 2-39-16,0 1-18 16,0 1-18-16,0 2-4 15,0 0-6-15,0 2-5 16,3 1 15-16,1 4 2 15,2 1-7-15,0 5-3 16,0 0-2-16,2 3 4 16,0-1-9-16,0 2 7 15,1-2-8-15,1 2 6 16,-1 0-5-16,2 2 1 16,-1-4-2-16,2 1 0 15,-3-1-18-15,3 2-26 16,-5-5-60-16,-2 0-31 15,-2 3-67-15</inkml:trace>
  <inkml:trace contextRef="#ctx0" brushRef="#br0" timeOffset="64243.99">5416 4557 433 0,'-6'-2'108'16,"3"0"-27"-16,-1-1-4 15,1-1-26-15,6 3-25 16,-3-1-16-16,7 0 6 15,1 0 9-15,4-1 2 16,7 0-7-16,9-2-3 16,5-2-4-16,6 0-6 15,7-1-6-15,1-3-1 16,5 0-10-16,-3 5-75 16,-3-1-91-16,-8 6-88 0</inkml:trace>
  <inkml:trace contextRef="#ctx0" brushRef="#br0" timeOffset="67475.92">5953 4922 493 0,'-4'0'34'0,"-2"-5"14"0,4 1 0 15,-1 2-13 1,2 0-21-16,1 2-5 0,0 0 3 16,0 2 14-16,0-2 8 15,0 0-1-15,0 0-10 16,0 0 2-16,0 0-4 16,0 0-6-16,0 0 1 15,0 0-7-15,0 0-4 16,1 0-5-16,1 0 4 15,-2 0 2-15,1 0 1 16,4-2 6-16,2 2-10 16,4-1 2-16,4-1-3 15,0 0-2-15,5 1 1 16,0 1-1-16,2 0 2 16,5 1 1-16,4 1-3 15,2 1 0-15,3 1 0 0,3 0 0 16,1 2 4-16,3 1-4 15,3 0 0-15,2 1-3 16,-1 0 3-16,0-2 0 16,1-1 1-16,-5 0-1 15,-1-3 0-15,-3-2 0 16,-5 0 1-16,-6-1 0 16,-5-2-1-16,-8 0 0 15,-7 0 5-15,-4 1 7 16,-2 2-1-16,-2-2-5 15,2 1-6-15,-2-2 0 0,-2 3-4 16,2-2 1 0,-2 2 0-16,2-1-34 0,0 2-38 15,-1-1-26-15,0 2 27 16,-5 4-90-16</inkml:trace>
  <inkml:trace contextRef="#ctx0" brushRef="#br0" timeOffset="68443.17">6672 4769 424 0,'-6'-6'66'16,"2"0"-22"-16,1-2 22 15,0 2-10-15,1 1 0 16,-1 1-23-16,-2-1 15 0,5 1 0 16,-2 1-3-16,2 2-16 15,-2 1-12-15,1 0-11 16,1 0-1-16,0 1-3 16,-2 1-2-16,2-2 3 15,0 0-3-15,0 0 0 16,2 1 2-16,-1 3 6 15,2-1-1-15,-2 3 2 16,7 2-4-16,-2 1 0 16,2 2 3-16,0-3-6 15,3 1 9-15,4 1 1 16,3-1-7-16,0 0-3 16,3 1 1-16,1 0-2 15,0 2 0-15,-4 0 1 16,3-2-2-16,-4 3 3 0,1-2-1 15,-1 0-2-15,-2 2 1 16,0-1-1-16,-2 0 2 16,1 0-2-16,-2-2 1 15,0 0 0-15,-2-4-1 16,-2 2 1-16,-1-3 0 16,-1-1 0-16,-1-3-1 15,0 2 1-15,-3-1-1 16,1 0 0-16,0 1 0 15,-1-3-1-15,-1 2 1 0,-1 1 0 16,0-2 0-16,0 2 0 16,1-2 0-16,-2 3 0 15,1-4 0-15,-1 3 5 16,-1 3 8-16,-4 2-6 16,-3 0 1-16,-3 1 1 15,-8 3-3-15,0-2 4 16,-10 1-8-16,0 0 5 15,-3-2-4-15,-2 2-2 16,2-2-1-16,0 1 2 16,3-3-2-16,3 2 0 15,3 1 2-15,4-2-2 16,2 1-1-16,4-2-2 0,4-1 3 16,1 0-1-1,0-3-6-15,6 2-5 0,0-2-7 16,1-2-3-16,2 2-12 15,0-1-11-15,2-2-64 16,-2 3 16-16,4-3-129 16,1 0-154-16</inkml:trace>
  <inkml:trace contextRef="#ctx0" brushRef="#br0" timeOffset="69562">7798 4894 443 0,'-4'-2'126'0,"-1"1"-24"16,4-3-52-16,-2 1-24 16,3 3-16-16,-2 0-2 15,2 0 2-15,0 0 0 16,-2 2 7-16,-2 1 18 16,-3 2-11-16,-2 0-7 15,-5 2-4-15,-3 0-2 16,-6-3-3-16,2-1-1 15,-1 0 2-15,1-3-2 0,6-3 3 16,3-1 0-16,6-1-5 16,2-3-3-16,4-3-2 15,3 0 0-15,3-3 1 16,3 2 6-16,4-2-6 16,5-2 1-16,-1 5 0 15,0 2-1-15,0 0 2 16,-2 4 0-16,1 1-3 15,0 2 7-15,0 4-6 16,0 0 3-16,-1 4-1 16,1 4-2-16,-2 1 3 15,0 1-3-15,-1 4 4 16,-2 0-2-16,-2-1-2 0,-1 2 1 16,-2-1 0-1,1 1 1-15,-2 0 0 16,-5 3-2-16,-2 4 3 0,-4-1 0 15,-6 2 0-15,-1 2 3 16,-8-1-5-16,-4-1 4 16,-4 1-5-16,0-4 3 15,-3 2 1-15,-2-4-4 16,4-1-1-16,0-4 0 16,3-3 0-16,3-2 2 15,5-3-2-15,4-3 2 16,3-4 3-16,2-2-3 0,1-1 1 15,3-4 1 1,0-2-4-16,4 0 1 0,2-4-1 16,3-2 0-16,3 1-1 15,2 0 1-15,4 0 0 16,-1 3-2-16,3 1 2 16,-2 1-1-16,-1 4 1 15,2 1-1-15,-3 3 0 16,-2 2-1-16,2 1 2 15,-1 2-2-15,0 3 2 16,3 1 0-16,-3 1-1 16,7 0 1-16,-2 4 0 15,-2-4 2-15,6 2-2 16,-2 1 0-16,-1-4 0 16,3 0 0-16,-3 1 0 15,1-4 0-15,-2 1-1 16,2-4-5-16,-2 1-3 0,5-3-17 15,32-11-10-15,-41 7-43 16,-1 0-90-16,2-2-56 16</inkml:trace>
  <inkml:trace contextRef="#ctx0" brushRef="#br0" timeOffset="70955.7">8199 4560 289 0,'3'-4'89'0,"-2"1"-11"16,-1 0-45-16,2-2 6 15,-2 1-9-15,0 1-7 16,0 1 30-16,0-1-17 16,-2-1 9-16,2 3-4 15,-1-1 2-15,0 0-5 16,-1 1-9-16,1-1 10 16,-2 1-6-16,0-1-18 0,2 1 1 15,-2-1-5 1,0 2-5-16,-3 2 1 0,-1 1 1 15,-1 1-2-15,-4 1 1 16,2 2 1-16,0 0-4 16,0 3 4-16,0 0-2 15,1 1 4-15,1 2-6 16,1 1-1-16,-1 1 2 16,1 1-1-16,2 1-4 15,2 0 3-15,2 2 0 16,-1-2 3-16,4 1-3 15,1-1-2-15,0-2 3 0,1 1 3 16,2-2-5-16,2 0 2 16,-1-3-4-16,1-1 0 15,0-2 1-15,0 0 0 16,-2-3 3-16,6 0-2 16,-3-1 1-16,1-1-1 15,3-3 3-15,3 0-3 16,0 0 1-16,0-2-2 15,2-1-1-15,-1 1 1 16,1 0 2-16,-6-3-2 16,5 0 0-16,-4-1 0 15,1 2 0-15,-3-1 2 16,-1-2-3-16,-1 0 0 0,2 0 1 16,-5-1 0-1,4-2-1-15,-1-1 0 0,-3-1 0 16,-1-3 0-16,3 3 0 15,-2-3 2-15,-1 1-1 16,-1-2-1-16,1 0 0 16,-3 2-1-16,2-1 1 15,-3 1 0-15,-1 0 0 16,0 1 1-16,-1 1 0 16,-3-2-1-16,0 4 1 15,-2 0 1-15,-1-2-1 16,-2 2-1-16,1 0 0 15,-1 1 0-15,-1 0 1 16,-3 1 0-16,-1 0 0 0,2 2 1 16,0-4-1-16,-1 5-1 15,2 0 2-15,1 0-4 16,-3 1 3-16,4 0-2 16,-1 0-1-16,-1 0 2 15,-1 3 0-15,0-1-1 16,0 2-5-16,-1 0-10 15,1 3-8-15,1 3-7 16,-4 2-15-16,2 5-27 16,-1 4-81-16,-5 3-63 15,1 3-77-15</inkml:trace>
  <inkml:trace contextRef="#ctx0" brushRef="#br0" timeOffset="71699.98">8068 4824 387 0,'0'-3'80'0,"-1"-4"-16"0,1 3-17 15,1 0-6-15,1 2 15 16,1-3-14-16,1 2 3 16,-3 0 7-16,1 1 5 15,-2-1-25-15,2 2 6 16,-2-1-19-16,0 0 0 15,0 1-3-15,0-1 2 16,4 2-4-16,-2-2-9 16,1 1-2-16,1-2 0 15,2 0 1-15,3 1-4 16,-3-1 0-16,0 3 0 16,0 0 0-16,4 0 2 15,-2 2-2-15,1-2 0 0,-2 3 0 16,2-2 0-16,-1 1 2 15,-1-1-2-15,-1 2 2 16,1-1-2-16,-1 0 1 16,-1-1-3-16,-1 3 2 15,1 0-1-15,1 0 1 16,0 1 3-16,-2 1-3 16,2 2 2-16,-1-1-1 15,-1 0 0-15,1 1-1 16,2-1 3-16,-4-2-1 15,5 2 0-15,-4-1 1 16,1 0-2-16,-1 1-1 0,2 0 2 16,0-2 4-16,-1 4-4 15,2-2-1-15,-1 0 2 16,3 0-2-16,-3-1 1 16,0 0-1-16,0-1 3 15,2-1-3-15,0-1 1 16,1-1 1-16,4 1-2 15,-1-3-2-15,-2-3 1 16,7 3-10-16,-4-2-25 16,2 1-36-16,-2-1-202 15</inkml:trace>
  <inkml:trace contextRef="#ctx0" brushRef="#br0" timeOffset="82653.28">11497 4606 516 0,'2'-10'22'0,"0"3"51"0,-2-2-9 16,-2 1-21-16,4 3-8 15,-2 1-12-15,1 0 14 16,1 1 11-16,-2 0-7 16,0 0-20-16,1-1 2 15,-1 3-2-15,-1-1-11 16,-1 1-10-16,2 1-3 16,0 3 3-16,-5 0 1 15,-2 4 9-15,-5 8-2 16,-6 1-6-16,-3 5 1 15,0 5 3-15,0 1-4 16,4 1 4-16,2 2-5 0,-2 1 2 16,8-5-2-16,0-1 0 15,4 0 0-15,3-2 1 16,6-1 0-16,1-3 0 16,2 0 1-16,2-2 2 15,3 0 6-15,2-2-5 16,0-1 3-16,3-1-5 15,3-4-2-15,1-2 4 16,1-1-6-16,1-3 3 16,3-4-1-16,-1-4 1 15,2-2-2-15,-1-3 0 16,0-6 4-16,-1-3-3 0,-2-2 0 16,-1-3-2-16,-4-1-1 15,-1-3 1-15,-1-4 2 16,-4-4-2-16,-2 0-1 15,-4-1-1-15,-3-1-4 16,-4 4 6-16,-1 4-3 16,-5 4-4-16,-4 2-4 15,-2 6-8-15,-4 2 3 16,-3 7-5-16,-3 1-24 16,1 6-37-16,-1 4 3 15,-3 4-16-15,0 4-30 16,3 1 17-16,-1 3-101 15</inkml:trace>
  <inkml:trace contextRef="#ctx0" brushRef="#br0" timeOffset="83132.55">11433 4802 433 0,'0'-3'48'0,"-1"0"30"15,1-1-4-15,-2 0-20 0,1-1-15 16,1 2-12-16,1 0 6 15,-1 0-5-15,3-3-5 16,-1 1-3-16,4 1 10 16,-1 0-13-16,1-2-7 15,2 0 0-15,0 4-1 16,0-1-6-16,1 2-2 16,0 2 1-16,2 4 4 15,2 3-4-15,1 4-1 16,2 0 1-16,-1 4-2 0,0 0 1 15,2 2-1 1,-1 0 1-16,1-1 2 0,0-3-3 16,2-1 0-1,-1-1 0-15,2 2 0 0,-6-4-6 16,5 0-31-16,-6-1-47 16,-1 3-3-16,-2 1-67 15,1-4 7-15</inkml:trace>
  <inkml:trace contextRef="#ctx0" brushRef="#br0" timeOffset="83633.67">12176 4721 549 0,'-6'-5'34'0,"0"-1"70"0,2 1-34 15,1-1-22-15,0 3-37 16,3 3-10-16,0 0-1 16,1 0-1-16,-1 2 1 15,2-2 13-15,1 1 20 16,3 0 3-16,5 1-14 15,6-2-4-15,4-2-16 16,4 0 6-16,3-3-7 16,1 0 0-16,-5 5-2 15,0-2-5-15,-4 1-18 16,-3 2-13-16,-2 1-30 0,-2-2-31 16,-1 5-28-1,-3 0 19-15,-3 0-130 0</inkml:trace>
  <inkml:trace contextRef="#ctx0" brushRef="#br0" timeOffset="83910.2">12177 4875 398 0,'-5'6'67'0,"2"-3"-27"0,3-3 23 16,0 0-1-16,3 0-24 16,-2 0 1-16,4 0 0 15,5 0-10-15,5 0-13 16,4 0-6-16,7 0-8 16,2-2 1-16,2 0-2 15,0-1-1-15,-2 0-26 16,-1 0-32-16,-6-1-89 15,1 4 0-15</inkml:trace>
  <inkml:trace contextRef="#ctx0" brushRef="#br0" timeOffset="84744.03">12725 4679 598 0,'-9'-11'94'0,"2"2"-7"16,2-4-12-16,1 4-28 16,3 2-21-16,2 1-15 0,5 2 1 15,1-3-6-15,6 3 4 16,1-1-3-16,5 2-3 16,-1 1-1-16,0 2-1 15,-4 1-2-15,-3 3 0 16,-2 1-2-16,-1 2 4 15,1 0-1-15,-5 2-1 16,2 1 1-16,-3 2-2 16,0-1 1-16,-1 0-1 15,-4 1-1-15,-1-1 2 0,-1 0 2 16,-5 0-2-16,-3 2 3 16,-5-1 0-16,-2 0 1 15,-2 1-3-15,2-4 0 16,-1-1-1-16,5-3 3 15,2-2-3-15,7 0 0 16,0-3 0-16,4 1 0 16,2-1 3-16,0-1-2 15,2 1-1-15,-1 0-4 16,0 0-2-16,2 0 6 16,3 0 0-16,1 0 6 15,6 0-6-15,2 0 0 16,8 1 2-16,-1 3-3 0,2-2 1 15,-5 2 0 1,0 2-1-16,-2-1-1 0,-2 2 2 16,-4 1-2-16,0 0 2 15,-2 3-3-15,-2-3 3 16,0 4 3-16,-1 0-3 16,-3 3-1-16,-2-1-4 15,-4 0 5-15,-3 1 5 16,-4-3-2-16,-4 2 1 15,-5-1-4-15,-5-1 2 16,-3 0 0-16,-68 19-2 16,77-28 0-16,-1 0-9 15,2-2-9-15,1 2-20 16,-11 1-35-16,2-3-26 0,5 3-66 16,8-3-74-1</inkml:trace>
  <inkml:trace contextRef="#ctx0" brushRef="#br0" timeOffset="85666.98">13566 4934 551 0,'3'-4'40'15,"1"2"63"-15,-5-3-54 16,-2 1-29-16,2 2-15 16,1 4-5-16,-2-2-9 15,2 4 9-15,-3 5 24 16,-1 4-4-16,-5 4-8 16,-4 7-4-16,-6 2-1 15,-1 2-5-15,-7 3-2 16,-3 0-29-16,0 2-58 15,-1-3-71-15,3-4-82 0</inkml:trace>
  <inkml:trace contextRef="#ctx0" brushRef="#br0" timeOffset="88920.18">15316 4725 455 0,'3'-7'104'0,"-2"1"-19"0,1-3-24 16,-2 4-36-16,1 0-18 16,-1 5-5-16,0 2-2 15,-1-2-5-15,1 0-3 16,-2 3 6-16,1-1 2 16,-2 3 35-16,-6 0-13 15,-6 2-12-15,-2 3-4 16,-5-2-3-16,-3-2 2 15,3-1-2-15,3-2 1 16,3-6 1-16,5 3 9 0,7-7-4 16,3 0 2-16,4-5-6 15,3-3 15-15,4-2-12 16,6 0 7-16,0 0-11 16,3 1 2-16,2 3-1 15,-3 1-4-15,2 8 3 16,0-1-4-16,-2 5 1 15,0 3-2-15,0 3-2 16,1 5 2-16,-3 2 5 16,-2 2-3-16,-4 1-2 15,1 2 1-15,-5-1 4 16,-2 1-1-16,-2 2 6 0,-4 0-1 16,-1-1-4-1,-3 1 0-15,-4 1 0 0,-4 1-2 16,-3 0 5-16,-5 0-6 15,-1 4 0-15,-4-3 2 16,-3 0 0-16,0-4-4 16,2-1 0-16,-2-4-1 15,5-4 1-15,4-1 1 16,1-4 1-16,7-3 3 16,0-1-4-16,2-1 1 15,-1-3-1-15,3-2 0 16,2 1 2-16,-1-1-2 15,1-5 1-15,4 0-2 0,3 1 0 16,3-3-1 0,3 2 1-16,3-3 0 0,3 2 0 15,1 3 1-15,-1 1-1 16,-1 2 0-16,-1 2-3 16,-4 3 3-16,-2 0-1 15,0 3-1-15,1 2 1 16,1 1-2-16,0 0 3 15,0 3 4-15,0 1-4 16,0-1 0-16,3 0 0 16,-3 1 1-16,2 1-1 15,-2-1 0-15,1 2-2 0,2 0 2 16,-2-1 1-16,4 0 0 16,-1-1-1-16,1-1 1 15,-1-5-4-15,6 2-6 16,1-1-17-16,-1-3-36 15,5 1-110-15,0-2-72 16</inkml:trace>
  <inkml:trace contextRef="#ctx0" brushRef="#br0" timeOffset="94635.76">15747 4306 187 0,'2'-1'16'0,"-1"-1"10"16,2 1 21-16,1-2-26 15,1 0 10-15,-1-1 9 16,1 0 6-16,-2 0-15 15,-2 2-5-15,2-3-10 16,-3 2 8-16,2-1-7 16,-1 0-2-16,1 0-4 15,-1-1 9-15,2 1 1 16,-2 0 16-16,-1-1 10 16,2 2-8-16,-4-3-6 0,2 4 16 15,-1 1-22-15,-2 1-16 16,3 0-7-16,-1 0-4 15,-1 1 0-15,-1 0 6 16,-1 3-2-16,-4 1 0 16,-1 4-2-16,-3-1 4 15,2 3 9-15,-4 0-11 16,4 3 4-16,-1 1 2 16,0-1 2-16,2 6-9 15,3-4 2-15,3 1 4 16,1 0-8-16,2-1 6 0,5 0-4 15,1-4 7 1,0 0-9-16,-1 1 2 0,6-2 1 16,-3-2-3-16,1-1 3 15,-1 1 0-15,3-1-1 16,1-2 3-16,0 2-4 16,4-3 2-16,2-2 1 15,-2 0-4-15,4-3 4 16,1-1-3-16,-2-1-2 15,1-3 5-15,1 2-4 16,-2-3 2-16,0-2-2 16,-4 2 2-16,0-5-3 15,-1 2 1-15,-1-3-1 16,-1-3 2-16,1-4-1 0,-3-1 0 16,0 0-1-16,-3-3 0 15,-4 1 0-15,-3 0 0 16,0 5 0-16,-6 0 0 15,0 0 0-15,-4 1 0 16,-1 3-1-16,-4 1-6 16,2 0-1-16,-3 4-8 15,-1 5-17-15,-2 3-8 16,-2 2-18-16,1 5-9 16,0 1-38-16,0 3-3 15,4 3 2-15,-1 1-91 16</inkml:trace>
  <inkml:trace contextRef="#ctx0" brushRef="#br0" timeOffset="95115.9">15721 4461 375 0,'0'-2'78'0,"2"-6"-22"15,2 2-16-15,1-2 8 0,-1 3-6 16,2-2-9 0,2-1 8-16,1 3-13 0,-6 0 6 15,4 1-11-15,-2-2 1 16,-2 1 5-16,1 1-7 15,2 0-9-15,-1 1-5 16,2 0-1-16,1 0 0 16,3 1-2-16,1 0 2 15,2 2 0-15,2 3-1 16,-1 0 0-16,2 3-3 16,-4 2 2-16,2 1-1 15,-3 2 0-15,1 2-2 16,-2-1 2-16,-1 3-2 0,0 1 1 15,1 0-2 1,0-1 1-16,-1 1 0 0,-1-2-2 16,2-1 1-16,0-1 2 15,1 2-3-15,4-1-15 16,3 0-64-16,6 4-91 16,5-2-138-16</inkml:trace>
  <inkml:trace contextRef="#ctx0" brushRef="#br0" timeOffset="97474.78">15814 4302 186 0,'3'-3'209'0,"-6"-3"-140"16,0 2-33-16,0 0-14 15,0 1 5-15,0 0-14 16,2-1 12-16,-2 1 11 16,1 1-24-16,1-1 18 15,1 0 1-15,-3 1-6 16,1-3 5-16,0 3-5 16,-2-1-4-16,1 0 10 15,0 0 2-15,-1-1-3 16,1 0-4-16,0-1-7 15,0 1 2-15,0-1-6 16,3-1-4-16,0 1 1 0,0-1 0 16,0-1-4-16,4 0 0 15,1-1-4-15,2 1 0 16,3 0 2-16,1-1-5 16,0 3 4-16,3 0-3 15,-3 2-1-15,2 2-1 16,-1 2 1-16,2 2-1 15,1 2 0-15,1 3 0 16,0 1 0-16,0 4 2 16,-2-1-2-16,-3 4 0 15,-1-2 0-15,-4 0 0 16,-1 0 0-16,-5 2 5 16,0-2-3-16,-5 0 0 0,-1 2 3 15,-7-1 1-15,-4 1-3 16,-4 1 3-16,-2 0-5 15,-3-2 0-15,2-2-1 16,-2-2 3-16,6-2-3 16,1-4 0-16,7 0 0 15,3-3 3-15,2 0-3 16,1-2 1-16,2 0-1 16,3 1 2-16,-1-1 1 15,1 0-3-15,2 0 1 16,1 0-1-16,-2 0-3 15,3-1 3-15,2-1-1 0,5 2 2 16,5-1 4 0,4 0-5-16,7 1 1 0,2 1-1 15,-3 2 0-15,2 1 0 16,-3 1 0-16,-2 4-3 16,-5-1 2-16,-1 4 0 15,-2 0 1-15,-4-1 0 16,-3 1-2-16,-1 3 2 15,-3 0 0-15,-3 4 0 16,-3-2 0-16,-2 2 0 16,0-1 0-16,-5 1 2 15,-2-2 1-15,-1-3 0 16,-3 1-1-16,0-3 0 0,-5-5-2 16,0 3 3-1,1-5-2-15,-2-3 0 0,1-2 1 16,3-1-1-1,-1-3 0-15,3 0-1 0,1-4-9 16,0 3-2-16,4-2-11 16,1-1-5-16,4 1-25 15,1 0-79-15,7 1-124 16,4-2-64-16</inkml:trace>
  <inkml:trace contextRef="#ctx0" brushRef="#br0" timeOffset="97865.7">16488 4845 716 0,'-16'-2'43'0,"5"-3"36"16,3 0-9-16,3-3-69 16,4 8 12-16,9-1-11 0,2 1 7 15,10 0-5-15,6 0-2 16,4 0-1-16,-1 0-1 15,-2 0 0-15,-5 1-2 16,-2 1-4-16,-4-2-6 16,1 0-36-16,-5 0-9 15,-1-2-13-15,3 2-9 16,-3 2-27-16,-3 1 15 16,-5 1-70-16</inkml:trace>
  <inkml:trace contextRef="#ctx0" brushRef="#br0" timeOffset="98077.4">16530 4979 394 0,'-19'13'56'16,"2"-2"3"-16,4-2-9 16,2-1-20-16,5 0-5 15,5-2-4-15,2 2 11 16,7-2-6-16,5-1 5 15,8-4-15-15,11-1-12 16,6-4-4-16,7-3-54 16,2-2-83-16,3 0-47 15</inkml:trace>
  <inkml:trace contextRef="#ctx0" brushRef="#br0" timeOffset="98824.69">17474 4791 561 0,'0'-14'25'0,"-1"-2"34"15,-3-3-5-15,-1 1-18 16,0 2-16-16,-2 1-4 0,-1 0-7 15,1 2 0 1,-6 2-1-16,-1 0 0 0,-5 5-2 16,-1 2 1-16,-3 3 9 15,2 2 0-15,-1 6-10 16,2-1 1-16,0 5-4 16,7 0-1-16,0 1 2 15,5 1-4-15,5 1 5 16,3-1-2-16,5-1-2 15,1-1 9-15,2 3-3 16,3-2-4-16,3 1 1 16,0 0 7-16,1-1-6 15,2 0 2-15,0 0 1 16,-2 0-3-16,2 0-1 16,-4 0 1-16,3 1-2 0,-2-4-2 15,0 4 2-15,-1-2-3 16,-6 1 2-16,1 0-2 15,-2 0 0-15,-5-2 0 16,-1 0 2-16,-1 0 1 16,-2 2-1-16,-4 0 7 15,0 2 0-15,-5-3 2 16,-4 0-3-16,-5-2-2 16,0-1-1-16,-3-1-2 15,1-3 4-15,0-3-5 16,4 1 3-16,-2-5-4 15,4 0 0-15,0-1-1 16,0 0 3-16,4-4-3 16,2-1 5-16,2-2-2 0,6-2-2 15,3-4-1-15,3 0-4 16,8-3 4-16,4-1-2 16,7 0 2-16,9 0 0 15,7 0 0-15,6 2-1 16,1-1-5-16,4 1-2 15,-3 0-14-15,-5 2-8 16,-4 2-17-16,-6 1-75 16,-5 2-63-16,-8 2-218 15</inkml:trace>
  <inkml:trace contextRef="#ctx0" brushRef="#br0" timeOffset="101013.28">15496 5585 428 0,'3'-4'65'0,"-3"1"17"16,0-1 5-1,-1 0-35-15,1 2-21 0,0 2-17 16,1-1 12-16,-1 1 7 16,-1 0-5-16,1 1-2 15,-2-1-17-15,2 0-8 16,-5 2 9-16,-3 2 2 16,-10 4-5-16,-7 3 0 15,-10 6 3-15,-5 2-6 16,-8 1-4-16,-1 1 1 0,4-3 1 15,2-2-2 1,9-3 1-16,10-3-1 0,8-4-2 16,8-1 0-16,5-2-4 15,1-3 4-15,4 0 4 16,2 2 8-16,6 1 6 16,6-2-5-16,5 4-5 15,6-3-5-15,0 2 1 16,-1 0-1-16,0-1 0 15,-4 0 1-15,-2 0-2 16,0 1 0-16,1 0 0 16,-1 1 0-16,0-1 3 15,0 0-3-15,-5 0 0 16,-2-1-1-16,-5-3-1 16,-1 3 1-16,-2-1 0 0,-2 0-1 15,-3 5-3-15,0 1 5 16,-6 1 4-16,-3 6-1 15,-5 2-3-15,-4 1 3 16,-4 0-1-16,-2-1 4 16,-1-3-6-16,1-2 2 15,0-3 3-15,3 0-3 16,5-2-1-16,1-3 1 16,4 1-2-16,4-2-1 15,1-1-2-15,3-1 3 16,3 1-2-16,2-2 0 15,-2 1 2-15,3 1 0 16,1-2 4-16,5 2 6 16,2 0 0-16,9-2 0 0,5-3-4 15,7-1-2-15,8-4 0 16,3-1-4-16,4-3-4 16,0 3-15-16,-3 0-23 15,-7 4-118-15,-4 2-104 16</inkml:trace>
  <inkml:trace contextRef="#ctx0" brushRef="#br0" timeOffset="104803.2">15842 5300 347 0,'4'-1'154'0,"-2"-4"-63"15,-4 2-28-15,0-2-20 16,0 2-32-16,1 1-10 15,1 2 0-15,0 0-1 0,0 0 0 16,0 0-1-16,1 0-1 16,-1 2-5-16,-1-1 7 15,-4 6 7-15,-1-1-5 16,-2 5-1-16,-3 1 3 16,-2 4-4-16,-4 0-6 15,1 1-22-15,-2 1-29 16,0 1 6-16,0-2 2 15,0-2-4-15,6 0-48 16,2-3-7-16</inkml:trace>
  <inkml:trace contextRef="#ctx0" brushRef="#br0" timeOffset="105184.73">15702 5338 463 0,'-3'-6'84'15,"1"1"24"-15,-2 0-52 16,2 3-39-16,4 0-17 0,-2 1-1 15,0 2-1 1,3 1 2-16,-2 3 4 0,1 2-2 16,3 3 1-16,-1 3 3 15,2-2-3-15,1 1 0 16,4 2 1-16,-4-3-3 16,3 0 2-16,0 1-3 15,0 3 2-15,-1-3-2 16,1 2-17-16,-2-2-15 15,-2 0-28-15,-1-3-11 16,-5 2 3-16,-5-4-130 16</inkml:trace>
  <inkml:trace contextRef="#ctx0" brushRef="#br0" timeOffset="105498.88">15641 5491 303 0,'-12'0'61'0,"3"-2"18"15,2-1-3-15,2 1-6 16,-2 0-23-16,7 1-4 16,0-2-2-16,4 1-21 15,-1 0-14-15,6-2 0 16,5-4-2-16,5 2-2 15,8 0-2-15,1-2 3 0,3 2-3 16,1 3-2-16,-2-2-18 16,-4 2-56-16,-4 2 21 15,0 1-10-15,-7 1 12 16,-2 0-23-16,-4 2-26 16,-3 1 35-16,-5-1-53 15</inkml:trace>
  <inkml:trace contextRef="#ctx0" brushRef="#br0" timeOffset="105734.37">15915 5419 313 0,'0'-5'84'16,"-2"0"-12"-1,0 2-39-15,0-1 0 0,-2 1 4 16,3 1-10-16,-4 2-23 15,1 2-4-15,-1-1 0 16,-3 5 0-16,-2 0-2 16,-3 6-1-16,-4 2-20 15,-1 3-9-15,-4 2-11 16,-3 2-20-16,0-2-90 16</inkml:trace>
  <inkml:trace contextRef="#ctx0" brushRef="#br0" timeOffset="106037.4">15712 5350 406 0,'-1'-1'41'0,"1"1"-38"16,1 0 6-16,3 3 6 15,0 3 0-15,3 2-5 16,1 4-3-16,2 2-4 16,0 1-1-16,1 1 0 15,0 0-2-15,0 1 0 0,0 1-20 16,1-3-19-16,-2-1-60 15,-2 0-1-15</inkml:trace>
  <inkml:trace contextRef="#ctx0" brushRef="#br0" timeOffset="106278.63">15689 5476 467 0,'-6'-1'27'0,"1"0"5"16,2-3-27-16,5 1 0 15,5 3 2-15,8 3-7 16,7-3-13-16,16 0-72 15</inkml:trace>
  <inkml:trace contextRef="#ctx0" brushRef="#br0" timeOffset="118631.04">17195 5241 335 0,'0'0'68'0,"0"0"-28"15,0 0-14-15,0 0-7 16,0 0-12-16,0 0 1 15,0 1-4-15,0-1 6 16,0 0 7-16,0 0-4 16,0 0-1-16,0 0-3 15,0 0 4-15,0 0-2 16,0 0 1-16,0-1-1 0,0 1 0 16,0 0 4-1,0 0 0-15,0 0 4 0,0 0 6 16,0 0 3-16,0 0 0 15,0 0-1-15,0 0-1 16,0 1-5-16,2-2-2 16,-2 1-5-16,0 0-3 15,1 0-4-15,4-1 2 16,4-2-6-16,4-1-1 16,6 0-2-16,4 0 4 15,2 2-3-15,5-3 0 16,0 3 2-16,0-3-3 15,-2 2 0-15,-3 0 0 16,-2-1-2-16,-5 2 0 16,-2 2-8-16,-4-3-19 0,-3 3-14 15,0-2 12-15,-5 2-19 16,1 0-16-16,-5 2-37 16,1-2 29-16,-4 3-28 15,0-3-129-15</inkml:trace>
  <inkml:trace contextRef="#ctx0" brushRef="#br0" timeOffset="119106.28">17223 5297 362 0,'-5'0'59'16,"4"0"-12"-16,0-1-13 15,1 1-9-15,0 0-7 16,0 0 0-16,0 0 12 16,0 0 15-16,1 0 0 15,-1 0-6-15,0 0-10 16,1 0-4-16,-1 0-3 15,0 0-11-15,2 1-4 16,0-1 6-16,3 0-5 0,2 2 5 16,6-2-6-16,2 1 0 15,6-1 0-15,3-1-1 16,2-1 0-16,2 1-3 16,-1-4 1-16,1 2-2 15,-1-1 1-15,-5 1-3 16,0 1 1-16,-6-1 1 15,0 1-1-15,-6-1-1 16,-1 3 0-16,-3-2-1 16,-1 0-2-16,-1 2-41 15,-2 0-42-15,-2 0-42 16,1 0 1-16,-2 2-88 0</inkml:trace>
  <inkml:trace contextRef="#ctx0" brushRef="#br0" timeOffset="189659.75">1311 6193 343 0,'3'3'102'0,"-1"-1"-76"15,-2-1-22-15,0-1-3 16,-2 1 8-16,2 3 2 16,0-1 10-16,2 0-4 15,-2 0 19-15,0-1 12 16,0-1-4-16,0-1-12 0,0 1-15 15,0-1-8 1,0 3-3-16,0 2 12 0,-3 5 2 16,0 6-8-16,-2 5-3 15,1 6 0-15,-2 1 1 16,3 5-8-16,-3 1 4 16,4 0-5-16,-2 0 4 15,-3-3-5-15,2-2-3 16,-1-5-38-16,-1-6-42 15,-3-7-83-15</inkml:trace>
  <inkml:trace contextRef="#ctx0" brushRef="#br0" timeOffset="190104.47">1107 6268 477 0,'-6'-5'31'0,"0"1"23"15,0-1 5-15,3 0-25 16,6 2-17-16,3-5-2 16,9-1 10-16,6-5-1 15,7-3 2-15,5 1-7 16,6 3-2-16,0 6-13 15,-1 7-3-15,-5 6 0 0,0 5 1 16,-6 8-1-16,-3 3 4 16,-3 4-3-16,-1 0 1 15,-6 4-3 1,2-4 5-16,-10 1 3 0,-4-1 3 16,-7-4-3-16,-4 0-3 15,-10 2 3-15,-3-3-6 16,-7 0 1-16,-5-1 0 15,-3-3-3-15,-4-3-2 16,1-3-4-16,3-4-15 16,4-3 4-16,3-3-21 15,6-2 0-15,5-2-39 0,4 1-37 16,6-3-134-16</inkml:trace>
  <inkml:trace contextRef="#ctx0" brushRef="#br0" timeOffset="190493.37">1641 6251 116 0,'18'-10'9'16,"0"1"29"-16,-3 1 13 0,-2 2 23 16,1 1 19-16,-1-1-26 15,-4 3-17-15,-3-1-20 16,0 3-7-16,2 1-1 16,-3 1 10-16,3 6-1 15,-2 3-3-15,1 5-2 16,-1 10-6-16,-3 3 3 15,-3 4-10-15,-3 4-8 16,-3 5-1-16,2-3-1 16,-2-1-3-16,1-3 0 0,-1-5-3 15,3-2-18 1,-4-7-11-16,4-2-3 0,0-6-39 16,0-4-28-1</inkml:trace>
  <inkml:trace contextRef="#ctx0" brushRef="#br0" timeOffset="190736.81">1735 6266 481 0,'4'-5'18'0,"4"2"-8"0,10-4-6 16,4-2 0-16,11 1 0 15,9-2-4-15,3 1-26 16,-1-2-53-16,52-8-114 16</inkml:trace>
  <inkml:trace contextRef="#ctx0" brushRef="#br0" timeOffset="190959.28">1847 6411 491 0,'-19'12'28'15,"5"-2"-15"-15,2-3-7 16,8 0 1-16,8 0-5 15,4 0 8-15,5-1-4 16,2-4-2-16,12-5-4 16,1-4-8-16,7-3-59 15,-1 0-48-15</inkml:trace>
  <inkml:trace contextRef="#ctx0" brushRef="#br0" timeOffset="191536.19">2244 6367 528 0,'-9'0'16'0,"1"3"-13"16,4-3-3-16,-5 2 3 15,9 4 1-15,0 2-2 16,0 2 4-16,-3 0 15 16,0 1 1-16,-3 4 10 0,0 2-2 15,-2 1-9 1,0 3 3-16,0 2-11 0,-1-2 0 16,0 3-3-1,3-5-6-15,3-4-3 0,-1-3 4 16,4-5-4-16,0-4 11 15,0-3 46-15,-2-1-21 16,4-6-31-16,-1-7 0 16,1-8-6-16,2-4 2 15,5-8-2-15,0-3 1 16,0-1-1-16,2-1 0 16,2 0-5-16,6 5 0 15,-2 2-1-15,2 9 3 0,1 8 3 16,0 8-3-1,-2 7 3-15,2 7 0 0,-4 5-1 16,1 8 2 0,-4 6-1-16,-4 1 1 0,-3 4-1 15,4-1 1-15,-4 1-1 16,-1-3 0-16,2 0 2 16,-1-3-2-16,3 0 0 15,-3 1-25-15,0-4-35 16,-6-2-48-16,0-1-42 15,-6-4-157-15</inkml:trace>
  <inkml:trace contextRef="#ctx0" brushRef="#br0" timeOffset="191730.97">2254 6558 424 0,'-15'0'96'0,"3"1"-50"15,-1-1-24-15,7-1-12 16,3 2-3-16,6 1 8 16,3 1 19-16,12-3-14 15,7-1-12-15,9-6-8 16,8-3-78-16,5-4-37 16</inkml:trace>
  <inkml:trace contextRef="#ctx0" brushRef="#br0" timeOffset="194249.31">930 8061 399 0,'0'0'54'16,"-2"-3"-37"-16,-2 2-16 15,4 0-1-15,0 1 0 16,0 0 0-16,4 0 6 16,-2 0 0-16,-2 0 13 15,1 0 13-15,-1 1 13 16,2-1-13-16,-2 0-15 16,1-1-2-16,-1 1-9 15,2 0-3-15,2 0 8 16,5 0-5-16,3 0 6 0,7-2 5 15,2 1-4 1,9-1 11-16,7 0 2 0,5 0-6 16,10 0-7-16,6-1-4 15,6 0-8-15,4-1 3 16,-1 1-4-16,-3 2 1 16,-3-2 0-16,-7 0 1 15,-8 0-2-15,-13-4 1 16,-5 4 0-16,-13 0 1 15,-6 0-2-15,-2 0 1 16,-4 3-1-16,0-3-2 16,0 2-1-16,-1 1-2 15,-2 0 4-15,0 4 0 16,0-1-23-16,0 3-16 0,-2 2-38 16,-2-2-16-1,-4 0-7-15</inkml:trace>
  <inkml:trace contextRef="#ctx0" brushRef="#br0" timeOffset="194978.6">1311 7863 251 0,'-8'-6'33'0,"0"2"36"15,-1 0-29-15,4-2 30 16,-2-1-56-16,4 4 19 16,0 0-4-16,0 0 12 15,2 3 14-15,-2-3 2 0,3 3-16 16,-2-3-9 0,1 2 0-16,1 1-3 0,0-1-16 15,0 1-3-15,0 0-5 16,0 1-5-16,0-1 0 15,0 1-1-15,3 2 1 16,1 0 5-16,5 1 0 16,6 4-1-16,6 0 0 15,0 1 1-15,3 0-4 16,1 0-1-16,-1 0 2 16,-3 0-2-16,4-1 2 15,-1-1-1-15,0 2 1 16,-2 0-1-16,2-2-1 15,-3 1 0-15,1 1 2 16,-5-1-1-16,-1 2 1 0,-4-2-2 16,1 3 0-1,-5-2 1-15,1 2 4 0,-6-2-2 16,0 4 2-16,-6 1-3 16,-3 1 6-16,-6 3-5 15,-3 4 0-15,-3 1-2 16,-4-2 0-16,-2 3 2 15,2-1-3-15,-4-1-1 16,2-1-3-16,-1-2-11 16,3 0-22-16,2-2-24 0,2-3-18 15,5-3-35 1,1-2-23-16,6-6-221 0</inkml:trace>
  <inkml:trace contextRef="#ctx0" brushRef="#br0" timeOffset="196410.81">2757 7711 217 0,'-8'-4'44'16,"-1"0"-12"-16,-4 0 21 0,4 1-18 16,-5 0-15-16,0 0 2 15,-3 2-4-15,-2 1 2 16,-5-1 11-16,2 1 4 16,-6 0-13-16,5 0 2 15,-4 1-6-15,2 1-4 16,-2 3-7-16,-1-1 0 15,8 3-2-15,-7 1 7 16,4 1 10-16,0-1 1 16,-1 4-2-16,0 1 0 15,3 2-5-15,-4 3 1 16,3 2-4-16,-1 1 6 0,2 4-7 16,1 0-3-16,1 1 2 15,2 2 5-15,-1-2 0 16,6 2-4-16,-24 58 4 15,33-66-7-15,0-3 0 16,3 0-1-16,-2 0-3 16,1 15 0-16,1 1-1 15,1-1 5-15,4-3-7 16,1-1 0-16,3-1 2 16,3-3 0-16,-2 0 1 15,4-1 3-15,4 1-6 16,2 1 2-16,2-2-1 15,1 2 1-15,4-3-1 0,-1-1-1 16,4-2 2-16,1-2-3 16,-3-2 2-16,-1-1 2 15,1-4-2-15,2 0 0 16,1-1 2-16,2-2-4 16,3-3 4-16,4-1-1 15,3-3-3-15,1-3 2 16,3-4 1-16,-3-2-3 15,2 0 2-15,-6-3-2 16,-2-1 0-16,-4 1 0 16,-2-1-1-16,2-1-1 15,-7-2 1-15,5 2 4 16,-5-3-4-16,3-1 0 16,0-1 0-16,-2-2 0 0,2-1 3 15,1 0-4-15,-4-1 2 16,-2-1 0-16,-2 1 0 15,-5-1-2-15,-2-2 0 16,-2-5 1-16,2 0-3 16,-3-5 2-16,-1-3-2 15,2-2-1-15,-7 1 3 16,2 1 1-16,-6 2-1 16,-3 3 1-16,-3 0 0 15,-6 3 0-15,-3 2 1 16,-8-1-2-16,1 4 2 0,-8 1 0 15,-4 1 2 1,-2 1-3-16,-4 3-3 0,0 1 2 16,-2 2 0-1,-3 3 1-15,2 3-4 0,-3 3 3 16,-3 7-7-16,-1 1 6 16,-4 9-12-16,-2 3-13 15,-1 7-8-15,-4 4-44 16,3 6-41-16,4 0-32 15,11 2-31-15</inkml:trace>
  <inkml:trace contextRef="#ctx0" brushRef="#br0" timeOffset="197520.09">2856 8049 399 0,'-5'-7'65'0,"2"-3"-5"16,0 3-3-16,-2 0-13 15,2 1-17-15,2 0 31 0,-3-1-45 16,2 2 20-16,-3 0 6 16,-2-3-23-16,0 2-9 15,-1 3-3-15,-2 0 5 16,-2 1-6-16,-2 5 5 16,-4 1-4-16,-4 4 0 15,1 4-1-15,-4 0 3 16,7 2 3-16,1 1-8 15,1-1-1-15,7 0 0 16,3 1-2-16,0-3-2 16,3-1 1-16,3-2 3 15,2-4 3-15,5-2-2 0,-1-3 5 16,6 0-2 0,3-3 3-16,1-5-3 0,1 1-3 15,4-5 1-15,-5-1-2 16,-2-1 4-16,-3 0-2 15,0 2-2-15,-4 0 0 16,2 2 0-16,-3 5 0 16,-1 0 0-16,-5 5 0 15,3 0 0-15,-2 0-2 16,-1 0 2-16,0 0-2 16,2 0 2-16,-1 3-5 15,2 0 2-15,-1 6 2 16,2 4 1-16,-4 3 3 0,-2 7-2 15,0 4 4 1,-3 2-4-16,1 2 3 0,-1 0-2 16,-1 0 3-1,-3-3-5-15,2-1 0 0,-1-4 0 16,4-5 0-16,-1-3 0 16,4-6-2-16,-1-4 0 15,2-4 2-15,3-1 0 16,2-3 0-16,5-1-6 15,5-6-4-15,6-3-23 16,3-3 16-16,1-1 2 16,-4-3 9-16,2 3 6 0,-6 1 0 15,0 3-1-15,-5 1 0 16,-1 4 1-16,0 0 1 16,-2 2-1-16,-4 3 2 15,-1 2-2-15,-2 1 0 16,-2 0-2-16,-2 0-1 15,1 0-2-15,1 4 5 16,-2 0 17-16,1 3 2 16,1 4-6-16,-2 3-4 15,2 0-1-15,0 0-1 16,0 0-1-16,2 0-1 16,1-2 0-16,1-4-3 15,0 1 4-15,1-1-3 16,1-2 1-16,-2-2 4 15,1-2 2-15,7 0-1 16,-2-4-3-16,3-3 0 0,4-2-4 16,0-4-1-16,-1-6 3 15,3-3-3-15,-8-3-1 16,-1-3-1-16,-3 0-4 16,-9 1-12-16,-6 5-15 15,-5 5-54-15,-11 11-58 16,-9 9-144-16</inkml:trace>
  <inkml:trace contextRef="#ctx0" brushRef="#br0" timeOffset="199447.7">2459 7654 425 0,'-2'0'65'15,"1"0"-56"-15,-1 0-7 16,-2 0-1-16,4 0-1 16,0 0 4-16,0 3 8 0,-2-3 11 15,-1 0 15-15,-3 3-3 16,3-3-6-16,-3 1-3 16,0 0-4-16,2-1-7 15,-4 2-4-15,2-1 1 16,-4-2-2-16,2 1-3 15,-2 0 4-15,-3-3-1 16,2-1-1-16,-1-1-1 16,-1-1-1-16,1-4-2 15,0 1 2-15,4-4-6 16,0 1 0-16,-1-4 2 16,4 0-2-16,2-4-1 15,0-1 1-15,0 0-1 16,6-1 3-16,-1-3-3 15,1 5 0-15,2-1 0 16,1 1-1-16,2 1 1 0,1 1 1 16,1 0 1-16,5-2 2 15,0 3-1-15,0 0-1 16,3 1 1-16,3 1-3 16,-2 1 5-16,3 1-5 15,-3 1 1-15,1 3 1 16,-2 0-2-16,-2 2 0 15,-1 3-2-15,-1 2 2 16,4 0-1-16,-2 1 1 16,5 2 0-16,3-1 0 15,-2 2 0-15,2-2-1 0,0 2 1 16,-5-1-1 0,-5 2 1-16,-1 0-2 0,-2 0 2 15,-5 2 0-15,1-2 0 16,-1 2 0-16,3 0 0 15,-1 3 1-15,-4-3-2 16,4 2 1-16,-1 1 0 16,-3-2-1-16,1 2 1 15,-3 1 1-15,5 2 3 16,-4-1-3-16,3 3 5 16,-3 3-4-16,-1-1 1 15,2 2 2-15,-1 0-3 16,-1-1 1-16,2-2 3 0,-3 3-1 15,1-3-1 1,1 0 4-16,-3 2-5 0,0-3 2 16,4 3-3-16,-4 1 6 15,-4-2-8-15,4 2 1 16,0 0 3-16,0-3 0 16,-2-2-4-16,1 1 1 15,-1-4-1-15,1 0 1 16,-1-1-2-16,2-1 0 15,0-3-2-15,0 0-12 16,0 0-37-16,2-4-28 16,-2 3-38-16,1-6-44 0</inkml:trace>
  <inkml:trace contextRef="#ctx0" brushRef="#br0" timeOffset="200181.87">2713 7464 490 0,'-3'-3'59'0,"0"0"-33"15,2 2-18-15,-1 0-8 16,2 1 9-16,2 0 28 16,-1 0 11-16,1-2-1 15,0 2-6-15,0 0-14 16,0 0-12-16,-1 0-4 15,-1 2-2-15,-1 0-3 16,4 4 24-16,-3-1-15 0,6 4-12 16,0 0 2-1,1 3-5-15,-1-3 9 0,0 2-8 16,2-3 4-16,-1 1 2 16,-1-2 0-16,3 3-3 15,-1-1 3-15,0 1-5 16,0 0-1-16,-2 0 2 15,0 0-1-15,2-1-1 16,-1 0 0-16,-3-1-1 16,1-1 1-16,-1 1 3 15,-1-3-3-15,2-1 1 16,-5 1 0-16,5-1-2 16,-3-1 3-16,1-1-2 15,0 0-1-15,2 1 4 16,-3-3-4-16,3 3 1 15,-2 0-1-15,-1-1 0 0,3-2 4 16,0 0 3-16,-1-1 4 16,4-3 3-16,0-4-7 15,6-1-2-15,-2-3-4 16,3-6 1-16,2-1-2 16,-1-2 0-16,-1-1 0 15,6-3 0-15,-2 5-2 16,-4-1-2-16,0 5-10 15,-6 4-26-15,-3 7-55 16,-3 3-125-16,-3 4-1 16</inkml:trace>
  <inkml:trace contextRef="#ctx0" brushRef="#br0" timeOffset="202890.87">3077 6959 285 0,'2'-3'78'0,"-1"-4"-51"16,-1 5-6-16,2-1 10 16,-2 1-9-16,0 2 6 15,0 0-5-15,-2-1 8 0,2 1 4 16,0 1 3-16,0-2 2 15,0 1-13-15,0 0-9 16,0 0-5-16,-1-2 4 16,1 2-6-16,0 0-2 15,-2 0-3-15,2 2 4 16,0-2-2-16,-1 1 0 16,1 1-2-16,-3-1-3 15,3 1-1-15,-3 1 0 16,-1 3-1-16,-1-1 2 15,1 4 3-15,-1 2-5 16,-1 2 2-16,3-3 6 16,0 6 1-16,-1-3 2 15,0 1-3-15,2 0-3 16,0-1-2-16,2 1 10 0,0-3 4 16,2 0-16-16,-1-1 3 15,2-1-4-15,1-2-1 16,-2 0 6-16,1-4-3 15,3 3 5-15,0-2 0 16,-1-1-5-16,1-1 3 16,1 0-1-16,0 0 0 15,-1-2 5-15,2 0-7 16,4-2 5-16,-2 2-5 16,3-2 0-16,-2-2 1 15,4 0-2-15,-2-3-1 16,1 1 3-16,-1-2-3 15,-2 2 2-15,-1-3-2 0,-1 1 1 16,-1-2-1 0,4-1-1-16,-2-3 0 0,-2-1 2 15,0 1-2-15,-3 0 0 16,-1-3 0-16,1 0 1 16,-5 2-1-16,-2 0 1 15,-1 1-1-15,-4 0-1 16,1 3-2-16,-3 3-6 15,-1-1 6-15,-5 2 0 16,2 3 1-16,-4-1 2 16,-4 2 0-16,1 3 0 15,-2 0-1-15,3 3-7 0,1 2-3 16,-3 1-18-16,7 0-14 16,-2 4-25-16,0 2-33 15,2 2-80-15,1 3-99 16</inkml:trace>
  <inkml:trace contextRef="#ctx0" brushRef="#br0" timeOffset="205012.87">3428 8179 405 0,'-3'0'59'0,"1"0"-48"16,1-1-11-16,-2 1 0 16,3 0 0-16,0 1 1 15,3-1 0-15,-3 3 1 16,1-3 26-16,-1 0 20 15,2-3 0-15,-2 2-17 16,0 1 4-16,0-1-10 0,0 1-11 16,2 0 2-1,-2 0-3-15,0 0-7 0,-2 0-4 16,2 1 5-16,0-1 1 16,0 1 7-16,0-1 2 15,0 0-2-15,0 0-4 16,0 0 0-16,0 3-3 15,0-3 5-15,0 0-6 16,2-3 2-16,-1 3-4 16,3-1-2-16,1 1 1 15,-1 0 0-15,1 0 1 16,4 0-2-16,0 1-1 16,3-1 3-16,1-1-3 15,2 0 1-15,2-2-2 0,0 2 3 16,-3-2-3-1,4 1 2-15,-3-1-3 0,1 1 1 16,0 0-1-16,-1 1 1 16,0 2-1-16,2 3 1 15,-3-4 0-15,0 3-2 16,7-1 2-16,-3 1 1 16,1-2-2-16,3 2 2 15,4-2-2-15,-1 3 3 16,7-1-2-16,6-1-1 15,1 1 0-15,3-2 2 16,-2 1-1-16,2-1 0 16,-2-1 3-16,3 0-4 15,-4-1 2-15,-1-2-5 16,2-1 6-16,-6 0-4 16,0-1 2-16,-2-1 0 0,-7 3 0 15,0-2 2-15,-5 2-3 16,1 0 1-16,-6 2 2 15,-2 1-3-15,-1-2 1 16,-3 2 0-16,-3 0 3 16,-2 0-3-16,1 0 1 15,-2 0-2-15,0 0 3 16,-2 0-2-16,1 0 2 16,1 0-3-16,-3 0 1 15,4 0 2-15,4 2-3 16,-2-1 0-16,3 2 0 0,2 0 0 15,-4-1 2-15,5 1-1 16,-2 0-1-16,-4 0 0 16,-2-3 1-16,-1 2 2 15,-1-4-1-15,-4 2-1 16,1 0-1-16,1 2-7 16,-4-2-46-16,-3 0-56 15,-6-2-113-15,-7-1-27 16</inkml:trace>
  <inkml:trace contextRef="#ctx0" brushRef="#br0" timeOffset="205966.62">3695 7970 353 0,'0'-3'97'0,"3"0"-73"16,-1 1-1-16,-1 1-12 15,-1 2-6-15,0-1 1 16,2 2 17-16,0-1 3 15,-2 1-18-15,3 1 9 16,0-1 7-16,-1-2-1 16,2 3 13-16,-1 0-21 0,0 0 11 15,3 2-6 1,-1-2 6-16,5 2-12 0,1-1 0 16,2 1 0-16,-1 1-2 15,6 0 3-15,-1 2 3 16,3 1-7-16,0-1 0 15,5 3-3-15,-1 1-5 16,-2-2 3-16,2-1-3 16,-6 2 1-16,3-3-2 15,-6 2-1-15,-3-1 5 16,3-3-2-16,-2 1 1 16,-3-1 2-16,1-4-2 0,1 3-1 15,-3-2-4 1,0-1 3-16,-1 0-1 15,0 1-2-15,0-1 1 0,-2 1 0 16,-1-1-1-16,0 0 2 16,-3 1-2-16,2 0-1 15,-1-1 1-15,-2 1 0 16,-1-1-1-16,1 2 2 16,-1-1-1-16,0 0 0 15,-1 3 0-15,0 1 8 16,-6 3 8-16,-2 2-4 15,-3 1-1-15,-4 4-3 16,-4 0-3-16,-4 2 0 16,2-1-3-16,-5 0 1 15,1 1-3-15,1-2 1 0,0 0-1 16,-1 0 0-16,1-2 0 16,5-1 1-16,1-2 0 15,-20 11-1-15,39-23 0 16,-3 0 0-16,3 2-5 15,-1-2-6-15,-3 1-9 16,-1 1-6-16,5-1-50 16,-4-1-4-16,4 2 12 15,0 1-64-15,0-3-3 16</inkml:trace>
  <inkml:trace contextRef="#ctx0" brushRef="#br0" timeOffset="209116.37">5088 7942 347 0,'2'-5'79'15,"2"1"-51"-15,-2-1-2 16,-1 0-6-16,1 2 15 16,-2-2-7-16,1 1-5 15,-1-2 24-15,-1 0-24 16,-1 1 18-16,1-3-5 15,-2 1-13-15,0 0-7 16,-2 2-3-16,-1-1-9 16,-4 2-4-16,-1 0 0 0,-4 4 26 15,-3 0-16 1,-5 3 0-16,-3 2 13 0,0 2-13 16,0 4-5-16,-1 2-4 15,3 2 2-15,2 3 0 16,5-3-3-16,0 1-1 15,6 0-1-15,1-2 2 16,2-2 0-16,4-1-4 16,2 0 0-16,2-2 0 15,3-2 4-15,1 0 5 16,3-1-1-16,5-4 1 16,1 0 4-16,5-4 0 15,0 0-9-15,3-7 5 16,3 0-2-16,-4-7-2 0,0 1 0 15,1-2 0-15,-4-1-1 16,0 0 0-16,-1-1-2 16,-2 2-2-16,-2 0 3 15,-1 2 0-15,-3 4 1 16,-2 1 1-16,-3 5-1 16,-1 2-2-16,0 2 1 15,0 1-1-15,-2 0-2 16,1 1-6-16,1-1 4 15,-2 3 6-15,0 4 1 16,3 3 1-16,0 3 1 16,-3 6 5-16,0 2-5 15,0 3-1-15,0-1 2 0,0 3-4 16,3 1 3-16,-1 4 2 16,-2 2 6-16,1 4 0 15,-2-1-1-15,1 3-7 16,-5 0 2-16,5-3-1 15,-3-2 2-15,0-3-5 16,0-4 3-16,-3-4-2 16,3-6 0-16,-1-6-2 15,2-4 2-15,1-4 1 16,1-2 5-16,0-2 8 16,0-1 1-16,1 1 0 15,1-4-11-15,5-7-3 16,5-6-6-16,2-5 3 15,3-7-11-15,6-3-8 0,-2 0-4 16,1-1 0-16,2 4-6 16,-6 6-15-16,0 3-15 15,-5 9-14-15,-3 6-18 16,-5 4-16-16,-2 5-5 16,1 2-122-16</inkml:trace>
  <inkml:trace contextRef="#ctx0" brushRef="#br0" timeOffset="209445.44">5391 8132 458 0,'0'-1'73'0,"0"-2"-39"15,-3 3-2-15,3-2-10 16,0 2 13-16,0 0 4 16,0 2-2-16,0-2-15 15,0 0-14-15,-2 3-1 16,-1 2 5-16,0 5 2 16,-1 4-7-16,-2 4-2 0,2 3 2 15,-1 3-5-15,2-2 1 16,0 0 0-16,-1 1-3 15,3-2-11-15,0 0-27 16,1-1-45-16,-2-4-70 16,2-3-114-16</inkml:trace>
  <inkml:trace contextRef="#ctx0" brushRef="#br0" timeOffset="211454.87">5604 7724 281 0,'-3'-3'206'15,"0"0"-148"-15,2 0-29 0,-2-2-21 16,1 3-6-16,-1 0 2 16,-4 0 10-16,2 0-4 15,-1-2 38-15,-1-1-20 16,1-2 5-16,-3 2-14 16,0-2 13-16,0-2-21 15,-3 1 21-15,3 2-20 16,-3-2-6-16,-4 0-2 15,4 1 2-15,-4 0-4 16,-1 0 2-16,-1 1 7 16,2 1-9-16,-2-2 0 0,-1 4 3 15,0-1-4 1,-1 0-2-16,-1 1 2 0,1-2 3 16,1 3-4-16,-2 0 2 15,2 1-1-15,-4 1 3 16,-1 0-4-16,1 1 2 15,0 2-5-15,-1 0 6 16,1 0-3-16,0 4 0 16,4-1-1-16,-2-2 1 15,0 4 2-15,3-2-2 16,-1 1 0-16,1-2 2 16,3 2-2-16,0-1 0 0,3 1 0 15,-4-3 0-15,2 4 0 16,-2-1 1-16,-1 0 0 15,0 0 2-15,2 1-3 16,-3 1 1-16,1-1-1 16,-2 2 0-16,4 2 1 15,-3 0-1-15,3 3 0 16,-3-3 3-16,2 2-3 16,1 0 3-16,-1-2-1 15,4 1 0-15,-2 0 6 16,1 0-6-16,1 0 1 15,-3 1 1-15,3-2-2 16,1 1 4-16,-2-1-5 16,4 0 4-16,-4 1-3 15,5 0-1-15,1-1 4 0,-1 1-2 16,1-2 1 0,3 2-3-16,-1-1 3 0,-1 2-2 15,3-2-2-15,-1 6 2 16,3-3-2-16,0 5 1 15,1 2 1-15,0 3-1 16,2-1 0-16,2 5 0 16,-1-3 6-16,0 1-5 15,5 0 0-15,-4-3 1 16,3 0-1-16,-1-1 2 16,-1-1-1-16,4 1 3 15,-3-2-3-15,6-1 3 0,-2-1-3 16,2 1-1-1,-3 0 1-15,5-2-2 0,-3 0 0 16,0 1 0-16,-2-2 0 16,4 1 3-16,-2 0-2 15,0-1 0-15,0 1 1 16,-2-2 0-16,4 1 0 16,-1-3-2-16,0 0 2 15,2-1-3-15,-4 0 2 16,2-3 0-16,0-1-1 15,-1 0 1-15,0 0 0 16,1-3 0-16,-1 3 3 16,4-1-4-16,-2-1 0 0,0 2 2 15,-2-2-2 1,4-2 2-16,-3 1-2 0,0-2 1 16,1 1 2-16,-1-3-2 15,3 1-1-15,-3-1 2 16,6-1 0-16,-5 1-2 15,5-1 0-15,-1-2 0 16,2-1 1-16,2 1 4 16,0-2-6-16,1-1 1 15,2-2-1-15,0-1 1 16,-3-2 0-16,2 2 1 16,1-3-2-16,0 3 0 15,0-4 2-15,0 0-2 16,0 0-1-16,1-2 1 0,0 1 3 15,-2-3-3-15,1 2-1 16,43-26 1-16,-57 32 1 16,-2 1 0-16,1-2 1 15,4 1-1-15,7-9-1 16,-2-1 0-16,5-3 0 16,-3 1 1-16,1-3 0 15,-4 0-1-15,2 1 0 16,-2 0 0-16,-2 0-3 15,0 2 3-15,-3 0 0 16,0 2 1-16,-3-3-1 16,3 1 0-16,0-1-1 15,-2 1-2-15,1-2 3 0,-1 1 0 16,-1-2 0-16,-2 3 0 16,2-3-1-16,-4 1 0 15,-1 1 0-15,-2 0 2 16,1-1-2-16,-3 1-1 15,0 1 2-15,0-1 2 16,0 1-1-16,0 0-2 16,-3 2 2-16,0 0-2 15,0 0 1-15,-2 1-2 16,0 2 2-16,-1 0-1 16,0 0 2-16,-2 2-2 15,2-1 1-15,-4 1 0 0,2-1 0 16,-2 1 0-1,-1-4 0-15,1 4-1 0,-1 1 1 16,0-3 0-16,-3 3 0 16,0-2 0-16,1 2 0 15,-1-1 0-15,-2 1 0 16,2 1 0-16,-3 0 0 16,-1 0 0-16,2 4-4 15,-6-1 2-15,5 2-3 16,-2 1 0-16,-2 3-6 15,-1 1 0-15,0 0-5 16,2 1-13-16,-1 2-6 16,3 1-24-16,-1 3-89 0,5 1-67 15</inkml:trace>
  <inkml:trace contextRef="#ctx0" brushRef="#br0" timeOffset="212731.71">5964 8157 263 0,'0'-1'103'0,"-2"-1"-77"15,2 1 3-15,0-1-9 16,0 2-8-16,0 0 23 16,0 0 7-16,0 0-2 0,-3 0-6 15,3 0-8 1,-3 0 10-16,0 0-5 0,-1 0-1 16,1 0 1-16,0 0-11 15,1 0 4-15,1 0-11 16,-2 2-2-16,1-2 3 15,1 0-4-15,1 0 2 16,0 0 0-16,0 0-4 16,1 0 1-16,1 0-9 15,-1 0-3-15,-1 0 3 16,3 0 4-16,2 1 6 16,8-1-3-16,1 2-4 15,11-1-1-15,3-1 0 16,4 3-2-16,0 0 2 0,4 2-1 15,3 0 0-15,0 1-2 16,6 1 1-16,1-3 0 16,2 0 2-16,1-2-2 15,-3-1 0-15,-6-2 0 16,-2-1 3-16,-3-1-3 16,-3 2 0-16,-4-2 0 15,-1 2 3-15,0 0-1 16,-1-2 1-16,3 3-2 15,4 0 0-15,-2 0-1 16,2-3 0-16,-3 3 1 16,-4-1 0-16,-3-1 0 15,-7-1-1-15,-4 0 6 0,0 1-3 16,-6-1 2 0,-1-1-3-16,-1 3 0 0,0-1 1 15,-2 1-2-15,-1 1 5 16,-1 0 3-16,0 0-4 15,0 0 5-15,0 0-6 16,-1 0-4-16,1-1-1 16,-2 1-5-16,2 0-8 15,-4 0-19-15,0 1-46 16,-2 2-56-16,-5 2-83 16</inkml:trace>
  <inkml:trace contextRef="#ctx0" brushRef="#br0" timeOffset="214267.61">6341 8035 171 0,'3'-3'119'16,"1"2"-89"-16,-4-2-7 15,2 3-18-15,1-2-3 16,-2 1 4-16,2 1 9 16,0-2 30-16,-1 1-3 15,1-1 5-15,-3 2-2 16,3-2 2-16,-3 2-12 0,0-3 0 16,0 3-1-16,0 0-10 15,0 0 1-15,0 0 21 16,0 0-11-16,0 0 1 15,0 0 1-15,-3 0-17 16,3 0-1-16,0 0-6 16,0 0-3-16,-3 0-1 15,3-2-5-15,0 2 2 16,-2 0-1-16,2 0-2 16,2-1 5-16,-2 1-3 15,0-1 2-15,0 1 1 0,-2-2 8 16,4 1-9-1,-4 1 3-15,2 0 0 0,0-2-7 16,0 4 0-16,0-2 1 16,0 0-3-16,0 0 0 15,2 1 1-15,-2-1 0 16,0 0 0-16,0-1-1 16,1 1 0-16,-1 0-1 15,2 0 0-15,-2 0 0 16,0 0 1-16,0 1-1 15,0-1 0-15,0 0-2 16,0 0 1-16,0 2-1 16,0-2 1-16,3 2 1 0,0 0 2 15,6 5-2 1,-2-1 1-16,1 2 0 0,2 1-1 16,2-3 0-16,-4 1 2 15,2 0 0-15,0 1-1 16,0-3 1-16,4 4 2 15,-2-1-4-15,0 1 0 16,1 1 0-16,0-3 1 16,0 1 1-16,-3-1-2 15,1-2 0-15,4 2 0 16,-3-4 0-16,1 0 1 16,-1 0 0-16,-1-2-1 0,2 1 2 15,-3-2-2 1,-3 0 3-16,3-2-1 0,-4 2-2 15,0-1 0-15,-3 0-3 16,0-1 7-16,-2 2-4 16,-1-1 0-16,0 2-1 15,1-1 1-15,-2 0 0 16,0 0-2-16,1 2-1 16,-2-4 3-16,1 4-6 15,1-2 0-15,-3 2 6 16,-2 5 6-16,-2 1-5 15,-5 1-1-15,0 5 1 16,-4-2-1-16,2 3 0 16,-1-2 1-16,-3 4 1 15,-1 0-3-15,1 2 2 0,-3 0-2 16,-1 1 2 0,2 1-1-16,-1-1 1 0,2 1 1 15,-1-1-2-15,3 1 0 16,-1-3-3-16,6 1 3 15,0-4 0-15,0-1 0 16,5-5 0-16,-1-1 0 16,2-1 3-16,0 0-3 15,5-4 0-15,-2-1-4 16,1-1-4-16,2-1-13 16,2-1-11-16,-2 1-14 15,1 0-27-15,1 0-114 0,2-2-217 16</inkml:trace>
  <inkml:trace contextRef="#ctx0" brushRef="#br0" timeOffset="-213337">7713 7868 471 0,'-6'-4'43'16,"-1"-2"-13"-16,-1 1-15 16,-5 2-9-16,1 2-5 15,-5 1 13-15,-3 1-2 0,-4 2 8 16,-2 4 17-16,-4 1-2 16,-1 3-6-16,0 5-5 15,-3 4-8-15,-1 4 3 16,2 2-9-16,2 4 7 15,4-2-11-15,8-2-6 16,4-5 0-16,9-4 0 16,3-4 0-16,6-3 2 15,1-5 11-15,9-3 8 16,4-5-10-16,3-7-3 16,10-1-7-16,0-7 6 15,-3-1-7-15,1-5 6 0,-6 3-3 16,-1-1-2-1,-5 0-1-15,1 0 3 0,-7 8-2 16,-3-1-1-16,-2 6 1 16,-2 5-2-16,-2 3 1 15,-1 1-8-15,0 0 6 16,-1 1-7-16,1 1 9 16,-1 1 8-16,-2 6 3 15,-1 5-2-15,2 0-1 16,-3 6 0-16,-1 4-1 15,3 2 2-15,-4 4 4 16,2 6-1-16,1 3 2 16,-1 2-4-16,-1 2-2 15,-1-1-2-15,1-3 1 16,1-7-3-16,1-4 1 0,-2 35-3 16,6-59 2-16,-2-2-4 15,2-1 0-15,0-1 2 16,-1 2 6-16,1-2-2 15,0-2 6-15,1-1 4 16,1-2-15-16,6-7 4 16,2-2-5-16,5-9-5 15,3-3-7-15,1-3-5 16,2 0 8-16,3 2-12 16,-2 6 0-16,-1 1-16 0,-2 5-21 15,-2 6-55 1,-2 3-20-16,-3 3-6 0,1 3-99 15</inkml:trace>
  <inkml:trace contextRef="#ctx0" brushRef="#br0" timeOffset="-212790.6">7821 8211 451 0,'-3'0'68'15,"0"0"-11"-15,-1-1-4 0,3 1-19 16,1 0 4-16,0 0 7 16,0 0-4-16,0-2-14 15,0 2-4-15,0-2 1 16,1 0-7-16,4-3-15 15,0 2-1-15,4-3 1 16,1 1 3-16,-1-2-5 16,3 2 0-16,-3 2 1 15,1 1-1-15,-1 2 0 16,-3 0 0-16,2 3 0 16,-2 2 0-16,-2 1 1 15,1 2 10-15,-4 1 1 0,1 3-1 16,-5 3 0-1,-4 2 0-15,-3 5-5 0,-5-1 1 16,-1 0 1-16,-3-1 1 16,3-2-7-16,-1-2 3 15,3-5-2-15,4-2-2 16,2-4 0-16,5-1 2 16,1-2-3-16,2 1 4 15,2-3-2-15,0 0-2 16,2-2 4-16,7-2 4 15,4-3-8-15,5-4 0 16,5-2 0-16,0 0-18 16,-1 0-21-16,-4 1-76 15,-1 0-116-15</inkml:trace>
  <inkml:trace contextRef="#ctx0" brushRef="#br0" timeOffset="-211037.78">8240 7772 492 0,'-5'-4'57'0,"2"0"-18"16,0 0-9-16,-1-1-23 15,3 4-2-15,-4-1 3 16,3 2 28-16,-3-3-2 16,0 0 4-16,-3 1-13 15,-3-2 4-15,0-1-6 0,-2-3-4 16,-2-1 7 0,-2 1-11-16,1 0-4 0,-5-1-6 15,3 2-2-15,-4-1 0 16,-2 1-1-16,-1 0-1 15,-1 0 0-15,2 1 2 16,0 1-3-16,1-1 1 16,0 4 1-16,2-2 0 15,0 1 6-15,-2 0-5 16,0 2 0-16,-2-1 2 16,-4 1 0-16,-2 1-4 15,1 0 2-15,-3-1-1 0,1 1-1 16,8-2 4-16,-2 2-3 15,3-1-2-15,2-1 4 16,3 2 0-16,-1 2-2 16,2-1-1-16,2 2 0 15,-4 1-1-15,5 3 0 16,-3 1 2-16,-2 0-1 16,0 2 0-16,-3 0 2 15,1 1 0-15,0 0-2 16,-1 0 0-16,2 3 3 15,-2 0-3-15,1 0 3 16,1 1 1-16,0 5 0 16,-1-4-2-16,6 3-3 15,0-2 2-15,0 3-1 16,1-1 2-16,3 1-3 0,0-1 3 16,-2 2-2-16,4 0 2 15,0 1 3-15,0 1-5 16,0 1 1-16,3 0 5 15,0 1 0-15,-2 2 2 16,4-1-3-16,-1 4-2 16,3-2 2-16,0-2-2 15,1-1-1-15,-1 2 0 16,2-4 1-16,0 1 0 16,0 1-3-16,2-5 4 15,2 1-5-15,1 1 1 16,0-2 5-16,6 1-4 0,-2 1 1 15,3-2 1-15,1-1-2 16,1 1-1-16,1-4 0 16,-2 1 0-16,1-3 1 15,2-1-1-15,0-1-1 16,-2 0 2-16,4-1 0 16,0-1-1-16,1 0 0 15,3 2-1-15,-2-2 3 16,4 1-3-16,-5 0 0 15,1-4 0-15,-3 0 1 16,0-1 1-16,-2 0-1 16,1-1-1-16,1-1 0 15,0 0 0-15,1-1 2 0,0-2-2 16,3-1 0 0,-3 0 0-16,3-1 1 0,-6-1 0 15,9-2 1-15,-4-1-2 16,4-1 1-16,2-2-1 15,2 0-1-15,1-1 0 16,-1-2 2-16,-1 0-2 16,-2 0 1-16,1 0 0 15,-3-1 2-15,-2-2-1 16,1 0-1-16,-1 1 2 16,-1-1-2-16,1 0 1 15,-1-1-1-15,0-1 0 0,2 0 0 16,1 1 0-16,-4-2 0 15,2 2 0-15,-3-1 0 16,1 2-1-16,-1-1 0 16,-3 1 1-16,0 2-1 15,-2-2 2-15,2 0-2 16,-1 1 1-16,-1-2-2 16,-1 0 0-16,0 1 1 15,-2-1 1-15,-1-1 0 16,2 3-2-16,-4-4 2 15,1 3 0-15,-2 1-1 16,-3-3 1-16,1 1 0 16,0-2 0-16,-2 0 0 15,-1-5 0-15,-1 3-1 16,0-4 1-16,0 2 0 0,0 0 0 16,-1 2 0-16,-1-1 0 15,1 3 0-15,-3 0-2 16,1 1 2-16,-2-2 0 15,1 0 1-15,1 1-2 16,-2-2 1-16,-1 1 0 16,-1-2-2-16,1 1 1 15,-2 2 1-15,1 0-1 16,-3 2 0-16,-1 0-1 16,-1 0-4-16,-4 2 0 15,-2 2 1-15,-4 1-3 16,-2 2-4-16,-8 1 3 0,-2 2-7 15,1 3-2-15,0-1-12 16,2 2-4-16,-3 2-12 16,10 1-69-16,-2 0-40 15,6 1-67-15</inkml:trace>
  <inkml:trace contextRef="#ctx0" brushRef="#br0" timeOffset="-208559.95">8373 7640 376 0,'-2'-5'71'0,"-1"-1"-7"16,0 1-25-16,-3 1-5 16,0-1-16-16,0 1 11 15,0 1 4-15,-3-1 4 16,2-1-5-16,-6-1 8 16,4 0-7-16,-1 1 0 15,-1-1-9-15,-3 0-4 16,-2 1-6-16,1-1-2 15,-3 0 0-15,-2-1-4 16,0 1-1-16,-3-1-1 16,1 2 0-16,-1-1 2 15,-2 1 0-15,0 0-4 16,-4 0 0-16,3-1 5 0,0 2-7 16,1-1-2-16,1 2 3 15,0 0-3-15,2 0 4 16,-2 1-3-16,1-1-1 15,1-1 1-15,-3 1 4 16,4 1-1-16,0 2 0 16,0-2-4-16,0 2 2 15,2 2-1-15,-2-2-1 16,3 1 1-16,-1-1-1 16,-1 1 1-16,2 1 3 15,-4 0-1-15,4 1 1 16,-1 2-2-16,-2 1-1 0,0 0-1 15,3 3 0-15,-4 1 1 16,-1 1-1-16,1 3 0 16,1 0 0-16,-3-2 1 15,0 5-2-15,2-3 1 16,-1 0 0-16,0 1 2 16,0 0-1-16,1-1-2 15,1-2 2-15,0 3 1 16,2-3-2-16,-1 1 4 15,4-1-1-15,1-1-2 16,-1 2 1-16,2-1 2 16,-2-1-1-16,2-1 1 15,0 0 5-15,0-2-8 0,1-1 0 16,2 3 3-16,1-4-3 16,0 2 5-16,-1-1-4 15,2 2-2-15,-4 0 1 16,3 0 0-16,-3 3-1 15,3 0 6-15,-2 0-6 16,0 0 2-16,-1-1-1 16,5 0 2-16,-2 0-3 15,1 2 3-15,0-1-1 16,1 2 1-16,-1-1-2 16,2 2 0-16,2-1 2 15,-1 3-1-15,-1 0 2 0,4 4-3 16,-3 1 1-16,3 1 2 15,0-2-4-15,1 3 3 16,1-2-1-16,-1 1-1 16,2-2 1-16,2-2-1 15,-1 3 0-15,1-4 2 16,1 2-2-16,0-2-1 16,2 1 4-16,-2 0-4 15,1 0 0-15,0 1 0 16,-1-1 0-16,2-1 4 15,1 2-3-15,1 1 1 16,2 0 0-16,-3-1-1 16,3 1 0-16,-1-1 0 15,2-1-1-15,-2-2 2 16,2-3-2-16,0 1 0 0,0-2 2 16,0-2-1-16,0-1-1 15,2 0 3-15,0-1-3 16,3 1 0-16,-1-2 0 15,0 1 1-15,-1-1 0 16,4-2-1-16,-2 3 0 16,0-2 2-16,0-1-2 15,1-1 0-15,1 1 1 16,1 0 0-16,1-4-1 16,-1 3 0-16,3-3 0 0,-1 0 1 15,0 1 0 1,-1 0-1-16,-2-1 0 0,-2 1 1 15,1 0-1-15,2 0 0 16,0-2 1-16,-2 1-1 16,2-2 0-16,0 3 1 15,0-3 0-15,1 0 0 16,-2 0-1-16,1 0 0 16,-4 0 0-16,3 0 1 15,-2 2-1-15,0-2 0 16,-3 0 0-16,0 0 0 15,4 0 1-15,-3 0 0 16,4-2-1-16,1-1 0 16,-2 3 0-16,1-3-2 15,-2 1 2-15,-1-2 0 0,0 1 0 16,1 3 1-16,-3-4-1 16,0 3 0-16,3-1-1 15,-3 1 1-15,2-2-1 16,-1 0 3-16,0 0-2 15,0 1 0-15,2-1 0 16,-1-1 0-16,-2 1 0 16,4-2 1-16,-2 0-1 15,0 1 1-15,0 0 0 16,-1-2-1-16,1 1 0 16,-1 3-1-16,-1-2 1 15,4-2 0-15,-2 1 1 0,2 1-1 16,-2-1 0-16,2 0 1 15,-3 0-1-15,4-1 0 16,-2-2 0-16,1-1 0 16,1 1 1-16,-1-3-1 15,-1 0 0-15,4-1 0 16,-4 1 0-16,0-2 0 16,2 3-1-16,-1-2 1 15,-1 2 1-15,1-1-1 16,-2-2 0-16,4-2 1 15,-6 1-2-15,5 0 0 16,-4-1 1-16,4 0 0 16,-5-2-1-16,3 3 0 0,-1-3-1 15,-1 1 1 1,-1 2 0-16,-4-2-1 0,9-2 1 16,-6 4-1-16,2-2 1 15,-1-1 1-15,0 2-3 16,0 1 2-16,-2-2 1 15,4 0-3-15,-5 2 2 16,1-1 1-16,0-2-1 16,-2 3 1-16,3-2-2 15,-1-2 0-15,-3 0 0 16,2 0 1-16,-1-2-1 16,-1 1 1-16,1-1-1 15,-2 2 1-15,-2 3 1 16,1-1 0-16,-2 0 0 0,1 1 0 15,-3 1 0-15,1-1 0 16,1-1-2-16,-3 0 2 16,1-1-1-16,1 0-1 15,-2-1 0-15,-2-1 0 16,1-1 0-16,-2 1 1 16,-3-1-1-16,0 2 1 15,0 1 1-15,-3 2-1 16,-1-1 1-16,-1 2-6 15,1 2 6-15,-5-1 3 16,1-1-3-16,-3 3-4 16,-1-1 3-16,-3 0 1 15,-1 0 1-15,-6 1-1 0,2 0-1 16,-4-2 1 0,0 0 2-16,2 0 0 0,-1 0-4 15,1 2 1-15,3 1-10 16,2 3-12-16,1 2-13 15,2 2-10-15,0 3-11 16,-4 3-102-16,4 2-54 16</inkml:trace>
  <inkml:trace contextRef="#ctx0" brushRef="#br0" timeOffset="-205727.73">3829 7582 291 0,'-4'-3'186'0,"2"0"-128"15,1 2-29-15,-2-1-15 16,3 2-6-16,-2 0 7 16,4 0 33-16,-4 0 28 15,4 0 3-15,-2 0-14 16,0 0-30-16,-2 2-13 16,0-2-10-16,2 0-6 15,-1 1-4-15,-2 2-1 16,0 3 1-16,-3 2 3 0,0 3-5 15,-5 5 2-15,6 2 1 16,0 1 3-16,-1 2-6 16,5-1 0-16,-1 0 5 15,2-1-5-15,2-1-1 16,-2-2 1-16,1-1-1 16,-2-2-15-16,-1-1-24 15,-3 1-60-15,-1-1-84 16,0 2-142-16</inkml:trace>
  <inkml:trace contextRef="#ctx0" brushRef="#br0" timeOffset="-204392.75">6374 7559 423 0,'0'-3'52'0,"-3"0"15"15,0 0-12-15,3 2-25 16,0 0 1-16,0 1 2 0,0-2 1 15,0 2 3-15,0-1-2 16,0-1-16-16,0 1 11 16,0-2 4-16,0 3-11 15,0-3 0-15,0 3-5 16,0 0-4-16,0 0-1 16,0 0-3-16,0 0-8 15,0 0 6-15,0 0-5 16,0 0 0-16,0 3-3 15,0-3 5-15,0 0-5 16,0 0 0-16,3 0 1 0,-3 3 1 16,3 3 5-16,3 2 2 15,-3 1-5 1,-1 5 3-16,2 2 1 0,0-1-6 16,-2 3 0-16,2-1 0 15,-1 0 1-15,0 2-2 16,0-2-1-16,-2 0 6 15,-1-3-4-15,0 1 0 16,-1-2-2-16,1-4 0 16,1 0 0-16,1-2-5 15,1 1-30-15,0-3-20 16,0 0-94-16,2-1-104 16</inkml:trace>
  <inkml:trace contextRef="#ctx0" brushRef="#br0" timeOffset="-200724.95">8624 7735 269 0,'3'-6'64'0,"0"4"-2"16,-1-1-37-16,-1 1-16 15,-1 1 5-15,1 1 3 16,-1 0 24-16,-1 0 10 16,1 0-3-16,0 0-3 0,0 0-5 15,1 0-4 1,-1 0 3-16,-1-1-1 0,2 1-5 16,-1 0-11-16,0-2-5 15,6-1-15-15,-2 1 3 16,6-4 2-16,0-1-2 15,4-2-5-15,6 1 9 16,5-4-4-16,3 2 0 16,6-2 1-16,1 1-2 15,5 0 4-15,0 2-6 16,-2 1 3-16,-5 2-3 16,-4 1 0-16,-3 2-1 15,-1 3-1-15,-5 0 1 16,2 3 2-16,0 1-3 0,-1 0-3 15,3 2 3-15,1-1 4 16,-2 1-4-16,-5 1-1 16,2-2 0-16,-2 4 1 15,-4-5-1-15,-3 4 2 16,-1-1 1-16,-3 0-1 16,1 4 5-16,-1 0-3 15,-3 3 0-15,1 1-1 16,0 1 1-16,-4 1 0 15,-1 0-3-15,-1 1 4 16,-2-1 0-16,-2-3 1 16,-4 4 3-16,2-4-1 15,-2 0 1-15,-2-2-4 16,-1 1-2-16,2 1 4 0,-3-1 0 16,1 1-1-16,-2 0 3 15,-2 0-3-15,2 0 0 16,-4 0 2-16,1-3-4 15,0 2-2-15,-1 0 1 16,0-2 1-16,-3 2 0 16,1 0 1-16,-2-1-3 15,-1 0 0-15,0-1 4 16,3 2-4-16,-3-3-2 16,4 0 1-16,0-1 0 15,0-1 5-15,5-2-5 0,0 1-2 16,1-3 2-1,2 2 0-15,4-1 0 0,-3-3 1 16,4 2-1-16,-2 1 1 16,0-1-1-16,-2-1 1 15,0 2 0-15,-1-3-1 16,-1 1 1-16,-2 0-1 16,3 0 1-16,1 0-1 15,2-2 0-15,2-1 3 16,1 0-4-16,0 0 1 15,2-1-2-15,0-1 1 16,-3 1 0-16,1-1-1 16,-1 1-4-16,-1 0-3 0,1 1 0 15,-2 0 0-15,2 0 1 16,2 1-3-16,-2-1-7 16,3 0-14-16,3 0-12 15,0 0-49-15,0-3-74 16,0 0-11-16</inkml:trace>
  <inkml:trace contextRef="#ctx0" brushRef="#br0" timeOffset="-200094.89">8889 7965 343 0,'0'-1'134'15,"-2"-1"-68"-15,2 1-13 16,0 0-19-16,0 1-2 16,-2 0 6-16,4-2-2 15,-2 4 1-15,-2-2-11 16,0 1-19-16,-3 0 4 15,-2 4 3-15,-5 0-1 16,-2 2 1-16,0 3 4 16,-2 0-8-16,-1 3-3 0,3 0 6 15,-2 1-9 1,1 0 4-16,-1 1 1 16,-1 1-3-16,-2-2-2 0,3 2-1 15,0-2-1-15,1-2-1 16,4-1 1-16,0-1-2 15,3 0 2-15,0-2 0 16,0 1-2-16,4-1 0 16,-1-1 1-16,2 0 0 15,1-2 0-15,-3 1 1 16,5 1-2-16,0 0 1 16,0 1 0-16,4-1 1 15,1 3-1-15,-1-4 4 0,4 2-3 16,-1 1 4-16,6-2-2 15,0 0 3-15,4-1-2 16,1-1 0-16,5 0-5 16,2-3 5-16,2 0-4 15,1-2 0-15,0 0-1 16,-5-2-7-16,-1 2-3 16,-1 0-8-16,-6 0-23 15,0 0-47-15,0 3-43 16,-2 0-56-16,-1-1-157 15</inkml:trace>
  <inkml:trace contextRef="#ctx0" brushRef="#br0" timeOffset="-199443.22">9603 7625 336 0,'1'-2'206'15,"-2"0"-122"-15,2 1-10 16,-2-3-41-16,2 4-22 15,-1 0 1-15,0 2-6 16,2-2-3-16,-2 0 1 16,0 3 21-16,0 1 14 15,0 3-16-15,0 6 5 16,0 2-9-16,-2 3-11 16,-2 3-1-16,-2 4 2 15,-3 0-5-15,2 4-3 16,1-4-1-16,0 2 0 15,2-4-6-15,-1-1-41 0,3-2-89 16,1 0-105 0</inkml:trace>
  <inkml:trace contextRef="#ctx0" brushRef="#br0" timeOffset="-194964.82">2881 8682 139 0,'0'-1'151'0,"0"-1"-103"15,-2 2-33-15,2 0-10 16,0 0-2-16,0 0 13 15,0 0 37-15,0 0 6 16,-1 0-2-16,1 0-10 16,1 0-14-16,-1 0 0 15,0 0-10-15,0 0 3 16,0 0-8-16,0-1 10 16,0 1 5-16,-1 0 2 0,1-2-12 15,1 2-1 1,-2 0-1-16,1 0-5 0,0 0-9 15,0 0-2-15,0 0 0 16,0 0-3-16,0 2-2 16,0-2 1-16,0 0 0 15,0 1-1-15,0-1 0 16,1 0 0-16,4 3 3 16,2 0-1-16,2 2 0 15,2 0 3-15,6 2-2 16,-2 1-3-16,3-2 0 15,0 2 4-15,-3 1-3 16,1-1 3-16,-1 2 0 16,3 0-3-16,-1 1 4 0,0-1-1 15,0 2-4 1,1-2 2-16,1 1-1 0,-1 0 0 16,0-1 0-16,-3-2 0 15,1 1 0-15,-1-1 3 16,0 0 2-16,3 1-3 15,1-1-3-15,1 1 1 16,-2 2-1-16,4-2 2 16,0-1 0-16,-2 2 0 15,2-1-2-15,-3-1 0 16,0 1 0-16,-2-2 1 16,-3 0-1-16,2-2 1 15,-4-2 0-15,1 2 1 0,2-1 2 16,2-1-2-16,-1-1 1 15,4 3-2-15,-2-1-1 16,1-1 1-16,0 1-1 16,-2 0 1-16,1 0-1 15,-3-1 2-15,1 0-2 16,0-2 1-16,2 1 0 16,0-2 0-16,3 0 0 15,0 0 0-15,3 1-1 16,-2-1 0-16,1 2 0 15,-1-2 0-15,0 0 0 16,-3 0 0-16,1 0 1 0,-2-2 1 16,-3 4-1-1,1-2-1-15,-2-2 0 0,2 2 0 16,-2 0 1-16,2-1 2 16,-1-1-3-16,4 0 1 15,-1-1 0-15,0 1 1 16,1-3-4-16,-2 1 6 15,0 0-2-15,0 1-1 16,1-3-1-16,-1 2 3 16,0-2-3-16,1 0 3 15,-1 1-3-15,-1 1 2 16,2-1-2-16,-2 2 2 16,-2-4-2-16,2 3 0 15,0-2 1-15,1 3-1 16,4-4 1-16,-2 2 0 0,4-2-1 15,-2 0 1 1,0 0-1-16,-2-1 0 0,-4 3 1 16,3 1-1-16,-4 0 1 15,-3-2-1-15,3 2 0 16,0-2 1-16,0 1-1 16,2-1 1-16,-2 0-1 15,5-4 0-15,-2 2 1 16,2 0-1-16,-3-1 1 15,1 2-1-15,-1 0 0 0,-4 0 1 16,0 0-1 0,0 2 2-16,-5 1-2 0,1-3 0 15,2 1 0-15,-1 2 0 16,2-4-1-16,0 2 1 16,0 0 0-16,-2-1 1 15,0 2-1-15,0 1 1 16,-3-1 0-16,0 2 0 15,-1 1 0-15,0-1 1 16,-2 0 0-16,0 2 1 16,-1-1 3-16,-1 2-2 15,-1-1-1-15,0 1-2 16,2 0-1-16,-4 0 0 16,2 0 0-16,0 1-9 15,0-1-34-15,-1 0-19 0,-4 3-31 16,-3 3-78-1,-9 2-174-15</inkml:trace>
  <inkml:trace contextRef="#ctx0" brushRef="#br0" timeOffset="-194095.33">3853 8889 419 0,'7'-3'36'0,"-1"0"-5"16,5-2 1-16,-3 1-17 16,6-1-4-16,-2 2 10 15,0 0 4-15,-3 1-2 16,-3 1 5-16,0-1 3 16,-2 1-6-16,-1 1-3 15,-1 0 1-15,-1 0 0 16,-1 0-1-16,2 1-3 15,-2-1-3-15,0 0-10 16,-2 0-6-16,2 0 0 16,-1 3 23-16,-1 3 15 0,-1 4-21 15,-4 3-5-15,-2 5-3 16,-3 2-4-16,-4 1 2 16,-3 3 0-16,-3-2-1 15,-3 0-1-15,1 0-1 16,2-5-1-16,2 0 0 15,3-1-3-15,3-3 0 16,4-1 1-16,2-3-1 16,4-4 0-16,2-1-1 15,2-2 0-15,0-2 1 16,0 0 0-16,3 3 2 16,0 0 0-16,2 2 0 15,5 2 0-15,1 1 3 0,-1-2-5 16,5 2-1-16,-4-3 1 15,6 2 0-15,-2-2 0 16,3 3 3-16,-3-4-3 16,3-1 0-16,-1-1 3 15,0 0-2-15,1-2-1 16,-3 1-2-16,1 1-10 16,-4 0-7-16,-1-2-15 15,1 3-18-15,-5-1-35 16,-1-1-53-16,-3 1-55 15</inkml:trace>
  <inkml:trace contextRef="#ctx0" brushRef="#br0" timeOffset="-192968.93">4216 9154 172 0,'3'-3'342'0,"-1"1"-281"15,-2 0-35-15,-2 0-18 16,2 1-8-16,-3 1 17 16,3 1 28-16,0-1-4 15,-2 3-11-15,1 0 22 0,-5 1-14 16,1 3-6-16,2 3-7 16,-3 0-8-16,-1-1-6 15,2 4-6-15,1-2 7 16,2 2-6-16,1 0 0 15,1-2 1-15,3 0-1 16,0-3 3-16,0-1 2 16,3-2 0-16,1 0-1 15,4 0-3-15,3-5 3 16,1 0-3-16,3-3-5 16,-1-2 2-16,-1-1-3 0,-1 1 1 15,-2-3-2 1,-1 3 2-16,-2-2 0 0,1 2 0 15,-5-3 0-15,0 2 0 16,-3 3-2-16,0-5 1 16,-3-1-1-16,0 1-2 15,-3 0-2-15,-1-2-3 16,-2 2-3-16,-6-1 3 16,3 3-7-16,-2 4-8 15,-5 4-19-15,1 4-66 16,-4 7-102-16,-2 3-153 15</inkml:trace>
  <inkml:trace contextRef="#ctx0" brushRef="#br0" timeOffset="-189825.29">2528 8660 246 0,'-1'-3'61'0,"1"0"-20"16,0 0 27-16,-2 1-34 0,2 0-15 15,0 1 8-15,0 1-4 16,-1 0-4-16,-3 0-3 16,8 0 10-16,-4 0-2 15,0 0-3-15,1 0 3 16,-1 0-10-16,0 0-6 15,-1 1 0-15,1 1 5 16,1 1 19-16,1 4-8 16,-1 0-4-16,4 6 3 15,1 1 2-15,2 3-6 16,0 0 0-16,0 4-1 16,1-4-3-16,-3 5-5 0,4-2-3 15,1-1-2 1,-4-1-2-16,3 2 5 0,-2-1-4 15,1 1 1-15,-3-1 0 16,3 1-1-16,0 2 2 16,-2 0-3-16,2 2 5 15,-1-2-4-15,2 2 4 16,-1-1 1-16,1-1-3 16,1 0 0-16,0-1-3 15,0-1-3-15,0-2 3 16,2 1 3-16,-1-2-5 15,-1 2 3-15,2-1-1 0,-1 3 0 16,5 2 5-16,0 2-7 16,3 0 0-16,2-1 3 15,-2 2-1-15,5-5 2 16,-3-1-5-16,0 1 1 16,-2-3 4-16,2-1-4 15,-1 1 0-15,2-1 1 16,-1-1 1-16,2 1-4 15,-3-3 4-15,1 1-1 16,0-1-1-16,-2-2-1 16,-2 3-1-16,0-1 1 15,4 1 6-15,-1-1-3 16,0 0-2-16,1-1-1 16,2 1 0-16,-4 0 2 15,6-1-1-15,-2 2 2 16,3-3-1-16,-3 1 1 0,3-1 0 15,1-1-1-15,-1 2-2 16,1-2 0-16,-1-1 1 16,-2 0 0-16,-1-1-1 15,1-1 2-15,0 1-2 16,-2-2 1-16,4-2-1 16,1 2 0-16,1-2 0 15,4 0 1-15,-1 0 1 16,1 0-3-16,0 0 2 15,-3 0-1-15,0-1 0 16,-5 1 1-16,-2-2 1 0,-1 0-2 16,0-1 3-16,2 1 1 15,3-3-3-15,4 1-2 16,2-2 2-16,6 1 0 16,-3 0 0-16,2 0-1 15,-5 0 0-15,-3 0 0 16,-3 0 3-16,1-2-3 15,-4 2 1-15,2 0-1 16,0 0 0-16,4 0 0 16,0-1 3-16,6-1-3 15,-2 1 0-15,2-1 0 16,-2 2 1-16,-3-3 2 16,1 1-1-16,-4 0 0 0,0 0 0 15,-2 0 0 1,2-1-2-16,1 0 1 15,-1 0 0-15,3 1-1 0,-1-1 0 16,0-1 0-16,3 1 0 16,-2 1 1-16,-1-3-1 15,3 0 0-15,1 0-1 16,2 0 0-16,-2-2 1 16,0 0 1-16,1 0-1 15,-4-1 2-15,0 1-1 16,1 0-1-16,-2 0 2 15,1 0-1-15,-1 0-1 0,0-1 2 16,1 1-3 0,0-2 2-16,1 1 0 0,2-2 0 15,3 0-1-15,-3 3 3 16,-1-3-2-16,-2 1-1 16,-1 1 1-16,-1-1-1 15,-3-1 2-15,2 1 0 16,1-2-2-16,-2 0 1 15,2-3 1-15,0 2-2 16,3-1 1-16,-4 1-1 16,0-3 1-16,-1 1-1 15,-2 2 0-15,1-3 1 16,-5 2-2-16,1-1 4 16,0 0-3-16,1 2 0 15,-4-4 0-15,4 2 0 0,0 0 0 16,0 0-1-1,-1-1 0-15,1-1 1 0,2 0-1 16,-1 1 1-16,-3-1 0 16,0 0 0-16,-1 1 2 15,-3 1-2-15,2 0 0 16,-5 3 0-16,2-1 0 16,-2-2 1-16,2 0 0 15,-2-1-1-15,3 0 1 16,1-2-1-16,0 0 0 15,0 1 1-15,0-2 0 16,1 1-1-16,2 0 1 16,-3-1-2-16,1 2 2 0,-2 0-1 15,1 1 0-15,-5 1 0 16,2-1 0-16,-1 2 0 16,0 1 0-16,0-1 1 15,1 1-3-15,-2-1 3 16,3 1-1-16,0-2 1 15,-2 0-1-15,1 0 0 16,0 1 1-16,0 1-1 16,-3-1 0-16,1 1 1 15,1 1-1-15,-4 0 0 16,-1 0 0-16,0 0 1 16,0 0 0-16,0 4 0 0,-3-1-1 15,0 0 0 1,-2 2 0-16,-1-2 1 0,2 3-2 15,-2 1 1-15,0-4 0 16,0 2 1-16,0 0-1 16,0 1 0-16,0 1 0 15,0-2 0-15,0 4 1 16,0-3-1-16,0 3 2 16,0 0-2-16,-3 1 2 15,3-2-2-15,-2 1 1 16,-1-1 2-16,2 2-1 15,-2-1-2-15,0 2 0 16,1-1 1-16,-1-1-2 16,2 2 1-16,-2 0 0 0,1-3-2 15,1 0 1-15,1 0-3 16,1-1-4-16,-2 0 0 16,0 0-3-16,0 2-5 15,1 0-10-15,-3 1-28 16,0 2-27-16,-7 2-48 15,-7 5-64-15,-9 0-70 16</inkml:trace>
  <inkml:trace contextRef="#ctx0" brushRef="#br0" timeOffset="-188868.22">5562 9673 223 0,'3'-3'35'0,"2"-2"-32"16,1-1 2-16,0-2 3 15,4 0 5-15,-4-1 29 16,0-1 26-16,-1 0-14 16,-2-2-10-16,-3 3 3 15,0-1-16-15,3 1 5 16,-3 0-8-16,0 3 3 0,0-2-3 15,1 1 2-15,-1 3 9 16,3-1 6-16,-3 1 1 16,1-2-8-16,1 1-20 15,1 0 4-15,-2 2-3 16,1 0-8-16,-1 2-1 16,1 1-5-16,-2 0-2 15,-2 0-2-15,2 1 0 16,-1 2-1-16,-1 3 21 15,-1 1-10-15,-4 5-2 0,0 4-2 16,-5 4-4 0,-5 0 9-16,-2 5-2 0,-7 1-6 15,0 3 1-15,-3-3-2 16,3-1-1-16,2-3-1 16,4-2 5-16,1-4-6 15,7-2 0-15,-3-4 0 16,2-1 0-16,1 0 0 15,1-1 0-15,4-5 1 16,-3 1-2-16,8-2 0 16,2-1 1-16,0-1-5 15,0 2 5-15,2 1 1 16,6 4 1-16,-2 0-1 16,3 6 0-16,6 1 1 15,-1 0-2-15,2-1 0 16,0 3 1-16,1-3 0 15,1-1 0-15,1 0-1 0,2 0 2 16,-2-3-2-16,2 1 0 16,0 0-14-16,-4-2-2 15,0 1-14-15,-3-2-4 16,-1-2-6-16,-4 0-66 16,-1 2-24-16,-2-3-46 15,-1-1-149-15</inkml:trace>
  <inkml:trace contextRef="#ctx0" brushRef="#br0" timeOffset="-188155.41">5847 10103 126 0,'2'-2'453'16,"-2"2"-372"-16,0 0-40 0,0-3-27 15,0 3-9-15,1-2 3 16,-1 2 28-16,0 0 34 16,2 0-8-16,-2-1-27 15,0 1-18-15,0-2-2 16,-2 1 4-16,1-1-4 16,-1-1-2-16,-2 2-7 15,1 1-2-15,-4 0 3 16,-3 1-1-16,0 2 3 15,-2 2-3-15,-1 1-2 16,2 3-1-16,1-1 3 16,2 4-2-16,1 1 1 0,2-2 2 15,1-1-3-15,2 2 3 16,4-5 0-16,-2 0-3 16,4 1 1-16,1-1 4 15,2-2 0-15,1-2-4 16,5 0 1-16,-1-1-5 15,6-4 2-15,0-2-1 16,1-3 0-16,2-3-1 16,-3 0 0-16,1-4 0 15,0 0 1-15,-2-1-2 16,-2-1 0-16,27-33 1 16,-42 41 0-16,3-1-1 15,-3 3-1-15,-3-1 0 16,3-6-2-16,-6 2-5 15,-6 4 2-15,-4 5-7 0,-10 5 2 16,-5 6-10-16,-8 8-11 16,-4 4-18-16,0 4-53 15,2 4-113-15,4-3-230 16</inkml:trace>
  <inkml:trace contextRef="#ctx0" brushRef="#br0" timeOffset="-181599.38">12252 6676 252 0,'0'-3'59'15,"0"3"-34"-15,0-2 14 16,0 1-17-16,0-1-8 15,2 2 17-15,-2-1-2 16,1-1-9-16,1 0 0 0,-1 1 21 16,1-3-3-16,-1 2-5 15,2 0 12-15,-3 1-8 16,0 1-14-16,0 0 7 16,0 0-6-16,0 1-10 15,0-1 5-15,0 0 0 16,-1 0-2-16,1 2-2 15,0-4-5-15,0 2 5 16,0 0-12-16,0 0 8 16,0 0-8-16,0 2-1 15,0-2 0-15,0 0 0 16,0 0 0-16,0 0-2 16,0 0 3-16,0 0 0 0,0 0-1 15,0 0-2 1,0 0 0-16,0 1 0 0,0 2 2 15,0 2 2-15,1 1 3 16,2 5-5-16,-3 2 7 16,3 2-7-16,-2 0 1 15,1 0-2-15,-2 2 0 16,1-4 0-16,-1 3 2 16,-1-2 0-16,1 0-1 15,-2 0-1-15,2-1 0 16,-1 1 0-16,1-1 0 15,0-1 0-15,-2 0 0 16,2 0 0-16,-1 0-1 16,1-4-1-16,0 1-1 0,-3-4-3 15,3 1-1-15,0-1-5 16,0 2-9-16,0-5-21 16,0 2-24-16,0 1-19 15,0-5-19-15,0 0 3 16,0 0-107-16</inkml:trace>
  <inkml:trace contextRef="#ctx0" brushRef="#br0" timeOffset="-180963.48">12287 6702 330 0,'1'-7'101'16,"1"3"-17"-16,-1-1-7 15,-1 1-2-15,0 4-31 16,0-3-9-16,0 3-8 15,0 0-9-15,0 3-10 16,0-3-5-16,0 0-2 0,2 2 6 16,3 1 29-16,1 1-7 15,5 4-5-15,3 0-10 16,2 1 8-16,3 3-16 16,-1 0 1-16,1 0 0 15,-4 0-4-15,0 3-1 16,-3-3 2-16,1 2 1 15,-2 1-1-15,1-1 0 16,-3-3 1-16,0 2 1 16,-2-3 0-16,2 0-4 15,-3 0-1-15,-1-3 2 16,-1-2-2-16,-3-2 4 16,3-3-1-16,-3 0 2 0,1-1 11 15,-2 1 4-15,1-2 2 16,2-3-15-16,1-2-6 15,1-3 1-15,2-7-3 16,3-2 0-16,-2-3 0 16,0-1-1-16,-2 0-1 15,0-2-4-15,-2 4 0 16,2 4-4-16,-6 5 0 16,0 4-24-16,1 5-10 15,-2 3-33-15,1 2-85 16,-2 2 14-16,0 1 43 15,-3 0-87-15</inkml:trace>
  <inkml:trace contextRef="#ctx0" brushRef="#br0" timeOffset="-180243.75">12843 6667 564 0,'1'-4'66'0,"-1"-1"17"0,-1 1-42 15,1 2-33-15,0 2-8 16,-3 0-2-16,3 1 2 16,0 2 2-16,-2 3 16 15,1 2 15-15,-2 4 1 16,-1 5-10-16,0 0-7 16,1 4-6-16,-1-1-2 15,2 0 3-15,1-1-8 16,1 0-3-16,1 1 6 15,-1-2-6-15,0 1 2 16,2-1 0-16,-2-2-2 0,0-3-1 16,1-3 2-16,-1-3-1 15,2-4-1-15,-2-3 3 16,0-1-2-16,0-1 0 16,0 2 4-16,0-2 0 15,0 1-3-15,0-4-2 16,0-3-1-16,0-3-1 15,0-6-2-15,0-5-5 16,3-3-10-16,0 0-4 16,3-1-10-16,3 1 8 15,-3 1 4-15,0 4 17 16,-2 2-5-16,-1 1 9 16,-1 3 0-16,-1 3-1 15,1-1 0-15,-1 4 1 16,5 1-4-16,-2 1 3 0,4 0-2 15,1 4 3 1,3-1 0-16,0 3-1 0,4-2-10 16,-1 2-14-16,4 2-2 15,-3-2-16-15,0 3 3 16,-1 1 6-16,-2-1-25 16,-2 1 5-16,-1-1-36 15,-1 0-91-15</inkml:trace>
  <inkml:trace contextRef="#ctx0" brushRef="#br0" timeOffset="-179926.26">12864 6740 439 0,'-8'5'74'0,"3"-3"-70"15,3 0 5-15,2 1 13 16,2-1 4-16,5 1-4 16,0 2-6-16,6-3-6 15,3 0-6-15,3-1 2 0,-2-2-6 16,4-2 2-1,2-1 2-15,-1-1-4 0,-1 1-11 16,0 0-34-16,-3 1-39 16,-3 0-88-16</inkml:trace>
  <inkml:trace contextRef="#ctx0" brushRef="#br0" timeOffset="-179184.97">13259 6667 527 0,'-3'-2'71'0,"-1"-1"-28"16,2-2-25-16,-1 2-18 15,3 3 0-15,0 0 0 16,-2 2 0-16,2-1 0 15,0-1 7-15,-1 1 1 16,1 1 24-16,-2 1 2 16,2-1 2-16,-1 4 1 15,1-1-12-15,-2 3-11 16,1 1 2-16,1 1-5 16,0 0-2-16,-3 0-2 15,3 0 1-15,0 3 0 0,3 0 0 16,-3 2 0-16,1-3-3 15,1 4 1-15,-2-4-5 16,0-4 1-16,0-1 1 16,-2-4-2-16,2-1 7 15,0-2-1-15,-1-2 5 16,1-1 3-16,-3 1-3 16,-1-4-10-16,1-1 1 15,-3-4 2-15,3-4-3 16,1-3 0-16,2-3-2 15,5-1 0-15,1-2 1 0,5-2 0 16,0 3-1 0,1 3 0-16,1 3 0 0,-1 4 1 15,0 7 2-15,0 3-3 16,-1-2 0-16,3 5 0 16,0 0 0-16,1 5 0 15,-2-2 0-15,4 3 0 16,-2 2 0-16,2 1 0 15,-1 2-1-15,0 2 1 16,-4-1 0-16,0 1 0 16,0 3 0-16,-4-3 0 15,0 3 0-15,-1-2 0 16,-2 0 0-16,-1 0-2 16,-1-2-9-16,-1-1 0 15,-2-5-6-15,0 4-3 0,-2-4-13 16,1-3-48-16,-5 2 28 15,-2-2-39-15,-4-1-44 16,-1 0 10-16,-4-2-171 16</inkml:trace>
  <inkml:trace contextRef="#ctx0" brushRef="#br0" timeOffset="-178959.78">13312 6786 396 0,'-8'-2'90'0,"0"1"-19"16,4-2 4-16,2 2-33 0,2-1-18 15,0 2-12-15,2 0-7 16,1 0 4-16,4 0-5 16,3 0-2-16,4 0-2 15,5 0-35-15,2-3-22 16,-1 3-21-16,-1-4-27 15,-3 3-167-15</inkml:trace>
  <inkml:trace contextRef="#ctx0" brushRef="#br0" timeOffset="-161176.06">12748 8025 201 0,'10'-2'10'15,"-1"-1"-6"-15,-2 3 2 16,2-2-6-16,-2-1 0 0,0 3 0 15,-4 0 0-15,-3 0 1 16,0 0-4-16,0 0-4 16,0 0-59-16</inkml:trace>
  <inkml:trace contextRef="#ctx0" brushRef="#br0" timeOffset="-159953.18">11752 7952 439 0,'-4'-5'59'15,"0"1"-28"-15,1 0-20 16,1 1 2-16,1 3-3 16,-1-1-2-16,2 1 24 15,0 0 20-15,0 0 9 16,-1-2-4-16,2 4-11 15,-2-4-7-15,2 2-18 16,-1 2-5-16,0-2-10 16,0 1 1-16,0-1-2 0,0 0-5 15,2 0 1 1,-1 0 3-16,2 0 7 0,6 1-3 16,4 1 4-16,10 1-4 15,5 0-5-15,11-1 6 16,11 1 4-16,8-1-10 15,8 2-3-15,4-2 1 16,4 2 1-16,-3 1 3 16,-6 0-5-16,-6-3 0 15,-7 2 2-15,-10-1-1 16,-5 2 0-16,-6-5-1 16,1 3 0-16,-2-1 1 15,0-1 3-15,1-1-5 16,0 0 3-16,-1 0-4 15,-5-1 4-15,-5 1 0 16,-8-2-1-16,-2 2 7 16,-4 0 2-16,-3 0 1 0,-3-3-4 15,1 3-7-15,-1 0-2 16,-1 0 2-16,1 0 0 16,0 0 0-16,-2 0-6 15,1 0-10-15,-2 0-28 16,-6 0-11-16,-3 0-60 15,-7 3-63-15,-8 2-154 16</inkml:trace>
  <inkml:trace contextRef="#ctx0" brushRef="#br0" timeOffset="-158906.1">12238 7885 430 0,'-1'-4'41'0,"1"-3"15"16,-2 1-20-16,4-1-23 15,-1 2-2-15,3-1 6 16,-3 2 5-16,2-3-3 16,-1 1 29-16,-2 0-28 15,3 0 18-15,-6 1 14 16,3 2-29-16,0 0 5 0,-2-3 8 16,1 4-26-16,-2-1 6 15,1 0 2-15,0 0-2 16,1 2-1-16,1 1-9 15,0 0-3-15,0 0 1 16,0 0-3-16,0 0 2 16,0 0-1-16,1 0-2 15,-1 0 0-15,4 0 11 16,0 3 0-16,4-2-3 16,2 2-5-16,3 1 4 15,1 0-5-15,2 2 6 16,1 0-2-16,2 2 2 15,3-2 0-15,1 1-5 0,-1 0 0 16,1-1-2 0,-4 1 0-16,-3-2 1 0,-1 0 2 15,-3-1-2-15,-3 0-2 16,3-1 4-16,-4-1 1 16,1 2-3-16,-2-1-2 15,-1-1 1-15,-3-2 1 16,0 2-1-16,-2-4 1 15,-1 2 2-15,0 2-3 16,0-2-1-16,-1 0 0 16,1 0 1-16,-3 0-1 15,3 0 0-15,-2 3 2 0,-5 5 7 16,-5 4-4 0,-6 7-2-16,-3 2-3 0,-3 4 1 15,-2 1 0-15,0 5 0 16,-2 0 1-16,-2 1-2 15,1 1 2-15,0-3-2 16,0-4 0-16,4-3 1 16,0-4 0-16,7-5-1 15,3-1 0-15,3-6-1 16,6 0 1-16,3-5 2 16,2-1-2-16,1-1 2 15,0 0-2-15,0 0-4 16,0 2 3-16,1-4-3 0,-1 2-8 15,0-1-6-15,0 1-5 16,0 0-5-16,0-2-11 16,2 2-21-16,-1 2-9 15,2 2-137-15,3 2-66 16</inkml:trace>
  <inkml:trace contextRef="#ctx0" brushRef="#br0" timeOffset="-157051.99">13396 7740 375 0,'2'-5'74'16,"-2"2"-18"-16,0 0 3 15,-2 1-28-15,4 2-8 16,-4-2 2-16,2 4 1 16,0-2 8-16,0-2 1 15,0 2-2-15,-1-1-7 16,-3-1-16-16,0 1-3 16,-1 0 1-16,0-1 0 15,-3-1-2-15,-2-2 3 16,-2 2-1-16,-2 2-4 0,0-1 4 15,-1 2 6-15,-2 0-8 16,1 0 0-16,-1 2 1 16,-2 0-2-16,3 0 2 15,-4 1-2-15,3 2-1 16,-1-3 3-16,1 2-4 16,-2 0 5-16,1 3-6 15,-2 0 0-15,1 3 2 16,-2-1 2-16,5 4-1 15,-2-2 2-15,1 1 2 16,1 1 1-16,2 1-3 16,0 1 2-16,2-1 2 15,-2 1-8-15,4-1 5 16,1 1-2-16,-3-1 4 0,2-2-6 16,0 2 5-16,0 1-3 15,2-3 1-15,1 1-3 16,3 2 1-16,-8 32-1 15,12-40 1-15,1 3-4 16,-1-1 5-16,2 4 0 16,1 7-3-16,0 3 2 15,0-1-2-15,-1 0 2 16,3-1 0-16,-1-1 1 16,1 0-2-16,4-3 2 15,-3 2-3-15,3-2 2 16,-1-2-2-16,0 1 4 15,0-4-3-15,-1 2-3 0,2-1 10 16,2 2-5 0,-1-1-6-16,1 1 5 0,3-1-2 15,-1 1 2-15,0-1-5 16,2-1 3-16,-2 0 0 16,2 0 0-16,0-2-1 15,2 0 0-15,2 0 0 16,-1-2-2-16,3 0 6 15,1-4-5-15,-1 1-1 16,0-3 2-16,-2 2 4 16,2-3-5-16,-3-1 0 15,0-1 1-15,0 0 0 0,2 0 0 16,1-1-2-16,1-1 4 16,1 0-4-16,1-1 2 15,0 1-2-15,-3-2 1 16,0 1-1-16,-2 0 1 15,-4-2 1-15,3 0-2 16,-3 1 2-16,3-4-4 16,-2-1 4-16,4-1-2 15,-1 0 2-15,1-2-1 16,0 0 2-16,1-2-3 16,-3 2 0-16,1-1 1 15,-1 1 0-15,-4 0-1 0,-2 0 1 16,-1 2-3-16,0-2 6 15,-2 0-4-15,3 0 2 16,-3-2-4-16,-1 2-1 16,-1-1 3-16,-1 0 0 15,0-1 0-15,-2 0 0 16,-1 0 2-16,2 0-2 16,-1 0 0-16,-1 0 0 15,-2-5 0-15,1 3 0 16,-1-4 0-16,-1-1-1 15,2-2 1-15,-2 4-1 16,2-5 1-16,-2 2 0 16,1 3 0-16,1 1 0 0,-2 0-1 15,0 2 0 1,0 0 1-16,-2 2-1 0,1-1 1 16,-4 2-1-16,-1-1 1 15,0 0 1-15,-1 2-1 16,-2-1-1-16,-4-1 0 15,-1 2-2-15,-1-1 2 16,0 1 0-16,-3-1-1 16,3 2 1-16,-4 0-5 15,2-1-5-15,-6 2 3 16,0 3 2-16,-7-3-7 16,-2 3 4-16,-4 0-6 15,1 3 3-15,2 0-7 16,1 3-6-16,2 1-6 0,5 4-4 15,-1 0-11-15,3 4-11 16,3 1-80-16,3 5-42 16,5 0 12-16</inkml:trace>
  <inkml:trace contextRef="#ctx0" brushRef="#br0" timeOffset="-155851.92">13399 8128 501 0,'3'-10'68'0,"-2"2"9"16,-1-2-25-16,-1 0-19 16,1 5-15-16,0 1-6 15,1 1 16-15,-2-1 22 16,1 0-15-16,-1 1-6 0,-2-1-10 15,-2-1 1 1,-4 1-5-16,-1 1-9 0,-5 5 8 16,-8 1-4-16,-2 6-7 15,-2 7 4-15,2 4-3 16,1 3-2-16,5 1-2 16,2-1 0-16,7 0-1 15,2-4 1-15,4-4-2 16,4-3 0-16,1-5-2 15,3-1 4-15,3-2 2 16,0-1 3-16,7-6 5 16,-2-1-6-16,7-3 0 15,-1-3 0-15,3-3-2 16,-2-4-1-16,-4-2 4 0,3-3-1 16,-3-2-1-16,0 1 4 15,-5 3-2-15,0 3-1 16,-1 4-1-16,-4 6 2 15,-2 2-4-15,-1 2-1 16,-1 3-1-16,-1 0-3 16,1 1-3-16,-1 3 7 15,4 6 5-15,-3 4 4 16,1 6-3-16,-1 4-3 16,-1 6 0-16,-3 1 0 15,2 3 2-15,-3 2-1 16,2-3-3-16,-3 2 4 0,2-2-4 15,0-2 1-15,-3-3-1 16,3-3 0-16,0-3-2 16,0-8 1-16,2-3 0 15,1-5 2-15,0-4 0 16,0-2 1-16,1-2-2 16,2-3 3-16,5-3-4 15,5-6-2-15,2-6-4 16,6-4-8-16,3-2 7 15,-2 0-2-15,0 3 2 16,1 2-2-16,-4 3 9 16,-2 2 0-16,-5 4 0 15,-3 4 0-15,-2 1 1 0,-4 5 0 16,-1 2 1-16,-1 0-2 16,-2 0 2-16,1 0-2 15,-2 1-1-15,2-1-2 16,-1 1 3-16,-1 1 0 15,2 3 10-15,-1 3-4 16,-1 3-2-16,-2 3 1 16,2 2 0-16,1 2-3 15,-3-1 5-15,2 0-6 16,2-2 0-16,0-2 0 16,4-1 1-16,1 0-2 15,1-3-2-15,0-6 2 16,1 0 7-16,3-6 3 15,3-4-6-15,1-3-3 16,3-5-1-16,1-4-1 0,-5-4-8 16,-1-1 6-16,-5-3 0 15,-4 4-9-15,-3 4 5 16,-5 4-6-16,-5 8-16 16,-6 7-8-16,-9 7-8 15,0 5-40-15,-5 5-90 16,0 3-73-16</inkml:trace>
  <inkml:trace contextRef="#ctx0" brushRef="#br0" timeOffset="-154921.02">13785 8160 426 0,'2'-3'71'0,"-1"2"-12"0,1-1 2 16,-2 1-37-16,1 1-12 15,2-2 7-15,0 0 0 16,2 1-7-16,-3-1 2 15,2 0-1-15,-2 2 2 16,-1 0-4-16,3 0 15 16,-1-1 2-16,0 1-8 15,2-2-2-15,1 1 9 16,4 0-11-16,4 0-4 16,2-2-4-16,5 3-1 15,4-3 0-15,5 3-4 16,3-1 3-16,6-1-3 15,4 2 10-15,-1 0-6 0,7-1-5 16,-3-1-2-16,5 0 5 16,-2 0-4-16,2-2 0 15,1-2-1-15,0 1 5 16,1 0 1-16,2 3 2 16,1-3-2-16,2 3-1 15,2-1 3-15,-2 1-4 16,0-1-4-16,-3 2 2 15,-5-1 0-15,-4 1-2 16,-9 1 4-16,-5-3-4 16,-12 3 1-16,-4-3 10 0,-9 2 10 15,-3 0-13 1,-2-1-2-16,-1 2 0 0,1-1-5 16,-2 1-1-1,0-2 0-15,0 2-1 0,0 0-5 16,0 0-3-16,-2 2-8 15,2-2 0-15,-1 0-7 16,-5 1-14-16,-3 2-53 16,-9 1-82-16,-6 2-49 15</inkml:trace>
  <inkml:trace contextRef="#ctx0" brushRef="#br0" timeOffset="-154659.25">14272 8011 209 0,'-5'-5'0'15,"4"2"-10"-15,-1-1-27 0</inkml:trace>
  <inkml:trace contextRef="#ctx0" brushRef="#br0" timeOffset="-154059.41">14272 7983 195 0,'0'-2'86'16,"0"-1"-7"-16,0 0-13 15,1 0-17-15,1 0-30 16,-1-2 8-16,4 1 4 16,-2 0-9-16,1 0 33 15,-1 1-15-15,2-1 9 16,-1 1 2-16,-3 0 2 16,1 1-2-16,-2 1-15 15,0 0-5-15,-2 1-7 16,2 0-3-16,-1 0-4 15,-3 0-3-15,4 1 0 0,0-1-7 16,-2 0-4-16,2 0-1 16,-1 1-1-16,2 2 4 15,1 2 5-15,2 2 0 16,2 3-3-16,6 3 2 16,3-2-6-16,3 1 2 15,4 1-3-15,2-2 5 16,1-1-7-16,-2 4 6 15,1-3 0-15,-2 0-4 16,-5 2 0-16,-1-6-1 16,-6 0 0-16,0-1 1 15,-2-3-1-15,-3 0 0 0,-1 2-1 16,1-2 0-16,-4-1 0 16,2-1-2-16,-3 1 2 15,3 0-1-15,-3 0-1 16,0 0-1-16,-3 1 3 15,0 4 7-15,-4 5 4 16,-4 1-8-16,-5 8 2 16,-5 0-1-16,-6 2-4 15,-3 0 2-15,-3 2 0 16,-1-3 0-16,0-1-2 16,1 0-7-16,2-3-4 0,4 1-2 15,4-4-5 1,5 0-13-16,6-6-10 0,4-3-23 15,5-2-11-15,3-4-3 16,1-2-49-16,4-6-251 16</inkml:trace>
  <inkml:trace contextRef="#ctx0" brushRef="#br0" timeOffset="-153625.04">14469 7628 321 0,'-2'-8'99'0,"1"-2"-30"16,-1 3-13-16,1-1 27 16,1 0-47-16,0 3 31 15,0 0 5-15,1 3-33 16,-1-1 4-16,2 1-20 0,-2 2-17 15,0 0-5-15,0 5-1 16,0 5 37-16,1 4-16 16,1 11-10-16,-1 5-8 15,-1 5-3-15,2 3-7 16,-2 1-32-16,0 2-64 16,0-5-66-16,-2-1-72 15</inkml:trace>
  <inkml:trace contextRef="#ctx0" brushRef="#br0" timeOffset="-151830.37">15601 7903 453 0,'15'-8'43'0,"-8"0"14"16,-1 0-15-16,0 1-38 15,-2 2 15-15,2-1-12 16,2-2 12-16,0 2 19 16,-1-1-9-16,-1 0 6 15,-3 3 6-15,-3-1-21 16,-2 0 10-16,-2-1-5 15,-6 3-15-15,-1 0-3 16,-8 0-6-16,-2 6 3 16,-6 3 2-16,-3 8-3 15,-3-1 1-15,3 7-1 16,0 2-1-16,5 2-1 0,3-2-1 16,4 3-1-16,3-6 0 15,6-2-1-15,4-6-1 16,4 0 3-16,2-4 0 15,1-3 0-15,4-1 5 16,0-2-2-16,7-2 13 16,4-4-16-16,4-2 2 15,1-3 3-15,2-2-2 16,-3-1-2-16,0-3 0 16,-2 3 1-16,-1-3-1 15,0 0-1-15,-3 1 0 0,-3 0 5 16,1 5-5-1,-6 1 4-15,0 2 4 0,-4 4-2 16,-3 2 2-16,0 0-5 16,4 1-3-16,-4 0-1 15,1 1-4-15,1 2 5 16,-1 1 0-16,4 4 3 16,-1 5 4-16,2 2 1 15,1 4-4-15,0 5-2 16,-3 3 1-16,1 1-1 15,-1 6 0-15,1-1 0 16,-1 2 0-16,3-4-1 16,0-1 6-16,-1-3-1 0,0-1 1 15,-2-2-4 1,-1-2 2-16,1-3-2 0,-1-5-2 16,-3-4-1-16,2-2 1 15,-2-4 2-15,0-4 4 16,0 0 7-16,0 0 8 15,0-1-1-15,3-3-17 16,0-5-3-16,1-6-2 16,4-4 1-16,2-8-14 15,1 0-3-15,1-7-3 16,4 3 0-16,-1 0 4 16,1 4-8-16,-2 7-4 0,-2 8-15 15,-2 5-46 1,-2 6 0-16,0 4-69 0,0 1 34 15,-2 3-167-15</inkml:trace>
  <inkml:trace contextRef="#ctx0" brushRef="#br0" timeOffset="-151501.25">16021 8095 536 0,'-4'-5'110'16,"0"-1"-39"-16,2 0-11 16,0 2-43-16,2 4-8 15,0 0 5-15,2 0-2 0,-4 0 12 16,4 0 2-16,-4 0-7 16,2 1-13-16,-1 2 2 15,-1 1 10-15,1 4-9 16,-2 6-2-16,-3 3 0 15,3 2-7-15,-1 2 1 16,1 4-3-16,0-4 3 16,3 1-1-16,0-1 0 15,-2-1-15-15,1 0-13 16,1-2-38-16,-2-3-22 16,0-3-82-16,1-3-41 15</inkml:trace>
  <inkml:trace contextRef="#ctx0" brushRef="#br0" timeOffset="-150129.48">16151 7833 543 0,'-6'-6'77'0,"3"-2"-6"15,-1-1-45 1,-1 3-4-16,2 2-17 0,0-1 2 16,0 0-4-16,-2 1 0 15,-2-3-1-15,-2 0 9 16,-3 0 1-16,-2-1 14 15,-3 0-8-15,0 1 2 16,0 0-6-16,0-1-2 16,0 2-1-16,1 0-4 15,0 1 3-15,1 1-5 16,-1 0-2-16,-1 0 1 16,-3 1 0-16,-1-1 1 15,-2 3 5-15,-4 0-8 16,-2 1 6-16,-1 1-5 0,0 0 0 15,-2 3 0-15,-2 0 4 16,3-1-4-16,-3-1 5 16,4 2-1-16,3-1-2 15,3-1 0-15,0 0 1 16,5 1-3-16,2-3 8 16,0 2-6-16,0 2 4 15,-1 0-3-15,-1 3-1 16,-1-1 2-16,0 2-3 15,-1 3 3-15,3-2 1 16,0 3-6-16,3-1-2 16,-2 0 4-16,4 2 0 15,0 1 2-15,1 0-3 0,0 3-2 16,-1 1 3-16,2 0 0 16,1 4-3-16,1-1 3 15,1 3 1-15,1 1-2 16,1 1 2-16,1 4-1 15,1-1-2-15,2 1 3 16,1-1-3-16,1 1-1 16,3-5 1-16,-1 2-1 15,5-2 2-15,2 1-2 16,0-2 0-16,3 1 0 16,2 1 1-16,0-1 3 15,4 2-5-15,-2 0 2 16,1 0-1-16,0-1 1 15,1 0 2-15,2-2-3 0,-2-2 2 16,3-3 0-16,-1-1-2 16,1-4 5-16,2 0-1 15,-1-1 1-15,0-1-4 16,4-3 0-16,-4 1-2 16,1-1 0-16,-1-3 0 15,-1 1 0-15,-1-2 6 16,3-1-5-16,2-3 0 15,2 1 2-15,4-5-2 16,4 0-1-16,1-3 0 16,0-1 0-16,-1-1 3 15,-3-4 0-15,-2 3-3 16,-5-2 3-16,0-3-2 0,-1 3-2 16,-3 0 2-16,3-1 2 15,-1-2-2-15,3 1-2 16,-1-3 1-16,0 1 0 15,-3-2 5-15,0 0-5 16,-1-2-3-16,-3-4 3 16,-2 0 0-16,-1-1 0 15,-2-1-2-15,-2-1 2 16,-2 2-1-16,-2-1 2 16,-4-1 0-16,-1 1-1 15,-2-3-2-15,-2-2 2 16,0-3-3-16,-1-1 3 0,-3 0 0 15,1 0-1-15,1 1-1 16,-4 1 1-16,2 3 0 16,-1 6 1-16,-2-1-1 15,0 3 0-15,-3 2 0 16,1 2 0-16,-3 3 0 16,-1 1-2-16,-5 3-1 15,1 2-1-15,-7 2-3 16,-1-1 5-16,-1 3-4 15,0 1-2-15,-2 2 0 16,2-1-2-16,1 2-5 16,-1 0-2-16,5 0-9 15,-1 3-11-15,5 3-16 16,3 2-35-16,4-1-51 0,3 6-58 16,3-1-180-16</inkml:trace>
  <inkml:trace contextRef="#ctx0" brushRef="#br0" timeOffset="-149364.6">16297 8208 427 0,'-1'-5'47'0,"-1"1"-15"15,1 1 23-15,-1 0-29 16,2 1-10-16,0 2 25 16,-1 0 13-16,1 0-2 15,0 0-3-15,0 0-6 16,1 0-25-16,1-1-4 16,-1-1-13-16,5 1 13 15,5-1-11-15,2-4-2 16,6 3 7-16,7 0-3 0,5-2-1 15,6 0-2-15,5-1 1 16,7 0-1-16,8-2 0 16,4-2 2-16,6 1 0 15,9-3-7-15,5 2 6 16,4 1 6-16,-3 0-8 16,-2 3 1-16,-9 1 0 15,-12 0-1-15,-15 2 0 16,-14 1 1-16,-14 2 6 15,-9-2 12-15,-5 2 0 16,-2 0-7-16,0 0-9 16,-2 0-3-16,2 0-1 15,0 0-4-15,-1 0-4 0,1 0-14 16,-5 2 5 0,-2 0-40-16,-3 4-35 0,-8 1-50 15,-3-3-42-15</inkml:trace>
  <inkml:trace contextRef="#ctx0" brushRef="#br0" timeOffset="-148696.98">16663 8000 332 0,'-2'-6'107'15,"-1"1"-25"-15,2-3-16 16,-1 4 15-16,1 1-34 16,1 1 2-16,0 2-13 0,0-2-15 15,1 2-17 1,-1 0-1-16,2 0 10 0,-1 2 14 16,2 1-21-16,1 1 21 15,3 0-12-15,-1 4-9 16,1-1 6-16,3 1-6 15,1 1 2-15,3 1 0 16,0 0-1-16,1 2-7 16,2-2 12-16,-1 3-12 15,2-2 3-15,-3 1 2 16,-2-4-5-16,-1 1 1 16,-2-4 0-16,-2 2 4 15,-3-1-5-15,-2-1 0 16,1 2 2-16,-4 1-2 0,0 0 6 15,-1 1-2-15,-5 0 3 16,-4 4-2-16,-4-1 1 16,-4 4-3-16,-7 0-1 15,2 2-1-15,-2-2 2 16,0 1-3-16,3 0 0 16,3-1-1-16,0 1-1 15,5 0-9-15,4-1-9 16,0-3-9-16,2 2-33 15,2-1-45-15,4-1-44 16,-1-3-15-16</inkml:trace>
  <inkml:trace contextRef="#ctx0" brushRef="#br0" timeOffset="-148276.97">16815 7604 430 0,'-1'-12'133'0,"-2"-1"-32"15,1 4-12-15,2-3-18 16,0 7-46-16,0 0-24 16,3 2 1-16,-1 4-1 15,1 6 12-15,1 2 16 16,0 6-12-16,-1 7-7 15,0 7-2-15,-3 5-7 16,-1 3-1-16,-3 4-3 16,0-2-23-16,-3 3-43 0,3-2-17 15,-3-1-58-15,1 0-23 16</inkml:trace>
  <inkml:trace contextRef="#ctx0" brushRef="#br0" timeOffset="-145945.48">17970 7724 250 0,'0'-3'73'0,"0"2"-2"16,0-1-21-16,0-1-23 15,0 3 2-15,0 0 15 0,0 0 4 16,0 0 5-1,-2 0-8-15,2-2-16 0,0 2-5 16,-1 0-13-16,-1-3-6 16,2 1-3-16,-3 2 1 15,1-1-2-15,1-2 3 16,-2 2 1-16,0 0 9 16,0-1 2-16,1 0 6 15,-1-1-5-15,-2-2 8 16,3 3-22-16,-2-3 9 15,0 3-4-15,0-5-5 16,-2 4 0-16,1-2 1 16,-2 3 0-16,1-1 1 0,2 2-4 15,-1-2 3-15,-1 3-2 16,-2-3-1-16,2 3 1 16,-4-2 2-16,1 2-2 15,-1-1 3-15,3 1-1 16,-1-2-1-16,-2 1-2 15,4 1-1-15,-2-3 5 16,-1 3-4-16,-2-5 5 16,3 5 2-16,-3-2-5 15,1 0 0-15,0 1-2 16,-1 1 1-16,-2 0-2 16,1 0 0-16,1 0 0 15,0 1 2-15,-2 1-2 16,0 0 1-16,3 3 1 15,-3-2 1-15,0 0-3 0,1 0 3 16,-1 0-1-16,4 1 3 16,0-1-3-16,-1-1-1 15,4 1 4-15,-2-1-4 16,1 4 6-16,-1-4 3 16,2 2-3-16,0-1-1 15,0 1-4-15,-1-1 2 16,3 0 2-16,-4 1-5 15,4 0 6-15,-1-1-5 16,0 1 1-16,-1 3 5 16,-3-4-7-16,2 3 6 15,-2 2-3-15,-3-1-1 0,3 0 2 16,0 2 0-16,-1 1-3 16,0 0-1-16,2 0 7 15,0 1-6-15,0 0 1 16,2 0 2-16,-2 1-1 15,2 2-2-15,-1 0 0 16,1 2 2-16,1 2-2 16,2 3-2-16,0 0 1 15,3 3 0-15,-1 1 1 16,1 0 1-16,0 1-2 16,0 2 4-16,0 0 0 15,3-1 1-15,-2-1-1 0,2-1 1 16,2 0-3-1,-2-5 0-15,3 2 3 0,0-3-1 16,0 0-2-16,0-2-2 16,3 1 5-16,-1-1-3 15,0-1-2-15,1-2 0 16,-1 3 1-16,0-2 1 16,1 0 3-16,0-1-4 15,2-1-1-15,-3 0 6 16,3 1-6-16,2 0 0 15,0 0 0-15,-2-1 0 16,0-2-1-16,-2 1 1 16,0-2 1-16,1-3-2 0,1 1 1 15,0 1 1 1,0-2 0-16,4 0-1 0,0-2 1 16,-2 1 3-16,4 0-5 15,-1-2 2-15,2-2 0 16,-1 2-1-16,0 1 0 15,0-5-1-15,-1 3 6 16,2-2-6-16,0-1 1 16,1 0 2-16,2-3-2 15,-1 2-1-15,0-1 0 16,0-3 0-16,-2 1 1 16,1-2-1-16,-2 1 0 15,2-2 3-15,-1 0-3 16,-2-3 2-16,2 4-2 0,-1-2 0 15,2-1 0-15,0-1 0 16,2 2 3-16,0-2-3 16,1 1 0-16,-1-2 0 15,-1 2 1-15,4-3-1 16,-5 3 1-16,2-3 1 16,-2 1-2-16,-2 0 2 15,-1 1-4-15,-2 1 2 16,0-1 0-16,0 0 0 15,1-1 1-15,-2-3-1 16,2 1 0-16,0 0 1 16,0-2-1-16,-3 1 0 15,3 0 1-15,-5-1-1 0,-1 1 2 16,-1-3-1 0,2 0 0-16,-4 1-1 0,3-3 0 15,0 2 0-15,-2-1 0 16,1 0 0-16,-1 0-4 15,-2-4 8-15,-1 2-4 16,-2-4 1-16,-2-1-2 16,-2-1-1-16,1 1 2 15,-5 0 2-15,1 3-2 16,-1-2-1-16,-1 3 1 16,-5 2-3-16,2 1 3 15,-4-1 0-15,-1 2 0 0,2 0 0 16,-4 2 0-16,1-1 0 15,-2 0-1-15,-1 2 0 16,1 1-3-16,-4-1 4 16,1 4 0-16,1-2 0 15,-1 3 0-15,0-2 0 16,2 2 0-16,0 0-1 16,-2 1 0-16,1-3 1 15,-4 3-1-15,-1 0 0 16,-3-1 0-16,-2 1 1 15,0-2 0-15,2 1 0 16,3-1 0-16,0 1 0 16,2 0 0-16,-1 0-1 0,3 2 1 15,0 1-3-15,-3 1-7 16,-1 3-4-16,-4 2-3 16,-3 2-4-16,-4 5 3 15,0 4-10-15,-4 5-4 16,3 7-13-16,1 6-15 15,0 8-47-15,4 8-110 16,6 2-158-16</inkml:trace>
  <inkml:trace contextRef="#ctx0" brushRef="#br0" timeOffset="-144399.4">17828 7986 218 0,'0'-7'80'16,"0"3"-51"-16,0 1 45 16,-2-2-34-16,2 0-26 15,0 1-2-15,0 0 12 16,-2 0 28-16,1-1-44 0,1 2 16 15,-4-2 10-15,4 0-13 16,-2-2 4-16,-1 2 11 16,2 0-18-16,-2-2 13 15,0 2-13-15,0-1-8 16,1 1 14-16,-1-2-13 16,-1 1 1-16,-1 1 4 15,-2-1-8-15,-1 2 1 16,1 1 3-16,-3-1-3 15,-2 3 4-15,1-2-6 16,-5 3-3-16,2 3 3 16,-2-1-2-16,2 1 4 0,-3 3-2 15,3 1 0 1,-4 2 4-16,3 5-5 0,-1 0 3 16,4 3-7-16,-2 2 2 15,7 1-1-15,0 2 2 16,1 1 4-16,0 1-2 15,3-2 1-15,-2 1 2 16,4 0-1-16,-2-3 0 16,1-3-4-16,1 3 7 15,1-2-7-15,1 2 6 16,2-3-5-16,0 0-4 16,2 0 6-16,1-2-6 0,3 0 7 15,-2-1-5-15,2 2 0 16,1-3 2-16,1 2-2 15,0-2 1-15,0 0-2 16,0-4 0-16,-1 3-1 16,1-4 2-16,-1 4 1 15,4-5-1-15,0 3 4 16,2-1-3-16,3 1-1 16,0-3-2-16,-2 1-1 15,0-3 1-15,1-1 1 16,-3-1 1-16,-1-1-2 15,2-2 4-15,-2 0-6 16,0 0 1-16,2-2 2 16,0 2-3-16,-1-1 0 15,4-1 2-15,-3-1 1 0,3 0-2 16,-3 1-1-16,0-2 0 16,2 0 0-16,-2 0 0 15,4-2 2 1,1 0-2-16,-3 0 1 0,1-1 0 15,-1-1 2-15,-3-1-3 16,3-1 0-16,-3-2 1 16,-1-1-1-16,2-2 2 15,-2 1-1-15,0-2-1 16,-2 1 0-16,1 0-2 0,-1-1 1 16,-2 1 1-1,-2-2 1-15,-3 1 2 0,2 0-2 16,-5-1 2-16,5-1-2 15,-4 0 0-15,0-1-1 16,1 2 0-16,-1-3-1 16,-2 1 1-16,1-1 1 15,0 2-1-15,-4-1 0 16,0-1 0-16,1 1 0 16,-3 2 1-16,-1-1-1 15,-2 3 0-15,1 1-1 16,-1 0 1-16,-3 2 0 15,-1 0 0-15,2 0 0 16,-2 2 0-16,-2-2 0 16,-1 3-1-16,-2-2 1 15,-1 2 0-15,-3-4 0 16,-2 4 0-16,-1-3-1 0,-4 3 1 16,-1-1-3-16,-2 0 3 15,3 1 1-15,-3-1-1 16,2 5-2-16,-2 0-5 15,2 2-5-15,-2 6-5 16,-3 3 1-16,0 5-9 16,-1 1-1-16,-2 8-24 15,4 3-18-15,4 4-67 16,2 7-95-16</inkml:trace>
  <inkml:trace contextRef="#ctx0" brushRef="#br0" timeOffset="-143485.12">17854 8129 459 0,'-3'-7'69'0,"1"-3"35"16,0 0-57-16,-1 3 7 15,2 0-34-15,-2 1 7 16,3 2-2-16,-2-1 1 16,-1 2-16-16,0-2-7 15,-1 1 12-15,-7 4-5 16,1-3 3-16,-7 3 0 16,-1 3 10-16,-2-1-6 15,0 3-6-15,-2 5-3 0,1 0-6 16,2 6 0-1,5 1-1-15,4 1-1 0,4-1 0 16,5-3-2-16,2-2 2 16,3-3-3-16,1-1-11 15,-1-6 14-15,4 0 15 16,1-6-3-16,5-1-6 16,4-3-2-16,-1-4 0 15,4-2 5-15,-1-2-5 16,-2 0 9-16,-1 0-2 15,-5 4-4-15,-5 2-2 16,2 2-4-16,-6 4-1 16,0 4 0-16,-2 0 0 0,3 0-7 15,-3 0 7-15,2 3-1 16,2 1 2-16,-1 1-4 16,2 5 6-16,-2-3-2 15,1 6 0-15,-2 0 2 16,1 2-3-16,1 0 3 15,0 0-3-15,-1 1 3 16,-1 1-3-16,0-2 0 16,-2-1 0-16,1-5 2 15,-1 2-2-15,1-6 0 16,-2-1 0-16,0-3 0 16,0 1 0-16,0 0 0 0,0-2 1 15,1-2-1 1,1 2 5-16,-1-2-4 0,2-2-1 15,3-2 0-15,3-7 0 16,2-2-1-16,1-3-11 16,5 0 2-16,0-1-5 15,-1 2-6-15,-1 3-2 16,-1 1-37-16,-3 4-59 16,0 3 17-16,-1 5-22 15,-3-1 9-15,-3 5-32 16</inkml:trace>
  <inkml:trace contextRef="#ctx0" brushRef="#br0" timeOffset="-142988.97">18087 8148 455 0,'0'-5'79'15,"-1"0"13"-15,1-1-27 16,0 2-10-16,1 0-12 16,1 1-19-16,-1 0 26 15,1 0-1-15,2-1-33 16,-3 0-8-16,3-1 5 0,0 0-5 16,-1 3-4-1,0-3 2-15,0 5-3 0,-3 0-3 16,2 0-2-16,-4 0-1 15,4 3 1-15,-2-3 2 16,3 2 2-16,2 3-2 16,0-1 2-16,1 3 0 15,-2 2 2-15,-2-1 2 16,2 3 4-16,-4 1-3 16,-1-2-3-16,-2 2 4 15,-2 0 1-15,-2-3-1 16,-2 1-3-16,2-1-3 15,1-4-2-15,0 0 0 16,5-2 0-16,0-3-1 16,1 0-1-16,2 0 2 15,8 0 2-15,5-3 3 16,3-2-5-16,9 1-12 0,1-2-41 16,2-1-9-16,-2 0-136 15,-1 0-86-15</inkml:trace>
  <inkml:trace contextRef="#ctx0" brushRef="#br0" timeOffset="-141527.42">18469 7850 143 0,'-6'0'87'0,"-1"-1"-38"15,2-2 24-15,1 1-13 16,-1 1-21-16,2-2-3 16,0-1 24-16,2 4 7 15,-1-3 2-15,2 3-19 0,0-2-19 16,0 0 6-16,2 0-6 16,-1-4-5-16,2 2-2 15,2-2-4-15,1 2-9 16,4-3 0-16,0 0-7 15,6-1 11-15,6 1-10 16,3-2 12-16,8 1-11 16,1-1 0-16,6-1 6 15,-2 3-3-15,2 0-1 16,-2 1 2-16,0 2-9 16,-2 1 6-16,-3 3-5 15,-2 0-3-15,-1 3 1 16,-5 0-1-16,-2 1 1 0,1 3-1 15,-5-4 2-15,-1 3 0 16,-2-1 0-16,-2 1 3 16,1 0 1-16,-2 0 2 15,1 2-5-15,2 1 5 16,0 0-6-16,-1-2 0 16,2 3-1-16,-5-3 0 15,1 0 2-15,-6-1-2 16,-1-2 0-16,-1 1-5 15,-3 0 5-15,-1 0 5 16,2 2-5-16,-3 1 0 16,0 1 1-16,0 2 0 15,0 2-1-15,-4-1 2 0,-1 2 4 16,-3 1-3 0,-1 0 2-16,-4 2 1 0,-1-1 1 15,-3 0 1-15,0 0-4 16,-1 0-2-16,-1-1 1 15,0 0-1-15,1-5 0 16,0 1-2-16,-3 0 2 16,0 0-2-16,1-4 0 15,0 2 2-15,-4-3-1 16,2 0 1-16,-1 0-1 16,-2-1-1-16,-2 0-1 15,2 0 1-15,1-2 0 0,3 1 2 16,1-1-2-16,3-1 0 15,3-2 1-15,-2 0 2 16,4-2-1-16,-1 2-1 16,2 0 0-16,1 0-1 15,3 0 0-15,3 2 1 16,0-4-2-16,1 2 1 16,1 0-1-16,2 0 1 15,2 0 0-15,-2 0 0 16,0 0 0-16,1 0-2 15,1-2-4-15,-2 1-8 16,0 1 0-16,0 1-9 16,0-1-17-16,0 0-27 15,0 2-29-15,0-4-38 16,0 1-171-16</inkml:trace>
  <inkml:trace contextRef="#ctx0" brushRef="#br0" timeOffset="-140905.12">18739 7994 481 0,'1'-8'66'0,"2"-1"4"15,2-1-18 1,-2 3-22-16,2 0 4 0,-1 3 16 15,0 0 23-15,-1 2-37 16,-1-1 10-16,-1 2-9 16,-1-1-14-16,0 1-10 15,-1 2-9-15,2-1-4 16,-2 2 5-16,-1 2-3 16,-5 3 15-16,0 3-13 15,-3 2 4-15,-4 7 0 16,-3-2-5-16,1 1-2 15,-1-1 3-15,-2-2-4 16,1 1 2-16,-1-3-2 0,-2 1 1 16,1 0 1-1,1-1-4-15,0-2 4 0,5-2-3 16,1-1 2-16,4-1-1 16,1-2 1-16,1 1-2 15,4 2 1-15,-1-3-1 16,0 1 1-16,4 0 0 15,0 1 4-15,4-2-1 16,1 3 0-16,3-1 2 16,2 2 0-16,4-1 3 15,5-1-4-15,4 0-1 16,2-2-3-16,5-2 2 16,2-1 5-16,-1 0-6 15,1-1-1-15,-4 1-2 16,-1 0 1-16,-7-2 0 0,-2 2-1 15,-6-2 1-15,-2 1-13 16,-4-1-11-16,-1 2-14 16,-2 1-13-16,-3 0-83 15,3 1-36-15,-3 1-63 16</inkml:trace>
  <inkml:trace contextRef="#ctx0" brushRef="#br0" timeOffset="-140258">19366 7662 142 0,'-6'-1'410'15,"0"-3"-307"-15,1 1 11 16,0 0-38-16,4 1-51 16,-1 1-11-16,2 1 2 15,0 0-1-15,0 1-10 0,0-1 5 16,0 5 9-16,-1 2 5 16,-4 1-6-16,4 6 7 15,-3 3-16-15,-1 4-1 16,1 4-7-16,-1 1 6 15,-1 4-7-15,1-1 3 16,0 1-3-16,0-1 3 16,2 1-3-16,3-1-4 15,0-1-10-15,2-2-31 16,-2-3-21-16,0 0-117 16,-5-4-91-16</inkml:trace>
  <inkml:trace contextRef="#ctx0" brushRef="#br0" timeOffset="-117311.93">15466 8740 229 0,'2'-7'50'15,"-1"0"18"-15,1 2 0 16,0-1-24-16,-1 3-7 15,-1 1 2-15,2-1-3 16,-2 1-3-16,0 0 1 16,0 2-11-16,-2-1-1 0,2 1 3 15,0-1 2-15,-1 1 4 16,1 0 2-16,0 0-6 16,0 0-5-16,0 0-6 15,0 0-4-15,1 1 1 16,-1-1-1-16,0 0-4 15,0 0 0-15,0 1-3 16,-1 1 6-16,-1 0 11 16,2 4-6-16,-2 2-6 15,1 0 1-15,-1 1 0 0,1 1-1 16,-3-1 1 0,2 2 3-16,-1 1-2 0,1-1-3 15,-2 2-5-15,1-2 3 16,2-1-2-16,-1 0-2 15,-1-1 4-15,3 4-2 16,-1-4 3-16,1-1-2 16,0 2-4-16,0 0 3 15,-2-1 0-15,2-1 1 16,-1 0-2-16,-1 1 1 16,2-2-4-16,0 0 2 15,0 0 0-15,2-2 0 16,-2 2-3-16,0 1 5 15,1 1 0-15,-1-1-1 16,2 1-1-16,-1 0 0 0,1-1-1 16,-1 2-1-16,1-1 0 15,1-1 0-15,1 1 3 16,0-1 0-16,0-1 0 16,3 2-3-16,-1-2 1 15,-1 1 2-15,3-1-1 16,-2 0 1-16,2 1-1 15,-2 0 0-15,1-2-1 16,0 0 0-16,0 2 0 16,0-2 2-16,2-1-4 15,-3 2 3-15,1-2-2 16,0 1 2-16,-1 0-2 0,1-1 0 16,0 0 2-16,-1 1 2 15,2-3-3-15,0 4-1 16,2-4 0-16,-3 3 1 15,1-3-2-15,2 2 0 16,-1-2 4-16,-1 0-4 16,0 1 2-16,0 1-1 15,-1 0-1-15,1-3 0 16,2 1 2-16,-2 0-1 16,-1-2 2-16,-1 2-3 15,3-1 2-15,-3-2-2 16,0 2 2-16,0-2-2 15,0 3 1-15,1 0 0 16,1 0-1-16,-1-2 0 16,1 2 1-16,-1-3 0 0,2 0 1 15,-1-1 3-15,2-1-2 16,-1-1 0-16,0-1 2 16,0-1 0-16,1 0-1 15,-2-1 2-15,-1 0-3 16,2-3 0-16,-4 1-1 15,4 1 0-15,-5 0 1 16,2-4-3-16,0 5 0 16,-2-4 1-16,-1 1 1 15,2-1-2-15,-1 2 1 16,1-4-1-16,0 3 0 16,0-3 0-16,-2 2 0 0,2-1 2 15,-1 0-2 1,-2 1 0-16,4-2 0 0,-3 0 0 15,5 0 1-15,-3 0-1 16,-2 0 0-16,2 0 0 16,-1 1 0-16,-1 0 1 15,0 0-1-15,0 3 0 16,1-2-1-16,-1 1 1 16,0 0 0-16,0 1 0 15,0-1 0-15,-3 1 1 16,3-1-2-16,-1-2 2 15,2 2-1-15,0-1 0 16,-1 0 1-16,5-19-1 0,-6 26 0 16,-1-1 0-1,-1-1 0-15,2 0 0 0,-1-1 0 16,0-2 0-16,1-2 0 16,0 1 0-16,1 1 0 15,-2-2 0-15,1 0 1 16,1 0-1-16,-2 0 0 15,2 2 0-15,-2-1-1 16,1 1 1-16,1 1 0 16,-2 2 0-16,1-2 0 15,-1 4-1-15,-1 2-1 16,0 0 1-16,0 1-10 16,0 0-7-16,0 0-9 0,0 0-12 15,-1 0-8-15,1 1 3 16,-2 3 10-16,-2 5-25 15,-2 3-35-15,-3 2-74 16,-3 1-53-16,-4-1-145 16</inkml:trace>
  <inkml:trace contextRef="#ctx0" brushRef="#br0" timeOffset="-116463.23">15854 8878 201 0,'-4'5'89'0,"2"-2"13"0,0-3-17 16,2 0-10-16,0 3 8 15,0-3-11-15,0 0-8 16,0-3-12-16,2 3-9 15,-2 0-13-15,0 0-6 16,2 0-5-16,-2 0 0 16,1 0-2-16,-1 0-1 15,0 0-2-15,2-2-3 16,1-1-2-16,1-3 0 16,2 0 4-16,2 0-2 0,0-2 6 15,-1-3-4-15,0 2-3 16,-1-2-1-16,3-2-4 15,0 1 0-15,0-2-2 16,1-1-2-16,2 2 2 16,-1 0-1-16,2 2 0 15,-2 0 0-15,-1 1 2 16,2-1 1-16,-3 0-1 16,-3 3 0-16,3 2 0 15,-3-2-3-15,-3 3 1 16,1-1-1-16,1 0-1 15,-2 2 4-15,0 0-1 16,1 0-3-16,-1 1 2 0,-3 2-1 16,3-2 0-16,-3 3 4 15,1-2-1-15,-1 2 1 16,2 0 0-16,-2 0-2 16,0 0-3-16,0 0-2 15,-2 0 1-15,2 0 0 16,0 0-1-16,0 2 0 15,3 2 2-15,0 0 3 16,2 0-2-16,3 3 2 16,0 1-2-16,1-2 0 15,-1 2-1-15,2-2 2 16,-2 1-1-16,-1 0 1 16,-1 3 1-16,4 0 2 0,-2 1-4 15,1 1 2-15,0 0 2 16,0 0-1-16,-2 0-1 15,-1 1-1-15,-1-1 0 16,2-1-2-16,-2 0 0 16,-2-2 2-16,1-1-2 15,-1-1 0-15,2 0-3 16,-1 0 3-16,-1-3-18 16,2 2-22-16,-1 1-8 15,-3-1-10-15,1 3-31 16,-4-1-58-16,-1 3-68 15,-4 0-137-15</inkml:trace>
  <inkml:trace contextRef="#ctx0" brushRef="#br0" timeOffset="-115722.02">16109 9244 421 0,'2'-4'97'0,"0"-1"11"0,2-2-25 16,0 3-29-16,-1 0 2 15,0-1-13-15,0 1-11 16,-1 3-5-16,-2-1 0 16,0 2-4-16,0 0-9 15,0 2 7-15,0-2-5 16,0 1 0-16,0-1-4 15,0 2 5-15,0 3 6 16,1-2-8-16,2 4 0 16,0 3-2-16,0 3-8 15,2-1 6-15,0 3-5 16,0 0 0-16,-2 2 2 0,0 0-1 16,-1 3 8-1,1 0-9-15,-2-1 11 0,1 0-11 16,0-2 1-16,2 1 5 15,-3 0-3-15,3-2-6 16,-2-1 0-16,1-1-3 16,-2-2 0-16,2-5 0 15,-1-1 0-15,-1-2 0 16,-1-1-9-16,2-3-5 16,-2 0-16-16,0-2-1 15,0 2-9-15,-2-1-21 16,1 1-52-16,-5 1-150 15</inkml:trace>
  <inkml:trace contextRef="#ctx0" brushRef="#br0" timeOffset="-110583.27">13320 8671 122 0,'0'-3'61'0,"2"0"-30"16,-2 1-12-16,0 0 0 15,0 2 0-15,0 0-2 16,3 2 22-16,-2-2 21 16,-2 0-23-16,1-2-13 15,0 2-2-15,0-1-1 0,0 0-10 16,1-1 5-1,-1 1-1-15,0 1 4 0,0 0-2 16,0 0 4-16,-1 0 15 16,1 0 1-16,0 0 0 15,0 0 2-15,0 0-4 16,1 0-2-16,-2 0-5 16,1 0-9-16,0 0-2 15,0 0-2-15,0 0 0 16,0 0 1-16,0 0 3 15,0 0-6-15,-3 0 1 16,3 0-4-16,0 0-4 16,0 0-1-16,0 0-4 0,0 1 2 15,0-1 0 1,0 0-1-16,0 2 1 0,0-2 0 16,0 0 0-16,0 0 0 15,0 0 2-15,0 0 0 16,3 0 0-16,-3 0 0 15,0 0 2-15,1 1 1 16,2-1 1-16,-2 1-1 16,2 2-2-16,2-1 1 15,1 0-1-15,-1 1-4 16,-2 0 1-16,5-1 1 16,-3 0-1-16,1 1-1 15,-2-1 2-15,2 1 0 16,0 1-1-16,2-1 0 0,-1 0-1 15,-1 0 1-15,2 0-2 16,-1 0 2-16,-1 2-1 16,-2-3-2-16,3 2 1 15,-3-1 0-15,3 2-1 16,-1 0 1-16,0-1 0 16,2 2 1-16,-1-1-2 15,0 1 1-15,1-2 0 16,0 0-1-16,-2 1 0 15,1-3 0-15,-1 1 1 16,-3 1-1-16,3-1 0 16,-3-1 1-16,2 3-1 0,0-2 1 15,1-1 0-15,-1 2-1 16,2-1 0-16,1 2 1 16,0 0 0-16,2-1-1 15,-3-1 0-15,3 2 1 16,-2 1-1-16,1-2 1 15,0 1 0-15,1 0 0 16,1 1 0-16,-1-2 1 16,2 2-2-16,0-1 0 15,1-1 1-15,1 2 2 16,2 1-2-16,-2-1 0 16,2 0-1-16,-1 1 1 15,0 0-1-15,0-1 1 0,0-2-1 16,0 0 0-1,-2-1 0-15,4-1-1 0,-4 2 0 16,3 1 1-16,1-1 0 16,1 0 4-16,1 2-4 15,6-1 0-15,-2 1 0 16,2 2 1-16,1-3-1 16,-1 1 0-16,-1 0-1 15,-2-1 0-15,-2-1 1 16,0-1 2-16,-2 0 0 15,0-1-2-15,0 0-1 16,-1-2 1-16,0 1 2 16,-2-2 2-16,3 1-3 0,-3 0-1 15,0-2 0-15,3 1 3 16,1 0 0-16,0-2-2 16,0 2-1-16,0-2 1 15,-1 1-1-15,0 1 4 16,-5-1-3-16,1 2-1 15,-4 0 1-15,0 0 0 16,-2-3-1-16,-2 3 1 16,3 0-1-16,0 0 1 15,-3-2 0-15,0 0 1 16,3 1-2-16,1 0 0 16,-2-2 1-16,1 0 1 0,-2 1-1 15,5-1-1 1,-3-1 0-16,3 1 0 0,-2 1 0 15,1 0 0-15,2-1 0 16,-1 3 0-16,-1-3 1 16,3 3-1-16,-1-4 0 15,3 3 0-15,-3-1 1 16,-1 1-1-16,2 0-1 16,-4-2 1-16,2 3 2 15,-3-2-2-15,4 0 0 16,-2-1 1-16,0 1-1 15,3 1 1-15,-3-1-1 16,2-1 1-16,-1 0 1 16,0-1-2-16,1 0 1 0,-1-2 0 15,1 0 1-15,-3 2-2 16,-1 0 1-16,1-1-1 16,-3 1 0-16,2 1 0 15,1-2 1-15,1 0-1 16,0 1 0-16,-1-1 1 15,2 0-1-15,0-1 0 16,0 2 0-16,0-3 0 16,-2 2 2-16,2 1-2 15,-3-1 0-15,2-3-3 16,-1 5 3-16,1-3 0 16,2 1 0-16,-3-3 0 15,0 4 0-15,3-4 0 0,-5 2 4 16,1 0-7-16,2 1 5 15,-2 1-2-15,-1-1 0 16,-2 3 0-16,1-3 0 16,-3 1 0-16,2 0 0 15,0 0-1-15,3-2 0 16,0 1 2-16,0 0 0 16,0 0-1-16,1-3 0 15,-2 3 0-15,2-3 0 16,-2 1 1-16,2 0-1 15,-1-1 0-15,-1 1 0 16,1 0 1-16,-3 2-1 16,0 0 1-16,-2 1-2 0,2-1 1 15,-2-1 0 1,4 0 2-16,-2-2-2 0,0 2 1 16,0-2-1-16,1 0 0 15,-1 1 2-15,-1 0-1 16,1 2 0-16,-2-1 1 15,1 2 0-15,-4 0-2 16,3 1 0-16,-2 2-1 16,-2 1 0-16,0 0 1 15,0-2-1-15,0 2 0 16,-2 0-2-16,2 0-6 16,0 0-12-16,-1 2-8 0,-2-1-11 15,-3 2 2-15,-4 4-31 16,-6 2-53-1,-6 5-40-15,-4 2-85 0</inkml:trace>
  <inkml:trace contextRef="#ctx0" brushRef="#br0" timeOffset="-109755.39">14695 8802 283 0,'8'-3'191'16,"-3"-2"-132"-16,0 0-20 15,-2 1 10-15,0 1-21 0,0-1-4 16,1 3 9-1,-2-1 10-15,-2 2 12 0,3 0 9 16,-3 0-24-16,-3 0-7 16,3 0-2-16,0 0-3 15,0 0-8-15,-2 0-6 16,2 0-3-16,0 2-7 16,0-2 0-16,-1 1 1 15,1-1-3-15,-4 4 1 16,-1-1 2-16,-4 4-1 15,-1 2 9-15,-5 1-3 16,0 3-5-16,-4-1 0 16,1 2-3-16,-4 2 0 15,-1-1 0-15,-1 1 0 0,0 1-1 16,2-1 1-16,-1-2-2 16,3-2 0-16,0-1 1 15,2 0-1-15,0-2 0 16,5-2 0-16,4 1 0 15,0-4 0-15,6-3 0 16,2 0 0-16,1-1 0 16,1-1 0-16,-1 1-2 15,2-1-1-15,-1 1 3 16,5 1 2-16,0 2 7 16,8-2-6-16,5 3-1 0,3 0 2 15,1 1-3 1,2-1 0-16,-1 2 0 0,-2-1-1 15,-2 1 0-15,-1 0-6 16,-5-1-10-16,-1 4-5 16,-3-2-6-16,-2 1-11 15,0 2-15-15,-1-1-55 16,-3 3-40-16,-1 1-36 16,0-3-70-16</inkml:trace>
  <inkml:trace contextRef="#ctx0" brushRef="#br0" timeOffset="-109006.27">14776 9282 255 0,'5'-11'37'0,"0"3"7"16,0-3 4-16,-4 3-4 15,1 4 1-15,-1-1 2 0,-1 2 6 16,0 3 8-1,-1 0-16-15,-1-2-3 0,2 0 5 16,-1 2-12-16,-2-1 3 16,3-1 2-16,-2 1-8 15,1 1-2-15,-2-1-8 16,-1 1-6-16,3 0-3 16,-2 2-4-16,-4 3 7 15,-2 3-4-15,-1 3 1 16,-2 4-3-16,-3 0 1 15,4 0-6-15,2 2-2 16,-1 1 3-16,4-3-1 16,-1 1 1-16,5-3-4 0,0-1 3 15,4-3-3-15,-1 0 1 16,4-3 0-16,0-1 0 16,3 1 2-16,0-3 1 15,2-1 1-15,3-2-1 16,1-2-1-16,4-1-3 15,0-3 2-15,3 0-3 16,-1-3 0-16,0-2 0 16,1-2 0-16,-3 1 0 15,-2-1 1-15,-4-1-2 16,-2 4 1-16,-2-2 0 16,-3 3 0-16,-4-2 1 0,-1 2-2 15,-1 0 0-15,-2-1-2 16,-3 1 0-16,-1-1 2 15,-3 1-7-15,-2 1-4 16,-5 1 1-16,-2 4-10 16,-4 1-2-16,-3 5-15 15,-2 4-6-15,1 3-12 16,0 3-65-16,3 0-38 16,2 2-43-16</inkml:trace>
  <inkml:trace contextRef="#ctx0" brushRef="#br0" timeOffset="-107518.08">13071 7464 261 0,'-2'0'8'16,"-1"-3"-7"-16,2 3-1 15,-2 3 0-15,1 0-1 16,-1 3 1-16,-4 2 0 16,3 0 1-16,-2 2-2 0,1-1 1 15,2 2-6 1,0-2-27-16,2 2-80 0</inkml:trace>
  <inkml:trace contextRef="#ctx0" brushRef="#br0" timeOffset="-105839.53">13152 7660 322 0,'2'0'81'0,"0"-3"-49"15,-2 3-12-15,0-3-14 16,1 3-5-16,-1 0 5 15,2 0-2-15,-2 3 7 16,1-3 23-16,-1 0 7 16,0 0 8-16,0 0 3 15,0 0-13-15,-1 0-3 0,2 0-4 16,-2 0 1-16,1 0-7 16,0 0 0-16,0 0-2 15,0 0-7-15,-2 0-3 16,1-3-1-16,-1 1 2 15,-1-1-4-15,-1 0-6 16,-2 2 4-16,2-1-1 16,-1-1-2-16,1 3-3 15,1-2-1-15,0 0-2 16,0 1 3-16,-2 0 0 16,1-2-2-16,-2 1 5 15,0 0 6-15,0-1-6 16,0 0 0-16,-1 0 0 15,-1-1-3-15,3 1 2 0,-1 0-4 16,-1 1 0-16,3 0 0 16,-1 0-1-16,1-1 1 15,-1 0-1-15,1 2 4 16,-2-2-4-16,-2-2 2 16,1 3-1-16,-2-4 2 15,-1 3 2-15,4-1-4 16,-2-3-1-16,-1 4 2 15,0-3 0-15,1 3 0 16,1-2-1-16,0-1 0 16,-1 3 1-16,2-4 0 0,2 2 0 15,-2-1-2 1,3-1 2-16,-2-1-2 0,0 1 4 16,2-3-3-16,0-1 0 15,0 2 2-15,0-4-3 16,1 2 3-16,2-1-2 15,0 1 2-15,2-1-3 16,-1-1 0-16,2-1 0 16,2 2 1-16,-2-1-2 15,4 0-1-15,-1 1 2 16,0-2 0-16,1 1 1 16,4 1-2-16,-2 0 2 15,1 1-1-15,3 2 1 16,-2-1-1-16,0-1-1 15,3 3 0-15,-3 2 1 0,2-2 2 16,-2 1 1-16,2 2-3 16,2-2-1-16,-2 0 1 15,2 2 0-15,0 0 2 16,2 0-3-16,-2 1 3 16,2-2-1-16,1 3-1 15,-4-2 1-15,5 1-1 16,-4 0 0-16,0 1 0 15,-2 0 1-15,1 1-1 16,-4 1 0-16,-1 1-1 16,0 1 1-16,0-1 0 15,-2 2-1-15,0 1 1 16,0 0 0-16,2 1 1 0,-2 0 0 16,3 1-1-16,-2 1 0 15,1 1 1-15,0 2-1 16,-1-1 2-16,1 0-1 15,-2 2 0-15,-1-2-1 16,0 1 2-16,1-1-1 16,-1 3 0-16,-3-3-1 15,3 2 0-15,-2-2 2 16,-1 2 1-16,0-1 0 16,1-1-2-16,-3 1-1 15,1 2 2-15,-2 0 0 16,3-1-2-16,-2 0 1 0,1 0 0 15,-2 1 1-15,1-2 1 16,-1-1-1-16,0 1-2 16,0 1 3-16,0 0-2 15,0-1 1-15,2 1-2 16,-2 0 2-16,0-1-2 16,0 0 2-16,0 2-1 15,-2-5 0-15,2 2 0 16,0 1 0-16,0-2-1 15,0 2 2-15,0-2 0 16,0 1 0-16,-1 0-1 16,1 1 0-16,-2 0 0 0,1-2-1 15,-2 3 0 1,3-3 2-16,0 1-1 0,-2 1 0 16,1-1 0-16,-2-1 1 15,2 2-2-15,-2-1 0 16,1-1 0-16,1 0 1 15,-1-1-1-15,2 0 0 16,0-2 0-16,-2-1 0 16,2-2 0-16,2 0 0 15,-2-1 1-15,0 0-1 16,2 0-1-16,-2 0-6 16,0 0-2-16,0 0-7 15,0-1-5-15,0 1-11 16,0-1-20-16,-2-2-54 15,0-1-224-15</inkml:trace>
  <inkml:trace contextRef="#ctx0" brushRef="#br0" timeOffset="-104562.06">13314 7536 297 0,'2'-3'123'0,"-1"3"-90"0,1-1-16 15,1 0 1-15,0-1-7 16,2 2 3-16,-2-1 10 16,-1 2 13-16,-1-1 10 15,1 0 6-15,-4 2-10 16,2-2-5-16,0 0-7 15,0 0-5-15,0 1-4 16,0-1-3-16,0 0-2 16,0 1-4-16,-1-1 1 0,1 0 0 15,0 3 2-15,1-3-2 16,-1 0-1-16,2 3-1 16,-1-2 1-16,1 2-5 15,1 2-2-15,0-3 1 16,0 4-1-16,-1-4 3 15,2 2-4-15,-1-1 5 16,-2 2 0-16,1 0-3 16,1-1-2-16,-2 3 0 15,2-1-1-15,0-2 2 16,0 3-3-16,0-2 0 16,1 1 2-16,0 0-3 15,0-1 3-15,-1 1-3 16,0-2 0-16,-1 1 0 15,1 0 2-15,-2-1-3 0,2 1 0 16,-1 1 2-16,-1-1-3 16,2-1 0-16,-2 1 2 15,1-2-1-15,0-1 0 16,2 1-1-16,-3-2 2 16,1 1-2-16,1-1 1 15,-2 1 1-15,1-2 0 16,-2 1-1-16,1-1-1 15,1 0 5-15,-1 1-2 16,1-1 0-16,-1 0-1 16,1 1 1-16,0-1 0 15,-1 0-2-15,1 0 0 0,-2 0-1 16,1 0 2-16,1 0-1 16,-1 0 0-16,3 2 0 15,-2-2-1-15,1 2 0 16,0-2 1-16,0 1-1 15,0-1 3-15,0 0-1 16,1 0-2-16,-1 0 2 16,3 0 3-16,-4-1-2 15,2 1 0-15,1-2-1 16,-2 2 0-16,0-2 1 16,1 0-1-16,1 1 1 15,2-4-1-15,0 1 0 16,1-1 0-16,1-1-2 15,1-1 2-15,-1-3 0 0,2-1-2 16,1-1 1-16,-3 0 0 16,1 2 0-16,-1-3-1 15,-3 2 0-15,0 4 0 16,0-3 0-16,-3 3 0 16,1 2-1-16,-1 0-6 15,-1 0-7-15,-2 4-6 16,0-1-13-16,1 2-9 15,-2 0-21-15,2-1-56 16,-2 2-122-16,1 1 47 16</inkml:trace>
  <inkml:trace contextRef="#ctx0" brushRef="#br0" timeOffset="-102912.08">13669 7020 402 0,'0'-5'84'16,"0"3"-24"-16,0 0-1 16,-2-1-27-16,2 1-16 15,0 2 8-15,2 0 6 0,-2 0 7 16,0 0 4-16,0 0-1 16,-2 0-7-16,2 0-8 15,0-2-6-15,-1 2 0 16,1 2-1-16,0-2-7 15,0 2-5-15,-2 1-2 16,-3 1 2-16,-1 4 3 16,0 2-4-16,-3 2 5 15,0 4-2-15,1 0-2 16,4-1-3-16,-1-1-3 16,2 0 3-16,2-2 1 15,2-3 2-15,1-1 5 16,2 2-4-16,1-4 8 15,1 0-9-15,2 0 9 0,2-1-2 16,2-2-7-16,3 0-3 16,-2-3 1-16,5-1-3 15,-1-3 1-15,0 0 3 16,2-1-3-16,0-4 1 16,0 0-1-16,-2-3-1 15,-1 0 5-15,-6 0-1 16,2-1 0-16,-4-1-3 15,-4-1 2-15,-2-1-4 16,-2-1 1-16,-3 0-4 16,-2 0 1-16,-1 0 2 0,-3 0-1 15,-1 2-5 1,-1 2 3-16,-4 5-5 0,-1 1 1 16,-2 2 1-1,0 4-2-15,1 1-3 0,2 6-5 16,0 1-5-16,4 5-1 15,-1 2-9-15,2 3-6 16,2 1-21-16,2 3-41 16,6-2-23-16,2 0-15 15,3-1-97-15</inkml:trace>
  <inkml:trace contextRef="#ctx0" brushRef="#br0" timeOffset="-102402.89">14018 7127 475 0,'-4'-5'100'0,"-1"-2"-22"16,1 4-18-16,2 0-38 16,1 1-7-16,1 2 15 15,0-1 23-15,0 2-10 16,0-1-9-16,-2 2-9 15,1-2-5-15,-1 0-3 16,2 0-5-16,-1 0-9 16,1 0 0-16,0 1 0 15,0 1-2-15,-3 1 2 16,0 2 0-16,0-1-2 16,0 4 1-16,-3-1-2 15,1 0 0-15,-1 1 2 16,-1 1-2-16,-2 3 0 0,1 1 0 15,-2-1-9 1,3 3-6-16,-4-1-13 0,4-2-14 16,-4 3-43-16,-11 21-41 15,18-29-28-15,2-4-68 16</inkml:trace>
  <inkml:trace contextRef="#ctx0" brushRef="#br0" timeOffset="-101820.24">14219 6818 344 0,'-1'-5'98'0,"-1"0"-36"16,1 0-21-16,1 5 4 16,0-1 9-16,0 1-6 15,0 0-6-15,0 1-11 16,0-1-17-16,0 0-11 16,0 2 6-16,-2 3 23 15,1-1-5-15,-1 3-5 16,1 1-2-16,-3 4 0 15,4-1-3-15,0 2-2 16,0 0-5-16,0 1-1 16,0 3 0-16,0-1-3 15,0 1-2-15,4 2-1 0,-1-2-1 16,-2 0 1-16,2-1-2 16,0-2 1-16,0 1-2 15,1-4 0-15,-1 0-1 16,-3-2-10-16,1 1-30 15,-2-1-74-15,-2 4-102 16,3-4-123-16</inkml:trace>
  <inkml:trace contextRef="#ctx0" brushRef="#br0" timeOffset="-78599.4">12543 10418 614 0,'-3'-3'61'0,"-3"-1"-23"16,3-1-2-16,0 2-19 16,2 3-10-16,1 2 7 15,1-4 20-15,-1 2 6 16,0 0-5-16,1 0-7 16,-1-2-4-16,0 4-5 15,0-4-4-15,2 4-8 16,-4 1-4-16,1 6 18 15,0 4-2-15,-2 8-14 16,-2 6 9-16,-1 7-8 16,-1 4-2-16,-1 3-2 15,1 1 1-15,1 1-3 0,0-2-1 16,0-4-10 0,2-1-14-16,0-5-17 0,3-6-24 15,-2-5-74-15,0-7-66 16,1-10-133-16</inkml:trace>
  <inkml:trace contextRef="#ctx0" brushRef="#br0" timeOffset="-78149">12540 10510 687 0,'-3'-6'73'0,"0"2"-39"16,0 1-14-16,3 4 0 15,5 8 8-15,-1 3-12 16,5 1-4-16,5 6 2 16,-1-2 6-16,3-3-6 15,2 4-2-15,0-3 5 16,1 1-3-16,1 1-1 15,-5 2 1-15,1-1-4 16,-2 3 5-16,-3 1-2 16,0-1-9-16,-2 1 2 15,1-4-4-15,-4-4 0 0,0-5 1 16,-3-4 2-16,2-5 3 16,1-7-6-16,2-9-1 15,3-3-1-15,4-9 1 16,-2-4-1-16,4-2 0 15,-4-7-9-15,1-3-18 16,2-6-14-16,-2-1-4 16,5 3-13-16,-4 11-19 15,-5 8-1-15,-4 17-160 16,-6 12 5-16</inkml:trace>
  <inkml:trace contextRef="#ctx0" brushRef="#br0" timeOffset="-77775.96">13159 10565 752 0,'-8'-12'25'15,"0"-2"12"-15,3 1 6 16,1 6-39-16,4 3-3 16,1 4 2-16,2 2 0 15,-1 0-1-15,-1 5 19 0,-1 1 7 16,-1 3-4-16,-1 2-10 16,-2 5-3-16,-1-1 3 15,2 4-6-15,-1-1-3 16,1 1-5-16,1 0 2 15,2 2-2-15,2-1 0 16,1 1-9-16,1 0-12 16,-1-2-23-16,2-4-21 15,-4 0-49-15,1-3-69 16,-2-3-20-16</inkml:trace>
  <inkml:trace contextRef="#ctx0" brushRef="#br0" timeOffset="-77496.16">13122 10585 635 0,'-8'-7'66'0,"4"1"18"16,-1-1-22-16,5 3-49 15,6 1-11-15,9-2 1 16,3-2 1-16,11 0-4 16,6-3 0-16,5 3 0 0,-1-4-9 15,-1 7-31 1,-4 0-10-16,-12 3-15 0,-7 3-49 16,-8 5 30-16,-5 1-60 15</inkml:trace>
  <inkml:trace contextRef="#ctx0" brushRef="#br0" timeOffset="-77316.2">13199 10684 484 0,'-19'9'87'16,"-1"-1"-5"-16,7-3-34 15,3-1-35-15,7 0 14 16,9 0-14-16,10-1-9 0,8-3-4 15,8-3-88-15,8-7-57 16,7 1-111-16</inkml:trace>
  <inkml:trace contextRef="#ctx0" brushRef="#br0" timeOffset="-76762.16">13590 10542 690 0,'-7'-3'47'0,"4"3"9"16,1 0-4-16,0 3-35 16,-2 4 0-16,0 5 3 15,2 3-4-15,1 6-3 16,-1 1-2-16,2 2-4 15,0 2-2-15,0-1-2 16,2 2 0-16,-2-2-2 16,0-3 1-16,-2-1 1 15,2-3-1-15,-1-6-1 16,1-1-1-16,-2-5 3 16,2-3 0-16,0-6 1 15,-1 0-3-15,-1-8-1 0,1-6 1 16,-2-8-1-1,3-6 1-15,4-4-1 0,2-5 1 16,5 1 0-16,4-2-1 16,2 3-2-16,2 4 2 15,3 2 2-15,3 6-2 16,0 4 1-16,4 8 0 16,-1 5-1-16,-1 8-2 15,-2 8 2-15,-4 7 0 16,-3 7 0-16,-1 8 1 15,-8 4 0-15,1 3-1 16,-4 2-1-16,-2-2 1 16,1 1-1-16,1-2-13 15,-3-1-24-15,-3-4-46 16,0-5-4-16,-8-2-49 0,-2-6-25 16</inkml:trace>
  <inkml:trace contextRef="#ctx0" brushRef="#br0" timeOffset="-76549.53">13651 10718 626 0,'-10'0'81'0,"-2"-3"-16"15,4 2-9 1,4 0-44-16,4 3 0 0,6 4-8 15,5-1 0-15,6-1-4 16,10-2-35-16,6-2-68 16,4-2-155-16</inkml:trace>
  <inkml:trace contextRef="#ctx0" brushRef="#br0" timeOffset="-76050.13">14385 10657 631 0,'-9'-5'74'15,"0"0"5"-15,-2-2-5 16,3 4-53-16,3 1-11 16,2 2-9-16,3 2 1 15,0-1 5-15,3 4-2 0,5 0 3 16,5 1-7-16,7 0 7 15,8-4-5-15,9-2-2 16,11-2 26-16,10-4-15 16,3 1-1-16,5 1-8 15,-2-1 0-15,-6 4-1 16,-10 0-2-16,-11 0 1 16,-10-1 0-16,-10 1 0 15,-7-1-1-15,-6 2 1 16,-2 0-1-16,-2-1-1 15,0 2-7-15,-2-2-15 16,1 2-16-16,-1 1-75 16,-3-1-87-16,-3 2-172 0</inkml:trace>
  <inkml:trace contextRef="#ctx0" brushRef="#br0" timeOffset="-75584.25">14831 10427 740 0,'-9'-5'47'0,"-1"0"31"0,4-2-13 15,-2 0-55-15,7 7-2 16,1 2-6-16,3 4 3 16,3 2 8-16,5 3-5 15,5 3 1-15,3-2-2 16,5 1-3-16,1-1 6 16,2 0-5-16,1 0 0 15,-1 0 1-15,-1 2 0 16,-1 0 0-16,0 3 5 15,-5 0-3-15,0 3-2 16,0-2 1-16,-7 2-2 16,-2 0 4-16,-1 4-2 15,-5-1-5-15,-7 3 6 16,-6 1-8-16,-9-1 4 16,-8 3-2-16,-7-2-1 0,-4 2-1 15,-3 0-29-15,1 0-30 16,5-2-31-16,3-3-160 15</inkml:trace>
  <inkml:trace contextRef="#ctx0" brushRef="#br0" timeOffset="-74527.16">15838 10355 578 0,'0'-11'44'15,"-6"2"42"-15,1 0-22 16,-4 5-25-16,-1 7-7 15,-3 3 2-15,-2 9-4 16,0 5-2-16,-5 5-1 16,2 4-7-16,-2 4-1 15,-1 4-1-15,4-1-5 0,-1 3-3 16,6-3-4-16,2 2-1 16,4-3-4-16,6-2 3 15,5-2-2-15,5-5-1 16,5-2 0-16,6-7 2 15,2-3-2-15,6-6 0 16,-2-5 0-16,3-4-1 16,-2-6 0-16,-4-3-10 15,-3-3 1-15,-6-1-5 16,-4-3 2-16,-6 0 3 16,-5-2-2-16,-5 2 2 15,-3 3 2-15,-4-1 0 0,0 5 6 16,-3 2 1-16,1 2-1 15,3 4 1-15,2-1-1 16,6 3-13-16,4 0 7 16,7-2 7-16,6 1 1 15,4-1 0-15,5 1-1 16,7-2 1-16,-1 0 0 16,0 3-1-16,-3 0 0 15,-2 3 1-15,-7 1-1 16,-2 6 1-16,-6 2 1 15,-5 4 0-15,1 5 0 16,-2 0-2-16,-3 5 0 16,0-2-5-16,0-1-31 15,0 1-75-15,-3-3-39 16,1-3-84-16</inkml:trace>
  <inkml:trace contextRef="#ctx0" brushRef="#br0" timeOffset="-73965.44">16312 10619 675 0,'-21'2'31'0,"6"-2"4"16,2 0 11-16,4 0-32 16,3 3-5-16,2 1 11 15,3 2 11-15,1 3 9 16,-4 0-6-16,1 3-11 16,-1 3-3-16,1 4-10 15,-2 1-1-15,2 2-5 16,5 0-2-16,1 1 0 15,0-3-1-15,4 1 0 16,3-4-1-16,1-4-1 16,1 0-1-16,1-4-9 15,-1-4 0-15,5-5-2 0,-2-3-10 16,3-6-14-16,2-6-1 16,0-2-3-16,-2-6 32 15,-2-3 1-15,0 0 7 16,-3-3 2-16,-3 2 0 15,0 3 0-15,-2 4 5 16,-4 4 11-16,2 6 0 16,-1 4-13-16,-2 6-2 15,-1 3 7-15,3 5-2 16,1 1 0-16,2 6-5 16,0 0-1-16,-2 4-1 15,1 1 0-15,0 0-37 0,-1 3-21 16,0-1-92-16,-2 2-73 15</inkml:trace>
  <inkml:trace contextRef="#ctx0" brushRef="#br0" timeOffset="-72818.16">16782 10662 637 0,'-16'2'209'0,"2"1"-175"0,4-3-12 16,2 0-8-16,5 7-2 15,5 4-9-15,1 0 2 16,3 1-2-16,0 1 0 15,1-6 1-15,4 0-2 16,-1-1 4-16,3-3 0 16,2-4-1-16,3-4-3 15,0-3-1-15,3-1 1 16,0-6 0-16,-1-2-2 16,-3 0 0-16,-3-3 0 0,-3 2-2 15,-4-1 2 1,-6 4-2-16,-4 0 2 0,-2 5 1 15,-5 3 1-15,-2 4-2 16,-2 6 3-16,-2 4 0 16,-1 3 2-16,2 2 0 15,0 3 4-15,1 4-5 16,4-1 3-16,0 4-1 16,3-3-1-16,4 1-2 15,2-2 0-15,2 1 1 16,4-4 0-16,8 1 1 15,2-1-1-15,6-5-2 16,6-1 0-16,4-5-1 16,5-4 1-16,2-6-2 15,7-2 1-15,-1-6-1 0,-3-3-1 16,0-3-10-16,-5-1 3 16,-12-1-2-16,-3 1 4 15,-7-2 1-15,-5-2 0 16,-1 3 5-16,-2-1 0 15,-4 4 0-15,-2 2 0 16,0 4 1-16,-1 3 0 16,0 4 4-16,-1 2-1 15,2 3-1-15,0 1-3 16,0 0 1-16,2 1-1 16,0 3 4-16,3 3 1 15,0 3 4-15,5 0-3 0,0 4-1 16,0-2 0-16,-3 3 5 15,1 0 0-15,-4-1-2 16,-3 3 0-16,-1-3-5 16,0 1 1-16,0-1-2 15,0-2 0-15,2-2 0 16,1 0 0-16,1-5 0 16,2-2 0-16,5-1 1 15,5-4-3-15,2-6 2 16,2-2-1-16,0-2-2 15,1-5 1-15,0-2 0 16,-2-2-2-16,1-3 2 16,-4-1-3-16,-2 0-1 15,-1-1 3-15,-6 4 0 16,-2 0-1-16,-3 7-1 0,-2 5 1 16,-2 4 2-16,-3 3-5 15,1 6 5-15,-3 5 0 16,-2 3-2-16,3 3-2 15,0 3 3-15,1 3 1 16,5-3 1-16,2 2 4 16,4 0-5-16,0-1 2 15,4-1-2-15,1-1 0 16,1 1 1-16,2-3 0 16,-1 0-1-16,0-1 0 0,-6-3 0 15,-4 0 0-15,-3 0 0 16,-6 0-4-16,-6 1-5 15,-4-2-47-15,0 1-42 16,2-3-206-16</inkml:trace>
  <inkml:trace contextRef="#ctx0" brushRef="#br0" timeOffset="-72626.69">18059 10493 913 0,'7'-12'24'0,"-8"3"14"0,-4-2-38 16,1 5-5-16,-1 8-118 16,-2 8-255-16</inkml:trace>
  <inkml:trace contextRef="#ctx0" brushRef="#br0" timeOffset="-71279.19">18100 10579 178 0,'-6'3'328'0,"-1"-3"-270"15,3 0-10-15,1 0-9 16,1 0-8-16,2 3 2 16,3 1-3-16,2 1-8 15,3 2 6-15,3 1-1 16,5 0-3-16,10 1-2 16,5-3-3-16,9-1-9 0,5-4-6 15,9-4 2-15,4-4-5 16,0-4 1-16,0 1-1 15,-10-1-1-15,-9 4 0 16,-12 0 0-16,-11 7-8 16,-10-2-11-16,-4 2-29 15,-5-1-46-15,-5 2-116 16</inkml:trace>
  <inkml:trace contextRef="#ctx0" brushRef="#br0" timeOffset="-70897.48">18493 10401 604 0,'-13'-4'64'15,"2"1"2"-15,0-2-10 16,1 2-32-16,7 3-16 15,3 3 4-15,5 5 15 16,3 1-9-16,3 5 3 16,6 3-10-16,5-1-2 15,2 3-1-15,2-2-4 16,3-1-1-16,-4 3-1 16,-2-1-1-16,-5-2 2 15,2-1-1-15,-3 2 0 0,-1-1-1 16,-4-1 0-1,-3 1 0-15,-3-1 4 0,-6 2-3 16,-10 3-1-16,-7 2-1 16,-11 7 0-16,-10 2-9 15,-6 1-36-15,-3 1-76 16,3-1-128-16</inkml:trace>
  <inkml:trace contextRef="#ctx0" brushRef="#br0" timeOffset="-60179.6">12886 11529 480 0,'2'-6'47'16,"-1"4"4"-16,1 0-9 15,-4 0-25-15,4 2 5 16,-2 0 5-16,1-3 5 16,1 3 8-16,-2-5 7 15,1-1-20-15,-1 0 3 16,-1-4-6-16,-2 1-12 16,-4-1-4-16,-3 2-3 15,-6-1 4-15,-2 2-2 0,-3 6-4 16,-4 3 3-16,-1 4-6 15,-2 6 1-15,4 5-1 16,4 3 1-16,4 3-1 16,6 5 2-16,10 0-2 15,3-2-1-15,7-1 1 16,6-4 2-16,4-4-1 16,5-6-1-16,1-2 0 15,1-1 2-15,-2-3-2 16,0-1 1-16,-2 6 0 15,1 1 0-15,-1 3 0 16,-2 0-1-16,-6 3 1 16,-3-3 1-16,-8 1 2 0,-4-3 1 15,-8 1 8-15,-4-2-13 16,-9 0 2-16,-2 0 4 16,-7-2-6-16,-2-4-2 15,-4-2-3-15,2-6-4 16,-1-3-2-16,7-5-15 15,3-1-41-15,7-5-11 16,6-2-48-16,9-3-8 16,11-2-67-16</inkml:trace>
  <inkml:trace contextRef="#ctx0" brushRef="#br0" timeOffset="-59909.05">13219 11537 799 0,'-7'0'39'16,"-1"0"3"-16,-1-1-4 16,0 1-34-16,7 7 2 15,2 5 5-15,5 5-3 16,-2 4-2-16,6 7-1 15,0 1-4-15,-2 0 0 16,-2 2-1-16,1-1-11 16,-3 1-34-16,-2-5-57 0,1-2-64 15,-1-5-118-15</inkml:trace>
  <inkml:trace contextRef="#ctx0" brushRef="#br0" timeOffset="-59475.79">13398 11676 727 0,'5'-21'86'0,"-5"6"23"15,-1 4-61-15,-2 3-29 16,0 5-19-16,5 3 1 16,-1 8 5-16,2 5 7 15,2 3 1-15,-1 5-3 0,2 5 5 16,-2 1-8-16,-2-1-4 15,1-1-1-15,-6-1 0 16,3-6-3-16,-2-2 0 16,1-5 1-16,-2-2 0 15,2-6-1-15,-1 0-2 16,2-3 0-16,0-3-4 16,0-3-12-16,3-8 14 15,3-5-1-15,1-6 0 16,7-4 1-16,5 0 3 15,3 0 1-15,5-2-1 16,2 7 1-16,-4 4 0 0,1 3 0 16,-3 5 0-16,-4 7-2 15,-6 9 2 1,-1 4-1-16,-4 9 1 0,-1 7-1 16,-4 4 0-16,-3 6-14 15,-3 1-51-15,-2-3-100 16,0-1-119-16</inkml:trace>
  <inkml:trace contextRef="#ctx0" brushRef="#br0" timeOffset="-59047.47">13930 11537 802 0,'-4'-7'90'15,"-1"0"-62"-15,-1 5-21 16,0 4-6-16,2 9 3 16,1 3-4-16,0 3 14 15,1 7-4-15,1-1 3 16,1 0 1-16,1 1-6 16,4-4-4-16,1 0 0 15,1-3-1-15,4 1-3 16,2-6 1-16,1-3 0 15,2-1 1-15,2-6-1 0,0-3 0 16,1-6-1-16,2-6-5 16,-3-2 4-16,-2-4 1 15,-1-9 0-15,-7 1 1 16,-5-2 1-16,-3 4 3 16,-6 4 10-16,-3 9-7 15,-6 6-6-15,3 11 0 16,-3 6 0-16,1 9-2 15,1 10 0-15,7 4-4 16,3 3-33-16,6-2-55 16,5-5-140-16,8-7-183 15</inkml:trace>
  <inkml:trace contextRef="#ctx0" brushRef="#br0" timeOffset="-58678.62">14922 11560 897 0,'-9'-6'49'0,"3"-1"-3"0,-3 0-33 16,5 6-13-16,1 8 4 15,3 7-2-15,0 4-1 16,1 5-1-16,-1 6 5 16,0 1-5-16,2-1-1 15,-1 0-3-15,1-3-1 16,-1-2-6-16,2-5 0 15,4-2-4-15,-1-7-36 16,7-2-33-16,3-7-79 16,8-8-187-16</inkml:trace>
  <inkml:trace contextRef="#ctx0" brushRef="#br0" timeOffset="-58433.15">15225 11464 676 0,'3'-30'146'0,"-6"4"-42"15,0 7-35-15,-2 5-26 16,4 7-28-16,1 3-12 16,0 7 1-16,1 5 7 15,2 9 4-15,0 9-8 16,2 10-4-16,-1 7-2 16,3 3 1-16,1 3-2 15,1-1 0-15,0-3 0 16,3-3-5-16,-1-8-12 15,3-7-18-15,-3-7-14 16,1-7-31-16,0-8-54 16,0-9-126-16</inkml:trace>
  <inkml:trace contextRef="#ctx0" brushRef="#br0" timeOffset="-58244.92">15326 11571 647 0,'-16'0'88'16,"1"-2"-3"-16,4 1-27 16,4 0-57-16,5 2 2 15,7 0 4-15,5 2 1 16,7-3-8-16,4-1 0 16,7-5-33-16,4-2-82 15,3-6-124-15</inkml:trace>
  <inkml:trace contextRef="#ctx0" brushRef="#br0" timeOffset="-58026.15">14882 11418 831 0,'-33'-1'12'0,"12"-2"10"16,5-3-22-16,14 3-14 15,15 1-106-15,13 4-199 16</inkml:trace>
  <inkml:trace contextRef="#ctx0" brushRef="#br0" timeOffset="-56955.8">16202 11338 753 0,'-6'-14'28'16,"-2"0"63"-16,0-2-28 0,0 4-29 16,5 5-21-16,2 4-9 15,1 0-4-15,0 3 5 16,0 3-3-16,1 8 9 16,2 7 2-16,-2 9-4 15,3 6 2-15,-3 9 3 16,1 2-6-16,0 2-3 15,-2 4-2-15,-2-1 1 16,0-2-2-16,1-5 0 16,-4-4 0-16,2-9-1 15,0-6-1-15,0-6 5 16,1-8-4-16,1-4 1 16,1-2 5-16,1-6 10 0,1-2-16 15,1-7 2 1,3-5-3-16,4-8-2 0,5-3-6 15,8-3-2-15,1 1-7 16,6 2 8-16,2 3 5 16,-1 9 1-16,-4 4 0 15,-4 10-2-15,-2 4 2 16,-5 9 3-16,-6 6-2 16,0 5 1-16,-1 6-8 15,-4 3-17-15,1 1-21 16,-1 0-44-16,20 51-78 15,-16-74-43-15,7-6 0 0</inkml:trace>
  <inkml:trace contextRef="#ctx0" brushRef="#br0" timeOffset="-56236.14">16894 11639 738 0,'-6'-24'57'0,"-6"2"30"15,-4 4-27-15,-2 3-31 16,1 8-11-16,-2 2-4 16,0 7 0-16,-2 3 0 15,0 8-1-15,-3 5-2 16,1 9-2-16,3 4-2 16,-1 4-4-16,6 2-1 15,2-2-1-15,5-6 0 0,2-1-1 16,6-5 0-16,0-5-4 15,9-6-2-15,2-4-1 16,3-5 0-16,7-6-5 16,3-5-3-16,5-6 6 15,0-5 0-15,1-4 9 16,-1-4-2-16,-4-5 2 16,-3-2 2-16,-2 1-2 15,-2 0 0-15,-1 5 0 16,-6 6 4-16,-2 8 2 15,-6 5-4-15,2 7-2 16,-3 3 0-16,-2 6 1 16,0 6 16-16,1 8-10 15,-1 6 4-15,5 5-5 0,0 1 0 16,2-2-2-16,5-3-3 16,4-5 1-16,4-3 1 15,1-8-3-15,7-3 3 16,6-8-2-16,3-7-1 15,4-5 0-15,1-7-2 16,-1-3-2-16,-6-6 3 16,-9-7 0-16,-5-2 1 15,-10-1-1-15,-9 3 1 16,-3 5 4-16,-6 11-4 16,-2 8-3-16,0 10 3 15,-3 7 1-15,0 7-1 16,5 9 0-16,-1 6 0 0,5 1-1 15,6 4-2-15,2 0-1 16,2-2-4-16,5-3-1 16,-1-2 8-16,1-6 1 15,-4-6 1-15,-2-3-1 16,-3-3 0-16,-6-1-1 16,-6 0-7-16,-5-1-48 15,-9 0-57-15,-3-1-197 16</inkml:trace>
  <inkml:trace contextRef="#ctx0" brushRef="#br0" timeOffset="-55898.18">18111 11514 887 0,'-19'-8'26'0,"1"-1"19"15,2-2-15-15,3 5-27 16,6 6-2-16,2 5 1 16,0 3-2-16,-3 6 5 15,-1 5-4-15,-3 6 0 0,-1 4-1 16,-3 6 2-16,3 1 0 15,1 2-1-15,2-4 0 16,4 0 0-16,5-6-1 16,3-2-9-16,8-7-22 15,9-3-42-15,8-7-87 16,7-6-90-16</inkml:trace>
  <inkml:trace contextRef="#ctx0" brushRef="#br0" timeOffset="-55387.86">18477 11380 643 0,'-7'-22'144'0,"-2"3"-48"0,-2 4-32 16,0 2-37-16,5 5-19 16,3 3-8-16,3 8 3 15,0 4 8-15,2 7 6 16,1 8 0-16,-2 7-3 15,2 6 1-15,-3 7-6 16,0 5-1-16,0-1-1 16,-1 0 1-16,1 0-2 15,0-8 0-15,3-1-1 16,-2-4-2-16,4-3-1 16,-2-3-2-16,-1-5 2 0,2-5-2 15,-2-6 2 1,0-6-1-16,-2-2 1 0,1-6 5 15,1-2-5-15,-2-5-2 16,6-4 0-16,0-5-1 16,5-5-5-16,2-5-2 15,2 1-4-15,3 0-1 16,1 3-4-16,-1 6 5 16,1 7 2-16,-2 2 1 15,-4 7 4-15,-1 4-1 16,-4 2 3-16,-1 4 2 15,-3 4 1-15,2 0 0 16,-2 6-3-16,0 0-13 0,-1-1-10 16,0-1-26-16,4 0-61 15,2-3-4-15,3-5-17 16,8-3 78-16,0-4-307 16</inkml:trace>
  <inkml:trace contextRef="#ctx0" brushRef="#br0" timeOffset="-55055.96">18824 11721 304 0,'13'-20'145'0,"-3"0"-24"15,-3 1 13-15,-3 4-44 16,-2 3 8-16,-1 5-38 16,-1 1-12-16,-1 5-23 15,-2 2-14-15,-4 5 8 16,-1 1-4-16,-3 6-5 16,0 6 0-16,3 2-3 15,4 3-6-15,2 1 3 0,4-2 1 16,2-3-3-16,4 1 2 15,2-6-4-15,4-2 2 16,6-4-2-16,2-6 2 16,4-3-2-16,7-7 0 15,-3-5-6-15,2-6 4 16,-2-6-4-16,-7-2 5 16,-5-7-3-16,-8-3-2 15,-7 2-3-15,-6 1 2 16,-6 8-9-16,-9 7-16 15,-4 11 1-15,-8 10-23 16,-5 10-68-16,0 7-46 0,0 2-115 16</inkml:trace>
  <inkml:trace contextRef="#ctx0" brushRef="#br0" timeOffset="-54787.19">19310 11553 878 0,'-5'-19'23'0,"-2"2"60"16,0 3-10-16,-2 3-55 16,6 5-18-16,-1 6-7 0,8 6 7 15,-1 6 1 1,0 7-1-16,0 9-2 0,0 7-8 15,-2 2-7-15,-4 2 0 16,0-3-6-16,-1-2 1 16,-5-3-29-16,3-3-82 15,-1-5-126-15</inkml:trace>
  <inkml:trace contextRef="#ctx0" brushRef="#br0" timeOffset="-53969.44">19650 11469 403 0,'-3'-11'455'0,"0"0"-360"16,2-1-33-16,-2 2-48 15,2 4-11-15,2 4-2 16,-1 0-1-16,0 2 0 15,0 2 6-15,-3 3 5 16,-3 1 3-16,-2 5 1 16,-1 3 1-16,-4 4 0 15,-1 5-5-15,1 6 0 16,3 8-3-16,2 1-6 16,5-1-2-16,5 0 3 15,4-5-1-15,6-6-2 0,6-5 0 16,0-4 0-1,4-7-3-15,4-5-3 0,3-8-1 16,1-4-2-16,3-9-1 16,1-4 3-16,-2-5 2 15,-3-5-2-15,-2-5 4 16,-5 0 3-16,-7 1 0 16,-4 4 1-16,-5 8 9 15,-5 6-4-15,-1 9-4 16,-1 4-2-16,-1 3-2 15,-2 3 2-15,-2 8 1 16,0 4 1-16,-3 6 5 0,3 4 3 16,1 4-6-16,4 0-1 15,2-2 0-15,7-2-2 16,3-5 2-16,5-2-3 16,3-6 1-16,8-4 1 15,2-8 0-15,2-4-2 16,6-6-4-16,0-4-3 15,-2-5 0-15,-1-8-2 16,-4-3 6-16,-3-5-6 16,-5-5 4-16,-1 2 5 15,-6 5-2-15,-6 8 5 16,-5 8 1-16,-2 9-4 16,-2 4-2-16,-3 8 0 0,0 4 2 15,-3 5 0 1,0 6 3-16,0 2-1 0,2 6 0 15,4 2-1-15,4 0 3 16,3 0-4-16,2-4 0 16,2-1 0-16,0-2 2 15,0-1-1-15,-5-1-1 16,-3-3 0-16,-4-1 0 16,-5-5-1-16,-5-2-6 15,-4-2-17-15,0-3-36 16,-3-1-49-16,3 0-165 15</inkml:trace>
  <inkml:trace contextRef="#ctx0" brushRef="#br0" timeOffset="-53793.78">20505 11298 845 0,'2'-19'52'15,"-2"0"36"-15,-2 5-42 16,1-2-46-16,1 8-13 16,0 4-84-16,0 3-254 15</inkml:trace>
  <inkml:trace contextRef="#ctx0" brushRef="#br0" timeOffset="-52463.3">20654 11504 388 0,'-1'-1'98'16,"-2"-2"5"-16,1 0-35 0,-1 3-30 16,3 0-17-16,0 0-10 15,0 0-1-15,-1 0 7 16,1 3 18-16,0-3 11 16,0 0 5-16,0-3-12 15,1 3 0-15,-1 0-10 16,0 0-2-16,0 0-7 15,3-3-2-15,5-2-9 16,7-4-8-16,9-6 1 16,11-5-1-16,11-6 0 15,10-4 0-15,8-7 0 16,5-5 2-16,8-5-2 16,1-6 8-16,1-3 5 0,-3 3 0 15,0 0-7 1,-8 6-6-16,-6 8 3 0,-9 5-1 15,-8 5 0-15,-6 3-2 16,-8 6 5-16,-3 3 2 16,-4 3-5-16,-1 2 0 15,-3 1 0-15,-4 5-3 16,-5-1 0-16,-2 4-2 16,-4 2-5-16,-5 2-9 15,3 2-12-15,-6 5-7 16,-2 3-46-16,-5 6-105 15,-6 5-89-15</inkml:trace>
  <inkml:trace contextRef="#ctx0" brushRef="#br0" timeOffset="-51719.5">20766 11480 461 0,'-5'-2'77'16,"3"-1"-9"-16,0-1-22 0,1 2-9 16,-1 1 0-16,2 0-6 15,0 1-5-15,0 0-5 16,2 1-4-16,-2-1-7 16,1 1 16-16,2 5 15 15,4 2-11-15,4 2-11 16,4 6 0-16,6 1-6 15,6 5-1-15,6 1-2 16,4 1 0-16,1-1-1 16,1 5-6-16,-3-1 2 15,61 68-1-15,-85-83 13 16,3 5-8-16,0 0-1 16,-2 0-2-16,17 18 3 0,1 2 2 15,4-1-6 1,-1 1 4-16,4-2 4 0,-1-2-1 15,-5-4 0-15,1-4-1 16,-5-3-4-16,-4-5-4 16,-4-4-1-16,-5-5-2 15,-6-3 0-15,-5-3 0 16,-1 0 1-16,-1-2-1 16,-2-2-4-16,-2-1-23 15,-3-2-17-15,0-4-29 16,-7-4-46-16,-5-2-180 15</inkml:trace>
  <inkml:trace contextRef="#ctx0" brushRef="#br0" timeOffset="-51054.1">21137 11589 405 0,'-6'-7'54'0,"-1"1"30"16,1 1 2-16,1-2-39 15,3 3 5-15,0 2-1 16,2-1-16-16,0 1-16 0,2 0-11 16,0-1 1-16,5-2-1 15,0 2-1-15,6-1-4 16,3-2 2-16,4-1-4 16,6 3 2-16,2-4-1 15,5-2 0-15,6 2 7 16,5-5 8-16,6 4 8 15,5-2-10-15,3-1-3 16,5 3 10-16,0 1-8 16,8 2-8-16,-3-4-2 15,0 3 5-15,-4 0 0 16,-5 0 3-16,-8 1-3 16,-11-1 4-16,-8 4-2 0,-10-2 2 15,-10 1 2 1,-6 2-1-16,-2-1-9 0,-5 3-5 15,1-3-5-15,-3 6-30 16,-3-3-27-16,-5 8-78 16,-5 1-216-16</inkml:trace>
  <inkml:trace contextRef="#ctx0" brushRef="#br0" timeOffset="-47356.05">12237 12590 527 0,'-4'-3'98'15,"1"-1"-27"-15,-2 1-38 16,1 2-24-16,1 1-9 16,3 2 5-16,0 4 36 15,0 3-20-15,0 5 13 16,0 3 3-16,3 5-12 15,-2 2 1-15,1 3-7 16,-1 2 4-16,1 2-6 16,-1 1-4-16,-1 1-3 15,0-3-6-15,0-2-2 16,0-6-2-16,-1-2 2 16,1-4 0-16,0-4-1 15,-2-6 1-15,1-1 1 0,1-4 2 16,1-2-1-1,2-9-2-15,6-3 1 0,0-8-2 16,3-6-1-16,3-4 0 16,-3 2 1-16,1 0-2 15,1 7 1-15,-4 2-1 16,4 9 1-16,-4 3 0 16,-1 8-1-16,3 0-2 15,-2 6 3-15,2 3 0 16,0 4 1-16,0 2 0 15,0 2-1-15,0 2 0 16,0 1 1-16,0 2 0 0,0-2 0 16,-2 1 0-16,-2-1 0 15,-2-4 0-15,-2-3 1 16,-1-2 0-16,0-5 2 16,0-2 5-16,-3-4 6 15,0 0 1-15,0 0-2 16,0-6-10-16,3-2-3 15,-2-3-1-15,1-8 0 16,1-4 0-16,0-4 0 16,-1-4-6-16,1-1-6 15,1-6-3-15,-1 1-7 16,3 1 0-16,-2 5-4 16,1 6-9-16,1 6-25 0,-2 9-95 15,0 8 25-15,0 3-21 16</inkml:trace>
  <inkml:trace contextRef="#ctx0" brushRef="#br0" timeOffset="-46978.17">12800 12743 712 0,'-8'-8'90'16,"-4"-1"0"-16,2 1-35 15,2-1-17-15,4 7-29 16,1-1-5-16,4 3-1 16,2 0-1-16,3 0-2 15,5 0 1-15,5 0-3 16,5 0-2-16,1-2-19 16,5 0-18-16,2-2-26 15,0-4-48-15,0 2-44 0,-4 0-43 16</inkml:trace>
  <inkml:trace contextRef="#ctx0" brushRef="#br0" timeOffset="-46725.72">12829 12857 644 0,'-9'2'109'0,"-7"5"-11"16,4-2-23-16,4-5-48 0,4 1-18 16,8 1 3-16,2-1 6 15,7-1-13-15,7-1-5 16,8-4-3-16,4-3-26 16,5-3-45-16,-1-1-68 15,-3 1 2-15,-5 2-9 16,-5 0-165-16</inkml:trace>
  <inkml:trace contextRef="#ctx0" brushRef="#br0" timeOffset="-32761.21">13478 12576 414 0,'0'-2'52'0,"-1"-2"-12"16,-1-2 10-16,0 4-14 15,2-1-21-15,0 3 5 16,0-2 3-16,2 2 10 16,-2-1 11-16,0-1 11 15,2-1 2-15,-2 0-1 16,1 2-24-16,-1-3-6 15,0-1 8-15,3 3-18 0,-3-1 8 16,0 2-4 0,-3-1-7-16,6 2-1 0,-3 0-2 15,0 0-4-15,0 2-3 16,0-1-1-16,2 4 9 16,2 5 3-16,1 6-2 15,1 6-3-15,-2 5-7 16,-1 3-1-16,0 1 1 15,0 2-2-15,-3-1-5 16,0-2-11-16,-3-2-7 16,2-3-4-16,-1-3-11 15,0-2-19-15,1-5-18 0,2-3-73 16,-1-5-50 0,2 0-75-16</inkml:trace>
  <inkml:trace contextRef="#ctx0" brushRef="#br0" timeOffset="-31035.17">13878 12634 335 0,'1'-5'124'16,"-1"1"-10"-16,0-1-5 16,0-2-39-16,0 3 3 15,2 0-23-15,-4 0-25 16,2-1-3-16,0 2 0 16,0 0-8-16,-1 0 4 15,1 2 10-15,-3-1-11 16,3-1 1-16,-4 2-5 15,1 0 4-15,1-2-9 0,-1 3 2 16,0 0-7 0,-1 3 6-16,-3-1-6 0,0 4-2 15,-2 3 5-15,2 2-3 16,-1 3 2-16,1 2 2 16,2-2-4-16,5 6-2 15,0-4 1-15,2 1-2 16,1 0 4-16,1-2-2 15,2-3 2-15,0-2-1 16,-1-2-2-16,2-3 6 16,3-4 14-16,0 2-10 15,3-6-3-15,6 2-7 16,1-5 1-16,1-1 0 0,0-2 1 16,-1-2-3-16,-3-1 0 15,-2 0 4-15,1-2-4 16,-4-1 0-16,-1 1 5 15,-4 0-3-15,0 0-2 16,-2 0 0-16,-3 2 1 16,-2-1 0-16,-1 0-1 15,-2 1 0-15,-3 1-6 16,-1 3 1-16,-2-2-4 16,-2 5 3-16,-3 0-5 15,-1 2 7-15,-5 3-11 16,3 1 1-16,0 3-3 15,-1-1 0-15,5 2-11 16,-1 2 1-16,4 0-21 0,1 2 0 16,0 1-55-16,5-2-50 15,0 4-52-15</inkml:trace>
  <inkml:trace contextRef="#ctx0" brushRef="#br0" timeOffset="-26828.25">14424 12583 395 0,'1'-7'132'16,"1"4"-47"-16,-2-2 10 15,-2 3-9-15,2 0-20 16,-1 0-17-16,-1 0-13 16,1 1-5-16,1 1-6 15,-3 0-5-15,3 0-9 16,-2 1-4-16,-3 3-5 0,-3 3 0 16,-3 5 5-1,-5 3 1-15,2 4 0 0,-2 1-7 16,6 0 0-16,-2 0-1 15,4 0 5-15,4-2-4 16,-2-1 1-16,6-1 0 16,0-2 5-16,4-4 2 15,-1 1-3-15,5-2-6 16,1-1 8-16,3-3 6 16,2-3-5-16,8-4-7 15,1-3 2-15,3-5-2 16,0-3 4-16,0-4-6 15,-3 0 0-15,-3-2 0 0,-5-1 1 16,-3-1-1 0,-4-3 0-16,-2-1-1 0,-5 1-5 15,-1 2 0-15,-1 2-3 16,-5 6-8-16,-2 3-3 16,-5 5 1-16,-2 6-1 15,-6 6 6-15,0 2-22 16,2 7 2-16,1 3-46 15,3 1-93-15,3 0-87 16</inkml:trace>
  <inkml:trace contextRef="#ctx0" brushRef="#br0" timeOffset="-26393.73">14836 12485 517 0,'-3'-5'269'0,"-2"0"-134"16,-1 0-51-16,0 0-30 0,2 2-33 16,2 2-10-16,2 1-3 15,2 4 5-15,2 3 13 16,-1 3-12-16,-2 6-3 16,4 2-9-16,-3 3-1 15,1 1-1-15,-3 2 2 16,0 1 0-16,0 1-2 15,-2 2 0-15,1-3-1 16,-3 0-3-16,1-5-6 16,2-1-6-16,-2-4-22 15,0 1-2-15,3-2-41 16,0-2-75-16,3-1-98 0</inkml:trace>
  <inkml:trace contextRef="#ctx0" brushRef="#br0" timeOffset="-24112.59">15131 12692 104 0,'0'-4'9'0,"0"4"-5"16,0-1 9-16,-2-1-3 0,2 1-10 16,0 0 3-16,0-2-3 15,0 2-8-15</inkml:trace>
  <inkml:trace contextRef="#ctx0" brushRef="#br0" timeOffset="-23004.17">15160 12615 105 0,'0'-2'46'0,"0"-1"-31"16,0 3-8-16,2-2 10 15,-2 2 7-15,2-1 3 16,-1-1-11-16,1 1 7 16,-1 1 6-16,2-1 18 15,0-1 11-15,-1 1-18 16,-4 1-5-16,4-4-6 16,-2 4-12-16,0-3-9 0,0 3 11 15,1-2 4-15,2-1 3 16,-3 2 2-16,0 0 9 15,0 1-3-15,0-2 12 16,0 2 0-16,0-3-20 16,3 1 20-16,-2-3-10 15,1 2-6-15,-1 2 0 16,-2-1-9-16,1 1-1 16,0 0 5-16,1-1-3 15,-1 2-4-15,0 0-3 16,0 0-1-16,0 0 3 15,-1 0-7-15,1 0 4 16,0 0-4-16,0 0 1 0,-2 0-7 16,1 0 5-1,2 0-6-15,-2 0-1 0,1 0 2 16,0 0-3-16,1 2 1 16,-2-2 0-16,1 0-2 15,-3 0 1-15,3 0 0 16,0 0-1-16,0 0 0 15,3 0-1-15,-3 0 1 16,0 0 0-16,0 0 1 16,0 0 0-16,0 0 0 15,0 0-2-15,0 0 1 16,0 0-3-16,-3 0 3 16,3 0 1-16,3 0-1 15,-6 0 0-15,6 0 0 0,-3 0 0 16,0 0 0-16,0 0 0 15,0 0 0-15,0 0 0 16,-3 0 0-16,3 0 0 16,0 0 0-16,0 0 0 15,0 0 0-15,0 0 1 16,0 0 0-16,3 0-2 16,-3 0-1-16,0 0 2 15,0 0 0-15,-3 0 0 16,3 0 0-16,3 1-1 15,-3 0-2-15,1-1 3 0,-1 3 2 16,0 2-1 0,0 2 4-16,2 3-5 0,-2 1 1 15,1 3 1-15,2 2-2 16,-1 1 2-16,-1 0-1 16,-1 0 0-16,2-1-1 15,0-2 1-15,-2 0 0 16,0-5 0-16,0 2-1 15,0-5-1-15,0 2 1 16,0-2-1-16,0-3 1 16,0 0-9-16,1 1-6 15,-1-1-12-15,0-1-10 16,0 3-10-16,0-2-51 16,2 4-65-16,-1-5-110 0</inkml:trace>
  <inkml:trace contextRef="#ctx0" brushRef="#br0" timeOffset="-21674.14">15187 12509 221 0,'0'-4'47'0,"0"0"12"0,2 0 62 15,-2-2-103-15,0 2 7 16,1 1 41-16,1-1-26 16,1 1-9-16,-3 1 42 15,2-1-13-15,-1 1 4 16,-1 0-14-16,0 2-15 15,-1 0-15-15,1 0-6 16,-2 2-10-16,2 0-2 16,0 1 3-16,2 0 18 15,-1 4-11-15,2 3 17 16,2 4-11-16,-1 2 2 0,0 2 0 16,2 1-10-16,-3 2 3 15,0 1 2-15,1-1-6 16,0 4 4-16,-1 0-7 15,-2 1 9-15,0 1-3 16,3 2-4-16,-4-1 7 16,0-3-10-16,0-3-5 15,-4-3 6-15,4-2-4 16,-1-5-2-16,1-2 2 16,-1-4-2-16,1-3 0 15,0-2 0-15,0-1-1 16,0 0-11-16,0 0-6 15,0 0-13-15,0-1-7 0,0 1-19 16,1 0-19-16,-1 0-81 16,0-3-172-16</inkml:trace>
  <inkml:trace contextRef="#ctx0" brushRef="#br0" timeOffset="-11550.46">17495 8596 202 0,'0'-3'31'0,"1"0"-14"15,1 2 23-15,-2-2-11 16,1 2-3-16,-1 1-1 15,0 0-13-15,-1-1-2 16,1 1-9-16,-2 2 22 16,-1 0-8-16,-1 0-11 15,-2 2 9-15,1 0 1 16,0 1-6-16,-1-4-4 16,-2 4 2-16,-1-2 5 15,0 0-1-15,2 2-6 16,1-5 0-16,-1 2-2 15,2-1 0-15,-1-1-1 0,0 1 0 16,-2 2 0-16,0-1-1 16,-2 1 0-16,2 1 0 15,-4 2-1-15,4-2 1 16,-2 2-4-16,-2 3-2 16,2-1-17-16,-1 1 13 15,-1 1-9-15,2 0-15 16,1-1 34-16,0-1 2 15,3 1-2-15,0-1 0 16,3 0 0-16,-1 1 1 16,4-2 1-16,0 2-2 15,0-2-1-15,2 3 1 16,1-4 0-16,-1 0 2 0,1 4-2 16,-3-3 2-1,3 1-4-15,-2 1 2 0,2 1-3 16,-1-2 3-16,3 3 2 15,1-2-2-15,-1-1-3 16,-2 2 2-16,-1-1-2 16,2 1-3-16,-1-3-15 15,0 0-2-15,0-1 21 16,3 2-4-16,-2-3 6 16,3 1 2-16,-3-1-1 15,4 0-2-15,0-1-7 16,0 1 7-16,1 1 0 15,0-1-2-15,0-1-11 0,0 1 12 16,-3-5-9-16,4 3 8 16,-1-1-3-16,0-2 6 15,1-2 1-15,-1 1 0 16,2-1-1-16,-2-1 0 16,3-1 10-16,-2 3-10 15,0 0-6-15,-1-1-1 16,2 1-20-16,-1-1 19 15,1 1 3-15,1-1-65 16,1-1 37-16,-1-1 33 16,2 0 3-16,0-2-1 15,1-1 21-15,0 0-17 16,1-1 9-16,-2 0-7 16,2-1 19-16,1 1-7 0,-3-2 10 15,0 1-27-15,0 0 36 16,-2-2-30-16,-2 2 18 15,0-1 0-15,-2-1-15 16,1 1 9-16,-3-3-12 16,1 2-1-16,-2-1-4 15,2-1 2-15,-4 1-3 16,2 0-1-16,2 0-2 16,-1 2 1-16,-5-1 1 15,3 3 1-15,-3 0 1 16,0 2 5-16,-1 3-9 15,2 1-5-15,-2 0-11 0,0 1-17 16,-3 1-46-16,2 1 20 16,-3 1-104-16</inkml:trace>
  <inkml:trace contextRef="#ctx0" brushRef="#br0" timeOffset="-10981.7">17649 8729 170 0,'3'-3'86'16,"-2"1"-35"-16,1 2-17 15,-1-2-4-15,2 2-1 16,0-1-15-16,2-1 1 16,0-1 3-16,3 2-4 15,0-2 4-15,4 1-1 16,1-3 1-16,2 2-13 0,3-1 3 15,-1 1-3 1,2-2-1-16,-2 3 2 0,1 0 1 16,0 1 2-16,1 1-3 15,-4 1-5-15,0 3-1 16,-4 2 0-16,-2 3 1 16,-5 2 0-16,2 0 2 15,-1 2-1-15,-4 0-2 16,2-1 2-16,-1 0-2 15,1-1 2-15,-2 0 0 16,2-2-1-16,-1 2-1 16,-1 1 0-16,-1-3 0 15,0 4 2-15,-1 0-4 0,1-1-16 16,-4 0-4 0,4 1 1-16,-1-2-11 0,1-2-41 15,0 1-53-15,1-1-20 16</inkml:trace>
  <inkml:trace contextRef="#ctx0" brushRef="#br0" timeOffset="-10778.27">18019 8981 192 0,'-6'-3'215'0,"1"1"-209"0,-3 0-6 15,4 1-29-15,1 4-77 16</inkml:trace>
  <inkml:trace contextRef="#ctx0" brushRef="#br0" timeOffset="-10060.3">18218 8915 234 0,'-7'-2'30'16,"1"-3"9"-16,2 3 8 0,-2-1 10 15,-1 3-39-15,2 0-9 16,-1 0 2-16,0 0 7 16,1 3 2-16,-1-3-10 15,-1 2 4-15,-1 1-5 16,1 0 1-16,-2 1-3 16,-1 0 7-16,2 4-10 15,1-3 0-15,0 0 0 16,4 2-3-16,-2 0-1 15,3 0 13-15,2 1-13 16,2 1 0-16,-1-1 2 16,3 0 1-16,1 2 2 15,0-2-3-15,1 2-1 0,1-1 3 16,2-1-1-16,0-4 1 16,0 2 13-16,3-4-5 15,0 0 5-15,-2-4-12 16,4-1 0-16,2-2 6 15,0 1-3-15,-1-3-4 16,0-1 2-16,-1-2 5 16,-3-1-11-16,-1 0 0 15,-3-3 7-15,-2 0-2 16,-2 2-5-16,-3-4 0 16,-3 3 6-16,0 1 3 15,-6-1-1-15,-4 1 2 16,-3 4-5-16,-5 4-5 15,-1-1-10-15,-7 8-25 0,-2 5-76 16,-5 5 6-16,1 2-202 16</inkml:trace>
  <inkml:trace contextRef="#ctx0" brushRef="#br0" timeOffset="-7171.61">17418 8811 247 0,'-3'-12'27'15,"-4"0"21"-15,3 0 1 16,-1 2-5-16,2 5-25 15,-1-1 22-15,4 3-26 16,-1 2-8-16,1 0 1 16,1 1-2-16,1 0-5 15,0 1-1-15,0 0 2 16,1 2-1-16,1 3 11 16,6-1 5-16,4 5-4 15,5 2-2-15,6 0 9 0,6 3-13 16,3-1-2-1,2 2-3-15,3 0-2 0,-3-1-3 16,-1 3-8-16,-2-3 1 16,-6-1-4-16,-5-3-6 15,-6 0 9-15,-6-6 2 16,-4-2-2-16,-5-2 4 16,-4-1-24-16,-3-1-40 15,-4-2 12-15,-7-2-11 16,-3-2 70-16,-4 0 2 15,-6-5 9-15,0 0 4 16,-1-3 12-16,1 2 9 16,0-1-20-16,3 2 5 15,1-1 19-15,0 0-24 16,4 1 4-16,-1 0 8 16,5 2 1-16,2 3-8 0,5 2-3 15,3 0 0-15,3 2-15 16,2 3-3-16,3 0-4 15,2 3 1-15,1 4 6 16,3 0 8-16,5 6-1 16,2 3 9-16,10 1-3 15,3 1 6-15,6-2-9 16,7 4-2-16,7-3-3 16,4-4-8-16,2 1 0 15,0-3 0-15,-7-2-35 16,-9-1 8-16,-8-5 11 0,-9-1 14 15,-8-4-9-15,-5-1-2 16,-9-5-38-16,-3 2 21 16,-5-5-13-16,-5 2 8 15,-5-3-41-15,-7 0 55 16,-5-1 15-16,-6 0 6 16,1-1 2-16,-1-1 27 15,1 0-12-15,3 3-11 16,-1-2 30-16,3 1-22 15,2 1-1-15,-1 2 14 16,3 3-9-16,2-1-10 16,7 1 0-16,2 3-2 15,8 1-3-15,3 1-3 0,5 2-4 16,8 3 4 0,4 2 0-16,5 2 1 0,9 2 1 15,6-2-1-15,7 3 2 16,6-3 4-16,4 3-4 15,3-4 5-15,1 0-8 16,-4-2 0-16,-1 3-58 16,-9-3-94-16,-6-2 40 15</inkml:trace>
  <inkml:trace contextRef="#ctx0" brushRef="#br0" timeOffset="-7050.93">17857 8811 138 0,'-3'-10'43'15,"-2"0"-35"-15,0 1 12 0,1 1 16 16,2 2-17-1,-1-2 7-15,2 4-22 0,1 1-4 16,0 1 0-16,0 2-61 16,3 0 18-16</inkml:trace>
  <inkml:trace contextRef="#ctx0" brushRef="#br0" timeOffset="-5400.28">13062 8639 130 0,'-2'5'5'0,"2"2"1"16,2-1-3-16,1 2 5 15,1 1 1-15,3 0 3 16,0 3 0-16,2 0 5 16,0 2-3-16,0 1-2 15,1-1 3-15,2 1-3 16,-1 2-7-16,3 0 1 16,-1 3-6-16,1 0 3 15,0 2 1-15,-1 1-2 16,-2 3 0-16,2-1 1 15,0 1-1-15,1 0-1 0,1 2-1 16,-2-1-1 0,5 0 1-16,3-2 1 0,0 0-1 15,4 0-8-15,2-1 7 16,1 1-8-16,2 2-7 16,-3 2-6-16,1-2 15 15,1 2-18-15,-4-3 8 16,2-1 11-16,2 0-18 15,-1-4 5-15,0-1 9 16,5 0 10-16,-3-5 7 16,0 0 19-16,2 2-21 0,-4-3-5 15,1 1-8 1,-2-1 6-16</inkml:trace>
  <inkml:trace contextRef="#ctx0" brushRef="#br0" timeOffset="15859.13">14282 13212 243 0,'3'-14'183'0,"0"-2"-180"15,3 2-3-15,4-3-34 16,6 3-56-16,4 0-59 16</inkml:trace>
  <inkml:trace contextRef="#ctx0" brushRef="#br0" timeOffset="107933.4">21384 7974 561 0,'-3'0'99'0,"-1"-2"-80"15,1 2-9-15,-2 3 36 0,0 5-9 16,1 8-21-16,-2 7-6 16,-2 5-3-16,1 6-2 15,-1 4-3-15,1 3-2 16,1 3-20-16,-6-2-27 15,0-1-37-15,-3-1-27 16,-3-4-69-16</inkml:trace>
  <inkml:trace contextRef="#ctx0" brushRef="#br0" timeOffset="108209.24">21628 8118 781 0,'-3'-6'7'16,"-1"1"22"-16,-2 0-1 16,-2 1-12-16,2 10 2 15,2 8-1-15,1 6-12 16,-3 7-4-16,-1 7 1 15,0 0-2-15,0 3-14 16,-2 1-25-16,-1-1-29 16,1-1-16-16,3-5-56 0,1-2-97 15</inkml:trace>
  <inkml:trace contextRef="#ctx0" brushRef="#br0" timeOffset="108465.45">21909 8144 296 0,'11'-12'516'16,"-8"0"-455"-16,-1 3-16 16,-7 2-20-16,1 7-12 15,-2 8 7-15,0 11-9 16,-3 6-4-16,-4 9-5 0,-1 4-2 15,4 1-6-15,-3 2-20 16,2 0-6-16,-2 0-26 16,1 0-49-16,1-2-22 15,-2-8-19-15</inkml:trace>
  <inkml:trace contextRef="#ctx0" brushRef="#br0" timeOffset="108719.09">22225 8194 746 0,'6'-9'39'16,"-3"0"51"-16,-3 4-46 0,-3-1-18 15,1 9-22-15,0 5 10 16,0 4-13-16,-4 7 2 15,2 6-3-15,-4 3-10 16,3 3-13-16,-1 0-37 16,-1 2-45-16,1 0-13 15,2-2 78-15,-2-2-199 16</inkml:trace>
  <inkml:trace contextRef="#ctx0" brushRef="#br0" timeOffset="108983.33">22621 8236 868 0,'8'-8'55'15,"-6"3"-3"-15,-4-3-14 16,-1 7-35-16,0 5 1 15,-3 9-2-15,-1 5-2 16,1 7-1-16,0 9-20 16,0 3-11-16,-1 3-12 0,0 2-35 15,-2 1-35-15,-1 1-42 16,-1-5 22-16</inkml:trace>
  <inkml:trace contextRef="#ctx0" brushRef="#br0" timeOffset="109231.48">22954 8283 795 0,'0'-4'50'0,"-3"1"-6"16,1-1-24-16,-2 6-12 15,4 7-1-15,0 8-4 0,0 6-3 16,2 9-3-16,0 5-17 16,2 2-22-16,-4 2-20 15,0 1-27-15,-2-5-21 16,-4-2-54-16</inkml:trace>
  <inkml:trace contextRef="#ctx0" brushRef="#br0" timeOffset="109479.49">23341 8315 885 0,'-3'5'13'0,"-2"2"4"16,-2 4 41-16,1 2-31 15,-3 8-13-15,1 7-11 16,-1 4-1-16,3 3-4 16,1-3-9-16,2 0-24 15,0-6-25-15,0 2-92 16,-4-3-65-16</inkml:trace>
  <inkml:trace contextRef="#ctx0" brushRef="#br0" timeOffset="118347.32">21242 8789 127 0,'6'2'321'0,"0"-2"-295"15,3-3 28-15,0 0-7 16,3 0-14-16,4 1 5 16,5 0-19-16,1 1-5 15,-1-1-5-15,3 1 2 16,-2 1-1-16,-2 0-3 15,1 0 2-15,-4 1 4 16,3 1 0-16,-1-1 3 16,2 3 2-16,0-1 0 0,4-3 6 15,4 3-1-15,2 0-4 16,5 0-6-16,6-3 1 16,4 5 1-1,8-3 4-15,5 1-12 0,4 0 2 16,6-1 0-16,1 3-6 15,-3-1 6-15,0 0-1 16,3 0-4-16,0 3 5 16,-6 0-6-16,-1 1 2 15,-4 1-1-15,1 0 0 16,-4-1 4-16,0-1-2 16,1-2-3-16,-5-2 8 15,-4-2-2-15,-6-2 0 0,-6 1 3 16,-1 0 0-1,-3 1-2-15,-4-1-4 0,0 3 1 16,-2-2-4-16,-4 2 2 16,-3 0-2-16,-2 0-1 15,-5 0 1-15,-4-3 1 16,-2 4 1-16,-1-3-3 16,-4 1 2-16,1-2 3 15,-2 1-2-15,2-1 0 16,-4 0 1-16,4 0-2 15,-4 1 3-15,2-1-4 16,0 0 0-16,0 0-2 16,0 0-1-16,2 0-12 15,-2 0-38-15,0 0-52 0,-7 3-99 16</inkml:trace>
  <inkml:trace contextRef="#ctx0" brushRef="#br0" timeOffset="126078.58">23588 8643 527 0,'-10'0'10'0,"2"0"31"15,1-1 37-15,4-2-23 16,1 1-29-16,0 2-7 16,4 2 6-16,-2-2 5 15,-2 0-6-15,2 0 0 16,0 1-3-16,-2-1-3 16,2 0 3-16,0 0-6 15,0 0-1-15,0 0-1 16,2 0-4-16,-4 0-3 15,4 2 1-15,0-1 8 16,6 2 4-16,4 0-2 16,7 2-15-16,7 0 3 0,8-1 1 15,2-2-4-15,1 1-2 16,2-2 8-16,-1-1-8 16,-2 0-2-16,-6 2 1 15,-6-4-1-15,-9 2-1 16,-7 0-7-16,-4 0-13 15,-4 0 1-15,0 0-10 16,0 0-24-16,-4 0-82 16,0 2-55-16,-2-2-187 15</inkml:trace>
  <inkml:trace contextRef="#ctx0" brushRef="#br0" timeOffset="126596.14">23888 8520 594 0,'-3'0'75'0,"0"-2"9"15,2 0 0-15,1 0-47 16,-2 2-19-16,2 0-4 0,0 2-4 16,0-1-1-16,0-1-1 15,0 1-1-15,0 1 12 16,2 1-6-16,0 2 4 16,3 0 1-16,1 2-12 15,0 1 3-15,1 1 5 16,4 2-2-16,1 0-3 15,0 0-5-15,0 2 0 16,3-3-3-16,-3 3 1 16,1-2-1-16,0 1 4 15,-1-1-4-15,-1 2-1 16,-2-1 0-16,-1-1 0 0,-3 3 0 16,-5-3 1-16,-5 1 0 15,-5 1 0-15,-5 1-1 16,-7 1 0-16,-5 1-1 15,-4-2-9-15,-4 0-15 16,2-2-5-16,4 1-10 16,5 0-12-16,6-6-67 15,6 1-65-15,8-3 45 16</inkml:trace>
  <inkml:trace contextRef="#ctx0" brushRef="#br0" timeOffset="127511.4">24419 8705 548 0,'-3'-2'43'16,"0"0"42"-16,-2-1-6 0,0-2-23 15,0 2-23-15,4 3-10 16,-1-2-14-16,-1-1-4 15,-1 1-3-15,-2 1 1 16,-5 1 6-16,-2 1 3 16,-3 1 5-16,-3 1-4 15,-1 4 1-15,-3 0-7 16,4 3 1-16,-2 0-5 16,5 1 1-16,5 0-3 15,2-1-2-15,6-1-3 16,2-4 1-16,2 1 3 15,3-2 7-15,4 0-6 16,0-1 4-16,3-1 3 0,2-4-2 16,1-1-2-16,1-2-1 15,3-4-3-15,-1-2 2 16,2 0-2-16,-2-2 0 16,2 1 1-16,-1 1 1 15,-5-1 6-15,-3 4 0 16,-2 4 6-16,-5 0-10 15,-3 4 3-15,3 0-7 16,-3 1-3-16,0-1-4 16,0 2 6-16,0 1 1 15,0 4 2-15,0 5 2 16,-3 2-1-16,3 3 0 0,0 2-1 16,0 2 0-1,0 0-1-15,0 1 1 0,0 1-1 16,-2 2 0-16,-1-3 2 15,0 2 0-15,-4-2 0 16,1 0 0-16,2-3 2 16,-2-2-2-16,1-1 0 15,-1-3-2-15,3-3 0 16,2-2 0-16,-1-2-1 16,2-3 0-16,0-1 3 15,2-2 1-15,-2-2 4 16,1 0 4-16,3-2-6 15,4-2-5-15,3-4-1 16,5-2-3-16,4-5-10 16,2-2-1-16,2-1-4 0,1-2 1 15,-2 2-4-15,-1 4 6 16,-3 4-12-16,-5 4-9 16,-5 3-116-16,-4 7-12 15,-6 4-42-15</inkml:trace>
  <inkml:trace contextRef="#ctx0" brushRef="#br0" timeOffset="128064.11">24644 9056 560 0,'-1'0'82'0,"-1"2"7"15,1-2-16-15,1-2-30 16,0 4-13-16,-2-2-15 15,2 0-4-15,0 1 1 16,-1 0 6-16,-1 2 4 0,1 3 1 16,-4 0 3-16,1 1-6 15,-3 5 10-15,-1 1-22 16,0 1 3-16,1 2-6 16,0-2 1-16,1 0-1 15,0-3-5-15,4 1 2 16,1-2 2-16,2-2-2 15,1 1 3-15,2-4-1 16,1 0 7-16,5-3-4 16,0-1-1-16,7-1-3 15,-1-4-2-15,5-2 0 16,-1-4-1-16,-2-2-1 0,2 0-1 16,-5-4-1-1,0 0-2-15,-3 1 1 0,-4 2-1 16,-1 2-3-16,-4 0-9 15,-5 3-18-15,-6 3-35 16,-4 1-45-16,-11 6-184 16</inkml:trace>
  <inkml:trace contextRef="#ctx0" brushRef="#br0" timeOffset="130362.4">20899 9567 450 0,'-2'-3'90'15,"1"-4"-18"-15,-3 0 21 16,3-1-44-16,-2 1-11 16,2 1-9-16,1-1-5 15,0 3-1-15,-3-2-1 16,2 0-11-16,-1 3 0 15,1-1 2-15,-4 1-12 16,-3 3 7-16,-5 5-4 0,0 0-1 16,-7 4 3-1,1 5-4-15,3 1 1 0,-1 2-3 16,2 0 1-16,3-2 0 16,1 2-1-16,7-5 0 15,0-2 0-15,4-2-1 16,0 0 0-16,4-3 1 15,0-2 4-15,9-2 2 16,-1-2-2-16,7-4 0 16,-1-3-3-16,4-3 2 15,1 0-3-15,-4-3 7 16,-2 2-6-16,-1 1 5 16,-6 3 1-16,1 0-1 15,-2 4-3-15,-5 1 0 16,-1 3-3-16,0 0 0 0,-1 4 0 15,-2 4 4-15,4 2 1 16,-2 4 1-16,-2 6-4 16,-2 2 2-16,-2 7 3 15,-1 2 1-15,-2 2 4 16,-4 4-2-16,2 0-4 16,0 1 1-16,-15 57-4 15,23-83 2-15,-3-2-2 16,3-3-2-16,0 0 1 15,-2 4-2-15,-1-3 2 16,4-5 2-16,0-1-1 16,1-4 9-16,3-1-8 15,2-6-3-15,4-4-1 0,3-3-1 16,2-4-2-16,3 3-2 16,0-2-6-16,1 2-2 15,-1 3-8-15,1 4-9 16,-1 2-3-16,-1 4-3 15,-1 1-12-15,-2 3-26 16,-1 0 6-16,-2 0 31 16,-2 3 28-16,2-3 9 15,-6 0 2-15,-2 0 4 16,-2 0 22-16,-1 0 6 16,-1 0-6-16,1 2 0 15,-2 1 15-15,1 1-15 16,-2 1-10-16,-1 3-4 15,-1-1-4-15,1 2 1 0,0 0 1 16,1 3 0-16,1-1-2 16,1 2-3-16,0-2-4 15,1-1 2-15,0 1-2 16,1-4 1-16,0-1-1 16,1-1 3-16,0-3 3 15,2-2 5-15,2-1-6 16,5-3-5-16,1-5-3 15,1-3 1-15,2-2-3 16,0-3-3-16,-5 2-3 0,-1-1-13 16,-6 3 0-1,-5 0-19-15,-2 4-8 0,-6 4-52 16,-8 3-50-16,0 5-46 16</inkml:trace>
  <inkml:trace contextRef="#ctx0" brushRef="#br0" timeOffset="130819.76">21403 9690 236 0,'-12'-1'371'16,"2"-3"-263"-16,2 1 12 15,2 0-52-15,3 0-41 16,2 3-17-16,2 0-6 16,4 0 7-16,5 0-3 0,5 0 0 15,7 1-1-15,10 1-4 16,2-1 5-16,4 1-7 16,1-2 5-16,0 0-5 15,-3 0-1-15,-3 0-2 16,-5 0-5-16,-4 0-4 15,-8-2-12-15,-2 1-14 16,-5-1-43-16,-3-1-49 16,-5 0-74-16</inkml:trace>
  <inkml:trace contextRef="#ctx0" brushRef="#br0" timeOffset="131225.31">21734 9573 466 0,'-4'-3'71'16,"1"0"16"-16,0 0 24 16,1 0-41-16,2 3-29 15,0-2-12-15,0 4-10 16,2-2-8-16,-1 0-5 15,1 0 9-15,-1 4 2 16,5 1 0-16,1 3-1 0,1-1-2 16,3 3 1-16,2 0-7 15,-1 0 0-15,6-1-2 16,-3-1-3-16,-1-1-1 16,-3 0-2-16,-2-2 2 15,-2 1-2-15,-2 2 1 16,-4 0 0-16,-1 1 1 15,-4 2-2-15,-5 2 0 16,-5-1-8-16,-3 1-5 16,-3-1-16-16,-1 2-16 15,1-4-56-15,3 0-111 16,1-1-44-16</inkml:trace>
  <inkml:trace contextRef="#ctx0" brushRef="#br0" timeOffset="131542.44">21559 9339 784 0,'-1'-3'44'15,"-2"-3"9"1,0 0-21-16,2 4-28 0,1 6-4 16,0 4 1-16,1 7 1 15,2 4-2-15,-3 7-58 16,0 3-76-16,3 3-47 15,-2-1-85-15</inkml:trace>
  <inkml:trace contextRef="#ctx0" brushRef="#br0" timeOffset="132980.4">22167 9614 371 0,'0'-7'163'16,"0"0"-46"-16,-4 0-27 16,0-2 1-16,-2 3-61 0,-1-2-10 15,-2 3-8-15,0 4 2 16,-2-2-11-16,1 3 7 16,-3 3-4-16,-1 1 2 15,-1 4-4-15,3 1-1 16,0 3 4-16,2-2-7 15,4 2 1-15,1-2 2 16,4-2-2-16,1-1-1 16,1 0 0-16,2-4 0 15,2 0 11-15,0-1-1 16,3-4 1-16,3-2-6 16,1-1-2-16,4-6 1 15,-1 0 4-15,1 0 0 0,-2 0 2 16,1 0 3-16,-6 5 7 15,-2 0-12-15,0 3-8 16,-3 3 0-16,-4 5 0 16,3 2 0-16,-3 8 3 15,-3 4-1-15,1 6-1 16,-4 5 1-16,-1 1-1 16,-1-1 3-16,1 2-4 15,-2 2 1-15,2-5 1 16,0-3-2-16,0 1 2 15,-2-4 0-15,3-2-1 16,0-3-1-16,2-7 0 0,1-3 0 16,1-4 1-1,2-2 2-15,2-4 0 0,1-2-3 16,3-3-6-16,2-4-2 16,6-4-8-16,2-2-4 15,4 1-14-15,1 1 11 16,-3-2 3-16,2 4 1 15,1-1-4-15,-4 6-9 16,2 0 19-16,-5 2 12 16,-4 3 1-16,-4 1 1 15,-3 0 9-15,-3 4 3 16,0-2 3-16,-2 0-2 16,1 1-1-16,-3 2 5 15,2 0-3-15,-5 3-5 16,1 0 8-16,-2 2-4 0,1 2-7 15,-1-3 5-15,2 4-7 16,2-2 1-16,1 2-1 16,0-3-1-16,3 2-1 15,0-1-1-15,1-4-1 16,1 1 2-16,1-2-1 16,-2-2 7-16,4-2 4 15,2-4-8-15,2 0-3 16,2-2 1-16,3-6-3 15,0-1 0-15,1-3-2 16,-5 1-7-16,-1 0 0 16,-3-1-4-16,-2 3-8 0,-4 4-22 15,-8 2-17-15,-1 7-102 16,-9 0-80-16</inkml:trace>
  <inkml:trace contextRef="#ctx0" brushRef="#br0" timeOffset="133512.47">22535 9682 332 0,'-3'-3'194'0,"-2"0"-89"16,1-2 10-16,1 2-25 0,0 0-40 16,2 3-15-16,2 0-11 15,-1 0-12-15,0 0-5 16,3 0 2-16,6 0 9 16,2 3-3-16,8 2-6 15,5-2-2-15,6 1-3 16,5-2 0-16,3 1-3 15,-2 1 3-15,-4 0-4 16,-5-1-1-16,-5 0 0 16,-6-3-1-16,-5 3 0 15,-3-3-7-15,-4 2-13 16,-2-2-3-16,-2 2-18 16,0-2-62-16,-2 1-15 15,-2-1-50-15,-2 0-181 16</inkml:trace>
  <inkml:trace contextRef="#ctx0" brushRef="#br0" timeOffset="133970.94">22858 9607 166 0,'-4'-2'379'0,"3"1"-277"15,-1-2 13-15,2 0-54 16,-2 2-33-16,4 1-6 16,-2 0-7-16,2 1-6 15,-2-1-9-15,3 3 10 16,1 1 10-16,1 1-8 15,2 4-3-15,2 1-7 16,0 0 6-16,0 0-4 16,-1 1 4-16,-2-1 0 15,0 0-1-15,1 0 1 16,-1-1 3-16,-2-2-7 16,0 1-1-16,1-1 0 15,1 0 1-15,-4 0-2 0,-1 1-2 16,-1-2 2-16,-1 2-2 15,-1 0 1-15,-5-1-1 16,-1 3-17-16,-4-1-7 16,-5 1-13-16,-3 0-34 15,1-2-72-15,-2 0-66 16</inkml:trace>
  <inkml:trace contextRef="#ctx0" brushRef="#br0" timeOffset="134293.4">22665 9360 705 0,'-6'-2'81'0,"4"0"-16"15,1-1-34-15,-1 6-13 16,4 4 2-16,-1 2-10 16,-1 8-3-16,0 3-5 15,0 6-2-15,-3 0-21 16,-2 2-42-16,-1 1-69 0,-3 0-40 15,-1 2-104-15</inkml:trace>
  <inkml:trace contextRef="#ctx0" brushRef="#br0" timeOffset="135255.41">23280 9665 157 0,'0'0'95'0,"0"0"-37"16,1 0 28-16,-1 0-11 15,0-2-8-15,0 2 0 16,0 0 8-16,0 0-11 16,0-2-10-16,0 2-15 0,0 0-19 15,0 0-13 1,0 0-7-16,2 0-23 0,-2 2-66 16,4 0 19-16,2 1-103 15</inkml:trace>
  <inkml:trace contextRef="#ctx0" brushRef="#br0" timeOffset="135418.94">23390 9721 557 0,'2'5'45'0,"2"-3"-2"15,-3-1 21-15,1-2-45 16,5 2-19-16,2 1 0 15,6 0-121-15,6 1-147 0</inkml:trace>
  <inkml:trace contextRef="#ctx0" brushRef="#br0" timeOffset="135561.4">23751 9733 585 0,'0'3'38'0,"-2"-3"8"15,2 0-46-15,-1 0-5 16,2 4-54-16,2-1-48 0</inkml:trace>
  <inkml:trace contextRef="#ctx0" brushRef="#br0" timeOffset="135718.19">23897 9765 555 0,'0'1'62'0,"0"0"12"16,0-1 2-16,1 0-57 16,1 0-19-16,1 2-35 15,3-2-85-15,1 3-68 16</inkml:trace>
  <inkml:trace contextRef="#ctx0" brushRef="#br0" timeOffset="135838.81">24019 9780 427 0,'-1'3'5'0,"-1"0"-5"15,2-3-52-15</inkml:trace>
  <inkml:trace contextRef="#ctx0" brushRef="#br0" timeOffset="136857.37">24312 9785 329 0,'3'-3'146'15,"2"0"-63"-15,0-2 10 16,-2 0-21-16,1 1-7 15,1-1 4-15,-2 0-24 16,0 0-25-16,-1 1 4 16,-2 1-5-16,0 0-2 0,0-1-8 15,-5 1-2-15,-1 2-2 16,-6 1 3-16,-5 0 2 16,-3 4-4-16,-1 0 1 15,-3 3-1-15,3 3-3 16,5-2-1-16,-2 3-2 15,6-1 0-15,2 3-2 16,4-4 2-16,3 2-2 16,3-2 0-16,1-2 2 15,5-1 3-15,1-3-3 16,4 0 0-16,1-3 2 16,2 0-1-16,2-3-1 0,1 0 4 15,-1-3-3 1,0-2 0-16,-3-1-1 15,4 1 1-15,-5-1 2 16,1 2 4-16,-6 2 3 0,0 2-2 16,-3 3-4-16,-2 0-4 15,-2 3-3-15,0-1 1 16,0 4 2-16,0 3 0 16,0 3 2-16,5 5 1 15,-5 2 0-15,0 5 2 16,-1 1-2-16,-3 4 0 15,4 3 4-15,-3 1 1 16,-2 3-5-16,0 0 0 16,1-2 2-16,-1-5-4 0,-3-4 1 15,6-6-1-15,1-7 0 16,-1-5 7-16,2-3 5 16,2-5 9-16,5-4-17 15,3-2-5-15,4-3-3 16,5-7-2-16,4-3-9 15,-3-4-4-15,1-1-4 16,2-1-6-16,-3 0-1 16,0 2-3-16,-1 4-16 15,-3 3-10-15,-4 5-59 16,-2 3-51-16,-6 6-36 16</inkml:trace>
  <inkml:trace contextRef="#ctx0" brushRef="#br0" timeOffset="137292.44">24585 10178 716 0,'-5'-2'113'0,"1"-3"-5"16,4 0-32-16,0 1-27 16,0 2-12-16,3 1-15 15,-2-1-13-15,1 2-3 16,-1 0-5-16,-1-1 0 15,0 1-1-15,0 1 0 16,0 2 0-16,0 3 8 16,-1 4 1-16,1 4-7 15,-2 3 3-15,2 7-3 16,0-1-2-16,-1 5 0 16,1 1 0-16,0 4-5 15,0-1-15-15,-3-2-8 16,3-1-18-16,0-5-35 0,-2-5-120 15,1-4-136-15</inkml:trace>
  <inkml:trace contextRef="#ctx0" brushRef="#br0" timeOffset="137999.4">24690 10292 549 0,'-3'-4'92'0,"0"-2"41"16,0 1-60-16,-2 0-32 15,3 1-13-15,-1 1-13 16,-1-2 0-16,-1 1-5 16,0 1 2-16,1 1-8 15,-3 2 6-15,2 0 5 0,-2 0 9 16,-2 2-6-16,-3 1-3 15,0 2 8-15,-1 4-6 16,1 2-5-16,-1 2 0 16,3 3 1-16,1 2-5 15,3 0 0-15,2 2 5 16,1 0-4-16,3-3 2 16,0 2-3-16,1-4 2 15,1 0 0-15,2-3-1 16,-1-3-6-16,2-2 0 15,-1 3 0-15,4-5 6 16,1 2-5-16,0-4 2 0,3 0-2 16,1-1 1-1,2-5-3-15,3-1-1 0,1-2 2 16,-1-2-2-16,1-5 0 16,-2 1 1-16,-1-5-2 15,-2-2-1-15,-1-4 1 16,-4 1 0-16,-1-1-3 15,-5 3-2-15,-3 1-2 16,-5 3-3-16,-4 1 3 16,-5 0-4-16,-5 5-1 15,-5 2-11-15,-1 2-13 16,-3 6-13-16,-2 2-33 16,-3 3-117-16,0 5-315 15</inkml:trace>
  <inkml:trace contextRef="#ctx0" brushRef="#br0" timeOffset="139789.4">24385 10685 212 0,'-3'1'124'16,"-1"0"-40"-16,1 1-7 16,2-4-17-16,1 2-18 15,0 0 2-15,0 0-4 16,1 2-8-16,-1-2 2 0,0 1 3 15,0-1 1-15,0 0-4 16,0 0-3-16,0 0-6 16,3 0-2-16,-3 0-7 15,2 0-3-15,1 3 4 16,6 2-1-16,4 0-8 16,13 3-2-16,5 2-4 15,9-1 1-15,4-2-2 16,0-1 0-16,1-3 0 15,-4-2 0-15,2-1 0 16,-7 0 0-16,-5 0 1 16,-4-1-1-16,-7-1 1 0,-6 2-1 15,-6-1-1-15,-4 1-4 16,-2 0-5-16,-2 0-16 16,-2 1-9-16,-2 2 12 15,-4 4-50-15,-1 1-33 16,-6 1-9-16,-1 0-18 15,-1-1-79-15</inkml:trace>
  <inkml:trace contextRef="#ctx0" brushRef="#br0" timeOffset="140255.79">24370 10888 481 0,'-20'0'84'0,"19"0"19"16,1 0-13-16,0 1-39 15,0-1-19-15,0 2-5 16,0-1-8-16,0 0-5 15,0-1-1-15,1 0 3 16,-1 0-5-16,2 1-1 0,-1 2 7 16,2-1 0-16,3 2-1 15,3 2-8-15,6-1-2 16,3 0 3-16,4 1-7 16,7-3 3-16,4-3 1 15,1 2-3-15,4-1 1 16,-2-1 0-16,0 0 1 15,-4 0-2-15,-4 0 0 16,-3-1-3-16,-7 1 1 16,-3 0-1-16,-6 0 0 15,-3 0-2-15,-4 0-13 16,-2 0-18-16,0 3-14 16,-2 3-18-16,-4 1-124 15,-3 2-123-15</inkml:trace>
  <inkml:trace contextRef="#ctx0" brushRef="#br0" timeOffset="147778.65">20507 13297 224 0,'-2'-2'283'0,"-1"0"-225"15,1-1 3-15,2-2-6 16,-1 0-34-16,2 3-13 16,3-3 10-16,-1 0 8 15,-2 0 2-15,1-1 5 16,1 0-4-16,-3-2-2 0,-3-1-11 15,1 2-3-15,-2 1 0 16,-4-3 1-16,-2 4-1 16,-1 0-3-16,-6 4 3 15,-2 2 0-15,-3 4-3 16,-3 1-1-16,0 4-2 16,2 1-5-16,1 2 4 15,1 1-5-15,3 0 0 16,1 1 0-16,7-3-1 15,1-3 0-15,5-3-4 16,2-1 4-16,4-3 0 16,5-2 8-16,3-5 1 0,6 0-8 15,6-4-1-15,3-2 2 16,-1-3-2-16,-3 2 1 16,-2-1-1-16,-1 1 0 15,-3 3 1-15,-2-3 4 16,-2 5-3-16,-2 0 1 15,-4 3 1-15,0 2-4 16,-2 2 0-16,-1 5 6 16,-1 5 7-16,1 7 2 15,-1 6 0-15,-1 7-5 16,-3 7-4-16,-1 1-3 16,-2 2-2-16,0 1-1 15,-2 2 0-15,2-4-3 16,0-3-8-16,1-5 3 0,2-6-4 15,3-5-9-15,1-6 2 16,4-6 2-16,4-5-2 16,1-7-4-16,8-6 8 15,0-4 4-15,3-6 9 16,1-1 2-16,-2 1 3 16,-1 1 6-16,-2-1 9 15,-3 6 1-15,-3-1 0 16,0 6-3-16,-5 1-5 15,-2 3-3-15,0 1-4 16,-4 4-1-16,-2-2-1 0,2 6 10 16,-2 4 4-1,1 3 1-15,0 6-2 0,-1 3 1 16,1 4 3-16,-1-1-9 16,4 0-8-16,1-1 0 15,1 0-1-15,2-5-1 16,3-6 0-16,-1-3 1 15,1-5 1-15,2-4-2 16,2-8 0-16,3-3-5 16,0-5-4-16,1-5 1 15,-2-3-1-15,-2-3 0 16,-7-2 0-16,0 2 1 16,-6 6-5-16,-6 5-16 15,-5 7-4-15,-2 8-29 16,-8 8-109-16,2 7-159 0</inkml:trace>
  <inkml:trace contextRef="#ctx0" brushRef="#br0" timeOffset="148413.34">20958 13302 721 0,'-9'-2'82'0,"-1"-1"-7"16,3-3-13-16,2 0-29 15,2 4-19-15,1 2-4 16,2 0-3-16,2 0 3 16,-2 2-2-16,0-2 8 15,2 0-2-15,-2 0 1 16,1 0-4-16,1 0-1 15,-1 2-2-15,4 1 1 16,4-2-2-16,5 2-6 0,3 0 0 16,5 0 0-1,3 2-1-15,1-2-2 0,2 1-7 16,1-2-7-16,-3 0-3 16,-4-1-6-16,0 1-14 15,-5-2-13-15,-4 2-23 16,-5-1-67-16,0 1-28 15,-4-4-120-15</inkml:trace>
  <inkml:trace contextRef="#ctx0" brushRef="#br0" timeOffset="148820.49">21225 13205 609 0,'-4'-6'81'0,"-4"0"34"16,3-2-31-16,-1 2-39 16,1 3-22-16,2 3-13 15,1 0-5-15,2 0 5 16,2 6 7-16,0 1-8 16,2 3 5-16,1 1 4 15,2 2-5-15,3 0-5 16,1-2 0-16,3-1-3 15,2-1 2-15,-3-2-2 16,4-2-3-16,-1 0 6 16,-1 0-4-16,0 0-4 0,0-1 0 15,-5 1 0 1,-1 0 0-16,-5 0-1 0,1-1 1 16,-6 2 2-16,-3 0 0 15,-6 0-2-15,-3 3-3 16,-5 0-3-16,-2 1-8 15,-5 0-17-15,3 1-19 16,1-2-28-16,3 0-113 16,0-1-82-16</inkml:trace>
  <inkml:trace contextRef="#ctx0" brushRef="#br0" timeOffset="149188.87">21092 12972 811 0,'-7'-18'21'16,"-2"3"51"-16,-1-4-9 0,4 0-26 16,3 11-16-1,1 3-13-15,2 1-8 0,0 4 0 16,2 4 0-16,0 1 1 16,1 7 0-16,0 8 2 15,-2 5 2-15,-1 5-5 16,-1 6-15-16,-2 1-22 15,1 0-16-15,-1-1-80 16,1-3-62-16,1-1-91 16</inkml:trace>
  <inkml:trace contextRef="#ctx0" brushRef="#br0" timeOffset="150012.44">21644 13210 784 0,'-5'-9'28'16,"-3"-4"52"-16,-1 1-29 15,-2-2-18-15,1 4-16 16,3 4-13-16,-2 2-1 15,0 0 0-15,-2 3 3 16,-3 2-5-16,-1 4 7 16,-3 2-2-16,-2 2 0 15,1 6 0-15,4-1-2 16,2 2-3-16,4-2-1 16,3-2 0-16,4-1 0 15,4-1 1-15,-1-1-3 0,2-3 2 16,3-1 0-16,0-1 0 15,2-4 0-15,3 0 2 16,2-4-2-16,4-3 1 16,0-3-1-16,4-3 0 15,-2 1 0-15,-1-2 0 16,-3 0 1-16,-5 1 2 16,0 4 5-16,-3 1-3 15,-3 4-1-15,-1 2-2 16,-1 1-2-16,-1 4 0 15,-1 2 0-15,2 5 2 16,-1 6 3-16,1 5 0 0,-1 4 6 16,0 6-2-16,-1 2-4 15,-1 2 4-15,1-3-8 16,-1-1 3-16,-2-2 0 16,1-5-2-16,1-2-2 15,-1-5 0-15,-1-4 0 16,2-6 1-16,-1-3 1 15,2-4 3-15,-1 0-1 16,1-5-4-16,0-4-2 16,1-5 0-16,2-5-5 15,5-6-1-15,1-4-8 16,7-3-7-16,1 3-10 16,3 2-14-16,1 3-29 15,-3 6-102-15,0 5-59 16</inkml:trace>
  <inkml:trace contextRef="#ctx0" brushRef="#br0" timeOffset="150313.44">21840 13389 877 0,'-4'0'77'0,"3"0"-35"0,0-2-13 15,1 6 4-15,-2 7-5 16,1 5-10-16,-2 8-11 16,-3 3-2-16,-1 2-5 15,1-1 0-15,-5 0-4 16,-2 0-12-16,4-1-13 15,-3-3-6-15,2-3-31 16,1-2-67-16,5-5-129 16</inkml:trace>
  <inkml:trace contextRef="#ctx0" brushRef="#br0" timeOffset="151057.04">22017 13285 582 0,'-3'-2'97'0,"-1"-3"31"15,0 1-28-15,2-2-50 16,1 4-24-16,1 0-3 16,0 2-3-16,1 2-6 15,1-2-3-15,6 2 3 16,1-2-4-16,4 3-4 16,9 0 0-16,2 1-1 15,4 1 1-15,3 0-6 16,4 1 3-16,2 0-2 15,-1-2 1-15,-1-1-2 16,-5 1 0-16,-4-1 1 16,-8-1-1-16,1-1 0 0,-6 1 0 15,-2 0 0 1,1-2-3-16,-3 0-5 0,-3 0 5 16,1 0-6-16,-6 0 3 15,-1 0-5-15,-1-2-14 16,-3 2-18-16,-2-2-17 15,-2 2-91-15,-2 0-30 16,-2 2-84-16</inkml:trace>
  <inkml:trace contextRef="#ctx0" brushRef="#br0" timeOffset="151580.46">22407 13193 501 0,'0'-2'107'0,"-2"-2"26"0,-2 1-15 15,3-2-59-15,-1 2-23 16,2 1-8-16,0 2-8 16,2 0-8-16,-1 0 0 15,3 2 2-15,2 1 2 16,1 2-6-16,1 4-5 15,2 3 3-15,0 4-3 16,-3 2 1-16,-2 1-5 16,2 3 3-16,-4 3-2 15,0-2 0-15,-3-1 0 16,1 0 0-16,1-5-2 16,-2-2 1-16,0-3-1 15,-2-5 1-15,1 0-1 16,-1-4-1-16,-6-1-1 15,-1-1-3-15,-5 1-11 0,-6-1-15 16,-5 0-30-16,-1 1-55 16,-7 1-128-16,-2-3-196 15</inkml:trace>
  <inkml:trace contextRef="#ctx0" brushRef="#br0" timeOffset="152261.78">22177 12925 425 0,'0'2'93'16,"2"-2"-10"-16,-2 0 17 0,1-2-36 16,-1 2-15-16,2-3-18 15,-1 3 4-15,-1 0-8 16,0 0-2-16,0 3 0 16,0-3 11-16,0 0-1 15,0 0-3-15,0-3-8 16,-1 3-8-16,1 0-3 15,0 0-5-15,0 0-3 16,0 3-3-16,-2-3-1 16,2 6 5-16,0 4 14 15,-1 5-13-15,-1 5-6 16,-1 6-1-16,0 1-2 16,-1-2-26-16,2 3-21 15,0-2-47-15,2-1-150 0</inkml:trace>
  <inkml:trace contextRef="#ctx0" brushRef="#br0" timeOffset="154820.29">22890 13260 563 0,'3'-6'93'0,"-3"-4"14"16,0 0-5-1,0 1-59-15,0 1-18 0,0 1 2 16,-3 2-5-16,3 2-9 16,-3-1-4-16,0 2-5 15,-4 2-1-15,-7 0-2 16,-5 0 7-16,-6 6 5 15,-5 2 1-15,-2 4-4 16,6 0-6-16,4 5-2 16,6-2-1-16,7-1-1 15,8 3 0-15,5-5 0 16,4 0-1-16,5-4 1 0,4-3-2 16,3-3 2-1,2-5-3-15,0-2 3 0,0-4 1 16,-3-2-1-1,-2-3 1-15,-2-2-1 0,-3 1 1 16,-2-1-1-16,0 3 5 16,-4 2 0-16,-1 6-2 15,-3 2-3-15,-1 1 0 16,-1 6-1-16,2 2 1 16,1 5 0-16,-2 9 2 15,1 3 0-15,-2 5 6 16,-2 3-7-16,-2 2 6 15,1-1-5-15,-2 0 3 0,0-1-3 16,-2 1 4 0,1-6-5-16,0-2 2 0,2-5-3 15,0-8 0-15,2-4 3 16,2-5 0-16,0-2-2 16,1-2-1-16,2-6 0 15,5-3-1-15,5-7-8 16,1-3-7-16,6-6-9 15,0 1-10-15,5-1-18 16,-1 1-17-16,3 7-83 16,-2 3-89-16</inkml:trace>
  <inkml:trace contextRef="#ctx0" brushRef="#br0" timeOffset="155338.44">23160 13525 396 0,'-12'-5'452'15,"2"-4"-399"-15,1 3-5 16,4-3-14-16,4 3-28 0,5 4-3 16,5 2-1-1,3-2 0-15,0 2-2 0,3 0 1 16,-3 2 3-16,-2-1-2 16,-1 0 5-16,12 7 1 15,-19-5-2-15,-1 4-1 16,0-3 1-16,-1 4 0 15,-1 6 5-15,-4 1-3 16,-5 4 0-16,-2 0 0 16,-2-2-4-16,-2 0 1 15,0-3-1-15,3-3-3 16,2-2 1-16,1-2-2 0,4-2 0 16,0-1-1-1,6-4 0-15,0 1-4 0,4-2 4 16,4 0-2-16,5-4-7 15,5-2-6-15,6 0-9 16,4-4-19-16,2 0-3 16,-3 0-93-16,1 2-105 15,-3 0-183-15</inkml:trace>
  <inkml:trace contextRef="#ctx0" brushRef="#br0" timeOffset="155990.43">23354 13362 616 0,'-10'-7'56'15,"-1"2"40"-15,2-2-1 16,0 0-46-16,0 1-23 16,6 4 0-16,0-1 1 15,2 3-4-15,1-1-1 16,0 1 3-16,0 0 0 16,0 0-3-16,0 0-5 15,1 0-4-15,-1 1-3 16,0-1-5-16,0 1-1 15,1 1 3-15,6 3 7 16,5 3-7-16,4 1-2 16,9 3-2-16,8-2-2 0,3 1 0 15,6-5 0 1,0 1 0-16,0-3 0 0,-1-2 1 16,-5 0-2-16,-6-2 1 15,-10 0-1-15,-6 0 4 16,-8 0 7-16,-4 0-2 15,-2-2-5-15,-2 2-4 16,1 2 0-16,1-2-3 16,-2 0-15-16,-1 0-15 15,-1 1-13-15,-6 0-11 16,-1 2-23-16,0 2-57 0,1-1-143 16</inkml:trace>
  <inkml:trace contextRef="#ctx0" brushRef="#br0" timeOffset="156537.81">23705 13305 554 0,'-3'-5'90'16,"-2"0"32"-16,1 1-23 0,-1-2-41 16,0 1-23-16,4 3-1 15,-1 1-10-15,0-1-1 16,4 2-11-16,-2 0-6 15,0 2 4-15,2-2-7 16,1 1 14-16,0 1-1 16,2 6-6-16,4 1-5 15,1 2 3-15,0 3 0 16,1 0-4-16,-1 2-2 16,-1-1 2-16,2 1 0 0,-1-2-1 15,-1 0-2 1,0-3-1-16,1-3 2 0,-2 1-1 15,-2-5 1-15,0 0-2 16,-4-4 2-16,0 3-1 16,0-3-1-16,-4 0 1 15,0 0-1-15,0 2 0 16,-6 2 2-16,-4-1-4 16,-4 0-2-16,-6 5-9 15,-1-1-16-15,-2 2-17 16,1-2-34-16,2 3-55 15,0-1-144-15</inkml:trace>
  <inkml:trace contextRef="#ctx0" brushRef="#br0" timeOffset="156943.04">23531 12997 715 0,'5'-10'103'0,"-2"3"6"16,-3 2-44-16,0-1-43 16,0 6-14-16,-2 6 0 15,1 5 21-15,-2 6-18 16,-2 6-6-16,-1 5-5 15,2 2-4-15,1 1-21 16,0-1-41-16,2 1-68 16,-1-2-169-16</inkml:trace>
  <inkml:trace contextRef="#ctx0" brushRef="#br0" timeOffset="157651.31">23837 13531 604 0,'-3'-3'12'0,"2"1"-12"15,1 1-38-15,4-2-34 16,4 3-137-16</inkml:trace>
  <inkml:trace contextRef="#ctx0" brushRef="#br0" timeOffset="157850.56">23992 13515 451 0,'-3'2'112'16,"0"-4"-46"-16,1 1-23 16,1-2-33-16,4 1-10 15,3 2-49-15,5 2-52 16,5-4-183-16</inkml:trace>
  <inkml:trace contextRef="#ctx0" brushRef="#br0" timeOffset="158002.13">24144 13508 625 0,'-6'1'82'15,"1"-2"-30"-15,0 1-31 16,4-3-21-16,1 3-41 16,3 3-40-16,2 0-71 15</inkml:trace>
  <inkml:trace contextRef="#ctx0" brushRef="#br0" timeOffset="158151.73">24256 13486 568 0,'-4'-2'64'0,"1"1"-16"0,2-1-48 15,2 2-44-15,2 2-34 16,6 1-147-16</inkml:trace>
  <inkml:trace contextRef="#ctx0" brushRef="#br0" timeOffset="158322.29">24392 13481 516 0,'0'0'98'15,"2"0"5"-15,-1-2-45 0,4 0-19 16,-1 0-19-16,5 0-20 15,-2 2-15-15,4 0-65 16,1 2-51-16,-2 0-14 16,1 0-179-16</inkml:trace>
  <inkml:trace contextRef="#ctx0" brushRef="#br0" timeOffset="158471.28">24534 13498 445 0,'-2'3'116'0,"2"-1"-14"15,-1 0-26-15,1-4-22 16,0 2-33-16,0 0-14 16,0 0-7-16,1 0-15 0,-1 0-71 15,2 2-53-15,-2-2 10 16</inkml:trace>
  <inkml:trace contextRef="#ctx0" brushRef="#br0" timeOffset="159815.67">24904 13314 508 0,'1'-7'100'0,"-1"0"51"15,0-2-57-15,0-2-43 16,-1 4-18-16,1 2-8 16,-2-2-16-16,1 1 2 15,-2 2 1-15,-3-1 4 16,1 0-2-16,-4 0 7 16,-1 1-5-16,-2 2-2 0,-1 1 0 15,-4 2-3 1,1 5-4-16,-2 2-1 0,1 3-2 15,1 5-1-15,4 3-3 16,-1 2 3-16,4 2-2 16,1 1 0-16,0 5 1 15,0 0 6-15,2-2-1 16,0 3-2-16,0-2-3 16,-1 0 3-16,1-3-4 15,0-1-1-15,-2-2 0 16,1-2 0-16,1-2-4 15,-2-1-10-15,0-1-5 16,3-3-10-16,-2-1-2 16,2-4-12-16,1-3-21 15,2-3-21-15,0 0-6 0,-1-5-25 16,0 2 36-16,-1-4 29 16,-3-2 18-16,1 0 11 15,0 1 7-15,0-2 15 16,-1 0 0-16,2-1 14 15,0 1 18-15,1 0 22 16,1-1-1-16,0 4 23 16,1-3-9-16,-1 2 16 15,0 3-17-15,2-4-29 16,-2 5 3-16,1-1-7 0,1 0-6 16,2 1-9-1,4 0-6-15,4-1-10 0,7 1-1 16,8-1-1-16,9 2-1 15,5 0-15-15,3 0-28 16,-2-1-57-16,-3 1-213 16</inkml:trace>
  <inkml:trace contextRef="#ctx0" brushRef="#br0" timeOffset="161523.81">20569 8494 404 0,'0'-8'95'15,"0"3"-1"-15,0 1-20 16,-1 0-35-16,1 3-15 16,1 1 0-16,1 1-10 15,-4 3 21-15,-2 2 19 16,-2 5-19-16,-4 6-10 16,-4 3-1-16,-4 3-7 15,0 5-3-15,-3 2-7 16,-3 2 0-16,1 3-4 15,0-1 0-15,-1 2-1 16,0-3-2-16,1 0 0 16,1-2 0-16,2-3-5 0,1 1-5 15,2-4-3-15,-1-3-7 16,3 0-9-16,0-4-25 16,3-2-18-16,3-3-29 15,2-3-8-15,7-3 26 16,6-4-65-16</inkml:trace>
  <inkml:trace contextRef="#ctx0" brushRef="#br0" timeOffset="162200.64">20301 8635 384 0,'0'-6'88'15,"-2"1"-32"-15,1 1-11 16,-2 4-4-16,3-2 3 15,0 2-9-15,-2 0-3 16,2-3 1-16,-1 3 5 0,-1 0-7 16,1 0-10-16,1 0-7 15,-2 0-1-15,2 0-1 16,2 0-7-16,-2 3 0 16,0 2 15-16,0 1 3 15,3 4-10-15,0 2-1 16,0 3 7-16,3 1-9 15,2 1-3-15,2 0 1 16,0 0-2-16,5 1-2 16,-2 1 9-16,4-2-7 15,-1 0 2-15,0 1-4 16,0-1 2-16,-1 1 0 0,-2-1-2 16,0 0 2-1,-1 0-2-15,-1-3-2 0,0 0 1 16,-1-3-1-16,-3-2-1 15,0-1-1-15,-1-3 2 16,-3-1-2-16,0-3 0 16,-1-1 1-16,-2 0 1 15,0 0-1-15,0-1 0 16,0 1 1-16,0 0-2 16,0 0-2-16,-2 0-3 15,2 0-5-15,2-1-4 16,-4 1-5-16,2 0-5 15,0-2-7-15,-1 1-14 16,1-2-39-16,0 1-53 16,1-5-17-16,2 0-51 0</inkml:trace>
  <inkml:trace contextRef="#ctx0" brushRef="#br0" timeOffset="164629.21">24386 10807 465 0,'-8'-2'22'0,"1"-3"32"16,3 1 35-16,1-2-28 15,1 4-24-15,1-1-14 0,2 3 3 16,-2 0-2-16,2 0-9 16,-1 0 6-16,0 0 10 15,0 1-11-15,0-2-2 16,2 1-10-16,-2 0-2 16,1 1-2-16,5 1-2 15,8 0-1-15,4 2 0 16,9 4 0-16,5 0 1 15,7-2-2-15,0 0-4 16,-3-1 3-16,3-2-4 16,-8 1-1-16,-1-2-13 15,-9 1-9-15,-5 0-3 16,-7-2-17-16,-5 0-22 16,-4 2-4-16,-4-1-3 0,-8 2-75 15</inkml:trace>
  <inkml:trace contextRef="#ctx0" brushRef="#br0" timeOffset="165079.59">24297 10899 550 0,'-12'2'40'0,"7"-1"43"16,2-2-10-1,1-1-37-15,2 4-29 0,4-1 11 16,2 2-9-16,6 1-1 16,4 1-4-16,5 0 2 15,6 1-3-15,1 0 1 16,-1 1-1-16,0-3 1 15,-1-2 10-15,-3 1-4 16,1-3 2-16,1 1-3 16,-1-1-5-16,-4 0 0 15,0 4-2-15,-2-3-2 16,-6 1 0-16,-1 1 2 16,-3 0-1-16,-5-2-1 0,-1 1 0 15,0-1 0-15,-4-1-2 16,2 0 2-16,-2 0-6 15,2 2-7-15,-3-1-12 16,0 3-37-16,-2-1-8 16,0 1-74-16,1 1-27 15</inkml:trace>
  <inkml:trace contextRef="#ctx0" brushRef="#br0" timeOffset="168771.28">20745 14051 324 0,'8'-5'44'16,"-2"-1"-4"-16,-2 0-5 15,-1 2-18-15,-2 0-7 16,1 3-3-16,-1-3-2 15,-1 4 0-15,0 0-5 0,0 0-1 16,0 0-9 0,-1 2 0-16,-1 1 7 0,-2 1-3 15,1-1-6-15,-3 3-4 16,0 0 9-16,-1-1 5 16,-3-1 1-16,3 1 0 15,-2-2 1-15,2-1 3 16,-2 1-2-16,3-1 6 15,2-2 5-15,0 0-1 16,3 0 8-16,-2-2 20 16,3 2 13-16,-2-1 16 15,2 1-11-15,0 0-16 16,2 1-1-16,-2-1-8 16,0 2-10-16,0-4-8 0,4 2-5 15,2-1-3-15,4-1 9 16,7 0-11-16,6 2 2 15,3 0-2-15,4 0-2 16,3 0-1-16,3-3-1 16,0 3-1-16,3 0-7 15,1 0-4-15,-1 0 5 16,0-2 6-16,2-1-5 16,-1-1-5-16,1-3 11 15,-1 1-1-15,0-1-1 16,-2 3 2-16,1 3 0 15,-1-1 1-15,-1 2-1 16,2 3-1-16,4 1 1 16,1-2 0-16,2 0 1 15,2 3 0-15,-1-5-1 0,-2 0 1 16,-5-2 0-16,-1-1 0 16,-5-1-1-16,-6 0-1 15,0-1 1-15,-2-2 1 16,0-1 0-16,4 2-1 15,5-2 1-15,3 0 0 16,4 1-1-16,1-2 1 16,2 2-2-16,-1 4 2 15,-2-2-1-15,-4 3 1 16,-4 1-1-16,-1 1 1 16,-3 0-1-16,-2 0 1 15,2-2 0-15,0 2 0 0,4 0 1 16,0 0 5-16,-1 0-7 15,4 2 1-15,0-1-1 16,-1 1 0-16,-1 0-3 16,-6 1 3-16,0-1 2 15,-4-1-2-15,-3 2-1 16,-1-2 0-16,0 1 1 16,0 2 0-16,4 0-1 15,-1-2 3-15,2 2-3 16,1 2 1-16,-2-4 0 15,-1 3 3-15,-4-1-3 16,-1-1 0-16,-3 0 0 16,-1-3 1-16,0 4-1 0,0-3 2 15,2 2-1-15,0 0 0 16,4 0 1-16,0-2 0 16,0 1-2-16,-2-2 1 15,-3 2-1-15,-1 0 1 16,-4 1-1-16,2-1 0 15,-1 0-1-15,3-1 1 16,-1 2 1-16,3-2 1 16,-2 1-1-16,5-2 0 15,-2 0 1-15,2 0 8 16,3-2-1-16,0 1-3 16,0 1 1-16,5-2-2 0,1 0 2 15,2 0-1-15,1 2-4 16,-1 0 0-16,0 0 1 15,-1 0-1-15,1 2-2 16,-1-1 1-16,0 2-1 16,1 0 0-16,3 1 1 15,-2-1-1-15,2 1 0 16,0-3-1-16,-2 1 1 16,0-2 2-16,-2 0 2 15,-1 0 7-15,-1-2-1 16,0 2 0-16,-2 2-1 15,-2-1-3-15,-3 1-3 16,-2-1-1-16,-6 1-1 0,-4-2 7 16,-3 3 3-1,-3-1 9-15,-1-2-3 0,-2 0-5 16,0 2-3-16,0-2 2 16,0 0-7-16,0 0-1 15,1-2 3-15,-1 2-3 16,0 0-1-16,0-2-1 15,0 2 2-15,0 0-2 16,-1 0 0-16,2 0 0 16,-1 0-1-16,-1 0 0 15,2 0-1-15,-1 0-1 16,0 0-1-16,0 0-8 16,0 0-15-16,0 0-24 15,-3 0-31-15,-4 0-116 0,-1 0-92 16</inkml:trace>
  <inkml:trace contextRef="#ctx0" brushRef="#br0" timeOffset="169145.37">22811 14001 237 0,'-5'3'0'15,"2"1"-7"1,3-1-54-16</inkml:trace>
  <inkml:trace contextRef="#ctx0" brushRef="#br0" timeOffset="170359.34">22799 14503 729 0,'-7'-1'57'0,"-4"-1"24"0,0-3-43 15,-2 2-16-15,0 3-14 16,-6 3-4-16,-2 4 4 15,-2 3 6-15,-5 7-2 16,-1 2 0-16,3 5-1 16,-1 3-2-16,3 2 7 15,3 0-9-15,2 1 3 16,0 0 1-16,5-1-8 0,1 1 1 16,2-1-4-1,5 2 2-15,0-3-2 0,6-2 1 16,27 27-1-1,-17-51 0-15,1 3-1 0,2-3-7 16,-1-2-12-16,17 1-5 16,-3-4-12-16,3-4-13 15,-3 0-52-15,0-4-5 16,-8 2-37-16,0-3-73 16</inkml:trace>
  <inkml:trace contextRef="#ctx0" brushRef="#br0" timeOffset="170630.34">22550 14754 657 0,'-9'-4'143'16,"3"1"-53"-16,3-1-40 15,0 0-32-15,6 5-9 16,3-1-2-16,6 0-7 16,9 1 6-16,7 1-6 15,5-2-6-15,4-2-16 16,3 1-18-16,-2-2-56 16,-2-1-41-16,-2-2-30 0,-3 1-154 15</inkml:trace>
  <inkml:trace contextRef="#ctx0" brushRef="#br0" timeOffset="170970.03">23258 14587 595 0,'-1'-8'261'15,"-3"-1"-151"-15,1 1-43 16,0-1-27-16,1 1-17 16,1 6-10-16,-2 0-9 0,6 2-4 15,-3 2 0-15,-3 6 3 16,1 6 8-16,-4 8 3 16,-2 6-6-16,-3 4-3 15,0 3-3-15,-2 2-1 16,1-2-1-16,0 2-1 15,0-2-6-15,2 0-18 16,1-5-9-16,1-3-14 16,4-6-29-16,1-2-56 15,3-8-86-15,0-3 36 16</inkml:trace>
  <inkml:trace contextRef="#ctx0" brushRef="#br0" timeOffset="171203.31">23115 14965 393 0,'-4'-6'99'15,"4"2"-4"-15,0-1-8 16,0 2-18-16,0-1 12 16,3-1-20-16,-2 3-15 15,2-4-8-15,-1 4-10 16,2 0-18-16,2 1-8 16,8-1 4-16,1 2 0 15,9-1-4-15,4 0-2 16,6-4 0-16,1 5-1 15,0-5-8-15,-1 2-22 16,-2 2-15-16,-3 1-77 16,-2-2-76-16,-4 4-206 0</inkml:trace>
  <inkml:trace contextRef="#ctx0" brushRef="#br0" timeOffset="171364.03">23623 14911 787 0,'-2'-3'118'16,"0"-1"-72"-16,0 0-28 15,0 1-18-15,1 2-9 16,1 1-47-16,0 0-148 16,0 1-157-16</inkml:trace>
  <inkml:trace contextRef="#ctx0" brushRef="#br0" timeOffset="176412.26">22932 8613 131 0,'-5'2'232'0,"1"1"-193"16,-3-3-1-16,1 0-14 0,3 2-9 15,-2-2-5 1,3 0 0-16,2 2-1 0,0-1 18 16,-1 0-3-16,1 1 12 15,0-1 0-15,-2 2-3 16,2-1-16-16,-1 2 11 16,1-1-1-16,0 1-5 15,0-1 7-15,1 0-11 16,2 0 1-16,2 4-6 15,0-3 0-15,2 2-3 16,3 1-1-16,2-1-4 16,2 2-3-16,-2-2 1 15,4 0 0-15,-3-1 1 16,0 1-2-16,0 0-1 16,2-1 2-16,1 0 2 0,-1-1-1 15,3-1 2 1,1 0-3-16,1-3 4 0,1 0-2 15,-3-1-3-15,1-2-1 16,0 0 1-16,-2-2-1 16,-3 2 3-16,0-2-2 15,1 1-1-15,-5 0 3 16,1 0-2-16,4 0 2 16,-3 0-1-16,2 1-3 15,0 0 2-15,-1 3 0 16,-1-3 0-16,-2 1 1 15,3-1 0-15,-3-1 1 16,2-1-1-16,-1-2 1 16,-1 2 1-16,23-19-1 15,-28 19-2-15,0 0 0 0,0 2-1 16,-2-1 1-16,4-4-1 16,-1 0 0-16,0 0-1 15,-2 1 2-15,1-1-1 16,0-1 0-16,1-1-1 15,-1 1 0-15,1-2 0 16,-1-3 0-16,-1 1 2 16,-1-1-2-16,-1 0 4 15,1 1-1-15,-3-2 1 16,1 0 0-16,-2 0 4 16,-2 2-2-16,1-3-2 15,-1 2 5-15,-3 1-5 0,-1-2-2 16,0 3-1-16,1-2 0 15,-3-1 2-15,1-2-1 16,1 3-1-16,-2-1 1 16,0-2-2-16,-1 0 3 15,-1 3-3-15,0 1 2 16,0-1-1-16,0 3 0 16,-1 1-1-16,0 0 1 15,0 2-1-15,-1-1 1 16,-1 2 0-16,0 2 0 0,0 1-1 15,-1 0 0 1,0 1 1-16,1-1-1 0,0 4 0 16,-1-3 1-16,3 3-1 15,0 0 0-15,0 0 0 16,2-1 0-16,-3 1 0 16,0-3 1-16,1 1-2 15,-1 2 2-15,0 0-1 16,1 0 0-16,0 0 1 15,0 2-1-15,-1-1 1 16,2 1-1-16,-1-1 1 16,2 0 2-16,-1 1-3 15,2 0 0-15,2 3 1 16,-2-3-2-16,1 1 4 16,0 0-2-16,0 1-1 15,-1 1 0-15,0-2 1 0,-3 2-1 16,0-1-1-16,0 1 1 15,2 0 2-15,-1 1 1 16,0-3-3-16,2 4 4 16,-2-2-1-16,2 0-2 15,2-2 0-15,-1 4-1 16,1-2 3-16,-1 0-2 16,3 2 0-16,0-1-1 15,-1 0 1-15,1-1 1 16,0 4 3-16,-1-1-1 15,1-2-3-15,-1 3 1 16,0-1 2-16,-3-2-3 0,5 1 1 16,-1 0 0-16,1 1 0 15,-1-1 1-15,2 0-2 16,-2 3 0-16,0-4 2 16,2 3-3-16,0 0 2 15,3 1 1-15,0 2-2 16,0-1 3-16,0 0-3 15,0 1 0-15,3 1 1 16,-3 1-1-16,1-2 0 16,-1 1-1-16,4 0 5 15,-4-1-3-15,3-1 3 16,1 3-5-16,-1-2 2 0,-2 2 0 16,4-1 1-16,-2-2-2 15,0 0 1-15,0 0-1 16,1-1-2-16,2-2 2 15,0 3 0-15,0-3 0 16,3-1-1-16,1 0 0 16,1 2 3-16,-1-4-3 15,6 1 2-15,-2 1-2 16,2-2 0-16,1 2-1 16,2-1-14-16,1 0 0 15,1 1-10-15,2-1-18 16,4 0-20-16,0 0-52 15,3 0-179-15</inkml:trace>
  <inkml:trace contextRef="#ctx0" brushRef="#br0" timeOffset="179171.7">25279 9780 496 0,'-1'-6'16'0,"-2"1"30"16,0-2 19-16,0 0-2 15,-1 2-22-15,2 4-7 16,1-1-8-16,-2 1 6 16,3 0 0-16,0 1-5 15,3-2-6-15,-3 2-9 16,0 0-2-16,0 0-6 16,-3 2 2-16,-2 2-2 15,-5 4 6-15,-5 4-1 16,-3 4 11-16,-4 2-3 15,1 1-2-15,-2 3-8 0,3 2-1 16,-3 1-6 0,4 1 1-16,-2-1-1 0,0-1 4 15,0 0-4-15,-1 0-1 16,2-2-10-16,2-3-5 16,1 0-14-16,1-2 3 15,3-3-21-15,4-3-27 16,2 0-25-16,4-5 3 15,-1-2 21-15,2-3-50 16</inkml:trace>
  <inkml:trace contextRef="#ctx0" brushRef="#br0" timeOffset="179569.84">24917 9800 526 0,'2'-4'35'0,"-1"-3"40"15,1 4-12-15,0-3-37 16,0 5-25-16,-1 2 7 15,2 4 6-15,0 3 16 16,1 3-11-16,0 6 9 0,1 3-4 16,-1 3 1-16,2-2-11 15,1 1-3-15,1-1-1 16,3 2-3-16,2-2-1 16,2 1-2-16,3 0 0 15,1 0-1-15,-3 2-2 16,2 0-1-16,-4 0-3 15,-3-2-8-15,0 2-39 16,-2-4-52-16,0 3-75 16,0-1-112-16</inkml:trace>
  <inkml:trace contextRef="#ctx0" brushRef="#br0" timeOffset="192971.69">22461 15320 217 0,'-5'-1'103'0,"2"0"-44"16,0-2-24-16,1 1 3 15,1 2-18-15,1-1-14 0,-1 1 3 16,2 0 0 0,-1-1-4-16,0 2 4 0,-1-1 12 15,2 0 4-15,-1 0 5 16,0 1 10-16,0-1 3 16,0 0-11-16,0 0 4 15,0-1-4-15,-1 1-6 16,-1-1-8-16,-1 1 1 15,0 0 10-15,0 0-7 16,0 0 0-16,-1-3-2 16,2 3-3-16,1 0 1 15,-1 0-2-15,2 0-2 16,0-3-7-16,0 3-4 0,2 0-2 16,-1 0 0-16,5 3 4 15,6-3 5-15,2 3-9 16,12-2 3-16,6 0-3 15,8-1 2-15,6 2-2 16,8-2-2-16,4 0-4 16,3-2-6-16,0 0-4 15,-4-1-6-15,-5-2 3 16,-4 1 17-16,-8-1-1 16,-5-3 0-16,-8 1 2 15,-7 2 5-15,-5-3-4 16,-4 4-1-16,-4 1 0 0,-2 2 0 15,-4 0-2 1,1 1-8-16,-1 0-30 0,-1 1-18 16,0 0-10-16,0 5-60 15,-3 3 1-15,-3-1-100 16</inkml:trace>
  <inkml:trace contextRef="#ctx0" brushRef="#br0" timeOffset="193594.2">22582 15402 504 0,'-10'-2'79'0,"1"-1"-16"16,3-2-8-16,-4 1 10 15,6 2-33-15,1-1-16 16,3 3-3-16,-2 0-8 15,2 3 2-15,-1-3 2 0,1 0 14 16,-2 0-4-16,2 0-1 16,0 1-2-16,2-1 2 15,1 1 6-15,1 2-4 16,0 0-1-16,7 1-5 16,2 0 0-16,4 1-9 15,5-1-1-15,5 0 2 16,1 0-4-16,5 1-1 15,2-3-1-15,5 2 0 16,-3-1 2-16,0-2 2 16,-2-1-6-16,-4 2 4 15,-6-4-2-15,-4 1 5 16,-4 0 5-16,-4-2-1 0,-4 0-1 16,0 1 1-16,0-2 1 15,-3 3-6-15,-2-2-3 16,1 2-1-16,-2-1 3 15,-2 2-7-15,1-1 1 16,-2 1-11-16,1 0-9 16,-1 1-24-16,0-1-25 15,-1 3-14-15,-1 3-177 16</inkml:trace>
  <inkml:trace contextRef="#ctx0" brushRef="#br0" timeOffset="-210184.62">13248 2063 463 0,'0'-3'80'0,"0"-1"-25"16,-1 1 9-16,1-2-27 16,0 3-19-16,1 2-7 15,1-2 7-15,-1 1-8 16,0-2 9-16,-1 2 13 16,2-1-4-16,-2 1-6 15,2-1 2-15,-4-1 2 16,4 1-10-16,-4 0-1 15,0 1-1-15,0-2-2 16,0 0-3-16,-2 0 0 0,1 0 2 16,-3 1-1-16,0-3-1 15,-1 3-3-15,1 0-3 16,-5 0 7-16,1 1-3 16,-3-1-2-16,-2 1 3 15,0-3 1-15,1 3-1 16,1-1-3-16,-2 2 2 15,0 0-2-15,0 2-1 16,1-1-1-16,1 3 0 16,1-3-1-16,2 3-1 15,0 0 2-15,2 2 0 16,-1 1 1-16,1 0 0 16,0 1 0-16,0 1 2 15,-1-1 3-15,3 3-2 0,-3-1 1 16,3 0 0-16,-1 3-3 15,1 1-1-15,-1-2-1 16,5 0-1-16,0 1 4 16,2 1-2-16,0 0-3 15,0 0 4-15,3 0-2 16,2 2 1-16,-1-2 1 16,-1 1-2-16,0-1 1 15,0-1-1-15,1 1 1 16,0-4 1-16,-1 2-5 0,0-5 3 15,4 4 3 1,-4-3-3-16,5 0-2 16,1-1 7-16,1 0-5 0,2-2 6 15,3-2-3-15,0 1-5 16,1-2 5-16,1-1-3 16,2-1-1-16,-1-1-1 15,1-2 0-15,0-2 0 16,0 1 0-16,-2 0 0 15,0-1 0-15,-1-1-1 16,1 0 1-16,-1-1-1 16,-2-1 2-16,2-2-1 15,-4 1-1-15,0-3 0 0,-2-3 0 16,-2 0 0 0,0-2 0-16,-2-2 1 0,-3 0-1 15,-1-1 3-15,-2 2-6 16,-2 0 3-16,-4 1-2 15,-2 0 2-15,-3 1-1 16,-3 3 0-16,-2 1-3 16,0 0 4-16,-2 4 0 15,-1 2 0-15,0 1-1 16,-1 1 0-16,1 1 0 16,0 3 2-16,0 0-1 15,1 0 0-15,-3 1 0 16,2 2-1-16,4-2 1 15,-3 3 0-15,3 1 0 16,-1-1-1-16,2 2 1 0,0 1 2 16,0 1-2-16,1 3 1 15,2 1 0-15,-1 3 2 16,-2 1-1-16,4 3 0 16,3-1 0-16,0-2 2 15,2 4-1-15,2-1-1 16,2 1-1-16,1-3 2 15,0 2-2-15,1-2 3 16,1-1 1-16,-1-1-2 16,4 0-2-16,-2-3-1 15,4-1 5-15,-1-1-2 16,0 0-2-16,3-4 1 0,3 2 2 16,-1-4-3-1,6 1 1-15,1-5 3 0,3 0-5 16,0-3 0-16,1-3 0 15,5-2 1-15,-3 0 0 16,3-3-1-16,-4 1 4 16,-1-4-4-16,-3 1-1 15,1-1 1-15,-3 2 0 16,-2-2 1-16,-3-2 0 16,-3 0 0-16,0 1 0 15,-5 0-1-15,-1-2 2 16,-3-1-2-16,-1 1-4 15,-2 1 4-15,-3-1 0 16,-3 3-1-16,-1-2-4 0,-3 6 3 16,-4-1 2-16,0 2-2 15,-2 4 0-15,-5 1 2 16,0 2-1-16,-3 2-2 16,3 2-4-16,-1 0-4 15,0 3-3-15,4 0-14 16,3 1-8-16,3 2-14 15,6 1-17-15,3 2-8 16,6-2-57-16,3 4-242 16</inkml:trace>
  <inkml:trace contextRef="#ctx0" brushRef="#br0" timeOffset="-208242.48">13757 2101 499 0,'0'-12'48'15,"-2"-1"74"-15,2 0-47 16,0 1-6-16,2 3-12 0,-1 1-22 16,4 1-17-1,-4 2 2-15,3 2 0 0,-4 1 4 16,1 2-8-16,-1 2 1 15,-3 5 19-15,-3 4-5 16,-4 8-10-16,-2 3-2 16,-6 6-6-16,1 4 5 15,-2 1-1-15,2 1-10 16,1 2 1-16,4-3-5 16,1 0 0-16,3-2-2 15,2-3-1-15,4-2 0 16,-1-4 0-16,2-2 2 15,-1-4-1-15,0-7 1 16,1-1-2-16,1-4 5 16,0-4 0-16,0-4-1 0,1-2-2 15,3-7-2-15,2-5 0 16,3-9-2-16,6-4 2 16,0-7 0-16,6 0-1 15,-2-6-3-15,-1 0 2 16,4 0-2-16,-1 3 4 15,-3 7 0-15,-2 8-1 16,-2 7 0-16,-6 9 0 16,-1 3 0-16,-6 6-2 15,-1 1-1-15,3 3 0 16,-1 4 2-16,2 3 2 16,3 7 1-16,0 5 0 0,0 5-1 15,-4 6 1 1,-3-1 0-16,-2 1 1 0,-2 1 0 15,1-2-1-15,0-3 0 16,0-3 0-16,0-4-1 16,2-2 0-16,-1-1 1 15,1-7 1-15,1-2-2 16,-2-4 0-16,1-3 3 16,1-3 1-16,0 0 1 15,-2-2-1-15,2-3-4 16,-3-5 1-16,2-4-1 15,-4-3 0-15,1-5 0 16,-1-4-2-16,1-3 1 0,-1-1-1 16,2-4 1-1,0-2-1-15,2 2 2 0,-1 1 0 16,2 1 0-16,0 5 0 16,0 1 0-16,0 6 0 15,0 6 0-15,0 4 1 16,0 5-1-16,-1 1-2 15,1 4-2-15,0 0 0 16,0 2-2-16,1 4 6 16,-1 3-2-16,-1 7 4 15,-1 9-2-15,-2 4 1 16,0 6 1-16,-4 2 2 0,0 4-4 16,1 0 6-1,-3-2 0-15,2-1-3 0,-1 0-2 16,-1-1 4-16,1-2-3 15,1-1-1-15,2 0 0 16,-1-5 0-16,1-5-1 16,2-7 0-16,1-7 1 15,0-8-1-15,3-4 3 16,-2-3 2-16,2 0 1 16,0-5-2-16,0-2-3 15,2-8-1-15,1-7-1 16,3-8 1-16,1-6 0 15,5-6 0-15,1-3-3 16,4-1-1-16,-2-2 0 16,5 0 1-16,-3 4-1 0,-1 1 2 15,-2 8 1-15,-1 5 0 16,-4 6 1-16,-3 6 1 16,0 4-1-16,-2 5-1 15,-2 6 1-15,-2 2-4 16,-3 5 0-16,4 2-5 15,-2 4 4-15,-2 2 5 16,-1 2 0-16,-1 9 0 16,-1 7 1-16,-1 3-1 15,2 5 0-15,2-1 0 16,-2 4 1-16,1 3 0 16,1 2 3-16,-1-2-2 0,-1 1 2 15,1-4-2-15,-1-2-2 16,0-4 2-16,-1-4-1 15,4-4-1-15,-2-5 1 16,0-6-1-16,3-2 1 16,-2-5-1-16,1-1 2 15,1-3 2-15,-2-5-1 16,-1-2-2-16,-2-5 0 16,1-5 0-16,0-8-1 15,3-4-1-15,-1-7 0 16,3-5-2-16,3-2 1 15,1-1 2-15,2 1-2 0,2 4 1 16,0 3 1 0,0 7 0-16,0 5 0 0,-2 9 1 15,1 3-1-15,-4 6-1 16,0 3-4-16,-2 3 0 16,1 3-1-16,1 3 6 15,0 10 0-15,-1 6 1 16,0 8-1-16,0 6 0 15,-4 3 1-15,-1 2 2 16,0-2-3-16,-1 1 0 16,1-5 2-16,-2-1-2 15,1-3-2-15,0-4-4 16,2-4-31-16,1-3-31 0,2-3-19 16,2-2-99-1,1-5-301-15</inkml:trace>
  <inkml:trace contextRef="#ctx0" brushRef="#br0" timeOffset="-199353.75">14862 1775 248 0,'0'0'59'16,"0"0"-20"-16,0 0 13 15,-1 0-19-15,2 0-12 16,-2 0 8-16,1 0 8 15,0 0 3-15,0 0 2 16,1-2-12-16,1 1-7 16,1-2 10-16,0 0-2 0,0 2-3 15,0-1 3-15,-2 2 9 16,-1 0-11-16,2 0-11 16,-2 0-2-16,0 0-3 15,0 0-4-15,-2 0-2 16,2 0-3-16,-1 2 2 15,-5 2 3-15,-3 2-1 16,-3 4 0-16,0 2-4 16,-3 2 1-16,-1 3 0 15,-2 0 1-15,1 2-3 16,-2-2 2-16,-2 3 4 16,0 1-9-16,-2-1 4 15,4-1-2-15,-3 0 2 16,3-2-3-16,4-2-1 15,0-2 1-15,5-4-1 0,3-1 1 16,3-4 0-16,1 1-1 16,3-5 1-16,0 2-1 15,1-2-14-15,1 0 5 16,-1-2-13-16,4 2-25 16,-2-3-40-16,1 1-9 15,-1 0-105-15,-3-2-61 16</inkml:trace>
  <inkml:trace contextRef="#ctx0" brushRef="#br0" timeOffset="-198815.06">14574 1783 456 0,'-8'-3'55'16,"3"0"20"-16,1-2 11 16,1 1-26-16,1 1-21 15,1 1 7-15,1 2-8 16,1 0-15-16,-1-3-9 15,0 6-2-15,3-3-2 16,-1 3 4-16,4 3 1 0,0 2-6 16,2 4 5-16,0 1-2 15,3 3-8-15,0 1 2 16,1 0-1-16,0-1 3 16,3 1-8-16,-1 0 5 15,0 0 1-15,-1-2-5 16,4 2 1-16,-3 0 1 15,1 0-2-15,0-2-1 16,-1-1 2-16,0 0-2 16,-2-3 0-16,0-2 0 0,-2-1 1 15,0-2-1-15,-2-1 0 16,-2-1 0-16,0-1-1 16,-3 0-3-16,1-3-11 15,-2 1-17-15,-2 0-5 16,-2-1-26-16,-2 2 1 15,-2-1-27-15,-3-1-82 16,-2 0 12-16</inkml:trace>
  <inkml:trace contextRef="#ctx0" brushRef="#br0" timeOffset="-198453.97">14547 2034 141 0,'-14'2'232'0,"5"1"-161"16,1-3-20-16,5 0 10 16,3-2-12-16,4 4-17 15,-2-4 8-15,4 1-15 16,2-1 1-16,2-1-2 15,8-2-9-15,6-2 3 16,4-2 8-16,5-1-5 16,4-2-6-16,2 0-3 15,4 0-2-15,-1-1-9 0,-2 1 1 16,-4 1-1-16,-8 1 1 16,-2 2-2-16,-8 1-5 15,-4 2-29-15,-4 2-24 16,-4 0-46-16,-6 2-35 15,-6-1-99-15</inkml:trace>
  <inkml:trace contextRef="#ctx0" brushRef="#br0" timeOffset="-198072.98">14927 1752 388 0,'-5'-3'66'16,"1"0"-11"-16,-1 0 11 16,3 1-27-16,-1 2-24 15,-2 2 2-15,-1 3 7 16,-3 5 19-16,-7 3-11 15,-3 5-6-15,-3 4-11 16,-2 2 0-16,2 3-8 16,-2 0 0-16,-1 0-7 0,1-1 1 15,2-1 3-15,0-3-4 16,3-1 0-16,4-2 0 16,2-4-5-16,2-2-20 15,4-2-12-15,0-2-30 16,2-2-24-16,3-2 3 15,2-2-9-15,2-6-92 16</inkml:trace>
  <inkml:trace contextRef="#ctx0" brushRef="#br0" timeOffset="-197698.99">14782 1789 438 0,'0'-4'80'16,"-1"2"-30"-16,-3 1-16 15,-2 5-1-15,-3 4-2 16,-1 6-14-16,-2 4 4 15,-2 3-5-15,1 1-3 16,1 1-8-16,-2 1 0 16,4-1-2-16,0-1-1 15,0 0-1-15,2-2 2 0,1-1-3 16,-1-2 0-16,1-2 0 16,2-2 0-16,-1-2-10 15,2 0-5-15,-1-6-13 16,1-1-49-16,-2-1-7 15,1-3-2-15,4-3-160 16</inkml:trace>
  <inkml:trace contextRef="#ctx0" brushRef="#br0" timeOffset="-197344.93">14549 1923 357 0,'-3'-5'61'0,"0"3"8"16,-1-1-4-16,2 0 4 15,2 2-26-15,0 0-5 16,0 1-15-16,2-2-3 16,2 4 5-16,4-1 5 15,1 2 7-15,8-1-6 16,2 2-7-16,4 1-11 15,1 2-3-15,0 0-5 16,-1 3 3-16,0 2 0 16,2 0-6-16,1 2-2 15,2 1 0-15,0-1 2 0,4-2-2 16,-1-1-2-16,0 0-7 16,-2 0-12-16,-4-5-36 15,-5 2-26-15,-6-3-90 16,-7 1-13-16</inkml:trace>
  <inkml:trace contextRef="#ctx0" brushRef="#br0" timeOffset="-193354.53">13011 2677 207 0,'-7'0'51'0,"1"0"-38"15,-3 0-4-15,1-2 2 16,1 1-9-16,-5 0 8 16,1 1-4-16,-2-2-4 15,-4 1 4-15,4-1 4 16,-1 1 4-16,0-1 6 16,-1 0-7-16,3 2 6 15,2 0-11-15,1 0-2 16,1 0-2-16,2 0-2 0,0-3-1 15,-1 3 0 1,0 0-1-16,-3 0 0 0,0 0 2 16,0 0-1-16,2 0 0 15,-3 3-1-15,0-3 4 16,1-3 13-16,2 3 5 16,-2 0 3-16,1-2-3 15,-2 2-7-15,-1 0-3 16,2 0 1-16,-2 0 5 15,4 2 0-15,1-2 2 16,1 0-11-16,1 3-5 16,1-3 3-16,1 0 17 0,0 2-9 15,3-2-15 1,2 0-2-16,1 2 2 0,4-2 38 16,6 1-23-16,10 1 3 15,11-2-4-15,6 0 2 16,10 0-3-16,5 1 1 15,6-2-3-15,157 2 3 16,-176-4-3-16,0 3-4 16,0 2-4-16,0-2 3 15,44 3-3-15,0 1-2 16,-3 3 2-16,-2 0-2 16,-7-1-1-16,-2 2 1 15,-5-1 1-15,-1 0 0 16,-8-2-1-16,-12 0-1 15,-6-2 2-15,-10-2-2 0,-10-1 2 16,-4 0 1 0,-7-1 0-16,-4-1 3 0,-1 2-6 15,-4-1 0-15,0 1-19 16,0 0 7-16,-4 0-42 16,0 0-37-16,-5 0-14 15,-8 1 30-15,-7 1-212 16</inkml:trace>
  <inkml:trace contextRef="#ctx0" brushRef="#br0" timeOffset="-192808">12950 2784 395 0,'-27'-2'22'15,"2"0"-6"-15,2-2 18 16,3-3 13-16,3 5-16 16,8-1-12-16,3 2-3 15,3 0 4-15,2-1 1 16,1 2 5-16,1 0-4 0,-1 0-4 15,2 0-3-15,-1 0-1 16,2 0 7-16,3 2 3 16,6-2 3-1,4 1 1-15,10 0-9 0,9 1 7 16,12-1-3-16,10 1-2 16,13-2-4-16,9 2-2 15,12-1-7-15,6 4-2 16,1 2-2-16,-2 2-3 15,-8 0 1-15,-3 2 0 16,-12 1 0-16,-11-4-2 16,-8 1 2-16,-12-5-2 0,-11 0 1 15,-7-2 3-15,-9-2 5 16,-6 0-1-16,-4-2 1 16,-4 2 2-16,1 0-11 15,-1-1 2-15,-1 1-2 16,0 0-3-16,0 0-7 15,0 0-57-15,-3 4 9 16,0 2-82-16,-6 6-93 16</inkml:trace>
  <inkml:trace contextRef="#ctx0" brushRef="#br0" timeOffset="-191473.11">20550 4282 538 0,'-6'2'20'15,"1"-4"34"-15,5 2 25 0,1-3-33 16,1 1 3-16,0 2-18 16,-2 0-10-16,0 0-9 15,0 0 0-15,-2 0-9 16,0 0-1-16,-3 3 20 16,-10 1-15-16,-8 3 2 15,-9 5 0-15,-13 4 2 16,-7 4-5-16,-2 1 6 15,-4-2-12-15,3 2 4 16,3-4-4-16,11 0 0 16,7-3 0-16,12-3 1 15,8-2-2-15,7 1-1 0,4-4 2 16,10-2 6-16,7 3-2 16,6-5-2-16,6 1 5 15,8 0-6-15,2 0 1 16,3 0-2-16,0 2 0 15,-2 1-2-15,0 0 1 16,-6 3 1-16,-5 1 0 16,-7 0-3-16,-3 0 1 15,-8 2-2-15,-6 3 3 16,-7 0 1-16,-7 5 3 16,-12 1-1-16,-7-1-1 15,-6 0 11-15,-5 0-8 16,2-3 1-16,2-1-3 0,8-3-1 15,9-1-1 1,7-6-3-16,8-1 3 0,4-2 0 16,8-3 6-16,8 2-2 15,5-4 2-15,11 2-6 16,8-2-9-16,6-4-10 16,5 0 3-16,1-1-35 15,0 0-78-15,-1 1-50 16,-1 3 108-16</inkml:trace>
  <inkml:trace contextRef="#ctx0" brushRef="#br0" timeOffset="-191239.41">20869 4613 195 0,'-16'-6'345'16,"1"-2"-279"-16,0-1 43 15,4-2-7-15,5 4-48 16,2 2-19-16,4 0-22 16,9-1-9-16,3 0-1 15,10 1 1-15,8-2-4 16,6 3-31-16,4-1-37 16,-1 2-43-16,-5 3-24 15,-6 2-18-15</inkml:trace>
  <inkml:trace contextRef="#ctx0" brushRef="#br0" timeOffset="-191083.34">20971 4606 348 0,'-27'15'94'16,"4"-3"-27"-16,4 1-21 16,7-2-19-16,3-3-3 15,8 1 3-15,9-4-25 16,6 1-2-16,11-3-97 15,8-3-57-15</inkml:trace>
  <inkml:trace contextRef="#ctx0" brushRef="#br0" timeOffset="-190511.86">21647 4353 430 0,'-3'-12'53'0,"-2"-1"11"16,-4 1 31-16,-2-2-44 16,-1 5-17-16,0 4-13 15,-2 1 14-15,2 2-10 16,-5 4-3-16,2 2 3 0,-4 4-9 15,1-1-2-15,0 6-10 16,6-1 1-16,0 2 0 16,6 1 5-16,5 1-10 15,2 0 3-15,1 3 2 16,5 1 0-16,-1 0-2 16,-2 0-2-16,1 1 1 15,-3-1-3-15,-2 0 4 16,0-4-3-16,-5-1 1 15,0-1-1-15,1-2 2 16,-6-5-1-16,0 4 3 16,0-4-3-16,-2-2-1 15,4-1 5-15,3-3-5 0,2-1 4 16,1 0-4-16,4-3-1 16,5-2-2-16,1 1 3 15,5-2 2-15,2-1-1 16,1 7-2-16,-2 4 2 15,-2 5-2-15,1 5 1 16,-5 8-1-16,-2 4 1 16,-3 8 0-16,1-2-12 15,-4 3-28-15,2-2-59 16,-1-4-1-16,-2-3-100 16</inkml:trace>
  <inkml:trace contextRef="#ctx0" brushRef="#br0" timeOffset="-189868.25">20820 3813 337 0,'3'-8'107'0,"1"1"-7"16,-2 2 5-16,-4 0-9 15,2 2-59-15,0 3-16 16,0 0-18-16,-3 3 7 16,-3 3 5-16,-1 0-2 15,-5 10 6-15,-6 0-9 16,-2 5-2-16,1 6-4 15,-3-1-4-15,0 1 4 16,0-2-4-16,3 1-10 16,0-2-19-16,4-4-10 0,0-3-17 15,5-3-9 1,-1-2-39-16,1-2 32 0,2-4 12 16,4-2-46-16,0-4-60 15</inkml:trace>
  <inkml:trace contextRef="#ctx0" brushRef="#br0" timeOffset="-189569.05">20630 3996 161 0,'8'-17'65'0,"-1"0"4"15,-1-2 18-15,-1 2-16 16,-1 0 2-16,-4 3-8 16,1-1 13-16,-1 5-20 15,0 3 2-15,-1 2-12 16,1 2-24-16,0 3-17 15,0 1-5-15,0 1 0 0,3 3 10 16,-1 4-3 0,2 2-2-16,-2 6-2 0,6 3-1 15,-2-1-4-15,2 3 3 16,-2-2-2-16,3 0-1 16,-2-1-14-16,1-4-12 15,-2 0-9-15,1-6-14 16,-4-1 7-16,0-4-10 15,-3-4-11-15,-1-1-54 16,-2-4-85-16</inkml:trace>
  <inkml:trace contextRef="#ctx0" brushRef="#br0" timeOffset="-189372.58">20631 3935 367 0,'-16'-5'105'16,"0"0"-28"-16,4 1 7 15,2 1-13-15,5 2-28 16,2 1-21-16,3-1-16 16,5 1 12-16,5 1 14 15,7-1-20-15,13 0-11 16,10 0-1-16,12-1-76 16,5 1-79-16,2 0-138 15</inkml:trace>
  <inkml:trace contextRef="#ctx0" brushRef="#br0" timeOffset="-188592.03">21903 4451 192 0,'1'-6'65'0,"1"0"28"0,1-1-13 16,0 0-41-16,0-1 25 16,2-1-12-16,-2 1 1 15,0-1 15-15,-1-1-17 16,-2 2-8-16,0 2-4 16,-2 0-16-16,-1 2-17 15,-4 3 1-15,-3 0 1 16,-1 2-1-16,-5 3 4 15,-2 4-2-15,-3 2 2 16,-1 3 3-16,-1 3-1 16,2-1-5-16,1 2-1 15,4 0-3-15,2 2-2 0,5-2 6 16,4-2-8-16,4 1 1 16,4-4 5-16,3-1-2 15,4-2-2-15,5-1 3 16,5-4 3-16,2-4-8 15,3-7 7-15,3 0-6 16,-1-8 0-16,-1-3 1 16,-5-2-3-16,-4-2 1 15,-4-2-4-15,-5 2-3 16,-5 4-1-16,-7 4-6 16,-6 3-14-16,-6 10 3 15,-6 2-26-15,-3 10-40 16,0 1-46-16,5 8-45 0</inkml:trace>
  <inkml:trace contextRef="#ctx0" brushRef="#br0" timeOffset="-188329.66">22155 4599 654 0,'1'-9'109'15,"-1"1"-15"-15,-1-2-46 16,-1 3-26-16,1 4-12 16,-1 1-8-16,2 1-2 15,-1 2-2-15,-2 4 2 16,-6 4 0-16,-3 7-15 0,-2 5-10 16,-5 6-20-16,3 3-21 15,-1-2 0-15,5 0-30 16,5-3 5-16,3-2-19 15,4-4-117-15</inkml:trace>
  <inkml:trace contextRef="#ctx0" brushRef="#br0" timeOffset="-188044.54">22387 4436 540 0,'3'-16'58'16,"-3"1"60"-16,-3 4-5 0,2 3-49 15,-1 3-46-15,1 2-18 16,2 3 6-16,1 3-4 16,-1 2 5-16,4 3-3 15,-2 5-1-15,2 4-2 16,0 2 0-16,-3 5-1 15,-1 1-10-15,1 3-28 16,-2 2-43-16,-2-1-26 16,2 1-56-16,-3-2-82 15</inkml:trace>
  <inkml:trace contextRef="#ctx0" brushRef="#br0" timeOffset="-187458.8">22649 4311 656 0,'-11'-15'15'16,"4"1"67"-16,4-1-1 0,3 1-33 15,1 4-20-15,5 2-15 16,3 5-2-16,6-2-9 16,2 2 5-16,2 3-3 15,0 0 0-15,1 2-2 16,-3 2-1-16,-1 4 1 16,-2 1-1-16,-3 6-1 15,-3 0 1-15,0 4-1 16,-3 3 0-16,-5 2 0 15,-5 1 0-15,-3-1 1 16,-3-1 1-16,-4-3 3 16,-2-1-5-16,4 1 0 0,0-4 0 15,5 4 1 1,4-4 0-16,4 2 1 0,0-1-1 16,0 2 0-16,3-2-1 15,-2 0 0-15,1-2 0 16,1 0 0-16,-2 1 1 15,2-1 0-15,3-1-1 16,0 3 4-16,-2 0-4 16,2 2 1-16,-1-2-2 15,-2 0 1-15,0-3-1 16,-3-1 0-16,0-4 2 16,-2 1-3-16,-5-1-7 15,-7-1-13-15,-6-3-17 16,-9 0-60-16,-1-5-39 15,-1-3-68-15</inkml:trace>
  <inkml:trace contextRef="#ctx0" brushRef="#br0" timeOffset="-187109.57">23299 4129 554 0,'-3'-8'15'0,"1"4"34"16,2-3 14-16,2 3-33 16,-1 4 0-16,-1 0-1 15,2 1-4-15,-2 1-5 16,0 1-8-16,0-2-12 15,-2 3 7-15,-1-1 2 16,-1 6 16-16,-6 5-16 16,-3 3-2-16,-4 5-4 15,-3 3-2-15,-1 1-1 16,-1-1-12-16,2 1-25 16,0-1-30-16,-1-2-45 15,1-3-13-15,1-5-66 16</inkml:trace>
  <inkml:trace contextRef="#ctx0" brushRef="#br0" timeOffset="-186817.36">23218 4068 521 0,'-7'-6'50'15,"4"-1"43"-15,0 3-32 16,1 1-52-16,2 5-1 16,2 2-6-16,-1 4 15 0,2 1-1 15,-1 5 6 1,2 4-12-16,1 3-5 0,-1 4 3 16,-3-1-5-16,3 0-2 15,-3 3-1-15,0-4-18 16,1 2-23-16,0-1-15 15,-2-2-41-15,-2-2-7 16,-1-3-38-16</inkml:trace>
  <inkml:trace contextRef="#ctx0" brushRef="#br0" timeOffset="-186551.56">23069 4175 577 0,'-19'-5'66'15,"1"1"-14"-15,6-2 9 16,7 6-48-16,0 0-8 16,9 0-2-16,0 3 10 15,5 1 3-15,8 2 10 16,7-1-20-16,7-1-6 15,8-1-15-15,2 0-39 16,0-2-21-16,0-1-65 16,-3 0-56-16</inkml:trace>
  <inkml:trace contextRef="#ctx0" brushRef="#br0" timeOffset="-186319.55">23121 4284 288 0,'-16'12'43'0,"3"-3"37"16,6-1-26-16,3-5 4 16,4 0 15-16,4 0 5 15,9-3-23-15,7 1-55 16,9-2-7-16,8-2-30 0,9 0-54 15,-1-4-57 1,2 1-55-16</inkml:trace>
  <inkml:trace contextRef="#ctx0" brushRef="#br0" timeOffset="-179766.98">13436 2433 154 0,'4'-2'36'0,"-1"-1"-8"16,-2 1 16-16,2 2 5 15,1-3-15-15,-2 1 13 16,1 1-18-16,0 0 3 16,-2-1-10-16,1 1-5 15,-1-1-4-15,-1-1 9 0,0 1-1 16,2 2 4-16,-2-3-4 15,0 3-5-15,-2 0-2 16,2 0-3-16,0 0-1 16,0 0 6-16,0 0 1 15,-1 0 6-15,1-2 15 16,-2 1 0-16,2 1 3 16,0-1-4-16,0 1-10 15,0 0-8-15,-1 0-9 16,1 1-5-16,-6 2 2 15,0 4-1-15,-5 3 0 16,-2 4-5-16,-5 2-1 16,-3 6 2-16,-1 4-2 15,-8 1-8-15,-7 7-66 16,-6 6-60-16,-5 1-125 16</inkml:trace>
  <inkml:trace contextRef="#ctx0" brushRef="#br0" timeOffset="-178587.46">14900 1841 176 0,'4'1'161'15,"-1"1"-76"-15,-3-2-26 16,0 0-5-16,0 0-10 16,-3 0-11-16,0 0-4 15,0 1-14-15,-1 1-4 16,-4 3-1-16,-1 0 1 15,-4 5-3-15,-2 3 2 16,0 1 7-16,-3 4-8 16,-3 1-2-16,-1 3-2 0,-3-2-5 15,2 4 3-15,-1-4 0 16,0-1-3-16,4-1 0 16,1 0-1-16,5-5-10 15,3-3-27-15,5-3-40 16,3 0-31-16,5-7-22 15</inkml:trace>
  <inkml:trace contextRef="#ctx0" brushRef="#br0" timeOffset="-178176.59">14585 1748 395 0,'-3'-4'20'0,"-3"-2"36"16,0 2 1-16,3 0-8 15,3 1-33-15,2 3-6 16,-1 0 11-16,2 2-9 15,1 2 21-15,1 2 1 16,0 6-15-16,5 3-3 16,0 4 0-16,-1 4-10 15,2 0-1-15,-1 1-3 0,1 1 0 16,-2-2 0 0,4 1 1-16,-1-3-3 0,1-1 2 15,0 0-1-15,1-3-1 16,0-3-9-16,-2-2-5 15,-2 0-9-15,-3-2-29 16,-1-3-30-16,-4 0 12 16,-4-1-74-16</inkml:trace>
  <inkml:trace contextRef="#ctx0" brushRef="#br0" timeOffset="-177918.45">14497 2031 440 0,'-2'0'20'0,"1"0"6"15,4-2-6-15,5-1-13 16,8 2 1-16,7-2-8 16,12-2-16-16,7 5-96 0</inkml:trace>
  <inkml:trace contextRef="#ctx0" brushRef="#br0" timeOffset="-176997.79">21852 5187 238 0,'-12'-16'5'16,"-4"-1"-5"-16,-2 1 7 15,1 2-1-15,1 2-3 16,-3 1 0-16,3 2-3 16,2 1 2-16,-1 2-2 15,-5 1 0-15,1 0 0 16,-7 1-1-16,0 0-1 16,-7-2-4-16,-3 1-11 15</inkml:trace>
  <inkml:trace contextRef="#ctx0" brushRef="#br0" timeOffset="-176039.04">20315 5114 322 0,'-8'-2'62'0,"-1"2"-4"16,1-3 3-16,1 3 18 16,-2-5-39-16,6 5-10 0,0 0 2 15,0-2-7 1,1 2-9-16,2 2-7 0,-1-2-4 15,1 0 4-15,1 0-5 16,1 3 3-16,-1-1 7 16,6 0 21-16,7-1 6 15,6 1-12-15,13-4-16 16,7-1-9-16,6-5-2 16,3-1 1-16,-1 1-3 15,-8 2 0-15,-4-1-15 16,-8 3-14-16,-7 0-32 15,-8 2 27-15,-5 2-44 16,-6 0-2-16,-2 5 48 16,-8 0-25-16,-4 2-53 15,-6 3-32-15</inkml:trace>
  <inkml:trace contextRef="#ctx0" brushRef="#br0" timeOffset="-175768.75">20409 5177 216 0,'-17'7'26'0,"3"-1"27"16,-1-2 31-16,2 1-34 16,5-3-16-16,-2 1 0 15,3 0 3-15,2-2-4 16,2 1-2-16,0-1 6 16,1-1-1-16,4 0-19 15,-2 2-4-15,5-2 27 0,4-2-5 16,7-1-10-16,5-1-11 15,10-1-5-15,6 2-8 16,4-2-1-16,-1 2 0 16,0 3-43-16,-3 0-3 15,1 3-74-15,-6 2 4 16,3 3-80-16</inkml:trace>
  <inkml:trace contextRef="#ctx0" brushRef="#br0" timeOffset="-175239.32">21543 5260 344 0,'-15'0'24'0,"3"-1"16"15,5-1 16-15,2-1-22 16,4 3-18-16,1 0-12 16,0-2 11-16,0 2-5 15,1 0-10-15,-1 0-5 0,2 2 5 16,1-2 0-16,1 3-28 16,4 1-53-16,5 1-101 15</inkml:trace>
  <inkml:trace contextRef="#ctx0" brushRef="#br0" timeOffset="-175069.47">21903 5331 344 0,'22'-2'66'15,"-4"-2"-32"-15,-3-1-5 0,-2-1-16 16,7 2-13-16,3 2-15 15,9 2-69-15,7 0-128 16</inkml:trace>
  <inkml:trace contextRef="#ctx0" brushRef="#br0" timeOffset="-174911.41">22908 5283 367 0,'16'-2'4'16,"0"1"0"-16,4 0-4 0,5 2-85 15</inkml:trace>
  <inkml:trace contextRef="#ctx0" brushRef="#br0" timeOffset="-174692.61">23913 5243 384 0,'14'-2'0'0,"-5"2"-62"16</inkml:trace>
  <inkml:trace contextRef="#ctx0" brushRef="#br0" timeOffset="-163328.9">16039 2799 449 0,'-4'-3'19'0,"1"-2"-9"16,-1-1 10-16,2 2-10 16,6 2-7-16,1 0-1 15,-1-1 3-15,0 1-2 16,1 1 5-16,0-1 9 0,-2 2 4 15,-3 0 4-15,1 0-9 16,-1 0-6-16,0 0 5 16,-1 2 8-16,1-2 3 15,0 0 4-15,0 0-5 16,0 0-5-16,0 0-4 16,4 0-2-16,2 0-5 15,5 0 0-15,8 0-1 16,6 0-5-16,6 1-2 15,5 1 1-15,6 3-1 16,10 1 2-16,6 5-3 0,8 6-3 16,4 3 3-1,-2 2 0-15,-2-3 1 0,-8-4 1 16,-5-4 1-16,-8-6-1 16,0-3 1-16,-6-4-1 15,-1-3 2-15,-1 0 0 16,4-1-1-16,2 1 3 15,0 1-2-15,6 1 0 16,3 0-2-16,1 3-1 16,-1 0 3-16,4 3-3 15,-3 0 0-15,-4 0 0 16,-3 2-1-16,-2-4 0 0,-6 2 4 16,2 0-2-1,2 0-2-15,1-1 1 16,2 3 4-16,4-3-1 0,1-1-1 15,2 0 3-15,2 2-4 16,1-1-1-16,0 1 1 16,3-1-1-16,0 1-1 15,-2 0 0-15,-6 0 2 16,-6-3-1-16,-9 1 0 16,-3-1 1-16,-4 0-2 15,0-1 0-15,1 1 2 16,4 0 0-16,4 0-1 15,9 0 0-15,3 1 3 0,2 1-2 16,3 1-1 0,-1-3 2-16,-3 3 1 0,0-3-1 15,2 0-2-15,0-3 6 16,-2 3-4-16,1-3 3 16,2 3-5-16,-6 0 2 15,3 0 3-15,-2 0-2 16,-2 3-3-16,-1 1 3 15,-3 0-4-15,-2-1 3 16,-4 0-3-16,0-1 2 16,2-1 0-16,0 1-2 15,-1 0 2-15,5-2-2 16,-1 1 2-16,1 1-1 16,0 0 0-16,0 0 2 15,-4 0-1-15,0-1 0 16,-6-1 0-16,-3 0 1 0,-3 0 2 15,-1-1-3-15,0-1 2 16,1 0 1-16,3-2 0 16,2 1-2-16,2-2 3 15,4 2-5-15,4-1 1 16,2 0-1-16,-1 1-1 16,1-2 1-16,-5 4 2 15,-4-2-1-15,-4 3 0 16,0-1-2-16,-1 1 2 15,-2 0-1-15,-2 1-1 16,-2-1 0-16,-2 0 0 16,0 0 1-16,-1-1-1 0,-1-1 0 15,1 1 2-15,3-1-2 16,-4 2 0-16,4-2 0 16,-1 2 0-16,-1 0 1 15,1 0-1-15,3 0 0 16,2 0 0-16,2 0 0 15,3 0 1-15,4-3 0 16,2 3-1-16,3-3 1 16,-1 0 0-16,0 0 0 15,1-4-1-15,-2 1 0 16,-2 2 0-16,1 0 0 16,2 1 0-16,-4-1 1 15,4 1-1-15,-3 0 0 0,3 1-1 16,-1-3 0-16,0 3 1 15,3-1 0-15,-3 1 0 16,-2 1 0-16,0 2 2 16,0 1-2-16,-2-2 0 15,-3 4 0-15,-2-1 0 16,0 0 3-16,-3-1-3 16,0 1 1-16,-6 0 0 15,1-2 0-15,-4 1 0 16,-3-1 4-16,-3-1 0 15,-3 0 0-15,-3 0 4 16,-3 2-2-16,-2-2-2 16,-1 1 0-16,0-1 0 0,0 0-5 15,2 0 2 1,-2 0 2-16,0 0-2 0,1 0 0 16,-1 0-2-16,0 0 1 15,0 0-1-15,0 0 1 16,0 1-2-16,0-1 2 15,0-1 0-15,0 1 1 16,0 0-4-16,0 0 2 16,0 0 0-16,-1 0 0 15,1 0 0-15,0 0 0 16,0 0-1-16,0 0 1 16,0 0 0-16,0 0-3 15,0 0-16-15,1 0-14 16,-1 0-35-16,-1 0-84 0,-1-1-58 15,-7-2-119-15</inkml:trace>
  <inkml:trace contextRef="#ctx0" brushRef="#br0" timeOffset="-153625.72">20897 4299 275 0,'3'-32'14'15,"2"3"8"-15,-1 6-6 16,2 1 11-16,3 7-9 16,-3 3-2-16,2 0 10 0,-2 1-18 15,2 5 4-15,-2-4 4 16,2 0-3-16,0 0 0 16,2 2 0-16,-3 0-3 15,-1-1-8-15,2 1 2 16,-3 1-2-16,0-1-1 15,0 1-1-15,1 0 0 16,0 0-6-16,2 0-10 16,3 1 8-16,3-3 2 15,2 1-3-15,3-4-2 16,-1 0 7-16,4-1 3 16,-1-3 1-16,-3-1 3 0,0-1 4 15,-7-3 4-15,-4-3 2 16,-1 2 3-16,-6 0-3 15,-4-1 3-15,-1 3-4 16,-1-1 0-16,-3 1-4 16,-3 3-5-16,2 0 3 15,-2 3-3-15,-1-4-1 16,-1 4 4-16,-1-1 2 16,0 1 6-16,-4 1-8 15,1 0-1-15,-6 2 6 16,-1 2-5-16,-4 2-4 15,-4 3 2-15,-3 0-1 16,-5 2-3-16,-1-2 3 16,-1 1 0-16,-3 2 2 15,2 0-2-15,-1 1 0 0,5 1 0 16,-1 2-1-16,5 0 2 16,2 2 1-16,4 1-1 15,0 2-3-15,3 4 4 16,-3 0 3-16,-3 6 2 15,2 3-3-15,-3 4 3 16,-1 3-4-16,3 2 0 16,-1 3 0-16,0-2 1 15,0 5-3-15,3-2 5 16,-5 0-3-16,2 2 3 0,-3 0-1 16,2 0 2-16,-4 1-1 15,3-1-1-15,0-2-3 16,3 1 3-16,0-3-1 15,5-2 3-15,3 2 0 16,3 0-7-16,1-1 4 16,6 1 2-16,-2-2-7 15,6 0 5-15,2-1-2 16,-2-2 6-16,4 0-6 16,0 0 3-16,2 0-4 15,1 1 4-15,2 1 0 16,-1 2-3-16,-1-1 6 15,2 1-4-15,-2 0-1 0,2-1-2 16,1-2 1 0,4-1 1-16,2-1-3 0,0-1-1 15,5-1 4-15,2 2-4 16,2 0 1-16,1 1 2 16,1 0-3-16,3-2 1 15,1 2-2-15,-3-3 1 16,2-1-1-16,-4-1 1 15,0-2-2-15,1 0 1 16,-2-1 1-16,-2 0 0 16,4-2-1-16,-4-1 0 15,2-3-1-15,0 0 2 16,-2-2 0-16,-1-2 0 16,-1-1 1-16,2-3 0 0,-2-1 1 15,0-1-1-15,2-1 1 16,-2-2 1-16,1 3-1 15,-1-6-3-15,2 3 2 16,1-2-2-16,2-1 0 16,2-3 1-16,1 3-1 15,4-4 1-15,-1 0 0 16,1-1 0-16,6-2-2 16,0-2 1-16,0 2-1 15,1-3 1-15,2-1-1 16,-6 0 0-16,3-2 2 15,-4 1-2-15,-2-1 0 16,-1 0 0-16,-1 1 0 16,-1-1 0-16,0-1-2 15,2 2 2-15,2-4 1 0,3 2 1 16,1 0-1-16,1-2-1 16,-2 2 0-16,3-2-1 15,0 4 4-15,-2-2-3 16,-3 0 0-16,-3 2-4 15,-1-1 4-15,-3 1 0 16,-1-2 1-16,1 0 0 16,-2 1 0-16,0-2-1 15,2-1 0-15,0 2 0 16,0-5 0-16,0-2 0 0,-2-1 2 16,2-2-1-1,0-3-1-15,1-1 0 0,1-1-1 16,-3 0 1-16,3 1-1 15,-2-2 1-15,-2 3 0 16,-1 1 0-16,-3 0 0 16,-3 0 0-16,0 3-1 15,-3-4 1-15,-1 1 0 16,-2 1-1-16,-2-1 1 16,1 0-1-16,-1-2-4 15,1-2 5-15,-4 0-4 16,2-2 2-16,-1 0 2 15,-2-2 0-15,-2 3 0 16,2 0-1-16,-3 1-6 0,-3 1 4 16,0 5 1-16,-1 3 1 15,-5 4 1-15,0 3-5 16,-3 3 5-16,-1 4-4 16,-2 1-2-16,-5 1 3 15,-2 2 0-15,-3 0-1 16,-2 3 2-16,0 1 0 15,0 4-6-15,2 0-2 16,1 5-3-16,-1-1-7 16,1 6-8-16,0-2 5 15,3 6-17-15,4 1-28 16,5 4-22-16,6 5-18 16,7 5 9-16,5 6-106 0</inkml:trace>
  <inkml:trace contextRef="#ctx0" brushRef="#br0" timeOffset="-152972.94">21713 5051 124 0,'-3'-11'2'0,"2"0"0"0,1-1-1 15,0-2 1-15,0-3 0 16,1 2 9-16,-1-3 3 16,-1 1 17-16,1 1-23 15,-3 2-8-15,3 2-3 16,-3 0-31-16</inkml:trace>
  <inkml:trace contextRef="#ctx0" brushRef="#br0" timeOffset="-152687.06">21866 4758 168 0,'-1'-1'25'0,"1"1"-25"16,0 0-10-16,1 1-22 0</inkml:trace>
  <inkml:trace contextRef="#ctx0" brushRef="#br0" timeOffset="-152446.93">21854 4813 305 0,'-5'3'18'16,"2"-2"4"-1,-1-1-4-15,-2 2-12 0,1 0-3 16,-2 2-3-16,1 1-13 15,0 1-38-15,0-1-44 16</inkml:trace>
  <inkml:trace contextRef="#ctx0" brushRef="#br0" timeOffset="-151830.65">21945 4796 224 0,'-9'3'0'16,"5"0"-32"-16,3-1 9 15,4-1-32-15</inkml:trace>
  <inkml:trace contextRef="#ctx0" brushRef="#br0" timeOffset="-151442.63">22498 4874 220 0,'-6'-2'9'0,"2"1"-1"16,4-3-6-16,-2 4-2 15,2 0 0-15,-2 3-27 16,2-2-72-16</inkml:trace>
  <inkml:trace contextRef="#ctx0" brushRef="#br0" timeOffset="-128649.56">22117 2498 135 0,'-15'5'32'0,"-5"-2"1"16,-3 1-4-16,0-1-18 16,3-2 17-16,-4 2-7 15,3 0 9-15,5-1-16 16,0 1-8-16,3-2 1 16,2 3-4-16,0 0-3 15,-1 1 0-15,0 3-9 0,-2-1-6 16,2 0-32-16,0 1 23 15,2-1 18-15,3-2 3 16,4-1-11-16,0-1 8 16,2 1 2-16,-2 2-14 15,-2-1 1-15,-1 2-22 16</inkml:trace>
  <inkml:trace contextRef="#ctx0" brushRef="#br0" timeOffset="-128216.66">21770 2627 119 0,'-9'2'40'0,"2"-2"8"16,2 1-33-16,-1-1 37 15,1 0 2-15,0 0-11 16,0 1-8-16,1-1 1 16,-2 0 3-16,0 3-3 15,0-3-8-15,-2 1-2 16,4 2-4-16,1 2 1 0,1-5-6 16,1 1 7-16,2 1-7 15,-1-2-1-15,0 0 4 16,0 0 20-16,2 5-9 15,-1-3 25-15,4 3-29 16,4 0 4-16,3-1-18 16,5 0-3-16,8-1-4 15,6 0-1-15,7 0-3 16,3-1 2-16,4 0 0 16,2-2-3-16,4-4 2 15,-3-1-1-15,1 0-2 16,-3-2 0-16,0-1 0 15,-5 4 2-15,-7-3-2 0,-5 3 1 16,-6-1-1-16,-7 4 0 16,-5-3 0-16,-3 3-3 15,-5 1-10-15,1 0-8 16,-1 0-8-16,-6 0-20 16,2 1 2-16,-4 3 9 15,-4 0-28-15,-3 4-50 16,-4 0 5-16,-6 1-165 15</inkml:trace>
  <inkml:trace contextRef="#ctx0" brushRef="#br0" timeOffset="-127757.16">21730 2785 480 0,'-15'3'54'0,"3"-2"-18"16,4-1 17-16,4 0-25 16,4 0-15-16,0 2 9 0,0 3 20 15,1-2-13 1,2 4 3-16,2 2 0 0,5-1-3 15,5-1-6-15,7-1-4 16,10-3-4-16,7 0-9 16,111-9 3-16,-122 3-8 15,-2 0 3-15,1 0 1 16,-2 1 1-16,25-1-1 16,-1-1 0-16,-3-1 0 15,0 2 0-15,-5 1-1 16,-6-1 0-16,-1 1-3 15,-9 1 1-15,-7 1-1 16,-5-2 0-16,-3 2-2 16,-4 0 1-16,-3 0-2 15,-1-1-5-15,-2 2-34 0,-2 1-57 16,0 2-94 0,0 3-277-16</inkml:trace>
  <inkml:trace contextRef="#ctx0" brushRef="#br0" timeOffset="-116468.14">19919 5474 294 0,'-6'-4'4'0,"3"1"3"15,0 1 1-15,2 1-8 16,-1 1-25-16,2 0-9 16,0 0 26-16,-1 1 8 15,-4 1 1-15,2-2 0 16,-2 3 6-16,-2-3 1 16,2 0-4-16,0 0 3 15,-3 0 6-15,1 0 5 16,-2 0 13-16,1 0 9 15,1 0 4-15,-2 0-7 0,0 2-3 16,3-2 5-16,0 0 2 16,0 0-3-16,6 0-8 15,-2 0-9-15,2 0-5 16,2 0-5-16,-2 2 4 16,3 0 12-16,1 1-12 15,3 2-3-15,6-2-5 16,3 4 1-16,8-5-5 15,6 1 0-15,3-3 2 16,10-3-4-16,5-1 0 16,4-2-1-16,-1-1 1 15,2 2-2-15,0 1-1 16,-8 1-3-16,-8-2-9 0,-3 2-5 16,-10 0-9-16,-5 2-21 15,-7-1-40-15,-3 2 10 16,-7 0-64-16</inkml:trace>
  <inkml:trace contextRef="#ctx0" brushRef="#br0" timeOffset="-116190.69">19948 5610 569 0,'-14'7'27'16,"2"-1"6"-16,0-6 15 15,6 0-4-15,5 0-32 16,2 1 0-16,7-1-3 16,6-1-1-16,8-1-5 15,7 1-3-15,8-4-14 16,4-1-41-16,2-1-52 15,-4 5 23-15,-4-2-57 16,-5 3-105-16</inkml:trace>
  <inkml:trace contextRef="#ctx0" brushRef="#br0" timeOffset="-113582.98">21230 5900 516 0,'1'-9'27'16,"-1"-1"38"-16,-1 0 0 15,-1 1-32-15,2 3-11 16,2 2-6-16,-1-3-1 15,1 3 0-15,2-2 6 16,1 1 11-16,-2 3 6 0,-1-1-2 16,-1 3-10-16,-2 0-7 15,1 0-5-15,-2 0-7 16,-3 3 7-16,-5 4-8 16,-5 0-2-16,-4 5 0 15,-10 5 0-15,-1 0-3 16,-1 2 0-16,1-2-1 15,3 0 1-15,5-4-1 16,4 0 0-16,3-2 0 16,6 1-1-16,5-5-1 15,1-1-4-15,3 0 6 16,4 2 1-16,5-3 3 16,5 2-1-16,5 0-2 0,2-1 1 15,3-2 2-15,-2 0-4 16,0 1 2-16,-2-1-2 15,-2 2 1-15,-2-1 0 16,-4 0-1-16,-4-1 0 16,-1-1 0-16,-4 1 0 15,-4 0 4-15,-4 2 3 16,-7 2-3-16,-1 4-3 16,-8 0 1-16,-4 2-1 15,-1-2 0-15,4 2 1 16,1-3-1-16,2-2-1 15,9 1 0-15,3-3-1 16,2 3 0-16,4-3 1 0,4 3 0 16,2-4 4-16,5 2 1 15,8-3-2-15,3-1-1 16,5-4-1-16,6-3-1 16,1-3-1-16,2 0-11 15,-3-2-21-15,-4 0-21 16,-5 4-61-16,-1 2-104 15,-5 4-93-15</inkml:trace>
  <inkml:trace contextRef="#ctx0" brushRef="#br0" timeOffset="-112553.7">21491 5501 528 0,'6'-2'82'0,"-3"-1"21"16,-3 1-19-16,-2-1-22 15,1 3-32-15,-1 0-5 16,2 0-5-16,2 0-11 16,-2 0-5-16,0 1-4 15,0 3 2-15,-2 4 4 16,-3 6-6-16,-1 6 3 16,-4 6-1-16,0 1-1 15,-5 3-2-15,-1 0-4 16,-3-2-14-16,1-3-13 0,1-5-34 15,1-1-35 1,4-5-43-16,-1-5 14 0,5-5-116 16</inkml:trace>
  <inkml:trace contextRef="#ctx0" brushRef="#br0" timeOffset="-112284.79">21358 5554 385 0,'2'-12'93'16,"-2"1"-6"-16,0 1 21 15,-2 3-50-15,2 2-34 16,2 2-13-16,1 3-2 16,1 0 2-16,3 5 5 0,3 0 1 15,0 4-4-15,3 4-11 16,-1 3 3-16,3 1-4 15,-3 3-1-15,0 1-31 16,1 1-20-16,0 0-15 16,-6-5-43-16,2 0 20 15,-3-3-60-15</inkml:trace>
  <inkml:trace contextRef="#ctx0" brushRef="#br0" timeOffset="-112072.79">21377 5634 486 0,'-17'-8'62'0,"1"2"37"15,2 1-3-15,6-1-51 16,5 4-45-16,5 4 3 16,4 1 12-16,10 2-8 15,11 1-6-15,15-2-1 16,11 1-38-16,10-3-16 15,3 1-96-15,-3 1-105 16</inkml:trace>
  <inkml:trace contextRef="#ctx0" brushRef="#br0" timeOffset="-111811.41">21868 5871 749 0,'-16'0'24'16,"6"-4"20"-16,2-3-21 16,6 1-12-16,8 5-4 15,7 1-7-15,4-1-23 16,6 2-38-16,5-1-16 15,-1 1-2-15,-2-1-8 0,-1 2-12 16,-6-2-88-16</inkml:trace>
  <inkml:trace contextRef="#ctx0" brushRef="#br0" timeOffset="-111646.74">21862 5987 477 0,'-26'13'52'15,"5"-4"38"-15,6-2-12 16,4-5-44-16,7 1-14 16,10-2-6-16,7-1-7 15,7 0-7-15,11-2-110 0,9-2-46 16</inkml:trace>
  <inkml:trace contextRef="#ctx0" brushRef="#br0" timeOffset="-111212.07">22654 5838 575 0,'-11'-8'15'0,"2"1"4"16,1 0 15-16,3 4-29 16,3 1-2-16,2 0-2 15,0 2 4-15,0-1-5 16,-1-1 0-16,0 0 2 16,-3-1 12-16,2 1 14 15,-1-1 5-15,2 1-9 16,-2-1 3-16,1 1-5 15,2 1-4-15,0-2-8 16,-1 3 6-16,1-1-3 16,0-1-1-16,0 2 0 15,0-3-6-15,-2 3-4 16,2 0 0-16,0 0-2 0,-1 0 0 16,1 0-10-1,0 0-11-15,-2 0-21 0,1-2-62 16,-2 2-69-16,0-2-12 15</inkml:trace>
  <inkml:trace contextRef="#ctx0" brushRef="#br0" timeOffset="-110171.44">22726 5709 468 0,'-4'-12'37'15,"1"2"62"-15,-2-2-9 16,0 3-42-16,1 4-12 15,4 3-16-15,-1 0-5 0,1 2-9 16,0 0-2-16,-3 3 8 16,-3 0-2-16,-6 5 4 15,-5 0 2-15,-5 5-3 16,-1 2-1-16,-2 4-5 16,-2 2 0-16,1 2-5 15,0 1-2-15,1 1 6 16,1 1-5-16,3-4-1 15,0-3 0-15,5-2 1 16,3-6-1-16,4-5 0 16,5-2 0-16,3-3-7 15,1-1 3-15,1 0 4 16,5 0 11-16,5-1-2 16,5-3-6-16,5 1 0 15,9 0-2-15,3-1 1 0,-2-1-2 16,2 3 0-16,-3-1 0 15,-4 6 0-15,-4 1 0 16,-6 1-1-16,-2 0 0 16,-4 2-1-16,-6-2 1 15,-2 2 1-15,-4 2 0 16,-6-1 3-16,-5 5-1 16,-4 1-1-16,-6 1 0 15,-2 1 0-15,-2-1 0 16,0 0 0-16,3-3-1 15,6-3 3-15,1-1 0 16,7-1-3-16,3-2 0 0,4 0 1 16,3 0 0-16,1-2 5 15,4 1 0-15,4 0 4 16,4-1-2-16,5-2-3 16,6-2-1-16,7-4-2 15,5 0 1-15,7-4-3 16,1 1-3-16,-2-1 2 15,-2 4-9-15,-11-1-25 16,-6 3-36-16,-7 2-64 16,-7 2-74-16,-2 2-148 15</inkml:trace>
  <inkml:trace contextRef="#ctx0" brushRef="#br0" timeOffset="-106787.86">22998 5318 393 0,'-2'-4'73'0,"0"-2"-7"15,1 1 5-15,-2 1-21 16,3 1-16-16,0 0 7 15,0 3-14-15,0-2-3 0,0 2-9 16,0 0-3 0,-2 0-7-16,2 2 6 0,-3 2 0 15,-1-1 0-15,-3 5-1 16,-1 2-3-16,1 1 0 16,-1 1-2-16,-3 0-5 15,4 4 3-15,-2 1-3 16,-2 1-1-16,0 2-3 15,-4 0-19-15,3 1-21 16,-1-2-20-16,-1 1-37 16,4-1-4-16,-2-2-29 15,2-3-99-15</inkml:trace>
  <inkml:trace contextRef="#ctx0" brushRef="#br0" timeOffset="-105235.04">22982 5392 221 0,'0'-2'44'0,"2"-2"7"16,-1 0 15-16,-1 0-15 0,2-1-8 15,-1 2-3-15,1-1-3 16,-2 1 13-16,0-2-9 15,0 0 3-15,0 1 0 16,0 1 1-16,-2 3 3 16,1-2-13-16,-1 0-10 15,1 4-9-15,-2 0-8 16,-6 1 4-16,0 3 4 16,-5 5 1-16,-2-2-2 15,0 6-3-15,1-1 0 16,0 1 1-16,5-1-4 15,-1-1-5-15,3 0-1 16,1-2-1-16,4-2-4 16,2-2 4-16,1-2 1 0,1-2 1 15,4-1 2-15,4-2 3 16,3 0-3-16,4-4-2 16,7-2 0-16,2-4-4 15,0-2 0-15,2-2 1 16,-2-2 0-16,-2-1 4 15,-1-1-5-15,-6 1 1 16,-3 1 0-16,-6-1-1 16,-5 0-4-16,-5 5 3 15,-3 0-11-15,-7 4-5 16,-4 5-4-16,-6 6-9 16,-5 8-14-16,-3 9-81 0,-1 5-89 15,3 5-97-15</inkml:trace>
  <inkml:trace contextRef="#ctx0" brushRef="#br0" timeOffset="-104620.71">23186 5758 554 0,'-3'-9'71'15,"1"-2"39"-15,0 0-16 0,1-1-41 16,-1 6-19 0,4 1-14-16,-2 5-14 0,1-2-5 15,-1 4 0 1,0-2 0-16,0 6 6 0,2 5-7 15,1 3 9-15,0 4-4 16,2 4 0-16,2 2-4 16,0 0 3-16,2 2-3 15,1-3-1-15,1 0 3 16,-2-3-1-16,1-1-2 16,-2-6 2-16,-1-2 1 15,-2-5 2-15,1-3 8 16,3-4 0-16,0-4-6 15,3-7-4-15,7-3-2 16,0-8-1-16,-2-4-4 16,1-5-8-16,-5-2-7 0,0-5-8 15,-3 5-13-15,-1-1-27 16,-3 8-8-16,-1 7-42 16,-3 8-72-16,-2 7-89 15</inkml:trace>
  <inkml:trace contextRef="#ctx0" brushRef="#br0" timeOffset="-104011.64">23867 5687 682 0,'1'-12'15'0,"-1"0"64"16,-1 2 6-16,-4 0-40 15,1 6-30-15,-2 1-9 16,0 1-3-16,-4 4-3 16,-5 3-3-16,-2 5 3 15,-4 2 6-15,-2 5-6 16,-1 2 0-16,1 3 0 0,3-5-2 15,2 2 0-15,6-4-6 16,6-1-11-16,7-1 14 16,4-3 5-16,10-1 2 15,6-4 6-15,1 0-4 16,3-3-4-16,0 0 7 16,-3 1-4-16,1-2 0 15,-3 2-1-15,-5 0-2 16,-2 0 2-16,-4 4-2 15,-4-2 2-15,-5 2-2 16,-2 1 11-16,-4 4-9 16,-7-1-1-16,-1 2 1 15,-7 1 0-15,2-2-2 16,-3 1 1-16,1-1 0 16,1 0-1-16,2 0 0 0,6-3-2 15,1 0-1-15,5-3-1 16,4 1 4-16,4-4 1 15,5 0-1-15,8-2 1 16,5-2 6-16,6-1-7 16,6-4-3-16,6-2-12 15,-1-1-12-15,1 0-50 16,-2-2-46-16,-4 3-62 16</inkml:trace>
  <inkml:trace contextRef="#ctx0" brushRef="#br0" timeOffset="-103694.52">24031 5370 263 0,'-7'-9'301'16,"2"0"-241"-16,2 1 34 15,5-1-48-15,-2 6-31 16,1 2-12-16,1 1-3 0,-1 4 3 16,-1 5 7-1,0 2-10-15,0 6 5 0,0 3-5 16,0 5-13-16,0 0-49 15,2 3-65-15,5-2-63 16</inkml:trace>
  <inkml:trace contextRef="#ctx0" brushRef="#br0" timeOffset="-103203.79">24261 5660 444 0,'-10'-4'99'0,"2"-3"-54"15,3 4 36-15,2-2-41 16,2 4-21-16,1 1-13 16,0 1 0-16,0 4 26 15,-2 3-2-15,-1 4-3 16,2 2-7-16,-3 3 2 16,2 3-13-16,2-1 2 0,0 0 1 15,2 1-4-15,3 1-1 16,3-1 1-16,0-1 0 15,3-4-2-15,-2-3 0 16,1-3 5-16,4-5-1 16,0-4 0-16,2-4-7 15,0-3 2-15,5-8-4 16,-2-6-1-16,0-2-2 16,-2-5-8-16,-5-3-8 15,-2 0-16-15,-3 1-46 0,-3 1-25 16,-2 2-39-1,-2 7 16-15,-3 7-206 0</inkml:trace>
  <inkml:trace contextRef="#ctx0" brushRef="#br0" timeOffset="-102594.26">24684 5576 672 0,'5'-6'32'16,"-4"-2"57"-16,1 0-20 0,-2 2-33 16,0 3-22-16,0 3-13 15,-2 0-1-15,1 2 0 16,-5 3 5-16,-3 5-3 15,-1 4 0-15,-8 5 0 16,3-1-1-16,-4 1 0 16,0 2-1-16,0-4 0 15,0 0-1-15,5-2 1 16,4-2-14-16,3-4-19 16,4-3 28-16,4-1-6 15,3-2 11-15,5-3 1 16,0 0 5-16,5-3-4 0,1-2-1 15,0-1 2-15,1 3-3 16,-4-2 3-16,-1 4-3 16,-3-1 0-16,-2 4-2 15,-3 0 2-15,-1 2 8 16,1 4-2-16,-1 1-4 16,-2 3 5-16,-2 1 0 15,-1-1-2-15,-3 2-1 16,0 1-4-16,-2-1 2 15,1 1-2-15,1-1 1 16,1 0-2-16,3-3 0 16,2 1 1-16,10 9 0 15,0-21 2-15,1-2 1 16,1 2-3-16,1-3-8 16,14-3-18-16,1-2-9 0,0 0-41 15,-1-3-35-15,-4 0-30 16,-1-3-153-16</inkml:trace>
  <inkml:trace contextRef="#ctx0" brushRef="#br0" timeOffset="-102045.96">24735 5370 463 0,'3'-9'57'0,"-1"-2"72"15,0 0-31-15,-2 1-21 16,3-1-28-16,-1 4-12 16,3-1-19-16,-1 2-7 15,2 0-6-15,4 1-2 16,-1 0-1-16,0 3 1 0,-2-1-2 16,3 4-1-16,-4 1 1 15,-2-1-1-15,2 2 0 16,-2 2 1-16,4 1-1 15,-5 0 1-15,3 5-1 16,-3 0 2-16,-3 3 0 16,-1 2 0-16,-1-2-2 15,-4 0 0-15,3-2 0 16,-3-1 1-16,3-5 0 16,-1 1 1-16,2-4-1 15,1-1 0-15,4-2 4 16,4 2 4-16,10-2-7 0,8 0-2 15,6 0-11-15,4-2-26 16,0 1-75-16,-2 0-86 16,-3 1-182-16</inkml:trace>
  <inkml:trace contextRef="#ctx0" brushRef="#br0" timeOffset="-94252.82">21187 6565 251 0,'0'-2'13'15,"0"-1"-1"-15,1 2-12 16,2 0 0-16,-2-1-9 15,1 0 5-15,0 1-1 16,-2-1 5-16,0 0 2 16,-4 0-2-16,0 0 4 15,1 0-4-15,-1 1-1 16,-2 1-22-16,0-1-28 16,-3 2-7-16</inkml:trace>
  <inkml:trace contextRef="#ctx0" brushRef="#br0" timeOffset="-93940.68">21090 6567 126 0,'-8'3'15'0,"4"-3"8"0,-2 1 40 16,3-1 6-16,0 0-5 15,2-1 15-15,-2-1-25 16,3-2 3-16,0 1-3 16,0 0 12-16,0-1-1 15,-2 1-22-15,2 1-5 16,0 2-12-16,0 0-7 15,0 0-5-15,0 0 0 16,2 0-5-16,-2 0-5 16,3 2 6-16,5-2-3 15,4 2 0-15,8-4-4 16,8 0 0-16,5-1-3 16,3-4 0-16,2 0-3 15,0 0-22-15,-2-1-29 0,-6 3-12 16,-5 2-28-16,-7 2-57 15,-9 1 53-15,-9 1-2 16,-5 1-68-16</inkml:trace>
  <inkml:trace contextRef="#ctx0" brushRef="#br0" timeOffset="-93769.2">21217 6546 239 0,'-20'7'84'15,"1"1"17"-15,1-2-30 16,-2 1-4-16,4 0-9 0,3 0-15 15,3 0-15-15,6-1-4 16,7-3 6-16,5 4-15 16,8-4-15-16,13-2-11 15,12-4-96-15,12-2-113 16</inkml:trace>
  <inkml:trace contextRef="#ctx0" brushRef="#br0" timeOffset="-93052.89">22043 6738 401 0,'-7'-5'100'0,"1"-1"-20"16,-1 0 19-16,1-2-25 15,2 3-22-15,1 2-17 16,-1 1-17-16,4 1-18 16,0 1-2-16,5-3 2 15,0 3 14-15,4 0-9 16,7 0-5-16,5 3-1 0,9-3-31 15,3 0-26-15,1 1-45 16,-1 1-12-16,-3 0-9 16</inkml:trace>
  <inkml:trace contextRef="#ctx0" brushRef="#br0" timeOffset="-92858.42">22036 6853 516 0,'-19'15'56'0,"5"-8"9"16,5-4 10-16,4-3-32 15,7 0-23-15,5 0 3 16,9 0-13-16,10 0-10 16,10-3-11-16,10 1-90 0,8-2-77 15,1 0-130-15</inkml:trace>
  <inkml:trace contextRef="#ctx0" brushRef="#br0" timeOffset="-92283.45">22689 6632 591 0,'-6'-8'28'16,"1"-1"32"-16,-2-2 36 15,2 4-38-15,4 0-25 16,-1 4-4-16,2 0-2 16,0 1-20-16,0 2 1 15,2 0-7-15,-2 0 0 16,0 2 3-16,-2 2 10 15,1 5-4-15,-5 32 3 16,4-31-1-16,4-2-2 16,-1 1-1-16,-1 2-3 15,5 7-1-15,1 3 0 16,2 1 3-16,2-2-7 0,2 0 0 16,-1-1 0-1,-1-2 2-15,3-3-2 0,-1-2-1 16,-2-2 3-16,1-4 0 15,-1-2 0-15,2-2 1 16,1-4 1-16,0 1 0 16,0-5-4-16,1-4 1 15,0-3-2-15,1-1 5 16,-1-4-3-16,0-2-3 16,-1-5 1-16,1-3 0 15,-2-2-2-15,1-4-6 16,-2 0-8-16,-2 5 9 0,-1 2 2 15,-3 6-7-15,-3 6-11 16,-2 9-40-16,-6 4-24 16,-2 7-9-16,-2 5-117 15,-3 2-99-15</inkml:trace>
  <inkml:trace contextRef="#ctx0" brushRef="#br0" timeOffset="-91935.13">23225 6558 517 0,'-4'-11'20'0,"0"1"37"16,1 1 46-16,0 1-39 16,1 0-32-16,2 4-6 15,0 1-6-15,2 1-14 16,-2 2-5-16,-2 0-1 16,2 0 0-16,-1 0 0 15,-1 0 8-15,-1 3-3 16,1 0-3-16,0 0-2 15,-3 2-2-15,1 0-47 0,4-1-65 16,0 2-67-16</inkml:trace>
  <inkml:trace contextRef="#ctx0" brushRef="#br0" timeOffset="-91291.82">23415 6549 648 0,'-6'-2'28'0,"-2"-2"43"16,3-3 11-16,-1 0-35 16,1 3-34-16,4 2-4 0,-2 2-5 15,-2 2-4-15,-2 1 0 16,-5 3 1-16,-4 3 4 15,-1 2-4-15,-7 2-1 16,1 2 0-16,-4 1 1 16,1-2 0-16,2 0-2 15,3-2-1-15,8-1 0 16,4-3-7-16,5-2 2 16,4-1 7-16,3-2 3 15,7 0 6-15,2 0-1 16,4-1-5-16,4-2 0 0,2 3-1 15,-1-3 0-15,0 0-1 16,0 0 0-16,0 4-1 16,-3-2 0-16,-2 3-1 15,-1 1 1-15,-2 0 0 16,-5 2 0-16,-4 3 1 16,-4 0-1-16,-6 1 3 15,-6 3-2-15,-6 0 1 16,-4-1-1-16,-3-2 1 15,-1 2 1-15,1-3-3 16,3-1 1-16,2 1-1 16,7-5-1-16,2 0 1 15,4 1-4-15,4-5 3 0,3 3 1 16,5 2 3-16,3-3 5 16,3 0-3-16,6 1-3 15,3-3 2 1,6-2-2-16,4-2-1 0,4-3-1 15,0 0-1-15,3-2-13 16,-4 2-28-16,-3-2-60 16,-5 2-75-16,-2 2-90 15</inkml:trace>
  <inkml:trace contextRef="#ctx0" brushRef="#br0" timeOffset="-90850.5">23637 6367 491 0,'-4'-4'24'0,"4"-2"57"16,0 2 5-16,-2-1-29 15,2 4-18-15,0 1-6 16,0 0-7-16,-1 0-11 0,1 1-1 16,-2 1-3-1,1-2-5-15,-3 3 10 0,-2 5 6 16,1 1-14-16,-2 5 4 15,1 1-7-15,-1 0 1 16,4 3-5-16,2-1 0 16,2-2 3-16,2 0-5 15,2-2 3-15,1 0-4 16,3-3 1-16,2 0-15 16,3-3-8-16,2 0-32 15,1-3-35-15,4 0-104 16,-2-4-109-16</inkml:trace>
  <inkml:trace contextRef="#ctx0" brushRef="#br0" timeOffset="-90430.65">23647 6215 564 0,'-10'-8'87'15,"3"0"14"-15,0 0-13 0,3 2-46 16,0 2-18-16,3 2-1 16,1 1-22-16,0 1 1 15,0 0-2-15,1 0 0 16,1 1-3-16,-2 1 2 15,2-1 0-15,0 0 2 16,2 1 7-16,2-2-3 16,2 0 5-16,2-3-9 15,1-1 4-15,-2 0-4 16,0-4 5-16,-1 1-6 16,-1-1 1-16,-1 0-2 15,-5 2 1-15,-1 1 0 0,-4 4-2 16,-7 3-4-1,-5 5-3-15,-4 5-24 0,-2 7-53 16,-2 5-80-16,5 3-143 16</inkml:trace>
  <inkml:trace contextRef="#ctx0" brushRef="#br0" timeOffset="-89117.31">22438 7124 266 0,'9'-9'39'0,"-1"1"39"15,-5 1-7 1,0 2-23-16,-2 0 13 0,-1 3-7 16,3 0-4-16,-3 1-12 15,0 2 3-15,1-1-10 16,-1 2 1-16,-1-1-13 16,1 0-1-16,-3 4 4 15,-1 3 8-15,2 4-19 16,-2 5-3-16,-1 4 2 15,2 0-7-15,2 1-3 16,1 1 2-16,1-2-5 16,2-1 2-16,2-2-9 15,1-2-8-15,4-4-14 16,-3-2 0-16,6-4-31 0,-2-3-37 16,1-6-52-16,-1-6-192 15</inkml:trace>
  <inkml:trace contextRef="#ctx0" brushRef="#br0" timeOffset="-88922.54">22462 7047 538 0,'-6'-2'66'16,"2"-3"13"-16,-1 2-16 15,4-1-60-15,3 2-3 0,6-1-15 16,5 3-73-16,4-3-35 16,7 1-98-16</inkml:trace>
  <inkml:trace contextRef="#ctx0" brushRef="#br0" timeOffset="-88697.69">22708 7132 582 0,'-13'5'47'0,"2"-5"24"16,5-1 5-16,2-3-61 16,3 4-15-16,4 0 0 15,2 2-6-15,7 0 2 16,4-1-68-16,4 1-30 15,4-2-4-15,1 0-68 16</inkml:trace>
  <inkml:trace contextRef="#ctx0" brushRef="#br0" timeOffset="-88503.85">22719 7236 489 0,'-21'7'40'0,"6"-2"42"16,3-4-21-16,4-1-46 16,8 1 2-16,6-1 14 15,6 2-31-15,6 0-6 16,11-2-61-16,2 0-51 16,6-2-52-16</inkml:trace>
  <inkml:trace contextRef="#ctx0" brushRef="#br0" timeOffset="-87671.56">23045 7106 483 0,'-10'-3'52'0,"-1"0"13"15,2 2 12-15,-1 0-52 16,3 2-7-16,-1 3-9 15,2 2-3-15,-3 2 2 16,4 1 6-16,1-1-8 16,1 2 7-16,0 0 8 15,0-1 1-15,-1 3 10 16,-2 0-13-16,3 0-8 16,-2 1-2-16,2-1 3 15,2 0-5-15,1 0 8 16,1-3-3-16,5-1-4 0,3-1-4 15,0-1 4-15,3-2-3 16,3-4 0-16,-2-5 0 16,5-1-2-16,-1-2-1 15,-1-3 4-15,1-3-4 16,-1-3 1-16,-5 0 1 16,0 0-1-16,-3-4-1 15,-5 1-1-15,-2 3-2 16,-4 1 1-16,-3 3-9 15,-4 2-8-15,-5 7-12 16,-7 4-25-16,-2 5-42 16,-4 5-110-16,0 5-112 0</inkml:trace>
  <inkml:trace contextRef="#ctx0" brushRef="#br0" timeOffset="-86650.98">22783 6297 341 0,'6'-2'75'16,"-3"-1"4"-16,0 0-31 15,1-1 17-15,-1 1-1 16,-2-1-3-16,2 1-13 16,-1 2 6-16,-1-1-13 15,-1 1-9-15,0 1-12 16,-1 1-13-16,1-1-6 0,-2 3 1 15,-1 0 10-15,0 7-2 16,-4 1-6-16,0 1-3 16,-4 3 2-16,-1 0-1 15,2-6-1-15,-5 4 0 16,-4-4 0-16,-2 0-1 16,-1-3 1-16,-1 2-1 15,4-4-1-15,2-3 0 16,4-1 1-16,4-1-3 15,3-3 6-15,2-2-7 16,2 1 4-16,2-4-1 16,2 1 0-16,2 1 2 15,6 0-2-15,-1 1 1 16,6 3 0-16,2 0 0 0,2 3 1 16,5 2-2-16,-3 2 3 15,1-1-2-15,0 2 0 16,-1 1 0-16,-1 0-1 15,0 2 1-15,3-2 1 16,-4 0-1-16,2-1-1 16,-3-3 1-16,-1-1 1 15,-5-4 4-15,4-3-5 16,-2-1 4-16,-1-2-1 16,-1-4 5-16,-2-1-5 15,-4-3 4-15,0 0-2 16,-8-1-4-16,-2-1-1 15,-5 4 2-15,-6 2-2 0,-2 3-2 16,0 8 1-16,-5 2-7 16,2 8-13-16,-4 3-30 15,3 4-79-15,4 6-103 16</inkml:trace>
  <inkml:trace contextRef="#ctx0" brushRef="#br0" timeOffset="-80223.05">13020 3109 469 0,'-13'-8'17'0,"-3"-2"28"16,0 0 50-16,0-1-33 16,6 3-10-16,2 1-18 15,2 2-3-15,1 0 11 0,3 2-8 16,0 1-4-16,1 1-6 16,-1 0-4-16,2 1-9 15,-2 1-1-15,2-1-1 16,2 0-7-16,0 3 3 15,8 3 10-15,6-1-4 16,10 4-2-16,10 0-4 16,11 1 1-16,6 0-6 15,5-3 1-15,3 1 4 16,2-4-5-16,-2-1 2 16,0-3-2-16,-6 0 0 15,-6 0 0-15,-10 0 1 16,-9-3-1-16,-8 3 3 15,-9 0-3-15,-6 0 0 0,-5 0-1 16,2 0-4-16,-4 0-5 16,1 0-9-16,-1 0-1 15,0 0-10-15,-1 0-18 16,-1 3 13-16,-2 1-33 16,-5 0-21-16,-3 2-33 15,-6-1 40-15,-3 0-57 16,-4-1-58-16</inkml:trace>
  <inkml:trace contextRef="#ctx0" brushRef="#br0" timeOffset="-79825.11">13119 3179 332 0,'-12'0'120'0,"3"-1"-38"15,0-1-4-15,0-1-12 16,3 3-5-16,0-2-18 16,0 2 16-16,3 0-17 15,0 0-21-15,0 0-2 16,3 0-1-16,0 2-4 16,0-4-3-16,0 2-3 15,3 0-5-15,0 0 11 0,7 0 5 16,13 0 1-16,7 0 1 15,15-5-12-15,10 1 6 16,9-2-8-16,0 2-6 16,-2 4 2-16,-5 2-3 15,-6 3 1-15,-11-1-1 16,-7 4 0-16,-6-4-3 16,-8 0-4-16,-7 0-4 15,0-2-4-15,-6 1-11 16,-1 1-21-16,1-1-35 15,1 1-114-15,3-1-205 16</inkml:trace>
  <inkml:trace contextRef="#ctx0" brushRef="#br0" timeOffset="-75451.79">21465 5623 152 0,'5'-10'27'0,"-1"0"20"15,1 2 4-15,-2 2-25 16,-1-1-3-16,2 3 5 15,-1 0-8-15,1 1-4 16,-1 0 7-16,0 0-2 16,0 0-14-16,0 2-5 15,0-1-1-15,0 0-1 16,-2 2 0-16,1-3-13 16,-2 3-7-16,0 0 3 15,0 0 9-15,0 0-3 16,0 0-17-16,2 0-4 15,0 0-33-15,-1 3-72 0</inkml:trace>
  <inkml:trace contextRef="#ctx0" brushRef="#br0" timeOffset="-74370.08">23721 7492 237 0,'1'-2'10'0,"-1"1"5"16,3-2-7-16,-1 0-8 16,-1 1-29-16,1 2-94 15</inkml:trace>
  <inkml:trace contextRef="#ctx0" brushRef="#br0" timeOffset="-73945.42">22935 7590 242 0,'0'-1'42'0,"1"-1"-16"0,2 0 5 16,2-1 2-16,2 0 3 15,1 0-26-15,-1 2-8 16,-1-1 1-16,-3 2 1 16,0 0 7-16,0 0 2 15,-3 0 3-15,0 2-5 16,0-2-4-16,0 1 3 16,3-1-3-16,1 0-3 15,4 1-3-15,3-1-1 16,6 0-14-16,4 0-44 15,4-1-43-15,8-2 43 0,3 0-82 16</inkml:trace>
  <inkml:trace contextRef="#ctx0" brushRef="#br0" timeOffset="-73672.81">23311 7533 116 0,'49'-12'87'0,"-2"-1"-35"16,-3 0-13-16,2-1 17 16,-6 2-23-16,-1 1-29 15,-4 2 29-15,-4 2-31 16,-6 1 5-16,-7 2 13 15,-4 0-8-15,-5 1 8 16,-2 2 3-16,-1-1-5 16,-4 0-5-16,3-1 6 15,-2 3 9-15,-1-3-8 0,0 0-8 16,-1 0 6 0,1 2-7-16,-2-3-6 0,0 4-3 15,2 0 1-15,-2 0-1 16,0 0-2-16,-2 0 0 15,4 0-15-15,-2 0-36 16,-2 0-16-16,0 0-38 16,1 3-18-16</inkml:trace>
  <inkml:trace contextRef="#ctx0" brushRef="#br0" timeOffset="-64377.33">18365 1168 531 0,'-3'-8'78'0,"3"2"-2"15,-2-2-15-15,1 0-23 16,1 4-2-16,1-1 2 16,-1-1-15-16,2 2-5 0,-2-1 6 15,3 1-3-15,-3 1 6 16,0 1-6-16,0 2-5 16,0 0-3-16,0 0-9 15,0 0 3-15,0 0-3 16,0 0 2-16,0 0-6 15,0 2-3-15,0 0-2 16,-3 3 4-16,3 5 1 16,-3 9 2-16,-4 8-1 15,2 5 2-15,-1 4-3 16,-1 0 1-16,0 0 0 16,2 1-1-16,1-1 0 0,0 0 1 15,-2-4-1 1,-1 1 0-16,-2-5 0 15,1-5 0-15,-2-5 1 0,2-4 3 16,2-8 1-16,3-3-3 16,0-2 5-16,3-2 7 15,-2-5-13-15,4 0 1 16,0-3 0-16,1-4-2 16,1 1-1-16,2 0 0 15,3 3 0-15,0 0 0 16,3 3 1-16,3 4-3 15,1 2 2-15,5 3 1 16,0 3-1-16,3 2-6 0,1 3-1 16,1-1-9-1,-3-1-10-15,3 3-11 0,-2-3-11 16,-5 1-71-16,-1 1-41 16,-4-1-8-16</inkml:trace>
  <inkml:trace contextRef="#ctx0" brushRef="#br0" timeOffset="-64031.62">18808 1502 342 0,'-4'-8'125'0,"2"1"-24"16,-1 0 2-16,0 0-32 16,1 4-32-16,0 1-21 15,2 2-11-15,-2 2-5 16,2 3 2-16,-2 0 0 15,-1 4 3-15,0 4-3 16,2 5-2-16,-2 0-2 16,-1 3-34-16,4 1-60 0,-1 4-63 15,1-1-114-15</inkml:trace>
  <inkml:trace contextRef="#ctx0" brushRef="#br0" timeOffset="-63407.27">21290 2924 423 0,'-8'-2'0'0,"-1"1"-77"15,5-3-99-15</inkml:trace>
  <inkml:trace contextRef="#ctx0" brushRef="#br0" timeOffset="-60702.76">21761 2009 122 0,'-1'-3'78'0,"2"0"-39"15,-1 0 23-15,2-2 4 0,0 2-14 16,3-1-12 0,-2 0-5-16,0 1 0 0,1 0-1 15,-1 1 17-15,-1-1-12 16,-2 3-2-16,0 0 0 16,0 0-4-16,0 0 4 15,0 0 2-15,0 0-8 16,0 0-11-16,0 3-3 15,0-3-9-15,0 0-4 16,0 4 7-16,0 1 7 16,0 5-5-16,0 5 0 15,0 4-3-15,0 3 1 16,0 1-3-16,-2 2-4 16,2 2 3-16,-3-2-4 0,2 0 2 15,-2 0 7-15,-2-2-7 16,2-1-4-16,-1 0 0 15,1-2 1-15,2-3-2 16,1-3 2-16,-2 1-2 16,2-5 2-16,2-3-1 15,-2-2-1-15,1-1 2 16,1-4-2-16,-2 0-2 16,0 0-6-16,0 0-11 15,0 0-9-15,0 0-12 16,-2 0-41-16,2 0-79 15,-1 0-32-15,-1 0-50 16</inkml:trace>
  <inkml:trace contextRef="#ctx0" brushRef="#br0" timeOffset="-59899.29">22153 1985 302 0,'-7'-1'46'0,"2"1"6"16,1-3-12-16,2 3-21 16,2 0-6-16,2 0 3 15,-2 0 1-15,0 0-4 16,3 0 2-16,-3 0 4 15,0 2 26-15,1 0-3 16,-1 1 1-16,0 1 0 16,-4 2-2-16,4 1-3 15,-5 2-3-15,1 4-5 0,-2 2-6 16,0 0-8 0,0 4-3-16,0-1 1 0,-2 1-7 15,4 1 3-15,0-1-4 16,1 0 0-16,0-1-2 15,0 1 2-15,3-3 2 16,-2-1-1-16,2 1-1 16,0-2-1-16,-1 2 2 15,1-3-3-15,-2 2 0 16,2-1-2-16,-1-2 0 16,-1-2 0-16,-1-1 0 15,3-4-2-15,0-1 1 16,0-1 1-16,0-1 0 15,-2-1-2-15,4-1 0 16,-2 0-11-16,0 0-13 0,0 0-20 16,0 2-32-16,-3 0-89 15,-1 3-22-15,-4 0-116 16</inkml:trace>
  <inkml:trace contextRef="#ctx0" brushRef="#br0" timeOffset="-58072.73">23693 6120 394 0,'-10'0'21'0,"2"1"-16"16,0-2-5-16,4 2-53 15,4 2-4-15,0 2-72 0</inkml:trace>
  <inkml:trace contextRef="#ctx0" brushRef="#br0" timeOffset="-57446.19">25138 5804 335 0,'0'-5'36'0,"0"2"3"16,3-2-34-16,-2 3 6 0,1 1-11 16,1-1-2-16,-1 2-1 15,2 0-18-15,-3 0 0 16,1 0 11-16,-1 0-18 15,-2 2-37-15,1-2-28 16</inkml:trace>
  <inkml:trace contextRef="#ctx0" brushRef="#br0" timeOffset="-56440.82">22568 6056 326 0,'-2'3'10'0,"1"-2"-9"15,1-2-1-15,0 1 0 16,1 0 4-16,2 0-4 15,0 1-35-15,2 1-18 16,0-1-50-16</inkml:trace>
  <inkml:trace contextRef="#ctx0" brushRef="#br0" timeOffset="-56074.22">23736 6050 297 0,'-3'0'3'0,"1"0"-6"15,2-2-17-15,2 0-55 16</inkml:trace>
  <inkml:trace contextRef="#ctx0" brushRef="#br0" timeOffset="-45500.69">22695 776 384 0,'6'-12'29'15,"-2"3"37"-15,0-2-8 0,-1-1-22 16,0 5 18-16,1 0 4 15,0-1-13 1,1 3-18-16,-2-1 22 0,0 3-12 16,-2 0-12-16,2 1-14 15,-6 4-9-15,2-1 3 16,1 3-4-16,-3 5 13 16,0 2-6-16,0 5-4 15,-3 2 0-15,1 1-4 16,2 1 1-16,0 2 0 15,0 0-1-15,6-1 1 16,-2 3-1-16,1-4 0 16,1 0-8-16,-2 0-5 15,1-2-29-15,0-4-25 16,-2-1-6-16,0-3-19 0,0-4-22 16,3-1-57-16</inkml:trace>
  <inkml:trace contextRef="#ctx0" brushRef="#br0" timeOffset="-45166.9">22990 771 502 0,'0'-10'58'16,"-2"4"57"-16,2-3-13 15,-3 2-29-15,2 3-36 0,-1 1-9 16,1 2-8-16,1 1-15 16,-3 0 2-16,6 0-7 15,-3 1 0-15,1 2 0 16,-1 3 2-16,-1 4 1 16,-2 3-1-16,0 4 2 15,2 4-3-15,-1-2 1 16,2 4-2-16,0-2-2 15,2 3-18-15,1 0-16 16,1 1-25-16,0 2-18 16,1 0-60-16,-1-1-22 15</inkml:trace>
  <inkml:trace contextRef="#ctx0" brushRef="#br0" timeOffset="-42821.78">22619 1233 156 0,'-1'-2'128'0,"-3"0"-70"16,3-1 3-16,1-2-11 16,0 3-6-16,0 1-22 15,4-3-3-15,0 3-16 16,4-2 13-16,4-1-7 15,6 2 3-15,2-1 12 16,3 1-1-16,6 0-3 16,3 1-6-16,5 1-2 15,1 0-6-15,1 0-5 16,-2 1 1-16,0 1-4 16,-6 3-1-16,-3-3-18 0,-5 2-27 15,-3 0 9-15,-7 1-12 16,-1-3-23-16,-9 1-15 15,-6 0 41-15,-7 0-49 16</inkml:trace>
  <inkml:trace contextRef="#ctx0" brushRef="#br0" timeOffset="-42552.48">22741 1301 290 0,'-12'1'87'0,"6"-2"-20"16,-2-2 0-16,4 1-9 16,1 0 0-16,0 1-14 15,3 1-10-15,3 0-26 16,-2 0-4-16,1 0 13 16,6 1-2-16,5 1-5 15,9-2-8-15,8 2 4 16,11-2-4-16,8 0-2 15,6 3-1-15,3-1-22 16,0 5-82-16,-4 0-21 16,-3 8-47-16</inkml:trace>
  <inkml:trace contextRef="#ctx0" brushRef="#br0" timeOffset="-40638.06">22947 5646 159 0,'-7'0'11'0,"0"3"2"16,0-1 6-16,-3 1 0 0,2 2-6 15,-1-1 0-15,-3-1 12 16,0 4-8-16,2-2 5 16,-4 2-8-16,-1 3 2 15,-4 4-1-15,-3 3 0 16,-10 6-1-16,-3 2-3 16,-6 3 1-16,1 2-8 15,-3-1 2-15,5 1-5 16,1-1-1-16,7 0 0 15,3 0 0-15,3-4-1 16,4-3-2-16,5-1-3 16,2-2-12-16,5-5-22 15,3-4-6-15,5-3 46 0,5-2-35 16,1-2-58 0</inkml:trace>
  <inkml:trace contextRef="#ctx0" brushRef="#br0" timeOffset="-39741.52">24097 5610 275 0,'-5'-4'20'15,"4"1"9"-15,-2 0 11 16,0 3-26-16,1 0-12 16,-1 0-2-16,0 6 9 15,-5 1 11-15,-1 6-4 0,-6 5 7 16,-3 4 0 0,-5 5-3-16,-3 4 0 0,-6 0 1 15,-2 5-7-15,-2-2-4 16,-1 2-8-16,-3 1 3 15,1-3-3-15,1 0 1 16,6-5-1-16,2 0 1 16,6-3-3-16,7-6 0 15,4-3-1-15,6-3 0 16,4-4-18-16,0-3-2 16,2-2-36-16,2 0-22 15,3-1 0-15</inkml:trace>
  <inkml:trace contextRef="#ctx0" brushRef="#br0" timeOffset="-38923.22">24526 6154 284 0,'-4'0'99'16,"1"-2"-36"-16,0 1-5 0,1-2-18 15,1 3-21-15,1 0-9 16,1 0 3-16,-1 0 1 15,2 0-9-15,-2 0 14 16,5 0 0-16,-1 0 7 16,6 0-4-16,5 0-11 15,6-2-1-15,5-1-3 16,6 1-2-16,4-2 1 16,5-2-5-16,-2 3 0 15,-1 0-1-15,-7 2-5 16,-7 0-6-16,-6 2-17 15,-6-1-24-15,-8 3-20 0,-2-2 34 16,-5 2 16-16,-5 3-41 16,-6-1-101-16</inkml:trace>
  <inkml:trace contextRef="#ctx0" brushRef="#br0" timeOffset="-38585.76">24528 6271 261 0,'-7'6'52'0,"2"-3"13"16,2-1-6-16,1-1-17 0,1 1-7 16,1 0 9-16,0-2-10 15,0 1 12-15,1 0-14 16,1-1-2-16,-1 2 5 15,6-1-5-15,3 0-12 16,3 1-4-16,6-1-6 16,8-1 0-16,2 0 2 15,8-1-3-15,2-1-5 16,1 0-1-16,0 0 0 16,-5 0-1-16,-7 0-19 15,-5 2-6-15,-9 0-32 16,-6 2-56-16,-7 0 12 0,-5 5-119 15</inkml:trace>
  <inkml:trace contextRef="#ctx0" brushRef="#br0" timeOffset="-37374.86">22851 1116 337 0,'-9'0'19'0,"0"-1"3"0,1-2 0 16,2 1-6-16,3 1-13 16,1 1-3-16,1 0-13 15,2 0-8-15,1 1-8 16,-1 1-9-16,1 1-23 16,2-1-3-16</inkml:trace>
  <inkml:trace contextRef="#ctx0" brushRef="#br0" timeOffset="-37167.9">23153 1114 248 0,'-2'1'8'0,"-1"0"-3"0,-1-1 5 16,-1 3-8-16,2-1-2 16,2 3-18-16,2 0-65 15</inkml:trace>
  <inkml:trace contextRef="#ctx0" brushRef="#br0" timeOffset="-35990.24">23266 1020 316 0,'-6'-2'59'0,"1"-1"15"16,1 0-21-16,3 0-13 16,-1 2-16-16,4-2-23 15,-1 1 9-15,6 0-10 16,2 2 0-16,7 0-29 16,4 0-42-16,10 4 7 15,5-3-70-15</inkml:trace>
  <inkml:trace contextRef="#ctx0" brushRef="#br0" timeOffset="-35817.51">23658 1028 316 0,'3'0'81'0,"-1"2"-34"16,-2-4 7-16,0 2-30 15,0 0-10-15,0 0-14 16,4 0-7-16,-1 2 2 15,7-2-37-15,3 1-71 16,6 0-56-16</inkml:trace>
  <inkml:trace contextRef="#ctx0" brushRef="#br0" timeOffset="-35673.99">24006 1027 286 0,'7'0'55'0,"-4"0"-11"15,-1 0-16-15,-2 0-27 16,1 1-1-16,4 1-42 16,2 2-54-16</inkml:trace>
  <inkml:trace contextRef="#ctx0" brushRef="#br0" timeOffset="-35284.61">24735 986 228 0,'-1'0'3'0,"1"0"-3"15,0 0-66-15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4:34:50.0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1520 833 880 0,'0'-9'84'0,"-6"0"-65"15,3-1 86-15,-2 3-69 16,3 3-16-16,-1 1-7 0,3 2 0 16,-2 1-11-16,-1 1 3 15,0 3-3-15,-5 6 4 16,-6 4 8-16,-7 10 3 16,-4 10-7-16,-1 5-3 15,-1 4-3-15,5 3-3 16,6-3-1-16,7-3-6 15,12-5-34-15,10-7-29 16,8-5-10-16,16-13-75 16,10-12-86-16</inkml:trace>
  <inkml:trace contextRef="#ctx0" brushRef="#br0" timeOffset="327.94">1833 892 753 0,'-1'-6'168'0,"-4"4"-91"15,-2 5-28-15,-2 4-12 16,0 5-8-16,3 5-8 16,-1 3-6-16,2 2-2 15,4 1-12-15,4-1 1 16,1-1 0-16,2-3-1 16,3-2-1-16,3-5 2 15,1-5 0-15,-2-6 4 16,5-4-1-16,-2-5-3 0,2-4-2 15,2-4-9 1,-2-4-4-16,-2-2 10 0,-4-2-5 16,-7 0 3-16,-4 3-1 15,-8 2 6-15,-5 6-4 16,-5 5-7-16,-1 9-1 16,-7 14 6-16,-5 9-42 15,-5 11-108-15,1 5-49 16,5 3-47-16</inkml:trace>
  <inkml:trace contextRef="#ctx0" brushRef="#br0" timeOffset="1177.27">2078 937 1045 0,'-6'1'43'16,"1"-1"7"-16,1-1-20 16,3-1-27-16,2 2-3 15,2 2-4-15,-3-1-7 16,1 3 10-16,1 4 1 16,1 2 0-16,-3 3 0 15,3 4 1-15,0 1 0 16,-3-1-1-16,3 0 0 15,-3 0 0-15,3-3-1 16,-1-2-12-16,-2-1-11 16,-2-4-6-16,2-3 22 0,0-2 8 15,0-6 0-15,2-3-38 16,0-6 30-16,3-6 7 16,1-5 1-16,6-3-2 15,-3-2 1-15,9 2-1 16,-2-1-5-16,2 3 0 15,1 3 6-15,1 3 1 16,-2 5 3-16,1 6-3 16,-8 3-2-16,2 5 1 15,-3 5 1-15,-1 4 7 0,-1 5 3 16,2 4 3 0,4 4 4-16,-4 2-11 0,2-1-2 15,0 5 0-15,-3-3-3 16,0-3 0-16,-2 1 0 15,-2-6-1-15,1-4-2 16,-3-4 2-16,4-7 0 16,0-4 4-16,6-12-4 15,3-3-7-15,4-11 6 16,8-5 2-16,2-5-2 16,1-1 1-16,-1-1-2 15,-3 2 2-15,-8 0-1 16,-4 6 0-16,-6 5 1 0,-6 8 3 15,-3 7 2 1,-2 7-5-16,-1 5-2 0,-3 7 2 16,-1 6-2-16,-2 3 2 15,0 6-2-15,0 3 0 16,3-1 1-16,3 0 1 16,3-2-2-16,5-2 2 15,-1-3-1-15,5-1 1 16,-3-2-2-16,3-4 1 15,4 1-1-15,-5-3 2 16,4 0 0-16,-2-2 1 16,-2 2-1-16,4-1 0 15,-6 0 2-15,-3 1-2 16,-3 4-2-16,-9 0-44 0,-8 3-94 16,-4-1-107-16</inkml:trace>
  <inkml:trace contextRef="#ctx0" brushRef="#br0" timeOffset="1456.91">3027 669 849 0,'4'-3'158'0,"-3"2"-105"16,-2-1-29-1,0 1-16-15,1 2-6 16,2 5 1-16,-2 5 3 16,-1 5 3-16,1 7-2 0,-1 4-5 15,1 4 0-15,2 0-2 16,6 0 0-16,1-3 2 16,4-1-2-16,4-5-16 15,-2-4-23-15,6-4-68 16,-3-6-125-16</inkml:trace>
  <inkml:trace contextRef="#ctx0" brushRef="#br0" timeOffset="1808.66">3363 672 829 0,'-1'-3'182'0,"0"3"-123"0,-1 0-42 16,1 0-14-16,2 3-1 15,2 6 23-15,2 4-2 16,-1 8 1-16,4 5-16 16,-2 4-2-16,0 4-2 15,-2-1-1-15,1 1-2 16,-1-5-1-16,-1-2 1 16,-2-4 0-16,-1-7-1 15,-1-5-2-15,-2-3-1 16,-3-4 0-16,0-4 0 15,0-1 1-15,0-4-8 0,0-7 4 16,3-5-5-16,6-4 2 16,5-7-6-16,5-3-13 15,8-5 4-15,6-1-25 16,3 1-61-16,4 2-16 16,-1 4 5-16,-2 5-148 15</inkml:trace>
  <inkml:trace contextRef="#ctx0" brushRef="#br0" timeOffset="2031.38">3038 969 836 0,'0'-9'74'16,"5"-1"-23"-16,12-10-44 16,9-7-2-16,17-4-5 15,13-5-55-15,15-2-84 16,1 0-388-16</inkml:trace>
  <inkml:trace contextRef="#ctx0" brushRef="#br0" timeOffset="2727.63">3813 735 873 0,'-21'9'121'0,"6"-6"-44"16,4-4-46-16,6 1-8 15,2 0-9-15,3 1-6 16,0 1-8-16,0 1-2 15,-3 3 1-15,1 4 2 16,-1 3-1-16,2 8 2 16,-4 1-2-16,5 2 0 15,0-2 1-15,5 2-2 0,-2-5 0 16,3-2 0-16,2-4-5 16,0-1-2-16,1-3-3 15,7-4 0-15,-4-5 8 16,6-5 0-16,-2-7-6 15,5-2 7-15,-2-3 2 16,3-4 0-16,-3 1 0 16,-4-4 0-16,0 1 1 15,0-2-2-15,0 2 0 16,1 4 1-16,-4 4-9 16,2 5-19-16,-3 5 2 15,-4 7-7-15,-2 6 21 16,0 5 7-16,1 5 0 15,4 3-6-15,1 3-21 0,4 0 2 16,6-3-12-16,4-2-20 16,3-5-35-16,5-5 11 15,3-7-71-15,0-4-25 16,-1-8 178-16,-6-6 4 16,1-4 186-16,-8-5 8 15,-4-3-55-15,-6-1-18 16,-6 1-5-16,-3 2-54 15,-3 4-9-15,-3 6-14 16,3 7-13-16,-3 1-14 16,1 7-12-16,1 1-8 15,-4 7 7-15,-2 8 1 16,-5 5 0-16,0 6-1 0,0 8-4 16,0 0-4-1,6-2-23-15,5-2-4 0,4-5-20 16,5-3-40-16,9-7 20 15,7-6-87-15,4-9-66 16</inkml:trace>
  <inkml:trace contextRef="#ctx0" brushRef="#br0" timeOffset="2970.38">4666 717 743 0,'0'-28'138'15,"-3"8"2"-15,0 3-52 16,-2 10-30-16,2 2-35 0,0 3-23 15,3 4 0-15,-1 4-4 16,-3 7 4-16,2 6 1 16,-2 10 1-16,2 6 0 15,2 1-2-15,0 5 1 16,2-5-1-16,6-1 0 16,1-4-1-16,2-2-19 15,1-7-15-15,1-5-12 16,5-8-38-16,0-6-112 15,3-6-297-15</inkml:trace>
  <inkml:trace contextRef="#ctx0" brushRef="#br0" timeOffset="3097.95">4733 788 190 0,'18'-3'0'0</inkml:trace>
  <inkml:trace contextRef="#ctx0" brushRef="#br0" timeOffset="3876.15">5767 719 522 0,'-9'-4'110'0,"0"-1"-75"15,3-3-1-15,0 0-19 16,3-1-4-16,1 1 12 16,2-2 7-16,-1 2-10 0,-2-2 3 15,0 3 2 1,0 0-3-16,1 0 27 16,-2 0-6-16,1 1 6 0,-4 0-12 15,2 3-25-15,-1-1 4 16,2 1-7-16,-4 2-3 15,-1 1-5-15,-3 4 0 16,-8 4 4-16,-2 8 4 16,-9 1 1-16,-6 7 8 15,-3 5-4-15,7 0-8 16,0 1-2-16,8-4-2 16,7 1-2-16,10-2 0 15,2-5-5-15,6-4 1 16,2-2-8-16,4-5 11 15,-3-4-2-15,4-1 2 0,-2-2 2 16,1-4-1-16,1 0 1 16,1-3-1-16,-1 1 1 15,-1-2-1-15,3 2 0 16,-1 1-6-16,3-4-5 16,3 0-17-16,4 0 3 15,1-1-28-15,4-2-10 16,-1-1-9-16,0-3 6 15,-2-4 24-15,-1 0 28 16,0-1 14-16,-5-4 8 16,-2 3 12-16,0-2 14 15,-5 0 2-15,0 6 15 0,-2 3 13 16,-1 4-9-16,-4 4-18 16,0 3-21-16,0 2-11 15,-1 3-3-15,1 3 7 16,-3 8 18-16,3 6-9 15,0 7-14-15,0 4-2 16,4 3-2-16,1 0-59 16,4-1-232-16</inkml:trace>
  <inkml:trace contextRef="#ctx0" brushRef="#br0" timeOffset="4597.28">6305 793 909 0,'2'-8'110'16,"-4"-1"-7"-16,1 1-48 15,-2 0-31-15,1 6-11 16,1 0-11-16,1 2-2 16,0 2-7-16,0 1 7 15,1 7-1-15,2 4 0 0,-1 8 2 16,2 7-2-16,-1 4-11 16,-3 1-10-16,0 3-24 15,0-4-7-15,-3-3-52 16,2-5-45-16,-4-7-42 15,1-5-203-15</inkml:trace>
  <inkml:trace contextRef="#ctx0" brushRef="#br0" timeOffset="4926.5">6325 897 646 0,'7'-30'148'16,"-4"2"-20"-16,-1 3-9 15,-1 4-63-15,2 5-18 16,0 5-10-16,3 3-21 0,-1 5-7 15,5 4 1-15,-1 3 1 16,7 7-1-16,3 6 1 16,1 5-2-16,1 2 0 15,3 2 0-15,-5 1 2 16,2-1-2-16,-2-4 0 16,-1-2 0-16,-1-5 1 15,-4-4-1-15,-3-3 2 16,-5-4 2-16,1-4 11 15,-3-5-9-15,2-5-6 16,-1-8 2-16,3-4-2 16,1-6-4-16,-4-5-6 15,-1-5-10-15,0-4-24 16,2-2-6-16,-3-1-93 16,3 3-65-16,4 5-176 15</inkml:trace>
  <inkml:trace contextRef="#ctx0" brushRef="#br0" timeOffset="5204.53">6937 698 835 0,'-5'3'125'0,"-3"-5"-9"16,1-1-61-16,4-5-7 15,1 5-36-15,2 3-12 16,0 2-1-16,5 4-1 0,2 5 2 16,2 6 0-16,2 6 0 15,2 9-1-15,-3 0 1 16,-2 4-12-16,1 0-14 16,-5-2-6-16,-1-3-24 15,-3-1-65-15,-1-7-23 16,-4-3-57-16</inkml:trace>
  <inkml:trace contextRef="#ctx0" brushRef="#br0" timeOffset="5429.32">6935 778 600 0,'-2'-22'230'15,"1"1"-72"-15,-1 3-72 16,-1 0-39-16,3 4-18 15,5 1-18-15,5 1-5 16,6 0-5-16,7-3-1 16,7 3-1-16,85-15 0 15,-98 25-22-15,-3 2-30 16,-2 3-32-16,0 1-67 16,10 3-43-16,-8 3-347 15</inkml:trace>
  <inkml:trace contextRef="#ctx0" brushRef="#br0" timeOffset="5615.96">7066 843 596 0,'-12'13'211'16,"0"-3"-90"-16,8-6-21 16,1-4-52-16,3-1-19 15,6-2-20-15,8-3-8 16,9-8-1-16,11-1-40 15,11-6-62-15,9-1 44 16,8-3 50-16,2 4-224 16</inkml:trace>
  <inkml:trace contextRef="#ctx0" brushRef="#br0" timeOffset="6172.3">7536 656 836 0,'-9'-4'98'15,"4"1"44"-15,1-3-72 16,-2 3-21-16,4-2-26 16,1 5-13-16,1 0-10 15,-2 0-2-15,2 0-2 16,2 5 2-16,-1 1 2 15,-1 4 0-15,3 3 2 0,0 2-2 16,0 3 0-16,2 2 1 16,-2 0-1-16,6 1 0 15,-3 1 0-15,0-2 0 16,-2 0 0-16,1-2 1 16,-4-5-1-16,3-3-9 15,-4-4 3-15,-3-5 4 16,1-2-1-16,-3-4 3 15,-2-4-2-15,-2-5 2 16,-3-6 0-16,4-4 0 16,4-5 4-16,1-3-1 15,4-2 1-15,4-2-4 0,2 5 1 16,5 2 0 0,2 2-1-16,3 8 1 0,2 4-2 15,3 7 1-15,2 2-1 16,4 8-3-16,-1 2-3 15,1 9 7-15,-1 4-1 16,-1 7-1-16,-6 5-9 16,-2 0-13-16,-4 6 8 15,-5 0 2-15,-1-1-19 16,-2 0-27-16,-3-3-96 16,-4-3-40-16</inkml:trace>
  <inkml:trace contextRef="#ctx0" brushRef="#br0" timeOffset="6337.26">7582 802 890 0,'-18'0'164'0,"8"-2"-104"16,5-1-40-16,8-1-20 15,13-4 0-15,13 0-26 16,11-5-80-16,11 0-228 15</inkml:trace>
  <inkml:trace contextRef="#ctx0" brushRef="#br0" timeOffset="7991.73">9291 509 788 0,'-15'-8'114'16,"0"0"-30"-16,-1 0-31 15,4 1-27-15,2 6-20 16,2 1-6-16,1 4 0 16,-1 7 0-16,-2 4 0 15,2 6 0-15,2 5 0 16,3 5 0-16,3 2 0 0,0 1 0 16,2 5 0-16,-1 4 0 15,1-1 0 1,-2 1 0-16,-2-2-9 0,1-5-30 15,-4-2-38-15,-2-4 2 16,0-2-107-16,-4-6-50 16</inkml:trace>
  <inkml:trace contextRef="#ctx0" brushRef="#br0" timeOffset="8482.15">9065 992 594 0,'-9'-22'66'15,"-2"3"78"-15,5-1-43 16,2 2-23-16,4 4-18 15,1 2-40-15,5 5-11 0,6-3-4 16,8 3 0-16,8-1-2 16,12-2-2-16,11-1 1 15,9-4-2-15,1-2 0 16,0 0-18-16,-1-4-7 16,-8 3 8-16,-9-1-41 15,-9 5 31-15,-11 0 27 16,-9 3 2-16,-9 3 38 15,-5 4 10-15,-3-1-37 16,-6 5-5-16,-4 5-5 16,-6 3 7-16,-5 6 4 15,1 3-3-15,1 4-2 0,4 1-4 16,3-2-2 0,9 0-2-16,3-3 0 0,6-2 0 15,3-4 0-15,3-4 2 16,4-3 1-16,2-5 2 15,8-5-4-15,2-4-2 16,3-6 0-16,2-1-12 16,-2-7 0-16,-1 1-7 15,-7-1 7-15,-1 0-10 16,-8 0 2-16,-7 3 9 16,-8-1-14-16,-4 3-22 15,-11 1 26-15,-4 7 7 0,-7 6-2 16,-1 7-1-1,0 4-46-15,2 8-56 0,4 0-3 16</inkml:trace>
  <inkml:trace contextRef="#ctx0" brushRef="#br0" timeOffset="8901.98">9924 621 923 0,'4'0'144'0,"-4"-2"-69"16,-3-2-22-16,2 1-18 15,1 1-22-15,0 1-2 16,1 1-5-16,2 0-6 0,0 0-3 16,3 1 3-16,5 1 2 15,3 1-2-15,3 1-9 16,2 3 7-16,-2 5-2 15,-2 2 4-15,-2 3-2 16,-1 5-1-16,-5 4 2 16,-4 1-4-16,-1 2 1 15,-5 0-1-15,-5-6-4 16,-2-3 6-16,0-2 0 16,-4-8 1-16,4-3-1 0,-2-7 3 15,1-3-2 1,0-4 2-16,2-3-1 0,5-7-3 15,3-5-4-15,4-6-7 16,8-6-20-16,5-3-16 16,5-2-16-16,9-1-68 15,8 3-9-15,4 4-122 16</inkml:trace>
  <inkml:trace contextRef="#ctx0" brushRef="#br0" timeOffset="9371.91">10823 539 861 0,'0'-8'102'0,"-1"-1"13"16,-2-1-43-16,-3-1-19 15,6 3-13-15,0 5-28 16,0 0-12-16,0 3-1 15,3 5-4-15,-2 6 3 16,4 8 4-16,-1 7 0 16,1 7-1-16,-1 7-1 15,2 2 0-15,-2 2 0 16,-1 2 0-16,2-2-7 16,-3-3-6-16,-1-4-11 15,-1-9 5-15,-3-5 4 0,1-7 4 16,-1-7 11-16,0-7 1 15,0-3 1-15,0-4 1 16,-1-5 12-16,1-4-7 16,3-3-6-16,3-2 4 15,5-2-6-15,5 0-1 16,3 1 0-16,4 5-1 16,1 2-1-16,2 7-1 15,-1 5-9-15,0 4-7 16,-1 4-4-16,-3 3-17 15,-1 2-11-15,1 4-36 16,0 1-15-16,0 0-92 16,-1-2-244-16</inkml:trace>
  <inkml:trace contextRef="#ctx0" brushRef="#br0" timeOffset="9606.33">11414 694 768 0,'-20'-1'275'15,"0"-3"-204"-15,3 0 12 16,4-4-47-16,7 3-19 16,6 2-17-16,6 1 0 0,7 0-5 15,10-4-17 1,11-1-27-16,9-2-29 0,8-1-24 15,-2 3-112-15,-4 0-20 16</inkml:trace>
  <inkml:trace contextRef="#ctx0" brushRef="#br0" timeOffset="9780.64">11530 785 630 0,'-26'22'59'0,"6"-7"32"15,5-6-50-15,8-4 11 16,4-2-15-16,6-1-18 16,6-7-19-16,10-3-6 15,9-3-146-15,11-6-72 16,10-6-48-16</inkml:trace>
  <inkml:trace contextRef="#ctx0" brushRef="#br0" timeOffset="10312.2">12271 427 769 0,'-19'-14'93'0,"-5"4"-12"15,2 1 3-15,-2-1-37 16,2 4-23-16,4 3-4 16,4 3-12-16,2 3-6 15,1 5 0-15,1 4-1 0,0 8 0 16,-2 6-1-16,2 3 2 15,0 0 0-15,3 0 1 16,3 2-3-16,2-4 1 16,2-3-1-16,3 3 1 15,5-4-1-15,2 2-1 16,1 2-1-16,-1 0 1 16,0 2-4-16,-5-3-1 15,-5 1 4-15,-5-3 0 16,-8-5 1-16,1-2-1 15,-2-4 2-15,1-4 1 16,4-5 0-16,3-5 0 16,2-2-1-16,4-3-2 15,0-2 2-15,4-4-2 16,4-1-1-16,1-1 0 0,2 2 1 16,3 1 1-16,1 0-2 15,0 5-1-15,0 1 3 16,3 5-4-16,0 5 4 15,1 3-1-15,-1 9 1 16,0 8 1-16,-3 8 0 16,-3 6 0-16,-4 5 0 15,-6 4 0-15,-5-2 0 16,-4 1-12-16,-2-3-29 16,3-7-87-16,4-11-72 15,10-9-158-15</inkml:trace>
  <inkml:trace contextRef="#ctx0" brushRef="#br0" timeOffset="11187.93">12828 616 840 0,'-8'-3'63'0,"4"2"25"16,-3 1-68-16,1 0-13 16,1 11 12-16,2 4 7 15,-2 6-11-15,1 7-2 16,-2 4-6-16,6 1-6 15,-1 0 1-15,2-3 1 16,2-4 0-16,1-4-1 16,-1-4-1-16,2-5 0 0,-2-6 1 15,-1-2 0 1,1-5 7-16,1-3-9 0,3-6-5 16,4-4-4-16,2-5-1 15,7-7 1-15,0-2 7 16,2 1 2-16,-5 2-2 15,0 5 2-15,-4 4-1 16,-1 5-3-16,0 6-1 16,5 4 3-16,0 4-2 15,3 4 2-15,-2 3-1 16,1 5 0-16,-2 3 2 16,-1 0 0-16,-4 4 1 15,1-2 0-15,-4 0 1 16,-1-3-1-16,-1-2 0 0,-1-6 0 15,-2-6 1-15,-1-1 6 16,-1 0 20-16,-1-9-15 16,1 0-12-16,3-7-1 15,2-2-3-15,1-6-6 16,2-5-8-16,3-3-15 16,2-5-67-16,0-1-80 15,4-2-116-15</inkml:trace>
  <inkml:trace contextRef="#ctx0" brushRef="#br0" timeOffset="11564.94">13697 691 703 0,'7'-11'149'16,"1"-3"-37"-16,-1-3-43 15,0 1-25-15,-1 2 2 16,-4 1-14-16,-2 5 1 16,0 2-21-16,0 5-12 15,-5 4-3-15,-7 6 2 0,-5 9-1 16,-9 6 1-1,-1 9 1-15,0 4-1 0,3 3-3 16,6-2 3-16,8-3-2 16,7-3-2-16,4-5-3 15,7-4-13-15,5-3 4 16,2-7-11-16,3-1-1 16,6-3-33-16,3-6-92 15,1-3-81-15</inkml:trace>
  <inkml:trace contextRef="#ctx0" brushRef="#br0" timeOffset="11761.02">13633 814 831 0,'-22'7'95'0,"6"-4"10"16,7-5-64-16,9-1-37 15,7-1-4-15,14-1-5 16,9-3-44-16,12-1-78 16,11-4-78-16,8-3-176 15</inkml:trace>
  <inkml:trace contextRef="#ctx0" brushRef="#br0" timeOffset="12273.92">14251 527 689 0,'-12'-10'121'15,"-3"-1"-11"-15,0 3-36 16,-1 2-32-16,2 4-10 16,-1 4-14-16,0 7-8 15,-1 4 0-15,-2 7-1 16,5 3-8-16,1 4 4 15,1 1-3-15,7 3 0 16,2-2 0-16,2 0-2 16,5 0 0-16,2-4 1 15,4-4-1-15,-2-3 0 16,5-1 0-16,-2-3 0 16,-2-1-3-16,-6 0-8 0,-1-1-6 15,-9 2 2-15,-8-1-27 16,-5 0-19-16,1-3 17 15,2-6 33-15,4-2 3 16,7-5-14-16,7-3 9 16,3-1 13-16,3-2 6 15,3 1 6-15,2 2-3 16,1-1-6-16,0 4-3 16,0 2 0-16,-1 1 0 15,-1 4 0-15,-1 3 1 0,-1 0 0 16,-2 6-1-16,-5 3 3 15,1 2 6-15,-2 3-6 16,-2 3-3-16,0 0 0 16,0-1 0-16,0-1-23 15,1-2-101-15,5-4-104 16</inkml:trace>
  <inkml:trace contextRef="#ctx0" brushRef="#br0" timeOffset="12636.82">14537 827 741 0,'-3'-16'121'15,"-1"3"2"-15,-4 5-43 16,2-1-30-16,2 6-19 0,1 2-19 16,2 1-12-16,-1 4 1 15,-1 3-1-15,0 5 7 16,-2 3 1-16,-3 6 8 15,3 3-6-15,-2-1-6 16,2 0-4-16,4-3 2 16,2-3-2-16,1-2 1 15,2-6-1-15,2-4 0 16,1-4-1-16,6-4 1 16,1-5-12-16,3-6-9 15,1-6-4-15,-3-5 5 16,-2-1-4-16,-7-2-7 0,-5 1-20 15,-5 2-28-15,-4 6 20 16,-5 7-19-16,-4 9-10 16,-2 8 11-16,-1 5-86 15</inkml:trace>
  <inkml:trace contextRef="#ctx0" brushRef="#br0" timeOffset="12904.23">14764 863 863 0,'1'-5'96'0,"-4"-2"24"16,-3-1-59-16,1-2-9 16,0 2-9-16,2 4-17 0,2 2-18 15,1 0-8 1,0 2-4-16,0 2-15 0,3 3 9 15,0 5 4-15,0 5-19 16,2 3-6-16,1 5-12 16,-3 3-8-16,2-4-21 15,-1 0-56-15,0-1-62 16,6-4-139-16</inkml:trace>
  <inkml:trace contextRef="#ctx0" brushRef="#br0" timeOffset="13147.26">14979 734 841 0,'-2'-16'121'16,"-1"5"-21"-16,0 2-52 16,0 2-35-16,2 5-13 15,1 4 0-15,2 6 0 16,2 8 0-16,-1 3 0 15,0 7 0-15,3 7-1 16,-3-1-10-16,1-1-13 16,-1 0-14-16,1-1-72 0,-2-4-32 15,-2 0-122-15</inkml:trace>
  <inkml:trace contextRef="#ctx0" brushRef="#br0" timeOffset="13730.56">15180 580 898 0,'4'-23'47'0,"1"0"88"16,-1-2-73-16,1 3-15 0,3 3-9 15,0 4-18-15,3 6-14 16,1 4-6-16,3 3 0 16,1 9-5-16,4 5 2 15,0 8-7-15,-5 5-3 16,-1 5 4-16,-8 1 3 16,-6-1 4-16,-5 1 2 15,-4-5 0-15,2-1 0 16,-2-1-1-16,3-4-4 15,4-2-3-15,2-1 0 16,5 1-10-16,-2-4 13 16,3-1 2-16,-2 0 1 15,-1-3 1-15,0-3 1 0,2 0 0 16,-1-3 0 0,1 1 2-16,2-3 2 0,2 1-2 15,4 0 0-15,1 1-2 16,1 0 1-16,4 3-1 15,2 3 0-15,-1 2 0 16,3 2 0-16,-3 2 0 16,-3 0 0-16,-3 4 0 15,-2-2 1-15,-8 1-1 16,-7-1 1-16,-5-1-1 16,-6 0-2-16,-8-2-6 15,-2-1-10-15,-3 1-4 0,0-4-13 16,2-3-38-1,7 0-51-15,4-6-70 0,5-2-93 16</inkml:trace>
  <inkml:trace contextRef="#ctx0" brushRef="#br0" timeOffset="14038.46">15939 487 420 0,'-10'-19'486'16,"2"4"-350"-16,2 1-66 0,2 2-13 16,-2 1-37-16,6 8-19 15,3 3-1-15,0 7-2 16,3 7 2-16,3 12 0 15,-1 9 1-15,0 10 0 16,-2 10 0-16,-6 5 1 16,-3 2-2-16,-7 4-6 15,-4 2-21-15,-3 0-27 16,-5 1-43-16,-3-3-145 16</inkml:trace>
  <inkml:trace contextRef="#ctx0" brushRef="#br0" timeOffset="16642.39">16282 698 783 0,'-1'-10'81'0,"-6"3"5"16,2 2-25-16,1 0-42 16,2 3-19-16,-1 5-3 15,3 5 3-15,-3 3 0 16,2 8 1-16,-3 3 0 16,3 5 1-16,1-1-2 15,1 2 4-15,3-5-3 16,-1 1 0-16,1-3-1 0,1-2 0 15,0-5 0-15,-2-5 0 16,0-1-4-16,0-6 2 16,2-4 2-16,1-6 0 15,7-6 0-15,2-6 1 16,3-4-1-16,0-3 2 16,1 0-1-16,-1 1 1 15,-4 9 2-15,-1 1-2 16,0 6-2-16,-3 6-1 15,-1 7-3-15,2 3 4 16,1 6-1-16,2 6 1 16,1 3 0-16,1 2 0 15,1 0 0-15,-1-2 0 16,2-5 0-16,-2-1 1 16,-2-5 0-16,-3-6 5 0,-2-8 0 15,-1-2-3-15,1-10-1 16,-2-3 0-16,1-5-2 15,-2-3 0-15,-1-2-5 16,0 0-16-16,0 3-41 16,-2-2-35-16,0 7-55 15,0 3-71-15</inkml:trace>
  <inkml:trace contextRef="#ctx0" brushRef="#br0" timeOffset="17488.71">17131 798 935 0,'-5'-1'73'0,"0"-2"-13"15,3-3-41-15,4-2-15 16,6 2-4-16,6-2-1 16,5-5-3-16,5 1-17 15,2-4-1-15,-1-2 3 16,-4-1 9-16,-2 0 10 0,-8-1 0 16,-5 3 2-16,-5 1 10 15,-4 3 11-15,-3 5-18 16,-2 4-5-16,-5 5-1 15,-4 8 1-15,-4 5-1 16,-5 6 1-16,-1 8 4 16,2 3-4-16,5-1 0 15,4-1 1-15,9-1-2 16,5-4-1-16,7-5-7 16,7-5-14-16,9-8-40 15,7-6-46-15,3-8-48 16,5-4 67-16,4-5 90 0,1-2 0 15,-6-3-2 1,-3 0 2-16,-7 0 20 0,-7 2 55 16,-11 3 66-16,-2 3-30 15,-4 3-4-15,-1 3-51 16,-1 4-15-16,1 1-20 16,-2 1-18-16,2 2-3 15,0 0-2-15,0 3-2 16,0 0 0-16,0 7 4 15,0 0 2-15,0 5 1 16,0 3 2-16,2 1-3 16,-1-1 1-16,1 1-2 15,2-3-1-15,-1 0 1 16,0-4-1-16,2-1 1 16,-4-7 0-16,1-2 0 15,-1-2 6-15,1-2 3 16,1-5-7-16,6-6-3 0,4-6 0 15,2-4 0-15,6-7-8 16,-2 3 3-16,4-2-2 16,-1 2 0-16,5 4-4 15,-6 6 4-15,0 6-6 16,-4 4-3-16,-4 7-2 16,-6 6 6-16,-2 3 5 15,-1 7-10-15,-6 2-22 0,0 5-55 16,1 2 5-1,4 1 51-15,5-2-56 0,10-3-23 16,7-5-119-16</inkml:trace>
  <inkml:trace contextRef="#ctx0" brushRef="#br0" timeOffset="17742.3">17993 713 557 0,'21'-20'130'0,"-9"1"3"15,-5 1-39-15,-5 2-11 16,-4 2-18-16,-1 3-38 15,1 2-7-15,-1 1 0 16,-2 2-6-16,-1 3-12 16,-2 3-2-16,-5 0-2 15,-2 5 2-15,-4 4-1 16,-5 6 1-16,-3 2-3 0,5 7 3 16,-1 0-3-16,7 1 1 15,3 1 2-15,7-2-14 16,4-5-15-16,4-3 9 15,5-4-19-15,7-4-31 16,3-6-55-16,9-4-102 16</inkml:trace>
  <inkml:trace contextRef="#ctx0" brushRef="#br0" timeOffset="18322.64">18204 327 802 0,'-3'-13'141'16,"1"5"-33"-16,-1 0-58 16,2 2-25-16,1 5-23 15,0 2-2-15,1 1-4 16,2 9 4-16,-1 4 0 16,1 5 4-16,3 9 7 15,1 0 6-15,0 6 0 16,2 0-7-16,2 2-5 15,-1 0-4-15,-1-1-1 16,-1 1 1-16,0-3 1 16,-2 1-1-16,1-4-1 15,0-4 1-15,2-6-2 0,-3-6 1 16,2-3 0 0,2-9 1-16,8-6-1 0,4-7-11 15,6-6-7-15,8-6-3 16,2-5 4-16,-3-3-14 15,0-3 8-15,-5 2-4 16,-7-5 14-16,-5 5 13 16,-7 0 0-16,-5 9 13 15,-5 4-5-15,-2 8-2 16,-4 5-6-16,-2 7-3 16,-1 6 3-16,-2 4-4 15,-1 7 2-15,2 3 0 0,2 3 1 16,3 1 2-16,2-2-3 15,4 0 1-15,2-2 0 16,3 0 1-16,2-5 0 16,0 0 1-16,4-1-1 15,0-2 0-15,1 0 0 16,-3-3 2-16,0-1-2 16,-5-2-3-16,-5 1-53 15,-4-1-50-15,-6 2-115 16</inkml:trace>
  <inkml:trace contextRef="#ctx0" brushRef="#br0" timeOffset="18928.57">19356 599 799 0,'-10'-7'149'0,"-3"-1"-60"15,4 0-18-15,0-3-8 16,3 5-38-16,2 4-23 16,4 1-2-16,0 1-7 15,4 4 1-15,-4 3 6 16,-4 3 0-16,2 5-1 0,-1 6 0 15,0 1 2-15,1 3-2 16,4 2 1-16,1-4-1 16,6 1 2-16,0-5-4 15,1-3 0-15,3-5-9 16,-2-3-1-16,3-8 5 16,0-5 2-16,2-7-4 15,4-3 0-15,1-5 6 16,-3-3 1-16,1-2 3 15,-2 3 1-15,-2 2 2 16,-5 3 2-16,1 6-3 16,-2 5-2-16,-2 4-2 15,2 4 0-15,1 4 1 0,-1 4 1 16,5 2 0 0,-2 0 0-16,-2 5 0 0,0-3-1 15,0-1 2-15,-3-4-1 16,2-1 0-16,-5-3 2 15,1-4 2-15,-2-3 0 16,1-5-1-16,-1-4-3 16,2-3-2-16,1-4-9 15,-2-3-4-15,-1 1-29 16,0-5-28-16,-1 0-59 16,-1 0-48-16,0 2-79 15</inkml:trace>
  <inkml:trace contextRef="#ctx0" brushRef="#br0" timeOffset="19385.32">19847 548 642 0,'2'6'174'0,"-2"-1"-102"16,-2-2 8-16,1-3-29 15,-1 0-17-15,1 3-12 16,-2 0 3-16,0 7-6 15,-2 4-9-15,1 4-2 16,2 4-5-16,1 1-1 16,4-1-1-16,4-1 0 15,4-4-1-15,4-1-1 16,2-5-13-16,6-2-15 0,2-7-9 16,4-4-29-16,2-5-21 15,-1-7-1-15,-2-6 31 16,-4-2 58-16,-9-6 17 15,-6-6 24-15,-6-2 9 16,0-3 3-16,-3-5 4 16,1 2-10-16,-1 7 1 15,0 7-5-15,2 7-23 16,-2 12-18-16,0 6-2 16,0 8-3-16,1 6 1 15,1 9 1-15,1 6 1 16,-1 10 0-16,5 2 0 0,-1-3-1 15,4-1 0-15,-1-2-34 16,5-6-35-16,2-1-35 16,5 1-24-16,0-5-221 15</inkml:trace>
  <inkml:trace contextRef="#ctx0" brushRef="#br0" timeOffset="19850.12">20435 498 867 0,'-7'-15'76'0,"1"0"47"15,0 0-52-15,0 6-10 0,4 4-39 16,2 0-22-16,0 7-3 16,0 2-2-16,0 6 5 15,0 7 0-15,-2 4 1 16,1 8 0-16,-1 2 0 15,2 2 4-15,0-5-3 16,2 3-1-16,1-5 2 16,2-3-3-16,-1-2-1 15,2-1-1-15,-1-6-6 16,0-3-5-16,0-6-4 16,-3-4 15-16,2-3 2 15,2-8 0-15,3-5 1 0,4-6-1 16,2-8 0-16,5-3-1 15,0-1 0-15,2 3 1 16,0 1 1-16,-2 6 1 16,-1 8 0-16,2 3-1 15,-4 8-2-15,-2 7 1 16,0 3-2-16,-4 6-1 16,-2 7 1-16,-2 5-1 15,-6 1-17-15,-2 3-27 16,-8 1 8-16,-6 0-76 15,-7-2-29-15,-11-1-87 16</inkml:trace>
  <inkml:trace contextRef="#ctx0" brushRef="#br0" timeOffset="20055.87">20185 616 755 0,'-8'-6'88'16,"2"-1"36"-16,1 0-49 16,5-2-30-16,5 2-32 15,3-1-13-15,15-1 0 16,9-1-8-16,10 0-37 16,10-2-87-16,4 0-141 15</inkml:trace>
  <inkml:trace contextRef="#ctx0" brushRef="#br0" timeOffset="20248.08">19983 497 983 0,'-42'2'38'0,"13"-4"6"15,7-5-31-15,8 0-13 16,11 7-53-16,17 1-38 16,16 2-215-16</inkml:trace>
  <inkml:trace contextRef="#ctx0" brushRef="#br0" timeOffset="20832.57">21909 502 823 0,'-8'-4'113'16,"3"-1"-26"-16,1 2-35 15,-3 1-24-15,-4-3-13 16,1 2-13-16,-3 3 2 15,-2 4-1-15,0 4 0 16,-2 3 6-16,-2 5-3 16,5 2-5-16,0 4 2 0,4 0-1 15,6 0-2 1,4 1 0-16,2-1 1 16,5-4 3-16,4-4 1 0,0-3-1 15,6-6 3-15,7-5 0 16,6-8-4-16,4-6-3 15,7-5 0-15,0-7-7 16,-6-4 4-16,-6-4-2 16,-8 0-1-16,-9-2-5 15,-11 1 2-15,-5 2-8 16,-10 8-8-16,-13 11-2 16,-11 12 7-16,-4 14-1 15,-7 6-5-15,6 10-22 16,7-2-48-16,12 3-109 0</inkml:trace>
  <inkml:trace contextRef="#ctx0" brushRef="#br0" timeOffset="21269.88">22249 540 756 0,'9'-6'166'0,"-5"-1"-42"16,-2 2-61-16,-2-2-7 16,-2 6-16-16,2-1-16 15,0 2-19-15,0 0-5 0,0 2-4 16,-1 1-3 0,-2 4 5-16,-1 3 2 0,0 4 0 15,0 5 1-15,2-1-1 16,1 0 0-16,2 0 0 15,1-1 2-15,2-6-4 16,2 3 0-16,0-6-5 16,3-2-1-16,4-3 4 15,2-3-15-15,9-6-27 16,3-1-3-16,3-5 12 16,-2-3-10-16,-5-2 22 15,-6-5 20-15,-7-1 4 0,-10 1 1 16,0 0 1-1,-6 0-1-15,-8 5-6 0,-2 6-14 16,-8 7 9-16,-7 7-15 16,-2 4-24-16,-2 6-44 15,3 4-55-15</inkml:trace>
  <inkml:trace contextRef="#ctx0" brushRef="#br0" timeOffset="21927.85">22819 391 699 0,'0'-16'194'15,"-2"-1"-63"-15,-1 0-36 16,2-1-49-16,1 4 7 16,1 3-20-16,2 1-18 15,2 2-11-15,1 0-3 16,2 2-2-16,4 3 2 0,3 0-2 15,0 1-1-15,1 2-4 16,0 2-2-16,1 4 0 16,-5 2-3-16,0 6-1 15,-3 1 4-15,-1 6 0 16,-2 3 4-16,-2 5-3 16,-4 3 2-16,-3 3 2 15,-6-1 0-15,0 0 1 16,-4-4 1-16,2-5-1 15,2-5-3-15,2-5-10 16,4-2 6-16,2-5 4 16,2-2 1-16,4-3 3 15,3-2 1-15,3-1 1 0,4 0-1 16,-2 0 0 0,3 2 0-16,0 3-4 0,-4 3 4 15,7 3 1-15,0 2-1 16,1 6-1-16,1 5-1 15,-1-1 2-15,-5 5 0 16,-1 1 1-16,-7 1-1 16,-4 0 0-16,-3-2 0 15,-3-2 2-15,-4-1 1 16,-7-4-3-16,-5-1-28 16,-8-3-109-16,-7 0-143 15</inkml:trace>
  <inkml:trace contextRef="#ctx0" brushRef="#br0" timeOffset="22280.86">22663 311 688 0,'-1'3'271'0,"-2"1"-203"15,3-3-47-15,0-4-11 16,-2 5-7-16,4 0-3 16,-2 4 0-16,0 3 0 15,0 4-44-15,0 6-121 16,-8 5-133-16</inkml:trace>
  <inkml:trace contextRef="#ctx0" brushRef="#br0" timeOffset="22923.99">21454 477 480 0,'10'-4'103'15,"-1"-1"-89"-15,0 0 19 16,-3-2-5-16,0 4 52 16,-3-2 5-16,0 1-37 15,-2 2 17-15,-1 0 9 16,2 2-20-16,-2 0-23 15,0 2-8-15,1-2-17 16,-1 0-4-16,0 0-2 16,2 2-2-16,2-1 2 15,4 7-1-15,7 2 0 16,4 0-3-16,7 4-27 0,3-2-55 16,4-1-138-1</inkml:trace>
  <inkml:trace contextRef="#ctx0" brushRef="#br0" timeOffset="32717.76">21715 945 660 0,'-2'-2'98'0,"2"1"-27"0,-3-1-14 16,2-1-5-16,1 1-24 15,0 2-19-15,1 0 2 16,-1 0 7-16,2 0 7 16,-1 0 10-16,1 0-3 15,4-1-9-15,3-2-5 16,6 0 0-16,5-2-5 16,10 2-5-16,11-3-2 15,6 1-5-15,10-3 0 16,3 1-1-16,4 0 1 15,3 0-1-15,-5-3 0 0,-1 3 1 16,-5-1-1 0,-5 1 0-16,-9 2 1 0,-7 0-1 15,-7 1 0-15,-8 3 0 16,-5-1-8-16,-5 1-10 16,-4 2-6-16,-1-1-11 15,-1 0-21-15,-3 2-40 16,-1-1 7-16,-4 1-17 15,-3 3-70-15</inkml:trace>
  <inkml:trace contextRef="#ctx0" brushRef="#br0" timeOffset="33290.9">21761 1056 560 0,'-1'0'62'15,"1"-4"12"-15,-2 1-22 0,2-1 27 16,2 1-16-16,-2 1-33 16,1-1-7-16,1 0 11 15,0 0-8-15,3 2 2 16,-1 1 0-16,2-2-9 16,3 1-6-16,6-1 0 15,3 0-5-15,9-1-1 16,6 0-1-16,5 1-3 15,6-1 0-15,5 0-2 16,0 2 1-16,5-4-2 16,-3 0 0-16,4 2 0 15,-6-3 0-15,2-2 2 16,-3 3-1-16,-2-1-1 16,-4 1 0-16,-4-1 1 0,-7 2-1 15,-6 0 0-15,-2 1 1 16,-5 0-1-16,-4 1 0 15,-3 1 0-15,-5 1 0 16,-1 0 0-16,-3 0-2 16,-2 0-4-16,0 1-10 15,-2 1-1-15,-3 3-22 16,-6 0-101-16,-4 4-124 16</inkml:trace>
  <inkml:trace contextRef="#ctx0" brushRef="#br0" timeOffset="55451.93">2154 2850 686 0,'-1'-8'142'0,"-5"2"-73"15,1-5 25-15,-1 6-9 16,3 1-59-16,-3 1 2 16,6-1 4-16,0 4-9 15,-4-1-9-15,4-1 0 16,0 2-8-16,0 0 1 15,0 0-5-15,0 2-1 16,0-2-1-16,0 0-2 16,9 0 1-16,6-2 2 15,10-1-2-15,14-2 4 0,16-5-2 16,15 1 0 0,14-3-1-16,10 2 0 0,5 0-2 15,1 3-10-15,-2 2 4 16,-3 0 1-16,-7-1 4 15,-11 1 1-15,-8-1 2 16,-12 0-1-16,-11 3 2 16,-9-4-2-16,-4 2 2 15,-10 1-1-15,-6 0 0 16,-7 0 0-16,-2 1 3 16,-5 3-3-16,-3 0-31 15,0 0-56-15,0 0-157 16,-3 3-219-16</inkml:trace>
  <inkml:trace contextRef="#ctx0" brushRef="#br0" timeOffset="56328.14">2520 2578 707 0,'-5'-2'111'16,"0"-1"-3"-16,0-2-12 16,-3-1-39-16,5 0-10 15,0 2-20-15,3 1-9 16,0 1-5-16,0 2-4 15,0-2 1-15,0 2 2 0,0 2 1 16,0-2 1-16,0 0 2 16,0 0-2-16,0 0-1 15,0 0-2-15,-4 0-3 16,4 0-7-16,0 0 5 16,0 1-6-16,0-1 0 15,0 0 0-15,0 0-3 16,0 0 1-16,0 0 1 15,7 1 1-15,-1 1 4 16,4 1-3-16,8-1 2 16,4 3-1-16,6 1-1 15,7-2 0-15,1 4-1 0,2 1 0 16,-4 0 0-16,3-1 0 16,-5 1 1-16,-1 0-1 15,-4-1 1-15,0-1-1 16,-4 1 0-16,1-1 0 15,-5 0 0-15,1 0-1 16,-2 0 1-16,-3-1-1 16,-2 2 1-16,-2-2 0 15,-1-1-1-15,-2 1 1 16,-1-2-1-16,-1 0-5 16,-1-1 5-16,-2 2 0 15,-3 0-2-15,-2 4 3 16,-4 3 1-16,0 5 1 15,-10 5-1-15,-4 5 2 16,-7 2-3-16,-6 3 0 0,-3 1 0 16,6-2 0-16,-2-2-1 15,1 1-1-15,6-4-10 16,-1-1-8-16,4-2-11 16,-2-1-17-16,9-2-24 15,0-5-39-15,5-2-135 16,8-3-133-16</inkml:trace>
  <inkml:trace contextRef="#ctx0" brushRef="#br0" timeOffset="57377.75">4092 2213 701 0,'-6'-11'107'16,"-3"2"-26"-16,-6-2-22 15,6 3-7-15,-2 1-14 0,1 3-15 16,-2 1-15-16,-3 2-1 16,-4 2-2-16,-4 5 0 15,-5 4 8-15,-8 2-2 16,-1 7 4-16,-6 4-4 15,1 3-4-15,-1 6 3 16,4 2-4-16,6 8-1 16,2 5-3-16,4 4 1 15,5 2-3-15,7 3 0 16,3 0 0-16,6-3 1 16,6 0-1-16,3 0 1 15,4-1 0-15,1-2-1 16,2 0 0-16,3-4 0 15,1 0 2-15,2-6 5 16,5-1 1-16,5-4 3 0,5-6-1 16,5-2 3-16,10-6-7 15,3-5-1-15,2-7 2 16,7-3-2-16,-1-6-1 16,-1-4-2-16,1-6 1 15,0-4-3-15,1-5-1 16,-1-3 1-16,0-5 2 15,3-1-2-15,-1-4 0 16,-4 3 2-16,-2-3 0 16,-9 1-2-16,0 0-1 0,-7 2 1 15,-5-1-2 1,-4-1 1-16,-4-2-2 16,-4 1 2-16,-4-4 1 15,-2 0 0-15,-6-3 1 0,-2 0 0 16,-6-3-1-16,-1-2 1 15,-8-1-1-15,-1 0-1 16,-7 0 1-16,-4 1 2 16,-7 1 0-16,-4 7 1 15,-2 2-1-15,-5 4-2 16,-7 4-1-16,-3 5 1 16,-6 6-3-16,-9 4-5 15,-1 6-9-15,-3 7-8 16,-2 5-5-16,0 6 0 15,6 4 0-15,4 4-9 0,8 3-45 16,3 6-40-16,5 2-46 16,7 7-12-16</inkml:trace>
  <inkml:trace contextRef="#ctx0" brushRef="#br0" timeOffset="58317.74">4156 2747 886 0,'-10'-15'37'15,"-1"-4"69"-15,-4 0-57 16,0 2-10-16,2 7-13 16,2 0-15-16,2 4-8 15,-1 1-3-15,-1 7 0 16,-4 3 0-16,-1 5-1 16,-5 4 1-16,2 3 0 15,-2 2-2-15,5 1 1 16,4-1 0-16,4-2-1 15,3-1 1-15,5-2 1 16,2-3-1-16,1-2-1 0,6-3 2 16,-1-1 2-16,2-5 0 15,2-3-1-15,0-4 4 16,6-4-4-16,1-2 0 16,1-3-1-16,-1-4 0 15,2 0 2-15,-6 1-2 16,2 4 0-16,-4 1 2 15,-3 4-2-15,-3 5 0 16,-4 2-3-16,-2 2 1 16,1 2-1-16,0 5 2 0,-1 1 1 15,2 5 0 1,2 5 0-16,-2 5 1 0,0 3-1 16,0 3 0-1,0 0 1-15,0-3-1 0,-2 0 0 16,0-3 0-16,1-4-1 15,1-3-1-15,-1-2-5 16,1-5-17-16,0-5-1 16,1-1 20-16,3-4 5 15,1-5-1-15,7-6-3 16,1-3 1-16,1-1 2 16,1-1-1-16,-6 0 2 15,4 5-1-15,-5 0 2 16,-1 3 0-16,-3 3 4 15,-2 4-1-15,-2-1 2 0,-2 3-3 16,-1 1-2-16,0 1-1 16,0 3 1-16,2 2 9 15,-1 0-1-15,3 5-4 16,0 2 3-16,3 0-5 16,-1-2-1-16,0-1 1 15,1-4 2-15,1 0 6 16,-2-3 10-16,6-6 4 15,1-3-9-15,1-3-5 16,4-8-9-16,1-4 0 16,-1-2-1-16,-4-2 2 15,-5 0-3-15,-4-1-1 0,-8 4-5 16,-5 0-27-16,-9 8-28 16,-7 4-28-16,-9 12-124 15,-7 5-281-15</inkml:trace>
  <inkml:trace contextRef="#ctx0" brushRef="#br0" timeOffset="59507.86">4894 2646 636 0,'0'0'110'0,"-4"0"-3"16,4-2-39-16,-1-1 16 0,-1 3-43 16,2-1-19-16,0-1-10 15,0 2-8-15,2 0-4 16,-1-1 1-16,12-1-1 16,4 1 0-16,11-6 0 15,14 0 2-15,14-1-1 16,8-3-1-16,10-2-3 15,9 1 3-15,8-5-1 16,9 3 1-16,4-1 0 16,2 0 2-16,3 3-2 15,-3 2 0-15,-2 1 0 0,-5 0 2 16,-7-2-1-16,-8 0-1 16,-14 1 0-16,-15 2 3 15,-17 1-2-15,-15 5 6 16,-12-1 1-16,-8 3-8 15,-3 0-1-15,-2 0-33 16,-1 3 3-16,-3 2-31 16,-6 3-135-16,-10 3-169 15</inkml:trace>
  <inkml:trace contextRef="#ctx0" brushRef="#br0" timeOffset="60147.63">5427 2314 744 0,'-9'2'101'0,"1"-1"-32"15,1-1-39-15,4-4 20 16,3 2-39-16,0 2-11 16,3 2 0-16,4-1 22 15,1 2 4-15,5 1 2 16,5 2-5-16,7-1-9 16,-1 1-8-16,2 1-4 15,-1 0-1-15,-2 1 1 16,-1 2 0-16,-1 2 1 15,-2 0-2-15,5 0-1 16,-2 2 0-16,-1-1 2 0,-2-3-2 16,-3 0 0-16,-3 1 0 15,-7-3 1-15,-3 1 0 16,-5 5 2-16,-5 1 0 16,-8 7-2-16,-6 5 1 15,-4 2-1-15,-7 2-1 16,-2 1 0-16,1-3 0 15,2-2 0-15,-2 1-1 16,6 1-10-16,1-2-23 16,3-3-20-16,7-3-65 0,4-4-60 15,6-6-102 1</inkml:trace>
  <inkml:trace contextRef="#ctx0" brushRef="#br0" timeOffset="60669.87">5650 2102 829 0,'-10'-6'59'0,"-1"-1"24"0,2-1 5 16,1-1-51-16,3 4-13 15,2 3-10-15,1 0-10 16,2 2-3-16,0 2-1 16,0-2-1-16,-1 3-3 15,0 3 4-15,-4 4-1 16,-1 2 1-16,2 5 0 15,-1 1-2-15,4 0 4 16,1 0-4-16,1-3 1 16,1-1 1-16,5-2 0 15,-2-3-4-15,1-5-2 0,0-1 6 16,3-5 0 0,2-1 0-16,5-3-4 0,4-5-10 15,1-3 3-15,-2-3 2 16,-2-2 8-16,-8-1-5 15,0-1 4-15,-6-1 1 16,-3 1 1-16,-6 4-1 16,-3 2 0-16,-3 8-9 15,-4 5-29-15,-5 11-22 16,-2 6-27-16,-4 6-72 16,5 5-119-16</inkml:trace>
  <inkml:trace contextRef="#ctx0" brushRef="#br0" timeOffset="61631.2">7093 2133 671 0,'-3'-2'123'0,"-3"-3"-29"16,0 0-8-16,-6-1-42 15,3 3-16-15,-6 0-17 16,-1 5-7-16,-7 2-3 16,-5 4 4-16,-2 4 1 15,-1 5 2-15,-2 3 0 16,5 2-7-16,4-1 1 15,6 1-1-15,3-5-1 16,6-2 0-16,9-4 0 16,3-1 0-16,9-4 2 15,3-6-2-15,12-3-11 0,2-5-25 16,9-6-32 0,-2-3 15-16,-2-3 31 0,-6-1 18 15,-2 1 4-15,-6-1 9 16,-4 4 23-16,-2 2 27 15,-5 4-29-15,-3 3-11 16,-3 6-16-16,1 1-3 16,-3 4 0-16,3 5 1 15,1 5 2-15,1 5-2 16,-1 4 5-16,4 4-2 16,-3 1-2-16,2 1 1 15,-2 3 3-15,3 1-2 16,-6 2 0-16,4 2 0 0,-5-1 0 15,2-2-1 1,-2 1-1-16,-1-7-1 0,1-8 0 16,-2-2 0-16,0-7 1 15,0-5 1-15,0-3 6 16,-2-2 23-16,2-5 17 16,0 0-40-16,-1-4-6 15,-1-6 1-15,2-2-4 16,2-2-1-16,2-8 0 15,6-2-17-15,1-2-25 16,7-1-1-16,1 3-28 16,7 3-123-16,-1 6-137 15</inkml:trace>
  <inkml:trace contextRef="#ctx0" brushRef="#br0" timeOffset="61908.31">7455 2383 844 0,'-3'-7'126'0,"0"1"-16"16,2-1-45-16,-2-3-7 15,3 8-35-15,0 0-22 16,0 1-1-16,1 5-11 15,2 2 10-15,0 5 0 0,2 6 0 16,1 6-18-16,-2 3-13 16,2 3-11-16,-3 0-10 15,-2 0-68-15,-1-4-47 16,-1-1-39-16</inkml:trace>
  <inkml:trace contextRef="#ctx0" brushRef="#br0" timeOffset="62702.02">7519 2129 821 0,'-16'-20'84'0,"-5"-2"24"15,3 0-33-15,0 3-34 16,0 0-31-16,2 2-4 15,-2 0-1-15,-4 0-4 16,-5 0 0-16,-4 2 0 16,-5-2 1-16,-6 2 2 15,-4 1 1-15,-2 5 1 16,-3 1-2-16,-1 7-1 16,3 2-2-16,0 2 1 15,4 5-2-15,3 3 0 16,5 3 0-16,4 5-1 0,3 6 0 15,2 6 1 1,-2 8 0-16,6 6 1 0,-2 5 0 16,9 5 1-1,1 2 0-15,3 3 0 0,4 2-1 16,4-1 4-16,2-1-3 16,1-4 1-16,4-5 2 15,1-5-4-15,4 0 2 16,2-5-2-16,5 0 1 15,5-5 0-15,5-1 1 16,7-2-2-16,5-5 0 16,6-3 0-16,5-3 0 15,4-4 1-15,-2-2-2 16,0-6 0-16,-1-3 4 0,1-2 0 16,2-5-2-16,3-3 1 15,1-4-2-15,2-3-1 16,1-2 1-16,-1-2 0 15,-4 0-2-15,-3-2 1 16,-1-5-2-16,-6 4-2 16,-1-7 4-16,-5 1 0 15,-1-4-2-15,-2-5-2 16,-1-5-1-16,-3-4 3 16,0-5 0-16,-9-5 1 15,-1-3 1-15,-10-1 2 16,-3-1 7-16,-12 3 11 15,-5 3-8-15,-12 1 4 0,-5 8-4 16,-9 4-4-16,-6 4-8 16,-6 5 0-16,-4 8-1 15,3 5-4-15,-2 8-8 16,5 9-10-16,1 5-13 16,5 8-7-16,0 5-13 15,4 4-49-15,6 6-114 16,6 3-109-16</inkml:trace>
  <inkml:trace contextRef="#ctx0" brushRef="#br0" timeOffset="63229.81">7911 2486 830 0,'-5'-2'81'0,"-3"-1"-4"15,5 0-3-15,-1 0-37 16,4 0-22-16,0 3-13 0,0 0-2 15,0 0-1 1,0 0-2-16,4 3 3 0,7-2 6 16,4 1 4-1,15-1-6-15,13-4-1 0,6-1-2 16,9-4 1-16,9-3 0 16,3 1 0-16,4 1-1 15,10-2 1-15,1 2-2 16,-2-2 3-16,-3 0-2 15,-4-4 2-15,-6 1-2 16,-3 0-2-16,-4-1 0 16,-3 0 0-16,-7 3 1 0,-11 2 0 15,-8 3 4 1,-10 2-2-16,-3 3 0 0,-3-1-1 16,-5 1-1-16,-2 1-1 15,-2 0-3-15,-8 1-6 16,1 1-26-16,-5 0-28 15,-4 2-74-15,-7 4-139 16</inkml:trace>
  <inkml:trace contextRef="#ctx0" brushRef="#br0" timeOffset="63762.47">8462 2170 265 0,'-7'2'455'0,"2"0"-352"0,2-2-65 16,0 0-29-1,3 0-4-15,3 2 0 0,0 3 13 16,0-1-2 0,3 4 2-16,3 1 30 0,6 2-21 15,0-2-9-15,9 1-11 16,1 2-3-16,2-1-4 15,-3 0 0-15,-3 1 1 16,-6 3-2-16,4 0 1 16,-8 4-2-16,-1 0-1 15,-4 4-2-15,-1 4 4 16,-5 0-1-16,-5 1 2 16,2 2 0-16,-6 1 0 15,-2-1 0-15,-3-1 0 16,-3 2 1-16,-2-6-1 15,-2-1 0-15,1-4-1 16,3-3-4-16,0-3-44 16,2-3-65-16,5-3-67 0,-2-3-185 15</inkml:trace>
  <inkml:trace contextRef="#ctx0" brushRef="#br0" timeOffset="64262.45">8580 1869 518 0,'-12'-5'314'16,"0"3"-208"-16,0 0-31 15,4-3-26-15,1 2-40 16,4 6-7-16,-1 2 1 16,-2 2-3-16,-2 7 2 15,2 1 0-15,-1 2-2 16,2 1 2-16,4-1-2 15,1 1 3-15,3-3-3 0,3-1 2 16,4-4-1-16,2-3 3 16,6-5 3-16,2-2-5 15,5-7 1-15,-1 0-3 16,-1-6-2-16,-3-4 2 16,-6-2 0-16,-4-2 0 15,-6 0-1-15,-2 0-2 16,-5 2 3-16,-5 5-8 15,-1 3 2-15,-7 9-24 16,-5 7-11-16,-4 6-20 16,-2 6-24-16,0 6-106 15,6 1-182-15</inkml:trace>
  <inkml:trace contextRef="#ctx0" brushRef="#br0" timeOffset="65102.01">9992 2042 587 0,'-2'-16'74'16,"-4"0"5"-16,0-1 4 15,-4 0-12-15,1 4-28 16,-2 0 16-16,-3 0-19 16,-4 3-10-16,-4-1-10 0,-3 3-7 15,-5 1 0 1,-2 4 2-16,-5 6-4 0,-3 2 2 16,-6 6 2-16,-2 6 3 15,-4 5-3-15,0 6-4 16,2 5-2-16,1 9 4 15,3 3-8-15,7 3-2 16,6 5-1-16,9 2 0 16,8 2 1-16,10-2 1 15,7-1 0-15,8-4 5 16,9-3-6-16,6-5-2 16,3-1 1-16,9-1-2 15,-1-6 0-15,7 0 2 16,4-5-1-16,4-3-1 15,8-10 0-15,5-5-5 0,5-5-6 16,4-5-4-16,-2-4 6 16,-3-1-8-16,-2-6 10 15,-5 1 3-15,-7-5 3 16,-3-2 1-16,-6-5 0 16,-6-1-1-16,-5-5 1 15,0-4 1-15,-3-3-1 16,0-5 0-16,0-2 1 15,-1-2-1-15,-8-1 0 16,-4 1 6-16,-10 1-5 16,-7 3 6-16,-7 1-2 15,-10 1 0-15,-5 4 0 0,-10 1-5 16,-6-1 2 0,-10 3-1-16,-4 4-1 0,-3 2-7 15,-3 4-10-15,2 6-19 16,1 6-16-16,6 4-10 15,3 7-93-15,7 6-95 16</inkml:trace>
  <inkml:trace contextRef="#ctx0" brushRef="#br0" timeOffset="66139.2">10371 1927 851 0,'-12'-11'30'0,"-3"-4"35"16,2-2 16-16,-3-3-23 15,-1 0-29-15,-2 3-1 16,-5-1-11-16,-3 1-4 16,-3 5-11-16,-4 0 3 0,-3 2 3 15,-2 3-3 1,-6 4 1-16,0 1-1 0,-5 4 3 16,-5 1 3-16,-1 4-2 15,-2 1 0-15,0 3-3 16,4 4-1-16,4 1-3 15,1 2 2-15,2 0-1 16,4 2-2-16,-2 4 1 16,5-2-1-16,1 4 0 15,1 1 0-15,3 0-1 16,5 3 0-16,0 3 1 16,5 1-1-16,2 2 0 15,3 1 0-15,2 2 0 16,6 3 0-16,1 2-1 15,4 2 2-15,4 3-2 0,3-1 1 16,3 0-1 0,4-4 1-16,4-3 0 0,6 0 1 15,5-3-1-15,6-1 1 16,8 0-1-16,7-1 1 16,3-2 0-16,3-3 0 15,0-2-2-15,-2 1 1 16,0-4-4-16,-2-1 4 15,0-2 0-15,-4-3 0 16,-1-3 0-16,3-4 0 16,-4-2 0-16,1-3-2 15,2-2-1-15,-2-4 3 0,-1 1-2 16,-1-1 2-16,-2-2-1 16,2-4 0-16,1 1 1 15,2-5 0-15,4-2-3 16,2-3 3-16,0-2-10 15,5-4 2-15,-3-5-4 16,-2-2-7-16,2-5-8 16,-3-4 3-16,1-5 12 15,-1-3 8-15,-3-3 4 16,-8 3 4-16,-5 0 9 16,-6 1 14-16,-9 1 4 15,-6 0-5-15,-3-1-6 16,-6-3-2-16,-8-2 0 15,-2 0-5-15,-6 1-6 16,-59-81 2-16,58 106-5 0,-3 2-1 16,-2-1-3-16,-4 3 0 15,-22-19 0-15,-9 3 0 16,-8 6 0-16,-12 5-1 16,-5 2-4-16,-2 6-2 15,3 4 1-15,11 3-1 16,14 2-2-16,9 8-13 15,10 2-15-15,6 7-10 16,1 6-10-16,5 7-9 16,1 7-70-16,0 6-78 15,1 7-146-15</inkml:trace>
  <inkml:trace contextRef="#ctx0" brushRef="#br0" timeOffset="66866.03">9816 2419 822 0,'6'-20'106'0,"-3"1"-1"15,-3-5-37-15,-1 4-11 16,-4 5-25-16,2 2-6 0,-1 3-20 16,-1 5-5-16,-5 2-1 15,-2 4-1-15,-5 5 1 16,-2 5-1-16,-5 5 1 16,2 3-2-16,1 1 1 15,6 3 1-15,3-3-1 16,3 0-1-16,5-3-1 15,2-1 3-15,2-4-1 16,2-4 3-16,1-3-2 16,0-1 3-16,0-3-1 15,6-4 1-15,1-2-3 0,8-4-1 16,2-4 0-16,3-1 0 16,0-1 1-16,-2-2 0 15,-2 0 0-15,-4 3 1 16,-3 2 5-16,-5 5 1 15,-2 2 0-15,-1 3-1 16,-4 2-6-16,0 0-1 16,0 4-2-16,0-1 0 15,2 6 3-15,2 3 2 16,1 4-2-16,-1 3 0 16,-1 3 0-16,2 1 0 15,-4 3 0-15,2 1 0 16,-1 1 0-16,0-2 0 0,-2 5 1 15,1-3-1 1,-2-3 0-16,1-3 0 0,0-5 0 16,-2-7-1-16,2-5 1 15,0-4 5-15,0-1 2 16,0-3 5-16,0 0-9 16,2-7-3-16,-1-4 0 15,4-3-3-15,3-2-5 16,3-4-6-16,3 1-21 15,4-6-30-15,5 4-25 16,0 0-128-16,3 4-228 16</inkml:trace>
  <inkml:trace contextRef="#ctx0" brushRef="#br0" timeOffset="68395.84">10086 2544 664 0,'0'-2'147'16,"0"-3"-36"-16,0 0-3 15,0-1-29-15,2 0-37 16,-2 0-13-16,1 0 6 16,2-1-26-16,0 4 2 15,0-2 0-15,0 1 0 16,0 4-7-16,-3-1-4 16,2 2-4-16,-1 0 4 15,5 2-1-15,-1 2 1 16,1 0 0-16,0 4-1 0,1-1 1 15,-1 3-1-15,-3 0 1 16,-3 2-2-16,-3 1 2 16,-6 2 1-16,-1 0 0 15,-4 0 0-15,-2-2 0 16,4-2 5-16,-3-1-4 16,7-2-1-16,2-4 0 15,3 0-1-15,1-4 0 16,2 0 5-16,2-1 2 15,0-1 1-15,10-2-1 16,7-1-7-16,11-3-12 16,9-2-32-16,6-1-44 15,-2 3-70-15,-3-4-248 16</inkml:trace>
  <inkml:trace contextRef="#ctx0" brushRef="#br0" timeOffset="76404.64">3658 2305 637 0,'0'-3'129'0,"0"1"-42"0,0-1-21 16,0 0-20-16,-3 2 0 16,6-2-19-16,-3 1 3 15,1-1 1-15,-1 1 4 16,2-3 8-16,-2 3-2 15,0 0-1-15,-2-1-20 16,2 3-5-16,0 0-4 16,-1-2-7-16,1 2 0 15,-3-1-4-15,3 1 3 16,0 0-3-16,-2 0-1 16,-1 0 1-16,0 1-1 15,-4 1 0-15,-4-2-1 16,-1 3 1-16,-7 0 0 15,3 0 1-15,-2 2 0 16,0-5 0-16,0 3-1 0,-3-3 1 16,0 0-2-16,-4 0 2 15,5-3 0-15,-5-1 0 16,4 0-1-16,0-2 0 16,0-1-1-16,1-1 1 15,4-4-4-15,-1 0 0 16,0-2 0-16,1-2 1 15,1-2 2-15,0 1 1 16,1-2-2-16,1 0 2 16,1-1 0-16,-1 3-1 15,1-3-3-15,6-1 3 16,-2-1 0-16,3-1 1 0,3 1-4 16,4-3 5-1,3 0-1-15,4 0 0 0,2 0-2 16,8-1 2-16,-1 1 1 15,3 0 0-15,0 0 2 16,-3 2-2-16,3 2 0 16,-5 1 1-16,-1 1 0 15,1 1-1-15,-1 2 1 16,0 1 0-16,-1 2 0 16,0 2 0-16,0 2 3 0,2-1-3 15,-4 5-1-15,2 0-2 16,24 5 2-1,-32-2 1-15,2 4-1 0,-2-2 0 16,1 3 0-16,7 0 0 16,-2 3 0-16,-2 1 0 15,4 2 0-15,-2 0 1 16,1 1-1-16,-2 1 0 16,2 2 1-16,-3 1-1 15,1 0 0-15,1-1 4 16,-3 3-4-16,0-4 0 15,-1 3 1-15,0 0-1 16,3-1 0-16,-1 0 1 16,-3 1-2-16,1 0 3 15,1-3-5-15,-2 2 5 0,2 1-2 16,-1-2 0-16,0 1 1 16,0 0-2-16,-4 0 3 15,1 0-5-15,-3-2 5 16,5 1-4-16,-5-3 4 15,2 0-4-15,-3-3-1 16,1 0-18-16,-1-1-15 16,2-1-25-16,-1-1-11 15,2 0-68-15,-2-1-7 16,-1-1-42-16</inkml:trace>
  <inkml:trace contextRef="#ctx0" brushRef="#br0" timeOffset="77000.22">3552 1963 709 0,'0'-2'133'0,"0"0"-3"0,-3-1-47 15,0 0-51 1,3 1-27-16,1 2-5 0,1-1 3 16,4 2 16-1,1 1-6-15,1-1 3 0,2 1-6 16,2 5-3-16,0-3 0 15,1 2 1-15,-2 4 2 16,1-3-1-16,3 4-4 16,-2-2 3-16,4 3-4 15,1 0-3-15,-1 0 0 16,-3 1 0-16,4-2 0 16,-2 0-1-16,-4 0 3 15,4-4-3-15,-2 0 2 16,-1-1 1-16,-1-3-2 15,-2-2 2-15,-2-1 21 0,1-3-8 16,-3-1-3-16,3-4-2 16,-1-4-3-16,2-1-5 15,-3-7-2-15,1-2-1 16,0-3 0-16,-3-3 1 16,3-3-1-16,-4-3-2 15,1-1 2-15,-4 2-8 16,2 6-4-16,1 2-11 15,-2 9-22-15,-1 7-25 16,-1 4-104-16,2 5-115 16,-2 6-100-16</inkml:trace>
  <inkml:trace contextRef="#ctx0" brushRef="#br0" timeOffset="77634.78">4044 1624 709 0,'-9'-3'183'0,"2"-1"-74"16,-5-3-24-16,7 4-36 15,-1 2-25-15,3 1-14 16,3 0-5-16,-1 1-5 15,1-1-2-15,0 3 2 16,-2 2 1-16,-1 4 4 16,0 2 3-16,2 5 2 0,-1 1-4 15,2 0-4 1,2 3-1-16,2-4 1 0,2 1-1 16,3-2-1-16,3-3 1 15,0-2 1-15,3-3 0 16,-3-3 3-16,6-2 3 15,-2-5 1-15,2-5 2 16,3-3-11-16,-3-4 3 16,4-5 0-16,-4-4-3 15,-4 0 1-15,0-1 1 16,-8-1-2-16,-1 1 0 16,-5 2-2-16,-5 3 1 0,1 6 1 15,-5 3-9 1,-3 6-19-16,-1 6-17 0,-4 6 9 15,-5 4 0-15,5 5-28 16,-5 2-54-16,7 2 1 16,5 0-50-16,5-3-104 15</inkml:trace>
  <inkml:trace contextRef="#ctx0" brushRef="#br0" timeOffset="77951.32">4484 1606 814 0,'5'-8'183'15,"-1"1"-85"-15,-4 2-29 16,-1 0-29-16,1 5-25 15,0 0-11-15,-2 0-4 16,2 0 0-16,0 3-2 16,0-1 0-16,0 3 1 15,2 5-1-15,-2 2 0 16,0 5-13-16,-2 5-25 16,2 2-11-16,-3-1-18 15,2 2-74-15,1-1-63 0,1-3-99 16</inkml:trace>
  <inkml:trace contextRef="#ctx0" brushRef="#br0" timeOffset="78273.19">4564 1439 887 0,'-4'-10'112'15,"-1"-5"12"-15,1 3-29 16,0-3-36-16,1 6-24 16,1 4-24-16,1 3-11 15,1 4 0-15,0 1-5 16,3 2 5-16,1 6 0 15,5 6 1-15,0 5-1 16,6 7-1-16,0 3-13 16,0 2-33-16,2-1-45 15,-3 2-61-15,-1 1-190 16</inkml:trace>
  <inkml:trace contextRef="#ctx0" brushRef="#br0" timeOffset="92732.78">15987 2166 784 0,'-4'-3'96'16,"1"0"-4"-16,-2-2-2 16,0 2-47-16,4 3-18 15,1-1-7-15,0 1-5 16,0 0-1-16,0 0-6 15,0 1-2-15,-3-1 0 0,3 3-1 16,-1 2 9-16,-4 5 10 16,-2 4-10-16,2 4-5 15,-4 5 1-15,2-1-3 16,-1 2-3-16,4 1-1 16,1-4 0-16,3 3-1 15,1-5 2-15,2-2-4 16,2-2 1-16,3-4 1 15,0-3 1-15,1-2 0 16,0-3 0-16,1-2 4 0,3-2 3 16,-1-2 0-16,5-5-7 15,3 1 4-15,1-8-3 16,3-2-1-16,-2-1 0 16,0-2-1-16,-5-1 2 15,-3 0 0-15,-5 2-1 16,-2 0 0-16,-4-1 5 15,-2 3-4-15,-2-2 3 16,-1 4-3-16,-4 1-1 16,0-1 0-16,-4 3 0 15,-5 3-1-15,-6-1 0 16,-4 1-1-16,-5 3 1 16,-3-1 0-16,2 2 1 0,-1 0-1 15,4-2 0 1,4-1 0-16,3-1 0 0,5 1 0 15,4-3 0 1,4 2 0-16,1-2-1 0,4-1 0 16,0 3 1-16,4-3 0 15,1 0 1-15,7-1-2 16,1-1 2-16,8-1-2 16,2-1 0-16,5 1-5 15,2 1-8-15,-2 1-20 16,2 6-17-16,-3 0-15 15,0 4-23-15,-1 3-91 16,-2 3-68-16</inkml:trace>
  <inkml:trace contextRef="#ctx0" brushRef="#br0" timeOffset="93055.9">16595 1944 891 0,'-13'0'149'0,"-4"-5"-84"15,6-3-9-15,-2-3-2 0,7 3-19 16,2 2-23-16,3 1-11 16,1 2-1-16,1 3-14 15,-1 0-20-15,0 0-33 16,2 0-9-16,0 3-15 16,1 5-77-16,0 3-82 15</inkml:trace>
  <inkml:trace contextRef="#ctx0" brushRef="#br0" timeOffset="93284.48">16602 2254 968 0,'-5'5'116'16,"2"-4"-33"-16,-1-4 4 15,1-3-44-15,1-1-30 16,1 2-8-16,2 1-5 16,-1 1-12-16,0 1-31 15,2 2-62-15,1-3-52 16,1 6-184-16</inkml:trace>
  <inkml:trace contextRef="#ctx0" brushRef="#br0" timeOffset="94616.4">17248 1931 619 0,'-2'-9'98'0,"-4"0"9"16,0 2-3-16,2 2-5 15,-1 0-51-15,2 3-7 16,-1-1-4-16,3 1-3 16,0 1-8-16,-3 1-10 0,2 0-9 15,-1 3-5-15,-3 2 2 16,-4 5 2-16,-7 7 10 16,-1 2-6-16,-2 7-6 15,0 1 2-15,4 1-4 16,6 0 1-16,2 2-3 15,6-2 1-15,4 1 2 16,6-3-3-16,2-3 0 16,5-3-1-16,1-3 2 15,4-4 3-15,2-4-1 16,0-3-1-16,0-3-1 16,1-3 3-16,-1-4-3 15,-1-1 1-15,-1-3 0 0,-1-3 0 16,0-1 1-1,-4-4-2-15,0-2 0 0,-3-1 0 16,-1-5-1-16,-3-1-3 16,-3 1 2-16,-2-3 1 15,-1-1-2-15,-6-3-2 16,-2 4-3-16,0 2 0 16,-5 2 2-16,-3 7-4 15,-4 2-5-15,-2 5-13 16,-5 4-18-16,-1 7-12 15,-1 3-3-15,3 5-99 16,3 2-41-16,6 2-130 0</inkml:trace>
  <inkml:trace contextRef="#ctx0" brushRef="#br0" timeOffset="95004.61">17214 2181 738 0,'2'-5'115'0,"-1"-5"-40"16,0-4 2-16,3 2-19 0,1 1-31 15,1-2-9-15,1 3-5 16,1 0 1-16,0 3-9 16,-2 2-3-16,2 2-1 15,-1 2-1-15,1 3 0 16,1 3 2-16,0 2-2 16,6 5 0-16,-2 0 1 15,3 3-1-15,-1 0 0 16,1-3 0-16,-2 2 0 15,1-1-5-15,-4-1-20 0,2-1-13 16,-3 1-77 0,-1 0-56-16,2-4-165 0</inkml:trace>
  <inkml:trace contextRef="#ctx0" brushRef="#br0" timeOffset="95398.05">17977 1908 648 0,'-2'-7'94'0,"-3"2"14"16,5-2 15-16,-3 2-22 15,0 2-54-15,1 2-5 16,0-1-22-16,2 4-20 16,-3-1 1-16,-3 10-1 15,-5 3 3-15,0 7 0 16,-8 5 0-16,2 2-2 15,-2 3-1-15,1 0 0 16,0 2-6-16,-1-3-28 16,7 2-13-16,0-3-39 15,-1 0-64-15,3-7-83 0</inkml:trace>
  <inkml:trace contextRef="#ctx0" brushRef="#br0" timeOffset="95708.11">17740 2031 595 0,'-3'-8'308'0,"-2"2"-183"15,-2-2-45-15,4 1-14 16,0 3-37-16,3 1-28 15,3 1-1-15,3 4 0 16,4 0 3-16,4 2-2 16,4 2 1-16,4 4-2 15,-1 7 0-15,0 0 0 16,-1 2 0-16,0 3-3 16,-2-2-25-16,-3 1-16 15,1 1-13-15,-2 0-89 16,-3-3-78-16,0 0-268 15</inkml:trace>
  <inkml:trace contextRef="#ctx0" brushRef="#br0" timeOffset="96338.77">18372 1864 878 0,'0'-7'112'0,"0"-2"-17"16,0-1-42-16,-2 3-14 16,2 4-27-16,0 1-12 15,0 2-3-15,-5 5 2 0,-4 5 1 16,-8 7 2-16,-10 5-2 15,-7 4 1-15,-8 4 2 16,2-3-3-16,4-2-1 16,6-3 0-16,10-5-3 15,9-2-15-15,8-6 9 16,8-1 9-16,10-4 0 16,7-4 2-16,5 0-2 15,3-4 2-15,-1-2-1 16,1-1 1-16,-5 1-1 15,-3 2 0-15,-1-1 0 16,-1 5 0-16,-6 0 0 0,-1 3 0 16,-4 0-1-1,-1 3 1-15,-4 2-1 0,-2 1 0 16,-2 1 1-16,-5 4 0 16,-6 3 1-16,-5 3 1 15,-6-1-2-15,-4 4 1 16,-2-4-1-16,4 0 0 15,5-5 0-15,7-2 0 16,4-5-2-16,7-4 2 16,1-1 0-16,6-2 9 15,4-2 6-15,10-5-8 16,3-1-3-16,80-33-4 16,-85 34 0-16,0-1-8 15,0 1-15-15,-3 0-18 16,15-7-65-16,-3 4-124 0,-8 0-347 15</inkml:trace>
  <inkml:trace contextRef="#ctx0" brushRef="#br0" timeOffset="96661.34">18655 1637 893 0,'-9'-11'70'0,"-2"-2"33"16,-1 3-44-16,2-2-7 15,3 7-32-15,6 3-20 16,-1-1-2-16,2 6-6 15,-3 6 8-15,-1 5 1 16,-7 9-1-16,-2 5-2 16,-4 6-9-16,-2 1-16 15,4-2-13-15,-1-1-19 16,4 0-87-16,0-4-82 16</inkml:trace>
  <inkml:trace contextRef="#ctx0" brushRef="#br0" timeOffset="96925.07">18523 1613 631 0,'4'-19'286'16,"-4"6"-166"-16,-1 2-62 15,-2 3-22-15,1 5-36 16,4 4-4-16,4 6 3 15,1 5 1-15,6 5 0 16,1 5-5-16,-2 6-8 0,1 2 1 16,-1 1-2-16,-4 0-22 15,1-3-13-15,-3-2-20 16,-3-2 0-16,-2-5-61 16,-5-2-8-16</inkml:trace>
  <inkml:trace contextRef="#ctx0" brushRef="#br0" timeOffset="97113.75">18450 1777 733 0,'-12'-4'151'0,"3"0"-51"16,1 1-21-16,5-3-51 15,7 4-28-15,10-3 0 16,8 1 0-16,10 1 0 0,7-4-16 15,6 3-60-15,4-1-48 16,-3 2-125-16</inkml:trace>
  <inkml:trace contextRef="#ctx0" brushRef="#br0" timeOffset="97480.9">19105 1939 986 0,'-23'0'90'0,"2"-5"-41"16,8-2 24-16,4 0-25 15,2 3-29-15,7 2-18 16,1 1 0-16,6 0-1 15,4-1 1-15,8 1 0 16,8-2 2-16,9-2-2 16,6-1 0-16,7-3 4 15,6 0-5-15,-1-4 0 16,1 1 0-16,-3 1 0 16,-10 1-5-16,-6 2-1 0,-8 1-12 15,-7 1-13-15,-5 2-28 16,-5 1-10-1,-8 2-42-15,1 1-83 0,-5 1-221 16</inkml:trace>
  <inkml:trace contextRef="#ctx0" brushRef="#br0" timeOffset="97816.12">19506 1671 854 0,'-9'-9'132'0,"-2"1"-24"0,4-2-35 16,-1 1-4-16,4 4-54 15,4 2-15-15,4 6 0 16,4-3-1-16,7 7 2 16,4-2 0-16,5 4-1 15,3 2 0-15,0 0-1 16,-4 1 1-16,-3 2 0 15,-4-1 2-15,-2-1-2 16,-2 2 0-16,-2 0-2 16,-2 2 0-16,-1-1-3 15,-1 3-4-15,-6 0 0 16,-7-2 5-16,-6 4-12 16,-7 0-25-16,-1 0-24 15,-6 1-99-15,0-3-132 0</inkml:trace>
  <inkml:trace contextRef="#ctx0" brushRef="#br0" timeOffset="98318.75">19992 1792 948 0,'-5'-7'74'0,"-1"-5"2"15,2-1-2-15,0 1-30 16,4 5-26-16,4 2-16 16,2 2-1-16,3 3 1 15,3 0-2-15,6 2-2 16,-1 2 2-16,0 3 0 15,1 3 0-15,-4 2 0 16,-4 0 0-16,-3 2 0 16,-1 2 0-16,-4 1 0 15,-4 3 0-15,-2-3 1 16,-8 5 0-16,-4 0 4 16,-2-3-5-16,-2 0 0 15,1-4 1-15,0 0-1 0,5-6 1 16,2-1-1-16,5-1 0 15,2-5 1-15,4-1-1 16,1-1 2-16,1 0 4 16,2-1 5-16,6-3-1 15,6-2-6-15,7-1-3 16,8-5-2-16,7-2-12 16,4 2-28-16,0-2-49 15,1-1-96-15,-1 2-199 16</inkml:trace>
  <inkml:trace contextRef="#ctx0" brushRef="#br0" timeOffset="98866.01">20284 1342 904 0,'-15'-6'141'0,"3"0"-87"15,5-2 1-15,1 2-24 16,3 6-25-16,3 0-6 0,-2 4 0 15,1 3 2-15,-2 5 12 16,0 4 7-16,-3 5-4 16,-3 5 3-16,3-2-13 15,2 3 3-15,1-2-7 16,3 1 1-16,3-4-3 16,3-1 1-16,1-4-2 15,7-5 1-15,-2-2 0 16,4-5 4-16,5-3-5 15,3-6 3-15,3-4 0 16,-2-6-3-16,2-3 0 16,-5-5-1-16,-5-2-2 0,-3-4-1 15,-5-2-2-15,-3-2 3 16,-4-1-4-16,-5 4 2 16,-3 4-3-16,-6 3-1 15,-3 8-1-15,-7 6-8 16,-4 6-10-16,-4 5-9 15,-4 7-29-15,-1 4-74 16,3 5-64-16,2 3-118 16</inkml:trace>
  <inkml:trace contextRef="#ctx0" brushRef="#br0" timeOffset="99375.61">20308 1581 662 0,'0'-7'162'0,"0"0"-64"0,-1-3 18 16,1 3-56-16,1-1-18 16,3 0-7-16,-2 2 8 15,3 1-22-15,-2-1-3 16,3 1-9-16,0 2 0 15,2 0 0-15,3-1-3 16,4 3 3-16,3 2 1 16,2 1-2-16,0 0-4 15,1 3-1-15,-2 1-3 16,-5 0 1-16,2 3 0 0,-2-2 0 16,2 2-2-1,-2-1 2-15,3 0-2 16,0-2-2-16,0 0-6 0,0-1-11 15,-1 0-24-15,-1-2-27 16,0-2-23-16,-4-1-94 16,0-1-100-16</inkml:trace>
  <inkml:trace contextRef="#ctx0" brushRef="#br0" timeOffset="99576.3">20905 1501 664 0,'4'-3'312'0,"-2"0"-186"0,-2 0-33 15,-2-2-35-15,1 0-32 16,1 4-24-16,0 0-2 16,0 1-46-16,1 1-81 15,1 3-46-15,-2 0-205 16</inkml:trace>
  <inkml:trace contextRef="#ctx0" brushRef="#br0" timeOffset="101446.23">20039 2386 594 0,'-1'-4'80'16,"-3"-1"-7"-16,1 1 27 16,0-2-23-16,0 3-37 0,1 2 7 15,2-2-23-15,-1 3-5 16,1-2-12-16,0 4-5 15,0-4 5-15,-2 2-6 16,2 0 0-16,2 2 0 16,2-2 3-16,4 0 9 15,10 0 2-15,5-4-6 16,13-3-2-16,12 1 2 16,7-6 6-16,8-2-2 15,7 2-4-15,-1-3-2 16,-1-1-2-16,119-21-2 15,-163 30-1-15,-2 4 0 16,-3-3-1-16,-4 2 3 0,15-3-3 16,-9 1 0-1,-6 1 0-15,-9 4 0 0,-5-1-1 16,-1 4-16-16,-3-1-44 16,-1 4 13-16,-8 1-78 15,-6 5-43-15,-8 0-48 16</inkml:trace>
  <inkml:trace contextRef="#ctx0" brushRef="#br0" timeOffset="101903.67">20271 2488 610 0,'-8'0'132'16,"2"-4"-59"-16,-1-1 1 15,1-1 21-15,1 2-36 16,3-1-43-16,2 5-13 16,0-2-3-16,0 1 6 15,0-1-1-15,0 2 9 16,0-1 0-16,1 1-4 15,0-2 10-15,6 2-1 16,3-3-2-16,7 1 2 0,9-6-6 16,12-1 6-16,8-4-5 15,11-2-2-15,10-2 3 16,6-2 2-16,3 1-10 16,-2 0-3-16,-5 3-4 15,-11 4 1-15,-13 4 0 16,-15 3-1-16,-8 1 0 15,-11 2 1-15,-7 1-1 16,-1 0-3-16,-3 0 2 16,0 0-11-16,0-2-31 15,-1 2-41-15,-1 2-54 16,-2 1-185-16</inkml:trace>
  <inkml:trace contextRef="#ctx0" brushRef="#br0" timeOffset="109076.49">18381 3246 583 0,'0'-4'60'0,"-1"0"9"0,-1 0 17 15,-1 0-31-15,0 3-26 16,3-2-8-16,0 3 16 16,0-2 10-16,0 2-15 15,-2-2-12-15,2 2 3 16,-1 0-9-16,-1 0-8 15,-3 2-2-15,3 0 0 16,-4 3 3-16,-3 2 2 16,-2 4 12-16,-2 3-9 15,0 3 3-15,-3 2-1 16,5-1-6-16,-1 3 1 0,3-4 1 16,3 2-4-1,0-1 4-15,1 0-5 0,3-1-2 16,2 2 0-16,0-1 2 15,6 2-4-15,-2-2 2 16,4 0-1-16,-1 1-1 16,3-5 3-16,1-1 1 15,-2-4-5-15,4-2 11 16,-1-5-8-16,2-4 5 16,2-3-3-16,2-4-1 15,-1-2-3-15,0-1 2 16,-3-3-2-16,-2 2 0 0,-3-1 0 15,-2 3 0 1,-2-1 0-16,-1 2 0 0,0-1 0 16,-2 3-1-16,-4-1 1 15,0 3 0-15,0-3 0 16,-1 2-1-16,-1 0 1 16,-2-1-1-16,0 1-1 15,-3-2 1-15,0 0 3 16,-3-4-3-16,-1 1 1 15,-3 0-1-15,0-4 0 16,0 1-1-16,-1-1 1 16,2 0 0-16,1 2 1 15,1-3 0-15,-1 3-1 16,6 0-1-16,1 0 1 16,1 2 0-16,-1-3 0 0,3 4 0 15,1-2 1 1,0 1-1-16,2-2 0 0,2 1 0 15,2-1 0-15,2-2 0 16,4 0 0-16,1 1 0 16,4-3-2-16,2 1 2 15,5-3 0-15,0 3 0 16,3 3-9-16,-4 2-20 16,0 2-24-16,-4 8-44 15,-2 4-63-15,-1 3-83 16,-2 5-315-16</inkml:trace>
  <inkml:trace contextRef="#ctx0" brushRef="#br0" timeOffset="109525.72">18827 3168 613 0,'0'-9'102'16,"-3"1"2"-16,-1 1-6 16,-2 0-5-16,1 2-46 15,0 3-26-15,1 0-8 16,-2 6-10-16,-5 5 0 16,0 6 16-16,-5 7-4 15,0 5-3-15,-1 6-7 16,8 0 0-16,4-2-5 15,5-2 2-15,5 0-2 16,4-5 0-16,10-3-16 0,-1-3-32 16,4-5-21-16,7-2-71 15,2-5-62-15,3-6-151 16</inkml:trace>
  <inkml:trace contextRef="#ctx0" brushRef="#br0" timeOffset="110643.65">19295 3116 721 0,'-15'-9'64'0,"-2"0"-26"15,-1 1 20-15,3 2-33 16,3 2-20-16,-1 3 0 16,2 1 5-16,-4 1 6 15,-3 6 29-15,-4 0 8 16,-5 5-13-16,0 3-26 16,3 3-1-16,2 2-4 15,2 3-2-15,6 0-4 0,5-2-3 16,4-1 1-1,5-3-1-15,3-5 0 0,2-1 0 16,1-3 0-16,4-5 1 16,1-3 0-16,3-3-1 15,1-3 0-15,3-5-2 16,0 0 2-16,3-4-1 16,-2-2 1-16,-2 0 0 15,0-2 2-15,-1 0 5 16,0 2 1-16,-4 3-1 15,0 3 5-15,-3 2-4 16,-2 4-8-16,-2 3 0 16,-2 1 0-16,2 2 2 15,1 2-1-15,-1 3 4 16,1 3 1-16,0 4 0 0,0 4-1 16,-2 2-4-16,-1 5 5 15,0-2-5-15,0 2 3 16,0 0-3-16,0 0 0 15,-1 0 0-15,-1-2-1 16,1 0 1-16,-2-2 1 16,0-2-2-16,0-3 1 15,0-3 0-15,0-6-1 16,0-4 2-16,2-2 0 16,-2-1 7-16,7-6-4 15,2-2-4-15,3-7-1 16,6-2 0-16,1-1-6 15,0-3-11-15,2 1-7 16,1 1-5-16,-2 0-9 0,-1 3-18 16,1 3-30-1,-5 0-5-15,1 6-1 0,-6 1 2 16,-2 3 51-16,-2 1 30 16,-3 2 9-16,0 1 2 15,-2 0 9-15,-1 0 20 16,0 1 30-16,-1-1 0 15,-2 0-12-15,3 0-5 16,-1 0 6-16,-1 2-7 16,-1-1-6-16,0 0-2 15,-1 2-9-15,0 2-3 16,-1 0-6-16,3 2 6 16,-1 1 2-16,0 2-10 0,2 1-3 15,1 1-3-15,0 1-3 16,4-1 0-16,-1-2-4 15,1 1 1-15,1-4 0 16,1-2 0-16,0 0-1 16,1-2 0-16,-1-1-1 15,-1-4 2-15,1 1 1 16,0-4-1-16,1 0 0 16,-1-1 0-16,0-7-3 15,0 1 0-15,-3-2-2 16,-1-2-1-16,-2-1-6 15,-3 3-3-15,-3 1-6 0,3 2-8 16,-4 4-13-16,-1 5-21 16,-4 4-51-16,0 6-48 15,-3 4-163-15</inkml:trace>
  <inkml:trace contextRef="#ctx0" brushRef="#br0" timeOffset="110944.96">19908 3292 923 0,'0'-3'94'0,"-1"0"-35"15,0-3 21-15,-2 1-33 16,1 5-47-16,2 0-1 16,0 2-3-16,0 7 4 15,-3 4 2-15,0 5 0 16,-4 3-2-16,-1 5-8 16,-2 1-42-16,-2-1-22 15,1 3-111-15,2-2-115 16</inkml:trace>
  <inkml:trace contextRef="#ctx0" brushRef="#br0" timeOffset="113899.03">20362 3117 375 0,'0'-1'122'0,"0"1"-66"16,1-3-16-16,-1 0-13 15,2 3-13-15,-2 0 12 16,0-1 9-16,2-2 2 16,-2 1 14-16,0 1-12 15,0-2-8-15,-2 1 7 16,2 0 0-16,-3 0-9 16,0-1 13-16,0 2-32 15,-3 1-5-15,1 1 11 0,-5 2 3 16,-2 1-2-1,-3 4 0-15,2-1-7 0,1 4-3 16,-2 0 4-16,5-1 3 16,-1 1-8-16,3 1 3 15,2-2 1-15,2 0-3 16,2 0-1-16,1-3-3 16,3 2 4-16,3-1-1 15,1 0 0-15,3-4-3 16,1 1 3-16,4-3 0 15,0-1 0-15,3-4-5 16,1-1 2-16,2-2 0 16,0-4-1-16,-2 1-1 15,-1-2 1-15,-4 0 0 16,-3-2-1-16,-3 0-1 0,-4-1 0 16,0 0-3-16,-4-2-1 15,1 2-3-15,-2 0 0 16,-3 1-6-16,0 3-3 15,-4 2-6-15,-3 4-11 16,-1 5-3-16,-5 5-20 16,-5 2-36-16,-1 6 3 15,1 2-45-15,1 0-50 16</inkml:trace>
  <inkml:trace contextRef="#ctx0" brushRef="#br0" timeOffset="114369.6">20591 2885 849 0,'-6'-5'83'16,"-1"-2"-1"-16,1-2 1 0,2 1-38 15,1 2-36-15,3 2-3 16,1 0-3-16,2 4 0 15,3-3 7-15,3 3 10 16,0 0 0-16,3 0-11 16,3 3-3-16,0 4 8 15,0 3-5-15,0 4-5 16,1 5 5-16,1 6-7 16,0 0-2-16,-1 1 2 15,3 4-1-15,-6 0-1 16,2 1-3-16,-6 1-19 15,-5 4-8-15,-4 2-27 0,-7-1-17 16,-5 5-117-16,-7-2-133 16</inkml:trace>
  <inkml:trace contextRef="#ctx0" brushRef="#br0" timeOffset="116360.28">21065 3076 655 0,'-3'-2'129'16,"0"2"-44"-16,-2-3 11 15,0 1-20-15,2 0-44 16,2 2-9-16,1-3 2 16,0 3-2-16,0 0 0 15,0 0-1-15,1 0-4 16,-1 0-7-16,2-1-2 0,1 1 2 15,3 0 11 1,9-1-3-16,5-4-10 0,11 1-4 16,9-4-4-16,5-2 4 15,-1-2-4-15,-2 3 0 16,-6 0-1-16,-6 4-1 16,-6 0-6-16,-9 2 0 15,-5 0-11-15,-6 3-15 16,-3 3-9-16,-1-1-5 15,-2 2-7-15,-4 3-107 16,-4 3-134-16</inkml:trace>
  <inkml:trace contextRef="#ctx0" brushRef="#br0" timeOffset="116739.69">21302 2900 586 0,'-2'-3'293'15,"1"1"-218"-15,-2 1 17 16,0-4-43-16,3 4-38 16,1 2-11-16,4-1 22 15,5 2 1-15,5 1-6 16,4-2-1-16,2 1-6 15,3 1-9-15,-2-1 0 0,2 3-1 16,-4 0 1-16,-3 2-1 16,-1 3 0-16,0-1 0 15,-5 3 0-15,5 2 0 16,-6 2-1-16,1 1 1 16,-3 1 0-16,0 1-1 15,-6 0 0-15,-4 2-3 16,-7-1-1-16,-7 2-14 15,-8 0-17-15,-7 0-6 16,-2 0-101-16,3 1-114 16</inkml:trace>
  <inkml:trace contextRef="#ctx0" brushRef="#br0" timeOffset="117478.49">22134 2842 784 0,'0'-9'69'0,"-3"-1"-13"0,-4 0 55 15,0-4-61 1,0 4-21-16,-1 2-24 0,-2 1 0 16,-2 0-1-16,-4 3 0 15,-2 3 3-15,-8 1 2 16,0 5 7-16,-4 5-1 16,0 2-2-16,2 2 0 15,7 3-9-15,6 1-4 16,6-1 0-16,3-3 0 15,9-2 0-15,3-1 1 16,4-3 0-16,1-3 0 16,7-3 3-16,1-4-4 15,1-3 1-15,0-4-1 0,3-1 0 16,-2-2 0 0,-1-2 2-16,-2-2-2 0,-1 0 10 15,-2 1 5-15,-3 3 12 16,-5 2-8-16,0 6-6 15,-4 2-8-15,-1 2-5 16,-2 1-5-16,3 3 5 16,0 4 0-16,1 1 0 15,3 7 2-15,0 2-2 16,-1 5 0-16,0 2 0 16,1 0 1-16,-1 0-1 15,3 1 0-15,-3-2-1 16,0 1 2-16,-1-4-1 15,-1-3 1-15,-1-2-1 0,0-4 0 16,-2-4 1-16,-1-5-1 16,2 0 1-16,-2-3 2 15,0-1 0-15,0-1-2 16,1-6-2-16,4-4-2 16,-1-5-7-16,4-8-8 15,4-2-8-15,0-4-30 16,5 2-19-16,-1-1-26 15,0 6-91-15,-3 6-256 16</inkml:trace>
  <inkml:trace contextRef="#ctx0" brushRef="#br0" timeOffset="117814.72">22407 2989 868 0,'-4'-1'142'0,"4"-2"-35"15,-2-1-26-15,1 0-51 16,2 4-29-16,-1 0 0 0,2 4-1 15,0 2 11 1,1 5-1-16,0 3 0 0,0 2-9 16,1 1 0-16,0 2-1 15,0-2-1-15,1-2-17 16,2-1-29-16,-2-1-7 16,-1-4-38-16,-1 0-70 15,-1-2-142-15</inkml:trace>
  <inkml:trace contextRef="#ctx0" brushRef="#br0" timeOffset="118540.93">22844 2808 874 0,'-4'-12'118'15,"-1"-5"-34"-15,-2-3-26 16,-2 1 2-16,4 3-35 16,-3 5-11-16,1 2-3 15,-3 1-6-15,2 6-5 16,-10 2-1-16,-1 5 1 15,-8 6 0-15,-3 8 1 0,-1 4 1 16,4 4 0-16,5-1-2 16,8 1 0-16,4-3 0 15,7-5-1-15,5-2-5 16,5-2-2-16,2-8 6 16,3 0-4-16,2-6-1 15,3-4-4-15,1-4-2 16,4-5 4-16,-1 0 4 15,3-6 4-15,-2-2 1 16,-3 0 0-16,-2 3 2 16,-2 0 13-16,-6 6 6 15,-4 5-7-15,-1 1-1 16,-4 3-13-16,0 4 0 0,2 1-2 16,-2 2 2-16,3 6 1 15,0 1 2-15,2 5-3 16,0 3 5-16,-1 1-4 15,2 4 1-15,-2-1-1 16,3 5 4-16,-1 2-2 16,-3-2 0-16,0 1-1 15,-2-2 2-15,-1-6-4 16,1-3-1-16,1-6 1 16,0-6 5-16,-1-4 5 15,-1-3 12-15,2-5-11 16,2-3-10-16,2-6-2 0,4-2 1 15,3-8-8-15,6-4-3 16,-1-3-4-16,1-4-9 16,2-1-5-16,-1 2-15 15,0 5-22-15,0 4-26 16,-5 6-84-16,-2 8-96 16</inkml:trace>
  <inkml:trace contextRef="#ctx0" brushRef="#br0" timeOffset="118997.71">23144 2960 802 0,'-3'-1'89'0,"3"-5"32"16,0-2-60-16,0-3 6 15,3 2-31-15,3 1-21 16,1-2-2-16,5 1 7 16,0-1 1-16,3 2-9 15,0-2 1-15,-1 3-6 16,0 0-1-16,-2 3-6 16,0 1 0-16,-6 3 0 15,0 3-1-15,0 2 2 16,0 4-1-16,-3 2 1 15,-3 4-1-15,-5 4 2 16,-6 1-1-16,-5 0 2 0,-6 4-3 16,-3-4 2-16,1-1-2 15,3-3 0-15,5-6 0 16,7-2 0-16,4-4-1 16,5-3-3-16,2-1 3 15,5-3-1-15,5-4 1 16,7-1-14-16,6-4-17 15,5-5-31-15,3 0-13 16,0 1-19-16,-1-1-61 16,-4 2-73-16</inkml:trace>
  <inkml:trace contextRef="#ctx0" brushRef="#br0" timeOffset="119411.82">22717 3138 586 0,'-3'-1'38'0,"1"-1"32"0,2 1 36 16,0 1-59-16,0 0-18 15,0-2 10-15,0 4 30 16,0-4-1-16,2 2-18 16,-2 0-3-16,0 0-12 15,0 0-16-15,1 0-8 16,-1 2-8-16,4 1 3 15,-1 4 0-15,0 3-1 16,0 4-2-16,3 6-2 16,-2 2-1-16,-3 3-6 15,-1 3-48-15,-4 3-27 16,0 5-99-16,-2 1-145 0</inkml:trace>
  <inkml:trace contextRef="#ctx0" brushRef="#br0" timeOffset="119688.54">23502 3275 1104 0,'-1'-4'76'0,"0"-1"-39"16,-2-2 5-16,-2 2-38 16,5 7-2-16,0 5-2 0,0 5 0 15,-2 5-3-15,-4 7-18 16,-3 1-18-16,-6 4-34 16,0-1-56-16,-1 1-77 15,1-3-180-15</inkml:trace>
  <inkml:trace contextRef="#ctx0" brushRef="#br0" timeOffset="120445.51">23855 2771 910 0,'-12'-12'106'15,"-2"-3"-50"-15,0-2 14 16,0 4-30-16,0 3-24 0,3 3-11 15,1 4-2 1,-1 3-3-16,-1 5 1 0,-4 5 2 16,-1 2-2-16,0 0 0 15,2 4-1-15,4-1-1 16,4 1 1-16,4-3-3 16,3-1-7-16,1-2 0 15,4-2-1-15,1-4 3 16,3-1 4-16,4-3-2 15,2-7 4-15,6-1 0 16,0-4 1-16,0 0 0 16,1-2 2-16,-1-1 0 15,-4 0 6-15,-3 3 16 16,-4 4-1-16,-3 2-10 0,-5 4-7 16,0 2-5-16,-2 0 0 15,0 2-2-15,0 4 2 16,3 2 0-16,-2 3 0 15,2 3 0-15,2 5 1 16,1-2-1-16,0 3 1 16,3 3 0-16,-3 1 0 15,0 1 2-15,0-1 0 16,-1 2-1-16,-1-2-1 16,2-2-1-16,-5-5 1 15,2-4-1-15,-1-4 1 16,-2-6 3-16,1-3 6 15,1 0 3-15,-1 0 7 16,1-3-11-16,1-3-9 16,3-5 0-16,4-3-8 0,1-5-4 15,6-4-11-15,0-2-2 16,4-5-9-16,1 1-10 16,1 1-25-16,-1 3-30 15,-1 8-49-15,-3 5-82 16</inkml:trace>
  <inkml:trace contextRef="#ctx0" brushRef="#br0" timeOffset="120925.95">24185 2958 892 0,'-5'-2'108'16,"4"-4"-23"-16,1 0-22 15,3-4-10-15,0 4-31 16,3-3-8-16,3 1 11 16,1-1-4-16,-1 1-12 15,3-1-5-15,-1 2 1 16,-1 2-4-16,-1 0 0 0,-5 1-1 15,1 3-2-15,-2 2 1 16,-1 4-1-16,2 0 1 16,-3 5 0-16,2 3 1 15,-4 4 0-15,-2 0 0 16,-3 7 0-16,-6-2 0 16,-6 1 1-16,-1-2-1 15,-1-2 3-15,1-4-3 16,5-3 0-16,4-6 0 15,4 0 2-15,5-5-2 16,2-1 0-16,1 0 1 16,4-3 0-16,6-3-1 15,11-2-9-15,7-3-29 16,7-3-41-16,5-1-49 0,1 1-101 16,-2-3-302-16</inkml:trace>
  <inkml:trace contextRef="#ctx0" brushRef="#br0" timeOffset="121299.55">24501 2389 1009 0,'0'-9'118'0,"-2"2"-35"16,2 0-15-16,-2 1-41 15,4 6-25-15,1 3 0 16,5 3-2-16,6 8 3 15,6 6-3-15,4 7 0 16,4 7 1-16,1 5-1 16,-8 3 0-16,-2 6 0 15,-8 7 0-15,-4 3-5 16,-11 5-19-16,-8 7-36 0,-11 0-60 16,-8 5-129-16</inkml:trace>
  <inkml:trace contextRef="#ctx0" brushRef="#br0" timeOffset="121976.07">21953 2567 687 0,'-8'-8'106'0,"-1"0"-24"0,-2 2-28 16,-2 3-1 0,-3 10-5-16,-1 9-12 0,-4 12 0 15,-3 9 1-15,-1 10-9 16,1 5 3-16,4 3-16 16,9 0-9-16,8 1-5 15,12-1-1-15,11-4 0 16,15-2-28-16,14-3-49 15,9-3-88-15,9-6-144 16</inkml:trace>
  <inkml:trace contextRef="#ctx0" brushRef="#br0" timeOffset="127733.74">22465 3124 450 0,'0'-4'214'16,"-3"0"-132"-16,2-2-5 15,-2 0-13-15,3 2-11 16,0-2-8-16,-2 2-12 16,2 1 3-16,0 0-7 15,2-2-13-15,-2 2 5 16,0 0 6-16,0 0-7 15,0 0-3-15,-2 3 14 16,2-4-5-16,-1 3-5 16,1-1-9-16,-2 1 5 0,1-1-10 15,-1 1 6-15,0 0-4 16,0-1-5-16,0 1-1 16,-1 1 2-16,0 0-1 15,1 0-2-15,-2 0-2 16,0 1 1-16,-2 1 0 15,-2 0 1-15,1 4-1 16,-2 0-1-16,3-1 1 16,0 5 2-16,0-3 0 15,1 2-2-15,0 1 1 16,0 0-1-16,4 0 0 16,-1 2 0-16,4-2 0 15,1-2 2-15,1 3 1 0,2-3-3 16,1 1 2-1,1-1-1-15,3-2 1 0,0-1 2 16,0 0-3-16,2-4 0 16,-1-1 3-16,3-4 0 15,-3-3 0-15,-1 1 3 16,3-5-6-16,-2-1 1 16,0-2-1-16,-3-1-1 15,0-1-1-15,-1 1 1 16,-1-2-1-16,0 1 1 15,-2 0-1-15,-2 4 0 16,-2-1-1-16,1 2 1 16,-4 0 0-16,1 3-2 15,-4-3 0-15,-1 1-1 0,-1 2 1 16,-5 0-1-16,0 1-6 16,-3 2-1-16,2 3-6 15,-3 2-7-15,2 2 2 16,-4 5-12-16,0 4-21 15,3 3-51-15,-1 7-43 16,2 0-160-16</inkml:trace>
  <inkml:trace contextRef="#ctx0" brushRef="#br0" timeOffset="129106.3">23293 2888 490 0,'-2'-4'133'0,"2"0"-30"16,0-1 28-16,-1 1-27 16,1 2-14-16,0-1-51 15,0 0 2-15,-2-1-5 16,2 4 1-16,0-3-7 16,-1 2-7-16,1-1-10 15,0 2-5-15,0 0 0 16,0 2-6-16,0-2-1 15,0 1-1-15,0 2-2 16,0 2 2-16,-2 5 2 0,2 4 5 16,-2 5-1-1,2 3-6-15,-2 2 4 0,2-2-3 16,0 1-1-16,2 0 1 16,-2-2-2-16,2-1 1 15,0-3 0-15,-2-3 1 16,1-3-1-16,-1-2 0 15,0-4 0-15,0-2 5 16,0-3-2-16,0 0-3 16,0-1 10-16,0-1 12 15,0 0-10-15,-1-4-10 16,1-1-2-16,-2-3 1 16,0-3 0-16,0-4-1 15,1-1 1-15,-1-4-1 16,1 0-3-16,1-2 3 0,0 2 6 15,1-2-3-15,-1 5-1 16,0 1 4-16,2 4-3 16,-2 3 9-16,-2 1-5 15,2 6-5-15,-1-2-1 16,-1 3 2-16,2 1-3 16,-1 0 0-16,1 2 0 15,0 0 2-15,-3 0-1 16,3 0-1-16,0 0 0 15,0 0-1-15,0 0 0 16,0 0 0-16,0 0-1 16,0 0-3-16,-1 4 1 0,0 2 2 15,-2 5 2-15,0 4 0 16,0 7 0-16,-2 2 1 16,3 0-1-16,2-2 0 15,2 0-1-15,1-5 3 16,0-1-4-16,-1-3 3 15,1-4-2-15,-2-3 1 16,1-2 0-16,-1-2 2 16,-1-1 0-16,0-1 2 15,1-1 0-15,-2-1-1 16,1 2 5-16,1-4-8 16,2-4 0-16,0-3 0 15,0-5 2-15,0-4-1 0,2-3-1 16,-2 3 0-1,-1 2 0-15,-1 2 2 0,1 6-2 16,-2 4 0-16,0 1 1 16,0 5-1-16,0 0-1 15,0 0-5-15,0 2 1 16,0-2-7-16,1 5-2 16,1 2 10-16,-1 4-1 15,4 6-4-15,-2 5-15 16,0 3-8-16,2 3-16 15,0 0-65-15,-2 1-52 16,2 1-209-16</inkml:trace>
  <inkml:trace contextRef="#ctx0" brushRef="#br0" timeOffset="130360.81">24242 3009 411 0,'1'-3'126'16,"-1"1"-76"-16,0-1 16 16,0 0-3-16,2 2-2 15,-2-1-16-15,0 1-7 16,0-1 8-16,0 2-10 15,0 0 5-15,0-3 13 16,0 2-14-16,0-2-9 0,0 2 9 16,3 0 1-16,-3-2-16 15,-3 0-2-15,3-1 13 16,0-1-22-16,0 1 3 16,0 0-7-16,3-1-3 15,-2-2 1-15,1 3 0 16,1-1-1-16,-1 0-2 15,3-1 5-15,-1 0-5 16,-1 1 2-16,2 2-2 16,1-2-1-16,-2 1-3 15,2 4-1-15,0-3 0 16,2 1-4-16,-1 4 4 16,3 1 2-16,1-1-2 15,-2 2 0-15,1-1-2 16,-1 4 1-16,-1 0 1 0,-2-1-1 15,1 1 0-15,-4 0-1 16,-1 1 0-16,-2 3-2 16,-2 0 4-16,-3 3-1 15,-3-1 3-15,-1 5-1 16,-3-2-1-16,-3 1 3 16,0 1-3-16,-1-2 3 15,2 0-1-15,0-4-1 16,3 0-1-16,3-3 1 15,1-2 0-15,3-1 0 16,2-3-1-16,2-2 0 16,0 2 0-16,0-3 0 0,0 0 2 15,2 0-2 1,-2 0 1-16,0 0 1 0,3-3 0 16,5 2-2-16,6-2 3 15,10-4-3-15,8-3 0 16,10-1-23-16,1-3-14 15,-4 4-22-15,-3-1-85 16,-6 1-166-16</inkml:trace>
  <inkml:trace contextRef="#ctx0" brushRef="#br0" timeOffset="140595.53">21103 1710 598 0,'-7'-1'122'16,"2"-1"-60"-16,-1-3 23 16,0 0-13-16,2 4-48 15,2-2-19-15,-1 2-1 16,3 2 4-16,0-1 2 15,0 2 7-15,0-2-1 16,0 1-3-16,2-1-7 16,-2 0-6-16,1 0 1 15,4 1 2-15,4 1 24 16,7-1 3-16,7-1-17 16,7-3-7-16,6 1-4 0,5-3-2 15,-2 3-34 1,-3 2-58-16,-5 5-25 0,-4 1-63 15,-9 0-7-15</inkml:trace>
  <inkml:trace contextRef="#ctx0" brushRef="#br0" timeOffset="140854.9">21113 1928 753 0,'-2'9'142'0,"2"-4"-118"0,0-8 27 15,1 1-22-15,8-2-27 16,7-1 1-16,7-3 4 16,8 0-5-16,6-3-2 15,4 2 0-15,2 1-17 16,3 1-64-16,0-1-17 15,-2 3-69-15,-4 1-171 16</inkml:trace>
  <inkml:trace contextRef="#ctx0" brushRef="#br0" timeOffset="141339.6">21452 1535 813 0,'-15'-4'39'15,"-3"-4"8"-15,5 2 39 16,0-2-26-16,7 5-60 15,1 3 0-15,4 3-5 16,-1-1 4-16,2 4 0 0,-2 0-2 16,4 3 3-1,1 2 2-15,3-1 0 0,3 1 2 16,4 2 2-16,3 0-2 16,2 0 0-16,5 1 1 15,4 1 1-15,-1-1-3 16,2 0 0-16,-2 2-1 15,0-4 1-15,-2-1-3 16,-6 0 1-16,-2-2-1 16,-5 2 1-16,-1-2-1 15,-6 1 1-15,-2 1 4 16,-4 1-3-16,-4 1 3 16,-6 4-3-16,-6 2-1 0,-8 5-1 15,-6 2-18 1,-2 1-60-16,-1 2-54 0,2-3-96 15</inkml:trace>
  <inkml:trace contextRef="#ctx0" brushRef="#br0" timeOffset="144323.67">22290 1601 293 0,'0'0'79'0,"0"0"6"15,0 0 3-15,0-3-34 16,2 1-22-16,-2 0 19 16,0 1 9-16,1-2-19 15,-1 3-5-15,2 0-15 16,-2 0-13-16,0-1-6 16,0 1-2-16,0 1-1 0,0-1 0 15,1 0-1 1,-1 1 2-16,0 4 4 0,0-3 7 15,0 4 7-15,-1 0-11 16,1 2 4-16,-3 0-5 16,1-2-1-16,-2 3 8 15,-3-1-4-15,-1-1-2 16,-2 0-4-16,-5-1-1 16,3-2 1-16,0-1 3 15,-3-3 7-15,9-3 0 16,-2-1 13-16,2-5-6 15,2 0-7-15,3-3-4 16,-1 0 0-16,4-2-7 16,1-1 1-16,1 1 0 0,3 1 0 15,2 4 0-15,1-1-1 16,1 3-2-16,0 0 0 16,1 4 0-16,1 0-1 15,2 2 1-15,0 2 0 16,0 2 1-16,0 1 0 15,0 2 1-15,0 0-1 16,-3-1 5-16,1 3-1 16,-2-2-3-16,1 1 0 15,-1 0-1-15,-4 2 0 16,1-1-1-16,-3 1 1 16,-1 1 0-16,-3 2 0 15,1 2 3-15,-2 2-1 16,-3 2 0-16,-1 1 2 15,-2 1-1-15,-2 2 2 0,-4 0-2 16,-1 1-2-16,-4 0 1 16,0-1-2-16,-4-1 1 15,1-4-2-15,-1 2 1 16,1-6 2-16,2-1-3 16,1-2 0-16,3-3 0 15,2-3 1-15,1-1 1 16,0-1 0-16,1-4 2 15,1-1 0-15,2-1 0 16,2-3-1-16,-1-3-1 0,5 0-1 16,2-2 0-1,1-1-1-15,3 2-2 0,3-1 2 16,0 4-2-16,0 1 1 16,4 2-1-16,2 1 2 15,-1 3-2-15,1 1 0 16,-1 3 0-16,-2 2 1 15,-2 2 1-15,1 3-1 16,-1-3 1-16,0 3 0 16,2-1 0-16,0-1 0 15,3-1 0-15,-1-2 0 16,1 0 0-16,3-3-2 16,0-1-12-16,2-2-24 15,2-1-60-15,-3 1-50 0,3-3-91 16</inkml:trace>
  <inkml:trace contextRef="#ctx0" brushRef="#br0" timeOffset="145335.64">22526 1219 511 0,'-6'0'137'15,"0"-1"-92"-15,2-3 62 16,-2 0-14-16,3 3-33 0,1 0-28 16,1-1-7-16,1 2 0 15,1 0-13-15,-1-1 1 16,3 1 4-16,-1-1-3 16,1-1-2-16,3 1-1 15,1-1-7-15,5 0-2 16,0 2-1-16,1 4 0 15,-1 0-1-15,2 2 0 16,-2 4 0-16,-2 2 0 16,-1-2 0-16,0 2-1 15,-4-1 1-15,-4 0 0 16,-2 0 0-16,-3 0 0 16,-3 3-1-16,-3-2 0 15,1-2 1-15,0-1-2 16,0-6 0-16,4 0 2 0,2-3 4 15,3 0-3-15,2-1 3 16,1-2-4-16,2 1-2 16,2-6 2-16,5 2 0 15,1-2 0-15,4 2 0 16,0 3 0-16,0 3-1 16,1 3-1-16,0 1 1 15,-2 3-1-15,1 3 2 16,-2 5-3-16,3-1 2 15,-4 3 1-15,-2 0 0 16,0-3-3-16,-6 0 2 16,-1-1 2-16,-7-3-1 0,-4-1 2 15,-6 3-2-15,-5-2 0 16,-5 2-1-16,-3 0-3 16,-3-1-17-16,3-2-29 15,0-3-27-15,3 0-46 16,3-2-61-16,4-1-352 15</inkml:trace>
  <inkml:trace contextRef="#ctx0" brushRef="#br0" timeOffset="145675.01">23051 1654 930 0,'-4'-2'111'15,"1"-4"-68"-15,-1 1-7 16,4-1-36-16,10 5-4 15,5-1-2-15,7 0 4 16,5 2-14-16,6-3-6 0,-4 2-4 16,0-1-39-16,-7 2-5 15,-5 0 15-15,-4 3-21 16,-4 0-32-16,-4 4 3 16,1 0-102-16</inkml:trace>
  <inkml:trace contextRef="#ctx0" brushRef="#br0" timeOffset="145875.71">23159 1780 607 0,'0'5'109'16,"0"-5"-14"-16,3 0-3 0,1-3-32 16,1 1-28-16,3-3-21 15,3-1-5-15,5 0-6 16,5 1 0-16,3-2-2 15,5 0-32-15,2 1-49 16,-1 2-34-16,5 1 28 16,-4 2-228-16</inkml:trace>
  <inkml:trace contextRef="#ctx0" brushRef="#br0" timeOffset="146763.64">23834 1485 620 0,'-3'-10'96'15,"-5"-2"-42"-15,1-3 37 16,0 5-30-16,1 0-29 16,-4 1-13-16,4 1-3 15,-2 2-1-15,-2 1-12 16,-2 0 5-16,-2 2-1 16,-2 3-4-16,-3 0-1 15,1 3 4-15,-3 2 2 0,1 0-8 16,2 4 3-16,1-1 0 15,5 1-3-15,1 5 0 16,4-3 0-16,2 1 0 16,4 0 0-16,2 0 1 15,2 0 0-15,4-1 0 16,1 0 1-16,4 1-1 16,6 0 0-16,0-2 0 15,3 0-1-15,1 1 2 16,2-1-1-16,-1 0 0 15,-1-1-1-15,-3-1 0 16,-2 1 0-16,-1 1 1 0,-6-2-1 16,0 1 1-1,-3-1 0-15,-4-1 1 0,0 0-2 16,-3 2 0-16,-3-2 3 16,-2 1 0-16,-2 1 0 15,-4-1 1-15,-2 1 1 16,-3-1-4-16,-4-1 3 15,4-2-3-15,-2 1 0 16,4-2-1-16,3-2 1 16,2 0 5-16,1-2-6 15,2-2 2-15,1-1 2 16,1 0-3-16,0-1 1 16,1-1 3-16,0-2-5 15,0 0 6-15,3-3-6 0,0-2 2 16,6 0-2-16,0-3 0 15,4 0-1-15,1-1 1 16,1-1 0-16,1 2 0 16,2-1 0-16,1-1 0 15,-1 0 0-15,1 0 1 16,-3-2-1-16,0-1 0 16,-1 1 0-16,-2 2 0 15,-4-2 1-15,-1 1-1 16,-4-1 0-16,-4-2-2 15,-1 1 1-15,-10 1-7 16,-1 2-22-16,-7 7-15 16,-6 5-55-16,-7 11-13 15,-2 10-116-15</inkml:trace>
  <inkml:trace contextRef="#ctx0" brushRef="#br0" timeOffset="171676.65">17216 2523 335 0,'2'-8'80'0,"0"2"60"16,0-2-87-16,1 0-11 0,-1 1 30 16,-2 0-6-1,1 3-41-15,1-2 23 0,-2 1-16 16,3 0-15-16,0-1-8 16,1 1 5-16,2 0 5 15,-2 1 25-15,1 3-6 16,-2 0-7-16,-3 1-7 15,0 0-9-15,-2 0-3 16,2 0-8-16,0 1-1 16,-1-1-1-16,1-1-1 15,0 1 1-15,1 0 3 16,-2 1 4-16,1-1 0 16,1 1 2-16,-1-1-3 0,0 0 2 15,5-1 0 1,1 0 5-16,7-1-6 0,2 1-6 15,6-3-3-15,3 2 0 16,-2 0 1-16,2 2 0 16,-2 0-1-16,1 0 0 15,-7-3 0-15,2 6 0 16,-1-3 0-16,4 0 0 16,1 0 0-16,2 0 1 15,6 0-2-15,5-3 1 16,4 0-1-16,2 0-5 15,3-3 2-15,6-1 2 0,2 0 0 16,0-1-3 0,4 1 3-16,-1 1-6 0,-4 2-4 15,-5-1 3-15,-8 4 0 16,-7-1 4-16,-5 2 2 16,-10 2 2-16,-1-1 0 15,-3-1 1-15,1 0-2 16,-1-1 2-16,4-1 0 15,1 1 1-15,2-4-1 16,0 2 0-16,-3 1-1 16,-4 1-2-16,-2 1-20 15,-2 0-17-15,-6 0-56 16,-2 1-10-16,0 2 40 16,-7 4-83-16,-6-1-304 15</inkml:trace>
  <inkml:trace contextRef="#ctx0" brushRef="#br0" timeOffset="172359.84">17234 2606 522 0,'-6'-1'42'16,"1"-2"-33"-16,2 0 1 16,0-1 46-16,0 2-8 15,1-3 43-15,2 4-72 16,0-2 28-16,0 0 21 15,0-2-36-15,0 5 13 16,0-3-2-16,-2 1-14 16,2 2-8-16,0-2-5 15,0 1-5-15,0 1-1 16,6-1 1-16,-5 1-5 16,4-3-6-16,3 0 2 0,1 1 4 15,10-3-3 1,9-2 7-16,8-1-3 0,6 0 6 15,9-1 3 1,5-1-12-16,7-1 4 0,4 0 0 16,2 0-8-16,1 1 1 15,0 2-2-15,-3 0 1 16,0 0 0-16,-2-2 4 16,6 3-1-16,-1-1 2 15,4-3 2-15,-6 4-6 16,-8-1 3-16,-10 3-3 15,-11-2 6-15,-11 1 0 0,-11 2 0 16,-6 1 3 0,-5 0-4-16,-4 3 0 0,-2-2-3 15,0 2-1-15,0 0-1 16,0 0-1-16,0 0-1 16,0 0 0-16,0 0-1 15,-2 0-7-15,2 0-18 16,0 0-34-16,-3 5-6 15,-1 3-61-15,-6 2-88 16,-2 6-170-16</inkml:trace>
  <inkml:trace contextRef="#ctx0" brushRef="#br0" timeOffset="173274.79">22416 3582 287 0,'-11'3'19'15,"1"-1"-2"-15,2-4 1 16,2 2 20-16,0-1-26 16,-2 1-12-16,-1-2-68 15,-4 2 56-15,2-2 10 0,-1-1-51 16,0-1 53-16,3-2 0 15,3-1-5-15,-3 0-13 16,0-1 17-16,2 0-103 16,-2 0 104-16,-2 1 18 15,2 2-15-15,-1 0-6 16</inkml:trace>
  <inkml:trace contextRef="#ctx0" brushRef="#br0" timeOffset="174106.69">22173 3493 208 0,'-6'-4'94'16,"4"3"-56"-16,0 0 0 15,1-1-3-15,2 1 3 16,-1 1 25-16,0 0-22 0,-1 0-17 16,1 0 1-16,0 0-8 15,-3 0-4-15,3 0-5 16,0 1-5-16,0-1 2 16,0-1 1-16,3 1 5 15,-2 1 14-15,-1-1 16 16,4 2 14-16,-1 0-12 15,4 0-13-15,3-1-12 16,7 0-6-16,4-2-6 16,0-2-6-16,4 2 1 15,0-2 0-15,4-1 0 16,-1 1-1-16,0 0 0 16,2-1 0-16,-3 1 1 15,3-1-1-15,-2 2 0 16,2-4 0-16,0 4 0 0,3-1 1 15,2-1-1-15,6 2 0 16,5-1-2-16,2 0-1 16,4 0-9-16,0 1 5 15,-5 1-4-15,-1 2 2 16,-6-1 0-16,-1 2 4 16,-1-2 4-16,-2 0 1 15,2-2 0-15,-1-1 1 16,0 2 5-16,3-4-1 15,-1 2 2-15,0-2-2 0,3 1 0 16,-3 1 2 0,1-1-3-16,0 1-3 0,-1 1-1 15,0 1 2-15,0 0-2 16,2 1 1-16,1-1-1 16,3 1 0-16,-2 0 0 15,3 1 3-15,1-1-3 16,-1 2 1-16,-1-2 0 15,-1 0 3-15,-6 0-2 16,-1-1 2-16,-4 0 5 16,-3 0-4-16,-1-2-1 15,0 3 0-15,-1-1 0 16,2-1-4-16,-2 4 4 16,-1-2-2-16,-2 2 1 15,-2 0-2-15,-2 0-1 0,-5 3 1 16,-4-4 4-16,-3 1 4 15,0 0 10-15,-3-2-4 16,3 2-3-16,-3-1 5 16,2 0-10-16,-1 1-5 15,2-2-1-15,-3 0 0 16,2 1 1-16,-2-1-1 16,-1 0-1-16,-1 0-2 15,1 0 2-15,-2 0 2 16,-1 0-2-16,-1-1-16 15,-2 1-54-15,-4-2-109 16,-8 1-87-16</inkml:trace>
  <inkml:trace contextRef="#ctx0" brushRef="#br0" timeOffset="175915.55">20419 3163 602 0,'0'-3'15'0,"-2"-2"3"16,2 1-16-16,-1-1-2 16,-1 4-2-16,4 1-47 15,-4 1 20-15,1 2-6 16,-2 0-56-16,1 1-2 16</inkml:trace>
  <inkml:trace contextRef="#ctx0" brushRef="#br0" timeOffset="177107.47">22241 3113 131 0,'-1'0'395'16,"-2"0"-308"-16,3-3-49 15,0 2 24-15,0-1-12 16,3 2-17-16,-2-1-12 16,1-1 4-16,-2 2 7 0,0-1 0 15,0 1-14-15,0 0-6 16,0 0-4-16,-2 0-4 16,2 0-3-16,0 0-1 15,-1 0 1-15,2 0 0 16,-1 0 4-16,0 0 2 15,0 0 5-15,0 0-3 16,0 0-2-16,0 0-3 16,0 0-2-16,0 0 0 15,0 0 1-15,0-2-3 16,0 2-1-16,0 2 1 16,0-2 0-16,0 0 0 15,0 0 2-15,2 0-4 0,-2 0 2 16,0-2 0-16,0 2 0 15,0 0 1-15,-2 0-1 16,2 0-1-16,0 2 0 16,0-2 1-16,0 1 0 15,0-1-4-15,0 0 1 16,0-1-1-16,0 2-6 16,0-1-3-16,0 0 5 15,0 2-4-15,0-2-5 16,0 0-22-16,0 1-42 15,0 1-45-15,2-1 51 16,-2-1-252-16</inkml:trace>
  <inkml:trace contextRef="#ctx0" brushRef="#br0" timeOffset="178384.91">23138 3087 481 0,'0'0'96'0,"-2"0"-39"16,2-3-11-16,0 3 4 15,0-3-31-15,0 3-15 16,2 0-4-16,-2 0 1 16,0 0-2-16,0 0 2 15,0 0-1-15,0 0 2 16,0 0 1-16,-2 0 8 15,2 3 4-15,0-3-1 16,0 0 2-16,0 0 1 16,0 0-10-16,-1 0 2 0,1 0-4 15,0 0 4-15,0-3 0 16,1 3-5-16,-1-1 0 16,0 2-4-16,0-1 2 15,0 0-1-15,0 0-1 16,0 0 0-16,0-1 0 15,0 1 0-15,0 0-8 16,0 0-24-16,0 0-37 16,-1 1-46-16,1-1-25 15</inkml:trace>
  <inkml:trace contextRef="#ctx0" brushRef="#br0" timeOffset="-213862.36">10856 2205 531 0,'-3'-3'42'0,"1"-3"23"15,-1 1-16-15,-2-1 34 16,5 2-68-16,-1 4 13 15,1-4-6-15,0 4-14 16,1 0-7-16,-2 0 2 0,1 0 17 16,0 0 4-1,0 0 11-15,-1 0 27 16,1-1-14-16,-2 1-25 16,0-2 5-16,0-1 4 0,-1 2-17 15,2-2 6-15,-1 2 8 16,2-1-9-16,0 1-8 15,2-2-4-15,-1 0-8 16,4-2 0-16,5-2-1 16,2-3 2-16,6-2-1 15,3 1 0-15,6-2 2 16,3 1-1-16,2-1 0 16,4 1 0-16,-2 1 2 15,2-1 1-15,-2 2-4 16,2 1 0-16,-1 3-2 0,-2-1 2 15,0 5 0 1,0 0 0-16,0 2-2 0,-5 3 1 16,1 1-2-16,-5 3-1 15,-2 1 1-15,-3 1-2 16,-6 0 3-16,3 1-4 16,-7 2 6-16,0 1 0 15,-3 1-3-15,3-2 3 16,-3 3 0-16,-2-1-1 15,1 2-1-15,-4-1-1 16,-1 2 0-16,-3-2 3 16,-3 2-1-16,-1 0 2 15,-5 0-1-15,-3 4 0 16,-3-1 0-16,0 2 0 0,-6-1 0 16,0 1 1-16,2 1-1 15,1 1-1-15,-4-1 1 16,4 2 0-16,-1-2 0 15,1-4 0-15,-3 1 0 16,3-3 0-16,0 0 0 16,0-2 1-16,-1-1-1 15,1-2 2-15,1-2-2 16,0-2 1-16,3-1 0 16,-1 0 0-16,2-4 0 15,4 1-1-15,1-1 1 16,0 0-1-16,2 1 0 0,1-4 0 15,2 0-13-15,-1 1-23 16,4-1-13-16,1 0-28 16,-1 0-71-16,2 0-109 15</inkml:trace>
  <inkml:trace contextRef="#ctx0" brushRef="#br0" timeOffset="-213255.65">11156 2384 636 0,'1'-4'142'0,"-1"-4"-22"16,-3 0-62-16,0 4 17 16,2 2-47-16,-1 0-17 15,1 2-3-15,-2 2-4 16,-4 3 8-16,-1 1-2 16,-3 5 3-16,-5 1-2 15,-2 2 4-15,-3 3-5 0,-4 2-3 16,-3 0 1-16,-5-1-2 15,-2-1-3 1,0-1 4-16,1-3-4 0,4-3-2 16,6 0 1-1,3-1-2-15,6-2 0 0,2 0 0 16,3 1-1-16,3 0 1 16,2-2-1-16,3 3 2 15,4-2 0-15,1 1-1 16,3-1 5-16,5 3-1 15,4-1 0-15,1-1-2 16,5-1 2-16,2 1-3 16,3 0-1-16,1-2 1 0,2 5 0 15,1-2-1 1,-2 3 0-16,-1 0 0 0,-2-1-1 16,-1-1 1-16,-3-2-4 15,0-1-3-15,-4-2-14 16,-1-3-5-16,-3 1-20 15,-3-3-20-15,1 2-66 16,-3-4-101-16,0 1-290 16</inkml:trace>
  <inkml:trace contextRef="#ctx0" brushRef="#br0" timeOffset="-212647.29">11725 2442 685 0,'-6'-5'175'0,"-1"1"-122"16,3-3 36-16,-1 4-52 15,1 1-25-15,1 2-11 16,0 2 0-16,-4 5 6 15,0 1 3-15,-3 5-2 16,-2 3 4-16,1 1-3 16,1 0 5-16,-1 0-9 15,7-3-1-15,0-1-1 16,1-2 3-16,1-2-4 16,2-3 2-16,2-1-1 15,1-2 5-15,1 0 14 0,5-3-7 16,2 0 1-16,3-4-10 15,7-3-3 1,9-8-3-16,3-2 2 0,3-5-2 16,1-5 1-16,-4-2-2 15,-6-2 2-15,-6-2-1 16,-7 2 2-16,-4 3-2 16,-10 3 0-16,-10 5-7 15,-10 5-19-15,-10 8-12 16,-12 5-11-16,-7 7-50 15,-3 11-92-15,1 7-252 16</inkml:trace>
  <inkml:trace contextRef="#ctx0" brushRef="#br0" timeOffset="-205186.44">1905 4506 448 0,'-1'-5'285'0,"-5"2"-157"16,1 0-48-16,-1-3 13 0,-4 4-55 15,5 2-27 1,-1 1-3-16,0 3-2 0,-4 4 8 16,1 1 3-16,-4 6 3 15,-1 3-4-15,-2 2-2 16,4 2-4-16,-2 4-3 15,1 1-4-15,1 1 1 16,4 3-3-16,2-3 0 16,5-1 0-16,1-4-1 15,5-4-4-15,3-5-5 16,6-4 0-16,4-3 3 16,7-7-3-16,6-8-9 15,7-6-16-15,1-6 0 16,2-7-4-16,-2-1 14 0,-6-1 14 15,-5-1 8-15,-7 7 2 16,-6 2 16-16,-5 4 27 16,-4 6-5-16,-3 4 1 15,-3 2-6-15,-1 3-20 16,-1 2-13-16,1 2-1 16,-2 1-1-16,1 6 2 15,-3 4 3-15,0 2 0 16,-1 3 1-16,3 0 1 15,3 0 0-15,3-1-3 16,2-4 2-16,1 1-2 16,1-4 3-16,3-1 1 15,1-4 4-15,2-2 2 16,1-6-6-16,2-2-3 16,5-7 0-16,3-7-3 0,1-3 0 15,1-6-6-15,-1 1-5 16,-7 1 6-16,-3-1-2 15,-6 2-1-15,-6-1 5 16,-5 3 2-16,-4 3-3 16,-10 5-11-16,-4 10-7 15,-11 10-3-15,-5 12 0 16,-7 9-15-16,0 5-43 16,4 6-26-16,9-1-86 15,9 3-89-15</inkml:trace>
  <inkml:trace contextRef="#ctx0" brushRef="#br0" timeOffset="-204260.08">2548 4475 944 0,'-12'-9'68'0,"-4"1"7"16,2 0-8-16,5 1-43 16,3 6-24-16,2 2-10 15,8 4 4-15,-4 5 6 16,0 3 0-16,-4 8 0 0,4 1 0 16,0 3 1-16,-2 1-1 15,1-1 1-15,-3 1 0 16,2 0-1-16,-1-2 0 15,-2-2 1-15,2 0-1 16,0-7 0-16,2-3 0 16,-3-6 0-16,4-3 1 15,0-3 4-15,4-3 4 16,-4-3-9-16,1-7 1 16,4-6-1-16,1-8 1 15,3-3-1-15,4-1 0 16,4 0 0-16,2 4-1 15,2 2 1-15,-2 2-3 0,5 4 0 16,0 0 0-16,-2 5 3 16,-1 4-1-16,-4 3-3 15,4 2 3-15,-5 7-3 16,-2 2 4-16,-1 3-5 16,-3 6 4-16,-1 2 1 15,-3 5 0-15,0 0 0 16,-4 3 0-16,-2-1 0 15,0 2 1-15,-2 2-1 16,2-1 0-16,-3-1 0 16,6-4-1-16,-1-3 1 15,-1-4 1-15,1-5-1 16,2-4 0-16,1-3 1 16,5-6 5-16,1-7-5 0,10-5-1 15,5-8-1-15,5-6-2 16,5-3-16-16,1-2-9 15,1-4 7-15,0 1 9 16,-8 1 8-16,-7 4 4 16,-8 4 2-16,-9 9 0 15,-2 5 3-15,-4 8-4 16,-4 7-1-16,-1 5-8 16,-4 7 5-16,-4 6-1 15,-2 4-1-15,0 5 0 16,0 0-5-16,6 1-4 15,3-1 0-15,5-5-3 0,1-3 6 16,3-3 3-16,2-2 0 16,6-3 7-16,-2-3 1 15,3 0 1-15,3-1 3 16,0 2-2-16,1 1 2 16,-2-2 0-16,-5 3 1 15,1 0 0-15,-10 2 3 16,-6 5-8-16,-4 5-7 15,-8 0-53-15,-5 3-47 16,-1-1-104-16</inkml:trace>
  <inkml:trace contextRef="#ctx0" brushRef="#br0" timeOffset="-203976.52">3374 4501 883 0,'-3'-9'50'0,"-7"0"6"16,1 1 34-16,0-1-29 15,2 4-44-15,4 2-14 16,3 1-3-16,-2 2-7 16,2 2 2-16,2 3 5 15,-2 7 0-15,-2 1 0 16,2 8 1-16,-3 1-1 0,3 3 0 15,-3 3-1-15,3-2 1 16,3 1-15-16,2-2-37 16,1-4-43-16,2-4-16 15,4-5-103-15</inkml:trace>
  <inkml:trace contextRef="#ctx0" brushRef="#br0" timeOffset="-203573.01">3647 4383 828 0,'0'-8'109'0,"-4"3"-22"15,-1 1-8-15,1 1-48 16,1 3-31-16,1 1-1 0,2 6 1 16,-1 5 5-16,-1 5 0 15,1 5 1 1,-2 5 9-16,0 2-2 0,1 2 1 15,0 1-5-15,1 1-4 16,-1 0 0-16,0-2-3 16,4-1-2-16,-2-3 0 15,2-6 1-15,-2-3-1 16,1-6 2-16,-2-3 0 16,1-5-1-16,0-2 4 15,0-4-1-15,-2-2-4 16,2-5-8-16,0-5-7 15,2-3-1-15,1-10-1 0,5-1-4 16,4-4 2-16,6 0-13 16,5 3 0-16,2 1-31 15,1 4-10-15,3 4-7 16,-4 3-47-16,2 5-10 16,-8 5-306-16</inkml:trace>
  <inkml:trace contextRef="#ctx0" brushRef="#br0" timeOffset="-203345.75">3300 4659 844 0,'-20'1'37'16,"5"-2"57"-16,8-6-20 15,4-3-59-15,7 1-15 16,10 1-1-16,13-1-4 16,10-7-50-16,17-2-34 15,8-4-76-15,8-2-162 16</inkml:trace>
  <inkml:trace contextRef="#ctx0" brushRef="#br0" timeOffset="-202859.89">3974 4458 705 0,'-18'9'123'0,"3"-3"-80"16,5-4-3-16,2-2-24 15,5 5 5-15,1 1 21 16,-2 0-28-16,1 6 5 15,2 1-4-15,1 3-5 16,-2 1 1-16,2 3-8 16,0-3-1-16,2 2-2 15,-1-2 3-15,2 2-3 16,1-4 0-16,1-1 0 16,-2-2 3-16,3-4-3 0,-3-3 3 15,0-2 2-15,2-6 7 16,2-5-3-16,2-4-6 15,6-4-1-15,3-4-2 16,1-4 1-16,4-5-1 16,-1 1 0-16,-1-3-5 15,-2-1 2-15,1 2-1 16,-4 5 1-16,-6 5 1 16,-2 7-1-16,-5 8-30 15,0 2-5-15,-3 10 32 16,3 3-2-16,-3 7-22 15,-3 7-6-15,3 2-31 0,-3 1-34 16,0 1-22 0,6 0 103-16,7-5 8 0,7-4-202 15</inkml:trace>
  <inkml:trace contextRef="#ctx0" brushRef="#br0" timeOffset="-202596.54">4408 4525 594 0,'15'-25'93'0,"-9"0"70"15,1 0-65-15,-7 3-11 16,-4 2-39-16,4 6-9 16,-3 3-12-16,3 3 7 15,0 4-24-15,0 3-10 16,-3 2-7-16,1 2 1 0,-2 6 6 16,-5 5 2-16,-3 6-2 15,-3 8 0-15,2 2-2 16,1-1 2-16,4 1-12 15,4-4-6-15,4 0-17 16,4-3-12-16,7-5-29 16,5-3-15-16,7-12 11 15,12-6-78-15,7-8-74 16</inkml:trace>
  <inkml:trace contextRef="#ctx0" brushRef="#br0" timeOffset="-202327.98">4746 4391 692 0,'-3'-31'175'15,"-3"6"-46"-15,-4 3-36 16,2 5-36-16,1 7-7 16,4 6-22-16,-1 1-26 15,4 1-2-15,0 4-9 16,0 3 9-16,-2 7 0 16,-1 3 0-16,1 7 1 15,0 5-1-15,-1 2 0 16,1 4 1-16,4-2-1 15,-1 2 1-15,5-4-1 16,3-2 0-16,1-2-1 16,4-2 0-16,1-3-9 15,2-5-15-15,-1-3-14 16,-1-4-16-16,3-7-79 16,-1-2-91-16</inkml:trace>
  <inkml:trace contextRef="#ctx0" brushRef="#br0" timeOffset="-202129.49">4689 4434 941 0,'-23'7'89'0,"8"-6"-31"15,5-2-5-15,4-6-39 16,6 5-14-16,6 1 0 15,11-3-9-15,9-2-45 0,9-3-90 16,11 0-93-16</inkml:trace>
  <inkml:trace contextRef="#ctx0" brushRef="#br0" timeOffset="-198598.26">6090 4335 613 0,'2'-2'66'0,"-2"-1"16"16,-2-2-9-16,-1 2-37 0,0-1 0 16,2 2-6-16,-2-1-7 15,-3-1-12-15,0 1-1 16,-3 0 7-16,-3 1-1 15,-6 2 2-15,-2 1-8 16,-5 3 7-16,-3 6-6 16,3-1 0-16,-1 8-6 15,3 0-1-15,3 1-1 16,1 2-2-16,9 0-1 16,0-3 1-16,6-3-2 15,4-1 0-15,3-6 1 16,2-2 3-16,3 0 3 15,4-5 3-15,3-3 0 16,8-4-4-16,5-2-3 0,2-7 0 16,4 1-2-1,-1-5 1-15,-3 0-2 0,-3-2 2 16,-5 1-1-16,-6-1 1 16,-2 4 0-16,-7 4 10 15,-2 5 7-15,-4 2-18 16,2 6-5-16,-3 6-1 15,0 2 5-15,0 9 1 16,0 5 0-16,0 6 0 16,0 2-14-16,0 6-28 15,0-3-104-15,3 0-85 16</inkml:trace>
  <inkml:trace contextRef="#ctx0" brushRef="#br0" timeOffset="-198195.49">6958 4238 860 0,'-1'-14'43'15,"-2"0"45"-15,-1 1-13 16,-1 3-31-16,4 5-38 16,1 3-6-16,1 0-4 15,1 2-2-15,-2 4 5 16,-2 3 1-16,2 6 0 15,-3 6 0-15,2 3 1 16,-3 5-1-16,3 2 0 16,-2 0 0-16,-3 3 0 15,3 3-9-15,-4 1-51 16,1 1-50-16,-2 1-9 16,-1-5-47-16,-1-5-124 15</inkml:trace>
  <inkml:trace contextRef="#ctx0" brushRef="#br0" timeOffset="-197791.15">6941 4328 858 0,'3'-15'78'0,"-3"3"54"15,-2 0-71-15,1 3-45 16,1 6-16-16,1 1-4 0,4 6 0 15,3 1 4-15,3 3 0 16,3 6 0-16,3 5 0 16,1 2-1-16,0 1 2 15,0 2-2-15,-3 1 2 16,4 0 0-16,-4-4-1 16,3 0 0-16,-4-4 0 15,-1-4 1-15,-4-3-1 16,-1-3 0-16,-3-3 5 15,-3-3 17-15,1-3 41 16,-2-4-54-16,4-7-7 16,2-2-2-16,-1-7 0 15,4-6 0-15,-2-2-5 16,-2-4-8-16,0-2-18 16,2 2-13-16,2 0-2 0,-1 4-44 15,4 7-43-15,-1 7-58 16,-3 7-18-16</inkml:trace>
  <inkml:trace contextRef="#ctx0" brushRef="#br0" timeOffset="-197475.4">7421 4318 792 0,'-2'0'105'16,"-1"-2"8"-16,-1-1-27 16,2-1-60-16,1 3-26 15,1 1-1-15,1 3-4 16,1 2 4-16,-1 7 1 16,2 2 0-16,2 7 0 15,-1 4 1-15,0 1-1 16,3 1 0-16,2 2 0 15,-2-1-2-15,-1 0-5 16,0 2-13-16,0 1-24 16,-3-5-34-16,0 1 0 15,-3-5-39-15,0-5-60 16</inkml:trace>
  <inkml:trace contextRef="#ctx0" brushRef="#br0" timeOffset="-197254.14">7457 4422 621 0,'-2'-17'231'0,"1"3"-85"15,-2 0-52-15,0 1-48 16,0 5-33-16,4 1-10 16,4 0-3-16,5 1-2 15,6 2 1-15,7-3-9 16,4 3-16-16,8-1-10 0,0 2-48 15,-2 1-19-15,-4 0-31 16,-2 6-66-16</inkml:trace>
  <inkml:trace contextRef="#ctx0" brushRef="#br0" timeOffset="-197079.22">7506 4512 702 0,'-19'12'133'16,"5"-7"-43"-16,4-3 18 16,6-5-80-16,3 1-28 15,10-1-2-15,11-5-29 16,8-1-70-16,12-5-99 16,14-3-157-16</inkml:trace>
  <inkml:trace contextRef="#ctx0" brushRef="#br0" timeOffset="-196567.55">8122 4241 858 0,'-18'-7'121'16,"0"0"-22"-16,3-3-31 16,6 2-21-16,3 3-17 15,2 0-26-15,4 2-4 16,0 3-8-16,0 3 5 15,-2 5 3-15,-2 2 0 0,-2 7 0 16,0 4 0-16,1 3 0 16,7 53 1-16,1-62-1 15,0 0 0-15,0-3 0 16,0 1 0-16,4 10-1 16,-2-3-4-16,-2-4-4 15,0-5-9-15,-3-5 16 16,1-4 2-16,-1-2 11 15,0-3 1-15,0-8-11 16,2-3-1-16,2-8 0 16,2-8 0-16,6-5 0 15,3-4 0-15,4-4-3 16,2 4 3-16,0 1 0 16,2 6 0-16,-3 9-4 15,-1 9 2-15,-3 5 0 0,-1 4 2 16,0 7-2-16,0 2-4 15,1 9 3-15,-1 6 1 16,0 4-5-16,-5 5-4 16,0 4-4-16,-2 0-1 15,-4 1 0-15,1-1-1 16,0-1-35-16,-2-3-59 16,-6 0-33-16,0-4-112 15</inkml:trace>
  <inkml:trace contextRef="#ctx0" brushRef="#br0" timeOffset="-196385.12">8202 4414 926 0,'-10'-5'106'16,"4"-1"-30"-16,2-3-12 15,2-1-45-15,8 5-19 16,9 0-5-16,8-1-10 15,8 1-39-15,10 1-82 16,6-3-104-16</inkml:trace>
  <inkml:trace contextRef="#ctx0" brushRef="#br0" timeOffset="-195571.37">9625 4100 832 0,'-4'-22'9'0,"-3"-5"76"15,-6 1 24-15,-3-1-39 16,3 7-20-16,1 5-26 16,3 7-19-16,3 3-5 15,-3 13-2-15,-4 7 0 16,-3 12-1-16,-1 8 1 15,0 12 1-15,1 3 0 16,10 1 1-16,3 1-5 16,4 1-8-16,4-2-7 15,-2-2-15-15,3-6-3 16,-3-3-43-16,0-4-11 0,-6-7-104 16,-3-3-134-16</inkml:trace>
  <inkml:trace contextRef="#ctx0" brushRef="#br0" timeOffset="-195075.75">9390 4520 700 0,'0'-20'104'16,"0"0"10"-16,0 3 0 15,-3 2-60-15,3 1-32 16,7 5-21-16,6-2-1 16,13 2-1-16,10-5-1 15,13 1 2-15,6-1-8 16,3 2-24-16,0 1-3 15,-7 0-10-15,-6 2 14 0,-12 4 18 16,-9-2 13-16,-11 4 18 16,-7 0 51-16,-3 3-25 15,-4 0-21-15,-1 0-13 16,1 0-8-16,-2 3-2 16,-3 4 0-16,-3 2 2 15,-2 4 1-15,1 4 3 16,2 1-3-16,4 1-1 15,2 3 0-15,4-2 3 16,1-2-2-16,3 0 0 16,0-4-1-16,1 0 0 15,5-6 3-15,-3-2 5 16,3-3 10-16,3-6 0 0,2-2-12 16,3-4-6-1,3-6-2-15,2-4 0 0,-4-1-5 16,-2-4-7-16,-4-1-3 15,-7 0-1-15,-7 0 2 16,-7 2-10-16,-3 5 3 16,-7 3-16-16,-7 11-14 15,-5 7-25-15,0 8 8 16,-2 6-36-16,2 5-37 16,5-1-127-16</inkml:trace>
  <inkml:trace contextRef="#ctx0" brushRef="#br0" timeOffset="-194649.28">10182 4360 887 0,'15'-11'176'16,"-3"-2"-105"-16,-9-1-23 16,0 1-5-16,-3 5-9 15,3 0-13-15,-2 4-13 16,0 3-7-16,1-1-1 15,0 2-3-15,-2 0 0 16,4 2 2-16,3-1 0 16,1 3-1-16,4 4-1 15,3 0 2-15,-2 4 0 16,2 2-1-16,2 4 2 16,-1 3 0-16,1 5 0 0,-4 1-1 15,0-1 0-15,-3-1 1 16,-4-2 0-16,-2-3-8 15,-4-6-3-15,-5-1 0 16,-4-4 5-16,0-4 6 16,-3-2 2-16,1-8-2 15,0-5-1-15,5-5-4 16,3-9-1-16,6-6-6 16,9-6-27-16,9-6-19 15,9-4-37-15,7 0-42 16,5 2-20-16,5 4 46 15,4 9 73-15,-2 8-197 0</inkml:trace>
  <inkml:trace contextRef="#ctx0" brushRef="#br0" timeOffset="-194184.46">10993 4154 650 0,'-2'-4'158'0,"-2"-3"-42"15,0 1 3-15,2-2-48 16,-1 3-38-16,3 2-22 0,0 3-11 16,0 2-4-1,2 2-3-15,-1 6 7 0,1 7 2 16,1 6-2-16,-2 9 0 16,1 5-1-1,-2 5 3-15,4 2-3 0,-1 2 2 16,2 0-2-16,-3 0-2 15,5-4-25-15,-4-4-10 16,0-6-19-16,0-10-37 16,-1-6 17-16,-2-9 77 15,-2-7 3-15,0-7 2 16,1-7 3-16,1-5 25 16,0-5 3-16,3-1 17 15,2 1 0-15,1 2-19 16,2 5-18-16,0 3-3 0,2 2-7 15,2 4-6-15,2 3 1 16,5 3-1-16,4 2-1 16,3 5 1-16,4 2 0 15,2 1 0-15,3 4-1 16,1 0-12-16,3 2-22 16,0-2-67-16,-6 2-17 15,0-4-99-15</inkml:trace>
  <inkml:trace contextRef="#ctx0" brushRef="#br0" timeOffset="-193942.8">11621 4284 1052 0,'-12'-2'36'0,"-2"-3"20"16,3-2 22-16,5-1-49 15,3 3-29-15,4 5-2 16,7-2-12-16,7 2-10 16,7-2-10-16,10-1-5 15,6-1-12-15,2 1-42 16,-2-2-15-16,-7 2-31 16,-7 2-18-16,-9 2-102 15</inkml:trace>
  <inkml:trace contextRef="#ctx0" brushRef="#br0" timeOffset="-193282.26">11715 4350 556 0,'-34'27'107'0,"-1"-1"34"0,4-7-52 15,7-4-22-15,6-2-10 16,7-5-40-16,6-3-11 16,5-2 3-16,8-3 2 15,18-3-11-15,16-6-26 16,16-4-105-16,17-8 34 15,13-8 84-15,5-2-36 16,0-4-42-16,-5-2-36 16,-13-2-52-16,-17-1 179 15,-20 2 92-15,-19 4 97 16,-11 0-33-16,-10 9-54 16,-4 4-20-16,-2 6-13 0,-1 1-26 15,1 7-22-15,2 3-16 16,-1 3-3-16,-2 2-2 15,-4 5 4-15,0 3 4 16,-7 4 1-16,2 4-4 16,-1 2 2-16,7 0-4 15,0 4-3-15,6 0 0 16,2-1 1-16,4-1-1 16,3-1 1-16,1 0-1 15,4 0-2-15,0-2 1 16,1 1-4-16,1 0-10 0,-4-2 10 15,-5 0-6-15,-4 0 6 16,-5 0-3-16,-6-1-14 16,-3 0-17-16,-2-4-12 15,1-4 23-15,3-2 27 16,6-3 1-16,6-5 12 16,3-2 3-16,3 0 22 15,2-3-25-15,1 2 0 16,1 0-2-16,-1-2-6 15,1 7-3-15,2 0-1 16,-1 5 1-16,2 4 5 16,1 6-2-16,2 6-1 15,-3 7 1-15,1 6 0 0,2 4 0 16,1 5-1 0,4 1-1-16,5-3 2 0,4-6-4 15,4-7-12-15,8-11-65 16,3-9-108-16,4-8-319 15</inkml:trace>
  <inkml:trace contextRef="#ctx0" brushRef="#br0" timeOffset="-192000.28">13141 4207 734 0,'-4'-8'126'16,"-2"0"-5"-16,0-3-23 16,3 5-57-16,0 0-32 15,1 5-9-15,2 0 0 0,0 2-6 16,2 3 4-1,1 5 2-15,1 6 1 0,2 6 0 16,2 4-1-16,-1 2 5 16,-2 4-3-16,2-2-1 15,-4-2 0-15,-1-1 1 16,-1-4-1-16,-1-5-1 16,-1-5 1-16,1-5-1 15,0-3 1-15,0-2 2 16,1-4 5-16,-1 0 10 15,5-7-18-15,3-2 0 16,4-5-1-16,6-8 1 16,0 2 0-16,3 2-2 15,-4 3-1-15,-3 6 0 16,-2 3 2-16,2 6-1 0,-4 4 0 16,2 4-1-16,1 4 3 15,0 6 1-15,0 2-1 16,-3 2 0-16,2 2 0 15,0 0 0-15,-3 0 0 16,3-2 0-16,-5-6 0 16,-1-4 0-16,-1-5 1 15,-3-1 5-15,-2-4 17 16,1-5 6-16,2-2-28 16,3-7-2-16,0-3-1 15,3-7-10-15,1-4-7 16,2-3-7-16,0-2-3 0,1-1-26 15,-2-1-70 1,3 6 8-16,-3 7-67 0,-2 6-141 16</inkml:trace>
  <inkml:trace contextRef="#ctx0" brushRef="#br0" timeOffset="-191654.92">13993 4218 918 0,'0'-13'146'0,"-3"-4"-76"16,-2-4-8-16,1 4-15 0,1 4-25 16,0 5-5-16,0 0-16 15,4 10-1-15,-1-2-2 16,-4 4-3-16,-5 6 5 15,-6 7 0-15,-7 7 0 16,-4 8-1-16,4 5 1 16,-1 1 0-16,9 0-2 15,6 0-1-15,7-2 1 16,5-2-3-16,8-4-3 16,2-4-2-16,8-4-9 15,2-7-20-15,6-4-9 16,2-5-42-16,3-8-126 15,-4-6-293-15</inkml:trace>
  <inkml:trace contextRef="#ctx0" brushRef="#br0" timeOffset="-191480.85">13912 4383 822 0,'-19'5'102'16,"10"-5"-36"-16,6-2-42 15,6-3-23-15,9 3-2 16,10 0 0-16,11-4-50 16,9-2-55-16,9 0-106 15,2-6-239-15</inkml:trace>
  <inkml:trace contextRef="#ctx0" brushRef="#br0" timeOffset="-190904.38">14710 4042 861 0,'-15'-10'121'15,"-3"1"-47"-15,1-2-23 16,3 3-40-16,2 7-11 16,-3 6 4-16,2 5 0 15,-4 9-3-15,1 3 0 16,-2 4-1-16,3 1 1 0,2-2-1 15,7 1 1 1,0-1 0-16,4-3-1 0,2-2-2 16,2-1 1-16,2-4 0 15,2 0 0-15,2-3 1 16,-1 0 0-16,4-2-1 16,-5-1 1-16,0-1-1 15,-2-2-3-15,-1 0 4 16,0-2-13-16,-6 0 4 15,2 1 0-15,-1-1 0 16,-2 0-12-16,-2-3 11 16,4 2 3-16,-1-3 6 0,0 0 1 15,5 1 0 1,-2-1 0-16,1 2-5 16,1-2 1-16,-1 1 2 0,1-1-7 15,-2 2-3-15,3-1 12 16,0 2 1-16,3 3 4 15,2 0-2-15,0 5 0 16,1 6 9-16,0 2-7 16,-5 4 6-16,2 2 1 15,-2 2-7-15,1 1-3 16,-2 0 0-16,2-3-2 16,-1-1 1-16,-1-3-1 15,0-6-23-15,0-2-17 16,0-7-51-16,3-2-12 15,2-8-147-15</inkml:trace>
  <inkml:trace contextRef="#ctx0" brushRef="#br0" timeOffset="-190409.91">15079 4232 616 0,'0'-8'57'0,"-3"0"20"16,0 1 31-16,-1 2-32 15,0 0 17-15,3 3-52 16,-2 0-33-16,0 3-5 16,-6 5 4-16,-1 1 3 15,-4 5 5-15,-2 5 1 16,2 0-5-16,1 5-4 16,4 0-2-16,0 0-2 15,6-1-1-15,1 0-1 16,6-5-1-16,1 0 1 0,1-6 1 15,3-3 3 1,0-5 3-16,4-2 3 0,4-7-6 16,4-5-5-16,0-2 0 15,-2-6-12-15,1 1-8 16,-7-2-5-16,-3-1-6 16,-5 2-14-16,-7 4-40 15,-4 3-33-15,-4 9-30 16,-4 8 42-16,-2 6-153 15</inkml:trace>
  <inkml:trace contextRef="#ctx0" brushRef="#br0" timeOffset="-190139.01">15274 4323 928 0,'3'-7'58'15,"-2"-4"35"-15,1-2-29 16,2-2-17-16,1 5-20 16,-2 3-12-16,2 2-15 15,0 5-4-15,0 0-3 16,-2 7 2-16,4 2-3 16,-2 5-1-16,1 6-12 15,-4 0-4-15,2 7-8 0,-4-2-8 16,-4-2-43-1,4 1-50-15,0-3-75 16,5-5-179-16</inkml:trace>
  <inkml:trace contextRef="#ctx0" brushRef="#br0" timeOffset="-189885.63">15620 4166 986 0,'-9'-12'100'0,"-1"1"-30"16,0 2-7-1,5-1-50-15,2 7-13 0,3 5-19 16,0 2 10-16,1 7 7 16,-1 5-5-16,0 7-9 15,0 2-3-15,0 3-11 16,2 0-14-16,-1 0-23 15,2 2-46-15,-2-5-24 16,1-2-81-16</inkml:trace>
  <inkml:trace contextRef="#ctx0" brushRef="#br0" timeOffset="-189295.06">15750 3996 924 0,'-8'-15'14'0,"1"-4"78"16,-1-1-17-16,1-1-21 15,4 6-10-15,2 6-16 16,2 4-21-16,1 2-7 16,0 1-1-16,4 4 1 15,2 1-1-15,4 4-1 16,3 3 1-16,0 5 0 0,-1 2 1 16,-4 4 0-16,-4 1 1 15,-3 6-1-15,-5-3 0 16,1 0 0-16,-4 1-1 15,2-5 1-15,0-1 0 16,3-3-5-16,0-3-5 16,3 1 5-16,3-3-3 15,0-2 3-15,3 0 2 16,0 0 3-16,-2 0-2 16,-1 1 2-16,5 0 0 15,-5 2 0-15,1-1-1 16,1 2 1-16,1 1 1 15,0 1-1-15,4 0 0 0,-1 1-1 16,-2-1 1 0,0 2 0-16,-4-4 0 0,-1 0 0 15,-3-1 0-15,-2-3-1 16,-5 2 0-16,-3 0-2 16,-6 2-13-16,-8 0-48 15,-5 1-73-15,-3 1-92 16,3-2-225-16</inkml:trace>
  <inkml:trace contextRef="#ctx0" brushRef="#br0" timeOffset="-188912.7">16367 3973 846 0,'7'-30'5'15,"1"3"66"-15,-2-2 31 16,-3 5-13-16,0 4-19 16,-2 9-19-16,1 6-39 15,-2 3-12-15,0 5-5 16,-2 7 5-16,-3 10 0 0,-3 11 1 15,-2 13 0-15,-6 11-1 16,0 5 0-16,0 4 0 16,3 1 0-16,-2 1 0 15,6 2 0-15,-2-1-1 16,0 3-17-16,0 3-22 16,-1-1-10-16,-1 1-9 15,1-4-76-15,-3-7-5 16,3-11-89-16</inkml:trace>
  <inkml:trace contextRef="#ctx0" brushRef="#br0" timeOffset="-186556.3">16704 4282 810 0,'-6'-10'64'16,"-1"1"49"-16,1-2-39 0,2 2-60 16,2 8-14-1,2 2-7-15,2 3 7 0,-1 7 0 16,2 6 0-16,0 4 3 16,0 6 1-16,1 2 2 15,2 3-2-15,-1-2-4 16,-1 4 2-16,2-4 1 15,1-5-3-15,0-4 0 16,-3-4 1-16,1-5-1 16,-2-6 2-16,-2-3 7 15,1-5 8-15,2-3 1 16,6-7-18-16,3-6 1 16,4-7-1-16,0-7 0 15,5 1 1-15,-4 1-2 16,0 1 1-16,-2 7 0 0,-5 5 0 15,-2 8-4-15,15 9-2 16,-20 8 4-16,4-1 0 16,-1 3 1-16,1-1-2 15,5 11 3-15,3 1 1 16,0 1-1-16,-2-3-2 16,0-1 2-16,-1-2 2 15,1-1-2-15,-3-6-1 16,-2-4 1-16,-3 0 1 15,-1-5 4-15,0-5-4 16,-2-3-1-16,4-5 0 16,-1-2 0-16,1-5-2 15,2-2-2-15,-2-2-5 16,1-5-13-16,0 0-30 0,-1-1-39 16,2 2-19-1,0 4-27-15,3 6-50 0</inkml:trace>
  <inkml:trace contextRef="#ctx0" brushRef="#br0" timeOffset="-185825.97">17726 4349 658 0,'9'-17'43'16,"-4"1"74"-16,-5-1-28 15,0 0 9-15,-3 6-31 16,1 3-29-16,-1 2-18 15,-3 4-14-15,-1 2-4 16,-2 2-2-16,-6 5 0 16,-3 6 2-16,-6 6 0 15,0 6 1-15,5 3-1 0,2 2-2 16,10 2 0-16,5-2-5 16,7-5-8-16,7-5-3 15,6-5 1-15,9-7-7 16,2-5-20-16,6-6-6 15,1-8-6-15,1-6 23 16,-4-3 23-16,-3-4 8 16,-8 1 6-16,-6-2 41 15,-4 4 15-15,-6 6 2 16,-1 4-26-16,-4 4-30 16,1 4-8-16,-4 3-8 15,2 3 5-15,0 4 1 16,0 6 2-16,2 3 1 15,-2 5-1-15,4 1 0 16,1 0 0-16,1 0 3 0,3-5-3 16,2-5 3-16,1-2 0 15,1-4 2-15,6-6 0 16,1-5-5-16,6-5-1 16,-2-3 1-16,1-8-4 15,1-1 1-15,-5-5 2 16,-5-4 0-16,-4-1 0 15,-6-1-2-15,-8 3 3 16,-2 4-3-16,-8 6-4 16,-5 11-22-16,-6 9-1 0,-7 9-34 15,-6 8-19 1,-2 8-19-16,2 5-54 0,6 1-95 16</inkml:trace>
  <inkml:trace contextRef="#ctx0" brushRef="#br0" timeOffset="-185319.45">18332 4350 925 0,'-5'-11'86'15,"-2"-3"-16"-15,1 0-9 0,0 2-17 16,2 5-37-1,4 3-7-15,0 2-4 0,1 4-16 16,2-1 16-16,-2 6 4 16,4 2 0-16,-2 5 2 15,1 3-1-15,-1 3-1 16,-1 3 0-16,1 3-1 16,-2-3 1-16,1-1 0 15,0 1-4-15,-2-4-5 16,0-4-1-16,0-7-1 15,-2 0 11-15,2-6 1 16,-2-4 5-16,4-6-6 16,1-3 0-16,6-5-1 15,1-6 1-15,6-5 1 0,3-1-1 16,1-4 0-16,4 0-3 16,-1 1-6-16,2 3 0 15,0 6-4-15,-1 5-2 16,-3 6 2-16,-4 6-3 15,-3 5-9-15,-3 5 4 16,-4 4-2-16,-1 8 15 16,0 4-16-16,-5 7-11 15,1 1 15-15,3 4 14 16,2 0-42-16,4-2-90 16,3-4 11-16,0-6-109 15</inkml:trace>
  <inkml:trace contextRef="#ctx0" brushRef="#br0" timeOffset="-185070.77">18733 4450 540 0,'10'-29'111'0,"0"-4"1"0,0-5-41 16,-3 1-10-16,-1 1 15 15,-1 2-28-15,1 6 13 16,-1 6-29-16,-1 9-8 16,-4 6-22-16,1 4-2 15,-2 7-6-15,-1 5 5 16,-2 8 1-16,-1 9 1 15,-1 5-1-15,1 3 0 16,1 3 0-16,1 1 0 16,2-1 0-16,2-3-2 0,1-1-1 15,2-6-20 1,1-3-18-16,0-6-35 0,4-7-39 16,2-4-80-1</inkml:trace>
  <inkml:trace contextRef="#ctx0" brushRef="#br0" timeOffset="-184875.67">18757 4375 880 0,'-12'3'83'0,"6"-3"-54"15,6-5-20-15,9-1-9 0,13 2-14 16,12-2-76-1,16-2-68-15,5 1-69 0,6-2 80 16,6-1 130-16,-6 0-18 16</inkml:trace>
  <inkml:trace contextRef="#ctx0" brushRef="#br0" timeOffset="-184246.43">19240 4277 254 0,'27'-11'216'16,"-14"0"-51"-16,-8 0-16 16,-8 1-54-16,-4 3-42 15,-3 1 12-15,0 2-36 16,-2 3-3-16,-1 2-8 15,-2 3 0-15,0 4-8 16,-1 4 6-16,-1 0-11 16,-1 5 7-16,4 2-7 15,0 3-1-15,2-1-3 0,3 3-1 16,3-3-2-16,5-1 2 16,2-3 0-16,3-2-1 15,3-3 1-15,3-4-6 16,5-4 0-16,-2-3 1 15,6-4-12-15,1-3 6 16,2-5-6-16,1-3 8 16,-5-6 0-16,2-2 7 15,-3 0 1-15,-4-2 1 16,1 1 0-16,-5 3 1 16,-2 5 1-16,-2 4-1 15,-2 3-1-15,-2 5-2 16,-1 3-4-16,0 1 4 15,3 3-1-15,0 5 3 16,-2 4-2-16,1 4 2 0,1 0 0 16,-3 3 0-16,0-1 0 15,6-1 0-15,0-2 0 16,3-4 0-16,6-3-2 16,-1-5-13-16,8-4-5 15,2-4-5-15,-1-5-17 16,0-1 16-16,-1-7 10 15,-3-2 10-15,-3-3 6 16,-4-3 2-16,-2-3 4 16,-3 0 3-16,1 0 0 0,-3 4 28 15,0 7 4-15,-3 5-40 16,-2 7-1-16,0 8-5 16,-2 5 4-16,-1 6 1 15,0 5 0-15,-1 7 0 16,-2 1-28-16,4-1-6 15,2 1-14-15,2-4 11 16,9-3-13-16,5-3-70 16,4-4-58-16</inkml:trace>
  <inkml:trace contextRef="#ctx0" brushRef="#br0" timeOffset="-183563.46">19837 4213 646 0,'7'-25'164'15,"-4"5"-49"-15,-1 5 25 0,-2 5-82 16,0 4-40-16,0 6-18 16,1 1-5-16,-2 7 5 15,-1 4 3-15,1 4 0 16,-2 6 4-16,0 6-2 16,-2 0-2-16,2 2 1 15,2 1-2-15,-2-3-2 16,3-2 0-16,3-4 1 15,-2-3-1-15,1-6-1 16,-1-5-4-16,1-5 5 16,-2-1 2-16,0-5 14 15,3-4-16-15,1-5-1 0,8-5 0 16,0-5 1-16,6-5-1 16,0 0-3-16,4-1 3 15,-4 3 1-15,3 2-1 16,-3 4 0-16,0 2 0 15,-2 6 1-15,-2 3-2 16,-1 2 0-16,-2 4-2 16,-2 5 2-16,-2 3-2 15,0 4 2-15,-2 4 1 16,-2 3 1-16,0 3-1 16,0 1 1-16,-1-1 0 15,2-2 1-15,-1-2-1 16,3 0 1-16,1-5 0 15,2-3 3-15,5-4 1 16,1-4-4-16,5-5 3 0,6-5-4 16,2-4 0-16,2-5-6 15,0-6 3-15,-4 0-5 16,-3-3 8-16,-4-1-2 16,-4 0 2-16,-4 6 0 15,-4 6 2-15,-4 4-2 16,-1 7-1-16,-4 8-7 15,-2 7 8-15,-2 5-1 16,-6 6 1-16,1 6 0 16,1 6 0-16,-2-1-6 0,3-2-15 15,3 0 9 1,3-1-12-16,-2-5-51 0,-2-3-25 16,-3-4-38-1,-5-2-68-15</inkml:trace>
  <inkml:trace contextRef="#ctx0" brushRef="#br0" timeOffset="-183395.75">19892 4095 1094 0,'-10'-19'2'0,"-1"0"36"0,1-1-27 16,-2 1-11-1,4 10-41-15,-1 9-259 0</inkml:trace>
  <inkml:trace contextRef="#ctx0" brushRef="#br0" timeOffset="-182280.81">20966 4346 761 0,'-4'6'85'0,"3"-2"-75"0,0-4 46 16,1 0 10-16,0 0-22 15,1 0-17-15,0-1 0 16,5-4-11-16,8-3-13 16,9-4-1-16,14-5-2 15,9-10 0-15,9-4-12 16,5-3-24-16,-3-4 24 15,-8 1 3-15,-7 4 5 16,-12 2 4-16,-14 8 0 16,-7 3 9-16,-8 9-9 15,-4 8-12-15,-7 8 6 0,-2 7 5 16,-6 8 0-16,3 5-2 16,-3 2-2-16,6 5 4 15,5-3 0-15,1 1 0 16,5-2 2-16,1-4-1 15,4-1 0-15,1-4 0 16,3-5 7-16,3 1 13 16,4-4 4-16,-2 0-7 15,3-2-11-15,0-1-5 16,-3 0 1-16,-3 0-2 16,-2 0 0-16,-8-1-3 15,-6 4-22-15,-9 1-36 16,-11 1-63-16,-7 2-48 0,-2-3-100 15</inkml:trace>
  <inkml:trace contextRef="#ctx0" brushRef="#br0" timeOffset="-181740.66">21677 4197 968 0,'-10'-2'40'0,"1"-1"24"16,0-1-10-16,0-4-15 0,6 8-36 15,3 0-3 1,2 2-4-16,-1 4 3 0,2 1 0 16,-2 5 1-16,4 5 0 15,-1-3 2-15,1 5-2 16,0 1 0-16,-1-1 2 15,1 1-1-15,2-1-1 16,-1-1 0-16,1-3-2 16,4-2 0-16,4-3-11 15,1-6-4-15,7-4-12 16,3-7-3-16,4-4-10 16,2-7-3-16,-1-3 17 15,-1-4 23-15,-4-4 5 0,-5 0 0 16,-8-2 15-1,-3 0 22-15,-1 1 1 0,-5 4-2 16,-1 6-3-16,-1 3-6 16,-2 8-20-16,-2 5-7 15,1 4-3-15,-1 1-1 16,-1 7 4-16,0 5-1 16,0 4 1-16,-3 3 0 15,3 5 0-15,3-3-1 16,2 2 1-16,5-3-16 15,2-4-24-15,3-4-22 16,6-4 7-16,6-4 21 16,1-7-169-16,9-6-57 15</inkml:trace>
  <inkml:trace contextRef="#ctx0" brushRef="#br0" timeOffset="-181224.17">22303 3981 683 0,'4'-26'154'15,"-2"5"-57"-15,-5 4 42 16,0 6-105-16,-3 5-6 16,6 3-24-16,-1 2-4 15,1 4-6-15,-1 3 6 16,-2 5 2-16,-3 4 8 16,-1 7 14-16,-1 3-3 15,1 5-2-15,-1 0-1 16,1 3-6-16,1 3-6 15,0 0-1-15,4-1-5 16,4 0 3-16,2-1-3 0,2-1-1 16,1-4 0-1,1-3 1-15,-3-5-8 0,1-4-5 16,-3-7 2-16,-2-4 11 16,1-4 0-16,2-5 0 15,3-6-4-15,6-3-4 16,2-6 8-16,7-6-8 15,2 0 2-15,-1 0 2 16,0 0 1-16,-2 1 0 16,-2 5 2-16,2 3-3 0,-4 5 3 15,5 1 1 1,-3 5-2-16,-2 4 1 0,-1 3-5 16,-6 5 2-16,-2 4 0 15,-5 4 4-15,-3 3-1 16,-3 4 1-16,-5-1 0 15,-1 2 0-15,-6 0 0 16,-4 0 0-16,-3 1-15 16,-8-2-37-16,0-3-93 15,0-3-37-15,8-6-112 16</inkml:trace>
  <inkml:trace contextRef="#ctx0" brushRef="#br0" timeOffset="-180864.44">22774 4168 580 0,'22'-25'281'0,"-9"3"-134"0,-8 1-56 15,-5 3-40-15,-3 6-11 16,-2 4-25-16,5 5-15 16,0 3-12-16,-3 5 2 15,-4 5 6-15,0 4 2 16,-4 5-6-16,-4 6-3 15,6-1 1-15,6 0 2 16,1 0-3-16,6-4 3 16,2 0-4-16,4-2 9 15,0-5-2-15,4 0 5 0,2 0-1 16,3-1 1-16,1-2 0 16,1 0-1-16,-3-1 3 15,2 2-3-15,-8-4 2 16,-2 0-1-16,-7 0 1 15,-2 0-1-15,-7 1 0 16,-7 3 0-16,-8 0-60 16,-7 2-117-16,-5-5-98 15</inkml:trace>
  <inkml:trace contextRef="#ctx0" brushRef="#br0" timeOffset="-180587.75">23178 4079 599 0,'8'-12'418'15,"-5"2"-346"-15,-5 0 1 16,-1 1-25-16,2 5-46 16,-1 4-2-16,2 4-7 15,0 6 6-15,0 6 2 16,0 5-1-16,-2 7 0 15,1 2 2-15,-1 2-2 16,1 0 0-16,1 2-1 16,3-5-9-16,2-3-24 0,2-1-5 15,4-5-48 1,5-8-67-16,2-5-92 0</inkml:trace>
  <inkml:trace contextRef="#ctx0" brushRef="#br0" timeOffset="-180217.83">23427 4146 708 0,'6'-28'172'0,"-2"8"-68"16,-4 3 8-16,-2 6-54 15,2 6-27-15,0 2-31 16,0 5-4-16,-2 2 1 16,2 4 3-16,-1 4 2 15,-2 9 13-15,-4 4-4 16,3 1-1-16,-2 3 1 15,0 3-3-15,1-3-3 0,3 1-3 16,0-2-2-16,-1-3 2 16,3-3-2-16,0-6 0 15,-2-3 1-15,2-6 0 16,-1-3 1-16,1-4 3 16,-1-1 7-16,1-4-7 15,0-3-5-15,1-3-4 16,2-6-12-16,2-6-6 15,8-4-9-15,2-2-8 16,9-3 9-16,4-1-4 16,4 2-13-16,-1 4-41 15,3 3 0-15,-1 4-40 16,-3 8-45-16</inkml:trace>
  <inkml:trace contextRef="#ctx0" brushRef="#br0" timeOffset="-180007.34">23111 4238 895 0,'-30'4'144'0,"11"-4"-98"0,10-4 10 15,7-1-31 1,10 2-25-16,11-1-23 0,12-1-20 15,17-4-62-15,16-3-83 16,15 0-179-16</inkml:trace>
  <inkml:trace contextRef="#ctx0" brushRef="#br0" timeOffset="-179737.4">23846 4102 658 0,'-21'3'256'0,"8"-3"-170"15,2-2-21 1,6-2-10-16,0 3-36 0,5 1-19 16,0 1-3-16,0 3 2 15,0 5-1-15,2 2 2 16,-2 4 0-16,3 7 0 15,-3 0-5-15,3 3-16 16,-1 1-36-16,1-1-22 16,3-1-80-16,3-4-168 15</inkml:trace>
  <inkml:trace contextRef="#ctx0" brushRef="#br0" timeOffset="-178838.38">24115 4143 1059 0,'-14'-3'65'15,"2"0"-24"-15,3-4 3 16,4 3-38-16,4 5-4 16,1 9-4-16,0 2 4 15,0 7-2-15,-2 6 1 16,-1 6 2-16,0-2-1 15,1 0-2-15,1-5 1 16,-2 0-1-16,1-8 0 16,2-3-1-16,-2-6 0 15,2-3 2-15,0-4 2 16,0-2 5-16,0-3-8 0,0-3-6 16,4-5 2-16,0-4-5 15,6-7-9-15,2-3 9 16,3-1-4-16,3-2 4 15,1 2-1-15,1 3 5 16,2 3-7-16,1 4-12 16,-2 7 6-16,6 4 7 15,-5 5-15-15,-1 8-21 16,-6 3 0-16,-4 7 17 16,-5 3 17-16,-1 2-9 15,-4-2-3-15,2 1-8 16,2-4-34-16,5-3-6 0,2-5-8 15,4-5-56 1,4-4-11-16,1-5 32 0,-2-5 116 16,-2-3 196-16,-5-3 10 15,-5-4-67-15,-2-2-23 16,-5 1-28-16,-3 1-13 16,-2 3-22-16,-1 4-26 15,0 5-12-15,2 4-12 16,-2 5-3-16,-5 10-3 15,-5 2 3-15,-2 8 2 16,0 4-2-16,2 2 1 16,5-2-3-16,8-2 2 0,6-1-10 15,5-4-17 1,5-4 8-16,1-2-20 0,0-5-1 16,0-4 16-16,2-6 4 15,-1-4 14-15,3-4 6 16,0-2 0-16,1-3 0 15,1 0 1-15,-2 1 5 16,-4 3 25-16,-3 5 3 16,-3 1-21-16,-5 4-13 15,0 6 0-15,-2 4 8 16,-1 5 6-16,-1 6 3 16,-2 8-4-16,-3 6-3 15,1 6 7-15,-4 7-3 16,-1 0-4-16,-2 3-5 15,-4-1-5-15,-4 1 0 0,-5-1-1 16,-8-6-1-16,-5-6-5 16,-2-9-11-16,1-11-28 15,2-12-65-15,3-13-12 16,4-11-130-16</inkml:trace>
  <inkml:trace contextRef="#ctx0" brushRef="#br0" timeOffset="-177909.45">20988 4867 305 0,'-9'3'623'0,"-1"-1"-604"16,-4 1-16-16,0 2 11 15,-1 2 27-15,-2 9-3 0,2 6-21 16,1 3-5-16,1 3-2 16,3 3-7-16,3 0 2 15,2 2-4-15,5-5 6 16,5-3-4-16,5-2 4 16,2-4 1-16,4-3-4 15,4-6 2-15,4-3-2 16,5-5-2-16,4-9-2 15,5-4 0-15,0-7-12 16,0-6 6-16,-6-5-6 0,-5-6 11 16,-9 1 0-1,-6-3-1-15,-10 3 2 16,-9 5-3-16,-6 7-6 0,-3 8-45 16,-11 9-6-16,-8 12 2 15,-6 10-8-15,-2 8-35 16,1 5-6-16,6 0-35 15</inkml:trace>
  <inkml:trace contextRef="#ctx0" brushRef="#br0" timeOffset="-177595.25">21624 4889 928 0,'3'-17'125'16,"-6"0"-64"-16,-3 0-10 15,-1 0 12-15,3 6-40 16,3 6-14-16,2 2-9 16,-1 3-6-16,4 3 4 15,0 3 1-15,3 7 2 16,1 6-2-16,2 5 1 15,0 7 0-15,0 5 0 16,-5 4-6-16,3 1-18 16,-2 2-28-16,0 0-21 0,1-3-39 15,4-2-147-15,1-1-224 16</inkml:trace>
  <inkml:trace contextRef="#ctx0" brushRef="#br0" timeOffset="-177187.25">22083 4949 1073 0,'-10'-16'37'0,"-5"0"17"16,3 1 5-16,2 4-37 15,4 6-22-15,4 3-1 16,-1 9 0-16,-2 2 2 15,-2 7-1-15,-3 5 1 0,-1 6-1 16,2 1 0-16,2 2 1 16,7-4-1-16,0-1-1 15,0-3 0-15,9-8 2 16,-3-2 1-16,3-1 2 16,7-8-4-16,2-4-1 15,7-7-2-15,2-6-4 16,3-6-15-16,-3-4 9 15,-5-4 4-15,-7-4-5 16,-3-1 7-16,-8 0-2 16,-5 5 1-16,-5 6-2 15,-4 7-29-15,-6 9-10 0,-6 9-18 16,-6 9-14-16,-3 6-20 16,-1 8-62-16,5 1-99 15</inkml:trace>
  <inkml:trace contextRef="#ctx0" brushRef="#br0" timeOffset="-176866.22">22474 4891 1043 0,'0'-14'53'0,"0"0"3"0,-3-2 10 16,0 2-22-16,3 8-26 16,0 3-15-16,-2 3-3 15,4 0-2-15,-2 3-3 16,0 4 4-16,3 4 1 16,-2 8-1-16,1 4 1 15,-1 9 1-15,1 3-1 16,-1 3 0-16,2 2 0 15,-1-1-23-15,1 1-18 16,2-3-32-16,0-1-44 16,0-7-87-16,1-2-45 0</inkml:trace>
  <inkml:trace contextRef="#ctx0" brushRef="#br0" timeOffset="-176580.47">22836 4707 1027 0,'-6'-67'34'15,"4"62"25"-15,0 1 2 0,1 3-37 16,1-2-24-16,-2 1-2 16,2 7-20-16,-4 8 18 15,-4 10-26-15,-4 10-27 16,-10 7-100-16,-6 4-79 16</inkml:trace>
  <inkml:trace contextRef="#ctx0" brushRef="#br0" timeOffset="-176037.57">20337 4951 716 0,'13'-6'93'16,"-3"0"-7"-16,-7 0-15 16,-3 1 9-16,0 2-61 0,0 3-19 15,4 0-2-15,1 5 1 16,3-1 1-16,4 7-1 16,4 0 1-16,5 2-5 15,9 2-68-15,11-1-40 16,8 0-124-16</inkml:trace>
  <inkml:trace contextRef="#ctx0" brushRef="#br0" timeOffset="-174916.56">23126 4821 625 0,'0'-4'76'0,"-2"-3"47"0,2-1-28 15,0-2 1 1,2 1-25-16,-1 0-32 0,1 1-7 16,2 0 5-16,-2 1-17 15,-1 2 13-15,1 0-11 16,-1 2-14-16,1 3-6 15,-2 0-2-15,4 0 2 16,5 0 0-16,4 1-2 16,3 1 0-16,4 0-2 15,-3 4-4-15,-2 4 4 16,-5 5 1-16,-2 2 2 16,-6 5-2-16,-6 3 1 15,-2 2-1-15,-4 2 1 16,0 0 0-16,0-1 0 15,3-3 1-15,4-1-2 0,3-2 1 16,1-4-2-16,4-4-2 16,1-2-1-16,1-3-1 15,2-2 1-15,-1-1 2 16,1-2 1-16,1-1-3 16,-1 1-1-16,0-1 2 15,0 4-3-15,-2-2 2 16,0 2 2-16,3 4 2 15,-1 5 1-15,0 3 0 16,0 5 0-16,-1 3 0 16,0 0 7-16,-2 2-4 15,-1-3 0-15,-5-1-2 0,-2-4 6 16,-4-1-4-16,-5-4 3 16,-5-3-3-16,-6 1-3 15,-5-3-26-15,-4 0-66 16,-8 0-166-16</inkml:trace>
  <inkml:trace contextRef="#ctx0" brushRef="#br0" timeOffset="-166840.47">1665 6280 604 0,'-3'-5'60'15,"-6"-2"36"-15,1 0-12 16,-1-2-10-16,1 3 16 16,3 2-38-16,2 2-20 15,0 0-3-15,0 2 3 16,3 0-11-16,-3 0-3 16,3 0-1-16,0 0-4 15,0 0-1-15,0 2-9 16,0-2 1-16,-5 0-4 15,5 1 2-15,0-1-2 0,0 0-1 16,0 1-1-16,5 1 0 16,-2 0 2-16,3 1 1 15,8 0 0-15,5 0 1 16,11 0-2-16,9-2 5 16,7 1-4-16,3 0-1 15,9 1-1-15,2-1 1 16,1 2 0-16,0 1 2 15,-3 0-2-15,-4 0 0 16,-5-1 0-16,-4-2 0 16,-3 0 2-16,-7-2 1 15,-7 0-3-15,-5 0 1 16,-8-2 0-16,-4 2-1 0,-7 0 19 16,-1-1-2-16,-3 1-2 15,2-1-5-15,-2 1-3 16,1-2-5-16,-1 1-2 15,0-2 0-15,0 1-5 16,0 1-13-16,-1-1-20 16,2 2-34-16,-1 0-37 15,0 2-99-15,-1-1-14 16,-4 4-100-16</inkml:trace>
  <inkml:trace contextRef="#ctx0" brushRef="#br0" timeOffset="-165730.53">1938 6056 471 0,'-6'-6'88'0,"0"1"-18"15,0-2 25-15,0 2-6 16,-1-2-16-16,4 5 15 16,0-2-26-16,0 1-19 15,1 2-2-15,2-1-12 16,-3 2-10-16,3 0-10 0,0 0-2 16,0 2-2-16,0-2 1 15,0 1 4-15,0-1-7 16,0 0 6-16,0 0-2 15,0 0-7-15,3 0 2 16,-3 0-1-16,0-1 1 16,0 2-1-16,0-1 1 15,2 1-1-15,2 1 6 16,4 0-3-16,3 4 9 16,3 2-9-16,9 1 5 15,3 3-9-15,4 4 2 16,3 1-2-16,1 0 0 15,-1 1 0-15,-2 2 1 16,-1-2-1-16,-3 1 0 16,-6-3 0-16,-5-4 0 0,-3-1 0 15,-6-3 0-15,0-3 0 16,-2-1 0-16,-5-2 4 16,1-1-4-16,-2-1 0 15,1 1 0-15,-2-1 0 16,2 0 0-16,0 2-1 15,-3 3 1-15,-4 3 1 16,-1 4 0-16,-5 6 0 16,-7 2-1-16,-1 6 0 15,-7 2 0-15,1 2 2 0,-4 2-2 16,-2-1 1 0,0 1 1-16,3-5-1 0,2-1-1 15,6-4 0-15,2-4-1 16,3-2 1-16,6-4-2 15,-1-1-9-15,3-3-24 16,6-2-5-16,-3 0-35 16,6-3-41-16,-2 2-81 15,2-2-115-15</inkml:trace>
  <inkml:trace contextRef="#ctx0" brushRef="#br0" timeOffset="-163531.37">21083 5470 650 0,'-7'-6'29'16,"-3"-3"10"-16,3 0 34 15,-1-1-17-15,2 5-23 16,3 2 5-16,0 0 0 15,0 2-25-15,3 1-8 16,0 0-1-16,-1 0 14 16,1 0 21-16,1 0-7 15,-2 0-10-15,1 0 1 16,1 0-5-16,-1 0-3 16,0 0-2-16,4-1 0 15,4 1 1-15,13-3 5 16,10-1-10-16,14-3-3 0,18 1-4 15,8-2 0-15,13 2 1 16,5-1-3 0,2 0-4-16,1 1 4 15,1 0 2-15,-3 2-2 0,-5 0-2 16,0-1 1-16,-5 1-2 16,-1 0 3-16,0 1 2 15,-2-1-1-15,-3 0-2 16,-3-2-3-16,-2 1 4 15,-6-2 0-15,-6-2 0 16,-7 2 0-16,-5-2-1 16,-7 0 2-16,-5 1-3 15,-6 0 2-15,-8 2 0 0,-3 1-2 16,-6 2 2 0,-5 0-4-16,-2 3-13 0,-3 0-31 15,-2 1-20 1,-4 6 4-16,-7 0-159 0,-14 6-296 15</inkml:trace>
  <inkml:trace contextRef="#ctx0" brushRef="#br0" timeOffset="-162648.41">21183 5584 226 0,'-1'-3'507'0,"0"-4"-418"16,-1 1-16-16,-1-1-5 15,2 3 17-15,-1-1-61 16,2 4-10-16,0 0-5 16,0 1-5-16,0-2-2 15,2 2 2-15,-1 0-2 16,5-1-2-16,6-1 1 0,5-1 0 15,8-1 3 1,8-2-3-16,7-1 6 0,12 0-5 16,8-2 3-16,3 0-5 15,2 1 4-15,1 0 0 16,-2-1-2-16,-2 1 1 16,3 2-3-16,2-2 0 15,0 1 1-15,3 2-1 16,-1-2 0-16,-2 1 5 15,3 1-4-15,1-1 8 16,-3 0-4-16,-7 2-5 16,-5-1 4-16,-8 0 0 15,-6 3 2-15,-5-3-4 16,-2 2 4-16,0 1-3 16,4-1 1-16,0-1-1 0,-2 4-2 15,2 0 0-15,-6-3-1 16,-6 3 4-16,-3 0-2 15,-5 0 6-15,-7 3 0 16,-1-6 2-16,-3 3-2 16,-3 0-5-16,-2 0 0 15,0 0 1-15,-2 0-1 16,-1 0-3-16,0 0 1 16,0 0-1-16,0 3-1 15,-1-3-3-15,1 0-16 16,-2 0-34-16,-2 4-5 15,-9 1-62-15,-9 5-236 0</inkml:trace>
  <inkml:trace contextRef="#ctx0" brushRef="#br0" timeOffset="-155831.25">2952 6042 497 0,'0'-4'68'0,"-3"-1"-6"16,-3 0 8-16,2-1-12 15,-1 2-14-15,1 0 10 16,1-1-34-16,0 2 0 16,0-2 9-16,0 1 15 0,-4-1-8 15,2 1 2 1,0 0-4-16,-4-2-23 0,-2 3 3 16,1-1-10-16,-3 1 3 15,0 1-1-15,-1 0 3 16,-2 1-4-16,2 2-3 15,-3 1 4-15,0 0-2 16,-2 5 0-16,-2-2-2 16,0 3 2-16,0 1 2 15,-4 1-6-15,3 5 8 16,-3 1-5-16,0 1 4 16,0 3-2-16,-2 0 2 15,3-2 0-15,-1 1 2 16,5 0-3-16,1-1-3 15,1-1-1-15,3 0 0 16,0 2 0-16,2 0-1 0,4 1-1 16,-1 7 1-16,4-2 0 15,1 3 2-15,5 1 2 16,0 0-3-16,5 0-1 16,-1-1 0-16,2 0 1 15,-3 0 0-15,1-1 0 16,2-2-1-16,0 1 0 15,3-1 3-15,0-2-1 16,2 2-2-16,3-2 2 0,0-1 2 16,8 0-2-1,-1 0 4-15,6 0-5 0,64 38-1 16,-73-52 1-16,-2-1 1 16,-2-1-1-16,-1 0-1 15,16 6 0-15,-4 0 3 16,5-5-3-16,-3 0 4 15,1-2 0-15,6 0-3 16,-1-5 6-16,2 0-2 16,6-5-5-16,-1-2 5 15,0-1-1-15,1-3-2 16,-2-1-2-16,0-1 0 16,-5 1 0-16,3-4 2 15,-6 3-2-15,1-3-1 16,-4 0 0-16,0-1 1 0,-2 1 1 15,2 1-1-15,0-4 1 16,1 1-1-16,-2 2 0 16,-2-3-1-16,-1 0 1 15,-5 2 1-15,-2 0-1 16,-1 0 1-16,-2 0-2 16,1-2 0-16,-2-3 1 15,-1 1 0-15,1-2 0 16,-1-1-1-16,-3 2 3 15,-2-1-3-15,-2 1 3 16,-4 2 2-16,-1-2-3 16,-3 1 4-16,-2 0-6 15,-4-1 2-15,0-3 1 16,-6 1 1-16,1 2-1 0,-3 0 0 16,0-2 2-16,-2 2-4 15,-2-1 0-15,1 1-1 16,-5 1 1-16,0-3 0 15,-2 1-1-15,0 1 0 16,-1 0 0-16,-1 2 0 16,4 1 0-16,-2 5-1 15,-1 1 1-15,-1 1 1 16,0 7-1-16,-1 1-2 16,-2 3-3-16,-6 5 5 15,-1 5-3-15,-3 5 2 16,-8 2-6-16,3 4-3 15,-2 2-2-15,1 2-2 16,5-1-6-16,1 1-6 0,6 2 0 16,3-2-28-16,5 1-7 15,3 2-19-15,7 1-90 16,6 1-17-16,6 3-86 16</inkml:trace>
  <inkml:trace contextRef="#ctx0" brushRef="#br0" timeOffset="-154840.72">2906 6375 735 0,'-5'-15'102'0,"-4"1"-25"15,-4-1 9-15,1 3-10 16,3 4-59-16,0 4-4 16,5 1 2-16,-4 3-15 15,1 5 0-15,-5 3 1 16,-5 5-1-16,0 4 0 0,-3 3 0 15,4 4-1-15,0-1 1 16,5 2 0-16,5-5-1 16,2 2-3-16,6-3-5 15,3-4 3-15,1-1-8 16,6-6 9-16,-3-2-2 16,1-4 7-16,-1-6 1 15,5-6 1-15,-1-6 1 16,5-1-3-16,0-5 1 15,-4-1 2-15,3 2-3 16,-4 0 7-16,-3 5 3 16,0 5-3-16,-6 4-7 15,-1 4-1-15,2 3-3 16,-2 3 4-16,0 2 1 0,7 5-1 16,-4 2 2-16,0 7 0 15,-1 0 4-15,-1 6-3 16,-3-1-1-16,1 2 1 15,-2 0-1-15,0-2 0 16,0-1 0-16,-2-2-2 16,1-3 0-16,1-2 0 15,0-4 1-15,0-1-2 16,1-2-7-16,1-4-10 16,1-3 3-16,0-4 7 15,6-3-15-15,2-7-28 0,6-4 13 16,-1-5 14-1,7-3 14-15,-2-2 10 0,-6 4 0 16,-3 0 4-16,-3 5 27 16,-3 6 15-16,-3 1-13 15,0 5-11-15,-3 2-10 16,0 3-9-16,0 0-3 16,0 1-1-16,0 2 1 15,0 1 0-15,0 3 8 16,4 2 0-16,-1 2 9 15,-1 2-11-15,2 0-1 16,1 2 0-16,-1-1-2 0,5 3 0 16,-1-5-2-1,2 0 0-15,1-3 3 0,0-3 1 16,-3-4 2-16,4-3-2 16,0-5 4-16,1-5-7 15,2-5-1-15,-1-4-2 16,0-3 1-16,-4-4-6 15,-3 3-2-15,-4-1-5 16,-3 1-9-16,-5 2-2 16,-2 5-36-16,-4 8-61 15,-2 7 1-15,-2 10-45 16,-1 8-213-16</inkml:trace>
  <inkml:trace contextRef="#ctx0" brushRef="#br0" timeOffset="-154126.62">3695 6442 702 0,'-6'-2'105'15,"-2"-2"-46"-15,2-2 69 16,-1 1-66-16,3 3-40 15,4 1-9-15,0-1-9 0,0 2-4 16,4 0 0-16,5-1 4 16,3 1 4-16,13-2 1 15,8-1-5-15,9 0 1 16,16-4 11-16,13-1-8 16,10-2 0-16,12-4-3 15,11 2-2-15,-1-1-2 16,3 2 0-16,-9 3 0 15,-8 4-1-15,-14 1 1 16,-6 3 0-16,-13-4-1 16,-8 1 4-16,-9 0 0 15,-8-1-2-15,-10 1 3 0,-6 1-1 16,-5 0 9-16,-8 1 8 16,-2 1-13-16,0 0-6 15,0 0-2-15,0 0-6 16,-2 0-25-16,2 0-28 15,-1 1-28-15,-3 3-58 16,-7 2-36-16,-1 5-105 16</inkml:trace>
  <inkml:trace contextRef="#ctx0" brushRef="#br0" timeOffset="-153365.02">4269 6208 558 0,'-3'-8'61'0,"0"-1"-3"16,0 3 49-16,0-1-42 16,0 0-25-16,3 2 1 0,-4 1 24 15,4 1-7 1,0 1-24-16,0 2-11 0,0-3-1 16,-3 3-2-16,3 0 9 15,0 0-2-15,0 0-7 16,-3-2-13-16,3 1 13 15,0-1-4-15,0 1-3 16,-2 1-3-16,2-2-4 16,0 2-1-16,0 0-5 15,2-1 4-15,-2 1-3 16,0 0-1-16,0 0-1 16,0 0 0-16,0 1-1 15,3 1 2-15,0 2 1 16,9 1-1-16,-2 1 0 15,5 2 1-15,2 0 0 0,2 1-1 16,-1-1 0 0,1 1 0-16,-1 1 0 0,0-4 0 15,0 5-1-15,-3-5 2 16,1 2-2-16,-2-2 4 16,0 0-3-16,-1 2 0 15,-3-3-3-15,-1 1 3 16,-2-1 3-16,-1 0-3 15,-1-1 0-15,-1 0-2 16,-1 0 2-16,0 1 0 16,0-2 0-16,-1 4-1 15,1 3 0-15,-6-1 0 0,1 4 1 16,-7 2 0-16,-6 6 2 16,-7 1-2-16,-4 4 0 15,-6 1 0-15,-1 0-1 16,1-3-8-16,2 0-9 15,5-3-11-15,3-1-20 16,3-3-28-16,5-3-34 16,4-4-69-16,5-3-58 15</inkml:trace>
  <inkml:trace contextRef="#ctx0" brushRef="#br0" timeOffset="-152509.58">4347 5785 613 0,'-6'-10'67'16,"2"2"-11"-16,2 1 46 15,-3 0-49-15,2 4 10 16,2-1 7-16,-1 3-24 0,1-1-20 16,1 0-1-16,-2 2 10 15,2-3-1-15,-1 3-10 16,1 0 0-16,-2 0-7 15,2 0-5-15,0 0-5 16,0 0-4-16,0-2-3 16,0 2 0-16,0 0 0 15,2 2-1-15,-2-2 1 16,0 0 0-16,0 0 1 16,0 0-1-16,1 0-2 15,-1 0-2-15,0 0 0 16,2 0-1-16,-2 0 4 15,0-2-1-15,0 2 2 16,1 0 1-16,-1 0-1 16,0 0 0-16,0 0 2 0,0 0 0 15,0 0-2-15,0 0 8 16,-1 0-5-16,1 0-3 16,0 0 0-16,-2 0-1 15,2 2-1-15,-1-2 1 16,-1 5 1-16,-1 4 0 15,0 4 0-15,-2 1 0 16,2 8-2-16,0 2 1 16,4-2 1-16,4 0-1 15,2 0 0-15,0-2-2 0,4-4 1 16,2-2 2-16,-1-5 3 16,4-1-2-16,3-5 0 15,1-5 1-15,4-6 1 16,2-2-3-16,4-7-1 15,-2-4-4-15,-1 1 4 16,-6-2-4-16,-6 2 4 16,-7-2 1-16,-6-1-1 15,-7 2 0-15,-3 0 0 16,-8 2 1-16,-3 1-1 16,-3 5 0-16,-4 5-6 15,-3 5 3-15,-3 6-4 16,-2 5-13-16,1 9-9 0,1 7-15 15,2 6-24 1,5 8-105-16,5 5-89 0</inkml:trace>
  <inkml:trace contextRef="#ctx0" brushRef="#br0" timeOffset="-151293.33">5595 5936 318 0,'-1'-16'370'16,"-8"-1"-262"-16,3-2-30 16,-3-1-6-16,0 5-11 15,-1-1-22-15,-1 4-16 16,-1 2-9-16,-4 3-8 15,-2 2 3-15,0 5 6 16,-6 2 3-16,-1 2-12 16,-5 4 4-16,-1 2-1 15,-1 3-1-15,-1 3 7 16,-1 3-8-16,3 4-1 16,1 0 1-16,0 4-6 15,3-1 5-15,5 2-5 16,4 0 1-16,3 3 8 0,6 2-3 15,3 2-4-15,3 3 1 16,1 3-2-16,4 1 0 16,4 0 1-16,2 0-1 15,2 0 3-15,5 0-4 16,4-2 6-16,1-2-2 16,-1 1-4-16,6-5 3 15,2-2-2-15,-2-3 1 16,6-3 0-16,-1-4-2 15,9-5 4-15,-3-1-3 16,-1-7 2-16,2-2-1 16,-1-5 5-16,-1-3-1 0,0-5 1 15,1-5-7 1,3-5 4-16,2-4-3 0,4-5-2 16,1-2 1-1,2-2-1-15,-2-1 0 0,-4 2 1 16,-3-1 0-16,-8 4 4 15,-7 3-4-15,-1-2-1 16,-6 0 0-16,1-3 2 16,-6-4-2-16,1 0 0 15,-5-6-2-15,0-4 2 16,-4 0 0-16,-4-2 0 16,-10-1 0-16,2 1-2 15,-10-1 2-15,-6 2-1 0,-4-1 2 16,-83-76-2-1,88 105 2-15,-3 2-2 0,2 1 2 16,-3 5-2-16,-25-8-2 16,-1 6 1-16,-1 9-6 15,5 8-3-15,0 6-7 16,2 9-4-16,3 6-14 16,3 6-7-16,5 3-22 15,5 3-26-15,7 0-79 16,8-4-94-16</inkml:trace>
  <inkml:trace contextRef="#ctx0" brushRef="#br0" timeOffset="-150220.45">5477 6246 877 0,'-6'-11'42'0,"-1"0"51"16,0 0-16-16,-4 0-35 16,6 4-15-16,1 0-10 15,0 7-7-15,-2 0-10 16,-2 7 0-16,-8 2-1 15,-1 8 2-15,-6 4-1 16,-1 3 3-16,1 3 2 0,5 1-5 16,5-1 2-16,4-3-2 15,6-4-1-15,5-4 0 16,2-7 1-16,6-3 2 16,2-7 1-16,8-7-2 15,6-4-2-15,0-9-4 16,4-3 1-16,0-5-3 15,-5 1 7-15,-3-1-1 16,-4 2 2-16,-7 1 2 16,-4 7 4-16,-2 5 7 0,-2 5-7 15,-2 4-7-15,-1 5-1 16,0 0-6-16,0 3 4 16,0 5 2-1,3 1 2-15,-3 7-1 0,1 1 0 16,1 3 0-16,1 2 0 15,-2-3 0-15,1 0 0 16,-2 1 0-16,3-1 0 16,-1-2 0-16,-2 0 0 15,6-2 0-15,-5 1 0 16,1-4 0-16,1-2 0 16,-2-1 0-16,2-6 0 15,-3 0 0-15,1-3 1 0,1 0 0 16,-2 0 1-1,1 0 1-15,-1-3-1 0,0 3 0 16,2 0-1-16,-1-2 0 16,2 1-1-16,0-2-1 15,0 1 1-15,0 1-1 16,-3 1 0-16,0 0-2 16,0 1-4-16,2 2 0 15,-1 0 4-15,1-1 2 16,-2 5-1-16,3-2 1 15,1 0-5-15,1 2-2 16,-4-3-10-16,1 1 2 16,-1-1-10-16,-1 0 9 15,2-1-21-15,-1-1-25 0,-1 1-32 16,1-2 19-16,1-1-28 16,0-1 54-16,1-2-40 15,3-4 18-15,1-3-4 16,0-2 76-16,1-2 40 15,-3 2 42-15,3-1-24 16,-5 4-16-16,-1 1 8 16,-1 2-17-16,-1 3-22 15,2-2-2-15,-2 0 2 16,1 0 11-16,2 0 14 16,-1-2 5-16,-1 1-4 15,1-2-4-15,-2 1 11 16,1 2-33-16,-2-3-2 0,1 2-9 15,1 0 0 1,-1-1-2-16,0 3-10 0,2 1-46 16,-2 3-36-16,0 0-68 15,0 3 67-15,0 4-224 16</inkml:trace>
  <inkml:trace contextRef="#ctx0" brushRef="#br0" timeOffset="-149777.68">5795 6355 358 0,'2'0'423'0,"-1"0"-309"15,-1-2 6-15,-1 2-53 0,1 0-49 16,0 0-8-16,0 0-5 16,-2 4-3-16,2-1 16 15,2 1-12-15,-2 2 4 16,0 3 15-16,1 3 0 16,-1 1-15-16,0 3-7 15,0 3-3-15,-1-1-45 16,-3 3-46-16,3 1-158 15,0-2-272-15</inkml:trace>
  <inkml:trace contextRef="#ctx0" brushRef="#br0" timeOffset="-149105.25">6223 6238 148 0,'-7'4'564'0,"1"0"-455"15,3-1-27-15,0-3-8 16,1 0-51-16,2 2-13 16,0-1-8-16,0-1-2 0,3 3 0 15,2 1 5-15,4 0-1 16,4 1 0-16,8-1-3 16,6-1 1-16,14-3 0 15,6-4-2-15,16-1 5 16,11-6 7-16,8-2 3 15,12 0-5-15,1-1-2 16,-1-1 7-16,-7 3-15 16,-14 3 4-16,-15 1-3 15,-16 5-1-15,-15 0 1 16,-12 3 4-16,-9-2 19 16,-3 1 1-16,-3 0-5 15,0 1-12-15,0 0-5 0,-3-2-2 16,3 2-1-16,0 0 0 15,0 0-13-15,0 0-19 16,0 0-18-16,0 0-41 16,0 2-66-16,-6 2 19 15,-9 2-188-15</inkml:trace>
  <inkml:trace contextRef="#ctx0" brushRef="#br0" timeOffset="-148594.4">6600 6026 487 0,'-4'-6'329'0,"1"0"-225"16,-3-1 16-16,3 3-59 15,0 1-27-15,3 1-28 16,0 2-6-16,2-1 0 16,-2 2-2-16,0-1-2 15,1 2 4-15,2 2 0 16,6 3 8-16,0 2-2 16,7 2 2-16,1 0 0 15,4 2-6-15,1 2-1 0,-1-3 0 16,3 5 0-16,0-3-1 15,-1 1 1 1,-1-1-2-16,-2-2 2 0,-2-3-2 16,-4-1-1-16,-4 0-7 15,-3-2 3-15,-4-3-1 16,-3 2 6-16,-1 1-2 16,-8 3 3-16,-6 5 1 15,-7 5 1-15,-8 1-1 16,-3 4 0-16,-3-2-1 15,2 1 0-15,-2-3-2 16,6 2-10-16,0 0-20 16,4-3-31-16,3-2-46 0,6-2-8 15,8-3-71-15,1-3-124 16</inkml:trace>
  <inkml:trace contextRef="#ctx0" brushRef="#br0" timeOffset="-148264.31">6796 5663 616 0,'-3'-17'350'16,"0"3"-226"-16,0 3-50 16,0 0-26-16,1 4-44 15,2 6-4-15,2 2-5 16,1 5 5-16,0 6 1 16,0 7-1-16,2 7 1 15,-1 8-1-15,-3 4-1 16,1 3-11-16,-1 2-40 15,2 2-29-15,2 0-109 16,2-3-120-16</inkml:trace>
  <inkml:trace contextRef="#ctx0" brushRef="#br0" timeOffset="-147258.36">7846 5736 712 0,'-9'-21'85'16,"-4"1"-13"-16,-7 4 3 16,-1 5-33-16,-4 3-17 0,-3 5-11 15,-4 5-3 1,-2 2-3-16,-5 6 3 0,-1 5 6 16,0 4 1-16,-1 9-2 15,3 5 1-15,0 5 2 16,1 6-5-16,3 1 1 15,1 4-3-15,1-3 0 16,6 0-5-16,3 4 2 16,4 1-1-16,6-3-4 15,5 1-1-15,4-3 2 16,6-2-1-16,3-2 2 16,7-2 1-16,1 1 1 15,2 0-2-15,3 2-1 0,2-3 1 16,4 1 0-1,1-1-4-15,3 1-2 0,2-5 3 16,1-2 0-16,2-4 0 16,3-3-1-16,6-6 1 15,4-6 1-15,9-5 0 16,8-4-3-16,6-9-1 16,5-5 1-16,2-4 3 15,-3-2-4-15,-6-1 0 16,-7-2 0-16,-8-3 1 15,-8-1 1-15,-4-3-2 16,-2-3 0-16,-2-5 0 16,-3-2 0-16,3-7 0 15,-2-3-2-15,-2-5 0 0,-1-5-1 16,-4-3 1 0,-5-2-1-16,-7 1 3 0,-5-1-2 15,-8 1 2-15,-7 5 1 16,-8-1 5-16,-5 2-1 15,-6 4 0-15,-4-3-2 16,-8 0-2-16,-5 3-1 16,0 4 3-16,-9 3-3 15,1 5 0-15,-4 8 0 16,-2 7-2-16,1 5 0 16,2 6 1-16,1 6-4 15,1 7-7-15,3 6-13 16,-3 9-4-16,10 4-21 0,-1 9-17 15,7 7-54-15,2 7-75 16,7 5-133-16</inkml:trace>
  <inkml:trace contextRef="#ctx0" brushRef="#br0" timeOffset="-146591.65">7810 6143 971 0,'-6'-16'0'0,"-3"-2"73"16,-3-2-3-16,-4-2-16 15,0 8-18-15,4 4-26 16,0 3-7-16,-6 7-3 15,0 7-2-15,-9 5 1 16,-1 6-1-16,-4 5 1 16,4 6 0-16,6 0-1 15,8 3 2-15,4-3 0 16,7-3 0-16,3-6-1 16,9-1 1-16,0-6-2 0,3-2 1 15,1-8 1-15,2-1 0 16,3-7 1-16,-3-2-1 15,7-5-4-15,0-4 3 16,1-4 1-16,-4-4 0 16,-2 2 0-16,-1 0 0 15,-4 4 8-15,-6 4 11 16,0 7-5-16,-4 5-11 16,-1 0-3-16,-1 4-4 15,2 0-5-15,-1 5 7 16,1 5 1-16,2 3 2 15,0 9 1-15,0 5-1 16,1 3-1-16,0 6 0 16,-2 1 0-16,-2 0 0 15,1-3 0-15,-1 0 0 0,-2-7 0 16,1-4 0 0,0-8-1-16,1-8-1 0,-1-6 2 15,2-1 5-15,-2-4 3 16,7-4-5-16,1-7-3 15,4-4 0-15,5-7-2 16,3-6-3-16,-3-1-16 16,5-3-18-16,-4-2-14 15,4 2-71-15,0 4-81 16,0 2-187-16</inkml:trace>
  <inkml:trace contextRef="#ctx0" brushRef="#br0" timeOffset="-146194.49">8022 6307 933 0,'-12'-5'77'16,"3"-2"6"-16,3-3-22 15,3-3-15-15,5 4-15 16,1 3-23-16,3-2-2 15,4 1-2-15,3 3-4 16,0 3 0-16,0-1 0 16,-4 5-1-16,10 14-2 0,-19-9 3 15,0 3 0-15,0-2 2 16,-2 1-2-16,-3 11-2 16,-3 1 2-16,-1 2 2 15,-4-3-2-15,-1-3 0 16,2-1 1-16,-1-3-1 15,6-4-3-15,2-3 0 16,2-4-1-16,3-1-1 16,3-1 2-16,5-2 3 15,9-6 0-15,9 2-14 16,5-3-41-16,9-4-20 16,-2 1-104-16,4 1-94 0</inkml:trace>
  <inkml:trace contextRef="#ctx0" brushRef="#br0" timeOffset="-145825.3">8717 6220 712 0,'-7'0'119'0,"1"0"-35"16,1-3 30-16,0 1-66 16,3 2-25-16,0 1 0 15,2-1-9-15,-1 1-10 16,1 0-2-16,0-1 1 15,0 2 0-15,0-2-2 16,-2 0-1-16,4 0 0 16,-2 0-1-16,0 0-7 15,0 1-32-15,0-1-67 16,-2 3-7-16,-5 2-115 16,1 0-195-16</inkml:trace>
  <inkml:trace contextRef="#ctx0" brushRef="#br0" timeOffset="-145428.79">8598 6251 662 0,'-4'1'178'16,"-1"-1"-59"-16,5-3-5 15,0 0-57-15,7-1-42 16,-1-1 15-16,2 0-3 16,2-3-18-16,4 0 3 15,2 0-6-15,0 2 1 16,5-3-4-16,3 1 0 15,6-1-3-15,7 1 4 16,8-1-2-16,7 2-2 16,6 0 0-16,5 2 0 0,1-2 0 15,2 3-1-15,6-1 1 16,-1-3-1-16,-1 3 1 16,-2-3 0-16,-2 1 2 15,-9 0-1-15,-5-3-1 16,-3 4 2-16,-8 0-1 15,-8-1 1-15,-5 3 2 16,-6 1-3-16,-7 0 2 16,-2-1 1-16,-5 3-3 15,-3-1-1-15,-4 2 0 16,0 0-12-16,-2 0-30 16,1 0-48-16,-1 2-96 15,-6 3 65-15,-7 0-317 16</inkml:trace>
  <inkml:trace contextRef="#ctx0" brushRef="#br0" timeOffset="-144934.39">9011 5966 715 0,'-8'-3'91'0,"4"-1"23"15,-1-1 11-15,4 1-73 16,-1 3-17-16,2-1-16 16,-1 2-3-16,2 0-9 0,-2 2-6 15,2-2 1-15,1 0-2 16,-1 2 4-16,4 3 10 15,4 0 3-15,4 5-6 16,4 0-8-16,4 1 0 16,-1 0-3-16,0 0 0 15,-1-1 0-15,-1-1 0 16,0 0-4-16,1-1-6 16,-2 1-9-16,4-1 2 15,-6 0-5-15,1 1-4 16,-7 2 16-16,-7 0 8 0,-5 3 2 15,-6 1-1-15,-8 4 2 16,-4 1-1-16,-4 1 1 16,-3 0 1-16,-1-2 1 15,-1 3-3-15,2-2-1 16,-2-1-1-16,2 1-20 16,4-2-89-16,3-2-30 15,6-3-103-15</inkml:trace>
  <inkml:trace contextRef="#ctx0" brushRef="#br0" timeOffset="-144446.22">9190 5763 904 0,'-14'-22'66'16,"1"5"18"-16,3 0-3 15,2 5-18-15,2 7-27 16,3 2-25-16,0 3-10 16,2 1-1-16,-1 4-1 15,-4 6 1-15,-2 6 0 16,-3 8 1-16,2 3 0 15,-1 3 0-15,5-3-2 0,2-2 2 16,4-4 0-16,4-3-1 16,1-5 1-16,0-4 0 15,5-3 4-15,5-7-4 16,3-4-1-16,4-6-9 16,5-7 5-16,0-5-3 15,2-3 0-15,-5-5 0 16,-2-4-2-16,-8 0 5 15,-5 0 0-15,-7 5-3 16,-6 5 3-16,-6 10-2 0,-6 6-8 16,-6 11-6-1,-4 7-10-15,-3 5-6 0,2 6-51 16,1 5-36 0,6 5-62-16,5-1-138 0</inkml:trace>
  <inkml:trace contextRef="#ctx0" brushRef="#br0" timeOffset="-143443.39">10459 5710 727 0,'0'-28'15'0,"-4"3"64"16,-2 2-10-16,-6 4-34 0,1 4-3 15,-5 6-16-15,1 2-8 16,-4 2 2-16,-1 4 4 16,-5 5 20-16,-3 2 1 15,-5 6-14-15,-7 5-4 16,-1 3-1-16,1 6-3 15,1 7 2-15,-2 7-7 16,8 3 1-16,0 6 1 16,3-2-4-16,5 3-1 15,2-2 0-15,7 0-1 16,5 1 1-16,4-3-1 16,4 0 0-16,4-1 3 15,4-3-4-15,4-2-1 16,0-2 2-16,4-4-3 15,5-3 1-15,3-3 3 0,2-3-2 16,6-6 0-16,8 0 0 16,7-6 0-16,6-1-2 15,3-5 0-15,7-2-1 16,-4-2 0-16,-2-3 1 16,-10-3-3-16,-5-2 4 15,-4 1-2-15,-3-7 0 16,-1-1 0-16,3-2 1 15,0-3-1-15,2-1 0 16,1-2-2-16,5-2 2 16,-2 0-4-16,3 0 2 15,-2-3 0-15,-4 1 2 0,-2 0 1 16,-3 1-1 0,-8-5 0-16,-2 2 0 0,-4-3 1 15,-4 0 3-15,-5-3 3 16,-1-2 4-16,-2 3 0 15,0-5-3-15,-3 2 2 16,2-2-5-16,0-1 0 16,-3-1 2-16,-2-1 0 15,-4 2 0-15,-4-1 0 16,-4 1-6-16,-10 0 5 16,-5 2-3-16,-9 1-4 15,-6 0 2-15,-10 3-1 16,-1 0 0-16,-4 4 0 0,5 5-1 15,-1 5-3-15,6 5-5 16,0 5 2-16,3 4-6 16,2 8-4-16,3 5-7 15,1 5-18-15,3 10-15 16,4 7-11-16,0 7-59 16,2 11-32-16,4 7-83 15</inkml:trace>
  <inkml:trace contextRef="#ctx0" brushRef="#br0" timeOffset="-142548.4">10517 5941 653 0,'4'-10'123'0,"-2"-4"3"16,-2 0-7-16,-2-1-51 16,1 1-8-16,0 1-7 15,-1 2-28-15,-1 3-7 16,0 4-8-16,2 1-9 16,-4 1-1-16,0 5-1 15,-6 3 1-15,-5 5 1 16,-1 3-1-16,-2 2-2 15,2 1-1-15,6 0 3 16,2-2 0-16,4 0-1 16,1-1 0-16,4 0-1 15,0-2-6-15,6-2-5 16,-5-3 4-16,5-4 0 0,-1 1 6 16,2-4 3-16,0-2 0 15,5-3 1-15,2-1-1 16,1-4-1-16,1-3 1 15,-2 1 2-15,0-4-2 16,-2 3 0-16,1-4 2 16,-4 7 12-16,-1 0-1 15,-2 1-2-15,-3 5 0 16,-1 3-5-16,-2-1-4 16,0 4-4-16,0-1 2 15,0 1-10-15,0 0 10 0,0 5 0 16,0 3 0-16,5 2 1 15,-5 7-1-15,2 3 0 16,-2 0 0-16,0 4 0 16,0 1-1-16,0 0 1 15,0 5 0-15,0-3 2 16,-2 1-2-16,0-3 0 16,-1-5 0-16,3-6 0 15,-2-3 0-15,1-8 0 16,1-1 1-16,-2-4 2 15,2 0 4-15,2 0 7 16,-2-4-1-16,1-1-13 16,1-6 0-16,5-3 0 0,0-5-4 15,4-5-9-15,5-5 0 16,1 0-8-16,5-4-18 16,-1 2-16-16,4 4-15 15,-2 7-91-15,-4 3-78 16</inkml:trace>
  <inkml:trace contextRef="#ctx0" brushRef="#br0" timeOffset="-140945.55">10786 6148 758 0,'-6'-3'100'0,"-2"-2"17"16,4-3-13-16,1 0-43 15,2 0-4-15,1 3-26 16,0 1-9-16,0 1-10 16,1 2-12-16,-1 1 1 15,2-2 0-15,-2 2-1 16,0 0 0-16,1 2 0 16,-1-1 0-16,4 5 0 15,2-5 0-15,-1 1 2 0,-2 1-1 16,0 2 0-16,3 3-1 15,-2 1-1-15,-2-1 1 16,-2 3 0-16,-3 0-1 16,-5-1 0-16,-1 0-3 15,-4 2-4-15,1-5 4 16,-2 1-1-16,6-3-4 16,2-4 8-16,1 0 1 15,5-1 0-15,0 0 1 16,0 0 0-16,2 0 4 15,1-1 3-15,0 0-6 16,3-2-1-16,-1 2-1 16,6-2 1-16,-2 2-1 0,0 1 0 15,0 3 0-15,0 0-1 16,-2 3 0-16,2 2 1 16,2 4 0-16,-2 1 0 15,0 2 0-15,-2 1 0 16,-3 0 0-16,-4-3 1 15,-6 3 0-15,-8-2 0 16,-9-1 1-16,-8 1 3 16,-8-3-5-16,-3-1-2 15,2-2-2-15,4-2-8 16,8-4-28-16,6 0-27 16,8-4-32-16,5-1-119 0</inkml:trace>
  <inkml:trace contextRef="#ctx0" brushRef="#br0" timeOffset="-140366.65">11141 6055 754 0,'3'0'83'16,"1"0"-17"-16,-1-2 21 15,-3-1-36-15,0 3-11 16,2 0-16-16,-1 3-13 16,2-3-2-16,4 0 1 15,9 0 8-15,5 2-5 16,9-2-6-16,8 1-3 16,7-1 3-16,10 0-6 15,3 0-1-15,3 0-1 0,1-1 1 16,-1-1-1-16,1 2 3 15,4-3-3-15,3 3 1 16,4-4 0-16,-2 1 1 16,-2-1 0-16,-5 1-1 15,-10-2 8-15,-8 2-7 16,-10-1 7-16,-12 1 1 16,-9 2 0-16,-8 1-1 15,-4-2-8-15,-5 2 0 16,2 0-2-16,-1 0-33 15,-2 2-29-15,-1-1 34 16,-8 3-62-16,-3 0-55 16,-2 3-76-16,-5-1-128 15</inkml:trace>
  <inkml:trace contextRef="#ctx0" brushRef="#br0" timeOffset="-139715.35">11509 5850 774 0,'-10'-8'95'0,"2"-1"-1"16,4-2-3-16,-1 2-29 15,2 2-25-15,3 3 9 16,0 1-28-16,0 3-18 15,0 0-1-15,0 3-2 16,-1 6 3-16,-3 2 0 16,2 3 2-16,-1 4 2 0,3 2 6 15,3-3-2-15,4 0-6 16,2-3 3-16,2 0-5 16,4-3 2-16,-2 1-1 15,5-3 1-15,0 1-2 16,3-1 2-16,1-1-2 15,0 1 0-15,0 1-1 16,-2-2 2-16,1 3-3 16,-4-3 0-16,0 1-1 15,-6 3-3-15,-3-2-4 16,-7 0 8-16,-2 1 1 16,-10 3 2-16,-8 0 5 15,-5 3-5-15,-9 2 1 0,-1-5 1 16,-1 1-2-16,2-1 0 15,2-2-1-15,2-2 0 16,3 2-10-16,3 0-40 16,1 0-24-16,3 1-39 15,2-1-42-15,4 0-41 16,6-3-152-16</inkml:trace>
  <inkml:trace contextRef="#ctx0" brushRef="#br0" timeOffset="-139381.28">11857 5450 973 0,'-6'-14'84'16,"0"3"-5"-16,0-2-10 15,5 5-47-15,-1 7-22 16,2 2-10-16,2 7 10 16,-1 9 0-16,-1 9 1 0,0 8-1 15,-1 8-2 1,-2 6-7-16,0 5-25 0,-3 0-9 15,4 3-24-15,2 2-91 16,2-4-95-16</inkml:trace>
  <inkml:trace contextRef="#ctx0" brushRef="#br0" timeOffset="-138485.15">13076 5525 727 0,'5'-24'23'0,"0"2"31"16,-2-1-6-16,-2 1 13 15,-2 5-27-15,-2 2 10 16,-6 2-30-16,-2 2-7 16,-5 2-3-16,-5 1-4 15,-7 2 4-15,-4 1 6 0,-7 5 14 16,-3 3 0-16,-6 3 0 15,-5 4 5-15,-4 6-12 16,1 3 4-16,0 5-1 16,4 4-11-16,4 7-2 15,3 2-4-15,3 9 1 16,5 1-3-16,4 9 1 16,3 0 1-16,6 2 2 15,8-4-3-15,5 1 1 16,5-8 1-16,5 1-1 15,2-4-1-15,3-1-1 16,3 0 2-16,2-2-2 16,7-3 1-16,2-2-1 0,2-5 5 15,9-3-4 1,4-3 2-16,3-3-4 0,4-5 4 16,2-5-1-16,3-5-1 15,1-2-2-15,3-3 0 16,5-4 1-16,-2-1-1 15,4-2 1-15,0 0-2 16,1-2 0-16,-1 0 1 16,-4-3 1-16,2-2 8 15,-5-2-9-15,-2-6 0 16,-1 1 0-16,-4-5 0 16,1-3 2-16,-3-4-1 0,0-3-1 15,-1-2 5-15,-3-1-3 16,-3-3-2-16,-6 0 0 15,-6-1 1-15,-6 0 1 16,-9-7 1-16,-6 0-1 16,-6-2 1-16,-11-2-1 15,-4-1-2-15,-9 4-3 16,-13 3 2-16,-6 0 1 16,-15 5-2-16,-9 7-9 15,-5 3 6-15,-1 7-1 16,7 12-5-16,6 7-4 15,15 10-12-15,5 6-6 16,7 7-13-16,1 9-12 16,5 6-65-16,2 6-85 15,4 1-322-15</inkml:trace>
  <inkml:trace contextRef="#ctx0" brushRef="#br0" timeOffset="-137688.25">12783 5856 853 0,'6'-14'62'0,"-3"-3"69"16,0-4-64-16,0-1-3 16,-3 2-20-16,0 3-18 15,-1 2-12-15,-4 6-12 16,-4 3-2-16,-9 3 1 15,-7 6-1-15,-6 6-2 16,-5 3 2-16,0 7 0 16,3 5 0-16,5-2-2 15,5 2 2-15,7-4 0 16,4-1 0-16,6-2 3 16,5 0-3-16,2-3 0 0,4 1-2 15,4-3-5-15,1-2-3 16,2-5 2-16,0 0 5 15,4-6 2-15,3-4 0 16,3-3 1-16,0-5 0 16,2-2 1-16,-2-2-1 15,-4 1 2-15,0-1 8 16,-6 4 7-16,-4 1-5 16,-1 8 0-16,-6-1-11 0,-1 5-1 15,2 2-4 1,-4 1 1-16,2 1 3 0,0 7 0 15,0 7 1-15,-1 2-1 16,1 6 0-16,-2 4 0 16,0 3 0-16,-1-1 0 15,1 2 2-15,0-1-2 16,1 1 0-16,-2 1-1 16,3-2 2-16,0-6-1 15,-2-1 0-15,-1-8 0 16,2-7 1-16,-1-5 3 15,-1-3 7-15,3-4 22 16,3-4-18-16,2-3-15 0,2-6 1 16,5-5-1-1,2-3-2-15,6-3-2 0,3-4-16 16,1 1-15-16,4 0-28 16,2 0-83-16,-2 4-216 15</inkml:trace>
  <inkml:trace contextRef="#ctx0" brushRef="#br0" timeOffset="-137187.15">13020 6045 809 0,'0'-6'68'15,"-3"-2"51"-15,3 2-36 16,2-1-23-16,-2 6-15 15,1 0-24-15,0 2-20 16,-2 0-1-16,1 1-3 16,-1 3 2-16,-1 4 1 0,-2 3 5 15,-2 2-2 1,-2 5 4-16,0 3-5 0,-2-2 0 16,3 2-2-16,-1 0 1 15,3-2-2-15,2-3 3 16,0-3-2-16,3-3 0 15,1-4-1-15,2-3 1 16,3 0 1-16,3 0 1 16,5-4-2-16,5 0 0 15,3-2-6-15,6-1-12 16,1-1-14-16,-2-1-23 16,1 2-51-16,-1-2-99 0,-3-1-210 15</inkml:trace>
  <inkml:trace contextRef="#ctx0" brushRef="#br0" timeOffset="-136901.8">13170 6060 847 0,'-10'-1'131'15,"6"-2"-11"-15,0 0-45 16,4 0-17-16,-1 3-30 16,2 3-19-16,-1-3-9 0,0 4 1 15,-1 4-2-15,-3 4 2 16,-3 4-1-16,-1 4 3 16,-2 7-2-16,1-1-1 15,-3 4-26-15,3-1-45 16,-4 3-28-16,2-1-126 15,-1 0-156-15</inkml:trace>
  <inkml:trace contextRef="#ctx0" brushRef="#br0" timeOffset="-104207.18">6839 3069 258 0,'-3'1'58'16,"0"-1"-45"-16,0 0 2 15,2 0 2-15,1 0-15 16,0 0 5-16,0 0 20 15,1-1 24-15,-1 1-30 0,0-2 9 16,-1 2 20 0,1-3-30-16,0 2-3 15,0 0-2-15,0-2 3 0,-2 1-13 16,2 1-2-16,0 0 4 16,0-1-4-16,0 1 3 15,0-1-2-15,0 2 0 16,2-2 7-16,-2-1-3 15,-2 1 9-15,2 1 19 16,0-1-7-16,-1 1-4 16,-1 1 3-16,1-1-20 15,-1 1 3-15,1 0-3 16,-2 0-6-16,3 0-1 16,0 0-1-16,0 0 0 15,-2 1 0-15,-1 0-2 16,-2 2-1-16,1 1 2 0,-3 1-1 15,1 0 0-15,-2 2 0 16,2 0 1-16,-2 2-5 16,3-2 0-16,-1 2-6 15,2-2 2-15,-2 0-1 16,1 1 9-16,1-1-3 16,-1 0-1-16,2-1 2 15,0 0 1-15,0-1-1 16,0 1 2-16,-1-1 2 15,2 3-1-15,-2-1 1 16,-2 3-1-16,2-2-1 16,-1 1 0-16,0-2-2 15,1 1-4-15,2-1 2 0,2 1 1 16,-1-1 1 0,1 0-1-16,-2-1 2 0,2 0 3 15,-4-1 0-15,2 1-1 16,1 0 1-16,-2-1-1 15,2 1 1-15,1 2 0 16,-2-3-1-16,2 1 1 16,0 1-4-16,0 0-7 15,0-1 4-15,0 2 2 16,2 0-4-16,-1-2 6 16,1 2 0-16,-1-2 1 15,0 0 0-15,1-1 0 0,1 0 0 16,-2-1-2-16,1 3-4 15,-1-1 4-15,1 0-1 16,-2 0 0-16,3 0 0 16,-2-1 1-16,1 1-1 15,-2 1 0-15,3-3-1 16,-3 1-1-16,5 2-2 16,-2-2-7-16,-1 3-5 15,3-3 0-15,-2 1 4 16,-2-1 5-16,1 0 5 15,1-1 2-15,-2 1-3 16,2-1 2-16,0 1-2 16,0-1-19-16,2 0-32 15,-2-1 8-15,6 1 3 16,-5 0 10-16,1 1 3 0,-1-1 30 16,1 1 5-16,-1 1 2 15,3-4 8-15,-2 4 9 16,-2-5 0-16,3 4-4 15,2 0-3-15,0 1-2 16,0-1-6-16,1 1 2 16,-3 1-5-16,4-2 0 15,-2 2 4-15,-2-4 7 16,1 3 4-16,3-3 2 16,-3 2-3-16,3-2 15 0,-1 1 3 15,0 1-20-15,0 0 3 16,1 0-4-16,-1-1-5 15,0-1-2-15,0 0-2 16,0-2 7-16,0-1 0 16,-1 0 1-16,0-1-1 15,0 1-3-15,-1-3 5 16,2 0-4-16,0 0-4 16,1-1-1-16,1-3 0 15,-2 1-2-15,1 0 0 16,1-1 0-16,-2 1 0 15,-2 2-1-15,1-4 1 16,-1 1 1-16,1-2-2 16,4 3-1-16,-4-5 1 15,6 0 0-15,-2 0-1 0,0-1 0 16,-2 0 1-16,1-1 0 16,-4-1 0-16,5 0 0 15,-3 0-1-15,3-2-5 16,-2 1-13-16,1-1-18 15,-1 0 22-15,1-1-11 16,-4-1 15-16,1 0-4 16,-1 0 12-16,-1-1-8 15,2 2 4-15,-2-3-10 16,1 1-1-16,-1-3 4 16,-1 2 9-16,2-1 4 15,-4-1 1-15,3 3 7 0,0 2 0 16,-3 0 12-16,0 3 6 15,-2 2 5-15,-1 2 8 16,-1 3-1-16,1 2-17 16,-2 2-3-16,2 1-17 15,-1 2-15-15,1 0-37 16,-2 3 10-16,1 1-116 16</inkml:trace>
  <inkml:trace contextRef="#ctx0" brushRef="#br0" timeOffset="-103563.61">7185 3195 552 0,'-1'0'63'0,"-1"0"-13"16,1-2 23-16,1 1-45 16,0 1-27-16,0-1-1 0,0 1 2 15,0 0 12-15,0 0 20 16,0 0 4-16,0 0-2 15,1-3-3-15,-1 3-33 16,2-5-1-16,-2 0 1 16,3-2-2-16,0-2 1 15,1-2 1-15,3-1 0 16,1 0-2-16,1-2 2 16,2-1-2-16,2 1-1 15,-1-3 2-15,3 2-2 16,-2 0 0-16,-1 1-1 15,2 3 2-15,-4 0 0 16,-1 4-2-16,-2 0 0 16,-2 3 3-16,-2-1 1 15,3 4-5-15,-3-1 0 0,-2 2 2 16,2 0-1-16,0 3 2 16,2 0 2-16,-1 0 0 15,4 2 0-15,0 3 0 16,-3-1-1-16,6 4 2 15,-4 2-1-15,3 1 0 16,1 0 0-16,-2 1-1 16,4 1-1-16,1-3-3 15,0 0-10-15,2-1-16 16,1 0-29-16,0-3-6 16,2 0-5-16,-1-1-40 15,-3 0-49-15</inkml:trace>
  <inkml:trace contextRef="#ctx0" brushRef="#br0" timeOffset="-103124.2">7733 3380 706 0,'0'-2'167'0,"-3"-2"-74"15,3 0-54-15,0 1-22 16,-2 0-8-16,4 3-8 16,-2 0-1-16,-2 3-1 15,2-3-2-15,0 0-4 16,-1 5 6-16,2 1 2 16,-1 4 1-16,2 2 0 0,-2 4-1 15,3 1 0-15,-3 0-1 16,3 3-3-16,-2-1-8 15,-1 2-33-15,2 3-57 16,2 2-40-16,-3 1-50 16</inkml:trace>
  <inkml:trace contextRef="#ctx0" brushRef="#br0" timeOffset="-96790.95">11794 1981 643 0,'2'-1'76'15,"-4"-3"46"-15,1-2-22 16,-2-1-38-16,0 0-15 16,3 2-17-16,0 2-14 15,0 2 5-15,0 0-13 16,0 1 1-16,0 0-6 15,0 0-3-15,-2 1-1 16,-2 6 1-16,-11 5 4 16,0 5-1-16,-10 6 10 15,-5 8-7-15,0 5 4 16,-3 3-2-16,-1 4-3 0,-3 6-3 16,-1 1-1-16,-2 1 1 15,0 0-2-15,1-1 0 16,3-4 0-16,5 0 1 15,4-5-1-15,5-4-2 16,5-3 2-16,4-7-3 16,2-4-5-16,4-6-3 15,1-3-5-15,0-4-2 16,3-2-3-16,0-3 2 16,1 0-13-16,1-1-1 15,-2 0-43-15,0-2-41 0,3 1-54 16,-2-6-188-16</inkml:trace>
  <inkml:trace contextRef="#ctx0" brushRef="#br0" timeOffset="-96160.93">11163 2010 614 0,'-3'-8'84'0,"-1"-4"68"15,1 3-51-15,-2 1-16 16,1 2-30-16,0 3-22 15,2 3-23-15,1 0-6 16,1 2-4-16,0 0 0 16,0 3 9-16,0 3 3 15,1 3 0-15,5 3 14 16,0 3-3-16,3 0-2 16,3 0-11-16,4 0-5 0,2 1 2 15,0 1-1 1,6 2 4-16,3 2-4 0,4 1-1 15,6 2-2-15,4 3 2 16,5 0-5-16,1 2 3 16,0 2 2-16,0 0-4 15,-2-1 2-15,0 2 0 16,-6-1-3-16,-2-2 3 16,-3-1-1-16,-5-2-1 15,-4-7 3-15,-3-2-3 16,-5-1 1-16,1-5 2 15,-3-2-4-15,-1 0 2 0,2-1-1 16,-2-1 1 0,0-2-1-16,-1 0 0 0,-3-4-1 15,-2 0 2-15,-3-1-1 16,-1-2-2-16,-3 2-2 16,-1-2-7-16,-1 0-16 15,-1 0-26-15,-3 1-41 16,-7 3-115-16,-8 4-229 15</inkml:trace>
  <inkml:trace contextRef="#ctx0" brushRef="#br0" timeOffset="-89579.46">6930 3182 349 0,'0'-7'90'15,"-3"0"-20"-15,0-2-22 16,0 2-15-16,2 0-17 16,-2 1-14-16,3 1 4 15,-2-1-2-15,-1 1 7 16,0-1 23-16,0-1-2 0,0 3 15 15,-1-1-25-15,1 2-8 16,-3-1-1-16,2 1 15 16,-5 1-18-16,5 0 4 15,0-1 7-15,-2-1 1 16,0 1 6-16,3 0 5 16,-1 2 7-16,1-2-19 15,-2 0-4-15,-1 3-7 16,0-3-7-16,2 2 2 15,-1 1-1-15,-1 1-3 16,0 2 0-16,-4 1-1 16,1 4 0-16,-2 2 3 15,0 1 1-15,-1 2 3 0,1 2-2 16,-1-1 1 0,3 3-2-16,2-1 0 0,1 1 0 15,0 0 3-15,2 1-6 16,-1 1 4-16,5 3 0 15,0-1-3-15,5 0 2 16,-1 0-1-16,3 0 2 16,2-1-3-16,-1-1 1 15,1-1-2-15,0 0 3 16,-2 0-3-16,-1-4 2 16,2 2 1-16,0-2 5 15,0 2-3-15,1-1-4 0,3-1 3 16,-2 2-5-1,1-2 4-15,2-1-3 0,-1 2 0 16,0-2 1-16,-2 0-1 16,-2 1 0-16,4-1 0 15,-5-1-1-15,2 1 1 16,-3-3 0-16,3 0-1 16,-1 0 2-16,-3-2-1 15,2 1 1-15,0-1-1 16,0-3 1-16,-1 0-1 15,-1-2-1-15,3 0 1 16,-1-2 4-16,-1-1-4 16,0 1 1-16,3-3 4 15,-2 0-2-15,5-3 0 16,0-2 3-16,3-3-5 0,-3-2-1 16,3-2 2-16,1 0-2 15,-2-1 1 1,-1-2-1-16,-1 0 1 15,1 1-1-15,-2-4 2 0,1-1-1 16,-3 3-1-16,1-4 0 16,1 0 0-16,-1 0 1 15,-1-2-1-15,2-2-1 16,-1 2 0-16,-1-1 0 16,2 1-1-16,-1-2 1 15,-3 1 0-15,1 1 1 16,0 1 0-16,-3 3-1 0,1 0 0 15,-1 1 1-15,-2 3-1 16,1 0 0-16,0 1 0 16,-1 1 0-16,-1 3 1 15,-1-1 0-15,1 2-1 16,-2 0 2-16,0 3-1 16,1-2 0-16,-1 3-1 15,0 1 3-15,0 0-2 16,0 3 1-16,0 0-2 15,-1-1 0-15,1 1-2 16,-2 2-2-16,2-2-8 16,0 1-8-16,-1 2-31 15,-1 1-15-15,-1 3-22 16,-5 7-56-16,-1 2-54 16,-5 3-1-16</inkml:trace>
  <inkml:trace contextRef="#ctx0" brushRef="#br0" timeOffset="-88903.52">7182 3142 562 0,'-7'4'49'0,"-1"-1"-16"16,-2-1 20-16,7-2-21 16,0 1-27-16,0-1-1 15,6 0 12-15,-3 0 37 16,0 0 4-16,0 0 1 16,0-1 0-16,0 1-19 15,1 0-7-15,-1 0-10 16,2-2-7-16,-2 2-4 15,3-3 5-15,2 1-2 16,2-4-2-16,5-2-5 16,0-1-3-16,1-2-3 15,4-1 3-15,-1 1-1 16,2-5-2-16,-3 2 2 0,-2 0 7 16,-1 2 3-1,-3 1 1-15,-1 0-11 0,0 2 1 16,-3 1-1-16,2 0 0 15,-2 1-2-15,-2 2 0 16,6-2 2-16,-6 4-2 16,0 0-1-16,-2 3 0 15,-1-1 0-15,0 2-1 16,0-1 1-16,0 1-1 16,3-1 1-16,-1 2 0 15,1-1 0-15,0 1 1 16,3 1-1-16,-1 1 0 0,3 1 0 15,-2 1 0-15,2 3 0 16,0-1 0-16,0 1 1 16,1 3-1-16,-3 0 0 15,4 0 2-15,-2-1-2 16,-1 3 0-16,-1 0 0 16,0 2-9-16,0 1-21 15,0 1-41-15,1 2 1 16,4 0-71-16,1-2-97 15,0 1-209-15</inkml:trace>
  <inkml:trace contextRef="#ctx0" brushRef="#br0" timeOffset="-85431.27">11605 2897 464 0,'0'-2'111'15,"-2"2"-53"-15,1-3-7 16,2 0 31-16,-1 2-3 16,0-2-40-16,0 2 8 15,0 0-11-15,-1 1-5 16,-1 1 3-16,4-1-10 15,-4 1-7-15,4-2-7 0,-1 1-3 16,1 0-3-16,1-1 1 16,6-2 11-16,7-2-4 15,8-1-8-15,10-6-1 16,5-1 0-16,3-1-2 16,2-1 1-16,-2 0-1 15,-4 1-1-15,-4 2 2 16,-7 2-2-16,-5 3 0 15,-7 2 0-15,-8 2 1 16,-1 1-1-16,-4 2 2 16,-2 0-2-16,2 0 0 15,-4 0-12-15,2 0-6 16,-2 0-9-16,2 0-50 0,-4 3-48 16,-2 2 11-16,-7 6-66 15,-4 0-81-15</inkml:trace>
  <inkml:trace contextRef="#ctx0" brushRef="#br0" timeOffset="-85063.18">11621 3003 521 0,'-13'6'87'16,"5"-1"-58"-16,3-4 5 0,1-1 7 15,4 0 2-15,2 0 1 16,0 0 25-16,-2 2-13 16,5-2-20-16,0 1 28 15,-1-1-16-15,4-1-22 16,3-1-15-16,3-1 4 16,7-4 3-16,6 0-10 15,7-4-4-15,3-1-2 16,5-4 1-16,4-1-3 15,-4 1 2-15,-4 1-1 16,-3 1 0-16,-12 5 1 16,-3-2-2-16,-6 4 0 15,-4 3 0-15,-4 1-1 16,-3 2-20-16,-1 1-30 16,-2 0-82-16,3 1-4 0,1-1-142 15</inkml:trace>
  <inkml:trace contextRef="#ctx0" brushRef="#br0" timeOffset="-84651.48">12437 2458 662 0,'5'-16'136'0,"-4"2"-23"16,1 0-40-16,2-1-16 16,-4 5-16-16,0 5-16 15,4 1-11-15,-4 4-8 16,0 0-6-16,0 0-1 16,0 3 1-16,-1 3 5 15,-5 5 11-15,-1 5-5 16,-3 3-2-16,0 7 2 15,-2 1-7-15,2 2-2 16,-2 1 3-16,1 2-5 16,2-2 1-16,-4 2 0 15,3 1 0-15,-3-2-1 16,2-1-2-16,0-3-3 0,2-3-10 16,1-1-7-16,3-2-18 15,2-5-6-15,-1 0-39 16,3-4-70-16,-2-2-17 15,0-2-23-15</inkml:trace>
  <inkml:trace contextRef="#ctx0" brushRef="#br0" timeOffset="-84291.03">12301 2581 757 0,'-10'-12'140'0,"-1"2"-15"16,1-1-61-16,1 2-11 15,5 4-20-15,1 1-15 16,1 2-16-16,4 2-2 16,-2 0-6-16,1 2-3 15,1 3 9-15,-1 5 11 16,2 4 0-16,3 5-4 15,-2 1 4-15,5 1-2 16,1 1-3-16,4 0 1 16,0 2-2-16,7-2-2 15,1-1-1-15,1-1-1 16,0-1 0-16,-1 0-1 16,2-4-5-16,-5 1-22 0,0-2-23 15,-4 0-42-15,0 3-130 16,-7 0-165-16</inkml:trace>
  <inkml:trace contextRef="#ctx0" brushRef="#br0" timeOffset="-76999.02">11497 2934 464 0,'-3'-3'0'0,"2"0"-1"15,-1-1 1-15,2-3 0 16,2 1 8-16,0 0-2 0,2-4-1 16,1 3-2-1,-1-3-1-15,0 3-1 0,-2 2-1 16,1-2 0-16,-2 4-3 15,-1 2-10-15,0-1-45 16,2 2-1-16,-4 3-32 16</inkml:trace>
  <inkml:trace contextRef="#ctx0" brushRef="#br0" timeOffset="-76800.83">11565 2844 756 0,'-10'-5'57'0,"3"-2"-28"16,1-2-14-16,-1 4 1 16,4 0-16-16,3 5-59 15,7 0-6-15,4 2-51 16</inkml:trace>
  <inkml:trace contextRef="#ctx0" brushRef="#br0" timeOffset="-76594.76">11791 2788 644 0,'-10'0'1'0,"-1"-3"0"16,4 0-1-16,2 1-10 16,2 2-14-16,5 4-9 15,1 1-73-15,0 2-91 16</inkml:trace>
  <inkml:trace contextRef="#ctx0" brushRef="#br0" timeOffset="-76410.63">11682 2880 470 0,'-6'-2'2'15,"0"1"-2"-15,2-2-1 16,-1 2-83-16,5-1-90 15</inkml:trace>
  <inkml:trace contextRef="#ctx0" brushRef="#br0" timeOffset="-76233.22">11669 2835 507 0,'-12'0'19'0,"3"0"-15"16,3-2-4-16,0 1-4 16,4 2-43-16,4 1-37 15</inkml:trace>
  <inkml:trace contextRef="#ctx0" brushRef="#br0" timeOffset="-76057.61">11691 2789 453 0,'-13'4'19'0,"1"-1"-19"0,0-3 0 16,3 2-1-16,5 2-22 15,2-1-191-15</inkml:trace>
  <inkml:trace contextRef="#ctx0" brushRef="#br0" timeOffset="-75875.61">11618 2802 583 0,'-13'3'3'0,"-1"-3"-3"15,4 1 0-15,2-1-8 16,5 4-40-16,5 1-115 16</inkml:trace>
  <inkml:trace contextRef="#ctx0" brushRef="#br0" timeOffset="-75689.55">11621 2800 549 0,'-9'2'25'0,"0"-2"-23"15,-1-2-1 1,4 0-1-16,3 2-4 0,1 2-2 16,4 1-59-16,2 2-79 15</inkml:trace>
  <inkml:trace contextRef="#ctx0" brushRef="#br0" timeOffset="-75508.31">11631 2798 500 0,'-8'1'30'0,"0"-1"-30"16,2-1 0-16,2-1 0 15,2 2-20-15,4 3-21 16,2-3-153-16</inkml:trace>
  <inkml:trace contextRef="#ctx0" brushRef="#br0" timeOffset="-75336.39">11628 2799 480 0,'-11'1'4'0,"3"1"-4"15,1-2-2-15,4 1-9 16,3 2-24-16</inkml:trace>
  <inkml:trace contextRef="#ctx0" brushRef="#br0" timeOffset="-75163.16">11651 2782 427 0,'-7'2'0'0,"-1"-1"-4"16,5 0-28-16,3 1-111 0</inkml:trace>
  <inkml:trace contextRef="#ctx0" brushRef="#br0" timeOffset="-74962.41">11684 2746 327 0,'-5'4'10'0,"1"1"-10"16,1 0-19-16</inkml:trace>
  <inkml:trace contextRef="#ctx0" brushRef="#br0" timeOffset="-74744.21">11673 2747 582 0,'-10'0'8'0,"-2"-1"-8"0,5-1 0 16,2 1-3-16,2 2-23 16,6 4-67-16</inkml:trace>
  <inkml:trace contextRef="#ctx0" brushRef="#br0" timeOffset="-74367.26">11706 2743 181 0,'-10'3'130'0,"5"0"-130"16,1-2-40-16</inkml:trace>
  <inkml:trace contextRef="#ctx0" brushRef="#br0" timeOffset="-21628.3">12351 2077 191 0,'-8'-4'78'0,"1"-2"-42"16,-3 2 6-16,-1 0-2 15,0 1-20-15,1 0-10 16,-1 1 1-16,1-3-5 0,1 5-4 16,0-2-2-16,2 1 0 15,1 1-2-15,-1 1-5 16,-1 1-10-16,2 0-2 15,-2 1 2-15,1 2 4 16,-1-4-7-16,2 2-62 16</inkml:trace>
  <inkml:trace contextRef="#ctx0" brushRef="#br0" timeOffset="-21261.29">12097 2143 602 0,'1'0'110'16,"1"-1"-3"-16,-2-3-11 15,0 4-32-15,0-3-36 16,2 3-11-16,-2 0-5 15,4-2-7-15,5 0 2 16,4-3 2-16,7-2-1 16,8-1-8-16,3-2 1 15,5 1 0-15,-1-1-2 0,2 2 1 16,-6 1-1 0,-4 0-10-16,-5 3 0 0,-8 1-4 15,-7 1 0-15,0-3-5 16,-3 5-42-16,-3-3-21 15,0 0-37-15,1-1-15 16,-2-1-121-16</inkml:trace>
  <inkml:trace contextRef="#ctx0" brushRef="#br0" timeOffset="-20947.64">12422 1948 254 0,'-3'-2'311'0,"-1"-2"-235"15,1-1 41-15,0 1-19 16,1 1-28-16,2 1-25 16,-1 2-30-16,2-1-15 15,-1 1-13-15,2 1 6 16,1-1 7-16,4 2 2 16,7 1 1-16,2 1-1 15,2 1-1-15,7 0 0 16,2 2-1-16,0 2 0 15,1 1 0-15,-4 1 0 16,-1 2-5-16,-7 0-6 16,-4 2 5-16,-9 0 1 15,-6 1-2-15,-8 1-12 16,-6 2-32-16,-6 0-22 0,-1-1-54 16,-3 2-35-16</inkml:trace>
  <inkml:trace contextRef="#ctx0" brushRef="#br0" timeOffset="-20420.65">12925 1889 744 0,'-5'-3'158'0,"-1"-2"-78"15,2-2-23-15,2 0-30 16,1 4-23-16,4 0-4 16,3-1-5-16,3-1 5 15,6 1 0-15,0 1-3 16,1 0 1-16,-4 2 0 15,0 1 2-15,-6 0 0 16,-2 0-2-16,-2 0-6 16,-2 1-1-16,1 2 5 15,1 4 4-15,-2 5 4 16,-2 4-2-16,-1 2 3 16,-4 6-4-16,-6-4 3 0,-1 4-4 15,-4-5 1-15,5-1 0 16,-2-2-1-16,4-4 0 15,5-4 0-15,3-4 0 16,2-3 0-16,1-1 7 16,1-1-4-16,2 0-3 15,5-2 0-15,6-2-1 16,7 0 1-16,5-1-5 16,4 2-17-16,-2-1-30 15,0-2-65-15,-1 5-68 16,-3-3-89-16</inkml:trace>
  <inkml:trace contextRef="#ctx0" brushRef="#br0" timeOffset="-19447.79">13199 1901 564 0,'-7'-3'87'16,"4"0"19"-16,0 0-33 15,1 2-52-15,2 1-20 16,2 0-1-16,-1 0-2 16,2 1 2-16,3-1 1 15,3 2 3-15,5-4-2 16,1-1-2-16,3-2-3 0,2-2-17 16,0-3-23-16,0-2-6 15,0-2 30-15,-8-1 7 16,-4-2 12-16,-1 0 1 15,-7 2 38-15,-7 1-12 16,2 2 15-16,-6 7-30 16,-43 22 3-16,40-3 23 15,-4 1 15-15,3 3-15 16,2-4-19-16,-8 17-7 16,6-5-4-16,7-2-5 15,7-2-3-15,6-7 2 16,9-1-2-16,7-7-6 0,7-6-61 15,8-6-89-15,3-6 38 16,1-4 69-16,-2-5 24 16,-6-2 25-16,-3-2 2 15,-5-3 14-15,-2 0-1 16,-4-1 36-16,1 3 18 16,-8 6 37-16,-2 5-28 15,-6 6-34-15,-2 6-27 16,1 2-6-16,-2 0-6 15,0 0-3-15,-2 2-2 16,2 0 0-16,2 4 12 16,-1 1-3-16,2 2-3 15,-1 3-1-15,2 1-1 16,1 1-2-16,-2 0-2 16,1-1 0-16,-2-1 0 0,-1-2 0 15,-2 0-9-15,-1-1-2 16,-2-1 0-16,-4-2-17 15,2-1 5-15,-1-2 15 16,4-1 7-16,0-4-5 16,3-3-13-16,1-1 9 15,2-3 6-15,3-5 4 16,3 0 2-16,0-1 1 16,3-2-3-16,1 5 0 15,-2-2 0-15,0 4 0 0,-1 3 0 16,-1 4-1-1,-5 0-4-15,-1 1 1 0,1 2 4 16,-4 2 7-16,3 1 6 16,1 0-5-16,-1 1 2 15,4 3-5-15,5-2 7 16,-3 1-4-16,3 0-4 16,1-3 4-16,-1 0 1 15,0-1 1-15,3-4 1 16,-4-1-3-16,0-2-6 15,0-2 2-15,0-6 0 16,-3 1-2-16,-2-5-2 16,0-2 0-16,-4 2 0 15,-7 3-13-15,-1 3-15 16,-12 6-23-16,-7 11-34 0,-11 8-54 16,-7 11-59-16</inkml:trace>
  <inkml:trace contextRef="#ctx0" brushRef="#br0" timeOffset="-10593.51">7380 3350 730 0,'0'0'41'0,"-4"-6"45"16,0 0-10-16,-1-5-25 16,4 3-4-16,-1 2 5 15,2 2-1-15,0 1-15 16,-1 3-14-16,-1 0-4 0,0 0-2 15,0 3-10-15,-6 1-3 16,-7 6-2-16,-8 5 1 16,-12 9 2-16,-7 8 1 15,-4 1 1-15,0 2-4 16,1-1 2-16,5 1-3 16,4 1-2-16,2-1 1 15,2 1-1-15,1-3-4 16,7-4-6-16,5-7-8 15,5-6-12-15,6-8-24 16,5-4-7-16,3-2 1 16,0-4 3-16,-2 2-48 15,-1 0-99-15,-3-3 77 0,-3-1-95 16</inkml:trace>
  <inkml:trace contextRef="#ctx0" brushRef="#br0" timeOffset="-10121.46">6660 3464 607 0,'-4'-14'48'0,"-1"0"34"15,-1 0 7-15,2 2-23 0,1 2-10 16,3 4-5-1,0 1-18-15,0 4-12 0,0 0-10 16,-2 2-4-16,1 0-7 16,2 2 0-16,5 4 29 15,6 2 0-15,6 3-11 16,9 4-5-16,9 4 4 16,6-3-6-16,7 2-4 15,6-1 5-15,1-1-2 16,5-2-4-16,1-2 2 15,-1-1-6-15,-1-2 3 16,-4 0-3-16,-4-1-1 16,-8 1 0-16,-8 0-1 15,-6-1 2-15,-5 0-2 16,-6-5-2-16,-5 3 2 0,-5-3 0 16,-2-1-1-16,-3 0 0 15,-2-1-4-15,1 0-10 16,0 1-6-16,0 1-14 15,-3 0-11-15,3 2-9 16,0 2-33-16,-1-1-79 16,-4 2-51-16</inkml:trace>
  <inkml:trace contextRef="#ctx0" brushRef="#br0" timeOffset="-8349.65">4139 3232 568 0,'3'-5'53'16,"-4"-3"33"-16,-5 2-14 16,-1-2-7-16,2 5-31 15,2 0 2-15,2 2-24 0,1-1-7 16,0 2 4-16,-3 0 18 16,3 0 2-16,0 2 3 15,0-2-20-15,0 1-6 16,-2 0-6-16,2 1-5 15,-3-2-5-15,6 3 10 16,3 4 7-16,4 0 9 16,4 4-7-16,7 1 0 15,5 1-3-15,7-2 0 16,3 0-4-16,3 0 1 16,3-2 0-16,1 1-1 15,2-1 0-15,-1-1-1 0,0 1-1 16,-3-1 1-1,-2 1 0-15,-4 1-1 0,-1-3 0 16,-2 0 1-16,2-1 2 16,0-2-3-16,3-1 5 15,5-1-2-15,3 0 0 16,4-1 1-16,9 1-2 16,-1-1-1-16,-2-1-1 15,0 1 0-15,-4-1 0 16,-2 0 0-16,-2-1 0 15,6-2 3-15,-1-2 0 16,2-2-1-16,0-3-1 16,2-2 3-16,1-1-3 15,1 1 3-15,0 0-4 16,2-3 0-16,-3 1 2 0,1-3-2 16,-3 5 1-16,-4-5 2 15,-2 5-2-15,-4-1-1 16,-4 5 0-16,-3 0 1 15,-1 1-1-15,-1 0 0 16,2 1-2-16,1-1 1 16,3-2 2-16,1 2-2 15,-1-3 3-15,-1 2-2 16,0-2 0-16,-5 1 1 16,-2 1 0-16,-4 0-1 15,-5 0 3-15,-2 0 0 16,-4-1 0-16,4-2-2 0,-4 0 4 15,2-1-2-15,0 1-2 16,4-2-1-16,-3 0 1 16,0 0-1-16,-3-2 3 15,-3 2-2-15,-1-1 0 16,0-3 0-16,-2 0-1 16,-2 1 1-16,1-1 0 15,-3 4 0-15,-3 1-1 16,-2 2 0-16,1 1 0 15,-4 1 0-15,3 4 1 16,-4 1-1-16,0 1-11 16,0 2-43-16,-4 0-27 15,-3 3-104-15,-8 8-43 0</inkml:trace>
  <inkml:trace contextRef="#ctx0" brushRef="#br0" timeOffset="-7652.51">5612 3195 589 0,'-2'-10'50'15,"-2"4"23"-15,-1-2 31 16,1 2-56-16,1 1 23 0,3 1-21 16,-2 2-14-1,2 2-12-15,0 0-5 0,0 0-9 16,0 1-6-16,-3 0-3 16,3 2 0-1,0-2 0-15,-4 7 2 0,1 2 11 16,-2 5-6-16,-2 4 3 15,-2 3 2-15,-6 4-3 16,0 2-4-16,-4 0-3 16,-2-1-1-16,0-3 1 15,0-3-3-15,3-4 0 16,5-3 1-16,2-3-1 16,1-2 0-16,7-6 0 15,0 1-3-15,3-3-5 16,3 1 4-16,0 0 3 0,9 3-1 15,0 1 2 1,11-2 0-16,4 1 0 0,4 0 0 16,4 2 1-16,0-3-1 15,-1 0-1-15,-3 1-4 16,-3-1 1-16,-4 1-7 16,-2-1-6-16,-2-1-14 15,-1-1-5-15,-4 1-27 16,2 0-33-16,-4-1-46 15,0 1 0-15</inkml:trace>
  <inkml:trace contextRef="#ctx0" brushRef="#br0" timeOffset="-6267.38">4873 3674 450 0,'2'-4'108'0,"-2"-3"-52"16,0-1 10-16,1 1-26 15,-1 0-3-15,3-2 21 0,-1 1-12 16,1-2 14-16,0 1 0 15,-1 0 11-15,-1 5-21 16,-1 0 2-16,0 3-25 16,-1 1-17-16,1 0-10 15,-2 1-2-15,2 6 2 16,2 2 16-16,-1 5-12 16,3 6 2-16,2 5-4 15,2 3 0-15,-1 2-2 16,0 4-11-16,1-1-47 0,-2 3-50 15,3-1-88-15,1-2-73 16</inkml:trace>
  <inkml:trace contextRef="#ctx0" brushRef="#br0" timeOffset="-1971.86">6799 3517 636 0,'-12'-5'163'0,"1"-4"-144"15,-2-1-14-15,3 0-4 0,2 2 3 16,5 6-4-16,3 0-2 15,0 1-17-15,0-1-9 16,3 2-3-16,-3 0 8 16,0 2-23-16,-3 1-31 15,3 2-49-15,3 0-134 16</inkml:trace>
  <inkml:trace contextRef="#ctx0" brushRef="#br0" timeOffset="-960.55">7510 3116 503 0,'5'-3'64'16,"-4"0"-41"-16,1 2-18 16,1-2 5-16,0 1 19 15,0 1 35-15,3-1 38 16,-6 2 10-16,0 0-15 16,-6 2-49-16,-8 2-27 0,-12 7-4 15,-15 10 5-15,-19 11-6 16,-18 9-5-16,-12 10 1 15,-5 3 7-15,-4 1-10 16,8-2-4-16,9-5-2 16,13-8-3-16,16-5 0 15,14-8 0-15,15-7-1 16,9-10-2-16,9-3-7 16,6-5 4-16,1-2-3 15,7-2 9-15,4-4 4 16,12-2 3-16,13-6-5 15,18-7-1-15,16-5 1 0,13-6-2 16,12-2 1-16,7-1-1 16,-2 2 0-16,-2 4 1 15,-7 3-1-15,-11 5-3 16,-17 6-1-16,-13 5 3 16,-17 2 1-16,-17 5 2 15,-7 0 2-15,-9 3 2 16,-2-2 4-16,-11 4-10 15,-12-1-5-15,-16 4 1 16,-20 7 0-16,-13 3 4 16,-15 2 0-16,-3 3 0 15,3-1 0-15,3-1 1 16,7-3 2-16,9 0-3 16,13-1 0-16,11 0-1 15,13-5 2-15,9-3-2 0,11-1 1 16,8-5-3-16,2 2-2 15,4-2-1-15,-2 0 1 16,1 0-7-16,0 0 1 16,4 1 10-16,4 3 1 15,6-1 0-15,9-3 1 16,12-3 3-16,9-7-1 16,11-7-3-16,10-9 2 15,7-3-2-15,2-5 2 16,2 1-2-16,-4 1 4 15,-5 4-4-15,-8 5 0 16,-13 6 0-16,-16 7 1 0,-16 5 2 16,-9 5 7-16,-7 1-5 15,-6 1 3-15,-3 1-8 16,-14 7-3-16,-12 7-7 16,-15 6-1-16,-14 6 9 15,-8 1 0-15,-5-1 2 16,4-5 0-16,5-7 3 15,15-4-3-15,13-4 0 16,16-5 0-16,12-1-15 16,12-3-36-16,12-5 38 15,14-3-11-15,19-8-83 16,18-8-54-16,27-12-67 16</inkml:trace>
  <inkml:trace contextRef="#ctx0" brushRef="#br0" timeOffset="1957.26">10180 1838 349 0,'0'0'58'0,"-1"0"-31"15,1 0 5-15,0 0 13 16,0 0-10-16,0 0-7 16,1 0-4-16,-1 0-4 15,0 0-8-15,0 0 0 16,0 0 0-16,0 0 23 15,0 0 15-15,0 0 0 16,0 0-1-16,0 0-6 16,0 0-1-16,0-3-3 15,0 3-13-15,0 0-8 16,2 0 7-16,-2 0-8 16,0 0 12-16,0 0-5 0,0-2-4 15,0 0 7-15,0-2-13 16,0 0-13-16,1-5 7 15,1 0 2-15,-1-4-9 16,1 1 2-16,4-5-2 16,4 0-1-16,2-2 1 15,2-3 0-15,8 0-1 16,0-2 0-16,2 0 0 16,6-1 0-16,0-1-1 15,3 1 1-15,4 0 2 16,0 0-2-16,1 3 1 15,0 2 0-15,-5 4 0 0,-3 1 0 16,-5 4 0 0,-5 0-1-16,-1 3 0 0,0 2 1 15,1-2-1-15,1 1 0 16,2 2 0-16,2 1 0 16,0 1 0-16,-1 0 0 15,-1 2 0-15,-4 1-1 16,-3 0 0-16,-3 1 0 15,-1 2 0-15,-3 0-1 16,0 4 2-16,0 1 0 16,-3 3 1-16,2 4 0 15,-4-1 0-15,-1 1 1 16,1 3-2-16,-4 2 2 0,-4 2 1 16,0 0 0-1,-6 2-1-15,1 3 1 0,-4-2-1 16,0 1 1-16,-4 0-2 15,2 0 1-15,-1-1 0 16,0 2 1-16,-1-1-2 16,-2 0 5-16,-1 1-5 15,-2 0 4-15,-3 0-1 16,-3-3 0-16,5-1-2 16,-1-1 7-16,1-5-9 15,7 0 4-15,1-3-4 16,5-5 0-16,0 1 0 0,4-3 3 15,1 0-3 1,2-4 0-16,0 0 0 0,1-1 0 16,1 0 0-16,-1-2-1 15,2 0-3-15,0 2-6 16,0-2-7-16,0 0-10 16,0 0-8-16,-3-2-46 15,-5 1-44-15,0-2-121 16,-2-1-15-16</inkml:trace>
  <inkml:trace contextRef="#ctx0" brushRef="#br0" timeOffset="2392.33">10571 1777 662 0,'-5'0'104'15,"0"-2"-38"-15,3-1 3 16,1 0-9-16,-1 3-55 16,1 2-5-16,-1 0 9 15,-1 5 7-15,-1 2 17 16,-2 3-13-16,-3 1 7 16,3 3-9-16,-2 4 4 15,1-3-1-15,-2 5-5 16,5-1-5-16,-2 0 0 15,4 1-8-15,1-2 9 0,1-3-9 16,0 0 4 0,1-1 2-16,1-2-5 0,2 0-4 15,1-5 4-15,3-2 0 16,1-2 1-16,5-3 5 16,6-3-1-16,9-5-1 15,3-4-8-15,9-4 0 16,2-3-1-16,1 0 0 15,-4-2-12-15,-3 2-19 16,-3 0-25-16,-4 0-13 16,-4 5-69-16,-5-5-93 15,-2 3-87-15</inkml:trace>
  <inkml:trace contextRef="#ctx0" brushRef="#br0" timeOffset="2908.62">11160 1453 717 0,'-4'-5'140'0,"2"-1"-58"16,-2-2 9-16,2 5-46 16,-2 0-33-16,4 3-12 15,0 0-2-15,-3 6 1 16,-1 1 1-16,-3 7 1 16,0 1 2-16,-2 4 0 15,2 1 1-15,1-3 2 16,4-1-2-16,2-1 4 15,3-2-4-15,3-2 6 16,3-1-1-16,1-3 8 16,4-4-6-16,5-1-2 15,2-4-4-15,3-5-1 16,-3-3 2-16,1-3-2 16,-3-2 0-16,-3-2-2 0,-5-5 1 15,-3-3-3-15,-4-3 0 16,-5-2-3-16,-4 2 3 15,-3 5-6-15,-3 1-7 16,-5 10-23-16,-5 10-3 16,-9 11 0-16,-6 13-18 15,-7 9-49-15,-2 11-60 16,-2 5-80-16</inkml:trace>
  <inkml:trace contextRef="#ctx0" brushRef="#br0" timeOffset="10019.21">11193 2373 774 0,'0'7'52'0,"0"-7"-52"16,-3-4 22-16,2-2-5 16,4 3-15-16,6-1 2 0,8 1 2 15,12-5-2 1,10-1 2-16,10-3-4 16,9 0 0-16,4-2 0 0,0-1 1 15,-4-2-1-15,-5 0 5 16,-9 2 0-16,-8 1 6 15,-8 2 12-15,-10 5 22 16,-9 3 12-16,-6-1-32 16,-9 2-27-16,-16 3-1 15,-16 2-2-15,-20 4 3 16,-21 3 0-16,-13 3 0 16,-1-2 0-16,7-4 1 15,15-3 11-15,16-5 0 16,18 1-4-16,11-2-5 15,13 2-3-15,7-1 0 0,4 1-1 16,4-1 1-16,3 0 0 16,5-6 1-16,11-1 1 15,7-8-1-15,11 0 0 16,12-5 1-16,3 0-2 16,4 2 1-16,2 1-1 15,-1 4 0-15,-1 2 0 16,-3 2-1-16,-3 2 2 15,-5 4-3-15,-9 1 4 16,-12 1-2-16,-10 3 1 16,-11 0 5-16,-5 1-1 15,-14 4-5-15,-14 1 0 0,-14 6 0 16,-12 2 0-16,-12 1 0 16,-1 0 0-16,5-4 0 15,7-3-1-15,12-2 1 16,7 0 0-16,8-3 0 15,8 1 0-15,8-1-2 16,4-2 2-16,5-1-2 16,3 0 2-16,0-1 0 15,1 1 0-15,1-2 8 16,-1 2-8-16,2-1-1 16,1-3 0-16,5 1 1 15,5-3-1-15,7 0 1 16,2 1-4-16,3 2 2 15,-5 3 0-15,-5 1-5 16,-7 4-1-16,-12 6 8 0,-12 5 0 16,-16 5 0-16,-9 4 0 15,-5 2 1-15,0-2-2 16,9-2 1-16,8-2-1 16,10-3 0-16,3 1 0 15,6-3-1-15,6 1 2 16,5 0-2-16,2-2 2 15,3 2-1-15,4 0 2 16,4-2-1-16,3-3 0 16,-1-1 0-16,6 0 2 15,4-5 0-15,3-1-1 16,7-1 1-16,7-2-2 0,6-2 0 16,5-2 0-1,2 0 0-15,-1 0-1 0,-4 0 1 16,-2 2 0-16,-8 2-2 15,-8 1 2-15,-11 0-4 16,-9 1 0-16,-8 1 2 16,-7 3 2-16,-7 6 1 15,-11 5 1-15,-9 6-2 16,-8 3 1-16,-8 0-1 16,0 0 0-16,2-6 0 15,5-3 0-15,10-5 0 16,3-1 0-16,9-5 0 15,8 0-2-15,0-3 1 0,5 1 1 16,0 0-1-16,2-3-4 16,2 2 5-16,0-1-2 15,3-1 2-15,6-1 0 16,3 0 0-16,9-4 2 16,8-1 1-16,8-3-3 15,8-5 0-15,6 0 2 16,8-4-2-16,2 2 0 15,0 2 0-15,-4 3 0 16,-8-1 0-16,-12 4 0 16,-11 5-2-16,-9-2-1 15,-10 2 1-15,-7 2 1 0,-2-2 1 16,-3 3 1-16,-5 4-1 16,-9 2 1-16,-10 4-1 15,-8 2 0-15,-8 3-1 16,-11-3 1-16,-1-1-1 15,0-1 1-15,3-3 1 16,3-1-1-16,8-2 0 16,7-2 0-16,7-1 1 15,9-3-1-15,11 1-1 16,4-1 0-16,3-2 0 16,4 1-3-16,2-3 3 15,9-1 0-15,6-5 1 16,10-1-1-16,14-5 1 15,9-2-1-15,7-1 1 16,3-1-9-16,0 2 3 0,-1 1-7 16,-7 2-3-16,-11 2 5 15,-11 4 11-15,-11 5 0 16,-12 0 11-16,-7 2 3 16,-8-1-13-16,-4-3 1 15,-4 3-2-15,-6-1 0 16,-6 2 0-16,-4 2 2 15,-6-1-2-15,1 2 0 16,-4-1 1-16,-3-1 0 16,2-1 1-16,1-4 5 15,-1 1 1-15,2-4-1 16,2-1 1-16,0-2-3 16,-2-3-1-16,2 0-4 15,-2-2 1-15,-1 1-1 0,-2 0 0 16,-1 1 0-16,2 1 0 15,1-2-3-15,1 4-3 16,3-1-3-16,1 3 5 16,5 2-4-16,1-1 1 15,6 4 0-15,4 2 5 16,5-1 1-16,5 0 1 16,3 2-2-16,4-1-5 15,4-3 4-15,4-4 2 16,7-2 1-16,6-3 0 15,4-5 0-15,9 1 0 0,6 0 0 16,6-2 0-16,6 0 1 16,2 0-1-16,-4 3 0 15,-10 6 0-15,-11 3-1 16,-12 4 0-16,-10 2-1 16,-7 4 2-16,-7-1 3 15,-7 2-3-15,-7 3 0 16,-8 2-4-16,-6 0 2 15,-5 0 1-15,2-3 0 16,5-2 1-16,6-2 0 16,6-1-1-16,4 0 2 15,5-1 0-15,6 1 0 0,3-2 2 16,2 1 1-16,2 1-1 16,2-2-3-16,-1 2 0 15,4-5-1-15,4-2 0 16,4 0 1-16,8-3-1 15,10-2 1-15,3 0-6 16,8 2-4-16,3 3-56 16,0 4-52-16,-3 7-91 15,-4 4-120-15</inkml:trace>
  <inkml:trace contextRef="#ctx0" brushRef="#br0" timeOffset="15763.04">12507 1953 489 0,'-6'-3'30'0,"-1"0"23"15,1-2-1-15,0 0 28 16,0 4-28-16,3-1-31 15,3 1 2-15,0 1-3 0,0 0-2 16,0 0 8-16,2-2 20 16,-1 2-8-16,-1 0-20 15,-1 0-12-15,1 2-2 16,-2-2-4-16,1 4 1 16,-2 1 5-16,-2 6 7 15,-1 2-7-15,0 4-4 16,-3 0 1-16,3-3-2 15,3 1-1-15,2-4 0 16,-1 0 0-16,2-5 0 16,2-1-2-16,-2-2 1 15,1-1 1-15,1-2 0 16,-2 1 3-16,0-2 3 16,1 1 16-16,-1 0 16 0,2-4-3 15,2-3-29-15,6-6 1 16,2-4 3-16,5-4-2 15,0 0-5-15,30-33-1 16,-41 51-4-16,-2-2 2 16,3 3-2-16,0-1 0 15,3 0-2-15,2 2 1 16,1 0 2-16,1 3 0 16,4 1-1-16,0 2 2 15,0 0-1-15,1 4-2 16,-1-3 3-16,0 5-1 15,-3-5 0-15,2 3 1 0,0-4 1 16,1 2-1-16,0-4 0 16,-2-1-1-16,2 1 1 15,-1-3 0-15,-3-1 0 16,0-2 3-16,1-1-3 16,-1-5 2-16,5-1-2 15,-1-3 2-15,4-1-2 16,-1-2 1-16,3 1-1 15,-5 1 0-15,2 3-2 16,-7 4 1-16,-3 3-4 16,-3 1 2-16,-2 3 0 15,-2 3 2-15,2 4-2 16,2-1 1-16,2 2 1 0,1 0-2 16,0 2 1-16,0-2 1 15,2 3 1-15,-1-3-3 16,0-2 1-16,2 2 2 15,-1-4 0-15,3-1 1 16,1-3-1-16,2 0-3 16,2-3 3-16,-1 0-2 15,5-1 2-15,-3-1-1 16,0-3 1-16,-1-1 1 16,0-1-1-16,-1-1-1 15,-7 2 1-15,-1 1 0 16,-5 5 0-16,-2 2-8 15,-3 2-2-15,-1 4-1 0,1 3-12 16,-1 4-28-16,-1 5-72 16,-3 2-92-16,-7 3-205 15</inkml:trace>
  <inkml:trace contextRef="#ctx0" brushRef="#br0" timeOffset="17849.59">6833 2800 221 0,'-16'22'5'16,"2"3"-2"-16,-5 5 6 15,4 4-2-15,3 3-4 16,0 0-2-16,-1 4-1 0,4 2-4 16,-2-2-11-16,-2 4 2 15,1-2 11-15,0-2 2 16,0 2 0-16,0-1 0 15,3 1-9-15</inkml:trace>
  <inkml:trace contextRef="#ctx0" brushRef="#br0" timeOffset="73052.31">6087 2366 194 0,'-25'-11'0'15,"0"2"-8"-15,-3 2-11 16,-2 2 3-16,0 2 15 16,4 0 2-16,-1 1 7 15,4-3-2-15,6 1-6 16,4-2 0-16,2 0-2 16,2 1 1-16</inkml:trace>
  <inkml:trace contextRef="#ctx0" brushRef="#br0" timeOffset="140745.91">8302 2627 478 0,'8'8'0'0,"-6"-2"-87"16,6 4 47-16,-3 2-207 16</inkml:trace>
  <inkml:trace contextRef="#ctx0" brushRef="#br0" timeOffset="187497.14">6996 3020 220 0,'-12'-7'62'16,"-3"-1"-24"-16,1 1-18 15,0 1 31-15,3 1-18 16,1 1-11-16,4 1-9 15,-1 0-10-15,3 3-2 16,0 0 0-16,1 0-1 16,-3 1 0-16,0 1 0 15,-1-1 0-15,5 2 0 16,-3 0 0-16,1 2 1 0,-2-2 0 16,0 5 0-1,-1-2 0-15,2 2 0 0,-4 0 1 16,3 2 3-16,0 2-3 15,-1 0 3-15,0 0 3 16,2 4-3-16,-4-2 2 16,3 2-1-16,0-1-1 15,1-1-1-15,2 0 0 16,-1-1-1-16,3-1 6 16,1 1-5-16,0-2 1 15,0-1-1-15,1 3-1 16,-1 1-1-16,3-1 1 0,-3 3 0 15,0 3-1 1,0-3-1-16,1 2-1 0,2-1 1 16,-2 0 0-16,4-1-1 15,-3 0 1-15,4-5 0 16,2-2-1-16,0 2 0 16,22 10 1-16,-22-18-1 15,-2-2 2-15,0 3-2 16,1-2 0-16,6 5 0 15,0-2-1-15,-2 2 2 16,0-1-1-16,-2-2 0 16,1 2 0-16,-3-2 1 15,3 1-1-15,-2-2 0 16,0 1 0-16,1 1 0 16,0-3 0-16,0 4 0 0,-1-4 0 15,1-1 1-15,2 2 0 16,-2-3-1-16,0 0 2 15,3-1-1-15,-2 1-1 16,1-3 3-16,2 1-3 16,-2 2-1-16,-2 2 1 15,1-1 0-15,-1 1 0 16,-2-1 3-16,2-1-2 16,2-3 0-16,-2 0-2 15,6-4 0-15,-3 1-2 16,3-3 3-16,1-2-6 15,0-3-6-15,-1 0-11 0,2 0 20 16,-4-4 3-16,2 3-14 16,-3-2 10-16,-1 2 4 15,0-1-2-15,0 0-4 16,-2-1-34-16,3 0 25 16,-2 0-8-16,-1 0 14 15,0-4 9-15,-1 1 0 16,-2 0 0-16,0 0 0 15,1 0 1-15,-4 0 1 16,3-1-1-16,-3 1 0 16,1 2-1-16,1-1 1 15,-2 5 2-15,1-3 4 16,-2 5-4-16,1 0 1 16,0 3-2-16,0 1-2 15,-2 3 0-15,1 1 0 0,-1 1-3 16,2 3-3-16,-3 0-4 15,1 1 1-15,3 2-27 16,-4 1-6-16,1 3-54 16</inkml:trace>
  <inkml:trace contextRef="#ctx0" brushRef="#br0" timeOffset="188120.07">7190 3199 314 0,'0'-3'47'0,"0"0"-26"16,0-2 8-16,0 2 5 16,0 0-1-16,0-1 12 15,0-3-35-15,0 2-5 16,3-2 1-16,1 0-2 16,-2-3 4-16,2 2-6 0,5-5 0 15,-1 1-1-15,5-4 0 16,2 0-1-16,4-2 0 15,-1 1 0-15,5-2 2 16,-2 1-2-16,4 1 0 16,-4 2 1-16,1 2-1 15,-1 1 0-15,-3 3 0 16,0 1 0-16,-2 2 0 16,-4 0 0-16,0 1 0 15,-2 3 0-15,-2 2-2 16,-2 0 1-16,-2 5 0 15,-2 0-1-15,1 4 2 0,-3 6 3 16,-3 2 2-16,1 3 1 16,1 0-3-16,-1 0 0 15,1 0-1-15,1-1 0 16,1-2 0-16,2 0-1 16,2-3-1-16,1 0 1 15,-2-3 0-15,2 0-1 16,0-1 0-16,0-1-1 15,3-1-5-15,-3 4-25 16,-3 1-135-16,-3 1-37 16</inkml:trace>
  <inkml:trace contextRef="#ctx0" brushRef="#br0" timeOffset="-183113.34">19512 1059 213 0,'37'-7'0'16,"8"0"-11"-16,7 2-5 16,10-3 16-16,12 1 77 15,8-5 1-15,1-3-2 16,2-2-20-16,-1 1-16 0,-5-2-22 15,-8 1-15 1,-3 1-3-16,-6 3-26 0,1 4-74 16,1 1 27-16</inkml:trace>
  <inkml:trace contextRef="#ctx0" brushRef="#br0" timeOffset="-182102.7">21928 1026 303 0,'-8'-11'15'0,"3"-3"13"15,0 3-9-15,4 2-14 16,-2 0 3-16,3 1-7 16,0 2 0-16,-2 0 0 15,2 2 0-15,-1-1-2 16,1 2 0-16,-3 0-1 16,-2 0 1-16,1 0 0 15,-5 0 1-15,1 1 1 16,-1-1 29-16,-2 3 32 15,3-2-35-15,2 1 25 16,0 0-32-16,3-1-7 16,3 2 15-16,-2 0-9 0,2 0-14 15,2 0-5-15,-1 0 0 16,5 0 1 0,7-1 10-16,7-1-8 15,10-1 4-15,11-2-6 0,9 0 1 16,5 0-2-1,5-2-1-15,0 1 1 0,-2 3-14 16,-9 0-19-16,-6 3-45 16,-10 4-21-16,-9 4-14 15,-10 0-29-15</inkml:trace>
  <inkml:trace contextRef="#ctx0" brushRef="#br0" timeOffset="-181779.72">21956 960 337 0,'-7'-2'23'16,"0"0"17"-16,-6-1 17 15,3 0-2-15,-3 1-25 16,7-1-9-16,0 3 5 15,1-2-3-15,1 2-11 16,4 0 2-16,0 0 3 16,0 0-8-16,4 0-4 0,-2 0-2 15,5-1-2 1,8-1 3-16,12-3-4 0,13 0 3 16,11-2-3-1,12 0-2-15,1 1-20 0,1 2-26 16,-5 1-33-16,-8 3-86 15</inkml:trace>
  <inkml:trace contextRef="#ctx0" brushRef="#br0" timeOffset="-181522.72">21956 1093 489 0,'-13'0'70'16,"9"-1"-60"-16,7-3-10 15,7-2 0-15,9 2-2 16,10-1-26-16,7 0-57 15,13 1-78-15</inkml:trace>
  <inkml:trace contextRef="#ctx0" brushRef="#br0" timeOffset="-82194.23">23636 2057 490 0,'1'-1'86'16,"-1"-2"-50"-16,0 1 13 15,2 2-10-15,-2 0 7 16,0 0-12-16,1-3 4 16,-1 3-2-16,0 0-10 15,-1 0 3-15,2 0-5 0,-1 0 3 16,0 0-1-16,0 0 1 15,0 0-8-15,0 0-1 16,0 0-6-16,4-2-6 16,5-1-5-16,7-4 1 15,6 0-2-15,6-3 1 16,6 0 2-16,3 2-3 16,-4 0 0-16,2 3 0 15,-3 1 0-15,-6 1 0 16,-3 2 0-16,-6 1-1 15,-1 0-1-15,-4 0-4 16,-4 0-9-16,-2 0-10 16,-1 0-17-16,-4 1 2 15,1 1-21-15,-1-1-29 0,-1 2-23 16,0-1 12-16,-4 6-7 16,-5-2-183-16</inkml:trace>
  <inkml:trace contextRef="#ctx0" brushRef="#br0" timeOffset="-81832.19">23609 2208 491 0,'0'-1'117'0,"0"-1"-40"16,2-1 18-16,-1 2-29 16,2-2-43-16,3 1-19 15,1 0 2-15,4-1 0 16,3 1-1-16,3 0-3 16,4 0 2-16,3-1-3 15,3 2 0-15,0-3 0 16,1 1 0-16,2-1-1 15,-2 1-2-15,-2 0-6 16,-3 2 5-16,-5-2 0 16,-1 2-28-16,-5-1-26 0,-2 4-69 15,-4 1-7-15</inkml:trace>
  <inkml:trace contextRef="#ctx0" brushRef="#br0" timeOffset="-7252.95">2618 5910 674 0,'-8'-5'138'0,"3"0"-70"0,0 0-2 15,2 1-29-15,2 1-26 16,1 3 2-16,-2-2 20 16,2 2-7-16,-1 0-7 15,-1 0 6-15,-1 0-7 16,0 0-9-16,-4 0 15 16,-2-2-8-16,-3 2-3 15,-6 0 7-15,4 0-12 0,-3 2 3 16,0-2-2-1,1 0-3-15,-3-2 2 0,0-1 3 16,-1-1-3-16,-1-2-1 16,0-5-2-16,-4-2-2 15,4-1 2-15,1-3-4 16,-1-3 1-16,-1-1 0 16,0-4 2-16,2-1 0 15,-1-5-3-15,4 1-1 16,0-4 2-16,7-2 1 15,1 0-2-15,6 4-2 16,1-1 0-16,7 3 1 16,2 1 0-16,5 3 3 15,3 1-2-15,4 1-1 16,4 2 0-16,2 3 0 0,1 1 0 16,2 2-1-16,6 2 1 15,0 2 0-15,1 4-2 16,-1 2 2-16,-4 5-1 15,1 2 1-15,-4 5 0 16,0 2 0-16,-4-1 0 16,6 5-1-16,-5 0 0 15,3 3 1-15,-6-2-1 16,4 2 1-16,-4 0 0 16,-2-2 0-16,2 1 0 15,-4 0 1-15,-1 2-1 16,-1-2 0-16,0 3 0 0,-4-1 0 15,-1 4 1 1,3 1 0-16,-1 1-1 0,0 2 0 16,-3 0-1-16,0 1 2 15,-4-2-1-15,5 0 1 16,-7-1-1-16,-2-2 0 16,1-1 0-16,-2-2 0 15,0-1-5-15,0-1-11 16,0-2-13-16,-2 0-6 15,2-6-28-15,0-2-10 16,-1-2-22-16,-4-6-309 16</inkml:trace>
  <inkml:trace contextRef="#ctx0" brushRef="#br0" timeOffset="-6787.36">2676 5639 798 0,'-6'-3'144'16,"2"-1"-31"-16,-1-1-59 16,2 1-32-16,3 2-16 15,0 2-6-15,2 0 0 0,-1 3 0 16,4 2 19-16,-1 6 10 15,5 2-4-15,2 2 1 16,1 4-13-16,-1-2-4 16,3 3 0-16,-1 1-3 15,-2-1-4-15,2 0 6 16,1 1-6-16,-2 1-1 16,2-3 0-16,-3-2-1 15,1-3 2-15,-3-4-1 16,-2-3 0-16,-1-2 2 15,0-5-1-15,-3 0 0 16,3 0 8-16,0-5 0 16,5-4-6-16,3-5-2 15,2-4-2-15,7-4-2 16,-2-2-8-16,-1 1-8 0,-1 1-7 16,-1 2-25-16,1 1-26 15,-1 5-17-15,-3 1-93 16,0 3-65-16</inkml:trace>
  <inkml:trace contextRef="#ctx0" brushRef="#br0" timeOffset="-6223.68">3106 5344 378 0,'-5'-8'438'0,"-2"1"-369"15,1 0 30-15,0 2-37 16,4 1-19-16,1 2-22 15,-1 2-8-15,2 0-5 16,0 2-7-16,-4 2 0 16,2 3 9-16,-3 5 12 15,0 4-7-15,2 2 5 0,2 2-4 16,1-1-3 0,3-2-8-16,1 1-2 0,5-4 0 15,-2-2-3-15,1-1 2 16,2-5-1-16,-2 1 0 15,-2-5 0-15,4-3 3 16,0-3 0-16,1-3-1 16,5-5 3-16,-2-4-6 15,-5-1-2-15,1-1 2 16,-5-4-1-16,-4-2 0 16,-4 4-4-16,-3 0 2 15,-4 3 1-15,1 6-9 0,-6 4-7 16,0 7-12-1,-4 8-1-15,-1 4-14 0,-2 4 6 16,1 6-59-16,3 0-19 16,5 0-48-16,5-1 19 15,7-6-293-15</inkml:trace>
  <inkml:trace contextRef="#ctx0" brushRef="#br0" timeOffset="-5916.15">3309 5395 760 0,'7'-9'178'0,"-4"-2"-60"0,-3 2-62 16,0 2-6-16,0 1-14 15,0 3-9-15,0 2-10 16,0 1-4-16,-2 1-9 15,2-1-4-15,-1 2 0 16,1 1-3-16,0 3 3 16,-2 3 1-16,1 6 0 15,-1 3-1-15,0 5-6 16,2 4-18-16,-2-2-17 16,2 0-24-16,0 0-3 15,0-1-93-15,2-2-51 16,0-3-98-16</inkml:trace>
  <inkml:trace contextRef="#ctx0" brushRef="#br0" timeOffset="-5615.03">3534 5152 875 0,'-2'-11'167'16,"1"5"-79"-16,-2-1-28 15,1 3-44-15,1 4-15 0,1 1-1 16,1 5 0-16,2 4 0 16,2 6 3-16,1 6 7 15,0 3 0-15,3 4-5 16,0 2-1-16,-2 1-4 15,1 1-6-15,-2 4-43 16,2-1-45-16,0 0-131 16,-2 4-262-16</inkml:trace>
  <inkml:trace contextRef="#ctx0" brushRef="#br0" timeOffset="-3173.05">13399 5269 651 0,'-15'-6'104'0,"0"-3"-48"0,-2 0 2 16,3 2-23-16,-2 1-18 15,1 1-7-15,-3-1 6 16,1 3 1-16,-4-2 2 16,-2 0 9-16,-3 1-1 15,4-1-5-15,-6 0-5 16,2-2 0-16,-2-1-2 15,-2 3-6-15,0-1-6 16,-1 4 1-16,-2 3-2 16,0 3 2-16,0 4-3 15,0 3-1-15,1 2 2 0,-1 0-2 16,0 3 3 0,4-1 0-16,0 1-2 0,-1 1 2 15,5 0-3-15,-4 0 0 16,1 0 1-16,3-2-1 15,-1 2 3-15,3 0-2 16,0-2 0-16,1 4 2 16,-1 0 0-16,3-2-2 15,0 3 0-15,1 2 0 16,2-1-1-16,-1 1 1 16,2 2-1-16,1 2 2 15,1 1-2-15,3 0 1 16,3 2-1-16,2 0 2 15,3 4 3-15,2 2 3 0,-2 2-2 16,3 0-1-16,0-1 3 16,0 1-2-16,0-2-1 15,4-1 3-15,-1 1-4 16,3-3-1-16,2 2-2 16,1-3 4-16,1 1 0 15,1 1-1-15,-1-3 0 16,3 2 3-16,-3-4-3 15,3-1 1-15,-3-1 1 16,-1-1-4-16,3-4 1 16,-3 1-1-16,2 0-2 15,0-5 3-15,3 0-3 16,-1-3 2-16,2-1 0 0,0 1-1 16,2-7 3-1,-1 3-2-15,0-2 0 0,2-4-1 16,2 3 2-16,-1-1-1 15,3-2-1-15,4 0 0 16,-1 1 0-16,4-3 2 16,2 0 0-16,3-2-2 15,-1-3 2-15,1 0-2 16,-1 0-1-16,1-1 0 16,-2 3 0-16,-2-4-1 15,-2 1 0-15,0-1 2 16,-1 1 4-16,0-1-5 0,-2-3 0 15,5 0 0-15,3-1 1 16,0-3-1-16,1 0 0 16,0-2 2-16,-1-1-1 15,-2 1 0-15,1-2-1 16,-3 0 2-16,1-1-2 16,-1-3 1-16,-1 0-1 15,-1-3 0-15,1-3 0 16,-1 2 0-16,-4-3 3 15,0 0-3-15,-3 1 0 16,-5-2-1-16,3 2 1 16,-5 1 0-16,0-3 0 15,-2 2 1-15,-5 1-1 16,3-4 2-16,-6 0-2 0,-2-2 0 16,-2-2 0-16,-5-1 1 15,0 2 0-15,-4 0-1 16,-1-1 2-16,-5 2-4 15,-1 1 3-15,1-1-2 16,-5 0 2-16,0 1-1 16,-5 2 0-16,0 0 0 15,-3 2 0-15,1 1 1 16,-2 1-1-16,0 3 1 16,-1 1 1-16,0 2-2 15,-1 0 0-15,1 1 2 16,3 1-2-16,-2 2 2 15,2 3-1-15,1-1-1 0,-1 4 0 16,-1 2-1-16,-1 1 0 16,-2 0 1-16,-3 5 0 15,-2 3-7-15,-5 4-6 16,1 4-12-16,3 6-18 16,4 5-14-16,5 2-32 15,9 4-87-15,9 0-115 16</inkml:trace>
  <inkml:trace contextRef="#ctx0" brushRef="#br0" timeOffset="-2168.27">13772 5724 574 0,'-1'-3'62'15,"1"3"79"-15,0-5-71 16,-3-1 2-16,3 3-10 15,0 0-23-15,0-2-27 16,1 1 10-16,1 0-8 16,-1 0-4-16,5-4-5 15,4 0 3-15,4-2 2 16,7-2 5-16,4-1-3 16,6-2-7-16,4 1 2 15,1 0 3-15,2 2 2 16,4-1-3-16,-2 2-2 15,-1 2-5-15,3 3-2 0,-3 1 0 16,0 2 0-16,-2 4 0 16,-2 2 0-16,-5 1-1 15,-6 4 1-15,-3 1 0 16,-3 0 0-16,-3 1 0 16,0 3 0-16,-3-1 1 15,-2 5-1-15,-1-1 4 16,-3 1-1-16,-4 4 8 15,-2 0-2-15,-6 1 0 16,-2 6 4-16,-2-1-1 16,-5 2-4-16,-6 0-2 0,0 0 0 15,-5-2-1 1,-4-3 3-16,0 0-5 0,-2 0 0 16,-2-2 0-16,-2-2-2 15,0 0-1-15,2-2 1 16,-5-1-1-16,2-2 2 15,1-3-1-15,3-4-1 16,5-2 0-16,4-1-1 16,8 0-1-16,-1-4-1 15,7-1-6-15,1 2-10 16,5-2-14-16,1 0-8 16,1 0-19-16,4 0-12 15,-1 0-82-15,5-2 35 16,4-1-95-16</inkml:trace>
  <inkml:trace contextRef="#ctx0" brushRef="#br0" timeOffset="-1681.28">14047 5900 678 0,'-2'-8'129'0,"-1"2"-48"16,0-3 23-16,-1 3-43 15,3 6-44-15,0-2-7 0,1 2-6 16,-2 0 1 0,1 2-4-16,-6 1 6 0,-2 6 9 15,-6 5-2-15,-6 3 5 16,-7 3 1-16,-1 2-8 15,-1 0-5-15,1 1-3 16,3 1 0-16,5 1-3 16,3-3-1-16,5-2 0 15,1-1 0-15,6-1-1 16,3-2 1-16,3 0-1 16,3-3 1-16,3-2 2 15,6 0 4-15,1-3 4 16,8-2-2-16,6-1-2 15,10-7-4-15,7-3-2 0,5-1 0 16,0-5 0-16,-3 3 0 16,-5-1-4-16,-4 1-4 15,-10 3-9-15,-3 1-22 16,-4 4-17-16,-3 0-30 16,-2 5-58-16,-3 1-85 15,1-3-258-15</inkml:trace>
  <inkml:trace contextRef="#ctx0" brushRef="#br0" timeOffset="-1124.71">14755 5833 759 0,'-6'-10'121'0,"0"3"-22"16,0-1-20-16,2 2-53 15,-1 5-22-15,3 1-3 0,-2 4 0 16,-2 4 1-16,-3 4 2 15,-1 5 8-15,-4 2 0 16,2 1 3-16,2-1-8 16,3 1 2-16,1-3-4 15,1 0 0-15,2-1-2 16,3 0-1-16,0-5 0 16,2-1 0-16,1-3 2 15,1-1 2-15,4-4 13 16,3-3-6-16,4-3-4 15,5-4-6-15,3-3-3 16,0-4 0-16,-1-4 2 16,-1 0-1-16,-5-4-1 15,-2-2 0-15,-3-3 0 0,-4-2 0 16,-5-1 0 0,-4 2-1-16,-2 4 1 0,-4 7-6 15,-4 6-17-15,-6 7-7 16,-3 7-3-16,-4 9-3 15,-2 6-23-15,-1 5-72 16,1 6-52-16,6-2-135 16</inkml:trace>
  <inkml:trace contextRef="#ctx0" brushRef="#br0" timeOffset="-779">15090 5910 831 0,'3'-12'139'16,"-1"0"-66"-16,-1 3-42 15,1 1-10-15,1 3-20 16,-1 3-1-16,-1 2-3 15,1 2 3-15,-1 3 0 16,1-2 0-16,2 6 1 16,-2 1 3-16,-1 2-1 15,-2 2 1-15,-1 3-3 16,-4 3 0-16,0 1-1 0,-5 2-1 16,0 1-12-16,3 0-31 15,-1 0-39-15,0-5-43 16,3-2-28-16,3-3-7 15</inkml:trace>
  <inkml:trace contextRef="#ctx0" brushRef="#br0" timeOffset="-459.55">15369 5646 782 0,'0'-10'156'0,"2"-2"-33"16,-4 1-45-16,1 2-5 16,1 5-32-16,0 2-34 15,0 0-7-15,0 2-3 16,0 4-1-16,3 5 4 15,0 5 2-15,3 6 1 16,0 8 1-16,3 3-4 16,-3 8-3-16,1 2-12 15,2 2-45-15,0 3-38 0,-1-2-127 16,1-1-181 0</inkml:trace>
  <inkml:trace contextRef="#ctx0" brushRef="#br0" timeOffset="36346.39">2157 8451 560 0,'2'-2'118'15,"-2"0"-72"-15,0 0 1 16,0-1-14-16,0 3-12 15,0 0 4-15,0 0 14 16,0-1-8-16,0 1 8 16,0 0 6-16,0 0-2 15,0-2-7-15,-1 2-8 0,0-3 9 16,-3 0-5 0,1 1-4-16,-2 1 0 0,-1 1-16 15,-1 0-2-15,-5 6-3 16,-3 5-6-16,-6 9 3 15,-3 8 4-15,0 8-1 16,0 4-6-16,4 2-1 16,4-3 0-16,5-3 0 15,8-5-1-15,3-2-7 16,6-7-9-16,4-3 2 16,7-4 9-16,3-8-5 15,7-3 0-15,3-10-8 0,7-4-20 16,5-9-18-1,3-7-15-15,0-2-62 0,1-3 46 16,-4-3 13-16,-5 3 37 16,-7 0 36-1,-6 4 2-15,-7 5 65 0,-6 5 29 16,-5 5-1-16,-3 7-4 16,-3 0-40-16,-1 5-19 15,-1 0-8-15,-2 0-11 16,2 3-8-16,-1 4 12 15,-3 6 10-15,-3 4-3 16,2 4-2-16,-1 1-10 16,3 2-6-16,4-2 6 15,4-1-7-15,3 1-2 16,3 0 5-16,6-3-6 0,0 0 0 16,4-4 0-16,2-3 2 15,0-5-1-15,0-4-1 16,6-6-6-16,-5-6 0 15,0-6 1-15,-2-6-5 16,1-6 3-16,-8-4 1 16,-4-3-2-16,-6 0 5 15,-6-1-1-15,-3 2-4 16,-4 6 2-16,-7 10-11 16,-4 9-20-16,-5 14 8 15,-7 10-9-15,-3 13-40 16,3 5-61-16,1 2-50 0,12 0-185 15</inkml:trace>
  <inkml:trace contextRef="#ctx0" brushRef="#br0" timeOffset="37270.57">3082 8472 983 0,'-20'-4'27'0,"1"-3"3"15,4-1 6-15,5 0-15 16,4 5-21-16,9 3-8 16,-2 2 2-16,2 2 6 0,0 6 0 15,0 2 1-15,0 4 2 16,-1 2-2-16,-2 4 2 15,-2-1 0-15,-1 3 3 16,-1 1 4-16,-2 3-5 16,-2-1-5-16,1 1 1 15,-1 0 1-15,2-6-2 16,0-3 0-16,3-6 1 16,-1-4-1-16,4-7 1 15,0 0 6-15,0-6-7 0,0-5-4 16,4-6-1-1,-1-9 3-15,5-5 1 0,1-8 1 16,4-1-1-16,1-3 0 16,2 2-1-16,-1 2 1 15,3 6-1-15,0 3 0 16,6 8-1-16,-2 4 3 16,2 5-1-16,-3 8 1 15,0 4-3-15,1 9 3 16,-5 7 0-16,-1 5 1 15,-6 8 2-15,-2 2 5 16,-4 4-5-16,-1-2 7 16,-6-2-2-16,3-2-5 15,0-3 1-15,0-7-3 16,3-1-1-16,0-6 0 0,3-4 0 16,0-4 2-16,3-7 6 15,3-3 1-15,8-10-9 16,3-4-4-16,7-9-4 15,1-5-4-15,4-5-4 16,-2-4 6-16,-1-1 1 16,-6 0 7-16,-1 1 2 15,-6 5 0-15,-8 8 1 16,-5 11 8-16,-2 6-9 16,-4 9-1-16,-2 5-16 15,-3 8 16-15,-1 3 0 16,-2 6 0-16,0 3-1 0,2 4-2 15,0 1-3-15,4-2-2 16,1-2 2-16,2 1 3 16,1-4 1-16,2-4 1 15,4-1-2-15,0-1 4 16,3-1 0-16,2-3 3 16,1 1 1-16,-2-1-2 15,3 2 7-15,-5-2-6 16,-1-1 1-16,-5 3 10 15,-4 1-2-15,-4 1-9 16,-9 3-3-16,-1 5-2 16,-5-2-44-16,0-1-87 15,1-5-134-15</inkml:trace>
  <inkml:trace contextRef="#ctx0" brushRef="#br0" timeOffset="37570.78">4020 8378 686 0,'0'-6'193'0,"-6"2"-165"15,-6 2 52-15,0 0-17 16,5-1-46-16,4 3-16 16,0 0-1-16,3 4-3 15,0 0 3-15,0 5 0 0,3 3 4 16,-2 4 5-1,1 3-1-15,1 4 0 0,-3 4 1 16,3 2-3-16,-3 3-4 16,1 0-1-16,1-1 2 15,1-1-3-15,0-3 0 16,3-7-17-16,1-3-22 16,7-7-36-16,2-8-32 15,5-9-146-15</inkml:trace>
  <inkml:trace contextRef="#ctx0" brushRef="#br0" timeOffset="37952.68">4347 8341 704 0,'-10'-18'127'16,"8"8"-44"-16,-1 3 19 0,0 1-65 16,1 5-30-16,4-1-7 15,-2 6 2-15,1 8 47 16,2 7-23-16,-1 4 8 15,4 5 1-15,0 4-16 16,1 1 7-16,1-2-9 16,-1 1-5-16,2-3-5 15,-3-2-4-15,2-4 1 16,-3 0-3-16,0-6-1 16,-1-3 0-16,-2-2 1 15,1-5-1-15,-2-5 0 16,-2-1 2-16,1-1 0 0,-3 0 5 15,1-2-3-15,-5-3-4 16,1-3-1-16,-3-3-1 16,3-5-10-16,6-2 0 15,3-4-4-15,11-6-3 16,5-4-24-16,5 0-6 16,5 1-24-16,2 2-44 15,-2 7-27-15,-5 7-62 16</inkml:trace>
  <inkml:trace contextRef="#ctx0" brushRef="#br0" timeOffset="38178.37">3993 8640 856 0,'-22'7'105'16,"10"-5"-14"-16,7-5-50 16,7-3-41-16,10 1-1 15,16-6 0-15,10-4-25 16,17-8-91-16,15-6-40 16,10-4-168-16</inkml:trace>
  <inkml:trace contextRef="#ctx0" brushRef="#br0" timeOffset="39137.11">4796 8406 590 0,'-9'8'222'16,"-3"-2"-148"-16,-1-4 12 16,2-2-13-16,3 0-51 15,4 0-15-15,2 3 10 16,0 3-4-16,0 2-5 15,-1 2-1-15,2 3 4 16,-1 2 1-16,2 0-2 16,2 1 1-16,-1 4-3 0,2 0-8 15,3 2 1 1,0 0 1-16,0 1-2 0,0-3 3 16,2-3-3-16,0-3 0 15,-3-4-4-15,-2-4 1 16,0-3 3-16,-2-3 10 15,3-4-2-15,7-8-7 16,1-3 0-16,6-7-1 16,0-7-11-16,7-7-3 15,-1 0-8-15,1-5-6 16,-5 7 16-16,2 2 5 16,-6 11-1-16,-6 8-21 15,-3 9-11-15,-2 8 35 16,-2 6 5-16,0 9-2 15,1 4 0-15,3 7 0 0,4 2-2 16,7 1-16-16,3-3-42 16,7-5 18-16,2-4-24 15,7-8 21-15,-3-7-21 16,1-8 28-16,-4-6 35 16,0-8 5-16,-5-5 27 15,-4-4 62-15,-4-4-13 16,-8-1-6-16,-1 2 22 15,-6 0-46-15,-3 5-3 16,-1 4-13-16,-2 6 2 16,0 5-13-16,-2 4-19 15,3 4-5-15,-4 8 4 0,-6 8 1 16,0 7 0 0,-6 9-1-16,0 5 1 0,1 2-2 15,7-2-2-15,7-4-2 16,8-1-14-16,5-7-10 15,6-6-22-15,11-5 40 16,5-8-68-16,8-9-10 16,11-7-66-16,2-10 53 15,2-4-125-15,-2-8 78 16,-6-6 98-16,-9-3 52 16,-10-3 159-16,-13-1 37 15,-9 0-89-15,-8 1 41 0,-2 5-20 16,-3 4-6-1,2 8-51-15,2 7-23 16,0 7-9-16,0 7-25 16,3 4-14-16,0 2-7 0,3 7 7 15,-3 7 3-15,3 11 4 16,-3 7-4-16,4 7-2 16,0 5 1-16,0-1-1 15,-1 0-1-15,4-2 0 16,-1 0 0-16,0-5 0 15,-1-2-15-15,-1-4-24 16,-2-6-9-16,2-7-42 16,-1-8-63-16,-1-6-68 15</inkml:trace>
  <inkml:trace contextRef="#ctx0" brushRef="#br0" timeOffset="39295.65">5649 8467 530 0,'-15'-3'328'0,"6"-2"-241"16,4-1 26-16,4 0-88 16,8-2-25-16,9 1-1 15,7 0-8-15,10-1-42 16,9-1-103-16,0-1-157 16</inkml:trace>
  <inkml:trace contextRef="#ctx0" brushRef="#br0" timeOffset="41056.47">6950 8345 644 0,'5'-10'53'15,"-3"-2"44"-15,-5 2-19 16,-4 0-25-16,1 1-1 16,0 4-29-16,1-1-2 15,-1 2-1-15,-4 1-16 16,-2 3 0-16,-6 3-1 16,-2 4 2-16,-5 7 1 15,-3 7 4-15,1 7-2 16,0 8-4-16,3 4 1 0,8 3-3 15,5 0-1-15,7-4-1 16,7-4 0-16,7-10 0 16,4-5 0-16,4-8 0 15,8-11-2-15,4-9 1 16,3-12-23-16,6-7-13 16,-2-10 9-16,-4-7 18 15,-6 1 6-15,-5-1 4 16,-10 2 0-16,-6 8 1 15,-2 8 13-15,-4 9-2 16,0 6-12-16,0 11-21 16,0 9 21-16,2 7 0 15,-2 10 0-15,6 9 0 0,0 6-13 16,3 3-73 0,4-1-33-16,1 1-47 0</inkml:trace>
  <inkml:trace contextRef="#ctx0" brushRef="#br0" timeOffset="41334.71">7549 8410 941 0,'-10'-17'92'0,"-7"2"-36"16,4 3 12-16,4 2-35 15,2 7-33-15,5 2-16 16,5 7 5-16,3 5 11 16,3 8 1-16,1 8-1 15,1 9-5-15,2 5-12 16,-4 1-6-16,-2 1-7 16,1 2-23-16,-5-4-57 15,-3-6 7-15,-2-6-59 16,-1-8 11-16</inkml:trace>
  <inkml:trace contextRef="#ctx0" brushRef="#br0" timeOffset="41651.88">7543 8479 602 0,'3'-32'92'0,"-1"7"50"16,-1 8-89-16,0 7-14 15,4 4-39-15,5 5 3 16,5 5 10-16,5 6-2 15,4 8 6-15,0 7-3 16,4 8 2-16,-4 3-7 16,1 0 0-16,-1-1-3 15,-4-2-3-15,-1-4-1 16,-3-3-2-16,1-6 1 16,-8-6 0-16,2-6 1 15,-6-4 21-15,-2-7 57 16,-3-6-80-16,0-8-2 15,2-9 2-15,2-9-20 16,-1-9-8-16,0-5-22 0,1-5-65 16,2-1 17-16,3 0-53 15,0 5 40-15</inkml:trace>
  <inkml:trace contextRef="#ctx0" brushRef="#br0" timeOffset="41949.71">8144 8417 1020 0,'-19'8'4'0,"2"-5"34"16,4-6-1-16,6-3-8 15,1 1-29-15,6 5 0 16,4 5-4-16,1 6 4 15,-1 6 1-15,4 6 0 16,1 8-2-16,1 2 1 16,2 1-1-16,0 1-3 15,-3-6-12-15,-3 0-11 16,1-4-9-16,-6-4-26 16,-1-4-49-16,-1-5 5 15,-5-8-29-15,-1-5-314 0</inkml:trace>
  <inkml:trace contextRef="#ctx0" brushRef="#br0" timeOffset="42138.64">8112 8453 687 0,'4'-17'86'16,"-4"3"46"-16,0 4-46 16,-2 4-16-16,2 2-50 15,2 2-20-15,2-1-1 16,4 1 1-16,8-1 0 15,4-1-10-15,8-3-42 16,5 1-40-16,5 2-34 16,0-1-66-16,-6 4-115 15</inkml:trace>
  <inkml:trace contextRef="#ctx0" brushRef="#br0" timeOffset="42331.15">8231 8622 685 0,'-21'15'143'16,"9"-8"-55"-16,2-5 26 15,7-4-67-15,3 0-37 16,7-3-10-16,8-5-26 16,9-2-43-16,8-4-50 15,10-4-54-15,6-2-1 16,2-4-41-16</inkml:trace>
  <inkml:trace contextRef="#ctx0" brushRef="#br0" timeOffset="42804.82">8653 8381 726 0,'-10'-3'120'0,"1"1"-22"15,2-2-2-15,0 0-54 16,6 2-31-16,-1 1-11 15,2 2-4-15,-1 5 3 16,-1 3 1-16,1 5 1 16,-1 8 0-16,2 5 1 15,2 1 4-15,2 0-6 0,3 0 2 16,1-2-1 0,1-3-2-16,-1-1 2 0,-1-6-2 15,-1-2-3-15,-5-7 4 16,0-3 0-16,-1-5 5 15,-1-9-3-15,-3-6-4 16,-1-8 2-16,-2-9 0 16,1-12 0-16,3-2 0 15,3-6-2-15,2 0 2 16,4 6 0-16,1 6 1 16,2 11-1-16,0 9-3 15,4 10 1-15,2 7 0 0,4 8 0 16,3 9 1-16,0 9 1 15,1 5 0-15,-3 10-1 16,3 3-1-16,-4 2-3 16,-2 1-15-16,2 0-14 15,-6-2-23-15,-4-4-4 16,-3-6-33-16,-6-6-59 16,-6-7-18-16</inkml:trace>
  <inkml:trace contextRef="#ctx0" brushRef="#br0" timeOffset="42949.13">8718 8495 699 0,'-4'2'55'0,"1"-2"-55"16,9-3-2-16,9-1-30 15,12 1-89-15</inkml:trace>
  <inkml:trace contextRef="#ctx0" brushRef="#br0" timeOffset="43254.48">9845 8100 173 0,'-15'-22'644'0,"-2"0"-608"0,-2 2 15 15,2-1 4 1,4 12-30-16,4 6-25 0,0 3-3 16,-3 12-2-16,0 10 1 15,-4 9-1-15,1 8 3 16,0 3 2-16,7 3 0 16,4 1-1-16,3-3 1 15,2 2 0-15,3 2-1 16,3 0 1-16,2-2-9 15,1-1-30-15,-1-1-15 16,-4-4-99-16,-2-6 33 16,-6-8-176-16</inkml:trace>
  <inkml:trace contextRef="#ctx0" brushRef="#br0" timeOffset="43713.58">9603 8441 876 0,'-3'-19'64'15,"1"3"39"-15,1 0-72 16,4 4-22-16,5 6-9 16,14-1 0-16,8 0 0 15,12 0-9-15,11-2-39 16,5 0 2-16,0 1 23 16,-4 1-10-16,-8 2 1 15,-13 2 22-15,-10 0 10 0,-11 3 11 16,-9 0 27-1,-3 1 8-15,0-1-40 0,-5 3-5 16,-2 4 10-16,-1 2 1 16,-5 5 0-16,2 3-7 15,-2 3-2-15,7 0 3 16,0 4-5-16,4 2 4 16,4 1-3-16,3-2 7 15,1 1 0-15,5-5-1 16,-2-1 3-16,2-6-2 15,1-3-2-15,-2-4 13 16,3-5 2-16,4-7-9 16,4-5-13-16,9-6 0 15,-1-9-15-15,1-4-16 16,-7-6-9-16,-4-5-54 0,-13-1-21 16,-9 2-46-16,-9 3 83 15,-10 10 29-15,-7 12-73 16,-8 12 11-16</inkml:trace>
  <inkml:trace contextRef="#ctx0" brushRef="#br0" timeOffset="44100.96">10334 8344 930 0,'9'-9'92'0,"-4"-1"-36"16,0 0-40-16,-2 3-5 16,2 2-11-1,5 5 0-15,3 0-2 0,1 4-1 16,4 3 1-16,0 4 2 16,-1 3-1-16,-1 3 2 15,0 3-1-15,-2-1 0 16,-1 5 0-16,-4-1 0 15,-3 0 0-15,-5-1 2 16,-4 2 0-16,-4-4-1 16,-4-1 0-16,-3-4 1 15,1-4 1-15,2-2 0 0,3-6 4 16,2-6-7-16,4-6 0 16,4-7-6-16,6-8-4 15,6-9-10-15,11-6-68 16,10-6-44-16,10-2-61 15,12 0-85-15</inkml:trace>
  <inkml:trace contextRef="#ctx0" brushRef="#br0" timeOffset="44566.93">11238 8018 875 0,'1'-12'89'15,"-2"1"32"-15,-2-3-71 0,0 5 16 16,3 4-40-16,0 2-20 16,0 3-6-16,0 5-7 15,0 3 7-15,0 10 0 16,0 9 2-16,3 12-2 16,-3 4 2-16,0 4-2 15,3 1 2-15,-2-1-1 16,1 1-1-16,-2-1 1 15,1-3-1-15,1-4 1 16,-2-3-1-16,0-7 0 16,3-11 0-16,-6-7 0 15,3-7 4-15,0-2 7 16,-2-10-8-16,-1-3-2 16,2-4-1-16,-2-4-2 15,0-3-5-15,3 1 7 0,3 1-8 16,4 5 5-16,2 3-6 15,5 4 5-15,4 3-5 16,5 4 3-16,6 6-11 16,8 4 13-16,2 5-10 15,4 4-12-15,-2 3-14 16,-1 2-8-16,-2-2-66 16,-8 2 8-16,-8-7-101 15,-3-5-94-15</inkml:trace>
  <inkml:trace contextRef="#ctx0" brushRef="#br0" timeOffset="44798.55">11793 8247 771 0,'-9'-14'129'16,"-2"2"-16"-16,1-1-18 15,4 1-30-15,1 1-17 16,5 3-16-16,0 4-22 15,5 1-10-15,2 1-7 16,13-3-2-16,6 0-16 16,10-2-19-16,8 2-5 15,3-2-22-15,0 3-45 0,-4 0 12 16,-7 4-81-16,-8 4 22 16</inkml:trace>
  <inkml:trace contextRef="#ctx0" brushRef="#br0" timeOffset="44968.35">11899 8342 516 0,'-26'16'100'15,"7"-3"-30"-15,7-9 64 16,5-3-34-16,5-2-9 16,7-3-91-16,9-3-7 15,11-5-62-15,11-4-79 0,13-2-54 16,13 0 113-1</inkml:trace>
  <inkml:trace contextRef="#ctx0" brushRef="#br0" timeOffset="45480.89">12696 7821 635 0,'16'-31'130'0,"-9"2"-1"15,-4 8-12-15,-7-1-48 16,1 8-28-16,-5 5-23 15,-3 3-16-15,-3 5-2 16,-6 8-2-16,-5 6 2 16,0 8 2-16,-2 7 0 15,3 5 0-15,3 1 0 16,9-1-2-16,5 0 0 16,5 5 0-16,2-4 1 15,6 2-1-15,0-2 0 0,6-1 1 16,0 2-1-16,3-4-2 15,0-1 0-15,-5 2-6 16,-5-2-1-16,-5-3-1 16,-9 2 0-16,-6-5 5 15,-45 34 3-15,54-55 1 16,0-3 0-16,6 0 1 16,-1-3 1-16,-4 0-1 15,4-6-4-15,1-4-1 16,2-3 2-16,5-3 2 0,3 1 1 15,-1 2-2-15,3 6 1 16,0 0 0-16,2 8 2 16,0 3-1-16,0 6 1 15,2 6 10-15,1 10-1 16,-1 6-4-16,-1 8-1 16,0 6-2-16,0 7 3 15,3-1-6-15,2 1-1 16,6-5-8-16,4-5-26 15,7-11-102-15,3-8-175 16</inkml:trace>
  <inkml:trace contextRef="#ctx0" brushRef="#br0" timeOffset="46659.75">13248 8012 658 0,'0'-18'167'0,"-3"3"-69"16,-3 3 11-16,-2-1-53 16,3 4-48-16,1 7-8 15,4 6-2-15,-2 9 1 0,2 8 2 16,2 10-1 0,2 10 0-16,4 3 1 0,3 0-1 15,5 1 0-15,0-5 0 16,-3-6 2-16,1-4-1 15,-6-7-1-15,-1-6-1 16,-4-6 1-16,-3-5 0 16,3-2 3-16,-2-4 6 15,3-7-9-15,1-5-10 16,4-12 3-16,3-8 4 16,6-11 1-16,3-3-2 15,-2 2 4-15,0 5 0 0,-2 10-1 16,-8 12-4-1,0 10-6-15,-2 12 11 0,3 9 1 16,3 11-1-16,1 4 1 16,1 10-1-16,2 1 0 15,-2-3 0-15,2-1 0 16,-1-6 0-16,-2-6 0 16,-3-7 1-16,-2-6-1 15,-3-8 6-15,-4 0 16 16,0-9-12-16,0-5-9 15,1-8-2-15,0-8-3 16,1-5-6-16,1-8-10 16,2-7-25-16,2-6-63 0,2-1-33 15,3 2-46 1,3 6-169-16</inkml:trace>
  <inkml:trace contextRef="#ctx0" brushRef="#br0" timeOffset="47005.06">14315 7979 839 0,'8'-23'95'16,"-5"-5"13"-16,-5 0-68 0,-1 6 11 15,0 4-13-15,1 4-21 16,-1 4-13-16,2 7-4 16,-2 3-9-16,-6 13 9 15,-7 5 0-15,-4 12 0 16,-2 9 0-16,1 6 0 16,2 2 0-16,8 1-1 15,6 0-1-15,5-4-1 16,5-2 1-16,7-6-5 15,11-7-14-15,3-5-12 16,8-10-25-16,4-6-79 16,7-8-87-16</inkml:trace>
  <inkml:trace contextRef="#ctx0" brushRef="#br0" timeOffset="47178.01">14315 8129 593 0,'-19'2'280'16,"9"-4"-221"-16,6-3 17 15,4-5-76-15,12-2-4 16,14 0-57-16,10 0-50 16,15-5-140-16</inkml:trace>
  <inkml:trace contextRef="#ctx0" brushRef="#br0" timeOffset="47686.7">15177 7729 819 0,'-12'-11'62'0,"-9"-3"59"16,-1 0-47-16,-1 1-26 15,3 2-25-15,3 7-19 16,1 4-4-16,1 7 3 15,-1 7-2-15,0 6-1 16,2 5 0-16,2 7 0 16,3 1-1-16,4 1 1 0,4 0 0 15,2-1 0 1,3-2-2-16,4-3 1 0,0 0-1 16,2-3-1-1,0 1 2-15,-2-1-2 0,-3-4-1 16,-5 1 1-16,-8-2 2 15,-5-1-1-15,-5-2-1 16,-6-3-7-16,3-2-1 16,6-6 8-16,2-6 2 15,4-2-3-15,4-5-4 16,4-1 2-16,2-2 3 16,4 0-2-16,2-2 4 15,4 1-2-15,5 1 1 16,0-1 0-16,2 4-5 0,2 2-13 15,0 3-4-15,-1 4-34 16,-3 5 26-16,-6 6 26 16,-2 7 5-16,-2 3-1 15,-3 6 0-15,-3 0 0 16,1 2-29-16,1-2-17 16,3-4-112-16,3-4-40 15</inkml:trace>
  <inkml:trace contextRef="#ctx0" brushRef="#br0" timeOffset="48039.39">15316 8040 778 0,'-3'-34'97'0,"-2"3"18"16,-1 8-13-16,1 7-47 0,-2 8-20 15,5 3-34-15,0 4-1 16,2 4-11-16,-2 5 11 15,-2 9 1-15,4 7 0 16,0 8-2-16,0 5 0 16,4 1 1-16,2-4-1 15,6-3 3-15,-1-7-4 16,-1-4 3-16,4-6-1 16,-5-5 3-16,-2-6 0 15,3-5 5-15,-1-8-8 16,1-6-3-16,1-4-8 15,1-9-8-15,-3-3-3 0,-4-4-15 16,-4 0-16-16,-5 1-22 16,-4 9 11-16,-4 8-29 15,-2 12-38-15,-3 12 33 16,-1 10-142-16</inkml:trace>
  <inkml:trace contextRef="#ctx0" brushRef="#br0" timeOffset="48301.58">15628 8061 932 0,'-2'-19'59'16,"-3"0"19"-1,0 2-2-15,0 0-23 0,2 7-50 16,3 6-3-16,0 4-37 15,3 7 33-15,2 7 4 16,-1 8-8-16,1 6-13 16,-1 4-14-16,2-3-8 15,-2 2-38-15,1-4 19 16,-1-4-52-16,2-3-71 16,-1-2-206-16</inkml:trace>
  <inkml:trace contextRef="#ctx0" brushRef="#br0" timeOffset="48518.82">15879 7841 818 0,'0'-14'141'16,"-1"3"-50"-16,-3 2-39 15,1 6-52-15,3 2-4 16,0 8-2-16,0 4 5 15,0 9 1-15,3 9-10 16,-2 8-21-16,5 6-54 16,0 1 6-16,2-1-46 15,-2-2-55-15</inkml:trace>
  <inkml:trace contextRef="#ctx0" brushRef="#br0" timeOffset="49066.71">16050 7800 921 0,'-7'-21'18'16,"0"0"70"-16,-1-2-19 15,1-1-12-15,4 9-11 16,2 4-20-16,1 4-9 15,6 0-16-15,7 2-1 0,4 4-1 16,11-2 0-16,4 3-4 16,2 4-9-16,-4 4-3 15,-7 3 4-15,-6 3 4 16,-8 5 6-16,-6 4 1 16,-5 2 2-16,-4 2 0 15,-5 1 0-15,-3 1 0 16,-2 3 0-16,1 0 0 15,2-1 0-15,2 1-1 16,5-3-1-16,4-3-6 16,2-1-2-16,3-4 7 0,2-6 2 15,-1-4 1 1,2-1 0-16,-3-2-1 0,4 1 1 16,1 1 0-16,0 3 2 15,5 3-2-15,2 1 0 16,4 3 1-16,1-1-1 15,1 1 1-15,-2-1-1 16,-4-2-1-16,-3 0 1 16,-5-5 1-16,-4-2 0 15,-6 1 3-15,-3-2-4 16,-9 1 0-16,-4 0-11 16,-7 0-41-16,-2-3-94 15,-2-2-124-15</inkml:trace>
  <inkml:trace contextRef="#ctx0" brushRef="#br0" timeOffset="49406.47">16825 7657 499 0,'11'-25'307'0,"-1"3"-185"16,-3 2 10-16,-4 2-67 15,-1 8-9-15,-4 4-40 0,2 6-16 16,0 2-3-16,-1 7 3 16,-4 11 0-16,-2 11 2 15,-3 13-1-15,-2 12 1 16,-3 8-2-16,4 10 1 15,1 5-1-15,1 4 0 16,2 1 0-16,0 4-20 16,-1-4-25-16,2-5-51 15,0-1-143-15,0-9-278 16</inkml:trace>
  <inkml:trace contextRef="#ctx0" brushRef="#br0" timeOffset="50545.32">17367 7915 778 0,'7'-15'125'0,"-4"2"38"15,-2 0-76-15,-2 0-19 16,-2 5-33-16,3 5-35 16,-1 3 0-16,1 0-7 15,-2 10 7-15,1 7 0 16,-2 9 0-16,-2 11-2 16,4 6 2-16,1 6 0 15,1 0 1-15,4-6-1 0,-1-6 0 16,1-4 0-1,-1-8 0-15,1-8-1 0,-2-6 1 16,0-5 4 0,-2-6 2-16,3-4 0 0,2-10-6 15,7-7-10-15,3-8 10 16,0-15-11-16,5-2 1 16,0 0 2-16,-3 3 6 15,27-41-2-15,-42 82 3 16,-2 2-2-16,1 2-6 15,1 1 1-15,4 3 5 16,1 5 3-16,2 5-2 16,2 8 0-16,3 5-1 15,-5 3 3-15,4 0 0 16,2 3 0-16,0-6-1 0,-1-3 1 16,0-6-2-16,-4-6 2 15,-5-6 2-15,-3-5 8 16,0-5 29-16,0-7-38 15,4-8-1-15,1-7-1 16,2-6-7-16,2-10-8 16,-4-2-11-16,0-4-20 15,0 2-24-15,1 3-81 16,-2 4-71-16,1 9-149 16</inkml:trace>
  <inkml:trace contextRef="#ctx0" brushRef="#br0" timeOffset="51826.37">18372 7887 678 0,'9'-12'92'0,"-4"-2"41"0,-4 2-19 15,-2-1-41-15,-1 6-13 16,-1 2-36-16,2 1-16 16,-1 4-8-16,-4 4 0 15,-4 8 0-15,-5 5 3 16,-3 8-3-16,-3 5 0 16,3 7 0-16,7-4-3 15,6 1 0-15,9-1-12 16,3-5-9-16,7-4-2 15,8-7-15-15,8-9-41 16,8-9 11-16,9-9-2 16,7-8-65-16,0-7 74 15,-5 0 11-15,-7-3 53 16,-12-1 4-16,-13 5 84 16,-8 4 64-16,-7 1-54 0,-4 4 22 15,-1 6-68-15,2 2-4 16,-3 2-15-16,3 4-23 15,1 1-10-15,-3 3 0 16,-2 5 2-16,0 2 1 16,-1 6 0-16,0 4-3 15,2 2 1-15,4 2 1 16,6-2-1-16,3-1 2 16,2 1-3-16,3-2 2 15,4-4 0-15,-2-5-2 16,3-5 3-16,7-9-3 0,1-6-6 15,4-8-11-15,0-7-6 16,1-1 0-16,-10-4 17 16,-9 1-10-16,-11-1-2 15,-8 1-4-15,-10 2-19 16,-7 7-17-16,-5 9-7 16,-8 13 20-16,-4 11-14 15,-1 8-83-15,2 10 8 16</inkml:trace>
  <inkml:trace contextRef="#ctx0" brushRef="#br0" timeOffset="52291.39">19065 7937 954 0,'16'-14'9'16,"-7"2"82"-1,-6-2-39-15,-5 4-6 0,1 6-24 16,1 3-22-16,0 0-2 16,0 1-8-16,1 4 10 15,1 5-2-15,2 3 2 16,-1 7 0-16,1 1 3 16,-3 7-1-16,3-3-2 15,-6 5 0-15,2-1 1 16,-3 0-1-16,2-7-4 0,-2-5-8 15,3-5 0-15,0-7 9 16,0-2 3-16,1-8 0 16,3-8-16-16,3-6 9 15,5-12 6-15,4-6-6 16,5-6-8-16,2-1-8 16,4-1-6-16,1 6-1 15,2 0 12-15,-1 8-4 16,-1 8-5-16,-2 5-4 15,-4 9 0-15,-2 10 5 16,1 7 25-16,-4 10-3 16,0 9-14-16,-1 3-1 15,-2 7-6-15,-1 1-53 16,-2-3 5-16,4 0-61 16</inkml:trace>
  <inkml:trace contextRef="#ctx0" brushRef="#br0" timeOffset="52555.38">19711 7850 613 0,'14'-46'10'0,"-4"-3"69"16,-5 1 41-16,-2 3-6 15,0 8 0-15,0 11-50 16,-2 9-40-16,1 10-24 16,-4 8-12-16,1 9 12 15,-2 8 0-15,0 10 0 0,-2 11 0 16,1 5 0-1,0 1 0-15,4 2 1 0,4-4-1 16,0-3 0 0,4-2-6-16,-1-6-13 0,5-6-8 15,-1-9-20-15,2-7-23 16,6-10-42-16,1-7-110 16,1-10-201-16</inkml:trace>
  <inkml:trace contextRef="#ctx0" brushRef="#br0" timeOffset="53341.21">19783 7868 565 0,'-24'2'45'0,"8"0"-41"15,4 0-3-15,8-2 10 16,8 1 21-16,14-1-32 0,9-1-10 16,9-3-68-16,8-1-132 15,7-4 187-15,0-4 44 16,-1 0-21-16,-5-3 50 15,-7 1 73-15,-12-1-56 16,-8 2 30-16,-10 2 24 16,-8 1-36-16,-4 3-59 15,-1 5-7-15,-6 0-15 16,-1 6 14-16,-4 6 5 16,-2 2-5-16,-1 6-6 15,0 1 1-15,2 3-2 16,3 4-5-16,1-3-4 0,4 3 1 15,4 0-2-15,2 0 2 16,8-4-3-16,2-1 0 16,7-5 1-16,7-5 4 15,6-3-5-15,4-7-16 16,2-7-9-16,0-3-27 16,0-5 30-16,-7-6 12 15,-3-4 7-15,-7-3 3 16,-3-2-1-16,-4 0 2 15,-1 1 2-15,-2 6 4 16,-3 3 21-16,0 9-13 16,-2 3-15-16,-2 8-22 15,1 3 15-15,-2 3 5 16,2 4 2-16,0 5 0 16,0 5 0-16,2 4 0 0,1-1 0 15,1 1 1-15,4-1-1 16,2-3 0-16,4 0 5 15,2-5-1-15,2-7-2 16,3-6-2-16,4-4-34 16,0-8-8-16,1-4 14 15,5-6-17-15,-1-4 28 16,0-1 4-16,-6-3 8 16,-5-1 5-16,-8-2 18 15,-7 4 37-15,-2 2 3 0,-2 6 9 16,-2 7-29-16,-1 5-38 15,2 6-4-15,-2 4-1 16,0 9 4-16,-4 3 0 16,3 8 1-16,-3 4-1 15,7 0 1-15,4-2-2 16,2-1 1-16,5-4-10 16,3-5 0-16,7-2-26 15,3-6-26-15,6-4-53 16,3-8-58-16,3-3-130 15</inkml:trace>
  <inkml:trace contextRef="#ctx0" brushRef="#br0" timeOffset="54076.63">20920 7752 615 0,'2'-27'110'0,"-2"6"15"0,-2 6-6 16,-3 4-35-16,2 4-61 16,0 7-23-16,3 0-8 15,0 6 7-15,-1 2 1 16,-1 6 2-16,2 5 4 15,0 3-1-15,0 2 3 16,2 0 3-16,-2-2-5 16,0 1-1-16,0-3-4 15,0-1 1-15,0-4 0 16,0 0-1-16,1-6-1 16,1-1 1-16,-1-4-1 15,-1-2 1-15,0-4 10 16,2-2-10-16,2-4-1 0,2-6-4 15,2-4-1-15,2-5-3 16,5-3-6-16,0 0 4 16,4 1 4-16,2 1 0 15,-1 4 0-15,5 0 3 16,1 4-2-16,2 2 4 16,0 3 2-16,2 3-1 15,-3 4 0-15,-2 3 0 16,-6 2-1-16,-1 3-2 15,-7 4 3-15,-4 6 0 16,-1 2 1-16,-6 4-1 16,-3 5 2-16,0-2 6 15,0 1-1-15,0-1-1 0,3-2-1 16,0-4-2 0,5-4 2-16,3-2 3 0,5-5 2 15,5-4-2-15,11-5-3 16,5-6-5-16,3-5-2 15,3-6-17-15,1-4 1 16,-8-5 4-16,-6-3 7 16,-4-2 4-16,-9 0-2 15,-5 5 5-15,-6 4 2 16,-4 9 7-16,-2 6-9 16,-2 8-4-16,-2 5 0 15,-2 6 0-15,0 5 3 0,0 6 0 16,3 3 1-16,2 3-2 15,5 0 2-15,5 5 0 16,1-5 0-16,4-1 3 16,-2-3 0-16,1-2 0 15,-4-3-1-15,-3-4 2 16,-4 1 2-16,-8 0-6 16,-12-2-24-16,-9 0-83 15,-6-2-35-15,-4-8-84 16</inkml:trace>
  <inkml:trace contextRef="#ctx0" brushRef="#br0" timeOffset="55418.41">22471 7645 546 0,'10'-5'97'16,"-3"-4"34"-16,-3 1-29 15,-2-4 11-15,0 3-45 16,-4 0-20-16,-1 2-31 0,-4 0-4 15,-3 5-9-15,-8 4 0 16,-6 1 2-16,-5 8 5 16,-3 6-2-16,2 4-5 15,3 2-3-15,5 8-1 16,6-3 0-16,7-1-2 16,7-2-1-16,4-4 3 15,8-7-5-15,5-4-1 16,5-4-1-16,5-8-6 15,5-5-18-15,3-4 2 16,-5-4 7-16,2-5 7 16,-7 0 13-16,-3-1 2 15,-7 1 1-15,-1 2 0 16,-3 2 7-16,-3 7-1 0,-3 3-5 16,-1 3-2-16,-2 3-7 15,0 3 5-15,1 6 2 16,0 2 0-16,-1 7 0 15,0 3 0-15,2 4 0 16,1-3 0-16,18 41-1 16,-15-56-3-16,3-4-21 15,0 0-42-15,0-3-28 16,12 0-78-16,4-6-15 16</inkml:trace>
  <inkml:trace contextRef="#ctx0" brushRef="#br0" timeOffset="55673.49">22842 7614 487 0,'11'-42'116'0,"-4"-2"-29"16,-5 2 56-16,-2 3-27 16,-4 7-2-16,0 10-57 15,1 7-19-15,0 8-38 16,2 7-4-16,-6 9 4 16,2 8 0-16,-5 8 1 15,-1 10 2-15,0 9-1 16,4 3 1-16,6 0-2 15,2 1-1-15,5-2 0 16,-2 0 0-16,6-6-1 0,-1-2 0 16,4-5-5-1,-2-7-16-15,6-6-26 0,-2-7-25 16,1-10-98-16,1-6-164 16</inkml:trace>
  <inkml:trace contextRef="#ctx0" brushRef="#br0" timeOffset="55826.41">22802 7657 686 0,'-19'3'34'0,"8"-2"-27"16,9-1 11-16,7-1-18 15,12-2-45-15,8 3-70 16</inkml:trace>
  <inkml:trace contextRef="#ctx0" brushRef="#br0" timeOffset="56086.7">23220 7383 851 0,'-5'-5'52'0,"-1"1"37"16,2 0-23-16,2 0-66 15,2 7 3-15,0 5-3 16,0 8 15-16,2 5-9 16,-1 9 0-16,1 4 0 0,1 5 0 15,1 2-4-15,1 0-2 16,0 0 2-16,3 4-2 16,0-3-1-16,1 0-34 15,1 0-95-15,0-3-56 16,-2-8-237-16</inkml:trace>
  <inkml:trace contextRef="#ctx0" brushRef="#br0" timeOffset="57256.62">23382 7728 912 0,'-1'-4'119'0,"1"1"-54"0,-2-3-12 15,2 2-37-15,0 4-16 16,3 0-8-16,2 2 8 16,2 0 0-16,6 1 0 15,1-1-1-15,7-2 0 16,-1-2 1-16,2-1-8 16,0-6 1-16,-2-1 7 15,-4-4 2-15,-4-2-1 16,-3-1-2-16,-3 0 0 15,-6 1 1-15,-3 3 0 16,-5 5 0-16,-4 3-7 16,-4 5 5-16,-6 6 2 0,-5 6-1 15,-3 7 1-15,1 3-1 16,4 6-1-16,7-1 1 16,5 4-5-16,10-5-18 15,8-1-14-15,8-4-20 16,9-1-30-16,12-8 8 15,10-4-15-15,9-6-40 16,5-5-72-16,-3-7 1 16,-3-7 206-16,-11-5 83 15,-12-4 143-15,-5-5-131 16,-8-5-3-16,-6 3 18 16,-4 5 13-16,0 5-10 15,-4 6-67-15,-4 9-4 16,0 2-28-16,-2 4-14 0,-3 7 0 15,-5 2 2-15,-4 5 2 16,-7 6 5-16,1 7-2 16,-1 2 3-16,3 2-3 15,3 2-2-15,2-1-3 16,8-1-2-16,4-2 1 16,6-7 0-16,1-2 0 15,7-5 0-15,2-5-1 16,2-5-8-16,4-5-12 15,4-6-4-15,2-4-20 16,1-6 8-16,-2-4 12 16,2-5 10-16,-4-1 11 0,-3 0 3 15,-3-1 0-15,-6 7 12 16,1 6 17-16,-8 5-12 16,0 6-17-16,-2 4-3 15,-1 1-6 1,0 4 5-16,0 1 4 0,0 5 4 15,-1 1-3-15,-1 5 7 16,1 2-2-16,1 2 0 16,-2-3 2-16,2 3-6 15,2-5-1-15,1-1 1 16,3-4 4-16,6-1-2 16,7-5 6-16,5-1-10 15,4-6-6-15,3-6-12 16,2-4-2-16,-4-2-10 0,0-4 1 15,-5-6 4-15,-4 0 14 16,-3-3 3-16,-4-2 6 16,-2 4 2-16,-3 3 1 15,-3 5 25-15,-2 8-14 16,-5 5-12-16,-1 8-6 16,-6 3 5-16,-3 5 1 15,0 5-2-15,-4 1 1 16,4 0 1-16,1 4 0 15,4-3-1-15,3-3 0 16,4 1 1-16,1-2 9 16,6-1 5-16,2 1 2 0,2 0 0 15,5 1 7-15,1 4-8 16,2-2-8-16,-2 6-7 16,2-2 1-16,-3 1-1 15,-5 1 1-15,-2-2 0 16,-6-3-1-16,-5-2 0 15,-4-2-21-15,-4-6-40 16,-5-4-44-16,0-8-107 16,-1-6-120-16</inkml:trace>
  <inkml:trace contextRef="#ctx0" brushRef="#br0" timeOffset="57549.18">24404 7608 677 0,'7'-16'96'0,"-2"1"1"16,2 3-14-16,-2 3-13 16,1 1-20-16,0 5-34 15,-3 0-16-15,-3 3-2 16,1 6 2-16,-1 2 0 16,0 9 19-16,-1 6-6 15,-1 5 3-15,-1 5-5 16,-1-1-6-16,1 3 2 15,2-2-6-15,1 0 0 16,1-4 2-16,1-1-3 16,0-5-8-16,3-4-8 15,-2-5-15-15,0-3-10 0,4-6-24 16,5-4-134-16,6-6-302 16</inkml:trace>
  <inkml:trace contextRef="#ctx0" brushRef="#br0" timeOffset="57738.64">24492 7666 698 0,'-9'-1'135'15,"2"0"-43"-15,7-6-30 0,4 4-62 16,5-2-10-1,8 1-43-15,8-5-43 0,0 2-121 16</inkml:trace>
  <inkml:trace contextRef="#ctx0" brushRef="#br0" timeOffset="59080.39">22687 7596 342 0,'-3'0'136'0,"2"-1"-73"15,-3-2 14-15,4 1 1 16,-1 1 16-16,1 1-38 16,0-2 2-16,0 2-9 15,0 0 10-15,0 0-24 16,0 0-18-16,1 0-8 15,-1 0-3-15,0 0-6 0,0 0-2 16,4 2 2-16,2-1 26 16,9 1 5-16,12-4-20 15,11 1-6-15,9-6-5 16,3 1-7-16,3-3-17 16,-4 0-34-16,-7 1-81 15,-5 3-55-15,-9 3-129 16</inkml:trace>
  <inkml:trace contextRef="#ctx0" brushRef="#br0" timeOffset="61338.58">15959 9025 591 0,'1'-8'236'16,"-1"1"-72"-16,-3 0-78 16,2 1-39-16,-2 2-26 15,1 3-11-15,1 1-9 16,1 1-1-16,-3 4 2 16,-3 7 13-16,-3 4-4 15,0 9 1-15,-2 6-1 16,0 5 1-16,5 6-2 15,0 5-5-15,2 4-4 16,2-2 1-16,4-3-2 16,3-5 0-16,3-7 0 0,2-6-3 15,0-9-11-15,6-5 2 16,1-7-1-16,5-4-3 16,5-7-15-16,3-2-33 15,3-8-66-15,-2-3-81 16,-4-3-136-16</inkml:trace>
  <inkml:trace contextRef="#ctx0" brushRef="#br0" timeOffset="61586.01">15818 9358 706 0,'-17'5'117'16,"4"-5"-13"-16,5-5-7 16,5 0-58-16,4 2-33 15,8-4-6-15,3-3-2 16,10-4 1-16,7-5-2 16,10-3-32-16,4-2-39 15,5 2-18-15,2-2-88 16,-3 6-116-16</inkml:trace>
  <inkml:trace contextRef="#ctx0" brushRef="#br0" timeOffset="62177.74">16409 9211 734 0,'-14'4'106'0,"-3"-1"-50"16,-1-6 36-16,4-2-5 15,4 2-60-15,1 2-21 16,5 2-6-16,1 2 0 16,0 7 5-16,-2 5 0 15,1 7 0-15,-1 4 6 16,2 4-4-16,2 0 1 16,2 0-4-16,5 0-3 15,0-2-1-15,2-4 1 16,-1-7-2-16,3 0 1 15,-3-10 0-15,5-2 3 0,1-7 8 16,2-5-11-16,7-7-2 16,3-7-12-16,2-5 5 15,0-6 0-15,-6-2-1 16,-3-1 10-16,-7 2 0 16,-2 5 0-16,-2 8-1 15,-4 6 1-15,-2 6 0 16,1 5-9-16,-2 6-2 15,3 5 11-15,0 9 0 0,1 5 0 16,2 4 0 0,3 4 0-16,-3-4-1 0,3-1 0 15,3-6 2-15,-2-5-1 16,3-3 0-16,0-8 3 16,0-5-1-16,4-5 1 15,-1-6-1-15,3-7 0 16,2-3-2-16,-3-7-3 15,3-4 3-15,-4-2-7 16,-1-4-2-16,-4 2-9 16,-3 0-27-16,-7 5 6 15,-3 8 5-15,-3 6-20 16,-5 8-73-16,0 10-6 16,-3 8-10-16</inkml:trace>
  <inkml:trace contextRef="#ctx0" brushRef="#br0" timeOffset="62716.39">17097 9171 200 0,'9'-7'290'0,"-6"0"-206"15,0 5-32-15,-2-2 22 0,-1 4 31 16,0 0-21-16,0 0 2 16,0-2-8-16,-1 2-39 15,-1 0-12-15,2 2-14 16,-1-4-9-16,-2 5-3 15,-2 2 0-15,-2 6 6 16,-5 3-1-16,0 7 6 16,0 4-9-16,5 2 1 15,3 3 1-15,4-2-4 16,5 0 1-16,3-2-1 16,5-3 2-16,1-4-3 15,6-3 0-15,-1-8 4 16,2-6-2-16,3-6 3 0,2-8-5 15,0-7-1-15,1-3-1 16,-3-5-4-16,-6-5 2 16,-5-2 1-16,-7-2-3 15,-4-3 1-15,-7 3-6 16,-3 7-4-16,-6 7-5 16,-2 9-11-16,-6 9-45 15,-3 12-20-15,-4 10-25 16,-1 10-49-16,0 5-115 15</inkml:trace>
  <inkml:trace contextRef="#ctx0" brushRef="#br0" timeOffset="63286.55">17989 9126 714 0,'9'-12'83'0,"-2"-1"20"15,-6-1 10-15,-2 2-42 16,-1 2-19-16,-1 5-22 16,2 1-11-16,0 4-13 15,-1 0-6-15,-2 0 0 16,-4 7 0-16,-6 3 0 16,-2 4 1-16,-1 8 0 15,0 1 0-15,2 5 1 16,6-2-3-16,3 6 2 15,5-6-2-15,4 4 1 16,4-8 0-16,4-2 0 0,5-7 1 16,3-6-1-1,1-4 1-15,2-6-1 16,4-3 0-16,0-7-2 0,1-5-6 16,-1-5-3-16,-2-4-2 15,-1-4 5-15,-6-2-1 16,-5 0 4-16,-9 2 0 15,-3 2-2-15,-6 2-7 16,-9 10-3-16,-4 5-15 16,-5 7-21-16,-8 8-9 15,-2 8-31-15,2 6-43 16,3 3-29-16</inkml:trace>
  <inkml:trace contextRef="#ctx0" brushRef="#br0" timeOffset="63570.75">18382 8831 746 0,'-4'-20'100'0,"-4"3"-9"16,-2 3 20-16,1-1-43 15,3 7-49-15,3 5-19 16,0 2-7-16,3 5 4 16,-4 7 3-16,1 6 0 0,-3 9 1 15,-2 5-1-15,1 4 0 16,-3 3-18-16,1-1-25 16,1 1-57-16,3-2-44 15,2 0-100-15</inkml:trace>
  <inkml:trace contextRef="#ctx0" brushRef="#br0" timeOffset="64170.94">18558 9249 834 0,'-3'2'62'0,"1"-4"-3"15,0 2 25-15,0-2-47 16,2 2-17-16,2-3 6 16,-4 3 2-16,2 0 4 15,0 0 3-15,2-1 4 16,-2-2-14-16,2-2-23 15,3-7-2-15,5-5 0 16,4-5 0-16,9-5-11 0,7-2-8 16,8-6-8-1,1 1 1-15,0 3 1 0,-7 0 19 16,-4 4 4 0,-11 7 2-16,-6 6 1 0,-8 5 0 15,-1 4-1-15,-4 3-4 16,-1 5-14-16,-3 5 17 15,-3 3-2-15,-3 4 2 16,-1 6-1-16,1 3-1 16,3-1 2-16,3 1 0 15,3 2-1-15,4-4 2 16,1 2 0-16,2-2 0 16,1-1-1-16,2-3 0 0,2 1 1 15,2-2 3 1,2 0-3-16,3-3 2 0,1 0-2 15,-4-2 0-15,-2-2 0 16,-3-2 1-16,-4-1-1 16,-8 3 0-16,-6-3-3 15,-8 5-27-15,-7-2-46 16,-6 4-89-16,-2-3-90 16</inkml:trace>
  <inkml:trace contextRef="#ctx0" brushRef="#br0" timeOffset="65185.33">19886 9031 659 0,'2'-9'38'0,"-2"1"105"16,-1-2-43-16,-3-1-10 15,-2 2-35-15,2 3-33 16,-2 2 1-16,-3 2-19 16,-6 4-4-16,-3 5 0 15,-9 4 3-15,0 7 4 16,-1 8-3-16,-1 3-3 15,6 7 2-15,6 1-3 16,5 1 0-16,7-4 0 16,9-3-2-16,5-6 0 15,4-5-3-15,4-9-5 16,5-3-8-16,5-6-9 16,0-7-8-16,-1-4-36 15,-2-5 9-15,-7-1 11 16,-7-2 6-16,-5-3 9 15,-5-4 15-15,-5-5 12 16,-1 0 9-16,0-1 14 0,2 0 25 16,2 7-19-16,4 3 12 15,2 3-13-15,4 6 4 16,1 3-2-16,3 2-10 16,-2 0 2-16,3 5 0 15,0 0-5-15,1 2 2 16,-2 3 4-16,3 2 7 15,0 2-6-15,0 3 1 16,3 3 2-16,1 3-7 16,-1 0-3-16,3 6-4 0,0 2-2 15,-6 6 0-15,0 2 4 16,-6 0 1-16,-5 1-6 16,-4-1 3-16,-6-5 0 15,-1-7-1-15,-3-3-1 16,0-7 2-16,4-6 8 15,0-5 18-15,2-4-28 16,0-8-2-16,4-7 0 16,1-8-1-16,9-5 1 15,3-9-17-15,7-4-25 16,6-2-26-16,3 3-91 16,7 6-86-16,8 3-17 15</inkml:trace>
  <inkml:trace contextRef="#ctx0" brushRef="#br0" timeOffset="65626.53">20653 9096 918 0,'-9'3'59'0,"1"-1"-58"0,2-4 20 16,5-3 8-1,2 5-23-15,2 2 20 0,2-1 8 16,5 1-2 0,3-2-9-16,7-2-16 0,7-5 1 15,3-5-4-15,-1-4-4 16,1-4 3-16,40-49 0 15,-68 57-2-15,-1 1 1 16,1 1-1-16,-4 5 1 16,2-10-2-16,-6 8 0 15,-7 4-4-15,-8 8 2 16,-7 7 1-16,-5 8-1 16,-5 6 0-16,8 5 1 15,4 4-3-15,8 2-3 16,9 1-8-16,9-1-18 0,11-4-6 15,9-6-56-15,12-3-37 16,11-10 72-16,11-5-280 16</inkml:trace>
  <inkml:trace contextRef="#ctx0" brushRef="#br0" timeOffset="65866.39">21364 8966 873 0,'3'-24'64'15,"-7"7"42"-15,-5 3-52 16,4 4-12-16,-2 7-40 16,-2 8-2-16,0 9-1 0,-1 4 1 15,-4 11 0-15,-2 2 0 16,1 6 0-16,0 1 0 16,-2 2-1-16,4-2-5 15,-3-2-11-15,0-5-3 16,0-3-20-16,0-8-41 15,1-7-24-15,1-4-64 16,3-9-145-16</inkml:trace>
  <inkml:trace contextRef="#ctx0" brushRef="#br0" timeOffset="66048.25">21187 8997 649 0,'9'-8'71'16,"-3"3"-35"-16,-2 4-35 15,1 4 67-15,1 5-35 16,7 5-22-16,2 5-6 16,3 6-5-16,7 2-5 15,1 0-34-15,4 1-8 16,8-3-54-16,6-4-79 16</inkml:trace>
  <inkml:trace contextRef="#ctx0" brushRef="#br0" timeOffset="66468.53">21757 8989 789 0,'-14'-20'62'0,"-2"3"-1"16,2 1 17-16,-1 8-24 16,2 3-46-16,4 7-8 15,-6 4 2-15,1 7 5 16,-3 4-1-16,-2 6 3 15,2 3 1-15,1 4-6 16,5 2 2-16,5 0 0 16,4-2-4-16,2-2-1 15,2-5 0-15,2-7 0 16,1-2-1-16,-1-8 4 16,4-3 4-16,2-4-3 15,4-7-5-15,5-4-2 16,3-6-8-16,0-7-3 0,1-1-4 15,-2-4-4 1,-3 1 4-16,2 2 11 0,-6 4 1 16,1 5 1-16,-4 6-8 15,1 7 0-15,-3 4 5 16,-2 4 3-16,3 5-9 16,1 6-13-16,-3 4-13 15,-2 6-27-15,1-1-51 16,0 4-3-16,1-1 19 15</inkml:trace>
  <inkml:trace contextRef="#ctx0" brushRef="#br0" timeOffset="66931.15">22250 8931 675 0,'3'-8'74'0,"-6"0"39"15,2-1-15-15,-5 1-21 16,0 3-37-16,0 1-33 16,-6 4-7-16,-2 2 0 15,-5 5-1-15,-4 6 0 16,-3 6 1-16,2 1-1 15,3 4 1-15,6 4-1 16,3-2-1-16,9 2 2 0,5-2 0 16,7-1 0-1,7-4-3-15,8-5-19 0,7-6-61 16,5-7-29-16,1-3-102 16,5-6-42-16</inkml:trace>
  <inkml:trace contextRef="#ctx0" brushRef="#br0" timeOffset="67173.05">22474 8895 650 0,'3'-26'75'15,"-3"3"69"-15,-2 5-19 16,-1 4-28-16,2 7-61 16,-1 2-25-16,1 5-11 15,1 2-8-15,-2 5 8 0,1 7 1 16,-2 5-1-16,2 9 1 15,-2 6 0-15,3 2-1 16,0 3 0-16,3-1-1 16,1 5-1-16,0-3-34 15,-1 2-22-15,2-2-30 16,-1-6-30-16,-1-8-147 16</inkml:trace>
  <inkml:trace contextRef="#ctx0" brushRef="#br0" timeOffset="67576.42">22395 9073 593 0,'-2'-15'225'0,"1"3"-130"15,1 5 10-15,0-4-75 16,5 7-28-16,8 1-2 16,3 1-2-16,10 2 0 15,5-2-47-15,8 0-16 16,2-1 20-16,6-2 27 15,2-2-9-15,-7-3-30 16,-5-2-14-16,-6-2 59 16,-11-3 12-16,-9-3 6 15,-3-6 38-15,-3-1-2 16,-4-5-5-16,-1 1 12 16,2 7 6-16,-1 2 2 15,-1 8-1-15,-1 7-26 0,1 3-26 16,0 3-4-1,0 2-4-15,-3 3 2 16,1 6 2-16,-3 7 2 0,1 6 1 16,-2 7 2-16,5 3 0 15,2 3-5-15,3 1 0 16,1-1-1-16,3 2-8 16,1 0-27-16,5 2-21 15,3-3-85-15,4-4-115 16</inkml:trace>
  <inkml:trace contextRef="#ctx0" brushRef="#br0" timeOffset="67980.92">23044 9010 312 0,'4'-26'434'0,"-2"6"-301"16,-1 3 12-16,-2 5-61 16,1 5-30-16,-2 4-28 15,2 1-25-15,0 2-1 16,0 5-7-16,2 3 7 15,1 5 0-15,0 4 0 16,4 6 0-16,3 2 0 16,2 0 1-16,3-1 0 15,3-2 0-15,3-8-2 16,0 0 0-16,0-9-10 16,3-5-5-16,1-4-20 15,0-6 5-15,0-7 19 16,0-5 12-16,-4-3-1 0,-6-3 1 15,1-3 0-15,-5 2 2 16,-1 2 12-16,-4 5 16 16,-3 9-8-16,-2 6-20 15,1 4-2-15,-4 9 0 16,-1 5 3-16,-1 7 6 16,-3 9 5-16,-1 5-7 15,0 6-3-15,1 1-4 16,2 3 0-16,-3 0-34 15,-4 2-53-15,-9 0-255 16</inkml:trace>
  <inkml:trace contextRef="#ctx0" brushRef="#br0" timeOffset="68717.65">18561 9864 860 0,'0'-22'11'0,"-3"2"93"15,-3 1-25-15,-2 1-24 16,5 2-5-16,0 7-27 16,1 4 1-16,2 0-17 15,0 4-7-15,0 2 0 16,0 4-1-16,-1 5 1 0,-2 10 9 15,-2 10 0-15,1 7-5 16,1 8-1-16,0 3-2 16,7 1-1-16,1-3 0 15,4 1 0-15,1-2-10 16,2-8-15-16,0-5-12 16,2-9 6-16,0-7-2 15,1-8-15-15,0-8-53 16,1-11-60-16,1-4-128 15</inkml:trace>
  <inkml:trace contextRef="#ctx0" brushRef="#br0" timeOffset="68929.16">18448 10072 854 0,'-19'10'69'0,"4"-5"24"15,7-6-30-15,4-3-26 16,4 3-27-16,9-4-8 16,10-3-2-16,12-4 0 15,14-6-28-15,15-3-44 16,6 1-90-16,1-2-97 16,3 3-67-16</inkml:trace>
  <inkml:trace contextRef="#ctx0" brushRef="#br0" timeOffset="69496.89">19084 9942 901 0,'-11'0'61'0,"3"-1"9"15,1-4-5-15,4 1-34 16,0 4-30-16,3 2-1 15,0 3 0-15,-3 1 7 16,-1 5-2-16,-1 5 1 0,-2 6 12 16,1 0-2-16,3 5-11 15,3-2-1-15,2 0-1 16,2-3-3-16,3-2 0 16,1-8 4-16,1-3-3 15,-2-6 3-15,7-5-4 16,1-6-1-16,4-6-10 15,5-3-6-15,-1-8 0 16,0-1 4-16,-2-4 3 16,-2 2 5-16,-4 2 5 15,-4 5-2-15,0 7 2 16,-4 5-1-16,-5 4-7 16,2 7 1-16,0 1 7 15,5 6 0-15,0 4 1 16,3 4 1-16,1 2 2 0,-1 3-1 15,3-1-2-15,0-1-1 16,6-4 4-16,0-2 0 16,-2-3-4-16,0-6 7 15,-2-5-2-15,-2-8-1 16,-2-6-3-16,1-5-1 16,-1-6 0-16,2-4-2 15,-4-4-15-15,-1 0-10 16,0-1-25-16,-4 1-64 15,2 2 12-15,-2 6-56 16,0 4 59-16,-1 9-241 16</inkml:trace>
  <inkml:trace contextRef="#ctx0" brushRef="#br0" timeOffset="69887.84">19787 9965 832 0,'-5'3'88'16,"-1"-3"-12"-16,1-3 5 15,1-1-42-15,2 4-34 16,2 0-5-16,0 3 1 16,-3 3-1-16,0 6 7 15,0 3-1-15,0 2-4 0,3 0 3 16,2 2-3-1,2-4 1-15,4-1 0 0,-2-3 1 16,1-3 0-16,4-5 9 16,2-1 4-16,4-4-9 15,6-6-6-15,4-3-2 16,0-7-5-16,3-6-8 16,-6-5-3-16,-6-4-3 15,-7-1-1-15,-8-3-9 16,-4 5 13-16,-9 4 6 15,-5 11-18-15,-6 6-36 16,-4 11-2-16,-5 11-24 0,-2 6-66 16,1 5-18-16</inkml:trace>
  <inkml:trace contextRef="#ctx0" brushRef="#br0" timeOffset="70336.92">20839 9803 1094 0,'-7'-14'5'15,"2"4"77"-15,-1-4-10 16,2-1-46-16,2 10-26 15,2 5-2-15,2 2-1 16,2 8 3-16,4 7 1 16,-1 6 0-16,2 5-1 0,0 5-2 15,-1 2-8 1,0 0-10-16,0-1-8 0,1-2-12 16,-4 0-4-16,2-4-21 15,-1-6-60-15,-2-5-28 16,5-4-98-16</inkml:trace>
  <inkml:trace contextRef="#ctx0" brushRef="#br0" timeOffset="70612.28">21196 9654 942 0,'0'-25'84'16,"0"-2"-16"-16,0 1-13 0,0 4 0 16,0 10-26-16,0 3-23 15,4 11-6-15,-4-2-8 16,-1 0-8-16,-2 11 15 16,-1 4 1-16,-5 8 0 15,1 12 0-15,-4 9 0 16,0 3-8-16,1-2-42 15,4 1-18-15,4 0-90 16,3-3-107-16</inkml:trace>
  <inkml:trace contextRef="#ctx0" brushRef="#br0" timeOffset="71177.28">21426 9969 1046 0,'-7'-4'32'16,"2"-5"31"-16,4-2-24 15,0 2-6-15,1 1-10 16,4 2-20-16,1-1 3 0,3-1-4 15,0-4 4-15,6-2-1 16,3-6 2-16,5-2-7 16,4-4 0-16,6-5-1 15,-2-2-2-15,-1 0-4 16,-3 2 1-16,-7 9 2 16,-10 5 4-16,-3 8-10 15,-4 6-20-15,-4 4-29 16,-4 5 53-16,-3 6 6 15,-3 6-4-15,-1 4-7 16,-2 3 3-16,6 0 0 16,3-1 0-16,6 0 6 15,3-2 2-15,3 0-1 16,3-5 1-16,0 2 0 0,0-2 0 16,0 1 0-16,2-2 0 15,1 3 1-15,3 0 2 16,0-1 1-16,3 1-3 15,-4-2 8-15,-1-5-9 16,-8-1 3-16,-3-3 7 16,-11 0 10-16,-10-1-15 15,-8-2-5-15,-5 1-4 16,-6-2-40-16,4-2-116 16,4-3-197-16</inkml:trace>
  <inkml:trace contextRef="#ctx0" brushRef="#br0" timeOffset="72510.95">22111 9689 768 0,'-4'-12'33'0,"1"-2"100"16,-3-3-16-16,2-3-52 16,1 1 8-16,0 5-25 15,1 2-14-15,2 2-14 16,2 4-13-16,-1 2-7 15,1 4-1-15,1 0 0 16,5 3 1-16,4 0 0 0,6 6-3 16,0 5 3-16,2 3-1 15,-7 8 0-15,-3 4 1 16,-6 3 0-16,-2 1 0 16,-4 3 2-16,0-1-2 15,-1 0 0-15,0-3-3 16,1-2-2-16,4-2-7 15,4-6-3-15,0-5 0 16,0-5-1-16,2-3 4 16,-1-4 6-16,-4-3 6 15,1-2 2-15,1-3-1 16,1-2 0-16,0 1 0 16,1-1-1-16,-4 3 0 15,0 1 0-15,-4 1-1 16,1 0-4-16,0 1-15 0,1 2-2 15,-1 4 22-15,2 2 0 16,-1 6 0-16,2 5 0 16,2 4 0-16,-1 2 3 15,2 1 2-15,2-1 4 16,-1 3 6-16,1-3-1 16,-2 2-4-16,-1-1-4 15,-2-3-3-15,-3-3 2 16,-5-2 0-16,-6-2-2 15,-10 0-3-15,-12 1 0 16,-10 1-54-16,-9-2-37 16,-6-1-165-16,0-4-371 0</inkml:trace>
  <inkml:trace contextRef="#ctx0" brushRef="#br0" timeOffset="78278.85">19667 9607 533 0,'6'-3'88'0,"-5"-1"-22"15,1 1-3-15,-2-1 11 16,0 1-43-16,0 3-7 16,0-2-10-16,0 2-1 15,1 0-3-15,-1 0 3 16,0-1 18-16,0 1 1 15,0 1-3-15,0-1 2 16,0 0-13-16,0 0 0 16,0 2-6-16,0-2-3 15,2 0 4-15,1 0 2 16,0 0 5-16,4 0-6 16,5 3-3-16,-2-3-4 0,3 0-2 15,4 2-3-15,0 0 0 16,1-1-2-16,1 1 1 15,2-1-1-15,3 0 2 16,1-1-1-16,0-1-1 16,2-2 1-16,1 0-1 15,-3-2 0-15,-1 2 2 16,-1-1-2-16,0-1 1 16,-4 0-1-16,3 0 0 15,1 2 0-15,-1-1 0 16,2 0 1-16,0 1-1 15,0 0 0-15,-5 1-2 16,-1-3 2-16,-2 5 1 16,-2-7-1-16,-2 2 1 15,3-1-1-15,-2 0 0 0,1 0 1 16,-4 3-1-16,0 0-1 16,-5 1-1-16,-2 2 2 15,1-3 0-15,-2 3 0 16,-1 0 0-16,1-2-10 15,-2 2-8-15,-2-2-17 16,2 4-18-16,-1-2-34 16,-5 2 28-16,1 4-67 15,-6 0-56-15,-4 1-77 16</inkml:trace>
  <inkml:trace contextRef="#ctx0" brushRef="#br0" timeOffset="79307.37">19697 9668 332 0,'0'0'137'16,"0"-3"-87"-16,0 3 5 16,3 0-12-16,-3 0-13 15,0 0 3-15,1 0 12 16,-1 0 20-16,0 0-12 16,0 0-2-16,0 0-15 15,0 0-4-15,0 0-11 16,3 3 12-16,1-3 1 15,2 0-10-15,5 0-10 16,4 2-3-16,0-2-1 0,4 0-3 16,-1 1 0-1,5-2 1-15,-1-1-1 0,-1 2-2 16,3-3-1-16,0-1-2 16,-2 2 2-16,-2-3-2 15,-1 2 1-15,0 1-1 16,-1-1-1-16,3-2 2 15,-2 1-2-15,2-1-1 16,0 0 1-16,-2 0-1 16,-1 1 1-16,0 0-2 15,-3 0 1-15,1 1 0 16,-2 0 0-16,1 0 0 16,-3 2-1-16,1-2 1 15,-1 1 0-15,3 0-1 16,-3-1 1-16,-1 1 1 0,2 1-1 15,-1-2 0-15,1 0 3 16,-2-2-1-16,1 0 1 16,-2 1 4-16,-1 1 1 15,-2-4-5-15,-1 3 3 16,2 0-4-16,-1 1 1 16,-2 1-1-16,-1-2-2 15,1 3 1-15,0-3-2 16,-3 4 2-16,1-2-1 15,-1 1 1-15,4 0-1 0,0-2-2 16,0 0 2 0,-1 0 0-16,-2-1 0 0,1 1-7 15,-4 3-19-15,0 0-29 16,0 0-91-16,-1 3-60 16,-5 5-51-16</inkml:trace>
  <inkml:trace contextRef="#ctx0" brushRef="#br0" timeOffset="85141.15">22420 8046 597 0,'-2'-1'38'0,"0"-4"19"15,0 1 50-15,1-1-38 16,-1 3-37-16,2 1-25 16,0-1-5-16,2 4-1 0,-2-2 1 15,0 0 2-15,0 0 6 16,0 0 10-16,0 0 18 15,0 0-1-15,-2 0-6 16,2 0-9-16,0 0-3 16,0 0-4-16,2 0-2 15,-2 0-5-15,1 0-3 16,2 0 0-16,5 3 7 16,5-2 5-16,5-1-7 15,9 4 0-15,6-3-5 0,7-1-1 16,8 0 1-1,7 0-5-15,5 0-1 0,2 0 0 16,-1 2 1-16,1-4 0 16,-4 1 0-16,0 0 2 15,6-2 7-15,2 0 3 16,8-1 2-16,2-1-1 16,6 5-6-16,3-5-3 15,-2 3 6-15,-3 4-2 16,-10-2-2-16,-9 0-2 15,-10 3-6-15,-14-1 4 16,-10-2 4-16,-9 2-2 16,-11-2 3-16,-2-2 6 15,-4 2-8-15,1 0 0 16,-2 0-2-16,1-2-2 0,-1-1-1 16,0 3 0-1,-1 0 0-15,1 0-4 0,0 3 1 16,-2-3-8-16,2 2-13 15,0-2-16-15,-1 0-22 16,1 0-16-16,-3 3-79 16,0 0 60-16,-3 3-135 15</inkml:trace>
  <inkml:trace contextRef="#ctx0" brushRef="#br0" timeOffset="86766.26">15927 9799 404 0,'-4'1'161'0,"1"0"-116"15,0-2-7-15,-1 0 49 16,3-1 11-16,0 1-26 16,1-2-41-16,1 3 6 15,0-2-9-15,3 0-26 16,5-4-1-16,2 2 8 15,3-1-2-15,5 0-3 16,1 3 4-16,3 0-2 16,3 0 1-16,4-1 4 15,4 0-6-15,5-2 15 16,6-1-17-16,4 3-1 16,3-4-2-16,2 3 1 0,-1 0-2 15,2 2 2-15,-2-3-2 16,1 2 1-16,-2-1-2 15,-1-1 2-15,2-3 0 16,-2 0 4-16,2-3-4 16,0 0 0-16,1-1 0 15,-2 1 4-15,-2-2-4 16,-2 2-1-16,-3 4 1 16,-6 0 0-16,-2 2 0 15,-4 2 0-15,-3-1 1 16,0 3 0-16,0 1-1 15,0-2-1-15,4 2 1 0,0-2 2 16,3 2-2-16,2-3-1 16,0 1 1-16,1 1 0 15,2-2 1-15,-2 2-1 16,-1-4 0-16,-5 1-1 16,0 0 1-16,-6-1 0 15,-6 1 0-15,2-1 0 16,-4 0-1-16,-1 0 1 15,1 1 0-15,1-3-1 16,-1 3 1-16,3-4 0 16,3 0 1-16,2 2-1 15,2 0 0-15,0-3-1 16,4-1 1-16,0 0 0 0,-2 1 1 16,1 0-1-1,-4 0 0-15,-3 2 0 0,-4 2 1 16,-4-2 0-16,-2 2-1 15,-1 0 1-15,2 1-1 16,1 1 2-16,1 0 3 16,2 0-5-16,-2 0 5 15,5 0 0-15,-3 1-4 16,1-1 7-16,-4-1-2 16,0 3-2-16,-4-2-4 15,-4 2 4-15,-4 1-4 16,-3 0 0-16,-2 0 0 15,-1 1 0-15,0 1-1 16,-1-2-17-16,1 1-57 0,-3 2-9 16,-2 4-33-1,-9 5-301-15</inkml:trace>
  <inkml:trace contextRef="#ctx0" brushRef="#br0" timeOffset="92372.73">20999 9409 557 0,'-3'-6'46'0,"1"2"-11"15,0-5 7-15,1 4 13 0,0 0-14 16,2 0 0-1,-1 2-11-15,0 0 5 0,0 2-1 16,0 1-2-16,0 0 13 16,0 0-25-16,0 1-10 15,0-1-2-15,0 1-3 16,1-1-3-16,3 2 5 16,2 3 21-16,10-2-6 15,9-1-1-15,11 1-8 16,11-2-1-16,12-4-7 15,14-2 0-15,13-4-2 16,7-4-3-16,6-4 0 0,2 0-1 16,0-2 0-16,-10-1 0 15,-11 5 1-15,-9 1-1 16,-15 3 1-16,-12 3 0 16,-11 1 0-16,-9 4 0 15,-8 1-1-15,-6 0-2 16,-3 2-4-16,-4 0-19 15,-2 0-15-15,2 2-51 16,-1 0-91-16,-1 5-44 16</inkml:trace>
  <inkml:trace contextRef="#ctx0" brushRef="#br0" timeOffset="93401.7">18733 10447 652 0,'-4'-3'34'0,"1"-4"44"16,0 0-19-16,1 0 9 16,4 1-60-16,4 0-6 15,7-2 3-15,5 2 1 16,9-2 9-16,10 0 1 16,8-1 17-16,10 1 8 0,11-1-11 15,7-3-18-15,7 0-5 16,5 2-4-16,-3 0-3 15,-6 3 0-15,-6 0 0 16,-10 7 1-16,-6 0-1 16,-8 0 0-16,-6 2 1 15,-4 0-1-15,-4-2 1 16,-9 1-1-16,-2-2 0 16,-7-1 4-16,-4 0 0 15,0-1 4-15,-2-1 2 16,-3 1 3-16,-1-2 0 15,-1 3-6-15,-3-1-4 0,3 1-3 16,-3 1-2 0,0 1-31-16,0 1-114 0,-3 2-96 15,-2 6-23-15</inkml:trace>
  <inkml:trace contextRef="#ctx0" brushRef="#br0" timeOffset="102944.45">3855 10483 578 0,'0'-5'65'15,"-2"0"20"-15,1 1-17 16,-2-1-5-16,-1 2-20 16,4 2-18-16,0 0 1 15,-1 1-4-15,1-2 0 16,0 2 8-16,0 0 2 16,0 0-7-16,-1-1-1 15,-1 0-19-15,-1 1 10 0,-3-3-8 16,-1 0-5-1,1 1-1-15,-5-1 1 0,-1 1-1 16,-4 0 0-16,-3 2-1 16,-1 2 3-16,-1 0-3 15,-4 1 0-15,5 3 1 16,-5 1 2-16,4 2-3 16,-1 0 0-16,2 5 2 15,1 1-2-15,-2 2 0 16,2 1 0-16,-2 5 2 15,-2 1 3-15,3 1 2 16,0 4-3-16,3 2 1 16,-2 5 1-16,4 1-1 15,2 4-1-15,0-2-1 16,4-1-1-16,1-1 1 16,5-1-2-16,2-2 3 15,1-1 4-15,3 1-2 0,1-2 2 16,4 1-5-16,-2-1 3 15,6 0 0-15,-2-3-5 16,3 0 6-16,1 0 0 16,2 1 1-16,2-5 4 15,3 0-1-15,-1-4-5 16,3 1 2-16,1-6-3 16,2 3-1-16,-3-4-1 15,4-1-1-15,-1-5 2 16,2 0 0-16,2-4-1 15,4-2 1-15,3-3-1 16,1 0-1-16,-1-3-2 0,-4 1 1 16,-2-5-3-16,-2 2 5 15,-1-2 0-15,0-1-1 16,2-1 1-16,3-3-3 16,1-2 0-16,1 1 0 15,-1-3 1-15,1-2 2 16,0-1-3-16,-4-5 0 15,-1 0 3-15,1-1-3 16,-2-4 0-16,-3 3 0 16,-3-2 3-16,-2 0-4 15,-5-1 3-15,1 0 0 16,-4 3-2-16,-4-2-1 16,-3 1 1-16,2 0 3 0,-7 0-3 15,1-1-1-15,-4 0 1 16,-1-1 0-16,-3 0 0 15,-2-2-1-15,-1 1 0 16,-2 3 1-16,-4-1 1 16,0 3-1-16,0 1 1 15,-6 0-1-15,3 0 0 16,0 2 0-16,-3-5 0 16,1 3 1-16,-3-2-1 15,-2 1 0-15,-2 1-3 16,-3 5 3-16,0-1-2 15,-1 6 1-15,-2 4 1 0,-1 7-2 16,-4 3-2-16,-2 6-2 16,-3 6-4-16,-6 3-6 15,-3 7-3-15,2-1-15 16,0 8-10-16,2-5-24 16,5 3-21-16,10-3-100 15,6-3-62-15</inkml:trace>
  <inkml:trace contextRef="#ctx0" brushRef="#br0" timeOffset="103644.28">2485 10972 686 0,'-3'-3'139'15,"-3"-2"-34"-15,0 1-4 16,2-1-46-16,1 5-32 16,-1-2-14-16,4 2-7 0,0 0-2 15,0 2-3 1,5-2 3-16,3 3 9 16,5 0 12-16,7 3-3 0,8-1 4 15,8-2-8-15,5 0 0 16,9-2-5-16,3-1-4 15,4 2-2-15,3-1-3 16,-4 1 0-16,-3 3 0 16,-3-2 0-16,-5 2 1 15,-2-1 0-15,-4 1-1 16,-4 1 0-16,-4-1 0 16,0-1 0-16,-5 0 0 15,-3-1-5-15,-5-1-3 16,-3 0-5-16,-7 1-16 15,2-2 10-15,-7-1-6 0,0 1-9 16,-3-1 0-16,0-1-37 16,0 0-93-16,-5-2-78 15</inkml:trace>
  <inkml:trace contextRef="#ctx0" brushRef="#br0" timeOffset="104153.7">2843 10891 742 0,'-16'-8'63'0,"-2"-2"37"15,6 0-15-15,-1-2-3 16,5 4-45-16,2 1-11 15,3 0-6-15,3 2-17 16,0 3-3-16,3 2-5 16,-3 0 4-16,8 2 1 15,-1 3 2-15,5 0 8 16,2 4 2-16,11 1-2 16,-3 5 0-16,8-1 3 15,0 3-10-15,1-2 3 16,2 2-1-16,0-2-5 0,-5-1 0 15,2 1 1 1,-5-1 0-16,-2-2 0 0,-4-1-1 16,-4 2 1-1,0-1 0-15,-6 1 0 0,1 1-1 16,-2-2 5-16,-4 5-4 16,-2 0 0-16,-4 4-1 15,-2 2 7-15,-8 5-6 16,0 2-1-16,-9 4 0 15,-2-1-4-15,-3-1-1 16,2-1-15-16,-1-4-10 16,1-3-17-16,3-4-11 15,3-3-106-15,6-5-93 16</inkml:trace>
  <inkml:trace contextRef="#ctx0" brushRef="#br0" timeOffset="105422.76">3829 10892 627 0,'-6'-4'88'15,"0"-4"-19"-15,-3 3 19 0,2-2-32 16,-2 3-7-16,0 1-23 15,3 0 9-15,-5 3-30 16,-3 2 1-16,-4 2-2 16,-1 5 10-16,-4 6 0 15,1 5-1-15,-1 3 0 16,1 4-4-16,1 0-5 16,9 2-2-16,4-3 0 15,4-2-2-15,4-3 0 16,4-2 0-16,2-5-1 15,2-3-2-15,3-5 1 16,0-2 1-16,1-6 0 0,3-4 0 16,2-6-3-1,2-3 0-15,-1-6-2 0,0-3 3 16,-5 0 1-16,2-3 2 16,-4 0 0-16,-1 4 2 15,-4 4 8-15,-2 5 8 16,-2 6-8-16,-2 2-10 15,0 5 0-15,0 1-2 16,3 1-3-16,-1 5 5 16,2-3 0-16,6 5 0 0,-2 0 0 15,-1 2 2 1,-2 1-2-16,-1 4 1 16,-2-2 2-16,-2 3-2 0,-2 4-1 15,1-2 0-15,-1 0 2 16,1 1-2-16,-3-2 0 15,4-3-5-15,0-2-9 16,2-4-7-16,-2-1-1 16,2-5-6-16,1-3 13 15,-2 0-2-15,1-4-1 16,5-1-10-16,1-2-1 16,-3-3 16-16,3-3 6 15,2 0 1-15,-2 2 5 16,-2-4 1-16,2 4 3 15,-3 3 7-15,-2 0 36 0,-1 5-10 16,-1 1-12-16,-1 3-11 16,-1 1-6-16,1-1-3 15,-2 2-3-15,4 1 1 16,-2 2 25-16,1 3-13 16,1 4-2-16,-1 0-6 15,1 4 1-15,2-1-3 16,1 3-2-16,3 0 3 15,0-3-4-15,6 0 0 16,-3-2 1-16,1-4-1 16,-1-2-1-16,1-2 4 15,-2-5-1-15,1 0 4 16,2-6 2-16,-1-2-6 16,2-6-3-16,-1-1 0 0,2-2 0 15,-5-1 1-15,-1-1-1 16,-4-1-11-16,-1-1 6 15,-4 1-3-15,-4-2-7 16,-2 2 7-16,-3 3-4 16,0 4-7-16,-6 5-38 15,0 7-47-15,-4 8 4 16,-5 8-79-16,-3 6-214 16</inkml:trace>
  <inkml:trace contextRef="#ctx0" brushRef="#br0" timeOffset="106312.47">4527 10865 661 0,'3'-1'113'0,"-1"-2"-51"15,-2-2 26-15,0 4-30 16,0-1-48-16,1 2 4 16,2-2 5-16,2-2-5 15,2-1 5-15,6-3-7 0,3-4-3 16,5 0-5 0,7-9 7-16,1-1 5 0,9-8 0 15,6-6 11-15,6-5-9 16,8-2-6-16,9-6-5 15,3-4 1-15,2-1 4 16,-6 6-7-16,-2 1-2 16,-8 3 1-16,-7 7 6 15,-4 5-5-15,0 0 8 16,-3 1-9-16,4 2 5 16,-1 3-3-16,-5 0-1 15,-3 4-2-15,-10 6 1 16,-6 5-3-16,-6 4-1 15,-9 2 0-15,-3 2 1 16,-3 1-1-16,1 2-1 0,-2 0-13 16,1 0-15-16,0 0-10 15,-3 2 2-15,-3 6-5 16,-7 3-47-16,-6 2-64 16,-6 8-23-16,-8 3-14 15</inkml:trace>
  <inkml:trace contextRef="#ctx0" brushRef="#br0" timeOffset="107055.37">4742 10578 600 0,'-5'-6'88'0,"1"-1"-20"0,1 0 55 15,0-2-91-15,2 3 25 16,-1-1-31-16,1 3 24 16,-1 0-13-16,2 1-19 15,0 0 3-15,0 3-5 16,2 0-11-16,-2 0-1 15,0 0-3-15,0 0-1 16,3 0 0-16,1 0 4 16,5 0 4-16,1 2 1 15,7-1 1-15,1 2-1 0,1 0 1 16,4 0 0 0,-1-2-1-16,6-2 7 15,2-5-12-15,3-3 1 0,3-3-2 16,2-2-1-16,-2-1-2 15,-3 4 0-15,-5-3-1 16,-4 5 1-16,-8 1 0 16,-2 4-1-16,-8 2 0 15,0 2-1-15,-6 0-1 16,2 3 0-16,-2 3 3 16,1 2 0-16,-1 6 3 15,0 5-2-15,-3 6 4 16,-3 4-4-16,-6 2 1 15,2 3-1-15,-4-1 0 16,-1 2-1-16,0-1-2 0,1-3 1 16,0-1-16-16,2-3-16 15,3-4-21-15,2-5 2 16,2-5-60-16,0-6-19 16,3-4 22-16</inkml:trace>
  <inkml:trace contextRef="#ctx0" brushRef="#br0" timeOffset="107488.47">5036 10149 486 0,'-9'-14'321'15,"0"5"-251"-15,0-2-10 16,2 2 8-16,2 4-62 16,4 5-6-16,1 0-5 15,-2 5 5-15,2 4 30 16,-4 6 1-16,2 4-12 16,2 1-1-16,-3 1 0 15,3 1-9-15,3-1-2 16,3-1-5-16,0-3 1 15,3 0-1-15,0-5-1 0,1-1 0 16,1-7 2 0,4-4 4-16,-2-6 3 0,7-8-5 15,-1-3 0-15,-1-4-5 16,0-4 0-16,-6-3-3 16,-6 1-3-16,-8 0-8 15,-6 3-2-15,-5 5-15 16,-9 6-24-16,-6 16-47 15,-7 14-23-15,-4 14-85 16,-2 15-209-16</inkml:trace>
  <inkml:trace contextRef="#ctx0" brushRef="#br0" timeOffset="108442.39">4293 11301 421 0,'-3'0'225'0,"3"-1"-157"15,-3-1 28-15,1 1-52 16,2 0-37-16,0 1-7 16,0 0 0-16,0 1 2 15,2 0 12-15,1 4 20 16,3 0 11-16,5 5 15 15,3 0-29-15,0 3-1 16,8 2-8-16,2 2-4 0,3 4-6 16,6 3 2-16,-2 6-6 15,2 2 1-15,0 5-2 16,-3 1-3-16,0 0 3 16,-1 1 1-16,-1-4 15 15,-2-3-14-15,-2 1-1 16,6-4 5-16,-3 2-3 15,-1-2-4-15,1 0 1 16,0 0 0-16,-2-3-4 16,-2-1 1-16,-1 0-1 15,-1-5-2-15,-2-2 1 0,-4-4-1 16,-2-2-1-16,-5-5 0 16,1 1 1-16,-6-3-1 15,0-3 0-15,0-1 0 16,-1-1 0-16,-1 2-1 15,-1-1 2-15,0 0-2 16,0 1 0-16,0-2-5 16,0 0 5-16,0 0-4 15,0 0-9-15,0 0-5 16,3 0-14-16,-7 0-23 16,-2 0-61-16,-2 0-105 15,-4-3-117-15</inkml:trace>
  <inkml:trace contextRef="#ctx0" brushRef="#br0" timeOffset="109237.48">4459 11797 632 0,'0'-3'86'15,"0"0"-27"-15,-2 0 15 0,1 0-45 16,1 3-29-16,1 0 1 16,1 2 17-16,3 1-1 15,3-1 33-15,1 3 8 16,6-1-23-16,0 2-13 16,4-2 1-16,1-1-8 15,2 2-2-15,3-1 0 16,-1 2 1-16,6-2-3 15,0 2-4-15,-2-1-3 16,2 0 1-16,-4 1 0 16,-4-1-1-16,-3-1-3 15,-6 1 7-15,-1-2-5 16,-4 1 6-16,-2-3-7 0,-3 1 9 16,-3-2 10-16,0-2 6 15,0 2-1-15,0-1 0 16,0-3-13-16,0-5-12 15,-3-4-1-15,3-6 2 16,-6-2-2-16,3-6 0 16,-6-5 0-16,1-1 0 15,-2-6-2-15,-3-5 0 16,4 2-2-16,0 2-2 16,0 4 0-16,-3 4-9 15,6 8-4-15,4 7-14 16,1 7-24-16,-1 4-49 0,2 5-109 15,2 4-4 1,-1 3 66-16</inkml:trace>
  <inkml:trace contextRef="#ctx0" brushRef="#br0" timeOffset="109768.52">4216 11989 837 0,'0'-8'85'15,"-2"3"44"-15,2-1-66 16,-3 2-34-16,2 4-25 16,2 4-3-16,4 5 33 15,0 5-7-15,4 5-14 16,2 6-7-16,4 0-1 15,1 1-3-15,2 3-2 16,6 0-5-16,-5 1-45 16,4 3-42-16,-3 4-200 15</inkml:trace>
  <inkml:trace contextRef="#ctx0" brushRef="#br0" timeOffset="114658.38">6183 9749 588 0,'6'-4'64'15,"-6"-1"10"-15,0 1 0 16,-3-1 5-16,3 2-46 0,-3-1-20 16,3-1 17-1,3 2 22-15,-6-1-9 0,3 1-31 16,0-2 16-16,-2 0-1 15,-1-1-7-15,-1-2 1 16,-2 2 0-16,-3-2-7 16,2 0 1-16,-4-1 2 15,-1 3-9-15,0-2-1 16,-1 2 1-16,-2-1-3 16,0 4-1-16,-1-3 2 15,-1 3-1-15,2 0-1 16,-1 1 2-16,2 2-4 0,1-3-2 15,-2 3 3-15,3 0-1 16,-3 3 0-16,0 1-2 16,-4 1 1-16,4 5-1 15,-6 1 2-15,2 2-2 16,0 2 2-16,-1 2 2 16,2 0-3-16,2 2-1 15,-4 3-1-15,4-2 1 16,1 0 0-16,0 3 2 15,4-1-2-15,1 1 1 16,1 2-1-16,0 2 2 16,2-2 0-16,2 0-3 15,2 3 2-15,2-3 3 0,2 0-4 16,2 1 5-16,2 3-2 16,2 0 2-16,4 0-4 15,-1 0 1-15,2-1 5 16,3 0-1-16,0 0-2 15,3-3 1-15,-2 4-3 16,4-4 6-16,0 0-5 16,1 0-1-16,-1-3 3 15,1 0-1-15,0-2-4 16,1-3 6-16,0-1-4 16,2-4 4-16,0-2 3 15,0-1-4-15,4-4 3 16,1-2-2-16,-2-3-4 15,7-3 0-15,-1-1 1 0,1 0-3 16,-2-2 1-16,1 1 0 16,0-3-1-16,-3-1 1 15,-2-1-1-15,2-2-2 16,-2-2 2-16,1-5 1 16,-2-3-1-16,3-1 0 15,-2-5 0-15,-1-1-1 16,-1 0-2-16,-2-3 2 15,-1-1-1-15,-2-1 2 16,-2-2 0-16,-1 3 1 16,-6-3-1-16,0 3 0 15,-2-1 1-15,-5 5-1 16,-4-3 0-16,-2 1 0 16,-5 2-1-16,-3 0 0 15,-3 2 1-15,-5 2 3 0,4-2-3 16,-5 2 0-16,-1 0 4 15,-2 1-4-15,0 0-3 16,-3 1 2-16,0 1 1 16,-4 2-1-16,1 1-1 15,-4 4 1-15,-4 2 0 16,-2 4 0-16,-3 5-1 16,-3 4 1-16,-3 7-3 15,1 9-7-15,0 5-5 16,2 7-3-16,1 5-5 0,-1 4 2 15,5 4-5-15,4-1-12 16,7-2-22-16,5 1-24 16,6-6-33-16,10-4-38 15,6-3-38-15,6-6-53 16</inkml:trace>
  <inkml:trace contextRef="#ctx0" brushRef="#br0" timeOffset="115436.17">6175 10079 611 0,'-1'-8'134'0,"-1"-1"-41"15,-2-2-4-15,1-2 0 16,-3 1-47-16,6 0-5 15,-1 1-20-15,1 0-1 16,-2 4 10-16,0 0-6 16,1 2 12-16,0 2-21 15,-2 1 3-15,-2 2-9 16,-1 1-4-16,-4 2-1 16,-4 5 0-16,-6 2 2 15,0 4 2-15,0 5-1 0,0 1-3 16,6 1 0-1,3-1 0-15,6-1-2 0,2 0 1 16,6-4 0-16,7-1-1 16,-2-1-1-16,2-6-2 15,5-2 5-15,-3-3-1 16,3-4 1-16,-2-5-1 16,0-1 2-16,1-4-2 15,-2-5 3-15,0-2-2 16,-6-1 0-16,0 1 3 15,-3 2-1-15,-2 0 13 16,1 8-4-16,-2 2-4 16,0 4-7-16,0 2 0 15,0 1-1-15,0 1-4 16,2 2 3-16,1 1 1 0,1 6 2 16,0 2 4-1,1 3 0-15,-1 4-4 0,1 3 3 16,1 2 1-16,0 2-3 15,0 1 0-15,-2 2 1 16,-1-1-1-16,-1 0 1 16,1-2-2-16,-2 1-1 15,1-8 1-15,-1-4 0 16,1-3-1-16,-1-7 0 16,-1-5 2-16,2 0 4 0,-2 0 6 15,0-3 9-15,0-3-19 16,1-7-2-16,5-7-1 15,-3-3-3-15,6-6-5 16,-1 2 2-16,3-2-6 16,0 6-2-16,-2 5-4 15,6 2-19-15,-3 5-15 16,-1 4-20-16,2 4-73 16,0 3-16-16,-2 5-75 15</inkml:trace>
  <inkml:trace contextRef="#ctx0" brushRef="#br0" timeOffset="115744.73">6428 10161 703 0,'-3'-12'181'16,"1"3"-74"-16,-1 1-15 16,0 2-46-16,3 2-14 15,-2 2-14-15,2 0-14 16,0 4-4-16,0-2-6 16,0 5 6-16,2 2 0 15,-2 7 6-15,0 5-5 0,0 6-1 16,0 3-20-1,3 2-35-15,-3-1-38 0,3 2-93 16,-1-1-102-16</inkml:trace>
  <inkml:trace contextRef="#ctx0" brushRef="#br0" timeOffset="116680.28">6795 9936 536 0,'0'-5'71'0,"-2"-1"-10"16,2 3 30-16,-3-2 16 15,3 3-56-15,0 1 1 16,0-1 2-16,0 1-21 16,0 1-11-16,0 0-6 15,0-1 1-15,0 1-5 0,0 0-4 16,0 0 0-16,0 0-6 16,0 1-1-16,5-1 4 15,-1 1 2-15,8 1 0 16,1 1-1-16,5 2-5 15,4 0 0-15,4 0 4 16,8 2 1-16,6-1 11 16,11 0-12-16,6-1-5 15,10-3 3-15,3 1-3 16,2 0 0-16,1-2 1 16,-3 1 0-16,-1 0 1 15,2-1-2-15,-2 2 0 0,1-3-2 16,3 2 2-1,0-5 1-15,-1 0 7 0,4-1-3 16,-5 0 3-16,2-1-1 16,-9 0-4-16,-6 5-2 15,-9 0 0-15,-8 2 1 16,-4 1 1-16,-7 2-1 16,-3-2-1-16,-3-2 2 15,-3 1 2-15,-5-1 2 16,-4-1-7-16,-4 0 7 15,-2 0 3-15,-6 0 4 16,2-1-6-16,-2 1-4 16,0-2-4-16,0 2-1 15,0 0 0-15,-2 0-25 16,2 0-28-16,-2 2-53 16,-5-1-113-16,-7 3-46 15</inkml:trace>
  <inkml:trace contextRef="#ctx0" brushRef="#br0" timeOffset="117627.09">7567 9806 610 0,'0'-2'99'15,"-2"1"21"-15,-1-3-4 0,-1 1-43 16,3 0-36-1,-1 3-19-15,2-2-5 0,2 2-8 16,-2 2-1-16,0-1-2 16,1 1 2-16,0 1 32 15,7 2-20-15,-2 4 15 16,5 0-8-16,3 4-11 16,4-1 2-16,2 5-3 15,3-3-5-15,1 3-2 16,-1 0-1-16,1 1 2 15,-3-1-2-15,2-3 3 16,-2 0-5-16,2-3 1 16,-3 0 0-16,0-1-1 15,-2 0 1-15,-3-1-2 16,0-2 0-16,-5-2-1 0,2 0 1 16,-3 0 0-16,-3 0 1 15,2-1-1-15,-3-1 3 16,-2-3-3-16,0 2-3 15,-1 0 3-15,-1-1 0 16,-1 1 0-16,0-2 1 16,0 2-1-16,-3 3 6 15,-3 2-3-15,-7 4 0 16,-2 3-2-16,-7 3 0 16,-5 2-1-16,-3-1 1 15,-1 1 0-15,1 0-2 16,0 1-18-16,2-1-16 0,2 2-19 15,1-1-23-15,4-1-42 16,2-2-104-16,5 0-189 16</inkml:trace>
  <inkml:trace contextRef="#ctx0" brushRef="#br0" timeOffset="148714.91">7758 9329 648 0,'-3'-2'88'0,"1"-1"-27"15,-1 3-30-15,3 0-26 16,-1 0-5-16,2 0 0 16,-1 0 9-16,0 0 18 15,-1-2 20-15,1 2 24 0,0 0-10 16,-2 0-17-1,2 0-15-15,-1 0-22 0,-2-3-2 16,-1 1 6-16,1-1-4 16,-3 2 0-16,4-2-1 15,-2 3 7-15,-1 0 2 16,-1 0-4-16,0 0-1 16,2 0-3-16,-2 0 1 15,0 3 2-15,-2 0-3 16,0 3 4-16,-3 1-5 15,3 0 4-15,-3 7-2 16,2-3 1-16,1 1-3 16,2 3 3-16,0-1-4 15,3-2 1-15,0 5 2 16,2-4-4-16,1 3 2 0,3-1-1 16,0 1-1-1,4-1-3-15,1-3 0 0,1 3 0 16,0-2 0-16,1-2 3 15,-1 0 2-15,2-1-1 16,-1 0 0-16,0 2-2 16,1-5 2-16,1 4-2 15,-3-3 1-15,5 1 0 16,-3-1-3-16,0 0 0 16,2-2 2-16,-1 0-2 15,1-1-1-15,1-2 5 16,-2-3-1-16,4-1-2 0,-1-1-1 15,1-5-1-15,-2 0 2 16,1-1 0-16,0-2-1 16,-2 0-1-16,-1-1 1 15,1 0 3-15,-2-3-4 16,-2 5 0-16,1-7 0 16,1 5 1-16,-4-1-1 15,-1-2 0-15,1 1 1 16,-1 1-1-16,-3 1 0 15,2-2 0-15,-5 3 1 16,3-1 0-16,-3 0-1 16,-3 2 0-16,3-1 1 0,-5 0-1 15,1 0 1-15,-2 1 3 16,-3-2-4-16,0 3 0 16,0-3-1-16,-6 3 1 15,2 0 0-15,-2 1 1 16,0-3 2-16,-3 4-3 15,3-2 0-15,-1 0 0 16,1 1 2-16,-4-4 0 16,8 3-2-16,-2 1-1 15,1-1 1-15,-3-1-4 16,3 6 0-16,-3 2-3 16,-5 5-13-16,-3 7-10 15,-4 7-12-15,-3 5-16 16,-3 10-74-16,2 1-172 15</inkml:trace>
  <inkml:trace contextRef="#ctx0" brushRef="#br0" timeOffset="151557.2">9352 9544 182 0,'0'-5'614'0,"-6"-1"-504"15,2-1-22 1,-1-1-28-16,3 5-40 0,-1 0-7 15,1 0-4-15,-1 2 7 16,3-1-4-16,-2-1-2 16,-2-1 3-16,-3 0 6 15,-2-2 8-15,-3 1-9 16,-3-1 1-16,-2 0 3 16,-2-2-5-16,0 2-8 15,1 1-4-15,-3 0 2 16,2 1-1-16,-1 2-4 15,-2 2 7-15,-5 0-5 16,3 1 0-16,0 3-1 16,-4 2-1-16,1 1 4 15,-1 2-6-15,-2 1 6 0,-3 5-3 16,0 0 1-16,-2 2 1 16,3 3 2-16,-1 2-6 15,4 3 6-15,0 1-4 16,3 3-2-16,1 0 1 15,3 1-2-15,3 3 1 16,1-4-1-16,1 5 0 16,4-1 2-16,1 0 0 15,3-2-1-15,0 1 0 16,7 0 0-16,1-2 2 16,2 2 1-16,1-2 0 15,1 0 1-15,5-1 2 16,-1 3 3-16,3-3-6 15,1 0 8-15,2 2-5 0,1-2-1 16,-1 3 3-16,1-1-3 16,8 1 1-16,-4 1-2 15,2-1 1-15,3 0 0 16,0-2-1-16,0-2 2 16,4-1-3-16,0-6 4 15,0-2-7-15,1-4 2 16,2-1 0-16,1-6-1 15,1-1-1-15,-1-4-1 16,3-3-1-16,1-3 1 0,1 0 1 16,2-5 0-16,2-1-1 15,2-4 2 1,1 0 0-16,-1-2-1 0,0-1-1 16,-3 1 0-16,1 0 0 15,-4-4 2-15,-3 0-2 16,-2 2 1-16,-1-3-1 15,0 1 1-15,0-3-1 16,-2 2 0-16,0-3 1 16,2 2-1-16,-3 0 0 15,0 0 0-15,-2 1 0 16,-2 0 0-16,-4 0-1 16,0-1 0-16,-4-2 1 0,26-47 0 15,-37 56-1 1,0 0 1-16,-2 0 0 0,-2 0 0 15,6-15-1-15,-3 2 1 16,-3-2 0-16,-3 0 0 16,-3 1 0-16,1 0-1 15,-6 0 1-15,-5 0-2 16,-1 2 1-16,-9-4 1 16,-1 2-1-16,-8-3 1 15,-3 1 0-15,-2-1-1 16,-6-2-1-16,2 3-3 15,0 1-5-15,1 2-4 16,2 3-9-16,0 1-7 16,3 3 2-16,4 1-2 0,3 3-8 15,1 7-12-15,4 2-43 16,3 12-57-16,3 6-109 16,1 7-242-16</inkml:trace>
  <inkml:trace contextRef="#ctx0" brushRef="#br0" timeOffset="153108.56">9576 9453 634 0,'2'-11'122'0,"-4"0"-31"16,-1-1-22-16,0 1 3 15,-1 2-32-15,-5-1-12 16,4 2 1-16,-2-1 0 15,-4 2-17-15,-5 2 12 16,-3-2-4-16,-4 3 0 0,-5 2-3 16,-4-1 10-16,1 2-11 15,-2-1-1 1,-1 0-8-16,2 2 1 0,2 0-4 16,0 0-1-16,2 0-1 15,0 2 1-15,3 1 1 16,0 0-4-16,-2 1 6 15,2-2-4-15,-1 5 0 16,2 1-2-16,-4 2 1 16,-2 1 1-16,0 5 0 15,-3-1-2-15,-1 4 2 16,2-1 0-16,2 1-1 16,1 1 1-16,5 2 0 0,-1 4-1 15,4-2 1 1,-1 1-2-16,5 1 0 0,-2-1 1 15,2-1 0-15,0 2 1 16,-4-2-2-16,6 1 4 16,-3-2-1-16,1 0-1 15,1 3 0-15,3-2 0 16,1 1-2-16,3 3 3 16,1-1-2-16,4-1-1 15,1 1 4-15,3-2-1 16,0 2-2-16,0 0 3 15,4 1 1-15,-1 0-3 16,2 2 0-16,1 1 7 16,-3 0-5-16,6-1 3 0,-2-1-1 15,-1 1-2 1,2-2 2-16,1 0-2 0,1 0 0 16,-1 1 4-16,4 0-4 15,-1-2 3-15,-1 2-4 16,4-5 2-16,-2 0-3 15,0-5 1-15,0 3 1 16,1-4 2-16,1 0-2 16,2-3 0-16,-2 2 1 15,5-3-1-15,1-3-2 16,-2 0 1-16,6-1-1 16,0-1-2-16,2-3 3 15,-4 1-2-15,9-3-1 0,-3 2 2 16,-1-6-2-16,2 0 0 15,-2 0 0-15,0-3 1 16,1 0-4-16,-1-2 3 16,-1-1 0-16,3 0 2 15,-1-2-1-15,1 0-1 16,2-2 0-16,-3 2 0 16,3-2 0-16,-4-1 0 15,0 0 0-15,2 0 0 16,0-1 1-16,0-1 0 15,-3-1 1-15,2 2-2 16,-4 0-4-16,0-3 4 0,-1 0 0 16,-1 1 0-1,0 0 0-15,-2 0 2 0,1-2-2 16,0 2-2-16,-2-3 1 16,1 0 1-16,1 0 0 15,-2-2-1-15,2 2 1 16,-1-2-1-16,-2 0 0 15,2-1 1-15,-3 1 0 16,-3-1 0-16,-2 1 0 16,-1-3 0-16,0-2 0 15,-1 0 1-15,-1 0-1 16,1-3 0-16,0 4 0 16,-1 0 1-16,-1-1-1 0,-1 2 0 15,-3 2 0-15,-1-1 0 16,1 0 0-16,-2-1 0 15,1-2 1-15,-3-1-1 16,-1-1 0-16,0 1 0 16,-1-1 0-16,-3-1 0 15,-2 0 0-15,1 0 0 16,-4 1 0-16,1 0 0 16,0 2 0-16,-3 2-2 15,2-2 2-15,-4 4 1 16,0 1-1-16,-4 1-2 15,2-1 2-15,-4 0 2 16,-2-1-2-16,-3 0-1 16,0 0 0-16,-4 3 1 0,-2-2-3 15,-3 5 2-15,0 3-3 16,-5 6-1-16,-2 8 4 16,-5 6-13-16,-6 4-14 15,-4 9-9-15,0 6-8 16,-2 3-12-16,5 4-42 15,4 5-77-15,11 0-193 16</inkml:trace>
  <inkml:trace contextRef="#ctx0" brushRef="#br0" timeOffset="154018.68">9044 9948 721 0,'-2'-12'112'0,"1"-2"-28"15,-1 2-10-15,-1 2-9 16,2 2-47-16,-1 1 16 16,1 3 1-16,-1 1-22 15,-2 1 7-15,-2 2-5 16,-3 0-2-16,0 2 9 15,-3 3 1-15,-3 2-7 16,0 0-4-16,3 2-3 16,-1 2-2-16,3 0-7 15,2 2 0-15,2 2 0 16,3 1 2-16,3-2-1 16,1 1-2-16,1-2 0 15,4-1 0-15,-1-4 0 0,2-2 1 16,-1 1 0-16,0-3 0 15,0-2 1-15,1-4-1 16,4-2 4-16,-4-3-3 16,4-2 0-16,-1-3-1 15,-1-1 0-15,-1-1 0 16,0 0 0-16,-2 1 1 16,0 4-1-16,-1-2-1 15,-1 5 1-15,-1 1 1 16,-1 2-1-16,-1 2 0 15,3 1-2-15,-2 1 3 0,3 2-1 16,1 2 4 0,0 6-4-16,0 1 4 0,1 6 2 15,0-1-6 1,-1 5 9-16,1-1-5 0,-3 6 2 16,2-2-1-16,-2 1-1 15,1-1 2-15,-2 0 1 16,0-3 2-16,-3-5-6 15,3 0-1-15,-3-4 0 16,1-6-2-16,-1 0 1 16,0-5 7-16,0-2-2 15,0-2 4-15,0 2 8 16,0-8-17-16,2-2-1 16,1-5 0-16,4-8-1 15,-1-3-6-15,5-3 3 0,3 1-6 16,-1 2-9-1,7 0-2-15,-3 3-13 0,-1 6-10 16,-1 4-40-16,0 5-42 16,-3 6-168-16,0 2-209 15</inkml:trace>
  <inkml:trace contextRef="#ctx0" brushRef="#br0" timeOffset="154742.73">9344 10118 643 0,'2'-5'173'16,"2"-1"-20"-16,-2 0-46 15,-2 0-43-15,0 1-6 16,0 2-11-16,0 2-9 16,2 1-20-16,-2 0 1 15,0 0-6-15,0 0-11 16,0 3 1-16,0 4 33 16,0 4-19-16,0 7-4 15,0 4-4-15,-4 4-7 0,0 0 0 16,0 1-4-16,-2 1-25 15,2 0-38-15,-1 1-62 16,5-2-206-16</inkml:trace>
  <inkml:trace contextRef="#ctx0" brushRef="#br0" timeOffset="158756.65">5698 11966 675 0,'0'-6'114'0,"2"1"-24"16,-4-3-38-16,1 0 18 0,-1 2-29 15,1 1-20-15,-1 0-6 16,2 1-4-16,-1 1 4 16,1 0 2-16,-2-2 3 15,-1 2-9-15,-3-1 5 16,2-1 2-16,-5-2 5 15,0 2-11-15,-3 0 3 16,0-2-1-16,-2 1-12 16,-2 0 6-16,1-1-5 15,-3 1 1-15,1 2-1 16,-2-1 1-16,0 1-2 16,-3 1 4-16,2 2 0 15,-2 0 10-15,1 2-5 0,0 0-3 16,-1 2-7-1,0 1 0-15,-1 1 4 0,1-1-4 16,4 2 0-16,0 1 1 16,-3 0 0-16,3 2 1 15,0 1 0-15,0 0 2 16,2-1 0-16,-2 2-3 16,2-2 2-16,2-1-3 15,1-1 2-15,-2 3-3 16,3-1-1-16,-4 1 1 15,2 2 2-15,-2 1-2 16,4 1 2-16,-3 0 0 0,2 3 1 16,2-2-1-16,1-1-2 15,-1 3-1-15,5-1 0 16,0 3 1-16,2 1 2 16,4 0-1-16,0 0-1 15,1 4 1-15,2-1 0 16,3 1 3-16,-3-2-3 15,2 2 3-15,1-2-1 16,0-2 3-16,1 4-4 16,3-2 4-16,1 2-5 15,4 0 5-15,0 1-3 16,4-3 0-16,1-1 0 16,0-1 0-16,0 2 1 15,-2-3-4-15,-2-1 4 16,1-2-1-16,0 1-1 0,1-1-1 15,-2 1 5-15,1-1-6 16,0 1 5-16,-1-2-4 16,2 0 9-16,0 0-8 15,1 0 4-15,-2-2 0 16,2 0-4-16,-4-3 8 16,6-2-4-16,-1-1 0 15,0-1-3-15,2-1 0 16,0-1-3-16,0-1 3 15,0 0-1-15,0-1 0 16,-1-2-1-16,2-2 1 16,-1-1-2-16,-1 0 0 0,-4 1 0 15,3-4 1 1,-1 0 4-16,-2-1-5 0,5-2-1 16,-5 0 1-16,5-2 1 15,0-5 1-15,0 1-1 16,0-5-1-16,0-1 0 15,0 0 0-15,1 1 0 16,-5 0 1-16,1 1-2 16,-1 0 2-16,1 1-1 15,-1-1 0-15,-1 1 1 16,-1 0-1-16,-2-2-1 16,-1 1 0-16,0-3 1 15,-2 0 1-15,1-1-1 0,-3-2-3 16,-2 3 3-1,-1 0 0-15,0 1-1 0,-3-1 1 16,0 2 1-16,-3 1-1 16,3-2 0-16,-6 1 1 15,3 0-2-15,-3 2 2 16,0-2-1-16,-3 2 0 16,2-1-1-16,-4-1 1 15,1 0 0-15,-2-2 0 16,-5 0-1-16,2-1 1 15,-4-2 0-15,-2 1 0 16,0-1-1-16,-1 2 1 0,-2 0 0 16,-1 4-2-1,1 0 1-15,0 5 1 0,-5 0-1 16,0 3 0-16,-6 1-1 16,1 3 1-16,-5 1-2 15,-1 3-1-15,-2 6-18 16,0 3-11-16,-2 4-16 15,0 5 0-15,-1 4-9 16,4 6-41-16,4 5-70 16,4 0-144-16</inkml:trace>
  <inkml:trace contextRef="#ctx0" brushRef="#br0" timeOffset="159670.96">5479 12201 611 0,'0'-14'97'0,"0"3"-10"16,0 0 10-16,-2 1-26 16,2 2-4-16,-1-1-17 15,-1 3-23-15,0 0-1 16,1 2 7-16,-3-1-12 15,-2 0 2-15,0 3 10 16,-3-3-24-16,0 4 2 16,-4 2-1-16,-2 4-3 15,0 0 0-15,-2 6-4 16,1 3 2-16,4 4-3 16,0 1-2-16,5 1 0 15,4 1 0-15,1-1 0 0,5-1 0 16,2-4 0-16,1-1-2 15,2-3 0-15,0-3 0 16,1-1-2-16,-2-3-1 16,1-3 5-16,-2-2 1 15,-2 0 0-15,2-4-1 16,-1-5 1-16,5 1-1 16,-4-4-1-16,-1 0 1 15,2-1 1-15,-1 0-1 16,0 1 1-16,-2 3-1 15,-2 2 0-15,1 3 0 16,-3 1 0-16,3 3-1 16,-1-1-1-16,-1 4 2 0,2 0 0 15,2 4 1-15,2-1 0 16,-1 4 0-16,0 6 2 16,3-1 0-16,-2 6-2 15,2 2-1-15,-1 1 1 16,-1 0 3-16,0-2-3 15,1 3 1-15,-5 1 1 16,3-1-2-16,-1-3 1 16,-2-1 1-16,2-3-1 15,-3-6 0-15,-1-1-2 16,1-6 1-16,-1-2 2 16,-1-2 3-16,2-2 5 15,-2 1 2-15,0-4-6 16,0 0-7-16,0-7 0 0,0-2-3 15,3-10 2-15,-1-1-6 16,3-1-4-16,0-3-7 16,5 2-2-16,-2 5-13 15,2 3-38-15,2 5-26 16,0 4-86-16,4 7-64 16</inkml:trace>
  <inkml:trace contextRef="#ctx0" brushRef="#br0" timeOffset="161700.49">9330 10129 407 0,'-3'0'136'0,"0"0"-81"16,1 0-10-16,1 0-14 0,1 0-2 15,0 0 25-15,0 0 2 16,1-2-9-16,-2 2-6 15,2-1-12-15,-1 0 12 16,0 1-8-16,-1-2-1 16,1 2-4-16,0-1-6 15,-3 1-3-15,3 0 8 16,0-2 2-16,0 2 2 16,0 0 0-16,0-2-9 15,4-1-12-15,-2 0-4 16,1-2 5-16,3-1-4 15,0 1 0-15,1-1-2 16,4 2 1-16,-4-1 0 16,4 1-6-16,-1 3 2 15,1 0-1-15,-2 2-1 0,1 0-1 16,7 12 0-16,-17-10-1 16,0 3 2-16,-2 1 2 15,1-1 1-15,-4 7 4 16,-3 4-3-16,-5 1 0 15,-3 1 6-15,-1 4-6 16,-3-3 6-16,2 2-5 16,-2-1-2-16,4-1-2 15,1-6 0-15,6-2-1 16,3-2 0-16,1-5 1 0,4-3-1 16,1-2 0-1,0 0 3-15,0 0 1 0,1 0 1 16,-1 0 3-16,2 0-1 15,1-2 5-15,4 0 3 16,6-6-13-16,7-1 1 16,7-4-1-16,3-3-2 15,4-2 0-15,1-1-5 16,-1 0-12-16,0 2-18 16,-4 2-15-16,-3 1-30 15,-6 3-128-15,-2 5-277 16</inkml:trace>
  <inkml:trace contextRef="#ctx0" brushRef="#br0" timeOffset="163170.44">5749 12431 607 0,'3'-8'101'16,"0"1"-13"-16,-2 0-50 0,1 0-11 15,1 2-10-15,0 1 4 16,0 2 9-16,1 0 15 15,2 1-9-15,-3-1-17 16,2 2 11-16,-1-1-7 16,0 1-6-16,4 0-8 15,1-2 2-15,-3 4-5 16,5-2 1-16,-3 1-5 16,-2 1 7-16,0 2-3 15,-1 1 0-15,-2 4 2 16,-3-1 0-16,-2 6 0 15,-1-1-2-15,-4-1-2 16,1 0-2-16,-3 1-1 16,0-2 1-16,3-3-2 15,0-1 2-15,1-2-1 0,1-3 3 16,3-2 1-16,1 0 4 16,1-2-3-16,2-1-6 15,-1-2 0-15,2-1 0 16,2 0 0-16,0-1-1 15,0 2 1-15,1 0-2 16,-1 3 2-16,-1 0-3 16,4 4 2-16,-2 0 0 15,2 1 1-15,0 0-4 16,-3 0 4-16,3 5-5 0,-5-2 5 16,-1 5 5-16,-1-1-1 15,-4 4-1-15,-1 1 1 16,-1 0 1-16,-6-1-4 15,-2 3-1-15,-3 0 3 16,0-2-3-16,-6-1-7 16,4 0-14-16,-3-5-19 15,0-3-21-15,4-4-54 16,-2-6-135-16,7-3-301 16</inkml:trace>
  <inkml:trace contextRef="#ctx0" brushRef="#br0" timeOffset="164062.87">6141 12448 662 0,'0'-1'105'0,"-3"0"-1"16,3-2-25-16,0 1-43 16,0 2-20-16,3 0 1 15,-3 0-8-15,3 0-1 16,0 0 15-16,3 0 7 15,3 0-16-15,6-2-4 16,3 1 6-16,3 1-4 16,9-2-1-16,4 4-2 15,11-2 8-15,10 1-6 16,7 1 24-16,7 3-30 0,7 0-1 16,6 2-3-1,2-4 0-15,-1 3 4 0,1-5 4 16,-1 1 7-16,-2-4 2 15,-2-2-12-15,-3-2 6 16,-3-2-7-16,-6 1-3 16,-10-2-1-16,-2 4 1 15,-9 1-2-15,-7 0 1 16,-6 2-1-16,-5 2 2 16,-6-2-2-16,-5 2 0 15,-2 2 0-15,-6-2 2 16,0 0 1-16,0 0-1 15,-6 0-2-15,0 2-1 16,-3-2 1-16,0 0 1 16,0-2-1-16,0 2-1 0,-3-2 0 15,3 2-4-15,0 0-14 16,-3 4-32-16,-6-2-50 16,-5 4-114-16,-8-1-114 15</inkml:trace>
  <inkml:trace contextRef="#ctx0" brushRef="#br0" timeOffset="164844.34">6886 12305 658 0,'-5'-6'121'16,"1"3"-15"-16,2-4-12 16,-1 1-10-16,1 2-60 15,2 1 9-15,-1-2-7 16,1 0 0-16,0 3 2 15,0-2 4-15,-2-1-8 16,2 4-5-16,0-1-2 16,0 1-6-16,0 1-5 15,0 1-6-15,0-1-1 16,2 3 1-16,4 2 1 0,0 1 5 16,9 4-3-1,1 2 5-15,5 0-6 0,1 4 11 16,0-2-3-16,3-3-4 15,0 1-2-15,0-2-2 16,-1-4-1-16,-2-2-1 16,-2 3 2-16,-2-4-2 15,-3 0 1-15,0 0-1 16,-5 0 0-16,1 0 0 16,-1-1-1-16,-4 2-1 15,0 0 0-15,-1 2 0 16,-4 0 2-16,-1 3 1 15,-3 3 0-15,-6 1 2 0,-6 4 0 16,-6 4-2 0,-6-1 2-16,-5 3-2 0,-1-1 1 15,0 0-2-15,2-2 0 16,1 2 0-16,4-3-10 16,-2 1-17-16,4-1-8 15,2-1-23-15,4-3-36 16,2 0-90-16,5-4-118 15</inkml:trace>
  <inkml:trace contextRef="#ctx0" brushRef="#br0" timeOffset="165652.11">6876 12772 1029 0,'5'-7'59'0,"-5"-3"20"15,0 3-1-15,0 2-49 16,3 1-25-16,-1 3-3 16,-1 4 1-16,5 2 13 15,-2 4 2-15,-1 8-2 16,3 5-5-16,-3 6-2 15,-3 2-3-15,0 2-2 16,0 1-3-16,-2 4-3 16,2-1-29-16,2 0-41 15,0 3-88-15,-1-3-185 16</inkml:trace>
  <inkml:trace contextRef="#ctx0" brushRef="#br0" timeOffset="167145.11">8507 12005 558 0,'0'-7'263'0,"0"2"-126"15,-3-2-55-15,-6-3-23 16,6 6-36-16,0-1-6 16,-3 2-4-16,0-2 0 15,-3 1-7-15,-1-1 7 16,-4 2 0-16,-4-2 1 15,-5 2 4-15,0-1 3 16,-7 2-3-16,-4-1-7 16,-2 3 2-16,2 0-4 0,0 3 2 15,2 3-4-15,2 2-3 16,-1 2-3-16,1 3 4 16,0 1-4-16,-3 2 7 15,2 2 0-15,-2 3 0 16,2 1-1-16,-2 2 2 15,2 0-3-15,1 2-2 16,2-1 0-16,4 2-3 16,2 0 0-16,3 0-1 15,5 1 1-15,5-1-1 16,1-1 1-16,2 3-1 16,5 0 0-16,1 0 2 15,1 3-1-15,1 2 10 0,5 3-7 16,-2 2 5-16,7 92-7 15,-12-116 3-15,3 0 1 16,1-1 1-16,0 1-5 16,3 12 3-16,3-3 2 15,2 0-1-15,1-2-5 16,1-1 1-16,2-2-1 16,3-3 2-16,-3 0 1 15,7-1 1-15,-2-3 3 16,2 2-6-16,-1 0 4 15,3-1-1-15,-1-2-1 16,6 0-2-16,1-4 1 0,1-2 1 16,5-1-2-16,2-4-2 15,1-2 0-15,-1 2 3 16,-3-2-2-16,-1-1 1 16,-2 1-2-16,-3 1-1 15,0-1 1-15,-2 0 1 16,4-3 1-16,0 1 0 15,1-5-2-15,4 0 1 16,-1-2 1-16,-1-5-2 16,5-1 1-16,-6-1-1 15,-2-1 1-15,-3 0 1 16,-2-1-2-16,0 0 0 0,-2-1-2 16,2-1 2-1,0 1-1-15,-4-4-1 0,3 3 2 16,0-4 0-16,-3-1-1 15,-2-1 1-15,-1-3-5 16,-2-1 3-16,-3-1 0 16,-3 1 2-16,-2-1-1 15,-1 1-1-15,-5 1 1 16,-2 0 1-16,-4-1 0 16,-3 3 0-16,-3-1 0 15,2 2 2-15,-6 2-2 16,-4-3-4-16,-4 2 4 15,-2-2 0-15,-7 0 1 16,-7-3-1-16,3 0 0 16,-6-2-5-16,-2-3 4 0,0 0-4 15,2 1-2-15,0 4 4 16,1 4 0-16,3 7 0 16,1 6 1-16,-1 4-7 15,-2 5-7-15,4 5-9 16,-1 5 3-16,-5 6-2 15,2 3-9-15,-2 8-7 16,2 3-14-16,1 2-42 16,-1 2-58-16,9-2-92 15,6-2-235-15</inkml:trace>
  <inkml:trace contextRef="#ctx0" brushRef="#br0" timeOffset="168592.79">8704 11797 784 0,'-3'-5'80'15,"-2"1"-9"-15,1-1-19 16,-3 0-20-16,0 0-1 0,0-3-15 16,-4 1 14-1,-2 0-3-15,-5-2-9 0,-4-1 7 16,-4 3-9-16,-3 0-5 16,-4-1-5-16,1 3 0 15,0 4-6-15,0-1 1 16,2 4-1-16,2-1-1 15,0 4 1-15,-1 1 0 16,1 3 1-16,0 1 1 16,-2-1 4-16,-1 2-1 15,-2 2-3-15,-3-1 0 16,-4 5-1-16,5-2-1 0,-2-1 2 16,4 3 1-16,2 0-3 15,1 0 2-15,3 2-1 16,2 1 4-16,-2-1-1 15,1 2-1-15,1-1 0 16,2 4 0-16,-1-2 2 16,1 1-5-16,1 0 2 15,-2-3 0-15,0 4 2 16,3-5-1-16,0 2-1 16,2-2 0-16,4 0-1 15,2 0 4-15,2 0-5 16,2 3 5-16,-1 1-4 15,5 3 5-15,-2 1-1 16,2 2-3-16,2 1 1 16,2-1 0-16,1-2 5 0,3 2-2 15,0-1-4-15,3 0 6 16,0 0-4-16,0 1 1 16,4 1 1-16,-1 2-3 15,4-3 1-15,-2 1 1 16,4-3-1-16,1-3-3 15,-2-2 3-15,5 1-1 16,-1-2 0-16,-1 0-3 16,2 1 3-16,-3-3 2 15,4 1-4-15,0-3 0 16,0 0 1-16,2 0 2 16,2-2-3-16,3 0 3 0,-2 1-3 15,1-2 2 1,-1-2-1-16,-1 1 2 0,1-4-2 15,-1-2 5-15,4-3-4 16,2-2 0-16,3-2 2 16,4-3-2-16,2-1-2 15,4-2 2-15,-2 1-1 16,-2-2 1-16,-2 0-2 16,-6 2 0-16,-1-2 1 15,-4-1-1-15,6-1 0 16,-2-1-1-16,3 0 3 15,5-4-3-15,0 2-1 16,1 0 1-16,2 0 1 0,-2 0 0 16,-3 2-1-16,1-2 2 15,-2 0-1 1,-2 3-2-16,2-2 2 0,-1 1-2 16,1-5 0-16,-2 0 0 15,-1-4 0-15,-2-2 1 16,0-3-1-16,-3-3 1 15,-3-4-1-15,-2 0-3 16,-2-3 4-16,-1 0 0 16,-4-1 0-16,4 3 0 15,-2 2 0-15,-1-1 0 16,-2 2 1-16,-1 0-1 0,-6 1-1 16,-2 0 1-1,-2 2-3-15,-6-1 3 0,-2 1 0 16,-1 1 0-16,-3 1 0 15,-2-2 0-15,-3 3 4 16,1-3-5-16,-2 2 1 16,-3-1 0-16,0-2-1 15,-4 1 1-15,-2-1 0 16,-3 3-1-16,-1-2 1 16,-2 3 0-16,-3 0-1 15,0 4 1-15,0 1-1 16,-1 1 0-16,0 1 0 15,-6 2 1-15,5-1 0 16,-4 4-1-16,-1 0-1 16,-6 3 0-16,2 1 0 0,-5 1 1 15,2 6-1-15,2 3-3 16,3 4 0-16,-2 6-10 16,8 7-11-16,-3 7-13 15,-3 6-18-15,3 3-43 16,4 4-70-16,5 2-164 15</inkml:trace>
  <inkml:trace contextRef="#ctx0" brushRef="#br0" timeOffset="169492.51">8210 12258 842 0,'0'-11'79'16,"0"-1"13"-16,-3 1-20 15,-1 1-43-15,3 3-4 16,0 4-4-16,-1 0-6 0,2 0 1 16,-1 2-3-1,-2 1-1-15,-1 4-4 0,-2-1 0 16,-5 2 2-16,1 4 6 16,-2 3-6-16,0 5-10 15,0 1 5-15,4 2-4 16,0 0 1-16,6 0-1 15,0-3-1-15,2 0 0 16,3-1 1-16,2-3-1 16,1-4 0-16,0 0 0 15,3-3-2-15,0-1-1 16,-3-1-3-16,1-3 6 0,2-4 0 16,-3-2 1-16,6-3-1 15,0-3 0-15,-2-4 0 16,1-1 1-16,2-1-2 15,-2 0 4-15,-4 0-2 16,3 1-1-16,-2 4 6 16,0 3 3-16,-4-1-6 15,-2 6 5-15,2 2-3 16,-1 0-3-16,-3 2-2 16,1 0-2-16,-1 3 2 15,2 0 4-15,-2 4 2 16,3 4 0-16,0 4-1 15,1 4 2-15,1 2 4 16,-2 1-2-16,-1 2-3 16,5-1 8-16,-4 1-11 0,1 1 1 15,1-5 0 1,-1 2-1-16,1-1-2 0,-2-3 5 16,1-1-4-16,0-2 0 15,-2 1 0-15,1-4-1 16,-3-1 0-16,0-3 2 15,0-3-3-15,3-3 2 16,-3-2 0-16,0 0-2 16,0 0 5-16,0-1 4 15,0 0-2-15,0-2-5 16,0-4-1-16,4-2-1 16,1-4-2-16,0-7 0 0,5-5-10 15,3-3-16-15,2-3-12 16,2-3-2-16,2 0-9 15,-1 1-64-15,3 5-117 16,-3 3-193-16</inkml:trace>
  <inkml:trace contextRef="#ctx0" brushRef="#br0" timeOffset="172042.34">8672 12562 378 0,'2'-3'177'0,"-2"-2"-83"16,3-1 17-16,-2 0-14 0,1 0-12 15,2 0-6-15,-3 1-17 16,1 1-4-16,-2 1-11 15,0-1 0-15,2 2-15 16,-2 1-13-16,-2 1-7 16,2 0-7-16,0 1-4 15,-3 3 2-15,-3 5 9 16,-3 3-1-16,-4 8 0 16,-9 6 1-16,2 3-4 15,0-1-3-15,0 3-2 16,4-6-3-16,2-5 0 15,3-1 0-15,4-5-1 16,1-3-1-16,3-3 2 0,2-4-1 16,1-1-3-16,1-3 0 15,1 2 4-15,4-4 0 16,2 2-1-16,3-3-3 16,4-1-3-16,3-2 2 15,-1-1-1-15,0 1 4 16,1-2-8-16,-1 0 0 15,0 1 1-15,-3 2-9 16,1-1-6-16,-3 3-9 16,1 0-23-16,-4 3-12 15,2 0-33-15,-1 3-66 16,-4-1-7-16,1 0-87 16</inkml:trace>
  <inkml:trace contextRef="#ctx0" brushRef="#br0" timeOffset="172372.49">8755 12576 854 0,'-1'-8'128'16,"0"4"-19"-16,-1-1-30 16,1-1-41-16,-1 6-11 0,4-2-5 15,-2 2-1 1,0 0-7-16,0 2-3 0,0 1 3 16,0 5 20-16,-2 4-22 15,1 5-4-15,-2 8-8 16,-1 2 2-16,-2 4-2 15,1 2-24-15,0 4-32 16,1-4-95-16,1 1-159 16</inkml:trace>
  <inkml:trace contextRef="#ctx0" brushRef="#br0" timeOffset="175186.56">6935 12862 625 0,'0'-5'106'0,"0"0"-15"15,-2 0-28-15,1 2-30 16,1 1-14-16,1-1 0 16,1 2 10-16,-1 0 10 15,0-1-4-15,1 2-7 16,-2 0 9-16,0 0-2 15,0 0-5-15,-2 0 0 16,2 0-7-16,-1 0-7 16,1 0-2-16,0 0-1 15,0-1-3-15,0 1-1 16,0 1 1-16,0-1-1 16,0 2-4-16,0-2 6 0,-1 1-1 15,1 2 5-15,0 3 1 16,-3 2-1-16,1 4-3 15,-1 2 2-15,0 5 3 16,0-1-8-16,-1 3 1 16,4 3 0-16,-2 0-3 15,2 3-1-15,-1-1 0 16,2 1-1-16,-1-2-1 16,2-1-3-16,1-2 1 15,1-1 1-15,-1 1 0 16,0-4-1-16,-1 1-1 15,1-3 2-15,-2-3-3 0,0-3 1 16,-1-4-1-16,2-1 1 16,-2-5 1-16,0 0-2 15,0-2-12-15,-2-3-39 16,2-1-32-16,-1-3-13 16,0-5-102-16,2-5-479 15</inkml:trace>
  <inkml:trace contextRef="#ctx0" brushRef="#br0" timeOffset="176455.37">4202 11905 364 0,'3'-2'196'0,"-3"-1"-111"0,2-1 5 16,-2 2-2-16,0 1-36 15,3 1-15-15,-3-2 12 16,1 2-11-16,-2 0-15 15,2 2 5-15,-2-2-5 16,1 1-3-16,0 1 0 16,0-2 10-16,1 1-2 15,1 3 24-15,1 1-27 16,2 5-4-16,1 0-5 16,3 3 1-16,2 4 1 15,2 0-13-15,-1 3 2 16,3 1 0-16,-1 0-7 0,-1 0 3 15,-1 1 2 1,-1-3-1-16,3 1-4 0,-3-3 0 16,0-1 3-16,-3-3-1 15,1 0 0-15,-3-2-2 16,-1-4 1-16,-1 0-2 16,-3-4 3-16,1-3 0 15,-2 2-2-15,0-2 2 16,0 0 0-16,0 0-2 15,0-2 2-15,0 2-2 16,0 0 0-16,0 0-2 16,0 0-3-16,0 0-5 15,0 2 0-15,0 2 4 16,3 0-17-16,0 5-15 16,-2 1-28-16,2 3-19 0,-1 1-63 15,1-1-76 1,0 2-122-16</inkml:trace>
  <inkml:trace contextRef="#ctx0" brushRef="#br0" timeOffset="181967">9248 12518 696 0,'-3'-3'135'0,"0"0"-50"0,0-1 13 16,0 0-56-16,3 1-31 16,0 3-1-16,3 0-1 15,-1 0-4-15,1 0 22 16,4-1 14-16,2-1-12 16,3-2 3-16,2-1-7 15,3 0-10-15,2-1 2 16,1 0-5-16,4 1-2 15,1-1 0-15,3 3-4 16,4 0-5-16,-2 3 5 16,-3 0-6-16,-1 3 1 15,-3 3-1-15,-4 2 3 16,0 0-2-16,-2 3 2 0,-1 2-1 16,-1-1-2-1,2 2 2-15,-2 3-2 0,-2 0 4 16,1-1-1-16,-4 4-2 15,0 1 5-15,-1 3 0 16,-2-1 2-16,1 2 1 16,-2 0-1-16,-1-2 0 15,-4-1 7-15,1-1-10 16,-2-1 11-16,-2 0-9 16,-2-2 6-16,-1 1-6 15,-2-1-1-15,-1 0-2 16,1 1 4-16,-1-1-5 15,-3 1-1-15,5-1 4 16,-4 0-4-16,0-1 0 0,1-1 3 16,-1-2-4-16,-2-2 6 15,1-1-2-15,-2 2-1 16,-2-4-4-16,-2-1 4 16,0 2-1-16,-4-3 0 15,6 2 2-15,-3-3 0 16,0 1-2-16,-1-2-2 15,-2-1 2-15,3 1-1 16,-46 1 0-16,52-4-1 16,1-1 1-16,2-1 0 15,-1 0-1-15,-11 0 0 16,2 0-1-16,-2 0 0 16,1 0 1-16,0 1-1 15,-1-1 1-15,1 2-1 16,-1-2 1-16,1 0 0 0,3-2-1 15,-2 1 1-15,1-2-1 16,3 0 1-16,-1-4-1 16,1 2 1-16,-2 0-1 15,1-2 0-15,1-1 1 16,0-1-1-16,0 1 0 16,2 1 0-16,-1-4 0 15,1 3 2-15,2-1-2 16,0 1-1-16,1 1 1 15,3 0 0-15,2-1 0 0,-2 1-1 16,4 0-1-16,0 2 1 16,2 0 0-16,-1 2 0 15,2 2-3-15,0 0-2 16,0 1-8-16,2 0-17 16,-2 1-33-16,2 2 1 15,2 5 25-15,3 2-46 16,0 7-66-16,4 1-142 15</inkml:trace>
  <inkml:trace contextRef="#ctx0" brushRef="#br0" timeOffset="182883.15">9160 12839 812 0,'-4'-6'105'16,"2"-2"4"-16,-2 4-32 15,-1 1-43-15,5-1-5 16,0 4-5-16,0 0 12 0,0 0-12 16,0 0 3-16,-3 0-1 15,3 0-3-15,0 2-5 16,-2-2-1-16,2 0-3 16,-1 0-6-16,-3 2-3 15,-1-1-1-15,-2 4-2 16,-1 1 1-16,-3 1 0 15,-2 0 0-15,1-1 0 16,-4 5-3-16,-2-3 1 16,2 2 0-16,-3-1 3 15,2-3-4-15,-1 1 0 16,3 0 3-16,-1-4-3 16,2 2 1-16,-5-1-1 15,1-2 0-15,0 3 0 0,-3-2 0 16,1 0 0-16,1 0 0 15,2 0 0-15,3-1-1 16,5 1 1-16,0 0 0 16,3-3 0-16,5 1 0 15,-1-1-1-15,0 0 1 16,2 2 0-16,0-2 0 16,-1 0 0-16,1 0 0 15,0 0-3-15,1 0 3 16,-1 0-1-16,0 0-1 15,0 0-2-15,2 0 0 0,-2 1 2 16,2 1-1-16,-1-1 3 16,3 4 2-16,0 1-1 15,0 1 1-15,4 1 1 16,1-2 3-16,0 3 0 16,4 2 0-16,-1 2-1 15,3 1 1-15,0 3-1 16,1 0-2-16,0 3-1 15,4-1 3-15,0 3-1 16,-1-3-2-16,0 1 1 16,-2 1-3-16,2-1 6 15,-3 1-5-15,2-1-1 16,-2-1-1-16,0-4 0 0,-2-1 2 16,-2-2-1-1,-1 0 4-15,1-3-4 0,-3-1-3 16,-2-3-5-16,2 1-14 15,-3-2-17-15,3 1-14 16,-1-3-20-16,2 1-80 16,0 0-170-16</inkml:trace>
  <inkml:trace contextRef="#ctx0" brushRef="#br0" timeOffset="183752.37">10022 13128 426 0,'0'-7'275'16,"0"2"-154"-16,-3-1-44 15,0 0 32-15,2 0-48 0,-1 3-8 16,1 0-8-16,-2 1-9 16,3 2 1-16,-2 0-9 15,1 0-15-15,-1 2 4 16,-4 2-7-16,2 1 5 16,-5 6 3-16,2 2-2 15,-2 2 2-15,4 2-8 16,0 0-5-16,3 0 7 15,0 0-8-15,4 0-1 16,0-3 2-16,1 1-1 16,-1-6-1-16,2-1 0 15,1-2 0-15,1-3 8 16,2 2-5-16,3-3 0 0,3-1 1 16,2 1-4-1,-1-4 1-15,2-1-2 0,-1-2 0 16,2 0 1-16,1-2-3 15,-2-4 2-15,0-2-2 16,0-1 0-16,-1-3 0 16,-4 0 2-16,-4-3 0 15,2-1-2-15,-5 0 1 16,-4-1-4-16,-2-3 3 16,-2 0 0-16,-4 2-7 15,-3 1 3-15,0 5-6 16,-4 4-5-16,-2 9-21 15,-5 1-8-15,-3 9-20 16,-3 8-56-16,-3 8-147 0,4 6-347 16</inkml:trace>
  <inkml:trace contextRef="#ctx0" brushRef="#br0" timeOffset="193499.25">10137 9911 645 0,'-1'0'66'0,"-2"0"-5"0,0-1-35 15,-2 1-21 1,4 0-5-16,1 1-8 0,0-1 2 16,0 0 3-16,0 0 3 15,1 0 5-15,-2 0 36 16,1 1 19-16,0-1 16 16,0 0-9-16,0 0-31 15,1 0-15-15,-1 0-2 16,2 0-1-16,-2 0-4 15,0-1-2-15,0 1 0 16,0-1 3-16,1-1-10 16,1-1 4-16,1-2 0 0,0 0 0 15,0 0-4 1,2 1 1-16,0-1-2 0,1-1 1 16,2-1-5-1,3-2 3-15,1 1-1 0,6-4-2 16,2 1 5-16,2-2-2 15,2 2 6-15,1-2-5 16,-1 2 0-16,1 0 2 16,4 2-2-16,1-1-2 15,2 3-1-15,3 0 3 16,2 2-3-16,-4 2-2 16,-2 1 4-16,-3 2-2 15,-1 2-1-15,-3 2 0 16,2 0 2-16,-1 0-2 15,0 3 0-15,-1-1 2 0,-2 1 0 16,2 0-1 0,-3 0-1-16,-4 2 2 0,2-1-1 15,-1 2 1-15,-3 0-1 16,-3 0-1-16,3 1 1 16,-5-1-1-16,0 2 1 15,-1 0 2-15,-1 3 0 16,-2-2-1-16,0 4 4 15,-2 3-1-15,-1 0 0 16,-1 1-2-16,-1 1 0 16,-2 3 0-16,-1-4 0 15,-1-1 3-15,-1 1-3 0,-3-1 2 16,-1-3 1-16,-1 2-1 16,-3 0 0-16,-1-2-1 15,2 0 1-15,-2-1-3 16,1 0 5-16,-3 1-1 15,1-2-4-15,-2 1 0 16,3-1-1-16,-1-1 2 16,1-2 1-16,1 3-2 15,-3-1 4-15,1 1-6 16,-2-1 4-16,0 3 2 16,-2 0-1-16,-1-1 0 15,-1 0-4-15,-1 2 1 16,-3-1 5-16,-2 0-6 0,1-1 1 15,0-2 0 1,-2 0-1-16,2-3 0 0,0-2 0 16,1-1 0-16,0-2 2 15,-2 1-2-15,1-3 1 16,1-1-1-16,-2 0 0 16,1 0-1-16,2-3 0 15,-1 0 1-15,3 2 1 16,-1-4-1-16,5 2 1 15,-2 0-2-15,-1-3-2 16,0 3 2-16,-1 3 0 16,3-3 0-16,-3 0-2 15,0 0 2-15,0 0 0 16,3 0 1-16,-1-3-1 0,3 0 1 16,2 0 0-16,1-1-1 15,2-3 1-15,-1 4-1 16,0-3 1-16,1 1-2 15,0-3 1-15,0 4 0 16,1-3 2-16,1 3-1 16,0 0-1-16,2 2 0 15,1-1 1-15,1-1 1 16,1 1-4-16,-1 1 2 16,1-1 0-16,-4-1 0 15,3 1 0-15,-1-2 2 0,-1 2-2 16,3 0 0-1,-2 0-1-15,2 0 1 16,-1 0 0-16,2-1 0 0,0 1 1 16,0 0-1-16,2 2 0 15,-1-1 0-15,1 2-2 16,-1 0 0-16,1 0-5 16,1 0-6-16,0-3-8 15,0 3-10-15,0 0-13 16,1 0-6-16,-1 0-30 15,2 3-39-15,4 2 46 16,1-1-142-16,9 3-54 16</inkml:trace>
  <inkml:trace contextRef="#ctx0" brushRef="#br0" timeOffset="194248.63">10101 10314 227 0,'6'-9'444'0,"0"1"-303"0,-6 1-93 15,-3-1 53-15,0 3 0 16,0 0-65-16,2 3-10 16,1 2 6-16,0 0-9 15,0 0 2-15,-2 1-1 16,2 0-1-16,-1-1-10 16,-1 2-2-16,1-1-8 15,-2 4 7-15,-5 2-4 16,-5 3 1-16,-2 7-3 15,-6 0 1-15,-1 4 3 16,-1-1-5-16,-1 4-1 16,-2-1 0-16,0-2-1 15,1 0-1-15,0 1 1 16,2-5-1-16,2-3 0 0,2-2 0 16,5 1 0-16,2-6 1 15,2-2-1-15,4-1 0 16,3-1 0-16,2-3 0 15,-1 1 0-15,2-1 1 16,0 0-1-16,2 0-2 16,-2 0 1-16,1-1-2 15,1 2-1-15,-1 1 4 16,1 2 1-16,3 6-1 16,2 0 1-16,4 4-1 15,3-1 1-15,5 1 1 16,4-1 0-16,-1 2 0 15,5-1 1-15,0 0-1 16,0-2-2-16,-1 2 2 0,0-1 1 16,-3 1-2-16,0-2 0 15,1-1 1-15,-2-2 0 16,2-1 0-16,-3-3-2 16,1 0 1-16,-1-4-1 15,-3 2-1-15,0-3-11 16,-1 1-10-16,0 2-11 15,3-2-31-15,-1 4-38 16,4 1-72-16,3-1-114 16</inkml:trace>
  <inkml:trace contextRef="#ctx0" brushRef="#br0" timeOffset="194998.09">11271 10071 755 0,'-6'-6'75'0,"0"1"-11"15,-3-2 6-15,1 1-2 16,1 4-35-16,3 0-24 16,1 4-8-16,-1 4 10 15,-3 3 5-15,-1 3 9 16,-5 5 7-16,1 1-9 0,2 2-4 16,2 0-6-16,4-3-7 15,-1 1 0-15,5-2 2 16,0-2-7-16,3-2 2 15,1 1 1-15,3-2 2 16,0-3-3-16,1-1 1 16,-1-2 0-16,3-2 1 15,-1-3 3-15,5 0-3 16,1-3-2-16,1-4-1 16,1 2 2-16,-4-5-4 15,2 0 4-15,-8 0-4 0,1-1 1 16,-3-2 1-1,-4-1-2-15,-2 0 0 16,-2-3 0-16,-2 2 1 0,-1-1-1 16,-3 3-2-16,-1 6 0 15,-1-1-3-15,0 5-4 16,-3 1-8-16,0 4-7 16,-2 1 0-16,2 0-2 15,-1 3-11-15,5 0-7 16,2 1-21-16,5 0-28 15,1-2-10-15,4 5 1 16,1-3-42-16,5-2-111 16</inkml:trace>
  <inkml:trace contextRef="#ctx0" brushRef="#br0" timeOffset="195402.53">11603 10162 858 0,'-4'-1'47'0,"-4"-1"30"15,2-1 13-15,2-2-52 16,1 3-28-16,1 2-9 0,4 2 1 15,-2-2-2 1,-2 3 3-16,2 0 24 0,-1 4-3 16,-2 3-5-16,-4 2-6 15,5 3 4-15,-1 0-8 16,-2 1-4-16,4 0-4 16,1-1 2-16,-1 2-2 15,2 0 0-15,0 0-1 16,1 2-1-16,0 0-1 15,1-2-17-15,-2-3-15 16,1-3-17-16,2-2-16 16,-1-2-20-16,0-4-45 15,-2-1-41-15,2-3-42 16</inkml:trace>
  <inkml:trace contextRef="#ctx0" brushRef="#br0" timeOffset="195815.43">11881 9919 831 0,'-4'-8'82'15,"0"0"26"-15,-3-2-26 16,4 2-17-16,0 1-27 16,1 5-26-16,4 2-5 15,-1 0-5-15,-1 2 0 16,2 3 26-16,-2 4 0 15,3 2-11-15,0 5-7 16,1 4 6-16,0 5-9 16,1 0 0-16,-2 3-6 0,-1 5-1 15,4-1 0 1,-5 1-13-16,1 1-32 0,5 0-74 16,-4-2-143-16,0-3-303 15</inkml:trace>
  <inkml:trace contextRef="#ctx0" brushRef="#br0" timeOffset="202192.54">3443 10532 198 0,'-6'0'589'0,"-1"0"-523"15,-1 0-12-15,2 0 5 16,0 0-40-16,6 2-17 16,-2-2-1-16,2 1 3 15,-4 0 11-15,2 5-2 16,-5 0 22-16,1 1 13 16,-1 1-17-16,-4 1-15 15,-2-3 12-15,1 1-15 16,-6 1 2-16,4-1-1 15,-2 0 2-15,1-3-2 16,0 0-1-16,0-1 0 16,-1-4-8-16,-1-1 0 0,-2-2-4 15,0-3 2-15,-1-3-1 16,-2-2 1-16,3-5 0 16,1-5-3-16,-3-6 0 15,3-7 2-15,0-3 2 16,2-3-4-16,-2 0 0 15,3 2 0-15,4 3 2 16,0 0-1-16,3 2 0 16,-1 0-1-16,3 2 0 15,3 1 3-15,1 0-3 16,2 0 0-16,2-4-1 16,4 0 1-16,1 0 2 15,4 1-2-15,1 2-1 16,0 2 1-16,0 3 0 15,-2 5 2-15,-1 2-2 0,-1 6 1 16,2 5-2-16,-2 1 0 16,2 0 1-16,5 1 0 15,4 2 0-15,5 1-3 16,3 1 4-16,1 1-2 16,4 2 2-16,-2 0-1 15,50 3 2-15,-74-1 0 16,2 0 0-16,2 3-1 15,-4 0 0-15,8 2 2 16,3 5-2-16,-4 2 2 0,4 1 1 16,1 2-2-16,0 2-1 15,-3 1 0-15,6-1-1 16,-4 3 5-16,-2-2-5 16,3 3-1-16,-3-1 1 15,2 0 0-15,-2 0 1 16,0 2 3-16,0-2-3 15,-2 4-1-15,-1 0 0 16,-3-1 2-16,3-1-1 16,-5 0 0-16,1 1 0 15,0-2 0-15,-1-2-1 16,-3-1 0-16,2 0 1 16,0-3 1-16,1-3-1 15,-2 0-1-15,-3-3 0 0,3-1 0 16,-2-3 1-16,-1 0-1 15,2-3-1-15,-2-1 0 16,-1 0 2-16,1-1-1 16,-2-2 0-16,0 0-3 15,0 3-15-15,0-3-9 16,0 0-30-16,4 0-24 16,-4 0-41-16,0-3-89 15,0 3-380-15</inkml:trace>
  <inkml:trace contextRef="#ctx0" brushRef="#br0" timeOffset="203027.06">3526 10233 341 0,'-1'-4'299'15,"-3"-1"-203"-15,1 2-4 0,-1 0-20 16,0 1-51-16,4 2-1 15,0 0 26-15,0 0-5 16,0 0-5-16,0 0-8 16,0 0 5-16,0 0-4 15,0 0-3-15,0 0-1 16,0 2-9-16,0-2-10 16,0 0-2-16,3 1 2 15,0 2 9-15,2 2 6 16,3 1-10-16,1 1-5 15,2 2 3-15,2-1-2 16,-1 3-3-16,4-1 1 0,-2 2-2 16,2 2 0-16,-2-2 3 15,2 0-3 1,-4 3-3-16,1-3 3 0,-1 2 0 16,1-2 2-16,0 1-2 15,-1-2-3-15,1 1 2 16,-1-2 1-16,0-1-2 15,0 2 1-15,-6-3 0 16,3 1-2-16,3-1 0 16,-5-2 0-16,-1 0 0 15,2 0 0-15,-5-3 2 16,1 2-2-16,-1-1 0 16,0-3 0-16,-3 0-1 0,0 0 1 15,3-2 3 1,-6 2-3-16,3-2 3 0,0 1-2 15,0 0 0-15,0-1 7 16,0 0-4-16,0-1 10 16,0 0 4-16,0-1-5 15,0-2-1-15,3-7-7 16,2-5-5-16,-3-5 1 16,2-6 0-16,2-5 0 15,-1-1 0-15,0-2-1 16,-1 2 0-16,1-1-1 15,1 1 1-15,-1 5-5 16,0 0-15-16,0 4-19 16,-2-1-19-16,0 4-8 0,0 2-78 15,0 2-120-15</inkml:trace>
  <inkml:trace contextRef="#ctx0" brushRef="#br0" timeOffset="204122.01">3453 9329 614 0,'-3'-7'168'16,"-1"-2"-62"-16,-2 3-40 0,0-1 13 15,0 4-51-15,3 2-14 16,3 1-5-16,-2 0-8 15,2 0-1-15,0 0 0 16,0 3 3-16,-4 5 9 16,1 2 18-1,0 6-16-15,0 4 2 0,0 0 2 16,-2 4-1-16,5-3-9 16,0 1-2-16,2-2-1 15,1-1-3-15,0-2 7 16,3-1-5-16,0-3 2 15,-1-3 0-15,0-1 0 16,0-4 5-16,-1 0-9 16,1-2 3-16,-1 1-1 0,1-1 3 15,-2-3-4-15,3 0 7 16,4-3 1-16,-2 1-1 16,3-4-4-16,-2 0-2 15,3-4-1-15,-1 2 0 16,-2-3-1-16,0-1 3 15,-3 1-3-15,0 2 0 16,1-3 2-16,-5 2-1 16,2 1 0-16,-2-2-2 15,-2 0 2-15,1 0-2 16,-1-2 3-16,0 1-4 16,-1-3 0-16,1 1 2 15,-3 2-2-15,0-3 2 0,-2 1-2 16,1 1 0-16,1 1 0 15,0 3 0-15,1-1-2 16,-2 2 4-16,1 2-5 16,-3 1 3-16,3 1 0 15,-2 1 0-15,-2 0-2 16,1 1 2-16,-3 1-6 16,1 2 4-16,-4 2 1 15,-1 6 0-15,-3 2-12 16,1 7-7-16,-6 2-8 15,6 3-24-15,0 2-31 16,5 2-90-16,2-1-182 0</inkml:trace>
  <inkml:trace contextRef="#ctx0" brushRef="#br0" timeOffset="-182856.61">3601 9777 272 0,'-3'-3'20'16,"3"1"-19"-16,-4 2 20 16,3 0 12-16,0-3-32 15,-1 3 4-15,-1-2 1 16,0 0 2-16,1 0-7 16,0 1 0-16,1-1 1 15,-1 2 9-15,1-3-8 0,1 3-3 16,0-2-1-16,-2-1 0 15,1 1 1-15,-1-1 2 16,2 2-1-16,-1 0-1 16,-1-1 0-16,2 2 0 15,-1-3 0-15,-2 3-1 16,3-2 2-16,0-1 0 16,-2 0 29-16,2 0 8 15,-3 0 41-15,3-2-43 16,-4 0 8-16,1 3 5 15,3 0 3-15,-3 0-10 16,3 2-10-16,0-1-11 0,-2 1-1 16,2-2-6-16,2 2-7 15,-2 0-3-15,0 2 0 16,0-2-1-16,0 0-1 16,0 0 7-16,0 0 5 15,0-2 19-15,0 1-3 16,3-1-11-16,-3 0-9 15,3-1-3-15,4-6-3 16,4-4-3-16,3-3 0 16,3-2-1-16,-1 2 0 15,-2 1 0-15,-5 4 0 16,3 3-3-16,-6-1-4 16,0 1-7-16,-2 2-10 15,2 0-6-15,-3-1 1 16,-2 3 1-16,1 1-3 0,-1 2-15 15,-1-1 2-15,0 2-21 16,0 0-11-16,0 2 61 16,-1 3-43-16,1 2-86 15</inkml:trace>
  <inkml:trace contextRef="#ctx0" brushRef="#br0" timeOffset="-182411.88">3631 9782 296 0,'-5'7'12'16,"4"1"-1"-16,1-2 8 15,0-1-10-15,1 2 1 16,2-3 30-16,-1-1-10 15,-1 2-21-15,1-4 54 16,-2 1-3-16,0-2-14 16,3 0 9-16,-2 0-7 15,-1 0 26-15,3-5-37 16,3-2-15-16,2-5 0 16,4-5 7-16,2-3-16 15,0 0-3-15,6-3 10 0,-4 1-4 16,0 0-7-16,-2 3 4 15,-1 2-1-15,-7 3-10 16,3 3-2-16,-2 2 1 16,-2 2-1-16,-1 2 0 15,-1 0 0-15,0 3 0 16,-1 2-1-16,-4 0 0 16,2 0-17-16,-1 2-41 15,-1 0-51-15,1 5 42 16,-4 4-84-16</inkml:trace>
  <inkml:trace contextRef="#ctx0" brushRef="#br0" timeOffset="-168847.31">4080 9174 675 0,'0'0'14'0,"-2"-2"23"16,-1-2-23-16,-1 0-3 15,4 4-6-15,0 0-5 0,1-2-3 16,1 4 3-16,-2-4 3 16,0 2 25-16,0 0 33 15,0 0-24-15,-2 0 0 16,1 2-6-16,1-1 1 16,-3-1-19-16,0 1-11 15,0 4 5-15,3 3 14 16,-6 6-6-16,-2 6-5 15,1 4-4-15,-2 3-3 16,2-1 0-16,-2 0 2 16,7-1-4-16,-1 1 1 15,-1-1 2-15,2-3-3 16,1-1-1-16,1-4 0 0,-2-4 1 16,2-2 0-1,-1 2-1-15,1-4-15 0,0-1-1 16,0 0-21-1,0-4-16-15,1 1-1 0,-1 0-5 16,2-2-15-16,-2-2 13 16,-2 0-24-16,1 1-45 15,-2 2-221-15</inkml:trace>
  <inkml:trace contextRef="#ctx0" brushRef="#br0" timeOffset="-168331.69">3869 9324 477 0,'-1'-8'61'16,"-1"2"-13"-16,-1-4 3 16,2 3-9-16,1 0 14 15,-2 3 0-15,2 0-3 16,0 2-22-16,-1 1-19 16,1 1-1-16,0 0-9 0,0 0-2 15,0 0 0-15,1 1 0 16,2-1 23-16,3 0 12 15,2 0-18-15,5 0-6 16,-1 0-2-16,1 3-5 16,3 0 3-16,-4 3 2 15,1 3-5-15,-1 1 4 16,4 2 0-16,-1 0-4 16,2 1 0-16,2-4 3 15,0 2-2-15,1-3-1 0,-2 0-2 16,1-2-1-1,-2 0-1-15,-1-1 0 0,-1-2 2 16,-3 2-1-16,0-4 1 16,-1 1-2-16,0-1 0 15,0 1-48-15,6-2-88 16,0 0-141-16</inkml:trace>
  <inkml:trace contextRef="#ctx0" brushRef="#br0" timeOffset="-159756.54">4341 10285 145 0,'6'0'17'0,"-3"-4"-12"16,3 3 2-16,-2-2 2 15,2 1 15-15,-3 1-7 16,1-1 30-16,-2 2 17 15,-2-1-25-15,0 1 33 16,0-1-52-16,0-1-18 16,1 2 4-16,-1-3-4 15,2 3 0-15,1-2 3 0,0 0 5 16,0-1 1-16,3-1 9 16,0 1-13-16,1-4-4 15,-1 2 3-15,0-1-5 16,0-1 5-16,2 0-2 15,2-2-4-15,-1-3 1 16,2-3-1-16,2 1 1 16,2-1-1-16,1-2 1 15,1 0-1-15,-2 3-1 16,2-5 1-16,-4 4-4 16,3 0 4-16,0-2 0 15,5-2-5-15,-1-1 4 16,2 0 1-16,3-1-1 15,-1-3 0-15,1 0 1 0,-3 2 0 16,3 0 0-16,-6-2 0 16,1 5 0-16,-1 0 0 15,-1-1-1-15,-3 6-1 16,0-1-1-16,1 1 2 16,2 2-9-16,0-1 0 15,3-1-16-15,1-1 13 16,2-3 11-16,3 1 0 15,4-1 1-15,1 0-1 16,-4 0 2-16,3 1 0 16,-4 1-6-16,-3 2-23 15,0 1-8-15,-2 2 27 0,-4 0 5 16,0 1 4-16,-3 0 0 16,4 1 1-16,-3-5 0 15,4 1 0-15,2-2-2 16,4-1 2-16,-2-1 0 15,3-3 1-15,1 1-1 16,-1 2 0-16,-2 0 1 16,0 2-1-16,-1 0 1 15,-4 3-1-15,2-1 0 16,-1 2 3-16,-2 0-3 16,4-1 1-16,0 3 0 0,3-2 0 15,-2-1 1-15,4 0 8 16,0 0 14-16,1 0-7 15,1 0-5-15,-2 0 2 16,0 0 0-16,1 1 3 16,-2-2-12-16,2 2 9 15,-2-1-10-15,1 1-3 16,-1 1-1-16,-3 0 0 16,5 2 0-16,-4 2-1 15,6-4 1-15,1 4-4 16,-1 0-6-16,5-2 8 15,-2 3-7-15,-1-1-9 16,-2 2 4-16,-1-1-10 16,-2-1 3-16,-2 0 20 15,2 2 0-15,-1-3 0 0,-1 2 1 16,3-1-1-16,2 0 2 16,1 1 0-16,-1 3-1 15,2-1-1-15,-2 1 1 16,1 1-1-16,-3 1 1 15,1-1 0-15,2-1 5 16,-1-1 1-16,6 0 6 16,-1 3-2-16,0-2-9 15,1 0 0-15,2 2-1 16,2 0 1-16,0 2 0 16,-1-2 0-16,2 2 10 15,-3-2 4-15,-2 3 4 16,0-1-4-16,-4 1-10 15,-3 2-5-15,-2 2 1 0,-4-1 0 16,0 5-1-16,0-2 1 16,-1 4 0-16,1 3 2 15,5-1-2-15,2 0-1 16,5-1 1-16,0 1 0 16,1-4 0-16,-1-1-1 15,0-2-1-15,-5 0 0 16,-1 1 0-16,-3-2 1 15,-2 0 0-15,-1 0 1 16,-2-1-2-16,2 0 2 16,2-1-3-16,-4 2 2 0,3 0 0 15,-1 3 0-15,-2 2 0 16,4-2 0-16,1 3 0 16,2-2 0-1,4-2-1-15,0-1-1 0,-1-3-13 16,3 2 0-16,-5-2 1 15,-5 2-18-15,-2-1 2 16,-6 0 11-16,-3-1 16 16,-3 2 2-16,0-1 2 15,1 1-1-15,2-1 1 16,-1 0 1-16,4-2 3 16,4-1-2-16,-2 2-2 0,1 0 1 15,0-1-2-15,-2 2 0 16,-3-2 0-16,-2 4 0 15,-2-4-1-15,-4 1 1 16,0-2 1-16,0 1 19 16,-1-4 22-16,0 0-21 15,1 0 6-15,2-2-13 16,-3 0-3-16,2 1 1 16,-2-1-10-16,-1 2-2 15,-3 0 1-15,-1-1-1 16,1 1 2-16,-4-1 0 15,2 1-2-15,2 1-11 16,-2-1-152-16</inkml:trace>
  <inkml:trace contextRef="#ctx0" brushRef="#br0" timeOffset="-145028.76">14791 11422 598 0,'3'-9'126'16,"-3"1"-7"-16,-2-3-60 16,-2 3-2-16,4 0 0 15,-2 3-31-15,2 1 7 16,0 2-7-16,0-1 0 16,-1 3 7-16,1 0-2 15,0 0-2-15,-3 0-5 16,-2 0-13-16,-4 3-8 0,-4 3 3 15,-8 6 5 1,-6 6 0-16,-2 9-4 0,-1 8-2 16,3 6-3-16,3 1-1 15,7 0-1-15,6-2 0 16,8-6-2-16,6-5 0 16,5-8 2-16,4-5-1 15,7-6 1-15,4-7 3 16,6-9-1-16,5-8-2 15,3-10 0-15,2-10-3 16,1-8 1-16,-3-3 1 16,-5-3-6-16,-10 1 1 0,-7 3 3 15,-10-2-9-15,-10 3-1 16,-8 3 0 0,-8 6-7-16,-12 13-8 0,-6 15-1 15,-9 19-8-15,-4 14-45 16,-1 16-61-16,9 8-98 15</inkml:trace>
  <inkml:trace contextRef="#ctx0" brushRef="#br0" timeOffset="-144584.07">15143 11352 1001 0,'-8'-20'14'0,"1"3"39"16,-6 2-4-16,4 2-16 15,4 9-26-15,3 3-7 16,1-1-5-16,1 7 5 16,-5 4 8-16,-3 7 10 15,-3 6-4-15,-1 10 0 16,-4 1-2-16,2 3-3 15,4 0-5-15,6 2 0 16,4-2-2-16,7 1 1 16,7-4-1-16,8-7-2 15,3-6-9-15,8-11-8 0,0-9-1 16,2-11 3-16,0-11-18 16,-2-12 17-16,-2-7-3 15,-7-2 12-15,-6-5 6 16,-9-2 1-16,-9 3 0 15,-11 2 0-15,-7 5-2 16,-7 8-12-16,-8 15-39 16,-7 14-2-16,-5 16-11 15,0 11-41-15,4 11-63 16,8 5-227-16</inkml:trace>
  <inkml:trace contextRef="#ctx0" brushRef="#br0" timeOffset="-144170.82">15523 11337 930 0,'-4'-18'29'0,"-1"3"27"16,-1 0 10-16,2 1-18 15,-1 5-25-15,5 5-18 16,-1 2-5-16,1 2-1 15,-3 6 1-15,-3 7 30 16,-4 8-17-16,-3 6-3 16,1 5-5-16,2 1 4 0,6 0-7 15,4-3-2-15,6 0 1 16,4-1-1 0,2-6 0-16,4-5-2 0,1-6-5 15,3-8 1-15,4-10 4 16,1-11-10-16,1-5-4 15,3-7-3-15,-3-5 10 16,-3-4 6-16,-8-1 2 16,-5 0-2-16,-9 2-11 15,-5 2 3-15,-9 6-7 16,-4 9-53-16,-11 11-11 16,-5 14-3-16,-7 12-12 15,0 12-71-15,4 3-206 16</inkml:trace>
  <inkml:trace contextRef="#ctx0" brushRef="#br0" timeOffset="-143767.88">15908 11255 394 0,'-4'-9'593'15,"-2"-2"-564"-15,-3 2 11 16,-1 1 23-16,2 4-48 16,2 7-12-16,1 6 2 15,-2 8 6-15,-4 8-7 0,1 5 1 16,2 2 1-16,4 2 0 16,1-2-3-16,4-3-2 15,2-1 0-15,2-5 1 16,1-2-1-16,3-7 3 15,3-4-2-15,-3-5 8 16,8-5-3-16,2-12 0 16,4-5-3-16,4-11-4 15,0-8-1-15,-4-8-2 16,-4-4 0-16,-10-4-8 16,-10 1 6-16,-11 5-1 15,-12 7-2-15,-14 18-21 16,-14 18-9-16,-15 21-51 15,-5 22-109-15,-7 19-109 16</inkml:trace>
  <inkml:trace contextRef="#ctx0" brushRef="#br0" timeOffset="-128119.45">14777 11922 220 0,'-6'1'27'16,"0"-1"-18"-16,3 0 41 15,-1 0-6-15,4 0 12 16,0 0-23-16,0 0-6 15,0-1-9-15,0 1-3 16,0 0-1-16,0-1 0 16,0 1-5-16,0 0-8 15,-2 1-1-15,1-1 0 16,-2 0 0-16,0 0 0 0,0 1 0 16,2 1 0-16,-1 1 0 15,-3-1 0-15,3 1 1 16,-3-1 17-16,0-1-1 15,1 0 25-15,1-1-11 16,0 2 3-16,2-2 1 16,-1 0-2-16,1 0-18 15,1 0-3-15,1 0 2 16,-1 0-8-16,2-2 2 16,-1 2-7-16,5-1 0 15,3-2 3-15,5 0 1 16,3-4-2-16,7 0-2 15,2-1 0-15,4-2 1 0,4 1 3 16,-2 0-3-16,1 4-2 16,0-1 0-16,0 3-1 15,-3 1 1-15,1 2 0 16,4-1 0-16,0-2 0 16,3 3 1-16,3-5-2 15,1 1 0-15,3 2-5 16,1-3-4-16,5 1 2 15,2-2-6-15,-2 0 6 16,3 0 7-16,-3-2-3 16,-5 1 2-16,-3 0 4 15,-4-2-2-15,-3 1 0 16,-2-1 0-16,-3 3 1 16,-1-2 0-16,-1 2-1 15,-4 3-1-15,-1 0 1 0,-5 3 0 16,1 3-1-16,-3-3 2 15,-2 3-2-15,2 0 0 16,-5 0 1-16,1-2 1 16,-1 1 0-16,-1-1-1 15,0-1-1-15,-3 0 1 16,-2-1 2-16,-1 1-1 16,1-2-1-16,-2 2 0 15,-3 0 0-15,-1-1 0 16,0 1-1-16,0 1-2 15,-1-1 3-15,-1 2-3 0,-2 0 1 16,-4 4-45-16,-5 3-111 16</inkml:trace>
  <inkml:trace contextRef="#ctx0" brushRef="#br0" timeOffset="-127323.94">14864 12051 569 0,'-8'0'12'15,"1"0"3"-15,0 0-13 16,1-3 17-16,3 3-5 0,1 0-13 15,1 0-1 1,1 3-3-16,0-3 3 0,0 3 0 16,0-2 0-16,-2 0 1 15,2 1 6-15,0-1 8 16,2 1 6-16,-1 1 4 16,2-1 26-16,1 0-22 15,5 2-5-15,2-1-6 16,3 0-4-16,5-1-5 15,3 0-1-15,4-2-1 16,6 0 0-16,5-3-1 16,4 0 1-16,8-1-2 15,-1-3-3-15,3 0 5 16,-2-3 2-16,-1 3 1 16,-2-3-1-16,2 1-1 0,-5 1 1 15,-1-1 0 1,-7 2 6-16,-2 2-1 0,-6-1 4 15,-5 0-3-15,-2 1-1 16,-4 4-4-16,0-4-5 16,-2 4 2-16,-1-1-5 15,-1 1 1-15,-3 1 2 16,1 0-2-16,-2 0-2 16,0 0-1-16,-3 0 0 15,3 0 3-15,-5 0-3 16,1 0 1-16,-1 0-1 15,0 1 1-15,0-1-1 0,-1 0-2 16,1 0 2 0,0 2-9-16,-1-2-27 0,2 1-17 15,-3 1-27-15,1-1-19 16,1 2-61-16,0 0-143 16</inkml:trace>
  <inkml:trace contextRef="#ctx0" brushRef="#br0" timeOffset="-124361.57">16397 11235 207 0,'0'-5'52'0,"2"1"-46"15,-1-1 15-15,-1-1 14 16,3 2-23-16,0 0-3 16,0-1 5-16,2 0 34 15,-1 1-1-15,2 0 23 16,-5 0-16-16,2-1-1 0,-3 2-1 15,2-1-9 1,-2 2-29-16,1-1 16 0,-1 0 26 16,0 2-16-16,0 0-5 15,-1 1 18-15,1 0-2 16,0 0-8-16,0 0-10 16,0 0-3-16,0 0-5 15,-2 0-6-15,2 1 4 16,-1-1-11-16,-1 0-5 15,1 1 0-15,-3 5 3 16,-4 0 4-16,-2 4-5 16,-8 4-2-16,3 3 4 15,-4 0 1-15,-1 3-4 16,2 0-5-16,0 1 3 16,2 1-2-16,0 2 0 0,0 1 2 15,2 0-3-15,-1 2 0 16,0 2-3-16,3 1 0 15,-1-2 3-15,4 0-2 16,-1-2-1-16,3-2 1 16,-1-3-1-16,3-4 1 15,0-4-1-15,2-1 2 16,0-5-4-16,2-1-3 16,-1-4 0-16,2-2-7 15,0 0 1-15,0 0-3 16,0 0-2-16,0 0-9 0,0-3-21 15,-1-4-72-15,-1-1 13 16,2-3-48-16,0-7-58 16,3-2-266-16</inkml:trace>
  <inkml:trace contextRef="#ctx0" brushRef="#br0" timeOffset="-123745.69">16141 11335 548 0,'-3'-3'81'0,"1"1"-20"16,-1-3-18-16,2 1 64 15,-1 1-62-15,1 0-25 16,1 1 23-16,0 0 6 16,0 1-5-16,0-2-22 15,0 1 9-15,-2 1 5 16,2-2-4-16,0 2-7 0,0-1-1 15,0 2-13 1,0 2-5-16,-1-2-3 0,1 0-2 16,0 1-1-16,0 1-1 15,1-1 0-15,2 2 1 16,2 3 9-16,2 0 0 16,5 5 0-16,2 1-5 15,2 0-1-15,-1 2 1 16,4-1 1-16,-1 3 0 15,2 0-3-15,-2 1 1 16,2 1 2-16,0 2 1 16,-1-1-1-16,-1 3-3 15,0-1 2-15,-5 0-3 16,2-1 1-16,-3-2-3 0,0-2 2 16,-2-6-1-16,-2 0 0 15,-3-3 0-15,-1-4-6 16,-1 1-9-16,-1-1-24 15,0-2-36-15,0 2-27 16,-2 1-97-16,-6 1-132 16</inkml:trace>
  <inkml:trace contextRef="#ctx0" brushRef="#br0" timeOffset="-117507.47">14703 12598 626 0,'0'-2'76'0,"-3"-3"-6"15,1 4-26-15,-1-2-36 16,3 3-8-16,0 0-3 0,2 0 0 15,-4 0 3-15,4 0 1 16,-2-1 14-16,0 1 29 16,0 0 6-16,0 1 8 15,0-1-11-15,0 0-25 16,0 0-5-16,0 0-6 16,-2-1-3-16,2 1-3 15,-1-3 1-15,-2 1 1 16,2-3 6-16,-4 2-3 15,0-2 4-15,-1 3 5 16,0 0-6-16,-5 0-1 16,5 0 1-16,-2 2 1 15,-1 2-7-15,-1 0-1 0,1 5 6 16,-2 3-1-16,-1 2-1 16,3 5-1-16,2 3 0 15,-2 4 2-15,5 4-6 16,1 2-3-16,3-3-1 15,0 2 0-15,4-6 0 16,2-3-1-16,4-4 0 16,1-4 1-16,4-4 1 15,1 0 0-15,5-4-1 16,4-2 0-16,4-5-1 16,0-3 2-16,1-1-2 15,-1 0 2-15,-7-1-2 16,-2-3-1-16,-5 1 1 15,-2-3 1-15,-3-4-1 0,1-7 0 16,-4 1-1-16,-2-4-1 16,-5-2 1-16,-3-1-1 15,-3 1-5-15,-3 2 5 16,-3 3-4-16,1 5-1 16,-3 7-7-16,-2 6-11 15,-4 10-6-15,-3 10-10 16,-2 9-13-16,-5 8-28 15,2 7-42-15,5 3-29 16,3 1-72-16</inkml:trace>
  <inkml:trace contextRef="#ctx0" brushRef="#br0" timeOffset="-112150.46">15229 12550 664 0,'-3'-3'91'0,"-1"-1"-24"15,-2-1 0-15,0 3-24 16,2 1-27-16,2-1-6 16,-1 2-2-16,2 2-4 0,-4-1 8 15,0 1 12-15,-2 2 4 16,-5 2-1-16,0 3-1 15,-3 4-5-15,-1 1 1 16,-3 3-2-16,2 4-2 16,-1 3-4-16,3 3 2 15,2-2-4-15,4 1-3 16,3-2 0-16,4-3 1 16,2-1-2-16,5-4-3 15,2 0 2-15,1-2-2 16,8-2-1-16,-2-1-3 15,5-3 1-15,2 1 1 0,-1-3-3 16,5 1 2-16,0-6-2 16,3-1 2-16,-1-5-2 15,3-3 1-15,-2-4-1 16,-2-2 1-16,-2-2-1 16,-4 0 0-16,-4-3 1 15,-3-1-1-15,-1-1 0 16,-6-1 0-16,-1-2 2 15,-3-1-2-15,-5 0 1 16,-4 0-1-16,-2 0 0 16,-5 1 0-16,-2 4 0 15,-2 2-1-15,-1 4 1 0,1 6-1 16,-3 3 0-16,-3 7-1 16,-1 6-9-16,-2 6-16 15,-1 9-32-15,-1 7-29 16,2 4-77-16,5 5-83 15</inkml:trace>
  <inkml:trace contextRef="#ctx0" brushRef="#br0" timeOffset="-107248.71">15775 12609 288 0,'5'-5'208'16,"-2"1"-159"-16,1 0-5 15,-4-1-9-15,1 2-13 0,1 1 5 16,-1 0 2-16,0-1-6 16,2 1 8-16,-2-1 40 15,1 0-11-15,-2-2 10 16,1 4 1-16,-1-2-14 15,-1-1-30-15,-1 1-2 16,1 2 5-16,-2-1-13 16,2 1-3-16,-2 2-8 15,-4 2-6-15,-3 2 2 16,-6 4 1-16,-4 4 7 16,-3 6-2-16,1 3 4 15,3 2-5-15,1 1 0 16,4 3-1-16,3-1-3 15,3-1-2-15,2-1 3 16,5-2-1-16,1-4 1 0,3 0-2 16,2-3 1-16,3-4 0 15,2-1 2-15,1 0-4 16,0-4 0-16,6 0 6 16,1-1-4-16,2-3 0 15,2-3-2-15,5-3 0 16,-1-3 0-16,1-1 0 15,-3 0 3-15,0-4-4 16,-3-2 1-16,-4 0-1 16,0-6 6-16,-3-2-6 0,-1-3 1 15,-2-4-1 1,-4-5 1-16,0 0-1 0,-2-6 0 16,-3 3 0-16,-4 2-5 15,-3 6 2-15,-6 5-3 16,2 8-7-16,-9 6-30 15,-6 9-16-15,-6 11-54 16,-5 9-114-16,-1 11-172 16</inkml:trace>
  <inkml:trace contextRef="#ctx0" brushRef="#br0" timeOffset="-104570.38">16447 12617 644 0,'-3'-8'37'16,"-2"0"38"-16,-1 0-1 15,1 1 5-15,1 1-37 0,-2 0 26 16,2 3-47-16,-1 2 15 16,-2 1-35-16,-1 0 6 15,-5 4 14-15,-3 3 0 16,-5 8 0-16,1 1 8 16,-1 9-6-16,-1 6 0 15,0 6 1-15,5 1-10 16,2 2-10-16,5-2 1 15,5-5 0-15,5-6-5 16,5-3 1-16,4-4 0 16,4-3 3-16,4-5-3 15,3-3 0-15,3-7 2 0,4-2-1 16,1-7 0-16,2-6-2 16,-2-2 1-16,-3-5-1 15,-1-2 2-15,-7-4-2 16,-4-2-2-16,-4-3-5 15,-4-1 7-15,-5-4-6 16,-3 3 2-16,-2 5 2 16,-4 5-8-16,-3 9-7 15,0 6-34-15,-5 9-2 16,-5 9-46-16,-3 12-94 16,-2 9-99-16</inkml:trace>
  <inkml:trace contextRef="#ctx0" brushRef="#br0" timeOffset="-102792.14">17374 11172 557 0,'2'-7'53'16,"-2"2"25"-16,0-1 9 15,-2 3-39-15,1-1-5 16,1 3-21-16,-2 1-1 16,2-2 8-16,0 2 5 15,0 0 14-15,0 2-2 16,0-2-8-16,-1 0-9 0,1 0 0 15,0 1-12-15,-2-1-6 16,1 1-3-16,1 2-6 16,-9 2 9-16,1 4 8 15,-4 8-7-15,-4 2-5 16,-5 6-3-16,5-1 1 16,-2 2-3-16,4 1-1 15,-2 0 0-15,-1 2 0 16,0 0-2-16,0-2 4 15,1 1-3-15,2-4 0 16,1-4-1-16,1 0-5 16,4-4-14-16,0-2-12 0,5-5 2 15,0-2-1 1,1-3-9-16,1-1-21 0,1-3-3 16,0 0-22-16,0 2-10 15,0-4-60-15,1 0-201 16</inkml:trace>
  <inkml:trace contextRef="#ctx0" brushRef="#br0" timeOffset="-102484.76">17128 11217 792 0,'0'-7'102'16,"-3"-1"10"-16,-1 0-25 16,2 3-46-16,0 3-31 15,2 2-10-15,2 2 3 16,2 6 15-16,1 4-5 16,4 2 8-16,7 9-5 15,4 0-8-15,4 1-7 16,1 1 2-16,0 1-2 15,0 1-1-15,-3 2-7 16,-3 5-37-16,-2 7-42 16,-4 5-113-16,-3 6-116 15</inkml:trace>
  <inkml:trace contextRef="#ctx0" brushRef="#br0" timeOffset="-101270.92">17282 12674 578 0,'-5'-3'73'0,"4"0"15"15,-3-2 14-15,-1 1-6 16,5 2-31-16,0 2-15 15,0-1-11-15,0 1-6 16,0-2 5-16,0 2-15 16,0 0-1-16,3 0-4 15,-3 0-10-15,2 0-3 0,-2 2-4 16,2-1-1-16,0 4 7 16,2 4 1-16,2 3-3 15,2 3 0-15,3 2 1 16,0 1-5-16,0 2 1 15,2-1 1-15,-3-1 0 16,1 0-3-16,2-2 3 16,-4-2-2-16,-1-2-1 15,0-3 4-15,-3-4-4 16,-2 0 0-16,-2-3 2 16,1-2-1-16,-2 1 0 15,2-1 4-15,-2 0-4 16,0 0 3-16,0-1 0 0,0-1 2 15,4-3 1-15,4-4 1 16,3-4-4-16,6-7-2 16,5-3-1-16,3-8-1 15,5-8 2-15,5-7-2 16,5-3 2-16,5-4-2 16,5 4 1-16,86-83 1 15,-118 115 7-15,-3 3-3 16,3 1 10-16,-5 3-15 15,18-14 2-15,-1 5-2 16,0 2 0-16,-3 4 1 16,-5 2-2-16,-3 4 0 0,-6 2 2 15,-4 1-2-15,-6 2 0 16,-2 2 0-16,-1-1-1 16,-1 1-3-16,1 0 1 15,0 1-14-15,-3 1-25 16,-6 6-4-16,-9 7-121 15,-10 9-355-15</inkml:trace>
  <inkml:trace contextRef="#ctx0" brushRef="#br0" timeOffset="-99897.45">14898 13283 629 0,'-3'4'59'0,"0"-4"29"15,-1 0 0-15,-1-4-18 16,1 4-33-16,4 0-29 16,0 0-7-16,3 0 0 15,4 0 32-15,8 2 2 0,14-2-7 16,17-2 0 0,19-4-9-16,20-5-2 0,20-6 4 15,17-5-15-15,11 0 3 16,3-2 3-16,-2 2-4 15,-14 6 0-15,-19 3-5 16,-25 8-3-16,-23 3 0 16,-17 4 0-16,-16-1-1 15,-10-1 0-15,-3 0 1 16,-5 2-2-16,-2-4 2 16,3 2 0-16,-6 0-2 15,6 2-26-15,0 0 16 16,3 5-82-16,4 2-101 15,11-1-73-15</inkml:trace>
  <inkml:trace contextRef="#ctx0" brushRef="#br0" timeOffset="-99314.04">17274 12560 132 0,'4'-7'439'0,"1"1"-353"15,-5-4 9-15,0 3-18 16,-1 0-42-16,-1 2 33 16,-1 2-50-16,0-1-5 15,-4 1-3-15,2 0 1 16,-4 2 4-16,-5 1-9 15,-3 4 4-15,-4 2 0 0,-4 1 10 16,-4 8 5 0,1 2-7-16,-1 6-1 0,-3 5 1 15,0 7-6-15,5 6-8 16,2 1 0-16,3 2-2 16,6-3 1-16,6-6 0 15,6-1-3-15,6-7 0 16,4-3 0-16,3-4 1 15,4-6 2-15,1-3-3 16,6-3 4-16,3-8-4 16,0 0 4-16,5-4-4 15,2 0-16-15,-3-2-22 16,1 3-35-16,-3-4-48 16,-3 4-36-16,-7-2-71 0</inkml:trace>
  <inkml:trace contextRef="#ctx0" brushRef="#br0" timeOffset="-99054.65">17035 12862 915 0,'-14'-1'31'0,"2"-2"49"16,2-3-8-16,3-1-30 15,4 4-42-15,5 0 0 16,6 2 0-16,6-3 0 16,5-2 0-16,11-4-1 15,9-5-8-15,5-2-10 0,3-4 0 16,3-1-47-16,-4 3-68 16,-3 2-30-16,-3 3-26 15</inkml:trace>
  <inkml:trace contextRef="#ctx0" brushRef="#br0" timeOffset="-98705.65">17753 12560 934 0,'-1'-9'93'16,"1"1"-27"-16,-3 1-17 16,1 1-38-16,2 6-11 15,2 2-4-15,-2 2 4 16,0 5 14-16,0 5-6 16,3 6 0-16,0 6 3 15,2 8-2-15,0 3-2 16,-2 5-3-16,-2 3-2 15,0 6-1-15,-3-1 1 16,-1 6-2-16,-4 2-18 16,1-2-17-16,-2-3-21 0,4-7-24 15,4-10-53-15,0-9-1 16,4-13-78-16</inkml:trace>
  <inkml:trace contextRef="#ctx0" brushRef="#br0" timeOffset="-98474.18">17834 13081 812 0,'0'-9'105'0,"0"0"71"15,-4 1-100-15,2 1-7 0,0 2-35 16,2 3-23 0,0 2-7-16,3 0-2 0,5-1 3 15,6 0-3-15,8-4 0 16,9 0 0-16,10-5-2 15,4-3-2-15,6-1 0 16,2-2-13-16,-3 4-45 16,-4 1-61-16,-6 3-82 15,-4 5-77-15</inkml:trace>
  <inkml:trace contextRef="#ctx0" brushRef="#br0" timeOffset="-98353.19">18396 12983 710 0,'0'1'132'15,"-1"-2"-49"-15,-2-2-14 16,-2-2-23-16,4 2-46 0,1 0-28 16,1 2-158-16,2 1-267 15</inkml:trace>
  <inkml:trace contextRef="#ctx0" brushRef="#br0" timeOffset="-90384.48">8325 11455 216 0,'137'-127'0'16</inkml:trace>
  <inkml:trace contextRef="#ctx0" brushRef="#br0" timeOffset="-78631.51">13598 11523 824 0,'-2'-13'65'0,"1"0"56"15,-4-1-55-15,2 4-10 16,-1 6-36-16,4 2-15 15,0 2-5-15,0 0 0 0,3 2 0 16,-2 5 2 0,2 4 10-16,2 6-5 0,-1 8 0 15,1 4-3-15,0 2-1 16,-2 2-2-16,0 0 1 16,-1 2-2-16,-1 2 0 15,1 0-5-15,1-1-16 16,-1 0-28-16,-1-3-24 15,1-1-54-15,-2-3-59 16,-2-7-88-16</inkml:trace>
  <inkml:trace contextRef="#ctx0" brushRef="#br0" timeOffset="-78300.81">13730 11467 864 0,'-4'-12'117'16,"-3"1"-29"-16,2 1-20 16,2 4-42-16,1 5-22 15,4-1-4-15,-1 4-10 16,4 1 10-16,7 2 5 0,1 4-1 15,6 7 5 1,5 4-3-16,-1 10 1 0,2 6 0 16,-1 7-3-1,0 3-2-15,-5 4 1 0,1 4-3 16,-8 8 0-16,-7 6-22 16,-10 10-61-16,-10 9-121 15,-11 5-247-15</inkml:trace>
  <inkml:trace contextRef="#ctx0" brushRef="#br0" timeOffset="-77492.92">13750 13029 785 0,'-8'-6'69'0,"0"-1"40"15,3-2-34-15,-1-1-39 16,2 3-19-16,2 0-11 16,4 0-3-16,-1-1-1 15,5-1 2-15,1 1 2 0,2-2 4 16,0 2 1 0,4 0-2-16,0 0 0 0,1 2-4 15,-3 3-2-15,-2 3-3 16,3 0 2-16,-3 3 0 15,-2 3 0-15,3 2 0 16,0 3-1-16,-5 3 3 16,2 2-3-16,-3 5 4 15,-7 1 2-15,-1 6-2 16,-5-2 2-16,-5 4-2 16,-5 0 3-16,-3-2 0 15,3 0 3-15,0-6-9 16,1-4 2-16,4-3-2 15,7-8-1-15,0-1 2 16,6-4-3-16,1-2 1 0,0 0 4 16,1 0-4-16,-1-2 2 15,3 1-3-15,0 1 0 16,4-3 7-16,4-4-5 16,9-2 0-16,6-1-2 15,5-3 0-15,4-2-5 16,-1 2-16-16,-3 4-21 15,-2 1-21-15,-4 1-27 16,-7 5-97-16,0 0-16 16,-2 2-203-16</inkml:trace>
  <inkml:trace contextRef="#ctx0" brushRef="#br0" timeOffset="-77151.69">14044 12824 940 0,'-9'-11'36'15,"1"-2"70"-15,-1 0-31 16,2-2-17-16,1 11-30 15,6-1-23-15,0 2-5 0,0 3-2 16,6 5 2 0,0 2 3-16,1 4 4 0,8 7 1 15,1 8-2-15,2 4-3 16,-1 6-2-16,-4 5 2 16,-4 8-3-16,-6 5-6 15,-4 8-25-15,-11 7-44 16,-9 7-111-16,-10 8-228 15</inkml:trace>
  <inkml:trace contextRef="#ctx0" brushRef="#br0" timeOffset="-74846">17953 13285 307 0,'-2'0'79'0,"4"0"-17"16,-2 0-30-16,0 0 3 15,1 0-19-15,-1-2-7 16,0 4-4-16,0-4-1 16,0 2-1-16,0 2 1 15,0-2-2-15,0 0-2 16,-1 0-1-16,1 2 0 15,1-1-2-15,1 1-5 16,1-1-4-16,-2 2-4 0,4 0-9 16,-2 0-21-16,3-1-27 15,-3 1-13-15</inkml:trace>
  <inkml:trace contextRef="#ctx0" brushRef="#br0" timeOffset="-71073.64">18523 12654 816 0,'-3'-17'63'0,"-8"1"43"16,-1-2-26-16,-1-2-18 15,4 5-17-15,3 6-8 16,3 3-21-16,0 1-10 15,3 4-5-15,3 2-1 16,-3-1 0-16,3 3 0 16,0 3 12-16,3 1-3 15,3 5 0-15,4 2 0 0,1 3-3 16,2 1 1 0,-2 3-1-16,2 1-3 0,-2 3-1 15,-1-2 0-15,-1-1-1 16,0-5-1-16,-3-6 1 15,0-2 1-15,2-9 5 16,6-9 3-16,7-9-3 16,7-9 2-16,10-11-2 15,12-6-4-15,4-5-1 16,2-4-2-16,1 1 0 16,0-2 4-16,-5 3-4 15,-7 4-3-15,1 7 3 16,-10 8 1-16,-7 6 0 15,-8 12-1-15,-10 3-1 16,2 5-4-16,-19 3-10 0,3 6-4 16,-1 2-3-16,-5 4 14 15,-8 6-50-15,-1 6-45 16,-7 5-48-16,-3 4-112 16</inkml:trace>
  <inkml:trace contextRef="#ctx0" brushRef="#br0" timeOffset="-70292.04">17343 11422 199 0,'12'-7'0'0,"3"2"-1"15,1 0-10-15,5-3-57 16</inkml:trace>
  <inkml:trace contextRef="#ctx0" brushRef="#br0" timeOffset="-69702.83">17583 11304 282 0,'-7'-3'127'15,"0"-1"-52"-15,2 0-25 16,0 0 1-16,1 2 1 16,1 0-18-16,0 2-6 15,-2-2-12-15,2 1 0 16,-1 1 3-16,1 0 13 16,-2-2-7-16,2 4-11 15,-4-2 14-15,3 0 7 16,1 1 14-16,-2-1-9 15,4 2-13-15,-1-2-9 0,2 0-4 16,0 0-3-16,0 1 0 16,0-1-1-1,0 0 0-15,-1 0 1 0,1 0-1 16,0 0 0-16,0 0 4 16,0 0-3-16,-2 0-4 15,4 0-5-15,-2 0-2 16,-2 0 0-16,4 0 0 15,-2 0-5-15,0 0-2 16,0 0-1-16,0 0 8 16,0 0 0-16,-2-1 0 15,4 1 0-15,-4 0 0 16,2 0 2-16,0 0-2 16,0 0 1-16,0 1-1 0,0-1 1 15,0 0-2-15,-2 0 2 16,2 0-2-16,0 1-5 15,-1-1-15-15,1 2-9 16,-2 2-15-16,-1 0-32 16,2 0 5-16,-6 2-13 15,0 1-29-15,0-2 8 16,-3 1-73-16,-3-1-13 16</inkml:trace>
  <inkml:trace contextRef="#ctx0" brushRef="#br0" timeOffset="-68832.08">17611 11093 544 0,'8'-10'69'15,"-2"-5"26"-15,-3 0 1 16,-2-3-17-16,-1 1-9 16,-1 2 1-16,-1 1-21 15,1 2-12 1,-5 3-11-16,3 2 2 0,-5 1-15 16,-7 4-1-16,-2 4-9 15,-7 5 5-15,-9 8 1 16,-3 5 2-16,-1 5-4 15,1 3 1-15,2 2-5 16,2 2-1-16,6-1 0 16,2 2-1-16,4 0-1 15,1 1 0-15,0-2-1 0,5 0 0 16,1-1 2 0,2-1 2-16,4-2-3 0,2-2 1 15,2-4 1-15,3 1-1 16,2-5 1-16,4 0-1 15,3-1 3-15,3-1-3 16,4-2 2-16,4-4 1 16,2-2-2-16,8-7 2 15,7-6-1-15,4-5-2 16,7-5 0-16,3-3 0 16,1 1-1-16,-5 2-1 15,-7 4-5-15,-9 2 3 16,-11 4-3-16,-4 1-4 15,-7 2-15-15,-2 0 1 16,-2 2-18-16,-2 0-4 0,-2 2-8 16,-1 0-37-16,0-2-23 15,-1 1 24-15,-2 2-77 16,-2 0-133-16</inkml:trace>
  <inkml:trace contextRef="#ctx0" brushRef="#br0" timeOffset="-68426.38">17324 11486 591 0,'-10'0'23'16,"3"0"19"-16,-2-1 19 16,3-1 29-16,2-1-48 15,2 3-18-15,1-2-13 16,2 2 0-16,-1 0-3 16,2 0 1-16,-2 0 10 15,0 2 15-15,4-2 10 16,4 0-11-16,2-2-11 0,5-3-8 15,4-1-9-15,7-3-1 16,2-1-4-16,5-2 1 16,0 1-1-16,-1-3 0 15,1 3-21-15,0 0-33 16,-3 1-31-16,-3 2-14 16,0 4-53-16,-8-2 27 15,-6 6-106-15</inkml:trace>
  <inkml:trace contextRef="#ctx0" brushRef="#br0" timeOffset="-67901.61">17301 11057 658 0,'-4'0'25'0,"-1"-1"21"16,1-1 6-16,-1 1-15 0,4 2-29 16,1 4 31-16,0 3 12 15,3 1-19-15,0 3-7 16,3 3 1-16,0-3 11 16,2 0-19-16,2 0-6 15,-4 0-6-15,0-1 5 16,1-2 0-16,-3 0-3 15,-1 1-3-15,1 0 2 16,0 1 0-16,0 4 9 16,1 5-3-16,1 3-3 15,0 6-3-15,1 5-1 16,-1 5-3-16,4 3-1 0,-2 3-2 16,1 1 0-1,2 1-13-15,0 0-33 0,1-2-37 16,3-6-90-16,-3-5-64 15</inkml:trace>
  <inkml:trace contextRef="#ctx0" brushRef="#br0" timeOffset="-66252.75">18235 11139 541 0,'1'0'8'0,"-1"-2"12"0,0 1 7 15,0-3-27-15,3 1 4 16,1-1 11-16,1 0 14 16,-2-2 12-16,0 1 8 15,0-1 28-15,-3-2-26 16,0 0-7-16,-1 0 9 15,-1-2-21-15,-1 0 15 16,-1 0-24-16,-4 2-11 16,2 1 11-16,-1 0-11 15,-2 4-5-15,-4 1 0 0,-1 2-4 16,-5 4 3 0,-2 4 2-16,-2 4 1 0,-3 2 0 15,3 3-4-15,1 3-1 16,4-3 0-16,3 2-4 15,5-2 0-15,2-3 0 16,3 1 0-16,5-3 0 16,5-3 1-16,1-1 1 15,2-3-1-15,1-2-1 16,2-2 1-16,3-1-1 16,1-4 1-16,0-1-2 15,2-4-1-15,2-2 0 16,-3-4-1-16,0 0 3 15,1-4 0-15,-2 0 0 0,0-1 1 16,-5 2-1-16,0 2 1 16,-2 6 5-16,-5 1 2 15,0 5-2-15,-2 3-5 16,-1 1-2-16,0 0-2 16,0 4 3-16,0 0 1 15,2 5 0-15,-1 5 8 16,1 5-6-16,-1 3 1 15,3 3 6-15,0 6 4 16,0-1-8-16,2 4 8 16,0 0-10-16,0 4 1 15,1-3-5-15,1 1 6 16,0-4-5-16,-1-3 1 0,2-3-2 16,-3-5 1-16,-2-6-1 15,-2-6 1-15,0-5 1 16,0-1 4-16,-2-6 0 15,0-1 1-15,3-6-4 16,2-5-2-16,4-6-1 16,0-7 0-16,1 0 0 15,2-1 0-15,0 0-1 16,0 1 1-16,1 2-6 16,0 2-2-16,1 5-5 15,-2 2-4-15,1 4-25 16,-2 5-18-16,-2 4-6 15,1 4-79-15,-2 3-23 0,-4 4-3 16,1 2-173 0</inkml:trace>
  <inkml:trace contextRef="#ctx0" brushRef="#br0" timeOffset="-65823.08">18553 11379 715 0,'0'1'60'15,"0"-2"-10"-15,0 1-13 0,0-1-4 16,-1-1-16 0,0 5 8-16,1 1 39 0,-2 1-27 15,-2 4 0-15,0 2-4 16,-1 6 2-16,1-3-21 15,1 3-5-15,0 0 0 16,0-1 2-16,6-1-5 16,1 1 1-16,1-3-2 15,4-3-1-15,-1 1-1 16,3-5 2-16,1-6 1 16,1 0-3-16,2-9 1 15,3-5-2-15,1-6-1 0,-2-5 1 16,0-3-2-1,-3-2 0-15,-6-1 0 16,-1 1 1-16,-7 1-1 0,-6 4 0 16,-1 6-3-16,-4 8-7 15,-6 9-23-15,-7 13-35 16,-6 12-67-16,-4 10-148 16</inkml:trace>
  <inkml:trace contextRef="#ctx0" brushRef="#br0" timeOffset="-60625.51">15697 11454 551 0,'2'-4'0'0,"-2"2"-143"0,1 2 96 16,3 5-30-16</inkml:trace>
  <inkml:trace contextRef="#ctx0" brushRef="#br0" timeOffset="-60229.59">15635 13208 462 0,'-4'0'31'0,"1"0"0"15,1-3-22-15,-1 2-3 16,0-1-6-16,2 1-16 16,-1-1-84-16,1 1-57 15</inkml:trace>
  <inkml:trace contextRef="#ctx0" brushRef="#br0" timeOffset="-59845.77">15747 11546 623 0,'-2'2'4'16,"-1"-2"11"-16,0-1-8 0,-1-3-7 15,1 4-3-15,3 0-26 16,0 5 26-16,0 1-27 16,0 0-29-16,0 6-30 15,0-2-17-15</inkml:trace>
  <inkml:trace contextRef="#ctx0" brushRef="#br0" timeOffset="-56839.82">19022 13087 312 0,'-1'-12'197'16,"-1"2"-147"-16,-2-1-1 16,1 3-32-16,-2-1 9 15,1 6-8-15,3-2-3 16,-1 5 1-16,2-3 5 15,-1 3 9-15,1 3 4 16,0-3-9-16,-2 0 1 16,-1 0 3-16,0 0-9 15,-1 0 1-15,-1 0-7 16,0 0-3-16,0 2 1 16,0-2-1-16,2 2 1 0,2-1 3 15,1-1-2-15,-2 0-5 16,4 0-1-16,-2 2 3 15,1-2-2-15,4 0 5 16,5-3 10-16,7-1-12 16,6-1-8-16,7-2 2 15,3-4-5-15,0-2 2 16,1 0-2-16,-2-1 2 16,-2 2 1-16,-2-1 2 15,-4 0-1-15,-2 1 2 16,-2 1 0-16,-4 2-3 15,-3 2 0-15,-1-1-3 0,-2 5 0 16,-3 1-1-16,-3 2-15 16,0 2-26-16,-5 4-20 15,-8 8-105-15,-8 5-134 16</inkml:trace>
  <inkml:trace contextRef="#ctx0" brushRef="#br0" timeOffset="-56472.83">18836 13237 875 0,'-8'-1'24'0,"1"-1"84"16,4-6-53-16,2-1-33 15,4 2 0-15,5 1-1 16,6-5-3-16,5 3-8 15,8-1-1-15,6 0 0 16,4-1 0-16,4-1-7 16,-1-1 1-16,-4 3 0 15,-1-3 3-15,-5 3-2 16,-5 0 1-16,-2 1 0 16,-8-1-3-16,-3 3 1 15,-2 1 1-15,-4-1-2 16,-2 2 0-16,-2 0 0 15,0 2-2-15,-1-1 0 16,-1 3-16-16,0-2-21 0,-1 2-24 16,-4-3-45-16,-2 3-90 15,-8 0-143-15</inkml:trace>
  <inkml:trace contextRef="#ctx0" brushRef="#br0" timeOffset="-33577.11">5057 12640 430 0,'0'-1'202'0,"-2"-1"-146"15,1 2-10-15,-3 0-17 0,4-3-15 16,0 3-7-16,0-4 2 15,4 1-1-15,-1 1-2 16,0-1 13-16,0 2 20 16,-2 1 18-16,-1 0-8 15,2 0-8-15,-2-1-1 16,0 1-14-16,-2 0-3 16,2 0-3-16,0 0-3 15,0 0 1-15,2 0-5 16,-2 0-4-16,1 0 3 15,-1 0-3-15,0 0 0 0,0-2 7 16,0 2-1 0,0 0-3-16,-1 0-2 0,-1 0-1 15,1 0-5 1,-2 2 1-16,-5 1-4 0,-2 3 3 16,-5 2-4-16,-3 6 3 15,-1-1 0-15,1 6-2 16,-2 2-1-16,1 4 4 15,1 1-4-15,0 3 2 16,3 3-1-16,2-1-1 16,0 1 1-16,2-3 0 15,2 2 0-15,-1-2-1 0,3 0 1 16,2 0-1 0,0-1 2-16,-1 0-2 0,6-1 7 15,0-2-5-15,0 0 1 16,0-2-3-16,5-1 2 15,-1 0 2-15,1-1 4 16,-1 0-2-16,2-1-4 16,3 0 4-16,0-3-1 15,2 1-3-15,0-3 6 16,0-1-3-16,0-2-2 16,2 0 0-16,-1-4 4 15,2-1-1-15,0-2 1 16,1-2 2-16,0-1-1 15,3-1-1-15,-2-2-1 16,2-1 2-16,1-1-3 0,-2-2-3 16,2-4 5-16,-1-1-2 15,1-1-2-15,2 0 2 16,-3-4-5-16,0-1 7 16,3-1-3-16,-3-1-2 15,1-3-1-15,0-4-1 16,1 3 2-16,1-4-1 15,-3 1 0-15,4-1-1 16,-3 2 2-16,0-1-1 16,0 4-1-16,-4-5 3 15,3 3-1-15,-2 0-2 16,-4-1 0-16,2 0 0 16,-3 2 3-16,-3-3 0 15,1 1-3-15,-2 4 1 0,2-1 0 16,-4 3-1-16,1 4-1 15,-3 7-2-15,-2-2 0 16,1 8-22-16,-2 1-19 16,-2 5-13-16,-4 1 6 15,-1 10-12-15,-4 4-60 16,-5 3-113-16,4 4-109 16</inkml:trace>
  <inkml:trace contextRef="#ctx0" brushRef="#br0" timeOffset="-32886.69">5212 12950 674 0,'-9'0'86'16,"-4"0"11"-16,2 0 31 15,2 0-59-15,4 0-36 0,0 1 2 16,3-1-3-16,2 0-4 16,0 0-1-16,-1 0 2 15,1 0 1-15,1 2-8 16,-1-2-2-16,0 0-8 15,0 0 1-15,2 0-5 16,-2-2-2-16,7 2 9 16,2-3-1-16,5-1-8 15,6-4 1-15,4-3-7 16,1-4 2-16,1-2-1 16,-5-2 1-16,4-3-2 15,-1 0 3-15,-2-3-2 16,-2 0 1-16,-1 3 2 15,-5 2 2-15,-3 4 0 16,-3 6-1-16,0 3-2 0,-4 3-2 16,-1 1-1-16,1 2-2 15,-2 2-1-15,0-1 0 16,3 2 3-16,0 0 2 16,1 1-2-16,4 1 3 15,-1 2-2-15,3 5 3 16,1 2 0-16,-3 3-1 15,6 4 2-15,-4 2 1 16,0 0-2-16,1 1 2 16,-1 1-2-16,3-1-2 15,-3 1-1-15,-1-3 0 16,-1-1-1-16,-1 1 1 0,-5-3-1 16,0-2-1-1,0 1-9-15,-4-2-20 0,-2 3-19 16,-2 4-16-16,-2 3-20 15,-5 3-115-15,-2 5-288 16</inkml:trace>
  <inkml:trace contextRef="#ctx0" brushRef="#br0" timeOffset="-32031.08">5300 13718 359 0,'-3'-2'16'0,"0"-1"25"15,-2 0 15-15,2 2-45 16,-1-1-3-16,3 1 16 15,-2-1 41-15,0-1 6 16,1 3-19-16,-1-4 12 16,0 1 8-16,3-2 20 15,-3 0-14-15,0 1-22 16,0-1-12-16,-3 2 4 16,2 1-10-16,1 0-6 15,-2 1-12-15,1 2-6 16,-2 3-5-16,0 3 2 15,-3 1 5-15,1 6-1 16,1 3 6-16,-3 0-6 0,5 2 4 16,2 3-8-1,0-2 2-15,3 1 2 0,1 1-7 16,1 3-2-16,3-4 1 16,2 2-3-16,0-4-1 15,2 0 5-15,1-4-4 16,3-1 1-16,-1-5 0 15,2 1 0-15,-2-6-1 16,3-1 2-16,-1-3-3 16,-3 0-1-16,3-3 3 15,-2-3-4-15,0-2 0 16,2-1 1-16,-1-6-2 0,0-4 2 16,1-3 1-1,-2-2-2-15,-2-3-1 0,-4 0 1 16,0 1 0-16,-3 0 0 15,-3 2-1-15,-3 2 0 16,-1 0 1-16,-4 2-2 16,1 3 1-16,-4 4 0 15,-1 0-3-15,0 6-3 16,-4 4-3-16,-1 8 0 16,-3 9-11-16,-4 9-10 15,0 10-19-15,3 8-15 16,3 10-48-16,6 3-219 15</inkml:trace>
  <inkml:trace contextRef="#ctx0" brushRef="#br0" timeOffset="1936.25">15639 14633 648 0,'-3'-7'132'0,"-2"-1"6"0,-1-2-21 15,0-2-39-15,0 3-6 16,1 3-3-16,-2-3-30 16,4 4-1-16,0 1-1 15,1 3-11-15,2 1-9 16,-2 0-6-16,4 1-8 16,-2 4-2-16,-2 8 16 15,1 10 9-15,0 13-19 16,-1 11-6-16,2 9-1 15,2 1 5-15,0 5-5 16,3-3-4-16,0-1-3 16,5 0-17-16,-2-4-11 15,-1-7-11-15,-2-8-7 0,3-9-22 16,-2-10-61 0,-1-7-100-16,3-12-130 0</inkml:trace>
  <inkml:trace contextRef="#ctx0" brushRef="#br0" timeOffset="2488.96">16070 14777 750 0,'-3'-6'107'16,"-1"1"-28"-16,2 2-17 15,-3 1-25-15,2 2-19 16,1 2-5-16,-2 1 6 16,-2 4 14-16,-3 0-5 15,-2 7 2-15,-1 1-1 16,1 2-2-16,0 4-6 15,2 4-2-15,1 3-5 16,0 5 0-16,6 1-4 16,2 0-6-16,2-1-2 15,5-2-2-15,2-6 4 16,5-6-4-16,3-3 0 0,4-4 3 16,0-6-3-16,3-6 2 15,0-6-1-15,0-7 1 16,-4-7 2-16,2-6-2 15,-3-8-4-15,-4-5 4 16,-2-1-4-16,-5-2-1 16,-4 3-2-16,-5 1 2 15,-4 4-1-15,-1 2 3 16,-4 9-4-16,-1 3-1 16,-2 8-3-16,0 9-3 15,-7 7 1-15,1 9-11 16,-5 6-20-16,0 6-31 0,2 4-35 15,7 0-83-15,6 0-90 16</inkml:trace>
  <inkml:trace contextRef="#ctx0" brushRef="#br0" timeOffset="2853.03">16538 14541 910 0,'-7'-12'114'0,"3"2"-16"15,-1 0-25-15,-3 1-12 16,8 6-29-16,0 3-12 15,-2-2-7-15,2 2-4 16,2 5-4-16,-2 1 18 16,5 8 15-16,0 7-30 15,1 8 4-15,2 5-2 16,-2 4-8-16,5 2-2 16,-2 3 4-16,-1 0-4 15,2 4-40-15,-2 0-18 0,-1 0-13 16,-1 3-88-1,-4-1-238-15</inkml:trace>
  <inkml:trace contextRef="#ctx0" brushRef="#br0" timeOffset="5417.6">15486 15530 767 0,'-3'-4'85'0,"0"-2"18"16,0 2-28-16,-1 0-35 16,4 4-33-16,0 0-7 15,1 0 0-15,4 1 4 16,2 1 8-16,2-1 1 16,4-2 11-16,7-1 0 15,0-3-6-15,2-3-4 0,1-5-8 16,1-1-4-1,-2-1 4-15,-2-2-6 0,-2 5 0 16,-4 2 0-16,-1 3-17 16,-5 3-35-16,-1 4-2 15,0 4-46-15,-4 4-58 16,0 6-113-16</inkml:trace>
  <inkml:trace contextRef="#ctx0" brushRef="#br0" timeOffset="5709.09">15547 15707 863 0,'-12'5'82'0,"2"-2"18"16,2-6-29-16,1 0-16 15,2 1-41-15,7 2-14 16,1-2 0-16,6-2 4 16,3-2-1-16,7-5-2 15,5-2 0-15,3-2-1 16,3-1-2-16,0-1-2 16,5 1-12-16,-2 3-46 15,0 2-40-15,1 5-103 16,-3 2-122-16</inkml:trace>
  <inkml:trace contextRef="#ctx0" brushRef="#br0" timeOffset="6369.35">16609 15213 484 0,'-14'7'239'15,"4"-3"-156"-15,-2-1 2 16,4-3 3-16,6 2-49 15,0-2-10-15,2-2-9 16,2 2 6-16,-1 0 3 0,2-3-8 16,2 0 1-1,4-5 1-15,1-1-5 0,4-3-6 16,3-4-10-16,1-1 3 16,0 2-4-16,3 0-2 15,-5 1 0-15,4 2-22 16,-2 4-41-16,-3 1-2 15,-2 6-90-15,-2 2-26 16,-4 6-56-16</inkml:trace>
  <inkml:trace contextRef="#ctx0" brushRef="#br0" timeOffset="6625.57">16635 15334 991 0,'-8'6'83'0,"2"-6"-19"16,0-2 7-16,4-2-39 16,4 2-18-16,1-5-4 15,4 1-2-15,7-5-8 16,1-2 0-16,7-3-1 15,3-1-19-15,2 2-73 16,-1 1-98-16,1 5-201 16</inkml:trace>
  <inkml:trace contextRef="#ctx0" brushRef="#br0" timeOffset="8188.99">16094 15366 447 0,'0'0'235'0,"-3"0"-131"16,-1 0-36-16,0 0 22 16,1-3-45-16,1 6-32 15,2-3-5-15,0 0 1 16,0 0 1-16,0 0-1 15,2 0 0-15,-1 0 12 16,4 3-1-16,3-3-3 16,1-3-5-16,5 0-5 15,2-2-6-15,5-3-1 0,2-2-8 16,2 2-35 0,2-1-135-16,-4 6-100 0</inkml:trace>
  <inkml:trace contextRef="#ctx0" brushRef="#br0" timeOffset="18827.26">19253 14662 954 0,'0'-19'133'15,"-8"4"-86"-15,-2 0-11 16,-3 3 7-16,2 4-18 15,5 8-21-15,5 3-4 16,2 8 4-16,3 5-1 16,1 8-3-16,0 8 0 15,1 7-7-15,0 0-31 16,3 4-7-16,0 4-28 16,2 2-33-16,-1 0-44 15,3 0-28-15,-1-2-151 16</inkml:trace>
  <inkml:trace contextRef="#ctx0" brushRef="#br0" timeOffset="19230.99">19773 14740 267 0,'-6'-11'808'16,"-11"2"-758"-16,-6 2-3 15,0-1 20-15,-1 2-39 16,6 6-16-16,5 5-9 0,1 6 2 16,5 4-3-16,0 6-1 15,3 4-1-15,4-1 0 16,6 2 0-16,5-2 4 16,3-2-4-16,3-2 0 15,2-1-1-15,0-5 1 16,0-3 1-16,0-8-1 15,0-6 0-15,4-7 0 16,-3-7-1-16,3-9 0 16,-5-8-7-16,-3-3 1 15,-6-4 1-15,-6-1 2 16,-6 2-5-16,-9 2 1 16,-3 7-4-16,-7 7-18 15,-1 11-15-15,-5 17 1 16,-1 13-23-16,1 12-56 0,4 12-69 15,9 7-131-15</inkml:trace>
  <inkml:trace contextRef="#ctx0" brushRef="#br0" timeOffset="19667.48">20207 14570 1012 0,'-11'-11'13'0,"-6"5"35"0,0-1-17 15,-1 4 30-15,3 3-32 16,0 8-13-16,5 3-1 16,-2 5 6-16,3 5-3 15,1 3-12-15,7 3 2 16,2 2-2-16,7-1-3 15,4-3-2-15,4 0-1 16,5-6 0-16,2-5 0 16,0-4 0-16,1-6 2 15,0-6-3-15,-3-6 3 16,1-6-3-16,-2-6 2 16,-7-3 1-16,-1-3-1 15,-6-3-1-15,-4-2-1 0,-7 1-1 16,-5 1-1-16,-4 2-4 15,-5 5-2 1,-5 5-8-16,0 11-12 0,-6 8-14 16,0 10-12-16,2 8-24 15,6 5-79-15,8 7-62 16,10-1-172-16</inkml:trace>
  <inkml:trace contextRef="#ctx0" brushRef="#br0" timeOffset="20095.08">20639 14517 950 0,'-3'-14'41'0,"-3"0"34"15,-4 0-30-15,-2 2 17 16,5 4-31-16,-1 5-12 15,2 3-11-15,-4 6-1 16,-1 4 6-16,-2 8 0 16,-2 3-6-16,3 6-5 15,3 1 0-15,5-1 0 16,5 0-2-16,5-3 0 16,5-5 0-16,2-3 0 15,4-3 1-15,0-6-1 16,1-4-3-16,1-5 2 0,-1-6 0 15,0-6-2-15,0-5-2 16,-2-4-1-16,0-5-2 16,-5-3 3-16,-5-1 1 15,-3 0-2-15,-4 1-4 16,-4 3-5-16,-4 5 2 16,-6 7-6-16,0 10-35 15,-5 11-5-15,-3 12-41 16,-2 10-63-16,4 6-80 15</inkml:trace>
  <inkml:trace contextRef="#ctx0" brushRef="#br0" timeOffset="20371.99">21054 14190 1121 0,'-11'-28'41'16,"-5"3"30"-16,1 3-27 15,0 7-11-15,9 8-32 16,3 5 0-16,5 7-1 16,2 12 1-16,2 12 3 15,3 9-2-15,2 13-2 0,-1 8 0 16,2 3-14-1,-2 2-28-15,3 3-40 0,-2 1-62 16,0 2-128-16</inkml:trace>
  <inkml:trace contextRef="#ctx0" brushRef="#br0" timeOffset="21586.87">19501 15540 1066 0,'-4'-16'3'16,"-2"4"67"-16,-5 1-30 0,-2 1 5 15,7 6-32-15,1 4-12 16,5 7-1-16,5 6 1 16,-2 6 0-16,0 8 0 15,3 7 0-15,1 2 0 16,1 0-1-16,1 3-25 16,0-1-27-16,1 3-16 15,0-2-55-15,0 0-69 16,0-6-76-16</inkml:trace>
  <inkml:trace contextRef="#ctx0" brushRef="#br0" timeOffset="22083.04">19974 15625 1047 0,'-13'-9'26'0,"-5"1"16"0,1 1 16 15,-2 1-17-15,10 6-25 16,1 4-13-1,4 6 0-15,-2 6 1 0,4 7-3 16,1 3 0-16,2 1 1 16,7 1-1-16,-1-3-1 15,4-4 1-15,2-3-2 16,1-3 2-16,-1-3-1 16,1-5 0-16,1-6 1 15,-2-4 1-15,1-6 1 16,0-3-2-16,-2-5-1 15,1-2 0-15,0-8-2 16,-4 1 0-16,-5-2 2 16,-1-3-10-16,-7 0-1 15,-2 1 3-15,-5 4-5 0,-2 7 1 16,1 5-23-16,-3 12-30 16,-3 13-22-16,-1 11-59 15,1 12-59-15,0 5-173 16</inkml:trace>
  <inkml:trace contextRef="#ctx0" brushRef="#br0" timeOffset="23086.95">20396 15536 890 0,'-4'-10'60'16,"-4"2"41"-16,-2-1-41 16,-5 2 0-16,4 5-30 15,3 3-19-15,-1 6-4 16,3 5 8-16,-4 7-4 15,2 4-3-15,2 5-2 16,1 2-3-16,4-2 0 16,2-2-3-16,4-2 2 15,1-3-1-15,2-5 0 16,0-5-1-16,3-3 2 16,0-4-2-16,1-6 3 15,3-2-1-15,0-7-2 16,3-1 2-16,-1-5-1 0,1-4-1 15,-2-1 0 1,-1-2 0-16,-8 2-3 0,-5 0 0 16,-2 3 2-16,-6-1-2 15,-5 6-6-15,-2 2-10 16,-2 6-10-16,-4 6-10 16,-2 9-13-16,0 8-12 15,0 6-62-15,3 5-53 16,6 2-71-16</inkml:trace>
  <inkml:trace contextRef="#ctx0" brushRef="#br0" timeOffset="23416.86">20711 15288 838 0,'0'-23'176'0,"-2"-1"-97"16,-2 4 7-16,-5 3-25 16,4 3-30-16,3 8-22 0,2 5-6 15,1 5 5-15,0 10 20 16,4 11-10-16,0 11-9 15,3 13-4-15,-2 6-4 16,2 3-1-16,0 2-4 16,3 1-22-1,0-3-17-15,2-2-50 0,1 0-76 16,-1-5-163-16</inkml:trace>
  <inkml:trace contextRef="#ctx0" brushRef="#br0" timeOffset="25299.04">21153 15259 807 0,'7'-12'138'0,"-7"2"-11"15,-4-1-79-15,-2 1-4 16,2 7-13-16,0 2-11 0,1 1-7 16,0 1-6-1,-3 2-1-15,-3 8 1 0,0 3 4 16,-2 4 0-16,1 5-1 16,4 3-3-16,2 4-1 15,1 1-3-15,4 0 0 16,2-5-1-16,3-2-1 15,2-4-1-15,4-3 0 16,0-4 0-16,4-6 1 16,-1-3 2-16,3-7-1 15,1-5 0-15,4-9-1 16,-1-5 0-16,3-7-1 16,-5-3 1-16,-4 1 0 15,-5-2 0-15,-4 2-1 16,-6-2 0-16,-1 2-2 0,-7 0 1 15,0 1-5 1,-8 7 3-16,0 6-1 0,-6 10-2 16,-2 9 0-16,-3 17-10 15,-4 7-24-15,-2 13-41 16,3 5-69-16,2 8-174 16</inkml:trace>
  <inkml:trace contextRef="#ctx0" brushRef="#br0" timeOffset="26042.85">21683 15146 290 0,'-4'-1'91'0,"1"0"36"16,-1 0-38-16,1-2 36 0,-1-2 8 16,3 2-25-1,-2 0-27-15,0-2-24 0,-3 2-1 16,1 0-18-16,0 2-8 16,-2 2-9-16,0 5-8 15,0 4 3-15,-5 6-2 16,3 7-3-16,0 4 0 15,3 5-2-15,3 1-4 16,3 2-4-16,7-3-1 16,1-3 1-16,4-7-1 15,6-5 0-15,4-13 0 16,5-8-1-16,3-13 0 0,8-9-9 16,1-9 7-1,2-8 1-15,-3-4 2 16,-6-3-1-16,-11 0 1 0,-7-3 0 15,-11 2-3-15,-6 2 0 16,-10 8-4-16,-5 11-11 16,-12 16-17-16,-7 20-30 15,-9 19-27-15,1 21-123 16,-3 11-81-16</inkml:trace>
  <inkml:trace contextRef="#ctx0" brushRef="#br0" timeOffset="37800.33">17210 14434 834 0,'0'-9'47'0,"0"2"33"16,-3 2 0-16,-1 0-26 0,2 5-15 16,2 0-21-16,0 0-1 15,0 0-2-15,0 0-5 16,0 0-6-16,-1 2-4 15,-2 2 3-15,-6 7 1 16,-8 3 8-16,-3 10 6 16,-5 6-2-16,-1 6-2 15,0 3-3-15,4 0-9 16,7-1 2-16,6-4-4 16,9-2-2-16,7-6 2 15,9-5-1-15,4-3 3 16,6-7 0-16,5-5-2 0,-1-5-2 15,3-4-5-15,-4-1-4 16,-1-3-9-16,1 1-19 16,-8-2-4-16,-1 0-12 15,-3 1 0-15,-6-1-61 16,-4 2-64-16,-2-2-63 16</inkml:trace>
  <inkml:trace contextRef="#ctx0" brushRef="#br0" timeOffset="38057.64">17119 14685 839 0,'-22'4'22'16,"-2"-2"56"-16,2-5 24 15,5-1-19-15,7 2-43 16,5-1-35-16,10-1-5 15,8-4 4-15,10-4-3 16,9-1-1-16,5-3-6 16,4 1-16-16,-1 2-8 15,0-1-12-15,-2 3-55 16,-2 1-29-16,-4 0-58 16,0-2-152-16</inkml:trace>
  <inkml:trace contextRef="#ctx0" brushRef="#br0" timeOffset="38385.25">17537 14408 932 0,'-18'-8'85'0,"0"-1"-11"16,2 0 1-16,0-1-13 15,8 5-31-15,0 2-27 16,7 3-4-16,1 2-6 16,3 3 6-16,1 1 0 15,2 8 1-15,2 5 0 16,2 5-1-16,0 5 0 0,1 3 0 16,0 2 0-16,-1 0 0 15,-3 4 0-15,-2 1-6 16,-2 0-19-16,-2 0-16 15,1-3-6-15,-2-2-42 16,1-5-64-16,-1-2-24 16,5-7-83-16</inkml:trace>
  <inkml:trace contextRef="#ctx0" brushRef="#br0" timeOffset="38619.18">17598 14808 795 0,'-3'-6'168'0,"-3"1"-65"0,1 3-26 16,0 0-11-16,4 0-32 16,-1 2-23-16,2-1-4 15,3-1-6-15,4 0 3 16,6-4-3-16,10-1 3 16,7-5-4-16,7 0-2 15,4-3 1-15,-1 1-2 16,0 2-24-16,-1 2-28 15,-2 3-50-15,-3 3-99 16,-4 5-120-16</inkml:trace>
  <inkml:trace contextRef="#ctx0" brushRef="#br0" timeOffset="89357.3">15538 15869 109 0,'6'-4'557'0,"-5"1"-526"16,-2 0-4-16,-3-1 31 16,1 1-1-16,3 3-23 15,0 0-10-15,1-2-10 16,-1 4 0-16,2-4-3 15,-2 2 8-15,0 0 0 16,0 0-4-16,0 0 3 16,1 0-1-16,-1 2-2 15,0-2-2-15,0 0-6 0,3 0-5 16,0 0 3-16,4-4 13 16,10-4-5-16,10-7-7 15,13-6-2-15,11-6-1 16,12-5-2-16,7-4-1 15,7 1 1-15,-1 3 0 16,-1 5-1-16,-4 5-2 16,-4 5-1-16,-4 3-2 15,-5 4 0-15,-10 1-3 16,-6 3-1-16,-13 2 8 16,-13 4-9-16,-3 0-3 15,-9 0-16-15,-2 1-48 16,-2 2 29-16,0 5-54 0,-2 0-73 15,-1 5-186 1</inkml:trace>
  <inkml:trace contextRef="#ctx0" brushRef="#br0" timeOffset="89994.81">15812 16005 1028 0,'-13'10'36'0,"1"-8"-26"16,2-3 10-16,1-5-1 16,6 5-15-16,4-1-3 15,7 0-1-15,8-3 4 16,8-5-1-16,15-2-1 15,9-5-2-15,8-6 1 16,8-4-1-16,9-3-1 16,6-1-17-16,2 0-21 15,-1-1-62-15,-2 7-60 16,-8 1-80-16</inkml:trace>
  <inkml:trace contextRef="#ctx0" brushRef="#br0" timeOffset="90105.53">17549 14872 897 0,'-12'0'33'0,"-6"-6"-16"15,-3-2-3-15,0 0-11 16,11 7-3-16,2-1-133 0,7 4-114 15</inkml:trace>
  <inkml:trace contextRef="#ctx0" brushRef="#br0" timeOffset="90333.9">17975 15300 896 0,'-10'-6'2'16,"-4"-5"-4"-16,1 0-31 15,3 1-146-15,11 7 17 16</inkml:trace>
  <inkml:trace contextRef="#ctx0" brushRef="#br0" timeOffset="91466.42">21996 13951 708 0,'4'-25'34'0,"-3"1"97"16,-6 0-34-16,-5 0-18 15,-3 4-40-15,2 5 2 0,-2 1-8 16,0 5-9-16,-1 2 0 16,-2 6-11-16,-1 2-5 15,-6 10-5-15,-1 9 0 16,-6 11 1-16,-3 10-1 16,-1 8 0-16,4 2-1 15,3 2 2-15,8-5-4 16,10-4 0-16,6-5-3 15,9-3 2-15,8-7-3 16,7-5 0-16,9-10-3 16,7-6-4-16,8-6 2 15,-1-8-4-15,0-5-13 16,-2-1-6-16,-6-2-4 16,-1 0-13-16,-6 3-39 0,-8 2-8 15,-6-1-10-15,-6 5-3 16,-8 1-175-16</inkml:trace>
  <inkml:trace contextRef="#ctx0" brushRef="#br0" timeOffset="91691.64">21801 14163 844 0,'-18'-3'24'0,"3"0"105"15,2 0-55 1,2-5-11-16,5 5-41 16,6 0-20-16,6 0 0 15,10-2-1-15,9-5-1 0,18-3-9 16,8-5-32-16,6 0-44 16,7-2-84-16,-2-1-75 15</inkml:trace>
  <inkml:trace contextRef="#ctx0" brushRef="#br0" timeOffset="91950.45">22361 13713 852 0,'-13'-4'82'0,"0"-1"-1"15,1 2-19-15,3-2-34 16,4 5-26-16,3 0-1 15,2 5-1-15,2 4 1 16,-1 8 0-16,5 6-1 16,0 7 1-16,0 7-1 15,3 4 0-15,1 5-1 16,-4 1-20-16,-1 6-21 16,-1 2-74-16,-1 4-37 15,-3-1-55-15</inkml:trace>
  <inkml:trace contextRef="#ctx0" brushRef="#br0" timeOffset="92142.18">22428 14215 867 0,'4'-14'104'16,"-1"3"-18"-16,-3-3-59 15,3-2-4-15,9 3-10 16,6-2-8-16,10-2-2 15,8 0-3-15,7 2-2 16,6 2-6-16,3 2-50 16,0 5-115-16,-3 3-126 15</inkml:trace>
  <inkml:trace contextRef="#ctx0" brushRef="#br0" timeOffset="92794.42">22621 14822 559 0,'-4'-13'248'0,"-6"1"-176"0,-4 3-23 16,-2 1 20-16,-2 2-48 15,3 3-10-15,-2 5-9 16,1 2 2-16,-4 5 8 16,0 2 4-16,-1 8 2 15,-1 6-2-15,5 4-4 16,-1 6 0-16,5 5-5 16,3 5 0-16,4-1-5 15,4-3-2-15,5-4 1 16,7-5 0-16,2-4 1 15,4-6-4-15,4-4 2 0,5-6-4 16,1-4-13-16,1-4-16 16,-1-4-25-16,0-3-48 15,1 0-3-15,-2-3-75 16,-1 1-101-16</inkml:trace>
  <inkml:trace contextRef="#ctx0" brushRef="#br0" timeOffset="93047.78">22498 15163 813 0,'-18'0'56'0,"-1"-1"24"16,4-3 24-16,1 0-32 15,5 1-30-15,6 3-22 16,5-1-10-16,2-3-9 15,8-4 4-15,8-4-5 16,10-7 0-16,14-8-14 16,4-4-25-16,9-6-5 15,-2 0-35-15,-3 0-59 16,-7 4-68-16,-6 7-91 16</inkml:trace>
  <inkml:trace contextRef="#ctx0" brushRef="#br0" timeOffset="93317.3">23023 14732 664 0,'-8'-9'307'16,"-2"1"-188"-16,-1-2-55 15,1 0-6-15,0 4-29 16,6 5-26-16,3 0-3 15,1 2-6-15,3 7 6 16,0 7 1-16,3 8 0 16,0 11-1-16,3 9-14 0,0 8-13 15,1 3-23-15,-2 3-16 16,-2 1-54-16,-3-5 1 16,0-3-94-16,-3-9-69 15</inkml:trace>
  <inkml:trace contextRef="#ctx0" brushRef="#br0" timeOffset="93494.01">23036 15187 773 0,'0'-8'119'0,"-1"1"11"16,1 1-69-16,-2 2-19 16,7 0-19-16,5 0 2 15,5-2-13-15,11-4-7 16,9-4-5-16,10-7-22 0,4-6-50 15,7-5-104-15,-3-4-182 16</inkml:trace>
  <inkml:trace contextRef="#ctx0" brushRef="#br0" timeOffset="95300.45">19895 16449 701 0,'3'-4'46'15,"0"4"-36"-15,-3-3 40 16,0 0 9-16,3 0-17 16,3 0 2-16,6-4-11 15,0 0 2-15,7-1-8 16,5-1-9-16,3-1 5 15,10 3-11-15,6-5 2 16,7 0-9-16,2-3 7 16,8-2-8-16,4-2-2 15,6-3 2-15,8-5 3 16,2 1-1-16,3-3-4 16,2-3 4-16,-1-4 0 0,1-1-2 15,1-3 0-15,1 1 4 16,1 0-5-16,3 3-1 15,-2 2 4-15,-2 2-2 16,-6 1 4-16,-4 5-3 16,-8-1-1-16,-5 3-1 15,-1 0-2-15,-1 4-1 16,1-2 0-16,0 5-2 16,-7 3 3-16,-5 4-1 15,-11 3 0-15,-8 4 2 16,-10 1-1-16,-6 2-1 15,-4-2 0-15,-3 2-1 16,0-2-12-16,-2 2 4 0,-2-1-6 16,-2 1-13-1,-3 0-3-15,0 1-19 0,0 1-73 16,-6 5 25-16,-8 3-146 16</inkml:trace>
  <inkml:trace contextRef="#ctx0" brushRef="#br0" timeOffset="95917.27">20770 16425 740 0,'-71'-25'22'0,"61"22"-10"15,2 3 41-15,3-2 3 16,0 2-30-16,-1-1-23 16,1 1-3-16,5 0-6 15,1 1 2-15,4 3 4 16,4-1 1-16,3 0 3 15,6 1 11-15,6-5 6 0,6-5 2 16,8-4 11-16,10-7 0 16,9-6-18-16,12-7-4 15,11-4-4-15,11-7-6 16,10-2 1-16,7-6-2 16,-5 1-1-16,-8 3 7 15,-11 5 22-15,-17 4-7 16,-10 4 11-16,-5 3-7 15,-3-2-11-15,-1 3-5 16,1 2-6-16,-4-1-4 16,-2 8 1-16,-12 5 1 15,-7 4-2-15,-9 5 0 16,-6 2 1-16,-6 2-2 16,0 1 1-16,-3 1-1 0,0-1 1 15,0 1-1-15,0 1-2 16,-2-2-2-16,2 1-1 15,-1-1 2-15,1 0-2 16,-3 3 0-16,0 1-10 16,0 1-23-16,-3 3-18 15,-2 0-63-15,1 0-41 16,0-2-102-16</inkml:trace>
  <inkml:trace contextRef="#ctx0" brushRef="#br0" timeOffset="99642.39">12073 16782 1119 0,'-4'-8'1'15,"-5"2"42"-15,-4 0-16 16,2-1 2-16,5 5-21 15,4 2-7-15,2 4 0 16,2 5-1-16,1 7 4 16,3 8-2-16,1 6 1 0,4 5-3 15,1 3 1-15,-2 0 0 16,2 2-1-16,0-3 0 16,-3 4 0-16,1 0 1 15,-1-1-1-15,-1 1-1 16,1-4-6-16,-5-3-8 15,2-1-21-15,0-8-19 16,0-8-17-16,1-5-71 16,2-8 9-16,2-9-81 15</inkml:trace>
  <inkml:trace contextRef="#ctx0" brushRef="#br0" timeOffset="100004.51">12343 16898 796 0,'-3'-12'107'0,"-1"0"-1"16,-3 2-38-16,-1 1-22 16,5 6-4-16,0 0-4 15,1-1-19-15,2 4-7 16,0 0 4-16,0 0-10 15,0 0-3-15,0 2-3 16,0-2 0-16,0 2 0 16,3 1 4-16,-1 0 4 15,4 6 0-15,3 2 4 0,0 8-3 16,0 3-5-16,4 6-4 16,-1 1 0-16,1 4 3 15,-1 1-2-15,2 3-2 16,0 4-16-16,0 1-21 15,1 3-30-15,-1 1-30 16,-1-3-159-16,-4-4-349 16</inkml:trace>
  <inkml:trace contextRef="#ctx0" brushRef="#br0" timeOffset="101887.2">12188 17520 485 0,'-10'4'28'0,"1"1"-2"0,0-5 22 16,3 0 3-16,0 0-15 15,0 0 0-15,4 0 28 16,-1 0-21-16,2 0-2 16,1 0-8-16,0 0-3 15,1 0-6-15,-1 0-13 16,2 0-6-16,1 0 3 15,3 0 41-15,4 0-17 16,5-3-15-16,10 0-12 16,7-1-3-16,8-6-2 15,5-4-1-15,4-2-17 16,6-5 17-16,9-4 1 16,0 0-17-16,-1 1-21 15,-8 5 9-15,-13 4 8 16,-17 9 9-16,-14 3 10 0,-5 2 1 15,-6-1-8-15,0 2-38 16,0 2-29-16,-1 2-30 16,-4 0-23-16</inkml:trace>
  <inkml:trace contextRef="#ctx0" brushRef="#br0" timeOffset="102260.73">12321 17624 878 0,'-15'5'20'0,"0"-3"7"15,2-2 23-15,5-2-8 16,5 4-38-16,3-2-4 15,1 0 0-15,2 0 12 16,4 3 6-16,3-3 4 16,3 3 6-16,4-2-7 15,7-2 2-15,1-2 3 16,3-8-5-16,5-3-6 0,1-8-4 16,5-1-6-16,0-1-4 15,0 3 0-15,-3 0-1 16,-8 9 0-16,-6 1 0 15,-7 5 0-15,-2 1-20 16,-3 2-42-16,0 4-54 16,0 9-247-16</inkml:trace>
  <inkml:trace contextRef="#ctx0" brushRef="#br0" timeOffset="104393.63">13038 16598 910 0,'2'-17'41'16,"-5"2"113"-16,-2 3-114 15,1 2-5-15,1 6-14 16,-1 1-8-16,3 3-2 16,1 3-7-16,0-3 0 15,-4 8 1-15,-4 6 6 0,-1 8-7 16,-5 6 1 0,-3 6-4-16,2 3-1 0,0 1 1 15,-2 1-1-15,4 2-5 16,-3-1-12-16,1 2-17 15,2-1-13-15,4-4-15 16,0-4-46-16,3-5-36 16,1-5-37-16,2-3-21 15</inkml:trace>
  <inkml:trace contextRef="#ctx0" brushRef="#br0" timeOffset="104762.06">12819 16799 711 0,'-3'-11'65'15,"0"2"70"-15,0-1-76 16,0 3-39-16,2 7-20 0,4 0 0 16,4 3 3-16,2 6 17 15,9 5-7-15,4 4-9 16,7 8-4-16,0-3 0 15,1 5 0-15,-3-3-32 16,0 1-58-16,-3 1-98 16,-4-4-155-16</inkml:trace>
  <inkml:trace contextRef="#ctx0" brushRef="#br0" timeOffset="106124.37">12823 16755 838 0,'-6'-6'18'15,"-5"-3"88"-15,0 0-44 16,0 1-14-16,3 1-8 16,2 7-27-16,6 0-4 15,0 0-3-15,0 0 3 16,0 0 1-16,0 0 0 15,0 0-3-15,0 0 1 16,0 0 1-16,3 0-3 16,-3 0-3-16,1 0-2 15,1 0-1-15,2 3 21 16,6 2-8-16,3 4-4 16,4 1-1-16,1 4-4 0,3 1 3 15,0 4-1 1,-1 1 0-16,1 1-5 0,1-1 1 15,0 2-1-15,-2-4 1 16,-1-1 0-16,-4-4-1 16,-2-5 0-16,-2-2 0 15,-4-3-1-15,-1-1 1 16,-2-2 3-16,-2 3 3 16,-2-6 8-16,3 1 4 15,1-6-3-15,4-4-8 16,2-7 2-16,4-6-5 15,-1-6 4-15,4-5-6 0,0-4 0 16,2-7 1 0,3-4-3-16,3-4 3 0,2-8-1 15,1 2 0-15,-1-1 0 16,2 5 4-16,-4 4-3 16,-1 10-3-16,-3 4 0 15,-5 11-1-15,-4 7-13 16,-2 8-25-16,-2 6-17 15,-2 9-22-15,-2 7-27 16,-2 7-106-16,-4 11-228 16</inkml:trace>
  <inkml:trace contextRef="#ctx0" brushRef="#br0" timeOffset="108218.9">16748 15300 855 0,'1'2'48'0,"-5"-4"-48"15,-2-2 44-15,-5-4 39 16,7 6-45-16,3 1-23 16,2-1-11-16,0 2-3 15,-1-1 2-15,3 1 2 16,-3 1 3-16,0-1 4 16,0 0 8-16,0 2 17 0,0-2-3 15,0-2-2-15,0 2-9 16,2-1-9-16,1-2-5 15,7-11-2-15,11-7-7 16,11-13 0-16,17-15 2 16,16-17-1-16,8-7 1 15,11-4-4-15,2-2 1 16,1 3-13-16,1 8-6 16,-3 13-17-16,-9 11-32 15,-9 16-19-15,-12 16-72 0,-11 18-22 16,-15 17 4-1</inkml:trace>
  <inkml:trace contextRef="#ctx0" brushRef="#br0" timeOffset="109538.84">23095 13646 1103 0,'-6'0'20'16,"-2"0"4"-16,0-8 0 0,-2-1 7 15,9 4-13-15,2 4-16 16,2-1 3-16,0-1-1 16,4 0 3-16,2 0-3 15,4-2 1-15,4-1-1 16,4 1-3-16,0-3 4 16,3 0-2-16,1-1 6 15,2-3-5-15,1-5 2 16,4-3-3-16,2-4-3 15,2-4 1-15,1-4-3 16,3-1-10-16,-2 0-22 16,-4-1-44-16,-1 4-15 15,-6 9-99-15,-6 11-92 0,-9 16-118 16</inkml:trace>
  <inkml:trace contextRef="#ctx0" brushRef="#br0" timeOffset="110003.11">23550 14739 947 0,'-4'-12'114'15,"0"-2"-34"-15,-1-1-39 16,1 2-18-16,4 3-12 0,1 0-3 16,4-1-2-16,1-3-4 15,7-1-1 1,4-6 0-16,5-5-1 0,6-4-1 15,7-6-23-15,2-6-34 16,4 0-52-16,0-3-203 16</inkml:trace>
  <inkml:trace contextRef="#ctx0" brushRef="#br0" timeOffset="117678.49">5882 9402 371 0,'-14'-13'8'15,"2"1"-8"-15,2-2 27 16,1 0 23-16,0 1-9 16,3-4-41-16,3 5-13 15,-3-5 11-15,6 0 2 16,0-5 0-16,3-1-35 15,0-2-9-15,5-4 41 16,0-2 3-16,0-3-39 16,2 0 24-16,2 2-16 15,-1 4 24-15,-1 5 2 16,3 3-63-16,1 4 63 0,2 4-25 16</inkml:trace>
  <inkml:trace contextRef="#ctx0" brushRef="#br0" timeOffset="118038.81">6280 8936 187 0,'19'11'12'0,"-1"-1"9"0,-1 3 3 16,-1 0-2-16,-1-1 5 16,-2 3 0-16,-1 0-4 15,0 0-15-15,0 1 2 16,-1 1-6-16,-1-1-1 16,0-1 0-16,-1 0 0 15,-1 3-1-15,-5 0 0 16,4 1-1-16,-7-2-1 15,0 7-1-15,-3-4 0 16,-1 0 1-16,1 1-1 16,0 2-3-16,-2-3-2 0,1 0-12 15,-1 2-6-15,1-3-59 16</inkml:trace>
  <inkml:trace contextRef="#ctx0" brushRef="#br0" timeOffset="118307.43">6355 9619 126 0,'-1'3'9'16,"0"1"-3"-16,-2-1-4 16,1 0-2-16</inkml:trace>
  <inkml:trace contextRef="#ctx0" brushRef="#br0" timeOffset="119012.3">5868 9243 208 0,'-6'-11'26'0,"0"2"-16"16,2-1-1-16,1-2 67 16,0-1-76-16,3-3 20 15,-3 1 20-15,6-2-16 16,-2 5-19-16,1-3-5 16,1 1 1-16,-2 2 13 15,4 3-14-15,-1-4-13 16,2 6 3-16,-1-3 5 0,4 1-10 15,-2-1-31-15,5 2 45 16,0-3 1-16,7 1-3 16,-1 2-105-16</inkml:trace>
  <inkml:trace contextRef="#ctx0" brushRef="#br0" timeOffset="119588.43">6240 8964 199 0,'10'8'5'0,"3"-2"18"16,-2 3-6-16,2-1 4 15,-2 4 0-15,1 0 5 16,-1-2-18-16,0 1 1 15,-2 2 3-15,0-1 0 16,-2 1 5-16,-1-2 26 16,-1 2-40-16,1 0-1 15,0 1 0-15,-3 1 3 16,1-2-1-16,-1-1 0 16,0 3-3-16,-1-3 2 15,1 2-2-15,-2 0 0 16,1 0 1-16,-1 0-2 15,1 2 0-15,-1-2 1 0,-1 1-2 16,3 1 1-16,-2 0-1 16,1-2 0-16,-2-1 1 15,1 1 0-15,-1 1-1 16,-1-1 0-16,-1-4 0 16,2 1 1-16,-1 2-1 15,-2-1 0-15,3 0 1 16,0 0 0-16,-1-2 0 15,1 0-1-15,-2 0 1 16,2 3 1-16,-3-3 0 16,2-1-1-16,1-3 0 15,-3-1 0-15,3-3-1 16,0-2 2-16,0 0-1 0,0 0 0 16,0 0-1-16,0 0-5 15,0 3 3-15,0 0-7 16,0 3-93-16</inkml:trace>
  <inkml:trace contextRef="#ctx0" brushRef="#br0" timeOffset="122693.39">5916 8895 162 0,'8'-9'8'16,"0"1"30"0,-2-1-6-16,2-2-16 0,2 1-11 15,-2 2-5-15,4 1-4 16,-1 2 2-16,0 2-1 15,5 3-3-15,-4 1 4 16,0 1-2-16,4 3 3 16,0 1 1-16,0-1-2 15,2 3-1-15,-2 0 2 16,2-1-5-16,0 1-7 0,1 1-1 16,1-2-42-1,1-1 26-15</inkml:trace>
  <inkml:trace contextRef="#ctx0" brushRef="#br0" timeOffset="123189.36">6314 8935 104 0,'11'9'21'0,"2"-1"-10"16,-3 4-2-16,-1-3 8 15,-1 2-6-15,1 2-5 16,0 0-4-16,-2-1 4 16,-2 0 2-16,4 0-6 15,-2 0 10-15,-3-1 8 16,1-1 5-16,3 1 5 15,-4 0-10-15,3 1-15 16,-2 1 6-16,1-1-9 16,-2 1 4-16,1-2-4 0,-2 1 4 15,0-1-5 1,4-2 1-16,-4 3 11 0,0 0-4 16,0 0-1-16,-1 1 6 15,-1-1-7-15,-1 2 7 16,2 0 9-16,-2 2-10 15,1-1 1-15,-1 0-4 16,2 2-7-16,-2-3 8 16,0-1-9-16,0 2 2 15,0-4-4-15,0-1 8 0,0 0 0 16,0-1-3 0,0-2-4-16,0 0 0 0,0 1 6 15,0-2-1 1,0 0-2-16,-2 1 5 0,2 2-9 15,-1-3 5-15,-1-1-4 16,2-2 1-16,-1 0-2 16,1-3 1-16,0 1-1 15,0 1 0-15,-2-2-1 16,2 1 0-16,0 1-14 16,0 0-46-16,0 1-118 15</inkml:trace>
  <inkml:trace contextRef="#ctx0" brushRef="#br0" timeOffset="-163666">5629 16160 231 0,'-1'-5'10'0,"-1"2"10"16,-1 1 4-16,2-3-18 15,-1 3-6-15,2 0-64 16</inkml:trace>
  <inkml:trace contextRef="#ctx0" brushRef="#br0" timeOffset="-162078.39">5620 16104 232 0,'-1'-2'95'0,"1"2"-76"0,-3 0-10 16,2 0 12-16,1 0-4 15,0 0-2-15,0 2 4 16,0-2 1-16,0 0 0 15,0 0 0-15,0 2 7 16,0-2 8-16,0 0 1 16,0 0 17-16,0 0 1 15,0-2 33-15,0 2-23 16,0 0-9-16,0 0-6 0,0 0-8 16,0 2-7-16,-3-1-13 15,3-1-8-15,0 0-3 16,0 0-6-16,0 0 0 15,0 0-4-15,0 0 0 16,0 4 0-16,0-3 0 16,0 5 2-16,0 0 6 15,0 6-5-15,-2 0 1 16,-1-2-2-16,2 0-1 16,-3-3 0-16,3-3 1 15,-2 1-1-15,-1-2 2 16,-1-2 1-16,1 1 2 15,1-1-1-15,0-2 2 16,0-1 4-16,-1-1-7 0,2 0 3 16,-1 0 9-16,0-5-15 15,0-1 0-15,1-2 1 16,1-2 0-16,1 1-2 16,1-1 4-16,2 1-2 15,0 2 0-15,2 3-2 16,-3 1-1-16,0 3-3 15,0 3 4-15,-1 0-3 16,1 1 3-16,1 2 3 16,0 0-3-16,1 0 0 15,2 2 0-15,0 0 1 16,-1-1-1-16,-1 3 1 0,1 0 0 16,0-1 2-16,-2 1 2 15,2 0-3-15,-2-2 0 16,0 2 1-16,2 0-2 15,-4-1-1-15,1 1 1 16,1-1 0-16,-2-2-1 16,2 0 1-16,-2 2-1 15,1 0 0-15,-1 1 0 16,1 1 1-16,1-1 0 16,-3 2 1-16,1-2-1 15,-1 1 1-15,3 2 2 16,-1 0-2-16,-1 2-2 15,2 0 0-15,-1 0 0 0,-2 0 2 16,1 3 1 0,-2 2-1-16,1 1-1 0,-3 2 3 15,0 0-1-15,-2 1-1 16,1-1-1-16,1-3-1 16,-3 0 1-16,5-5-1 15,-2-1 0-15,1-4 0 16,1 1 3-16,-4-2-2 15,2 0-1-15,0 1 3 16,0-3 0-16,0 0 0 16,0-2-1-16,-1 1-1 15,-1-1-1-15,2 1 1 16,0 0 3-16,0-3-2 16,2 1-1-16,1-1 0 0,-2 0 0 15,1 2 0-15,-1-1-1 16,-1-1 1-16,0 2-1 15,3-2 0-15,0 0 0 16,0 0 0-16,0 0 1 16,0 0-1-16,0 0 0 15,0 0 1-15,0 0 0 16,0 0-1-16,-4-2-1 16,1 1 1-16,0-1 1 15,-2 2-1-15,1-1 1 16,-1-2-1-16,2 2 0 15,-1-1 1-15,0 0-1 16,1-1 0-16,1 0-1 16,1 1 0-16,1 0 1 15,-2-3 0-15,2 3 0 0,0-3 0 16,-4 1 0-16,4 1 1 16,0-2-1-16,0 2 0 15,0-2 0-15,0 4 0 16,0 1-2-16,0 0 1 15,0 0-1-15,0-2 0 16,0 2 1-16,4-2 1 16,-2 0 0-16,1 0 0 15,0-1-4-15,1 1-2 16,-1 4 1-16,1-1 3 0,1 3 1 16,1-2 1-1,0 0 0-15,1 3-1 16,16 6 1-16,-23-11-3 15,3 0-1-15,-2 0 2 0,-1 1-1 16,4 1-1-16,-2-1 2 16,-1 1 2-16,-1-1-1 15,2 1-4-15,-1-2-5 16,1 3-3-16,-2-2 6 16,1 0-3-16,1 1-6 15,-2-1 4-15,3 2-2 16,-3-2 1-16,3 2-15 15,-1-1 5-15,-2 1 11 0,1-3-34 16,-1 2 2-16,0 1-3 16,2 0-9-16,-2 1-27 15,0 1-20-15,0 2 4 16,-2-1-119-16</inkml:trace>
  <inkml:trace contextRef="#ctx0" brushRef="#br0" timeOffset="-161763.37">5607 16298 277 0,'-1'-3'5'15,"-1"1"-5"-15,0 2-9 16,2 0-10-16,0 0 0 15,0 0-9-15,0 1-49 16</inkml:trace>
  <inkml:trace contextRef="#ctx0" brushRef="#br0" timeOffset="-160714.72">5612 16244 413 0,'0'-1'126'16,"3"-2"-64"-16,-3 3-15 0,0 0-18 16,0 0-14-16,0-3 0 15,0 3 17-15,1 0 3 16,-1 0 0-16,0 0 14 15,0 0 2-15,0-2-8 16,0-3 6-16,-1 1-26 16,-2-2-10-16,3-5 6 15,-3 0-7-15,0-3 4 16,-3-3-3-16,-2 0 3 16,-2 3 12-16,2-1-6 15,-1 5-3-15,-2 1-10 16,-1 3 4-16,4 2-2 15,-4 4-5-15,-1 2-5 0,-2 3 4 16,-2 5-3 0,0 2 2-16,-2 4 0 0,3 2-2 15,1-1-1-15,2 2 3 16,5-1-3-16,4 2-1 16,1 0 0-16,3 0 0 15,3-3-1-15,3-1 0 16,3-1 1-16,7 1 0 15,-1-3 1-15,3-1-1 16,4-1 0-16,-2-5 0 16,1 2 1-16,1-3-1 15,-4-1 2-15,0 1 0 16,-3 0-2-16,2-2 0 16,0 3 1-16,-2-1-1 0,3 1 0 15,-3 0 0-15,1-1 1 16,-2 0-1-16,-1-1-2 15,-3 2 1-15,-2-2 2 16,1 2-1-16,-3 1 3 16,1 1-4-16,-2 1 3 15,-2 2 7-15,-3 2-1 16,0 1 0-16,-5 3-2 16,-1 0-3-16,-1 3 0 15,-5-1-1-15,1 0 1 16,-2-5-2-16,1-2 1 15,-4-4-1-15,4 0 0 16,-3-6 1-16,-3 0-2 16,2-6-1-16,1-4-2 15,-3-6-2-15,4-3 3 0,1-8 1 16,6-4 0-16,-1-2 1 16,8-4-1-16,2 2 0 15,7 2 1-15,4 0-1 16,0 1 1-16,4 1 2 15,-1 1-2-15,2 1 1 16,-4 2-1-16,2 1 1 16,-4-2 0-16,1 2-1 15,-4-1 0-15,-3-3 2 16,-3 3-2-16,-3 0-1 0,-3 2 1 16,-4-1-2-16,-8 4 2 15,3 3 1-15,-6 7-1 16,1 6-1-16,-2 6-3 15,-2 8-4-15,0 11-13 16,-1 8-14-16,0 13-23 16,4 6-30-16,3 5-94 15,9 6-54-15,3-6-190 16</inkml:trace>
  <inkml:trace contextRef="#ctx0" brushRef="#br0" timeOffset="-158732.68">6207 16394 577 0,'-6'-3'12'0,"3"0"-6"16,0 1-6-16,3-1-49 0,0 2-16 16,4-1-43-16</inkml:trace>
  <inkml:trace contextRef="#ctx0" brushRef="#br0" timeOffset="-154747.81">5650 16154 558 0,'-8'-13'8'16,"3"1"20"-16,-1-1 35 16,0 1-38-16,1 2-2 15,4 3 22-15,-2 1-16 16,3 1-19-16,-1 4 0 16,1-1 15-16,-3-1 14 15,3 3-4-15,-2 0-17 16,-1-2 5-16,-2 2-4 15,0 2-4-15,-7 3-8 16,1 4 2-16,-4 6 5 16,-4 7 1-16,3 8 1 0,-2 4 2 15,0 3-7-15,2 2-2 16,4 0-2-16,1-3-1 16,4-2-4-16,5-2 0 15,2-5 1-15,4-1-3 16,6-7 1-16,0-2-1 15,6-5 1-15,5-7-1 16,-1-2 1-16,5-3-1 16,5-8 1-16,0-2-1 15,1-6 0-15,-1-2-1 16,-5 0 0-16,-4-1 1 16,-9 1 0-16,-3 1 0 0,-3 0-1 15,-6-1-1-15,-4-4-2 16,-1 0-1-16,-4 0-3 15,0-3-6-15,-6 4 10 16,2 1 4-16,-2 2 0 16,1 7 0-16,0 4 0 15,0 4 1-15,-2 3-1 16,1 6 2-16,-2 5 0 16,1 2-1-16,-2 8 1 15,3 6 9-15,0 2-6 16,3 5-2-16,2 2-2 15,7 5 1-15,3-2 0 16,3-1-1-16,9-2-1 16,1-1 0-16,5-6 0 0,3-7 0 15,-2-2 0-15,2-7-3 16,-3-4 0-16,0-6-3 16,-2-6 5-16,-1-6-5 15,0-5-1-15,2-8-4 16,-3-2-1-16,-3-3-1 15,-1-5-6-15,-6 1 16 16,-4 5 3-16,-5 0 0 16,-4 9 12-16,-2 7-4 15,-3 7-5-15,-3 8-1 16,1 10 9-16,-3 9-4 0,-1 7-3 16,4 7 1-16,2 4 0 15,8 2-5-15,2-4 0 16,8-3-7-16,5-3-21 15,5-7-55-15,5-1-55 16,3-6-61-16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6:42:15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 3035 709 0,'-8'-18'142'0,"-3"-2"-20"16,0 1-35-16,2 0-32 16,-1 5 1-16,4 0-14 15,1 4-14-15,2 3-4 16,0 2-12-16,2 3-8 15,1 2-4-15,0 0-11 16,1 4 1-16,1 10 10 16,1 9 0-16,1 12 1 15,1 10 1-15,1 6-2 0,-1 4-14 16,0-1-28 0,-2 2-42-16,0-3-1 0,-6-2-71 15,0-7-37-15,-2-11 40 16</inkml:trace>
  <inkml:trace contextRef="#ctx0" brushRef="#br0" timeOffset="367.81">1950 3214 610 0,'-2'-18'27'0,"1"-19"147"16,-5 6-76-16,3 4 1 16,-3 6-41-16,6 4-22 15,0 4-14-15,3 5-11 16,0 0-8-16,7 4-3 15,0 0 0-15,4 4 5 16,6 5-2-16,2 3-2 0,5 5 3 16,1 4 2-16,5 1-3 15,1 5-2-15,-1-1 0 16,1 2 1-16,-1 0-2 16,-3 1-1-16,0-3 1 15,-5-3 3-15,-6-2-2 16,-9-5 0-16,2-5 4 15,-9-5 21-15,-5-9 18 16,-2-7-39-16,-1-10-2 16,-3-8-3-16,-2-10 1 15,0-7-2-15,2-5-6 16,-1-2-5-16,5-2-63 0,8 5 10 16,5 5-47-1,6 11-117-15,2 13-100 0</inkml:trace>
  <inkml:trace contextRef="#ctx0" brushRef="#br0" timeOffset="637.87">2706 2942 782 0,'0'3'102'15,"0"-6"14"-15,-4-2-40 16,-2-3-34-16,4 4-7 0,1 1-24 15,1 3-11-15,0 0-1 16,0 3-13-16,3 3 9 16,3 9 5-16,2 4-1 15,3 10 3-15,5 8-1 16,-2 3-1-16,5 5-1 16,-2-1-16-16,0 1-28 15,-6-2-34-15,-1-2-55 16,-7-6-44-16,-8-7 47 15</inkml:trace>
  <inkml:trace contextRef="#ctx0" brushRef="#br0" timeOffset="849.17">2651 3104 763 0,'-11'-24'90'0,"1"6"38"15,1 3-47-15,1 2-38 16,1 2-21-16,6 3-13 15,5-2-9-15,8-3-2 16,7-4 2-16,11-2-1 16,10-6 0-16,10-4 1 15,1 2-41-15,9 4-65 16,-1 3 6-16,-4 7-106 16,-9 9-3-16</inkml:trace>
  <inkml:trace contextRef="#ctx0" brushRef="#br0" timeOffset="1036.78">2889 3073 623 0,'-31'23'86'0,"7"-6"-8"15,8-9-22-15,5-2-17 16,7-3-17-16,2-3-13 16,4 0 1-16,2-2 4 15,4-1 0-15,9-5 0 16,9-5-14-16,13-7-35 15,7-8-95-15,11-3-1 16,4-5-58-16</inkml:trace>
  <inkml:trace contextRef="#ctx0" brushRef="#br0" timeOffset="1537.06">3286 2842 832 0,'-15'5'63'16,"3"-5"-1"-16,-1-1 21 15,6-3-37-15,1 4-24 16,4 0-14-16,2 0-8 16,0 0 0-16,0 4-3 15,0 3 2-15,0 6 1 16,0 5 0-16,6 5 4 16,-1 4-1-16,3 1-2 0,3-1 2 15,-1 2-2 1,4-4-1-16,-4-1 2 0,1-4-3 15,-4-6 1-15,-3-2-2 16,-2-4 2-16,-2-5 5 16,-3-6 2-16,-4-5-7 15,-2-4 0-15,-3-9-1 16,-3-9 1-16,3-11 3 16,3-6-2-16,5-4 1 15,4 2 0-15,4 2-1 16,2 9-1-16,1 8 0 15,4 9-4-15,2 7 1 16,1 4 2-16,8 5 0 16,0 9 0-16,5 4-2 15,-1 9 2-15,2 7 1 0,-1 7 0 16,-2 1 0-16,-1 5-2 16,-3 1 0-16,-5-4-12 15,-2 0-5-15,-5-2-33 16,-3-3-45-16,-6-7 2 15,-6-5-63-15,-6-6 52 16,-2-7-183-16</inkml:trace>
  <inkml:trace contextRef="#ctx0" brushRef="#br0" timeOffset="1689.06">3371 2992 608 0,'-21'-3'91'15,"2"3"-12"-15,4 0 10 16,2-1-20-16,10 1-65 0,3 0-4 15,7-3 0-15,11-1 0 16,9-5-17-16,12-4-131 16,14-5-84-16,13-9 64 15</inkml:trace>
  <inkml:trace contextRef="#ctx0" brushRef="#br0" timeOffset="2265.75">5319 2780 646 0,'5'-13'144'0,"-4"1"-27"15,-2-1-1-15,-2-2-62 16,0 4-4-16,3 4-12 15,-2 3-13-15,2 0-18 16,0 4-7-16,0 3-13 16,2 2 8-16,1 5 4 15,6 9 0-15,2 5 1 0,3 7 0 16,1 6 0-16,1 1-1 16,-2 2-30-16,2 2-22 15,-2 0-49-15,-2-3-60 16,-2-6-71-16,-5-7-139 15</inkml:trace>
  <inkml:trace contextRef="#ctx0" brushRef="#br0" timeOffset="2797.52">5433 2931 747 0,'-8'-29'59'16,"1"1"34"-16,1 3 14 15,-6 1-52-15,7 7-6 16,4 2-20-16,-2 2 1 15,3 0-12-15,3 1-6 0,0 0-8 16,0 1-3-16,7 0 2 16,-2 2 1-16,1 2-4 15,4-1 0-15,2 3-1 16,1 1-4-16,2 4-1 16,5 4 6-16,2 6 0 15,2 2 0-15,3 7-1 16,-1 3-1-16,0 3 2 15,-5 1 0-15,1 3 0 16,-4-1-1-16,-3 0-2 16,-8-2 2-16,-2-5-1 0,-5-4 1 15,-3-7 1 1,0-2 1-16,-2-6 7 0,-1-5 6 16,0-5-10-16,0-6-4 15,0-7 0-15,3-8 0 16,0-7 2-16,5-1-2 15,2-2 0-15,5 3-1 16,-1 5 1-16,0 4 0 16,3 7-2-16,-5 4-6 15,3 9 3-15,1 4 0 16,-1 8 1-16,5 2-6 16,-2 10 3-16,2 7-4 0,0 5-9 15,-1 4 6 1,-1 4-2-16,-1 5 13 0,1-1-28 15,0 1-44 1,1 1-58-16,0-2-57 0,-1-5-1 16</inkml:trace>
  <inkml:trace contextRef="#ctx0" brushRef="#br0" timeOffset="3051.75">6405 2767 1057 0,'-13'-4'17'0,"1"-4"31"0,0 0 7 16,4-4-33-16,5 9-22 15,6 0-1-15,8-3-3 16,10-1 0-16,7-2-39 15,7-2-30-15,12-3-62 16,-1 3-49-16,-3 3-144 16,-4 0 85-16</inkml:trace>
  <inkml:trace contextRef="#ctx0" brushRef="#br0" timeOffset="3211.08">6523 2820 670 0,'-36'29'93'0,"4"-7"-42"15,11-9-9-15,7-5-21 0,8 0-14 16,6-3 3-16,9-5 7 16,10-5-17-16,11-1-14 15,14-8-126-15,12-4-38 16,13-9-16-16</inkml:trace>
  <inkml:trace contextRef="#ctx0" brushRef="#br0" timeOffset="3668.03">7847 2331 889 0,'-3'-5'68'16,"-1"-4"19"-16,-1 0-27 15,0-2 4-15,2 4-16 16,0 2-9-16,0 0-22 15,3 3-17-15,-3 2 0 16,-2 7-3-16,-4 4 3 16,-12 10 0-16,-9 10 2 15,-7 10-2-15,-9 9 0 16,-6 7 0-16,2 2 1 16,-2 0-2-16,2-6 1 15,5-7 0-15,4-7 0 16,6-10-1-16,11-10-3 0,5-6-4 15,9-7 5 1,7-5-7-16,6-5 2 0,7-6-16 16,6-5 6-16,5-2 17 15,4-2-1-15,5 2-3 16,0 6 4-16,0 8 0 16,3 6 1-16,2 8-1 15,5 3 1-15,2 8-2 16,2 4 1-16,5 4 0 15,0 6-29-15,2 3-104 16,1 1-171-16,6-2-243 16</inkml:trace>
  <inkml:trace contextRef="#ctx0" brushRef="#br0" timeOffset="3962.9">8738 2620 199 0,'-9'-13'0'0</inkml:trace>
  <inkml:trace contextRef="#ctx0" brushRef="#br0" timeOffset="4387.58">8793 2384 489 0,'3'-21'91'0,"-3"1"25"16,-3 3-4-16,-3 1-18 0,-1 4 2 15,-4 2-22 1,4 2-34-16,-2 4-17 0,0 2-21 16,-3 6-1-16,-2 8-1 15,-5 8 2-15,-2 6 0 16,2 11-1-16,0 10 6 15,5 4-5-15,5 1 0 16,6 1 0-16,5-3 3 16,6-5-4-16,2-9-1 15,10-3 2-15,-3-6-1 16,4-8-1-16,-2-3 0 16,4-5 5-16,2-11 1 15,3-4-2-15,3-7-2 16,2-7 0-16,1-10-2 0,-2-5-2 15,-5-6 2 1,-6-7-1-16,-12-3-3 0,-6-4-6 16,-8 2-5-16,-7 0-1 15,-6 10 6-15,-4 8 0 16,-2 11-16-16,-3 15-30 16,0 10-14-16,-1 11-5 15,-1 9-1-15,1 10-57 16,5 8 48-16,3 4-82 15</inkml:trace>
  <inkml:trace contextRef="#ctx0" brushRef="#br0" timeOffset="4671.71">8729 2781 704 0,'0'-4'102'0,"0"-4"-22"16,0-4-40-16,3-1 11 15,2-1-24-15,6 0-13 16,3 2-7-16,5 0-7 16,1 4 1-16,2 4-1 15,-1 4-4-15,-1 5 0 16,3 4 3-16,-2 6-2 16,0 3 3-16,0 2 0 15,0 4 2-15,-1 3 0 0,0-2-2 16,1 1-9-1,1-1-56-15,-1-1-5 0,5-5-96 16,-1-2 28-16,3-6 73 16</inkml:trace>
  <inkml:trace contextRef="#ctx0" brushRef="#br0" timeOffset="4847.81">9478 2759 795 0,'6'-21'145'0,"-8"6"-47"15,-2 4-39-15,-1 4-34 16,1 4-25-16,1 5-17 16,3 4 13-16,-3 11 4 15,-3 11-24-15,3 6-66 16,-2 9-27-16,2 0-81 0,6 1 35 16</inkml:trace>
  <inkml:trace contextRef="#ctx0" brushRef="#br0" timeOffset="5462.21">10350 2155 1003 0,'-7'-6'53'0,"-1"-1"-16"16,2 0-15-16,2 1-22 15,-1 6-10-15,3 4 7 16,-6 8 2-16,-59 65 2 16,42-55 2-16,2-2-3 15,2-3-1-15,0-2 1 16,-19 17 0-16,5-5 1 15,7-7 0-15,8-6-1 16,6-1 0-16,10-9 0 16,1-1-5-16,6-1 2 15,1 1 2-15,5 0 1 16,2 0 3-16,5 0 0 16,1 0-1-16,6-1-1 0,3 1-1 15,-1 0-1-15,-1 2 1 16,-1 3-2-16,0 0 0 15,-6 1 1-15,-4 5-3 16,-6 1-2-16,-5 6 6 16,-10 4 4-16,-8 4-3 15,-8 4 2-15,-11 0 1 16,-4 0-4-16,4-3 0 16,5-4 0-16,8-6 0 15,9-4 0-15,8-6 2 16,2-5 0-16,6 0 1 0,2-5 2 15,10-3 13-15,4-4-5 16,11-3-9-16,6-5-4 16,7-2-5-16,2-1-21 15,1-2-37-15,3 1-82 16,3 0-123-16</inkml:trace>
  <inkml:trace contextRef="#ctx0" brushRef="#br0" timeOffset="5679.74">10825 2565 914 0,'-6'-6'105'16,"0"-2"-29"-16,0-1-15 0,3 4-28 16,0 3-30-16,1 2-3 15,2 4-12-15,-1 4 8 16,-2 7 3-16,0 10-15 15,-2 5-25-15,1 10-15 16,1-3-49-16,1 2-46 16,5-3-68-16</inkml:trace>
  <inkml:trace contextRef="#ctx0" brushRef="#br0" timeOffset="6241.5">11427 2271 1022 0,'0'-19'63'0,"-6"4"-5"16,-4 2-16-16,4 2-22 16,3 8-20-16,1 3-7 15,1 5-6-15,-3 4 13 16,2 5 0-16,-6 5 1 15,0 5-1-15,2 5 2 16,0-3-2-16,6 1 0 16,3-3-9-16,1-5-1 15,1-2 6-15,3-2 3 16,-2-5-5-16,0-6 6 0,2-3 3 16,1-4-2-16,6-5-1 15,2-4-8-15,2-4-4 16,1-2 2-16,-4-1-3 15,-3 0 9-15,-7-3 2 16,-5 3-5-16,-1-4 0 16,-6 0 0-16,-8-2-3 15,-5 3 7-15,-8-3 1 16,-5 3 1-16,-3 0 1 16,0 5 4-16,2 0 4 15,7 2 1-15,3 1-2 0,5 3 0 16,6 0 5-16,2 1-3 15,5-2-9-15,5 1 0 16,5-3-2-16,6-2-8 16,6-2-6-16,7 0-8 15,7-2 8-15,6 0-4 16,6 1-13-16,2 2-20 16,1 3-11-16,-6 7-133 15,-5 8 22-15</inkml:trace>
  <inkml:trace contextRef="#ctx0" brushRef="#br0" timeOffset="6497.61">11869 2455 1053 0,'-9'-2'8'0,"3"-3"32"16,1-1 10-16,2-2-30 16,3 5-20-16,0 6-14 15,5 5 14-15,-1 12 0 16,1 8-11-16,-1 12-33 16,-2 6-38-16,-2 2-55 15,-6-2-52-15,-3-2-30 16</inkml:trace>
  <inkml:trace contextRef="#ctx0" brushRef="#br0" timeOffset="7747.8">12326 2146 369 0,'13'-8'275'16,"-4"-2"-133"-16,-3-5-47 0,-2 0-34 16,-4-1 52-16,0 6-76 15,-3 0 1-15,0 2-15 16,-1 5-19-16,-2 3-4 15,-7 8-6-15,-6 7 6 16,-6 12 0-16,-6 7 0 16,1 10 0-16,4-2 0 15,10-2-1-15,4-4-1 16,11-7-2-16,5-7-10 16,5-7-3-16,5-3 1 15,3-7 7-15,0-10 0 16,5-6-5-16,2-5 14 0,-2-6 0 15,-2-3 0-15,-1-2 10 16,-4 4-3-16,-2 2-2 16,-4 4 4-16,-2 5-9 15,-3 7-3-15,0 5-5 16,1 2 4-16,0 7-2 16,5 5 6-16,3 7 0 15,-1 5 0-15,-1 4 2 16,2 3-2-16,-3 0 0 15,1 2 0-15,-2-1 2 16,-2-3-2-16,1 3-1 16,-1-7 1-16,-3-5-1 15,0-5-4-15,-1-8 5 16,-2-4 2-16,2-2 6 16,0-8-6-16,2-6-2 0,2-3 2 15,2-5 0-15,3-1-2 16,0 1 9-16,-3 7-1 15,-3 3-4-15,-2 4-4 16,-2 2-1-16,-1 6-11 16,1 1 12-16,5 4 2 15,-3 5 0-15,4 7 0 16,3 5-2-16,-1 0 2 16,-1 1-2-16,2-2 1 15,0-6 3-15,-3-7-4 0,-2-1 3 16,0-8 10-1,1-4 10-15,1-5-7 0,1-3-9 16,4-7-5-16,0-7 0 16,0-2-2-16,-5-4-3 15,-2 1-8-15,-4 0-17 16,-7 5-11-16,-1 6-48 16,-7 11-63-16,-5 11 32 15,-8 12-18-15,0 9-37 16</inkml:trace>
  <inkml:trace contextRef="#ctx0" brushRef="#br0" timeOffset="7991.08">13040 2614 316 0,'11'-19'576'0,"-3"0"-462"15,-7 2-40-15,-2-3-33 16,-1 9-5-16,2 6-30 16,0-1-6-16,0 7-19 15,3 7-11-15,0 5 18 16,0 7-26-16,0 6-71 16,-1 6-27-16,-2-3-53 15,2 2-37-15</inkml:trace>
  <inkml:trace contextRef="#ctx0" brushRef="#br0" timeOffset="8279.83">13535 2217 1002 0,'6'-24'66'15,"-6"1"0"-15,-3 5-21 16,0 6-27-16,3 7-18 16,0 3-15-16,3 4 4 15,3 9 10-15,3 3 1 16,0 10-1-16,3 5 0 16,0 9-3-16,-2-1-1 0,0 3-25 15,-1-1 4-15,-3-2-26 16,1 0-62-16,-2-2-5 15,-5-2-72-15,-4-7-51 16</inkml:trace>
  <inkml:trace contextRef="#ctx0" brushRef="#br0" timeOffset="8508.34">13606 2162 723 0,'-3'-30'184'0,"-4"4"-74"16,0 2-39-16,-1 2-26 16,3 4-12-16,3 3-32 15,8 5-1-15,6-1-2 16,8 3-3-16,9 0-33 16,4 3-9-16,1 4-64 15,-1 2-47-15,-6 4-22 16,-7 6-37-16</inkml:trace>
  <inkml:trace contextRef="#ctx0" brushRef="#br0" timeOffset="8699.02">13651 2232 612 0,'-19'20'59'0,"2"-4"48"15,5-8-32-15,4-6-10 16,3 0-31-16,5-1-21 15,3 1-4-15,2 0 10 16,6-2-2-16,5 0-4 16,9-4-13-16,6-3-90 15,11-4-121-15,3-6-141 16</inkml:trace>
  <inkml:trace contextRef="#ctx0" brushRef="#br0" timeOffset="9157.67">14233 1973 863 0,'-15'0'20'0,"2"-6"94"16,2-2-26-16,2-4-20 15,5 4-28-15,2 2-14 16,-2 3-12-16,4 1-14 16,4 2-6-16,-2 0 2 15,-1 2 1-15,3 1 3 16,6 1 0-16,7 5 4 0,6-1-4 16,7 4 1-16,7-2-1 15,0 3 1 1,2-1 2-16,-2-3-2 0,2 0-1 15,-5-2-5-15,-1-2 2 16,-4-2-3-16,-4-3 3 16,-7 0 3-16,-5 2 0 15,-4-2-5-15,-4 3-5 16,-2 1-5-16,-3 4 15 16,-5 8 2-16,-10 9 1 15,-10 9-2-15,-17 4-1 0,-8 8 0 16,-7 3-24-1,0 0-59-15,5 3-192 0,10-6-296 16</inkml:trace>
  <inkml:trace contextRef="#ctx0" brushRef="#br0" timeOffset="10838.39">3098 4478 720 0,'3'-8'1'0,"-6"2"124"0,-7 0-49 15,-1-4 3-15,0 4-26 16,2 0-30-16,-2 4-5 15,5 2-14-15,-4 5-2 16,-2 7-1-16,-6 12 3 16,0 7-1-16,-3 8 5 15,0 6-3-15,6 7-1 16,1 1 1-16,9 1-3 16,2-1-2-16,9 0 2 15,4-9-2-15,3-3 2 0,7-7 0 16,5-8-2-1,-2-4 0-15,4-10 4 0,-2-6-2 16,0-7 4-16,1-10 3 16,2-9-7-16,0-10 2 15,-2-11-4-15,2-7 0 16,-2-8 4-16,-7-5-1 16,-6-1-3-16,-8 1 0 15,-8 2 0-15,-5 8-3 16,-7 7 2-16,-4 7-7 15,-3 11-5-15,-5 11-1 16,-1 12-17-16,-5 13-4 16,0 9-20-16,-1 8-27 0,2 6-11 15,7 3-47 1,5-1 33-16,5 1-116 0</inkml:trace>
  <inkml:trace contextRef="#ctx0" brushRef="#br0" timeOffset="11091.92">2879 4908 532 0,'-4'-5'118'0,"-2"-2"10"16,1-3-34-16,-1-1-49 15,4 0-18-15,2 2-27 16,5-1 0-16,9-1-2 0,5 1 0 15,6 3-1 1,3 1 2-16,5 5-1 0,-1 7-1 16,-1 2 3-16,-1 6-5 15,0 1-42-15,-6 6-81 16,-2 1-30-16,-3 5-139 16</inkml:trace>
  <inkml:trace contextRef="#ctx0" brushRef="#br0" timeOffset="19432.24">3173 5986 402 0,'0'-6'190'0,"-2"-1"-126"16,-1 0 10-16,-3 2-2 16,1-2-16-16,2 3-30 15,0 1 4-15,-5 1-4 16,2 2-5-16,-2 1-2 15,-5 2 13-15,-5 4-9 0,0 4-1 16,-4 5 0-16,-2 2-5 16,2 6-4-16,-1 1-2 15,3 4-5-15,0 2 1 16,5 1-5-16,3 0 0 16,1-2 1-16,9-2-3 15,4-1 1-15,5-3-2 16,2-3 0-16,0-1 0 15,4-3 0-15,0-5 1 16,2-2 0-16,2-3 1 16,1-5 2-16,0-2-3 15,1-5 6-15,5-5-3 0,1-4 0 16,-1-5 1-16,2-1-3 16,-3-6 1-16,-2 2-1 15,-4-1 0-15,-1 1 1 16,-4 1 0-16,-3 0-2 15,-2 2 1-15,-4 3 3 16,-1-1-1-16,-7 4 0 16,-2 1 3-16,0 1-2 15,-7 0-2-15,1 3-1 16,-4-1 0-16,-2 2 1 16,-3-1 0-16,0-1-2 0,0 2 0 15,0-2 0-15,2-3 2 16,-2 2-2-16,6-3 0 15,-2 1 3-15,3-3 0 16,0 0 1-16,5 2-4 16,0 0 4-16,3 1-4 15,4-3 2-15,0 5-1 16,3-2-1-16,3 1-3 16,0 1 3-16,3 0-1 15,3-3 2-15,3 1-2 16,3-2 0-16,3 1 1 15,1 0-5-15,1 2-37 16,-1 2-50-16,-1 7-67 16,6 1-45-16,-6 4-49 15</inkml:trace>
  <inkml:trace contextRef="#ctx0" brushRef="#br0" timeOffset="20242.93">3593 5730 605 0,'0'-9'102'0,"0"1"64"16,-3-1-89-16,0-2 20 16,1 3-49-16,1 2-13 15,1 4-15-15,0-1-10 16,0 3-5-16,0-1-2 0,0 1-3 15,1-2-1-15,-1 2-1 16,2 0 1-16,3 3 1 16,-3 0 0-16,5 0-1 15,2 4 0-15,-2-1 0 16,-2 3 1-16,-2 1 0 16,-3 2 2-16,-2 2 1 15,-2 1 0-15,-3-1-1 16,-1-2-1-16,2-3-1 15,1-3 4-15,2-4-1 16,2-2 4-16,2-2 0 16,-1-1-5-16,0-3-4 0,-1 0 2 15,2-1-1-15,-1 0-12 16,2-3-16-16,0 4-72 16,2 2-96-16,2 2-31 15,16 19-117-15</inkml:trace>
  <inkml:trace contextRef="#ctx0" brushRef="#br0" timeOffset="20842.43">3711 6266 623 0,'-3'0'209'16,"-2"-3"-129"-16,0-1 19 16,-1-1-50-16,6 0-34 15,-3 2 2-15,6-3-8 16,0 1-2-16,0-1 14 15,0 1-7-15,1-1 6 16,-2 4-5-16,-1-1-9 0,-1 0-4 16,0 3 1-1,0 0-3-15,2 0-3 16,-1 2 3-16,2-2 3 0,2 0-3 16,1 1 0-16,0 2-3 15,1 1 2-15,-4 1-1 16,0 2 2-16,2 5 3 15,-5 1 1-15,-5 1 0 16,-1 3-2-16,-3-1 1 16,0-4-2-16,-1-1 2 15,-2-2-1-15,3-4 5 16,1-2 3-16,0-3 7 16,2-3-6-16,1-2-6 0,2-4-5 15,-1-2 2 1,4-3 0-16,3-1-1 0,0-1-1 15,0 2-1 1,0 3 1-16,0 5-1 0,-2 1-8 16,1 4-28-16,-2 1-53 15,2 3 28-15,1 2-91 16,0 7-100-16,0 3-68 16</inkml:trace>
  <inkml:trace contextRef="#ctx0" brushRef="#br0" timeOffset="22161.07">4454 5743 610 0,'3'-11'56'0,"-4"0"47"0,-2 0-44 16,-2 3 16-16,1 2-16 15,1 2-30-15,-2 2 0 16,5 0-14-16,-4 2 2 16,-2 0-6-16,1 0 5 15,-2 3-9-15,-5-1 3 16,0 5-7-16,-2 5 7 15,-2 3-2-15,1 4 0 16,-3 5-2-16,3 2 3 16,-1 3-5-16,7 0 3 0,-1 3-3 15,5-1-3-15,2 1 1 16,1-1 0-16,6-4 0 16,0 2 1-16,3-5-2 15,1 2 0-15,4-3 1 16,3-1 1-16,-2-2-1 15,7 0 0-15,-4-3-2 16,5-1 1-16,-2-3 1 16,1-3 2-16,-2-3-4 15,-2-3 0-15,2-2 4 16,0-4-1-16,0-4 12 16,3-2-4-16,4-4-6 15,-2-2-3-15,0-3-2 0,-1-1 6 16,-2 1-3-1,-8 2-2-15,0-3 4 16,-2 0-4-16,-4-2 3 0,-1 0-2 16,-2-4-1-16,-2-3-1 15,-1-2 3-15,-1-1-4 16,-1 0 2-16,-1 1 1 16,0 3-1-16,-1 2 0 15,-5 4 0-15,0 0-1 16,3 3 0-16,-5 3 0 15,0 1 0-15,-1 2-1 16,-3 2 1-16,2-2-2 16,-1 3 2-16,-2-1 0 15,1 1-1-15,-2 3-4 16,-1-1 2-16,2 3 0 0,-2 3-14 16,0 1-10-16,-1 6 1 15,-2 2-19-15,3 4-13 16,0 4-38-16,3 4-41 15,3 1-36-15,3 5 72 16,3-3-103-16</inkml:trace>
  <inkml:trace contextRef="#ctx0" brushRef="#br0" timeOffset="22911.87">4408 6188 503 0,'0'0'73'0,"-2"-2"-59"16,-2 1 22-16,1-1 11 15,1 2-15-15,1 0-4 16,1-1 21-16,0 1 7 16,-1-1-32-16,1 1 44 15,-3-3-18-15,-2 1-17 0,5 0 12 16,-3-1-11-16,0 0-23 16,3 0 5-16,0 0 10 15,-3 0-10-15,3 1-10 16,-2-3 1-16,2 1-5 15,0-1 7-15,0 3-7 16,0-2 6-16,0-1-2 16,2 1-5-16,-2 0 2 15,0 1 0-15,3 0-1 16,-3 1 1-16,0 2-3 16,3 0 0-16,-3 0 0 15,0 0-2-15,3 0 2 0,2-3 2 16,0 1-2-16,6 0 0 15,1-1-1-15,0 1 1 16,3 4-1-16,-2 1-1 16,2-1 2-16,0 3 1 15,3 2 0-15,-3-1-1 16,3 2-1-16,-2-2 1 16,-1 3 1-16,0 0-1 15,0-1 1-15,1 2-1 16,-4-1 0-16,2 2 1 15,0 0 1-15,0 1 0 16,-1 3-1-16,0 2 3 16,1 0-2-16,-3 0 2 0,-1-1-3 15,0 1 4 1,-2-2-5-16,-2-3 1 0,0-2-1 16,0-1 0-16,0 1 1 15,-2-3-1-15,2 0-7 16,0-1-16-16,-1 3-31 15,7-2-7-15,-1 2-143 16,9-3-115-16</inkml:trace>
  <inkml:trace contextRef="#ctx0" brushRef="#br0" timeOffset="24206.6">5485 5685 503 0,'6'-10'77'0,"-3"1"-26"15,-3 0 41-15,-3 5 3 16,3 0-37-16,0 4-32 15,0 0-6-15,0 0 7 16,0 0 3-16,0 0 5 16,-2 0-13-16,2 2-8 15,-3-2-6-15,3 3-4 16,-6 4 12-16,-2 5 5 16,-3 3-15-16,-1 6 4 15,-4 2-3-15,1 2 2 16,-3 3 0-16,3 6-4 15,-4 3-2-15,-1 2-3 0,-1 3 1 16,0-1 0-16,-1 2 2 16,4-5-1-16,-1-1-2 15,4-4 0-15,0-3 0 16,1-3 0-16,3-1 1 16,0-4-2-16,2-4-1 15,4-1-2-15,-3-1 1 16,3-5-13-16,2-3 0 15,2-3-12-15,-2-3 1 16,4-2-7-16,2 0-10 16,-2-1-16-16,1 0-4 15,1-4-96-15,0-4 1 16,-1-3-262-16</inkml:trace>
  <inkml:trace contextRef="#ctx0" brushRef="#br0" timeOffset="24685.64">5155 5852 644 0,'-5'-10'58'0,"1"6"47"16,0-6 3-16,-2 4-60 0,4 3-7 16,1 0-1-16,1 3-19 15,0-3-11-15,0 3-2 16,-3 0-4-16,3 0-4 16,3 3-1-16,-3-3-2 15,3 3 2-15,1 3 1 16,4 4 6-16,1 5-2 15,4 6 1-15,5 3-1 16,0 5 0-16,3-2-1 16,0 0 0-16,2 1 2 0,0-6-3 15,1 0-1 1,-2-2 0-16,2-4 0 0,-2-1-1 16,1 0 0-16,-2-3 3 15,-2 0-3-15,-1-1 0 16,-5 0-10-16,1-2-9 15,-2 2-18-15,-3-2-43 16,-2 0 0-16,0 1-68 16,-2 1-5-16,-2 0-194 15</inkml:trace>
  <inkml:trace contextRef="#ctx0" brushRef="#br0" timeOffset="25737.12">6177 5757 825 0,'0'-4'41'15,"-2"-2"-2"-15,-2 0 30 16,1 1-17-16,0 2-22 0,3 2-14 16,0 1 6-16,0-2-11 15,0 4-3-15,-4-2-3 16,-4 3-5-16,-7 3-1 15,-4 5 1-15,-11 4 0 16,-6 9 0-16,-4 6 0 16,-3 1 0-16,1 1 0 15,6-2 0-15,3-5 0 16,11-3 0-16,4-8-1 16,6-3 1-16,7-5-1 15,1-3-1-15,4-3 1 16,3 2 0-16,-2-4-8 0,2 4 9 15,0-2 2 1,2 1-2-16,5-1 0 0,2 0 5 16,2-1-4-16,2-1 2 15,4-1-2-15,2-3-1 16,0 0 1-16,2 1 0 16,0-2-1-16,0 3 1 15,4 1-1-15,-3 1 0 16,-1 1-4-16,-4 1 4 15,1 1 0-15,-5 1 0 16,-2 3-1-16,20 9 0 16,-34-14 1-16,3 1-2 0,-3 2 0 15,0-1 2 1,3 2-1-16,-3 1-1 16,0 3 1-16,-3 1 1 0,0 4 2 15,-9 4-1-15,-5 3 4 16,-2 4-5-16,-8 0 1 15,-1-1 1-15,-2 3 2 16,-1-2-4-16,1-2 1 16,3 0 3-16,3-3-2 15,4-2 6-15,4-2-8 16,6-2 3-16,1-5-3 16,3-3 0-16,5 0-1 15,-2-4 1-15,3-1 3 16,0 0-3-16,3-1 1 15,-2 1-1-15,1 0 0 0,-1 1 1 16,4 0 5-16,3 1 0 16,4 1 1-16,5-2 2 15,1-1-2-15,6-1-2 16,4-4 0-16,0 1 1 16,2-3-2-16,3 0 2 15,-5-1 1-15,-1 0-4 16,-3 0 1-16,-5 0-3 15,-5 6 1-15,-4 0-2 16,-5 0 0-16,-4 2 0 16,1 0-1-16,-2-1-3 15,0 1-17-15,1 0-8 0,1 1-8 16,1 1-32 0,3 0-73-16,1 0-62 0,-4 3 11 15</inkml:trace>
  <inkml:trace contextRef="#ctx0" brushRef="#br0" timeOffset="26447.18">6545 5277 634 0,'-1'-1'116'16,"-1"-1"-14"-16,-1 2-23 15,0-3-16-15,2 3-49 16,-1-2-6-16,2 4-8 15,-1-2 0-15,-1 8 0 0,-5 4 11 16,0 4 9 0,-4 4-13-16,-1 2-1 0,2 1-2 15,-1-3-3-15,-1 4 3 16,5-4-3-16,-1 2 1 16,2-1-2-16,-2 1 0 15,2-2 0-15,1 1 0 16,-1-4-8-16,3-2-19 15,-4 0-1-15,2-1-31 16,1 0 9-16,1-5-34 16,-4 1-39-16,5-2 40 15,0-1 0-15,-5-2-95 0</inkml:trace>
  <inkml:trace contextRef="#ctx0" brushRef="#br0" timeOffset="26927.41">6398 5409 626 0,'-3'-6'109'0,"-2"-2"-17"15,0 0 3-15,3 3-19 16,0 1-32-16,1 1-17 0,1 1-13 15,0 2-1 1,0 0-6-16,0 0-3 0,0 0-1 16,0 0-2-16,-2 2-1 15,2-2-5-15,0 3 3 16,2 2 2-16,2 2 0 16,2 3 3-16,2 4 0 15,3 0 0-15,0 2 1 16,1 1-3-16,1 0 1 15,-1-1 0-15,3-1 0 16,-3-1-1-16,-1 0 3 16,2-1-4-16,-2-4 0 15,-1 3 0-15,-4-4 1 16,1-1-1-16,-1-2 0 0,-3 2 0 16,2-3-1-16,-1 0-2 15,-4 0-12-15,3-1-11 16,-1 1-20-16,-1 0-29 15,1 1 5-15,-2-2-39 16,-2 2-42-16,-1 0 27 16,0-3-116-16</inkml:trace>
  <inkml:trace contextRef="#ctx0" brushRef="#br0" timeOffset="27297.31">6404 5585 591 0,'-6'0'32'15,"0"-3"30"-15,1 0 65 16,1 0-40-16,2 1-22 16,1 2-28-16,2-3-4 15,-1 3-2-15,0 0-8 16,0 0 5-16,0-1-6 15,-1 1-4-15,1 0-5 16,0 1-2-16,1-1-1 16,-1 0-4-16,0 0 1 15,0-1 0-15,2 1-3 0,-2 0-4 16,1-2 1-16,4 1-1 16,4-4 6-16,4-3-3 15,5 1-3-15,4-5-3 16,2 2-9-16,3-1-24 15,0 0-33-15,-3 0-22 16,7 1-108-16,-2 0-65 16</inkml:trace>
  <inkml:trace contextRef="#ctx0" brushRef="#br0" timeOffset="29208.08">6941 6050 488 0,'-4'-7'73'0,"2"0"-34"15,-1 0 2-15,-2 0 7 0,2 1 2 16,3-1-1-16,-4 2-8 16,1 1 6-16,1 1-18 15,-1 1-2-15,2-1 10 16,-3 3-10-16,3 0-1 15,0-2-7-15,-1 2-6 16,1 0-4-16,-1 2-1 16,1-2 12-16,-1 0-5 15,1-2-4-15,-1 0 3 16,1 2-1-16,1 0 0 16,0 0-4-16,0 0-2 15,-3 0-2-15,3 2-2 16,0-2-2-16,0 2-1 0,0-2-2 15,0 0-2 1,0 0-6-16,3 0 6 0,0 3 4 16,3 0 0-16,3 2 1 15,7 1 4-15,7 2-3 16,8-3 0-16,9 1 2 16,8-5 3-16,11-1-3 15,7-3-1-15,3 1-2 16,-1-2 3-16,-2 1-3 15,-8 0-1-15,-6 1 2 16,-9 2-2-16,-6 0 0 16,-9-1-1-16,-7 1 1 0,-7 1 5 15,-2-2-1 1,-4-1 1-16,0 0-2 0,-1 2 4 16,-3 0-6-16,-1 0 0 15,3 0-1-15,-4-1 3 16,4 1-3-16,-3-2 0 15,-3 2 0-15,4-1 0 16,-8 1-9-16,4 0-18 16,0 0-29-16,0 0-20 15,0 1-75-15,0-1-52 16,-2 2 64-16</inkml:trace>
  <inkml:trace contextRef="#ctx0" brushRef="#br0" timeOffset="29824.16">7550 5677 645 0,'-10'-14'17'15,"-6"2"70"-15,4 0-23 16,0 0 28-16,3 5-9 15,0 0-28-15,6 3-15 16,1 2-20-16,1 1-14 16,1 1-6-16,0 1 0 15,-2-1-6-15,2 3 4 0,3 2 2 16,-1 3 6 0,6 1-2-16,2 5 5 0,5 1-2 15,6 1-3-15,4-1 3 16,6 0 0-16,5 4-6 15,1-2 0-15,1 0 0 16,-4 2-1-16,-1-2 0 16,-3 3 0-16,-3-3 0 15,-4 0 1-15,0 2 0 16,-4-2-2-16,-1 0 2 16,1-3-1-16,-5 3 0 15,4-2 0-15,-3 2 0 16,-1-2-1-16,-1 1 1 0,-4-1-1 15,-5 1 2 1,0-2-2-16,-5 1 3 0,-6 3-1 16,-2 0 3-16,-10 2-1 15,-3 5-1-15,-6 2-2 16,-8 3 1-16,-1-1 0 16,-3-1 3-16,-1-2-4 15,-2 0 2-15,6-3-2 16,0-4-1-16,7-4 0 15,3-2-17-15,4-2-16 16,7-1-20-16,2-2-71 16,9 2 34-16,2 0-63 15,4 0 67-15,2-1-92 16</inkml:trace>
  <inkml:trace contextRef="#ctx0" brushRef="#br0" timeOffset="30693.51">8690 5721 937 0,'-3'0'78'0,"0"-4"-60"0,-3-1-10 15,2 2-8-15,4 3 0 16,-2 0-13-16,2 1 2 16,-3 2 11-16,-3 1 5 15,-1 0-1-15,-6-1 2 16,0 0 4-16,0-3 2 15,0-3 11-15,5-5 2 16,-1-1-1-16,3-3-15 16,3-1-6-16,3 2 1 15,2 0-4-15,1 0 0 0,1 3-1 16,3 1-1-16,1 0 1 16,3 3 0-16,2 2 1 15,2 1-1-15,4 2 1 16,-1 4-2-16,2 3 1 15,0 2 0-15,-1 3 1 16,-1 4 0-16,-1 1-2 16,0 3 2-16,-5 4 1 15,-2 2-1-15,-4 0 1 16,-3 6 4-16,-14 81 4 16,3-90 2-16,-3 0-10 15,-4-2 6-15,2 0-5 16,-12 19 0-16,-4-4 1 0,1-5-1 15,5-7-2-15,0-3 1 16,5-6 2-16,-2-4 1 16,1-4-2-16,0-3 2 15,2-5 0-15,1-2 1 16,2-4 0-16,1 0-5 16,8-6 0-16,-1 0 1 15,5-3-1-15,1 0 0 16,3 0 0-16,1 2-1 15,5 1 0-15,-1 2 0 16,1 2 1-16,4 0-2 16,-1 2 1-16,2 3-2 15,0 1 2-15,1 4 0 16,2 2-2-16,-2 5 2 0,0-1 0 16,7 3 1-16,-4 3 1 15,2-1-1-15,3-1-1 16,0 2 0-16,0-2-1 15,1 0-13-15,-2-4-21 16,1-1-1-16,-1-4-15 16,1-1-29-16,-1-5-30 15,-1-5-95-15</inkml:trace>
  <inkml:trace contextRef="#ctx0" brushRef="#br0" timeOffset="31452.62">9091 5196 674 0,'-6'-2'128'15,"-1"-1"-41"-15,0 0-10 16,2 2-17-16,2 1-53 16,3 1-7-16,-3 2-2 15,-1 5 2-15,-3 4 5 16,-3 5 5-16,1 2 0 16,-1 5 1-16,1 1 0 15,1-1-4-15,1 2 0 16,5 0-7-16,1-3 5 0,2 2-2 15,1-4-2 1,5 0 1-16,0-4-1 0,3-2 0 16,-1-5 3-16,3-1-1 15,1-4-2-15,1-2 6 16,4-6 3-16,3-1-8 16,2-4 2-16,1-3-3 15,3-2 1-15,-5-2 2 16,-2 1-1-16,-2-3 0 15,-3 0-1-15,-4-3 2 16,-3-1-4-16,-2-4 0 16,-1 1 3-16,0-1-2 15,-3 0 1-15,-4 3-2 16,-3 0 2-16,3 5 3 0,-4 3-5 16,-3 3 0-16,0 2 0 15,-5 0-4-15,-2 2 0 16,-2 4-1-16,-4 1 4 15,-2 5-4-15,0 2-4 16,-2 6-11-16,0 3-23 16,2 6-32-16,2 1-51 15,4 3-87-15,3 3-50 16</inkml:trace>
  <inkml:trace contextRef="#ctx0" brushRef="#br0" timeOffset="31975.18">9024 5496 477 0,'2'-5'168'0,"-2"-4"-30"15,-2 1-51-15,1-1-18 16,1 2-13-16,0-1-28 15,3 3-5-15,0 1-14 16,1 1-8-16,1-1 4 16,2 1-2-16,4 0 0 15,-1 1-3-15,3 2 3 16,-2 2-1-16,3 1 2 16,2 2 3-16,-3 3-3 15,4 1 2-15,-1 3 0 16,3 2-3-16,-1 2-2 15,0 0 1-15,-3 1-1 0,3-3-1 16,-2 1 1-16,0-2 1 16,-2-2-2-16,0-3 0 15,-1 1-17-15,-3 0-30 16,3-1-61-16,-2-2-71 16,1 2-12-16</inkml:trace>
  <inkml:trace contextRef="#ctx0" brushRef="#br0" timeOffset="32170.02">9598 5538 876 0,'-3'-4'112'16,"-1"0"-77"-16,0-1-12 15,2 1-23-15,2 3-154 16,2 4-42-16,2 2-78 16</inkml:trace>
  <inkml:trace contextRef="#ctx0" brushRef="#br0" timeOffset="33447.06">17019 3009 947 0,'-2'-11'76'0,"-2"1"-21"16,0 0-27-16,-1 5-18 15,5 4-10-15,0 2-8 16,0 1-2-16,2 7 10 16,1 7 1-16,1 5 0 15,2 6-1-15,1 2 0 0,4 3-1 16,-2-3-2-16,2-1-5 15,-1 1-9-15,-3-5-10 16,-1 3-27-16,-1-5-7 16,-5 1-7-16,-2-4-89 15,-2-1 30-15</inkml:trace>
  <inkml:trace contextRef="#ctx0" brushRef="#br0" timeOffset="33806.25">16941 3123 879 0,'-15'-20'12'0,"1"-2"73"16,-3 3-3-16,4-3-34 0,1 7-11 16,8 4-25-16,4 3-12 15,4 3-6-15,9-1 6 16,7 3 0-16,10-1 0 15,10 1-1-15,4 2 1 16,4 4-1-16,0 2 2 16,0 1-3-16,-3 5 2 15,-4 3-1-15,-5 3-1 16,-3 3-1-16,-8 4-4 16,-8 1 3-16,-5 1 2 15,-14 4 1-15,-10 3 1 16,-9 3 1-16,-13 4-1 0,-9 0-23 15,-5 3-35 1,-4-1-57-16,0-2-19 0,4-3-36 16,9-7-39-16</inkml:trace>
  <inkml:trace contextRef="#ctx0" brushRef="#br0" timeOffset="34105.55">17726 2934 918 0,'-16'-9'75'0,"0"-2"7"16,-1 2-25 0,2-2-19-16,9 6-38 0,3 4-4 15,3 4 0-15,5 4 4 16,2 6 0-16,6 5 1 15,4 6-1-15,1 3 0 16,-1 2 0-16,0 1-4 16,-2 0-14-16,-3 1-3 15,-6-1-15-15,-3 2-31 16,-3-2-39-16,-8-1-12 16,-4-2-54-16,-1-6-64 15</inkml:trace>
  <inkml:trace contextRef="#ctx0" brushRef="#br0" timeOffset="34348.83">17713 3012 297 0,'-11'-18'523'16,"-3"-1"-429"-16,-4 2 18 15,4-3-57-15,4 1-25 16,7 7-30-16,6-1-1 15,10 2 0-15,11-2-2 16,12-1-9-16,11 0-18 16,4-1-16-16,2 1-35 15,2-1 19-15,-6 3-33 16,-10 7-33-16,-8 4 55 16,-9 6-85-16</inkml:trace>
  <inkml:trace contextRef="#ctx0" brushRef="#br0" timeOffset="34535.8">17880 3040 303 0,'-29'24'180'0,"2"-4"-65"15,7-10-30-15,4-3 56 16,5-4-60-16,8-1-43 16,3-4-25-16,8-2-13 15,9-5-16-15,12-5-20 16,8-6-133-16,15-3 50 0,6-6-24 15,8-1 85-15,9-3 58 16</inkml:trace>
  <inkml:trace contextRef="#ctx0" brushRef="#br0" timeOffset="35088.07">18365 2743 632 0,'-13'-5'86'16,"3"2"24"-16,-2-6-19 15,3 4-17-15,5 0-30 16,-1 2-33-16,4 3-11 16,1 0-9-16,0 3-3 15,0 2 12-15,-2 4 7 0,4 5-1 16,-2 4 2-16,1 1 1 16,2 3-4-16,2 2-3 15,-1 1 0-15,2 0-1 16,3 0-1-16,-3-2 1 15,1 0 0-15,0-3 2 16,-4-4-2-16,2-3-1 16,-3-5 1-16,-2-4 1 15,0-1 6-15,-2-6 4 16,-3-1-10-16,0-4 1 16,-2-6 1-16,-1-5 5 15,-2-4-3-15,2-7 3 16,2-4-4-16,3-5-1 15,3-1-2-15,3-1 2 0,5 5-3 16,1 3-1-16,4 8 0 16,-1 3 0-16,3 7-1 15,-1 3 0-15,2 5 1 16,0 2-3-16,4 5 0 16,0 4 0-16,0 7 2 15,1-1 0-15,0 9 0 16,0 3 1-16,0 2-1 15,-4 5 1-15,-2 2-1 16,-1 3-5-16,-5 0-14 16,-2 2-9-16,-5-3-30 0,-5-1-27 15,-5-2-47 1,-5-3-42-16,-4-2-182 0</inkml:trace>
  <inkml:trace contextRef="#ctx0" brushRef="#br0" timeOffset="35306.71">18392 2928 827 0,'-10'-2'62'16,"0"0"13"-16,0-5 17 0,5-2-55 15,2 3-33 1,5 4-4-16,7-3 0 0,8-1-2 15,10-2-9-15,11-3-44 16,8-4-64-16,5-2-27 16,-2 1-80-16</inkml:trace>
  <inkml:trace contextRef="#ctx0" brushRef="#br0" timeOffset="36205">17619 4536 691 0,'0'-7'119'0,"-2"-1"-35"15,-2 1 6-15,-1 0-22 16,1 3-37-16,-1 2-13 15,4 2-11-15,-5 2-7 16,-2 2-2-16,-7 6 2 16,-1 2 6-16,-5 7-3 15,1 3 3-15,1 1-2 16,3 2 1-16,3 5 0 0,-1 0-3 16,7-1-2-16,1-1 0 15,4-2 0-15,4-7 0 16,2-3-1-16,2-5 2 15,6-4 0-15,-2-4 2 16,6-4 3-16,5-5-3 16,2-5-2-16,6-5 1 15,2-4-4-15,-1-2 2 16,0-1-10-16,-5 0 1 16,-7-1 8-16,-3 5 2 15,-6 0 0-15,-6 2 1 16,-3-3-2-16,-5 3 1 0,-4-2-1 15,-5 1 0-15,-7 1-2 16,-3 1 1-16,-3-1 0 16,-3 0 1-16,2 1 0 15,-1 0 1-15,5 1-1 16,3-1 1-16,3 2 3 16,2 2-2-16,4 0 5 15,3 1-1-15,5-2-6 16,0 1-1-16,6-1-4 15,4-3 2-15,5-1-6 16,7 0-7-16,4-1 0 16,7 2-12-16,0 2-38 15,-1 8-77-15,0 6-46 0,-6 5 20 16</inkml:trace>
  <inkml:trace contextRef="#ctx0" brushRef="#br0" timeOffset="36530.65">18025 4403 956 0,'1'-9'59'0,"-2"-2"2"15,-2-5-14-15,-2 1-2 16,2 5-31-16,2 1-6 16,1 4-7-16,0 0-1 15,0 4-45-15,0 1-37 16,1 1-99-16,2 4 50 15,0 3-38-15,-1 3-240 16</inkml:trace>
  <inkml:trace contextRef="#ctx0" brushRef="#br0" timeOffset="36761.05">18187 4807 975 0,'4'-2'50'0,"0"-7"16"15,-4-7-27-15,-3-9-6 16,6 5-14-16,-2 2-11 16,2 3-8-16,-1 4-2 0,2 2-30 15,-1 3-37-15,-1 4-115 16,1 2-140-16</inkml:trace>
  <inkml:trace contextRef="#ctx0" brushRef="#br0" timeOffset="37435.11">18818 4352 597 0,'9'-16'122'0,"-6"2"0"16,-6 0-47-16,-4 2 29 16,1 2-70-16,-2 3 0 15,1 0-11-15,-2 5-12 16,0 0-8-16,-2 4 3 16,-3 5-3-16,-6 5-1 15,-2 8 3-15,-4 3-3 0,0 5 3 16,2 3-1-1,3 2-3-15,3 1 1 16,4 0-2-16,4 0 1 0,6-1 1 16,4-3-1-16,4-3 0 15,8-5 1-15,1-1 2 16,7-4-1-16,2-5 2 16,2 0 3-16,3-5-3 15,6-6 0-15,0-2-1 16,2-3-4-16,-5-6 2 15,0-1 4-15,-5-3-1 16,-2-5-2-16,-4-5-3 16,-2 0 0-16,-4-5-2 15,-3-5 2-15,-5-3 1 16,-7-1-1-16,-5-3 0 0,-8 0-9 16,-5 2 4-16,-5 6 0 15,-6 6-6-15,-2 9-8 16,-1 9 5-16,-2 11-11 15,-1 8-22-15,2 8-33 16,4 6-21-16,6 5-46 16,3 3-8-16,6 1-101 15</inkml:trace>
  <inkml:trace contextRef="#ctx0" brushRef="#br0" timeOffset="37735.48">18679 4637 652 0,'6'-10'111'15,"-1"-4"-37"-15,1-3-15 16,4-2-17-16,2 1 17 16,6 0-39-16,2-2-7 15,2 3-4-15,-1 5-4 16,-3 1-5-16,-2 8 0 15,-2 0-5-15,-1 6 5 16,-4 5 0-16,1 2 1 16,4 3-2-16,-3 2 3 15,4 4-4-15,0 0-1 0,2 1-20 16,-4 1-58 0,7 0 63-16,-2 0-124 0,4 0-44 15</inkml:trace>
  <inkml:trace contextRef="#ctx0" brushRef="#br0" timeOffset="38089.25">19687 4202 639 0,'-7'-2'296'0,"0"-1"-236"15,-5-1-7-15,3-2-3 16,1 1-31-16,3 6-18 16,-3 8 0-16,-1 6-1 15,-7 10 0-15,-3 7 1 16,-1 5-1-16,-1 0-1 15,2 0-3-15,1 2-5 16,1-4-1-16,-1 0-9 16,-1-2-10-16,1-4-16 15,-1-3-34-15,2-5-26 16,2-1-61-16,2-5-19 0</inkml:trace>
  <inkml:trace contextRef="#ctx0" brushRef="#br0" timeOffset="38349.86">19321 4407 812 0,'1'-21'23'16,"1"-1"90"-16,-4 4-29 16,1 0-34-16,1 8-22 15,1 3-28-15,2 4 0 0,5 3 0 16,5 5 1-16,2 1-1 15,4 5-2-15,5 1 2 16,-2 5 0-16,4 1 0 16,-2 2 0-16,3 0-23 15,-4 2-35-15,0 0-72 16,-1 0-32-16,1-4 39 16,0-1-189-16</inkml:trace>
  <inkml:trace contextRef="#ctx0" brushRef="#br0" timeOffset="39001.43">20052 4221 761 0,'-3'-5'96'0,"1"-1"-15"15,-2 0 10-15,-4-2-39 16,4 3-24-16,1 3-22 16,3 2-6-16,-2 0-4 15,1 3-1-15,-7 4 5 16,-6 4 0-16,-6 5 1 16,-7 4-1-16,-4 1 1 15,1 0-1-15,2-3 0 0,4 1 0 16,6-2-2-16,5-3 2 15,3-2-1-15,6-1 1 16,4-1-3-16,4-2 3 16,4-5 2-16,4 2-1 15,4-2 1-15,4 0-1 16,2-2 0-16,1 1 0 16,0-2-1-16,0 0 0 15,-2 3 0-15,-1-3 0 16,-1 4 0-16,-2-1 0 15,-4 0-2-15,-3 1 0 16,-4-1 0-16,-5 5 2 16,-4 0 0-16,-6 5 2 15,-7 2 1-15,-5 3-3 16,-7-2 2-16,-3 3-1 0,3-4 1 16,0 1 0-16,6-4-1 15,1 1 2-15,9-4-3 16,3 1 0-16,6-5-1 15,3-3 1-15,3 3 3 16,4-2 8-16,7-1 2 16,7-4-5-16,5 1-5 15,6-6-1-15,1 3-2 16,1-5-6-16,-1 2-21 16,0 0-6-16,0 0 13 15,2 1-121-15,2 3-86 16,-1-4-150-16</inkml:trace>
  <inkml:trace contextRef="#ctx0" brushRef="#br0" timeOffset="39445.82">20547 4302 980 0,'-18'-3'57'16,"2"-4"-4"-16,3 0 2 15,6 1-5-15,3 2-34 16,2 3-12-16,2 1-4 16,0 0-3-16,0 1 1 0,2-1-5 15,-1 0 7-15,6 2 4 16,4-2 2-16,12-3 4 15,12-3 1-15,14-2-2 16,11-3-1-16,6-3-7 16,-1 3 3-16,-1 2-4 15,-5 1 2-15,-9 3-1 16,-9-1 1-16,-10 3 0 16,-7-1-1-16,-11 2 3 15,-1 0 0-15,-6-1-2 16,-3 3-2-16,0 0 0 0,-2-2-2 15,-1 4-10-15,-1-2-30 16,0 0-19-16,-2 1-15 16,-5 3-66-16,-4 0-84 15,-1 1 29-15</inkml:trace>
  <inkml:trace contextRef="#ctx0" brushRef="#br0" timeOffset="39917.37">20984 3987 802 0,'-9'-11'55'16,"0"-1"26"-16,0 3 27 0,1-4-38 16,1 6-28-16,4 2-17 15,2 1-17-15,1 4-8 16,0 0-6-16,1 2-1 15,2 3 7-15,4 0 2 16,4 3 6-16,7 7 4 16,4-1 4-16,10 2-3 15,2 1-6-15,5-2-1 16,-2-1-4-16,-3 1-1 16,-4 0 0-16,-5-1-1 15,-5-2-1-15,-5 0 1 16,-3-3-2-16,-2 0 2 0,-4 0-3 15,-1-3 2-15,-1 2-1 16,-2 0-2-16,-4 1 4 16,1 2 0-16,-5 2 1 15,-6 0-1-15,-2 4 1 16,-5 1-1-16,-10 4 2 16,-2 1-2-16,-7 0-6 15,3 4-12-15,0-4-11 16,4 2-13-16,3-3-7 15,4 0-64-15,8-3-53 16,4-4-44-16,6-4-102 16</inkml:trace>
  <inkml:trace contextRef="#ctx0" brushRef="#br0" timeOffset="40577.65">21821 3976 820 0,'1'-18'21'15,"1"-1"57"-15,-1 0-8 0,2 4-10 16,-2 6-16-1,1 2-25-15,-2 5-5 0,0 1-1 16,-2 2-1-16,1 1-10 16,-6 1 6-16,-4 2-2 15,-5 7 5-15,-2 5-3 16,-3 7 0-16,0 1 3 16,6 3-6-16,2 0 6 15,2 3-5-15,7-1 0 16,2-1-1-16,4 1-2 15,2-1-1-15,2-4 1 16,5-1-1-16,-1-3-2 16,1-3 1-16,0-1 0 0,2-3-1 15,0 0 0 1,0-6 3-16,4-1 1 0,1-5-2 16,4-2 3-16,3-5-4 15,5-1 0-15,1-4 3 16,1-3-3-16,-2-3 2 15,-2-2-1-15,-3-3-2 16,-4-5-1-16,-3-4 1 16,-3-4-3-16,-3-5 1 15,6-95-1-15,-21 111-1 16,-2 2 2-16,1 3 0 16,-2-1-2-16,-9-15 2 15,-3 5 0-15,-4 6-4 16,-5 5-2-16,-4 5-8 0,-2 7-3 15,-2 6-24-15,4 3-14 16,1 8-29-16,3 3-30 16,4 8 7-16,8 0-28 15,0 4 58-15,6 1-75 16</inkml:trace>
  <inkml:trace contextRef="#ctx0" brushRef="#br0" timeOffset="40976.05">21785 4238 781 0,'-3'-4'112'0,"-2"-3"15"0,2-3-75 15,3 0-10-15,3-1-14 16,3 2-19-16,3-3 5 15,5 0-6-15,2 2-3 16,5-2 2-16,0 1-2 16,0 2-2-16,-3 5-3 15,-6 0 0-15,-1 4-2 16,-1 4-1-16,-3 0 3 16,5 7 0-16,-2 0 0 15,1 6 2-15,2 3 0 16,1-1-2-16,0-1 2 15,2 0 0-15,0 0 0 0,3-4-1 16,5-1 3-16,0-2-4 16,3-3 0-16,0 1-20 15,-4-4-32-15,-4 0-23 16,-4-1-31-16,-2-1-102 16,-6-3-146-16</inkml:trace>
  <inkml:trace contextRef="#ctx0" brushRef="#br0" timeOffset="41209.6">22662 4244 566 0,'-11'2'489'0,"4"-4"-405"15,1 0-19-15,5-7-20 16,-1 5-25-16,4 1-19 16,-1 3-1-16,-1-2-13 15,2 7-64-15,-2 4-21 16,-6 5-219-16</inkml:trace>
  <inkml:trace contextRef="#ctx0" brushRef="#br0" timeOffset="48130.87">8435 6532 591 0,'-3'0'109'0,"0"0"-48"0,0 0-13 15,2 0-8 1,1 0-14-16,0 0-8 16,0 0-5-16,0 0-1 0,0 0 7 15,0 0 20-15,0 0-2 16,0-1-4-16,1 1-17 15,-1 0-5-15,0 0-5 16,0 0-4-16,0 0-2 16,3 0 0-16,3 1 1 15,9-1 4-15,12 0 8 16,12 0-3-16,13-4 0 16,12-4-3-16,12 0-2 15,9-1-2-15,5-2-3 16,-5 2-2-16,-9 0 0 15,-9 2 2-15,-18 2 0 0,-11 2 0 16,-13 0 1 0,-9 1-1-16,-7 1 1 0,-6 0-1 15,-4-1 1-15,1 1-1 16,0 1-3-16,-2 0-5 16,2 0-23-16,-2 0-48 15,-2 1-75-15,-8 3-44 16,-7 3-4-16</inkml:trace>
  <inkml:trace contextRef="#ctx0" brushRef="#br0" timeOffset="48617.45">8508 6750 640 0,'-21'7'46'16,"5"-5"-31"-16,1-4 47 15,3-1 24-15,5-1-19 16,2 1-15-16,2 2-21 16,3 0-24-16,0 1-7 15,0-2 1-15,0 4-1 16,0-2 3-16,0 0-2 0,0 0 2 15,0 0 0-15,2 0-2 16,-2 0-1-16,1 0 0 16,2 2 17-16,6 0 9 15,6 1 9-15,10-1-6 16,13-2-3-16,12-5-5 16,16-4-8-16,17-6 5 15,14-5-7-15,8-1-6 16,7 0 2-16,-5 1-7 15,-13 3 0-15,-15 5 3 16,-19 2-3-16,-22 5-1 16,-16 1 1-16,-12 4 2 15,-7-5-2-15,0 5-1 16,-3-2-4-16,1 1 0 16,1 2-68-16,1 3 7 0,0 5-176 15,-3 5-276-15</inkml:trace>
  <inkml:trace contextRef="#ctx0" brushRef="#br0" timeOffset="52696.24">1689 7441 777 0,'-5'-8'19'0,"-4"-1"69"15,-4-1-9-15,4-1-8 0,1 8-35 16,4 0-21 0,-1 3-12-16,4 1-3 0,0 1-3 15,-1 1 3-15,-5 7 5 16,-4 5 3-16,-2 6 0 16,-1 5 0-16,-5 7 4 15,8 1 2-15,0 1-9 16,3 1-2-16,5-1 7 15,2-1-6-15,2-5-1 16,5 1 1-16,3-6-2 16,3-1-1-16,2-1 2 15,8-5-2-15,0 0 4 0,5-3-3 16,1-2 0-16,2 0 2 16,0-5 3-16,-2-6-1 15,-2-2-3-15,1-5 5 16,-2-5 0-16,-1-5-5 15,-2-7 3-15,1-3-6 16,-6-4 3-16,-3-5-1 16,1-3-1-16,-8-1-1 15,-2-3-1-15,-5-2 1 16,-5 1 0-16,-2 2-2 16,-8 0 2-16,1 7-2 15,-6 8 1-15,0 6-7 16,-1 9-9-16,-4 6-12 15,-3 11 1-15,-4 7-10 16,1 5-14-16,0 4-28 0,2 6-23 16,4-2-46-16,10 3 20 15,-1-2-145-15</inkml:trace>
  <inkml:trace contextRef="#ctx0" brushRef="#br0" timeOffset="53055.54">1604 7769 662 0,'-3'3'90'0,"0"-4"7"16,-2-5-40-1,4-2-44-15,4-4-11 0,4-1 3 16,5-1 0-16,3-5 4 15,3 2-4-15,3 3 2 16,0 0-2-16,-3 5 0 16,2 4-1-16,-2 1 2 15,0 4 0-15,-1 4-6 16,-1 1 2-16,4 4 0 16,-1 2-1-16,0 2-1 15,-1 2 2-15,0 2-2 16,-1 0 0-16,0 2-8 15,-3 3-35-15,-1 0-8 0,-1 1-39 16,-3 0-47-16,0-1 70 16,2-2-303-16</inkml:trace>
  <inkml:trace contextRef="#ctx0" brushRef="#br0" timeOffset="53338.9">2299 7590 863 0,'-11'-1'79'0,"-5"-1"-28"16,1 0 14-16,3-7-21 16,5 5-33-16,4 2-11 15,3 2-10-15,4 0 8 16,2 0 2-16,6 0 1 15,0 0-1-15,7-3-6 16,-2 1-7-16,7-1-7 16,-3 0-20-16,7 0-34 15,-3 0-19-15,-2 3-63 16,-4 3 40-16,-5 1-141 16</inkml:trace>
  <inkml:trace contextRef="#ctx0" brushRef="#br0" timeOffset="53521.5">2309 7769 533 0,'-13'17'110'0,"4"-7"-67"15,1-4 30-15,4-6-2 16,4 0-50-16,4-3-19 16,4-1 8-16,7-5-10 15,7-3-34-15,11-7-95 16,6-1-5-16,13-8 63 15,10-2-206-15</inkml:trace>
  <inkml:trace contextRef="#ctx0" brushRef="#br0" timeOffset="54145.53">3116 7228 795 0,'-13'-12'13'0,"-2"-1"53"16,0 0-6-16,-3-2 23 16,3 6-56-16,3 4-8 15,2 4-14-15,-1 2-4 16,-2 6-1-16,1 3 0 16,-4 4 0-16,2 4 0 15,-2 2 0-15,2 4 0 16,1 1 1-16,4 2 0 15,3 2-1-15,4-1 1 0,2-1-1 16,3-2 0-16,3-3-1 16,2-1 0-16,2-1-2 15,1-3 3-15,-2-1-1 16,1 1-1-16,-4 0-4 16,-3 1-1-16,-6 4 3 15,-3-1-4-15,-6 1 8 16,-3-2-4-16,-1-4 4 15,4-3 1-15,2-5 0 16,5-5 7-16,2-3 4 16,3-2-11-16,2-3-1 15,-1-2 0-15,1-2 0 0,5-2 1 16,0 3 4-16,1 0-5 16,0 1 2-16,6 3 0 15,-3 1-2-15,2 3-2 16,-4 3 2-16,3 2-2 15,0 8 0-15,-3 3 1 16,-3 6 1-16,-1 5 1 16,3 5-1-16,-3 4 0 15,-2-1 1-15,0 2-1 16,0-1-2-16,3 0 0 16,0-5-14-16,1-3-42 15,5-6-24-15,3-5-16 16,3-8-16-16,6-7 18 15,4-10-163-15</inkml:trace>
  <inkml:trace contextRef="#ctx0" brushRef="#br0" timeOffset="54878.37">3456 7587 679 0,'-4'-12'51'15,"-2"0"38"-15,-2 2-14 16,2-1-12-16,1 5-10 16,1 1-13-16,0 2-14 0,4 2-6 15,0 1-3 1,0 0-2-16,-3 1-3 0,3 0-7 16,-3 3 0-16,-3 2-3 15,-3 4 4-15,-1 4 4 16,-1 2-7-16,-3 1 5 15,10 0-5-15,0 1-2 16,2 0 1-16,2 2-1 16,2 0 0-16,2-3 1 15,0-1 0-15,0-1 0 16,3-3-2-16,2-1 1 16,-3-5-1-16,2-1 4 15,2-2-1-15,-1-6 1 16,7-3-4-16,-1-4-2 15,-1-4-7-15,2-5-8 0,-4 0 6 16,-3-3 5 0,-8-2 1-16,-2-1 2 0,-3 1 3 15,1 2 0-15,-2 6 1 16,2 2 1-16,2 6-2 16,-1 6-1-16,2 1-2 15,0 2-5-15,0 1 1 16,2 3 4-16,0 1 3 15,3 5 4-15,2 4 0 16,-1 2 2-16,2 5-1 16,0 2 2-16,3 5-2 15,-2 1-1-15,2 3 0 16,2 4-2-16,-2 2 1 0,0 2-1 16,-1 1 1-16,0-1-3 15,-4-2 1-15,1-5-1 16,-2-5 0-16,-4-10 1 15,1-7 1-15,-1-7 8 16,-1-5 8-16,2-7 15 16,1-3-33-16,3-8 2 15,0-7-5-15,6-7 1 16,1-1-23-16,2-1 3 16,0 1-13-16,1 7-16 15,-2 2-35-15,-1 8-119 16,-1 6-53-16</inkml:trace>
  <inkml:trace contextRef="#ctx0" brushRef="#br0" timeOffset="55253.2">3935 7905 872 0,'-9'3'97'16,"1"-3"-10"-16,3-1-47 15,2 0-28-15,1 0-12 16,2 2-7-16,2 4 7 16,-2 3 1-16,1 5 0 0,-1 2-1 15,2 2 1 1,-1 1 1-16,3-1 2 0,-2-1-4 16,1 0 0-1,3-4 1-15,-1-2-1 0,1-2 0 16,-2-5 1-16,0-2 3 15,2-3 2-15,2-10-6 16,1-2-15-16,4-8 3 16,-1-1-6-16,-3-4 1 15,-3 2-11-15,-3 2 9 16,-6 5 0-16,-4 8-45 16,-4 7-7-16,-1 12 5 15,-4 7-60-15,1 8 48 16,0 1-98-16</inkml:trace>
  <inkml:trace contextRef="#ctx0" brushRef="#br0" timeOffset="55486.07">4304 7957 838 0,'3'-7'59'0,"-5"2"25"15,-1-1-13-15,-3 0-68 16,6 6-3-16,-3 3-1 16,3 8 1-16,-6 7 0 15,4 8-14-15,-3 3-29 0,2 4-35 16,3-1-14-16,3-5-54 16,2-4 49-16,3-7-180 15</inkml:trace>
  <inkml:trace contextRef="#ctx0" brushRef="#br0" timeOffset="56085.82">4791 7593 922 0,'-4'-11'53'16,"-7"-6"39"-16,-2 2-39 15,1 4-19-15,3 5-19 16,-1 4-15-16,4 4 0 16,-3 8 0-16,-5 7 0 0,2 5 0 15,0 4 0-15,-1 4 0 16,7-3-1-16,1-3 0 16,4-5 1-16,1 0-2 15,1-5 1-15,1-3-4 16,1-6-1-16,3-1-2 15,0-4 8-15,4-4-3 16,5-7 3-16,3-3-3 16,4-3-2-16,-2-3-1 15,2 2 3-15,-5 1-2 16,-2 3 2-16,-3 4 0 0,-2 5 2 16,0 3-2-1,-2 7-1-15,4 4 2 0,-2 2 2 16,-1 9 0-16,-1 2 0 15,4 3 2-15,-6 3 2 16,0-2 1-16,-3 1 2 16,0-2 3-16,-1-2-3 15,-2-3-2-15,0-3-2 16,0-4-1-16,0-2-1 16,0-3 0-16,0-5 5 15,2-2 4-15,-2-1 5 16,-2-3 5-16,2-3-18 15,0-6-2-15,2-4 0 0,1-7-5 16,0-7-12-16,6 1-6 16,-1 0-6-16,3 3-6 15,0 1-54-15,2 7-77 16,-1 5-57-16</inkml:trace>
  <inkml:trace contextRef="#ctx0" brushRef="#br0" timeOffset="56349.12">5249 7899 901 0,'-1'-2'54'0,"-2"0"63"15,-2-3-55-15,1 0-20 16,2 3-34-16,2 2-8 15,2 2-12-15,-2 7 12 16,0 3 0-16,0 10-1 16,0 3-32-16,0 5-15 15,0 2-34-15,3 0-57 16,-1-4-28-16,3-2 34 16,1-5-243-16</inkml:trace>
  <inkml:trace contextRef="#ctx0" brushRef="#br0" timeOffset="57015.12">5983 7529 927 0,'-10'-17'20'0,"1"0"72"15,-6 0-35-15,1 0-13 16,3 5-25-16,3 5-3 16,-1 2-14-16,0 5-1 15,-4 8-1-15,-7 8-2 16,-2 4 2-16,-5 6 0 0,2 3 0 16,-1 0 3-16,4-2-5 15,7-4 3-15,3-2-2 16,3-5 0-16,6-3-4 15,1-4-1-15,6-2-2 16,1-5-1-16,3-3 8 16,4-3-3-16,6-5-13 15,0-3-2-15,7-5-4 16,-1-2 5-16,1-3 10 16,-1 0 2-16,-3 3 6 15,0 1 0-15,-5 6 1 16,-5 4-1-16,-5 5-7 15,-3 6 7-15,1 4 6 0,-1 5 3 16,0 8-3-16,3 6 2 16,2 3 0-16,-2 2 1 15,4 1-1-15,-3-2-2 16,4 0 5-16,-2-2-1 16,0 0-2-16,-2-1-2 15,1-3-1-15,-4-3-4 16,-1-5 3-16,0-5-2 15,-3-4 2-15,0-4 9 16,0-3 0-16,3-2 7 16,-3 1 0-16,0-3-13 15,0-6-5-15,6-5-1 16,-1-5-1-16,4-6-7 16,1-5-10-16,2 2-9 0,0 0-9 15,3 0-22-15,0 5-41 16,-2 4-134-16,2 4-118 15</inkml:trace>
  <inkml:trace contextRef="#ctx0" brushRef="#br0" timeOffset="57504.87">6343 7857 793 0,'-8'0'31'0,"4"-4"53"16,-2-2-13-16,4-5-42 16,4 6 19-16,2-2-31 15,2-3 5-15,3 3-7 16,1-1-8-16,1 1 12 15,4 0-4-15,-2 0-1 16,3 1-8-16,-2 2-4 16,1 1-2-16,-3 3 0 0,-2 1-2 15,1 5 1 1,-4 3 0-16,-2 3 0 0,-4 5 1 16,-2 4-1-16,-4 1 1 15,-8 4 0-15,1 0 2 16,-6-3 0-16,0-2 1 15,0-5 2-15,4-4-3 16,3-6 0-16,5-3 3 16,6-3 3-16,0 0-2 15,3-4-2-15,10-3 0 16,7-3-4-16,4-2-16 16,5-4-24-16,4-2-23 15,2-1 9-15,0 1-159 16,4-1-45-16</inkml:trace>
  <inkml:trace contextRef="#ctx0" brushRef="#br0" timeOffset="58013.96">6827 7224 827 0,'-15'-14'118'15,"-1"-4"-32"-15,2 0-27 16,4-3 0-16,1 5-18 16,6 6-17-16,3 3-7 0,2 2-17 15,4-1 1-15,3 0-1 16,4-2 0-16,4 1 0 15,0 0-2-15,0 3 0 16,-5 1-2-16,-5 7-4 16,0 2 1-16,-1 3 7 15,-3 8 0-15,-2 7 0 16,-2 5 0-16,1 6 0 16,-1 3 0-16,-1 0 0 15,4-1 1-15,0 1-1 16,7-4 0-16,-1-2 0 15,1-1 1-15,3-2-1 16,3-3 1-16,-1 1 0 0,2-2-1 16,-1-2 0-16,0 0 0 15,-3 1 0-15,-5-1-2 16,-1 2 2-16,-10 3 0 16,-7 2 0-16,-12 6 0 15,-9 3-32-15,-6 4-48 16,0 2-137-16,-2-1-240 15</inkml:trace>
  <inkml:trace contextRef="#ctx0" brushRef="#br0" timeOffset="58931.49">7918 7645 563 0,'3'-14'224'0,"2"4"-127"16,-6 0 32-16,-3 3-64 16,1 2-37-16,1 5-18 15,1 0-9-15,1 4 0 16,0 4-1-16,-4 8 6 15,0 8 4-15,-5 10-10 16,-1 8-1-16,-5 8-14 16,-7 4-107-16,1 5-123 15</inkml:trace>
  <inkml:trace contextRef="#ctx0" brushRef="#br0" timeOffset="61302.48">9079 7295 512 0,'5'-10'56'0,"-3"-1"-5"16,2 0 4-16,-3-3 22 16,2 3-3-16,-1 0-5 0,-2 0-3 15,0 2-4-15,-2 1-34 16,-1 2-8-16,-4 1-3 16,-5 2-12-16,-4 3-5 15,-8 7 0-15,-9 5 0 16,-6 12 3-16,-1 5-1 15,-3 6-2-15,4 1 2 16,9-3-1-16,6 0 0 16,8-5-1-16,10-4-2 15,6-6 2-15,6-4 1 16,4-3-1-16,7-8 5 16,3-5-5-16,7-5 0 0,3-7-5 15,1-5-1-15,1-4 2 16,-2-1 4-16,43-54-1 15,-67 68 2-15,1 0-1 16,-2 4 1-16,-2-1 3 16,4-6 5-16,-2 5 4 15,-2 2-5-15,-3 4-2 16,1 2-3-16,-1 0-3 16,0 0-1-16,0 0 1 15,-1 0-3-15,1 0 1 16,0 2 2-16,0-2 0 15,-2 0 0-15,2 0-1 16,0 0 1-16,0 0 0 0,0 0 0 16,0 0 0-1,-1 0 0-15,1 0 1 0,0 0-1 16,0 0 0-16,0 0 1 16,1 0-1-16,-1 0-1 15,0 0 1-15,0 0 0 16,0 0-1-16,0 0 0 15,0 0 1-15,0 0 0 16,0 0 1-16,0 0-2 16,0 0 2-16,0 0-1 15,0 0 0-15,0 0 1 16,0 0 0-16,0 0 0 16,2 0 2-16,-2 0 0 15,0 0 2-15,0 0-2 0,0 0-3 16,0 0 2-1,4 5 1-15,2 3 7 0,1 6-5 16,4 7 2-16,3 8-3 16,-4 3 1-16,4 5-2 15,-3 1 1-15,0 0 0 16,-1-3-1-16,-3-1 0 16,-1-4 0-16,-1-2 1 15,0-2-2-15,-2-5 3 16,2-3 0-16,-2-1-1 15,0-5-3-15,0-2 2 16,-1-4-2-16,0-2 0 16,2-3 2-16,-3-1 3 0,1-1 3 15,1 0-2-15,4-6 6 16,4-6-8-16,5-4-4 16,2-4-1-16,3-3-3 15,-5-3-9-15,1 2 0 16,-4-3-10-16,-1 2-7 15,-3-1-9-15,-2 4-14 16,2 4-72-16,-1 5-83 16,-2 5-158-16</inkml:trace>
  <inkml:trace contextRef="#ctx0" brushRef="#br0" timeOffset="61713.73">9568 7599 920 0,'-6'12'7'0,"1"-5"-7"16,2-4 0-16,0 0 1 15,4 2 51-15,2 6-17 16,2 1-16-16,3 4 2 15,0-1-10-15,1 0 2 16,0-5 3-16,-2 0-1 0,-2-4-3 16,1-1-3-1,-1-2 9-15,-2-3-9 0,2 0 7 16,3-5-3-16,1-2-9 16,6-6-3-16,-2-4 1 15,1-2-2-15,-3-3-7 16,-3-2-7-16,-5 2 5 15,-3-2-3-15,-3 4 1 16,-3 6-5-16,-5 5-19 16,-5 9-11-16,-3 7-12 15,-5 10-32-15,-2 5-1 16,1 4-57-16,3 2-9 0</inkml:trace>
  <inkml:trace contextRef="#ctx0" brushRef="#br0" timeOffset="61972.56">10082 7570 934 0,'24'-10'33'0,"-10"3"47"16,-7-1-35-16,-10 2-21 15,-1 6-24-15,4 7 1 16,-1 7 9-16,-5 8-6 16,0 9-3-16,-1 8-1 0,-5 5-5 15,0 0-41-15,3-1-77 16,2 1-65-16,5-7-60 16</inkml:trace>
  <inkml:trace contextRef="#ctx0" brushRef="#br0" timeOffset="62653.28">11250 7126 656 0,'-6'-16'36'0,"1"5"105"16,-2 0-26-16,1 1-11 0,3 4-45 16,1 2-29-1,2 3-7-15,0 1-9 0,0 0-7 16,-1 1-7-16,2 1-2 15,-1 5 2-15,2 5 20 16,3 6-9-16,2 7-4 16,0 6 3-16,4-1-9 15,0 5 1-15,3 0-1 16,0 1 0-16,0 0-1 16,-1 3-3-16,0-3-24 15,-6-2-9-15,-2-4-21 16,-2-4-21-16,-6-4-65 15,-2-5-69-15,-4-10-23 16</inkml:trace>
  <inkml:trace contextRef="#ctx0" brushRef="#br0" timeOffset="62893.62">11284 7192 820 0,'-9'-17'25'15,"-1"1"90"-15,1-3-28 16,-3 2-34-16,9 3-8 16,1 3-25-16,4-1-13 15,4 0-7-15,4 0 0 16,5 0 0-16,7-4-1 16,6 0-15-16,7 2-18 0,-1 4-18 15,0 0-85-15,-4 10-49 16,-7 3 28-16,-10 7-81 15</inkml:trace>
  <inkml:trace contextRef="#ctx0" brushRef="#br0" timeOffset="63104.44">11357 7270 601 0,'-27'18'49'0,"2"-2"64"16,3-9-3-16,8-2-15 15,4-2-16-15,7-1-54 16,1-2-16-16,4 0-8 16,4-3 1-16,6-2 3 15,8 0-5-15,6-4-13 0,12-2-68 16,4-3-70-16,4 0-63 16,-1 0-128-16</inkml:trace>
  <inkml:trace contextRef="#ctx0" brushRef="#br0" timeOffset="63387.8">11940 7107 907 0,'-7'0'82'16,"0"-3"-7"-16,4-2-20 16,1-1-27-16,2 3-23 15,3 2-1-15,3 0-4 16,6-2 3-16,6-1-3 16,7-3-13-16,7 0-22 15,2-1-30-15,-3 3-76 16,-6 2-32-16,-7 5 10 15</inkml:trace>
  <inkml:trace contextRef="#ctx0" brushRef="#br0" timeOffset="63595.64">11849 7302 904 0,'-19'9'75'16,"6"-2"-26"-16,8-7 0 15,1-7-29-15,9 4-7 16,8 0-3-16,6-3-8 16,9-4-2-16,9 0-19 15,5-4-14-15,6 2-59 16,3-3 31-16,1 1-154 16,2 0-100-16</inkml:trace>
  <inkml:trace contextRef="#ctx0" brushRef="#br0" timeOffset="64361.83">12794 6917 863 0,'-7'-13'49'15,"0"1"52"-15,1-5-54 16,-1 5-9-16,0 5-15 16,0 0 0-16,-2 2-13 15,-3 2-4-15,-2 1-2 0,-5 4 0 16,-3 1 4-16,-5 5-3 16,-1 5-3-16,-2 2 4 15,4 5-5-15,3 4-1 16,4 0 1-16,5 2 3 15,2-3-4-15,8 0 2 16,2-3-1-16,4-6-1 16,2 0-1-16,2-4-8 15,4-2 1-15,3-4 1 16,3-2-7-16,0-6-2 16,5-2-3-16,-1-5 13 15,2-6 4-15,-1-3-1 0,0-3 3 16,-2-2 0-1,1-2 0-15,-4 4 7 0,-1 1 4 16,-5 8 8-16,-3 3 7 16,-2 5-16-16,-2 3-5 15,-2 1-5-15,3 6 0 16,2 0 0-16,1 5 5 16,3 5-3-16,3 5 0 15,3 6-1-15,-3 6 4 16,4 0 1-16,-3 5 3 15,3-1-4-15,-3 2 4 16,-1-3-4-16,-3-1-2 16,-1-4 0-16,2 0-1 0,-4-6-2 15,1-3 3-15,-4-5-4 16,1-5 4-16,-2-4 1 16,-2-4-1-16,-1-2 5 15,3-3 5-15,1-5-9 16,4-3-4-16,3-5 1 15,2-3-2-15,2-5 1 16,1-3 0-16,-2 1-5 16,-1-4 3-16,1-1-8 15,0-3-2-15,-2 1-9 16,3 2-20-16,2 0-27 16,-1 5-30-16,1 8-99 0,0 6 24 15</inkml:trace>
  <inkml:trace contextRef="#ctx0" brushRef="#br0" timeOffset="64850.71">13403 7212 715 0,'-8'-5'111'0,"3"-4"-40"0,-1-2 0 15,6 1-5-15,0 1-33 16,3 1-3-16,1 1-2 16,1 0-15-16,0 2 6 15,-3 1-3-15,2 1-3 16,-1 1-9-16,-2 2 2 15,-1 0-6-15,0 0-1 16,3 2 1-16,4 1 3 16,2 4-1-16,2 2-2 15,4 3 0-15,-5 2-2 16,-1 5 2-16,-3 1 0 16,-5 2 2-16,-6 3 0 15,-4-2 2-15,-6 0 4 0,-5 1 9 16,-2-5-4-16,2-4-3 15,4-6-2-15,7-4 1 16,5-5 0-16,5 0-8 16,7-3 8-16,12-3-6 15,12-7-3-15,11-1-36 16,9-1-45-16,3-1-88 16,4 2-160-16</inkml:trace>
  <inkml:trace contextRef="#ctx0" brushRef="#br0" timeOffset="73981.87">9660 5967 504 0,'-2'-4'64'0,"-1"0"46"16,-4-1 9-16,5-2-19 15,-1 5-17-15,2-1-25 16,-1 0-15-16,2 3-6 16,-2 0-6-16,2 0-3 15,-1 2-3-15,0-2 1 16,1 0-9-16,0 1-1 16,0-1-5-16,0 0-4 0,1 2-6 15,0-4-1-15,1 2-7 16,4 0 7-16,11-3 10 15,9 0-7-15,9-1-3 16,7-1 1-16,5-2-2 16,-6 2-5-16,-4 1-15 15,-7 0-9-15,-5 0-19 16,-7 1-28-16,-8 3-111 16,-5 3 19-16,-6 8 34 15</inkml:trace>
  <inkml:trace contextRef="#ctx0" brushRef="#br0" timeOffset="74200.89">9670 6165 670 0,'-7'9'186'0,"2"-7"-77"16,4-2-10-16,-1-2-46 15,4-1-29-15,1-3-11 16,4-2-9-16,4 0-3 15,8 0-1-15,5-2 1 16,7 2-1-16,6-2-25 16,7 1-31-16,2 1-31 15,3-1-79-15,-1 1-65 16</inkml:trace>
  <inkml:trace contextRef="#ctx0" brushRef="#br0" timeOffset="74611.72">10146 5671 817 0,'-16'-8'76'15,"4"-1"42"-15,1-2-22 16,4 0-48-16,2 6-3 15,2 2-23-15,1 2-18 16,2-1-4-16,2 2-9 16,1 3 8-16,2 2 1 0,5 6 2 15,2 2 1-15,3 4-2 16,4 1-2-16,1 1 0 16,-2 3 1-16,1-1 2 15,-2 1-1-15,5 2-1 16,-3-2 0-16,0-1 0 15,3 0 0-15,-5 0-1 16,-2 1-2-16,-4-1-7 16,-7 0 2-16,-8 1 1 15,-11 3 0-15,-15 4-10 16,-12 3-15-16,-14 5-12 16,-9 1-60-16,0 3-44 0,2 0-77 15</inkml:trace>
  <inkml:trace contextRef="#ctx0" brushRef="#br0" timeOffset="75945.39">11228 5649 629 0,'4'-17'108'0,"2"0"28"16,-5-2-43-16,1 1-8 15,1 5-36-15,-3 2-6 16,3 5-20-16,-2 3-21 16,-1 3-2-16,-1-3-4 0,1 6-6 15,-3-1 6-15,1 3 4 16,-5 5 2-16,-5 2-1 15,-3 2 3-15,-6 0-3 16,0-4 1-16,3-2 2 16,2-7 4-16,5-2 2 15,4-4-1-15,1-6-5 16,5-2-3-16,1-4 0 16,7-5-1-16,3 1 3 15,6 1-3-15,4 3 0 16,1 1 1-16,1 5-1 15,3 3 0-15,3 2 2 16,2 6 1-16,1 0-3 0,0 5-2 16,1 4 1-1,-7 2 0-15,2 6-1 0,-7 2 2 16,-3 5 1-16,-5 5-1 16,-5 4 0-16,-4 1 0 15,-7 9 2-15,-9 4-1 16,-7 8-1-16,-10-1 0 15,-6 1 0-15,-4-6 3 16,3-5-2-16,1-11-2 16,8-8 1-16,4-8 0 15,7-6 6-15,1-6 0 16,6-5 0-16,-2-5 0 16,3-3-4-16,1-5 4 15,1-2-5-15,4-2-1 0,2-2 0 16,5-3 0-16,3-1-1 15,2 4 1-15,4 0 0 16,22-15-2-16,-32 33-1 16,0-1 3-16,4 4 0 15,0-1-1-15,6 4 0 16,2 3 0-16,4 4-1 16,1 5 2-16,-1 2 0 15,6 3 4-15,1 1-4 16,-1 0-1-16,2-2 1 15,2-3-1-15,1-1-3 16,-2-3-24-16,0-5-16 16,-1-2-12-16,1-8-38 0,-1-5-116 15,0-7-206 1</inkml:trace>
  <inkml:trace contextRef="#ctx0" brushRef="#br0" timeOffset="76823.48">11711 4962 770 0,'-8'-8'110'0,"1"-4"15"16,-3-7-47-16,2 2-20 15,5 0-25-15,3 2-13 16,4-2-13-16,8 1-5 16,6-1-2-16,11 2 2 15,3-1-2-15,6 3 1 16,-1 5-2-16,-5 4 1 16,-5 4-3-16,-7 6-5 15,-5 5 6-15,-7 8-2 0,-3 2 4 16,-5 7 0-16,-7 3 0 15,-5-1 0-15,-8 1-1 16,1-3 1-16,-2-5-1 16,2-2 1-16,4-9 0 15,6-5 1-15,3-1 5 16,6-5 0-16,0-2 4 16,2-1-3-16,1-1-7 15,1 0 0-15,2-2-1 16,4-1 0-16,2 0 0 15,6 2 0-15,-1 3 0 16,4 1 0-16,-2 5-2 16,2 1 3-16,1 5-1 15,0 1 1-15,1 5-2 16,-2 1 0-16,0 3 0 0,-6 2 0 16,-4 2-3-16,-8-1 0 15,-6 1 3-15,-13 0 1 16,-9 0 1-16,-11 0-1 15,-6-2-13-15,-8 0-13 16,0-4-11-16,1-2-21 16,6-3-39-16,6-6-24 15,9 0-53-15,12-7-67 0</inkml:trace>
  <inkml:trace contextRef="#ctx0" brushRef="#br0" timeOffset="77139.89">12625 5414 242 0,'-9'9'675'16,"-2"-6"-573"-16,4-1-34 15,4-6-9-15,2 3-27 16,1 1-32-16,1 1-1 0,4-1-4 16,7 0 0-16,10-1-37 15,8-1-7-15,6-2 5 16,4-1-20-16,0 2 5 16,-7 3-3-16,-9-2-49 15,-5 4 9-15,-8 3 39 16,-8 4-57-16,-3 4-123 15</inkml:trace>
  <inkml:trace contextRef="#ctx0" brushRef="#br0" timeOffset="77304.86">12764 5559 212 0,'-36'32'219'15,"0"-3"-121"-15,-1 0-30 16,7-4 2-16,7-8 11 0,6-4-38 16,8-4 18-1,7-6-1-15,4-4 1 0,8-1 6 16,12-4-52-1,10-2-15-15,14-4-42 0,11-2-40 16,10-2-6-16,9-1-82 16,3-2-144-16</inkml:trace>
  <inkml:trace contextRef="#ctx0" brushRef="#br0" timeOffset="78135.89">13650 5213 698 0,'10'-23'126'15,"-1"-1"-31"-15,-7-1 13 16,-4 2-35-16,-3 4-31 15,-2 5-27-15,0 4 6 16,-4 3-21-16,-2 5-5 16,-5 6 5-16,-4 4-1 15,-5 6 1-15,0 3 0 16,0 2 1-16,5 1-1 16,5-1-1-16,4-1 1 0,6 2 0 15,2 0 0-15,4 0 0 16,4-2 1-16,4 0 1 15,2 0 0-15,3-1-2 16,4-2 1-16,-1 0 1 16,3-2 0-16,-1 0-2 15,-1-2 1-15,3 3-1 16,-1-2 1-16,1 3-1 16,1-1 1-16,-1 1-1 15,-1-1 0-15,-3 3-1 16,-3-3-1-16,-6 1 0 15,-6 0-3-15,-3-1 5 16,-9-2 2-16,-1 4-1 0,-7-4 0 16,-2-1 2-1,2-2-2-15,1-2 2 0,3-3 5 16,4-2-1-16,1-4 2 16,4-2 2-16,-2-2-2 15,1-2-4-15,2-2-4 16,2-4 0-16,-1-3-1 15,4 0 0-15,2-4-1 16,5-4 1-16,5-1-1 16,5-1 1-16,4 1-2 15,5 0 0-15,2 3 1 16,0 1 1-16,3 1 0 16,-4 1 0-16,0 1 2 15,-5 2 0-15,0-1-1 0,-2 0-1 16,-4-2 0-1,0 0 0-15,-2-2 0 0,-2-3 0 16,-3 0 0-16,-1 1-1 16,-7 0 1-16,-4 5-1 15,-3-1 1-15,-6 4-3 16,-4 3-2-16,-8 8-1 16,-7 3 1-16,-9 9-15 15,-4 10-26-15,-7 8-22 16,0 6-114-16,1 10-101 15</inkml:trace>
  <inkml:trace contextRef="#ctx0" brushRef="#br0" timeOffset="83230.95">1690 9019 655 0,'2'0'145'0,"-1"-2"-49"16,-1-1-19-16,0 0-22 16,0 2-27-16,2-1-11 15,-4 1 18-15,2 0-11 16,-3-1-13-16,-1 0-9 15,-2 0 8-15,-6 2-10 16,-3 3 6-16,-7 4 5 16,-7 5-4-16,-5 5 4 15,-2 6-6-15,-1 2-2 0,2 3 2 16,4 2-5-16,8 2-1 16,6 1 1-16,8 0 1 15,5-3-1-15,3-6 0 16,6-5-4-16,1-6 2 15,3-6 2-15,6-4 2 16,0-9-2-16,9-11 0 16,1-6-4-16,5-7-2 15,-5-6 3-15,-1 0 3 16,-6 5 2-16,-2-1-2 16,-5 3 1-16,-4 6 0 15,-1 3 2-15,0 6 1 16,-3 4 1-16,0 4-2 15,-1 4-2-15,-1 0-1 0,-1 2-8 16,0 2 0-16,2 0 1 16,1 3 6-16,0 3 1 15,5 2 6-15,0 4-4 16,1 5 1-16,2 6-2 16,0 6 3-16,-2 3 1 15,3 9-2-15,0 3 0 16,-1 3-3-16,0 6 5 15,0-1-4-15,-2-1 6 16,3-2-6-16,-3-1 1 16,0-5 2-16,-2-4-2 15,-2-6-2-15,2-3 0 16,-1-11-2-16,-3-3 2 0,-1-9 1 16,-1-3 8-16,-1-3-4 15,2-3 10-15,-2 0 0 16,0-3-5-16,1-5-7 15,2-4-3-15,1-8-3 16,1-9-1-16,1-5-3 16,3-3-8-16,6 1-9 15,-2-1-13-15,2 3-5 16,2 4-38-16,0 3-69 16,-3 9-39-16,2 7-14 15</inkml:trace>
  <inkml:trace contextRef="#ctx0" brushRef="#br0" timeOffset="83703.92">2178 9663 775 0,'-6'5'82'16,"3"-3"-41"-16,0-4-10 15,0 2-23-15,3 2-8 0,0 1 0 16,0 3 20 0,0 4 27-16,-2 2-12 0,-1 3-8 15,-1 2-1-15,1 3-7 16,-1-1-5-16,1-2-4 15,1 4-4-15,2-3-1 16,0-2-3-16,3-1 3 16,0-2-2-16,2-2 0 15,0-2-3-15,0-4 0 16,-2 0 2-16,3-4 5 16,3-6 7-16,4-3-5 15,1-7-3-15,4-8 0 16,0-5-6-16,-5-5-6 15,-4-1-1-15,-3-5-2 16,-7 3-10-16,-11 2 5 0,-2 8-16 16,-8 11-25-16,-12 20-40 15,-8 18-39-15,-6 16-108 16</inkml:trace>
  <inkml:trace contextRef="#ctx0" brushRef="#br0" timeOffset="85533.52">2389 9160 441 0,'-1'2'131'0,"-2"-2"-89"16,0-2-13-16,1 2 3 0,1 0-12 15,1 0-9-15,0 0-2 16,0 0 9-16,0 2 10 15,0-2 2-15,0 0 21 16,0-2-1-16,0 2-6 16,0 0-5-16,-1 0-8 15,1 0-11-15,0 0-10 16,0 2-10-16,0-2-4 16,2 0 4-16,5 2 5 15,2-2 1-15,10 1-1 0,8-2 4 16,13-3 12-1,8-2-5-15,16-3-10 0,8-2-2 16,11-2-2-16,7 3 1 16,3 0-2-16,3 3-1 15,1 0 2-15,-2 2 0 16,-4 1 1-16,-2-2 1 16,-3 2-4-16,-1-1 4 15,-1 0-2-15,-7 0-2 16,-2 3-2-16,-13 0 1 15,-8 2 1-15,-14 0 0 16,-11-1-1-16,-12 1 1 16,-10-2 4-16,0 1 21 15,-5 1 9-15,-2-2-7 16,0 2-9-16,0-1-14 0,0-1 2 16,0 2-5-1,0 0-2-15,1 0-6 0,-1 0-26 16,-1 2-26-16,-4-2-75 15,-4 4-64-15,-6 3-14 16</inkml:trace>
  <inkml:trace contextRef="#ctx0" brushRef="#br0" timeOffset="86415.81">3079 8922 502 0,'-6'0'76'0,"-3"-3"-29"15,2 1 19-15,-1-2 19 16,5 1-26-16,-3-1 3 15,2 1-8-15,0 3-7 0,3-2-5 16,-2 1-1-16,2-1-10 16,1 1-5-16,0-1-16 15,0 2-5-15,0-1-5 16,0 2-1-16,0-1-5 16,1 2 6-16,5 1 7 15,3 3 3-15,6-1 1 16,6 3-1-16,3 1-6 15,5-1 4-15,2 3-7 16,3-2 3-16,-3 1-3 16,0 2-1-16,-4-1 0 15,-4 0 0-15,-4-1-1 16,-3 1 1-16,-5 0 0 0,-4-3 0 16,-2 3 0-1,-1-4 0-15,-4 0 1 0,3 1 0 16,-3-2 0-16,0 0-1 15,-3-2 1-15,3 0 0 16,-4 0 4-16,0 3-3 16,-3 4 0-16,-5 5 0 15,-4 4-1-15,-3 5 2 16,-5 7-3-16,-8 4 1 16,-3 8 0-16,-1-1-1 15,0 1 0-15,2-5-2 16,4-8-19-16,8-4-20 0,5-8-12 15,6-4-68-15,9-9-121 16,3-3 2-16</inkml:trace>
  <inkml:trace contextRef="#ctx0" brushRef="#br0" timeOffset="88464.17">3402 8676 320 0,'0'0'90'0,"2"-2"18"15,-2 1-60-15,0-3-8 16,0 1-9-16,0 1 38 16,0-2-11-16,0 1-18 15,0 0 12-15,-2 1-4 16,0-1-14-16,2 3-6 16,-2-2 10-16,1 1-7 15,-3-1-5-15,2 1-2 16,-1 0 1-16,-3-1-18 0,-2 1-2 15,1 1 5 1,1 0-5-16,-2 0 3 0,1 1-3 16,0 1-3-16,1-1-1 15,1 2-1-15,2-2 1 16,0 1-1-16,3 1 0 16,-3 2 0-16,1-1 0 15,-1 1-1-15,2 2 1 16,-1-1 0-16,-2 1 2 15,4 0 0-15,-1 2-2 16,1 0 3-16,0-2-2 16,0 1-1-16,0 1 1 15,1-1 0-15,1-1 0 16,0 1-1-16,1-1 2 16,-1-1 0-16,1 1 2 0,0 0-3 15,0-3-1 1,0 1 0-16,2 2 2 0,-1-1 0 15,3-2 0-15,-2 1-1 16,1 0 1-16,0-1 0 16,0-1 1-16,4 0 0 15,-2-3 2-15,0 0-2 16,3 0 1-16,-2-3 0 16,1-1 1-16,1-1-4 15,-1 0 0-15,-1-2 4 16,-1-1-2-16,2-3-1 15,-4 0 1-15,0-1-1 0,-1-2 0 16,-2 2 1-16,-3-3-2 16,0 2 0-16,-2-3-1 15,1 0 1-15,-3-2-1 16,0 0 0-16,-3-1 1 16,-5-1 0-16,3 2 2 15,-3 0 0-15,-3 4-3 16,3 3 0-16,-3 1 0 15,0 5 0-15,-5 5-1 16,4 3-1-16,-6 6-14 16,0 8-17-16,-5 7-8 15,6 4-30-15,-1 6-89 16,5 5-76-16,4 3-55 0</inkml:trace>
  <inkml:trace contextRef="#ctx0" brushRef="#br0" timeOffset="90174.34">4652 8878 559 0,'0'-4'58'0,"-3"-4"37"15,0-1-25-15,-1 0-5 16,0 3-7-16,4-1-31 16,-3 0 10-16,0 1 8 0,-2 2-24 15,-1 0-1-15,-4-1-5 16,1 3-7-16,-5 0-2 15,-8 4 2-15,0 5-3 16,-5 4 8-16,-3 6-5 16,2 2-2-16,1 4-4 15,9 3 0-15,1-3-1 16,7 3 0-16,4-2-1 16,6-3-1-16,6-3-1 15,2-4 4-15,3-4-4 16,1 0 5-16,2-7-1 15,4-3 1-15,2-3 0 0,0-8 3 16,2-3-3-16,1-5-3 16,-3-1 0-16,-7-3 6 15,3-2-6-15,-3 1 2 16,-5 2-1-16,1 2 4 16,-5 5 1-16,2 5 3 15,-3 3-4-15,-2 5-5 16,-1 1-1-16,2 2-6 15,0 2 5-15,2 2 0 16,2 1 1-16,4 5 0 16,-2 4 1-16,4 2 3 15,0 5-3-15,-2 2-2 16,1 7 2-16,2 2 3 16,-1 2-3-16,-3 4-2 15,3 0 2-15,-6-3 1 0,3 0-1 16,0-2 2-16,-5-3-2 15,1-9 0-15,-2-3 0 16,-2-8 0-16,-1-5 3 16,0-6 3-16,0 0 7 15,0-2 16-15,0-1-4 16,0-6-25-16,1-6 0 16,1-9-1-16,0-5-5 15,1-5-8-15,4 0-12 16,1 2 2-16,-1 1-4 15,1 4-31-15,3 6-35 16,0 3-68-16,1 9-34 0,1 3-43 16</inkml:trace>
  <inkml:trace contextRef="#ctx0" brushRef="#br0" timeOffset="90451.57">5116 9174 751 0,'-7'0'100'0,"1"-3"1"16,-1-2 0-16,1-1-49 0,6 3-19 16,0 3-20-16,0 0-3 15,3 0-10 1,-3 0-2-16,0 0-5 0,0 5 7 15,1 5 0-15,-2 7 0 16,-2 7 1-16,3 10-1 16,-8 5-12-16,2 6-58 15,-4 1-109-15,4 2-76 16</inkml:trace>
  <inkml:trace contextRef="#ctx0" brushRef="#br0" timeOffset="91635.75">2342 9746 567 0,'-3'-6'64'16,"-1"-2"43"-16,-2 2-26 16,4-2-23-16,2 4-20 15,-1 2-30-15,1 1-8 16,0 1-6-16,0 0-2 16,3 1 8-16,1 3 10 15,5 3 3-15,3 1-3 16,7 1 3-16,4 4 8 15,11 1-9-15,8 1 41 16,14-3-22-16,13 0-13 16,15-1-4-16,16-4-8 15,5 1 4-15,3-1-5 16,1 5-4-16,-9 1 0 16,-14 4-1-16,-13 4 2 0,-8 1-2 15,-12 2 1-15,-8-2-1 16,-11 0 0-16,-4-3 2 15,-9-6-1-15,-3-4 4 16,-6-2-2-16,-5-4 2 16,-4-3 7-16,2-3 5 15,-5 3-6-15,0 0-5 16,0-2-3-16,0 1-3 16,0 1-13-16,3-3-48 15,-2 0-20-15,1-4-59 16,-4-1-118-16,-2-4-67 15</inkml:trace>
  <inkml:trace contextRef="#ctx0" brushRef="#br0" timeOffset="92490.84">3185 9735 567 0,'-8'-9'49'0,"-1"-3"20"16,0 4 47-16,-1 1-31 15,1 2-40-15,6 2-17 16,-1 3-12-16,4 0-16 16,-1 0-7-16,1 3 7 15,0 2 22-15,-1 6-14 16,1 0 5-16,2 4 4 16,2 2-4-16,2 2-1 0,3-2-7 15,4 0 2-15,-1 1-3 16,4-1 3-16,0-2-6 15,0 0-1-15,-1-3 0 16,0-2 2-16,-5 0-1 16,-2-3-1-16,-1-2 0 15,-4-1 2-15,-1-1-1 16,-2-3 6-16,0 0 4 16,-2 0-2-16,-5 3 1 15,-2 2-5-15,-8 4-5 16,-8 0 2-16,-7 3-1 0,-4 0 2 15,-3 2-3 1,-2-1 0-16,0 2 0 0,2-1-2 16,6 1-5-1,6-1-14-15,8 3-11 0,4-1-37 16,10 1-26-16,5 1-8 16,2-1-39-16,4 1 54 15,4-4-107-15</inkml:trace>
  <inkml:trace contextRef="#ctx0" brushRef="#br0" timeOffset="92964.02">3339 9729 804 0,'-8'-5'18'0,"-4"-3"67"16,2 2-39-16,1-2 29 15,2 5-59-15,6 3-16 16,1 0-4-16,0 0-10 16,0 3 14-16,1 4 4 15,-1 0 10-15,0 6-8 16,2 1 6-16,3 3-5 15,-2-3-1-15,3 1 0 0,2-3-5 16,0-2 1-16,0-3 1 16,3-1 1-16,-2-3 3 15,1-5-2-15,1-1-1 16,0-4 3-16,1-7-5 16,1-1-2-16,-1-5-1 15,0-1 0-15,-6-1-3 16,-3-4 1-16,-5 2 2 15,-2 2-5-15,-3 5 6 16,0 2-13-16,-3 10-12 16,1 8-25-16,-4 7 18 15,-4 14-31-15,1 5-20 16,2 6-50-16,1 2 20 16</inkml:trace>
  <inkml:trace contextRef="#ctx0" brushRef="#br0" timeOffset="93826.06">4442 9897 623 0,'5'-3'86'16,"-4"-2"20"-16,-1-3-85 15,-1 3 51-15,1 0-52 16,-2-2 39-16,-1 2-31 15,-3 0-6-15,-1-2 4 16,-1 2-8-16,-5 1-9 16,-2 1 2-16,-2 3-3 0,-3 1-4 15,-4 5 1 1,2 3-1-16,-3 4-4 0,3 1 2 16,3 5-4-16,5 1 4 15,7-1-3-15,0 1 1 16,10-1-1-16,4-4 1 15,0-2-1-15,4 0-2 16,2-5 0-16,2-1-8 16,0-2 7-16,0-4 4 15,1-4 1-15,-1-5 0 16,2-1-1-16,-2-7 2 16,1 1-1-16,-4-4-1 15,0 0 0-15,-3 1 2 16,-3 3 4-16,-2 3 5 15,1 3-5-15,-5 5-6 0,3 3-2 16,-3 0 1-16,0 2-7 16,4 2 5-16,2 2 2 15,0 4 0-15,3 4 1 16,2 4 0-16,-1 8 0 16,4 1 0-16,0 4 1 15,0 4-1-15,2 1 2 16,-1 2-1-16,0 0 0 15,-1-2 0-15,0-3 0 16,-3-3-1-16,-2-7-1 16,-2-6 1-16,-2-5 0 15,-4-5 2-15,0-3 2 16,-1-3 5-16,-1 0 9 16,2 0 10-16,-1-3-14 0,-1-4-14 15,1-5-1-15,0-3-3 16,-1-6-9-16,1-3-13 15,1-2 3-15,2-1 1 16,0 0-12-16,5 1-22 16,3 1-33-16,3 5-25 15,4 4-57-15,3 4-31 16</inkml:trace>
  <inkml:trace contextRef="#ctx0" brushRef="#br0" timeOffset="94291.56">4873 10159 548 0,'-4'-3'296'0,"2"-4"-231"16,-2 1 11-16,-2-5-14 15,3 5-33-15,3 0-23 16,2-1-4-16,2 1 1 15,3 0-2-15,1-3 3 16,1 3 3-16,1-1-1 16,1 2 1-16,1 0-6 15,-1 3-1-15,0 2 0 0,0 1-2 16,-1 3 0 0,0 3 0-16,-2 4 4 0,-1 5-5 15,-4 3 3-15,-3 2 0 16,-3 1 3-16,-4 3-2 15,-4 1 0-15,-2-1 2 16,-5 1-1-16,4-5 1 16,1-2-2-16,4-5-1 15,3-8 1-15,2-3 2 16,4-3 6-16,4-2 1 16,-4-1-6-16,6-1 5 15,6-6-5-15,6-5-4 16,6-3-6-16,7-3-29 15,4-2 19-15,5 1-60 0,3 0-94 16,-3 5-102-16</inkml:trace>
  <inkml:trace contextRef="#ctx0" brushRef="#br0" timeOffset="95324.85">2249 9912 371 0,'-7'-6'114'16,"1"2"-48"-16,2-3-12 0,1 5-11 15,1-1-6-15,1 2-17 16,1 1-16-16,0 1 1 15,1 3 15-15,1 4 37 16,4 2-25-16,1 6-7 16,3 3-7-16,1-1 2 15,1 0 7-15,4 0-7 16,2 1 4-16,5-1-2 16,2 4-3-16,11 2-3 15,4 2-4-15,3 4-4 16,6 3-4-16,4 0 40 15,7 2-26-15,-1 4-9 0,4 2 4 16,0 2-5-16,0-1-6 16,-2-1-1-16,-6-1 0 15,1-5 3-15,-7-1-3 16,-7-3 1-16,-6-1 0 16,-3 0 1-16,-6-1 3 15,-1-1-1-15,-2 0 5 16,-2 1-5-16,0-4 0 15,-3-1-3-15,-3-4 0 16,1-4 1-16,-6-6-1 16,-3-1 0-16,-2-3 1 15,-3-4-2-15,-3 2 9 0,3-4 13 16,-3 1-5-16,0-2-4 16,0 1-4-16,0-2-4 15,0 0-6-15,-3-3 0 16,3 0 2-16,0-2-2 15,0 0-19-15,-3-3-2 16,3 4-22-16,-3-1-28 16,-2 0 1-16,-1 0-139 15,-4 0-19-15,-5 5-174 16</inkml:trace>
  <inkml:trace contextRef="#ctx0" brushRef="#br0" timeOffset="96069.26">2593 10508 586 0,'-8'-4'63'0,"-1"-2"59"15,0 1-57-15,3-1 7 16,2 3-17-16,2 2-31 16,-3-1-12-16,5 2-12 15,0 2 0-15,0-2-8 16,0 1 7-16,5 4 1 15,0 1 21-15,1 4-2 0,6 4-4 16,3 3 0-16,1 0-5 16,5 0-4-16,3 0 0 15,-2 0-1-15,4-2-1 16,-1-2-2-16,-1 0-1 16,-2-3-1-16,0-3 1 15,-6-1 0-15,1-2-1 16,-6-2 1-16,-4 0 1 15,-2-2 7-15,-5 0 9 16,0 1 10-16,0-2 4 16,0-1-8-16,0-3-15 15,-2-4-6-15,1-2 1 0,-4-7-2 16,1-4-1 0,-3-5-1-16,-2-7 0 0,-23-96 0 15,26 105 0-15,2 4-2 16,4 2-3-16,0 5-3 15,0-14-11-15,4 7-29 16,4 5-14-16,3 10-57 16,0 1-46-16,5 7-4 15,-1 5-117-15</inkml:trace>
  <inkml:trace contextRef="#ctx0" brushRef="#br0" timeOffset="97589.47">4381 10972 691 0,'0'-15'52'16,"-5"-3"0"-16,-2-1-16 15,0 1 11-15,1 2-16 16,0 3 8-16,3 4-8 16,-3 0-5-16,2 5-10 15,-1 2 9-15,-1-1-16 16,-5 3 5-16,-3 3-4 15,-5 1 1-15,-3 6-5 16,-2 2 2-16,1 4-6 16,-1 2 2-16,1 3-2 0,3 4-2 15,4-2 0 1,2-2 0-16,6 1 0 0,5-6 0 16,3-2-4-16,0-1-2 15,6-1 0-15,-1-4 3 16,4-2-6-16,1 0 3 15,0-5 3-15,1-1-2 16,7-4 2-16,-3-4-2 16,3-1 1-16,1-6 0 15,-4-2 4-15,1-2 0 16,-4-3 1-16,-4 0-1 16,2-2 3-16,-1 0 0 15,-3 2 8-15,-1 8 2 16,0 2 0-16,-2 5-6 15,0 2-5-15,-3 5-2 16,0 0-2-16,2 2-5 16,-1 1 7-16,2 2 0 0,3 4 0 15,1 5 2-15,6 3-1 16,-3 4 0-16,1 3 1 16,2 3-1-16,-1 3-1 15,3 1 3-15,-5 3 5 16,1-1-4-16,1 3-1 15,-5-2-1-15,1-4 0 16,0-3-2-16,-3-5 4 16,1-5-4-16,-3-5 1 15,-3-6 4-15,0-3 2 0,3-2 6 16,-3-2 12-16,0-1 2 16,0-1-9-1,0-4-18-15,2-4 1 16,-2-4-1-16,0-2 1 0,1-5-1 15,2 0 0-15,-1 0-8 16,3-3-11-16,0 0-12 16,-1 0-15-16,2-2 1 15,0 4-91-15,3-1-13 16,5 5-41-16,0 6-306 16</inkml:trace>
  <inkml:trace contextRef="#ctx0" brushRef="#br0" timeOffset="98753.66">5180 9094 519 0,'-4'-1'70'15,"-2"-3"-14"-15,1 2-2 16,0 0 14-16,0-1-39 0,2 3 9 15,0 0 2-15,-3 0-21 16,3 3 4-16,-3-3 42 16,-1 2-31-16,-2 0-17 15,3 1-6-15,-7 1 0 16,1 1 2-16,-1 5 4 16,-1 3-10-16,0 3 7 15,1 4 2-15,2 4-8 16,2-1 0-16,2 5-1 15,4-3-2-15,3-2 0 16,2 1 2-16,2-4-4 16,3-3 1-16,4-3 1 15,0-3-4-15,5-3 6 16,1-3 3-16,2-4-4 0,4-2 3 16,1-4-2-16,-3-5 0 15,1-4-2-15,-1 0-3 16,-7-3-1-16,-1-3 0 15,-5-3 0-15,-4 1 1 16,-4-3-1-16,0 4-1 16,-4 3 0-16,-2 4-3 15,-4 3 3-15,2 3-7 16,-4 8-14-16,-6 9-11 16,-4 8-11-16,-1 10-21 15,-4 9-59-15,2 8-69 16,0 2-14-16</inkml:trace>
  <inkml:trace contextRef="#ctx0" brushRef="#br0" timeOffset="99864.73">4970 10135 657 0,'-3'-5'161'16,"0"-2"-61"-16,-1-1-20 15,2 2-15-15,1 3-31 16,1-2-23-16,0 5 4 16,0 0-12-16,0 0-3 15,-2 2 0-15,4 5 9 16,-4 5 22-16,-1 5-19 15,1 4 14-15,0 7-6 16,-1 3-7-16,0 3-4 16,3 0-3-16,0 1-2 15,3-2-3-15,0 1 2 16,1-6-3-16,-2-6 1 0,-2-6 0 16,1-7 0-16,1-6 3 15,-4-1 3-15,4-4 3 16,-4-4 0-16,1-5-10 15,-1-9 0-15,-2-7 0 16,1-10 0-16,0-5-1 16,3-2 0-16,3 0 1 15,-1 3 1-15,-1 3-1 16,1 6 1-16,0 6-1 16,-2 9 0-16,2 6 0 15,-2 7 0-15,0 2-3 16,0 2-3-16,0 0-4 15,0 6 7-15,0 4 2 0,1 5 1 16,1 7 1-16,1 4-1 16,0 3 0-16,1-1 1 15,-1 0-1-15,0 0 0 16,2-3 0-16,-3 0 1 16,0-6-1-16,-2-3 0 15,3-3 1-15,-3-8-1 16,0-2 1-16,0-3 4 15,0 0 2-15,0-5-1 16,0-3-6-16,0-7 1 16,3-6-2-16,-3-8 1 15,0-7 0-15,0-1 0 0,0-1 0 16,2 4 3-16,-2 4-2 16,-2 10 1-16,2 9-2 15,0 6-2-15,-3 3-4 16,3 5-2-16,0 6 4 15,0 8 4-15,-3 8 0 16,3 6 2-16,-2 7-2 16,2 0 0-16,-2 0-1 15,4 1-6-15,-2-1-22 16,2 3-23-16,-2 0-24 16,-2-2-50-16,2-1-68 15,-4 0-54-15</inkml:trace>
  <inkml:trace contextRef="#ctx0" brushRef="#br0" timeOffset="100583.67">4773 11253 656 0,'-4'2'92'16,"0"-2"37"-16,1-2-12 15,-2-2-45-15,2 3-36 0,3-1-7 16,0-4-19-16,3 1 1 16,2-4-3-16,2-5 1 15,3-1-3-15,2-2 6 16,3 2-6-16,-2 3-6 16,1 5-2-16,-2 4 1 15,-3 4-4-15,1 6 4 16,-2 2 1-16,1 5 0 15,-3 6 0-15,-3 4-1 16,-3 4 1-16,0 2 5 16,-6 1-4-16,-3 0 4 15,0-1-2-15,-1-5-2 0,-1-3 3 16,5-4 0 0,0-4-1-16,-1-3-1 0,4-5 0 15,-1-2-1-15,3-1 1 16,1-3 4-16,1-3-3 15,1 2 0-15,3-3-1 16,8-4-1-16,5-4-1 16,12-6-28-16,13-4-24 15,9-3-44-15,12-2-140 16,3 1-189-16</inkml:trace>
  <inkml:trace contextRef="#ctx0" brushRef="#br0" timeOffset="103673.76">1798 9819 497 0,'0'2'70'0,"0"-2"-20"15,-2 0-20-15,2-2 7 16,-3 2-10-16,3 0-18 16,3-1-7-16,-3 1 0 15,0 0-2-15,0 0 3 16,0 0 1-16,0 1 9 15,0-1 13-15,-3 3 13 16,3 2-17-16,-4 0-15 16,1-1 8-16,0 4-7 15,0 2 7-15,0 0 1 16,3 0-6-16,-2 1 3 16,1 1-5-16,-1 1 2 15,2 2-1-15,0 2 7 16,0 5-9-16,2-1 3 15,-2 3 1-15,-2 1-3 0,2 3 0 16,2 3 2 0,-1 6 6-16,1 2-6 0,1 5-3 15,3 8 3-15,-2 5-7 16,2 5 5-16,3 6-7 16,0 2 8-16,1 4 1 15,2 1-3-15,2 5 3 16,1 2-1-16,1 2-6 15,4-2 3-15,0-3 2 16,0-3-1-16,4-1 0 0,-2-7 1 16,0-4 0-1,-3 0 1-15,6-3 0 0,-6 0 0 16,4 0-4-16,-1-1 4 16,0-1-5-16,0-1 0 15,1 1 2-15,-1 1-1 16,-1 0-2-16,-3-5 0 15,0 1-2-15,-2-9 0 16,-2-6 1-16,-5-7-2 16,1-5 2-16,-2-9-1 15,-4-8-1-15,-2-4 1 16,-1-5 4-16,-1-3-1 16,2 0 5-16,-2-2 2 15,0 2-1-15,0 0-5 16,0-1-4-16,3 0-2 15,-6-2-24-15,3-2-33 16,-3-5-44-16,0 1-124 0,-2-5-126 16</inkml:trace>
  <inkml:trace contextRef="#ctx0" brushRef="#br0" timeOffset="104394.75">1635 11249 532 0,'-4'-3'66'0,"1"-3"-13"0,0 1 21 16,1-1-29-16,-1 3-37 16,8 0-8-16,-1 2 8 15,3 0 13-15,4 1-13 16,4 0 8-16,3 5-2 16,0 1-2-16,4 2 4 15,0 5-5-15,2 0 1 16,3 3-1-16,0-2 4 15,3 1-8-15,4 1-5 16,-1-2 10-16,0-1-6 16,-2 0-2-16,-3-2-4 15,-5 0 1-15,-1 0 3 0,-4-1-2 16,-4-1 2-16,-5 0 12 16,1-2-4-16,-6-3-7 15,-1 0 11-15,-1-4 27 16,-2 0 5-16,0-1 3 15,0-2-13-15,0-3-30 16,0-5-5-16,-2-6-3 16,-1-8 3-16,0-5-1 15,-1-5 1-15,-3-4-3 16,-1-4 2-16,2-1-5 16,0-5 3-16,3 5-9 15,3 2-27-15,3 11-22 16,0 7-86-16,3 11-94 15,2 8 73-15</inkml:trace>
  <inkml:trace contextRef="#ctx0" brushRef="#br0" timeOffset="105174.18">2379 11123 695 0,'-3'-5'129'15,"0"-1"5"-15,-4 1-67 16,3-1-20-16,1 5-27 15,1-1-8-15,4 1-4 16,-2 1 2-16,0 0 0 16,-2 0-2-16,2 1-6 15,0 1-1-15,2 2-1 16,4 4 17-16,-1 7-5 16,3 4-4-16,1 7-6 15,0 0 0-15,3 5-1 16,-2 0 1-16,2 3-2 15,0 2-18-15,0 5-27 16,0 3-46-16,-3 8-100 0,0 4-67 16</inkml:trace>
  <inkml:trace contextRef="#ctx0" brushRef="#br0" timeOffset="105953.82">3317 12430 199 0,'-3'-7'11'0,"-2"-2"29"16,2 4-22-16,0-1-18 15,3 3-3-15,0 0-47 16</inkml:trace>
  <inkml:trace contextRef="#ctx0" brushRef="#br0" timeOffset="107197.42">3427 12366 567 0,'0'0'49'0,"-2"-3"21"16,-1-2-23-16,0 0-13 16,0 0 18-16,0 1-25 15,3-1 9-15,-3 1-9 16,-3-2 5-16,2 2 4 15,-4-2-2-15,-1 0-7 0,-3 1-11 16,-4 2-10 0,-6 3 17-16,-2 3-16 0,-9 5 1 15,0 6 9-15,-7 6-12 16,0 2 6-16,2 3-1 16,4-1-5-16,11-4-5 15,4 1 0-15,10-2-3 16,5-2 1-16,8-1 2 15,-1-4-5-15,8-1 3 16,-1-3 1-16,5-5 1 16,0 0 0-16,3-6 0 15,3-5-3-15,5-3-5 0,-3-6-10 16,2-4 17 0,-1-3-1-16,-3-2 2 0,-6 1 1 15,-2 1 1-15,-7 3-2 16,-1 1 7-16,-4 6 17 15,0 3-13-15,-1 5-5 16,0 3-6-16,0 3-5 16,-1 2-3-16,1-1-5 15,3 1 13-15,0 6 0 16,2 1 2-16,6 7 0 16,0 5-1-16,1 5 1 15,4 2-1-15,-2 3 2 16,7 6-1-16,-1 0 6 15,0 4-4-15,1 5 0 16,0 3-2-16,-3-5-2 0,-2-4 1 16,-6-5 1-1,1-11-2-15,-5-8 0 0,-3-8 3 16,-3-4 6-16,0-4 8 16,0-1 12-16,0-2-9 15,0-5-20-15,0-6-3 16,0-10 3-16,0-3-3 15,4-7-1-15,2 0 0 16,-1 1-7-16,5 3-10 16,1 4-5-16,1 1-2 0,0 4-6 15,6 1-3 1,1 4-67-16,0 2 27 0,-2 3 3 16,0 4 8-16,-3 2 25 15,-5 3 28-15,-3 2 13 16,-5 0 5-16,-1 0 54 15,0 0-4-15,-1 0-9 16,-1 2-15-16,2-2-19 16,0 3-1-16,-1 2 20 15,1-1-2-15,-2 6-7 16,1 0 13-16,1 4-13 16,0-1-5-16,0 3-7 15,3 0 7-15,1 0-8 16,1 1 7-16,4 2-8 15,1 0-5-15,4 1 7 0,-2-6-8 16,4 1-1-16,-4-6-1 16,3-3 4-16,-5-3 2 15,2-3-2-15,0-3-1 16,-1-5 10-16,2-3-8 16,-1-6 3-16,-4 0-8 15,2-3 1-15,-7 1 0 16,-6 1-1-16,-2 3 1 15,-8-1-1-15,2 4-2 16,-5 1-7-16,-2 7-12 16,-1 4-25-16,-9 3-34 15,5 9-100-15,-5 6-83 0</inkml:trace>
  <inkml:trace contextRef="#ctx0" brushRef="#br0" timeOffset="108607.74">1625 9499 582 0,'-2'4'48'0,"-1"-4"-17"15,0 0 17-15,-3 3-33 16,1 2 1-16,4 2 12 15,0 7 13-15,-2 3-14 16,0 5-1-16,0 5-5 16,0 7 0-16,-2 5 2 15,2 5 3-15,-1 8-3 16,-5 5-6-16,6 7-7 16,-3 6 2-16,1 8-11 15,1 4 7-15,1 12-5 16,-1 8-3-16,2 7 1 15,2 3 2-15,2 4-3 16,-2-3 2-16,5-2-2 0,-2-2 1 16,0-3 7-1,2 0 2-15,-2-1 7 0,3 8-8 16,4-1 2-16,-1 2-4 16,2 0-3-16,2-8 6 15,4-7-7-15,-1-10 3 16,5-6-3-16,-2-8 2 15,1-5-3-15,2-2 3 16,-1 0 6-16,-2-2-3 16,-1 3-3-16,0 2 4 15,0-4 0-15,-3-1-2 16,-3-6-1-16,4-7 3 0,-2-9-5 16,-4-4-1-16,4-4 3 15,-4-3-4-15,-1-4 2 16,-2-2-1-16,1-1-1 15,-1-4 1-15,-2-5-2 16,-1-1-1-16,0-2 0 16,-2-3 0-16,1-1 2 15,-1 0-1-15,-1-2 0 16,1-2-1-16,-2-1 1 16,0-2 0-16,3-1 2 15,-3-2-1-15,0 0 3 16,1 0-1-16,-1 0 0 15,0-1 3-15,0 1-2 0,0 0 3 16,-1-1-6-16,-2-2-2 16,1-3-4-16,-2-2 0 15,-1 0-8-15,-1-4-14 16,0 4-24-16,2 1-25 16,1 5-113-16,3-3-128 15</inkml:trace>
  <inkml:trace contextRef="#ctx0" brushRef="#br0" timeOffset="109343.09">1432 12244 606 0,'-3'-7'57'0,"-4"0"70"16,1 4-56-16,1 0-18 15,4 2-32-15,-1 1 4 16,0 0 10-16,2 0-9 16,0 0-9-16,-1 0-8 0,1 0-4 15,1 1-5-15,1 1 0 16,0 2 1-16,2 4 9 16,2 4-3-16,3 3 1 15,3 2 2-15,2 4 0 16,2-2-7-16,2 3 1 15,-1 0-1-15,3-3 0 16,0-1-1-16,-1 0-2 16,3-3 1-16,-7-3 0 15,-3-2 0-15,0-4 0 16,-6-5 5-16,-3 1 2 16,-2-4 28-16,1-2 3 15,-2-6-29-15,3-5-9 16,0-9 1-16,0-8 1 15,3-7-2-15,0-2-1 0,0-1 0 16,4 0-1-16,-1 3-4 16,5 5-24-16,-1 8-39 15,3 6-34-15,4 8-64 16,1 9-52-16,-2 4-147 16</inkml:trace>
  <inkml:trace contextRef="#ctx0" brushRef="#br0" timeOffset="111885.76">1061 12037 612 0,'-7'-11'133'15,"0"0"4"-15,-6-1-50 16,-2 0 3-16,6 4-42 15,0 1-22-15,5 4-8 16,1 2-18-16,3 1-6 16,0 4 3-16,3 7 3 15,4 7 6-15,-1 9 0 16,3 7-5-16,7 5 0 16,-1 3-1-16,5 1-3 15,1 2-30-15,2 6-61 16,4 2-84-16,3 3-62 15</inkml:trace>
  <inkml:trace contextRef="#ctx0" brushRef="#br0" timeOffset="112950.69">2651 13489 383 0,'3'-10'112'16,"-2"-2"-21"-16,1 1-36 15,-4 0 46-15,2 1-35 16,-1 1-10-16,-2-1-9 15,1 2-12-15,-1 0 20 16,-3-1-16-16,-1 1-15 16,1 0-12-16,-2 3 5 15,-2 1-3-15,-2 2-1 0,-5 2-10 16,4 5-3 0,-7 5 0-16,-7 5 1 0,1 5 8 15,2 2-5-15,-1 4 2 16,10 0-3-16,2-3-3 15,6 0 2-15,7-6 0 16,5 0 0-16,3-2-2 16,5-3 0-16,-1-4 0 15,7-2 0-15,-1-3 0 16,3-6-11-16,0-3 8 16,0-7-3-16,-2-2-6 15,-1-6 4-15,-3-2 6 16,-2-3 1-16,-5 0 1 0,-5 3 1 15,0 0 3 1,-3 6 6-16,0 6-2 0,0 6-4 16,0 2-4-16,3 3-9 15,-3 2 6-15,3 1 1 16,3 1 2-16,3 6 0 16,1 4 2-16,2 3 2 15,3 5 1-15,0 3-1 16,1 3-1-16,0 1 2 15,1 3 1-15,-2 2-2 16,0-1-4-16,1-1 4 16,-2-3-4-16,0-2 0 15,-1-4 1-15,-4-5 1 16,-3-6-1-16,1-7 2 0,-7-2 4 16,3-3 6-16,-3-1 2 15,0-6-7-15,3-1-7 16,-3-7-1-16,5-5-3 15,-1-5-18-15,4-2-17 16,2-1-3-16,2 3-24 16,4 0-54-16,1 3-9 15,2 5-43-15,3 3-59 16</inkml:trace>
  <inkml:trace contextRef="#ctx0" brushRef="#br0" timeOffset="113393.87">3127 13624 691 0,'-3'2'47'16,"1"-2"17"-16,-2-3 0 15,-2-3-17-15,4 3-21 16,1 1 5-16,1-1-2 16,-2 1-7-16,2-1-7 15,0 0-4-15,-1 0-1 0,-2-2 3 16,3-1 5 0,-2 1-3-16,-1-2 0 0,3 0-5 15,-4 3 13-15,4-1 4 16,-3 2-17-16,3 3-10 15,0 2-5-15,0-1 5 16,0 5 0-16,3 4 13 16,1 5 8-16,1 4-12 15,1 1-3-15,0 4-5 16,0-1-1-16,2 2 2 16,0 1-4-16,3 4-16 15,-2 4-32-15,2 0-19 16,-3 2-96-16,-2-5-48 15,1-2-14-15</inkml:trace>
  <inkml:trace contextRef="#ctx0" brushRef="#br0" timeOffset="115305.79">1492 9503 347 0,'-16'0'83'0,"5"0"-54"16,-2 0 25-16,4 0-15 0,-2-2-34 16,8 2 3-16,-4-2 0 15,4 1 10-15,-2 1-3 16,-1 0 6-16,-1 1-10 15,-5 3 7-15,-1 4-2 16,5 1-4-16,-7 3 14 16,0 3-9-16,0 2-5 15,0 3-3-15,-1 3-3 16,-2 5-2-16,-1 5 6 16,1 1-3-16,-3 4 0 15,0 4-3-15,1 0 0 16,4 3 0-16,-2 1 0 15,2 4-2-15,1 2 0 16,3 3-1-16,-3 3 2 16,3 0-2-16,-5 3 0 0,7 4 0 15,-3 2-1-15,-2 4 2 16,3 1-2-16,0 0 1 16,0-1-1-16,-1-3 0 15,4 0 0-15,0-3 0 16,0 0 0-16,2-1 0 15,-2-1 1-15,4 0-1 16,-1 1 0-16,-1-1 0 16,-1 1 0-16,2 2 2 15,0 4-2-15,-1 1 1 0,1 4 2 16,0 2-1 0,3 1 12-16,0-3-5 0,1 0-7 15,1-3 4-15,-1-3 2 16,0-6-3-16,1-1-3 15,2-8 2-15,-1-2 1 16,2-3-3-16,-2 0-1 16,2-4 7-16,-2-3-3 15,1 0 0-15,-1-5-1 16,2 2 3-16,-1 0-4 16,1 2 3-16,1 1-1 15,0 1 4-15,0 0-1 16,0 1-1-16,0 0-3 15,2 1 3-15,0-1-2 16,-2 1-2-16,3-1 0 0,0-2-2 16,4-2 1-16,-2-3 0 15,4 1 3-15,0-6-1 16,-2 0-2-16,1-3 2 16,2 0 1-16,-1 0 1 15,1 2-2-15,1 2 1 16,4 3 3-16,-1 2-3 15,6 3 3-15,-1 1-4 16,7 0 1-16,-2 0-1 16,2-1 2-16,4-1-3 15,-5-2 2-15,5 2-2 16,-7-3 4-16,-1-1 2 0,-2-2-4 16,-3-3-3-16,-3-4 11 15,-1 0-8-15,-2-4 6 16,-1-3-6-16,-1-3-2 15,-3-2 4-15,1-4-4 16,-2-2 6-16,-3 2-2 16,2-4-2-16,-1 0 2 15,-2-1-4-15,-1 0 0 16,0-2 1-16,-1-3 2 16,1 2-6-16,-2-3 3 15,-1 0 3-15,1 0-3 0,-1-3-1 16,0 3-2-16,0-1-9 15,0 0-39-15,0-1-41 16,4 0-60 0,2-3-95-16,4-3-58 0</inkml:trace>
  <inkml:trace contextRef="#ctx0" brushRef="#br0" timeOffset="116458.86">2178 14352 717 0,'-3'-7'77'16,"-3"-1"-23"-16,-2-1-28 15,1 1 3-15,4 2-14 16,2 0 2-16,-2 2 26 15,1 0-10-15,-1 1-17 16,-1 0 9-16,-2 1 2 16,-3 1-6-16,1 2-16 15,-1 6-1-15,-4 4 4 16,-2 4-6-16,4 7-1 16,-3 2 0-16,3 5 0 15,1 1 1-15,4-2-2 16,3 0 1-16,3 0-1 0,3-3 0 15,-1-5 1 1,6-1-1-16,1-5 0 16,0-5 0-16,-1-2-2 0,2-4 2 15,-1-3 2-15,0-3 1 16,0-4 0-16,1-5 0 16,1-5-3-16,-2-2-1 15,-2-5 1-15,-1 1-1 16,-4 0 1-16,-1 3 0 15,-1 1 2-15,-1 5-2 16,1 4 0-16,-2 7 0 0,2 2-1 16,2 1-8-1,11 11 8-15,-9-7 1 0,1 2 1 16,4 4-1-16,-3-2 4 16,9 10-3-16,-3 4 1 15,4 2 2-15,-1 0-1 16,0 3 2-16,3 4 0 15,-1 0 3-15,3 1-7 16,-2 0 0-16,0-2 4 16,-6-2-5-16,1-5-2 15,-4-9 2-15,-4-5 3 16,-2-2 9-16,-2-7 14 16,-1-2-3-16,-3-3-15 15,0-2-6-15,-3-6-2 16,-2-6 0-16,-3-3-2 15,4-6-2-15,0-4-11 16,0-2-14-16,3-3-4 0,1-3 0 16,3 1-9-16,6 5-79 15,2 5-27-15,3 11-24 16,5 7 46-16</inkml:trace>
  <inkml:trace contextRef="#ctx0" brushRef="#br0" timeOffset="117715.92">2624 14715 293 0,'-3'-4'124'16,"3"0"-25"-16,-3-1-55 0,0 2-4 15,1 0-7 1,2 0-1-16,-3 3 24 0,2-2-1 16,1 2-9-16,-1-2 16 15,-1 0-11-15,1-1 21 16,-1-2-39-16,1 2-13 15,1-2-1-15,-2-2-7 16,2 0-1-16,2-5-4 16,-1 1-2-16,4-2 0 15,3 1-1-15,0-1 1 16,4 1-2-16,1 4-2 16,1 2-1-16,-1 1-2 15,1 3 1-15,-2 7 1 16,1 3 0-16,-4 3 3 15,3 6-1-15,-5 4 1 0,-1 2 5 16,-4 5 2-16,-2 3-1 16,-2 1 1-16,-2 0-6 15,-4 1 1-15,1-7 3 16,-2-3-2-16,4-7 3 16,0-5 0-16,3-7 2 15,0-2 1-15,2-4-5 16,0 1-4-16,3-5 1 15,2-4 1-15,4-4-3 16,6-10-2-16,6-8-5 16,10-4-18-16,6-3-22 15,8-1-12-15,4-2-41 0,2 6-158 16,0 2-382 0</inkml:trace>
  <inkml:trace contextRef="#ctx0" brushRef="#br0" timeOffset="126930.88">5655 9442 200 0,'-3'-14'11'16,"-3"0"37"-16,2 0-26 15,1-1 8-15,-2-2 28 16,2 0-22-16,1 0 0 0,1 0 27 16,-1 0-28-16,1 0-7 15,1-2 17-15,1-1-11 16,-2 3 17-16,1-2 9 15,0 2-5-15,-2 7 7 16,1 1-15-16,-1 3-14 16,1 4-33-16,1 2 0 15,0 0-13-15,0 2 0 16,0 6 13-16,1 7 6 16,1 7-1-16,1 11-3 15,0 13 13-15,0 3-4 16,3 6 1-16,-1 9-1 0,3 3-2 15,-3 5 4 1,-1 5-4-16,-2 6-3 0,-1 4 8 16,-2 1-3-16,-1 1-3 15,-2 0 5-15,-1-1-8 16,0-1 4-16,-1-3 0 16,-2 3 2-16,3 0-4 15,-2 2-4-15,-2 2 3 16,1-1-4-16,-2 3 3 15,-5 2 0-15,0 0-3 16,-35 177 0-16,40-233 3 16,-1 1-4-16,0 2 5 15,1 2 2-15,-14 41-2 0,-1 2 0 16,1 0-2 0,0-3-3-16,0-5 1 0,-4-2-1 15,1-4 2 1,0-2-1-16,-1 0-1 15,-1-5 4-15,-1 1-1 0,2-3-2 16,-4 0 3-16,0 2-3 16,-1 2 4-16,-2-1-4 15,0 3-2-15,-2 1 4 16,0-3-4-16,1 1 1 16,-2 1-2-16,-3 2 2 15,2 0 0-15,-3 0 2 16,-2-2-3-16,0 0 0 15,0-2 0-15,2 0 2 0,3-5 1 16,3 2-2-16,-1 1-1 16,7-1 0-16,0-2-1 15,2 4 6-15,4-1-5 16,0-3 0-16,2-4 1 16,1-1-1-16,4-3 1 15,0 0-1-15,0-2-1 16,-1 0-1-16,2-3 2 15,-3-3 2-15,1-1-1 16,1-5-1-16,-2 1 0 16,-1-1 0-16,-2-1 2 15,-3-1-2-15,-1 1 0 16,-2-4 1-16,2-3-1 16,-1 2 1-16,1-4-1 15,-3-2 0-15,1 0 1 0,4 1 0 16,2-2-1-16,2-2 3 15,1-2-2-15,0 1 3 16,1-4 3-16,0-3-3 16,1 1 0-16,1-2 0 15,1 0-2-15,2 0 3 16,-1 0-5-16,3-1 1 16,0-7 0-16,5 0 2 15,1-5-3-15,0-1 0 16,3-2-1-16,2-1-16 0,0-1-30 15,4-3-49 1,4-9 63-16,9-12-107 0,8-15-65 16,14-16-175-16</inkml:trace>
  <inkml:trace contextRef="#ctx0" brushRef="#br0" timeOffset="127694.89">5695 12664 637 0,'0'-22'7'0,"-3"0"33"16,-6 3 57-16,-2 2-23 16,3 6-13-16,0 2 25 15,2 2-47-15,1 1 1 16,2 5-9-16,0 1-19 16,1 0-3-16,-1 4-3 15,-3 6-1-15,-2 10 1 16,-6 11 9-16,0 13-3 15,-4 6 2-15,3 7-2 16,-2-2 1-16,10-2-8 16,3-5 0-16,2-5 2 15,7-2-6-15,1-1 1 16,5-4-2-16,2 0 0 16,0-4 5-16,5-3-4 15,-1-4-1-15,2-3 0 0,3-4 1 16,-5-5-1-16,1-2 0 15,-6-5-3-15,-1-3 2 16,-5-3 2-16,-1-2 0 16,-2-2 10-16,0-7-4 15,1-3-7-15,-2-7 1 16,-4-3-1-16,-2-1-1 16,-2 0 0-16,-3 4 0 15,-3 6 0-15,-1 4-2 16,-3 5-7-16,0 7-3 0,-1 9-9 15,-2 10 1 1,-3 8-13-16,3 6-11 0,2 5-55 16,4 2-31-16,6-4-47 15,13-2-2-15</inkml:trace>
  <inkml:trace contextRef="#ctx0" brushRef="#br0" timeOffset="140159.76">6781 10935 586 0,'1'-12'20'16,"-1"0"19"-16,-3 0 8 15,1 1 1-15,2 1-20 16,0 3 2-16,2 1 17 15,0 2-1-15,-2 3-21 16,0-1 16-16,-2 2 0 0,2 0-8 16,-2 0-10-1,2 0-5-15,-1 0-1 0,1 0-8 16,-1 0-2-16,-1 0 5 16,-3 0-6-16,-1 2-6 15,-3 2 2-15,-6 1-1 16,-2 4 0-16,-3 5 0 15,-5 4 4-15,3 2-4 16,-2 3 4-16,2-1-2 16,4 4 0-16,2 0-1 15,2-2-2-15,2 5 2 16,5 1 0-16,1 0-1 16,3 3 0-16,1 0 0 0,2 1-1 15,3 3 1-15,2-1 1 16,1-2-2-16,3-3-1 15,3-2 0-15,-1-5 1 16,6-4 0-16,-2-4 2 16,3-7-2-16,2-2 1 15,6-7 3-15,-2-3-3 16,4-2 5-16,-1-5-6 16,-1-2-1-16,-1-2-5 15,-4 0-23-15,-2 0-10 16,-2 1-16-16,-3 4-63 15,-1 0-25-15,-2 2-44 0,-3 3-175 16</inkml:trace>
  <inkml:trace contextRef="#ctx0" brushRef="#br0" timeOffset="140616.01">6572 11307 637 0,'-3'3'22'0,"0"-2"116"16,0-2-67-16,0-1-25 15,-1 2-15-15,4 0-13 16,0 0-8-16,0 0 9 16,0-1 5-16,0 2-1 15,0-2-1-15,4 1-4 16,-4-2-8-16,0 2-2 15,0-1 1-15,6-2-3 16,2-2 1-16,2-5-1 0,8-4-4 16,6-5-2-16,4-2 1 15,5-1-3-15,1-3 2 16,2 2-25-16,2 1-58 16,0 5-94-16,1 6-14 15,1 2-117-15</inkml:trace>
  <inkml:trace contextRef="#ctx0" brushRef="#br0" timeOffset="142798.84">6412 12518 624 0,'-3'-21'30'0,"-2"-1"64"16,-4 0-25-16,1 5-13 16,2 7-12-16,3 3-1 15,-4 2-12-15,7 2 4 0,-3 1-8 16,0 1-2-16,1 1 8 15,1-2-9-15,-1 2-10 16,2 0 1-16,-1 0-6 16,-1 2-3-16,2 1-5 15,-3 5 3-15,0 7-2 16,2 6 0-16,-2 6-2 16,3 5 0-16,3 1 0 15,2 0 0-15,3 5-12 16,3 6-25-16,2 6-16 15,-1 4-54-15,1 1-8 16,-5-2-64-16,1-7 44 0,-6-10-111 16</inkml:trace>
  <inkml:trace contextRef="#ctx0" brushRef="#br0" timeOffset="143083.65">6329 12953 388 0,'-19'-14'3'0,"4"2"0"16,-3 1 12-16,4 3 26 15,0 1-7-15,3 3 23 16,0 0-35-16,3 2 0 16,0-1 29-16,2-1 6 15,2 1 15-15,-2 2-5 16,3 0-20-16,0 0-7 0,3-1-1 16,3 0-30-1,3-6-8-15,1-3 0 0,8-9 1 16,8-7-2-16,6-9 1 15,7-3-1-15,4-2 0 16,-1 0-10-16,-1 7-66 16,-1 5-20-16,3 5 69 15,-3 3-78-15,-1 1 9 16,-3 3-136-16</inkml:trace>
  <inkml:trace contextRef="#ctx0" brushRef="#br0" timeOffset="143294.49">6684 12464 400 0,'0'-3'38'0,"-2"0"50"16,-2 0-20-16,1-2-3 16,0 1 8-1,2-1 16-15,-1 3-24 0,2 1-15 16,0-1-15-16,0 2-19 16,0 2-11-16,0-2-5 15,0 3 0-15,3 6 8 16,0 8-1-16,4 7-6 15,4 10-1-15,1 8-46 16,4 11-96-16,1 7-108 16</inkml:trace>
  <inkml:trace contextRef="#ctx0" brushRef="#br0" timeOffset="149302.59">14248 5446 651 0,'-12'-2'2'16,"-2"-3"96"-16,-3 0-32 15,6-3 6-15,2 6-20 16,3 2-26-16,2 0-22 15,4 0-3-15,0 0 0 16,0 0 2-16,4 0 2 16,2 1 36-16,5 0-16 0,8-1-10 15,8-1-6-15,7-3-1 16,8-3-4-16,4-1-2 16,2-1-2-16,-3 2-3 15,-8 3-12-15,-4 1-26 16,-8 2-22-16,-7 2-27 15,-5 3-2-15,-7 1-8 16,-6 6 48-16,-6 2-19 16,-8 0-178-16</inkml:trace>
  <inkml:trace contextRef="#ctx0" brushRef="#br0" timeOffset="149551.79">14369 5561 515 0,'-7'3'107'0,"0"-3"-59"16,4-2 2-16,-1 2-8 16,4 0-9-16,-2 0-10 15,4-1-11-15,-2 1-10 16,3 0 4-16,1 0 17 16,5 0 16-16,6 0-3 15,10-2-17-15,8-3-17 16,9-4-2-16,6 1-10 15,2-1-52-15,-5 1-41 16,-3 1-42-16,-9 5 10 16,-11 0-161-16</inkml:trace>
  <inkml:trace contextRef="#ctx0" brushRef="#br0" timeOffset="150082.37">14597 5250 648 0,'-8'-10'55'15,"-1"-2"24"-15,2-3-7 0,0 5-17 16,2 3-5-16,1 4-50 15,4 0-5-15,0 4-13 16,0 2 18-16,0 2 9 16,3 0 8-16,-3 4 6 15,1 2 8-15,2 2-12 16,2 0-4-16,3 3-5 16,4-2 0-16,6 0 0 15,2 2 0-15,2-1 0 16,3 2-7-16,-1 2 2 15,0-2-1-15,0 0-2 0,-2-1-1 16,1 1 0 0,-4-3 0-16,1 0 1 0,-4 0-2 15,-1-2-1-15,-3 0 1 16,-2-3 0-16,-5 4 0 16,-5-1 4-16,-5 5 2 15,-11 2 2-15,-8 5-6 16,-7 3 1-16,-8 1-3 15,-1 2 0-15,-2-3-5 16,6-1-14-16,5 1-25 16,4-3-18-16,6-2-37 15,5 0-13-15,3-5-44 16,9-3-8-16</inkml:trace>
  <inkml:trace contextRef="#ctx0" brushRef="#br0" timeOffset="151041.41">15645 5073 624 0,'6'-15'57'0,"-6"-3"78"15,-3-2-52-15,-3 0-21 16,-5 4 4-16,3 3-37 16,-4 4-22-16,-3 6-4 0,-4 6-2 15,-8 9 7-15,-3 6-5 16,-3 7-2-16,-1 6 4 15,4 2-2-15,3 2-3 16,5 1 3-16,6-1-2 16,4-1-2-16,4-5 2 15,7 0-1-15,1-5 2 16,3-2-2-16,1-3 0 16,4-4 0-16,0-1 1 15,4-1 0-15,-1-2-1 16,4 1 2-16,-3-1-1 15,6 0 0-15,-3 2 0 0,2 1-1 16,-3 0 0-16,-1 1 0 16,-5 1 0-16,-4 2 0 15,-4 1 0-15,-4 0 3 16,-8 3-2-16,-8 0 0 16,-3 2-1-16,-4-2 4 15,0-3-4-15,4-5 0 16,6-3 2-16,6-5 1 15,5-5 5-15,5-1 1 16,1 0-2-16,1-1 6 16,0 1-6-16,3-2-7 15,-3 1 0-15,1 1-2 16,-2 0-3-16,3-1 5 16,1 1-3-16,2 2 2 0,4 3-2 15,2 2 2-15,-1 5 0 16,1 8-1-16,-6 7 2 15,1 7 0-15,-2 6 0 16,-5 4 0-16,-5 4 0 16,-2 4 1-16,-1-2 3 15,1-4 0-15,1 0-3 16,1-5 1-16,4-6-1 16,2-5 3-16,3-7-4 15,0-5 2-15,3-4 0 16,2-4-2-16,2-2-9 15,7-4-22-15,1 2-47 16,8-2-98-16,4-1-31 16</inkml:trace>
  <inkml:trace contextRef="#ctx0" brushRef="#br0" timeOffset="152331.79">16081 5445 741 0,'-6'-14'87'16,"-2"-3"-12"-16,-6-2-25 16,4 6 7-16,3 4-25 15,1 4-20-15,2 0-12 16,-1 8-3-16,-3 0 3 15,-5 6 0-15,-6 8 2 16,-6 4 1-16,-4 5 0 16,4 2 0-16,4 0-1 15,5-3-1-15,5-3-1 16,7-2 2-16,4-3-1 16,1-3 0-16,4-1 1 15,1-5-2-15,4 1 0 0,0-3 2 16,0-1-2-16,2 1 1 15,-1-3-1-15,0 2 0 16,0 0 0-16,-3-1 0 16,-3-1-2-16,-2 4-1 15,-3-2 2-15,0 2-1 16,-5 1 0-16,2-1 2 16,-3 3 2-16,-1-1-2 15,1-1 0-15,0-2 1 16,1-1-2-16,3-4 2 15,1 1-1-15,1-2 2 16,1 0 1-16,1 0-3 16,-2-2 0-16,0 2-1 0,2 0-2 15,-1 2 2-15,2-2 1 16,0 7 0-16,3 0 0 16,1 1 0-16,1 4 0 15,0 2 0-15,1 4 0 16,-1 1-1-16,-2 3 0 15,-1 0-6-15,-3-1 5 16,-2 1-11-16,3-1-11 16,-2-3-35-16,-1-1 8 15,0-2-33-15,2-1-40 0,1-2 22 16</inkml:trace>
  <inkml:trace contextRef="#ctx0" brushRef="#br0" timeOffset="153073.46">16330 5571 543 0,'0'-12'58'0,"-3"1"25"16,-1-2-9-16,-1 1 22 0,-2 3-41 16,-4 1-20-1,1 3-11-15,-2 3-1 0,-4 4-2 16,-4 5 3-16,-4 2-7 16,-1 5-7-16,-2 3-3 15,2 2-3-15,3-1 0 16,3 0-3-16,5-1 1 15,3-3-2-15,6-2-1 16,4-2 0-16,1-3 1 16,3-4 0-16,2 1 1 15,5-3 5-15,3-2-6 16,2-3-2-16,6-3-1 0,0-3 1 16,-5-3 2-1,2-3 0-15,-4 2 2 0,-1-1-2 16,-4 0 0-16,0 4 9 15,-3 3 5-15,-2 3-11 16,-2 4-3-16,-2 0-4 16,0 3-4-16,1 5 8 15,1 1 2-15,3 4-1 16,-1 5-1-16,1 4 2 16,-2 1-1-16,2 2 0 15,-2 1-1-15,2 0 0 16,-2 3 1-16,0-3-1 15,0-2 0-15,1 1 0 16,-1-5 0-16,3-1 0 16,-5-2 1-16,3-5-1 0,-4-2 1 15,0-1-1-15,1-4 2 16,-1-2 2-16,0-2 4 16,2-2 0-16,-4 1 0 15,4-5-7-15,-4-4-1 16,4-2-2-16,-1-7-18 15,4-3 1-15,1-2-13 16,5-1-15-16,1 4-15 16,4 4-20-16,-2 0-57 15,0 8 13-15,-1 3-132 0</inkml:trace>
  <inkml:trace contextRef="#ctx0" brushRef="#br0" timeOffset="153511.24">16522 5828 701 0,'-3'2'73'0,"-2"-4"34"15,2-1-26-15,1 0-15 16,-1 2-45-16,2 1-16 15,1 0-5-15,-2 1-8 16,2 2 8-16,-3 4 5 0,2 3 3 16,-3 1 9-1,0 2-10-15,-2-1-4 0,6-2 2 16,0 0-5-16,5 0 4 16,-1-1-3-16,2-2 0 15,2-2 2-15,-2 0-1 16,4-3 0-16,-1-2 3 15,2-4 0-15,3-3-3 16,-2-3 0-16,2-5-2 16,-4-1-3-16,-1-4 2 15,-3-2-4-15,-3 2-2 16,-3 0-12-16,-7 4-7 0,-3 4-29 16,-3 8-8-16,-8 5 21 15,-2 7-44-15,-4 7-64 16,-2 4 61-16</inkml:trace>
  <inkml:trace contextRef="#ctx0" brushRef="#br0" timeOffset="154054.66">16769 5404 688 0,'4'-22'30'0,"-2"1"79"16,-2-2-43-16,0 1-6 16,1 5-11-16,1 6-16 15,1 0-12-15,-2 5-19 16,1 2-2-16,-2 3-9 15,1 2 4-15,1 3 5 16,-2 4 6-16,2 4-2 16,-2 5 2-16,-2 4 2 15,-1-1-4-15,0 3-1 16,-3 0-2-16,3-1 0 16,-3-1 0-16,6 0 1 0,3 1-1 15,1-3 1-15,2-2-1 16,4 0 0-16,1-3 1 15,0 0-2-15,2-2 0 16,-1-2 1-16,1-1-1 16,-2 1 0-16,-1 0 0 15,-2 1 0-15,0 1 0 16,0 1 2-16,-2-1-1 16,-1 1-1-16,0 3 0 15,-5-2 2-15,0 6-2 16,-7 1 0-16,-5 5 2 15,-6 2-2-15,-5 3-20 16,-3 0-81-16,-2-1-17 0,4-4-96 16,3-4-23-16</inkml:trace>
  <inkml:trace contextRef="#ctx0" brushRef="#br0" timeOffset="154731.34">17504 5409 639 0,'8'-20'11'15,"-3"-1"107"-15,-3-1-41 16,-4 0-6-16,-3 3-1 16,1 7-19-16,2 2-31 15,-1 3-19-15,-1 5-1 16,-3 2 0-16,-3 5 0 16,-4 7 0-16,-6 2-1 15,1 5 0-15,2 3 1 16,1 2 0-16,3 1 1 15,6 1-1-15,2 1 4 16,4-1-2-16,1-2-2 16,1-2 1-16,4 0 0 0,-3-3-1 15,3-1 0-15,-2-2 0 16,-1-1 0-16,1-1 0 16,-3-1-2-16,-3-1-2 15,3-1 0-15,-3-1-5 16,0-3 0-16,-2-4 1 15,4 2 8-15,1-5 5 16,0-3-1-16,0 0-4 16,1-1 0-16,0-1 0 15,1 1 0-15,0 1-1 16,-1 1 0-16,1 2-4 16,1 0 3-16,0 2 2 0,5 1-1 15,-2 1-2 1,2 3 3-16,1 4-1 0,1 5 0 15,-1 4-1-15,0 6 2 16,-1 3 0-16,-2 5 0 16,-2-2 0-16,-1 3-2 15,0-1-14-15,3-4-17 16,3-4-86-16,3-4 32 16,6-5-60-16,9-8-71 15</inkml:trace>
  <inkml:trace contextRef="#ctx0" brushRef="#br0" timeOffset="155323.56">17940 5582 654 0,'-8'-18'72'0,"2"1"3"15,0 0-14-15,-4 3-7 16,5 4-25-16,-2 3-5 15,-1 2-21-15,-3 2-1 16,-6 4 0-16,-5 5 0 16,-4 2 5-16,-3 3 7 15,-4 3-5-15,4 0-1 16,3 0-8-16,6 1 1 0,5-4 2 16,6-1-3-16,5-2 0 15,4-2-1-15,3-2-5 16,1 0 3-16,4-1 3 15,5-6 0-15,4-2-3 16,3-3 1-16,3-1 0 16,0-1 2-16,-3-1 1 15,-2 5-1-15,-6 0 0 16,-3 3-7-16,-2 3-5 16,-3 5 12-16,0 2 0 15,0 7 9-15,1 3-2 16,-1 5 1-16,0 3-1 15,-2 5-2-15,1 0 4 0,0 2-3 16,-2-2 2 0,4 0-3-16,-1-3 0 0,0-2 0 15,-1-4-2-15,0-3 0 16,-2-5-1-16,2-3-1 16,0-5 4-16,-2-3 1 15,1 0 2-15,-2-6 8 16,3 1-13-16,0-6-1 15,2-4-4-15,5-5-1 16,3-5-20-16,1-3-27 16,3-1-42-16,-1 0-27 15,4 5-53-15,1 3-55 16</inkml:trace>
  <inkml:trace contextRef="#ctx0" brushRef="#br0" timeOffset="155550.18">18187 5811 777 0,'-4'-10'121'0,"4"-2"-28"16,-2-2-42-16,2 4-15 16,0 3-24-16,2 3-12 15,-2 3-7-15,2 3 5 16,0 6 2-16,1 4 0 15,-2 7-3-15,0 5-19 16,2 0-70-16,-2 5-32 0,2-3-83 16</inkml:trace>
  <inkml:trace contextRef="#ctx0" brushRef="#br0" timeOffset="156148.73">18466 5442 494 0,'-15'-6'92'0,"6"-4"-46"15,2 0 29-15,1-3-24 16,1 2 19-16,3-1-23 16,4 1-3-16,0 0-5 15,2 2 7-15,-1-2-22 16,0 2-7-16,-1 4 17 16,-1 1-25-16,1 2-9 15,-2 2-6-15,1 4 0 16,1 3 6-16,-1 8 1 15,2 4 0-15,1 5-1 16,2 3 3-16,-1 1-3 16,2 0 0-16,1 0 1 0,0-5 0 15,2-2-1-15,-3-2 0 16,-1-2 0-16,2-2 1 16,1-1-1-16,-2-1 0 15,1-1 1-15,0-3 0 16,-2 1-2-16,0-1 2 15,2-1-1-15,0 2 0 16,2 3 0-16,-1 0 0 16,0 2 0-16,4 4 0 15,-2 0 0-15,0 1 0 16,-2-1 0-16,-5-2-3 16,-4 0 1-16,-5 2 2 15,-11-1 0-15,-8 1-1 16,-3 2-50-16,-3-1-73 0,0-3-79 15,2-5-195-15</inkml:trace>
  <inkml:trace contextRef="#ctx0" brushRef="#br0" timeOffset="156845.79">19283 5327 802 0,'-4'-22'1'0,"-8"5"61"15,0-2-33-15,-3 4-10 16,2 8-19-16,-2 9 1 16,1 6-1-16,-3 6 4 15,-2 6-4-15,0 0 3 16,3 4-1-16,2 0 0 0,5-3 2 16,5 1-1-1,1-4-2-15,3-2 1 0,3 1 2 16,1-5-1-16,1-1 2 15,1-1-1-15,0 0-1 16,1-2 1-16,-1-1-1 16,2-1-2-16,1 0 2 15,1 1-2-15,-1-2 0 16,25 17-1-16,-31-18 1 16,1 0-1-16,-3-1-2 15,-1 0-3-15,2 5 4 16,-4 1 1-16,-5 1 0 15,2 1 1-15,-4 1-1 16,-1 1 0-16,1-3 0 16,2-1 0-16,4-5 0 0,2-1 1 15,1-2 4-15,0-1 1 16,1 0-3-16,-1 2-3 16,2-2-4-16,-1 3 4 15,3 4 0-15,-1 3 1 16,0 4 0-16,4 2 1 15,0 6 1-15,-1 0-3 16,0 0 1-16,-2 1-1 16,2 0 0-16,-3-1 0 15,-2-2-12-15,-2-1-33 16,1-2-49-16,1 0-84 16,2-3-97-16</inkml:trace>
  <inkml:trace contextRef="#ctx0" brushRef="#br0" timeOffset="157423.76">19722 5426 809 0,'-21'-14'35'16,"2"-1"14"-16,1 1-1 15,6 1-23-15,3 9-25 16,-1 4-3-16,-1 3 2 16,-5 6 0-16,-4 5 1 0,-5 1-1 15,0 2 2-15,1-2-2 16,3-1 2-16,3-2-1 16,6-2 0-16,3-3-1 15,3-2 0-15,5-1-2 16,1-3 3-16,4 2 7 15,3-3 3-15,7 3 0 16,1-3-6-16,4-2 0 16,2 1-3-16,-1-2-1 15,-1 0 0-15,-1 1-3 16,-5 4-5-16,-1 3-2 16,-2 1 10-16,0 5 0 15,-1 6 0-15,-1 3 11 0,-2 6 10 16,0 2-6-16,-1 4-4 15,-1 0 0-15,1 2-1 16,1-4-3-16,-3-5-5 16,1-1 0-16,0-9 2 15,-2-7-3-15,1-2 1 16,-3-3 4-16,2-3 10 16,-2-3 18-16,1-3-25 15,4-4-9-15,3-5 0 16,1-9-1-16,5-5-25 15,7-3-17-15,3-3-35 16,4 1-63-16,3 2-57 16,1 8-42-16</inkml:trace>
  <inkml:trace contextRef="#ctx0" brushRef="#br0" timeOffset="157850.6">19925 5730 437 0,'-8'8'189'15,"3"-5"-86"-15,3-1-15 0,2-7-10 16,0 5-34 0,2-3-7-16,2 0-8 0,-3-2 1 15,1 2-7-15,-1-2-1 16,2 1-10-16,-1 1-7 15,-1 1-4-15,1 1-1 16,-2 2-2-16,3-1-3 16,-2 3 5-16,1-1-1 15,2 4 0-15,1 0-3 16,-1 5 1-16,-3 4 2 16,-1 4 0-16,-5 1 1 15,-4 4 1-15,-2-2 0 16,-2-1 0-16,-1-6-1 15,4-1 0-15,1-5 1 16,6-6 1-16,2 0 8 0,1-3 0 16,4 0 8-1,7-8-11-15,7 1-7 0,8-3-17 16,7-1-50-16,6-4-95 16,1-2-94-16</inkml:trace>
  <inkml:trace contextRef="#ctx0" brushRef="#br0" timeOffset="158331.26">20204 5353 786 0,'-11'-9'29'15,"1"-3"73"-15,2 0-15 16,4-1-25-16,1 6-28 16,3 0-3-16,1 2-29 15,2 1-2-15,4 3-1 16,7-2 0-16,-2 2-2 16,3 1 1-16,-3 2 0 15,-3 5 1-15,0 1-1 16,-5 3-2-16,-1 2 1 15,-1 6 3-15,-2 1 1 16,-3 1-1-16,0 1 1 16,0-3-1-16,3-1 2 0,3-1-2 15,0-3 0 1,1 0 0-16,1-3 0 0,3-2 0 16,-1 0 0-16,0-1 0 15,1 1 0-15,1 1 0 16,1 1 0-16,-2 3 2 15,-1 2 0-15,2 3-1 16,-3 1 0-16,-3 1-1 16,-8 6 0-16,-6 2-5 15,-12 4-52-15,-11 3-178 16,-8-1-409-16</inkml:trace>
  <inkml:trace contextRef="#ctx0" brushRef="#br0" timeOffset="159449.06">16033 6372 585 0,'3'-8'30'16,"-1"-3"41"-16,-2-1-2 15,-3-1-8-15,0 4-12 16,-4 1-31-16,-1 4-9 16,-3 1-2-16,-3 3 0 15,-2 3 2-15,-4 4 10 0,-4 5-6 16,1 3 4 0,1 2-3-16,0 2-9 0,5 0-1 15,4 2 0-15,5-1-2 16,3 0 2-16,5-2-2 15,4-1-2-15,2-3 2 16,3 0-1-16,3-2 3 16,0 1-4-16,2-2 1 15,-1 0 0-15,3 0-1 16,-7-2 0-16,-2 1-2 16,-2-3-1-16,-5 4 2 15,-3 0-4-15,-5 1-9 16,-1-2 2-16,-2-1-7 15,0-1 6-15,2-5 13 16,2-1 1-16,2-4 0 0,1 1-1 16,2-1 6-16,1 0-4 15,1-1-2-15,0 3 0 16,1-2-7-16,-1 2-6 16,2 0-4-16,1 4 17 15,0-1 1-15,1 6-1 16,3 4 0-16,-1 3 0 15,1 4 0-15,-1 0 0 16,-2 6-3-16,2 1-16 16,-2-1-33-16,1 2-51 15,-1 2-16-15,4-4-210 16</inkml:trace>
  <inkml:trace contextRef="#ctx0" brushRef="#br0" timeOffset="160131.5">16336 6532 705 0,'-3'-7'15'0,"-3"-3"53"15,-1 0 2-15,-1 0-7 16,0 3-30-16,-2 2-13 16,0 0-12-16,-5 3 0 0,-3 4 7 15,-4 3 9-15,-5 3 0 16,-3 4-14-16,1 2 2 16,1 3-11-16,6 3 1 15,2 0 3-15,8-2-5 16,4-1 1-16,5-2-1 15,4-1 1-15,5-2-2 16,3-4 1-16,3-1-7 16,3-7 3-16,3 0 0 15,1-5-9-15,3-3 0 16,-1-4-2-16,0 0 7 16,-1-5 8-16,-5 1-1 0,-1-1 2 15,-5 3 0-15,-1 4 6 16,-3 3 3-16,-4 3-10 15,-1 4-1-15,0 2-11 16,2 2 12-16,-1 3 2 16,1 4 3-16,3 4-2 15,0 5 4-15,-2 2-4 16,4 3 5-16,1 0-1 16,1 4-3-16,-3-2-1 15,3 3 4-15,-3 0-4 16,1-2 0-16,-1-1-1 15,-2-3 0-15,0-5-1 16,-3-8-1-16,1-4 6 0,-2-6 16 16,1-1 13-16,1-5-9 15,2-7-22-15,3-3-4 16,4-7 0-16,1-4-14 16,3-2-18-16,1-4-19 15,4 2-71-15,-1-3-102 16,-3 0-193-16</inkml:trace>
  <inkml:trace contextRef="#ctx0" brushRef="#br0" timeOffset="161459.9">16724 6834 552 0,'-8'-5'67'0,"1"1"-29"0,-1-1 29 16,1 0-11-16,1 3 1 15,2 1-33 1,-2 1 0-16,-2 0 10 0,-1 1-3 16,-1 1-8-16,-2 1-6 15,-3 4 2-15,0 0-4 16,-1 3-5-16,0 1 4 15,0 4-9-15,6-3-1 16,1 0-3-16,2-1 4 16,7-2-3-16,0-1-1 15,3-3 1-15,3-2 5 16,8-3 5-16,4-3-11 16,5-3 4-16,3-7-5 0,1-3-5 15,-3-2 0-15,-5-2-11 16,-2 0 4-16,-8 1 1 15,-6 0-2-15,-3 2-23 16,-6 0-2-16,-6 7-1 16,-1 5-12-16,-2 5-23 15,-3 5-14-15,3 7 0 16,2 3-88-16</inkml:trace>
  <inkml:trace contextRef="#ctx0" brushRef="#br0" timeOffset="162134.43">17067 6528 787 0,'-7'-11'7'16,"-6"2"79"-16,-38-27-16 15,42 34-2-15,1 1-33 16,0-1-18-16,-3 1-11 16,-10 1 0-16,-2 3-5 15,-1 2 2-15,-4 2-2 16,3 3-1-16,0 2 0 16,6 0 0-16,2-1-1 15,5 0 1-15,5 1-1 0,3-2 1 16,4-2-2-16,6-1-6 15,2-3 1-15,5-1-1 16,5-5 4-16,6-2-8 16,-2-4 4-16,5-3 3 15,-2-3 1-15,1-2 4 16,-6 1 1-16,0 0 0 16,-4 5 5-16,-5 0-1 15,-6 5 1-15,2 4-6 16,-6 1-3-16,-1 2-3 15,0 4 6-15,2 4 3 16,-1 2 2-16,2 5-2 16,-1 5 1-16,1 2 4 0,-1 3-5 15,2 1 6 1,-1 3-4-16,1-1 2 0,3-1 1 16,-5 0-4-16,4-4-2 15,-3-3 1-15,0-3-2 16,0-1 0-16,-1-7 0 15,1-5 0-15,-2-3 8 16,-1-3 2-16,2-3 1 16,2-3-12-16,-1-6 0 15,4-5-1-15,1-6-9 0,4-3-7 16,1-1-10 0,5-5-10-16,-1 2-10 0,2 3-38 15,-1 4-25-15,0 6-66 16,-5 9-73-16</inkml:trace>
  <inkml:trace contextRef="#ctx0" brushRef="#br0" timeOffset="162378.19">17236 6749 770 0,'-3'0'12'16,"0"-3"86"-16,1-3-46 15,1-1-7-15,1 4-20 16,0 2-18-16,0 0-7 0,0 1-5 16,0 0-9-16,1 2 7 15,-1 5 7-15,2 2 0 16,1 8 0-16,-2 4 0 16,-1 3-44-16,2 4-23 15,-1 4-77-15,1-1-20 16</inkml:trace>
  <inkml:trace contextRef="#ctx0" brushRef="#br0" timeOffset="162883.97">17431 6478 924 0,'-3'-17'53'0,"1"1"23"16,0-4-33-16,0 3-12 15,4 6-14-15,2 5-17 16,3 1-1-16,2 4-3 16,5 1 2-16,-3 2 1 15,0 6-1-15,-2 0 0 16,-2 5 0-16,-4 1 1 15,-1 3 1-15,-4 0 0 16,-1 3 0-16,0-1 0 16,-1 1 0-16,2 0 0 0,-2 1-1 15,3-3 0-15,-1 1-1 16,0-2 1-16,2-3 0 16,2 0 1-16,-2-3-1 15,2-1 0-15,1 0 1 16,1-1 0-16,0-2 0 15,2 3 0-15,2 0 0 16,4 0 0-16,0 4 3 16,6-2-3-16,0 2-2 15,1 2 2-15,-4-2 0 0,-5 0-2 16,-4 0 0 0,-10 1-1-16,-8 4 1 0,-8 1-26 15,-3 7-58-15,-9-2-53 16,2 1-99-16</inkml:trace>
  <inkml:trace contextRef="#ctx0" brushRef="#br0" timeOffset="163491.9">18069 6392 758 0,'-9'-14'12'0,"0"3"55"15,-3-1-12-15,-1 4-21 16,3 5-30-16,0 5-4 16,-3 5 0-16,0 7 0 15,-5 6 0-15,0 4 0 16,-1-2 0-16,1 1 0 15,7-3-1-15,2 0 1 16,5-1 0-16,1-2 0 16,3 0 0-16,4-2 0 15,1 0 1-15,1-2-1 16,1-1-1-16,1 2 1 0,1-1 1 16,-3-1-1-1,-2 2 0-15,-3-1 0 0,-2 3-7 16,-3-3 1-16,-4 1-8 15,-2 0 1-15,2-3-3 16,1-4-6-16,2-3 15 16,4-3 7-16,-1 1 2 15,4-4-2-15,2-1-1 16,5-1 1-16,0-1 2 16,5-3-1-16,-1 3-1 15,-1 0 2-15,-2 0 7 16,3 3-2-16,-2-1 2 15,0 4-1-15,2 1 10 0,-2 5-15 16,-2 2 3 0,-1 4-4-16,-2 4-1 0,-4 4-1 15,-2 2 3-15,0 3-2 16,-2 3-1-16,1-2-14 16,-1-1-66-16,2-1-59 15,3-5-23-15</inkml:trace>
  <inkml:trace contextRef="#ctx0" brushRef="#br0" timeOffset="164322.7">18491 6528 886 0,'-17'-15'7'16,"-1"2"35"-16,0-1 34 15,1-2-35-15,4 7-12 16,1 7-29-16,0 2-4 16,-3 5 4-16,-6 5 1 15,-1 4-1-15,-3 3-1 16,5 0 1-16,1 0-1 16,4-2 0-16,3 1-3 15,4-2 4-15,5-3-2 16,1-2 0-16,4-2-12 15,3-4 6-15,2-2 8 16,7-5-5-16,1-3-15 0,2-2 15 16,2-4-5-16,0-1-11 15,-1 0 16-15,-2 2 3 16,-1-1 2-16,-2 4-1 16,-3 2 1-16,-2 5 0 15,-2 2-6-15,0 2 4 16,-1 5 2-16,-2 2 1 15,-1 5 3-15,0 4-1 16,-2 2 5-16,-2 3 3 16,1 1-2-16,1 0-2 15,-1 0 0-15,1-1-5 16,0-1-2-16,1-3 2 0,-1-2-1 16,0-4-1-1,1-1-3-15,-1-6-13 0,2-3 11 16,0-3 4-1,5-5-21-15,2-2-5 0,5-5 11 16,2 2 14-16,2-2 2 16,-3 0 1-16,-5 4 0 15,-2 4 17-15,-2-1 18 16,-5 4-16-16,-1-1-20 16,2 4 1-16,-2 3-1 15,1-1 10-15,2 4 4 16,0 3-2-16,2 3 1 15,0 0-4-15,-1 1-6 0,3-1 2 16,-1-1-1-16,-1-5 0 16,1-1 0-16,0-3 3 15,-1-1 7-15,4-4-2 16,5-1-4-16,-2-6-4 16,5-1-3-16,-2-3-1 15,2-1 0-15,-7 0-14 16,-2-5-7-16,-5 1-9 15,-5 3-7-15,-6 2-47 16,-6 6 31-16,-4 7 10 16,-6 4-7-16,0 6-25 15,3 2-17-15,5 1-15 0</inkml:trace>
  <inkml:trace contextRef="#ctx0" brushRef="#br0" timeOffset="164553.24">18837 6750 793 0,'-1'-5'86'16,"-1"0"6"-16,-1-3-23 16,0 4-50-16,2 4-19 15,-2 1-14-15,3 7 14 0,-7 4 1 16,-2 6-1-1,-2 8-18-15,-3 5-78 0,1 4-12 16,2-2-94-16,3-1-208 16</inkml:trace>
  <inkml:trace contextRef="#ctx0" brushRef="#br0" timeOffset="165170.69">19100 6500 835 0,'-13'-12'19'0,"-3"-1"36"0,2 0 4 16,2 1-7-16,4 4-33 15,0 5-19-15,5 3-8 16,-4 3 8-16,-3 2 0 15,-5 5 0-15,-2 2-1 16,-2 3-1-16,0 1 1 16,4-1 1-16,2 2 0 15,4 2 0-15,1-3 0 16,5-2-2-16,5 0-8 16,1-7-10-16,3 0-26 15,4-4 37-15,6-3-5 16,5-3-16-16,4-2-9 15,1-4-2-15,1 1 24 0,-5-1 17 16,-3-2 2 0,-3 4 2-16,-6 3 5 0,-3 1-2 15,-5 1-1-15,-1 7 27 16,0 2-7-16,1 4-6 16,0 5-3-16,1 3 3 15,0 3 6-15,2 0-3 16,-2 1-7-16,2-3-2 15,0 2-2-15,-1-2-5 16,-1-4 0-16,0-3-6 16,-1-3 3-16,-2-5 0 15,3-3 5-15,-2-2 11 16,-1-1 18-16,0 0-8 0,3-4-26 16,3-6-4-16,1-3-4 15,3-5-13-15,4-4-4 16,1-3-14-16,0-1-15 15,1-1-29-15,1 6 10 16,0 2-96-16,2 7 63 16</inkml:trace>
  <inkml:trace contextRef="#ctx0" brushRef="#br0" timeOffset="165575.44">19361 6646 717 0,'-12'-3'71'0,"4"-2"39"16,2-4-68-16,5-2 16 15,2 5-38-15,4-2-9 16,-2 3-6-16,0 1-1 16,0 1 1-16,0 1-4 15,3 0 1-15,-1 2 0 16,3 0-1-16,0 2 1 15,2 3 1-15,1-1-3 16,-2 4 1-16,-2 2-1 16,-2 1 2-16,-4 1-1 15,-2 2 5-15,-4 3-3 16,-5 0 1-16,0 0-2 16,-3-1 1-16,1-2-1 15,1-4-1-15,5-1 1 0,1-6 1 16,5 0 5-16,2-3 4 15,1-3-2-15,6 0-4 16,8-8-6-16,7 0-22 16,9-1-50-16,3-5-108 15,4-2-86-15,4 0-21 16</inkml:trace>
  <inkml:trace contextRef="#ctx0" brushRef="#br0" timeOffset="166055.63">19677 6237 800 0,'-1'-12'18'0,"-1"3"87"16,-2-3 7-16,1 3-78 15,3 2-4-15,0 7-26 16,0 0-4-16,3 0-9 15,1 3 3-15,1 2 6 16,1 3 0-16,0 4 0 16,3 1-1-16,-4 4 1 15,-3 3-2-15,-2 1 1 16,-6-1 1-16,2-1 0 0,-1-1 0 16,0-1-2-16,4-1 2 15,0-1 0-15,-1 1 1 16,4-2-2-16,-2 0 1 15,1-3-1-15,0 1 0 16,1-2-1-16,1-3 2 16,0 1 1-16,2-1 0 15,2 0-1-15,0 3 0 16,3 2 0-16,1 0 0 16,3 3 0-16,-1 1 0 15,1-1-2-15,-5-3 1 16,-3 2 1-16,-6-1-4 15,-5-1 2-15,-7 2 1 16,-7 1-28-16,-6 1-77 0,-4 0-45 16,4-2-52-1</inkml:trace>
  <inkml:trace contextRef="#ctx0" brushRef="#br0" timeOffset="166723.69">20332 6090 647 0,'-9'-17'7'16,"-4"0"103"-16,-1-1-36 16,1 0-25-16,-1 5-35 15,2 4-12-15,1 6-2 16,-1 3-3-16,-2 3 3 16,-2 8-1-16,-2 6 0 15,1 3 2-15,1 6 1 16,4 1 0-16,3 2-1 15,3-3 0-15,5 2 1 0,2-2-2 16,5-2 1-16,-1 1-1 16,1-2 0-16,0 1 2 15,-3-4-1-15,-3-1-2 16,-3-1 1-16,-2-1-7 16,-2-4-8-16,-4-2-15 15,2-2-15-15,1-6-14 16,4 0 23-16,0-3-27 15,4-3 5-15,3-2 28 16,1-4 30-16,2 1 6 16,3-2 11-16,2 2 7 15,-4 0 7-15,1 2 7 16,-1 1-18-16,0 3-14 16,-1 2 15-16,3 5-4 0,-1 3-1 15,4 1-8-15,-2 3 1 16,-1 7 0-16,2 0-2 15,-5 3 3-15,-2 2 1 16,-1 0-6-16,-1 1-2 16,-1-3-1-16,2 38-1 15,0-53 5-15,0-1-6 16,0 0-30-16,1-3-67 16,7 7-32-16</inkml:trace>
  <inkml:trace contextRef="#ctx0" brushRef="#br0" timeOffset="167333.31">20633 6217 770 0,'-12'-12'43'16,"1"3"26"-16,2 1-11 15,6 1-41-15,-4 5-17 16,0 4 0-16,-8 3 0 16,-1 5-1-16,-6 2-2 15,-1 4 3-15,2-2 4 16,3 2-4-16,3-4 1 0,3 0-1 16,5-1 1-16,1-1-1 15,3-5-2-15,3 2 0 16,3-4-10-16,1 0 7 15,1-3 4-15,4-1-3 16,2-2-8-16,3-3-9 16,1 1 0-16,2-4 12 15,-4 3 8-15,1-1-2 16,-5 4 3-16,-2 1-2 16,-4 2-7-16,1 3 9 15,-2 4 2-15,1 1 4 16,-1 6 7-16,2 5 4 15,-1 2-1-15,1 2-7 0,1 1 3 16,2 1 4-16,0-2 1 16,0 1-6-16,0-4-2 15,-2 0-2-15,3-3-7 16,-3-6 3-16,-2-2-2 16,-2-5 3-16,1-2 10 15,-2-2 4-15,0 0 18 16,0-3-9-16,4-2-26 15,1-4 0-15,4-3-1 16,0-3-7-16,1-2-7 16,3-2-35-16,3-1-45 15,0 1-2-15,0 2-59 16,2 6-18-16</inkml:trace>
  <inkml:trace contextRef="#ctx0" brushRef="#br0" timeOffset="167608.31">20902 6474 687 0,'-8'1'125'15,"2"0"-17"-15,1-2-29 16,3 0-46-16,1 1-30 15,2 0-3-15,-1 4-5 16,-1 4 5-16,1 1 4 16,-2 7-4-16,2 1 1 0,3 2 0 15,0 1-1-15,3 0-6 16,-4-3-72-16,2 3-29 16,-4-1-97-16,0-5-146 15</inkml:trace>
  <inkml:trace contextRef="#ctx0" brushRef="#br0" timeOffset="168247.75">21299 6116 803 0,'-11'-7'5'16,"-1"-3"68"-16,3 3-40 15,-1-3-13-15,-2 7-17 16,0 6-3-16,-4 7-1 16,-2 2 1-16,-3 5 0 15,0 0 2-15,4 2-4 16,4-2 2-16,6-3 0 15,2 1 0-15,5-2-3 16,2 0 1-16,2-4-3 0,1 2-11 16,2-5-5-16,3 0-11 15,0-1 5-15,0-3 12 16,0-1 8-16,0-2 3 16,1-1-4-16,-2-3 8 15,1-1-2-15,1 0 2 16,-2 3 0-16,-3-1-4 15,-2 6 0-15,1 0 4 16,-2 6 10-16,-2 4 2 16,1 0-5-16,2 7 3 15,1 5 7-15,-2-1-3 16,1 0 6-16,1 2-12 16,-1-3 5-16,1-2-7 0,1-2 1 15,-2-4-7 1,-1-6 3-16,0-3 3 0,-1-1 0 15,-1-3 29-15,-2-1 24 16,1 0-11-16,1-3-25 16,2-4-19-16,3-3-3 15,3-4 1-15,1-4-2 16,7-3-9-16,-2-4-3 16,3 0-33-16,1 0-37 15,2 3-60-15,-2 5-81 16</inkml:trace>
  <inkml:trace contextRef="#ctx0" brushRef="#br0" timeOffset="168687.24">21534 6375 645 0,'-6'0'140'0,"3"-3"-52"16,3-2-20-16,-1-1 12 16,2 2-39-16,1 0-20 15,-2 1 8-15,0 1-13 16,3 2-8-16,-3 0-6 16,0 0-2-16,0 2-3 15,0-2-1-15,1 0-3 0,-2 0 2 16,2 3 4-16,2 4 2 15,2 0-2-15,-2 1-1 16,-1 4-1-16,2 1 3 16,-6 3 0-16,-2 1-1 15,-5 0 1-15,-3 2 0 16,-2-4 0-16,2-3 1 16,1-2-1-16,5-3 1 15,2-5 3-15,3 0 1 16,2-2 2-16,1 0 2 15,4-2-8-15,6-4-1 16,4 0-18-16,7-5-27 0,3 0-70 16,4-1-71-16,0-1-70 15</inkml:trace>
  <inkml:trace contextRef="#ctx0" brushRef="#br0" timeOffset="169175.21">21685 6033 712 0,'-3'-11'95'0,"-2"0"12"16,1 0-20-16,3-2-31 15,1 4-26-15,1 1-7 16,3 4-18-16,-1-1-5 16,0 5-3-16,-1 0 3 15,5 0-3-15,-2 5 0 16,4 0 3-16,0 4-2 16,0 3 1-16,-3 2-2 15,-1 2-1-15,1 5 1 16,-4 3 1-16,-2-1 1 15,0 3 1-15,1 0 0 0,-1 0 0 16,1-3 0 0,3 1 1-16,-1-5-1 0,2 1-1 15,-1-3 1-15,3-1 0 16,1-1 0-16,1 0 1 16,6 1 1-16,0-1 0 15,1 3-2-15,-4-3 0 16,-3-1-1-16,-2-1-2 15,-7-1 0-15,-4 1-20 16,-5-1-81-16,-6 2-80 16,-6 1-195-16</inkml:trace>
  <inkml:trace contextRef="#ctx0" brushRef="#br0" timeOffset="169882.97">22498 5860 717 0,'6'-30'25'0,"-3"-1"100"16,1-1-30-16,-2 3-33 15,-2 7-34-15,-2 8-7 16,2 5-21-16,-3 6-1 16,-4 4 0-16,-10 4 0 15,-6 9 1-15,-7 5 2 16,-3 4-2-16,2 4-2 15,5-2 1-15,8-1 1 16,5 0 0-16,7-2 0 16,5-1 1-16,2-1 1 15,5-1-2-15,1 0 0 16,2-1 0-16,-3 3 0 16,2-4 0-16,0 3 0 0,-1 1 1 15,0 2-1-15,2 0 0 16,-2-1 0-16,1 0-1 15,-2-1-7-15,-5-1-11 16,-2-3-23-16,-5-3 1 16,-5-4 16-16,-2 0-14 15,1-4 31-15,-1-2 0 16,4 0 1-16,1-4 7 16,2 0 1-16,2 0 7 15,1 0 0-15,3 0 5 16,0 0-10-16,0 0-3 15,2 0-13-15,1 3 13 0,-1 3 0 16,1 5 0-16,0 1 0 16,0 3 2-16,0 2-1 15,0 1 1-15,0 2 0 16,2 2-2-16,-1-3 1 16,2 3 2-16,2-3-3 15,-1 0-28-15,2-1-162 16,4-1 28-16</inkml:trace>
  <inkml:trace contextRef="#ctx0" brushRef="#br0" timeOffset="170517.3">22897 6034 896 0,'-14'-27'0'16,"5"3"85"-16,1-3-27 15,4 3-23-15,-2 9-17 16,3 3-18-16,-2 7 0 16,-3 3 0-16,-7 7 0 15,-8 3-1-15,-9 5 1 16,-4 4 0-16,1 1-3 15,5 1 2-15,8 1 1 0,4-2 0 16,6-3 0-16,3-3 2 16,6 0-2-16,2-4-4 15,2-1 4-15,2-2 0 16,6-3 7-16,0 0-4 16,5-4-3-16,5-2-3 15,5-2 2-15,-3-5-2 16,1 0 1-16,0-1 2 15,-3 1-1-15,-5 5 1 16,-6-1 0-16,-1 5-3 16,-4 2-2-16,-3 2-3 15,1 6 7-15,1 3 1 16,-1 7 0-16,1 6 0 16,1 2 0-16,0 6 2 0,0-1 0 15,2 1-1-15,-1-2 0 16,5 1 2-16,-5 0-3 15,2-1 0-15,-3-2 1 16,3-6 1-16,-3-3-2 16,1-6 0-16,-2-4 4 15,1-4 1-15,-4-3 1 16,2-2 5-16,-1 0-2 16,3-5-8-16,1-1-1 15,4 0-2-15,4-4-23 16,3-4-56-16,3 4-126 15,1-4-227-15</inkml:trace>
  <inkml:trace contextRef="#ctx0" brushRef="#br0" timeOffset="170834.68">23144 6409 692 0,'-9'2'121'15,"1"-4"-20"-15,5 1-23 16,2-3-14-16,2 6-28 0,-2 0-24 16,2-1-10-16,1 1-2 15,-2 0-5-15,0 1 2 16,0 3 3-16,1 2 0 15,1 2 1-15,-2 3-1 16,4 1 0-16,-2 0 0 16,2 1 0-16,-2 1-30 15,-2 1-87-15,0 0-42 16,-2 0-86-16</inkml:trace>
  <inkml:trace contextRef="#ctx0" brushRef="#br0" timeOffset="171645.44">23164 6506 293 0,'2'-3'191'0,"-2"-2"-88"16,0-1-43-16,1 2 93 15,-1 0-66-15,0 1 14 16,-1 1-55-16,1 2-28 15,-2-1-13-15,2 2-5 16,-2 1-1-16,-1 3 1 16,-3 4 10-16,0 2 3 15,-2 5-4-15,2-1-5 16,0 2 2-16,3-3-4 0,0 0 4 16,5-1-5-1,-1-1 5-15,2-4-3 0,6 1-1 16,0-5 4-16,3-1 2 15,4-2-4-15,3-4-3 16,0-5-2-16,-1-1-2 16,-2-4-8-16,-3-2 3 15,-7-5-1-15,-1 1-3 16,-7-3-4-16,-2 2-7 16,-6 5-27-16,-4 3-25 15,-4 6 19-15,-2 3-10 16,0 6-66-16,1 2 42 15,4 4-121-15</inkml:trace>
  <inkml:trace contextRef="#ctx0" brushRef="#br0" timeOffset="172302.68">23693 6041 743 0,'-2'-19'51'16,"-7"0"45"-16,-3 0-20 15,-1 3-12-15,-5 6-49 16,-2 3-3-16,-2 6-5 0,-3 4-5 15,-2 5-1-15,0 2-1 16,3 3 0-16,6 1-1 16,2 0 1-16,5-4 0 15,4 1 0-15,7-5-4 16,-2-3 0-16,4 0-1 16,-2-2 5-16,6-1 1 15,3 0 2-15,3-1-2 16,1-1-1-16,6-2 0 15,-3 1 0-15,0-2-1 0,-3 2 0 16,-1 0 0-16,-1 2-1 16,-2 2 1-16,-2 3-5 15,4 3 5-15,-5 7-3 16,1 3 3-16,-2 8 0 16,0 1 1-16,-1 4 0 15,-2 1 1-15,1 0 0 16,-1-3 0-16,-1-5-1 15,1 1 1-15,-2-5 1 16,3-2-1-16,-3-4 0 16,1-3 1-16,-1-4 0 15,0-3 0-15,2-1 14 16,-2-2 19-16,0-2 1 0,1-3-24 16,4-2-9-16,2-4-3 15,2-2 1-15,3-2-1 16,1-4 0-16,1 2-1 15,2-3-32-15,1 3-21 16,2 4-80-16,-4 2-129 16,1 10 0-16</inkml:trace>
  <inkml:trace contextRef="#ctx0" brushRef="#br0" timeOffset="172575.41">23819 6328 135 0,'3'5'492'0,"-2"-2"-367"16,3-3-47-16,-2 0-5 16,2 0-41-16,-4 2-30 15,1 4 6-15,1 3 22 16,-1 4-23-16,1 5-3 15,-2 4 0-15,-3 2-2 16,1 0-2-16,-1 1-3 16,3 1-38-16,-2 0-30 15,4 1-65-15,1 0-58 16</inkml:trace>
  <inkml:trace contextRef="#ctx0" brushRef="#br0" timeOffset="173186.84">24329 6141 766 0,'-10'-14'4'0,"-2"-2"82"15,2 1-31-15,2 1-23 0,-1 4-16 16,-1 3-14-16,-1 2-2 16,-6 5 0-16,-3 2 0 15,-2 1-1-15,-1 2 2 16,1 2-2-16,5 0 2 16,3 1-2-16,3-4 0 15,5 3 0-15,3-3-5 16,0-2-2-16,6-1 3 15,0 2 2-15,3-3 2 16,3 3-1-16,2-1-1 16,3 1-3-16,0-1 2 15,0-1 3-15,-1-1 0 16,-1 1 1-16,-2 2 0 0,-1 0-3 16,1 3 0-16,-1 3 1 15,-2 6 0-15,2 5-1 16,-2 6-1-16,-3 4 4 15,-2 2 0-15,-1 3 2 16,-1-5-2-16,2-1 1 16,-2-6 4-16,1-5-4 15,1-5 0-15,0-2 3 16,-2-6 8-16,2-2 28 16,0-2 5-16,-1-2-6 15,4-2-28-15,7-2-7 16,0-1-1-16,2-5-1 15,5 0-4-15,-2-4 0 16,6 0-20-16,-2-2-24 0,6-3-43 16,-1 0-126-16,3 0-154 15</inkml:trace>
  <inkml:trace contextRef="#ctx0" brushRef="#br0" timeOffset="173645.37">24516 6414 632 0,'-3'5'114'0,"3"-4"-30"16,3-4-30-16,2-1-7 15,2 2 15-15,0-3-32 16,2 2-17-16,-3 0-7 16,0 0-1-16,0 2-4 15,-3 0-1-15,-1 2-7 16,-1 2 5-16,-1 1-1 16,2 4 1-16,-1 4 0 15,-1 4-1-15,-1 2 2 16,-6 1 0-16,-3 3 1 15,-3 0 1-15,-3-1 1 0,-2-3 3 16,-2-2 4 0,3-1 5-16,3-6-10 0,5-1 1 15,3-3 4-15,1-2 6 16,8-1-3-16,-1-2 2 16,4-2 1-16,10-1-15 15,8-2-5-15,6 0-36 16,6 0-69-16,5-4-95 15,0 0-149-15</inkml:trace>
  <inkml:trace contextRef="#ctx0" brushRef="#br0" timeOffset="174230.9">24731 5839 783 0,'-6'-23'41'16,"3"-2"65"-16,1 0 1 15,4 0-46-15,1 8-12 16,-1 2-20-16,3 3-9 15,1 6-19-15,-2 2-1 16,-1 2-5-16,2 5 4 0,4 2 1 16,-1 4-6-16,5 6-6 15,-3 6 3-15,-5 3 1 16,-3 3 5-16,-6 6 1 16,-2-2-1-16,0 2 1 15,-1-4 1-15,0 0 1 16,1-5 0-16,2 3 0 15,2-4 0-15,2 1-1 16,2-1 2-16,3-2-2 16,0-1 2-16,5-5-1 15,-3 1 1-15,2-1-1 16,2 1 1-16,1 1 2 16,-1 0-4-16,6 2 4 0,-4 2-4 15,1 0 3-15,-4 1-3 16,0 0 1-16,-3-2-3 15,-4 0 3-15,-3-3-2 16,-3-2 2-16,-6-2-1 16,0-1 0-16,-3 0 0 15,-6-3 1-15,-1 2-9 16,-2-2-39-16,-6-2-74 16,0 0-59-16,-2-2-119 15</inkml:trace>
  <inkml:trace contextRef="#ctx0" brushRef="#br0" timeOffset="175016.76">25101 5570 803 0,'-17'-16'17'0,"1"-4"53"0,6-3 32 16,6-1-37-16,3 4-15 15,1 3-1-15,3 3-19 16,-1 1-5-16,3 1-12 16,0 5-8-16,0 2 1 15,-1 1-6-15,-3 1 0 16,-1 3-4-16,0 0-4 16,0 5 8-16,-1 4-1 15,1 5-2-15,-3 8 2 16,0 8 1-16,-3 4 1 0,-1 5-1 15,-1 4 1 1,-1 1 0-16,2 2-1 0,1 2 1 16,-1 0 1-16,3 0-2 15,0-1-1-15,2-4 1 16,2-2-1-16,0-4 1 16,2-2 0-16,2-4 1 15,2 2-1-15,-1-2 0 16,2 0 0-16,-1-1 0 15,0-3 0-15,-3-1 0 16,-2-2-1-16,-2-4 1 16,-1-1 0-16,-2-2 0 15,1 2 0-15,2-2 0 16,-1 0 0-16,1-2 0 16,-1 3 0-16,2-1 0 0,0 0-1 15,2-1 2-15,-1 1-1 16,2-3 0-16,3 1-2 15,-3 1 2-15,4 1 0 16,2 3 1-16,3 5 0 16,0 3-2-16,2 4 1 15,-3-1 0-15,-3 3 0 16,-3-4-4-16,-10-2-5 16,-4-3 4-16,-12-5 3 15,-6-4-10-15,-5 0-15 0,-7-1-29 16,-9-1-120-1,-7 1-138-15</inkml:trace>
  <inkml:trace contextRef="#ctx0" brushRef="#br0" timeOffset="194560.44">2673 15877 144 0,'0'-3'17'0,"0"-2"-2"16,0 2-14-16,0 2-1 15,0-1 0-15,3 1 0 16,-3 0 1-16,0-1-1 0,0 2-2 16,0-1-25-16</inkml:trace>
  <inkml:trace contextRef="#ctx0" brushRef="#br0" timeOffset="195908.91">5759 10380 208 0,'-4'-3'2'0,"1"-2"3"16,0 2-5-16,1 1 0 0,2 1-1 16,0-1-8-1,0 2-25-15,0 2 3 0,0-1 29 16,-1 1-6-16,-2 3 6 15,1 2-9-15,-3 1-1 16</inkml:trace>
  <inkml:trace contextRef="#ctx0" brushRef="#br0" timeOffset="-214193.22">9154 9769 565 0,'0'-9'0'0,"0"6"-170"16,0-1 164-16,6 6 6 16,7 3 0-16,4 1 26 15,8-3 44-15,4 0-32 16,0-1-17-16,4 0-17 15,-2-1-3-15,1 5 0 16,-2 0-1-16,0 4-82 16,1-1-135-16</inkml:trace>
  <inkml:trace contextRef="#ctx0" brushRef="#br0" timeOffset="-213925.17">9646 9573 784 0,'-4'-19'43'15,"-4"4"44"-15,-3 2-34 16,0 5-20-16,3 5-18 16,1 10-8-16,-3 8 19 15,-2 12-3-15,-3 11-12 16,0 13-7-16,2 8 0 15,5 3-3-15,5 2 1 16,2 0-2-16,4-5-14 16,-2-3-37-16,2-4-30 15,-3-6-60-15,-1-5-85 0</inkml:trace>
  <inkml:trace contextRef="#ctx0" brushRef="#br0" timeOffset="-213564.41">9469 9760 782 0,'4'-29'10'0,"-2"5"69"0,-2 6-8 15,-6 3-52 1,3 11-19-16,10 5 0 0,2 5 16 16,5 4 0-16,10 9-1 15,4 3-5-15,6 7 0 16,1 5 4-16,-1 3-7 15,-1-1 3-15,2 2-5 16,-5-6-2-16,-4-1 0 16,-3-7-3-16,-3-6 5 15,-10-5 0-15,-1-7 37 16,-4-6 24-16,-4-10-54 16,2-9-11-16,0-11 0 15,-1-10-1-15,1-11-4 16,-2-4-18-16,-1-6-17 0,0-8-10 15,2-1-45 1,4-4-34-16,8 1 9 16,10 5-66-16,8 12-189 0</inkml:trace>
  <inkml:trace contextRef="#ctx0" brushRef="#br0" timeOffset="-213285.96">10329 9479 893 0,'-3'7'4'0,"-7"-7"36"15,0-5 52-15,-1-4-28 16,4 6-39-16,4 1-18 16,3 2-7-16,0 2-11 0,3 4 11 15,-1 10 1-15,4 5 0 16,2 11-1-16,1 7 1 15,1 4-1-15,-2 1 0 16,4 4-1-16,-5-1-9 16,1 1-19-16,-5-3-25 15,1-1-18-15,-5-2-41 16,-2-4-96-16</inkml:trace>
  <inkml:trace contextRef="#ctx0" brushRef="#br0" timeOffset="-213053.13">10250 9518 856 0,'-16'-15'86'16,"-3"-4"-40"-16,-2-1-8 15,4-1 3-15,6 6-30 16,11 1-11-16,13 0-1 15,12-1-1-15,11-3-1 16,10 0-55-16,6-1-43 16,4 3 8-16,-4 5-62 15,-7 5 8-15</inkml:trace>
  <inkml:trace contextRef="#ctx0" brushRef="#br0" timeOffset="-212851.38">10386 9668 619 0,'-18'23'66'0,"3"-7"56"15,5-9-24-15,4-7-27 16,4-2-42-16,7-1-29 16,5-7 0-16,11-4-19 15,14-10-52-15,9-5-56 16,14-5-17-16,9 0 125 0,8-7-84 15</inkml:trace>
  <inkml:trace contextRef="#ctx0" brushRef="#br0" timeOffset="-212381.65">10919 9333 802 0,'-23'3'25'16,"2"-3"40"-16,1-3-6 15,4 0-29-15,5 7-20 16,5 6 2-16,3 9-1 16,3 4-7-16,1 10-1 15,4 4 2-15,4 1-4 0,2 0 2 16,3 0-2 0,2-3 1-16,-2 0-1 0,-1-2 2 15,-4-7-3-15,-1-4-2 16,-2-7-5-16,-5-5 7 15,1-6 10-15,-5-7-7 16,-3-8-3-16,-3-7-2 16,-3-11 1-16,0-12 1 15,1-7 0-15,0-8 0 16,3-6-1-16,3-2 1 16,4 2 0-16,2 5 1 15,4 12 3-15,0 12-1 16,5 13-3-16,2 7-1 15,3 7-1-15,9 8 2 16,4 4-4-16,2 10 3 0,3 10-1 16,-3 6 2-16,2 11-1 15,-5 3-8-15,-2 1-16 16,-2 3-18-16,-7-2-21 16,-1 0-6-16,-6-1-71 15,-3-5-55-15</inkml:trace>
  <inkml:trace contextRef="#ctx0" brushRef="#br0" timeOffset="-212168.37">11071 9522 959 0,'-17'3'16'0,"-1"-5"-2"15,5-3 14-15,1-2-28 16,12 4-3-16,15 1 2 16,12-5-57-16,10-1-50 15,17-2-88-15,16-2 77 16</inkml:trace>
  <inkml:trace contextRef="#ctx0" brushRef="#br0" timeOffset="-211661">9630 10400 440 0,'-54'22'263'16,"4"-8"-250"-16,2-6 11 15,5-5 25-15,7 3 9 0,9-2-2 16,9 0-11 0,8-4-23-16,5 3-21 0,7-3-1 15,3 5 8-15,6 0 7 16,10 1 8-16,13 0 7 15,11-9-5-15,21-8-4 16,15-11 8-16,20-13 6 16,21-8-20-16,25-10-1 15,26-3-13-15,18-4 5 16,18 6-3-16,3 1-2 16,-6 8 0-16,-11 8-2 15,-23 10-1-15,-25 8-8 16,-31 9 2-16,-27 5-7 15,-32 3-11-15,-23 4 1 0,-16 1 17 16,-15 2 8 0,-6 1 0-16,-15 5-19 15,-11 5-52-15,-11 7-39 0,-16 5-59 16,-15 4-31-16</inkml:trace>
  <inkml:trace contextRef="#ctx0" brushRef="#br0" timeOffset="-211285.86">9625 10822 686 0,'-68'25'15'0,"4"-4"26"0,3-6 15 16,4-4-17-16,15 1-2 15,12-4 3-15,11-2-7 16,13-1-28-16,12-5 3 16,13 0 17-16,13-5 29 15,18-4-16-15,19-9 0 16,20-12 12-16,25-16-11 16,23-10-19-16,28-9-6 15,25-7-9-15,17-3-4 16,11 2 2-16,-3 5 5 15,-11 8-6-15,-23 13-2 0,-25 11-3 16,-35 12-1-16,-33 9 3 16,-34 7-37-16,-26 3-29 15,-16 7 51-15,-17 5-63 16,-12 14-172-16</inkml:trace>
  <inkml:trace contextRef="#ctx0" brushRef="#br0" timeOffset="-180357.7">14485 8676 504 0,'2'-15'73'16,"-2"-3"-15"-16,-1-1-7 0,-3-1-24 15,0 2 20-15,1 3-14 16,1 0 4-16,-1-1-14 16,-1 4 3-16,-1-2 8 15,-1 1 0-15,-3 2 23 16,-1 2-32-16,-1 0-3 15,-5 5 6-15,-2 3-17 16,-4 6 0-16,-4 8 3 16,-1 8-7-16,-1 10-1 15,1 6-4-15,5 4 1 16,2-4-2-16,6 1-1 16,8-7 1-16,3-6-1 15,3-3 0-15,4-5 0 16,1-5-2-16,2-4-1 15,0-5 3-15,3-4 4 0,3-7 2 16,1-4-4 0,6-7 1-16,-2-6-1 0,3-3-1 15,-5-1 1-15,-2 2-1 16,-4 3-1-16,-1 1-1 16,-1 5 1-16,-2 8-1 15,-3 3-4-15,2 5 5 16,1 4-3-16,2 5 1 15,-1 3 0-15,7 9 2 16,-4 7 4-16,2 6-3 16,0 8-1-16,-3 5 0 15,0 3 1-15,1 5 1 0,-2-2-2 16,-2 5 0-16,3-3 1 16,-2-1-1-16,1-4 0 15,-2-8 0-15,0-6 1 16,0-10-2-16,1-7 1 15,-2-8 0-15,-2-7 1 16,3-10-1-16,1-12-4 16,6-7 0-16,3-9-2 15,1-3 0-15,0-1 2 16,1 3 3-16,-5 7 1 16,-1 5 0-16,-5 8-1 15,-2 7 1-15,-3 6-2 16,-2 3-2-16,0 4 1 0,3 4 3 15,-2 3 2-15,3 5 3 16,-1 7-1-16,0 3 7 16,3 4-6-16,0 1 3 15,0-1-6-15,3 1 0 16,0-3 3-16,2-2-5 16,-1-5 1-16,2-4 0 15,-4-6 1-15,2-3-2 16,-4-4 7-16,0-9 0 15,0-5-5-15,1-9-1 16,3-7 0-16,-2-6 0 16,-2-3-1-16,-5 1-1 0,-1 2 0 15,-4 5-3-15,-3 4-5 16,-1 9-10-16,-5 7-8 16,-1 10-14-16,-4 7-39 15,2 6-16-15,-2 6-46 16,4 2-17-16,1 1-161 15</inkml:trace>
  <inkml:trace contextRef="#ctx0" brushRef="#br0" timeOffset="-179876.72">15044 8760 622 0,'-12'3'94'15,"2"-3"31"-15,-3-3-57 16,5 0-3-16,-1 0-11 16,6 2-32-16,2 1-16 15,1 1-4-15,0-1 0 0,4 0 0 16,8-1 4-16,6-2 3 16,13-3-4-16,14-2 10 15,12-4 15-15,5 1-27 16,5 0 0-16,-2 2-2 15,-4 2-1-15,-6 3 0 16,-10 0 0-16,-8 2 0 16,-14 0-3-16,-6-1-6 15,-9 3 9-15,-5-2-1 16,-2-1-6-16,1 2-28 16,-2 0-36-16,-2-2-80 15,1 2-38-15,-6-2-92 16</inkml:trace>
  <inkml:trace contextRef="#ctx0" brushRef="#br0" timeOffset="-179450.11">15457 8441 733 0,'-7'-16'79'15,"0"2"20"-15,1 0-27 16,-2 3-24-16,5 6-28 16,1 2-20-16,6 3 0 0,3 0 3 15,4 5-3 1,6 1 2-16,4 2 4 0,0 2 0 16,3 0-1-16,1 1 0 15,1 2 0-15,0 3-2 16,-3-3 1-16,1 4-1 15,-2 0-3-15,-1 0 2 16,-1 2-2-16,-1-2 0 16,-2 1 1-16,-3-1-1 15,-2-2 2-15,-2 2-2 16,-3-2 5-16,-6 2-5 16,-2 1 1-16,-7 3 2 15,-7 3 0-15,-4 3-3 16,-5 4-2-16,-6 0-24 15,-3 1-25-15,-2 0-45 0,0-3-4 16,0-2-100-16,2-5-66 16</inkml:trace>
  <inkml:trace contextRef="#ctx0" brushRef="#br0" timeOffset="-178721.77">15162 8245 544 0,'0'-2'125'15,"-3"-3"-42"-15,-1 0-2 16,-1 3-33-16,-1 0-4 15,0 2-19-15,0 2-18 16,-1 2-2-16,-2 1 3 16,2 5 7-16,-1 2-3 15,2 2 0-15,3 1-5 16,1 2 5-16,2 2-7 0,3-1-2 16,3-2 1-16,1 1-2 15,0-6 2-15,5-2-2 16,0-1 3-16,1-6-1 15,2-3 1-15,3-6-4 16,0-5-1-16,1-5 2 16,0-5-2-16,-2-5 0 15,-5 1 0-15,-3-4 1 16,-6 0-1-16,-5-2-1 16,-4 2-12-16,-4 4-2 15,-2 4-18-15,-3 10-43 16,0 12-7-16,-5 15-33 15,-3 12-31-15,1 10-218 16</inkml:trace>
  <inkml:trace contextRef="#ctx0" brushRef="#br0" timeOffset="-177244.23">16269 8402 494 0,'2'-9'51'0,"-2"1"-1"16,-2-2 1-1,1 0-17-15,-2 1 37 0,1 2-40 16,-2-1-5-16,-1 0 0 16,-1 2 6-16,-3-1-3 15,-1 2 5-15,-2 1-4 16,-6 4-10-16,-1 3-2 15,-3 4-4-15,-1 5 3 16,-3 6-5-16,0 3-2 16,3 4-3-16,1 3-4 15,4 0-1-15,4-3 1 16,6-3-3-16,3-2 2 16,4-4-1-16,4-4-1 15,0-3 1-15,2-2 2 16,4-4-2-16,4-6 5 0,4-4-2 15,4-7-1-15,2-5-1 16,0-5-1-16,1-1 0 16,-3-1-1-16,-2 1 1 15,-2 4-1-15,-5 4 1 16,-2 6-1-16,-5 2-2 16,-2 4-2-16,0 5 2 15,0 0 0-15,3 5 1 16,1 5 0-16,3 6 1 15,1 6 0-15,2 8 0 16,-4 3 3-16,3 4-3 16,-2 5 1-16,0-4 1 0,0 4 2 15,2-4-1 1,-4-2-2-16,2-5 3 0,0-2-4 16,-4-8 1-16,0-4-1 15,0-7 1-15,-4-3 1 16,1-4 7-16,-3-3 16 15,0-3 11-15,1-6-32 16,2-5-1-16,3-6-4 16,0-9 1-16,5-6 0 15,0-5-3-15,1-2-8 16,2-2-9-16,0 0-3 16,-1 7-5-16,0 7-32 15,-2 7-99-15,-1 12-34 0,2 6 40 16</inkml:trace>
  <inkml:trace contextRef="#ctx0" brushRef="#br0" timeOffset="-176994.85">16706 8620 853 0,'-6'-5'51'15,"-1"0"43"-15,1-2-41 16,0 2-42-16,4 3-11 0,4 5-7 16,1 4 7-1,1 7 2-15,1 5-1 0,2 6-1 16,-3 4-3-16,-2 4-40 16,2-2-40-16,-2-1-13 15,-2-1-69-15,0-2-33 16</inkml:trace>
  <inkml:trace contextRef="#ctx0" brushRef="#br0" timeOffset="-176282.28">17080 8521 779 0,'-4'-1'9'16,"-2"-3"81"-16,1-1-16 15,-2-5-14-15,4 6-32 16,2 4-28-16,1-2-1 15,4 2 1-15,5 2 3 0,9-2-2 16,9 2 0 0,10-4 1-16,12-5 2 0,11-1 1 15,7-4-1-15,7 0 1 16,4-1-4-16,1 1 3 16,-6 3-4-16,-7 2-2 15,-11 1 2-15,-15 3-1 16,-16 1 1-16,-9 1 0 15,-10 1 2-15,-4 0 0 16,-1 0-1-16,0 0-2 0,0 0-4 16,-1 0-38-1,-1 1-29-15,-2 3-34 0,-5 1-63 16,0 2 12-16</inkml:trace>
  <inkml:trace contextRef="#ctx0" brushRef="#br0" timeOffset="-175729.2">17313 8311 606 0,'-5'-10'51'0,"-2"-1"64"15,1-2-47-15,-1 2-25 16,4 2 5-16,1 1-1 16,1 4-25-16,1-1 0 15,1 3-12-15,-1 0-8 16,2 4-2-16,-1 0 0 15,5 3 12-15,2 4 5 16,3 4 0-16,6 5 1 16,2 0 0-16,2 0-9 15,-1 2-4-15,4-3 2 16,-2 1-5-16,-1-2 0 0,-2-3-2 16,0-4 1-16,-5-1 3 15,-2-3-4-15,-5-2 0 16,-2-2 0-16,-5 0-1 15,0 0-1-15,-5 5 2 16,-2 4 1-16,-6 9 1 16,-4 5-1-16,-8 7 0 15,-4 3 0-15,-2 1 0 16,1-3-1-16,0 1-8 16,4-4-12-16,0-2-17 15,6-2-23-15,0-6-43 16,4-4-7-16,3-2-50 15,6-10-21-15</inkml:trace>
  <inkml:trace contextRef="#ctx0" brushRef="#br0" timeOffset="-175279.52">17341 8110 847 0,'-4'-29'11'0,"-6"4"63"16,-1 4 4-1,0 4-40-15,3 10-12 0,3 2-20 16,4 5-6-16,1-3-7 16,0 6 2-16,0 2 5 15,0 4 0-15,0 7 1 16,-3 4 0-16,6 5 3 15,-2 1 0-15,2 2-1 16,3 0 0-16,1-4-2 16,1-3 0-16,0-5 1 15,-1-7 0-15,0-2 0 16,1-7 3-16,-1-4 4 16,4-8-7-16,1-9 2 15,0-9-3-15,-1-7 0 16,-3-4-1-16,-3-1-1 15,-4 2-6-15,-4 4 6 16,-3 4 0-16,0 10-1 0,-4 10-9 16,-1 8-16-16,-5 14-6 15,-2 9-25-15,-3 9-36 16,-1 8-45-16,5 7-35 16</inkml:trace>
  <inkml:trace contextRef="#ctx0" brushRef="#br0" timeOffset="-174582.18">18204 8057 670 0,'-3'-14'221'0,"-3"-1"-180"16,-2-1 7-16,-4-1 15 16,2 8-39-16,2 2-14 15,1 5-9-15,-2 3-1 16,-2 7 0-16,-5 5 0 16,-6 8 1-16,1 1-1 15,-3 3 0-15,3 3 0 16,4-3 0-16,6-4-2 15,3-2 0-15,4-2 1 0,2-6 1 16,4-3 0-16,2-3 0 16,2-2 2-16,6-4 1 15,0-3 1-15,7-5-1 16,1-5-2-16,4-4-1 16,0-1 2-16,-1-2 0 15,-3 1-1-15,-2 3 0 16,-5 0-1-16,-3 6 3 15,-5 5-2-15,0 2-1 16,-5 6-4-16,4 2 4 0,1 5 1 16,3 8 1-1,3 10 0-15,-1 6 1 0,2 6-1 16,0 5 3-16,-1 1 2 16,-1-1-3-16,-2 1 1 15,1 0 0-15,-2-3 1 16,-1-4-4-16,-2-7-1 15,0-3 0-15,-2-11-1 16,0-6 3-16,-1-5 1 16,-1-5 18-16,0-4 6 15,-1-4-24-15,1-7-1 16,1-9-3-16,4-6-2 16,1-8-4-16,3-4-6 15,3 0-1-15,1 0-5 16,2 3-10-16,3 6-7 15,-3 7-36-15,3 6-64 0,0 9-72 16,3 10-38-16</inkml:trace>
  <inkml:trace contextRef="#ctx0" brushRef="#br0" timeOffset="-174131.4">18646 8406 844 0,'-4'0'31'16,"-2"-4"46"-16,2-3-13 15,1 0-27-15,1 2-19 16,4 0-13-16,2 3-5 0,3-1 1 16,2 2-1-16,-1 0 1 15,3-1 0-15,-1 2-2 16,-3 3 2-16,1-2-3 15,2 4 4-15,-2-1-3 16,-2 2 1-16,0 1-3 16,-2 1 2-16,-1 3 0 15,0 3 1-15,-7 2 1 16,-2 2 0-16,-5 3-1 16,-2 0 1-16,-4 1 0 15,-3-1 1-15,3-3 1 0,2-2-2 16,3-5 1-1,6-4 1-15,2-3 2 0,2-4 5 16,2 0 5-16,2-2-2 16,7-3-5-16,3-3 0 15,5-3-8-15,5-2-1 16,6-3-7-16,2 1-13 16,3-2-37-16,0 1-148 15,3 1-139-15</inkml:trace>
  <inkml:trace contextRef="#ctx0" brushRef="#br0" timeOffset="-173711.72">19070 8263 866 0,'-3'-6'46'0,"-1"-4"57"16,4 1-69-16,2-1-17 16,4 6-14-16,7-1 0 15,8 1 0-15,13 0 3 16,11-3 6-16,11 0-5 0,9-3 6 15,6-3-4 1,1 2-5-16,-8-1-2 0,-6 0 0 16,-9-1 0-16,-12 2-1 15,-8 0 1-15,-10 2 0 16,-9 2-1-16,-3 3 5 16,-4 2-6-16,-3 1-1 15,0 1-1-15,-2 0-19 16,1 0-41-16,-3 4-9 15,-2 6-57-15,-5 2-59 16,-2 2-89-16</inkml:trace>
  <inkml:trace contextRef="#ctx0" brushRef="#br0" timeOffset="-173118.47">19298 8043 782 0,'-4'-11'30'0,"-4"-1"68"16,2-2-17-16,-2-1-8 15,3 7-31-15,2 3-28 16,3 2-14-16,0 3-7 15,1 3 7-15,4 5 2 16,5 2 10-16,4 5 2 16,5 2 1-16,-1 1 0 15,3 0-9-15,0-1-1 0,-2-1-1 16,-1-1-3-16,-2-3-1 16,1 0 3-16,-5-2-2 15,0-3 0-15,-3-2-2 16,-3 0 1-16,-3 0-3 15,-2 1 3-15,-5 2 0 16,-4 7 3-16,-8 2-3 16,-5 5 1-16,-7 2-1 15,-5 2-13-15,1-1-7 16,1-1-10-16,0 2-14 16,2-2-31-16,4-2-46 15,2-1-23-15,7-2-2 16,2-7-112-16</inkml:trace>
  <inkml:trace contextRef="#ctx0" brushRef="#br0" timeOffset="-172661.12">19235 7831 250 0,'-13'-20'634'16,"-4"1"-582"-16,3-1 17 16,1 0-5-16,2 6-34 0,6 8-23 15,2 2-7 1,2 3-6-16,1 3 2 0,0 6 4 16,-2 4 0-16,2 3 1 15,0 3 2-15,0 0-3 16,3-1 1-16,0-1 0 15,2 0 0-15,1-4-1 16,0-1 1-16,0-2-1 16,1-4 2-16,-1-2-1 15,3-5 6-15,5-2-6 16,0-7 1-16,4-5-1 16,-1-7-1-16,-1-3-1 15,-5-3 1-15,-3-3-3 16,-8-1 2-16,0 1 0 15,-8 5 0-15,0 5-2 0,-6 8-1 16,2 11-3-16,-6 9-2 16,-2 8-8-16,-2 8-37 15,1 9-34-15,6 1-37 16,2 5-72-16</inkml:trace>
  <inkml:trace contextRef="#ctx0" brushRef="#br0" timeOffset="-171927.08">20196 7863 835 0,'-3'-7'21'16,"-8"-3"59"-16,-2-3 2 16,0 1-37-16,3 4-29 15,-1 2-11-15,1 2-4 16,-1 5-1-16,-4 5-1 16,-6 3 1-16,-1 5-1 15,-2 0 1-15,3 2 0 16,2 0 0-16,4 0 1 15,2-3-1-15,5 4-1 16,4-3 1-16,0-3-1 0,4-1 1 16,4 0 0-16,2-5 0 15,0-1 1-15,7-2 2 16,0-5-1-16,5-3 0 16,-1-5-1-16,2-5 0 15,-1-1-1-15,1-4 4 16,1-1-4-16,-4 0 1 15,1-1 3-15,-5 2-1 16,-2 5 10-16,-3 6 0 16,-4 7-13-16,-3 1-1 15,2 4-7-15,-2 5 8 16,3 6 2-16,0 6-1 0,1 5 0 16,1 8-1-16,1 5 2 15,1 5 0-15,-2 5 4 16,2 3-4-16,-1 1 4 15,3 0-3-15,-4-3-2 16,-1-2 0-16,1-9 2 16,-3-1-3-16,2-8 0 15,-1-3 0-15,-2-8-1 16,2-6 1-16,-3-5 3 16,3-3 9-16,-3-6-4 15,0-6-7-15,3-4-1 0,1-10 0 16,1-7-1-1,4-5-4-15,1-3-9 0,1 0-3 16,1 1-7-16,3 1-25 16,-2 6-106-16,2 3-69 15,-2 7-171-15</inkml:trace>
  <inkml:trace contextRef="#ctx0" brushRef="#br0" timeOffset="-170521.51">20584 8260 846 0,'0'-8'22'15,"-4"-4"103"-15,4-2-67 16,-3-1-30-16,4 5-10 16,1-1-12-16,6 3-5 15,3 0-2-15,0 4-1 16,5 2 2-16,-1 2 0 0,1 0 0 15,-2 3-2 1,-4 4 2-16,-2 2 2 0,-7 3-2 16,-6 3 0-16,-2 3 2 15,-5 2-2-15,-1 0 0 16,-2-2 1 0,1 0-1-16,4-4 0 0,0-3 0 15,4-2-1-15,2-2 0 16,4-5 1-16,0-1-2 15,0 0 2-15,4-1 0 16,-1 2 2-16,3-1 0 16,1 1-2-16,3 1 1 0,-1 0-1 15,2 2 0-15,-1 1 0 16,1 1 0-16,0 3 0 16,0 1 3-16,0 3 0 15,2 0 0-15,-4 2-1 16,0-1 2-16,-3 1 4 15,-6 0 3-15,-8-2 5 16,-8 2-5-16,-10 0-8 16,-6 1 0-16,-11 0-1 15,2-2-2-15,-1-1-6 16,4-2-40-16,5-4-100 16,5-2-177-16</inkml:trace>
  <inkml:trace contextRef="#ctx0" brushRef="#br0" timeOffset="-164823.58">20720 8318 974 0,'-3'-1'28'0,"-2"-3"-12"16,2-2 11-16,0-4-11 15,2 7-16-15,2 2-2 16,-1 4 2-16,-5 1 3 16,2 4-3-16,-5 2 1 0,-4 2 1 15,-3-3 0-15,0 1-1 16,-4-6-1-16,0-1 1 16,2-3 2-16,-1-4 2 15,4-3-3-15,3-5 3 16,6-1-4-16,5-6 2 15,5-2 1-15,5-2 3 16,4-3-2-16,2-1 3 16,1 2 2-16,0 4 4 15,-2 2-3-15,0 2 6 16,-3 2-8-16,0 3 7 16,-3 2 0-16,-3 6-7 15,-1-2-8-15,-2 5-1 16,2 5-2-16,0 6 2 0,2 4 6 15,1 8 2-15,1 5 2 16,-3 4 1-16,-2 5-6 16,1-1 4-16,-4 3-4 15,-1 1-2-15,-1-1 1 16,-4 1-2-16,-4-1 0 16,-4 0-1-16,-2-1 0 15,-6-3 0-15,-1-2 1 16,-2-3-2-16,0-4 0 15,0-5 2-15,2-4-2 16,1-7 2-16,6-4 0 16,0-2 0-16,5-3 2 15,0-3-4-15,3-5 1 0,0-1-2 16,4-5 1 0,0-2-1-16,9 0 1 0,-2-1-1 15,5 1 1-15,0 3-1 16,2 0 0-16,-1 2 1 15,1 4-1-15,2 2 0 16,-3 3 0-16,1 4 1 16,2 3 0-16,-1 2 1 15,3 7 0-15,0 1 1 16,1 3-1-16,-1 4 2 16,4-1-2-16,-2 0-1 15,4 1 0-15,0-2 0 0,2-3-1 16,3 0 0-16,2-3-19 15,4-4-24-15,1-4-50 16,-1-3-110-16,0-3-207 16</inkml:trace>
  <inkml:trace contextRef="#ctx0" brushRef="#br0" timeOffset="-162071.95">20380 8987 622 0,'0'-3'10'0,"0"0"52"16,-2-2-8-16,1 2-9 16,1 0-19-16,-2 3-19 15,2-1-6-15,2 1-1 16,-2 0 1-16,0 0 7 16,1 0 12-16,1 0 15 15,4 0 14-15,1-2-5 16,8 1-9-16,6-4-17 0,10 0-8 15,8-4-2-15,7-3-4 16,5-3 0-16,3 1 0 16,-3-1-4-16,-2 1 3 15,-6 1-3-15,-4 4 1 16,-7 0 3-16,-5 3-4 16,-7 1 0-16,-2 1 0 15,-6 4-1-15,-4 0 0 16,-2 0-1-16,-1 4-15 15,-4 1-46-15,-1 2-21 16,-4 3-28-16,-4 2-101 16,-6 3-199-16</inkml:trace>
  <inkml:trace contextRef="#ctx0" brushRef="#br0" timeOffset="-161585.75">20354 9073 618 0,'-9'5'20'16,"2"-4"14"-1,3-1 26-15,1-1 16 0,3 1-48 16,0 0-17-16,1 0-5 15,1 0-3-15,-1-2-1 16,2 2 5-16,6 0 16 16,1 0-1-16,49-7 0 15,-46 3 10-15,3 1 7 16,2-3 1-16,2 1-18 16,17-6-5-16,6 2 1 15,2-3 0-15,0 3-2 16,-2 1-2-16,0 0-7 15,-6 1 1-15,-2 1 0 16,-4 1-7-16,-4 1 5 16,-6 1 1-16,-9 0-6 15,0 1 0-15,-5 2 0 16,-6 0 2-16,1 0-3 0,-2 0-1 16,-2 0-1-16,2 0 0 15,-1 0-9-15,1 2-19 16,-1-2-12-16,-1 1-13 15,-1 2-63-15,0 1-32 16,-3 0-84-16</inkml:trace>
  <inkml:trace contextRef="#ctx0" brushRef="#br0" timeOffset="-153281.25">14722 10427 567 0,'4'-2'56'16,"-4"-1"62"-16,-1-1-38 15,-3 0-60-15,1 3 16 16,0-2-22-16,1-1-4 15,-1 1 7-15,0 1-5 16,0-1-8-16,-3 1 10 16,-1-1-5-16,-4-1-2 15,-2 1 0-15,-5 3 0 16,-1 0-1-16,-4 7 3 16,-2 3 2-16,-2 6-4 0,2 4 0 15,1 5-2-15,4 3-4 16,4 2 3-16,7-4-4 15,5-1 1-15,4-1 1 16,0-6-1-16,6-2 1 16,1-7-2-16,1-1 4 15,0-7-1-15,3-3 3 16,5-10 1-16,1-4-7 16,2-6 0-16,1-5 2 15,-3-1 0-15,0 3-2 16,-8 1 2-16,-2 7 0 15,-1 2-2-15,-4 7 0 16,1 4-1-16,-2 2-4 16,2 7 1-16,0 4 1 15,3 6 3-15,0 12 0 0,2 5 6 16,-1 9-2-16,-1 6 2 16,0 4 2-16,0 5 0 15,-1 4 2-15,-2 1-2 16,-2-1-3-16,-1-2 0 15,0 1-4-15,-1-6 1 16,1-3-1-16,0-8-1 16,1-6 0-16,2-12 0 15,0-7-6-15,-2-7 6 16,2-10-1-16,2-10-1 16,1-7-11-16,4-6 9 15,2-8 4-15,2-4 0 0,-1 3-2 16,-3 4 2-1,0 5 1-15,-3 5 0 0,-1 4-1 16,-3 6 0-16,-2 5-1 16,1 2 0-16,-2 1-2 15,0 1 0-15,0 2 3 16,1 1 1-16,1 4 10 16,1 6 3-16,1 4-2 15,2 7-2-15,0 3 17 16,-1 2-12-16,2 4-7 15,1-2 3-15,-1-3-10 16,5-3 5-16,-1-2-3 16,0-6-2-16,0-7 1 0,-2-3 5 15,-3-6-5 1,1-7 11-16,2-7-5 0,0-9-6 16,3-5-2-16,-2-10 0 15,-2-2 1-15,-5 0-3 16,-9 1-1-16,-3 3 0 15,-2 5 1-15,-3 8-7 16,0 4-10-16,-2 13-13 16,1 7 2-16,-3 8-10 15,0 8-41-15,0 5-37 16,3 5-41-16,5-2-50 16</inkml:trace>
  <inkml:trace contextRef="#ctx0" brushRef="#br0" timeOffset="-152688.22">15253 10822 538 0,'-3'-5'82'0,"-1"0"-6"15,-4 0 44-15,4 0-51 16,-1 2-21-16,1 0 2 16,1 3-24-16,0 0-16 15,1 0-9-15,2 1-1 16,0-1-2-16,2 2 2 15,1 1 0-15,4 0 2 0,8-1 4 16,3 1 0-16,12-3-1 16,13-7 3-16,11-3 0 15,13-3-4-15,3 0-3 16,0 0-1-16,-5 5 0 16,-9 2 0-16,-13 6 0 15,-8 1 0-15,-12 4 0 16,-6-2-1-16,-4 2-7 15,-5-1-21-15,-5 0-17 16,-2 1-28-16,1-3-3 16,-4 2-77-16,-1-2-91 15</inkml:trace>
  <inkml:trace contextRef="#ctx0" brushRef="#br0" timeOffset="-152305.72">15769 10609 727 0,'-4'-8'111'15,"-1"0"-45"-15,-2 0-2 16,3 1 10-16,2 4-56 16,0 0-18-16,4 3-4 0,1 3 4 15,6 0 1-15,1 1 2 16,5 3 6-16,5 1 0 15,2 1 4-15,2 2-3 16,0 0-3-16,0 4-1 16,-2 2-4-16,-1 0 2 15,-3 4 4-15,-2-1-7 16,-4 3 3-16,-1-3-3 16,-3 1 0-16,-3-3 1 15,-3-2 0-15,0-2-2 16,-5 0 3-16,-3-2-2 15,-5 4 0-15,-4 0-2 16,-6-1-4-16,-3 2-30 16,0-1-52-16,-5 0-67 15,-2-1-90-15</inkml:trace>
  <inkml:trace contextRef="#ctx0" brushRef="#br0" timeOffset="-151549.59">15471 10226 668 0,'-5'-10'119'0,"-1"1"-26"16,-1 1-38-16,-2 5-1 16,3 2-45-16,2 4-2 15,-2 5 10-15,-2 5-8 16,1 4-3-16,1 1 0 16,3 2 4-16,0 0-5 15,6 0-1-15,1-1 0 16,2 3 0-16,3 1 1 0,-1-1-3 15,4-4 0-15,29 23 2 16,-34-40-2-16,1-1 0 16,-2 0 1-16,0-1 1 15,8-2 2-15,-2-4-2 16,-1-3-2-16,-2-4 0 16,1-6-2-16,-6-1 2 15,0-2-2-15,-4 0 0 16,-4-1-1-16,0 2-5 15,-6 4-11-15,1 5-7 16,-4 6-31-16,-2 7-31 16,-4 11 25-16,2 9-69 15,-1 6 6-15,2 7-113 0</inkml:trace>
  <inkml:trace contextRef="#ctx0" brushRef="#br0" timeOffset="-150724.78">16533 10576 601 0,'-2'-15'38'16,"-2"-3"23"-16,-2 1 2 15,-4 1-4-15,2 1-27 16,-1 0-8-16,0 4-13 15,-3-1 6-15,2 4-7 16,-3 3 0-16,0 1 14 16,-3 6-7-16,-2 3-9 0,-3 3 1 15,-1 6 3-15,-1 1-5 16,0 5-4-16,5 2 1 16,3 1-4-16,3 0 6 15,8-1-5-15,1-2 2 16,4-3 0-16,2-5 1 15,4-1 0-15,-1-5-2 16,5-6 2-16,2-3 1 16,2-6-5-16,3-2 0 15,2-5 1-15,-3-1-1 16,-2-2 0-16,-1 2 0 16,-5 5 3-16,-6 1-3 0,1 5 0 15,-1 2-1 1,-3 5-6-16,4 2 3 0,1 4 4 15,0 8 2-15,2 6 3 16,2 6 2-16,1 7 2 16,-2 7 8-16,-1 5-3 15,2 2-1-15,-1 3 0 16,-2-2-4-16,-2-1-4 16,1-5 5-16,-1-4-8 15,-2-7 0-15,3-4 1 16,-2-9-2-16,-1-5 2 15,-2-8 0-15,1-1 14 16,-1-7 8-16,2-1-17 16,-1-8-6-16,2-7-2 15,1-6-1-15,3-7-1 0,2-3-10 16,3-2 3-16,-2 1-2 16,5 0-11-16,-3 5-7 15,1 9-21-15,-1 3-43 16,2 7-64-16,-2 5-38 15,1 6 52-15</inkml:trace>
  <inkml:trace contextRef="#ctx0" brushRef="#br0" timeOffset="-150395.65">16698 10891 356 0,'0'8'90'0,"-3"-1"15"15,2-2-50-15,1 1-17 0,0-1 2 16,-1-1 4-16,1 3 1 15,1-1-19-15,0 2-10 16,2 2 11-16,0 0-9 16,0 1 10-16,3 0-3 15,0 1-3-15,2-1-8 16,4-2-1-16,1-2 1 16,2-3-3-16,0-3-2 15,1-1 3-15,-2-4-3 16,2-4-4-16,-5-5-3 15,2-3 1-15,-4-4 0 16,-3-2-3-16,-4 0 0 16,-4 0-3-16,-2 1-33 0,-6 4-24 15,-1 2 11-15,-3 5-38 16,-5 6-41-16,2 8 43 16,0 3-138-16</inkml:trace>
  <inkml:trace contextRef="#ctx0" brushRef="#br0" timeOffset="-149989.22">17042 10651 896 0,'-2'-3'11'16,"-1"0"60"-16,1-3-10 16,-3 1-38-16,7 5-23 15,3 0 0-15,5 1 0 16,7 1 1-16,9-2-1 16,9 0 2-16,5-3 1 15,9-3 0-15,4-1 0 16,4-4 4-16,-3 0-1 15,0-1-4-15,-9 3 0 16,-7-1-2-16,-9 5 0 16,-8 3 0-16,-8 0-2 15,-8 1 4-15,-2 1-3 0,-3 0 3 16,-2-2-4 0,2 2-2-16,-1 0-23 0,1 0-67 15,0 0-48-15,-4 5 28 16,-1-1-42-16</inkml:trace>
  <inkml:trace contextRef="#ctx0" brushRef="#br0" timeOffset="-149171.75">17247 10474 415 0,'0'-4'167'15,"-3"-2"-84"-15,1-1-39 16,-1 0 26-16,0 1-20 15,1 4-21-15,2-1-3 16,0 1-9-16,0 1-3 16,0 1 4-16,0 0 12 15,0 0 11-15,-1 0-10 16,1-1-21-16,-2-1-5 16,1-1 13-16,-1 1-9 0,1-1-6 15,-1 1 10 1,0 1-6-16,1-1-1 0,-1 2-2 15,2 0-1-15,0 0-3 16,0 0 0-16,0 0 0 16,2 0-4-16,-2 2-1 15,1-1 4-15,-1 4 1 16,4 0 1-16,0 2 1 16,2 3 0-16,4 4-2 15,1-2 4-15,5 2-2 16,-2 0 0-16,3 1-1 15,-1-3-1-15,0 2 1 16,-3-1-1-16,1-3 4 0,-2 2-4 16,-3-3 0-16,-2-2 0 15,-1 1 0-15,-5-1 0 16,1 1 2 0,-5 1-1-16,-3 2 3 0,-4 2 0 15,-4 3 0-15,-7 2-4 16,-2 2 0-16,-1-2 0 15,1 1 0-15,1-4-6 16,3 0-11-16,1-2-21 16,4-3-39-16,4-3-34 15,2 0-72-15,1-5-73 16</inkml:trace>
  <inkml:trace contextRef="#ctx0" brushRef="#br0" timeOffset="-148676.25">17177 10258 787 0,'-12'-14'36'0,"0"1"-5"16,-2-3 15-16,0 2 32 15,4 6-39-15,4 1-20 16,1 4-15-16,5 2-4 16,0 1-3-16,0 0-6 0,0 1 6 15,2 6 3-15,-2 1 14 16,0 6-5-16,1 3 2 16,1 5 2-16,2-2-6 15,0 1-3-15,5 1 1 16,1-5-3-16,0-1 1 15,2-5-3-15,-3-3 2 16,3-5 3-16,1-5 2 16,1-7-3-16,0-3-2 15,0-6-2-15,0-5 0 16,-4-1 1-16,-1-3 3 16,-6-1-4-16,-3 0 1 15,-5-1 0-15,-2 6-1 16,-3 2 0-16,1 6-5 0,-2 8 4 15,0 7-6-15,-3 10-10 16,-1 7-30-16,-2 7-52 16,1 7-10-16,4 3-66 15,6 3-39-15</inkml:trace>
  <inkml:trace contextRef="#ctx0" brushRef="#br0" timeOffset="-147911.58">17970 10378 891 0,'-5'-23'36'0,"-4"-2"-21"16,-2 0 33-16,-2 0-1 16,4 10-27-16,3 3-3 15,-1 5-12-15,5 1-5 16,-1 5 0-16,-3 1-1 16,-4 4-1-16,-6 2 1 15,-6 2 2-15,-5 5-1 0,-1-1 0 16,2 0 1-16,6 1-2 15,4-1-1-15,1-1 1 16,6 2-3-16,4-1 4 16,4 2 0-16,2-2-1 15,4 0-1-15,1-4 2 16,4-1 0-16,1-4 0 16,2-6 1-16,3-2 1 15,0-5-1-15,0-6 1 16,0 0-2-16,-1-1 0 15,-1 1 0-15,-6 4 2 16,0 3 0-16,-4 4-2 16,-1 2-2-16,-1 3 1 0,-1 2-5 15,3 5 6 1,0 6 2-16,3 5 2 0,-1 6-4 16,3 7 5-16,0 5 3 15,2 1 0-15,-4 3 0 16,2 1 6-16,0 1-7 15,-5-1 0-15,1-1-1 16,-1-3-3-16,1-4 0 16,-2-1 2-16,2-9-4 15,0-3-1-15,-3-7 1 16,1-6 1-16,-2-4 0 16,-1-3 16-16,2 0 10 0,-1-6-15 15,2-5-9 1,2-6-4-16,2-9 2 0,3-6-4 15,1-2 1-15,4-2-9 16,-3 2-6-16,0 5-3 16,0 4-25-16,0 4 1 15,-3 8-89-15,0 4-95 16,0 6 2-16</inkml:trace>
  <inkml:trace contextRef="#ctx0" brushRef="#br0" timeOffset="-147506.35">18198 10681 740 0,'-6'4'58'0,"2"-2"-22"16,1-3 5-16,1-3-10 15,2 6-19-15,4 1 13 16,-3 3 10-16,2 5-17 15,2 3 9-15,0 0-13 16,1 1 2-16,0 0-6 16,2-1-5-16,0-2 3 15,-1-1-1-15,1-5-1 16,0 1 7-16,-1-5-1 16,0 0 2-16,1-5 0 15,2-5-8-15,2-1-2 0,1-5-2 16,-1-4-1-16,-3-2-1 15,0-3-1-15,-4-4-3 16,-4 2-5-16,-4-1-4 16,-5 4 4-16,-5 5-6 15,-4 5-8-15,-3 5-14 16,-5 9-25-16,-4 5-15 16,0 5-25-16,3 1-61 15,4 3-91-15</inkml:trace>
  <inkml:trace contextRef="#ctx0" brushRef="#br0" timeOffset="-143666.31">19333 10086 688 0,'-8'-10'30'15,"-1"1"37"-15,-2-2-28 16,0 2 6-16,2 2-37 16,-4 7-8-16,-1 3 1 15,-5 8-1-15,-6 6 0 16,-5 7 0-16,-3 4 2 16,-3 5 2-16,2-3 1 15,4 5 0-15,1 0 5 0,7 1 0 16,3-2-1-16,4 0 0 15,4-5-2-15,7-3-1 16,2-5 1-16,8 0 1 16,2-2-1-16,4 0-1 15,4-2-2-15,3-1 2 16,0-2-2-16,3-5 2 16,2-2 4-16,6-6 0 15,4-4-2-15,5-4-3 16,4-6-3-16,5-1-1 15,-1 0-1-15,0-1-2 16,-6 3 2-16,-7 3-3 16,-8 1-25-16,-11 3-25 15,-3 1-31-15,-8 1-23 16,-7 1-101-16</inkml:trace>
  <inkml:trace contextRef="#ctx0" brushRef="#br0" timeOffset="-143359.4">19127 10369 748 0,'-9'-3'1'0,"0"-5"83"15,1 2-15-15,4-4 1 16,0 7-33-16,2 0-34 15,4 3-2-15,3-1-1 16,2-3 3-16,6-1-1 16,6-2 0-16,6-4 1 15,2-3-2-15,5-3 1 16,0-2-1-16,3 1-1 16,1 0 0-16,-4 6-3 15,-3 1-22-15,-5 5-87 16,-9 1-62-16,-5 3-7 15</inkml:trace>
  <inkml:trace contextRef="#ctx0" brushRef="#br0" timeOffset="-142946.35">19143 10057 733 0,'-8'-4'44'0,"3"-4"35"16,-1 1 3-16,2 2-29 15,2 3-34-15,2 2-19 16,0 0-5-16,0 0-6 16,2 3 11-16,-1 3 4 15,5 2 11-15,-2 4 3 0,2 4-3 16,2 4 4-16,3 4-10 15,2 5 2-15,0 4 0 16,3 7-2-16,-2 6 0 16,2 0 5-16,-2 4-9 15,2 0-2-15,-2-4-1 16,2-3-1-16,-1-4 1 16,1-3-1-16,-2-7-1 15,-1-2 0-15,-3-6-3 16,-3-4-18-16,0-3-3 15,-6-6-17-15,2-1-18 16,-3-4-21-16,2-3-51 0,1-3-225 16</inkml:trace>
  <inkml:trace contextRef="#ctx0" brushRef="#br0" timeOffset="-142616.29">19579 10081 846 0,'-3'-14'32'16,"-2"-2"41"-16,1 2 9 16,1 3-41-16,0 8-36 0,4 1-5 15,-1 4-4 1,5 3 4-16,-1 4 1 0,1 5-1 15,6 6 0-15,-3 4 0 16,1 3 4-16,1 5 0 16,-2 4-2-16,-3 6-1 15,4-2 0-15,-1 4-1 16,-2-2 0-16,1-2-1 16,1-5-5-16,3-1-53 15,-2-6-71-15,0-4-73 16,-2-1-86-16</inkml:trace>
  <inkml:trace contextRef="#ctx0" brushRef="#br0" timeOffset="-142385.22">19700 10464 646 0,'-3'0'55'0,"-2"-4"88"16,2-1-40-16,0-3-40 15,2 1-30-15,2 2-19 16,4-2-13-16,8-2-1 16,5 1 3-16,10-5-1 15,13-4 0-15,9-1 3 16,7-3-1-16,3-2-1 16,2 1-3-16,-4 7-14 15,-7 4-217-15</inkml:trace>
  <inkml:trace contextRef="#ctx0" brushRef="#br0" timeOffset="-130674.5">12718 8020 521 0,'-2'-8'62'16,"-1"-1"-16"-16,-1 1-28 16,1-1 23-16,1 0-1 15,2 1 2-15,0-3-11 16,2 3-1-16,-1 1 10 0,-1-1 7 16,0 1 8-1,0 1-23-15,0 1 0 0,-1 3 1 16,-1-2-15-16,1 1-2 15,-4 3-8-15,0 0-5 16,-3 0-1-16,-1 7-2 16,-9 1 3-16,-5 8-2 15,-4 6 2-15,-1 6 0 16,0 6-3-16,5 4 1 16,7 2-1-16,4-2 2 15,8-1-2-15,2-2 0 16,4-3 0-16,4-1 1 15,5-4 0-15,2-1 0 16,3-4 0-16,2-5 2 16,1-1-2-16,3-3-1 0,1-5 0 15,2-3 3-15,1-3 0 16,-2-4-2-16,2-3 0 16,-3-3 1-16,-2-2-1 15,-1-3 2-15,-6-1-3 16,-1 1 1-16,-5-2-1 15,-4-2 0-15,-3 0-2 16,-1 0 1-16,-4 0-2 16,1 2 0-16,-4 4 1 15,-3 1-2-15,1 0 3 0,-2 5 1 16,-1 0-1-16,3 2 0 16,3 1 0-16,2 2 1 15,2 0-8-15,4 0-5 16,-2-2-5-16,4 2 16 15,4-5 2-15,4-2 0 16,6-3 0-16,1-2 0 16,2-2 0-16,-2-1 0 15,-1 3 0-15,-1 2-1 16,-3 3 1-16,0 4-1 16,1 3 1-16,-2 3 0 15,1 4-1-15,2 1-1 16,-2 5 2-16,-1 1 0 15,-4 2 0-15,-1 6 0 16,0-1-6-16,-3 2-31 0,-4 3-65 16,-1-3 19-16,-1 0-118 15,-1-4-52-15</inkml:trace>
  <inkml:trace contextRef="#ctx0" brushRef="#br0" timeOffset="-130054.33">13261 8043 763 0,'-7'-17'37'0,"-2"0"39"15,-1 0-23-15,3 6 7 16,1 5-32-16,4 5-28 15,2 1-11-15,2 4 11 16,1 4 3-16,0 6 4 16,-2 6 8-16,1 7 5 15,-2 1-7-15,-2 4-3 16,2-4-1-16,0 0-4 16,0-3-3-16,2-2 1 15,1-3-1-15,4-4-1 16,-1-1 0-16,1-3 1 15,3-3-2-15,-2-3 2 0,1-4 1 16,2-2-1-16,4-5 2 16,0-5-4-16,1-4-9 15,2-5-5-15,0-5 1 16,-1-4 1-16,-3-2 0 16,-5-2 8-16,0 0 4 15,-5 0-1-15,-2 3 2 16,-1 2-2-16,-1 7 1 15,0 6 0-15,0 4 2 16,-1 6-1-16,1 3 3 16,0 1-4-16,-2 0 0 15,2 1-3-15,0 2 3 0,2 5 3 16,-1 2 2-16,1 7 4 16,-1 4-5-16,2-1-1 15,-1 4-2-15,3 2 0 16,-2-2 0-16,4 1-1 15,-1 1-2-15,3-1-28 16,1-2-43-16,5-4 0 16,0-2-51-16,4-4-21 15,2-5-147-15</inkml:trace>
  <inkml:trace contextRef="#ctx0" brushRef="#br0" timeOffset="-128583.68">13625 8204 690 0,'-4'4'99'0,"3"-4"-61"15,-1-1-4-15,1 0-6 16,1 1-16-16,0 0-6 16,3 1 11-16,2 0 12 15,2 1-11-15,2-2 0 16,3-3 0-16,2-3-13 16,2-4 2-16,1-4-5 15,0-5-1-15,2-1 1 16,-4-3 0-16,0-2-2 15,-4 0 1-15,-4 0 0 0,-3 0 0 16,-4 2 0 0,-1 3-1-16,-5 4 1 0,-1 3-1 15,1 5 0-15,-4 4 0 16,-1 4-3-16,-2 2 3 16,-1 7 1-16,-2 3 1 15,-1 4 0-15,2 3 1 16,0 1 2-16,5 3 0 15,1 2-1-15,-1 0 7 16,2 3-2-16,2-3-6 16,3 0 6-16,1-3-6 15,4-1-2-15,2-6 6 0,2-2-5 16,5-1 1-16,-1-6 1 16,4-3-1-16,4-5-1 15,7-3 0-15,2-5 0 16,2-7-1-16,3-2 2 15,-1-6-3-15,0-3-10 16,-2-1-8-16,-5-3 2 16,-3 0-1-16,-5-1 5 15,-5 2 7-15,-2 2 3 16,-5 1 1-16,2 4 0 16,-5 5 2-16,-1 5-1 15,-1 4 3-15,-1 6-3 16,-1 3 0-16,2 1-12 15,0 3 12-15,-1 4 0 16,-3 2 1-16,1 2 2 0,-2 4 2 16,4-3 0-16,2 2 2 15,2-2-2-15,1 1-1 16,0-2 4-16,3 1-6 16,0 0-1-16,3-3 5 15,-2 0-2-15,2 0-4 16,2-1 1-16,-2 2-1 15,0-3 2-15,1 1-2 16,-4 2 1-16,0-6 0 16,-1 2-1-16,-2-2 0 15,0-1 1-15,0 0-1 16,-2-2 0-16,0 1 1 0,2-2-1 16,-3 0 1-1,2 0 1-15,1-2-1 0,-1 1 3 16,5-6-1-16,0 1-3 15,4-4 1-15,-2-1-2 16,3-4 1-16,2 1 0 16,0-5-1-16,3-1-1 15,2-1 1-15,5-2 0 16,-2-1-2-16,0-2 2 16,-2 2 1-16,-4 3 0 15,-4 1 0-15,-2 3 0 16,-5 2 3-16,-1 2-3 15,-1 2 0-15,-3-1 0 0,-1 5 0 16,-1 2 0 0,-2 0-3-16,-1 5 2 0,0 0-1 15,-3 0-1-15,-1 5 2 16,0 4 0-16,-1 0 1 16,-1 4 0-16,4 2 2 15,-2 2-2-15,5 0-3 16,1 2 3-16,3-2 3 15,0-3-2-15,6 1-1 16,-2-3 0-16,2 2 0 16,-2-3 0-16,2 0 0 15,2-1 1-15,-1 1-1 16,4-3 0-16,-3 2 0 16,0-3-3-16,-1 3 3 0,-2-3-1 15,-5 3 1-15,0 4 0 16,-6 1-3-16,-8 4-34 15,-2 5-85-15,-6 2-29 16,-4 3-91-16</inkml:trace>
  <inkml:trace contextRef="#ctx0" brushRef="#br0" timeOffset="-127953.68">12570 8853 616 0,'-6'-6'10'16,"-2"1"53"-16,-1-2-14 0,-1-2 28 16,1 2-23-16,3 3-13 15,2 0-4-15,0 4-14 16,3-2-14-16,-2 2-7 15,3 0-1-15,3 0 0 16,2 0 5-16,6-2 21 16,15-4 2-16,16-6-8 15,19-6-5-15,24-9 3 16,25-7-1-16,17-11-6 16,15-2 0-16,11-6-2 15,2 2-5-15,-2-1-4 16,-6 5 3-16,-11 4-4 15,-11 4 0-15,-11 6 1 0,-19 3-1 16,-14 3 1 0,-16 5 1-16,-11 2-1 0,-15 5-1 15,-9 2 1-15,-10 5-1 16,-7 3 0-16,-7 1-2 16,-1 4-3-16,-5 0-22 15,0 0-12-15,-5 2-10 16,-3 5 0-16,-6 2-45 15,-9 5-3-15,-10 5-69 16,-11 3 56-16,-6 2-126 16</inkml:trace>
  <inkml:trace contextRef="#ctx0" brushRef="#br0" timeOffset="-127481.52">13019 8768 361 0,'-63'21'40'0,"2"-1"50"15,1-4-36-15,5-1-3 16,5-2-1-16,6-2-6 16,7-1 5-16,9-3-6 15,7-2-24-15,9-1-10 16,6-1-4-16,4-2-5 0,4 0 14 15,1 2 21 1,3 0-3-16,3 2 22 16,7-5 2-16,8 2-22 15,10-7-8-15,14-4-5 0,13-7-4 16,15-5 2-16,21-10 0 16,16-4-2-16,16-6-10 15,12-6 3-15,5 1-5 16,2-2 0-16,-3 1-1 15,-8 2 1-15,-17 5 1 16,-10 2 1-16,-19 5 1 16,-17 3 2-16,-14 6 0 15,-14 4-3-15,-13 6-3 16,-10 4-1-16,-10 3-3 0,-9 5-3 16,-1 0 3-1,-3 2-22-15,0 3-15 0,2 4-28 16,-4 7-78-16,-1 6-214 15</inkml:trace>
  <inkml:trace contextRef="#ctx0" brushRef="#br0" timeOffset="-111096.86">10843 13575 1046 0,'2'-9'16'0,"-4"4"18"16,-2-2-18-16,-4-2 16 15,9 8-11-15,-1-1-20 0,2 6 2 16,1 4 3-16,3 6-2 16,1 5 5-16,2 6 4 15,3 3-2-15,0 2-1 16,-2 4 4-16,4 3-4 15,-4 4-5-15,-1 6 3 16,1 0-4-16,-4 2-1 16,1-4-3-16,-3-1 3 15,1-5 0-15,-1-5-6 16,-3-6-6-16,2-1-4 0,-1-7-16 16,-1-5-12-1,-1-4-19-15,2-4 16 0,-2-5 6 16,-2-4-108-16,-1-6-97 15,0-8-22-15</inkml:trace>
  <inkml:trace contextRef="#ctx0" brushRef="#br0" timeOffset="-110726.83">10819 13614 588 0,'-8'3'365'16,"-1"-5"-302"-16,3 1-15 0,0-4 12 16,2 1-24-16,4 2-20 15,0 2-12-15,1-2 2 16,1 2-6-16,1-4 3 15,4-1-1-15,4-5 1 16,4-4-2-16,2-3-1 16,3-3 1-16,1 0-3 15,-2 2 2-15,-1 1-13 16,0 3-4-16,-3 4-17 16,0 3-10-16,-3 2-8 0,-1 5-49 15,0 5 1 1,-2 2-8-16,-3 3-23 0,0 7-77 15</inkml:trace>
  <inkml:trace contextRef="#ctx0" brushRef="#br0" timeOffset="-110452.38">10883 13819 733 0,'-2'8'101'0,"2"-2"-57"16,-1-5 43-16,1-1-19 15,0 2-39-15,1-1-6 16,1-1-1-16,1 0-2 16,1 2-3-16,2-2-8 15,8 0-2-15,1-5-2 16,7-4-4-16,8-4-1 15,4-8-39-15,4-4-34 16,3 2-147-16,-2 1-224 16</inkml:trace>
  <inkml:trace contextRef="#ctx0" brushRef="#br0" timeOffset="-109409.59">11527 13885 964 0,'-9'1'111'16,"0"-1"-86"-16,1-3-6 16,0-5 16-16,3 4-8 15,7 4-21-15,1-2-6 16,6-1 1-16,6 0 1 15,8-5 3-15,9-5-5 16,10-7 0-16,8-3-7 16,2-4-16-16,2 1-14 15,-2 1-21-15,-8 5-71 16,-3 6 15-16,-6 4-130 0</inkml:trace>
  <inkml:trace contextRef="#ctx0" brushRef="#br0" timeOffset="-108976.11">11926 13447 1041 0,'-13'-11'22'0,"1"0"23"15,1 0 6-15,3 2-21 16,5 6-28-16,5 2-2 16,1 1-2-16,0 3 2 15,6 2 0-15,5 2 1 16,3 3 3-16,3-1-4 16,2-2 1-16,1-2 4 15,0 1-1-15,2 0-2 16,-1-3 0-16,0 4-2 15,-1 0 1-15,-1 1 0 16,-3 1 0-16,-4 3-1 16,0-2-1-16,-3 4 1 15,-3 1 1-15,-4 2-1 0,-3 2 5 16,-5 4-5-16,-8 3-1 16,-5 5-15-16,-6 3-16 15,-3 2-22-15,-2 3-22 16,0 0-86-16,5-5-60 15,2-2-271-15</inkml:trace>
  <inkml:trace contextRef="#ctx0" brushRef="#br0" timeOffset="-108226.14">13177 13126 685 0,'15'-20'45'0,"-5"3"98"16,-4-2-66-16,-4 2 5 15,-2 4-37-15,-2 4-6 16,2 2-8-16,0 5-20 15,-4-1-8-15,-1 4-2 16,-5 2 0-16,-9 5 0 16,-7 7 2-16,-7 9-3 15,-5 5 0-15,-6 5 2 16,-2 4 1-16,1-1 2 16,1 4 1-16,3 0 0 0,2-1-6 15,5 0 1-15,7-4-1 16,6 0-1-16,8-6 1 15,9-5-3-15,5-2 2 16,6-4-1-16,2-2 2 16,3-2 1-16,4-4-1 15,1-3 0-15,1-1 3 16,4-4-2-16,4-2 3 16,1-2-2-16,7-4 6 15,8-6 1-15,3-2-9 16,11-4 7-16,2-3-1 15,2 3-2-15,-5-2-2 16,-4 5 1-16,-10 2 0 0,-6 2-3 16,-13 6 0-1,-9-1 0-15,-4 4 1 0,-5 1-1 16,-3-2 0-16,-1 2-4 16,-1 2-14-16,1-2-22 15,0 0-29-15,-4 4 11 16,-1 2-32-16,-4 7-195 15,-3 3-164-15</inkml:trace>
  <inkml:trace contextRef="#ctx0" brushRef="#br0" timeOffset="-107776.28">12923 13816 888 0,'-6'-1'39'16,"3"-4"5"-16,-1 0 29 16,1 2-34-16,1 3-23 15,2 0-6-15,0 1-4 16,2-1-5-16,-2-1-1 15,4 1 9-15,4-2 12 16,7 0-9-16,4-5-2 16,13 1 2-16,8-8 5 0,8-3-9 15,4-4-3 1,5-2 2-16,0 0-7 0,-4 3 4 16,4-1 5-16,-7 4-3 15,-2 0-6-15,-5 2 2 16,-6 1-2-16,-5 2 0 15,-5 3 1-15,-7 1-1 16,-5 2 0-16,-2 2-5 16,-3-1-12-16,-3 3-24 15,-5 2-14-15,2 0-28 16,-1 4-65-16,0-1-53 16,-2 1-231-16</inkml:trace>
  <inkml:trace contextRef="#ctx0" brushRef="#br0" timeOffset="-107396.42">13700 13023 695 0,'-7'-6'5'15,"-2"-2"19"-15,3 3 53 0,2 1-30 16,2 4-31-16,1 0-15 16,2 0 4-16,-1 0-4 15,0 0 0-15,0 0 3 16,2 0 0-16,-2 0-1 15,0 0-3-15,0 0-1 16,0 2 1-16,4 2 0 16,-2 2-27-16,4 1-15 15,1 0-35-15,-1 1-11 16,3-2-18-16,0-3-52 16,3 0 3-16</inkml:trace>
  <inkml:trace contextRef="#ctx0" brushRef="#br0" timeOffset="-106748.35">13761 13034 309 0,'5'-5'126'15,"-3"-2"-12"-15,1-1-32 16,-5-2-10-16,2 3-31 16,-1-3 29-16,-1 3-29 15,2 0-3-15,-2 2 26 16,1 0-41-16,1 0-9 16,-2 1 26-16,1 1-22 15,-1 0-13-15,2 3 7 16,0-1 5-16,-1-1-5 15,-2 2-9-15,0 0 5 0,-1 0-1 16,-2 0-4 0,-2 2 7-16,1 1-1 15,-5 1 0-15,2 6-1 16,0 2 4-16,-1 7-4 0,-1 3 6 16,1 4-7-16,4 4 1 15,4-2-1-15,1 0-6 16,4-3-1-16,1 0 4 15,7-3-2-15,-1-2-1 16,3-1 5-16,4-1-4 16,-2-2 0-16,5-2 3 15,-1-2-5-15,0-1 8 16,3-5-4-16,0 1-4 16,1-5 3-16,2-3 3 0,3-2-6 15,1-5 0 1,-1-2 3-16,3-3-3 0,-6-3 1 15,0-2-1-15,-4-2 4 16,-3 0-1-16,-2-4-2 16,-3 0 2-16,-2-2-1 15,-2-2-2-15,-4-3 1 16,-2 0-1-16,-5-5 0 16,-3 2 2-16,-6-1-2 15,0 3-1-15,-5 0 0 16,-1 7 1-16,-2 3-1 15,-4 4 1-15,1 7-1 16,-2 4 1-16,-2 6-5 16,-1 4 0-16,2 2-6 15,0 8-4-15,3 3-8 0,1 2-10 16,3 3-23-16,5 3 1 16,2 1-63-16,5 0-46 15,2 3-45-15,2-2-156 16</inkml:trace>
  <inkml:trace contextRef="#ctx0" brushRef="#br0" timeOffset="-106245.25">13794 13213 265 0,'0'8'451'0,"2"-4"-370"16,-2-2-18-16,-2-2 48 15,2-1-38-15,2 1-44 16,-2-1 0-16,1-2-11 16,-1 2 7-16,3-3-10 15,0-3-8-15,2-1 9 16,2-1-1-16,-1-2 3 16,2-2-7-16,-1 3-2 15,2 1 1-15,2-1-5 16,-1 0-3-16,2 3-1 15,0 2 0-15,0 0-1 16,3 2 0-16,0 3 2 16,1 2-2-16,-2 1 0 0,3 3 1 15,1 1-1 1,-4 0 1-16,2 3 1 0,-1-1-2 16,-2 1 0-16,4-2 1 15,-1 2-1-15,-1-1 0 16,3-1 1-16,-4 0-1 15,3-3 0-15,-3 1 0 16,1-3-3-16,-3-1-1 16,0 0 4-16,-1-2-6 15,2-2-1-15,1 0 4 16,-1-4-14-16,1-1-22 16,0 1-7-16,17-29-17 15,-30 25-75-15,1 0-82 0,1-4-186 16</inkml:trace>
  <inkml:trace contextRef="#ctx0" brushRef="#br0" timeOffset="-105996.22">14610 12766 1077 0,'0'-11'17'16,"-2"2"59"-16,0-8-16 16,0 0-38-16,2 6-3 15,2 3-4-15,-2 2-15 0,1 1 0 16,0 2-10-16,-1 1-20 16,2 5-32-16,-2 4 2 15,-3 8-114-15,-7 9-431 16</inkml:trace>
  <inkml:trace contextRef="#ctx0" brushRef="#br0" timeOffset="-94765.38">20423 5136 557 0,'-4'-2'58'0,"-1"-3"-11"15,0 0 24-15,-1-3-3 16,-1 3-48-16,4-2-11 16,-1 2 7-16,-1 1-3 15,-1-1-5-15,-3 0 2 16,-1 1 5-16,-2-2 3 15,-1 2 17-15,-2 0-5 16,0 0-10-16,0-1 8 0,-1-3-13 16,0 1 0-16,-3-2-2 15,1 1-6-15,-3 2 4 16,-46-22-6-16,54 24 8 16,2 0-7-16,-2 1-1 15,2 0 3-15,-15-2 0 16,0 1-5-16,2 1-2 15,-1-1 8-15,-2 1-7 16,2 1 2-16,0 1 1 16,-1 1-3-16,-1 0 0 15,2-2 2-15,-5 2-2 16,2-1 16-16,-4-1-6 16,2 1-9-16,-2 0-1 15,-1 1 1-15,3 0 1 0,-1 1-3 16,-2 0 0-16,0 1 3 15,3 1-3-15,0-2-2 16,-2 3 2-16,2-1-1 16,6 2 0-16,-3 0 1 15,5 2 0-15,1-2-1 16,3 1-1-16,-1 2 1 16,1-2 2-16,0 1-1 15,-2 0 0-15,2-1 0 16,-1 2 0-16,-2-2 0 15,6 0 1-15,-4-1-2 16,5 2 2-16,-2-2-2 0,2 2 0 16,-3 1 1-16,-2 2 0 15,-1 3 0-15,2 1-1 16,-2 2 1-16,1-1-1 16,0 1 1-16,1-1-1 15,0 1 1-15,3 1 1 16,-3 1-2-16,2 0 0 15,3 2 1-15,-4 2-1 16,5 0-1-16,3 2 1 16,3-2-1-16,1 2 1 15,3 0 0-15,4-2 0 0,3 2 2 16,1 0-2 0,0 0 1-16,2 1 0 0,2-1-1 15,-1 0 1-15,-1-2 0 16,5 2 0-16,-1-4 0 15,2 2 0-15,0-3 3 16,1 2-1-16,4 1-2 16,2-2-1-16,1 1 0 15,0-1 3-15,1 0-2 16,3 1 2-16,-1-2-3 16,2 0 1-16,0 0 1 15,0-2-1-15,-3 0 0 16,4-2 0-16,-1 1 3 15,-2 0-4-15,3 1 4 16,-1 0-2-16,-2-5-2 0,3 3 2 16,-3-1 1-16,0-5-2 15,0 1 0-15,1-3 1 16,1-2-1-16,-2 0 0 16,2-4 1-16,1-1-1 15,-2 0 1-15,2-1 0 16,-1-1 0-16,-2-1-2 15,-2-1-3-15,1 3 3 16,-1-1 0-16,0-1 4 16,-2 3-4-16,1 0 0 0,-1-1 1 15,-2 1-1 1,2 0 0-16,0 0 1 0,0-1-1 16,-3 1 0-16,3-2 0 15,-2-1 1-15,2 3-1 16,1-5 0-1,0-1 0-15,0 0 1 0,0-2 0 16,2 0-1-16,-2-2 0 16,4 0 0-16,-2 0-4 15,2-2 3-15,1-2 2 16,-2 2-2-16,1-3 1 16,-5-2 0-16,1 3-1 15,-1-3 1-15,-3 2-2 16,1-3 1-16,0 1 1 15,0-1-3-15,1-1 3 0,1-1-2 16,-1 1 2 0,-1 0 0-16,2-1-2 0,-4 1 2 15,2 0-1-15,-3-1 1 16,-1 3-2-16,-4-3 2 16,3-2 2-16,-3 0-2 15,-2-1-1-15,1-2 1 16,-1-1 0-16,-2-1 1 15,0-4-1-15,-4 2 0 16,2 0 0-16,-5-4 2 16,-5 3 1-16,-3-3 0 15,-5 1 4-15,-8 0-3 0,-4 3 4 16,-5-3-5 0,-6 6-1-16,-2 0 1 0,-3 3-2 15,-4 5 1-15,-2 1 0 16,-1 6-1-16,-5 1-2 15,1 4-5-15,1 4 5 16,2 4 0-16,0 4 0 16,6 4-16-16,0 4 1 15,2 4-11-15,4 7-12 16,3 3-27-16,2 5-21 16,5 6-107-16,5 6-63 15</inkml:trace>
  <inkml:trace contextRef="#ctx0" brushRef="#br0" timeOffset="-92132.8">19923 6157 596 0,'-3'-3'78'0,"0"1"-13"15,-1-1 7-15,1-1-31 16,0 4-26-16,0-2-11 0,0 2-3 16,-2 0 2-16,-1 2-2 15,-2-1 3-15,-1 1 15 16,-2-1 7-16,-1 1 0 15,0-2-2-15,-1 0 4 16,-4 0-11-16,0-2 4 16,-1 1-12-16,-3-2 8 15,-1 0-5-15,-3 1 1 16,0-3 3-16,0 1 0 16,0-2-3-16,1 2-2 15,1-1-2-15,-3-1-2 16,0 2-5-16,-2-3 0 15,-2 4-1-15,-5-3 0 16,0 3 0-16,-4-2 1 16,-1 5-1-16,1-3 4 15,-3 3-5-15,3 0 2 0,0 3 2 16,1-1 0-16,-1 1-3 16,3 2 1-16,-1-1-2 15,4-1 0-15,-1 2 0 16,1 0 2-16,1-1-3 15,3-1 1-15,-1 1 0 16,6-1 0-16,-2-2 0 16,3 0 1-16,-2 1 0 15,2-1-1-15,-6 2 0 16,1-2 1-16,-3 2-1 0,-2 2 0 16,-4 0 0-1,0 1 0-15,1 0 1 0,2 0-1 16,1 0 1-16,4 1 2 15,4-1-3-15,4 0 0 16,5-3 0-16,0 2 0 16,3-1 0-16,-1-1 1 15,5-2-1-15,-3 3 0 16,-3 0-1-16,1-1 1 16,-6 0 1-16,0 0-1 15,1 1 0-15,-2 0 1 16,-1-1-1-16,2-3 2 15,-1 0-2-15,1 2 1 16,0-1 0-16,1 2 1 16,-2 0-1-16,6 0-1 0,0-1 3 15,1 1-1-15,4-1-2 16,1-1 1-16,0 2-1 16,0 1 0-16,-1 0 0 15,-2 1 0-15,0 1 0 16,-3-2 1-16,1 0-1 15,-2 2 2-15,-3 1-2 16,5-2 0-16,-1 2 1 16,-3 0-1-16,1 0 0 15,2 0 1-15,0 1 0 0,0 0-1 16,5 1-5-16,-1-2 4 16,3 3 0-16,-1-2 1 15,2 3-1-15,3 2 0 16,-1-1 1-16,4 2 1 15,1 3 2-15,0-1-3 16,1 1 3-16,2 1 1 16,-1 1-4-16,-2-2 4 15,1 0-3-15,1-2-1 16,-1 0 4-16,4 1-4 16,0 0 0-16,3 1 2 15,1 0 1-15,3-2-1 16,-2 2 0-16,2 0-1 15,2-1 7-15,-2-1-6 16,2 0 0-16,-2 2 6 16,3-3-7-16,0 1-1 15,0 2 5-15,-1 1-4 0,0-1 0 16,0 0 4-16,1 0-4 16,1-1 4-16,-2 0-4 15,5-1 0-15,-3 0 0 16,-1 0 1-16,2 0 3 15,-2 0-3-15,1 1-1 16,-1-2 1-16,3 0-1 16,3-2 1-16,3 1 2 0,0-2-2 15,1 1 5 1,2-4-6-16,-2 2 0 0,-1-1 0 16,3-3 5-1,0 0-6-15,0-1 9 0,5 0-4 16,3-3 0-16,1-1-3 15,4 0 2-15,0-1-4 16,2 2 2-16,-1 1 0 16,-2-3-2-16,-3 3 0 15,-4-1 1-15,-4 1 0 16,-1 0-1-16,-4-2 0 16,3 1 0-16,-1-2 1 15,2 0 0-15,9-2-1 16,1 1 0-16,2-3-1 15,3-3 0-15,2 2 1 0,-5 1 0 16,0-4 0-16,-3 3 0 16,-4 1 0-16,-3 0 0 15,-1-2 0-15,-1 2 0 16,-1-1 0-16,4-2-2 16,-1 1 2-16,0-1 4 15,0 0-4-15,1 1 1 16,-3 0-3-16,0-1 3 15,1 0-1-15,-1 1 1 16,1-2-1-16,-1 2 1 16,0-3-1-16,-3 1 0 15,3-2 0-15,-4 0 1 16,1 0-1-16,-1-1 0 16,-1 2 0-16,-2 1 0 0,-1-3 0 15,-2 2 0-15,-1-1 1 16,-4 3 0-16,0-3-1 15,1 1-1-15,-1-1 1 16,3 1-1-16,-3-3 1 16,3 1-1-16,-3 0 1 15,0-1-1-15,0 0 1 16,-2 0-2-16,-1 0 1 16,1-1 0-16,-2 1 1 15,-2-2-2-15,0-1 1 16,-1 1-3-16,0-2 3 0,-2 0 1 15,-1 2 0-15,-1-1-2 16,-1 1 0 0,0-1-5-16,0-2 5 15,-1 3 0-15,-1-2 0 0,-1 0-1 16,-2 0 3-16,0-3 1 16,-2 1 1-16,0-1-2 15,0 2-2-15,-2-2 2 16,2 2 0-16,-2-2 0 15,3 1 0-15,-6-1 0 16,0 0 0-16,-3-1 0 16,0 1 0-16,0-1 1 15,0-1-1-15,-3 2 0 16,3 0 0-16,-1 0 0 0,2 2 0 16,-2-1 0-1,1 1 0-15,-2 2 0 0,0 1-2 16,-2 1-2-16,-2 2 7 15,0 1-6-15,-1 0 3 16,1 4 0-16,1 2 0 16,1 0-8-16,-2 1-1 15,4 3-6-15,-2 3-25 16,4 2 2-16,2 4-38 16,2 4-42-16,5 3-109 15,3 5-169-15</inkml:trace>
  <inkml:trace contextRef="#ctx0" brushRef="#br0" timeOffset="-91652.76">18627 7023 455 0,'2'-2'98'0,"-2"1"-74"16,0-1-18-1,0-1-6-15,0 3-9 0,1 0-36 16,2-1-69-16,2 1-73 16</inkml:trace>
  <inkml:trace contextRef="#ctx0" brushRef="#br0" timeOffset="-91246.03">19617 6885 410 0,'-3'0'23'16,"-1"-2"-19"-16,4 1 8 15,-1-1 13-15,2 2-25 16,-1 0-35-16,3 0 8 16,-3-2 18-16,1 2-10 15,1 0-26-15,-1-3-79 16</inkml:trace>
  <inkml:trace contextRef="#ctx0" brushRef="#br0" timeOffset="-81902.91">21901 5749 402 0,'-5'-2'186'15,"1"0"-173"-15,1-2 24 16,-1 1 14-16,1 0-24 16,1 1-2-16,1-1-6 15,-2 2-3-15,1 1 7 0,-2-2-2 16,-1-1 7-16,-1 0 21 15,-1 3-16-15,1-4-1 16,-4 3-4-16,2 0-11 16,-2 1-6-16,-2-2 3 15,0 2-9-15,0-1 0 16,-2-1-2-16,-2 2 0 16,-1 0-1-16,1 0 3 15,-3-1-2-15,-1-1 5 16,-2 2-4-16,-2-5 5 15,-4 3-7-15,-8-1 1 16,-1 1-1-16,-8 0 3 16,1 2-4-16,0-1 6 15,2 0-5-15,3 1 0 16,3 0 0-16,5 0 3 0,0 1-4 16,1 2 2-1,2-1-2-15,-2 0 0 0,2 3 0 16,-1-2-1-16,-1 0 1 15,2 2-1-15,0-3 0 16,-1 2 3-16,3-1-2 16,-1 0 0-16,0-1-1 15,0-1 1-15,2 1 1 16,-2-1-1-16,0-1 0 16,-1 0-1-16,-1-1 1 15,1-1 1-15,1 1-2 16,2 1 2-16,2 0-2 0,-1 0 2 15,4 0-1-15,-1 3 0 16,4-2 0-16,0 2 1 16,3 2-1-16,-1 1-1 15,0 2 1-15,1 2 0 16,-2-1 0-16,3-1-1 16,1 1 0-16,3-1 0 15,-4 2 0-15,2-1 1 16,-4 1-1-16,2 0 0 15,-3-3 1-15,1 1 0 16,-2-1-1-16,4 0 2 16,-5 0-2-16,4 2 0 15,1-1 0-15,-2-2 0 16,0 2 0-16,-1 1 0 0,2 1 1 16,-2-2 0-16,2 2 0 15,1-1-1-15,0 1 1 16,-2-1 0-16,4-1 0 15,-2 2 0-15,1 0 0 16,1-1 5-16,0 2-6 16,2 0 0-16,-2-1 1 15,2 1-1-15,0-1 4 16,2 2-4-16,-2-2 2 16,-1 4 0-16,0-1-1 15,1-1 0-15,1 0 2 16,-1 4-3-16,0-2 1 15,-2 2 2-15,2 0-1 0,2-3-2 16,1 3 0-16,-3 0 0 16,3 1 2-16,-2 0-2 15,2 2 1-15,2-1 0 16,1 2 3-16,2-1-3 16,2 1 5-16,2-1-4 15,1 1-1-15,1-1 1 16,1-2 1-16,0 2-2 15,4 0 2-15,-1 1 1 16,3-1-4-16,2 1-1 16,2-1 1-16,5-1 1 15,4 0 0-15,2-1 0 16,0-2-1-16,3 1 2 16,-3-3 1-16,3 2-3 15,0-2 0-15,1 0 1 0,0-1-1 16,2 0 1-16,1-2-1 15,2 2 4-15,0-3-3 16,1 3 1-16,5-1 2 16,-2-4-3-16,4 0 0 15,0 1 1-15,4-4 2 16,2 1-2-16,3 0-1 16,-1-4-1-16,0 0 5 15,0-1-5-15,-1 0 0 16,-3-1 0-16,-2-1 1 0,-1 0 1 15,-2-3-2-15,-1 3 0 16,-2-2 0-16,2-2 2 16,-3 1-1-1,3 0-1-15,-1 1 0 0,2-1-2 16,5-2 2-16,-4 0 0 16,1 1 0-16,-3-2-2 15,-4 0 2-15,-4-2 0 16,-4-2 1-16,-2 0-1 15,-1-1 0-15,-2-2 0 16,1-3 1-16,-1 0-1 16,0-1 1-16,-2 0-1 15,-2-1 0-15,-4 1 1 16,-3-2-2-16,-3-1 2 16,-1 2-2-16,-4-5 2 0,-1 3-2 15,0-3 2-15,-3 0-1 16,-4-3 0-16,-1-1 1 15,-3-6-1 1,-3 1 1-16,-4-5 0 0,-1-3 0 16,-2-2-1-16,0-1 2 15,-5-2-2-15,0-2 0 16,1 1-2-16,-2 0 2 16,-3 0 0-16,4 3-1 15,-2 2 2-15,0 5-4 16,0 4 3-16,1 5-1 15,4 4-4-15,-3 4-4 0,2 2-5 16,-2 4-13-16,-4 3 6 16,-5 5-4-16,-5 2-21 15,-4 9-3-15,-4 3-83 16,2 4-18-16,2 5-76 16</inkml:trace>
  <inkml:trace contextRef="#ctx0" brushRef="#br0" timeOffset="-78415.69">24301 5551 419 0,'-4'-6'191'0,"-2"-2"-120"0,-2 1 17 15,0-3-16-15,1 1-1 16,0 2-59-16,-2 1 8 16,0-1-14-16,0 0-5 15,-3 4 1-15,-1-2-2 16,-4 1 0-16,-1-1 1 15,-4 2 3-15,-6-3 0 16,-2 1 1-16,-4-2 3 16,-8 2-5-16,-4-2 4 15,-2-1 1-15,0 1 1 16,6 0 3-16,1 1-5 0,6 0 3 16,-1 1-9-1,-81-5 0-15,93 8 1 0,-1 2-2 16,-1 2-2-16,-2-2-5 15,-26 0 1-15,-3 1-4 16,-1 0 9-16,2-1 1 16,3 0 0-16,4-1 0 15,7 1 1-15,2-1-1 16,3-1 1-16,1 2-2 16,0 2 1-16,-4-1 0 15,3 2-1-15,-2 0 1 16,-3 2 1-16,5 0-1 15,-1-1-1-15,4-1 1 0,6 4-2 16,2-3 2-16,6 1-3 16,3 3 3-16,1 0-3 15,1 1 1-15,-3 3 2 16,0 1 0-16,-1-1 0 16,-1 2 0-16,4-1 0 15,0 1-5-15,3 0 2 16,0 1 2-16,1-1 1 15,0 3 0-15,-1-2-1 16,1 2-1-16,2 0 0 16,0 2 2-16,1-2 0 15,2 2 1-15,-3 2-1 0,4-1 0 16,-2 2 1-16,-1 2-1 16,-3-2 2-16,3 0-2 15,-2 0 0-15,2 4 0 16,-2-2 0-16,2 1 1 15,-1-3-1-15,1 0 0 16,-1 0 0-16,2-2 1 16,-1 0 0-16,4 0 3 15,0 1 1-15,1 1 1 16,0 0-3-16,2 0 2 16,1 2-1-16,1-3-2 15,0 0 1-15,1-2 2 16,-1 0 6-16,0 1-6 15,2-2 1-15,1 0 0 0,-2 2 1 16,1-2-2-16,0 1-1 16,0 1 4-16,1-1-5 15,2 1 0-15,-1-1 2 16,1-2 0-16,2 0-3 16,-1 2 4-16,2-2-2 15,1 0 0-15,1-1 0 16,-1-1 1-16,2 0-3 15,1-1 2-15,1 1 1 16,1-1-2-16,2 1 3 16,1 0-2-16,2-1 1 15,1 0 0-15,1 0-2 16,2 1-1-16,0-1 1 0,0 2-2 16,-1 0 0-1,-1-3 0-15,1 1-1 0,-1-1 1 16,-1 0-1-16,-1-1 1 15,3-2-1-15,-3 0 2 16,3 0 3-16,0-3-2 16,3 3 1-16,0-1-3 15,0-2 1-15,2 1 0 16,2 1 1-16,0-2-3 16,-1 1 1-16,2-1 2 0,0-2-2 15,-1 3-1 1,1-3 1-16,-1 2-1 0,-1 0 0 15,-1-2 0-15,1 1 1 16,0 0 1-16,2 0 0 16,3 0 0-16,0 3-1 15,1-2 1-15,-1-2-2 16,1 3 3-16,-3-3-3 16,1-1 1-16,-4 1 1 15,1-4-2-15,-2 1 1 16,1-2 0-16,-1 0 0 15,-1 0-1-15,2-2 0 16,-3-1 0-16,0 0 0 16,1-1 1-16,0 0 0 15,3 0-2-15,-3 0 3 0,1 1-2 16,-3 0 0-16,3-1-2 16,-3-1 1-16,1 0 1 15,-2 3 0-15,2-2-1 16,-4 1 2-16,0-2-2 15,-6 2 0-15,1 0 1 16,-1-3 1-16,1-1-1 16,0 1 0-16,1-2 1 15,1 0-2-15,-3 2 2 16,-1 0-2-16,0-2 1 16,-1 2 0-16,0-2 0 15,-1 2 0-15,1-1 0 16,-1 0 0-16,0 1 0 15,1-1 0-15,-3 1 0 0,3 1 0 16,-4-1 1-16,-1 0-1 16,2 1 0-16,3 1 0 15,-2-2-1-15,2 2 1 16,-1-2 0-16,-1 2 0 16,2 1 0-16,-3-1 0 15,0 0 0-15,1-1 0 16,-2 2 0-16,3-2 0 15,-3 0 1-15,3 0-2 16,0 0 1-16,-2 0 0 16,2 1-1-16,2-1 1 15,-4 0 0-15,2 2-2 16,-3-1 0-16,0 1 2 0,-2-1-3 16,2 1-1-1,-1-2 0-15,-1 2 1 0,3 0-2 16,0 0-1-16,-1 1 0 15,0-1 2-15,0-2 2 16,-1 1-1-16,2 1 0 16,-2-2 2-16,1 0-3 15,-1 1 2-15,1-2 0 16,-1 1 2-16,0 0 0 16,-2 0 1-16,-1 1-1 0,5-3 0 15,-4 4 0 1,-1-3-1-16,2 2 1 0,-1-3 0 15,0 3 0-15,-2-1 1 16,2 0-2-16,-1 2 0 16,-1-2 1-16,1 1-1 15,0 1-1-15,-3-1 1 16,4 1-2-16,-2-3 0 16,1 2 2-16,0-3 0 15,2 0 0-15,0-1-2 16,-1-2 3-16,0-1 0 15,1 1-1-15,0-1 1 16,-1 0-1-16,0-3 1 16,-2 3 1-16,2-2 0 15,0 1 0-15,-3-1 0 0,3 1 2 16,0 0-1 0,-3-1 1-16,0-1 1 0,0 0 0 15,-1 0-1-15,2-1 0 16,-1-1 1-16,1-1 0 15,-1 0-3-15,0 1 1 16,2-3-2-16,-1 1 1 16,1-2-1-16,-1 0 2 15,1-1-1-15,-1-1 0 16,1 2-2-16,-2-1 2 16,0 0 1-16,0 1 0 15,-2 1 1-15,-1 1-1 16,0 0 3-16,-1 1-3 15,-1-2 1-15,-1 2-3 0,0-1 2 16,-1 1 0-16,-1 0-2 16,-1-1 3-16,-1-1-2 15,1 0 3-15,-2-1-2 16,-1-1 0-16,0-1-2 16,-1 5 0-16,-2-4 2 15,-1 1 3-15,-1 3-5 16,-1 0 2-16,3 3 0 15,-2 1-2-15,3 2 0 16,0 1 0-16,0 0 1 16,0 3-1-16,1 0 3 15,-2-2-3-15,-3-1-2 16,-1 1 2-16,2 0 3 0,-4-2-3 16,-1-2 0-1,2 1-1-15,-3 0 1 0,0-1 1 16,-1 2 0-16,1-1-1 15,-2 0 0-15,2-1 0 16,-3 1 2-16,0-1-2 16,-5 2 0-16,5-1-1 15,-6 2 0-15,2 1 0 16,-1-1 1-16,0 1-1 16,0 1 1-16,1 2 0 15,1 0 0-15,4 1 0 16,-1-1-2-16,3 3 2 0,3 0 2 15,-2 1-2 1,-3 0 0-16,-4 2 2 0,2 0-2 16,-3 0-2-16,0 2 1 15,5-2 1-15,4 2-2 16,0-2 2-16,6 0 1 16,-1 3-1-16,5-3 0 15,-1 0 0-15,2 2 0 16,3-2-3-16,1 1 2 15,-2 0-3-15,1-1-6 16,-1 3-21-16,-2-1 9 16,-1 1-24-16,1 4 1 15,-4 0-65-15,-2 4-75 0,-4 0-233 16</inkml:trace>
  <inkml:trace contextRef="#ctx0" brushRef="#br0" timeOffset="-77448.53">19774 5554 734 0,'5'-2'11'15,"-4"0"19"-15,-1-3-29 0,-1 2-1 16,1 3-26-16,0 0-70 15,1 3 71-15,-1 2-30 16,2 4-85-16,-1 3 9 16</inkml:trace>
  <inkml:trace contextRef="#ctx0" brushRef="#br0" timeOffset="-77161">19161 6590 574 0,'1'5'10'0,"1"-5"-6"15,-4 0-4-15,2-3-18 16,2 6-163-16</inkml:trace>
  <inkml:trace contextRef="#ctx0" brushRef="#br0" timeOffset="-76854.43">21603 6486 741 0,'-5'6'0'0,"-1"-3"-10"15,3-3-31-15,-1-2 5 16,4 4-25-16,0 3-101 15</inkml:trace>
  <inkml:trace contextRef="#ctx0" brushRef="#br0" timeOffset="-76374.49">23787 6425 769 0,'-6'3'7'16,"1"-3"2"-16,0-3 12 0,1 3 16 16,3 0-29-16,1 0-8 15,0 3-5-15,0-3-3 16,0 0 3-16,0 2 3 15,0-2 1-15,0 2 1 16,0-2 0-16,-3 1 0 16,1-1-1-16,-1 1 2 15,0-1-2-15,1 2-1 16,0-2-16-16,2 1-40 16,0-1-8-16,0 2 20 15,0-1-24-15,2 1-91 16</inkml:trace>
  <inkml:trace contextRef="#ctx0" brushRef="#br0" timeOffset="-74801.99">19135 6974 406 0,'-2'0'109'16,"-1"-2"-52"-16,1 0-5 15,1-1 4-15,2 3 2 16,-1-2-15-16,2 1-15 0,-2 1-7 16,0 0 1-16,0 0-6 15,1 0-3-15,-1-2-4 16,3 1 2-16,3-1 4 15,6-1 8-15,5-5-2 16,6-1-9-16,9-1-4 16,7 0-3-16,8-5-4 15,6 0 3-15,2-2-3 16,0 1-1-16,-5 2 1 16,-8 4-1-16,-10 3 0 15,-6 3 0-15,-10 3-6 16,-6-1-6-16,-7 2-12 0,-2 2-1 15,-1-2-13-15,-1 2-11 16,-4 1 28-16,-2 4-95 16,-3 2 22-16,-3 0-72 15,-7 2-95-15</inkml:trace>
  <inkml:trace contextRef="#ctx0" brushRef="#br0" timeOffset="-74477.63">19282 6977 310 0,'-12'7'28'0,"5"-2"22"16,0 0 29-16,3-3-10 15,1 1-28-15,-1-2-1 16,4 1 7-16,0-2 10 15,4 0-7-15,-1 0 9 16,1 1-6-16,4-1-23 16,3 0 0-16,9-3 0 15,6-2-19-15,7-4-5 16,4-2-3-16,4-5-1 16,3 2-1-16,-1-2-1 15,-3 3-6-15,-5 3-44 16,-6 3-18-16,-6 3-134 15,-5 4-152-15</inkml:trace>
  <inkml:trace contextRef="#ctx0" brushRef="#br0" timeOffset="-73368.08">21363 6621 652 0,'-5'0'39'16,"1"0"-12"-16,2 0 54 16,1 0-45-16,-1 0-27 15,4 0-2-15,-1 0 3 16,1 0-9-16,2 0 20 0,4 3 10 16,2-3-10-16,5 0 16 15,4 0-20-15,5 0 2 16,6-3-5-16,3 1 0 15,3-2-6-15,0-2-4 16,-1-1-1-16,-4 0 0 16,-1 0-3-16,-4 1 0 15,-5 2 1-15,-5-3-2 16,-4 4-10-16,-5 0-18 16,-2 2-39-16,-3-2-21 15,-2 3-88-15,0 2 99 16,-7 2-188-16</inkml:trace>
  <inkml:trace contextRef="#ctx0" brushRef="#br0" timeOffset="-73061.28">21412 6676 568 0,'-9'3'41'0,"3"-3"-31"16,2 0 37-16,2 0 39 16,2 0-52-16,2 0-22 15,-1 0 15-15,2 3 5 0,4-3-6 16,2 2 4 0,5-2-5-16,5 0 0 0,5-2-1 15,4-1-9-15,4-3-1 16,-1 0-10-16,2-1-3 15,-2 0 0-15,-3 2-1 16,-1-2-3-16,-1 4-40 16,-5-1-73-16,-1 1-130 15</inkml:trace>
  <inkml:trace contextRef="#ctx0" brushRef="#br0" timeOffset="-71824.36">24254 6646 740 0,'-9'-1'64'0,"1"-1"14"16,3-1 42-16,1-2-58 16,0 4-32-16,4-1-12 15,0 2-5-15,0-1-6 16,0 2 1-16,0-1-5 15,4 0-2-15,-1 0 0 16,0 2 2-16,3-4-1 16,2 2-1-16,3 0 1 15,1 0-2-15,2-1 2 16,6-1-2-16,1 1-4 16,3-1-6-16,1 0 0 15,1 2-6-15,-2-3-13 16,-3 3-5-16,-2 0-24 0,-2 0-24 15,-7 3-1-15,2-3-60 16,-6 0 5-16,-3 0-174 16</inkml:trace>
  <inkml:trace contextRef="#ctx0" brushRef="#br0" timeOffset="-71509.83">24161 6727 569 0,'-9'3'122'0,"2"-3"-6"16,3 0-20-16,3-1 19 15,2 1-65-15,-1-1-23 16,4 1-12-16,2-1-6 16,4-2-5-16,4-1-3 15,5-1-1-15,5 1 0 16,3 0-8-16,3 1-30 16,4 1-53-16,0-1-117 15,-2 3-223-15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5T03:51:31.9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1325 2864 529 0,'0'-8'64'0,"0"-1"48"15,0 0-54-15,-2 1 0 16,2 1-10-16,0 2-16 15,0 0 10-15,2 1-22 16,-2 1 16-16,3 0-12 16,-3 2-16-16,1-1-5 15,-2 2-3-15,2 3-1 16,1 7 1-16,1 2 7 16,1 12-3-16,4 5 0 0,-5 10-2 15,-6 3 0 1,3 2-2-16,-8-2-11 0,-1 0-5 15,-1-6-21-15,-4-3-20 16,1-4-39-16,-1-4-73 16,0-6-49-16</inkml:trace>
  <inkml:trace contextRef="#ctx0" brushRef="#br0" timeOffset="355.82">1159 2929 592 0,'-10'-15'41'0,"-2"6"62"15,0-7-27-15,1 5-18 16,4 3-4-16,4 1-25 16,3 0-12-16,0 0-10 15,9-3-2-15,7 1 0 16,7-3 3-16,15-1-2 15,12 4 2-15,8 2-8 16,3 6-1-16,-1 7 1 16,-8 6 0-16,-7 7-5 15,-10 9 5-15,-10 3-4 16,-6 6-3-16,-13 1 2 0,-11 4 5 16,-15 2-5-1,-10 0-12-15,-12-3-2 0,-9 2-10 16,-3-6-37-16,1-3-46 15,7-7-23-15,10-6-77 16</inkml:trace>
  <inkml:trace contextRef="#ctx0" brushRef="#br0" timeOffset="858">1811 3113 880 0,'-15'-3'15'0,"0"-7"7"16,5-6 4-16,5 3-19 16,8 2-2-16,8-1-2 15,5-3 3-15,2-1-6 16,1 0 6-16,-2 2 0 15,-2 4-5-15,-6 6-1 16,-3 3-1-16,1 2 1 16,-1 4-1-16,6 5 3 15,1 3-1-15,1 4-1 0,4 2 0 16,0 3 0 0,-2-1 0-16,1 2 1 0,-3-2-2 15,-6-1 3-15,-3-2-3 16,-5-2 1-16,-5-1 0 15,-4-1-1-15,-9-2 1 16,-7 1-3-16,-5-4 1 16,0-4 2-16,3-5 2 15,5-4 0-15,7-4-2 16,9-4-3-16,9-5 1 16,10-5-5-16,7-2-6 15,17-8-7-15,5 1-21 16,8-1-48-16,4 2-13 15,6 1-50-15,0 7 59 0,1 4-15 16</inkml:trace>
  <inkml:trace contextRef="#ctx0" brushRef="#br0" timeOffset="1321.79">2528 3062 538 0,'-3'5'24'0,"-2"-3"23"15,-1-4 23-15,-2-3-31 16,5 2 6-16,-3-1-11 16,-4-1-16-16,1 3 2 15,-5 1-8-15,-5 2-4 16,-3 3 6-16,-5 4-1 0,-1 5 1 16,2 5-6-16,-1 4-2 15,1 3-1-15,8 2-4 16,1 0 2-16,8-2-3 15,5-1 0-15,4-6-1 16,4-2 1-16,5-3 3 16,0-7-1-16,7-1 6 15,1-5 1-15,4-7-5 16,-2-5-3-16,7-5 2 16,-3-5-2-16,0-5 2 15,-4-2-3-15,2-1 1 16,-3 2 0-16,-6 4 0 15,-3 5-2-15,1 5 0 0,-2 7-1 16,-3 7-1-16,2 4 0 16,1 6 0-16,0 6 1 15,1 4-4-15,-1 4-10 16,2 2-16-16,0 2-34 16,0-3-35-16,9-4-49 15,3-3-46-15,6-4 52 16</inkml:trace>
  <inkml:trace contextRef="#ctx0" brushRef="#br0" timeOffset="1808.6">3031 3127 640 0,'1'-18'40'0,"-5"2"45"16,-5 2 5-16,-1 2-36 0,1 7-25 15,6 2-13-15,0 1-14 16,3 2-2-16,0 2-3 15,-2 3 3-15,-1 5 2 16,0 5 2-16,-1 2-4 16,-1 5 0-16,3-1 2 15,2 1 0-15,2-1-2 16,0-4 0-16,1-5 0 16,1-2-1-16,1-4-10 15,-2-4 11-15,5-4 5 16,8-4-5-16,0-6 3 15,5-2-1-15,1-6-2 0,-1 3 0 16,-1 0 2 0,-5 1-2-16,-2 5 0 0,-2 4-1 15,-3 3-4-15,0 4 4 16,1 5 1-16,2 5-2 16,-1 3 3-16,5 2-1 15,0 2 1-15,5 1-1 16,0-4 0-16,2-2 2 15,0-5 1-15,4-5-2 16,-2-7-1-16,4-6 3 16,-1-4-1-16,-3-7-2 15,-6-3 0-15,-2-2-2 0,-5-1-7 16,-8-1-29-16,-4 3-66 16,-4 1-40-16,-4 4-59 15</inkml:trace>
  <inkml:trace contextRef="#ctx0" brushRef="#br0" timeOffset="2147.31">4148 3094 630 0,'8'-14'9'0,"2"-2"29"16,-1-1 4-16,0 0-5 15,3 4 1-15,-6 2-7 16,3 6-8-16,-6 2-12 16,-1 2-11-16,-2 4 0 15,0 3 9-15,0 6 3 16,-3 7-4-16,-3 6-7 15,-2 6 1-15,2 3-2 16,-4 1-6-16,-1 2-44 16,1-2-25-16,-2 2-22 15,1-3-50-15,-2-4-97 16</inkml:trace>
  <inkml:trace contextRef="#ctx0" brushRef="#br0" timeOffset="2460.94">4098 3124 423 0,'-5'-14'264'16,"-2"4"-212"-16,5-1 31 16,1-1-52-16,2 2-21 15,8 3-4-15,6 0-1 0,5 1-1 16,5 1-2-1,8 2-2-15,2 3 0 0,1 4 1 16,-3 5 0-16,-2 3 0 16,-4 5-1-16,-8 5 0 15,-5 2 1-15,-5 1 1 16,-9 2 0-16,-6-1-1 16,-9-1-1-16,-6 0 0 15,-9 0-16-15,-8-3-39 16,-5-1-44-16,0-3-106 15</inkml:trace>
  <inkml:trace contextRef="#ctx0" brushRef="#br0" timeOffset="2748.1">4626 3056 809 0,'-5'-6'18'0,"2"-1"18"16,-4 1-2-16,4-1-28 15,1 7-6-15,1 3-1 16,1 4 1-16,-3 9 2 16,-2 7-2-16,-1 8 2 15,-4 4-1-15,1 2-1 16,1 0-2-16,2 0-24 15,-1 1-39-15,1-1-14 0,-1-1-54 16,1-5-4-16,-3-6-125 16</inkml:trace>
  <inkml:trace contextRef="#ctx0" brushRef="#br0" timeOffset="2957.8">4578 3118 635 0,'-1'-14'52'16,"-1"1"42"-16,-1 3-26 16,3 3-54-16,9 2-13 0,4-1 2 15,7 0-1-15,4 1 2 16,6 1-4 0,4-1-2-16,1 4-58 0,0 1-27 15,-4 0-34-15,-1 3-24 16,-7 2-116-16</inkml:trace>
  <inkml:trace contextRef="#ctx0" brushRef="#br0" timeOffset="3116.04">4608 3234 481 0,'-24'12'36'15,"8"-4"-9"-15,8-6 29 16,11-2 8-16,11-1-48 15,12-3-16-15,13-1-42 0,13-4-72 16,8-4-127-16</inkml:trace>
  <inkml:trace contextRef="#ctx0" brushRef="#br0" timeOffset="3609.08">5136 3160 744 0,'-26'2'19'15,"6"-5"14"-15,4-2 26 16,6-1-37-16,6 3-22 0,4 3-1 16,3 1 1-16,-2 2 3 15,1 4-1-15,-2 6 7 16,0 3-5-16,-3 6 3 15,-2 2 1-15,1 1-6 16,-1 1 1-16,-1-3-1 16,1-4-1-16,3-2 0 15,-1-10 1-15,3 0 0 16,-3-7 9-16,3-5 17 16,3-4-25-16,2-7 0 15,2-8 1-15,3-8 0 16,2-5-2-16,3-3-1 15,6-3 0-15,-5 4 0 16,5 6-1-16,-1 6-2 0,2 12 1 16,-1 8 1-16,1 10-1 15,-2 8 0-15,2 11 1 16,-3 7 1-16,-4 6-1 16,2 5 0-16,-7-3-5 15,-1 4-6-15,1-5-9 16,-6-4-15-16,0-3-42 15,-4-5-23-15,-5-7-63 16,-4-9-141-16</inkml:trace>
  <inkml:trace contextRef="#ctx0" brushRef="#br0" timeOffset="3775.66">5148 3244 725 0,'-9'2'32'0,"4"-2"-12"15,11 0-3-15,11-7-16 16,16 3-1-16,13 0-40 16,15-3-47-16,8-1-66 15,5-3-44-15,2 4 177 16</inkml:trace>
  <inkml:trace contextRef="#ctx0" brushRef="#br0" timeOffset="4259.81">6492 3202 768 0,'10'-10'76'0,"-12"11"-40"15,-3-1-30-15,5 0 1 16,-5 2-6-16,-9 3 10 15,-11 4-10-15,-9 1 2 16,-9 3 0-16,-6 1-1 16,1-2-1-16,3-1 0 15,-1 0-1-15,4-3 1 16,6-2-1-16,6-3 1 0,8-1 2 16,7 0-2-16,8-4 5 15,5-3-5-15,4-3-1 16,8-3 4-16,8-6-4 15,7-4-11-15,5-4-12 16,5-4-7-16,-4 0 17 16,0-1 11-16,-7 0 2 15,-5 3 1-15,-8 5 3 16,-7 2 13-16,-2 7 8 16,-5 2-25-16,-3 5 1 15,-2 8-1-15,-5 6 0 16,-1 10 0-16,-2 6 1 15,3 8 4-15,1 5-5 16,12 1 0-16,12 0-8 0,9-3-32 16,9-4-68-16,10-5-141 15</inkml:trace>
  <inkml:trace contextRef="#ctx0" brushRef="#br0" timeOffset="4540.03">7018 3134 944 0,'-20'-7'9'0,"3"0"7"0,5-3-16 15,6-2 0-15,4 10 1 16,5 9 0-16,0 3 0 15,2 7-1-15,-2 8 0 16,-3 5-1-16,-3 4-4 16,-2 2-12-16,-4 0-8 15,-2-4-38-15,1-3-60 16,-3-3-67-16,1-6-27 16</inkml:trace>
  <inkml:trace contextRef="#ctx0" brushRef="#br0" timeOffset="4845.76">6900 3306 354 0,'9'-32'98'0,"-1"-1"-2"16,2 4 22-16,-1 2-28 16,-1 8-32-16,-2 8-1 15,-2 4-35-15,0 5-15 16,2 2 0-16,5 5-3 16,4 3 0-16,1 4 0 15,6 8-2-15,4 2 2 16,-2 4 0-16,4 4-4 15,-2-2 1-15,-1-2 0 16,-4-5 0-16,-1-4 1 16,-7-7 0-16,-4-4 18 15,-6-6 27-15,1-6-31 0,-2-8-14 16,2-8-2-16,0-6 0 16,-2-7-1-16,2-6-9 15,-1-2-10-15,2 1-11 16,2-1-44-16,2 0-95 15,3 8-49-15</inkml:trace>
  <inkml:trace contextRef="#ctx0" brushRef="#br0" timeOffset="5130.79">7431 3138 756 0,'-13'0'17'0,"0"-3"78"0,7-4-40 16,1 0-24-16,5 6-19 15,0 1-12-15,2 3-3 16,1 4 3-16,0 7 1 16,0 8 0-16,1 8 0 15,-3 4-1-15,-1 4 2 16,0 0-2-16,0-1-1 15,0-5-14-15,-1 1-21 16,-5-5-56-16,-3-5-6 16,-2-4-55-16,-3-9-38 15</inkml:trace>
  <inkml:trace contextRef="#ctx0" brushRef="#br0" timeOffset="5319.84">7337 3205 639 0,'2'-20'49'0,"-2"3"72"16,0 1-39-16,6 1-53 16,4 1-10-16,4 1-12 15,10 3 2-15,5-1-9 16,10 1 0-16,6 2-3 16,-1 4-46-16,3 0-65 15,-10 5-62-15,-7 4-22 0</inkml:trace>
  <inkml:trace contextRef="#ctx0" brushRef="#br0" timeOffset="5507.39">7500 3266 474 0,'-30'9'100'16,"2"2"-20"-16,5-5-27 15,7-4-22-15,9 0-14 16,4-1-16-16,9 3 46 15,7-3-27-15,11-2-20 16,10-1-23-16,14-3-43 16,10-1-69-16,3-5-56 15</inkml:trace>
  <inkml:trace contextRef="#ctx0" brushRef="#br0" timeOffset="6050.39">8041 3107 706 0,'-19'-1'62'0,"6"-2"52"16,4-2-62-16,6 3-36 0,1 2-12 15,4 0-4 1,-1 2-2-16,2 1 2 0,-1 5 5 15,2 3 0 1,-1 7-3-16,-2 7-1 0,1 5 7 16,-4 4-8-16,0 2 3 15,-3 0-1-15,1-2-2 16,-1-3 1-16,-1-1-1 16,0-8 2-16,0-5-2 15,-1-4 0-15,1-6 0 16,-3-6 2-16,0-5 1 15,0-9 3-15,0-7-5 16,-1-5-1-16,2-7 6 16,5-7 1-16,3-2 2 15,4-5-1-15,4 4-2 16,7 4-4-16,0 7-2 16,6 9-1-16,1 11-1 0,2 8 1 15,-1 3 0-15,0 9 1 16,1 4 0-16,0 5 0 15,-6 3 0-15,6 4-1 16,-5 4 1-16,-4 0 0 16,-2 3-4-16,-5-3-6 15,-7 0-11-15,-4-5-9 16,-11-2-37-16,-8-2-79 16,-7-7-86-16</inkml:trace>
  <inkml:trace contextRef="#ctx0" brushRef="#br0" timeOffset="6206.32">7874 3252 675 0,'-17'2'98'16,"4"-1"-21"-16,7-1-45 16,9-1-23-16,14 1-2 15,11 0-7-15,17-2-60 16,11 1-211-16</inkml:trace>
  <inkml:trace contextRef="#ctx0" brushRef="#br0" timeOffset="10737">9333 3371 426 0,'6'-11'47'0,"-3"-1"33"16,-1-1-1-16,-4 2-12 0,2 1-3 15,0 2-12 1,-1 1-5-16,1 2-14 0,1 5-24 15,-2-2-2-15,1 2-6 16,0 2 2-16,0 3-3 16,0 6 5-16,0 7 2 15,-4 11 4-15,2 5-4 16,-3 2-6-16,0-1 2 16,4-6-3-16,1-7-2 15,1-6 2-15,1-6 5 16,6-4-4-16,2-6 5 15,6-8-4-15,7-4 0 16,0-6-2-16,6-4-2 16,-1 0 1-16,-1-2 0 0,-3 4-1 15,-3 1 2-15,-5 8 0 16,-1 3-2-16,-4 4-1 16,-2 4-1-16,-1 1 3 15,0 5 1-15,0 2-1 16,2 3 1-16,2 5 1 15,-2-1-1-15,4 1 0 16,-3-4 1-16,-1-3-1 16,0-2 0-16,-1-5 3 15,0-6 5-15,1-4-1 16,1-6-7-16,0-6 1 0,3-4-1 16,-3 1-2-1,-6-3-7-15,0 3-18 0,-5 1-25 16,-3 2-38-16,0 6-14 15,-1 4-6-15,-1 7-30 16,1 5-16-16</inkml:trace>
  <inkml:trace contextRef="#ctx0" brushRef="#br0" timeOffset="11450.28">10200 3222 470 0,'15'-12'79'16,"-10"0"6"-16,-7 2-15 0,-4 1-4 16,-2 1-39-16,4 5 6 15,-1 0-9-15,2 0-12 16,1 3-12-16,2 0-1 16,-1 1-2-16,0 2 3 15,-2 6 13-15,-2 4 9 16,1 4-11-16,-1 5 5 15,-2 3-6-15,2 7-1 16,1 0-8-16,-1 2 5 16,1 3-4-16,1-2-2 15,-1-3 1-15,2-5 0 16,-1-3-1-16,2-9 0 16,-2-6 2-16,3-4 3 15,0-5 0-15,3-5 0 0,-2-4-4 16,4-6-2-16,5-7 2 15,-1-5-2-15,4-4 2 16,1 4-3-16,-2 3 0 16,0 5-2-16,-2 9 3 15,1 6 0-15,-1 6-3 16,0 5 4-16,4 4 2 16,-2 6 1-16,-2 4-4 15,2 2 1-15,-1 0 0 16,-1-2 0-16,2-3 1 15,0-2-1-15,1-6-1 16,-2 0 1-16,-1-8 4 16,3-2-4-16,0-5 3 0,4-5-2 15,0-2-1-15,4-7 0 16,-2-1-4-16,-1-5 4 16,-2 2-1-16,-4-1 2 15,0 2-1-15,-6 5 0 16,-1 6 0-16,-2 4-1 15,-2 3 1-15,-1 4 0 16,1 0-7-16,3 2 5 16,-1 4 2-16,0 4 0 15,5 4 0-15,-2 2 0 16,1 2-16-16,0 1-43 16,0 0-41-16,1-4-30 15,2-1-5-15,8-2 68 0,7-5-80 16</inkml:trace>
  <inkml:trace contextRef="#ctx0" brushRef="#br0" timeOffset="11719.6">11062 3331 556 0,'7'-12'87'0,"-7"0"-14"16,-6 1 18-16,-4 1-48 15,0 4-24-15,2 1-10 16,0 4 2-16,0 1-9 15,0 0 1-15,-2 3-3 16,-5 4 4-16,-2 1 8 0,-3 7-6 16,-4 3 8-16,2 7-11 15,0 2 0-15,5 2-3 16,4 1 0-16,5-2 1 16,8-3-1-16,5-2 0 15,6-6-14-15,7-4-13 16,7-9-27-16,6-4-60 15,7-9-119-15</inkml:trace>
  <inkml:trace contextRef="#ctx0" brushRef="#br0" timeOffset="12141.68">11211 3132 597 0,'-6'-5'42'0,"-1"3"5"0,1 1 15 15,0 1-42-15,3 4-13 16,0 5 32-16,1 2-12 16,-2 6 5-16,3 3-12 15,1 5-3-15,1 3-3 16,1 0-8-16,0 2 5 16,1 1-6-16,-1-1-3 15,1-3-2-15,0 1 5 16,0-4-5-16,-2-4-1 15,0-6 1-15,1-4 1 0,-2-5 4 16,0-3 0-16,0-4 3 16,2-3-7-16,-1-5 0 15,5-7 2-15,0-5-3 16,4-6 2-16,4-1-5 16,2 0 1-16,5 5 2 15,1 4-4-15,1 5 2 16,4 4 2-16,0 10-7 15,-3 2-9-15,1 6-4 16,-7 7-16-16,-5 6-43 16,-4 7-10-16,-6 4-55 15,-1 3-122-15</inkml:trace>
  <inkml:trace contextRef="#ctx0" brushRef="#br0" timeOffset="12664.77">12570 3331 742 0,'0'-10'3'15,"-4"2"30"-15,-4-1 47 16,2-1-57-16,1 4-9 15,1 0-6-15,-2-1-6 16,-3 1 8-16,-3 0-5 0,-7 1 1 16,-3 3 1-16,-7 5-6 15,-2 4 8-15,0 2-8 16,-2 8-1-16,3 4 1 16,6 4 0-16,4 1-1 15,6 2 0-15,9-1 0 16,5-4 1-16,6-2 0 15,8-4-1-15,6-6-7 16,0-2 7-16,5-4 5 16,0-7-5-16,2-3-5 15,-3-6 5-15,3-8 0 16,-1-3 2-16,0-7-1 16,-2-1-1-16,-3-2 1 15,-5 0-1-15,-1 8 0 16,-3 7-1-16,-4 7-8 15,0 6-19-15,2 7-2 0,-6 6 2 16,2 5-25-16,-3 4 9 16,2 3-26-16,-1 1-27 15,2-2 8-15,3-3-10 16,12-3 67-16,9-6-32 16</inkml:trace>
  <inkml:trace contextRef="#ctx0" brushRef="#br0" timeOffset="12876.15">12971 3338 403 0,'34'-28'81'0,"-5"0"13"0,-13 1 34 16,-6 3-28-16,-8 5-43 16,-5 3-18-16,-3 5-14 15,0 2-10-15,-1 4-14 16,-1 5 2-16,-5 5-3 16,-1 4 1-16,-3 8-2 15,-3 3 1-15,-1 6-1 16,4 3-1-16,6 1-4 15,3 1-22-15,8-2-30 16,6-4-37-16,6-4-24 16,8-4-47-16</inkml:trace>
  <inkml:trace contextRef="#ctx0" brushRef="#br0" timeOffset="13076.51">13281 3274 502 0,'14'-33'62'16,"-5"4"51"-16,-8 8 1 15,-4 1-52-15,-4 11-22 16,1 6-26-16,-2 3-13 16,-2 3-2-16,-3 8 0 15,-3 4-1-15,-4 9 2 16,3 2-1-16,2 4-1 16,3 1-21-16,4 0-50 15,6-1-16-15,5-6-55 16,7 0-78-16</inkml:trace>
  <inkml:trace contextRef="#ctx0" brushRef="#br0" timeOffset="13461.39">13514 3275 480 0,'-13'-1'258'0,"1"-1"-222"16,0-1 27-16,4 0-28 15,5 0-35-15,3 3-10 16,6 3 10-16,3 0 2 16,5 0 3-16,5 0-5 15,2-3-7-15,4 0-33 16,2-1 2-16,0-5-14 16,-2-2 16-16,-1-3 6 0,-6 0 30 15,-5-1 4-15,-7-1 21 16,-4 2 1-16,-7 5-4 15,-6 2-7-15,-6 4 2 16,-4 6 7-16,-6 3-10 16,1 6-3-16,-3 5-10 15,8 4-1-15,3-1 0 16,8 0-2-16,7-1-9 16,10-1-25-16,9-6 11 15,9-4-31-15,9-3 0 16,11-5-56-16,3-4-105 15</inkml:trace>
  <inkml:trace contextRef="#ctx0" brushRef="#br0" timeOffset="13932.61">13921 3296 401 0,'24'-28'100'0,"-7"-2"39"15,-10 4-24-15,-7 2-18 16,-2 9-44-16,-1 5-26 16,2 7-23-16,-2 5-4 15,0 7 0-15,-3 8 0 16,0 7 1-16,1 8 0 15,-2 8-1-15,1 3 5 16,2 2-5-16,1 3 0 16,-2 3-5-16,1 5-31 15,1 2-28-15,-5 0-37 16,1-5 14-16,2-12 37 16,1-16 24-16,2-16 23 15,2-14-47-15,5-15 45 0,-2-9 5 16,0-12 5-16,1-9 9 15,4-1-4-15,-4-7 11 16,4 4 10-16,-1 1 7 16,2 7 18-16,0 3-1 15,-1 10 4-15,-3 4-20 16,2 7-12-16,0 4-12 16,3 6-7-16,2 1 3 15,2 3-5-15,4 5 1 16,1 3-2-16,2 3-2 15,-2 5-1-15,4 1-2 16,0 5 2-16,1 4-3 0,-3-1 2 16,0 1-1-1,-6 1 0-15,-6-3-4 0,-9 1-8 16,-13 0-6-16,-8 2-57 16,-15-1-63-16,-12-2-51 15</inkml:trace>
  <inkml:trace contextRef="#ctx0" brushRef="#br0" timeOffset="14449.83">14449 3080 816 0,'-1'-7'26'0,"-2"1"17"15,3-4 14 1,-5 3-41-16,2 4-16 0,2 3-2 15,-2 3 2-15,0 4 5 16,0 6-4-16,-2 4 0 16,1 3 1-16,1 3-2 15,3 2 2-15,0 2 4 16,0 1-5-16,3 1 1 16,1 0 2-16,1-3-4 15,2-4 0-15,2-4-2 16,3-4 2-16,0-5 3 15,7-6 1-15,7-8-4 16,6-7-1-16,7-7-13 16,5-6 6-16,-1-5 8 0,-5-2-1 15,-6-3 1-15,-10 4 0 16,-10 4 4-16,-5 7-3 16,-10 9 0-16,-4 8-2 15,-6 6 1-15,-3 11-1 16,-4 3 1-16,2 7 1 15,1 4-1-15,4 2 0 16,6 0 2-16,4 0-1 16,3-2-1-16,3-1 0 15,1-4 0-15,-1-3 1 16,0-5 0-16,-3-4-2 16,-3-1-2-16,-6-5-15 15,-7 0-103-15,-6-8-50 0,1-4-102 16</inkml:trace>
  <inkml:trace contextRef="#ctx0" brushRef="#br0" timeOffset="14577.84">14461 3148 645 0,'-4'-11'39'0,"0"2"40"16,6 2-53-16,6-1-26 15,12 5-1-15,13-1-95 16,17-1-86-16</inkml:trace>
  <inkml:trace contextRef="#ctx0" brushRef="#br0" timeOffset="15087.39">16334 3198 627 0,'0'-6'22'0,"-1"-1"39"16,-3 0 34-16,-2-2-46 15,1 5-24-15,-4 2-11 16,-1 2 6-16,-5 3 1 16,-1 2-4-16,-4 6-4 15,1 2-6-15,-2 4 5 16,4 2-9-16,4 4 2 16,6 3-5-16,5-1 2 15,5 0-1-15,7-3 1 16,5 0 2-16,8-7-3 15,0-4 7-15,7-5-4 0,3-7 3 16,4-8-5-16,2-6 1 16,6-4-3-16,-3-5-2 15,-5-8-2-15,-2-2-10 16,-9-4 5-16,-9 0-9 16,-11 2 0-16,-11 6-12 15,-11 7-38-15,-11 12-53 16,-13 8-39-16,-5 8-116 15</inkml:trace>
  <inkml:trace contextRef="#ctx0" brushRef="#br0" timeOffset="15515.8">16842 3180 563 0,'-20'-9'245'16,"-2"-2"-223"-16,1 2 48 16,6-3-30-16,3 7-28 15,6 1-12-15,3 4 0 16,0 4 1-16,-1 3 1 16,1 3 2-16,-5 5-1 15,3 4 2-15,-2 1 6 16,3 4-2-16,1 1 0 15,3 1 0-15,3-1-6 16,1-2 6-16,4-3-6 0,4-4-2 16,4-2 6-16,8-8 4 15,6-6-7-15,7-6-4 16,3-10-3-16,1-8-4 16,-7-5 6-16,-7-8-9 15,-8-3 2-15,-10-1 3 16,-7 1-8-16,-8 6 10 15,-9 8-15-15,-5 11 0 16,-8 9-13-16,-5 12-51 16,-4 5-23-16,4 8-69 15,2 3-127-15</inkml:trace>
  <inkml:trace contextRef="#ctx0" brushRef="#br0" timeOffset="16114.34">18311 3312 715 0,'-12'-3'149'0,"3"-1"-121"0,3-2 22 16,4-1-19 0,2 6-23-16,2 1-6 0,-1 1-1 15,1-1-1-15,-2 2-1 16,-2 1 1-16,-1 5 11 16,-8 1-2-16,0 2 2 15,-8 2-4-15,-8 1-3 16,-2-2-3-16,-6 2 3 15,-4-4-4-15,-1-3 0 16,5-2-3-16,7-2 2 16,7-3 1-16,9-2 0 15,5-1-2-15,7-4-3 16,6-3-3-16,4-4 4 16,6-5-1-16,10-1 3 15,6-2 0-15,2-4 1 0,1 0 0 16,-2 1 0-16,-6 1-2 15,-6 2 4-15,-8 7-2 16,-8 6 1-16,-5-1-6 16,-6 6 3-16,-6 4 3 15,-5 1 3-15,-3 7-2 16,-4 1 3-16,3 8 1 16,2 2 1-16,4 1-3 15,7 3-3-15,8 1 0 16,10-1 0-16,9 0-5 15,9-1-19-15,6-4-44 16,5 0-129-16,4-7-218 0</inkml:trace>
  <inkml:trace contextRef="#ctx0" brushRef="#br0" timeOffset="16444.8">19133 3107 789 0,'7'-14'67'0,"-2"0"7"16,-2 2-18-16,-2 1-37 0,1 8-19 15,-1 6-4-15,-1 4 4 16,-3 6 1-16,-1 7 1 16,1 7 0-16,-4 4-1 15,2 3-1-15,2 2-1 16,0-1-5-16,9 0-26 16,1-1-22-16,1-2-78 15,5-4-83-15,-2-6-92 16</inkml:trace>
  <inkml:trace contextRef="#ctx0" brushRef="#br0" timeOffset="16693.79">19449 3052 744 0,'-6'-10'122'16,"1"1"-9"-16,2-1-47 15,2 5-46-15,1 5-19 16,3 5 1-16,3 5-1 16,2 7 0-16,5 6 1 15,-1 11-1-15,0 8 2 16,-3 5-3-16,-2 1-12 16,-5 2-21-16,2-3-25 15,-2 0-71-15,1-4-124 16</inkml:trace>
  <inkml:trace contextRef="#ctx0" brushRef="#br0" timeOffset="24956.72">21124 3176 187 0,'13'-5'84'0,"-2"3"-12"16,-3-2 5-16,-1-1-28 15,-1 1 1-15,-2 0 16 16,2-2-6-16,-2 1-5 16,0-1 11-16,0-1-12 15,-1 0-21-15,-3 2-5 16,0-2-7-16,-2 1 1 15,-5-1-14-15,-3 4 0 16,-5 0-2-16,-9 3-3 0,-6 4 4 16,-4 6-4-16,-3 6 0 15,1 1-3-15,5 5 4 16,4-1-8-16,8-1 2 16,8-1 1-16,6 0 1 15,5-5 1-15,6 0 2 16,6-5-2-16,2-2 1 15,3-4 0-15,3-4 3 16,4-6-3-16,-2-1-1 16,-1-3-1-16,-1-1 2 15,-3-3-1-15,-4 1 1 16,3-1-1-16,-6-2-1 16,-2 5 2-16,-3 4-1 15,-3 2-1-15,1 3-2 16,-3 3-2-16,-3 3 1 0,6 1 2 15,-3 6 1-15,1 2-1 16,1 8 1-16,1 1-3 16,0 1-4-16,-2-1-1 15,4-2-12-15,1-2-6 16,4-6-7-16,1-4-14 16,7-6-22-16,3-6-42 15,5-8-7-15,7-7 12 16,3-6-22-16,0-3 123 15,0-4 5-15,-4-5 40 0,-2 1 51 16,-2-5-24 0,-5 4 14-16,-7 1 24 0,-4 6-12 15,-6 7-21 1,-6 7-18-16,-3 8-24 0,-1 5-15 16,0 2-12-16,2 2-3 15,-2 3 0-15,3 4 0 16,-2 5 1-16,0 5 2 15,-1 8 0-15,1 5 4 16,0 7-3-16,0 3 2 16,0 2-5-16,6 2 3 15,1-1-3-15,4-4-1 16,4-3-2-16,4-3-1 0,-1-5-14 16,3-6-14-1,0-10-38-15,3-6-47 0,1-10-65 16,3-7-163-1</inkml:trace>
  <inkml:trace contextRef="#ctx0" brushRef="#br0" timeOffset="25123.53">21525 3146 506 0,'-19'9'42'0,"10"-5"-41"16,15-4 8-16,15-5-9 0,14 0-129 16</inkml:trace>
  <inkml:trace contextRef="#ctx0" brushRef="#br0" timeOffset="25452.79">22543 2962 717 0,'-3'-7'70'0,"-2"-2"14"0,2 1-34 16,0 1-28-16,1 7-18 15,2 0-4-15,0 0 0 16,2 3 0-16,-2 5 1 16,3 5 0-16,0 7-1 15,-1 6 2-15,-1 7-1 16,1 2-1-16,1 2-1 16,0-1-20-16,-1 1-44 15,6-4-9-15,-1-6-18 16,2-6-81-16</inkml:trace>
  <inkml:trace contextRef="#ctx0" brushRef="#br0" timeOffset="26104.12">22819 2939 669 0,'0'-25'73'15,"-2"8"13"-15,-4 1-13 16,1 6-53-16,1 7-16 15,1 1-4-15,0 5 0 16,3 3 2-16,-3 7-2 16,-1 7 0-16,2 6 5 15,-4 7 1-15,3 4-1 16,0 1-3-16,0 0-1 16,0 0 1-16,1-4-1 0,-2-4 0 15,3-7-1 1,-2-4 1-16,1-8 1 0,1-5-1 15,-1-1 3-15,2-5 1 16,2-2-1-16,1-5 0 16,5-4-4-16,4-8-2 15,4-3 2-15,8-7-6 16,2 1 6-16,1 0-7 16,3 2 5-16,-2 4 1 15,-1 4 0-15,-2 2-1 16,-2 4 2-16,-4 4-2 15,-4 5 3-15,-1 3-2 16,-5 5 1-16,-2 4 0 0,2 3 0 16,-2 5 0-16,0 4 0 15,-1 1 2-15,1 3 1 16,-1-3-6-16,3-1 5 16,4-4-3-16,2-4 1 15,4-7-3-15,4-3 3 16,5-8-13-16,5-5 7 15,3-4-8-15,-2-6 14 16,-1-2 3-16,-3-5-3 16,-5-3 0-16,-4 0 7 15,-5 0-2-15,-7 5 19 16,-5 8-20-16,-6 7-3 0,-4 8-1 16,-6 7 0-1,-7 9-2-15,-2 9 1 16,0 6-3-16,-2 4-46 0,7-3-63 15,6 0-62-15,3-2-50 16</inkml:trace>
  <inkml:trace contextRef="#ctx0" brushRef="#br0" timeOffset="26316.27">22596 3084 856 0,'-34'10'19'16,"16"-6"-4"-16,24-6-30 16,26-4 7-16,26 0-172 15,21-2-342-15</inkml:trace>
  <inkml:trace contextRef="#ctx0" brushRef="#br0" timeOffset="27814.25">1152 4082 575 0,'-3'5'68'0,"-2"-4"-5"15,2 2-31-15,0-6-11 16,0 6-17-16,3-2-3 0,0 0 1 16,2 2 14-1,2-1 12-15,4-1 6 16,5-1-1-16,5-3-14 0,6-5-5 15,4-2-9-15,5-6-3 16,0-4 1-16,-2-1-3 16,1 0 0-16,-10 0-1 15,-3 1-2-15,-7 2-4 16,-6 3 3-16,-6 5-2 16,-6 3-3-16,-3 4 7 15,-10 9 2-15,-5 6 0 16,-9 7 5-16,-4 9-4 15,0 5 4-15,5 5 5 0,1 2-6 16,13-2 1 0,3-2-4-16,11-5-1 0,8-8-2 15,5-3 2-15,13-8 2 16,13-10-2-16,11-8-41 16,8-11-72-16,7-8-86 15,-1-4-71-15</inkml:trace>
  <inkml:trace contextRef="#ctx0" brushRef="#br0" timeOffset="28256.59">1571 3937 267 0,'-3'1'254'0,"3"0"-184"16,-3-1-17-16,3 0-13 15,0 0-18-15,3 3 3 0,0 3 18 16,0 2 2-16,-1 3-11 15,5 6 7-15,-3 2-22 16,1 1-6-16,1 2-2 16,-2 0-7-16,0-1 0 15,4 0-2-15,-2-3-2 16,-1-2 4-16,-2-5-3 16,-2-5 1-16,1 0-2 15,-1-5 6-15,-1-1-2 16,0-4 6-16,2-1-9 15,-1-7 2-15,5-4-3 16,3-8 0-16,3-4 0 0,7-2-3 16,5 0 1-16,0 1 1 15,6 2 1-15,0 4 0 16,-3 5-1-16,-2 6-3 16,-1 9 3-16,-5 3-1 15,-5 11 1-15,3 6-3 16,-4 5 3-16,0 6-4 15,-1 4-9-15,-5 0-8 16,-1-1-68-16,-1-1-11 16,-1-5-68-16,-3-6-104 15</inkml:trace>
  <inkml:trace contextRef="#ctx0" brushRef="#br0" timeOffset="28557.27">2181 3950 411 0,'10'-17'86'0,"-4"1"-23"16,-4 8 12-16,1 1-17 16,-3 4-17-16,0 3-8 15,-3 0 3-15,3 0-13 16,-2 1-8-16,-1 2-7 16,-5 0 9-16,-1 8 6 15,-5 3-5-15,-2 5-9 16,1 4-8-16,-3 7 4 15,3 1-2-15,2 0-3 0,2 0-3 16,8-3 1 0,3-3-17-16,6-7-9 0,4-3 7 15,7-8-17-15,1-5-9 16,6-11-23-16,1-6-47 16,5-9-14-16,-3-7-137 15</inkml:trace>
  <inkml:trace contextRef="#ctx0" brushRef="#br0" timeOffset="28818.68">2315 3735 442 0,'-6'-17'101'0,"2"6"-11"16,-2 3 3-16,3 2-20 16,0 4-32-16,3 2-11 15,0 0-7-15,0 0-8 0,0 0-12 16,0 1-2-16,1 6 12 15,2 2 12-15,2 8-12 16,-2 7-2-16,4 6-7 16,1 5-4-16,-2 1 3 15,-3 6-7-15,3 0 3 16,-1 0-20-16,-3 2-7 16,-2-2-47-16,1-4-37 15,1-1-38-15,-1-4-72 16</inkml:trace>
  <inkml:trace contextRef="#ctx0" brushRef="#br0" timeOffset="31825.72">3151 3946 512 0,'0'-4'75'0,"-2"0"-5"0,1-3-31 16,-4-1-13-1,5-1-2-15,-3 1 9 16,-4-2 1-16,1 0-4 0,-6 2-6 15,-5 2-14-15,-4 3-4 16,-4 4 9-16,-3 4-14 16,-4 9 3-16,1 3 3 15,-2 10-7-15,3 2 3 16,5 4-3-16,7-3-6 16,4-1 5-16,10-5 1 15,4-4 2-15,6-6-1 16,6-8 0-16,3-3 2 15,7-7 1-15,5-10 0 0,3-4-4 16,3-5 0 0,0-4 0-16,-2 0 2 0,-4-2 0 15,1 3-2-15,-5 4-1 16,-4 5-3-16,-3 8 2 16,-4 4 0-16,-6 8 4 15,-1 6-2-15,-5 7 0 16,3 9 2-16,-3 3-2 15,0 8 2-15,-3 1 1 16,0 0-2-16,0 1 1 16,-2 0 1-16,1-1 3 15,-1 0-2-15,2-4 0 16,1-1-2-16,2-3 1 16,0-5-3-16,2-8 0 0,1-3 2 15,-2-7 0-15,3-5 12 16,2-5-1-16,3-6-9 15,6-5-3-15,0-5 2 16,1-4-3-16,-4-2-5 16,-2 1-5-16,-8 1 2 15,-4 1-1-15,-6 4-12 16,-6 5-7-16,-7 5-21 16,-7 9-10-16,-2 7-6 15,-4 4-30-15,1 5-31 16,6 1-77-16</inkml:trace>
  <inkml:trace contextRef="#ctx0" brushRef="#br0" timeOffset="32375.76">4186 4039 637 0,'7'-5'55'15,"-6"-1"-24"-15,1-5-16 16,-2 3 2-16,6 0-13 0,-3 0 10 16,-1-1 13-16,-2 1 5 15,-2-4-3-15,-7 3-5 16,-3-1-7-16,-6 2-2 15,-6 2-2-15,-4 6-4 16,-5 4 2-16,-4 7-5 16,0 6-5-16,1 7-1 15,8 3 1-15,5 7 1 16,5 2 0-16,8-2-2 16,7-1-3-16,6-4 3 15,4-7 0-15,4-3 0 16,2-7-2-16,4-3-2 15,2-7 4-15,-1-3 2 0,3-7-2 16,-3-3-1 0,7-6-1-16,-4-3-4 0,0-7-4 15,-1 1 10-15,-3-5-1 16,-1 2 0-16,-4 2 1 16,2 5-5-16,-4 7 3 15,-1 5-4-15,1 8-5 16,1 3 3-16,1 8-9 15,1 4-15-15,1 8-48 16,-5 4-27-16,0 4-24 16,-3 2-96-16</inkml:trace>
  <inkml:trace contextRef="#ctx0" brushRef="#br0" timeOffset="32855.25">5107 3984 620 0,'-1'-22'12'0,"-2"1"6"15,-1 0 15-15,-1 3-13 16,1 3-1-16,2 6-3 0,-4 0-7 15,-2 3-2 1,-6 6-6-16,0 4 0 0,-8 4 2 16,-2 6-1-16,-3 6-1 15,4 1-1-15,3 2 2 16,4 0-1-16,7-1-2 16,7-3 2-16,4-2 1 15,5-1 2-15,5-2-1 16,0 0-1-16,7-1 5 15,1-2-3-15,1 1 1 16,3 3-3-16,2-1 0 16,1 3 2-16,-1 1-4 15,-1-1-1-15,-6 0 1 16,-7-3 1-16,-9 1 10 0,-9-3 10 16,-13 1-12-16,-11-2-6 15,-10 0-3-15,-5 0-3 16,-1-7-45-16,4-5-18 15,6-5-44-15,11-8-52 16</inkml:trace>
  <inkml:trace contextRef="#ctx0" brushRef="#br0" timeOffset="33155.37">5291 3909 622 0,'-2'0'103'0,"-2"0"-60"16,0 0 5 0,1-3-33-16,1 3-15 0,2 7 19 15,2 3 3-15,-2 4-1 16,1 8-7-16,2 6-5 16,0 2-1-16,-2 3-5 15,2 4-2-15,-1-3 4 16,1 3-4-16,1-3 1 15,1-2-2-15,1-6-1 16,4-4-2-16,1-5-9 16,-1-5-17-16,1-7-7 15,7-5-33-15,-1-5-76 16,4-7-116-16</inkml:trace>
  <inkml:trace contextRef="#ctx0" brushRef="#br0" timeOffset="33338.67">5267 4149 570 0,'-24'8'54'15,"8"-2"8"-15,4-6-10 16,12 0-42-16,10-3-1 16,8-1-9-16,10-6-2 15,10-2-115-15,8-5-16 16,-1-1-115-16,9-2 220 15</inkml:trace>
  <inkml:trace contextRef="#ctx0" brushRef="#br0" timeOffset="33838.33">5642 4038 478 0,'-5'4'60'0,"-1"-1"-23"15,1-3 34-15,2-3-15 16,3 0-13-16,2 2-8 15,-1 0 6-15,2-2-30 16,2-1 18-16,7-3 4 16,1 0-8-16,2 1-9 15,2 2-12-15,-4 4 4 16,3 3-5-16,-2 4 2 0,1 5-3 16,1 2-1-1,2 6-1-15,0 0 4 0,0 3-3 16,3 2-1-16,-6-1 0 15,0-1-1-15,-8-4 0 16,-5 0 1-16,-8-2 1 16,-5-2-1-16,-8 0-8 15,-2-5-5-15,0-2 13 16,0-6 0-16,6-5 0 16,9-10-16-16,6-4 13 15,8-8 2-15,10-3-2 16,5-1-4-16,7 0-3 15,2 3-5-15,0 2 3 0,0 7 7 16,-4 5 0 0,-3 1 5-16,-8 5-1 0,-2 3-5 15,-6 3-3-15,-5 6 8 16,1 4 1-16,-2 5 1 16,1 3 0-16,-1 7-1 15,0 3-6-15,0 1-54 16,3 1-101-16,-1 0-25 15</inkml:trace>
  <inkml:trace contextRef="#ctx0" brushRef="#br0" timeOffset="34308.43">6211 4156 462 0,'-3'-18'216'16,"0"4"-158"-16,0 2 21 15,-1 0-25-15,4 7-30 16,0 2-15-16,0 2-7 16,0 1-2-16,0 1-1 15,-3 2 1-15,6 4 13 16,-3 5-8-16,1 6 4 16,2 4-2-16,-1 2-5 15,1 2 4-15,0-3-5 16,0-3 1-16,0-1-2 15,0-8 1-15,-2-3-1 16,1-4 3-16,-2-2 2 0,1-4 2 16,1-2-7-1,0-4-1-15,0-6-1 0,4-6 4 16,2-6-4-16,2-3 2 16,6-2-5-16,5 1 3 15,0 2 0-15,2 4 0 16,0 8 2-16,0 5-1 15,-4 8-4-15,32 12 3 16,-44-1 1-16,1 0 0 16,-2 0 1-16,-2 2-2 0,8 9-2 15,-4 4-18 1,0 0-24-16,-3 1-15 0,3-2-3 16,-4 0-19-1,-1-1-115-15</inkml:trace>
  <inkml:trace contextRef="#ctx0" brushRef="#br0" timeOffset="34938.61">6924 4031 563 0,'6'-17'72'0,"-9"2"13"15,-4 0-8-15,-2 4-21 16,0 2-20-16,-3 3-13 15,-2 1-8-15,-2 5-8 0,-2 2 3 16,-7 4-3-16,-2 6-2 16,0 7 1-16,-1 2-5 15,1 4-1-15,6 1 0 16,8-2-9-16,7-2-15 16,4-3-24-16,10-5 4 15,8-6-19-15,11-5-29 16,6-4-29-16,4-6 27 15,0-5-6-15,-4-5 52 16,-4-2 48-16,-9-3 54 16,-2-2 17-16,-6 2-11 15,-1 0-3-15,-3 3 21 16,-2 3-7-16,-3 6-28 16,-1 3 6-16,-1 4-19 0,-1 3-17 15,0 0-12-15,0 2 2 16,2 4 9-16,-2 4 9 15,3 7-2-15,0 4-3 16,-1 7-9-16,5 2 0 16,-1 3 1-16,0 1-4 15,1 0 6-15,2 0-8 16,-3-1 5-16,0 2-4 16,-3-2 2-16,-4 0-1 15,-7-1-2-15,-4-2 3 16,-4-4-1-16,-5-4-2 15,-6-4 1-15,-1-2 0 16,0-8 3-16,1-1-5 16,1-10 1-16,8-2-2 15,6-7-2-15,5-9-6 0,10-4 0 16,13-7-8-16,10-5-16 16,10 0-55-16,11 2-38 15,-2 2-93-15</inkml:trace>
  <inkml:trace contextRef="#ctx0" brushRef="#br0" timeOffset="37661.83">8669 4143 337 0,'-1'-3'43'0,"1"-3"31"15,0-2-16-15,0 0 20 16,0 2 16-16,0 0-13 16,1 2 17-16,-1 0-37 15,0 2-29-15,-1 1-20 16,1 1-11-16,-4 3 0 15,-1 5 2-15,-7 4-1 16,-2 8 0-16,-5 5-2 16,1 1 0-16,2 1-1 15,5 0 1-15,5-4-2 16,7-4-8-16,6-1 2 0,8-3-8 16,7-8 3-1,10-4-18-15,6-6-23 0,7-6-3 16,3-5 4-16,1-3 21 15,0-1 32-15,-10-2 0 16,-5 0 7-16,-10 3 43 16,-10 3 5-16,-6 6 21 15,-5 2-35-15,-3 4-22 16,0 0-19-16,-3 2-2 16,0 2 2-16,-1 5 4 15,-2 2 0-15,-1 5-1 16,-1 3-1-16,-1 3 4 15,6 0-4-15,2-2 0 0,4 0 0 16,1-2 0 0,7-3 2-16,1-3-3 0,4-2 1 15,1-5 2-15,5-4-2 16,2-9 0-16,2-2 1 16,4-7-3-16,-2-4-1 15,-3-5 0-15,-5-2-6 16,-3-1 5-16,-11 2-9 15,-6 0-2-15,-6 6-13 16,-10 5-32-16,-5 11 8 16,-11 9 9-16,-2 8-12 15,-5 8-8-15,0 5-25 16,3 2 3-16,11-1-128 16</inkml:trace>
  <inkml:trace contextRef="#ctx0" brushRef="#br0" timeOffset="38126.75">9445 4216 676 0,'-2'-3'38'0,"-5"0"-1"16,-3-3 56-16,1-1-60 15,4 5-21-15,2 0-11 16,3 1 2-16,0 0-3 0,3 1-1 15,-6 0 1 1,3 4 10-16,-2 3-10 0,1 4 5 16,0 3 2-16,-1 5-6 15,1-1 0-15,-2 3 2 16,0-1-3-16,-2 0 1 16,-1-3 1-16,-1-2-2 15,2-4 0-15,1-2-2 16,2-5 2-16,1-2 5 15,2-6-5-15,1-2-9 16,1-7 9-16,5-5 1 16,3-8 0-16,4-4 0 15,6-1-2-15,4-3-6 16,4 1-11-16,2 5-11 0,2 6 22 16,0 5-8-16,-5 10 7 15,-4 6-25-15,-8 8 14 16,-2 10 6-16,-10 4-19 15,-2 8-19-15,-5 2-16 16,0 6-16-16,-2 0-56 16,1-1-153-16</inkml:trace>
  <inkml:trace contextRef="#ctx0" brushRef="#br0" timeOffset="38404.18">9906 4289 537 0,'15'-26'60'15,"-8"-3"40"-15,-7 2-17 16,0 2-10-16,-3 6-34 16,2 7-6-16,1 4-16 0,0 3-12 15,-2 4-5-15,2 2 0 16,0 1-3-16,-1 4 3 16,-1 5 3-16,-2 7-3 15,-2 7 0-15,0 5 3 16,1 2-3-16,1-1 0 15,4 1-1-15,2-2 1 16,3-4-6-16,1-2-11 16,0-5-29-16,3-7-11 15,2-3-3-15,1-9-85 16,0-8-133-16</inkml:trace>
  <inkml:trace contextRef="#ctx0" brushRef="#br0" timeOffset="38555.61">9873 4292 554 0,'-9'4'87'15,"5"-1"-80"-15,7-3-5 16,8-7-4-16,9 3-31 16,11-2-77-16,13-5-154 15</inkml:trace>
  <inkml:trace contextRef="#ctx0" brushRef="#br0" timeOffset="39936.54">10384 4200 502 0,'-10'0'41'0,"1"-3"19"16,2 1 8-16,-2-1-57 15,4 2-3-15,-1 1 4 16,-3 0 7-16,-2 1 8 15,-6 2 21-15,-4 2-4 16,-7 4-5-16,0 6-14 16,-4 4-13-16,0 5-2 15,6 1-10-15,5 5 0 16,8-2 1-16,5-3 0 0,10-2-1 16,2-4 0-16,8-4-1 15,2-6 1-15,9-4 3 16,6-8-3-16,4-4-19 15,5-5 12-15,1-5-14 16,-5-4 18-16,-1-4 3 16,-9-1 6-16,-3-3-6 15,-5-2 2-15,-5 2 0 16,-5 1 5-16,0 7 16 16,-6 6-9-16,0 7-8 15,0 4-6-15,0 2-1 16,-2 5-1-16,1 4 2 15,-2 3 1-15,-2 6-1 16,2 1 0-16,1 6-1 16,4-1 2-16,3 0-1 0,1-1 1 15,6 0-1-15,3 1 0 16,4-4 0-16,4-2-2 16,5-7-4-16,2-4 5 15,0-7-3-15,0-7-2 16,-1-3 2-16,0-5 3 15,-4-4-1-15,-4-2 2 16,-6-1 2-16,-2-1-2 16,-6 1 1-16,0-1 9 15,-4 7-2-15,-1 3-4 0,-2 5 7 16,0 3-6-16,0 5-5 16,-1 2-2-16,0 2 0 15,-2 7 2-15,-4 6 0 16,-2 5 0-16,0 6 0 15,1 4-1-15,3 1 1 16,5-5-8-16,3 1-21 16,5-5-29-16,5-4-42 15,4-3 56-15,68-8-45 16,-65-13-35-16,-2-4-43 16,2 0 99-16,-5-1 68 15,15-11 19-15,-7-3 66 16,-5 1 5-16,-7 0 1 15,-8 5 21-15,1 2-17 16,-4 5-22-16,-1 4-25 0,-2 6-15 16,3-1-21-16,0 3-8 15,0 0 2-15,0 0-6 16,0 3 2-16,3 2 3 16,-3 4 4-16,0 6-6 15,1 3 0-15,-1 3 0 16,0 3-3-16,0-4 2 15,0 0-2-15,0-2 0 16,-1-1 0-16,1-5 0 16,-3-3-3-16,3-4 3 15,0-1 0-15,0-4 0 16,3-4 0-16,4-4-19 0,2-3 15 16,6-8 3-16,6 0-6 15,3-3 4-15,1 0-1 16,-1 2-1-16,1 4-2 15,-1 0 2-15,-5 5 3 16,-2 2 2-16,-4 6-1 16,-4 0 1-16,-4 0-6 15,-4 6 4-15,1 1 2 16,-2 3 2-16,-2 2-1 16,2 7 0-16,-1 1-1 15,-1 1 1-15,2 1-1 16,0-2 0-16,0-2 0 15,3-4 0-15,2-1 0 16,3-3 0-16,6-7-6 16,5-4-23-16,4-3 15 0,5-6-26 15,1-1 13-15,1-4 22 16,-5-1 1-16,-1-5 4 16,-7 1 2-16,-3-2 2 15,-5 1 17-15,-4 7 24 16,-1 5 2-16,-3 4-47 15,1 6-1-15,-4 6-3 16,1 3 4-16,-3 6 2 16,1 3-1-16,-1 8 2 15,1 1-3-15,3 0-24 0,1-1-32 16,3-2 3-16,6-3 10 16,4-2-136-16,3-5-71 15</inkml:trace>
  <inkml:trace contextRef="#ctx0" brushRef="#br0" timeOffset="40865.65">11661 4335 365 0,'9'-19'99'0,"-4"-1"-2"16,-4-1 33-16,-1 6-36 15,-3 4-6-15,3 3-50 16,0 2-16-16,-1 5-7 16,1 1-8-16,1 0-5 15,-1 0-2-15,2 1-1 16,-2 2 1-16,0 3 6 15,0 3-6-15,1 2 3 16,1 4-3-16,1-1 1 0,0 1 0 16,0-4-1-16,1-2 1 15,-2-2-1-15,-1-4 1 16,1-2 2-16,-2-1-3 16,3-3 0-16,1-3 9 15,5-2-9-15,4-5 6 16,3-4-6-16,4-4 0 15,1 0 0-15,0-3 1 16,2 0-1-16,2 2-2 16,-1 5-2-16,-3 0 2 15,3 8 2-15,-5 4-10 16,-4 5-4-16,-2 5 5 0,-5 7 0 16,-6 5-3-16,0 4-1 15,0 2-5-15,-1 5-33 16,4-3-33-16,3 0-35 15,6-4 19-15,8-2 21 16,5-8-63-16,9-8 86 16,3-3 56-16,4-9 49 15,-4-5 40-15,-6-4 2 16,-4-4-23-16,-8-4 13 16,-7-1-3-16,-5 1-28 15,-4 3-16-15,-5 2 7 16,-2 5-5-16,-1 3-5 15,-2 4-26-15,-3 5 1 16,-6 3 0-16,-3 2-6 16,-6 6 5-16,-4 6-1 0,-2 6-3 15,3 2 0-15,2 4-1 16,6 0 0-16,4-2-1 16,7 0-6-16,5-4-5 15,6-3-6-15,6-5 5 16,2-2 11-16,6-6-15 15,4-6 14-15,2-6 0 16,1-5 1-16,1-4 2 16,-1-6 0-16,-5-2 0 15,-1 1 1-15,-2 1 2 0,-1 5 6 16,-3 3 2 0,-4 7 0-16,-3 5-11 0,-2 4-2 15,0 3 2 1,-1 6 2-16,1 5 0 0,-1 6 2 15,0 7 2-15,-2 5-2 16,1 3 4-16,2 1-3 16,-1 3 2-16,-1-2-2 15,-4 2 0-15,-1-3-2 16,-4-2 0-16,-9-3 0 16,-3-1-1-16,-4-5-2 15,-6-8-1-15,2-5-6 16,5-9 4-16,9-10-25 15,6-9-31-15,14-10-13 16,8-7-32-16,12-6-97 0</inkml:trace>
  <inkml:trace contextRef="#ctx0" brushRef="#br0" timeOffset="42223.41">13683 4196 439 0,'0'-1'38'0,"0"-1"0"16,0 1-4-16,0 0-25 16,0 2-2-16,0-1-7 15,0 0 10-15,1 0-1 16,1 0 13-16,-2 0 2 16,1-1 7-16,2-1 0 15,0 0-2-15,1-2-1 16,-1 1-8-16,1 0 3 15,0 0-2-15,-3 2-6 0,1-1 8 16,-2 2-11-16,-2 0 7 16,2 0-6-16,0 0-6 15,0 0 3-15,0 0 3 16,0 0-8-16,0 2 8 16,0-2-5-16,0 0-4 15,0 0 6-15,0 0-10 16,0 0 10-16,0 0-9 15,0 0 0-15,-1 0 4 16,1 0-5-16,0 0 2 16,0 0-2-16,0 0 0 15,1 0-1-15,-1 0-6 0,0 0-6 16,-1 1-11 0,1-1-15-16,0 0-23 0,-2 1 16 15,-1 1 8-15,-1 1-57 16,-1 0 0-16,1 2 4 15,0-1-115-15</inkml:trace>
  <inkml:trace contextRef="#ctx0" brushRef="#br0" timeOffset="45304.14">13395 4016 302 0,'12'-2'270'15,"-3"1"-160"-15,-2 0-57 16,-4-1 13-16,-2 2-31 16,-2 2-25-16,1-1-5 15,0 0 1-15,-3 2-2 16,-9 3 14-16,-9 3-7 15,-14 7-6-15,-12 4-4 0,-10 0 8 16,-2 4-8-16,5-4 2 16,8-1-1-1,11-3-4-15,13-5-4 16,12-2 6-16,6-4 2 0,15-4 4 16,10 1 2-16,13-2 0 15,7-3-6-15,5 2 2 16,2-2-4-16,-1 3 2 15,-6 0 0-15,-7 3-4 16,-7 2-1-16,-11 1 3 16,-7-1-2-16,-9 5 1 15,-9 3-1-15,-9 3 2 0,-7 1 0 16,-7 2-4-16,-2 0 4 16,0-1 1-16,2-1-1 15,9-3-1-15,5-1 1 16,6-5-8-16,7-1 8 15,5-1 0-15,6-2 2 16,7-4 3-16,6 0-5 16,11-2 1-16,6-3-2 15,6-2-51-15,5 0-21 16,2-1-9-16,-1-1-45 16,1 4 36-16,3-2-109 15</inkml:trace>
  <inkml:trace contextRef="#ctx0" brushRef="#br0" timeOffset="45523.78">14048 4175 573 0,'-11'-2'40'0,"-2"-3"35"16,3 0 19-16,1 0-40 15,7 4-35-15,1 0-8 16,2 1-11-16,-1 0-9 15,5-2 0-15,2-1 5 16,6 1-23-16,7-4-36 16,7 1-33-16,3 1-4 15,-2-1-10-15,-5 3-111 16</inkml:trace>
  <inkml:trace contextRef="#ctx0" brushRef="#br0" timeOffset="45664.37">14138 4192 263 0,'-26'21'61'0,"-2"4"60"15,-1-1-56-15,2-2-9 16,2-1-19-16,4-3-16 16,9-3-15-16,6-3-6 15,11-1 15-15,5-5-15 16,16-5-69-16,11-5-78 16</inkml:trace>
  <inkml:trace contextRef="#ctx0" brushRef="#br0" timeOffset="46166.61">14822 4054 518 0,'-2'-20'51'0,"-8"3"13"16,-3 3 3-16,-2 3-45 16,3 3-12-16,-2 5-6 15,1 0 0-15,3 4 2 16,-4 4 5-16,2 2 10 15,0 3 0-15,-3 5-5 16,3 3-8-16,1 3 1 16,2 2-6-16,3-1 1 15,2 1-3-15,4 0 0 0,2-1 0 16,0-1 2-16,-1-1-2 16,-2 1-1-16,-3-1 3 15,-7 0 1-15,-1-1-2 16,-6 0-1-16,0-5 1 15,0-3-1-15,8-3 3 16,2-7 1-16,4-1-5 16,5-4-3-16,3-4 0 15,3-1 3-15,3-4 1 16,5-2-1-16,0 4-3 16,4 0 3-16,-2 4 0 15,5 1 0-15,-1 3 0 16,0 5 1-16,-2 4-1 15,-1 2-1-15,2 5 0 16,-4 4-2-16,-4 1-2 0,-2 4 0 16,-2 1-13-1,-4 1 14-15,1-3-57 0,-1-1-34 16,2-3-30-16,6-4-16 16</inkml:trace>
  <inkml:trace contextRef="#ctx0" brushRef="#br0" timeOffset="46526.68">14983 4368 414 0,'9'-26'61'0,"-2"-3"5"16,-2 2 10-16,-4 1-4 15,2 4-10-15,2 2 3 16,-2 7-8-16,-1 4-15 0,-2 5-18 16,0 3-15-16,0 1-7 15,-2 4-1-15,-2 6 12 16,-1 6-8-16,-3 5 2 15,-2 7-4-15,3 4 2 16,2 1-3-16,5-4 2 16,2-2-4-16,4-6 1 15,3-4 3-15,4-7 0 16,4-6 0-16,5-6 3 16,6-7-2-16,4-6-3 15,-1-7-2-15,-3-3 0 16,-6-6-1-16,-5-2-8 15,-7-1-7-15,-8 3 1 16,-8 2-3-16,-7 9-19 0,-8 8-21 16,-9 9-6-16,-3 8-11 15,-1 6-37-15,4 5-26 16</inkml:trace>
  <inkml:trace contextRef="#ctx0" brushRef="#br0" timeOffset="46812.65">15498 4350 366 0,'6'-8'321'0,"-9"-1"-259"16,0-1 35-16,-2 0-31 15,1 2-50-15,2 4-11 16,4 2 1-16,-4 2-6 15,2 0-1-15,2 2-8 16,-2 2 9-16,0 7 2 16,-2 3-2-16,-1 8 0 15,-2 1-1-15,-1 7-17 16,-2-1-35-16,0-2-12 16,0 4-24-16,0-2-71 15,2-2-131-15</inkml:trace>
  <inkml:trace contextRef="#ctx0" brushRef="#br0" timeOffset="47076.56">15850 4160 342 0,'-2'-4'442'0,"0"-2"-370"15,-2 2-17-15,3-2-27 16,1 4-25-16,1 4-2 16,3 4 1-16,1 4 0 15,1 7 0-15,-1 6-2 16,1 5 0-16,-2 6-4 0,-1 1-23 16,0 2-37-16,-3-1-14 15,-3 1-59-15,-1-6-24 16</inkml:trace>
  <inkml:trace contextRef="#ctx0" brushRef="#br0" timeOffset="47635.61">16100 4114 708 0,'0'-14'14'0,"2"-1"53"0,2-3 23 15,3-4-40-15,6 5-20 16,2 1-11-16,5 0-6 16,3 4-3-16,-2 0-9 15,0 4-1-15,-4 3 0 16,-3 4 0-16,-3 2-2 15,-3 3-2-15,-2 5 4 16,-1 3 0-16,-4 4 1 16,-1 5 2-16,-4 5-3 15,-2 1 0-15,-4 1 1 0,1-1 0 16,1-2-1-16,-1-2 1 16,2-4-1-16,1 0 0 15,3-4 3-15,3-2-3 16,1-1-2-16,5-3 2 15,0-1 6-15,4 2-5 16,1-3-1-16,2 3 1 16,-2-4-1-16,1 2 0 15,-2 1 0-15,1 1 0 16,-1 4 0-16,3 1 0 16,0 5 2-16,3 2-2 15,-3-1 0-15,-1 0 0 16,-4-3-4-16,-4-1 4 15,-8-2-1-15,-10-3-3 16,-5 1-8-16,-8 0-10 0,-6-3-43 16,3 0-78-1,2-6-123-15</inkml:trace>
  <inkml:trace contextRef="#ctx0" brushRef="#br0" timeOffset="47841.31">16896 4424 948 0,'4'1'28'0,"-2"-1"17"16,-4-1 21-16,0-2-54 15,2 4-12-15,0 1-34 16,-2 3-73-16,-2 3-182 15</inkml:trace>
  <inkml:trace contextRef="#ctx0" brushRef="#br0" timeOffset="55902.92">7329 4284 692 0,'4'-2'85'15,"-4"-1"-54"-15,-2-2 4 16,0 2-12-16,4 4-14 16,-2-1-1-16,-2 0-3 15,4 0-4-15,-4 5 19 16,0 0 5-16,-1 1-17 15,-3 2 2-15,-4 5 0 16,-1 3-5-16,-4 5 1 16,-4 4-6-16,-7 9-1 0,-5 4-39 15,-6 6-161-15,-6 3-328 16</inkml:trace>
  <inkml:trace contextRef="#ctx0" brushRef="#br0" timeOffset="58820.62">8672 4252 224 0,'-8'-2'58'16,"1"-1"19"-16,3 2 4 16,-2-3-28-16,2 0 3 15,2 1 15-15,1 1-4 16,-1 1-12-16,4-1-16 0,-4 1-8 16,4-1 2-1,-2 2-13-15,1-1-5 0,-2 1-5 16,2 1-2-16,-1-1-1 15,0 0-3-15,0 2-3 16,2-1 3-16,1 1 20 16,5 1-4-16,4 3 0 15,9-1-11-15,7 1 0 16,7-1-2-16,7 0-4 16,10 3 8-16,7 2-11 15,3 2 2-15,-1 1 0 16,-1 3-2-16,-4-2 1 15,-2-2-1-15,0 0 2 16,2-4-3-16,2-1 3 16,2-2 0-16,0-1-2 0,-1 1 1 15,-4-2-1-15,-5 1 2 16,-4 1-2-16,-7 0 2 16,-5 2-1-16,-5-2-1 15,-4 3 1-15,2-1 2 16,-2 0 0-16,3-1-1 15,4 0-1-15,2 2-1 16,0-1 3-16,4 0-3 16,-1-2 1-16,0 1-1 15,0-1 1-15,-1 1 0 16,0-1 0-16,0 1 2 16,1-1 0-16,-4-1-2 15,0 2 1-15,1-3 0 16,2-2-2-16,-2 0 1 0,2 1-1 15,3-2 5-15,-2 0-3 16,-2 0 3-16,2 0-1 16,-1-2-4-16,1 2 0 15,-2 2 1-15,3-2-1 16,-1 1 2-16,3-1-2 16,1 2 0-16,4-4 0 15,4 1 4-15,3 1-3 16,1-2 1-16,1 1-2 15,1 1-1-15,1-1 1 16,-6 1 0-16,1 0 2 16,-5-1-4-16,-5 1 4 15,-2 0-4-15,-4-3 2 0,-5-2 0 16,-4 2-1-16,3 0 1 16,2-2 1-16,4 2 0 15,0 0-2-15,4 2 1 16,3-1 0-16,4-1 2 15,-2-1-2-15,-3 0-1 16,-5 0 1-16,-5-1 0 16,-4 0 2-16,-7-1-1 15,-2 3-1-15,-1-4 1 16,-1 2 1-16,0 1-2 16,0-2 0-16,4 1-4 15,-4 2 4-15,2 0 1 0,2 0 2 16,-3 0-2-1,3 2-1-15,-2 0 0 0,1-2 0 16,-4 3-1-16,-4-3 2 16,-3 3-1-16,-2 0 2 15,-6-2-2-15,0 2-3 16,0 0 3-16,0 0-28 16,-1 0-35-16,-2 0-46 15,-9 0-67-15,-16 2-283 16</inkml:trace>
  <inkml:trace contextRef="#ctx0" brushRef="#br0" timeOffset="59750.14">9473 4030 294 0,'-16'5'8'16,"7"-1"-7"-16,-4 2 1 16,2-3-1-16,-4 3-1 15,2-1 1-15,-3-2-3 16,-1 2-10-16,-2-2 12 15,0-2 10-15,-1-1 1 16,1 3-3-16,2-1 1 0,1 3 17 16,2-2-15-1,1 1-3-15,3 0 0 0,2 2 4 16,0-2-9-16,3 1 11 16,0 1 2-16,5-1 9 15,3 1 3-15,-1 2 2 16,5-2 14-16,0 2 2 15,8-1 14-15,9 0-5 16,9 0-17-16,18-1-14 16,8-2 0-16,14-1 2 15,11 4-6-15,11-2-2 16,4 2-10-16,7 1-4 16,-2 1-3-16,-1 1 3 15,-8 2-4-15,-4-3 0 0,-7-1 0 16,-8 3 0-16,-4-5 1 15,142 18 1-15,-179-21-2 16,0-3 0-16,0 2 4 16,4-2 6-16,37 2 2 15,0 0 1-15,3-2 1 16,0 1-11-16,1 1-1 16,-1-1-2-16,-4 1 0 15,-2 0 0-15,-7 1 1 16,-8-1 1-16,-5 1 9 15,-3-1-4-15,-1 3 3 16,-1-1 2-16,2-1-4 16,0 1 3-16,-1-1-1 15,3 1-8-15,0-1 12 0,-2 0-11 16,-1-2 4-16,-4 1-6 16,-8-1-1-16,-8-1 4 15,-10-1-1-15,-6 1-1 16,-9 0-2-16,-2-2-2 15,-2 2-5-15,0 2-16 16,-2-4-47-16,-5 4-52 16,-9-1-92-16</inkml:trace>
  <inkml:trace contextRef="#ctx0" brushRef="#br0" timeOffset="60664.25">8340 3899 527 0,'0'-10'93'0,"0"3"-13"0,-5 0-17 15,2 1-17-15,-1 3-17 16,1 3-24-16,-3 1 2 16,-5 4-4-16,1 3 8 15,-6 1 6-15,2 7 12 16,-4 2-17-16,5 2-4 15,-2 4-1-15,4 2-1 16,2-2 1-16,5 1-7 16,1-5 1-16,7-1-1 15,4-5 4-15,2-2 3 16,5-5-2-16,2-3 2 16,5-4 0-16,3-4-2 15,2-4-4-15,-3-5 2 16,2-2-3-16,-6-1 0 0,-2-4-1 15,-7 1-8-15,-7-1-5 16,-7-2-14-16,-4 0-13 16,-10 4-17-16,-6 3-13 15,-7 7-13-15,-4 6-18 16,-1 7-11-16,-1 5-133 16</inkml:trace>
  <inkml:trace contextRef="#ctx0" brushRef="#br0" timeOffset="61050">8795 3889 652 0,'0'-2'44'0,"-2"1"26"16,1-2-5-16,-1 2-45 15,2 1-20-15,0 3-6 16,0-1 6-16,0 3 5 16,0 5 5-16,0 2-3 15,-1 4 4-15,-1-1-5 16,2 2 0-16,-2-1 2 16,1-3 0-16,-2-1 2 15,0-1-5-15,0-2 0 0,3-2-2 16,0-3 5-16,0-1 4 15,0-3 4-15,0 0-4 16,0-3 5-16,6-3-17 16,3-4-1-16,6-4-3 15,0-2-17-15,9-5-4 16,-4 0-67-16,8 1-24 16,-1 3-105-16</inkml:trace>
  <inkml:trace contextRef="#ctx0" brushRef="#br0" timeOffset="61767.95">9126 3914 534 0,'-8'4'51'0,"2"-1"-14"0,1-1 17 16,3-2-27-16,1 1-15 15,2 0-10-15,3 2 11 16,-1 0 10-16,5 0-11 16,4 0-4-16,1-3-1 15,8-2-3-15,3-3-1 16,2-4-3-16,3-3 3 16,-1-1-3-16,-2-3 2 15,-9 2 0-15,-1-3 3 16,-11 3 20-16,-1 3-13 0,-6 1-8 15,-5 4-3-15,-7 5-1 16,-4 5 1-16,-4 7 2 16,-5 6 1-16,0 7 1 15,3 2 1-15,5 1-5 16,4-2-1-16,8-2 0 16,7 0 6-16,6-9-2 15,5-1-4-15,3-7-1 16,11-5-22-16,2-5-10 15,6-5 1-15,3-6 4 16,-1 0 22-16,1-5 3 0,-3-1 3 16,-3 1 3-1,-6 0 0-15,0 3 12 16,-7 3 15-16,-4 6-11 0,-4 2-2 16,-3 3-6-16,-1 3 6 15,0 3-4-15,1 3-3 16,0 2-1-16,1 1 4 15,1 2 2-15,-1 0-3 16,1 1 1-16,0-1-4 16,0 2-1-16,1-4-4 15,-1 2-3-15,-3-2 3 16,-2-1-4-16,-1-3 2 0,-4-2 0 16,-2 0 7-16,-2-3-4 15,0 0 26-15,2 0-4 16,1-6-22-16,7-5-3 15,5-3 2-15,10-5-4 16,8-3-2-16,8 0-21 16,5 1-10-16,4 1-35 15,-3 5-145-15</inkml:trace>
  <inkml:trace contextRef="#ctx0" brushRef="#br0" timeOffset="64941.28">1095 5407 533 0,'-4'-7'62'15,"-1"-1"40"-15,-1-1 3 16,1 1-29-16,3 3-35 16,0 3-7-16,1 0-5 15,1 2-15-15,1 0-6 16,-2 0-7-16,2 2-1 15,-1 0 0-15,-1 6 1 16,-1 9 1-16,-1 7-1 0,-1 7 0 16,-3 3 0-16,2 3-1 15,0-1-13-15,1-4-13 16,1-4-17-16,1-4-36 16,1-5-31-16,-2-5-18 15,-1-5-21-15</inkml:trace>
  <inkml:trace contextRef="#ctx0" brushRef="#br0" timeOffset="65324.81">933 5467 466 0,'-9'-19'81'0,"4"2"16"15,-4 3-16-15,0 1 0 16,2 4-16-16,4 1-17 15,0 3-11-15,1 1-14 16,4 1-18-16,4 0 5 16,7-1 1-16,10-1-8 15,6 0 4-15,10 3-7 16,3 5 2-16,-2 4-2 16,-4 7 0-16,-3 3 1 15,-3 3-1-15,-8 2 0 16,-3 3 0-16,-5-2-1 15,-8 1 2-15,-3-3-1 0,-6 1 0 16,-8 0 2 0,-6 0-2-16,-6 0 2 0,-7-2-2 15,-1 0-4-15,-5-2-12 16,-2-3-6-16,8-1-8 16,0-6-30-16,10-2-30 15,5-3 2-15,9-6-158 16</inkml:trace>
  <inkml:trace contextRef="#ctx0" brushRef="#br0" timeOffset="65644.78">1394 5436 506 0,'5'-2'94'0,"-6"-3"-34"15,-3 0 21-15,-1 0-5 16,2 2-28-16,3 3-31 16,0-2-12-16,0 4-4 15,3 1 0-15,0 2 1 16,4 7-1-16,-2 2 4 16,-1 8 0-16,1 5-3 15,-2 2 5-15,0 2-7 16,0-1 1-16,-3 1-1 15,0-5 0-15,0 1-22 16,0-4-23-16,-2-2-13 16,-2-3-13-16,4-7-40 15,-2-4 58-15,-1-7-195 0</inkml:trace>
  <inkml:trace contextRef="#ctx0" brushRef="#br0" timeOffset="65871.98">1463 5482 507 0,'-10'-12'42'16,"0"4"28"-16,-1 1-3 15,1 2 5-15,7 1-38 16,3 4-31-16,3-2 11 16,10-1-8-16,4-2-4 0,7-2 0 15,13-1-1-15,4-1-1 16,4 0-5-16,3 1-15 15,-5 0-79-15,-6 4-25 16,-5 3 10-16,-11 4-100 16</inkml:trace>
  <inkml:trace contextRef="#ctx0" brushRef="#br0" timeOffset="66043.67">1598 5511 365 0,'-41'20'58'16,"4"0"0"-16,6-6-6 15,5-1-10-15,9-3-13 0,9-3 6 16,8-2 5-16,8-5-7 16,9-2-20-16,10-5-13 15,12 0-32-15,8-7-78 16,9-4-12-16,4 1-79 16</inkml:trace>
  <inkml:trace contextRef="#ctx0" brushRef="#br0" timeOffset="66536.62">2001 5436 560 0,'-14'0'33'16,"2"0"4"-16,0-5 49 16,5-1-30-16,4 4-28 15,1 0-8-15,4 2-7 0,-2 0-6 16,1 3-5-16,-1 2 16 15,0 4-2-15,0 6 6 16,2 4-9-16,-1 3-6 16,2 0-2-16,0 0-1 15,2-1-1-15,-1-2-2 16,2-2-1-16,-3-5 1 16,-3-2 3-16,0-6 0 15,0-2 6-15,0-5 1 16,-3-2-8-16,0-8 5 15,-1-5-4-15,-1-7 2 16,5-6-4-16,2-3 0 0,6-4-2 16,0 2 0-1,6 1-1-15,6 5 0 0,3 6 1 16,3 7-1-16,4 7 2 16,0 9-1-16,1 3 0 15,-3 7-1-15,-6 6 1 16,-1 5-1-16,-5 4 2 15,-7 5 0-15,0 2-1 16,-3 3-1-16,-1-2-3 16,-2 0-16-16,-3 1-19 15,-2-6-44-15,-2-1-47 16,-4-6-51-16,-1-4-183 16</inkml:trace>
  <inkml:trace contextRef="#ctx0" brushRef="#br0" timeOffset="66733.69">2060 5559 596 0,'-16'0'45'16,"-2"-2"15"-16,10-1-3 16,2-1-40-16,3 2-16 15,9 1 14-15,5 1-4 16,11-5-9-16,11 3-2 15,9-4-66-15,7 0-79 0,3-1-77 16</inkml:trace>
  <inkml:trace contextRef="#ctx0" brushRef="#br0" timeOffset="67453.97">810 5897 351 0,'-7'3'32'0,"-2"2"-16"15,0-3 16-15,3-1-4 16,3 1-2-16,0-1 16 15,3-1 10-15,0 0 7 16,0 0-23-16,3 0 2 16,3 0 17-16,6 3 6 15,10-2-31-15,15 1 10 16,17-2-6-16,18 0-14 16,17-3-5-16,18-1-8 0,13-3 1 15,14-1-8-15,11-1 0 16,4 1 2-16,-3 2-2 15,-6 1 0-15,-13 0 0 16,-22 4 0-16,-26 0-3 16,-24 1-1-16,-24 0 3 15,-17-1-3-15,-10 1 0 16,-8 0-1-16,-6 1-16 16,-9 3-26-16,-9 3-43 15,-14 2-12-15,-13 2-40 16,-5 1-110-16</inkml:trace>
  <inkml:trace contextRef="#ctx0" brushRef="#br0" timeOffset="67827.8">1082 6039 740 0,'-21'-1'55'0,"7"-1"-35"15,4-3 39-15,3 2-41 16,7 3-15-16,4 0 1 16,3 0 1-16,6 0 1 15,10-2 5-15,7 1 6 0,15-2-2 16,13 1 10-16,15-1-9 15,12-2-4-15,13 0-3 16,12 1 4-16,7-2-11 16,4 1 0-16,-3 1-1 15,-5 4 0-15,-11 0-1 16,-13 4-16-16,-10 1-15 16,-16 1-6-16,-15-2-44 15,-11 5-52-15,-13-4-31 16,-6 0-36-16</inkml:trace>
  <inkml:trace contextRef="#ctx0" brushRef="#br0" timeOffset="70504.69">16197 3662 278 0,'0'1'53'15,"0"-2"4"-15,-1-1-18 16,2 2-14-16,-1-1-11 0,2-1 19 16,-2 0-25-1,1-1 1-15,-1 1 17 0,0-2 0 16,2 3 4-16,-2-2-5 16,0-1 13-16,0 0 6 15,1-1-23-15,-2 1 0 16,1 0 3-16,-2 1-6 15,2 0 6-15,-1 2-3 16,1-1-4-16,-2 2-1 16,2 0-2-16,2 2-9 15,-1-2 2-15,-1 0-6 16,2 0 2-16,2-2 5 16,4 2-4-16,5-3 5 0,4 3-6 15,7-4 1-15,4 1 1 16,5 0 0-16,7 0 3 15,5-1-1-15,5-1-4 16,0 2 4-16,-3-1-7 16,-5 2 0-16,-6 1 0 15,-5 1 2-15,-3 0-1 16,-3 1-2-16,0 1 2 16,-1-1-1-16,-1 0 0 15,-1-1 0-15,-3 2 0 16,-3-2-5-16,-4 1-11 15,-4 1-10-15,-4-1-25 16,0-1-31-16,-2 4-39 16,-6-1 13-16,-5 3-66 0</inkml:trace>
  <inkml:trace contextRef="#ctx0" brushRef="#br0" timeOffset="70836.23">16467 3677 477 0,'-12'2'32'0,"1"-4"24"16,6 2 5-1,-1-3-9-15,3 1-12 0,1 2-17 16,2 2 3-16,0 0-13 15,0-1-9-15,2 1 2 16,1-1 14-16,3 0 19 16,6 2-4-16,9 0-16 15,9 0-7-15,7-3 0 16,8 0-3-16,3-2-7 16,5-1 0-16,1 0-2 15,-1 2-4-15,-6 1-48 16,-4 4-95-16,-9 2-70 0</inkml:trace>
  <inkml:trace contextRef="#ctx0" brushRef="#br0" timeOffset="71720.42">19107 3735 331 0,'-13'-5'26'16,"1"0"30"-1,3 1-2-15,3 0-4 0,0 0-22 16,3 4-2-16,3 0 6 16,0 0 4-16,0 0 2 15,0 0 3-15,0 0-17 16,0 0-1-16,2 0-10 16,-2 0-13-16,3 3 25 15,4-2 17-15,7 0-13 16,6 2-13-16,9 0 1 15,7 0-10-15,7 0-4 16,5 1 2-16,5 0 0 0,-2-1-3 16,1-2-2-1,-3-1 1-15,-8 0 1 0,-5 0-2 16,-8-1 0-16,-6-1-1 16,-7 1-8-16,-3 1-23 15,-4 0-27-15,-4 0-60 16,-2 3 21-16,-1 1 5 15,-4 1-57-15</inkml:trace>
  <inkml:trace contextRef="#ctx0" brushRef="#br0" timeOffset="72042.32">19094 3850 465 0,'-12'6'40'16,"3"-3"-7"-16,6-2 43 15,3-2-29-15,1 5-29 16,3-4 12-16,5 3 4 16,7 0-12-16,5 0 3 15,9 0-4-15,8 2 0 16,6-2-2-16,8 1-10 15,3-2-5-15,5 1-1 0,-2-3 3 16,2 3-4 0,-7-3-1-16,-5 0-1 0,-10 0 0 15,-6 0-14-15,-10 1-49 16,-6 2-38-16,-8 1-108 16</inkml:trace>
  <inkml:trace contextRef="#ctx0" brushRef="#br0" timeOffset="76748.38">776 7922 530 0,'-5'-6'122'15,"1"1"-73"-15,-1 0 16 16,1 1-11-16,3 2-4 16,1 1-10-16,0 1-14 15,0 0-8-15,0 1 0 16,0-1 2-16,0 0-6 15,0 0-5-15,0 0-1 16,4 0 5-16,-1 2 4 0,9-1 7 16,9 2-4-16,10-1-10 15,8 1-4-15,10 1-3 16,9-2 0-16,-1 3-2 16,1 1-1-16,2 2-9 15,-5 1-6-15,0 2-3 16,-1-2-10-16,-5 1-8 15,-3 1-23-15,-8-3-28 16,-10-3-28-16,-4 2-56 16,-11-7-27-16</inkml:trace>
  <inkml:trace contextRef="#ctx0" brushRef="#br0" timeOffset="77192.85">1217 7816 520 0,'-16'-5'65'16,"5"4"14"-16,0-6 2 15,3 3-13-15,4 1-16 16,1 3-19-16,3-1-17 0,0 1 1 15,-2 0-10-15,2 1-5 16,2 0 10 0,1 5 14-16,1 1-5 0,4 3-2 15,3 3-7-15,3 3-2 16,2-2-3-16,4 0-1 16,2 3-2-16,2-3-2 15,0 3 2-15,-3 0 2 16,3 1-5-16,-5 3 0 15,-4 1 0-15,1 3 0 16,-5 4 1-16,-8 2-1 16,-6 2 0-16,-11-1 1 15,-12 2-1-15,-4-5-1 16,-6 1-4-16,-6-2-23 16,2-5-17-16,2-2-10 0,7-4-99 15,6-3-114-15</inkml:trace>
  <inkml:trace contextRef="#ctx0" brushRef="#br0" timeOffset="78270.11">2132 8121 409 0,'-12'-9'184'0,"0"-2"-108"16,-1 0 1-16,-1 2-22 0,0-2-28 16,0 4 1-16,-3 1 10 15,2-1-14-15,-1 3-7 16,-2 0 0-16,-1-1-1 15,4 5-2-15,-6 2-3 16,3 4 0-16,-3 3-4 16,0 5 2-16,3 3-6 15,0 2-2-15,6 1-1 16,2-1-3-16,3-2 2 16,5-1 1-16,4-2-2 15,4-3 5-15,1-2-1 16,3-4-2-16,1-2-1 0,4-3 1 15,1-5 0-15,2-2 2 16,3-6-1-16,0-1 0 16,1 0-1-16,-4 0 4 15,0-1-4-15,-3 3 0 16,-5 3 2-16,1 1-2 16,-5 5 0-16,3-1 2 15,-2 4-2-15,-1 0-1 16,0 1 1-16,1 2 0 15,-2 5 0-15,1 1 2 16,-3 3-3-16,2 3 5 16,-5 0-3-16,-2 4-1 15,-1-2 1-15,-3-1 1 0,3 0-2 16,-2-4 0-16,1-2-2 16,1-3-3-16,1-1-8 15,2-3 5-15,0-2-2 16,4-1 3-16,3-3 7 15,2-2 1-15,3-3 1 16,4-3-1-16,-2 0-1 16,2 0 0-16,-4 1 2 15,1 2-2-15,-5 1 3 16,0 2 2-16,-2 1 2 16,-1 2 4-16,-4-1-2 15,1 3 0-15,0 0-9 16,-2 3 1-16,0 2 1 15,0 2 6-15,1 4 1 0,1 4-4 16,1 2 0-16,0 0-2 16,0 0-3-16,0-1 3 15,3-5-2-15,3-2 2 16,0-2 6-16,1-4 0 16,5-5-2-16,2-2-7 15,3-7 1-15,1-2 0 16,-1-3 0-16,-1-4-1 15,-3 1 0-15,-7-1-2 16,-4 2-4-16,-7 3-7 16,-8 3-22-16,-8 7-15 15,-10 5-33-15,-7 9-231 16</inkml:trace>
  <inkml:trace contextRef="#ctx0" brushRef="#br0" timeOffset="83048.12">2781 8046 390 0,'0'0'71'15,"-2"-1"-34"-15,1-1-11 0,-1 1-16 16,2 1-1-16,0-2 12 16,2 2 0-16,-2 0 14 15,0 0 2-15,0 2 2 16,-2-4 6-16,2 2 1 16,0 0 0-16,2 0-12 15,-2 0-9-15,0 0-7 16,0 0-6-16,0 0-8 15,0 0 5-15,0 0-3 16,-2 2-4-16,2-2 4 16,0 0 2-16,0 0 0 15,-3 0 3-15,6 0 1 16,-3 0 1-16,-3 0-5 0,3 0-2 16,0 0-5-16,0 0 2 15,0 0 1-15,0 1-3 16,0-1 3-16,0 0-3 15,0 0-1-15,0 2 1 16,0-2-1-16,0 0 3 16,5 1-2-16,-2 0 2 15,6 1-2-15,1 0-1 16,1 3 1-16,3 0 0 16,-2-3-2-16,0 0 3 15,3 0-3-15,-3-1 2 16,1 1 1-16,-2-1-2 0,-2 1 0 15,3-2 2 1,-2 0-1-16,0-2-1 0,4 2 0 16,0-1 1-16,-1-1 0 15,2 1-1-15,0-1 0 16,0 2 0-16,-2-1 0 16,-4 1-1-16,0 0 2 15,-1 0-1-15,-1 0 0 16,2 0 0-16,0 1 0 15,1-1 1-15,1 3 1 16,4-3-2-16,1 2 1 16,2 1-2-16,-2-1 2 15,4 1 0-15,-2 0-1 16,0 0 0-16,4 1 1 16,-4 1 1-16,6-1 0 0,-2 0-1 15,2 2-2-15,0-1 3 16,4 3-5-16,-1-2 3 15,1 3 0-15,-1-1 1 16,-2 0 2-16,-1 1-3 16,-3-1 0-16,0-3 0 15,-2-1 2-15,-2-2-2 16,4 1 1-16,1 1 1 16,1-3-1-16,2 0-1 15,0 2 1-15,2 0-2 16,-2 0 2-16,-5 1-1 15,1-1 1-15,-5 0-1 0,2 0 0 16,1 0 1 0,0-1-1-16,4 2 0 0,3 0 0 15,0-1 1-15,3-1 2 16,2 1-3-16,-1 1 0 16,-2-3 1-16,2 3-1 15,-1-4 1-15,-1 3-1 16,0-3 2-16,-5 0-2 15,2 0 1-15,-3 2 5 16,-1-4-4-16,-3 2 0 16,-2 2-2-16,-1-4 4 15,-1 2-2-15,-2 0 0 16,0 0 0-16,-2 0-1 0,1 0 3 16,-4 0-1-16,2-3 6 15,-3 3-4-15,-2 0 0 16,2 0-3-16,-1 0 2 15,2 0-2-15,2 0 4 16,-4 0-3-16,-1 0 3 16,1 0 0-16,0 0 7 15,-1 0-8-15,0 0-5 16,-1 0 1-16,0 0 2 16,-3-2-3-16,0 4 0 15,0-2 1-15,0-2-1 16,0 2 3-16,0 2-1 0,0-4 3 15,0 2-4-15,0 0 1 16,0 0 2-16,0 0-3 16,0 0-1-16,0 0-6 15,0 0-26-15,0 0-14 16,0 0-24-16,-3 0-38 16,-2 2-177-16</inkml:trace>
  <inkml:trace contextRef="#ctx0" brushRef="#br0" timeOffset="84144.2">3552 7960 487 0,'-3'-2'95'15,"0"0"2"-15,0-1-13 16,0 2-34-16,1 1-30 16,2-2 2-16,0 2 1 15,0 0-8-15,0 2 1 16,0-2-1-16,0 1 3 0,0 0-4 15,0-1 0-15,0 0 0 16,0 0-3-16,0 0-2 16,2 2 1-16,-1 2 10 15,2 0-6-15,2 4 5 16,1 1-7-16,3 1-5 16,1 2 1-16,3 3-2 15,1-1 1-15,0 4-6 16,0 0 2-16,0-1 1 15,2-2-4-15,-4-1 4 16,1-4-1-16,-2-2-2 16,-1-2 1-16,-2-1-1 15,-2 0 1-15,0-2 1 16,-2 0-3-16,1 0 0 16,-1 0 0-16,-1 0 2 0,0-1-2 15,0 1 1-15,-1-3-1 16,-2 0 0-16,1 0 0 15,-1 2 0-15,0-2-1 16,0 0 1-16,0 1 0 16,-1 2 1-16,-4 1 3 15,2 4-1-15,-6 3 0 16,-3 0-2-16,-5 4 4 16,-8 0-1-16,-6-1 0 15,-2 1-3-15,-4 0 1 16,3-3-2-16,1 1 0 15,6-2 0-15,5 1-9 0,5-3-11 16,3 1-11-16,3-1-18 16,5 4-13-16,3-3-90 15,3-1-105-15</inkml:trace>
  <inkml:trace contextRef="#ctx0" brushRef="#br0" timeOffset="118972.19">2324 7603 550 0,'2'1'76'0,"-2"1"-24"15,0-2-7-15,0 0-7 16,0 1 1-16,0-1 1 16,0 0-6-16,0 0-3 15,1 0 1-15,-1 0 2 16,0-1-3-16,0 1-2 16,0-2-6-16,0 2-6 15,0 0-3-15,0 0 0 16,0 0-7-16,-1-1 0 15,1-3-4-15,0 0-2 0,-2-5 4 16,1-1-3-16,-4-1 6 16,-1-1-5-16,3 1 0 15,-4-3 1-15,-1 2-4 16,1-1 3-16,-3 0-2 16,-1 1 1-16,2 0 4 15,0-1-5-15,-4 4 0 16,1-3-1-16,-3 0 1 15,3 3 2-15,-1-2-3 16,-1 2 2-16,3 1-2 16,0-1-1-16,-1 4 1 15,0-1 0-15,0 1 0 16,-2 4-1-16,-2 0 1 16,4-1-1-16,-4 4 2 15,-1-2 0-15,1 1-1 0,-2 0 1 16,3 2-2-16,-4-1 2 15,4 1 0-15,-3 1 0 16,3-3-1-16,-3 3 0 16,1-1 0-16,1 0 1 15,-3-1-1-15,4 5 1 16,-3-4-1-16,3 2-1 16,-3 0 1-16,3 2 0 15,-1 0 0-15,2 0 0 16,-2 1 0-16,0 1 1 15,4-1 0-15,-2 0-2 16,1-1 2-16,1 2-1 0,3-1 1 16,-4 1-2-1,4 0 1-15,-5 0 0 0,4 2 0 16,-1-2 0-16,1-1 0 16,-5 2 0-16,6 0 0 15,-3-1 0-15,2 2 0 16,-1 0 0-16,2-2 0 15,0 3 0-15,0 1-1 16,2-2 1-16,-2 3-1 16,0 1 2-16,3-2-1 15,-3 3 0-15,3 0 1 16,-1-1-1-16,2 2 0 16,-1 0 0-16,-1 0 0 0,4 1 0 15,0 2 2 1,-2-3-2-16,1 2 1 0,-1 0 1 15,2-1 0-15,0 1-1 16,-1-2-1-16,1-1 3 16,0-1-1-16,-3 0 0 15,3-1-1-15,-1 1 1 16,3-1 0-16,-2 0 1 16,2 0-2-16,-1 1 4 15,1 1-3-15,-2 1 2 16,3 3 0-16,-1 0 0 15,-1 0 0-15,-1 4 2 0,2 1 1 16,-2-3-4-16,3 3 0 16,0-5-2-16,0 2 1 15,3-4 3-15,1 0-5 16,2-1 4-16,1 0 3 16,1-1-2-16,-2 1-4 15,6-2 6-15,-3 0-4 16,-3 2 0-16,3 0 2 15,1 1 0-15,1-2-4 16,-4 2 0-16,3 1 1 16,-2-1 0-16,-3 1 5 15,8 0 0-15,-3-1 0 16,1 1-4-16,-1-2 1 16,5 0-2-16,0 0 5 15,0 0-5-15,0-2 1 0,1 2-3 16,-1-1 2-16,2-2-2 15,-1 0 2-15,-1-3-1 16,3-1 0-16,-2-1 3 16,-2-2-4-16,2 1 1 15,-2-2 0-15,-1-3 0 16,3 2 1-16,-2-2-1 16,2-1 1-16,4-2-2 15,-1 0 2-15,0 0-1 16,1 0 0-16,-4-2-1 15,4 1 1-15,-3-1-1 16,-3 1 0-16,5-3 0 16,-1 2 2-16,0-2-2 0,1 0 0 15,-2 0 2-15,1-1-2 16,-2 0 1-16,-1 0 0 16,3-3 0-16,-2 2-1 15,2-2 0-15,-1 1 0 16,-1-2 2-16,2 3-2 15,-3-3 0-15,0 1 1 16,3-2-1-16,-5 0 0 16,1-1 0-16,4 3 1 15,-2-1-1-15,-4 1 0 16,3 2 0-16,-3-2-1 16,-1 0 2-16,0 1-1 0,1-2 1 15,0 0-1 1,1-2 1-16,-1 2-1 0,5-3 0 15,-7 1 0-15,5 0 0 16,-3 0 1-16,1-2-1 16,-1 4 0-16,3-4 0 15,-3 3 0-15,3-1 0 16,-3 1 0-16,2 0 0 16,-3 1 0-16,1-2-2 15,3-1 3-15,-1 0-5 16,-1 1 4-16,-1-1 0 15,0-1-1-15,0 1 2 0,-3 0-2 16,0 0 1-16,-2 0-2 16,-2-2 1-16,4 0 1 15,-3-1 0-15,-2-1-1 16,3-2 1-16,-3-1 0 16,1-2 0-16,0 2 0 15,-2-3 0-15,3 2 0 16,0 0-2-16,-3 0 2 15,-1-1 0-15,3-1 0 16,-3 1 0-16,1 1 0 16,0-1 0-16,-2-2-2 15,2 1 2-15,-3 1 0 16,2-2-2-16,-2 2 2 16,1 2 1-16,-1-1-1 15,0 0 0-15,0-1 0 0,-1 2 0 16,-1-1 0-16,-1 0 0 15,-1 0-1-15,1-2 1 16,-2 2-1-16,-1-2 1 16,-1 3 0-16,-2-1 0 15,3 0 0-15,-3-1 1 16,0 1-1-16,-1 3-2 16,-1 0 2-16,-1 1-1 15,-1 2 1-15,-2 1 0 16,0 0-1-16,-3 0 1 15,0 1-1-15,0 1-2 16,-2 2 3-16,0 3-1 0,-1 1 0 16,-3 3-2-1,-1 1 3-15,-2 3-5 0,0 2-12 16,-3 3-12-16,-1 3-7 16,1 1-13-16,-2 1 2 15,4 4 1-15,3-3-12 16,3-1-17-16,3-1-83 15,2 0-95-15</inkml:trace>
  <inkml:trace contextRef="#ctx0" brushRef="#br0" timeOffset="121835.57">2412 8593 116 0,'6'1'43'16,"-1"1"4"-16,-1-4 5 15,-1 2 12-15,0-1 10 16,0 0-21-16,-2-2-7 16,1 0 22-16,-2 1 3 15,3-1-40-15,-3-1 8 16,0 2-3-16,0-1-5 16,0 2 1-16,3 0-3 0,-3-2 2 15,0 0 0-15,0 0-3 16,0-1-3-16,0 4 5 15,0-1-2-15,-3-1-8 16,3 2-5-16,0 0-12 16,0 2-3-16,3 2 1 15,0 4 15-15,5 5-9 16,2 7 4-16,0 3-3 16,5 5-3-16,-1 5 7 15,1 3-6-15,1 1 1 16,-2 4-2-16,5-1 2 15,-3 1-7-15,-2-1 5 0,0 1 5 16,0 1-3 0,-3-3 1-16,-1-1 6 0,-3-1-5 15,1-2-1-15,-1 1-3 16,2 0 3-16,2 3 0 16,-1 0 0-16,0 0-7 15,1 2 9-15,2-3-6 16,-2-1 2-16,-2-3 4 15,1-3-4-15,2 1 2 16,-1-1-3-16,-1-1 3 16,-3 3-1-16,0-2-3 15,-3 0 2-15,2-1 0 16,-2-1 0-16,2-2-1 16,0 1-2-16,0-3 3 0,-1 2-3 15,2-3-1-15,-1-2 2 16,-3 0-2-16,2-5 0 15,-3-1 0-15,2-7-1 16,-3-1-1-16,1-3 2 16,-2-4-1-16,0 0 2 15,0-1 0-15,0-1 1 16,0 1-3-16,1 0-1 16,-1-1-16-16,-1-1-46 15,-2-3-34-15,-2-5 6 16,-1-3-54-16,-2-6-267 15</inkml:trace>
  <inkml:trace contextRef="#ctx0" brushRef="#br0" timeOffset="122643.48">2506 9254 486 0,'-6'-7'51'0,"3"1"18"0,-3 0-6 15,2 1-25-15,1 0 16 16,3 1-10-16,-4 3 8 16,4-1 1-16,-1-1-18 15,1 1-6-15,-1 2-4 16,1 0-8-16,0 0-10 15,0 2-1-15,4 3 12 16,1 2 5-16,5 4-9 16,2 6-4-16,3 3 0 15,0 5-6-15,4 2 10 0,1-1-7 16,1 2 5 0,1-1-3-16,-3-4 0 0,4 1-2 15,-5-4 2-15,1-1-3 16,-4-2-4-16,-3-3 6 15,2-4-2-15,-6-1-2 16,-2-2 2-16,-1-1-3 16,-1-2 2-16,-4-4-1 15,3 3 3-15,-3-3 5 16,0 0 10-16,0-3 2 16,3-5-17-16,0-3-6 15,3-6-1-15,0-9 1 16,4-6 0-16,-1-7-2 0,2-6-3 15,4-4-12 1,-2-2-18-16,5 3-10 0,2 4-14 16,0 10-21-16,0 5-55 15,-2 8-240-15</inkml:trace>
  <inkml:trace contextRef="#ctx0" brushRef="#br0" timeOffset="123822.02">3807 7550 482 0,'-2'-4'67'0,"1"0"18"16,1 1-34-16,0 0 16 16,-2 0-7-16,4 2-4 15,-4 1-13-15,2-1-2 16,-1 1-12-16,1 1-6 0,-2-1-8 16,2 1-5-16,-3 2-5 15,-4 3 17-15,1 2-4 16,-3 5-4-16,-4 6-5 15,-1-2 0-15,1 5-7 16,4 0 3-16,6-1 5 16,0-2-9-16,4 1 6 15,4-2-6-15,1-2 6 16,4-4-2-16,1-1-2 16,3-3 0-16,3-4 0 15,2-2 1-15,-1-4 0 16,6-5 1-16,0-4-2 15,0-5-1-15,-2-4-1 16,-1-2 0-16,-3-3 0 16,-6-1-1-16,-9-3-1 0,0 6-1 15,-9 0-1-15,-5 3-6 16,-8 9-13-16,-11 8-10 16,-9 9-30-16,-8 11-19 15,-4 6-116-15,0 5-157 16</inkml:trace>
  <inkml:trace contextRef="#ctx0" brushRef="#br0" timeOffset="124835.77">2087 9406 564 0,'0'-6'94'15,"-1"0"-9"-15,-4 0-24 16,5 1-12-16,0 4-4 0,0-1-10 16,0 0-5-16,0 1-2 15,0 1-4-15,3 0 0 16,-3-2-5-1,0 4-11-15,0 1-4 0,3 3 21 16,-2 7 0-16,3 10-13 16,1 5 2-16,0 8-4 15,-1 3-5-15,2 1-2 16,-3 5-1-16,-1-2 0 16,1 1-2-16,-3-1-10 15,-3-4-27-15,3-5-33 16,0-5-95-16,0-7-515 15</inkml:trace>
  <inkml:trace contextRef="#ctx0" brushRef="#br0" timeOffset="128883.45">5267 7945 382 0,'6'-8'195'15,"-3"3"-116"-15,-1 1-35 16,-2-2-10-16,-2 3-9 16,2-1 22-16,2 0-31 0,-2-4 13 15,-2 2 7-15,1-5-18 16,-1 0 22-16,-1 1-23 16,-3 1 2-16,1-3-5 15,-4 1 7-15,0 2-16 16,-1-1-1-16,-6 0 6 15,5 1-2-15,-6 0-3 16,-3 2 1-16,1-1-3 16,-5 1 6-16,-1 0 2 15,0 2-2-15,0-2-4 16,-2 3-2-16,2 0-3 16,0 2 1-16,0 4-1 0,-2 1 5 15,1 2-4 1,-4 2 2-16,-1 5 2 0,-2-1-1 15,-1 4 2-15,0 5-6 16,-1-1 5-16,4 2-3 16,1 1-2-16,0 3 3 15,5-3-2-15,2 2-1 16,1-2 1-16,3-1 0 16,2-1 0-16,3 3 5 15,-2 1-4-15,2 4 0 16,2-2 0-16,0 7 3 15,3 1 1-15,4 5-3 16,2-2 0-16,3 4-1 0,2 0 1 16,1-2 1-1,3 1 0-15,0 2 1 0,0 2 0 16,6-1 0-16,-2 1 4 16,5-2-4-16,0-2 0 15,3-3 2-15,1-1-2 16,5-4 5-16,-3-1-3 15,5-2-1-15,0-3-2 16,1-2 0-16,-3-2 0 16,3-2-2-16,3-3 4 15,3-3-2-15,2-1-4 16,4-2 1-16,4-6 2 0,3-1 2 16,2-1-5-16,3-3 0 15,4-3-2-15,-1 2 2 16,-3-1 1-16,-2 1-1 15,-4-1 0-15,-5 2 1 16,-3-3 0-16,0-1 2 16,-1-1-2-16,1-3 1 15,-4-4-1-15,0 0 1 16,-2-3 1-16,1-4-2 16,-1-1 0-16,-1-3 1 15,0-1-2-15,-2-1 0 16,-1-1 2-16,-3-2-1 15,-2 0-1-15,-1 0 0 16,-3 0 2-16,0-2-1 16,-5 0 0-16,-1 1 0 0,-1-2-1 15,-4-2 1-15,2 0-1 16,-6 2 0-16,-2-3 0 16,-2 1 0-16,-2-1 0 15,-7 0 1-15,-1-1-1 16,-1-1-1-16,-6 0 0 15,-1 0 1-15,-2 2 1 16,-3 1-1-16,-3 3-1 16,-1 2 0-16,1 1 0 15,-3 1 0-15,-2 0 0 16,-5 1-1-16,0-1 2 16,-4 0-6-16,-1-1-1 15,2 4-8-15,1 3-2 16,2 3-5-16,-1 4-6 0,1 11-11 15,1 4 4-15,-4 14-12 16,-2 7-5-16,-1 11-46 16,3 7-59-16,4 8-101 15</inkml:trace>
  <inkml:trace contextRef="#ctx0" brushRef="#br0" timeOffset="129672.15">5076 8294 248 0,'0'-8'470'16,"-2"-2"-396"-16,-1 0-14 16,-1 1-25-16,1 4-21 15,-1 0-5-15,4 1 17 16,-2-1 5-16,-2-1-24 16,-2 2 3-16,-4 2 4 15,-3-1 0-15,-3 6-7 0,0 2 2 16,-4 4-6-16,4 3-2 15,-2 3 4-15,7 1-5 16,1 0 0-16,6-1 0 16,1-1 0-16,3 0 0 15,1-3-2-15,2 0 1 16,2-3 1-16,2-2-3 16,-1 1 2-16,0-4 2 15,2-5-1-15,3-2 1 16,1-5 5-16,3-3-2 15,2 0-2-15,-1-2 2 16,-6 2-3-16,-2 3 1 16,-1 3-1-16,-2 4-1 0,-3-1 0 15,3 6-3-15,0-1 3 16,1 4 0-16,2 1 2 16,-3 4-1-16,4 4-1 15,-4 3 4-15,-1 3 5 16,-1 4-7-16,1 5 2 15,-2 2 2-15,-1 2-3 16,-2-1 1-16,-1 1-3 16,1-5 0-16,-3-3 1 15,1-6 0-15,1-4 0 16,-2-5 0-16,4-4 4 16,-2-4 6-16,2-1 7 15,0-4 2-15,0-3-17 16,2-7-4-16,2-5 0 0,1-5-1 15,3-9 0-15,4-1-1 16,5-1-2-16,1 0-6 16,1 7-15-16,2 4 1 15,-3 8-20-15,0 5-18 16,-5 4-58-16,3 7-96 16,-2 1-118-16</inkml:trace>
  <inkml:trace contextRef="#ctx0" brushRef="#br0" timeOffset="129931.45">5382 8489 687 0,'-5'-3'113'15,"-1"0"-30"-15,2 1-29 16,1-1-29-16,2 3-2 15,1 0-9-15,0 0-4 16,-2 1-9-16,2 3 5 16,-3 10 12-16,0 5-12 15,-1 8-6-15,2 7-1 16,-4 7-25-16,2-2-47 0,2 0-113 16,2 1-140-1</inkml:trace>
  <inkml:trace contextRef="#ctx0" brushRef="#br0" timeOffset="132649.64">6017 8311 181 0,'0'-1'43'16,"-1"-2"49"-16,1 2 0 0,0-2-27 15,1-1-21-15,-1-1 16 16,0 1-7-16,2 0 14 16,-2 1-18-16,-2 0-5 15,2 0-1-15,-1 2-11 16,1-1-9-16,-2 2-5 15,2 0 1-15,0 0-8 16,0 0 2-16,0 0-1 16,0 0 3-16,-1 0 2 15,2-2-7-15,-1 2-4 16,2 0-2-16,-2 0-2 0,1-2-1 16,-1 4-1-1,2-2 0-15,-2 0 6 0,4 2 11 16,5-2-4-16,3 0-4 15,6 3-5-15,3 0 0 16,3 2-4-16,1 0 4 16,5 5-4-16,7 1 0 15,2 5 2-15,3 1 1 16,12 0-3-16,2 3 0 16,4-3 0-16,1-1-1 15,3-2 1-15,-1-1 1 16,0-1-1-16,-1-4 1 15,-2 1-1-15,-2 0-1 16,-3-1 1-16,-1 2 0 16,-3-3 3-16,2 3-4 0,4-3 3 15,4 3 1 1,5-3-3-16,4 2 0 0,0 1 1 16,0 0-1-16,0-1 1 15,-3 1-2-15,-6-2 1 16,-3 1-1-16,-4-2 2 15,-5-2-1-15,-5 0 0 16,0-3-2-16,-3 0 2 16,2 1 2-16,-4-1 0 15,-2-2-1-15,-4 1 1 0,-3-2 5 16,-8-1 4 0,-4 2-3-16,-8-1 6 0,-4 1 3 15,-1-2-2-15,-5 1-9 16,0 1 2-16,0 0-8 15,0 0-2-15,-2 0 2 16,2 0 0-16,-3-1-28 16,-4-1-45-16,-9 0-14 15,-13-1-94-15,-11-2-136 16</inkml:trace>
  <inkml:trace contextRef="#ctx0" brushRef="#br0" timeOffset="133274.13">7032 8270 383 0,'-2'-7'115'16,"-1"1"-36"-16,2 1 23 15,-4 0-32-15,5 3-24 16,0 2-19-16,0 0-8 16,0 0-7-16,0 0-1 15,3 1-2-15,0 2 29 16,3 1-12-16,2 6-7 16,5 1 1-16,-1 5 3 15,7 2-8-15,2 2 1 16,-1 3-7-16,0 1 2 15,0 1-10-15,-2-1 7 16,-1-1-4-16,-1 0-2 16,-4-3-1-16,1 1 2 0,-4-1-3 15,-3 0 2 1,-4-1-1-16,-3-3 0 0,-6 2 7 16,-2 1-3-16,-9 0-2 15,-5-1 0-15,-9 0 1 16,-4 2-4-16,-6-2 1 15,-3 1-1-15,1-4-1 16,3 0-14-16,7-2-21 16,4-3-21-16,9-1-59 15,11-5-119-15,8-3-133 16</inkml:trace>
  <inkml:trace contextRef="#ctx0" brushRef="#br0" timeOffset="134998.2">8863 8540 451 0,'8'-3'66'0,"-4"-3"32"16,-1-1-36-16,-1-1-1 15,1-1-13-15,-2 1-4 16,-1-4-5-16,0 3-2 16,-3-2-9-16,-3 0-13 15,-6 0 1-15,-3 2-16 16,-7 3 11-16,-5 1-8 16,-8 5 6-16,0 6 2 15,-2 2-5-15,-2 6 1 16,3 1-4-16,6 0 2 15,7 1-4-15,8-1-1 0,5-1 3 16,9 1-2 0,2-2 3-16,9-1-3 15,5-4 0-15,5 0 6 16,3-7-7-16,2-2 3 0,0-6 4 16,-4 0-7-16,2-6 1 15,-1 1 0-15,0-5 0 16,-4 0-1-16,3 0 1 15,-6 2 8-15,-2 4 2 16,-5 4 1-16,-3 3-5 16,-4 3-4-16,-1 1-3 15,0 0-3-15,2 2 1 16,-1 4 2-16,2 3 7 16,3 7-4-16,-2 6-2 15,2 5 2-15,-3 5 2 16,0 2 3-16,-4 5 5 0,-1-1-8 15,-2 0-1-15,1-1 1 16,-3-5-3-16,0-4-1 16,2-8 1-16,-1-6-1 15,2-6 1-15,3-5 6 16,0-1-1-16,0-5-3 16,3-4-4-16,3-6 0 15,6-5-2-15,1-5-5 16,10-5-10-16,3-2-13 15,3 1-6-15,4 2-19 16,-2 3-30-16,3 5-87 0,-2 4-43 16</inkml:trace>
  <inkml:trace contextRef="#ctx0" brushRef="#br0" timeOffset="135462.16">9109 8713 515 0,'-10'2'101'16,"4"-2"-14"-16,1-3 1 0,3 1-32 16,4-1-10-16,1 3-19 15,2-4-1-15,4 0-7 16,4 1 1-16,4-3 1 15,51 6-6-15,-59 0-3 16,-1 3-5-16,-4-3-6 16,3 5-1-16,4 0-1 15,-3 5-1-15,-4 1 4 16,-4 4 2-16,-3 0 4 16,-6 3 7-16,-7 1-10 15,-1 1 4-15,-10-3-3 16,-2 2-1-16,-4-3-1 15,1-4-4-15,4-1 1 16,7-3-1-16,8-4 1 16,5-1 0-16,4-3-1 15,5 0 1-15,5-1 1 16,8-4 4-16,7 1-6 0,9-1 0 16,7-4-16-16,5 1-12 15,2-3-19-15,-2 5-33 16,-2-4-130-16,-4 1-80 15</inkml:trace>
  <inkml:trace contextRef="#ctx0" brushRef="#br0" timeOffset="136714.22">9490 8436 549 0,'-6'-16'104'15,"0"1"-21"-15,4-4-5 16,-3 2-18-16,0 0-17 16,0-2-8-16,1 3-17 15,-4-1 6-15,0 2-7 16,-3-4-3-16,-2 2 2 15,-4-3-2-15,-1 2 1 16,-4-2-9-16,-2-1 3 0,-4 2-4 16,-1 1 2-1,-2 0 0-15,-1 3-2 0,4-1 1 16,-1 3-4-16,0 0-1 16,1 5 2-16,0 1 0 15,-4 3-1-15,0 2-1 16,-3 4 1-16,1 1 2 15,-2 2-2-15,0 4-1 16,1-1 3-16,2 3-1 16,1 4-1-16,3-1 4 15,0 3-6-15,2 0 2 16,2 1 4-16,-2 0-5 16,2 1-1-16,-2 1 7 15,2 0-5-15,-1 1-1 0,4 2 3 16,-2 0 0-16,2 0-1 15,-1 3 0-15,5 0-2 16,0 2 4-16,5 5 3 16,0-1-4-16,4 3 2 15,-2 2 6-15,6 0-9 16,0 1 6-16,2 1-7 16,0-3 3-16,0 1 4 15,1-3-8-15,4 2 5 16,-1-5-1-16,4 1 2 15,3-1 3-15,0 0-2 16,4-1-3-16,3-1-1 16,-2 1-1-16,4-2 1 0,-1-2-2 15,2 3 0 1,6-2 1-16,-3-1 1 0,4-1-3 16,2-1 2-16,0-2-2 15,1-2-1-15,-3-1 1 16,2-5 0-16,-3-2 0 15,5-2 2-15,1-4-3 16,2 0 3-16,4-4-3 16,4 1 0-16,0-3 0 15,0 0 1-15,3 0-3 16,-6-3 2-16,0-1 0 16,-1-3-1-16,-5 1 1 0,-1-6-1 15,1-2 1-15,-1-6 0 16,1-3 0-16,1-4-1 15,-1-1 0-15,-1-4-2 16,-2 2 0-16,-2-1 2 16,1 1-3-16,-2 1 4 15,-1 1-2-15,-2-2 1 16,-1 2-1-16,0 1 2 16,-2 0 0-16,-4 1 1 15,0 3 3-15,-4-3-5 16,-2 2 1-16,2 0 0 15,-3 0 0-15,1-1 0 16,1-1-2-16,-4 1 2 0,-3-2 0 16,0 1 0-16,-3-1 0 15,-1-1 1-15,-4-1-1 16,-1 2 1-16,-2 2-1 16,-3-1 0-16,-4 1-1 15,0 0 1-15,-4 0-1 16,-1 2 1-16,-2-1 0 15,-2 3 0-15,-4 0-1 16,-2 3 0-16,-3 2 1 16,-3 2 0-16,-1 1-1 15,1 3-1-15,-1 2 1 16,3 3-9-16,0 4-16 16,2 2-20-16,1 5-6 15,-1 4-4-15,6 4-15 0,-3 3-41 16,6 1-130-16,3 3-149 15</inkml:trace>
  <inkml:trace contextRef="#ctx0" brushRef="#br0" timeOffset="138351.34">9612 8194 579 0,'-1'-9'66'0,"-4"-3"28"16,2 0-12-16,-3-1-35 15,-1 1-15-15,1 0-8 16,-2 0-2-16,-1 1 1 16,-1 0-6-16,1-4-4 15,-3 1 5-15,-4-1 5 16,-1-2-4-16,-4 0 0 16,-1 0-6-16,-2 0 3 0,1 0-2 15,-3 3-3-15,3-1-4 16,0 3-3-16,0 0 1 15,2 4-2-15,-1 2-2 16,0-2 0-16,-1 4 0 16,-2 1 3-16,-2 1-3 15,-1 0 0-15,-2 2 3 16,0 0-3-16,-4 3 3 16,4 0-4-16,-2 1 2 15,1 0-1-15,-2 2 0 16,3-1 0-16,1 2-1 15,0 2 0-15,1 0 2 16,1 1-2-16,-1 0-1 0,1 1 1 16,2-2 2-1,-2 3-1-15,4 0 1 0,-2 2 1 16,-3 1 1-16,5 2-3 16,0-1-1-16,-1 3 2 15,1 1-1-15,1 1-1 16,-2 0 1-16,3 0 0 15,-1 2-1-15,-2 0 0 16,3 4 1-16,0 1 0 16,0 4-1-16,-2 0 4 15,7 3-2-15,-1 1 1 16,1 2-3-16,2-1 7 16,2-1-4-16,-1-2-3 15,3-1 8-15,-1-4-8 0,2 1 12 16,0-4-7-16,-2 1-2 15,5-1 2-15,-1-2-1 16,1-2-1-16,3 2 0 16,1 0 0-16,2-1 2 15,0-1 2-15,2 3 0 16,2-1 2-16,1-2-4 16,-2 0-2-16,4 2 3 15,-4-4-1-15,5 3 1 16,-1-1-2-16,3 1-1 15,-1 0-1-15,2 1-1 16,2-1 0-16,1 3 0 16,0 0 1-16,2-1 1 0,0-1-3 15,-1-1 1 1,4-2-1-16,-1-3 0 0,3 0 1 16,1-1 2-16,4-3-3 15,-2-1 2-15,1-1-2 16,2-3 2-16,-2-1-2 15,0 1 0-15,2-2 1 16,0-2 1-16,0 1-2 16,2 0 0-16,0-1 0 15,4-5-1-15,1 3 1 16,1-6 0-16,-1 3-1 16,0 0-2-16,-1 0 2 0,0 0-3 15,-3 0-2 1,-2 0 6-16,0-2-3 0,1-1 1 15,-2-1 2-15,-1-1-1 16,1-2 0-16,-1-1 0 16,-1-2 1-16,1-1-1 15,3-3-3-15,0-2 2 16,0-1 1-16,4-4-1 16,0 1-1-16,-3-2 1 15,1-2 2-15,-2 0-1 16,-4 2 1-16,2-2 2 15,-2 1-2-15,-1-1-3 16,3-1 2-16,1 2 1 16,1-3-3-16,-1 2 3 0,-2 1 0 15,0 1 0-15,-4-1 0 16,-2 4 0-16,-1 0 1 16,-4-1-1-16,0 0 0 15,-2 1 0-15,2 0 1 16,-1-1-1-16,1-3 0 15,0 1-4-15,1-2 4 16,-4 0 0-16,-3-1 3 16,0 1-6-16,-5 2 6 15,-2 0-3-15,1-2 0 16,-6 1 0-16,3-1-3 16,-3-1 3-16,-4-2 0 15,1-2-1-15,-5 0 2 0,0-4-1 16,-3 1 0-16,-1-3-2 15,-3 1 2-15,-3 1-1 16,0 2 2-16,-1-1-1 16,-2 3 0-16,0 1-1 15,1 2 0-15,-2 2 0 16,-2 4-1-16,1 0 0 16,-4 3 2-16,-3 5-6 15,-5 3-27-15,-6 6-26 16,-3 3 4-16,-6 6-16 15,-5 4-58-15,-5 0-239 16</inkml:trace>
  <inkml:trace contextRef="#ctx0" brushRef="#br0" timeOffset="139318.93">7239 7799 472 0,'0'-6'72'15,"-2"1"43"-15,-1 0-38 0,0 3-24 16,1 0-15-16,1 1 7 15,1 1-17-15,-1 1-8 16,-5 3 11-16,2 3-7 16,-4-2 6-16,-2 3-4 15,1 2-5-15,-3 1-3 16,3 1-1-16,-3 2-5 16,3 0-2-16,3-1-2 15,1 0-3-15,0 0 0 16,3-1-3-16,2-2 1 15,2 0 4-15,2-3-4 16,2 1 0-16,4-1 5 16,4-3-2-16,2 0 1 0,5-2-1 15,-1-2-5-15,3-3 3 16,0-3 0-16,-3 0-4 16,0-3 1-16,-1-2 2 15,-2-2 0-15,-3-1-3 16,-1-1 1-16,-3 2 2 15,-4-3-3-15,-3 4-4 16,-1-1 2-16,-7 4-3 16,2 2-3-16,-7 1-8 15,-4 2-5-15,-5 4 1 16,-4 0-5-16,-5 3-10 16,0 5-17-16,1 2-40 15,3 3-80-15,3 3-84 0</inkml:trace>
  <inkml:trace contextRef="#ctx0" brushRef="#br0" timeOffset="143584.03">9924 8289 138 0,'-3'-3'236'0,"1"2"-165"16,1-1-17-16,1 1-8 16,-2 1-5-16,2-2 11 15,0 2-4-15,0 0-1 16,0 0 7-16,2 0-8 15,-2 0 0-15,-2-1-19 16,2 2 0-16,0-1-6 16,0 0-12-16,0 0 5 0,0 0 3 15,0 0-3-15,2-1 3 16,-2 1 0-16,0 0-2 16,1-2-4-16,2-1-10 15,3-2 1-15,5-2 0 16,2-1-1-16,4 0 2 15,3 2-2-15,-2-3 2 16,5 1 1-16,2 0-1 16,2 0 3-16,1 0-2 15,1 5-1-15,3-3 3 16,1 3-5-16,0 2-1 16,-3 0 2-16,-1 1 2 0,-2 2-4 15,-2 1 0-15,-3 1 0 16,-2 3 1-16,-4 0-1 15,-1 1-3-15,-2 2 3 16,0 0 0-16,-2 1 3 16,-2 2-3-16,2 1 4 15,-3 1-3-15,0-1 2 16,-1 3 0-16,0-1-2 16,-1 1-1-16,-1 1 4 15,-4-3 0-15,0 2-2 16,1-1 4-16,-4-2 2 15,1 4-1-15,-2-1-4 16,-2 1 0-16,1-1 5 16,-3 0 0-16,1-1-4 15,0-2 2-15,-2 1 0 0,0-3-1 16,-4 3 1-16,1-3 1 16,-4 2 1-16,-1-5-3 15,-3 1 0-15,-2 0 2 16,0-1-2-16,-2-2-4 15,1-1 4-15,-1 1-2 16,0-2-2-16,-1 0 0 16,-1-1-1-16,-3 1 1 15,5-2-2-15,3 0 2 16,0-1-1-16,3 0 0 0,2 0 1 16,0 2-1-1,0-2 0-15,2 1 0 0,0 0-2 16,-1 0 4-16,1-1-2 15,1 1 0-15,-1 0-3 16,2 0 3-16,2 0 0 16,2-1 0-16,2-1 0 15,2-1-3-15,3 0-7 16,2 0-17-16,-2 0 1 16,1 0-6-16,1-3-11 15,1 0-54-15,2-4-20 16,1 0-112-16,2-2-139 15</inkml:trace>
  <inkml:trace contextRef="#ctx0" brushRef="#br0" timeOffset="144200.09">10053 8589 499 0,'2'0'117'16,"-1"-1"-9"-16,-1-1-27 16,2 1-14-16,-2 1-17 15,0 0-12-15,0 0-8 16,0 0-4-16,0 0-2 0,-2 1-8 15,2-1 1-15,-1 0-4 16,-1 0-2-16,2 0 0 16,0 2-7-16,0-2 0 15,-1 0-1-15,-1 1-2 16,-2 2 2-16,0 1 0 16,-8 3 2-16,1 3 4 15,-7 1-8-15,1 4 5 16,-2-2-2-16,0 3-2 15,1-2-1-15,3 0-1 16,3 1 1-16,-1-2-1 16,4 1 4-16,1-3-4 15,3-2-2-15,0 1 2 0,5-4 0 16,0 0 2-16,2-1-1 16,-1-1 2-16,4 1-1 15,2 3 6-15,-1-2-6 16,10 2 4-16,1 0-3 15,4-1 0-15,5 0-2 16,1-2 0-16,3 0-1 16,-1 2 2-16,-1-2-2 15,-3 1 0-15,1-3-1 16,-4 2-8-16,-2-1-13 16,0-1-7-16,0 0-18 15,-2-1-28-15,-2 2-57 0,1-1-192 16</inkml:trace>
  <inkml:trace contextRef="#ctx0" brushRef="#br0" timeOffset="144845.79">10886 8351 561 0,'-5'-7'114'15,"2"-1"-35"-15,0 2-10 16,0 1-15-16,2 2-23 16,-1 3-13-16,0-1 10 15,-1 0-6-15,-2-1-4 16,-3 1 3-16,0-1 4 16,-1 2-2-16,-2 3-7 15,-1 0-1-15,-1 1 1 0,-2 3-1 16,3 2-4-16,0 1 1 15,-1 3-3-15,2-1-3 16,4 2-2-16,-1 2-1 16,0-2-2-16,7 2 2 15,2-3-1-15,3 0 2 16,2 0-3-16,3-5 5 16,2 1-2-16,9-4-1 15,4-2 4-15,3-6-4 16,7 1-1-16,0-7 0 15,-2-2-1-15,-3-3 4 16,-5-3-5-16,-4-2 0 16,-3-1-2-16,-4-3 2 0,-3-1-3 15,-7-1-2-15,-3 5 3 16,-5 1-9-16,-6 4-1 16,-4 3-5-16,-6 5-1 15,-6 4-10-15,-3 8-14 16,-4 3-26-16,-2 8-58 15,2 4-142-15</inkml:trace>
  <inkml:trace contextRef="#ctx0" brushRef="#br0" timeOffset="150033.5">3319 9975 439 0,'3'-2'86'0,"-3"1"-30"15,0-1-8-15,-3 1-16 16,3 1 8-16,3-1 4 15,-3 1-5-15,0 0 4 16,0 0 4-16,0-1-5 0,-3-1-13 16,3 2 1-16,0-1-2 15,0-1-17 1,-2 0 7-16,-2-2-17 0,0-1 7 16,-2 4-4-16,0-4 3 15,-2-1 0-15,-1 1-4 16,0-1 0-16,-1 0 2 15,-1-2 4-15,-6 1-5 16,7 0 0-16,-3 0 0 16,1 2 7-16,-4-2-9 15,2 4 1-15,-3 0 1 16,-1 0-1-16,0 2 0 16,-3-1-1-16,3 4 1 0,-3-1-1 15,2 2-1 1,-1 0-1-16,-2 2 5 0,5 2-5 15,-2-2 2 1,0 5-1-16,1-3 1 0,-2 3-2 16,3 0 3-16,0 2-1 15,-2 0 5-15,2 1-3 16,-3 1-1-16,4 2 0 16,-3 1 1-16,1-2-1 15,1 2-3-15,0 2 2 16,4 0 0-16,1 1-2 15,1 0 1-15,2 3 2 0,-1-3-2 16,2 4 2 0,1-2-2-16,-1 0-1 15,1 2 5-15,-2 0-2 0,3 2 2 16,1-1-4-16,2 3 0 16,0 1 2-16,3-2-3 15,2 0 1-15,4 0 1 16,-3-1-1-16,3-2 0 15,2 0 0-15,2-2 0 16,-3 1-1-16,4-2 0 16,-1-1 0-16,5 0 3 15,0-2-2-15,0-1 0 16,1 1 1-16,1 1-1 0,-1 1 0 16,1 1 0-1,0 0 2-15,0-2-2 0,-1 1-1 16,2 0 1-16,-3-3 1 15,3-1-2-15,-3 1 3 16,6-4-1-16,-4 0 0 16,4-3 3-16,2-1-3 15,-1-3-1-15,-1 1 0 16,0-5 1-16,3-1 0 16,-3 1-1-16,4-2 2 15,-1 0-3-15,1 0 1 16,0-3 1-16,2-1-2 15,-1-1 0-15,1-3 1 16,1-1 2-16,-1 0-1 16,1-4-2-16,1-2 4 0,-4-1-3 15,5-2 1 1,-6-3-2-16,6 1 2 0,-5 1-2 16,0-1 0-16,-1 2 0 15,-3-1 1-15,-1-3-1 16,0 2 0-16,-2 0 0 15,-1-1 3-15,2-2-3 16,-2-2-1-16,-2 0-2 16,1 0 6-16,-3-2-6 15,-2 0 7-15,-2 0-3 16,-2 1-1-16,-1-2-4 16,-3-1 4-16,0 0 0 0,-1 4 0 15,2-1 0 1,-4 2 1-16,0 0-1 0,0-2-1 15,0 3 1 1,0-3 1-16,0 0-1 0,0 3 1 16,-4-1 0-16,2 0-1 15,-3 1-3-15,-2 1 3 16,-5 0 1-16,0 0-1 16,-4 2-4-16,-1 1 3 15,-5 2-1-15,0 3 1 16,-5 0-2-16,3 3 3 15,-8 3-5-15,-3 0-6 16,1 4-7-16,-4 2-13 16,-1 4-2-16,0 4-13 0,0 2-20 15,4 6-28-15,2 5-89 16,3 1-109-16</inkml:trace>
  <inkml:trace contextRef="#ctx0" brushRef="#br0" timeOffset="151070.44">3179 10285 563 0,'-2'-8'85'15,"2"1"1"-15,-1 0-41 16,-2 0-17-16,3 0 2 15,0 2 19-15,-2 1-26 16,-1 0-4-16,-2 1 20 16,-4 1-33-16,-2 0-1 15,-3 2 13-15,-3 2 1 16,-1 3-8-16,1 2-6 16,-2 4-5-16,4 5 7 0,-3 1-6 15,5 3 0 1,-2 1 1-16,6 3-2 0,3-4 0 15,1 4 1-15,3-7-1 16,4-2 2-16,3-4-2 16,-1-3-1-16,1-3 1 15,1-1 0-15,-3-4 0 16,6-1 8-16,0-7-3 16,1 0-3-16,5-6 2 15,0-3-4-15,0-5 2 16,-2 3 1-16,-1-2-1 15,2 3-2-15,-5 4-1 0,-1 1 1 16,0 2 1 0,-2 2-1-16,-1 3 0 0,-1 2-2 15,-1 3 0-15,1-1 2 16,-2 2 0-16,-1 0-4 16,2 0 2-16,0 3 2 15,2 3 1-15,-2 5 0 16,0 3 6-16,0 5-4 15,-3 2 2-15,0 6-3 16,0 1 4-16,0 2-3 16,0 2 2-16,-3 1 1 15,0-3-5-15,-2-1 4 16,1-2-1-16,0-5 2 16,2-5-5-16,0-6 2 15,0-2-3-15,0-6 4 0,2-3-2 16,0 3 2-16,0-6 2 15,0 3 2-15,2-2 1 16,0-4-9-16,1-5-2 16,3-6 0-16,3-5 2 15,3-7-10-15,6-5-7 16,0 1-7-16,3-4-5 16,0 6-23-16,0 6-12 15,-6 6-131-15,4 9-72 16</inkml:trace>
  <inkml:trace contextRef="#ctx0" brushRef="#br0" timeOffset="151963">3322 10542 441 0,'-3'0'114'15,"3"-3"-27"-15,-2-1-24 16,2 1-17-16,0 2-18 15,2-2 0-15,-2 1-2 0,3 0-13 16,-3 0 13-16,3-3-4 16,3-1-1-16,0 0-5 15,3-1 2-15,0 2-5 16,3-1 1-16,3 0-8 16,-2 1-2-16,5 5-1 15,-3 0-2-15,0 4 2 16,-5 2-3-16,-2 1 1 15,-1 2 1-15,-4-1 1 16,-3 4 12-16,-7 0-3 16,4 2 0-16,-8 3 1 15,-1 0-7-15,-7 0-1 16,4-4-4-16,-1 1 2 16,2-6-1-16,2-3 3 15,6-1-1-15,2-4 1 0,2 0 1 16,2 0-4-16,2-5-2 15,1 1 0-15,1-4 0 16,4 0 0-16,2 1 0 16,1 0 0-16,1 2-1 15,1 2 1-15,-3 3 0 16,4 1-1-16,-4 2 1 16,1 1 0-16,-1 2 0 15,1 1 0-15,-6 2 0 16,2-3-2-16,0 2 1 15,-4 3 1-15,-2-2 1 16,-2 2 5-16,-1 2 1 0,-3-1-5 16,-3 0-2-1,-1 3 5-15,-7-3-2 0,4 0-2 16,-7 1-1-16,-1-4 0 16,-2 0-2-16,-3-1-13 15,3-1-18-15,-2-1-30 16,2 0-85-16,3-1-158 15</inkml:trace>
  <inkml:trace contextRef="#ctx0" brushRef="#br0" timeOffset="153176.51">3714 10692 513 0,'1'1'90'15,"-1"0"-28"-15,-1-1-20 16,0 0-20-16,-1 2-8 15,4-2 2-15,-2 0 3 16,0 0 18-16,2 2 6 16,2-1 5-16,0 1-27 15,5 3 1-15,3-1-5 16,6 0-4-16,3 3 1 16,6 2-2-16,4 2-5 0,2 0-5 15,6 1 1-15,4 3-2 16,5 0 14-16,4 1-12 15,8 0 0-15,2 1-2 16,1 0-1-16,0 1 2 16,-4 1-1-16,-1-2 2 15,-1 2-2-15,3-2 1 16,-1 0 1-16,4-2 3 16,4 1-1-16,2-2 0 15,4 1-2-15,5-2 0 16,-1 3-1-16,-2 1-1 15,-4-2-1-15,-5 2-3 0,-5-3 3 16,-8-1 0-16,-3-2 0 16,-1-3 0-16,-4 0 4 15,1-4 3-15,-7 1 0 16,-6-5 2-16,-6 0-1 16,-8 0 13-16,-7 0-4 15,-6-3-1-15,1 2-3 16,-5 0-4-16,-1-2-3 15,1 2 1-15,-2-1-4 16,0 1-1-16,0 1-1 16,1 0-1-16,-1 0-3 15,-1 0-11-15,1 0-19 16,-3 0-14-16,-10 0-45 16,-3 1-80-16,-11-1-149 15</inkml:trace>
  <inkml:trace contextRef="#ctx0" brushRef="#br0" timeOffset="153926.29">4685 10726 556 0,'-1'-2'117'16,"-1"1"-40"-16,-1-1-14 16,2-1-20-16,1 3-14 0,0 0-6 15,0 0-2 1,0 0 0-16,0 0-2 0,0 0 0 15,0 0-1-15,0 3-7 16,0-3-1-16,0 0-4 16,0 0-4-16,1 5 4 15,2 4 8-15,0 2 4 16,3 4-12-16,1 3 2 16,4 2 4-16,1 0-6 15,0 4-1-15,4-3-2 16,0 1 2-16,0 0 3 15,-1-2-5-15,3-2 2 0,-2-3-2 16,-3-1-3-16,-5-4 2 16,1-1 1-16,-2-2-3 15,-5-3 0-15,1-1-1 16,-2-2 1-16,-1 1 2 16,0-1 0-16,0-1-2 15,-1 2 7-15,-2 2 1 16,-6 1-4-16,-6 2 2 15,-3 2-5-15,-6 0 1 16,-7 3-1-16,-6-1-1 16,0 2 0-16,-1 0-17 15,4 0-9-15,1 0-3 16,3 0-22-16,5-1-32 16,2 2-86-16,6-2-88 15</inkml:trace>
  <inkml:trace contextRef="#ctx0" brushRef="#br0" timeOffset="154556.47">4290 11364 499 0,'3'-6'95'15,"0"-1"32"-15,0 0-51 16,-3 2 2-16,0 3-24 16,0 0-15-16,0 2-6 15,0 0-13-15,0 0-12 16,0 0 5-16,0 3-6 15,0 6 29-15,0 3-19 0,-3 5-9 16,0 7-4-16,0 4 6 16,-2 5-10-16,-3 6 3 15,-2 0-3-15,0 1-19 16,-3 2-34-16,2-4-44 16,2-4-147-16,1-5-278 15</inkml:trace>
  <inkml:trace contextRef="#ctx0" brushRef="#br0" timeOffset="156868.6">6471 11064 370 0,'1'-4'87'0,"-1"3"-26"0,2-1-1 16,-2-1-13 0,-2 2 6-16,5-4-23 0,-4 4 18 15,1 1 3-15,0-3-25 16,1 1-21-16,-2-4 20 15,2-1-7-15,-2-4 8 16,-1 4-4-16,-5-5-10 16,2 2-5-16,-1-2 3 15,-2 0-2-15,-3 2-3 16,-1-1-2-16,1 3-3 16,-2 0 4-16,-2 5-2 15,2-2 2-15,-3 2-3 16,-1 0-1-16,-1 0 2 15,-3 1 4-15,-1-1 0 0,0 2-5 16,-1-1 5-16,-1 2-3 16,2 0 2-16,1 0-3 15,0 2-2-15,1-1 3 16,4 1-3-16,-2-1 1 16,2 1 5-16,1 1-6 15,0 0 2-15,2-2 0 16,1 0 1-16,-3 2-2 15,3 0 2-15,-4 0 0 16,-1 0-1-16,1 2-2 16,1 1 2-16,0-1-2 15,1 0 1-15,1 0-1 16,0 0 1-16,2 2 1 0,-5 1 1 16,2-1-2-16,-2 1 1 15,3 1-1-15,1 4-1 16,0-2 4-16,-2 3-4 15,2 1 6-15,0 2-3 16,-1 0-2-16,5 2 0 16,-1 0 4-16,0 3-4 15,2 3 2-15,1 2 3 16,-3 2-2-16,3 2-1 16,0-2 1-16,-1 4-2 15,1-1 3-15,0 0 0 16,-1-1-2-16,5 2 2 0,-1-3-2 15,0 1 3-15,3-2-2 16,5 0 1-16,-2-2 0 16,5 0 1-16,0-3-1 15,2 1-3-15,-2-1 1 16,7-1 0-16,-5 0-3 16,2-2 1-16,-3 1 0 15,5-2-1-15,0 0 0 16,0-2 2-16,2 0-2 15,-1 0 1-15,3-3-1 16,-3 0 2-16,0-1 3 16,0 2-1-16,0 1 6 15,-2-1-7-15,3 1-1 0,0 1 2 16,1 0-3-16,1-2 0 16,2-1 1-16,3 0-2 15,3-3 2-15,-1-2 1 16,2-3-1-16,-7-2 2 15,8-1-3-15,-6-4 0 16,3 0 2-16,-2-4 0 16,4 1-2-16,1-2 1 15,2-4-2-15,3 1 0 16,4-4 1-16,-1 2-1 16,-2-2 0-16,0 1 0 15,-2 1 0-15,-4-3 0 0,0 1 1 16,1-4-1-16,-1 1 1 15,2-4-1-15,3-1 0 16,-1 1 0-16,0-3-1 16,1-1 1-16,-2 0 1 15,2 1-1-15,-2-2-1 16,-5 1 1-16,3 3 1 16,-5-2 0-16,0 0-1 15,-6 2 1-15,3 2 1 16,-5-2 0-16,2 1-2 15,-3-2 0-15,0-2 0 16,-3-1 1-16,0-1-1 16,-3-1 0-16,-3-2 0 0,0 0 1 15,-1 0 0-15,-4 1-1 16,-1 0 1-16,0 1 0 16,-2 0-1-16,-2 0 0 15,0 0 1-15,-1 2 0 16,0-2-1-16,-2 1 0 15,-3 0 0-15,0-3 1 16,1 2-1-16,-2-2 1 16,0 2-1-16,-1-2 0 15,1 1-1-15,0 0 1 16,-1 3 0-16,-3 2 0 16,1 3 1-16,-4-1-1 0,-2 5-1 15,2 1 0 1,-8 2 0-16,-2 5 0 0,-5 0-1 15,-4 1 3-15,-5 4-1 16,0 1 0-16,-4 1 2 16,3 1-1-16,-3-1 1 15,1-2-2-15,-1-1-1 16,1-2 1-16,3 0-2 16,1 3-4-16,2 1-10 15,3 4-6-15,-1 8-10 16,1 5-2-16,1 6-2 15,0 7-13-15,0 4-40 16,4 6-84-16,4 4-115 16</inkml:trace>
  <inkml:trace contextRef="#ctx0" brushRef="#br0" timeOffset="158756.12">6927 10844 131 0,'-3'-8'347'0,"-1"-2"-242"16,-1 1-10-16,-1 2-68 15,0-1 11-15,0 0-7 16,-1 2 2-16,-2-3-4 15,1 1 4-15,-2-2-5 16,-3-2 0-16,-1 1-6 16,-2 1 4-16,-2 0-8 0,-2-1-2 15,-2 3-6 1,0 1-4-16,1 0 1 0,-3-1 4 16,0 5-7-16,0-2 1 15,0 1-3-15,-3 1-1 16,1-2 9-16,-3 5-7 15,-2-2 0-15,-1 2 3 16,-3 2-5-16,-5 1 1 16,2 2 2-16,0 1-4 15,5 0 4-15,1 3-4 16,2 1 0-16,1 1-1 16,0 3 4-16,1-3-3 15,4 3 0-15,-2-3 1 16,3-1 1-16,2-2 3 0,0-1-4 15,-1 1 2 1,2 1-3-16,0-1 3 0,-1 2-3 16,1 2 2-16,-3-2 0 15,3 2-1-15,-1 4 0 16,-1-1 3-16,-2 4-2 16,1 0-2-16,1 1 2 15,1 1-1-15,-1 0 4 16,0 0-2-16,1 1-2 15,-2 0-1-15,3-4 8 16,1 4-7-16,0-2 4 16,0 0-1-16,5 4-2 15,2-1 0-15,-5 1 0 0,6 4 4 16,-2-2-4 0,-1 1 3-16,-1 1-1 0,3 0-3 15,-1-2 3-15,1 5-4 16,2 2 1-16,1-2 0 15,4 3 0-15,1-1-1 16,1 2 1-16,3-4-1 16,3-2 2-16,0-1-1 15,0-3 1-15,4 0-1 16,-2 0 3-16,2-2 0 16,4 1-2-16,-1-1-1 15,0 2 1-15,1 2-1 0,2-3 0 16,-1 3 0-16,1-2 0 15,0-1-1-15,3-1 0 16,-2-2 0-16,-1-1 2 16,4-2-2-16,1-1-1 15,1-1 1-15,0-2 3 16,3-1-1-16,0-2-1 16,4-2 0-16,-1 0 0 15,1-1-1-15,0-1 0 16,1-4 2-16,-1 2-1 15,4-2 1-15,-2 0-1 16,3-3 0-16,2 3 1 16,3-6-2-16,-2 3 0 15,2-3 0-15,-2-2 1 16,-2 1-1-16,-3-1 2 0,1-1-1 16,-1-2-1-16,-1 3 0 15,2-2-1-15,-3 0 0 16,5-1 1-16,-2 2-3 15,0-1 3-15,-2 0-1 16,-1 0 0-16,-4 0-2 16,1-2 3-16,-1 1 1 15,-2-1-1-15,0-1-1 16,3 0 0-16,0-2-1 16,1 0 1-16,2 0-6 15,1-1 7-15,-2 0 0 16,1 0 1-16,-5-1-3 0,2 1 1 15,-5-1 1 1,1 1 0-16,-1-2 0 0,1 1 0 16,-2 0-1-16,2 0 0 15,-2 0-1-15,0 1 2 16,-4 1-4-16,3 0 4 16,-2-2 0-16,0 3 2 15,0 0-4-15,0 0 1 16,-3 0 0-16,6-1 1 15,-5 0 0-15,-2-1 0 16,5 2 1-16,-3-3-1 16,-2 1 0-16,1 0 0 15,0-3-1-15,-2 0 3 0,1-1-7 16,-1-1 9 0,2-1-4-16,0 0 0 0,-2-1 0 15,1-2 1-15,0 2-1 16,-1 0 0-16,-3 2 0 15,-1-3-1-15,1 0 0 16,-2 0 1-16,-2-1 0 16,2 0-3-16,-4-3 3 15,1 0 1-15,-1-5 1 16,-2 2-1-16,-1-1-1 16,-2 2 0-16,2 0 1 15,-6 1-1-15,1 3 0 0,-2 0 0 16,-1 1 7-16,-2-2-7 15,0 5 2-15,0-2-1 16,-1 0-1-16,-3 0 1 16,2 1-2-16,-3-1 1 15,-4 3 0-15,1 0 2 16,-4 2-1-16,-2 3-1 16,-2 2 0-16,-4 2 1 15,0 4-1-15,-7 2 0 16,-3 4-7-16,-5 2-2 15,-2 5-20-15,-4 5-7 16,0 6-24-16,-2 3-24 16,2 7-106-16,-2 2-135 0</inkml:trace>
  <inkml:trace contextRef="#ctx0" brushRef="#br0" timeOffset="159625.56">6320 11269 568 0,'3'-9'95'16,"3"-2"-49"-16,-4 0-12 15,1 2-2-15,-2-1 12 16,1 3-1-16,-2 2-3 15,-2-1-24-15,-2 3 15 16,-4 1-29-16,-2 0 6 16,-4 4 3-16,-5 3-3 15,-2 5 1-15,-3 5-5 0,0 2 2 16,2 2-3 0,4 4-1-16,1-3-1 0,7 2-1 15,4-5 0 1,3-2 2-16,0-2 1 0,6-5-2 15,0 0-2-15,0-3 3 16,3-4-2-16,3-2 10 16,0-3-7-16,4-5-2 15,1-2 0-15,1-3 1 16,0-3 1-16,-2 0 0 16,2 0-1-16,-2 2 2 15,-2 5 0-15,-5 0 2 0,-2 6-2 16,-1 1-4-1,-1 1 0-15,-1 2 0 0,-1 0 0 16,-1 0-4-16,2 2 4 16,-1 2 2-16,2 2 5 15,-1 7-5-15,1 0 5 16,-2 7 2-16,0 0 4 16,-2 6-3-16,-1 3-1 15,0 5-4-15,-4 3 0 16,1-1 1-16,0 1-5 15,0-3 7-15,-3-7-8 16,3-4 4-16,3-9-2 16,-1-3-2-16,2-7 6 15,2-3-3-15,0-1 11 16,0-1 2-16,2-1 0 0,-1-3-5 16,4-3-11-16,1-6-1 15,5-9-1-15,1-3-7 16,5-3-6-16,1-3-12 15,4 1-11-15,1 2-8 16,5 3-46-16,-2 6-149 16,-1 5-260-16</inkml:trace>
  <inkml:trace contextRef="#ctx0" brushRef="#br0" timeOffset="160271.23">6516 11575 546 0,'0'-6'156'15,"-5"2"-56"-15,5-1-25 16,-3 2-44-16,3 3-4 16,0-2-13-16,0 4-12 15,0 1 2-15,-6 1 14 0,-3 4-6 16,0 4 4-16,-3 2 3 15,-6 3-7-15,3 0-5 16,-1-1-4-16,-2 1 4 16,3-3-4-16,-1 0-3 15,7-5 0-15,3-1 0 16,2-3 0-16,3-2 0 16,1-2 0-16,3 2 3 15,2-2 0-15,7-1-2 16,3 0 2-16,7-1-3 15,1-2-15-15,3 0 8 16,-2-1-22-16,0 2 1 16,-2 2-23-16,-4 0-61 15,2 0-19-15,-5 2-62 16</inkml:trace>
  <inkml:trace contextRef="#ctx0" brushRef="#br0" timeOffset="160565.01">6654 11642 572 0,'0'-9'160'0,"-3"1"-22"15,3-2-79-15,0 3-19 16,0 0 3-16,0 2-10 0,0 1-11 15,0 5-17-15,0-1-5 16,0 0-4-16,0 2 1 16,0 4 0-16,0 3 6 15,-5 6-2-15,5 3-1 16,-4 3-39-16,0 1-21 16,-4 2-81-16,-1 3-70 15,-1 0-218-15</inkml:trace>
  <inkml:trace contextRef="#ctx0" brushRef="#br0" timeOffset="164187.66">7223 11327 468 0,'-2'-5'82'0,"1"1"0"0,-2-3-19 15,1 1-29-15,1 4-1 16,-1-1 23-16,1 0-16 16,-1 0 2-16,2 1-10 15,2-1-1-15,-1 1-11 16,2 0-7-16,-1 0 6 16,-1 1-11-16,1 1-2 15,1-2-4-15,3 2 6 16,4 2 2-16,5-2-10 15,9 0 2-15,4 0 0 16,5 0 4-16,4 0-6 16,6 0 2-16,4 0 3 15,2 0 4-15,4 1-3 0,1 1 3 16,-4 2-7-16,-4-1-2 16,-11 2 0-16,-7 1 0 15,-5 1-1-15,-8 1 1 16,-4-2 1-16,2 2 2 15,-5 4-1-15,5 2 1 16,-4 3 0-16,-1 2-3 16,2 2 4-16,0 6-3 15,-4-2 1-15,2-2 2 16,-2 1-1-16,1-2 2 0,-3-3 0 16,-1-2 0-1,-1 0 3-15,-2 0 1 0,0-1 2 16,-3-1 0-16,-2 0-2 15,-3 1 2-15,3 0-2 16,-4-1-2-16,-3-2 1 16,2 2-1-16,-4-2-2 15,1 1 3-15,-1-3-4 16,0 2 7-16,0-1-2 16,-2-1 1-16,4-1-3 15,-2-2-1-15,-2 1 1 16,2-3-1-16,-2 0-2 15,1-2 2-15,0 1-5 16,0-3 1-16,-1 2 0 16,2-1-2-16,0-1 4 0,-3-2-1 15,1 3-3-15,-1-3 1 16,1 0 1-16,-2 0-2 16,2 0 0-16,-1-2-1 15,5 2 2-15,2 0-1 16,-1 0 1-16,4-1 3 15,1 1-4-15,-3 0 0 16,0 1 1-16,2-2-1 16,-4 1 1-16,-1-2 1 15,2-1-1-15,-3 3 0 16,2-4-1-16,0 3 0 16,1 0 0-16,1-2 0 0,3 0-4 15,0 0-10 1,-1 1-13-16,1 0 5 0,0-1-12 15,2 1 6-15,-1 0 5 16,2-1-2-16,-4 0-5 16,2-2 15-16,-2 1-2 15,-1-2 0-15,-1 0-9 16,2 1-2-16,1 2-20 16,0 1-36-16,1 1-117 15,3 2-232-15</inkml:trace>
  <inkml:trace contextRef="#ctx0" brushRef="#br0" timeOffset="164847.34">7516 11648 667 0,'0'-2'136'0,"-1"-2"-45"16,-1-1-37-16,1 3-23 0,-1 2 4 16,2-2-10-16,-1 4-6 15,1-2-6-15,-2 0 5 16,2 0-5-16,-1 0 2 15,-5 2-9-15,-5 1 3 16,1 1-9-16,-6 4 4 16,-2 2 1-16,-5-3-3 15,0 3-2-15,-4 1 1 16,-3 0 0-16,-1-2 7 16,-1 0-8-16,4-1 1 15,1 0 0-15,4-1-1 16,0-1 0-16,5 0 0 15,3 0 0-15,0-1 2 16,5 1-2-16,2-3 0 16,-1 0 0-16,3 0 0 0,3-3 4 15,2 0-9-15,-1 0 7 16,1 0-5-16,2 0 3 16,-1 3-1-16,0-1-1 15,0 0 2-15,0 5 1 16,2 3 1-16,-1 0-1 15,3 6-2-15,1 1 3 16,4 2 2-16,3-1 0 16,3 1-3-16,0-1 4 15,4 0-2-15,2-2-2 16,3-1-1-16,0-1 1 16,0-2-1-16,1-1-8 0,-4-3-17 15,1 2-12 1,-2-6-25-16,-5 2-27 0,1 1-132 15,-2-1-220-15</inkml:trace>
  <inkml:trace contextRef="#ctx0" brushRef="#br0" timeOffset="165417.44">8268 11755 738 0,'-3'-9'133'0,"1"-1"-48"15,1 0-58-15,-1 3 12 16,2 4-2-16,0-1-8 16,0 4-12-16,-1-2-5 15,1 4-4-15,-3-2-1 16,3 3-6-16,0 1 4 15,-4 6 27-15,-1 4-25 16,-1 6-3-16,-2 5-3 16,-1 3-1-16,-1-1-15 0,4 2-22 15,-1-3-25-15,0 1-46 16,2 0-137-16,-2-3-307 16</inkml:trace>
  <inkml:trace contextRef="#ctx0" brushRef="#br0" timeOffset="181260.9">5127 8997 159 0,'0'0'43'0,"0"-2"-2"16,0 2-4-16,0 0-17 15,0 0-1-15,0 0-1 16,0 0-2-16,0-1 1 15,0 1-11-15,0 0 13 16,0-1 16-16,0 0-12 0,-3 1 1 16,3-2 5-16,0 2-9 15,0-1-3-15,0 2-4 16,0-1-6-16,0 0-2 16,0 0 0-16,0 0 1 15,3 0 1-15,-3 0 1 16,0 0-1-16,0 0 5 15,0 0 5-15,0 0 9 16,0 0-2-16,0 0-3 16,-3 0-2-16,3 0-5 15,0 0-1-15,0 0 2 16,-4 0-2-16,4 0 0 0,0 0-1 16,0 0-1-1,0 0-5-15,0 0-2 0,0 0 1 16,0 2-1-16,0-2 2 15,0-2 1-15,0 4 1 16,0-2 1-16,0 0-3 16,0-2 0-16,0 4-3 15,0-2 2-15,-1 0 0 16,0-2-1-16,2 2-2 16,-1 0 1-16,0 0 1 15,0 0-3-15,0 0 3 16,-1 2-3-16,1-2-1 15,0 0 1-15,0 0 0 16,0 1 0-16,0-1-1 16,0 0 0-16,0 0 0 0,0 0 0 15,0 0 0-15,0 0 0 16,0 0 0-16,0 0-1 16,-2 0 0-16,2 0-2 15,0 0 3-15,-1 0-5 16,1 0-5-16,1 0-7 15,1 0-5-15,-2 0-19 16,1 0-17-16,0 0-5 16,3 1-39-16,-4 0-83 15</inkml:trace>
  <inkml:trace contextRef="#ctx0" brushRef="#br0" timeOffset="186658.23">4985 9070 265 0,'0'-1'94'16,"0"1"-62"-16,0-1-9 15,0-2-10-15,3 3-6 16,-1-2 5-16,2 1 2 16,-2 1-4-16,-1-2 8 15,2 2 7-15,-3-1 7 16,0 1 9-16,2-1 9 15,-2 1-6-15,0 0-7 16,0 0-4-16,0 0 0 16,1 0-3-16,-1 0-3 15,-1 0 0-15,1 0-5 0,1-2-5 16,-2 4 2-16,1-2-5 16,0 0 4-16,0 0-2 15,-2 1-1-15,2-1-1 16,0 0 0-16,-1 0-2 15,1 0-2-15,0 1-2 16,-2-1 0-16,2 0-2 16,-1 2-2-16,-1-1 2 15,-2 1-4-15,2 2 4 16,-4 0-2-16,2-1 0 0,1 1-4 16,0-2 3-1,0 3-1-15,0-2 2 0,0 3 0 16,-2-1-1-16,-1 3 0 15,-1-2-2-15,1 2 1 16,1-2-1-16,1 2 1 16,-1-1-1-16,0 0 1 15,-1-1 0-15,1 2-2 16,-1-1 1-16,0 0 1 16,3 0 2-16,-2 0-2 15,-2 1 0-15,1 1 0 16,-1-1-2-16,2 1 2 15,-2-1 1-15,-2 1-2 16,4 2-1-16,-1-2 2 16,-1 3 1-16,-2 0-1 0,0-1-1 15,0 1 3 1,-1 1 0-16,1 2-1 0,-2-1 1 16,1-2-2-16,1 1 1 15,0-1-2-15,-1 1 0 16,1-2 0-16,-5 1 3 15,-16 23-2-15,22-31-2 16,2 3 4-16,1-3-1 16,-1 1 2-16,-7 5 2 15,1 0-7-15,-2-2 2 16,2 1-1-16,2-2 1 16,-2 0 0-16,0 1 1 0,1-1-3 15,-2 2 2-15,1-1 2 16,-1-2-3-16,-2 2 1 15,3-1 1-15,-3 1-2 16,0 0 2-16,-1 1-1 16,-2 2-2-16,1-1 3 15,-1 0-2-15,2 0 0 16,-2 0 2-16,2 0-2 16,-2-1-1-16,3 0 4 15,0-2-4-15,1-1 0 16,3 1 3-16,2-4-2 15,0 1 2-15,-3 1-3 16,5-2 1-16,-3 1-1 0,-1 1 1 16,-3 0-1-16,5 2 0 15,-3-3 1-15,0 2-2 16,2-4 2-16,1 1 1 16,1 0-1-16,1 0-1 15,-3-2 1-15,1 1-1 16,1 3 0-16,0-2 0 15,0-1 1-15,-1 1-2 16,1-2 2-16,-2 1-1 16,1-1 0-16,3 2 1 15,-3-1-1-15,0 1 0 16,0 0 0-16,0 0 1 0,2 1-1 16,-2-2 0-1,3 2 0-15,-3-1-1 0,0 1 1 16,0-2 0-16,0 3 0 15,1 1 0-15,-2-1 0 16,3-2 0-16,-1 0 1 16,-1 0-1-16,2 0 1 15,-1 1-1-15,1-3 0 16,-5 2-1-16,4-2 1 16,-2 2 1-16,-2-1-1 15,2 1 0-15,-1-1 0 16,4 0 1-16,-2-1-2 15,0 2 3-15,1-1-4 16,-3-1 5-16,6 2-3 16,-3-3 2-16,0 3 0 0,-1-1-2 15,1 1 1 1,-1-1 1-16,0 0 0 0,3 1 0 16,2-2 1-16,-1-1-2 15,4 1 0-15,-1-1 0 16,1 2 0-16,-1-1 2 15,2-1-1-15,-3 2-1 16,-2 0 2-16,0-2-1 16,2 1 0-16,-2 2 7 15,3-3-3-15,1 1-2 16,1-1-2-16,0 0-2 16,0 0 4-16,1-1-4 0,-2 1 0 15,1 0 1-15,1 0-1 16,-1 0 0-16,0 0 0 15,0 0-1-15,2 0-1 16,-2 0-5-16,2-1-40 16,-2 2-27-16,0 1 15 15,3 2-39-15,6 3-93 16,5-4-234-16</inkml:trace>
  <inkml:trace contextRef="#ctx0" brushRef="#br0" timeOffset="187932.17">4523 9469 368 0,'0'-4'84'0,"0"1"-26"16,0 1-4 0,0-2-5-16,0 1-2 0,4 0 21 15,-4-2 0-15,0 3 1 16,0-1-11-16,0 2-25 15,0-2 0-15,-4 2 0 16,4-3-10-16,-3 4-6 16,1-3-6-16,1 3 5 15,-1 0-4-15,1-2-4 16,-2 2 8-16,0 0 0 16,1-1-5-16,-2 1-1 15,0-2 1-15,3 2-2 16,-3 0 0-16,1 2-6 15,0-2 2-15,0 0 0 16,-3 0 0-16,1 0 0 0,-1 1-1 16,-1 1 0-1,0 1 0-15,2-1-3 0,-1 1 1 16,0 0-1-16,-1 1 0 16,2 1 2-16,-4 4 0 15,0 1 1-15,-1 4 1 16,-2 1-2-16,4 3 3 15,-3 0-2-15,2 1-1 16,-2 1 2-16,-1 2-4 16,2-3 3-16,1 1-3 15,-1-3 2-15,2-1-1 16,-1-4-1-16,6 1 2 16,-1-4-3-16,1-1 0 15,0-1 0-15,1 0 0 0,1-2-1 16,-1 0 0-16,2-1 0 15,0-1 0-15,2-1 0 16,-2 1 1-16,1-1 0 16,4-1 1-16,2 2 2 15,2 0-1-15,8 0 1 16,3-1 1-16,3 1-3 16,2-3-1-16,-2 0 0 15,2 2 0-15,-1-1 0 16,-1-1 1-16,-3 2-1 15,1-2-3-15,-2 0-11 16,-2 0-7-16,-1 0-11 16,-2 0-7-16,-3 0-3 0,0 0-2 15,-2 1-8-15,1 0-16 16,1 1-33-16,-2 1-42 16,2-1-37-16,0 1-95 15</inkml:trace>
  <inkml:trace contextRef="#ctx0" brushRef="#br0" timeOffset="188300.31">4897 9624 635 0,'-3'-5'134'0,"3"0"-32"16,-4 1-43-16,3-1-16 15,1 4 0-15,0-2-9 16,0 3-14-16,0 0-7 16,1 0 0-16,-2 1-5 15,1 4 1-15,-2 3 18 16,0 3-12-16,-1 6-8 15,2 5 3-15,-2 2-5 16,1-1-3-16,-1 3-1 0,3-2-1 16,0 0-3-16,0-4-16 15,0 4-13-15,3-5-13 16,-1 1-24-16,1-3-75 16,0-1-161-16</inkml:trace>
  <inkml:trace contextRef="#ctx0" brushRef="#br0" timeOffset="190199.16">3231 9803 194 0,'0'0'59'0,"0"-2"-46"0,0 2 0 16,0 0-6-16,0 0 6 15,-3 2 15-15,3-1 1 16,0 1 7-16,0-2 3 16,-3 0-12-16,3 0-9 15,0 0 3-15,0 0 4 16,0 0-4-16,0 0-9 15,0 0 4-15,0 0-2 16,0 2-2-16,0 0 2 16,-2-1-1-16,1 3 13 15,-1-2 1-15,2-2 6 16,-2 1 2-16,2 0 5 16,0-1 3-16,0 0-6 15,0-1-2-15,0 1-6 0,0 0 0 16,0 0-3-16,0-1-3 15,0 1-1-15,0-2-6 16,2 0-8-16,1-3-5 16,2-3 3-16,0-3 2 15,4-1 3-15,-1 0-3 16,3-3-1-16,-1 0-2 16,2-1 3-16,0-1-3 15,2 0-1-15,2 0 1 16,-2 0 0-16,3 0-1 15,-2 1-1-15,2 2 0 16,-3 0-2-16,0 2 2 16,-2-2 0-16,1 3-1 15,-2 2 0-15,1-3-1 16,0 0 0-16,0 1-1 0,2 0 2 16,0-1-2-16,1 0 1 15,0-1-1-15,-2-1 1 16,2 2-1-16,0-3 0 15,-3 3 1-15,2-2-1 16,0-2 0-16,0 2 0 16,2-1 0-16,-2-1 1 15,0 2-1-15,2 2 0 0,-2-2-3 16,1-1 3 0,2 1 1-16,2 2 1 0,-4 0-2 15,6-1 0 1,-3 1-2-16,1 0 3 0,-1 0-1 15,0 2 0-15,0-2 0 16,-3 3-1-16,1-2 2 16,-1 0-3-16,0 1 4 15,0 1-5-15,-2-1 5 16,1 0-2-16,-1 1 0 16,1-1-3-16,-4 0 3 15,3 2 3-15,-2-1-3 16,2 1 0-16,-1-1-2 15,0 1 2-15,0-1 0 16,3 1 0-16,-1 0 0 16,-1-2 0-16,4 1 1 0,-1-1-1 15,0 0 0-15,1 0 0 16,2 0 0-16,-4 1 0 16,2 1 0-16,0-2 1 15,-2 1 2-15,1 1-2 16,-4-1-1-16,-2 2 1 15,4 0-3-15,-3-1 2 16,0 2-2-16,0 0 4 16,0-1-1-16,0 1 0 15,-2 1-1-15,0-1 0 16,-1 1 0-16,2 2-2 16,-2-1 2-16,-1 1 1 15,2-1-1-15,-2 1-1 0,1 0 1 16,0 0 0-16,0 0-3 15,0 0 5-15,1 1-2 16,-3-3 1-16,6 2 0 16,-3 1-1-16,-2 0 0 15,2-1 0-15,-2 1 0 16,1-1 0-16,0 1-4 16,0 1 4-16,-2-1 3 15,0 1-3-15,0 0 0 16,-1-1 0-16,2 2 0 15,-1 0 0-15,0 0 0 16,-1 0 0-16,-2 0 1 16,1 0-3-16,0-3 3 0,-2 3-1 15,-2 0 2-15,1 0-2 16,-1 0-3-16,-1 0-4 16,1 0-36-16,-4 3-37 15,-2 0-43-15,-5 4-186 16</inkml:trace>
  <inkml:trace contextRef="#ctx0" brushRef="#br0" timeOffset="191218.29">3764 9092 426 0,'0'-2'51'15,"0"-1"-1"-15,2 1-8 16,1-3 3-16,-1 3 5 16,1-1-13-16,-2-2 6 15,1 3 12-15,-2-1-21 0,1 0 10 16,-1 0-24-16,0 0 2 15,-1 0-6-15,1 1 20 16,-2-3-14-16,1 4-12 16,1-2 19-16,-2 1-10 15,1 1-7-15,-1 1 2 16,2 0 2-16,0 0-11 16,0 0 3-16,-1 0-4 15,1 0-1-15,1 0-1 16,-1 0-1-16,0 1 2 15,2-1 2-15,1 2 7 16,1 1 1-16,1 0-3 16,4 2-3-16,1-2 1 0,2 3-4 15,-1-3-1-15,5 2 3 16,-2 1-2-16,2 0-2 16,-2-3-1-16,2 4 3 15,-3-2-4-15,-1 0 2 16,0 2 0-16,0-3-2 15,-3 0-1-15,-3 0 1 16,3 1 4-16,-2-2-4 16,-2 2 0-16,-1-2-1 15,1 0 2-15,-4 1-1 16,2-1 1-16,-1-1-1 16,1 3 0-16,0-2 0 0,-1 0-1 15,0 3 1 1,-2 0 0-16,0 1 6 0,0 0-5 15,0 0-1-15,-2 1 1 16,-2 2 4-16,0 2-3 16,-4 0 0-16,1 0-2 15,-2 1 2-15,0 2-2 16,-3 0 0-16,4 0-4 16,-2-1-17-16,1 1-9 15,0-2-11-15,4 0-12 16,1-4-38-16,1 2-100 15,0-5-141-15</inkml:trace>
  <inkml:trace contextRef="#ctx0" brushRef="#br0" timeOffset="192402.81">3623 8897 432 0,'-1'-2'88'16,"-1"2"-17"-16,1-2-9 16,-1 2-17-16,0-2 0 15,2 2 6-15,0 2-5 16,-1-2-1-16,1 0-3 15,-2 0-8-15,2 0-3 16,-2 0-4-16,2 0-7 16,0 1-9-16,-1 0-4 0,-1 4 4 15,-4 1 5-15,3 2-7 16,-2 1 1-16,1 0-7 16,-1 1 2-16,3-2-1 15,2 1 4-15,0-1-5 16,2-1 2-16,-1 0 0 15,1-1-1-15,3 0 3 16,-3-2 1-16,2 1-2 16,2-3 2-16,2 0-2 15,0-2 6-15,4-2-6 16,3-2-5-16,0-2 4 16,1-1-4-16,1-2 4 15,-1-2-5-15,-2-2 0 0,-5 3 2 16,6-4 0-16,-5-1-1 15,-1 3 1-15,-3-2-2 16,0 0 1-16,-6 3-1 16,0-1 2-16,-2 0-2 15,-1 3 0-15,-1 0-1 16,-3 2-2-16,-2 1 1 16,-2 4-3-16,-1 0 3 15,-1 5-4-15,-6 3 3 16,2 2-3-16,-2 3-10 15,5 3 0-15,-2 0-6 0,4 3-1 16,2-2-7 0,-1 0-19-16,8-1-21 0,-1 1-44 15,3-2-53-15,2 1-44 16</inkml:trace>
  <inkml:trace contextRef="#ctx0" brushRef="#br0" timeOffset="-164056.52">3838 10352 283 0,'0'-4'177'0,"0"2"-98"15,-3 0-43-15,3 1-24 16,3 1-10-16,-3 0-2 16,2 0 4-16,1 1-3 15,-1 1 2-15,5-1-3 16,0 2-2-16,0 0 2 16,-1-1-38-16,2 1-29 15,2 0-73-15</inkml:trace>
  <inkml:trace contextRef="#ctx0" brushRef="#br0" timeOffset="-163847.41">4329 10268 555 0,'4'-7'92'16,"-4"0"-30"-16,0 1-28 15,0-2-34-15,0 5-5 16,4 1-5-16,4 0 10 16,4 1-29-16,4 0-78 15,4-1-18-15,7-1-98 16</inkml:trace>
  <inkml:trace contextRef="#ctx0" brushRef="#br0" timeOffset="-163675.72">4796 10179 348 0,'4'0'98'15,"-4"-1"-73"-15,3-1-15 16,2 2-10-16,2-2-2 16,5-1-39-16,4 0-70 15,7 0-12-15,1-1 110 16</inkml:trace>
  <inkml:trace contextRef="#ctx0" brushRef="#br0" timeOffset="-163548.86">5142 10112 200 0,'28'-6'129'0,"-4"1"-41"15,-11 2-3-15,-5 0-24 16,-8 0-34-16,3 3-26 16,3-2-1-16,0 1-20 15,3-1-54-15,2 1-81 16</inkml:trace>
  <inkml:trace contextRef="#ctx0" brushRef="#br0" timeOffset="-163397.55">5616 10007 119 0,'29'-8'233'16,"-10"3"-133"-16,-9-2-26 15,-4 5-27-15,-6-1-42 16,0 3-5-16,3-1-42 0,0 1-23 15,3 0-160-15</inkml:trace>
  <inkml:trace contextRef="#ctx0" brushRef="#br0" timeOffset="-163245.66">6104 9914 292 0,'-4'-2'234'15,"-2"1"-210"-15,4 0-24 16,0-2-56-16,6 2 33 0,9 0-218 16</inkml:trace>
  <inkml:trace contextRef="#ctx0" brushRef="#br0" timeOffset="-162936.47">6996 9646 426 0,'7'-7'72'15,"-3"-5"-52"-15,-4 12-20 16,2 0-7-16,-2 0-40 16,3 0-21-16,3 0-89 15</inkml:trace>
  <inkml:trace contextRef="#ctx0" brushRef="#br0" timeOffset="-162784.99">7203 9559 264 0,'3'-3'134'0,"0"0"-87"15,0 0-24-15,0 0-23 16,3 0-27-16,4 1-156 15</inkml:trace>
  <inkml:trace contextRef="#ctx0" brushRef="#br0" timeOffset="-162626">7562 9462 440 0,'11'-6'70'0,"0"-2"-35"15,-3 3-16-15,3 0-11 0,2-2-8 16,1 4-63-16,-1 1-78 16</inkml:trace>
  <inkml:trace contextRef="#ctx0" brushRef="#br0" timeOffset="-162461.58">7968 9382 338 0,'2'-2'127'0,"-1"-1"-75"16,-1-1-33-16,2 3-19 15,-1 1-18-15,-1 0-80 16,2 0-170-16</inkml:trace>
  <inkml:trace contextRef="#ctx0" brushRef="#br0" timeOffset="-162102.86">8165 9334 380 0,'6'-3'89'0,"-3"1"-43"16,-3 0-13-16,0 1 1 0,0 1-5 15,0 0-8 1,0 0-17-16,0 0-4 0,0 0-42 15,0 1-17-15,0-1 3 16,0 2 11-16,0-2-40 16,3 0 51-16,-1-2 32 15,1 2-32-15,0-3 12 16,1 1 22-16,1-1 4 16,0 0 12-16,-1 1 28 15,1-1 1-15,-2 2-1 16,0 1-23-16,0 0-11 15,-1 0-7-15,-2 0 0 16,3 0-3-16,-1 0 2 16,-1-3-5-16,-1 3 0 0,3 3-44 15,-2-3-101-15</inkml:trace>
  <inkml:trace contextRef="#ctx0" brushRef="#br0" timeOffset="-152914.41">10842 8741 230 0,'0'0'70'16,"0"0"-12"-16,0-1-1 15,0 1-16-15,0 0-5 16,0 0 0-16,0 0 7 16,0-1-11-16,1 0 3 15,-1-1 4-15,0 1 2 16,0 1 7-16,0-2-6 15,0 2 0-15,0 0-10 16,0 0-8-16,-1 0 3 16,1 0-6-16,0 2-6 0,0-2-2 15,0 0-2-15,0 1-1 16,0-1 0-16,0 0-4 16,0 0-5-16,3 0 9 15,2-1-2-15,4 1-1 16,3 0-5-16,3-2-1 15,4-1 1-15,2 2-1 16,0-4 0-16,1 2-1 16,0 0 0-16,-3 0-1 15,-5 0-3-15,-2 2-1 16,-5 1-2-16,-1 0-6 16,-2 0-8-16,-4 0-16 0,0 0-33 15,-3 1-13-15,0 2-77 16,-1 1-10-16</inkml:trace>
  <inkml:trace contextRef="#ctx0" brushRef="#br0" timeOffset="-152494.68">10847 8774 300 0,'-2'1'78'15,"0"2"-18"-15,2-1 11 0,-1 0-16 16,0-2-7-16,1 3 10 16,0-3-5-16,0 2-2 15,0-1-5-15,1 0-6 16,-1 1-3-16,1-2-11 15,1 3-2-15,3-3 4 16,3 3-6-16,3-1-5 16,3 0-7-16,1-2 3 15,6-2 1-15,1 0-4 16,2-1-1-16,0-2-3 0,4 1-2 16,-2 1 0-1,2-2-3-15,-5 0-1 0,-3 3 1 16,-5 0-1-16,-6 2-5 15,-3 0-13-15,-3 0-30 16,-3 0-28-16,-3 0-66 16,-4 3-90-16</inkml:trace>
  <inkml:trace contextRef="#ctx0" brushRef="#br0" timeOffset="-122889.2">3741 10384 159 0,'0'0'157'16,"-3"0"-109"-16,3 0 0 0,0 0 15 16,0 2 15-16,0-4 17 15,0 4-25-15,0-2-13 16,-4 0-11-16,8 0-11 16,-4 0-18-16,0 0 4 15,-4 0-14-15,4 0 6 16,0 3-7-16,0-3 3 15,0 0 0-15,0 0 6 16,0 0-4-16,0 2 1 16,0-2 3-16,0 2-3 15,0-1-2-15,4-1 7 16,-4 0-3-16,0 2-1 0,0-2-1 16,0 0 1-1,3 0-1-15,0 1 2 0,2-1-2 16,1 3-3-16,3-3-4 15,1 0-3-15,-1 0 1 16,6 0 0-16,-2 0 0 16,5 0-2-16,0-2 2 15,3 0-3-15,1-1 0 16,-4-1 3-16,0 1-2 16,-3 1 1-16,-2 1 2 15,-2-2-1-15,1 0-3 16,3 0 2-16,2 1 1 15,3-3-3-15,4-1 1 16,1 0-5-16,2-1 10 16,0-1-6-16,-3 1 0 0,0-1 0 15,-2 1 2 1,0-1-2-16,-2-1 0 0,2 2 0 16,-1-2 0-16,2 2 0 15,-1 0 0-15,2 1 0 16,1-1 0-16,0 2-1 15,-2-2 2-15,2 1 0 16,-1 1 0-16,1-1-1 16,-1 1 0-16,-3 0 1 15,3-1-1-15,-2-1 0 16,2 2 0-16,-4-3 1 16,2 1-1-16,-3 2 1 0,-2 0 0 15,-1-2-1-15,1 2 0 16,0 0-1-16,0-2 1 15,5 2 1-15,2 1-1 16,0-2 0-16,-3 1-1 16,3 3 1-16,-5-2 2 15,4 1-2-15,-4 0-1 16,0 1 1-16,1-4 1 16,4 0-1-16,-1 1-1 15,4-1 0-15,0-3 2 16,3 4-2-16,-2-2 2 15,-1 1-3-15,-3 0 2 16,-2 1 0-16,1 1-1 0,-4-2 1 16,4 2 0-16,-4-2 1 15,3 2-1-15,-2-1 1 16,2-2-1-16,0 2 0 16,1 0 0-16,2-2 0 15,1 2-3-15,0 0 3 16,0-3 3-16,-3 2-3 15,2-2 0-15,-2 3 0 16,1-2-2-16,-2-2 2 16,1 3 0-16,-1 0 2 15,2-2 0-15,3 1-2 16,0 2 0-16,0-3 1 0,1 2-1 16,-2-1 0-1,-1 3 0-15,-1-1 0 0,-1 1 0 16,1 0 0-16,-1-1 0 15,2 0 0-15,2 0 0 16,3 0 0-16,0-1 0 16,-1 2 0-16,0 0 0 15,-4-2 2-15,2 1-2 16,-6 1 0-16,4-1-1 16,2-1 1-16,3 0 0 15,3-1 0-15,0 2-1 16,4-1 2-16,1 0-2 15,-2 1 1-15,0-1-1 0,0-2 2 16,-5 2-2 0,-1 0 2-16,-1-2-1 15,-1-1 0-15,-1 1 0 0,1-1-1 16,5 2-2-16,0-1 3 16,1 1 0-16,-1 0 2 15,-2 0-1-15,-1 2 0 16,-2-3-1-16,-2 1 0 15,0 2-1-15,-2-1 1 16,0 0 0-16,-1 1 1 16,2-2-1-16,3 1 2 15,1 0-3-15,2-1 2 0,0 0-1 16,2 2 1 0,-2-3-1-16,-1 3 1 0,-1-2-1 15,-5 2 1-15,-1 1-1 16,-3-4 0-16,1 0 0 15,-1 2-4-15,0-2 4 16,2 1 0-16,0 0 3 16,1 2-2-16,-1-1-1 15,2 2 0-15,0-3 0 16,-2 4 0-16,-1-1 0 16,3-1 0-16,-1-2-1 15,3 2 0-15,-3 0 0 16,2-2 2-16,-1 3-2 15,-2-2 1-15,-4 2-1 16,3-1 1-16,0 0 2 0,-4-2-2 16,0 2 0-16,0 0 0 15,1-2 0-15,-1 2 0 16,-3 1 0-16,5-4-3 16,-2 5 3-16,2-3 0 15,-1 0 3-15,1 1-3 16,4-1 0-16,-1-1 0 15,-2-1 0-15,2 2-2 16,0-3 3-16,-2 2-1 16,-1-1 4-16,2 1-4 15,-3-2 0-15,3 1 1 16,-1 2-1-16,0 0 1 16,-2-1-1-16,-4 3 0 15,3 1 0-15,-5 0-1 0,3-2 2 16,-4 2 0-16,-1 0 0 15,2 0 0-15,-3 2 0 16,0 0 4-16,1 0-2 16,1-3 1-16,-1 4-3 15,2-3 3-15,0 1-4 16,0 2-1-16,-3 0 1 16,0 0 0-16,-3 0-7 15,4-1 4-15,-4 1-12 16,-1 0-13-16,-4 1-4 15,-1-1-30-15,-6 2-41 0,-13 3-172 16</inkml:trace>
  <inkml:trace contextRef="#ctx0" brushRef="#br0" timeOffset="-121915.59">6556 9574 323 0,'0'-1'106'15,"-3"-2"-31"-15,6 0-9 16,-3 0 10-16,4 0-4 16,-1 1 9-16,0-1-7 15,0 0-16-15,-1 0-7 16,-2 2-2-16,0-1-15 16,0 2-8-16,-2 0-12 15,1 2-5-15,1-2-7 0,-2 2 1 16,-1 3 5-16,-4 3 5 15,1 2-8-15,-5 4 3 16,-5 3 1-16,-2 2-3 16,-7 0 0-16,-5 1 0 15,-5-1 2-15,1 0-4 16,0-2-2-16,4-2 3 16,3-1-4-16,2-1-1 15,6-1 1-15,3-1-1 16,2-3 2-16,3 1-2 15,4-5 1-15,1 0-1 16,3-2 1-16,3-4 2 16,0 2 2-16,3 0 0 0,0 0-1 15,1 0 7-15,4 3-2 16,2 1-7-16,3 0 0 16,0 2 1-16,3 4-1 15,-3-1 0-15,4 3 1 16,-1 1-1-16,2-1-1 15,0 2 0-15,0 1 1 16,-3-3-1-16,4 0-1 16,-3-2 2-16,0-3-2 15,3 2-6-15,-3-4-11 16,2-2-7-16,-1-2-16 16,4-1-4-16,-4 0-1 0,0-1-20 15,-1 0-28-15,-1-1-91 16,0 4-67-16</inkml:trace>
  <inkml:trace contextRef="#ctx0" brushRef="#br0" timeOffset="-121082.86">7069 9906 449 0,'-3'-4'81'0,"3"-3"32"16,-3 4-32-16,3-1-10 16,0 1 1-16,0-1-15 15,0 4-5-15,-2-3-3 16,2 3-7-16,0 0-5 15,-1 0-10-15,1 0-3 16,0 0-5-16,0 0-1 16,0 0-5-16,0 0-3 15,0 0-4-15,0 0-1 0,0 0-4 16,1 3 9-16,-1 2 8 16,0 3-7-16,0 3 2 15,0 3-1-15,0 1-8 16,0 2-1-16,0 4-2 15,0-1 0-15,-1-1 0 16,-1 3-2-16,1-1-8 16,-1 0-21-16,1-1-15 15,-2-2-25-15,3-1-5 16,0-4-67-16,1-5-280 16</inkml:trace>
  <inkml:trace contextRef="#ctx0" brushRef="#br0" timeOffset="-108837.7">7139 10882 241 0,'-2'-2'48'0,"2"2"-31"0,0 0-8 16,0 0-2-16,0 0-6 16,2-2 2-16,-1 1 0 15,1 1 0-15,-1-2-1 16,1 0-2-16,1 1 0 15,-3 1 0-15,0-1 0 16,0 1-3-16,3 0 3 16,-2 1 1-16,-1 0-1 15,2-1-12-15,1 2-18 16,-3-2-32-16</inkml:trace>
  <inkml:trace contextRef="#ctx0" brushRef="#br0" timeOffset="-107691.14">7217 10853 451 0,'0'3'48'15,"-2"-3"-27"-15,-1 0-12 16,2 0-9-16,1 2 0 16,0 0 0-16,0-1 0 15,1 2-9-15,1 1-12 16,1 0-17-16,-2 1-17 16,1-2-37-16,-1 0 0 15</inkml:trace>
  <inkml:trace contextRef="#ctx0" brushRef="#br0" timeOffset="-106258.93">7175 10928 509 0,'0'-2'33'15,"-2"1"3"-15,-2-4 16 16,4 5-38-16,0 0-11 15,0 0 2-15,0 0 12 16,0 2 4-16,0-2 19 16,0 0 5-16,0 0 4 15,0 0-12-15,0 0-15 16,0 0-6-16,0 0-2 16,-2 1-4-16,2-1-2 15,0 0-1-15,0 2 0 16,0-2 0-16,0 0-4 0,0 0 5 15,0 0 0-15,0 0-1 16,2 0 1-16,-2 0-1 16,0 0 2-16,0 1-2 15,3-1 0-15,-2 0 1 16,1 0 0-16,1 0 0 16,1 0-1-16,2 0-5 15,0 0 3-15,1 0-1 16,1 0-2-16,1 0 3 15,0 2-2-15,1-2-1 16,1 0 2-16,2 0-3 16,-1 0 0-16,4 2 3 0,0-2-1 15,1 0 1 1,0 0-3-16,3 0 2 0,1 0-1 16,-2-2 1-16,3 0-1 15,3-1-1-15,-1 0 0 16,6 0 3-16,-3-3-4 15,4 3 1-15,0-2-1 16,-2 3 0-16,2-2 0 16,-1-1 0-16,0-1 1 15,1 0-1-15,3-2 0 16,-1 3 0-16,1-2 0 16,1 0-1-16,0 0 2 15,3 0-1-15,-1 4 1 0,-1-3 0 16,3 2-1-16,0-3 0 15,1 0 0-15,-1 0 1 16,1-2-1-16,1 1 0 16,1 0 0-16,-3 2 0 15,0 0 2-15,-3 2-1 16,-2 0-1-16,2 0 0 16,0-1 0-16,1 1 1 15,5-2-1-15,-2 2 0 16,3-3 0-16,-1 1-2 15,1 0 3-15,5-1-1 16,-1 0 2-16,8-1-2 0,-2-1-1 16,1 3-1-1,-5-4 4-15,-1 1-3 0,-2 1 1 16,-6-1 0-16,-1 1 0 16,-1-3 1-16,0 3-1 15,-1-4 1-15,4 0-2 16,2-2 2-16,-1-1-1 15,3 1 0-15,-4 2 1 16,0-1 0-16,-7 2-1 16,2 0 1-16,-4 0-1 15,0-4 1-15,-1-2 0 16,5 0-1-16,1 0 3 16,4-5 1-16,2 3-4 15,-1 5-1-15,0-3 1 16,-2 4 4-16,-2 1-4 0,1 1 0 15,3 0-1-15,-3-3-1 16,3 2 4-16,1-2 0 16,0 0-1-16,5-1 3 15,-2 0 3-15,5 3-4 16,-1-1-3-16,-3 0 0 16,-3 3 1-16,-5 0-1 15,-5 1 2-15,-2 1-2 16,-2-2 1-16,-1 0-1 15,1-1 0-15,3-1 2 0,1 1-1 16,5 0 1 0,1-1 1-16,1 0-1 0,3 2 1 15,-7 0-2 1,-4 1 2-16,-3-5 2 0,-4 3 1 16,-3-3-2-16,-1 0-3 15,-2 0-1-15,-1 1-1 16,-2 3-2-16,-2 3-29 15,-5 1-26-15,-5 3-65 16,-2 0-429-16</inkml:trace>
  <inkml:trace contextRef="#ctx0" brushRef="#br0" timeOffset="-102945.92">5316 7678 115 0,'-5'1'179'15,"5"-1"-77"-15,0 2-40 16,0-2 4-16,0 0 16 0,0 0-13 16,0 0-11-16,0 0-16 15,0 0 2-15,0 0-5 16,5-2-10-16,-3 2-8 16,-2-1-2-16,3-3 6 15,0 1-9-15,1-2 2 16,2-1 2-16,6-3-13 15,0-2-3-15,7-1 5 16,1-1-2-16,4 1 1 16,-1-1 0-16,1 2-3 15,2-3-1-15,-1 2 4 16,2-2-2-16,4 0-2 16,4-3 3-16,3-1-6 15,3 1 0-15,0 0 0 16,0 0-1-16,-1 2 3 0,-1 2-3 15,-2 0 0-15,-2 1 2 16,0 4-2-16,-1-1 3 16,-1 0-1-16,2-1 0 15,2-1-1-15,3-3-1 16,3 2 2-16,-1-2-2 16,0 3-2-16,-3 1 1 15,-3 2 1-15,-2 1 0 16,4 1-1-16,0-1 1 15,5 0 0-15,5-1-1 16,2-3 1-16,5 2-2 16,10-4 5-16,0-1-3 0,3-1 1 15,-5 2 1-15,-3-1 1 16,-9 2-3-16,-6 2 0 16,-1 1 1-16,-6 0 1 15,2 1-2-15,3-1 1 16,5 2-1-16,4-1 0 15,5-1 0-15,6 3-2 16,2 1 2-16,1 2 0 16,-3 3 1-16,-5 2-1 15,-8-2 0-15,-3 1 0 16,-4-1 0-16,-2-1-1 16,7-1-1-16,3-2 2 15,9 2-2-15,8-5 2 0,6 4 4 16,4 1-3-16,-3 3-1 15,-1 0 0-15,-6 4 0 16,-9 0 0-16,-6 0 1 16,-2-2-1-16,-2 1 2 15,-1 1-1-15,5 1 2 16,5 0-6-16,5 2 3 16,3-1 0-16,-2 0 0 15,-3 0 0-15,-7-1-2 16,-4 0 2-16,-5-1 1 15,0-3-1-15,-2 0 2 16,2 3-2-16,1-2-1 0,2 1 1 16,1 0 4-16,2 0-4 15,4 1 4-15,0 2-2 16,-3 0-1-16,-1-2 0 16,0 2 0-16,-6 0 0 15,-4 1 0-15,-4 0 0 16,1 1 0-16,1-3 0 15,-1 2 1-15,1 1-1 16,0 1-2-16,0-1 2 16,1 0 0-16,-3 1-1 15,1-1 6-15,-4 0-3 16,2 4 4-16,-2-4-6 16,-1 4 3-16,-1-1 0 15,4 0-3-15,-2-1 2 16,4 2 1-16,2-2 1 0,-3 0-5 15,-1 1 0-15,-1-1 3 16,-1 0-3-16,-1 0 0 16,0-1 2-16,-1 2 0 15,1-1-2-15,-2 1 0 16,1-1 4-16,1 3-7 16,-2-1 3-16,-1-1 0 15,-2 2 0-15,-1 1 1 16,-1 0 0-16,-2 0-1 15,1 1 0-15,-2 1 4 16,3-4-4-16,-5 3 0 16,1-2 0-16,0 2 1 0,-3 0-1 15,0 1 2 1,0 3-2-16,-1 2 0 0,1 0-1 16,1 1 2-16,-4-1 0 15,2 1 0-15,-4 0-1 16,2 1 0-16,-3 1 4 15,2 3-1-15,-1 4-2 16,2 1 2-16,-2 2-2 16,2 2-1-16,-3-3 5 15,0-1-5-15,-5-5 1 16,0 3 3-16,-4-3 1 16,1 0 2-16,-4 2-3 15,3 2 2-15,1 1-5 0,-2 4 4 16,0 1-2-16,3-1-1 15,-4 1 2-15,-1-4 2 16,-1-2 7-16,-3 0-3 16,-3-4 1-16,0 0 0 15,-4 0-1-15,1-2-6 16,-7 1-2-16,5-1 5 16,-3 3 1-16,-1-2-7 15,0 2 2-15,-1 0 3 16,0-1-5-16,-4 0 5 15,0-3-3-15,0 1-1 16,-3-4 2-16,1 2-2 16,0-3 3-16,2-1 1 0,1-1-2 15,6-1-1-15,-4 0 2 16,2-1-1-16,2 0-2 16,1 2 2-16,-3-3 1 15,2 3 2-15,0-2-4 16,-4 1 2-16,4-1-5 15,-2 1 5-15,0-4-5 16,1 3 2-16,1 0 1 16,-4-2-2-16,4-2-1 15,1-1 0-15,2-1 3 16,-2-3-3-16,3 3 2 16,-2 0-2-16,0 2 1 15,-3-1 2-15,0 2-3 16,-2 1 1-16,0 1 1 0,0-2-2 15,3 2 1-15,0-1 2 16,1-1-1-16,0 0-1 16,2-1 3-16,0-1-4 15,2-1 1-15,0 0-1 16,-1 1 3-16,0-2-3 16,-1 2 1-16,1-1 1 15,-4 2-1-15,2-1-1 16,-2 0 0-16,1 1 0 15,1-2 1-15,-1 2 0 16,-1-1-1-16,1 2 0 16,-1-2 0-16,1 2 0 0,-4-3 0 15,8 1 0-15,-4-1 0 16,2-1 1-16,2 1-1 16,-1 0 1-16,-3 1 0 15,3 1 0-15,-1 1-1 16,-3 0 1-16,2 3 0 15,-1 0 0-15,-1 0-1 16,0 3 1-16,0-1-1 16,4-2 0-16,-1 0 1 15,-2 0-1-15,4-3 1 16,-1 1-1-16,-1-1 1 16,3-4 0-16,1 0-1 15,-2 2 0-15,-1-1 1 0,2-1 0 16,-2 0 0-16,0 2-1 15,-2 0 2-15,1 0-2 16,-3-1 1-16,1 3 0 16,-2-2 0-16,-1 2 1 15,2-1-1-15,-1-1 0 16,1 1-1-16,2-2 0 16,1-2 0-16,-2 2 0 15,3-2 0-15,3-4 0 16,0 1-1-16,5-3 1 15,-1-1 0-15,1-2 0 16,1 1 0-16,0-1-2 16,0 2 1-16,0-2-12 0,-2 0-23 15,2 0-26-15,0 0-42 16,-3 0-14-16,2 0-21 16,-2 0-261-16</inkml:trace>
  <inkml:trace contextRef="#ctx0" brushRef="#br0" timeOffset="-101648.88">10843 9585 260 0,'-1'0'43'15,"0"-1"-5"-15,-1 1-4 16,0-1-26-16,0 1-7 16,-1 0-2-16,0 0 2 15,-3 0-1-15,0-2 4 16,-1 2 3-16,-2 0 7 15,0 0-1-15,4 0-7 16,-1 0-3-16,1-3-2 0,0 3 0 16,2 0-1-16,3-2-1 15,-1-1 0-15,1 0 1 16,0 0 3-16,0 0-3 16,-2 0 4-16,-1 1-1 15,0 0 4-15,0 1 5 16,0-2 8-16,-2 3 5 15,-1-2-4-15,4 1 0 16,-3 0-6-16,-1-1 3 16,0 1 20-16,2 1 8 15,-4-2 12-15,4 2 15 16,-1 0-8-16,2 0-11 16,0-2-9-16,-1 2-3 0,2-2-6 15,1 2-8 1,-3 0-4-16,-1 0-5 0,2 0-1 15,-2-1-3-15,1 1-3 16,4 0-1-16,-2 0-1 16,2 0-3-16,0 0 4 15,0 0 0-15,2 0 3 16,-2-2 2-16,0 2-4 16,3 0-1-16,2-2-2 15,1-2-7-15,8-2-2 16,1-1 2-16,8 0-2 15,2-1 2-15,3 3 1 16,1 2 1-16,0 2-2 16,-1 1-1-16,-3 0 1 0,-1 1-2 15,-4 0 1-15,0 1-1 16,-5-1 0-16,-1-1 1 16,2 2-1-16,0 0 0 15,-1 1 0-15,3-1-3 16,-3 1 2-16,-2 1 1 15,1 6-3-15,-5 0 2 16,-2 4 1-16,-3 4 0 16,-1 5 1-16,-1 4 2 15,-4 4-3-15,-1 1 1 16,-1 3-2-16,2 0 4 16,-3-2-6-16,1-1-16 15,3-3-33-15,1-4-13 0,0-2-2 16,3-4-34-16,6-2-78 15,0-4-70-15</inkml:trace>
  <inkml:trace contextRef="#ctx0" brushRef="#br0" timeOffset="-100937.7">11746 9409 450 0,'2'-4'173'0,"-4"-1"-47"0,0-1-17 16,-1 0-52-16,-2 0-20 15,0 2 5-15,0-1-8 16,1 4-13-16,-2-1-11 16,1 4 4-16,-3 1 5 15,1 3 1-15,-5 2 1 16,1 3-4-16,1 3 3 15,0 3-7-15,1-1 3 16,1 2-8-16,5 3 7 16,1-1-6-16,4 0 3 0,1 0-3 15,2-2-2-15,4-1 0 16,4-8 4-16,2 2-3 16,6-7-3-16,4-2-3 15,2-5 0-15,0-6-1 16,5-3-1-16,-3-6 5 15,1-3-2-15,-5-5-3 16,-2-3 1-16,-6 1-1 16,-6 0-2-16,-7 1-2 15,-6 4-4-15,-9 8-19 16,-15 5-21-16,-12 8-15 16,-13 10-19-16,-7 9-66 15,-9 5-361-15</inkml:trace>
  <inkml:trace contextRef="#ctx0" brushRef="#br0" timeOffset="-86068.7">7288 8120 412 0,'-4'-5'21'16,"-1"1"30"-16,1-3 1 16,-2 3-8-16,3 2-23 15,3 1-10-15,0 1-1 0,0-2 2 16,0 2 14-16,1 0 4 16,1 0-1-16,1 0 0 15,1 0 1-15,4 0-19 16,2-2-4-16,2-1-2 15,4 3-2-15,1-2-3 16,5 1 1-16,2-2-2 16,1 0-5-16,-2 3-33 15,3-3-8-15,-6 3-53 16,-3 0 12-16,-6 3 19 16,-9 0 15-16,-7 3-98 0</inkml:trace>
  <inkml:trace contextRef="#ctx0" brushRef="#br0" timeOffset="-85850.38">7282 8197 373 0,'-4'2'85'0,"-1"0"-7"16,1-2-6-16,4 0-26 15,0-2-25-15,3 2-21 16,-2 0 7-16,4 0 22 15,2 0-7-15,7 0-12 16,6 0-10-16,3-2-7 0,4-1-22 16,3 2-69-16,2-2-54 15,0 1-192-15</inkml:trace>
  <inkml:trace contextRef="#ctx0" brushRef="#br0" timeOffset="-68885.09">14254 5732 359 0,'-3'-8'220'15,"0"1"-115"-15,0 0-15 16,1 1-29-16,1 4-44 16,-1 0-3-16,2 2-2 15,0 0-8-15,-1-1 2 16,1 1 0-16,0 0 5 15,0-2-2-15,0 5-5 16,-3 4 14-16,-1 3 8 16,-2 9-19-16,-1 3 5 0,-2 6-9 15,-2 2 0 1,2 1 1-16,-2 0-4 0,1 1 0 16,1-5-6-16,0 0-5 15,-1-4-16-15,4-3-5 16,-1-2-15-16,3-5-37 15,2-3-16-15,1-3-13 16,1-6 6-16</inkml:trace>
  <inkml:trace contextRef="#ctx0" brushRef="#br0" timeOffset="-68451.13">14256 5745 551 0,'-1'-13'117'0,"-2"5"-27"0,-1 0-2 15,2 2-56-15,1 5-10 16,1 1-10-16,1 0-10 16,2 1 17-16,3 4 16 15,3 1-11-15,6 6-14 16,2 5 8-16,2 3-9 15,2 2-1-15,-2 4-8 16,2 1 2-16,-2-1 4 16,0 0-1-16,0 1-3 15,-4-4-1-15,1-2 1 0,-2-3 1 16,-5-4-3-16,-1-7 4 16,-3 0 16-16,-2-4 7 15,0-4 0-15,4-8-21 16,2-3-5-16,5-8 1 15,4-8-2-15,2-5-3 16,-2-4-15-16,2-4-9 16,-1-6-8-16,-1 5-2 15,-3 4-15-15,-3 7 10 16,-5 12-86-16,-3 9-128 16,-1 10-2-16</inkml:trace>
  <inkml:trace contextRef="#ctx0" brushRef="#br0" timeOffset="-68082.48">14819 5732 643 0,'3'-8'85'0,"0"1"28"16,2-1-72-16,-1 3-17 16,-1 3-3-16,2 0-11 15,-1 2-8-15,-3 2 8 16,1 3-4-16,2 5 10 0,-1 8-1 16,-1 4-7-16,1 7-2 15,-2 4-2-15,-2 1 1 16,-2 4-4-16,-2-1 0 15,1-1-1-15,-2 1-7 16,0-2-1-16,2-4-7 16,-1-3-11-16,2-10-11 15,1-4-53-15,1-6 4 16,-2-5-98-16,0-9-126 16</inkml:trace>
  <inkml:trace contextRef="#ctx0" brushRef="#br0" timeOffset="-67809.79">14827 5838 630 0,'-11'-10'66'16,"1"1"65"-16,4 1-59 15,1 1-39-15,5 2-19 16,3 2-3-16,5-1-5 15,6-2-3-15,8-1 0 16,6-4-1-16,10 0 0 16,3 1-2-16,-1 1-19 15,-1 1-27-15,-6 7-52 0,-9 1-6 16,-6 4-10-16,-6 4 39 16,-5 4-19-16,-6 0-109 15</inkml:trace>
  <inkml:trace contextRef="#ctx0" brushRef="#br0" timeOffset="-67622.83">14928 5950 439 0,'-17'11'86'16,"3"-1"8"-16,5-3-49 15,3 1-11-15,3-2-8 0,6-3 7 16,4 2-4-16,11-4-29 15,8-2 0 1,10-4-96-16,8-2-74 0,8-1 74 16</inkml:trace>
  <inkml:trace contextRef="#ctx0" brushRef="#br0" timeOffset="-67003.13">15471 5806 635 0,'-8'-4'60'16,"2"1"34"-16,3 0-26 15,2-1-56-15,1 3-3 16,1 4-7-16,-1 2 17 15,2 1 8-15,-2 5-7 16,0 5-8-16,-2 2-5 16,2 1-1-16,-1 3 3 15,-2-2-2-15,2 1-6 16,-1 1 5-16,-1-1-6 16,3-1 6-16,-1-1-5 15,-1-2 1-15,2-3-2 16,-1-3 2-16,-1-4-2 15,2 0 3-15,0-4 4 0,0-3 2 16,2-1 3-16,-2-6-10 16,3-5-1-16,1-8 0 15,3-6 0-15,2-6 0 16,2-4-1-16,4-3 0 16,-3-7 0-16,4 5-1 15,1-2 1-15,-1 8 7 16,-1 4-7-16,3 10-1 15,-2 6 1-15,5 6 1 16,3 4-1-16,3 5 5 16,1 5-5-16,-1 2 1 15,-1 7-1-15,-6 8-3 0,-2 3 3 16,-6 5 0-16,-6 1 3 16,-2 2-4-16,2-1 1 15,-4-2-10-15,-2-2 3 16,-2-2-7-16,-4-2-13 15,-15 22-18-15,11-42-18 16,3-3-73-16,-1-1-87 16</inkml:trace>
  <inkml:trace contextRef="#ctx0" brushRef="#br0" timeOffset="-66796.84">15538 5871 704 0,'-13'0'97'15,"5"-2"-40"-15,6 0-49 16,10 1 22-16,13 2-24 16,13 1-6-16,13 0-114 15,14-2-92-15,8 0-157 16</inkml:trace>
  <inkml:trace contextRef="#ctx0" brushRef="#br0" timeOffset="-61898.95">13686 8061 321 0,'-15'-3'186'0,"0"-1"-157"15,3 0 16-15,1-3 10 0,3 4-29 16,0 2-6-16,3-1 4 16,2 1 7-16,-3 1 5 15,-2 0 8-15,-1-1 1 16,-1-2-1-16,-3 2-17 16,1-1-2-16,2-1-1 15,-1 2-2-15,4-2-3 16,2 3-13-16,2-2-6 15,3 4-3-15,2-2 3 16,2 3 2-16,8 0 6 16,11 1 3-16,10 4-9 15,11 2-1-15,10 1 4 0,9-1 2 16,13 0-6 0,6-1 0-16,3-1 1 0,3-2-2 15,-2 1 2-15,-8-3-1 16,-10-1-1-16,-9 0 2 15,-10-3 0-15,-13-1 4 16,-6 1 2-16,-2-2-6 16,-7 1 4-16,0-1-6 15,28 1 0-15,-45-1 1 16,1 2 2-16,-3 0-3 16,0 2-4-16,3-2 4 15,-2 0-13-15,-3 0-19 16,-2 0-9-16,1 1-5 15,-8 2-55-15,-7 1-233 16</inkml:trace>
  <inkml:trace contextRef="#ctx0" brushRef="#br0" timeOffset="-61231.79">14027 7810 358 0,'-7'-6'230'0,"2"1"-131"15,-1-1-2-15,2 3-19 16,1-1-40-16,1 3-8 16,1 1-12-16,1 0-3 15,1 1-5-15,-1-1 0 16,0 0 6-16,2 2-5 0,-2 0-3 15,1 1 25-15,1 4-20 16,2 3 4-16,4 4-4 16,5 2 0-16,2 2-6 15,4 3 0-15,2 2-5 16,3 3-1-16,-2-1 4 16,2 1-4-16,-4-2 0 15,1-1 0-15,-2-2 0 16,-2-3-1-16,-1-1 1 15,-4-1 0-15,0-2-1 16,-3-2 0-16,0 2 0 0,-3-1 1 16,1 1-1-1,-4-1 3-15,-3 3 3 0,-3 1 0 16,-6 1 0-16,-4 2-2 16,-10 1-1-16,-6 0 1 15,-9 2-2-15,-4-1-2 16,-5 0 1-16,-2-2-2 15,1 0-7-15,3-4-15 16,9-5-11-16,9-3-10 16,12-2-24-16,8-6-70 15,14-3-278-15</inkml:trace>
  <inkml:trace contextRef="#ctx0" brushRef="#br0" timeOffset="-60186.94">15541 7942 513 0,'0'-9'87'0,"0"1"10"16,-1-1-25-16,-2 0-20 16,-3 4-1-16,1-2-19 15,-2-1-12-15,-7 3 15 16,0-3-5-16,-4 1-1 16,-2 1-8-16,-4 2 4 15,0 3-15-15,-1 1 0 16,0 4-7-16,4 3 0 15,-3 1-3-15,6 4 1 16,3 4 0-16,2 0-1 16,5 2 0-16,5-1 0 15,3 1 0-15,5-1-1 0,4-3 0 16,4-2-1-16,4-4-2 16,3-2-6-16,3-6 3 15,2-7 7-15,-1-3-1 16,0-4 2-16,-3-5-1 15,-2 0 0-15,-4-1 2 16,1 0 0-16,-2 5 5 16,-4 4-3-16,-1 2 0 15,-3 5-1-15,-3 1-3 16,-1 3-3-16,-1 4 3 16,-1 3 0-16,0 4 8 15,0 6-6-15,-1 5-1 16,-1 1 3-16,1 4 0 15,-3 6 0-15,3 1 1 16,-2 3-2-16,0 2 3 0,-3 0-3 16,2 0 0-16,-1 0 1 15,1-3-3-15,-1-4 1 16,2-4-2-16,0-5 1 16,2-8-1-16,-2-5 0 15,3-6 5-15,0-3 2 16,0-1-1-16,3-5-4 15,-2-3-2-15,4-4-1 16,2-5 0-16,2-1-2 16,6-2-5-16,2 1-8 0,5-1-9 15,3-2-17-15,5 1-40 16,1 1-49-16,1 3-81 16,-4 0 11-1,-3 5-112-15</inkml:trace>
  <inkml:trace contextRef="#ctx0" brushRef="#br0" timeOffset="-59850.69">15784 8149 407 0,'3'0'101'0,"-3"0"-27"16,-3 0 4-16,0 2-5 15,-3 3-3-15,0 0-10 16,-3 5-16-16,-2 1-14 16,-2 3 0-16,0 1-9 15,1 5 4-15,0-1-4 16,0 1-7-16,3 3 1 15,3-3-8-15,2-1 1 0,4 0-8 16,1-2 4-16,1-2 2 16,2-3-1-16,2-1-1 15,2-3 5-15,3-5-2 16,3-6-1-16,4-5-4 16,5-6-2-16,2-5 2 15,0-3-2-15,-1-2-2 16,-5-3 0-16,-5 1-4 15,-4 1-2-15,-7 2-1 16,-4 3-9-16,-5 4-15 16,-6 5-24-16,-8 5-39 15,-2 4-109-15,-2 4-72 0</inkml:trace>
  <inkml:trace contextRef="#ctx0" brushRef="#br0" timeOffset="-58695.64">16123 7777 438 0,'-2'-23'43'0,"0"-2"56"16,-5 0 1-16,0 2-23 0,-4-1-15 16,-5 5-17-16,-1-1-14 15,-5 1 3-15,-2 2-15 16,-2 0-2-16,-3 2-8 16,-1 4 0-16,-2-3 1 15,-4 1-3-15,1 4 4 16,-4-2-4-16,1 5 3 15,-1-2 4-15,2 5-4 16,-1 2-2-16,0 2-1 16,0 7-2-16,-2 1 2 0,-1 7 3 15,-3 4-7 1,2 2 2-16,-1 5 7 0,0 0-7 16,-2 3 0-16,3 0 2 15,2 2 0-15,3-1-3 16,1 2 4-16,5-1-3 15,2 0 3-15,4 0-5 16,4-1 8-16,2 1-7 16,4 2 0-16,3-1 4 15,4 4 0-15,2 1-4 16,4-1 6-16,2 1-2 16,4 0-3-16,0-2 5 15,2-1-4-15,2 0 8 0,0-1-8 16,2 1 1-1,3-2 4-15,3-3-8 0,4 0 1 16,1 0-1-16,4-3 5 16,4-2-7-16,3-1 3 15,6-1-1-15,-1-2 3 16,5-1-5-16,-4-3-1 16,0-3 0-16,0-3 2 15,-3-1-2-15,1-3 2 16,0-2 0-16,-1-2-1 15,5-3-1-15,-1-3 1 16,3 0-1-16,1-4 1 16,-1 0-1-16,-1-3 1 15,-4 3-1-15,0-3 0 0,-4 4 0 16,1-2 0-16,-3-1 1 16,-1-1-1-16,0 1 0 15,-2 0 3-15,-1-1-3 16,-2 0-2-16,2-1 0 15,-2-1 0-15,1-2 0 16,0-2 1-16,-3 0 1 16,0-3-2-16,-2-1-2 15,-2 0 4-15,2-2 3 16,-5 0-3-16,2-2-3 16,-3 1 3-16,1-1-2 15,-3 0 4-15,-2-1-2 16,-2-1 1-16,-1-2-1 15,-5-1 0-15,-3-3 0 16,0-1 0-16,-3-1 1 0,0-2-1 16,1 0 1-16,1 2-1 15,-3 0 0-15,2-2 1 16,0 3-1-16,-1-2 0 16,0 2 1-16,-1 1-1 15,0 3 0-15,-1 2 0 16,-2 5 0-16,-1 1 1 15,-2 2-1-15,-4-1-1 16,-2 3 1-16,-4 1-7 16,-5 4 3-16,-5-1-22 15,-7 7-18-15,-6 2-9 0,-4 2 2 16,-4 4-13-16,0 2-34 16,1 5-147-16</inkml:trace>
  <inkml:trace contextRef="#ctx0" brushRef="#br0" timeOffset="-57249.75">16455 8008 384 0,'3'0'88'15,"-1"0"-35"-15,-2 0 12 16,-2 0-16-16,1 0-18 16,-1 0 5-16,2 0-12 15,0 0 2-15,0 0 7 0,2 0-3 16,-1 0 4-16,-1 1 1 16,0-1-13-16,0 0-6 15,2 0 4-15,-1 3 4 16,2-2-9-16,3 1-2 15,6 3 1-15,5 0-5 16,3-1 1-16,9 2-3 16,8-1-3-16,7 1-2 15,6-1-2-15,11 1 2 16,5-2 0-16,4 2-1 16,5-2-1-16,-1 0 1 15,1 2-2-15,-1-5 0 16,0 2 1-16,0-1 0 15,2-1 0-15,-3 1 0 0,2 1 0 16,-2 1 2-16,-4 0-2 16,-8 2 1-16,-6-2-2 15,-12 0 0-15,-7-1 1 16,-11 0 2-16,-7 0-1 16,-6-3 2-16,-5 2-3 15,-4 0-1-15,-3-2 1 16,0 0 0-16,-1-2 0 15,1 0-12-15,-2 2-36 16,-3 0-10-16,-5-2-126 16,-5 1-140-16</inkml:trace>
  <inkml:trace contextRef="#ctx0" brushRef="#br0" timeOffset="-56370.79">17040 7831 386 0,'-6'-2'72'0,"0"0"-3"16,2-1 12-16,1 0-21 16,1 3-27-16,0-1 10 15,4 2-2-15,-2-1-12 16,2 0-2-16,-1-1-7 0,-1 1 0 15,0 1-10 1,0 2 3-16,2 0 21 0,-1 3-21 16,2 4 0-16,4 0 6 15,3 4 0-15,3 0-4 16,6 2-7-16,4 3 9 16,0 0-10-16,0 0-4 15,1 2-2-15,-3-1 1 16,-3 0 1-16,-2 0-3 15,-4-2 1-15,-1-1-1 16,-1-2 0-16,-4 0 0 16,-3 0 0-16,0-2 5 0,-6 2-2 15,1-2-1 1,-5 1 0-16,-1 1 1 0,-5-3-3 16,-2-1 3-16,-6 0 0 15,-3 1-1-15,0-3-2 16,-3 1-7-16,4 0-14 15,-1 0-16-15,5-1-18 16,4-2-20-16,0 3-101 16,6-3-66-16</inkml:trace>
  <inkml:trace contextRef="#ctx0" brushRef="#br0" timeOffset="-54549.11">17330 7428 353 0,'-6'-6'272'16,"-2"1"-174"-16,-1-1 4 16,0 1-29-16,5-1-46 15,1 6-12-15,0 0-3 0,3 0-3 16,-2 6 10-1,-2-2 10-15,-2 3-10 0,-3 5-2 16,0 3-3-16,-1-1 4 16,2 2-10-16,1 0-3 15,4 1-3-15,1-3 2 16,5-2-3-16,3-2 2 16,5 0 2-16,8-5 3 15,5-3-3-15,3-3-3 16,8-5 3-16,-2-2-1 15,-3-5-4-15,-3-3 4 16,-6-3-3-16,-7-4-1 16,-3-1 0-16,-4 1-4 15,-7-1-1-15,-3 2-9 16,-7 5-7-16,-8 7-11 0,-12 6-6 16,-7 8-12-16,-8 9-28 15,-1 6-79-15,0 8-63 16</inkml:trace>
  <inkml:trace contextRef="#ctx0" brushRef="#br0" timeOffset="-53443.71">18635 8020 544 0,'-5'-12'92'0,"-2"0"15"15,-3-2-28-15,0 2-34 16,0 0-20-16,0 3 1 16,-2-3-17-16,-4 3 0 15,-3 0 9-15,-5 1-5 16,-2 2-5-16,-4 3 0 15,-2 1 3-15,0 5-5 16,2 5-3-16,6 0-2 16,1 4 0-16,7 2-1 15,4 2 0-15,7 2 0 0,7-1 0 16,4 2 6 0,5-3-6-16,6-4 3 0,3-5 2 15,1-4 1-15,2-6-2 16,1-5-3-16,0-5 0 15,-2-1 2-15,3-5-3 16,-5 1 3-16,-2 1 2 16,0 1-1-16,-7 4 7 15,-3 4-5-15,-2 2-6 16,-3 4 0-16,-1 2-1 16,-2 3-6-16,3 2 7 15,-1 7 2-15,2 4-2 16,-1 5 1-16,0 3 2 0,0 3-1 15,-1 2 1-15,-2 1-1 16,0-2-1-16,0 0 2 16,-2 0-1-16,-2-6-1 15,-1-2 1-15,4-4 0 16,-2-6-3-16,3-1 5 16,0-5-1-16,0-3-3 15,0-1 12-15,0-1-3 16,1-5-9-16,4-1 0 15,2-3-1-15,2-6 0 16,4-3-4-16,7-2-6 16,0 0-8-16,3 0 1 0,4 0-15 15,-2 2-20 1,0 6-39-16,-1 3-53 0,-4 6-39 16,-4 4-53-16</inkml:trace>
  <inkml:trace contextRef="#ctx0" brushRef="#br0" timeOffset="-53196.56">18858 8107 451 0,'-1'-3'145'0,"-2"3"-13"16,3 0-21-16,-3-2-61 15,6 2-26-15,-6 0-9 16,3 0-11-16,0 5-2 15,0 0 12-15,-3 7-6 0,2 5-6 16,-2 7 1-16,1 2-3 16,-1 1-1-16,0-2-16 15,0-1-18-15,-2-1-57 16,1-3-24-16,-2-3-49 16,2-5-64-16</inkml:trace>
  <inkml:trace contextRef="#ctx0" brushRef="#br0" timeOffset="-52342.19">19040 7817 605 0,'-19'-24'47'0,"-2"-1"44"16,-2-2-4-16,0 1-47 15,0 4-23-15,1 3-11 16,1-1 2-16,-3 1-5 16,1-1 6-16,-3 1 3 15,-1-2 1-15,-2 2 6 16,-4-4-6-16,-2 6 0 16,-5 0-2-16,-3 2 5 15,1 5-6-15,-1 5 4 16,-2 3-9-16,2 8 7 0,-3 4-4 15,1 10 3-15,-3 4-1 16,3 8 0-16,1 5-4 16,2 5 1-16,4 2 6 15,1 2-5-15,6 4 2 16,5-1-2-16,2 2 2 16,5 6 6-16,7-1-6 15,2 0 5-15,4-1 2 16,6-1-5-16,3-7-4 15,6-5 2-15,3-1-5 16,7 0 1-16,4-2-4 16,7 1 2-16,6-1 0 0,3-3-4 15,2-3 0-15,2-7 1 16,-1-1-1-16,-2-6 4 16,0-5-3-16,-4-5-1 15,1-1 3-15,1-3-3 16,5-5 1-16,0 0-1 15,6 0-1-15,-1-5-2 16,4 2 0-16,-1 0 3 16,-5-3 0-16,0 1-3 15,-4-3 0-15,-4 0 1 16,-1 0-7-16,-1-4 5 16,-2 0 3-16,0-2-5 15,-1-2 1-15,0-3 1 16,-3-3 3-16,0-1-1 15,2-5 1-15,-4-2 0 0,0 0 2 16,-3-2-1-16,-8-1 1 16,-1 0 2-16,-9-4-3 15,-5-2 0-15,-8-6 8 16,-6-3-7-16,-8-3 0 16,-3 0 0-16,-7 1-1 15,-5 3 0-15,-2 5-1 16,-6 3 0-16,-3 8-1 15,-5 7-19-15,3 7-15 16,-3 8 0-16,1 6-7 16,6 6-5-16,6 6-36 15,2 3-31-15,12 6-104 0,8 3-30 16</inkml:trace>
  <inkml:trace contextRef="#ctx0" brushRef="#br0" timeOffset="-51726.78">19324 8252 567 0,'-8'-5'73'15,"5"1"40"-15,0-4-54 16,5 4-32-16,-1-1-12 16,4 3-13-16,2 1 5 0,2-3-6 15,3 3 5-15,6 2 1 16,3 1-4-16,7 0 8 16,4 1 2-16,6 2 0 15,6 0 1-15,11 2-2 16,6-1 18-16,9 2-13 15,8 1-9-15,8 1 1 16,7 0-9-16,208 25 6 16,-255-33 0-16,-6 2 2 15,-7-3-6-15,-4-1 1 16,27 4-1-16,-15-4 0 16,-15 0 11-16,-9 0 0 15,-10 0-5-15,-4 1-8 16,-3-1-6-16,0 2 0 15,-1-2 4-15,1 0-17 0,-3 1-26 16,-3 1 0 0,-6-2-45-16,-4 0-27 0,-5-2-59 15,-6-2-118-15</inkml:trace>
  <inkml:trace contextRef="#ctx0" brushRef="#br0" timeOffset="-51211.15">19877 8084 512 0,'-3'-6'68'16,"0"1"57"-16,0 2-35 15,3-2-51-15,0 5-18 16,0 0-12-16,3 3 11 16,0 3 12-16,5 2-20 15,2 5 3-15,2 4-2 16,3 0-5-16,-2 3 1 0,4-1 0 15,-1 0-4 1,0 0 0-16,-2-1 0 0,0 1-5 16,-1-2 7-16,-1-3-7 15,0 1 0-15,-2-3 2 16,-2 0 0-16,-1-4-2 16,-4-2-3-16,-2-1 3 15,-4-4 7-15,-5 4 0 16,-7-1-3-16,-6 3 0 15,-4-3-4-15,-7 1 0 16,-4-2 0-16,-1 1-16 16,3-1-14-16,-2 1-14 15,0 0-14-15,3 1-34 16,4-1-32-16,3 0-49 0</inkml:trace>
  <inkml:trace contextRef="#ctx0" brushRef="#br0" timeOffset="-50714.48">20214 7887 660 0,'0'-17'36'16,"-1"-3"72"-16,-3 1-25 16,2 4-39-16,0 3-5 15,1 5-13-15,1 3-8 16,0 3-5-16,0-1-3 16,-2 2-9-16,2 2-1 15,-4 1 0-15,-5 2 13 16,-5 6-8-16,-1 2-1 15,-1 4-2-15,1-1 2 16,5 1-4-16,8-2 0 16,2-2 3-16,5 1 1 15,5-2 6-15,4-4-1 0,8-4-5 16,5-2 1 0,6-5-4-16,2-5 2 0,1-6-2 15,-3 0 0-15,-5-4-1 16,-8 0-2-16,-4-2-6 15,-7 3 5-15,-6 1-13 16,-9 4-7-16,-9 6-3 16,-9 5 6-16,-7 5-21 15,-6 7-39-15,-2 6-80 16,3 2-36-16</inkml:trace>
  <inkml:trace contextRef="#ctx0" brushRef="#br0" timeOffset="-49260.88">21640 7983 470 0,'0'-8'54'0,"-1"-2"43"16,-1 1-46-16,-1 0-3 15,-1 1-10-15,-1-3 0 16,-5 2-7-16,-1-2-9 16,-2 2-2-16,-5 0 3 15,-6 1-10-15,-4 0 5 16,-5 2-2-16,-4 1 3 16,-2 0-4-16,-4 3-4 15,-2 2-1-15,3 1 5 16,-7 2-8-16,-2 4 11 0,0 3-8 15,1 2 5 1,-4 4-8-16,5 4 1 0,0 0 4 16,3 5-1-16,2 0-4 15,5 2-1-15,0 1 6 16,7 0-4-16,4-2-4 16,5 3 7-16,2-1 0 15,5 1 0-15,4 2-3 16,0 0 5-16,3 2-2 15,5-1-2-15,4 2 2 16,1 0-9-16,4 0 10 16,5 0-4-16,-1-1 3 15,1-1-8-15,4-2 6 16,1-1-6-16,-2 0-2 0,7-3 4 16,0 1-4-16,4-3 5 15,3 3-1-15,3-5-5 16,0 0 1-16,-2-4 2 15,0-2 2-15,-4-2-3 16,2-5-2-16,-2-1 3 16,6-1 1-16,4-2-2 15,2-3 1-15,10-2-3 16,-1 0 1-16,7-2 0 16,0-1-1-16,-3-3 1 15,-1-1-1-15,1 0 2 16,-8-2-2-16,-1 1-2 15,3-3 1-15,-6-1-1 0,2 0-1 16,0-4-1-16,4 0-9 16,-1-3 10-16,1 0 0 15,-1-2 0-15,-3 2 1 16,-1-4 1-16,-4-1 2 16,-2-1-1-16,-5-2 0 15,-5-3 0-15,-3-2-1 16,-1-2 2-16,-4-2-3 15,-5-1 2-15,-2 1-4 16,-5-3 0-16,-9-2 2 16,-1 0 0-16,-9-3 2 15,-5-2 1-15,-6 0-1 0,-7 1-1 16,-8 4 1-16,-5 4 0 16,-4 8-8-16,-4 7-19 15,-4 6-11-15,-3 7 2 16,-1 9 0-16,0 4-16 15,1 8-29-15,8 6-71 16,5 7-141-16</inkml:trace>
  <inkml:trace contextRef="#ctx0" brushRef="#br0" timeOffset="-47468.27">21971 7911 449 0,'-9'-11'56'15,"0"0"16"-15,-2-3 21 16,0 2-29-16,0-1-33 16,0 3 14-16,0-1-12 15,-2-1-3-15,4-1-15 0,-1 2-1 16,3-1 0-16,-3-3-7 16,1 1-2-16,0 0 10 15,-4-2-4-15,-1 1 0 16,-5 1-5-16,2 0 2 15,-4 1-4-15,-4 1 1 16,-3 3 0-16,-3 0-1 16,-7 2 0-16,-5 2 0 15,-3 2 0-15,-2 3-1 16,2 0 1-16,3 3 0 16,5 1 0-16,1 0-4 15,6 0 8-15,-5 0-5 16,0 2-1-16,-3-3-1 0,0 2 6 15,-1-2-4-15,2 1 1 16,0-1-1-16,2-1 0 16,2 3 0-16,4-2 0 15,0 4 1-15,3 0-3 16,-1 1 1-16,1 2 3 16,1 2-2-16,-3 2 3 15,0-1-1-15,4 3 0 16,-3 4-1-16,3-2 0 15,-1 2-2-15,4 1 0 16,1 0 3-16,2 3-2 16,1-1 1-16,4 5-2 15,4-2 2-15,1 3 1 16,3 2 1-16,2 3 1 0,-1-2-1 16,2 2-2-16,-3 0-1 15,5-3 3-15,-1 1-2 16,2-1 2-16,3 1 0 15,1-1-1-15,2 1 2 16,1-1 0-16,2 0-4 16,2 1 7-16,1-1-7 15,5-2 3-15,-2 0-4 16,2-1 0-16,-1-3 0 16,0 0-2-16,-1-1 0 15,0-2 2-15,0-1 0 0,1-1-2 16,2-3 1-1,1-3-1-15,2 2 0 0,0-2 1 16,3 0 4-16,-2-4-5 16,1 0 0-16,-2-1 1 15,3-1 2-15,1-2-3 16,2 2-1-16,2-2 1 16,1 0 0-16,0-2 5 15,0 0-4-15,1-3-1 16,-1 1 1-16,1-2 1 15,2-2-2-15,-1 1 1 16,-1-2 0-16,-1-2-1 16,1 2-4-16,-1-1 4 15,3-1 2-15,1 1-2 0,-1 0-5 16,4 0-1-16,0-2 6 16,-2-1-2-16,-1 1 1 15,0-2 0-15,-1-1 1 16,-2-1 0-16,1-1-2 15,-2 1 2-15,-3-1 0 16,-1-2 1-16,-3 0-1 16,-2 0 0-16,1-1 2 15,-3 1-2-15,-1-3 2 16,0-1-2-16,-3-3 0 16,0-1 1-16,-1-1 0 15,-1-5 1-15,-3 1-2 16,2-6 1-16,-6-2-1 0,0-3 0 15,-3-1 0-15,-2-3 4 16,-1 0-4-16,-2-1 0 16,-4 0 0-16,0-4 3 15,-5 2-3-15,1 0 0 16,-2 3-1-16,-3 3 1 16,-3 5 0-16,-2 5 0 15,-2 2-2-15,-6 4 1 16,-6 2 0-16,-5 4-2 15,-9 3-2-15,-1 4-11 16,-8 9-14-16,-3 4-2 16,-2 8-15-16,-1 6-2 15,-1 6-29-15,6 5-108 16,0 6-119-16</inkml:trace>
  <inkml:trace contextRef="#ctx0" brushRef="#br0" timeOffset="-46193.06">21358 8299 398 0,'0'-5'98'15,"2"2"16"-15,-2 1-33 16,0-5-34-16,0 1-1 15,-2 0-16-15,-2-1 5 16,2 1 3-16,-2-1-6 16,-1 0-9-16,-3 0-7 0,-3 3 3 15,-1-2-4 1,-6 4-2-16,-3 1-2 0,2 4-3 16,-5 3-1-16,-1 2 3 15,1 4-6-15,3 2-2 16,0 0 2-16,3 0-2 15,8-1 0-15,2 0 0 16,2-1-3-16,5-5 1 16,1-1 0-16,1-2 1 15,5-2 7-15,-1-2-2 16,4-2-2-16,4-2 1 16,0-2-2-16,5-1-2 15,0-4-1-15,2 0 2 16,-2-2-1-16,-2 1 1 15,-1-1 1-15,-3 4 0 0,-3 3 6 16,-3 1-2-16,-2 3-6 16,-1 4-1-16,-2-1-3 15,0 3-2-15,1-1 3 16,0 6 2-16,0 2 2 16,-1 3-1-16,1 3-1 15,-2 2 4-15,0 0-1 16,-2 3-2-16,-1 0 0 15,-1 0 2-15,-1 2 0 16,2-4-3-16,-3-1 1 0,2-2-1 16,-2-4 1-1,3-1 0-15,0-4 0 0,0-5-1 16,3-1 2-16,0-2 3 16,-3 0-2-16,3-2 7 15,3 2 7-15,-2-3-5 16,4-5-12-16,1-1 0 15,6-5 0-15,6-6-2 16,3-4-7-16,3 1-12 16,5-1-5-16,1 1-5 15,3 5-7-15,-2 4-17 16,-1 4-30-16,-7 7-66 16,0 3-43-16,-9 4-94 15</inkml:trace>
  <inkml:trace contextRef="#ctx0" brushRef="#br0" timeOffset="-45698.75">21574 8422 495 0,'-9'-5'116'15,"2"-1"-1"-15,4 1-9 16,3-1-47-16,0 3-30 16,3-1-2-16,3-1-2 15,4 0-1-15,5 0 2 0,0-1-6 16,0 2-6-16,0 1-3 16,1-1-3-16,-6 4-5 15,-1 3-2-15,1-2 0 16,-4 3 1-16,-3 2-2 15,1 0 0-15,1 2 2 16,-2 3 0-16,-2 3-2 16,1 0 3-16,-7 3 3 15,-1 0-2-15,-3 0 8 16,-7 1-10-16,-1-1 3 16,-2-3-2-16,0-2 0 15,1-2-2-15,5-3 5 16,4-3-3-16,4-3-1 15,3 1 3-15,4-2 9 0,1-2 0 16,5 1-7-16,6-3-7 16,9 1-4-16,5-3-1 15,8 3-24-15,0-4-2 16,1 3-22-16,0 1-60 16,-1-2-197-16</inkml:trace>
  <inkml:trace contextRef="#ctx0" brushRef="#br0" timeOffset="-42961.01">15469 8716 368 0,'-4'0'131'0,"-2"2"-93"16,1-4 6-16,1 1-12 15,3 1-27-15,1 0 12 0,0 1 12 16,1-1 5-16,-1 0 10 16,3-1 20-16,-3 1-6 15,0-2-22-15,0 4-20 16,0-2-7-16,-3 1-3 16,2 1-4-16,1 1 7 15,1 0 8-15,-1-1-4 16,3 4 0-16,0 0 4 15,0-3-11-15,-2 4 10 16,2-1-5-16,0 1-6 16,2 2 8-16,1 1-10 15,1 1 4-15,2 3 6 0,-1 0-12 16,1 3 8-16,1 4-4 16,1-3-1-16,-2 4 0 15,2 0 2-15,-1 3 2 16,0 0 0-16,0 0-5 15,0 2 3-15,0 1 5 16,5 3-5-16,-3 2-3 16,4 1-1-16,-1 1 2 15,1 1-2-15,0 1 2 16,4-2 6-16,1 2-9 16,2 0 2-16,2 1-2 15,0 0 1-15,-1 1-2 16,0 0 5-16,-5-1-4 15,1-4-1-15,-3-2 2 16,-3-3-1-16,0-3 8 0,0-4-7 16,0 0 1-16,-1-3 3 15,-1 1-3-15,0-6-1 16,-3 1-2-16,-3-4 1 16,0-1-1-16,-3-3 0 15,1-3 1-15,-2-3 0 16,-2 1 0-16,1-1 0 15,-1-1-1-15,0 0 1 16,0 0 0-16,0 0-1 16,0 0 0-16,0-1-20 0,0 1-12 15,0 0-22 1,-1-3-42-16,-5-1-196 0</inkml:trace>
  <inkml:trace contextRef="#ctx0" brushRef="#br0" timeOffset="-42509.88">15595 9237 206 0,'-11'-2'17'15,"2"-3"4"-15,-1 2 15 16,1 1-5-16,1 1 7 16,0 0-1-16,-1 1-12 15,4 0-6-15,-1-2 2 0,-3 2-2 16,2 2 11-16,1 0-2 16,1-2-18-16,-1 3-6 15,-1 1-3-15,1-4 0 16,0 0-1-16,1 3-9 15,-1-3-27-15,2 2-15 16,-2 1-94-16</inkml:trace>
  <inkml:trace contextRef="#ctx0" brushRef="#br0" timeOffset="-41993.72">15356 9273 342 0,'-1'0'224'0,"-2"-2"-117"15,3-1-17-15,3-1-24 16,1 1-23-16,3 2-11 16,2 1-11-16,4 3-7 15,0 3-2-15,2 6 0 16,0 3-6-16,1 2 13 15,0 3-4-15,0 0 0 16,3 2-3-16,2 0 3 16,0-3 1-16,6 0-6 0,-3-1 1 15,2-2-6 1,-4-1-5-16,-3-1 6 0,-6 0-2 16,-4-1-3-16,0-3 4 15,-2 1-5-15,-3-3 5 16,1-3-2-16,-2 0 4 15,-1-5 7-15,-2-3 15 16,4-1-15-16,1-3-10 16,3-4 0-16,1-6 0 15,4-2-4-15,-2-6 0 16,1 0 1-16,0-5-1 16,3-3-1-16,3-1 1 15,1-3-8-15,5-4 1 16,5 1-13-16,3 3-4 15,0 4-12-15,1 3-8 0,-4 9-22 16,-2 5-52-16,-6 5-157 16,-1 6-71-16</inkml:trace>
  <inkml:trace contextRef="#ctx0" brushRef="#br0" timeOffset="-41301.89">16304 9198 599 0,'-1'-10'81'0,"1"-1"49"16,0 3-63-16,-3-1-24 15,3 6-6-15,3 1-7 16,-3 2-8-16,0 0-11 15,0 0 0-15,0 2-4 16,1-2-5-16,-1 5 16 16,0 4 3-16,0 5-15 15,2 4 2-15,0 6-8 16,1 1 0-16,0 5-6 16,-3 1-30-16,4 2-58 15,-2 2-118-15,-2 2-103 0</inkml:trace>
  <inkml:trace contextRef="#ctx0" brushRef="#br0" timeOffset="-40192.08">15935 9674 405 0,'4'0'87'16,"-1"2"-16"-16,0-4 27 15,0 1-32-15,0 1-27 16,-1 1 5-16,2 4 7 15,1 1-8-15,-2 6-10 16,1 3-10-16,2 5-2 16,2 3-2-16,2 2 1 15,5 5-2-15,2 1 0 0,5 3-12 16,0 1 2-16,2 2 1 16,-5-1-2-16,2 1-6 15,-2-3 6-15,-5-2-6 16,-2-3 2-16,0-5-1 15,-5-6-2-15,-2-6 0 16,1-3 1-16,-2-2 1 16,-2-4 1-16,1-1-2 15,-2-2-1-15,-1 0-6 16,-1 0-14-16,2-2-22 16,-2-1-92-16,-2 0-226 15</inkml:trace>
  <inkml:trace contextRef="#ctx0" brushRef="#br0" timeOffset="-38872.92">17207 10221 403 0,'7'-9'57'16,"-3"-1"6"-16,0 1-23 0,1-2-23 15,-1 2 8-15,1-2-17 16,-1 1 17-16,2 0 1 15,-4 0 21-15,0-4 17 16,-2 2-3-16,-3-1-8 16,-4-3-14-16,0-1-9 15,-3 0-8-15,-3 0-1 16,-2 2 1-16,-3-2-14 16,-1 3-2-16,-5-2-3 15,-1 0 0-15,-5 0 1 16,-3 1-3-16,-1 1 2 15,-5-1 0-15,-4 2 2 16,-1-1 0-16,-2 0 4 16,2 3-1-16,-1 2-2 15,0 1-4-15,2 4 6 16,-2 2-2-16,-3 4-1 0,2 1 2 16,0 6-4-16,2 0 2 15,7 6-3-15,2 3 0 16,6 3 0-16,2 4 1 15,2 2 0-15,1 3-1 16,2 2 0-16,1 1 3 16,4 1 2-16,4 1-3 15,1-2 1-15,3 2-1 16,4 1-2-16,1 2 5 16,4 2-3-16,4 0-1 15,1 1 1-15,1-2-1 0,3-3 0 16,3-2 1-1,0-1-1-15,4-1 2 0,4-2 7 16,2-1-8-16,5 0 7 16,4 2-1-16,5 0-5 15,5 2 3-15,3-1-8 16,-1-2 0-16,2-2 0 16,-5-5 0-16,-4-2 1 15,-4-1 0-15,3-6 0 16,-1 1-1-16,2-1 0 15,5-1 2-15,4-2-1 16,5-1-1-16,4 0 3 16,2-5-2-16,0 0-2 15,-6-4 2-15,-2-2-1 16,-3-4 3-16,-7-2-1 0,1 0-2 16,2-4 0-16,-1 0 0 15,0-2 5-15,3-2-5 16,-1-2 1-16,-2-3 1 15,1-2-2-15,-4-3 0 16,-6-2 0-16,-2-3 0 16,-6-7 1-16,-3-1-2 15,-2-5 2-15,-6-2-1 16,1 0 0-16,-5-3 0 16,-5 1 0-16,-3-4 0 15,-3-4 0-15,-5 5 0 16,-5-1 0-16,-2 1 0 0,-5 3 0 15,0 2 0-15,-5-1 0 16,-1 0 1-16,-4 5-1 16,-4 1-2-16,2 4 0 15,-5 2 1-15,-2 1-2 16,-1 0 3-16,-3 4 0 16,3 1-4-16,-1 3-3 15,1 2-8-15,3 7-5 16,-1 1-12-16,4 8-2 15,-2 5-8-15,1 6-12 16,-3 4-26-16,2 4-81 16,2 5-101-16</inkml:trace>
  <inkml:trace contextRef="#ctx0" brushRef="#br0" timeOffset="-38026.94">16894 10129 560 0,'1'-14'68'15,"0"2"47"-15,-2-2-14 16,0 1-50-16,-2 4-26 15,1 2-7-15,-2 1-13 16,-3 3-2-16,-5 3 1 16,-8 3 6-16,-2 3 4 0,-7 5 8 15,0 4-3 1,-1 0-6-16,6 4-6 0,2 1-4 16,5-1-2-16,4 0 1 15,5-2-1-15,4 0 2 16,5-2-2-16,4-2 0 15,2 0 1-15,4-1-1 16,2-6 0-16,3-3 6 16,3-3-7-16,3-6 0 15,2-4 0-15,1-2 0 16,-4-2 0-16,1-3 0 16,-4 0 1-16,-4 1 0 0,-4 2 0 15,-1 3 0 1,-5 3 4-16,1 3 0 0,-4 3-3 15,-1 0-2-15,1 4-2 16,-1 0-3-16,0 5 5 16,0 4 5-16,-1 6-2 15,0 9 1-15,-2 4-1 16,0 5 1-16,0 5 0 16,-2-2 2-16,1 3 0 15,0-5 0-15,-2-2-6 16,0-4 3-16,-1-7 0 15,3-3-2-15,-3-7 0 16,4-3-1-16,0-4 1 16,3-4 1-16,0-2 1 15,0 0 0-15,0-1 3 0,3-5-6 16,3-4-1 0,2-2-1-16,5-7-6 0,3-3-8 15,4-1-10-15,0-3-17 16,5 1-23-16,1 0-85 15,0 0-146-15</inkml:trace>
  <inkml:trace contextRef="#ctx0" brushRef="#br0" timeOffset="-37433.93">17119 10455 746 0,'-7'-2'53'16,"2"-1"31"-16,2 0-40 16,3-2-24-16,5 3-6 15,3-1 0-15,6-1-2 16,1 1-3-16,3-2-8 15,-1 2 3-15,-3 0-1 16,-3 3-3-16,-3 1 0 16,-2 2 0-16,-1 6 0 0,-3 1 0 15,-1 3 2-15,-1 4 2 16,-1 1-1-16,-6 0-1 16,-1 0-2-16,-3-1 0 15,1-2 5-15,-4-1-4 16,4-4 0-16,-1 1-1 15,4-5 1-15,1-3 0 16,5-1 1-16,-1 0 1 16,4-2 2-16,-2-2-3 15,3 2 2-15,3 0 2 16,1 0-2-16,5 0-4 16,1 2 1-16,2 1 1 15,1 0-1-15,0 6 1 16,1 2 1-16,0 4-1 0,-1 2-1 15,-2 0 4-15,-3 0-4 16,-5-2-1-16,-3-1 2 16,-6-1-1-16,-7-1 3 15,-5-2-4-15,-7 1-3 16,-6-4-18-16,-4 1-22 16,-1-6-34-16,2 1-108 15,4-7-93-15</inkml:trace>
  <inkml:trace contextRef="#ctx0" brushRef="#br0" timeOffset="-35859.39">17889 10419 491 0,'-3'0'72'16,"1"-1"17"-16,1 0-5 16,1-1-51-16,1 1 2 15,4 1 0-15,1 0-19 16,-1-1 9-16,5 1-3 16,0-2 0-16,2 2-9 15,3-1-2-15,0-1-3 0,4-1-1 16,0-1 1-16,6-1-5 15,1-2 5-15,4-2-5 16,2-2 2-16,2-1 0 16,0-2-2-16,5-1 5 15,82-38-4-15,-102 46-4 16,1-1 1-16,-1-1 5 16,-3-1-6-16,23-7 1 15,0-1 3-15,3-2-3 16,4 2 2-16,0-1 4 15,1-3-4-15,2 1 1 16,4 1-3-16,-2-2-1 16,0 1 0-16,-1 4 0 15,-3 0 0-15,-4 2 0 0,-3-1 2 16,-1 2-4 0,-3-2 3-16,0 0-1 0,0-1 1 15,4 0-1-15,1 0 1 16,3 2-1-16,0 1-1 15,1 0 1-15,0 1 0 16,-3 1 2-16,1-2-2 16,0-2 1-16,-2 0-1 15,0-1 5-15,-1 0-4 16,1-1 2-16,0-1 0 16,-2-1 5-16,3 0-7 15,-2 0 4-15,-1 2-4 0,0-2 1 16,-2 3-1-1,-1 0 4-15,-2-1-5 0,1 1 1 16,-3 0 0-16,1 0 0 16,2 0 0-16,-4 0 1 15,2 0-1-15,-2 1 0 16,-1 2 0-16,0-1-1 16,0-1 1-16,-2 1 2 15,2 0-1-15,0 1 0 16,-4 1 5-16,-1-2-7 15,-1 3 2-15,-1-1-2 16,-2 1 0-16,-3 1 1 16,1-1 0-16,-1 2 0 0,-1 1 2 15,2 0-3 1,0-1 2-16,-4 1-1 0,3-1-1 16,-1 2 0-16,0-2 1 15,0 2 3-15,2-3-3 16,-1 3 3-16,-3-1-1 15,1 1-1-15,-5 2-1 16,2-2 3-16,1-1 1 16,-2-1-2-16,1 3 1 15,1-3-2-15,2 0 4 16,-1-2-2-16,1 1 1 16,-1 1 1-16,1-3-3 15,-2 4 1-15,-1-1-2 16,-1 0-1-16,3 3 1 0,-4 0 0 15,1 0 0-15,1 0-1 16,-1 2 0-16,0-2 1 16,-3 3-2-16,0 0 5 15,-5 2-3-15,1-1-1 16,-1 1 3-16,-3 2-2 16,-1-2-2-16,2 2-1 15,-2 0 0-15,0 2 0 16,0-2-11-16,0 0-5 15,0 0-11-15,0 0-3 16,0 0-5-16,0 0-19 16,-2 2 0-16,-2 1-62 15,-6 4-131-15</inkml:trace>
  <inkml:trace contextRef="#ctx0" brushRef="#br0" timeOffset="-35116.89">19479 9499 537 0,'-3'2'133'16,"3"-4"-16"-16,0 2-48 15,0 0-35-15,0 2-3 16,0 0-6-16,0-2-2 15,0 3-8-15,0-3 3 16,0 0-3-16,0 3-1 16,0 0 9-16,3 3-1 15,3 5 0-15,4 2-4 16,4 2-8-16,4 1-2 16,3 1 2-16,4-2-10 0,-1-1 5 15,2-1-5 1,-2-2 1-16,-4-1-1 0,-2-2 1 15,-6-1-1-15,-1-2-1 16,-5-1 1-16,-1 1-1 16,-2 2 1-16,0 1-1 15,-1 4 1-15,-4 3 1 16,-2 4 0-16,-3 1-1 16,-6 3 3-16,-2 4-2 15,-4-1 4-15,-2 3-4 16,-5-2 0-16,1 3-2 15,0 1-5-15,-2-1-30 16,0 0-12-16,3-3-33 16,-1-1-111-16,4-5-234 15</inkml:trace>
  <inkml:trace contextRef="#ctx0" brushRef="#br0" timeOffset="-33809.78">19849 10149 383 0,'-2'-3'215'0,"2"-1"-79"16,-1-1-22-16,-1 0-57 0,2 3-18 15,0-1-6-15,2 3-3 16,-2-1-5-16,0 0 0 16,1 2-4-16,-1-1-9 15,2 1-2-15,-2 4 4 16,0 2 25-16,1 6-13 15,-1 8-4-15,0 4 6 16,0 4-10-16,2 4-2 16,-1 1-12-16,4-3 1 15,-5 1-3-15,4-3-2 16,-2-1 0-16,1-5-39 16,0 0-43-16,-2 0-34 15,-2-2-220-15</inkml:trace>
  <inkml:trace contextRef="#ctx0" brushRef="#br0" timeOffset="-28661.4">15350 7586 374 0,'-1'-1'44'0,"-1"-2"4"15,1 3-6-15,1 0-13 16,0-3 6-16,1 1 6 16,-1 0-1-16,0 0 4 15,0-1 8-15,2-2 10 16,-4 3-29-16,2-2 6 16,0 1-9-16,2 3 1 15,-2-3-8-15,-2 3-4 0,2 0 4 16,-1 0-6-16,-1 0-4 15,-2 0 1-15,2-3-7 16,-6 3 4-16,1-1 3 16,-3 0-1-16,-2-1-3 15,-6 1-1-15,0-1 5 16,-3-2-4-16,-3 1 0 16,-1-5-2-16,-3 0-6 15,0-4 3-15,1 3-3 16,1-4 0-16,2 0-2 15,1-2 1-15,3 2 6 16,3-3-5-16,0 0-2 0,1-2 2 16,0 0 1-1,0-2-2-15,-3-1-2 0,-1 0 4 16,4 0 1 0,-2-1-2-16,3 0 0 0,2 0 3 15,5-6-4-15,0 1 0 16,5-5 0-16,-2 0 0 15,3 1 2-15,2-2-1 16,0 1-2-16,2 0-2 16,3 0 0-16,1 2 2 15,4 0 0-15,0 4-3 16,5 2 3-16,3 3 0 16,-2 3 0-16,3 2-3 15,0 2 3-15,3 1 0 16,-1 1 1-16,4 2-1 0,5 0-1 15,3 0-2 1,1 3 3-16,5 1 1 0,3-2 0 16,-2 2-2-16,-3 4 2 15,-2-2-2-15,-6 6 0 16,-6 1 0-16,0 1 0 16,-3 4-3-16,2 0 4 15,-1 0 0-15,0 1 3 16,1 0-3-16,2 1 0 15,0-1 0-15,-3-2 0 16,1 1-1-16,-2 2 0 16,-5-1 0-16,0 1 1 15,-2 2 0-15,-1 1 2 16,-2 1-1-16,-1 3 0 0,3 1 1 16,-3 1-2-16,0 1 4 15,0-1-4-15,0 2 1 16,-3 0 5-16,0 3-3 15,-3-3 2-15,-1 1-5 16,-2-2 7-16,-2 4-5 16,2-5 2-16,-1 1-3 15,1 0 4-15,-2 0-3 16,2 1 5-16,-2-2-1 16,1 5-1-16,-2-2 1 15,0 0-1-15,0-1-4 16,-2 1 3-16,4-5-4 15,-4-2 1-15,3-1 0 0,0-1-1 16,1-5 0-16,-1 0 0 16,1 0 0-16,1-4 0 15,0 1-1-15,0-1-7 16,-2-1-13-16,2-2-14 16,-1 2-6-16,1 0 0 15,-3 0-6-15,0-1-13 16,-3 4-72-16,-4-1-157 15</inkml:trace>
  <inkml:trace contextRef="#ctx0" brushRef="#br0" timeOffset="-27954.84">15529 7210 498 0,'-6'0'105'0,"0"-3"-30"15,0 3 29-15,3-4-46 16,0 4-32-16,3 0-3 0,0 0-4 15,0 1 3 1,0-1-5-16,2 0 4 0,-2 3 2 16,0-3 4-16,0 3 3 15,1 5-10-15,-1 1-4 16,0 2-4-16,0 4-3 16,2 3-2-16,2-1 5 15,1 1-4-15,-1 1 6 16,4 1-3-16,-1-2 0 15,2 0 3-15,-2 1-4 16,0-2-1-16,3-1 0 16,-1 1-2-16,-3-3-2 0,1 0 0 15,-1-2-1-15,0 1 2 16,-1-2-2-16,-2-1 1 16,1-2-2-16,-1 0 1 15,0-2-1-15,-1-3-1 16,-1 1-1-16,1-4 5 15,-2 0-2-15,0 0 1 16,0 0 3-16,1 0 1 16,-1 0 2-16,0 0 5 15,0-3-2-15,2-1-4 16,6-3-10-16,3-3 1 16,3-5 2-16,3-4-3 15,4-3 0-15,-2-2 0 16,4-3 0-16,1 0 0 15,0 1-2-15,2-1-7 0,-2 1-11 16,2 2-11 0,-4 4-10-16,-3 4 0 0,-4 3-23 15,-2 5 2-15,-5 2-44 16,-2 4-128-16,-1 2-31 16</inkml:trace>
  <inkml:trace contextRef="#ctx0" brushRef="#br0" timeOffset="-26851.82">16041 6783 487 0,'1'-4'82'15,"-1"-1"26"-15,0 1-26 16,-1 0-30-16,-1 2-4 15,1 0-9-15,1 0-10 0,-2 1 2 16,1-1-1-16,-1 2-4 16,1 0-10-16,-3 0-3 15,1 2-7-15,-5 2 6 16,-3 3 1-16,-2 3 0 16,-2 3-4-16,-1 2-2 15,7-1-3-15,1 3 7 16,2-1-8-16,1 1 2 15,3 0 2-15,0-2-4 16,6 1 5-16,-1-2 6 16,3-3-11-16,2 0 10 15,3-3 1-15,0-2-6 0,6-6 5 16,1 4-9-16,2-4 5 16,0-2-8-16,2-3 5 15,-5 2-3-15,1-5-2 16,0-4 5-16,-3-1-6 15,-2-1 4-15,1-1-1 16,-4-2-2-16,-1 1 1 16,-3-1-1-16,-3 0-1 15,0 2 2-15,-3-2-2 16,0 0 0-16,-3 5-2 16,-2-3-1-16,-1 3-6 15,-3 5 2-15,-4-1-12 16,-4 4-5-16,-2 3-5 15,-6 4-4-15,-2 4-1 16,2 2-13-16,1 4-8 0,6 2-37 16,2 1-73-16,7 2-45 15,7 1-52-15</inkml:trace>
  <inkml:trace contextRef="#ctx0" brushRef="#br0" timeOffset="-26317.42">16365 6869 469 0,'-1'-4'110'0,"2"-3"18"15,-2 1-7-15,1 3-65 16,-2-1-11-16,2 3 0 16,-2-1-12-16,2 2-3 15,0-1-15-15,0 1-1 16,0 0-7-16,-1 1-6 15,1 3 0-15,-3 5 5 16,-2 2-2-16,0 5-3 16,1 5 1-16,-4 1-2 15,1 6-9-15,0 0-26 0,-1 0-12 16,0 0-34-16,0-1-105 16,-4-3-34-16</inkml:trace>
  <inkml:trace contextRef="#ctx0" brushRef="#br0" timeOffset="-25909.69">16661 6601 582 0,'-6'-4'101'15,"0"-1"27"-15,2 0-13 16,2 2-55-16,-1 1-14 15,2 2-17-15,1 2-6 16,0-2-11-16,-4 4-5 16,2 3 29-16,-1 2-17 15,-2 6-6-15,2 4 0 16,0 5-6-16,3 2-4 0,3 2 1 16,0 5-4-16,1 2-11 15,-1 5-44-15,-5 4-25 16,-3 4-69-16,-5 3-310 15</inkml:trace>
  <inkml:trace contextRef="#ctx0" brushRef="#br0" timeOffset="30757.58">20566 8146 276 0,'2'0'104'0,"-1"-2"-48"16,-1-1-7-16,2 3 0 16,-2 0 4-16,0 0-7 15,0 0-4-15,0 2-6 16,-2-2-8-16,2 0-6 0,2 0-1 15,-2 0-1-15,0 0 0 16,0 0-2-16,0 0-3 16,-2 0-2-16,2 0-3 15,0 1 1-15,0 3 5 16,-1-3 1-16,-4 11-5 16,2-12-3-16,2 4 1 15,-1-1 0-15,1-1 0 16,-5 5 0-16,1 2-2 15,0 1-4-15,3 0 0 16,-3 2-1-16,1-1 2 16,1 3 1-16,-3-3 3 0,2 2-1 15,1 0-3 1,-2 0 1-16,2-3-1 16,-2 5 0-16,2-1 0 0,-1-1-2 15,-2 3 2-15,2-2-2 16,-1 0-2-16,2 2 2 15,0-2-1-15,-1 0 0 16,1 2-1-16,-2 0 1 16,4 0 0-16,-4 0 2 15,4-2-2-15,-4 1 3 16,4-1-1-16,-2 3-1 16,-1-2 1-16,0 2-1 15,1 0 4-15,-1 0-4 16,0 0 1-16,2 0 0 0,1 0 0 15,-2-1 2-15,1 1-4 16,1-2 6-16,-2 2-4 16,0 0 1-16,6-1 2 15,-3 1-2-15,1-1-2 16,1-2-1-16,1 2 0 16,0-4 0-16,0 1 1 15,-2-1 1-15,4 0-1 16,0-2 1-16,-2 2-1 15,0-3-1-15,2 3 3 16,-2-3-2-16,3 2 0 16,1-1 2-16,1 2-4 15,-1-3 3-15,1 0-3 16,0-2 0-16,0 1 0 16,0-2 0-16,-1 1 0 0,2-1 1 15,1 1-1-15,3 1 1 16,1-2-2-16,0 0 1 15,3-1 1-15,-1 0-2 16,3 2 1-16,-1-3-1 16,-2 2 0-16,2 1 0 15,0 3 0-15,1-3 3 16,2 1-2-16,-3 2-1 16,3 1 0-16,-2-5 1 15,1 3-1-15,-1-1 1 16,2-2-1-16,-1 1 0 0,2 0 1 15,0-1-1 1,1 5 1-16,1-3-1 0,0 2 0 16,1-1 1-16,1 0-1 15,1 2 0-15,-1-3 0 16,4 1 0-16,0 0 1 16,-1-2 0-16,1 0-1 15,-2 0 0-15,-1-3 1 16,-1 0 0-16,-1-1 0 15,-2-3 1-15,2 0-1 16,0-3-1-16,2-2-1 16,1-1 1-16,4 0 0 15,-1-3 2-15,0 2-3 16,-2-1 1-16,-3 0 0 0,0 2 0 16,-6-5 1-16,3 2-1 15,-1-2 0-15,1 3 0 16,-1-3-2-16,1 0 2 15,0 2 0-15,1-1 1 16,1-1-1-16,0 1 0 16,0-1 0-16,2 1 1 15,-4-2 1-15,1 1-2 16,-3 1-1-16,3-1 1 16,-3 0 2-16,1-2-2 15,-1 0 1-15,0 0 0 16,1 0 0-16,-3 0-1 15,1-2 0-15,-2 3 0 0,0-2 1 16,-2-2-1-16,0 0 2 16,-2 2-1-16,0-2-1 15,-1 0 1-15,-1-1-1 16,-1 0 0-16,1 1 1 16,-1-1-1-16,2-2 0 15,-3 2 0-15,-1-1 0 16,0 0 0-16,-1-1 0 15,0 1 1-15,0-2-2 16,-1 1 1-16,2-3 0 16,-3 0 0-16,1 0 1 15,-2-1 0-15,2-2-1 16,-2 1 0-16,-2 0 0 16,0-3-1-16,-1 1 1 0,-2-1 0 15,2 3 0-15,-4-1 1 16,0 1-1-16,-3 0 0 15,1 0 0-15,-3 0 0 16,-1 1 0-16,0 0-3 16,-1 3 3-16,-1 0 0 15,1-1 0-15,1 5 1 16,-3 0-1-16,2 1-1 16,-2-1-3-16,-2 2 4 15,1-1 0-15,-4-1 0 16,1 1 0-16,-3-2 3 0,2 1-3 15,1-1 1-15,0 3-1 16,3 0 0-16,3 4 1 16,0 1 0-16,1 1-1 15,4 2 0-15,-1 0 0 16,1-2 2-16,1 2-2 16,-3 1 0-16,1-2-3 15,-2 0 3-15,-1 0 0 16,-2-1 0-16,-2-1 0 15,0 1 0-15,-3-2 0 16,3 4 0-16,0-2-1 16,1-1 1-16,-2 2 1 15,3 0-1-15,-4-2 0 0,4 4 1 16,-2-4-1-16,2 2 1 16,1 1-1-16,0-2-1 15,-1 0 1-15,-1 1 0 16,-4-2 0-16,1-1 0 15,-2 2-1-15,-2-1-1 16,-2-1 2-16,-1 2-1 16,0-1 2-16,-3 1-1 15,0-1 0-15,-3 1 0 16,0-1 0-16,1 1 0 16,-3-1-3-16,1 3 1 15,-2-1 1-15,-6 1-10 16,-1 0-5-16,-2 1-17 15,-7-1-11-15,-2 1-9 0,-7 5-23 16,-2 0-29-16,-5 3-134 16,-4 1-124-16</inkml:trace>
  <inkml:trace contextRef="#ctx0" brushRef="#br0" timeOffset="37739.08">17121 6650 179 0,'-11'-5'171'0,"1"-2"-162"16,2 0 5-16,1 0 37 15,2 0-18-15,4 4-19 0,-1 0 4 16,2 1-1-1,0 0 8-15,0 2 9 0,0 0 0 16,0 0-3-16,0 0 3 16,0 0 1-16,2 0-6 15,-2 0-4-15,0 0-4 16,1 0-1-16,-1 0 4 16,2 0 9-16,3-3-27 15,5-2-4-15,8 1 2 16,7-6-3-16,8 0 2 15,6 2 0-15,4-1 0 16,-3 0-3-16,-4 1 3 16,-6 3-3-16,-6 1 0 0,-8 3 2 15,-5-1-2-15,-5 1 0 16,-2 1 0-16,0 1 0 16,-2-1-1-16,-2 2-7 15,-2-1-28-15,0 1-40 16,2 0-20-16,-2 1 56 15,-2 3-30-15,-2 3-5 16,-4 1-126-16</inkml:trace>
  <inkml:trace contextRef="#ctx0" brushRef="#br0" timeOffset="38100.54">17070 6729 309 0,'3'-2'182'0,"0"-2"-162"16,0-4 9-16,-3 1 2 15,1 2-18-15,4 1-8 16,5 4-1-16,4 0-1 15,5 0-2-15,6 0 3 16,3-3 5-16,5 2 3 16,5-3 4-16,2 0 2 0,6-1 7 15,-2-4-8 1,-2 1-16-16,-4 0 4 16,-8 1 2-16,-9 2-4 0,-6 0-3 15,-8 3-1-15,-2 2-7 16,-5 0-70-16,0 0-67 15,-3 0-134-15</inkml:trace>
  <inkml:trace contextRef="#ctx0" brushRef="#br0" timeOffset="38587.03">17526 6459 407 0,'-9'-6'8'16,"-1"2"0"-16,1-3 25 16,4 1 31-16,1 4-29 15,4 2-25-15,-2 0-9 16,2 2-1-16,0-2-1 15,0 1-3-15,2-1 4 16,-2 2 0-16,0-1 20 0,3 1 12 16,0-2-1-16,3 5 11 15,3 0-11-15,4-1-4 16,5 1-12-16,2 1-4 16,3 1-7-16,-1-2-2 15,0 4 2-15,-3-1-4 16,-1 2 2-16,-2-1-2 15,-2 2 2-15,1-1-1 16,-3 0 3-16,-2 0-4 16,-2-1 0-16,-4 0 3 15,-2-1-1-15,-4 2 3 16,-4 2-4-16,-6 5 3 16,-6 0-4-16,-6 5-15 15,-2 0-33-15,-1 0-27 16,2 1-13-16,5-1-35 0</inkml:trace>
  <inkml:trace contextRef="#ctx0" brushRef="#br0" timeOffset="59369.04">16420 6674 149 0,'5'42'10'16,"9"42"-3"-16,-9-1 0 15,-5-1 14-15,-10-2-1 16,-10-5-9-16,-6-5-3 16,-8-2-7-16,-6-2 1 15,-8-4-1-15,-6-2-1 16,-10-3 2-16,-7-7-4 15,-8-7 2-15,-7-7-2 0,-4-4-23 16,0-10-70 0</inkml:trace>
  <inkml:trace contextRef="#ctx0" brushRef="#br0" timeOffset="59745.91">16373 7279 104 0,'-27'66'10'16,"-7"-1"-8"-16,-9-2-2 0</inkml:trace>
  <inkml:trace contextRef="#ctx0" brushRef="#br0" timeOffset="59793.5">15950 7715 103 0</inkml:trace>
  <inkml:trace contextRef="#ctx0" brushRef="#br0" timeOffset="79873.83">22438 8489 324 0,'0'-3'29'15,"3"0"-17"-15,-3 1-11 16,0 2-1-16,-3 2 5 16,-3 5-3-16,0 3-1 15,-3 4 0-15,0 3 2 0,-1 0-1 16,0 0-1 0,0 3 1-16,-1-2-1 0,2 1-2 15,1 1 1-15,-2-2-1 16,5-2-1-16,4 1 2 15,2 0 3-15,8-3-3 16,3 0-8-16,9-1-66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6:41:49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16180 3643 860 0,'-8'-2'58'0,"1"-4"23"15,0 3-30-15,1-3-8 16,2 6-23-16,3 0-8 16,2 0-8-16,2 0-4 15,0 2 3-15,6-1 13 16,3 1 0-16,9-1 1 15,7-1-7-15,7-3-2 16,6-2 0-16,9-4-7 16,0 0 0-16,3 1 2 15,0-3-2-15,-1 2-1 0,0 1-7 16,-5 1-22-16,-6 1-18 16,-6 4-8-16,-13-2-23 15,-5 4-42-15,-7 2-3 16,-7 2-51-16</inkml:trace>
  <inkml:trace contextRef="#ctx0" brushRef="#br0" timeOffset="304.77">16284 3842 1044 0,'-19'-1'30'0,"2"-3"15"16,4-3 23-16,4 1-31 15,7 3-19-15,2 2-15 16,8-2 3-16,6 0 0 16,13-1-5-16,11-4-1 15,11 2 0-15,9-2-3 16,6-4 3-16,8-2 0 15,-1 1-9-15,4 1-10 16,-2-1-23-16,-7 2-26 0,-9 6-22 16,-9 1-81-16,-12 4-122 15</inkml:trace>
  <inkml:trace contextRef="#ctx0" brushRef="#br0" timeOffset="854.65">19316 3805 380 0,'-6'-3'359'16,"1"1"-359"-16,5 0-82 16,0-3 31-16,11 3 23 15,7-1-195-15</inkml:trace>
  <inkml:trace contextRef="#ctx0" brushRef="#br0" timeOffset="1097.84">21270 3367 974 0,'-9'-5'5'0,"2"1"-2"0,-7-2-3 16,5-1-15-16,8 6-97 16,8-2-133-16</inkml:trace>
  <inkml:trace contextRef="#ctx0" brushRef="#br0" timeOffset="1283.31">22126 3258 925 0,'-1'1'70'16,"-3"-4"-24"-16,0 1-14 0,3-3-21 15,-1 2-11-15,4 3-84 16,-2 0-219-16</inkml:trace>
  <inkml:trace contextRef="#ctx0" brushRef="#br0" timeOffset="6808.9">16502 8012 223 0,'-9'1'401'15,"1"-2"-359"-15,-1 0-28 16,3-1 50-16,1 2-29 16,4 0-33-16,1 0-1 15,0-1 7-15,-1 1 26 16,1 0 36-16,0 0 18 15,-2 0-21-15,1 0-24 16,1 1-7-16,0-2-10 0,-2 1-10 16,2 0-2-1,2 1-10-15,-2 1 3 0,0-2-7 16,0 1 3-16,1 0 1 16,1 1 6-16,2 3 4 15,2 1-5-15,6 0-5 16,0-1 5-16,5 1-3 15,7-2 0-15,3-1 3 16,7-2-6-16,2-1-3 16,7-2 2-16,0 0-2 15,0 0 4-15,-3 0-3 16,1 2-1-16,-4 2 0 16,-3 0 0-16,-3 1 0 15,1 3 0-15,-1-1 2 0,1 1-2 16,-1 1 0-16,3 0 0 15,-1-3 0-15,1 1 1 16,-2 0 0-16,-1 0-1 16,-1-1 1-16,-3-1-1 15,-5 1 0-15,-1 0 0 16,-8 1 0-16,-2-3 0 16,-1 0 0-16,-4 2 0 15,0-1 1-15,-1-2-1 16,1 0 0-16,-1 1 0 15,0-2 0-15,-2 0 0 0,0 0 1 16,0 0-1 0,0 1 0-16,2-1 0 0,0 0 0 15,0 0 0 1,-1 0 0-16,-1 0 2 0,2 0-2 16,-1 2 0-16,-1-1 0 15,2 0 0-15,-1 0-1 16,-2-1 1-16,-2 0-3 15,0 0-3-15,0 0-13 16,-3 3-11-16,-5 2 0 16,-1 2-68-16,-4 0-95 15,-7-2-72-15</inkml:trace>
  <inkml:trace contextRef="#ctx0" brushRef="#br0" timeOffset="7445.64">16936 7829 639 0,'0'-9'45'15,"0"-1"36"-15,0 2 12 16,-3-2-41-16,3 3-20 0,0 1 9 16,0 2-17-1,0 1-2-15,0 3-7 0,0 0-5 16,1 0-3-16,-1 2-1 16,0 1 6-16,0 1 21 15,2 5 9-15,3 1-10 16,0 6-15-16,0 1 1 15,2 3-3-15,1-1-8 16,2 1 2-16,1-1-3 16,6-2 3-16,1-2 1 15,5-1-2-15,-1-1-1 16,5-2-4-16,-4 0-2 16,2 0 0-16,-3 1-1 15,-3-1 1-15,-2 0 0 0,-5 1 0 16,-1 0-1-16,-3-2 0 15,-2 0 0-15,-3 2 1 16,-1-1 7-16,0 2-8 16,-6 1 10-16,0 4 6 15,-5 1-11-15,-2-1 1 16,-4 4 5-16,-1 1-7 16,-7-2 1-16,1 3-4 15,-5 0 1-15,1-2-1 16,4-2-2-16,0-1 0 15,3-2-1-15,4 0-23 16,0-4-2-16,4 1-3 16,2-3-8-16,1 3-24 0,3-2-36 15,4 1-99 1,2-2-96-16</inkml:trace>
  <inkml:trace contextRef="#ctx0" brushRef="#br0" timeOffset="8722.94">19697 8236 333 0,'-14'9'5'16,"-4"-2"14"-16,2 1-4 15,0-1 30-15,2 0 0 0,2-2-29 16,2 1-12 0,5-5-4-16,0 4 1 0,0-2-1 15,-3 0 0 1,-1-3-37-16,-1 0 37 0,-3 0 3 16,0-1 34-16,-3-1 12 15,3 1-3-15,-4-1-10 16,4 1-8-16,1 1 14 15,3 0 5-15,3 0 9 16,1 0-14-16,4-1 5 16,1 1-5-16,0-3 16 15,1 3-10-15,1-1-8 16,-2-1-8-16,2 1-9 16,-2 1 6-16,0 0-6 0,1-2-6 15,1 1-4-15,1-1 6 16,3-1-5-16,2-1-2 15,3 1-7-15,2-1-4 16,4 1 0-16,2 0-1 16,-1-2 2-16,3 2 0 15,0 0-1-15,1 2 3 16,1 1-3-16,2 1-1 16,2 2 4-16,-1 1-1 15,3 0 3-15,2 2-3 16,-1 0-3-16,3-1 2 15,1 1 0-15,-1 0-1 16,0-1 3-16,4 0 0 0,-4-2-4 16,0-1 1-1,0-2 0-15,1 0 0 0,-6 0 0 16,-1 0-1 0,-3-1 1-16,-6 2-1 0,-6-1-3 15,-6 0 3-15,-2 0 2 16,-4-1 1-16,0 1-2 15,-1 0-1-15,-1 0 0 16,1 0-5-16,-1 0 1 16,0 1-5-16,-3 1-3 15,-4 3-21-15,-4 2-30 16,-4 0-18-16,-2 1-77 16,2-3-85-16,1-4-139 15</inkml:trace>
  <inkml:trace contextRef="#ctx0" brushRef="#br0" timeOffset="9456.44">19804 8022 682 0,'-6'-2'106'16,"3"-3"-26"-16,-3 2 22 16,3-1-22-16,0 2-32 0,3-1-15 15,2 0-6-15,-2 3-13 16,1 0-3-16,-1 3-1 16,0-3-3-16,1 3-5 15,1-3 3-15,0 2 7 16,5 3 0-16,-1 2 2 15,3 2-6-15,3 1 7 16,-2 1-8-16,4 2 3 16,1-1-4-16,-1 3 3 15,4 2-3-15,-2 0-3 16,-2-1 2-16,0 2 0 16,-2-2 0-16,-3 1 1 15,1-2-2-15,0-2 3 16,-1 1-4-16,1-1-2 0,3-2 2 15,-4 2-3-15,1-1 2 16,2-3-1-16,-3 1-1 16,-1-1 0-16,0-2 1 15,-2-2-1-15,-2 0 0 16,0 0-1-16,-1-4 1 16,-3 4-2-16,2-1 2 15,-4 3 3-15,-1 2 3 16,-3 4 0-16,-6 2 1 15,-6 2 0-15,-4 4-6 16,-5 3 8-16,-4 1-1 16,-5 2-4-16,0 1 2 15,-1 0 2-15,0-2-3 0,2-1-1 16,6-3-1-16,7-5-3 16,3-3 2-16,7-5-2 15,2-2-2-15,5-2 0 16,3-3-13-16,2-2-10 15,0 2 0-15,2-4-3 16,4 0 3-16,3-3-7 16,3-5-9-16,3 1-33 15,4-2-17-15,1 1-82 16,-1 1-77-16,4 0-196 16</inkml:trace>
  <inkml:trace contextRef="#ctx0" brushRef="#br0" timeOffset="9944.78">22041 8636 690 0,'-5'0'28'15,"5"-1"5"1,-2-2 28-16,1 1 10 0,2 2-26 15,1 0 7-15,-2 2-17 16,0-2-9-16,0 0-11 16,0 3-15-16,0-3-19 15,0 1-146-15,-3 2-321 16</inkml:trace>
  <inkml:trace contextRef="#ctx0" brushRef="#br0" timeOffset="11579.84">15386 8693 138 0,'-1'-3'88'15,"-1"3"-78"-15,2 0-9 16,0-2-1-16,0 2-4 15,0 2-5-15,0-2 8 16,0 0 0-16,0 0 1 16,0 0 4-16,0 0 12 15,2 0 1-15,-2 0 1 16,0 0-14-16,0 0-3 16,0 3 0-16,0-3 10 15,0 3-2-15,0 0-8 16,1 0-1-16,1 0 1 15,0-1-1-15,1 1 0 16,0-2 1-16,0 1-1 0,2 1 0 16,-1 0 0-1,1 2 1-15,1 0-1 0,3 2-4 16,-2 1-54-16</inkml:trace>
  <inkml:trace contextRef="#ctx0" brushRef="#br0" timeOffset="11997.94">16067 9927 300 0,'3'21'120'0,"0"-2"-114"15,1-6 57-15,-4-3-7 16,3-1-34-16,0 1-8 15,1 0 5-15,2-3-12 16,-3 1-2-16,0 1 3 16,-2-4 4-16,1 0 0 0,-2-1-1 15,0-4 1-15,0 0-5 16,0 0-4-16,0 0-1 16,0 0-2-16,0 3-17 15,0-6-29-15,0 3-98 16,3 0-10-16</inkml:trace>
  <inkml:trace contextRef="#ctx0" brushRef="#br0" timeOffset="13522.07">20926 9224 630 0,'1'-3'27'0,"-2"0"46"15,1 3-22-15,-2-3-6 16,2 1-17-16,0 2-16 16,0-2-1-16,2 2-1 15,-2 0 3-15,0 0 2 16,0 0 8-16,0-1 3 0,0 1-12 16,0 0-5-1,0 0-3-15,0 0-4 0,0 0 1 16,0 0-2-16,0 1-1 15,0-1 0-15,0 0 1 16,0-1-1-16,0 1 2 16,-2 0-1-16,2 0 4 15,0 0-5-15,0 0 1 16,0 1-1-16,0-1 0 16,0-1 3-16,0 2-3 15,0-1 0-15,0-1 0 16,0 1-2-16,0 0 1 15,-2 0 0-15,2 1 0 16,0-1-1-16,0 0-2 16,0 2 1-16,0 0 2 0,0-2-1 15,0 0-2-15,0 3-22 16,0-1 4-16,0-1 1 16,2-1-9-16,0 2-12 15,-2-2-7-15,3 1-16 16,-2 0-8-16,1 1 17 15,1-2-95-15,-2 1-111 16</inkml:trace>
  <inkml:trace contextRef="#ctx0" brushRef="#br0" timeOffset="16733.43">15232 7590 453 0,'0'-4'113'0,"0"0"-66"16,-2-1-33-16,1 1 2 16,1 1 24-16,-1-2-28 15,1 3 42-15,0 1 10 0,1-1 1 16,-1 2-15-16,0 0 18 16,0 0-26-16,0 0-12 15,-1 0-9-15,-1 0 3 16,2 2-6-16,0-2 4 15,0 0-1-15,-1 1-8 16,2-1 6-16,-4 0-9 16,-1 0-10-16,-2 0 6 15,-7 0-4-15,-4-3-2 16,-4 1 3-16,-6 0-1 16,-1-5 0-16,-2 1-2 0,2-1 2 15,1-4-2 1,4-2 0-16,1 1-1 0,1-4 1 15,3-1 0-15,-1 0 0 16,1-2 0-16,3-1 0 16,1-1 0-16,0-2 1 15,-1 1 0-15,2-1-1 16,0 3 0-16,0 0 1 16,1 1-1-16,1 1-1 15,0 0 1-15,-1-2-1 16,3 3 1-16,0 1 0 15,2 1 0-15,0 0 0 16,0 3 4-16,1-3-4 0,1 1-1 16,1-3 0-16,1 1 1 15,2-3-1-15,-1-1 1 16,4 0 0-16,-2 1 0 16,3-1 1-16,0 1-1 15,3 0-1-15,0 1 1 16,4-1 1-16,0 0-1 15,1 0 1-15,4-1-1 16,-2-1 0-16,4-1 0 16,-3 0 0-16,3 0 2 15,28-37-2-15,-36 50 0 16,-2 2 1-16,1 0-1 16,2 0 0-16,11-7 0 15,1 3 0-15,5-1 0 0,1 4 0 16,5 1 0-16,1 3 0 15,1 4 0-15,-1 2-4 16,-1 1 3-16,-3 3-1 16,-2 0 2-16,-1 2 3 15,-3-2-3-15,1 4-1 16,-4-4 1-16,0 3 2 16,-2 1 0-16,0 1-2 15,-3 4 3-15,2-1-2 16,0 5 1-16,-2 1 1 15,-1 2-1-15,1-3 1 16,-2 3-1-16,-2 1 2 16,1 0-2-16,-2 2 1 15,-4 0 2-15,2 0-2 16,-3 1 0-16,-1 1-3 0,1-1 5 16,-3-1-1-16,1 2 1 15,-1-2-4-15,0-2 3 16,0 1-1-16,0 0-1 15,0 0-1-15,-2-4 2 16,2 3-2-16,-1-1 1 16,-1 0 1-16,-1-2-2 15,0 1 3-15,-1 2-4 16,1-1 2-16,-4-2-1 16,3 0-1-16,0-3 0 0,-1-1 0 15,1-3 1-15,-1-3-1 16,2-2 0-16,-1-1 0 15,-1 0 0-15,1-4 0 16,-1-3-2-16,1 2-3 16,1-1-7-16,0-2-4 15,0 1-3-15,-6-2-40 16,0-1-8-16,-3-1-12 16,-6-3-104-16,-1-3-19 15,-4-3 17-15</inkml:trace>
  <inkml:trace contextRef="#ctx0" brushRef="#br0" timeOffset="17083.64">15389 7325 487 0,'-6'-3'97'15,"3"0"-49"-15,0 2 48 0,1-1-14 16,4 2-35-16,-2-1-19 16,3 1-15-16,0 1 20 15,2 1 46-15,5 1-37 16,0 4-17-16,8 1 0 15,0 5-13-15,3 1 6 16,1 3-4-16,-2 3-5 16,1 0 4-16,-2 5 3 15,-1-1-1-15,-2-1-8 16,1 2-4-16,-1-3 2 16,-2-2-1-16,-1-4-2 15,-3-5 1-15,-2-2-2 0,-3-5 2 16,0-4 13-16,1 0 5 15,3-7-10-15,6-6-2 16,3-1-9-16,4-8-2 16,1-4-16-16,-1-4-10 15,-1-3-26-15,1-1-24 16,-3-3-85-16,0-1-118 16</inkml:trace>
  <inkml:trace contextRef="#ctx0" brushRef="#br0" timeOffset="17796.14">15983 6813 283 0,'3'-6'302'0,"0"2"-256"0,-3-2 21 15,0 2 5-15,0-1-29 16,0 3-14-16,0 2 1 15,0 0 4-15,0 0-5 16,0 0 17-16,0 0-12 16,0 0-8-16,-2 0-11 15,2 0-12-15,0 4 0 16,-1 0 13-16,-2 5 10 16,1 6-6-16,1 5 8 15,-3 3-14-15,4 2 3 16,2 1-8-16,0 3 6 15,1-3-5-15,6 2-4 16,1-3-3-16,0-3 1 0,3-2-1 16,1-4-2-16,0-4 2 15,2-4 2-15,1-6-1 16,2-4 2-16,0-8-3 16,0-4 1-16,3-3-2 15,-3-5 0-15,-4-2-1 16,-2-1-1-16,-4-3 0 15,-3-2 0-15,-4 1 0 16,-4-1-1-16,-4 3 1 16,-3 3-1-16,-6 6 0 15,0 4 1-15,-6 7-6 16,-1 5 4-16,-4 5 2 16,0 5-3-16,0 3 2 15,0 3-4-15,-1 0-4 0,5 3-4 16,2 0-16-16,5 0-6 15,5 4-19-15,1 0-31 16,4-2-55-16,5 3-59 16,5-2-59-16</inkml:trace>
  <inkml:trace contextRef="#ctx0" brushRef="#br0" timeOffset="18262.91">16595 6582 252 0,'-2'-4'543'16,"-1"-1"-425"-16,0-1-26 16,-2 2-22-16,2 0-40 0,3 3-25 15,0 1-5-15,2 0-1 16,-2 1-2-16,3 1 3 15,-2 5 20-15,2 6 8 16,0 4 0-16,1 6-5 16,0 6 3-16,-1 3-11 15,0 6-10-15,2-1-3 16,0 2-1-16,1-3-1 16,-2 1 0-16,1 1-9 15,0 0-25-15,-1 4-38 16,-3 2-7-16,-1 4-335 15,0-1-18-15</inkml:trace>
  <inkml:trace contextRef="#ctx0" brushRef="#br0" timeOffset="-19808.59">3555 8148 267 0,'-3'-15'20'0,"-2"2"-3"15,1-3 0-15,-1 2 50 16,1 5-4-16,-2-2-34 16,-1 2-3-16,2 2 14 0,-1 2-22 15,0-1-5-15,1 0 8 16,0 1-14-16,2 2 20 15,0 0-21-15,-1-1 12 16,3 2-14-16,0-3 3 16,-1 2 2-16,1 0-5 15,-1 2 3-15,2-1-7 16,-1-1 5-16,1 3 15 16,0-4 21-16,-2 1-15 15,2 1 8-15,-3 0 4 16,2-1 8-16,-5 0-7 0,6 3-13 15,-3-3-2-15,0 3-3 16,3-1-9-16,0 1-4 16,0-1 0-16,0 1 1 15,0 0 2-15,0 0 3 16,0 0-3-16,0 1-1 16,0-1 0-16,0 0-3 15,0 0-2-15,0 1-5 16,0-1 3-16,3 3 3 15,6 2 4-15,0 0-2 16,1 2-4-16,5 1-1 16,0 1-3-16,3 2 5 15,0-2 0-15,3 2-3 0,-3 3 0 16,5-1-2-16,-6 2 2 16,4-1 0-16,-5-1-1 15,2 0 0-15,-4-2-1 16,0-1 0-16,-6 1 0 15,1-2 1-15,-2-1 1 16,1-2-2-16,-4 2 2 16,2-3-2-16,-1-3 0 15,-3 1 2-15,0-1-2 16,1 1 1-16,-3-4-2 16,1 2 1-16,1 1-1 15,-1-1 0-15,1-1 1 0,-1 2-1 16,-2 0 1-1,-2 6 6-15,-5-1 12 0,-6 9-12 16,-7 2 4-16,-3 5-8 16,-5 0 4-16,-2-1 0 15,4-1-5-15,-1-2 2 16,0-1-2-16,2-1-1 16,-2-2 1-16,6-1 1 15,-2 0-2-15,7-6 1 16,2-1 0-16,2-3 0 15,4 1-2-15,3-4-2 16,6-1-20-16,-2 0-26 16,4 0-26-16,2-1-30 15,4-3-57-15,6 1-88 16</inkml:trace>
  <inkml:trace contextRef="#ctx0" brushRef="#br0" timeOffset="-18577.88">7197 8364 350 0,'-3'-6'75'0,"0"1"-26"16,2 1 12-16,-2-3-28 15,1 0-9-15,2-1 21 16,0 2 6-16,0-2 3 15,0-2 1-15,0 4 23 16,0-2-5-16,-1 1-4 16,-1-1-17-16,2 4-25 15,-1 1-8-15,-2 2-7 16,3 1-8-16,0 0 0 16,0 0-4-16,3 1 0 15,0 1 0-15,3 3 0 16,3 1 4-16,4 3-1 0,3 3-1 15,-1 4 1-15,3 2 4 16,-3 2-1-16,3 3 1 16,-3-1-3-16,3 0 0 15,-3 0-1-15,0-2 0 16,-3-1-3-16,-1-2 3 16,-3 0 1-16,0-3-3 15,-5-5 1-15,-3 1 3 16,0-3 3-16,-2 0 1 15,-4 1-4-15,-5 2 1 16,-2 1-1-16,-3 3-2 16,-7 2-3-16,-2 1 1 15,-5 4 0-15,-4 1-1 0,-2 2-3 16,2 4 3-16,1-3 4 16,0 0-4-16,6-1-1 15,3-2-1-15,4 0-13 16,4-1-14-16,5-2-4 15,3-2-26-15,5 0-39 16,3-4-46-16,4-1-40 16,5-5-123-16</inkml:trace>
  <inkml:trace contextRef="#ctx0" brushRef="#br0" timeOffset="-16148.37">9934 8366 205 0,'-3'0'225'15,"0"-1"-166"-15,3 1-16 16,0-4-6-16,0 4-15 16,0-3 8-16,3 0 6 15,-1 0 2-15,-1 0-5 16,-1-2 15-16,3 0 8 15,-1-1-18-15,-2 1-10 16,3-1 21-16,0 1-20 0,0-2 0 16,1 0 1-1,3 0-16-15,1-3-3 0,1 1-7 16,2-2 5-16,5 2 2 16,1-3-1-16,5 0-3 15,1 0-2-15,4 1-5 16,1 0 5-16,4 0-5 15,-4 2 0-15,1 4 2 16,-8 1-1-16,1 2 3 16,-3-1-3-16,-4 1 1 15,2 0 5-15,-4 2-3 16,0 0-1-16,1 4 2 16,2-4 4-16,1 5-2 0,2-1-5 15,-2 0 2 1,2 0-2-16,0 2-1 0,-1 0 1 15,-3-1 0-15,2 2 0 16,-5-2 0-16,-1-1-1 16,-3-1 2-16,-1 2-2 15,-1-2 1-15,-1 2 1 16,-1 2 5-16,1 4 5 16,-2 2-4-16,-3 2 1 15,0 4-5-15,-2-1 1 16,-2 0-1-16,-1 1 1 15,-1 1-2-15,-1-1 0 16,-2 1 1-16,-2 0-1 16,1 1 1-16,-6 0-2 0,3 4 0 15,-4-2 0-15,-3 2-1 16,2-2 3-16,-2-1-3 16,-3 0 2-16,1 1-3 15,-5-2 4-15,2-1 3 16,-2-1-4-16,0-2 1 15,3-3-3-15,3 0 1 16,0-3-3-16,1-1 2 16,1 0 1-16,0-1-3 15,1-4 1-15,3 1-1 16,3-3-2-16,-2 2 2 16,1-2 0-16,-1 0 2 15,0 1-2-15,-2-2 2 0,2 1-2 16,5-2-1-1,2-1 1-15,1 0 0 0,3 0 0 16,-1 0 0 0,4 0-4-16,-1 0-12 0,2-1-3 15,1 1-10-15,-2 0-14 16,2-5-61-16,1 1-53 16,3-4-56-16,1-4-105 15</inkml:trace>
  <inkml:trace contextRef="#ctx0" brushRef="#br0" timeOffset="-15537.5">10052 8586 359 0,'1'-4'334'0,"1"-3"-246"16,-1 0-12-16,-1-1-4 16,0 1-8-16,3 4-24 15,-3-2-16-15,0 5-7 16,0 0-6-16,1 0-3 16,-2 0 8-16,1 0 7 15,0 0-10-15,0 2 1 16,-1-1-1-16,-2 7 13 0,-4 1-3 15,-2 3-11-15,0 7-2 16,-2 0-4-16,-4 3-1 16,5 0-1-16,-2 0 2 15,-1 0-5-15,1 1 0 16,0-1 3-16,0-2-2 16,0-3-1-16,3-1 2 15,1-3-1-15,2-2-4 16,1-5 2-16,3 1 0 15,0-2 2-15,4 0 0 16,0 2-4-16,1-2 4 16,4 1 0-16,2-3 0 15,1 2 1-15,5-2-1 16,2 0-1-16,2-2 0 0,2 1 0 16,-2 1 0-16,7-3 0 15,-3 3-1-15,1-2 0 16,0 0-3-16,-1-1 2 15,-3 0 1-15,3 2-9 16,-7-2 7-16,1 0-23 16,-1-2-12-16,0 2-7 15,0 0-20-15,1 0-60 16,2 2-102-16,1-4-173 16</inkml:trace>
  <inkml:trace contextRef="#ctx0" brushRef="#br0" timeOffset="-14705.93">10878 8335 308 0,'-3'-3'321'0,"-1"-4"-240"16,-3 3 1-16,1-3-14 15,1 3-31-15,-1 1-2 16,2-1-13-16,0 4-7 16,-1-2-2-16,-1 1 2 15,0 1 11-15,-3 1-4 16,0 4-3-16,-3 0 5 15,3 5-3-15,-4 1-4 16,0 6-1-16,-2 0-1 16,5 3-3-16,1 0-5 0,2 1 5 15,3 0-5 1,8-1 1-16,3-2-5 0,2 0 2 16,1-2-3-16,1-3 0 15,4-3 2-15,-2-2-1 16,1-2-1-16,2-6 1 15,2 0-2-15,3-1 1 16,1-7-1-16,1-2 0 16,-1 0 1-16,0-4-2 15,-3-3 2-15,-4-2-2 16,-1-1 1-16,-3-2-1 16,-6-3 1-16,-3-1-1 15,-5-1 0-15,-5-1 0 0,-5 1-2 16,-3 4-1-1,-10 6-6-15,-3 8-16 0,-9 9-31 16,-8 9-68-16,-8 8-165 16</inkml:trace>
  <inkml:trace contextRef="#ctx0" brushRef="#br0" timeOffset="-13529.4">3125 10339 169 0,'37'58'7'16,"-4"-8"2"-16,0-7-9 16,-3-7 0-16,-2-4-12 15,-5-5 0-15,-4-10-5 16,-1-2 16-16,-8-8 1 0,-4-5 74 15,-1-4-2-15,-5-3-45 16,-4 0-8-16,2-3 4 16,-3 1-10-16,1-2-6 15,1 1-7-15,0 2-4 16,3 2-23-16,1 0-16 16,2 1-73-16</inkml:trace>
  <inkml:trace contextRef="#ctx0" brushRef="#br0" timeOffset="-11788.72">6141 10839 391 0,'-9'21'0'15,"6"-1"-49"-15,3-6-25 16,6 2-9-16,0 2 14 16</inkml:trace>
  <inkml:trace contextRef="#ctx0" brushRef="#br0" timeOffset="-10041.99">7188 11371 670 0,'3'-2'42'0,"-1"1"-5"16,-2 0 10-16,0 1-28 0,4-3 9 15,2 6 16-15,3-2-6 16,3-1-16-16,3 0-6 16,7 0 11-16,-2-4-1 15,2 1-8-15,0-3-4 16,-2 1-4-16,1-1-1 16,-2 1 4-16,-1 3 0 15,-2-3-2-15,1 3 2 16,2 2 1-16,3-3-2 15,4 1 2-15,4-1-7 16,4 2-4-16,3-2 0 16,1 3-3-16,0 0 0 15,1 0 0-15,-5 0 0 0,-2 0 1 16,-4 3 0-16,-3-2 0 16,-5 2 0-16,1 2 1 15,-5-3 6-15,2 1 1 16,-2 0 1-16,-2 1-7 15,5-2 1-15,-2 4-1 16,1-2 0-16,-2 0-3 16,0 2 0-16,-4 3 4 15,2-1-3-15,-5 3-1 16,0-2 2-16,-2 1 4 16,2 1 0-16,-3 0 3 15,2-1-9-15,0 0 4 16,0 0-1-16,-2 0 1 15,0 0-3-15,0 1 7 16,-3 1-6-16,-3-1 2 0,0 2 1 16,-3 0-2-16,-2 2 3 15,1-1 0-15,-2 3-1 16,0 0 1-16,0 0 4 16,-3 0-9-16,2 0 5 15,-5-1 2-15,3 0-6 16,-2-1 8-16,-1 0-7 15,-1-2 0-15,-2-1-1 16,0 1 0-16,-3-2 0 16,2 1 2-16,-1-2-3 0,-4-3 0 15,1 3 1-15,0-3 2 16,-1 0-4-16,-2-2 1 16,2 0 0-16,2 0 0 15,-1 0-2-15,-4 0 0 16,1-1 1-16,0 1 2 15,-4 0-2-15,0 1 1 16,3-3-2-16,-1 0 1 16,1 0-1-16,-2-1 0 15,1 0 1-15,0 0 0 16,1 1 0-16,0-1-1 16,2 1-1-16,1-3 4 15,3 2-2-15,0-2 0 16,2 0 1-16,2-2 0 15,1 2-1-15,-4 0 1 0,4-2-1 16,-2 1-2-16,3-2 2 16,-3 0 1-16,5 0-1 15,-2-2-1-15,4 2 1 16,1-2 0-16,1 2 0 16,0 0 0-16,2-2 0 15,1 2-1-15,1 0 1 16,1 2-1-16,1-1-1 15,0 2-2-15,0 0-1 16,0 0-10-16,0 0-11 16,0 2-10-16,0-1-11 15,3 2-18-15,0 2-32 0,3 0-114 16,4 2-85-16</inkml:trace>
  <inkml:trace contextRef="#ctx0" brushRef="#br0" timeOffset="-8939.61">7527 11668 704 0,'6'-8'18'16,"-5"-1"-5"-16,-2 1 40 16,-2-3-29-16,3 4-9 15,3 0 0-15,-2 1-4 16,2 0-2-16,-1 4 3 15,-2-4 12-15,-2 3 22 16,2-2 4-16,-3 0-22 16,2-1-4-16,-2-1-4 0,0 0 0 15,0 2 3 1,3 0-2-16,-3 1-4 0,0 3 3 16,1-1-8-16,1 4-3 15,-1-2-1-15,2 1-1 16,0-1-2-16,-1 3 5 15,-4 3-1-15,-2 1-6 16,-2 2 5-16,0 7 3 16,-3-2 1-16,1 1-3 15,0 1-5-15,-1 1 4 16,-3 0-4-16,0 0 0 16,-3 0-1-16,2 1 3 15,-2-2-1-15,1-1 0 0,1-1-3 16,0-2-1-1,2-1 0-15,-1-1 1 0,3-1 2 16,-1-1-4-16,1 0 0 16,1 2 1-16,-2-2 0 15,1 3-1-15,-1 0 0 16,-1-1 0-16,1 0 0 16,-2 1 1-16,4-2-1 15,-2 3 1-15,1-2-2 16,2-2 2-16,1-1-1 15,1 0 0-15,1-2 0 16,4-3 0-16,-1 3 0 0,-1-3 0 16,-7 9 1-1,10-10-1-15,-2-1-1 0,4 4 1 16,0-3 0-16,-3 1 0 16,3-1 0-16,0-1-3 15,0 0 0-15,0-1 2 16,1-1-4-16,1 2 5 15,1-1 2-15,3 1 4 16,0 0-6-16,6-1 1 16,-5 1-4-16,2 0 3 15,0 0 0-15,-2 1 3 16,1 2-3-16,0 0 1 16,-1 1 0-16,3 0-2 15,1 0 2-15,0 3-1 16,3-1 1-16,1 1 1 15,0 0-1-15,3 0-1 16,3 0 1-16,-2 0-1 0,1 1 3 16,-2 0-3-16,-2-2 0 15,-3 1 3-15,-2-3 0 16,-2 2 2-16,-2-3-1 16,-1 2-1-16,-1-2-2 15,-1 1 0-15,-1-2-1 16,0 0 0-16,-2-2 0 15,1 1-1-15,-1-1-6 16,2 2-18-16,-1 0-13 16,-2 1-24-16,0 5-59 0,-2 3-182 15</inkml:trace>
  <inkml:trace contextRef="#ctx0" brushRef="#br0" timeOffset="1503.88">5057 9017 257 0,'1'-2'82'0,"1"1"-53"16,-2-1 11-16,0 1 0 16,0 0-7-16,3-1-17 15,-2 1 4-15,-1 0 4 16,2-1-10-16,-1 0 5 15,-1 0 18-15,0 0 7 16,0 1-1-16,-1 1 4 16,1 0-4-16,0 0-11 0,1 1-4 15,-1-1-7-15,0 0-1 16,-1 0-4-16,1 0-1 16,0 0-5-16,-2 0 4 15,2 0-4-15,0 2-5 16,0-2-3-16,-1 4 8 15,-2 0 5-15,0 3-5 16,-2 3 9-16,-2 4-3 16,-5 0-4-16,6 2 0 15,-3 0-4-15,0-2-2 16,2-2 3-16,-2 1 4 16,1-2 0-16,-2 2-2 15,2-1-3-15,-2-1 5 16,0 2-8-16,-1-3 2 15,5-1-1-15,-4 1-1 16,-16 20 2-16,21-24-3 0,0 0-1 16,-1 0 1-16,1-1-2 15,-4 10 2-15,-1-3 0 16,1 2 0-16,1 3 2 16,-2-2-3-16,0 2 2 15,1-1-2-15,1-2 2 16,-1 0-4-16,2 0 1 15,1-5 2-15,1 1-4 16,1-1 0-16,-2-3 4 0,0 2-2 16,0-2 0-16,1 4 0 15,-2-4-2-15,-2 2 1 16,3 1 2 0,-1-1-2-16,-5 1 0 0,3-1 0 15,0 3 1-15,-4-3 0 16,2 2 0-16,-1 0-1 15,-1 1 1-15,3 0 0 16,0-2-2-16,0-1 1 16,2-1-1-16,1 0 1 15,-2-1-1-15,3 0 1 16,0 1 1-16,0-2-2 16,1 0 1-16,-1 3 0 15,-2-3 2-15,-1 4 1 16,-2 1-3-16,1-1 1 0,-2 2 0 15,-1 0-1-15,2-3 0 16,3-1 1-16,2 0-1 16,1-5-1-16,2-1 1 15,-2 2 1-15,4-2 0 16,-2 1-1-16,0-1-1 16,0 3 4-16,0-1-4 15,-2-1 2-15,1-1 0 16,1 2-1-16,0-2 2 15,1-1 0-15,2 2-2 16,0-2 0-16,0 0 0 16,0 0-1-16,0 0 1 15,0 0 0-15,0 0 2 16,0 0-3-16,0 1 1 0,0-1-1 16,0 0 2-16,0 0-2 15,-1 0 0-15,2 0 1 16,-2 0 0-16,1 0 0 15,0 0-1-15,0 0 0 16,0-1 2-16,0 1-2 16,0 0 0-16,1-2-3 15,-1 2 2-15,0 0-3 16,0 0-13-16,0-1-15 16,0 1-31-16,2 0-18 15,-2 0-60-15,0 0-25 16,3-2-43-16,0-2-157 15</inkml:trace>
  <inkml:trace contextRef="#ctx0" brushRef="#br0" timeOffset="2661.07">4423 9314 455 0,'0'-9'38'16,"0"1"12"-16,-2 1-16 16,-1 2 17-16,2 3-11 15,-1 1-2-15,-1 1-8 16,3 0 5-16,0 0-3 16,0 0-3-16,-1 1 0 15,1-1-13-15,0 2-10 16,0 1 10-16,0 2 22 0,0 5-16 15,-3 3-6-15,3 1 0 16,0 0-4-16,0 0 1 16,0 0 12-16,0 0-12 15,3 2 3-15,-6 2 5 16,3 1-7-16,-2 0 0 16,-2 1-3-16,-1 3-2 15,1-2 1-15,-2 1-4 16,0-2-2-16,1-3 0 15,0 0 3-15,0-1-6 16,1 2 5-16,-2-1-6 16,1 2 1-16,-1-2 1 0,-2 0-1 15,3 0 1 1,0 0 0-16,1-1 0 0,-1-1 1 16,2-2-3-16,2-4 0 15,-1 1-1-15,0-3 2 16,2 0-1-16,0 1 3 15,0-1-3-15,0 0 0 16,0 0 0-16,2-2 1 16,0 2-1-16,-1-2 0 15,1 0 0-15,-1-1 1 16,1 0 1-16,-1 0-3 16,1-2 3-16,1 3-2 15,-2-2 1-15,2 0 0 16,2 0 3-16,-3-2 1 0,8 1-5 15,-4 0 5-15,1-1-2 16,0 1-2-16,4 0 0 16,-2-1 3-16,1 1-2 15,1-1-1-15,-1-1 3 16,1 1-1-16,1 0-2 16,-2 1 1-16,1-1 1 15,0 2-3-15,2 0 1 16,-1-1 3-16,1 1-4 15,-1-1 1-15,1 1 0 16,-1-2 1-16,0 1-1 0,-4-1-1 16,4 0 3-1,-4 1-1-15,0-2-1 0,-2 2-1 16,0-2 3-16,0 0-3 16,1 0 1-16,-1 0 2 15,-1 0-1-15,-2 0-2 16,0 3 0-16,-3-3 1 15,3 0-1-15,-3-3 1 16,0 3 0-16,1 0 0 16,-1 0-1-16,0 0 0 15,-1 0 1-15,1 0 0 16,0 0 1-16,0 0-2 16,0 0 1-16,0 0-1 15,0 0 0-15,0 0-6 16,0 0-11-16,0 0-19 0,0-2-42 15,1-1-41-15,3-3-95 16,2-4-12-16</inkml:trace>
  <inkml:trace contextRef="#ctx0" brushRef="#br0" timeOffset="13946.1">3479 10805 294 0,'-2'0'12'0,"2"-2"-7"16,0 1-1-1,-1-1 0-15,1 2-4 0,1 0 1 16,-1-1-1-16,0 1 2 15,0 0 0-15,0 0-1 16,2 0-1-16,-1-2 1 16,1 2-1-16,0 0-1 15,2 0-8-15,1 0-41 16</inkml:trace>
  <inkml:trace contextRef="#ctx0" brushRef="#br0" timeOffset="18672.25">3301 9950 340 0,'-1'-3'22'15,"1"0"-16"-15,-2 0 20 16,2 1-22-16,0 2-3 15,0-3 0-15,2 3 0 16,-2 0 5-16,0-2-2 16,0 0 14-16,0 0 15 0,-2 0-23 15,1-1-5-15,1 2-3 16,-2-1 12-16,0 2-5 16,1 0-9-16,1 0 0 15,0 0-1-15,-1-3-10 16,1 3-8-16,0 0-12 15,1 0-24-15,-1 0 42 16,0 0 3-16,0 3-19 16,0-3-33-16</inkml:trace>
  <inkml:trace contextRef="#ctx0" brushRef="#br0" timeOffset="22683.42">3216 9847 372 0,'-3'0'96'0,"2"0"-66"15,-1-3-3-15,2 3-9 0,-1 0-16 16,2 0-2-1,-1 0 0-15,0 0 0 0,0-2 10 16,2 1 19-16,-2-2 7 16,1 1 9-16,-1 1 11 15,2 1-1-15,-2 0-17 16,0 0-10-16,0 0-2 16,0 0-7-16,0-3 4 15,0 3 3-15,0 0-7 16,1-4 2-16,3 0 9 15,-1-2-6-15,-1-2-11 16,4-2-1-16,0-1 1 16,0 2-2-16,-1-4 2 0,3 1-3 15,-2 0-5-15,-1-2 1 16,1 1 1-16,1 1 1 16,-2 1-5-1,1 0 2-15,0 0-3 0,0 1 1 16,0 0 2-16,1 0-4 15,-1 1 2-15,0-2-1 16,2 0 3-16,0 1-5 16,-2-2 3-16,2 2-2 15,-3-3 3-15,3 2 0 16,-2 1-3-16,0-1 3 16,2 0-4-16,-2 3 2 0,1 0-2 15,-1 0 1-15,0-1-1 16,1 2 1-16,2-1-1 15,-1-1 0-15,1 1 0 16,0-1 0-16,1 0 1 16,1-2-2-16,-1 2 2 15,2-1-1-15,-3 0 1 16,2-3-1-16,0 4 1 16,-2-3-1-16,-1 0 0 15,2 3 1-15,-2-1-1 16,1 0 0-16,-1 0-1 15,2 3 1-15,0-4 0 16,5 1 0-16,-5 2 0 0,2-1-1 16,2 3 1-16,-1-3 0 15,2 2 0-15,-3 0 0 16,6-1 0-16,-3 1 0 16,1 0 0-16,1 2-3 15,-1-1 3-15,-1 2 1 16,0-1-1-16,-2-2 0 15,-1 4 1-15,3-3-3 16,-2 0 2-16,-2 1 0 16,-2 0 0-16,4 3-1 15,-2-5 1-15,-1 4 0 16,5-3 0-16,0 1 0 16,1-3-1-16,1 1 1 15,-1 2 0-15,0-3 1 0,0 2-1 16,-2-1 0-16,-2 2 0 15,-1-2 0-15,4-1 0 16,-3 2 2-16,1-1-2 16,-1-2 1-16,4 2-1 15,-1-4-1-15,3 1 0 16,-1 0 2-16,2 0 2 16,-2 0-3-16,4 0-2 15,-2-1 1-15,-1 2 1 16,-2-2 5-16,1 0-5 15,-1 1-4-15,-2 0 4 16,5-1 1-16,0 0-1 16,-1 0 3-16,4-2-7 15,1 1 8-15,-1 0-4 16,-1 0 2-16,1 3-2 0,-5 1 1 16,-1 1-1-16,-4-1 1 15,0 3-1-15,-4 1 0 16,4-2 1-16,-2-1-1 15,-2 4 0-15,2-3 1 16,3 1-1-16,-1 0 0 16,-1 0 0-16,2 0 0 15,-4 1 1-15,4 1-2 16,-4-1 2-16,0 1-1 16,-1 1 0-16,-1-1 0 0,0-2 1 15,1 3-1 1,-2-2 1-16,3 1-1 0,-3 0 0 15,0-2 0-15,2 3 1 16,-1-1 0-16,0 0-1 16,-1 0 0-16,-1 1 1 15,-3 1-1-15,0-2 0 16,-2 3 0-16,0 0 0 16,0 3 0-16,0-3 0 15,0 0 0-15,0 0-1 16,0 0 2-16,0 0-2 15,-2 0 1-15,2 0-9 16,0 0-15-16,-1 0-29 16,-2 2-75-16,-4 4-73 0,-12 3-48 15</inkml:trace>
  <inkml:trace contextRef="#ctx0" brushRef="#br0" timeOffset="24115.94">3860 9034 400 0,'0'-3'85'15,"-1"0"-29"-15,-3 1-35 16,2 1 3-16,1 1-12 15,-1 0 0-15,1 0 3 16,-1 0-9-16,0 0 8 16,1 0-5-16,-2 0 12 0,-3 0-12 15,3 0-4-15,-4 1-1 16,-1 1 3-16,2 1-2 16,-3 0-3-16,-1-1 2 15,1 2 0-15,-2 1-3 16,1-2 3-16,1 2 7 15,0-5 7-15,6 3 8 16,-4-3-10-16,5 0 14 16,1 0 6-16,1 2 0 15,0-4 5-15,0 2 1 16,0 0-4-16,0-3-16 16,0 1-4-16,-2 2-7 0,2-2 0 15,2 1-5-15,-1-1 2 16,-1 1 1-16,2-1 1 15,-2-1-2-15,0 2 1 16,4-2-3-16,-4-2 2 16,6 0 0-16,-3 1 2 15,0 1-2-15,0 1 2 16,-1 2-5-16,-4 0 1 16,4 0-4-16,-2 0 0 15,0 0 0-15,4-2 2 16,1 2 0-16,2-1 3 15,0 1-2-15,0 0 0 16,6 0-3-16,-4-2 1 16,1 4 1-16,-2-1-2 15,5-1-2-15,-4 2 1 0,-1 0-1 16,-1 1 1-16,2-1 1 16,0 0 0-16,1 1 0 15,-1 0 1-15,0 1-3 16,1 0-2-16,-2-1 2 15,-2 2 0-15,0-2 0 16,0-1 2-16,1 1-1 16,-2 1-1-16,2-1 0 15,-2-1 4-15,1 2-4 16,1-1 0-16,-2 0-2 0,2-2 2 16,-2 2 2-1,1-3-1-15,-1 1-1 0,-3-1 3 16,3 2-3-16,-1-2 0 15,-1 0 2-15,0 3-2 16,2-3 0-16,-4 0-2 16,2 0 2-16,1 0 2 15,1 2-2-15,-4 0-2 16,2-1-2-16,0 1 4 16,-1 0-2-16,-1 1 1 15,-1 1-1-15,2 1 1 16,-2 2 1-16,0 1 3 15,-3 5-2-15,0 0 3 16,-2 2-3-16,1 4 4 16,-5-2-3-16,0 3 2 0,0-1-3 15,-1 2 6-15,1-1-4 16,0-1 1-16,-3 1 4 16,3-1-6-16,0 1-1 15,3-4 1-15,-3 0 0 16,3-2 1-16,0-2-1 15,0-1 0-15,3-3-2 16,-3 2 0-16,2-1 1 16,1-1-1-16,0-1 0 15,0-2 0-15,0-1 1 16,1-1 1-16,2 0-3 16,-1-1 2-16,1 0 1 0,0-2-2 15,0 0 1-15,0 0 0 16,0 0 1-16,0 0 0 15,0-2-2-15,0 2 3 16,0 0-3-16,0 0 0 16,0-2 0-16,0 2-1 15,0-1-18-15,0-4-22 16,0 1-19-16,0-4 5 16,0 1-15-16,0-2-113 15,1 3-55-15,1 2-140 16</inkml:trace>
  <inkml:trace contextRef="#ctx0" brushRef="#br0" timeOffset="26803.68">5418 8373 145 0,'0'0'18'15,"0"0"-11"-15,0 0 30 16,0 0 1-16,0 0-7 15,0 0-15-15,0 0 3 16,0 0 7-16,-2 0-12 16,2-1-4-16,-1 1 0 15,1 0-6-15,0 0-3 16,-3 0-1-16,3 1 2 0,3-2-2 16,-3 1 1-1,0 0 0-15,0-1 0 0,0-1 2 16,0 2-1-1,0 0 0-15,0-1 9 0,0 1 11 16,0 0 2-16,-3-2 0 16,3 2-4-16,0-1-7 15,0 1-2-15,0 0 6 16,0-1-6-16,0 1-3 16,0 0-4-16,0 0-3 15,0 0 4-15,0 1-5 16,0-2 0-16,0 2 0 0,0-1 0 15,0 0-6-15,0 0-14 16,0-1-51 0,0 1-67-16,3-3 1 0</inkml:trace>
  <inkml:trace contextRef="#ctx0" brushRef="#br0" timeOffset="35207.81">2357 8736 229 0,'0'3'1'16,"0"-2"4"-16,0 0 34 16,2 2-11-16,1 1-13 0,0-3-11 15,0 3-2 1,1-1 3-16,-3-1-1 0,2 1 3 15,-1 1-6-15,0-1 5 16,2-1 8-16,-3 0-7 16,2 0-1-16,0 1 2 15,-1 2 0-15,1 0-4 16,4 0 2-16,-1 4-2 16,0 1 1-16,0 3-4 15,3-1 1-15,0 4-1 16,-3 1 2-16,3 0-2 15,-4 3 0-15,3-1-2 0,-5 0 1 16,0-2-5-16,2 3 2 16,-4-4 2-16,2 1-5 15,-1 1-3-15,1-1 2 16,-3 2 3-16,4-2 3 16,2-1 0-16,0 1 0 15,0 0 1-15,2 0-1 16,2 2 0-16,-4 0 1 15,0-1 0-15,3 1 1 16,0-2 0-16,-3 0-1 16,-2-2 1-16,2 2 1 15,-1-3-1-15,-3 1 2 16,3 2-2-16,-2 0 0 16,2 2-1-16,-2 0 1 0,3-2 0 15,-3 0-1-15,1 0 0 16,0-1 0-16,-1-2 1 15,0 2-1-15,-1-4 0 16,1 0 2-16,0 2-2 16,0-3 0-16,0-1 1 15,2 1 1-15,2-1-2 16,-3 0 0-16,-2 2 1 16,2-3-1-16,1-1 1 15,-2 4-1-15,-2-2 2 16,2 1 7-16,0 2-7 0,0-1-1 15,3 2 0 1,-4-2 4-16,4 3-3 0,-2 0 4 16,1-1-4-16,-1 1 3 15,2-1-4-15,-2 1 3 16,-3-4-2-16,3 0 0 16,-1-2 0-16,0 0 0 15,0 1 0-15,3-3-2 16,1 1 3-16,-1 3-3 15,0-1 1-15,2-2 1 16,-1 1-1-16,-1-1-1 16,2-1 1-16,-5 0-1 15,4 0 1-15,-2 1 0 16,2 0 0-16,-1-2-1 16,-3 3 0-16,3-3 1 0,-3 4-1 15,6-3 0 1,-5 0 0-16,1-1 0 0,-1-1 0 15,-1 1 1 1,0-1-1-16,-1-2 0 0,1 1 0 16,1-1 0-16,-3 1 1 15,1 1-1-15,1-1 0 16,0 0-1-16,2 0 1 16,-4 2 2-16,2-2-2 15,0 1 1-15,-1 0-1 16,1 0 0-16,2-1 1 15,-2-1-1-15,0 1 0 0,0-1 1 16,0-1 1-16,-1 0-2 16,-1-1 0-16,1-1 8 15,-2 0 14-15,0-1 11 16,3-1-15-16,-3 0-8 16,5-5-5-16,2 3-4 15,-3-2 5-15,1-1-5 16,0 4 0-16,-1-1-1 15,0-1 2-15,3 0-2 16,-2-2 3-16,1-1-1 16,3-2 0-16,1 1-2 15,-2-3 2-15,1 0-2 16,-3 0 0-16,4 0 1 0,-2 2-1 16,-2-2 0-16,1 2 0 15,2 1 2-15,0-2-2 16,2 0 0-16,2-2 0 15,0-3-3-15,-1 0-5 16,2 2-1-16,-1 0-3 16,-1 2 12-16,-1-1-5 15,-2 2 4-15,-1 1 1 16,0-2-1-16,1 2-4 16,-2-4 3-16,4 2 1 15,-2-1 0-15,0-1-1 16,1 1 1-16,1 2-2 15,0-1 2-15,1 0-3 16,-1 0-1-16,4 2-13 0,-3-2 11 16,2 2-20-16,-3-1-6 15,1 1 12-15,1 0 3 16,-2-1 10-16,-1 0 3 16,1 1 1-16,-2 0-1 15,-2 2-2-15,2 0 1 16,-3 0 0-16,3 1 3 15,-1 0 3-15,2-1-5 16,-3 1 3-16,2 0-16 16,-1 0 5-16,4-1-37 15,-4 1 44-15,1 0-29 16,-1 0-11-16,-2 1 21 16</inkml:trace>
  <inkml:trace contextRef="#ctx0" brushRef="#br0" timeOffset="36206.31">4207 9012 135 0,'17'-8'37'0,"-2"-1"-13"0,2 1 4 16,-4-1 4-1,3 0 7-15,0 1-8 0,0-1-16 16,0-1-5-16,5 0 5 15,0 1 7-15,0-1-3 16,4 0-11-16,-1 0-5 16,-1 3-2-16,1-2 0 15,-2 4-1-15,-1 2-1 16,-5 0 1-16,-1 0 0 16,-6 1-1-16,-1 2 1 15,-3 0 0-15,0-1 1 16,-2 1-1-16,-3 0 0 0,1 0 0 15,-1 0 1 1,0 0 2-16,0 0-1 0,1 0 10 16,-1 1 10-16,0-1 12 15,0 0-2-15,-1-1-7 16,1 1-10-16,-1 0-8 16,1-2-1-16,0 2 0 15,0 0 9-15,-2 0-5 16,2-1-3-16,0 2-3 15,0-1-2-15,0-1 1 16,0 1-2-16,0 0 0 16,0 1 0-16,0-1 2 15,0-1 2-15,0 2-1 0,0-1 0 16,0 0-4 0,0-1 1-16,0 2-1 0,0-2 0 15,0 2 0 1,0-2 0-16,-1 2-1 0,1-1 1 15,0 0 0-15,0 0 0 16,-2 0 0-16,4 0 0 16,-2 0 0-16,-2 0 0 15,4 0 0-15,-2 0 0 16,0 0 1-16,0 0-1 16,0 0 1-16,-2 0 0 15,2 0 4-15,0 0 4 16,2 0 2-16,-2 0-3 15,0 0-5-15,0-1-1 0,0 1-1 16,-2 0-1-16,2 0-1 16,0 0-2-16,0 0-9 15,0 0-20-15,0-4-20 16,2 1-113-16</inkml:trace>
  <inkml:trace contextRef="#ctx0" brushRef="#br0" timeOffset="37353.92">6141 8245 299 0,'0'0'197'0,"0"0"-155"15,-3-2-33-15,3 2-9 16,0 0 0-16,0 0-6 16,0 2 6-16,3-1 0 0,-3 0 0 15,3-1 0-15,-3 2 1 16,3-2 7-16,-3 1 1 15,2-1-6-15,-2 0 1 16,1 2 10-16,2 0-6 16,2 1 0-16,2 2-5 15,3 0 1-15,4 2-2 16,5-4 1-16,5 2 11 16,6-1-11-16,3-1-2 15,1-1 0-15,2 3-1 16,-2-1 0-16,1-1 0 15,-4 1 0-15,3 0 0 0,-4 0 1 16,-3 1-1-16,3-2 1 16,0 4-2-16,-2-4 2 15,3 3-1-15,2 0 0 16,1 0-2-16,0 1 2 16,-1 0 0-16,-1-1 1 15,-3-1-1-15,-2 1 0 16,-3-2 0-16,0 2 0 15,-3-3 1-15,0 0-2 16,-3 1 2-16,3-1-1 16,-2-1 1-16,2-2 2 15,1 1-1-15,2 1-1 16,3-2 0-16,0 2 0 16,-2 0-1-16,4 1 1 15,-4 2-1-15,-1-3 0 0,-1 1 0 16,-4 1 0-16,-5 1 0 15,-3-2 0-15,-2 0 0 16,-2 0 0-16,-1 0 0 16,0 0 1-16,-1-1-1 15,5 2 0-15,-4-3 1 16,2 0 0-16,-2 1-1 16,1-1 0-16,0 1 0 15,-2-1 0-15,-2-1 0 16,-2 2 0-16,1-2 0 0,-2 1 3 15,0-1 0 1,0 0 3-16,0 0-2 0,0 0-3 16,0 0-1-16,0 0 0 15,0 0-4-15,0 2-7 16,1 0 3-16,1 1-32 16,2 0-35-16,1 0-176 15</inkml:trace>
  <inkml:trace contextRef="#ctx0" brushRef="#br0" timeOffset="38247.28">9316 8809 176 0,'-2'0'378'0,"-1"2"-359"0,0-4-5 16,0 1-2-16,1 0-8 15,2 1-4-15,0 0 0 16,2-2 0-16,-1 2 0 16,-1 0 1-16,0 0 1 15,0 0 9-15,0 0 7 16,-1 2 0-16,1-2-4 16,-2 0-8-16,2 0-4 15,-1 0-2-15,1-2 1 16,-2 2-1-16,2 0 0 15,-1 0 1-15,-1 2-1 16,-1-2 1-16,2 1-1 0,-3-1 0 16,1 0 0-16,1 0 0 15,2 0 0-15,-3 0 0 16,3 0 1-16,0 0-1 16,0 0 0-16,0 0 0 15,0 0 0-15,0 0 0 16,0 0 1-16,0 0-1 15,0 0 0-15,0 0 1 16,0 0-1-16,0 0 0 16,0 0 0-16,0 0 0 15,0 0 0-15,0 0 0 16,0 0-3-16,0 0-9 16,0 0-16-16,0 0-1 0,0 0-21 15,0 1-86-15,0 1 56 16</inkml:trace>
  <inkml:trace contextRef="#ctx0" brushRef="#br0" timeOffset="45436.2">10568 8771 302 0,'-52'30'12'0,"4"-6"4"16,6-5-2-16,5-2-14 16,1-4-12-16,2-1-110 15</inkml:trace>
  <inkml:trace contextRef="#ctx0" brushRef="#br0" timeOffset="106093.43">8534 9196 573 0,'-1'0'17'0,"0"-2"39"16,-2 1-26-16,2-1 24 0,-1 2-21 15,2-1-20 1,0 1-6-16,0 0-3 0,0 0-1 16,0 0 11-16,0 0 22 15,-1 0 8-15,1-1-21 16,-2 0-15-16,-1-2 14 15,-1 2 10-15,1-4-16 16,-3 3-7-16,-3-1-1 16,4 1-6-16,-4 1 3 15,-1-1-4-15,-2 2 3 16,-2 2-3-16,-2 1 3 16,-3 2-4-16,-7 2 1 15,-2 0-2-15,0 3 2 16,-4-2 0-16,-2 4-1 0,-2 0 0 15,-1-3 0-15,-3 5-1 16,4-1 1-16,-2-1 1 16,1 1-1-16,5 1 0 15,0-5 1-15,3 3-1 16,2 0 0-16,1-2-3 16,5 0 3-16,-4-1 4 15,3 1-4-15,-7 0 1 16,1 1 0-16,-3 0 0 15,-1 1 0-15,-2-2 0 16,0-1-1-16,-1 1 3 16,1-1-3-16,4-1 0 15,0 2-1-15,2 0 2 16,-2 1-2-16,2 0 4 16,-3 1-5-16,1 1 3 0,0-2-1 15,0 3 0-15,2-4 1 16,-1 1-1-16,3 2 0 15,0-1 0-15,1-1 0 16,1-1 0-16,0 0 1 16,1 0-1-16,1 2-1 15,0-2 1-15,0-1 2 16,-1 2-1-16,2-2-1 16,-1-1 1-16,0 0-3 15,-2 0 3-15,0-3-1 16,-5 2 0-16,-2 1 0 0,-6 1 0 15,0-2 2-15,-2 0-2 16,0 3 0-16,0-3-1 16,4 3 1-16,1-3 0 15,3 0 1-15,2-2-1 16,-1 2 0-16,3-1 0 16,-1-2 1-16,-1 2-1 15,1 0 1-15,-2-1-1 16,0 1-2-16,-1-2 2 15,1 1-2-15,0 0 2 16,2 1 0-16,-2 0 1 16,0 1 0-16,5-2 0 0,-1-1 1 15,3 2-1-15,0-2 0 16,2 1-1-16,0 0 0 16,-2 2 0-16,3 1 0 15,-2-1 1-15,-4 2-2 16,1 1 2-1,-2-1-1-15,-1 1 1 0,-2-2 2 16,2 1-3-16,-2 0 0 16,4-1 0-16,-2 0 1 15,1-1-1-15,-1 4 0 16,1-3 0-16,-3 4 0 16,1-2 0-16,-1 0 0 15,0 3 0-15,-3 0 0 16,0-1 0-16,2 2 0 0,-3-1 0 15,7-3 0-15,-3 2 4 16,0 0-4-16,3-2 0 16,-4 2-3-16,-2 0 4 15,0-3-1-15,0 3 0 16,-1-4 1-16,4 1-1 16,3-4 0-16,4 0-1 15,2 0 0-15,3 0 2 16,-2-3-1-16,3-1 0 15,0 2 1-15,-1-2-1 16,2-1 0-16,-5 2 0 16,3 1 0-16,0-2 0 15,-3 0 0-15,5 2 0 16,-2-1 0-16,3-2 0 16,2 1 0-16,2 1 0 0,1-2 0 15,-1 1 0-15,2-1 0 16,-1 1 2-16,-2-1-2 15,1 0 2-15,-3 0-2 16,3 0 0-16,-2 0 0 16,-1 0 0-16,1 0 0 15,-2 0 0-15,3 2 0 16,-3-2 0-16,2 0 0 16,-1 0-1-16,2 3 1 15,-2-3 0-15,0 2 1 16,0 1-2-16,-2 0 1 15,-3 2 0-15,4-1 0 0,-4 1 0 16,0 1 0-16,-3 0 0 16,1 3 0-16,0-2 0 15,-4 1 0-15,3 0 0 16,-2 1 1-16,-1 0 2 16,0 3-3-16,-3 0-1 15,-2 0 1-15,-1 3 0 16,-6 0 3-16,4 2 2 15,-1-5 3-15,1 1 10 16,2-4-8-16,5-2-2 16,3-1 0-16,6-2-7 0,2 3 5 15,5-5-4-15,2 2-2 16,-2-3 0-16,7 1 1 16,-2-1-1-16,3-1 0 15,1 0-2-15,1 2 2 16,0-2 1-16,1 0 1 15,-1 0-2-15,0 0 0 16,0 0 0-16,-1 0 0 16,1-2-3-16,0 2-13 15,1 0-25-15,1 0-63 16,4 2 34-16,3 0-77 16,4 4-56-16</inkml:trace>
  <inkml:trace contextRef="#ctx0" brushRef="#br0" timeOffset="107692.05">6623 9514 499 0,'-3'-5'35'0,"-1"4"19"16,2-1 3-16,-1-1-5 16,3 3-13-16,0 0 0 15,-1 0-13-15,1 0 2 16,0 0 5-16,-2 0 4 15,2 0-8-15,0 3-5 16,0-3-7-16,0 0-2 16,0 0-6-16,-3 3-4 15,-2 2 7-15,-2 1-5 0,-6 6 3 16,-4 3 1 0,-4 3-1-16,-1 2-3 0,-3 2-1 15,2-2 2 1,-1 1-4-16,1-1 4 0,-1-3-3 15,4-3-3-15,1-1 0 16,4-1-1-16,2-4 0 16,2 3-1-16,1-1 2 15,2 0-1-15,-2 3-1 16,2 0-2-16,1-2 1 16,1 0 1-16,1-1 3 15,1-1-3-15,2-1 0 16,-2-2 0-16,2 1 0 0,-2-3 0 15,3 0 0-15,-2-2 0 16,1 1-1-16,1 1 1 16,1-3 1-16,0 1-1 15,0-1 0-15,0 1 0 16,0-2-1-16,0 0 2 16,0 1-3-16,0-2 1 15,1 1 0-15,1-2 1 16,-1 2 0-16,1-1 0 15,-2 1 2-15,5-2 13 16,3 1-8-16,1-1 4 16,4 0-5-16,2-1-5 0,1 3 3 15,0 0-4 1,1 0 0-16,-3 0 0 0,2 3 2 16,-2-1 0-16,2 3-1 15,-2-2 2-15,2 1-3 16,-3 1 5-16,2 0-3 15,-3 0-1-15,-1 2 0 16,0 0 0-16,-3-2-1 16,0 5 2-16,-2-4-1 15,1 2 3-15,-1-2-4 16,-2 2 1-16,2-5-1 16,-1 2 2-16,-2-2-2 0,1 0 0 15,-1-3 1 1,-1 0-2-16,-2 0 1 0,0 0 0 15,0 0-11-15,0 0-11 16,0 0-12-16,0-2-5 16,1 2-69-16,-1 0-88 15,-1 0-187-15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06:47:05.7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1375 783 570 0,'0'0'66'0,"0"0"86"16,0 0-44-16,0 0-52 15,0 0-6-15,0 0-25 16,0 0-1-16,0 0 9 0,-1-49 6 16,1 42-2-16,0 4 7 15,0-2-5-15,-2 1-5 16,2 4-15-16,0 0 0 16,-1 0 0-16,-1 0-12 15,1 0-4-15,-2 0-3 16,2 0 0-16,-4 4-4 15,-2 15 2-15,-7 6 1 16,4 5 2-16,-5 2-1 16,-3 3 0-16,3 2 0 15,-4 4 0-15,-2 2 1 16,3 1-1-16,-3-1-1 0,3-2 1 16,3-2 0-1,-1-10 1-15,5-4-1 0,2-8 1 16,2-9-1-16,4-4 1 15,2-2-1-15,1-2 1 16,0 0 4-16,0 0 2 16,-2-12-1-16,2-1-6 15,0-6 0-15,0 0 2 16,0 2 1-16,6 2-3 16,1 6 0-16,-1 3-1 15,0 3 1-15,2 3-1 16,5 0-1-16,-1 0-2 15,3 3 2-15,2 8 1 16,-1-1-1-16,-1 3 2 16,6-2-3-16,-2 1-5 0,1-3-4 15,0-2 0-15,-2 2-18 16,-1-3-14-16,0 2-9 16,-3-3-16-16,4 0-78 15,-6-5-110-15,4 0-326 16</inkml:trace>
  <inkml:trace contextRef="#ctx0" brushRef="#br1" timeOffset="11357.31">1835 1079 893 0,'0'0'123'0,"0"0"-42"16,0 0-16-16,0 0-28 15,0 0-23-15,0 0-11 16,0 0-3-16,15 0-1 15,12 0 1-15,6-1 0 16,4-1 4-16,-3 2-4 16,2 0 0-16,-3 0 0 15,-5 0-19-15,-1 0-30 16,-5 0-29-16,-5 9-45 16,-10 2-59-16,-5-2-65 15</inkml:trace>
  <inkml:trace contextRef="#ctx0" brushRef="#br1" timeOffset="11561.59">1824 1296 855 0,'0'0'161'15,"0"0"-81"-15,0 0-24 16,0 0-28-16,0 0-27 15,0 0-1-15,102-16-5 16,-50 12-41-16,6-1-50 16,1 3-25-16,-1 0-209 15</inkml:trace>
  <inkml:trace contextRef="#ctx0" brushRef="#br1" timeOffset="12458">2839 821 552 0,'0'0'89'16,"0"0"74"-16,0 0-15 15,0 0-58-15,0 0-50 0,-51-77-22 16,42 71 3-16,0 3-2 16,-1 2-6-16,1 1-4 15,-3 0-8-15,-6 4-1 16,1 14-1-16,-8 6 1 15,0 4-1-15,1 3 1 16,2 0 0-16,7 0 0 16,2 1 1-16,8-3-1 15,0-1 1-15,4-3 0 16,1-1-1-16,0-7 1 16,0-4-1-16,0-1 0 15,0-3 0-15,0-4 0 0,0 2 0 16,0 0 0-1,0 1-2-15,-8 1 2 0,-6-1 0 16,0-1 1-16,1-2-1 16,3-3 0-16,6 1 0 15,3-3 0-15,1 0 3 16,0 0-2-16,0 0 1 16,0 0 0-16,0 0-1 15,0 0-1-15,0 0-2 16,3 4-2-16,4 4 3 15,6 1 1-15,1 4 0 16,4 3 0-16,-5 2 0 16,2 3 0-16,-6 3 0 15,-4 5-1-15,-5 1 1 16,0 6-1-16,-8 3 1 0,-10 2 1 16,-1-2-1-16,-2-3 0 15,5-8 2-15,4-3-1 16,1-8 0-16,5-7-1 15,6-3-2-15,0-4-1 16,0-3-17-16,6 0-22 16,17-8 29-16,14-9-15 15,5-6-69-15,10-3-72 16,-1-6-30-16</inkml:trace>
  <inkml:trace contextRef="#ctx0" brushRef="#br1" timeOffset="13155.82">3173 1102 738 0,'0'0'123'15,"0"0"-9"-15,0 0-37 0,0 0-27 16,0 0-37-16,0 0-13 16,-12-9-9-16,8 28 7 15,1 3 2-15,-3 4 3 16,1-1-3-16,2 0 2 15,0 0-2-15,-1-3 0 16,4 1 2-16,0-5-1 16,0-6-1-16,0-3 1 15,0-5 0-15,0-4 0 16,0 0 3-16,7 0 7 16,5-10 8-16,4-10-15 15,1-2-3-15,4 3 2 16,-4 0 0-16,-3 5-1 15,-1 3 1-15,-4 4-2 0,-1 2 1 16,-2 3-2-16,1 2-1 16,1 0-2-16,1 0 0 15,0 7-2-15,2 6 4 16,0 2 0-16,2 0 1 16,-2 2 0-16,-2-1 0 15,1 1 0-15,1-3 0 16,-2 0 0-16,0-4 0 15,-2-3 0-15,-4-2 1 16,0-5 1-16,0 0 1 16,3 0 2-16,2-2 6 15,3-13-1-15,3-2 1 16,1-4-5-16,-3 1-3 0,-1-3-2 16,0 0 0-16,-2-1-1 15,-1 2-4-15,-1 0-15 16,-1 7-22-16,-3 9-18 15,-2 3-145-15,-1 3-109 16</inkml:trace>
  <inkml:trace contextRef="#ctx0" brushRef="#br1" timeOffset="20152.09">4090 1062 409 0,'0'0'147'0,"0"0"-64"16,0 0 47-16,0 0-36 15,0 0-39-15,0 0 14 16,0 0-16-16,0-37-7 15,0 32 0-15,0 2-16 16,0 1-10-16,-4 2-12 16,-4 0-4-16,-8 0-4 15,-5 5 0-15,-6 9-1 16,-1 1 1-16,2 4-1 16,1-2 1-16,4 3 1 0,3 2-1 15,2-1 0 1,4 2-1-16,3-2 1 0,0-3 0 15,3 1 0-15,6-2 0 16,0-4-2-16,0-3-3 16,3 0 2-16,12-4-1 15,3-2 4-15,7 1 2 16,4-3-1-16,2 1-1 16,-3 0-8-16,-1 0-14 15,-2 2-11-15,-5 0-27 16,-1 2-35-16,-3 1-54 15,-8-5-5-15,-8 1-52 16</inkml:trace>
  <inkml:trace contextRef="#ctx0" brushRef="#br1" timeOffset="20480.02">3832 1227 553 0,'0'0'98'0,"0"0"43"16,0 0-49-16,0 0-55 15,0 0-6-15,0 0-19 16,23-18-9-16,2 14 2 16,8 1 1-16,-2-2-3 15,2 4-3-15,-1-1 0 16,-5 2-42-16,-1-2-120 16,-5-1-260-16</inkml:trace>
  <inkml:trace contextRef="#ctx0" brushRef="#br1" timeOffset="21639.05">4624 1022 229 0,'0'0'310'0,"0"0"-249"15,0 0 45-15,0 0-27 16,0 0-27-16,0 0-27 16,-13-24 14-16,10 21-12 15,1 1 6-15,-1 1-9 16,-2-1-4-16,0 2-8 16,-5 0-7-16,-5 0-1 15,-2 0-3-15,-2 11 3 0,-5 3-3 16,2 1 6-1,3 0 0-15,2 1 0 0,3-1 2 16,4-3-2 0,2-1-6-16,4 0 2 0,2 0-1 15,1 2 2-15,1-4-2 16,0 1 0-16,0-3-1 16,0 1 2-16,0 1-1 15,4-2-1-15,1 0 2 16,-1 1-1-16,1 1 2 15,-2 2-1-15,3 0-1 16,-2 2 7-16,-4 1-3 16,0 0-3-16,0 1 2 0,-10 2 0 15,-5 0 0 1,-9-1-2-16,0-3 0 0,3-3-1 16,5-5 0-16,4-2-2 15,7-1 2-15,2-2 1 16,1 0 1-16,2 0 4 15,0 0-2-15,0-3 1 16,0-4 0-16,4 1-6 16,3 0-1-16,1 3 0 15,-2-2-2-15,4 5 2 16,-2-2-2-16,-2 2-1 16,0 0 1-16,-2 0-2 15,2 9 3-15,-5 4-1 0,-1 4 0 16,0 7 2-16,0 1 0 15,0 1 0-15,0-2 1 16,0-5-1-16,0-1 0 16,0-4 1-16,0-2-1 15,0-3 0-15,0-3-4 16,2-2-4-16,10 3-14 16,6-4-6-16,3 0 1 15,9 0-33-15,1-2-105 16,-1 1-91-16,5-2-63 15</inkml:trace>
  <inkml:trace contextRef="#ctx0" brushRef="#br1" timeOffset="22757.97">4947 1231 505 0,'0'0'123'0,"0"0"55"15,0 0-91-15,0 0 6 16,0 0-44-16,0 0-36 16,-11-10-4-16,2 10-7 0,-3 6-2 15,-1 6 6-15,-4 4 5 16,1 1 4-16,3 2 0 15,0 0-3-15,4 1-4 16,2-6-2-16,4 1-1 16,3-3-3-16,0 0 3 15,0-6-3-15,3-1 5 16,9-2 0-16,5-3 0 16,3 0 4-16,4-3 4 15,0-10-8-15,-1-2-1 0,-1-2-3 16,-3-2 0-1,-5 2-2-15,-3-2 3 0,-5 1-1 16,-3-1-1 0,-3 3-2-16,0 5-2 0,-4 0-4 15,-12 5-4-15,-4 3-11 16,-2 3 0-16,-4 0-6 16,0 6-17-16,0 9-29 15,4 4-57-15,5-2-12 16,10-3-69-16</inkml:trace>
  <inkml:trace contextRef="#ctx0" brushRef="#br1" timeOffset="23070.44">5152 1315 750 0,'0'0'158'0,"0"0"-39"15,0 0-33-15,0 0-29 16,0 0-30-16,0 0-17 16,3-30-10-16,0 30-2 15,-3 8-6-15,0 9 5 16,0 3 2-16,0 5 0 0,0 1-1 15,0 4-7-15,0 1-14 16,0-3-23-16,0-3-28 16,0-5-68-16,0-9-144 15,12-11 8-15</inkml:trace>
  <inkml:trace contextRef="#ctx0" brushRef="#br1" timeOffset="23348.05">5419 1196 617 0,'0'0'176'16,"0"0"-38"-16,0 0-24 0,0 0-45 15,0 0-52-15,0 0-17 16,0-19-5-16,0 33-2 15,0 4 6-15,0 2 1 16,-3 3 0-16,-1 2 0 16,-5 0-1-16,6 3-14 15,-2 1-9-15,1 1-39 16,-2-2-59-16,0-4-29 16,-2-9-85-16</inkml:trace>
  <inkml:trace contextRef="#ctx0" brushRef="#br1" timeOffset="23926.46">5612 1062 780 0,'0'0'191'16,"0"0"-68"-16,0 0-42 16,0 0-28-16,0 0-16 0,60-72-25 15,-40 68-6-15,1 3-5 16,-2 1 0-16,1 0-1 16,-5 1 0-16,1 11-1 15,-4 2 0-15,-4 1-2 16,-4 3 0-16,-4 3 0 15,0 1-4-15,0-1 5 16,-10 1 1-16,-4-2-7 16,-2-1-1-16,4-2 9 15,0-3-1-15,3-4 1 16,3 0-3-16,3-1 0 16,3-1-1-16,0 0-1 15,0-2 1-15,0 2 1 16,0-1 1-16,3 2 2 0,5-2 0 15,2 1-1-15,2 2-3 16,1-1 4-16,2 3 3 16,0-1-3-16,-3 2-4 15,2 0 4-15,-3-1 1 16,-3 0 3-16,-5-3-4 16,-2-1 0-16,-1 1-5 15,0 3 5-15,-10 1 3 16,-17 6-2-16,-1 1-1 15,-8-1 0-15,3 1-16 16,3-2-67-16,8-5-146 16,7-5-169-16</inkml:trace>
  <inkml:trace contextRef="#ctx0" brushRef="#br1" timeOffset="24421.08">6420 900 681 0,'0'0'146'0,"0"0"-26"16,0 0-19-16,0 0-55 15,0 0-42-15,0 0-4 16,0-1-7-16,0 21 5 16,0 6 2-16,-6 5 1 0,-7 6 2 15,-3 4 2 1,2 3-1-16,-2 1 3 0,1 4-2 16,-2 0 3-16,1 3-2 15,-2-1-4-15,-2 0-1 16,1-1-1-16,1-6 1 15,0-3-1-15,3-11-25 16,-1-6-65-16,5-14-197 16</inkml:trace>
  <inkml:trace contextRef="#ctx0" brushRef="#br1" timeOffset="26782.04">6877 1208 496 0,'0'0'138'0,"0"0"41"0,0 0-74 15,0 0 28-15,0 0-97 16,0 0-36-16,0 0-2 16,0-19-2-16,0 38 4 15,0 0 0-15,0 1 5 16,0-1-1-16,0-1 1 16,0-4-2-16,0-2 0 15,0-3 2-15,4-1-4 16,8-5 3-16,-3-3-2 15,0 0 3-15,1 0-1 16,4 0 1-16,-2-8 1 16,1-1-6-16,-1 1 2 0,1-1 2 15,-1 1-4-15,-2 3 0 16,1 1-1-16,-3 2-1 16,-2 2 0-16,1 0 0 15,0 0 0-15,1 8-6 16,-1 9 0-16,1 4 7 15,1 5-1-15,-3-4 2 16,0-1 0-16,0-7 0 16,0-3 2-16,0-7-4 15,4-4 4-15,4-2 0 16,5-20 10-16,5-6-8 16,-1-5-3-16,-1 3-1 0,-3 3-1 15,-1 0-11 1,-6 6-3-16,-2 3-22 0,-4 4-34 15,-3 4-77 1,-3 5-153-16</inkml:trace>
  <inkml:trace contextRef="#ctx0" brushRef="#br1" timeOffset="28321.37">7794 1288 229 0,'0'0'417'16,"0"0"-262"-16,0 0-60 16,0 0-59-16,0 0-36 15,0 0-4-15,0 0-5 16,0 14 9-16,0 3 1 16,0 1 4-16,0 1 2 15,0-2 1-15,0-2-2 16,0 2-4-16,0-8 3 15,6 2 0-15,4-5 7 16,5-3 0-16,4-3 8 16,10-3 3-16,4-14-6 15,1-3-11-15,0-1-4 16,-5 0 0-16,-4-1-2 0,-6-2 4 16,-7 3-2-16,-3 3-2 15,-6 3 4-15,-1 4-2 16,-2 5 2-16,0 4-1 15,0 2-3-15,-9 0-6 16,-5 5-1-16,-4 9 6 16,3 3 0-16,4 0 0 15,5 3 1-15,4-1-2 16,2 0 1-16,0 3 1 16,2-3 0-16,8 1 0 15,0-3 0-15,1 2 0 16,-8-4 1-16,2-3-1 15,-5 1-2-15,0 0 1 16,-26 2 1-16,-14 2-2 0,-14-1 0 16,0-5-40-16,5-11-129 15,9 0-197-15</inkml:trace>
  <inkml:trace contextRef="#ctx0" brushRef="#br1" timeOffset="28524.08">7883 935 845 0,'0'0'137'0,"0"0"-74"15,0 0-44-15,0 0-19 16,0 0-50-16,0 0-89 15,42 29-428-15</inkml:trace>
  <inkml:trace contextRef="#ctx0" brushRef="#br1" timeOffset="29335.35">9163 1227 555 0,'0'0'54'15,"0"0"97"-15,0 0-52 16,-94-42-31-16,70 37-29 0,0 5-26 16,-3 0 0-16,1 0-2 15,-7 8 0-15,6 6-6 16,0 2 0-16,5 4-5 15,7 1 0-15,3 0 0 16,6 0 1-16,3-3 1 16,3-5-2-16,0-3 0 15,0-6-2-15,5-4 1 16,14 0 1-16,9-2 6 16,6-12 1-16,4-6-5 15,0 1-1-15,0-3-1 16,-5 2 0-16,-3 2 1 0,-1 6 0 15,-2 2 7-15,-6 5-3 16,-3 5 0-16,-6 0 0 16,-3 0-5-16,-8 14-3 15,-1 8 3-15,0 7 0 16,-1 7 3-16,-13 3 0 16,2 4-3-16,-1 1 1 15,1-3-1-15,0-4 2 16,-1-3-1-16,2-6 0 15,1-1 1-15,1-8-1 16,6-4 3-16,0-3-1 0,3-5-2 16,0-4 0-1,0-3 2-15,0 0 4 0,19 0 4 16,8-3-2-16,6-11-5 16,-4-2-4-16,-4 1 2 15,-6-4-2-15,-7-1-2 16,-2-2 1-16,-10 0-5 15,0 1-3-15,-8 6 2 16,-18 6-14-16,-14 7-8 16,0 2-3-16,-3 1-13 15,4 11-55-15,10 0-125 16,14-4-183-16</inkml:trace>
  <inkml:trace contextRef="#ctx0" brushRef="#br1" timeOffset="29752.38">9909 1296 771 0,'0'0'37'0,"0"0"47"16,0 0 28-16,0 0-69 15,0 0-43-15,0 0 0 16,-63-29-7-16,44 46 5 16,-1 1 2-16,4 2-1 15,2-3-1-15,3 3 4 16,5 2-2-16,3-3 0 0,3 0 0 16,0 0-2-16,0-1 2 15,11 2-1-15,9-2 1 16,5-1 0-16,5 0 0 15,4-2 3-15,-2-1-6 16,-4-2 4-16,-11-4-1 16,-7-4 0-16,-7-1-2 15,-3 0-1-15,-3 0 1 16,-25 5-5-16,-17 0 7 16,-9-1 0-16,-4 1 0 15,7-3 0-15,14-5-63 16,14 0-217-16</inkml:trace>
  <inkml:trace contextRef="#ctx0" brushRef="#br1" timeOffset="30188.02">10090 1414 599 0,'0'0'169'16,"0"0"-115"-16,0 0 13 16,0 0-31-16,0 0-16 15,0 0-4-15,14 8 10 0,4-6 16 16,6-2-15-16,4 0-14 16,-2-5-7-16,2-9-5 15,-4 0 2-15,-5-1-1 16,-7 0-2-16,-6 3 2 15,-5 2 2-15,-1 4 0 16,0 3-1-16,-4 3-3 16,-18 0-3-16,-8 5 0 15,-4 12 0-15,1 4 3 16,5 3-3-16,5 1 2 16,5 1 0-16,8-4-1 15,8 0-1-15,2-3 1 0,11-2-4 16,22-5 1-16,16-1 1 15,9-5 3-15,0-6-4 16,-3 0-41-16,-1 0-130 16,-7-6-86-16,-7-13-114 15</inkml:trace>
  <inkml:trace contextRef="#ctx0" brushRef="#br1" timeOffset="30435.88">10602 1344 493 0,'0'0'93'15,"27"-75"25"-15,-18 47 7 16,-1 8-13-16,-5 9 0 15,-2 5-68-15,-1 1 2 16,0 5-15-16,0 0-15 16,0 0-16-16,0 7-10 0,0 14 2 15,-1 9 8 1,-10 4 0-16,2 2 0 0,-3 3 0 16,5 0 0-16,1 0 0 15,1-6 1-15,4-4 0 16,1-5-1-16,0-6 0 15,0-6-1-15,0-2-14 16,10-4-25-16,6-6-22 16,4 0-89-16,4-5-209 15</inkml:trace>
  <inkml:trace contextRef="#ctx0" brushRef="#br1" timeOffset="30602.33">10546 1400 760 0,'0'0'119'0,"0"0"-31"15,0 0-48-15,89 0-40 16,-23 0-4-16,7 0-135 16,8 0-285-16</inkml:trace>
  <inkml:trace contextRef="#ctx0" brushRef="#br1" timeOffset="31222.6">11371 1327 694 0,'0'0'110'15,"0"0"8"-15,0 0 8 16,0 0-61-16,0 0-3 15,0 0-34-15,-69-67-25 16,47 67-3-16,-5 0-3 16,0 7 0-16,2 7 3 15,5 1-1-15,2-1 0 16,6-1-2-16,5 0-2 16,1-2-5-16,6-2-9 15,0-4 0-15,15-2-35 0,13-3 35 16,5 0-7-16,4-5-46 15,-2-10-10-15,-4-2 24 16,-4 3 25-16,1-3 22 16,-5 1 11-16,-4 2 7 15,-1 3 5-15,-6 8 16 16,-2 0 11-16,-4 3-14 16,-3 0-12-16,2 3-9 15,-5 14 2-15,0 10 20 16,0 7-7-16,-14 9-8 15,-5 3 2-15,-2 2-6 16,1-3 14-16,1-4-9 16,4-3 6-16,5-5-7 15,4-5-2-15,6-4-6 16,0-7 1-16,4-3 3 0,19-7 0 16,9-5 3-16,7-2 2 15,6 0-9-15,-7-9-1 16,-6-6-1-16,-8-4-1 15,-6-2-1-15,-9-1-2 16,-5 0 3-16,-4 4-2 16,0 4 0-16,-17 7-4 15,-15 7-6-15,-10 0-8 16,-7 4-13-16,1 10-78 16,9 0-145-16</inkml:trace>
  <inkml:trace contextRef="#ctx0" brushRef="#br1" timeOffset="31666.06">12251 1206 765 0,'0'0'57'15,"0"0"63"-15,0 0-12 16,0 0-53-16,0 0-37 16,0 0-18-16,-26-66-6 15,3 80 2-15,-2 4 2 0,2 4-2 16,2 0 4-16,6 0-1 16,3-1 0-16,8 0-2 15,2-2 2-15,2 2 0 16,0-2-3-16,15 1-2 15,7 2 2-15,7-1-1 16,2 1 0-16,5-1 0 16,1-1 1-16,0-1-1 15,-4-1 3-15,-9-2 0 16,-11-3 2-16,-9-2-2 16,-4 0-2-16,-7 0 0 15,-22-4-2-15,-13 3 6 16,-9-2 0-16,1-4 0 0,6-3-4 15,11-1-72-15,14-1-117 16,16-15-217-16</inkml:trace>
  <inkml:trace contextRef="#ctx0" brushRef="#br1" timeOffset="31942.1">12491 1208 732 0,'0'0'143'0,"0"0"-5"16,0 0-61-16,0 0-30 0,0 0-29 15,0 0-18-15,0-33-10 16,0 50 1-16,0 7 8 16,-6 6 1-16,-4 3-1 15,2 1 2-15,2-1-1 16,1 2 0-16,4-2 0 15,1-5 0-15,0-5-1 16,0-7-8-16,4-5-22 16,6-6-25-16,4-5-54 15,0 0-73-15</inkml:trace>
  <inkml:trace contextRef="#ctx0" brushRef="#br1" timeOffset="32566.95">12355 1380 551 0,'0'0'122'0,"0"0"82"15,0 0-119-15,0 0-39 16,0 0-35-16,109-16-8 16,-60 16-3-16,5 0-12 15,1-1-35-15,-3-3 31 16,-11 0-12-16,-16-7-12 15,-6 2 3-15,-8-1 37 16,-2 1 2-16,-2 3 18 0,-1 2 41 16,-3 3 3-16,-1-1-18 15,1 2-16-15,-3 0-6 16,3 0-2-16,-2 0-7 16,4 0-8-16,5 0-3 15,-1 3-3-15,3 7 1 16,4 1 1-16,-2 1-1 15,4 4-1-15,-6-1-1 16,-1-2 1-16,-5 1 0 16,-4-3-1-16,-2 0 0 15,0-1 0-15,-9-3 1 16,-4 1 2-16,4-4-1 16,2-1 0-16,4-3 3 15,3 0 0-15,0-6 3 16,0-11-6-16,5-5 5 0,10 1-7 15,6 3 0-15,4 0-1 16,2 1 0-16,6 4 1 16,0 0-4-16,-2 6-7 15,-1 2-3-15,-6 0 0 16,-3 2 4-16,-5 2 2 16,-5 1 8-16,-4 0-2 15,-2 0-7-15,-1 11 2 16,-1 8 2-16,0 5 5 15,3 3-1-15,1 2-1 16,5 1-1-16,-1-2-27 16,2-6-90-16,0-8-72 15,4-8-72-15</inkml:trace>
  <inkml:trace contextRef="#ctx0" brushRef="#br1" timeOffset="32980.94">13350 1353 505 0,'0'0'85'0,"0"0"104"16,0 0-58-16,0 0-3 16,0 0-64-16,0 0-15 15,9-37-14-15,-8 37-11 16,4 0-24-16,1 6 0 16,0 11 0-16,1 3 1 0,0 2 1 15,-3 2-1 1,0-3-1-16,-1 1 0 0,-3-7 1 15,1-5-1-15,-1-3 0 16,0-6-2-16,0-1 0 16,0 0 0-16,0 0 2 15,2-8 6-15,5-14-1 16,8-8-1-16,8-3-1 16,2 0-3-16,11-2 2 15,1 3-1-15,4 5-1 16,-2 7 0-16,-4 8-2 15,-9 7 0-15,-6 5 0 16,-5 0-5-16,-5 3 0 16,0 11 1-16,-3 6-5 15,-1 3-9-15,-3 1-25 16,-3 0-18-16,0-1-91 0,6-7-87 16,6-6 92-16</inkml:trace>
  <inkml:trace contextRef="#ctx0" brushRef="#br1" timeOffset="33509.75">14063 1269 491 0,'0'0'109'15,"0"0"51"-15,0 0-48 16,0 0-25-16,0 0-27 16,-26-77-26-16,6 74-19 15,-6 3-5-15,-2 0-4 16,0 0-2-16,4 13 1 15,3 6-4-15,6-1-1 0,4 3 0 16,9-1 1-16,2-2 0 16,0-3 3-16,20-3-4 15,6-5-7-15,1-7 1 16,2 0-5-16,4 0-3 16,-6-16 4-16,-1-4 4 15,-1 0 6-15,-3-4 1 16,0 3 0-16,-2 3 5 15,-3 2-2-15,-4 6 9 16,-3 3 4-16,-7 4-5 16,-1 3 1-16,-2 0-13 15,1 7-15-15,-1 10 11 16,0 6 3-16,0 5 1 0,0 8-2 16,0 6 2-1,-10 8 0-15,2 1 0 0,-4-2 0 16,-1-8 2-16,4-12-2 15,0-12 1-15,4-8 2 16,1-9-3-16,-2 0 14 16,0-12 66-16,0-14-46 15,6-10-14-15,0-3 1 16,15 0-15-16,15 0-3 16,13 3-3-16,12 6-1 0,11 5-23 15,4 3-57 1,-1 2-86-16,-6 6-748 0</inkml:trace>
  <inkml:trace contextRef="#ctx0" brushRef="#br1" timeOffset="48132.97">15408 1146 72 0,'0'0'576'0,"0"0"-456"16,0 0-10-16,0 0-16 15,0 0-31-15,0 0-32 16,0 0-12-16,0 0 7 16,2 0-2-16,-2-5-12 15,0-1-6-15,0 0 13 16,0 0 1-16,-6-1-3 0,-10 1-7 16,-6 5-5-16,-7 1-5 15,-7 0 0-15,-3 8-4 16,3 6 0-16,7 3 2 15,8-2 0-15,7 2-3 16,8 0-3-16,6 5-5 16,0-2-8-16,11 1 3 15,9-1 0-15,7-2 3 16,-3-1 2-16,2 0 2 16,-4-2 0-16,-3-1 5 15,-2 1 4-15,1 0 1 0,-5 2 1 16,2 1 0-1,-4 2 0-15,-4 1-1 16,-7-3-1-16,0 1 0 0,-7-2 2 16,-23-1 0-16,-12-2 4 15,-15-8 1-15,-3-1-5 16,-1-5 0-16,8-5 0 16,15-14-12-16,12-7-58 15,12-5-71-15,10-2-66 16,4-4-257-16</inkml:trace>
  <inkml:trace contextRef="#ctx0" brushRef="#br1" timeOffset="48461.46">15711 1112 909 0,'0'0'148'0,"0"0"-73"16,0 0-22-16,0 0-47 16,0 0-6-16,0 0 0 15,-34 68 0-15,28-34 0 16,1 2 2-16,3-1-2 0,2-3-2 15,0 0 1 1,0-5 1-16,0-1 0 0,7-4-7 16,-3-7-29-16,1-3-2 15,-1-5-65-15,1-7-93 16,2 0-29-16</inkml:trace>
  <inkml:trace contextRef="#ctx0" brushRef="#br1" timeOffset="48669.42">15429 1356 802 0,'0'0'138'0,"0"0"-43"16,0 0-59-16,0 0-26 15,91-19-10-15,-18 7-2 16,14-5-64-16,7 2-143 15,1-2-92-15,-5 2 280 16,-14 3-229-16</inkml:trace>
  <inkml:trace contextRef="#ctx0" brushRef="#br1" timeOffset="49145">16123 1267 594 0,'0'0'158'15,"0"0"-35"-15,0 0 6 0,0 0-61 16,0 0-31-16,-81 0-16 16,64 0-4-1,-3 2-1-15,1 9-1 0,-2 2-3 16,6 2-7-16,0 2 0 16,3 2-5-16,4 0 0 15,2 1 2-15,2-1-2 16,4-2 0-16,0-2 0 15,0-3-4-15,8-5 4 16,6-2-5-16,9-5-1 16,3-3 6-16,7-16-4 15,5-6-6-15,-2-5-11 16,-2-1 4-16,-3-2 7 16,-7 1 1-16,-5 4 8 0,-7 6 1 15,-1 3 0-15,-5 9 5 16,-3 5 4-16,-3 3 9 15,0 2-9-15,0 0-9 16,0 0-4-16,0 3-4 16,0 11 8-16,0 5 0 15,0 3-1-15,0 1 2 16,0 2-1-16,0 2 0 16,0-3-1-16,4 0 0 15,7-2-1-15,5-5-19 16,4-2-57-16,6-10-56 15,7-5-94-15</inkml:trace>
  <inkml:trace contextRef="#ctx0" brushRef="#br1" timeOffset="49608.06">16439 1235 864 0,'0'0'145'15,"0"0"-68"-15,0 0-10 16,0 0-16-16,0 0-34 16,0 0-3-16,-14-9 2 15,14 9 5-15,0 0 5 16,0 0-6-16,0 0-2 16,6 0-10-16,7 0-5 0,4 1-1 15,3 11-2-15,1 4 0 16,-4 3 0-16,2 3-1 15,-2 2 1-15,-2 0 0 16,2 1-1-16,-5-3 0 16,-2-1-1-16,-4-4 1 15,-6-1-3-15,0-6-3 16,0-1-7-16,-15 0 12 16,-3-6 1-16,-3-2 0 15,1-1-1-15,4 0 2 16,5-15 0-16,5-3 2 15,6-7 3-15,0-3-4 0,10-2 0 16,14-1-1-16,7 3-2 16,8 2-1-16,4 0 2 15,8 2-15-15,13 2-25 16,11 2-33-16,6 4 13 16,-1 3-106-16,-19 4-189 15</inkml:trace>
  <inkml:trace contextRef="#ctx0" brushRef="#br1" timeOffset="50186.86">17079 1088 830 0,'0'0'142'16,"0"0"-16"0,0 0-50-16,0 0-20 0,0 0-34 15,0 0-20-15,-32-15-2 16,30 20 0-16,-6 7 1 15,3 7-1-15,-1 3 9 16,4 2 0-16,-1 5-4 16,3 0 5-16,0 1-4 15,0 1-2-15,0-2-3 16,0 0 1-16,0-2-1 16,0-5-1-16,4-1 2 15,6-6-2-15,2-6 3 16,6-4-1-16,4-5 3 0,8 0-2 15,9-3-1-15,5-14-2 16,0-7-3-16,0-4-12 16,-2 1-1-16,-2-4 5 15,-8-1 6-15,-6-2 3 16,-8 5 1-16,-5 5 1 16,-8 10 1-16,-4 6 2 15,-1 6 0-15,0 2-3 16,0 0-3-16,0 0-10 15,-10 14 6-15,-1 6 3 16,1 1 3-16,4 1-1 16,2 3 2-16,4-4 0 15,0 1-1-15,0 0 1 0,0-3 0 16,7 1 0 0,0-3 0-16,1-3 2 15,-4 0-2-15,-4-2 0 0,0-2-1 16,0 0 1-16,-12 0-2 15,-16-1 1-15,-11-2-3 16,-4-4-43-16,1-3-54 16,4-6-95-16,7-17-193 15</inkml:trace>
  <inkml:trace contextRef="#ctx0" brushRef="#br1" timeOffset="50349.95">17064 1187 800 0,'0'0'124'0,"0"0"-94"15,85-27-26-15,-27 21-4 16,5 0-5-16,-2-4-208 16</inkml:trace>
  <inkml:trace contextRef="#ctx0" brushRef="#br1" timeOffset="52300.13">18318 1177 356 0,'0'0'479'0,"0"0"-340"16,0 0-134-16,0 0-1 15,0 0 25-15,0 0 4 0,0 69-21 16,0-46-2-16,0-3 4 16,0 4-2-16,0-7-6 15,3 2-3-15,2-4-2 16,-2-6-1-16,2-2 1 15,0-6 6-15,4-1-5 16,5-1 4-16,8-20 5 16,6-3-9-16,-1-5-1 15,-3 3-1-15,-5 1 0 16,-4 5 0-16,-6 6 1 16,-4 9-1-16,-4 5 0 15,-1 0 0-15,0 0-7 16,3 15-1-16,3 6 6 15,-4 4 2-15,5-1-1 16,-1 0 1-16,2-3 0 0,1-6 1 16,1-3-1-16,1-7 2 15,-2-5-1-15,4 0 2 16,2-4 5-16,-3-14-4 16,7-1 0-16,-8-1-3 15,1-1 1-15,-4 1-2 16,-5-1-2-16,-3 5-5 15,0 1-9-15,0 7-27 16,-7 5-116-16,-5 3-110 16,0 0-176-16</inkml:trace>
  <inkml:trace contextRef="#ctx0" brushRef="#br1" timeOffset="52773.7">18869 1235 893 0,'0'0'148'0,"0"0"-80"15,0 0 3-15,0 0-21 16,0 0-40-16,0 0-10 16,-30-14-4-16,30 22-4 15,0 9 8-15,0 6 0 0,2-1 0 16,5 2 0-1,3-3 1-15,1-1-1 0,5-2 0 16,2-5 0-16,6-8-3 16,4-5-13-16,5 0-2 15,9-21-16-15,3-6-25 16,1-9 13-16,-5-3-50 16,-11-4 4-16,-10-1 31 15,-7-3 36-15,-5 2 25 16,-2 0 7-16,-2 6 1 15,-2 9 15-15,2 12 26 16,-4 8 26-16,0 9 2 16,0 1-55-16,0 0-22 15,0 15-6-15,0 9 6 0,-4 7 0 16,2 3 0-16,2 0 0 16,0 4 0-16,0-3-1 15,0-2 0-15,0-3-7 16,9-5-59-16,0-7-64 15,5-10-125-15</inkml:trace>
  <inkml:trace contextRef="#ctx0" brushRef="#br1" timeOffset="53253.95">19539 934 884 0,'0'0'109'0,"0"0"-30"0,0 0-13 16,0 0-40-16,0 0-26 15,0 0-4-15,-24 28 4 16,22-4 3-16,1 5 6 16,1 1 10-16,0 4-1 15,0 2-3-15,0-3-8 16,0-1-7-16,0-3 3 15,7-3-1-15,3-4-2 16,-2-7 1-16,0-3-1 16,-5-7 0-16,-2-1-4 15,2-4-1-15,-3 0 5 16,3 0 2-16,3-14 5 16,0-8-7-16,9-5 0 15,-2-2 0-15,2-1-1 0,2 2 0 16,5 4 0-16,-1 7 1 15,1 5-2-15,3 4 1 16,1 5-2-16,-1 3 2 16,-4 0 0-16,-2 11-1 15,-2 9-5-15,-5 4-1 16,-6 0-13-16,-5 3-11 16,-1 2 1-16,-6 1-13 15,-20 0-46-15,-12-5-87 16,-9-5-75-16</inkml:trace>
  <inkml:trace contextRef="#ctx0" brushRef="#br1" timeOffset="53495.85">19272 1095 738 0,'0'0'155'0,"0"0"-71"16,0 0-60-16,0 0-19 15,124-72 4-15,-62 50-6 0,9 2-3 16,0 1 0-16,-7 4 0 16,-12 2-36-16,-18 5-210 15,-22-1-337-15</inkml:trace>
  <inkml:trace contextRef="#ctx0" brushRef="#br1" timeOffset="53698.42">18804 1042 385 0,'0'0'429'0,"0"0"-378"0,0 0-51 16,0 0-20-16,0 0-37 15,81 0-165-15</inkml:trace>
  <inkml:trace contextRef="#ctx0" brushRef="#br1" timeOffset="54378.56">20962 1037 110 0,'0'0'506'0,"0"0"-355"15,0 0-50-15,0 0 12 16,0 0-49-16,0 0-27 16,-60-24-20-16,35 24-7 15,-5 7 0-15,-5 12 1 16,1 4-3-16,1 5 5 15,2 2 5-15,6 1-12 16,7-5-3-16,7-1 1 16,8-6-3-16,3-2 1 15,0-6-2-15,9-5 0 0,10-6 3 16,8 0 7-16,9-3-2 16,3-14-7-16,3-5 1 15,-7-4-1-15,-5-1-1 16,-4-2-1-16,-8 1-1 15,-4 4 0-15,-4 4 2 16,-3 6 0-16,-4 6 0 16,-1 6 0-16,-2 2 0 15,0 0-11-15,0 2 3 16,0 13 2-16,0 6 1 16,0 4 2-16,0 1-34 15,5 1-58-15,6-3-143 16,4-2-56-16</inkml:trace>
  <inkml:trace contextRef="#ctx0" brushRef="#br1" timeOffset="54919.06">21829 998 739 0,'0'0'141'16,"0"0"18"-16,0 0-68 16,0 0-19-16,0 0-26 15,0 0-24-15,0-12-17 16,0 12 0-16,0 0 1 16,0 0 3-16,0 0-3 15,0 0-1-15,0 0-4 16,0 0 6-16,0 0-7 15,0 0 0-15,0 0-1 0,0 10 2 16,0 4-1-16,0 4 1 16,0 5 1-16,0 2 0 15,0 2 1-15,0 1-3 16,0 1 0-16,-1-2 1 16,-2-4 1-16,3-2-2 15,0-2 0-15,0-6-2 16,0-4-4-16,0 0-17 15,0-4-55-15,0-2-34 16,0-3-85-16,3 0-156 16</inkml:trace>
  <inkml:trace contextRef="#ctx0" brushRef="#br1" timeOffset="55178.39">22114 934 732 0,'0'0'119'0,"0"0"37"16,0 0-57-16,0 0-16 15,0 0-55-15,0 0-24 16,-9-15-4-16,-1 16-8 15,0 14 0-15,-10 3-22 0,-1 5-25 16,-3-3-96-16,-1-6-180 16</inkml:trace>
  <inkml:trace contextRef="#ctx0" brushRef="#br1" timeOffset="55497.08">21400 886 826 0,'0'0'171'16,"0"0"-89"-16,0 0-27 16,0 0-12-16,0 0-31 15,0 0-12-15,-6-2-8 16,12 18 7-16,6 4 1 16,2 3 0-16,3 3-3 15,5-6-77-15,1-4-190 0</inkml:trace>
  <inkml:trace contextRef="#ctx0" brushRef="#br1" timeOffset="57143.61">7259 2185 552 0,'0'0'224'0,"0"0"-143"15,0 0 14-15,0 0-10 16,0 0-44-16,0 0-10 16,0 0-4-16,-17-15 8 15,6 11-13-15,-3-2-8 16,-5 3 10-16,-4 3-14 16,-4 0-7-16,-4 0 1 0,-1 14-4 15,1 6-2-15,4 4-1 16,6 2 2-16,9-3 1 15,5 1-1-15,4-2 0 16,3-5-1-16,0-3 1 16,4-6-2-16,10-2 0 15,2-6-3-15,5 0 3 16,3 0 5-16,4-16-2 16,-1 1 1-16,-5-4 1 15,0-1-2-15,-6-1 0 16,0 1 0-16,-1 0 0 15,-4 3 0-15,-2 3 1 16,-2 5-2-16,-4 4 1 0,0 2 0 16,-2 3 0-16,1 0-8 15,-1 0-9-15,1 1-34 16,4 15 28-16,1 4-2 16,1 4-3-16,1 0-37 15,2 3 0-15,6-5-82 16,2-4 30-16,8-7-183 15</inkml:trace>
  <inkml:trace contextRef="#ctx0" brushRef="#br1" timeOffset="57596.25">7640 2159 803 0,'0'0'68'0,"0"0"-1"15,0 0 9-15,0 0-35 16,0 0-38-16,0 0-3 16,-34 0-3-16,28 15 3 15,-5 2 1-15,6 5 1 16,0 0 2-16,2 0 4 16,0 1-5-16,3-3 2 15,0-3-3-15,0 0 0 16,0-5-1-16,0-3 0 0,0-4 2 15,0-2-2 1,0-3 2-16,5 0 3 16,4 0 3-16,7-15 6 0,3-6-3 15,2-5-2-15,3-1-2 16,0-3-5-16,6 3-3 16,4-3-2-16,0 5 1 15,2 3 0-15,-10 8-5 16,0 6-9-16,-8 6-7 15,-6 2-5-15,-1 2-14 16,-8 15-2-16,4 10-8 16,-4 2-17-16,1 4 39 15,7 0-1-15,2 0-27 16,4-4-55-16,5-3-38 16,2-8-235-16</inkml:trace>
  <inkml:trace contextRef="#ctx0" brushRef="#br1" timeOffset="57866.03">8286 2244 632 0,'0'0'160'15,"0"0"-22"-15,0 0-28 16,0 0-46-16,0 0-29 16,0 0-13-16,-26-63 7 15,13 63-19-15,-5 0-8 16,-6 0-2-16,-4 13-5 15,-2 6 4-15,2 6 0 16,4 0 1-16,2 3-1 0,5 0 0 16,7-1 0-16,4-3-5 15,6-5-13-15,0-4-21 16,3-5-14-16,16-7-53 16,10-3-2-16,2-8-38 15,6-17-201-15</inkml:trace>
  <inkml:trace contextRef="#ctx0" brushRef="#br1" timeOffset="58078.09">8295 1967 656 0,'0'0'213'0,"0"0"-75"16,0 0-62-1,0 0-24-15,0 0-37 0,0 0-15 16,-15 16-10-16,14 15 9 15,-1 6 1-15,-2 4 1 16,4 0-1-16,0 5 0 16,0 2-2-16,0-1-23 15,0-2-109-15,0-9-229 16</inkml:trace>
  <inkml:trace contextRef="#ctx0" brushRef="#br1" timeOffset="59209.11">8897 2334 575 0,'0'0'106'0,"0"0"8"16,0 0 6-16,0 0-39 0,0 0-19 16,0 0-26-16,-19-23-24 15,19 23-7-15,0 0-5 16,0 0 0-16,3 0-8 16,12 0 8-16,6-4 2 15,4-5-1-15,5-1-1 16,1-5 3-16,-2 1-1 15,-7-1-2-15,-7 1-8 16,-9 2 7-16,-3 1 0 16,-3 0 1-16,-3 8 0 15,-16 3-1-15,-11 0-5 16,-6 9 1-16,-7 16 4 16,4 3 0-16,6 5 0 15,8-4 1-15,7 3-2 0,11-1 1 16,7-8 1-16,0-3-1 15,16-4-2-15,15-8 0 16,11-8-7-16,12 0-27 16,7-17-56-16,4-9-96 15,3-1 114-15,-4-1 59 16,-11 1-50-16,-16 6-25 16,-16 5 9-16,-13 2 82 15,-8 6 112-15,0 4 49 16,0 1 3-16,0 3-45 15,0 0-74-15,0 0-21 0,0 0-20 16,-3 8-3 0,-2 5-1-16,0 3 0 0,0 2 4 15,2 3-3-15,0 0 2 16,0 2 1-16,1 0-1 16,2-3 1-16,0-4-3 15,0-3 0-15,0-5 0 16,0-3 0-16,0-4 0 15,0-1 0-15,0 0 8 16,2 0 4-16,7-9 8 16,3-7 0-16,6-7-18 15,0-2-2-15,4-1 1 0,-3 2-2 16,2 2 0 0,-1 3 0-16,1 6-2 0,-3 5 0 15,-2 5-2-15,1 3-10 16,-1 0-17-16,-4 3-3 15,6 10-3-15,-6 5-28 16,4 6 20-16,-4 2 6 16,-2 0-24-16,-1-1-20 15,0 0-9-15,3-6-12 16,0-5-168-16</inkml:trace>
  <inkml:trace contextRef="#ctx0" brushRef="#br1" timeOffset="59472.17">9918 2336 602 0,'0'0'199'0,"0"0"-58"0,0 0-31 15,0 0-45-15,0 0-24 16,0 0-11-16,-39-62-14 16,33 62-10-16,-7 0-6 15,-5 3-1-15,-5 11-4 16,-5 5 4-16,4 2 0 15,5 1-1-15,-1 2 1 16,6 2 0-16,6-1-3 16,7-2-4-16,1-1-12 15,3-5-24-15,20-6-31 16,10-6-66-16,3-5-77 0,6-11-366 16</inkml:trace>
  <inkml:trace contextRef="#ctx0" brushRef="#br1" timeOffset="60012.18">10073 2078 834 0,'0'0'134'16,"0"0"-36"-16,0 0-33 15,0 0-61-15,0 0-4 16,0 0-5-16,-14 18 5 0,10 5 0 15,-1 3 0-15,0 1 5 16,-1 0 2 0,4 1 1-16,1 1-1 0,1 0 8 15,0 3-10-15,0-1 0 16,3-2 1-16,10-2-4 16,-1-1 0-16,2-5-2 15,0-1 2-15,4-5 0 16,2-5 0-16,3-8-2 15,9-2 5-15,5-2-3 16,6-21-2-16,-1-5-2 16,-3-4-5-16,-6-1-9 15,-8-3 1-15,-8-1 8 0,-7 3 7 16,-4 5 0 0,-3 7 2-16,-2 10-2 0,-1 7 7 15,3 4 4-15,-3 1-11 16,0 0-3-16,0 9-15 15,0 12 12-15,-7 4 6 16,4 4 0-16,0 0 0 16,3 2-1-16,0-3 1 15,0-2 0-15,0-5-1 16,4-2-4-16,-2-3-5 16,-2-5-4-16,0 1-23 15,-16-1 19-15,-8 2 9 16,-12-4-117-16,0-8-193 15</inkml:trace>
  <inkml:trace contextRef="#ctx0" brushRef="#br1" timeOffset="61143.59">11402 2281 741 0,'0'0'132'15,"0"0"9"-15,0 0-107 0,0 0-34 16,0 0-7-16,0 0 3 16,-22 77 2-16,22-52 4 15,0-5-4-15,0-3 2 16,8-3 0-16,1-5 0 16,4-1 0-16,0-4 3 15,2-4-2-15,6 0-1 16,2 0 2-16,4-14-1 15,-1-1-1-15,-2-5-3 16,-5 1 2-16,-4 1 1 16,-2 2 0-16,-2 7 0 15,-7 1 0-15,-1 6 0 16,1 2 0-16,-1 0-1 0,2 2-8 16,7 11 6-16,0 4-2 15,-2 1 5-15,2 2 0 16,2-3 1-1,1-3-2-15,-1-4 2 0,0-4-1 16,-2-5 3-16,-2-1-2 16,1 0 6-16,2-5 2 15,-2-11-2-15,5-4 4 16,-4-2-6-16,-3-1 0 16,0-2-4-16,-4 1-1 15,2 4-9-15,0 3-28 16,1 6-124-16,0 5-80 0,2 4-313 15</inkml:trace>
  <inkml:trace contextRef="#ctx0" brushRef="#br1" timeOffset="61646.44">12169 2345 628 0,'0'0'271'15,"0"0"-136"-15,0 0-51 16,0 0-20-16,0 0-24 16,0 0-23-16,-35-28-16 15,35 28-1-15,-1 0-5 16,-1 14-5-16,1 6 9 16,-1 4-1-16,2 0 2 0,0-2-1 15,0-1 1-15,2-1-6 16,8-3 2-16,7-6-15 15,2-8-15-15,7-3-3 16,7-4-23-16,6-18-9 16,3-8-53-16,-6-4 39 15,-12-3-86-15,-9-1-12 16,-9-2 114-16,-5 3 67 16,-1 1 89-16,0 8-20 15,0 5 18-15,0 11 27 16,0 5-7-16,0 4-52 15,0 3-10-15,0 0-44 16,0 0-1-16,0 0-8 16,0 4-2-16,0 10 10 0,0 5 0 15,0 3 1-15,0 4-1 16,0 3 2-16,0 3-2 16,0-3 3-16,0 2-1 15,3-4-2-15,3-5-8 16,6-5-83-16,-2-8-107 15,0-6 36-15</inkml:trace>
  <inkml:trace contextRef="#ctx0" brushRef="#br1" timeOffset="62136.34">12608 2131 866 0,'0'0'97'0,"0"0"25"16,0 0-46-16,0 0-28 16,0 0-30-16,0 0-18 15,-13-12 0-15,13 12-5 16,0 13-2-16,0 6 7 16,0 6 6-16,0 3-5 15,0 5 5-15,0 1-3 16,5 3 2-16,5-1-1 0,2-3-2 15,1-1-2 1,-2-6 0-16,-2-5 2 0,-2-5-2 16,-4-7 0-16,-1-6-8 15,-1-1-1-15,1-2 1 16,2 0 8-16,2-17 5 16,6-7-5-16,2-4-12 15,2-3 10-15,-1 5 2 16,3 0-5-16,-5 9 4 15,3 7-4-15,0 3 2 16,0 4 1-16,-2 3 1 16,3 0-4-16,-2 0-2 15,1 11-5-15,-2 7-10 16,-2 1 6-16,-5-1-21 16,-4 2-1-16,-3-1-8 0,0-1-31 15,-4 1-4-15,-20-2-74 16,-9-4-114-16</inkml:trace>
  <inkml:trace contextRef="#ctx0" brushRef="#br1" timeOffset="62353.75">12377 2277 674 0,'0'0'106'16,"0"0"-62"-16,0 0-41 0,0 0-2 15,122-47-1-15,-54 30-2 16,5 0-48-16,-3-2-136 16,-18 1-304-16</inkml:trace>
  <inkml:trace contextRef="#ctx0" brushRef="#br1" timeOffset="62546.98">12134 2218 769 0,'0'0'55'15,"0"0"-51"-15,0 0-4 16,0 0-97-16,96-17-159 16</inkml:trace>
  <inkml:trace contextRef="#ctx0" brushRef="#br1" timeOffset="63273.57">14170 2345 529 0,'0'0'78'0,"0"0"64"15,0 0-48-15,0 0-16 16,0 0 6-16,0 0-30 16,-10-67-10-16,2 62-2 15,1 3 5-15,0 0-18 16,-3 2-19-16,1 0-9 15,-5 0 2-15,-3 12-3 0,-1 7 0 16,1 2-1 0,5 2 2-16,2 0 0 0,6 2 0 15,4-4 0-15,0 0 4 16,1-3-4-16,13-1 0 16,5-2 0-16,4-6 1 15,4-4 2-15,4-5-1 16,6 0 2-16,2-5-2 15,1-13-2-15,-4-5 0 16,-7-3-1-16,-9-4-2 16,-9-3 2-16,-9 2 0 15,-2 0 1-15,0 3-1 16,-8 6 0-16,-7 5 0 16,-5 7-6-16,-5 7-4 15,-5 3-6-15,1 3-7 0,-4 15-42 16,6 4-25-1,6 2-90-15,6-7-109 0</inkml:trace>
  <inkml:trace contextRef="#ctx0" brushRef="#br1" timeOffset="63529.91">14579 2082 821 0,'0'0'48'0,"0"0"93"16,0 0-61-16,0 0-30 16,0 0-47-16,0 0-3 15,-35-4-10-15,18 24-1 16,-7 5-11-16,-6 4-45 15,-7 1-114-15,-5-2-101 16</inkml:trace>
  <inkml:trace contextRef="#ctx0" brushRef="#br1" timeOffset="63828.82">13742 2227 915 0,'0'0'143'0,"0"0"-33"15,0 0-45-15,0 0-41 16,0 0-24-16,0 0-7 16,15 11-8-16,-1 7-7 0,0 6-63 15,-6 1-65-15,-2-4-178 16</inkml:trace>
  <inkml:trace contextRef="#ctx0" brushRef="#br1" timeOffset="65524.45">15449 2308 686 0,'0'0'109'0,"0"0"-69"16,0 0-7 0,0 0-3-16,-86 40 0 0,67-15 3 15,3 2-7-15,7-1-4 16,3-4-5-16,3-1-5 16,3-4-6-16,0-2 0 15,4-2-4-15,10-4 2 16,4-2 2-16,5-6 3 15,4-1 1-15,6-3 0 16,3-15-1-16,0-4-5 16,1-5-3-16,-8-3 0 15,-10-1-2-15,-10 1-2 16,-9 1 2-16,0 2-1 0,-9 6-3 16,-18 6-2-1,-9 13-8-15,-11 2-17 0,-9 18-28 16,-1 15-22-16,4 3-43 15,10-3-97-15</inkml:trace>
  <inkml:trace contextRef="#ctx0" brushRef="#br1" timeOffset="65906.42">15750 2330 939 0,'0'0'101'0,"0"0"-44"15,0 0-6-15,0 0-51 16,0 0-1-16,0 0-6 16,9 33 6-16,1-4 0 15,-2-1 0-15,-2 2 1 16,-1-1 0-16,-2-2 0 15,-2-1 0-15,3-4 0 16,-2-8 1-16,1-4-1 16,-2-7 1-16,-1-3-1 15,2 0 4-15,1 0 10 16,4-20 5-16,3-7-3 16,5-6-16-16,2-1-1 0,1-2-2 15,0 1-12 1,7-1-21-16,0 4-14 0,3 4-57 15,0 4-88-15,-1 7-212 16</inkml:trace>
  <inkml:trace contextRef="#ctx0" brushRef="#br1" timeOffset="66614.5">16089 2386 155 0,'0'0'659'0,"0"0"-583"16,0 0-21-16,0 0-18 15,0 0-28-15,0 0-2 16,-8 0-1-16,24 0 12 16,4-6 43-16,5-5-35 15,2-3-17-15,-2-3-6 16,-2-2-3-16,-5 1 2 15,-5 2 1-15,-4 0-3 16,-7 2 4-16,-2 3-3 16,0 4 1-16,0 4-2 15,-15 3 0-15,-5 0-3 16,-5 13-6-16,-3 11 8 0,2 3 0 16,7 2-1-16,5-1 0 15,10-1 1-15,4-5-1 16,0-3 1-16,13-3-6 15,9-5 5-15,7-5-1 16,5-6-12-16,4 0-24 16,2 0-45-16,2-11-5 15,-1-4 47-15,-6-4 32 16,-7-3-7-16,-10-1 10 16,-3 0 7-16,-6-3 13 15,-2 7 16-15,-1 6 27 16,-1 4 31-16,-4 4-22 15,1 5-22-15,-2 0-23 16,0 0-20-16,0 0-2 0,1 9-5 16,0 7 1-16,1 5 5 15,-2 3-1-15,0 1 2 16,0 1 3-16,0 1-3 16,0-4 1-16,0-1 1 15,0-2-1-15,0-6 0 16,-2-4 1-16,-3-5-2 15,-3-4 5-15,2-1 2 16,0 0 2-16,3-2 2 16,3-15-5-16,0-6-1 15,5-2-5-15,20-8-5 16,8 1-1-16,10-2-29 16,11 3-103-16,13 2-86 15,11 1-56-15</inkml:trace>
  <inkml:trace contextRef="#ctx0" brushRef="#br1" timeOffset="67106.59">17568 2177 827 0,'0'0'71'0,"0"0"36"15,0 0-51-15,0 0-26 0,0 0-30 16,-109 10-2-16,74 8 1 16,-1 2 0-16,4-3 0 15,7-2 0-15,5-1 1 16,9-2-1-16,6-2-2 16,5-2-10-16,0 1 2 15,0-3 5-15,10-1-2 16,9 0 3-16,3-1-7 15,3-3-1-15,3 0 3 16,1-1 2-16,1 0-12 16,-5 0 4-16,-1 2 9 15,-6 2 2-15,-8 2 3 16,-7 3-5-16,-3 2-3 0,0 7 3 16,-13 3 7-1,-9 2 9-15,-5 6 15 0,-2-3 23 16,4 3-26-16,4-4-9 15,3-4-6-15,8-4-5 16,5-5-1-16,5-5 0 16,0-4 0-16,3-3 1 15,20 0 0-15,14-5-2 16,10-9 1-16,13-6-32 16,10-2-45-16,0-4-157 15</inkml:trace>
  <inkml:trace contextRef="#ctx0" brushRef="#br1" timeOffset="67333.92">17986 2264 846 0,'0'0'152'0,"0"0"-81"15,0 0 6-15,0 0-25 16,0 0-29-16,0 0-22 15,22-29-1-15,8 24-7 16,6 0 2-16,-2 2-35 16,-7 3-24-16,-6 0-46 15,-12 0-29-15,-9 0-107 16,0 10 12-16</inkml:trace>
  <inkml:trace contextRef="#ctx0" brushRef="#br1" timeOffset="67473.89">17910 2428 488 0,'0'0'56'0,"0"0"-12"16,0 0 50-16,0 0 27 15,86-5-87-15,-17-9-34 16,13-6-43-16,10 1-94 16,3-3-70-16</inkml:trace>
  <inkml:trace contextRef="#ctx0" brushRef="#br1" timeOffset="67984.39">18691 2074 630 0,'0'0'159'0,"0"0"-89"15,0 0-37-15,0 0-18 16,0 0-14-16,-85-15-1 16,67 29 0-16,-1 2 0 15,1 1 2-15,0 3 12 16,5 0 4-16,2 0 8 15,5-1-9-15,3 1-13 16,3-1 2-16,0-1-4 16,0-3 5-16,3-1-7 15,6 0 2-15,2-5-1 16,-1 2 0-16,-4-5 0 16,-1 0-1-16,-4-2 0 15,-1 1 5-15,0 0-5 0,0 0 0 16,-6 2-2-16,-4-2 2 15,2-2-4-15,2-1-2 16,5-2 2-16,1 0 2 16,0 0 1-16,0 0 1 15,0 0 2-15,0 0-2 16,0 0-1-16,0 0-4 16,7 0-1-16,4 5 4 15,1 0 1-15,2 4-1 16,0 1 1-16,1 2 1 15,-5 5-1-15,-2 6 1 16,-2 5 0-16,-5 5 2 0,-1 2-1 16,0 0 0-16,0 1-1 15,0-13 0-15,0-7-2 16,0-13-4-16,0-3-57 16,6-9-95-16,14-13-37 15</inkml:trace>
  <inkml:trace contextRef="#ctx0" brushRef="#br1" timeOffset="68357.53">18864 2249 326 0,'0'0'336'16,"0"0"-143"-16,0 0-118 16,0 0 30-16,0 0-79 0,0 0-26 15,0 0-2 1,-3-3-2-16,-4 20 4 0,0 5 1 15,1-2 3-15,4 2 2 16,2-3 0-16,0 1 1 16,0-4-3-16,0-2 1 15,5-4-3-15,5-3 2 16,2-1-1-16,1-6 1 16,4 0 4-16,2 0-2 15,4-13 1-15,-3-4-4 0,-1-6-3 16,-5-2 0-1,-8-2 0-15,-4-2-2 0,-2 4-1 16,0 4-5-16,-6 6 0 16,-13 8-9-16,-10 7-29 15,-4 0-10 1,0 13-38-16,2 8 29 0,7-1-23 16,9 2-73-16,10-5-129 15</inkml:trace>
  <inkml:trace contextRef="#ctx0" brushRef="#br1" timeOffset="68615.73">19288 2296 884 0,'0'0'88'15,"0"0"35"-15,0 0-58 16,0 0 7-16,0 0-46 15,0 0-26-15,0-39 0 16,0 39-15-16,0 14-15 16,0 9 12-16,-2 0 12 15,-2 5-10-15,-3-1-4 16,2-2-10-16,0-2-13 16,5-2-25-16,0-6-79 15,0-7-62-15</inkml:trace>
  <inkml:trace contextRef="#ctx0" brushRef="#br1" timeOffset="68870.87">19640 2131 857 0,'0'0'140'16,"0"0"-55"-16,0 0-39 15,0 0-37-15,0 0-9 16,0 0-8-16,-3 21 6 16,3 3 2-16,0 1 0 15,0 1-1-15,0 4-4 16,0 1 3-16,0-2-8 16,0 3-21-16,0-4-41 15,0-2-90-15,3-8-110 0</inkml:trace>
  <inkml:trace contextRef="#ctx0" brushRef="#br1" timeOffset="69446.95">19761 2022 794 0,'0'0'153'15,"0"0"-40"-15,0 0-44 16,0 0-13-16,0 0-20 16,0 0-12-16,6-74-15 15,7 72-8-15,3 0-1 16,1 2 0-16,2 0-3 15,1 0 2-15,2 12 0 16,-1 0-1-16,0 4-1 16,-5 1-1-16,-4-1 3 15,-3 1-1-15,-4 3-3 16,-2-1-6-16,-3 0-3 16,0-2-6-16,0 0 0 15,0-5 7-15,-5 2 8 0,-2-2 3 16,2 0 1-16,4-1 0 15,-1-2-1-15,2 2 2 16,0-3-1-16,0 2 1 16,2-1 0-16,8-1 0 15,2 2 0-15,2 1 0 16,0 2 2-16,1 4-2 16,-3 1 0-16,-4 2-1 15,3 2 1-15,-3 2 0 16,-3 1 0-16,-2-4 0 15,-3 1-2-15,0-3 2 16,-20 1-3-16,-12-6-3 0,-10 2-15 16,-7-4-32-16,1-6-93 15,9-6-96-15</inkml:trace>
  <inkml:trace contextRef="#ctx0" brushRef="#br1" timeOffset="70061.92">20332 1912 853 0,'0'0'109'0,"0"0"23"16,0 0-65-16,3-77 7 16,10 63-25-16,2 3-19 15,5 4-21-15,2 1-6 16,-1 3-2-16,1 3-1 16,-4 0 0-16,-4 0-2 15,0 11 2-15,-3 5-4 16,-3 1-2-16,-4 6-2 15,-4 5 2-15,0 1 6 0,0 3-1 16,0 2 2-16,-4-4-2 16,-1 2 2-16,2-4-2 15,3-1 2-15,0-5-2 16,0 0 1-16,0-4 0 16,0 0-2-16,9-3 4 15,1 4-2-15,1 3 0 16,1 0 0-16,0 4 0 15,-2 0 1-15,1 1-1 16,8 2 0-16,0 1-1 16,4 4 1-16,2-1-1 15,-2 1 0-15,-7-5 1 16,-9-1 0-16,-5-7-2 0,-2-2 1 16,0-4-2-16,-3-5 2 15,-7 0 0-15,-4 1 0 16,-7-1 0-16,-4 2 1 15,-6-1 0-15,-7 2-3 16,-1-3-62-16,3 3-60 16,7-4-91-16,6-4-136 15</inkml:trace>
  <inkml:trace contextRef="#ctx0" brushRef="#br1" timeOffset="70273.78">21487 2447 1247 0,'0'0'34'15,"0"0"10"-15,0 0-34 16,0 0-10-16,0 0-72 15,0 0-412-15</inkml:trace>
  <inkml:trace contextRef="#ctx0" brushRef="#br1" timeOffset="100354.47">1483 3128 478 0,'0'0'115'0,"0"0"-49"16,0 0 17-16,0 0-31 15,0 0-16-15,0 0 37 16,0 0-17-16,0 0-20 16,-3-21 15-16,3 18-15 15,-4 0-9-15,4 0 16 16,-2 1 4-16,2 0-13 0,-3 1-3 16,0 1-15-16,3 0 3 15,0 0-5-15,0 0-5 16,0 0-6-16,-2 0-6 15,-2 3 1-15,-6 14 2 16,-2 8-2-16,-6 8 3 16,2 1-1-16,-1 0 0 15,2 2 0-15,-1-2 0 16,-1-2 3-16,1-2-2 16,4-5-1-16,-1-2 3 15,2-6-4-15,5-4 1 16,-2-3 0-16,6-5 0 0,-3-2 1 15,4-3-1-15,-1 0 3 16,2 0-2-16,0 0 4 16,-1 0-2-16,1-1-1 15,-2-6 5-15,2-3-7 16,0-3 1-16,0 2-2 16,0-1 2-16,0 2-2 15,6 2-2-15,9 1 3 16,0 0-2-16,6 6 1 15,1 1-2-15,6 0 0 16,-5 0-6-16,1 0 2 16,1 1-3-16,-3 10-11 15,-2-3-10-15,-1 2-22 16,-1 2-28-16,-3-4-1 16,0-2-131-16,-3-3-60 15</inkml:trace>
  <inkml:trace contextRef="#ctx0" brushRef="#br1" timeOffset="100692.88">1904 3317 791 0,'0'0'126'16,"0"0"-31"-16,0 0-42 16,0 0-35-16,0 0-14 15,0 0-3-15,3-7 0 16,16 2-1-16,3-3 0 15,1 5-4-15,-1-2-19 16,-1 4-45-16,-3 1-43 16,-2 0 0-16,-6 0-53 15,-2 0-30-15</inkml:trace>
  <inkml:trace contextRef="#ctx0" brushRef="#br1" timeOffset="100897.52">1927 3451 398 0,'0'0'198'16,"0"0"-95"-16,0 0-9 15,0 0-28-15,0 0-18 16,0 0-24-16,-23 13-14 16,36-13-3-16,5 0 7 15,10-5-6-15,2-4-8 16,0-2-71-16,-3-1-96 0,-5 1-117 15</inkml:trace>
  <inkml:trace contextRef="#ctx0" brushRef="#br1" timeOffset="101673.7">2658 3087 636 0,'0'0'122'0,"0"0"-5"15,0 0-31-15,0 0 0 16,0 0-60-16,0 0-6 16,-89-52 3-16,67 52-21 15,-1 2 5-15,-1 11 1 16,-1 6-6-16,4 5 9 16,3 1-7-16,2 2 2 15,5-1 0-15,5-2-6 16,3-2 1-16,3-2-1 15,0-2 1-15,0-1 1 0,8-4-2 16,4-1 3-16,2-2 0 16,0-1-3-16,-3-2 5 15,0-2-5-15,-5 1 3 16,-2 1-1-16,-2-4-2 16,-2 3 2-16,0 2 3 15,0 1-3-15,-10 1 2 16,-5 0 1-16,3-3-2 15,0-3 1-15,0-3-2 16,5-1 0-16,3 0 1 16,4 0-2-16,0 0 11 15,0 0-4-15,0 0-7 16,0 0 1-16,2 0-2 0,9-4-2 16,2 1 2-1,-1 0-4-15,4 3 2 0,-2 0-1 16,-1 0-5-16,-2 14 6 15,-5 5-2-15,-4 5 4 16,-2 3 0-16,0 5 2 16,-5 0 2-16,-9-2 4 15,2-2 2-15,3-5 0 16,3-6 0-16,1-2-2 16,5-8-7-16,0-2 0 15,0-3-1-15,0-2 0 16,14 0 0-16,7-1 5 15,12-14-5-15,6-4-9 16,-3-1-37-16,-2-7-76 0,-6 2-192 16</inkml:trace>
  <inkml:trace contextRef="#ctx0" brushRef="#br1" timeOffset="107295.76">3007 3255 308 0,'0'0'90'0,"0"0"-41"15,0 0-5-15,0 0-15 16,0 0-17-16,0 0 7 16,0 0 0-16,0 0 3 15,11-9 0-15,-11 7 1 0,0 2 5 16,0 0 13-16,1 0-10 15,-1-2-7-15,0 2-8 16,0 0-2-16,0 0-1 16,0 0 4-16,0 0 1 15,0 0 8-15,0 0-1 16,0 0-2-16,0 0 21 16,0 0-5-16,0 0-4 15,0 0-7-15,0-1-9 16,0 1 1-16,0 0-3 15,0 0 0-15,0 0-2 0,0 0-6 16,0 0-2 0,0 0 1-16,0 0-6 15,0 0 8-15,0 0-8 16,0 0 1-16,0 0 5 0,0 0-2 16,0 0 0-16,0 0 3 15,0 0 0-15,0 0-1 16,0 0-5-16,0 0 2 15,0 0-4-15,0 0 2 16,0 0-1-16,0 0 3 16,0 0-4-16,0 0 4 15,0 0-3-15,0 0-2 0,0 0 4 16,0 0-1 0,0 0-3-16,0 0 0 0,0 0 0 15,0 0 1-15,0 0 0 16,0 0 2-16,0 0-4 15,0 0 6-15,0 0-8 16,0 0 3-16,0 0 0 16,0 0 1-16,0 0 1 15,0 0-2-15,0 0 0 16,0 0-2-16,0 5 2 16,0 1-1-16,0 0 5 15,0-1-7-15,0 1 6 16,0 0-3-16,0 3 0 15,0 1 1-15,0 0 0 16,0 0 2-16,0 1-2 0,0 2 2 16,0-1-2-16,0 0 0 15,0 3 2-15,0-1 1 16,0-2-1-16,0 2-3 16,0-1 6-16,0-1 1 15,0 2-6-15,0-2 0 16,0 0 2-16,0-4-1 15,0-1-1-15,0-2 0 16,0-2 3-16,0-1 0 16,0-2-3-16,0 0 0 15,0 0 5-15,0 0-6 16,0 0 3-16,0 0-2 0,0 0 1 16,2 0 3-1,-2 0-5-15,1 0 1 0,1 0-1 16,-2 0-10-16,1 0-16 15,4-3-36-15,3-6-71 16,3-3-110-16,2-3-177 16</inkml:trace>
  <inkml:trace contextRef="#ctx0" brushRef="#br1" timeOffset="108465.75">3328 3328 282 0,'0'0'141'16,"0"0"-25"-16,0 0-37 0,0 0 41 16,0 0-50-16,0 0-9 15,-9-12 15-15,6 12-32 16,1 0 1-16,1 0-10 16,-3 0-11-16,1 0-4 15,-2 0-6-15,1 0 5 16,-2 0-3-16,-2 0-3 15,-2 0-7-15,0 7 5 16,0 1-1-16,-1 2-1 16,0-1 10-16,3 1-5 15,0 0-8-15,2 0 5 16,-2-1-8-16,2 0 5 0,0 1 3 16,2-2-9-16,1-1 3 15,0 1-3-15,3-2-2 16,0 2 2-16,0-3-2 15,0 1 0-15,0 1 3 16,3-2-2-16,4 0 0 16,-1 0-1-16,-1-2 3 15,1 1-3-15,1-1 0 16,3 0 7-16,-2 1-3 16,4-3-2-16,0 3 2 15,0-4 4-15,1 0-1 16,2 0 3-16,-3 0-10 15,0 0 10-15,0-5-7 0,0-1-1 16,-2 0 4-16,0-4-4 16,1 4-1-16,0-2 6 15,-4-1-5 1,3 1-1-16,-4-1 1 0,-1 1-2 16,-2-1 7-16,3 1-5 15,-5 0-1-15,3 0 3 16,-4 0-3-16,1-1 0 15,-1 1 2-15,0-1-2 16,0 1 3-16,0 2-3 16,0 0-1-16,0-2 4 15,-5 2-2-15,-2-1 1 0,1 2-2 16,0-1-1-16,-3 2 3 16,0-1-2-16,2 2-1 15,-1 3 0-15,0-2 1 16,3 1-1-16,-1-1 0 15,-2 2-4-15,-3 0 2 16,0 0-10-16,2 0-12 16,-4 8-2-16,1 4-22 15,0 2-17-15,3 1-36 16,5-3-69-16,4-1-169 16</inkml:trace>
  <inkml:trace contextRef="#ctx0" brushRef="#br1" timeOffset="109247.72">3610 3447 527 0,'0'0'109'15,"0"0"50"-15,0 0-21 16,0 0-3-16,0 0-37 16,0 0-29-16,2-11-20 0,-2 11-19 15,0 0-12-15,0 0-4 16,0 0-6-16,0 0-5 15,0 0 0-15,0 0-3 16,0 0-1-16,0 1 0 16,0 8-1-16,0 4 1 15,0 3 2-15,-3 2-2 16,-5 3 1-16,-3 4-9 16,-3 6-26-16,-7 4-50 15,-3-2-102-15,-3 0-403 16</inkml:trace>
  <inkml:trace contextRef="#ctx0" brushRef="#br1" timeOffset="115300.8">14015 2643 439 0,'0'0'26'16,"0"0"2"-16,0 0 4 16,0 0-12-16,0 0-10 15,0 0 8-15,0 0 5 0,-1 0-6 16,1 0 0-16,0 0 8 15,3 0 5-15,3 0 0 16,2 0-3-16,5 0-9 16,4-2 2-16,3-1-8 15,7 3-3-15,0-1-1 16,7-1-8-16,-1 1 7 16,0 1-5-16,-4-3-1 15,-5 3-1-15,-3 0 0 16,-4 0-1-16,-4 0-13 15,-4 0-27-15,-2 0-40 16,-1 0-25-16,-5 0-3 16,-1 3-176-16</inkml:trace>
  <inkml:trace contextRef="#ctx0" brushRef="#br1" timeOffset="115618.48">13987 2713 482 0,'0'0'44'0,"0"0"-15"15,0 0 2-15,0 0-30 16,0 0 12-16,0 0 3 16,36 16 0-16,-14-13-2 15,3-2-1-15,2 1-7 16,1-2-5-16,-1 0-1 16,-4 0 0-16,4 0-38 15,-7 0-78-15</inkml:trace>
  <inkml:trace contextRef="#ctx0" brushRef="#br1" timeOffset="119783.7">21715 1445 266 0,'0'0'228'15,"0"0"-174"-15,0 0-15 16,0 0 12-16,0 0 7 16,0 0 9-16,0 0-27 15,0 0-14-15,0 0-5 16,0 0-3-16,3 0 3 15,1 0-9-15,2 0 5 0,4 0 1 16,3 0-11-16,4 0 17 16,6 0-11-16,4-1-9 15,0-1-2-15,1 1 1 16,-5 1-3-16,-3 0 0 16,-5 0 0-16,-3 0-2 15,-5 0-36-15,-2 0-15 16,-4 4-34-16,-1 2-30 0,0 1 8 15,-16-2 32 1,-2-1-226-16</inkml:trace>
  <inkml:trace contextRef="#ctx0" brushRef="#br1" timeOffset="120086.57">21722 1504 489 0,'0'0'86'16,"0"0"-25"-16,0 0 37 16,0 0-47-16,0 0-2 0,0 0-4 15,-3 0-15-15,3 0-8 16,0 0-6-16,8 0 6 15,6 2-4-15,5 1-8 16,1 0-6-16,4-1-3 16,3 1-2-16,0 1-53 15,0-2-72-15,4 1-108 16,-4-3-281-16</inkml:trace>
  <inkml:trace contextRef="#ctx0" brushRef="#br1" timeOffset="127867.77">4163 3288 374 0,'0'0'122'0,"0"0"-15"16,0 0-33-16,0 0 26 15,0 0-38-15,0 0 8 16,0 0-1-16,0 0-27 16,0-29-10-16,0 26-4 15,0 2-1-15,0 0 13 16,0 1 5-16,0 0-18 0,0 0-1 15,0 0-7-15,0 0-10 16,0 0-3-16,0 0-2 16,0 0-4-16,0 4 0 15,0 7 1-15,0 5 1 16,0 1 0-16,0 0 2 16,0-1-2-16,0 4 3 15,0-4-4-15,0 1 3 16,0-2-3-16,0 4 3 15,0-2-4-15,0 0 0 16,0 0 0-16,0-3 0 16,-1-1 3-16,-2-1-8 0,0-2 3 15,3 2-4-15,0-3-13 16,-3-1-31-16,0 4-22 16,3-2-17-16,-5 1-86 15,-1-3-111-15</inkml:trace>
  <inkml:trace contextRef="#ctx0" brushRef="#br1" timeOffset="130308.78">4508 3357 242 0,'0'0'104'0,"0"0"-24"15,0 0-25-15,0 0-14 16,0 0-24-16,0 0 10 15,0 0-7-15,10-10-7 16,-8 8-1-16,1 1 0 16,-3 1-3-16,0 0 0 15,0 0-8-15,0 0 3 16,0 0-4-16,0 0 0 16,0 0 3-16,0 0-3 15,0 0-1-15,0 0-1 16,0 0-14-16,0 0 11 15,0 0-9-15,0 3-9 0,-3 0-7 16,-2 2-19 0,1 1-14-16,-1-3-89 0</inkml:trace>
  <inkml:trace contextRef="#ctx0" brushRef="#br1" timeOffset="135435.87">20990 1121 244 0,'0'0'83'0,"0"0"-41"15,0 0 52-15,0 0-68 16,0 0 11-16,0 0-9 16,0 0 0-16,39-36 11 15,-36 32 10-15,5-1 10 16,-3 2-1-16,-1-1-10 16,1 0-4-16,-2 3 2 15,-1-2 2-15,-2 1 0 16,1 2-15-16,-1 0-8 15,0 0-4-15,0 0-5 0,0 0-4 16,0 0-6-16,0 0-5 16,0 0 1-16,-11 0 0 15,-9 6 1-15,-4 5 2 16,-3 3-2-16,-7-1 9 16,1 4-11-16,-3 0 8 15,-1 3-5-15,1-2-3 16,3 1 5-16,3 0-4 15,3-2 0-15,5-1-1 16,3-2-1-16,5-2 0 16,5-3 0-16,0-4 2 15,6-2-2-15,2-1 0 16,1 0-1-16,0-2-2 0,0 0 2 16,0 0 1-1,0 0 0-15,0 0-8 0,0 0-1 16,10 0-22-16,2-9-19 15,2 1 20-15,5-2-97 16,2-4 26-16,-1 1-33 16,8-3-5-16,-1 1-170 15</inkml:trace>
  <inkml:trace contextRef="#ctx0" brushRef="#br1" timeOffset="136703.41">21002 1084 295 0,'0'0'167'0,"0"0"-80"0,0 0-15 15,0 0 51-15,0 0-56 16,0 0 12-16,16-28 9 16,-16 28-32-16,0 0-26 15,-3 0-13-15,-13 0-14 16,-5 3 0-16,-5 9 8 15,1 2-5-15,0 0-1 16,0 1 5-16,2-2-6 0,4 3 3 16,-4-1-7-1,4 1 2-15,2-2-3 0,2-1 2 16,5-4-1-16,4-1 0 16,2-3 2-16,2-4-1 15,2 1-1-15,0-2 0 16,0 0-3-16,0 0 3 15,6 0 0-15,15-7 0 16,4-8 0-16,4-2 0 16,1-3 0-16,1-1-4 15,-1-2-1-15,1-1-1 16,-1 3-2-16,-6 2 1 16,-7 4 5-16,-8 3 2 15,-4 6 0-15,-5 3 0 16,0 2 4-16,0-1-4 0,0 2 11 15,-12 0-11 1,-11 0-2-16,-7 6 1 0,-5 8 1 16,0 5 0-16,1 0 8 15,3 1-8-15,4-1 2 16,5-1-1-16,4-2 2 16,6-2-2-16,5-4 0 15,1-3 0-15,1-1-2 16,4-5 3-16,1 1-2 15,0-2 1-15,0 0 0 16,0 0 4-16,1 0 1 16,17-2 1-16,6-10-1 15,4-1-6-15,-1 0 0 16,-1-4 0-16,-1 3 2 16,-6 1-3-16,-5 4 4 15,-5 1 0-15,-7 2-1 0,-2 0 2 16,0 1-1-16,-10 0-3 15,-12 1-2-15,-10 2 1 16,-5 2-1-16,0 0 2 16,3 0-2-16,4 3 1 15,6 5 1-15,7-2-1 16,7 0 1-16,6-1 0 16,4-2-5-16,0 2-2 15,0-1 6-15,13 3 1 16,8-2 0-16,7-4 4 15,5-1-3-15,0 0 5 0,1 0-4 16,-3 0-1-16,-2-6 1 16,-8 2-2-16,-5 0 1 15,-8-1 0-15,-2 4 1 16,-5-1-1-16,-1 2 0 16,0 0 2-16,0 0-3 15,0 0-3-15,-7 0 2 16,-11 2-5-16,-6 8 5 15,-2 0 0-15,3-1 2 16,2 1 1-16,6-4-2 16,3-2 0-16,6 0 0 15,3-1 0-15,2-3-1 0,1 0 1 16,0 0 0-16,0 0-1 16,0 0 0-16,0 0-1 15,0 0 2-15,0 0-3 16,10 0 3-16,8 0 3 15,1 0-3-15,-4 0 2 16,0 0-2-16,-8-3 0 16,-2 3 0-16,-5 0 0 15,0 0 2-15,0 0-6 16,0 0 4-16,0 0-6 16,-5 0 5-16,-9 9-2 15,-4 4 3-15,-2-3-1 16,4 2 3-16,1-3-3 0,3-1 1 15,3-3-7 1,5 0-10-16,4 0-21 0,0 2-22 16,0 1-51-16,2-1 2 15,9-3-107-15,1-2-59 16</inkml:trace>
  <inkml:trace contextRef="#ctx0" brushRef="#br1" timeOffset="142651.84">4481 3289 245 0,'0'0'54'15,"0"0"-27"-15,0 0 12 16,0 0-6-16,0 0-2 16,0 0-5-16,0 0-7 15,0-1-4-15,0 1-9 16,0 0-5-16,0 0-1 16,0 0 2-16,0 0-4 15,0 0 1-15,-3 0-19 16,3 1 0-16,-3 4-40 0,1-2-36 15,1 4-102 1</inkml:trace>
  <inkml:trace contextRef="#ctx0" brushRef="#br1" timeOffset="144221.43">4447 3301 219 0,'0'0'82'0,"0"0"26"15,0 0-50-15,0 0-20 16,0 0-9-16,0 0 7 15,0-7 3-15,0 5-11 0,0 2 7 16,0-1 17-16,0 1-14 16,0-2-5-16,0 2-8 15,0-1 6-15,0 1 8 16,0 0-14-16,0-2 3 16,0 2-3-16,0 0-6 15,0 0 7-15,0 0 0 16,0 0-6-16,0 0 7 15,0 0 2-15,0 0-11 16,0 0-4-16,0 0-6 0,0 0 6 16,0 0-9-1,0 0-4-15,0 0-1 0,0 0 0 16,0 3 0-16,0 9 1 16,0 0 0-16,-2 2 4 15,-1 3-4-15,-3 0 1 16,2 0 4-16,-2 1-4 15,1 0 1-15,-1 2 4 16,2 0-4-16,-1 1 0 16,-2-1-3-16,3 2 2 15,-1-5 0-15,-1-1-2 16,3-2 1-16,0-3-1 16,1 1 1-16,2-4-1 15,-1-2 0-15,-1-3 1 16,2-1-1-16,0 4 0 15,0-3-2-15,0 0-1 16,0 0-5-16,0-3-3 0,0 0-4 16,0 0-10-16,0 0-5 15,0 3-24-15,0-3-64 16,0 0-115-16,0 0-260 16</inkml:trace>
  <inkml:trace contextRef="#ctx0" brushRef="#br1" timeOffset="145050.13">4800 3372 519 0,'0'0'43'15,"0"0"37"-15,0 0 9 16,0 0-31-16,0 0-10 15,0 0 11-15,0-31 13 16,-4 31-24-16,4-3-3 0,-3 3-25 16,-1 0 11-16,0 0-7 15,-2 0-9-15,-4 0-5 16,-2 12-9-16,0 5 0 16,-3 5 4-16,3 1-1 15,3-1 1-15,0 0 3 16,3-2-1-16,3 2 3 15,1-3-6-15,2 1 2 16,0-4 1-16,0-2-6 16,0-3 3-16,4-2-3 15,6-4 0-15,5-5 6 16,4 0 3-16,1 0 3 16,4-8 2-16,-2-6-15 15,-1-3 3-15,-3 1 3 16,-4-4-6-16,-1 1 5 0,-3 1-5 15,0-3 1-15,-5 1 1 16,-2 3 0-16,-3-2-1 16,0 5-1-16,0 2-2 15,-7-1 1-15,-2 7 0 16,-3-2-1-16,-3 8-4 16,0 0-8-16,-1 0-3 15,1 0-4-15,-2 5-12 16,4 7 1-16,1 2-17 15,3 0 1-15,3 3-49 16,4-2-58-16,2-3-62 16,0-2-222-16</inkml:trace>
  <inkml:trace contextRef="#ctx0" brushRef="#br1" timeOffset="145405.19">5112 3505 646 0,'0'0'224'0,"0"0"-99"15,0 0-41-15,0 0-25 16,0 0-28-16,0 0-19 16,0-2-4-16,0 2-8 15,0 0-2-15,0 9-1 16,-6 6 3-16,-4 6 0 16,-7 6-1-16,-2 7 3 15,-2-2-4-15,-3 1-19 16,-3 1-39-16,2-1-20 15,1-3-121-15,3-5-89 16</inkml:trace>
  <inkml:trace contextRef="#ctx0" brushRef="#br1" timeOffset="146738.07">5827 3341 569 0,'0'0'101'0,"0"0"46"16,0 0-40-16,0 0-18 16,0 0-40-16,0 0-13 15,-11-10-7-15,11 10-18 0,0 0 0 16,-3 0-4-16,1 2-5 16,-2 10 4-16,-1 5 3 15,0 1 3-15,0 1-4 16,4 1-3-16,-1 3-4 15,1-1 2-15,1 3-3 16,0 3 0-16,0-2 1 16,0 1-1-16,0 1-4 15,0-1-9-15,-2-3-20 16,1-3-5-16,1-6-11 16,0-4-66-16,0-11-112 15,0 0-203-15</inkml:trace>
  <inkml:trace contextRef="#ctx0" brushRef="#br1" timeOffset="147390.31">6032 3374 478 0,'0'0'94'0,"0"0"-16"16,0 0 63-16,0 0-44 16,0 0 0-16,0 0-37 15,0-7-33-15,0 7-16 16,0 0-7-16,0 11 6 15,0 5 14-15,0 4-8 16,0 3-1-16,0 3-12 16,0 2 4-16,-1 1-7 15,-1-1 3-15,1 2-2 16,-3-4-1-16,3-2 0 0,1-3-2 16,0-4-13-16,0-3-12 15,0-3-12-15,0-1-48 16,0-4-88-16,0-5-84 15</inkml:trace>
  <inkml:trace contextRef="#ctx0" brushRef="#br1" timeOffset="147775.87">6383 3564 281 0,'0'0'12'0,"0"0"-7"0,0 0 5 16,0 0-7-16,0 0-2 15,0 0-2-15,-18 0-11 16,18 0-16-16,-3 0-11 15,1 0-61-15</inkml:trace>
  <inkml:trace contextRef="#ctx0" brushRef="#br1" timeOffset="148829.54">6389 3545 387 0,'0'0'96'0,"0"0"-19"16,0 0-15-16,0 0 22 15,0 0-14-15,0 0-2 16,0-32 8-16,0 28-23 16,0 0 16-16,0 1-32 15,-5 1-11-15,-1 2 11 16,-7 0-7-16,3 0-26 15,-5 3 1-15,0 11-3 16,1 0-2-16,2 5 0 16,3 2 0-16,2 3 1 15,1-4-1-15,6 3 1 16,0-6 1-16,0-1 0 16,13-2 0-16,4-3-2 15,5-3 1-15,4-5 6 16,4-3-2-16,0 0 0 0,-1 0 0 15,-2-14-4-15,-6 2 4 16,-5-3 1-16,-4-1-6 16,-3 1 8-16,-3 1-1 15,-5 2-1-15,-1-5 9 16,0 2-13-16,0 0 1 16,-11-1-1-16,-3 9-1 15,-7 2-2-15,-7 2-1 16,1 3-4-16,-3 0-8 15,5 8-7-15,0 4-7 16,5 0-2-16,6 0-22 16,4 0 3-16,9-1-48 15,1 0-63-15,3-8-36 16,18-3-20-16</inkml:trace>
  <inkml:trace contextRef="#ctx0" brushRef="#br1" timeOffset="149438.37">6753 3556 381 0,'0'0'85'0,"0"0"-29"15,0 0 14-15,0 0 19 16,0 0 8-16,0 0-25 16,12-36-2-16,-12 33 8 15,0 0-21-15,0 2-12 16,0 1-8-16,0 0-5 15,-2 0-16-15,-7 4-9 16,-3 8 0-16,-3 5-6 0,3 5 5 16,1-2 5-1,3 1-4-15,5-9-3 16,3 2-1-16,0 0-2 0,0-3 4 16,0-1-5-16,0 0 1 15,12 0 2-15,0-4-2 16,3 0 4-16,4-4 6 15,-1-2-3-15,3 0 0 16,3 0 0-16,-2-11 0 16,1-1-5-16,-1-5-2 15,-1-4 1-15,-6-1-1 16,1-4 2-16,-5-1 0 16,-5 1-3-16,-2 4 0 15,-4 0-1-15,0 5 1 16,-4 3-2-16,-13 6-3 0,-5 5-5 15,-12 3-17-15,1 0-12 16,-6 17-20-16,2 3-27 16,4 4-67-16,9-2-136 15</inkml:trace>
  <inkml:trace contextRef="#ctx0" brushRef="#br1" timeOffset="150451.23">7318 3730 539 0,'0'0'179'16,"0"0"-58"-16,0 0 4 0,0 0-32 15,0 0-49 1,0 0 3-16,0 0 3 0,0 0-18 16,0 0-10-16,0 2-9 15,0 1-11-15,0 5-1 16,-6 6-1-16,-7 8 0 15,-1 4 0-15,-2 6 0 16,-5 0 0-16,6 2-10 16,0 0-50-16,3-1-49 15,4-12-138-15,1-9-414 16</inkml:trace>
  <inkml:trace contextRef="#ctx0" brushRef="#br1" timeOffset="152680.72">8052 3571 224 0,'0'0'229'0,"0"0"-140"16,0 0 5-16,0 0 45 15,0 0-49-15,0 0 1 16,26-54-16-16,-24 47-40 15,0 3-4-15,-2 1 0 16,4 3 15-16,-4 0-14 16,0 0-14-16,0 0-11 15,0 0-7-15,0 2-9 16,0 15 0-16,0 6 9 0,0 3 0 16,0 2 0-1,0-1 0-15,0-1 1 0,0 2-1 16,0-4-2-16,-4-1-13 15,4-1-29-15,0-4-10 16,0-2-25-16,0-6-106 16,12-10-104-16</inkml:trace>
  <inkml:trace contextRef="#ctx0" brushRef="#br1" timeOffset="153129.71">8335 3628 614 0,'0'0'80'16,"0"0"-26"-16,0 0-10 16,0 0-19-16,0 0 21 15,0 0 16-15,0 0-19 16,-23 46 14-16,21-32-31 15,0 2 1-15,1 1-7 16,-3 1-9-16,3 0-3 16,1 1-6-16,0-4 5 15,0-1-3-15,1-3-3 0,6-5 3 16,3-1 3-16,1-2-6 16,2-3 5-16,5 0-1 15,0-2 3-15,1-10-4 16,-1-4-1-16,-3-1-3 15,0-3 0-15,-6-2-2 16,-2 1 2-16,-5 0-4 16,-2 1-5-16,0 4 8 15,0 3-9-15,-3 6 0 16,-9 5-7-16,-9 2-14 16,-6 2-10-16,-2 15-45 15,3 0-39-15,7-1-15 16,1-2-47-16</inkml:trace>
  <inkml:trace contextRef="#ctx0" brushRef="#br1" timeOffset="153548.6">8699 3595 587 0,'0'0'75'0,"0"0"61"16,0 0-52-16,0 0 39 15,0 0-78-15,0 0 4 16,-6-18-9-16,5 18-16 15,-1 0-7-15,2 1-15 16,0 8-2-16,-1 3-1 16,-3 7 1-16,-1-2 1 15,5 5-1-15,0 1 1 16,0-1 0-16,0 0 0 16,0-1-1-16,0-2 0 15,0-2-1-15,0 0-1 16,4-2-18-16,-3-4-2 0,-1 0-24 15,2 0-2-15,-2-2-83 16,0-4-29-16,0-5-108 16</inkml:trace>
  <inkml:trace contextRef="#ctx0" brushRef="#br1" timeOffset="154155.73">8972 3652 613 0,'0'0'128'0,"0"0"-24"16,0 0-10-16,0 0-14 15,0 0-31-15,0 0-5 16,0-14-12-16,0 14-3 16,0 0-12-16,0 0-8 15,0 0-8-15,-3 3 1 16,0 6-2-16,-3 4 4 16,0 3 4-16,3-2 2 15,0 3-2-15,3 0-3 0,0-3 5 16,0-1-6-1,0-3 1-15,0 2-5 0,2-3 3 16,8 2 1-16,-1-2-4 16,2-4 4-16,2-2 1 15,-1-2-4-15,3-1 4 16,-2 0 1-16,3 0-5 16,0 0 4-16,-3-3-4 15,-1-8 1-15,-1-1 1 16,0-2-2-16,-2-3 3 15,-1 1-4-15,-2-3 1 16,-1 2-1-16,-3 0 1 16,-2-1-1-16,0 0 0 15,0 4-1-15,0 1 0 16,-6 2 0-16,-6 3-7 0,-7 7 1 16,-5 1-15-16,-6 4-11 15,-1 15-15-15,-1 2-18 16,7 1-9-16,4-1-72 15,8-3-51-15,4-6-50 16</inkml:trace>
  <inkml:trace contextRef="#ctx0" brushRef="#br1" timeOffset="154582.66">9455 3724 745 0,'0'0'155'0,"0"0"-22"16,0 0-66-16,0 0-18 15,0 0-7-15,0 0-23 16,0 0-15-16,0 3-4 15,-1 8-4-15,-8 5 4 16,-7 4-2-16,-7 6 3 16,-5 6-3-16,-5 5-25 15,0 0-67-15,0-2-106 16,5-6-206-16</inkml:trace>
  <inkml:trace contextRef="#ctx0" brushRef="#br1" timeOffset="157626.01">10124 3616 427 0,'0'0'107'0,"0"0"-47"0,0 0-3 15,0 0 48-15,0 0-25 16,0 0-3-16,0 0-1 16,0 0-17-16,1-54-23 15,-1 52-7-15,0 2 23 16,0 0-13-16,0 0-16 16,0 0-11-16,0 0-11 15,0 0-1-15,0 8-2 16,0 8 2-16,0 4-2 15,0 2 4-15,0 2 0 16,0 2-2-16,0-2 1 16,0 1 1-16,0 0-1 15,0-1-1-15,0-4 0 16,-3-1-1-16,-1-2-5 0,-1-1-18 16,-1 1-38-16,0-2-18 15,0-4-105-15,1-8-100 16</inkml:trace>
  <inkml:trace contextRef="#ctx0" brushRef="#br1" timeOffset="158292.81">10390 3718 574 0,'0'0'72'16,"0"0"46"-16,0 0-32 15,0 0 2-15,0 0-13 16,0 0-31-16,0-5-11 15,0 5-4-15,0 0-8 16,0 0 5-16,0 0-18 0,0 0 1 16,-3 0-5-1,0 7-3-15,-4 3 3 16,3 5-1-16,1 0-1 0,1 1 4 16,2-1 2-16,0-1-4 15,0 1 5-15,0-1-6 16,3-2 3-16,5-2-3 15,3 0 0-15,2-4 3 16,1-5-1-16,3-1 1 16,2 0 4-16,-1 0-6 15,5-3 1-15,-1-8-3 16,0-2-1-16,-1-2 3 16,0 0-4-16,-2-3 0 15,-4 1 1-15,-3-1 1 0,-1 0-2 16,-6 0 2-1,-1 4 1-15,-3 0-3 0,-1-3 2 16,0 2-2-16,0 0 0 16,0 1 0-16,-3 2 0 15,-9 0 0-15,-3 2-3 16,-3 1 3-16,-4 2-6 16,-2 7 0-16,-1 0-6 15,0 0-9-15,0 13-8 16,3 4-3-16,3 0-30 15,3 3-18-15,7-1-79 16,3-3-75-16,6-6-153 16</inkml:trace>
  <inkml:trace contextRef="#ctx0" brushRef="#br1" timeOffset="159597.4">10922 3732 505 0,'0'0'90'15,"0"0"18"-15,0 0 2 16,0 0-55-16,0 0 9 16,0 0-16-16,-3-14 3 15,1 13-21-15,-2 0-6 16,4-2-2-16,-5 3-6 0,-1 0 1 15,-3 0-6-15,-1 0-7 16,-2 9 4-16,-1 4-2 16,2 1 3-16,1-1-1 15,5-1-3-15,2 2 1 16,2-4-3-16,1 2 1 16,0-1 4-16,0 2-6 15,9-1 8-15,4-5-4 16,2 3 2-16,1-7 10 15,1 0-5-15,5-2 0 16,1-1-1-16,5 0-5 16,0-3 3-16,0-6-7 15,-2-3-3-15,-6 0 4 0,-3 0-2 16,-6 0 0 0,-2-1 2-16,-2-1-4 0,-4-3 2 15,-2 1-1-15,-1 0-1 16,0 2 0-16,0 1 0 15,-11 5-1-15,-3 2 0 16,-5 6-17-16,-5 0-5 16,-6 7-17-16,0 6 2 15,2 6-25-15,4-1-9 16,8 0-71-16,7-3-93 16,6-4-126-16</inkml:trace>
  <inkml:trace contextRef="#ctx0" brushRef="#br1" timeOffset="159925.79">11338 3820 831 0,'0'0'95'0,"0"0"46"0,0 0-65 15,0 0-12 1,0 0 2-16,0 0-34 0,0 0-19 16,-3 0-13-16,-3 7-3 15,-9 12 2-15,-5 5 0 16,-3 8-2-16,-4 1-17 15,4 2-51-15,3-2-49 16,2-6-106-16,3-7-263 16</inkml:trace>
  <inkml:trace contextRef="#ctx0" brushRef="#br1" timeOffset="162270.22">12015 3650 123 0,'0'0'127'0,"0"0"-19"0,0 0 8 16,0 0-52 0,0 0 25-16,0 0 21 15,0 0-21-15,0-49 20 0,0 49-25 16,2 0-42-16,-2 0-31 15,4 8-3-15,0 8-7 16,-1 7 11-16,-1 1 6 16,-2 4-7-16,0-1-3 15,0 3-6-15,0 1-1 16,-3-2 0-16,0 2-1 16,-1-6-2-16,4-1-13 15,0-3-33-15,0-4-25 16,0-6-49-16,4-7-87 15,5-4-15-15</inkml:trace>
  <inkml:trace contextRef="#ctx0" brushRef="#br1" timeOffset="162578.54">12243 3749 620 0,'0'0'77'0,"0"0"88"16,0 0-82-16,0 0-14 15,0 0-31-15,0 0-5 16,0-6-12-16,0 6-9 16,0 2-10-16,0 12-2 0,0 4-1 15,0 5 1-15,0 7 0 16,0-1 0-16,0 1 1 15,0-2-2-15,0-3 0 16,0-3-30-16,0-2-11 16,0-8-67-16,0-7-34 15,0-5-69-15,5 0-139 16</inkml:trace>
  <inkml:trace contextRef="#ctx0" brushRef="#br1" timeOffset="162875.73">12406 3766 580 0,'0'0'45'0,"0"0"108"16,0 0-53-16,0 0-16 16,0 0-32-16,0 0-16 15,0-4-21-15,0 4-2 16,0 0-9-16,0 4-2 15,0 10-2-15,0 3-2 16,0 6 2-16,0-1 1 16,0 2 0-16,0-1-1 15,4 1 2-15,2-3-4 16,0-2 0-16,-1-5-23 16,-1 0-26-16,-1-4-65 0,0-8-32 15,2-2-25-15,2 0-147 16</inkml:trace>
  <inkml:trace contextRef="#ctx0" brushRef="#br1" timeOffset="163176.68">12588 3784 597 0,'0'0'38'16,"0"0"84"-16,0 0-51 15,0 0-16-15,0 0 7 16,0 0-11-16,0-5-22 0,0 5-20 16,0 0-9-16,0 12-2 15,0 7 2-15,-3 2 1 16,1 3 10-16,1 1-8 16,1 1-3-16,0 1 4 15,0-1-4-15,0-1 0 16,0-3 0-16,0-3-3 15,0-2-17-15,0 0-50 16,-3-8-35-16,-2-3-103 16,1-6-18-16</inkml:trace>
  <inkml:trace contextRef="#ctx0" brushRef="#br1" timeOffset="163802.78">12825 3886 585 0,'0'0'104'0,"0"0"38"16,0 0-67 0,0 0-15-16,0 0 3 0,0 0-27 15,-2-4-16-15,1 4-3 16,-2 0 4-16,1 0 4 16,-1 0-12-16,2 0-4 15,-5 0-2-15,2 4-7 16,-2 6 5-16,-4 3-4 15,3 2 0-15,1-1 3 16,2 1-3-16,2-1 2 16,2 0-1-16,0-2-1 15,0-1 0-15,0-1 2 0,0-1-2 16,9-2 3-16,1-2 0 16,0-1 0-16,6-4 4 15,0 0-3-15,8 0 7 16,0-4 2-16,-3-8-8 15,0-2-1-15,-6 0-3 16,-3-2 0-16,-5 0 0 16,-2-1-2-16,-4 1 7 15,-1-1-5-15,0 0 0 16,0 1 2-16,-3 3-4 16,-10 5 0-16,-5 5-1 15,-7 3-7-15,2 0-3 16,-5 7-23-16,1 8-20 15,5-1-12-15,8 3-33 16,5-3-86-16,9-6-44 0,0-4-119 16</inkml:trace>
  <inkml:trace contextRef="#ctx0" brushRef="#br1" timeOffset="164191.72">13222 3962 639 0,'0'0'121'0,"0"0"-24"15,0 0 20-15,0 0-57 16,0 0-15-16,0 0 6 16,0 0-18-16,0 2-7 15,0 7-17-15,-2 7-9 16,-10 4 0-16,-6 6 1 15,-2 3-1-15,-6 0 0 0,2 4-7 16,0-1-47-16,5-7-44 16,7-6-159-16,6-8-276 15</inkml:trace>
  <inkml:trace contextRef="#ctx0" brushRef="#br1" timeOffset="166966.44">14170 3838 170 0,'0'0'59'15,"0"0"-34"-15,0 0 17 16,0 0 7-16,0 0 25 16,0 0 0-16,0 0-22 15,0-17 30-15,0 13 63 16,0 3-38-16,-1 1 9 15,-2 0-45-15,0 0-39 16,1 0 10-16,2 0-20 0,0 0-7 16,0 0 3-1,0 0-7-15,0 0 4 0,0 0-5 16,0 0-4-16,0 0 9 16,0 1-9-16,-1 14-5 15,-1 5 2-15,-1 3-3 16,0 5 1-16,-1-1-1 15,-2-1 3-15,2 2-3 16,-1-3 0-16,2-2-6 16,-1 0-9-16,3-2-40 15,1-5-20-15,0-3-30 16,0-8-79-16,0-5-75 0</inkml:trace>
  <inkml:trace contextRef="#ctx0" brushRef="#br1" timeOffset="168315.87">14525 3895 191 0,'0'0'91'0,"0"0"48"16,0 0-53-16,0 0 21 15,0 0 23-15,0 0-52 16,0 0 8-16,5-36-20 15,-10 36 4-15,-7 0-40 16,-4 1-13-16,-5 14-7 16,0 9-10-16,2 0 2 15,4 1 7-15,1-1-8 16,7-3 4-16,4 0-3 16,3-3-2-16,0-2 2 15,0-2-2-15,9-2 0 0,3-5 1 16,3-3 2-16,1-2-1 15,7-2-1-15,0 0 2 16,4-2 1-16,0-9-1 16,0-4 0-16,-3-2 1 15,-2-4-2-15,-6-1 4 16,-3-4-6-16,-7-2 2 16,-3 0 0-16,-3 0 1 15,0 6-6-15,-9 5 3 16,-12 8-9-16,-6 6-14 15,-6 3-6-15,-1 8-13 16,3 12-23-16,8 6-41 0,7 0 9 16,13-1-66-16,3-1 19 15</inkml:trace>
  <inkml:trace contextRef="#ctx0" brushRef="#br1" timeOffset="168817.19">14916 4013 547 0,'0'0'62'0,"0"0"53"15,0 0-5-15,0 0-51 16,0 0 16-16,0 0-11 15,-85-22-21-15,73 22-20 16,-4 0-4-16,4 0-5 16,-2 7-9-16,4 4 1 15,1 1 1-15,3 1-5 16,5 1 2-16,1 0-4 16,0-1 0-16,0 0 0 15,13-2 0-15,5-3 3 16,6-1 1-16,4-4-2 15,6-3 6-15,1 0-6 16,3-7 10-16,-2-8-5 0,-5-5-5 16,-4-1 5-16,-7-2-5 15,-7 0 0-15,-4-1 7 16,-4-1-9-16,-5 1 1 16,0 3-1-16,0 3 1 15,-5 4-3-15,-13 5 2 16,-9 6-13-16,-4 3-2 15,-2 2-28-15,-1 12 15 16,8 6-5-16,7 0-22 16,9 0-67-16,10-2-43 15,0-4-62-15</inkml:trace>
  <inkml:trace contextRef="#ctx0" brushRef="#br1" timeOffset="169334.74">15277 3975 483 0,'0'0'80'0,"0"0"6"16,0 0 36-16,0 0-46 0,0 0-10 16,0 0-17-16,-17 3-25 15,7 3-1-15,-1 6-2 16,4 0-5-16,0 0-6 16,1 2 0-16,1 0-6 15,4 0 0-15,1-2 3 16,0-2-7-16,0-3 5 15,9-2-1-15,4-1 3 16,5-2 5-16,4-2-1 16,1 0 3-16,5 0 7 15,-1-7-13-15,0-6 0 16,-3-2-5-16,-8-4-1 0,-2-4 5 16,-7 1-6-1,-4-2 2-15,-3 0 2 0,0 3-4 16,-7 4-1-16,-14 5-2 15,-9 6-19-15,-7 6-6 16,-5 0-15-16,-3 4 8 16,5 10-42-16,5 2-56 15,8-3 2-15,11-1-75 16,9-3-152-16</inkml:trace>
  <inkml:trace contextRef="#ctx0" brushRef="#br1" timeOffset="169889.62">15675 3859 396 0,'0'0'146'0,"0"0"-43"16,0 0 25-16,0 0-35 16,0 0 4-16,0 0-36 15,-17-34-12-15,15 34-8 16,2 0-24-16,0 0 8 0,-2 0-15 15,1 2-10 1,-1 13-3-16,-1 9-3 0,0 2 6 16,0 0-1-16,2 2 2 15,-2 1-2-15,1-3 2 16,-3-2-1 0,2 1 0-16,-2-4-10 0,1-4-28 15,-1-2-26-15,2-8-88 16,3-4-24-16,0-3-75 15</inkml:trace>
  <inkml:trace contextRef="#ctx0" brushRef="#br1" timeOffset="170406.8">15939 3931 561 0,'0'0'102'15,"0"0"12"-15,0 0-43 16,0 0 3-16,0 0 20 16,0 0-34-16,0-1-17 15,0 1-10-15,0 0-3 16,0 0-19-16,0 0-2 15,-12 11-8-15,0 3 1 16,1 2 4-16,3-3-2 16,4 2 0-16,2-2 3 0,2 0-6 15,0-3 1-15,0 0 3 16,8 0-4-16,6-1 7 16,3-3-1-16,4-2-4 15,5-4 10-15,3 0-4 16,-1 0 5-16,0 0-6 15,-3-6-8-15,-3-3 5 16,-3-3-3-16,-4-3-2 16,-3 1 5-16,-3-1-4 15,-4-4 0-15,-4-2 0 16,-1 0 0-16,0-1 0 16,-1 2-1-16,-16 5-4 15,-8 5-3-15,-8 7-11 16,-7 3-24-16,-2 1-26 0,-3 15-36 15,6-2-92-15,4 0-91 16</inkml:trace>
  <inkml:trace contextRef="#ctx0" brushRef="#br1" timeOffset="171097.37">16465 4084 421 0,'0'0'84'0,"0"0"-21"16,0 0-2-16,0 0 60 0,0 0-45 15,0 0 27-15,0-10-20 16,0 10-26-16,0 0-11 16,0 0-5-16,0 0-17 15,0 0-8-15,0 0-3 16,0 0-11-16,0 0 1 15,0 7-3-15,-14 7-4 16,-2 4 4-16,-5 3 0 16,2 1 0-16,-3 2-3 15,-1 1-6-15,0 0-52 16,5-3-26-16,3-7-107 16,5-5-88-16</inkml:trace>
  <inkml:trace contextRef="#ctx0" brushRef="#br1" timeOffset="172964.77">17252 3880 488 0,'0'0'132'0,"0"0"21"15,0 0-42-15,0 0 14 16,0 0-65-16,0 0-28 16,1-10-10-16,-1 10-9 15,0 3-11-15,0 13-2 16,0 9 0-16,0 4 1 15,-1 4 0-15,-7 3-1 16,0-1 0-16,2-3-1 16,4 1-17-16,2-5-28 15,0-2-35-15,8-9-61 16,11-5-62-16,4-11-113 0</inkml:trace>
  <inkml:trace contextRef="#ctx0" brushRef="#br1" timeOffset="173421.4">17599 4020 494 0,'0'0'202'0,"0"0"-54"16,0 0-43-16,0 0-34 15,0 0-21-15,0 0-17 0,-21-14 0 16,10 14-15 0,0 0-5-16,-4 11-8 15,3 2-4-15,2-1 9 0,4 3-8 16,3-1 2-16,3-1-4 16,0-1 2-16,0-2-2 15,13-2 1-15,5-4 0 16,6-2 4-16,3-2 0 15,0 0 1-15,3-7 1 16,2-10-1-16,-3-3-2 16,-1-2-4-16,-8-1 3 15,-6 1-5-15,-6-3 3 16,-8 2-1-16,0 3 0 16,-3 4-8-16,-18 5 1 0,-10 9-22 15,-5 2-10-15,-1 0-6 16,-2 13 10-16,5 7-29 15,8-1-26-15,5-2-43 16,8-3-78-16,9-5-77 16</inkml:trace>
  <inkml:trace contextRef="#ctx0" brushRef="#br1" timeOffset="173795.7">18071 3925 656 0,'0'0'135'16,"0"0"13"-16,0 0-75 15,0 0-31-15,0 0-15 16,0 0-10-16,-2-2-17 16,-2 13 1-16,-3 8 3 15,2 1-3-15,2 3 9 16,0-1-7-16,1 2 0 0,2-1-1 16,0 0-1-16,0-2 2 15,0 0-3-15,-4-2 0 16,2-2-9-16,-2-5-21 15,-1-5-23-15,3-4-76 16,2-3-45-16,0 0-41 16</inkml:trace>
  <inkml:trace contextRef="#ctx0" brushRef="#br1" timeOffset="174092.68">18301 3880 727 0,'0'0'145'15,"0"0"-33"-15,0 0-83 0,0 0-17 16,0 0 2-16,0 0-5 16,0 0 1-16,0 23-9 15,0-3 6-15,-3 2 5 16,0 4-5-16,0 1-3 15,1 0-3-15,2 0 0 16,0 2 1-16,0-3-2 16,0 1-9-16,0-5-7 15,2-5-26-15,5-10-68 16,2-7-39-16,1 0-109 16</inkml:trace>
  <inkml:trace contextRef="#ctx0" brushRef="#br1" timeOffset="174392.65">18551 3875 695 0,'0'0'167'0,"0"0"-47"16,0 0-61-16,0 0-47 15,0 0-8-15,0 0-3 16,0 30 3-16,-2-7 4 0,0 2 1 16,-1 3-3-16,0 0 5 15,1 0-8-15,-2 0-1 16,2 2-1-16,-1-4 0 16,3 3-2-16,0-2-2 15,0-4-25-15,0-5-25 16,0-6-71-16,0-10-133 15</inkml:trace>
  <inkml:trace contextRef="#ctx0" brushRef="#br1" timeOffset="175230.27">18954 4016 359 0,'0'0'127'0,"0"0"-57"16,0 0-39-16,0 0 2 15,0 0 5-15,0 0 85 16,0-28-65-16,0 27 27 15,0-2-5-15,0 0-32 16,0 3-17-16,0 0 2 16,0 0 0-16,-2 0-4 15,-5 0-15-15,-4 0-4 16,-1 3-7-16,1 6-1 16,-1 2 4-16,1 3-3 15,-1 0 0-15,5 1 6 16,2 0-8-16,5-2 2 0,0 0-1 15,0-2-1 1,3-1 5-16,9-2-4 0,8-2 5 16,3-2 5-1,7-4 4-15,6 0 1 0,0 0-5 16,-2 0-8-16,-2-10 0 16,-7-1-4-16,-3-3 3 15,-5 0-3-15,-2-2 2 16,-5-1-2-16,-1 0 6 15,-8-2-6-15,-1 2 1 16,0 3-1-16,-20 3 1 16,-12 5-6-16,-12 6-4 15,-7 0-16-15,-6 2-14 16,3 14-23-16,6 0-29 16,9-3-60-16,13-4-136 15</inkml:trace>
  <inkml:trace contextRef="#ctx0" brushRef="#br1" timeOffset="177635.81">19756 4009 87 0,'0'0'356'0,"0"0"-267"16,0 0-3-16,0 0 74 15,0 0-87-15,0 0 63 16,-10-20-77-16,8 20-25 16,-5 0-17-16,-5 12-17 15,-5 7-1-15,-5 6 1 16,-3 4 0-16,-5 0 0 16,0 2 0-16,3-2-5 15,5-4-26-15,6-6-97 16,9-9-65-16,7-9-57 15</inkml:trace>
  <inkml:trace contextRef="#ctx0" brushRef="#br1" timeOffset="178033.43">20201 3825 741 0,'0'0'23'0,"0"0"141"15,0 0-52-15,0 0-61 16,0 0-7-16,0 0-8 16,1-8-5-16,-1 8-12 15,0 0-11-15,0 14-8 16,2 5-2-16,-2 11 2 16,0 3 6-16,0 2-6 15,0 1 3-15,0 0-3 16,0-1-10-16,0-2-38 15,0-4-42-15,0-9-82 16,0-8-128-16</inkml:trace>
  <inkml:trace contextRef="#ctx0" brushRef="#br1" timeOffset="179204.79">20577 3850 390 0,'0'0'228'16,"0"0"-52"-16,0 0-32 15,0 0-65-15,0 0-46 16,0 0-27-16,-6-4-2 16,4 21-4-16,-2 3 0 15,0 3 10-15,-1 5-2 16,-1 0 0-16,1 1-8 15,0-4 1-15,3 1 1 16,2-3-2-16,0-1-4 16,0-4-22-16,0-5-42 0,2-5-76 15,14-7-34-15,2-1-25 16</inkml:trace>
  <inkml:trace contextRef="#ctx0" brushRef="#br1" timeOffset="179522.07">20887 3839 737 0,'0'0'65'15,"0"0"39"-15,0 0-3 16,0 0-61-16,0 0-25 15,0 0-6-15,0 9-6 16,0 9-2-16,0 5 0 16,-4 2 11-16,-1 2-6 15,1-4-4-15,2 5 0 16,0-4-1-16,2-2-1 16,0-1 0-16,0-1-11 15,0-3-6-15,4-3-28 16,5-7-90-16,0-7-42 15,1 0-35-15</inkml:trace>
  <inkml:trace contextRef="#ctx0" brushRef="#br1" timeOffset="179833.72">21112 3848 627 0,'0'0'70'16,"0"0"77"-16,0 0-28 15,0 0-54-15,0 0-36 16,0 0-4-16,0-2-9 0,0 9-15 16,0 10 3-16,0 5-4 15,0 2 11-15,0-1 0 16,0 1-10-1,0 2 4-15,0-1-4 0,0 3-1 16,3 0 0-16,5-3 0 16,0-2-20-16,-3-3-22 15,-4-7-70-15,-1-6-140 16,0-7-311-16</inkml:trace>
  <inkml:trace contextRef="#ctx0" brushRef="#br1" timeOffset="180793.84">21494 3943 231 0,'0'0'341'0,"0"0"-179"16,0 0-78-16,0 0-36 15,0 0 27-15,0 0-3 16,0-8-31-16,0 8-26 15,0 0-3-15,-12 7-6 16,0 9-4-16,-4 1 11 16,6 0-2-16,5 1-6 15,0 0-1-15,5-1-3 16,0-3 3-16,0-2-2 16,0-2-1-16,9-3 3 15,9-2-1-15,3-3-1 16,7-2 5-16,4 0 1 15,-5 0 7-15,-1-8-11 16,-3-5 0-16,-6-2 0 16,-2-2-2-16,-4 0 4 0,-2-5-3 15,-3 0-1-15,-3 0 1 16,-3 1-3-16,0 4-1 16,0 5-3-16,-15 2-3 15,-9 3-15-15,-5 7-5 16,-8 0-13-16,0 4 2 15,0 9-61-15,7-1-54 16,11-2-66-16,12-4-243 16</inkml:trace>
  <inkml:trace contextRef="#ctx0" brushRef="#br1" timeOffset="181325.91">21950 4008 513 0,'0'0'27'0,"0"0"35"16,0 0 17-16,0 0 3 15,0 0-29-15,0 0 24 16,-35 0 26-16,29 0-59 16,-5 0-12-16,-2 0-16 15,-2 8-1-15,-3 1-3 0,2 4-1 16,5 0-6-16,4 1 0 16,2-3-3-16,5 1-1 15,0-1 0-15,0 0-1 16,9-3 0-16,17 0 2 15,8-4 6-15,7-4-1 16,6 0 4-16,0-1-6 16,-2-14-1-16,-2-1-1 15,-5-4-1-15,-5-3-2 16,-5-1 2-16,-6-1-2 16,-7-2 1-16,-6 1-1 15,-6-1 0-15,-3 6-4 0,-3 3 0 16,-20 6-6-16,-9 7-2 15,-10 5-17-15,-4 0-1 16,0 3 4-16,5 10-37 16,4 3-17-16,9 0-18 15,9 0-39-15,15-4-66 16</inkml:trace>
  <inkml:trace contextRef="#ctx0" brushRef="#br1" timeOffset="181925.81">22398 3981 495 0,'0'0'75'0,"0"0"52"0,0 0 3 16,0 0-37-16,0 0-61 15,0 0 25-15,0-10-13 16,0 10-16-16,0 0-11 16,0 0-3-16,-6 1-11 15,0 11-2-15,-3 2-1 16,-1 1 1-16,8 0 0 16,1-1 6-16,1-1-5 15,0-3-1-15,0-1 0 16,13-2 3-16,8-4 1 15,6-2 2-15,4-1 9 16,1 0-1-16,-3-4-4 16,-2-9-6-16,-5-3 0 15,-6-1-2-15,-2-2 4 0,-8-2-3 16,-1-2-3-16,-5-1 9 16,0 2-10-16,-6 5 0 15,-17 3-1-15,-9 5-5 16,-7 6-19-16,-10 3-25 15,1 0-1-15,0 12 1 16,9 2-89-16,11-3-40 16,12-1-63-16</inkml:trace>
  <inkml:trace contextRef="#ctx0" brushRef="#br1" timeOffset="182586.05">22828 3791 487 0,'0'0'105'15,"0"0"27"-15,0 0-30 16,0 0-1-16,0 0 10 15,0 0-61-15,10-31 0 16,-10 31-11-16,0 0-20 16,0 0-10-16,0 0-8 15,2 6-1-15,2 12-8 16,0 6 8-16,1 2 10 16,-4 3-2-16,1 0 2 15,-2 0-8-15,0 0 1 16,0-1 1-16,0-3-4 15,0-3 1-15,0 0-1 16,0-4-1-16,0-2-2 16,0-1-12-16,0-4-19 15,0 0-18-15,-3-5-44 0,1-6-99 16,2 0-125-16</inkml:trace>
  <inkml:trace contextRef="#ctx0" brushRef="#br1" timeOffset="183299.44">23280 3996 463 0,'0'0'90'15,"0"0"51"-15,0 0-37 16,0 0-12-16,0 0 1 16,0 0-32-16,5-23-21 15,-5 21 18-15,0 2-27 16,0 0 5-16,0 0-15 15,0 0-7-15,0 0-7 16,-7 0-6-16,-2 2 3 16,1 6-3-16,2 2 1 15,1-1-2-15,3 3-2 16,2-1 1-16,0 0 1 16,0 0 0-16,3-1 2 0,10 0-1 15,1-4 1-15,4 1 3 16,2-3-4-16,5-2 4 15,-1-2 0-15,1 0-4 16,-1-5 4-16,-5-7-5 16,0-3 0-16,-1-2 0 15,-4-2 2-15,-4-2-1 16,-3-2-1-16,-6 1 0 16,-1 5-1-16,0-2 0 15,-11 7-4-15,-13 2-4 16,-11 7-17-16,-5 3-12 15,2 0-35-15,0 8 7 16,10 4-53-16,7-3-45 0,12-1-81 16</inkml:trace>
  <inkml:trace contextRef="#ctx0" brushRef="#br1" timeOffset="183871.37">23680 4057 594 0,'0'0'181'16,"0"0"-44"-16,0 0-8 15,0 0-91-15,0 0 2 16,0 0-7-16,0 0-28 16,0 0-5-16,-10 11-5 15,-9 5-1-15,-9 3 4 16,1 2 2-16,-3 1-6 16,0 2-38-16,3-3-56 0,5-7-99 15,11-6-72-15</inkml:trace>
  <inkml:trace contextRef="#ctx0" brushRef="#br1" timeOffset="184261.41">23954 4025 767 0,'0'0'133'15,"0"0"-43"-15,0 0-54 16,0 0-29-16,0 0-6 0,0 0-2 16,70 25 1-16,-60-20-17 15,1-1-101-15,-4-1-123 16,2-3-242-16</inkml:trace>
  <inkml:trace contextRef="#ctx0" brushRef="#br1" timeOffset="184471.05">24238 4070 721 0,'0'0'153'16,"0"0"-19"-16,0 0-95 0,0 0-21 16,0 0-18-16,0 0 0 15,81 11-5-15,-55-5-81 16,3-2-123-16,5-3-184 16</inkml:trace>
  <inkml:trace contextRef="#ctx0" brushRef="#br1" timeOffset="184653.96">24595 4112 656 0,'0'0'166'16,"0"0"-45"-16,0 0-52 16,0 0-41-16,0 0-14 0,0 0-9 15,45 0-5-15,-26 0-5 16,3 0-103-16,-1 0-135 15,0 0-269-15</inkml:trace>
  <inkml:trace contextRef="#ctx0" brushRef="#br1" timeOffset="184835.53">24838 4117 615 0,'0'0'166'0,"0"0"-5"15,0 0-57 1,0 0-64-16,0 0-20 0,0 0-9 16,15 0-11-16,-12 3-10 15,-2-2-47-15,1 1-145 16,-2-2-185-16</inkml:trace>
  <inkml:trace contextRef="#ctx0" brushRef="#br1" timeOffset="185601.79">25134 3655 830 0,'0'0'45'0,"0"0"139"0,0 0-132 15,0 0-8-15,0 0 6 16,0 0-26-16,17-10-5 16,1 10-15-16,3 0-3 15,3 4-2-15,-6 4 0 16,-3 2-3-16,-6 0 4 15,-6 1-5-15,0 3 5 16,-3 5-5-16,0 2 0 16,-9 0 3-16,-5 1 0 15,-3 0 2-15,1 1 0 16,2-4-1-16,5 1 1 16,0-2 0-16,4 0 0 0,-1-2-2 15,3 4 2 1,0-2 0-16,0-1-1 0,2 3 1 15,-3-2-2-15,3 0 2 16,-2 2 0-16,0-1 0 16,2 1 0-16,-1-1 0 15,2 1 0-15,0 0 2 16,0-3-4-16,0-2 2 16,0-1 0-16,0 2 0 15,0-1 2-15,-4 2-4 16,-3 2 2-16,-1 2 0 15,-1 0 0-15,-1-1 0 16,-4 1 0-16,-5-4 0 0,-8-1 2 16,-7 0-4-1,-10-2 2-15,-5 1-17 0,-2-3-49 16,1-2-17-16,1-3-136 16,4-1-151-16</inkml:trace>
  <inkml:trace contextRef="#ctx0" brushRef="#br1" timeOffset="196038.66">2867 3846 208 0,'0'0'265'0,"0"0"-235"16,0 0-8-16,0 0 4 15,0 0-11-15,0 0 4 16,0 0 16-16,-3 0 8 0,3 0 12 15,0 0-16-15,0 0-9 16,0 0-3-16,0 0-2 16,0 0 5-16,0 0-8 15,0 0-14-15,0 0 4 16,0 0 5-16,0 0-2 16,0 0 1-16,0 0 5 15,0 0-4-15,0 0 12 16,0 0-11-16,0 0-2 15,0 0-3-15,0 0-2 16,0 0 4-16,7 0 5 16,3 4 0-16,4 2-6 15,2 1-4-15,7-1 7 0,5 0-5 16,4 2 1-16,2-4-2 16,4 1-5-16,-1 0-4 15,-3-2 1-15,-4 2-3 16,-4-4 3-16,-4 2-3 15,-4 1 1-15,1-1-2 16,-4-2 3-16,3 3-2 16,0-1 0-16,1 1 0 15,3 1 0-15,-3-3 0 16,6 2 1-16,-3 2 0 16,-2-1-1-16,0-2 0 15,-6 0-1-15,1 0 2 16,-6-1-1-16,-1-1 0 0,-3 0 1 15,-2 0-2-15,0 2 1 16,0-3 0-16,-3 0 0 16,3 0 0-16,0 0 0 15,-1 3 0-15,-1-3 0 16,1 1 0-16,0-1 0 16,-2 0 0-16,0 0 0 15,0 1-8-15,0 0-16 16,0 1-29-16,-13 1-6 15,-6 0-13-15,-2-3-99 16,-5 0-94-16</inkml:trace>
  <inkml:trace contextRef="#ctx0" brushRef="#br1" timeOffset="196869.64">2781 3923 409 0,'0'0'60'16,"0"0"-4"-16,0 0 6 16,0 0 28-16,0 0 13 15,0 0-27-15,-8 0-23 0,8 0 20 16,0 0-25-16,0 0-19 16,0 0-7-16,0 0-5 15,0 0-4-15,0 0-2 16,0 0-7-16,0 0-1 15,0 0-1-15,8 3 1 16,6 5 5-16,2-1 4 16,10 0 1-16,1 1 11 15,9-1-9-15,3 2 4 16,2-2-9-16,3 2-8 16,-4-2 2-16,-1-1-4 15,-2 1 4-15,-1-1-3 16,0 1 4-16,-3 0-4 0,-2 0 0 15,0 0 0-15,-5-1 1 16,2 0 0-16,-3-1-1 16,-3 0 3-16,-2-1-3 15,-2-1-1-15,-6 0 6 16,3-1-5-16,-6 0 3 16,2-2-2-16,-3 1-1 15,-2-1 4-15,1 2-5 16,-2-2 0-16,-1 1 0 15,-2-1 2-15,-2 0-2 16,0 0 0-16,0 0 0 16,0 0 0-16,0 0 1 0,1 0-2 15,-1 0-3-15,0 2-16 16,0 2-24-16,0 1-45 16,-1 2 14-16,-14-1-164 15,1-5-387-15</inkml:trace>
  <inkml:trace contextRef="#ctx0" brushRef="#br1" timeOffset="-212473.49">3098 4217 56 0,'0'0'37'0,"0"0"-25"0,0 0 17 16,0 0-28-16,0 0 8 16,0 0 28-16,0 0-27 15,0 0 7-15,-4 7 3 16,1-5 8-16,3 1-10 16,0-2-11-16,0 1-3 15,0 0-2-15,0 2-1 16,0-1-2-16,3-2-9 15,4 1-56-15</inkml:trace>
  <inkml:trace contextRef="#ctx0" brushRef="#br1" timeOffset="-212260.53">3098 4217 449 0</inkml:trace>
  <inkml:trace contextRef="#ctx0" brushRef="#br1" timeOffset="-211979.51">3098 4217 449 0,'70'-61'66'0,"-71"56"4"0,-1 3 38 0,0-1 5 0,1 0-42 16,1 3 6-16,0 0-6 0,0 0-40 16,0-2-15-1,0 2-10-15,0 0-2 0,-1 0-3 16,-1 0 1-16,-2 10 0 16,1 6 17-16,0 0-8 15,-3 3-1-15,3 0-7 16,-4 3-2-16,3-1 1 15,-3 0-1-15,1 2 0 16,-1-3 0-16,-1 1 0 16,-2-3-1-16,7-2 0 15,-3-2 2-15,1-2-2 16,1-1-3-16,1-3 1 0,1-2-9 16,-2 1-31-1,4-5-15-15,-2 1-34 0,2 0-11 16,0-3-42-16,0 0-21 15</inkml:trace>
  <inkml:trace contextRef="#ctx0" brushRef="#br1" timeOffset="-211560.22">3303 4249 506 0,'0'0'43'0,"0"0"50"15,0 0-1-15,0 0-31 16,0 0 0-16,0 0-9 16,0 0 20-16,0-23-23 15,0 23-18-15,0 0-11 16,0 0-9-16,0 0-2 15,0 0-7-15,0 0-1 16,-2 12 2-16,-4 2 9 16,0 1-3-16,-3 2-3 15,2-2-6-15,4 4 6 16,-4-2-6-16,3 1 1 16,0 2 2-16,1-4-3 0,-1 4 0 15,1-2 0-15,0-2-1 16,0 0 1-16,-3-2-3 15,1 0-22-15,-3-3-23 16,-3 0-52-16,-3-5-26 16,1-6-90-16,1 0-113 15</inkml:trace>
  <inkml:trace contextRef="#ctx0" brushRef="#br1" timeOffset="-211196.04">2955 4322 631 0,'0'0'109'0,"0"0"-108"16,0 0 19-16,0 0 37 16,0 0-13-16,0 0-14 15,24 35 3-15,-17-19-7 16,1-1-4-16,-2 2-16 0,6-2 1 16,0 1-3-16,0 1-3 15,1-2 1-15,4 1-2 16,-1 1 0-16,0-1-15 15,1-2-60-15,-3-2-31 16,0-2-85-16,-2-4-70 16</inkml:trace>
  <inkml:trace contextRef="#ctx0" brushRef="#br1" timeOffset="-210862.72">3470 4417 616 0,'0'0'147'0,"0"0"-42"16,0 0-30-16,0 0 6 15,0 0-45-15,0 0-11 16,-6-20 1-16,3 20-16 15,-5 0-9-15,-5 8 0 16,-5 8-1-16,-4 0 3 16,1 1-2-16,-3 2-1 15,-3-3 0-15,0 4-1 16,-3 0 1-16,-2 1-3 16,0-1-24-16,1 0-24 0,3-3-72 15,4-3-6-15,7-3-78 16,4-6-125-16</inkml:trace>
  <inkml:trace contextRef="#ctx0" brushRef="#br1" timeOffset="-210442.16">2757 4680 646 0,'0'0'81'16,"0"0"40"-16,0 0-8 15,0 0-44-15,0 0-40 16,0 0-17-16,-6-9 5 16,6 9-17-16,0 4 1 15,0 12-1-15,0 5 2 16,0-1 0-16,-2 3 0 0,1 0 1 16,-2-2-3-16,-1 1 0 15,0 0-1-15,-1-1-1 16,-3 1-7-16,0 0-22 15,-1 0-44-15,-1-5-34 16,0 0-13-16,2-5-66 16,2-2-88-16</inkml:trace>
  <inkml:trace contextRef="#ctx0" brushRef="#br1" timeOffset="-209887.25">2955 4825 580 0,'0'0'145'16,"0"0"-53"-16,0 0-11 15,0 0-4-15,0 0-26 16,0 0-13-16,0-9-12 16,0 9 0-16,0 0-15 15,0 0-7-15,-6 0 1 16,-3 8-2-16,0 2-2 16,0 6 10-16,3-3-8 0,-1 1 4 15,1 1-3-15,3 1 0 16,0-1-1-16,3-1-3 15,0 0 1-15,0-1-2 16,0-3 2-16,4 0 1 16,4-3-2-16,4-2 1 15,-2-1 1-15,5-4-2 16,0 0 5-16,3 0-2 16,-3-4-2-16,0-6 3 15,-3-3-2-15,-2-1 0 16,-5 0 1-16,-1-3-2 15,-4 2-1-15,0 0 0 16,0 1-3-16,0 1-2 0,-9 5-10 16,-4 2-6-16,-5 6-6 15,0 0-31-15,-3 0-33 16,6 3-29-16,1 8-17 16,7-2-54-16,6-3-226 15</inkml:trace>
  <inkml:trace contextRef="#ctx0" brushRef="#br1" timeOffset="-209504.03">3233 4834 549 0,'0'0'81'0,"0"0"43"15,0 0-38-15,0 0-28 16,0 0 8-16,0 0-12 16,-5-18-28-16,5 16-8 15,0 2 0-15,0 0-12 16,0-1-1-16,0 1-3 15,0 0-1-15,0 0-1 0,0 0 0 16,0 0 0-16,0 0 0 16,0 0 0-16,0 0-1 15,0 0-4-15,0 0-3 16,0 0-29-16,0 0-95 16,-5 0 39-16,0 4-80 15,-3 3-25-15</inkml:trace>
  <inkml:trace contextRef="#ctx0" brushRef="#br1" timeOffset="-208823.22">2558 4546 308 0,'0'0'128'0,"0"0"-66"0,0 0-7 16,0 0-9-16,0 0 4 15,0 0-4-15,20-1-3 16,-20 6 3-16,0 1-3 15,0 5-4-15,-3 4 7 16,-8 4 26-16,1 4-35 16,-5 4-11-16,3 5-6 15,-3 1-11-15,0 0 1 16,2 0-3-16,-1-5-6 16,1-2 1-16,-2-1-2 15,3-4 0-15,2 0 1 16,-1-2-1-16,-2-2-6 15,6-5-11-15,2-1-62 0,3-4-45 16,2-6-47-16,0-1-40 16</inkml:trace>
  <inkml:trace contextRef="#ctx0" brushRef="#br1" timeOffset="-208100.87">3325 4913 155 0,'0'0'59'0,"0"0"6"15,0 0 37-15,0 0-13 16,0 0-25-16,0 0-6 15,25-29 1-15,-22 25 59 16,-1-2-51-16,1 2-17 16,-2-2-6-16,1 0 20 15,-2 3-21-15,0-2-1 16,0 5-3-16,0 0-3 0,0 0-3 16,0 0-13-16,0 0-11 15,0 0-9-15,0 0 3 16,0 5-5-16,0 12 2 15,-8 7 0-15,-4 3 0 16,-4 4 4-16,4 1-5 16,-3 2 1-16,2-3 0 15,-2 0 1-15,3-2-1 16,0-4 0-16,3-3-1 16,0-3-13-16,1-3-26 15,3-4-17-15,2-4-8 16,3-1-95-16,0-6 5 15,0-1-74-15</inkml:trace>
  <inkml:trace contextRef="#ctx0" brushRef="#br1" timeOffset="-207763.41">3612 5009 793 0,'0'0'72'0,"0"0"4"0,0 0 9 16,0 0-55-16,0 0-18 15,0 0 4-15,-5 0-3 16,20 0 1-16,3 0 6 15,6 0-12-15,1 0-1 16,5-1-6-16,-5 1-1 16,-1 0 0-16,-3 0-10 15,1 0-25-15,-8 0-15 16,1 0-89-16,-10 1-2 16,-3 3-79-16,-2 0-110 15</inkml:trace>
  <inkml:trace contextRef="#ctx0" brushRef="#br1" timeOffset="-207531.12">3590 5157 656 0,'0'0'81'0,"0"0"-32"15,0 0-9-15,0 0-23 16,0 0-1-16,0 0 7 15,44 9 6-15,-10-9 2 16,3-1-19-16,-1-6 2 16,1 2-14-16,-7 4-14 15,-6 1-52-15,-6 0-68 16,-6 0-79-16,-8 0-267 0</inkml:trace>
  <inkml:trace contextRef="#ctx0" brushRef="#br1" timeOffset="-206951.84">4126 4991 580 0,'0'0'89'0,"0"0"39"15,0 0-18-15,0 0-10 16,0 0-61-16,0 0 5 16,-4-41-8-16,4 33-10 15,11 2 2-15,2 0-10 16,3-1 8-16,-1 3-13 15,-1-1-8-15,-3 4 1 16,1 1-3-16,0 0-3 16,-3 0 0-16,0 0-1 15,1 4-1-15,-2 4 4 0,-4 3-2 16,-1 2 0 0,-1 0-2-16,-2 3 2 0,0-1 0 15,-4 1 4-15,-9 1-2 16,-5-1-2-1,-2 0 0-15,-3-1 2 0,-1 2 0 16,0-3 1-16,1 3-1 16,3-4-2-16,4-4 1 15,8-2 0-15,4-3-1 16,4-1-3-16,0 2 3 16,6-1-2-16,22-3 2 15,12-1 2-15,11 0 1 16,4 0-3-16,-2-1-8 15,-7-2-28-15,-12 0-55 0,-13 0-130 16,-9 1-219-16</inkml:trace>
  <inkml:trace contextRef="#ctx0" brushRef="#br1" timeOffset="-205969.73">4681 5017 244 0,'0'0'302'0,"0"0"-233"16,0 0 41-16,0 0-17 0,0 0-28 16,0 0 4-16,0 0 5 15,-9-17-31-15,8 17 2 16,1 0-17-16,0 0-8 16,0 0-9-16,0 0-9 15,0 0 0-15,1 0 1 16,18 9 0-16,14 5 7 15,12-1 23-15,13 0-14 16,5-1 1-16,7 0-13 16,-8-1-6-16,-8-3 1 15,-10-1-2-15,-9-2-1 16,-12 0-6-16,-13-2-17 16,-8 1-16-16,-2 1-17 0,0 0-9 15,-20 4 23 1,-11 2-82-16,-9-2-37 0,1-1-54 15,4-3-220-15</inkml:trace>
  <inkml:trace contextRef="#ctx0" brushRef="#br1" timeOffset="-205694.89">4759 5245 587 0,'0'0'130'0,"0"0"-45"16,0 0-30-16,0 0-32 0,0 0 13 15,0 0 34-15,77 0-26 16,-53 0-22-16,1 0-14 16,1 0-2-16,-1 0-1 15,-1 4-5-15,4 1 1 16,0 0-1-16,1-1 0 15,-1 0-2-15,2 0-26 16,0-1-76-16,-3-1-29 16,0-2-128-16</inkml:trace>
  <inkml:trace contextRef="#ctx0" brushRef="#br1" timeOffset="-205125.29">5231 5017 632 0,'0'0'62'15,"0"0"29"-15,0 0 2 16,0 0 19-16,0 0-56 0,0 0-23 16,-21-9 2-16,21 9-18 15,0 0 0-15,0 0-12 16,0 0 2-16,0 0-3 16,2 7 0-16,11 4 5 15,1 3 6-15,2 0-7 16,0 2-1-16,4 1 2 15,-5-2-6-15,3-1 6 16,-2-1-5-16,2-1 1 16,0 0-3-16,-3 0-2 15,-3-3 3-15,1 1-3 16,-4-3 0-16,-3 1 4 16,0 0-4-16,-3 1 0 0,-1 0 0 15,2 1 1-15,-4 1-3 16,0 0 2-16,0 1 0 15,0 0 3-15,-9 1-1 16,-10 1 0-16,-8 2 3 16,-9-1-4-16,-3 1 2 15,-6-1 0-15,1 0-2 16,2-1-2-16,9-2-11 16,8 0-53-16,8-1-33 15,7-4-118-15,9-6-166 16</inkml:trace>
  <inkml:trace contextRef="#ctx0" brushRef="#br1" timeOffset="-203796.3">5876 5078 416 0,'0'0'85'16,"0"0"15"-16,0 0-6 16,0 0 21-16,0 0-9 15,0 0-16-15,1-14-45 16,1 14-27-16,-2 0-3 0,0 0-6 15,0 0-9 1,0 3 0-16,0 14 4 0,0 3 6 16,0 2-1-16,0 2 0 15,-2 0 0-15,-4 1-5 16,-3 1 4-16,0 1-2 16,2-3-6-16,1 0 1 15,1-4-1-15,1 1 0 16,0-4 0-16,0-3 0 15,3-3-4-15,-2-2-7 16,0 2-30-16,0-5-3 16,3 2-64-16,0-4-54 15,0-4-52-15,0 0-144 16</inkml:trace>
  <inkml:trace contextRef="#ctx0" brushRef="#br1" timeOffset="-202556.25">6138 5257 461 0,'0'0'126'0,"0"0"33"16,0 0-51-16,0 0-10 15,0 0-37-15,0 0-42 16,0-5-7-16,0 5-6 16,0 0 0-16,0 11 0 0,-6 2 8 15,2 2-2-15,-1 2-6 16,2 0 3-16,0 2-3 15,2-4-3-15,-1 1 0 16,2-4-2-16,-1-2-1 16,1-1 1-16,0-4 0 15,0-2-1-15,0-1 0 16,0-1 3-16,0-1 1 16,0 0-4-16,1 0 7 15,11-11-1-15,6-6-2 16,3-3-4-16,-3 1 1 15,1 3 0-15,-5 2-1 0,-1 5 2 16,-4 3-3 0,-3 1 1-16,-1 5 0 0,-1 0-1 15,0 0 1 1,1 4-4-16,2 8 3 0,1 1 1 16,-1 0 0-16,4 3-1 15,-4-4 1-15,2 1 0 16,0-4 0-16,0 1 0 15,-1-3 0-15,-2-4 0 16,-1-1 0-16,-2 0 0 16,0-2 2-16,2 0 0 15,1 0 4-15,0-5 7 16,6-4-4-16,-5-3-7 16,1 0 2-16,-4-3 0 15,5 2-2-15,-3-2 0 0,0 0-2 16,-4 3-3-16,1 3 3 15,-3 3-13-15,0 4-9 16,0 2-39-16,-5 0-124 16,-7 0-62-16,0 8-113 15</inkml:trace>
  <inkml:trace contextRef="#ctx0" brushRef="#br1" timeOffset="-202192.69">6676 5205 548 0,'0'0'80'15,"0"0"37"-15,0 0-15 16,0 0-21-16,0 0-6 15,0 0-24-15,0 0-23 16,-11-11-10-16,9 11-4 16,2 0-9-16,-1 0-4 15,-1 2 0-15,-2 13 0 16,-6 2 8-16,6 2-8 16,-2 3 1-16,0 0 2 0,2 1-4 15,-6-1 1 1,7 3-1-16,-5-1-2 0,2-2 0 15,3-1-12-15,-2-1-39 16,1-3-75-16,4-4-4 16,0-7-129-16</inkml:trace>
  <inkml:trace contextRef="#ctx0" brushRef="#br1" timeOffset="-201855.12">7048 5210 731 0,'0'0'126'16,"0"0"-6"-16,0 0-39 15,0 0-42-15,0 0-25 16,0 0-5-16,0-11-9 15,0 11 2-15,0 8-2 16,0 10 0-16,0 3 1 16,-2 4 1-16,1 3-2 15,-3-2 0-15,2 1 0 16,-1-1 1-16,0 0-2 0,2-2-2 16,-1-4-2-1,-2-3-23-15,-4-3-21 0,-4-2-65 16,-1-7-35-16,-3-5-155 15</inkml:trace>
  <inkml:trace contextRef="#ctx0" brushRef="#br1" timeOffset="-201614.19">6836 5400 616 0,'0'0'109'0,"0"0"1"15,0 0-14-15,0 0-36 16,0 0-46-16,0 0-9 0,48-11 12 16,-2 9 2-16,8 1-11 15,-2 0-7-15,0 1 2 16,-8 0-3-16,-4 0-4 16,-9 0-45-16,-6 0-76 15,-2 0-1-15,-5 0-86 16,-5 0-129-16</inkml:trace>
  <inkml:trace contextRef="#ctx0" brushRef="#br1" timeOffset="-201329.27">7380 5297 452 0,'0'0'94'0,"0"0"20"16,0 0-9-16,0 0-20 0,0 0-28 15,0 0 50-15,-1-23-53 16,1 23-21-16,0 0-15 16,0 0-17-16,0 0 1 15,-3 6-3-15,3 11 1 16,-1 4 0-16,1 2 0 16,0 2 0-16,-2 4 1 15,-2-1-1-15,1 2-2 16,-2-4-11-16,-2-1-25 15,-2-4-36-15,1-4-55 0,0-5-135 16,4-7-70-16</inkml:trace>
  <inkml:trace contextRef="#ctx0" brushRef="#br1" timeOffset="-200996.79">7679 5375 761 0,'0'0'78'0,"0"0"54"16,0 0-56-16,0 0-56 15,0 0-19-15,0 0 12 16,34-9-3-16,-3 6 5 16,1 3-7-16,1 0-7 15,-2-2 0-15,-4 2-1 16,-5 0-4-16,-1 0-29 16,-6 0-39-16,-5 0-109 15,-5 5-73-15,-5-3-218 16</inkml:trace>
  <inkml:trace contextRef="#ctx0" brushRef="#br1" timeOffset="-200813.03">7700 5436 590 0,'0'0'81'0,"0"0"-12"15,0 0-24-15,0 0 3 16,0 0-12-16,0 0-6 15,74 34-4-15,-27-32-20 16,3-2-6-16,0 0-14 16,-4 0-107-16,-10 0-148 15</inkml:trace>
  <inkml:trace contextRef="#ctx0" brushRef="#br1" timeOffset="-199431.42">8402 5277 410 0,'0'0'93'16,"0"0"-10"-16,0 0 12 15,0 0 10-15,0 0-12 0,0 0-8 16,1-23-11 0,-1 21-29-16,0 0-11 0,0 2-9 15,0 0-1-15,0 0 3 16,0 0-14-16,0 0-4 16,0 0 3-16,0 0-5 15,0 0-4-15,0-1 1 16,0 1-2-16,0 0 3 15,4 0-2-15,2-2-1 16,1 2 2-16,1-1-3 16,1 0-1-16,-2 1 0 15,2-2 1-15,-3 1 1 16,0 1-2-16,0 0 0 16,-3 0-1-16,-3 0-1 15,3 0 2-15,-3 0 1 0,0 0 2 16,0 0-4-16,0 0 1 15,0 0 0-15,0 0-2 16,0 0 2-16,0 0 0 16,0 0 0-16,0 0-2 15,0 0 2-15,0 0-1 16,0 0 0-16,0 0 1 16,0 0-1-16,0 0 0 15,0 0-4-15,0 0-3 16,0 0-7-16,0 0-10 15,0 0-22-15,1 0 7 16,2 0 8-16,-1 3-35 0,-1 2-86 16,-1-1-41-16,0-1-32 15</inkml:trace>
  <inkml:trace contextRef="#ctx0" brushRef="#br1" timeOffset="-197706.5">8481 5322 459 0,'0'0'90'15,"0"0"0"-15,0 0 43 0,0 0-52 16,0 0-10-16,0 0 3 15,-13-26-15-15,13 23-26 16,0 1 2-16,0 2-4 16,0-3-3-16,0 3-10 15,0-5-5-15,10 2-8 16,7 0 1-16,1 0-1 16,3 3-3-16,1 0 4 15,-4 0-4-15,-3 0 1 16,0 6-1-16,-5 0-2 15,0 2 1-15,-4 1-1 16,-2 1-1-16,0 1 1 16,-4 4 0-16,0 1 0 15,0 4-2-15,-18 0 2 0,-4 2 0 16,-7-3 0-16,-4 1 1 16,-1-2 0-16,0-5 0 15,4 1-1-15,8-2 5 16,-1 0-5-16,10-6-1 15,0 0 1-15,5-3 1 16,5-3-1-16,3 2 0 16,0-2 0-16,0 0 0 15,0 0-1-15,0 0 1 16,0 0 1-16,12 3-1 16,10-3 3-16,8 0 0 0,6 0-1 15,6 0-2 1,1 0-1-16,0 0-12 0,-3 0-53 15,-8 0-38 1,-8 0-103-16,-6 0-82 0</inkml:trace>
  <inkml:trace contextRef="#ctx0" brushRef="#br1" timeOffset="-197343.76">9002 5332 695 0,'0'0'138'0,"0"0"-34"16,0 0-16-16,0 0-32 16,0 0-16-16,0 0 3 15,0-16-9-15,0 16-19 16,0 0-4-16,0 0-11 15,0 0-2-15,0 11-4 16,3 8 6-16,-3 3 0 16,0 2 4-16,0 5-4 15,0 0 0-15,0 3 0 16,0-3-3-16,0-2-1 0,0-3-11 16,0-4-22-1,0-2-10-15,-9-6-5 0,3-3-62 16,-3-6-14-16,0-3-58 15,3 0-58-15</inkml:trace>
  <inkml:trace contextRef="#ctx0" brushRef="#br1" timeOffset="-197135.06">8848 5520 519 0,'0'0'77'15,"0"0"66"-15,0 0-44 16,0 0-38-16,0 0-10 15,0 0-28-15,-17-16-2 0,39 16-11 16,17-1-8-16,14-3 6 16,10 1-8-1,3-1 2-15,-1 1-8 0,-2 3-8 16,-4 0-86-16,-5 0 63 16,-8 0-123-16,-14-7 8 15</inkml:trace>
  <inkml:trace contextRef="#ctx0" brushRef="#br1" timeOffset="-196894.78">9412 5397 422 0,'0'0'77'16,"0"0"19"-16,0 0-2 15,0 0-2-15,0 0-26 16,0 0-16-16,-28-22 19 16,24 22-29-16,-1 0-19 0,0 0-4 15,-1 3-15-15,-1 9 8 16,0 5-9-16,2 2 3 15,1 5 2-15,-1 4-6 16,1-2 0-16,-3 2 0 16,-2-1 2-16,4-1-5 15,-1-2-8-15,-3-4-27 16,-1 0-70-16,5-9-7 16,5-10-224-16</inkml:trace>
  <inkml:trace contextRef="#ctx0" brushRef="#br1" timeOffset="-196633.2">9688 5518 800 0,'0'0'56'0,"0"0"25"16,0 0-22-16,0 0-33 15,0 0-11-15,0 0-2 16,33-12-9-16,-6 10-2 16,4 1 2-16,-1 1-4 15,4 0 0-15,-4 0 0 16,-7 1-27-16,-6 6-73 0,-8 0-28 16,-6 3-34-1,-3-4-16-15</inkml:trace>
  <inkml:trace contextRef="#ctx0" brushRef="#br1" timeOffset="-196445.18">9631 5596 539 0,'0'0'102'16,"0"0"-9"-16,0 0-38 16,0 0-26-16,0 0-9 15,0 0 8-15,32 21 4 16,19-21-22-16,14 0-10 15,5 0-29-15,0 0-67 16,-2 0-66-16,-10 3 63 16,-9-3-268-16</inkml:trace>
  <inkml:trace contextRef="#ctx0" brushRef="#br1" timeOffset="-195868.97">10361 5462 806 0,'0'0'6'16,"0"0"93"-16,0 0-18 0,0 0-45 15,0 0-23-15,0 0-8 16,48-37 14-16,-31 36 3 15,3 1-11-15,-5 0-5 16,4 4-5-16,-5 10-1 16,-5 0 0-16,-2 5 1 15,-7 0-4-15,0-2 3 16,-2 2-1-16,-17-4-1 16,-3-1-1-16,-5-2 2 15,1-4-1-15,2-2-2 16,4-3 2-16,6-3 0 15,7 0-5-15,4 0 0 0,3 0-9 16,0 0 8 0,0 0-2-16,0 0-4 0,13 0 6 15,4 1 8-15,-2 1 0 16,1 2-1-16,2 1 1 16,-6 1 0-16,6 5-2 15,-3-1 2-15,-2 4 1 16,2 4-1-16,1-2 0 15,-5 2-2-15,-5 2 2 16,-2-3 0-16,-4 0 2 16,0-1 1-16,-14-2 4 15,-10-3-2-15,-9 0-1 16,-5-6 3-16,-2-3-7 16,-6-2 0-16,1 0 0 15,-1-5-47-15,7-11-109 0,12-2-74 16</inkml:trace>
  <inkml:trace contextRef="#ctx0" brushRef="#br1" timeOffset="-195426.88">11078 5496 509 0,'0'0'92'15,"0"0"16"-15,0 0-38 16,0 0-41-16,0 0-12 16,0 0-15-16,-40-35-1 15,25 35-1-15,-3 11 0 16,2 4 0-16,4 1 0 15,6-1 0-15,3 2 0 16,3-1 1-16,0 1 4 16,0 0-3-16,0 0 1 15,4 1 1-15,5-1-4 16,1 0 4-16,1-1-3 16,-2 1-1-16,3-2 8 0,-6-2-3 15,0-1 7-15,-5-1-5 16,-1-3-5-16,0-1 5 15,-3 2-3-15,-17-3-4 16,-10 0 4-16,-4-1-4 16,-2-5-24-16,6 0-80 15,11-9-352-15</inkml:trace>
  <inkml:trace contextRef="#ctx0" brushRef="#br1" timeOffset="-195105.03">11411 5470 827 0,'0'0'45'16,"0"0"108"-16,0 0-102 16,0 0-37-16,0 0-14 15,0 0 0-15,7-6 0 16,-7 26 4-16,0 7 5 15,-10 4-1-15,-1 1-3 16,1 7-2-16,-2 1 1 16,2 3 2-16,5-1-5 15,0-3 1-15,0-5-2 16,5-10 1-16,0-7-1 16,0-8 0-16,0-3-4 15,0-6-20-15,8 0-14 0,5 0-20 16,1-22-94-16,-5-5-187 15</inkml:trace>
  <inkml:trace contextRef="#ctx0" brushRef="#br1" timeOffset="-194474.78">11229 5584 586 0,'0'0'108'15,"0"0"-46"-15,0 0-15 16,0 0 4-16,91 11-15 15,-33-3-23-15,15 1-6 16,5-1-5-16,4-2-2 16,-7 0-5-16,-9-1-11 15,-13-1-25-15,-13 1-88 0,-16-5 127 16,-12 0-115-16,-12 0 88 16,0-2 29-16,0-2 12 15,-2-2 37-15,-5 4 1 16,-2-3 15-16,0 4-23 15,1-1-6-15,-2 1 9 16,-2-1 13-16,-4 2 1 16,-1 0-8-16,-5 0-16 15,-2 0-6-15,3 11 1 16,-3 3-10-16,3 3-2 16,6 3-5-16,1 4-9 15,5-2 4-15,2 2-5 16,6-5 1-16,1 1 0 0,0-4-1 15,0-5-2-15,9-5 3 16,3-3-3-16,4-3 6 16,4 0-7-16,-1-6 1 15,3-11 2-15,1-3-2 16,-2 1 0-16,0-2 1 16,-2 0-2-16,-5 4 1 15,-4 5 0-15,-3 7 0 16,-4 2-1-16,-1 3-1 15,-2 0 1-15,0 0-1 0,3 0-5 16,3 1 6 0,0 13-1-16,4 5-1 0,-1 1 2 15,0 5-2-15,3-3 1 16,2-2 1-16,2-3-10 16,3-4-17-16,2-6-25 15,4-5-11-15,1-2-59 16,-2-6-58-16,0-17-51 15,-2-7-29-15</inkml:trace>
  <inkml:trace contextRef="#ctx0" brushRef="#br1" timeOffset="-193632.95">12157 5509 385 0,'0'0'128'16,"0"0"-12"-16,0 0 40 15,3-83-59-15,-3 76 27 0,0-1-71 16,0 6-10-16,0 0-11 15,0 1 4-15,0 1-13 16,0 0-10-16,0 0-4 16,0 0 4-16,0 0-12 15,0 10 2-15,-3 10-1 16,-6 9 11-16,0 2-4 16,0 3 1-16,0 1-8 15,0 0 7-15,3-3-7 16,5-1 2-16,1-2-4 15,0-4 1-15,0-1 1 16,10-7 0-16,3-3-1 16,5-4 4-16,2-6-5 0,0-4-2 15,4 0 2-15,-1-1-11 16,-1-14 1 0,-1-3 0-16,0-5-1 0,-3-2 5 15,0 0-10-15,0 0 2 16,-2 3 2-16,-5 3 3 15,-1 6 9-15,-6 6 1 16,-2 3-1-16,-2 3 1 16,0 1 1-16,0 0 1 15,0 0-3-15,0 0-6 16,0 0 3-16,-5 12-4 16,-6 5 7-16,4 3-1 15,0 2 2-15,5-1-1 16,2 1 0-16,0 0 0 0,0-3 1 15,11-2 0-15,7-2-1 16,4-5 5-16,4-3-4 16,3-3 2-16,4-4-3 15,6 0 1-15,-2-8-2 16,1-9 0-16,-3-2-3 16,0-4-8-16,-4-2-9 15,-4 1 4-15,-6 3 9 16,-8-1-1-16,-4 8 8 15,-8 4 2-15,-1 4 1 0,0 3 2 16,0 2-3-16,0 1 0 16,-10 0 0-16,0 0-1 15,1 0 0-15,-3 12-1 16,4-1 1-16,4 3-1 16,0 3 1-16,4 1 0 15,0 3 0-15,0 0 0 16,4 3 1-16,5-2 1 15,-4-3 0-15,-2 0 1 16,-1-4-2-16,-2-3 0 16,0-2-1-16,-2-1 0 15,-12-2 3-15,-8-1-2 16,-8-4-2-16,-6-2-6 16,-1 0-48-16,-1 0-102 15,0-10-138-15</inkml:trace>
  <inkml:trace contextRef="#ctx0" brushRef="#br1" timeOffset="-193324.25">12075 5489 725 0,'0'0'85'16,"0"0"-61"-16,0 0 1 16,0 0 4-16,0 0 28 15,135 14-17-15,-68-9-22 16,1-4-15-16,-10 1-3 15,-15 3-1-15,-10 0-45 16,-11 2-120-16,-5-5-92 16</inkml:trace>
  <inkml:trace contextRef="#ctx0" brushRef="#br1" timeOffset="-193089.89">13238 5666 993 0,'0'0'77'0,"0"0"-30"15,0 0-7-15,0 0-13 16,0 0-27-16,0 0-15 15,6 9-98-15,-5-9-203 0</inkml:trace>
  <inkml:trace contextRef="#ctx0" brushRef="#br1" timeOffset="-166204.15">1419 6050 704 0,'0'0'164'16,"0"0"-110"-16,0 0 26 0,0 0-34 16,0 0-33-1,0 0 5-15,0 0-1 0,-6-4-1 16,6 4 2-16,0 0-11 15,-2 4-2-15,-4 16 3 16,-4 6 9-16,-2 5 12 16,-2 4-9-16,-2 2-10 15,-3-1-7-15,4 3-1 16,-4-3-3-16,3 0 1 16,0-3 0-16,3-3 1 15,-2-5-1-15,6-5-10 16,1-5-23-16,1-9-30 15,1-3-23-15,5-3-62 16,1 0 18-16,0-16-122 0</inkml:trace>
  <inkml:trace contextRef="#ctx0" brushRef="#br1" timeOffset="-165484.78">1344 6225 656 0,'0'0'128'15,"0"0"-50"-15,0 0 18 16,0 0-38-16,0 0-18 0,0 0-11 16,-3-22-2-16,3 15-9 15,0-3 4 1,3 2-7-16,5-2-6 0,1-1 0 15,2 2-6-15,3-2 1 16,5 1-3-16,5-1-1 16,0 2 2-16,-1 1 0 15,0 5-3-15,-2 3 1 16,-7 0-2-16,-2 0 2 16,-1 0-3-16,0 8 1 15,1 6 1-15,-3 3-2 16,0 2 3-16,-3 5-1 15,1 1 2-15,-4 1 1 0,3 3-2 16,0-2 3 0,-4 1-3-16,-2-3 2 0,0-3-2 15,0-4 3-15,0-7-3 16,-2-3 3-16,1-2-1 16,-1-5 3-16,2-1 2 15,-3 0-5-15,0 0 3 16,3-5 1-16,-3-13-3 15,3-5-3-15,0-5-1 16,3-5 1-16,14-1 0 16,2 0 1-16,5 5-3 15,4 3 0-15,-4 6 2 16,0 4-4-16,-2 6 3 16,-4 3-3-16,-6 6 4 15,0 1-6-15,-2 0-1 0,-1 5 0 16,-1 12 3-16,2 4 4 15,-4 4-1-15,-3 7 3 16,-1-1-3-16,-2 1 2 16,0 1-1-16,0-3 2 15,0-2-2-15,-8-2 1 16,-5-1-1-16,2-5-4 16,1-4-2-16,-6-3-33 15,5-3-25-15,1-5-34 16,1-5-90-16,3 0-112 15</inkml:trace>
  <inkml:trace contextRef="#ctx0" brushRef="#br1" timeOffset="-165153.15">2238 6324 805 0,'0'0'108'0,"0"0"-12"0,0 0-17 15,0 0-39-15,0 0-19 16,0 0-16-16,7 0-3 15,17 0 2-15,9 0-3 16,7-5 0-16,0 0-1 16,2 1-1-16,1 1-9 15,-7 3-34-15,-6 0-118 16,-13 0-45-16,-10 0-299 16</inkml:trace>
  <inkml:trace contextRef="#ctx0" brushRef="#br1" timeOffset="-164966.46">2199 6500 629 0,'0'0'103'0,"0"0"-94"16,0 0 17-16,0 0-2 15,88 0-7-15,-33-5-12 16,6-4-5-16,5-2-40 15,-5 3-173-15,-3 2-10 16</inkml:trace>
  <inkml:trace contextRef="#ctx0" brushRef="#br1" timeOffset="-164434.46">3425 6263 893 0,'0'0'93'0,"0"0"-13"16,0 0-17-16,0 0-36 15,0 0-15-15,0 0 3 16,-32-11-8-16,21 11-6 0,-10 9 4 15,-7 10 1 1,-4 5 0-16,-6-2 6 0,-3 2-4 16,-5 0 7-16,-5-4-3 15,3-3-4-15,-1-3-3 16,7-2-2-16,8-4-2 16,7-1 1-16,8-5-1 15,11 0-1-15,5-2 0 16,3 0 3-16,0 0-1 15,0 0 0-15,0 0-2 16,5 0-1-16,11 0 1 16,7-3 0-16,4 2-1 15,-1 1-4-15,0 0 5 16,-1 0 0-16,-4 12-3 0,0 5-1 16,-3 5 0-16,1 6 2 15,-1 0 0 1,4 3 1-16,-2 0-1 15,5 2 0-15,1-1-26 0,0-5-30 16,-2 0-36-16,0-7-75 16,-3-9-126-16,4-5-213 15</inkml:trace>
  <inkml:trace contextRef="#ctx0" brushRef="#br1" timeOffset="-163894.34">3914 6457 786 0,'0'0'62'0,"0"0"11"16,0 0 30-16,0 0-57 15,0 0-25-15,0 0 13 16,-40-25-2-16,34 25-8 15,-2 0-8-15,-3 0-8 16,-3 0 3-16,-2 10-3 16,-2 7-2-16,0 2 6 15,3 6-6-15,-1 0 0 0,5 3 4 16,1 1-9-16,4 1 1 16,6-2-2-1,0 0 3-15,0-4-2 0,0-1-1 16,7-8 0-16,5-2 3 15,3-5-2-15,4-8 1 16,5 0 3-16,6 0-1 16,7-8 2-16,4-11-2 15,-1-9 0-15,-4-6-4 16,-6-2 1-16,-2-5-2 16,-10-2 1-16,-3-2-4 15,-8 4 3-15,-5 7-3 16,-2 5 1-16,0 7 2 15,-12 6-3-15,-11 5-1 16,-8 7 0-16,-3 4-15 0,-9 0-7 16,-1 5-16-1,4 13-10-15,3 1-5 0,9 2-58 16,6 1-29-16,8-1-37 16,3-3-18-16</inkml:trace>
  <inkml:trace contextRef="#ctx0" brushRef="#br1" timeOffset="-163556.09">3734 6650 590 0,'0'0'60'0,"0"0"27"16,0 0 38-16,0 0-50 15,0 0-31-15,0 0-30 16,21-26 21-16,-4 19-13 16,0 2-4-16,5 2-1 15,-8 3-4-15,4 0-7 16,-8 0-3-16,2 10-3 16,0 6 4-16,1 2-3 15,2 3 2-15,-2 1-3 16,0 2 1-16,-4-4-1 15,-4-1 0-15,3-1-18 0,-5-5-1 16,1 0-42 0,4-2-61-16,7-5-107 0,1-5-103 15</inkml:trace>
  <inkml:trace contextRef="#ctx0" brushRef="#br1" timeOffset="-163353.28">4284 6696 878 0,'0'0'116'16,"0"0"-40"-16,0 0-28 15,0 0-36-15,0 0-12 16,0 0 10-16,-51 61 14 0,32-30-19 16,1 10-1-16,-1 5 0 15,-2 4-4-15,-2 3-11 16,-2-7-76-16,-2-8-171 15</inkml:trace>
  <inkml:trace contextRef="#ctx0" brushRef="#br1" timeOffset="-161622.58">5085 6500 595 0,'0'0'153'0,"0"0"-55"15,0 0-32-15,0 0 8 0,0 0-18 16,0 0-25 0,0-17 9-16,-3 17-24 0,-5 0-5 15,-8 0-4-15,-12 0-7 16,-6 5 0-16,-5 7-1 16,-7 3 1-16,2 2 0 15,0-3 0-15,5-1 0 16,4-2-2-16,9-3 2 15,6-1 0-15,10-4 0 16,6-1 1-16,4-2-3 16,0 0-1-16,0 0-5 15,0 0 5-15,8 5-5 16,12-2 8-16,2 3 2 16,11-3-2-16,-2 5 3 0,3 1-3 15,-4-1 1-15,-3 0 0 16,-9 4 0-16,-3-1-1 15,-6 2 0-15,-6-1-3 16,-3 3 3-16,0-3 0 16,-3 3 1-16,-13 0 4 15,-10 0-4-15,-1-1 3 16,-7 0-3-16,-3-2 0 16,6-2 2-16,3-2-3 15,8-2 1-15,5-1-2 16,10 0 1-16,2-1-2 15,3 2 1-15,0-1-5 16,0 1 2-16,18 2 4 16,12-3 0-16,9-4 6 15,6-1-4-15,7 0 0 0,0 0-1 16,-6-3 1-16,-3 2-4 16,-8 1-26-16,-7 0-87 15,-7 0-106-15,-11 0-74 16</inkml:trace>
  <inkml:trace contextRef="#ctx0" brushRef="#br1" timeOffset="-161364.59">5464 6839 814 0,'0'0'138'16,"0"0"-35"-16,0 0-38 16,0 0-27-16,0 0-12 15,0 0-18-15,-23 0-8 16,7 24 0-16,-6 16 0 16,-2 5-2-16,-4 4-3 15,8-1-51-15,0-9-75 16,7-11-160-16</inkml:trace>
  <inkml:trace contextRef="#ctx0" brushRef="#br1" timeOffset="-160638.92">6122 6766 644 0,'0'0'170'0,"0"0"-57"0,0 0-30 15,0 0-20-15,0 0-8 16,0 0-1-16,4-17-12 15,-4 17-14-15,0 0-16 16,0 0-12-16,-4 1-2 16,-10 13 2-16,-5 6 0 15,0 1 2-15,-1 2 0 16,7 2-1-16,2-3 2 16,4 3 0-16,4-1-3 15,3-3 0-15,0-1 1 16,0-6-1-16,7-2 1 15,4-4-1-15,2-3 5 16,7-3-4-16,2-2 2 16,3 0-1-16,-1-10-1 0,3-7 5 15,-3-3-4-15,-5-1 0 16,-2-3 1-16,-4-1-2 16,-1-1-2-16,-2 1 2 15,-5 2-1-15,-2 5 1 16,-3 1-1-16,0 4 0 15,0 0-3-15,-3 1 1 16,-9 0 0-16,-6 2-2 16,-1-3-4-16,-8 0 4 15,0 1-6-15,0-3 6 16,2 2 3-16,2 0-3 16,4 3 4-16,5 0 0 15,4-2 0-15,3 2 1 0,4-2-1 16,3-2 1-16,0-1-1 15,16-2-2-15,12-1-2 16,7 3 1-16,6-1 0 16,9 2 0-16,-2 3-1 15,-2 6-6-15,-7 5-17 16,-13 0-60-16,-8 12-70 16,-15 5-126-16,-3 1-114 15</inkml:trace>
  <inkml:trace contextRef="#ctx0" brushRef="#br1" timeOffset="-160312.12">6536 7050 769 0,'0'0'99'0,"0"0"22"16,0 0-31-16,0 0-27 16,0 0-28-16,0 0 27 0,-3-26-35 15,2 26-24-15,-6 1-3 16,-7 19-15-16,-8 9 15 15,-12 7-9-15,-1 0-53 16,-1-3-43-16,2-5-126 16,4-6-150-16</inkml:trace>
  <inkml:trace contextRef="#ctx0" brushRef="#br1" timeOffset="-158096.15">7272 6716 566 0,'0'0'98'16,"0"0"-29"-16,0 0 1 15,0 0-9-15,0 0-15 16,0 0-15-16,-90-22-4 16,65 33-11-16,1 9-8 15,-2 4 8-15,1 1 2 16,3 3-16-16,4-6 8 0,4-2-6 15,7-3 1 1,4-8-5-16,3-4 3 0,0-2-3 16,9-3 1-16,12 0 0 15,9-12 12-15,7-10-11 16,-1-2 0-16,0-2-1 16,-3 1 1-16,-5 3-2 15,-7 7 0-15,-5 6 0 16,-4 2 0-16,-10 6 1 15,1 1-2-15,-3 0 1 16,0 1-6-16,0 13 5 16,0 6 1-16,-3 4 4 0,-4 4 5 15,-3 2-8 1,3-1 0-16,-2 0 5 0,0 1-5 16,0-2 1-1,0-4 0-15,3-4-2 0,0-6 3 16,2-6-2-16,2-2-1 15,2-5 0-15,0-1-5 16,0 0 5-16,12 0 0 16,6-13 0-16,10-4 3 15,-2-4-2-15,-3 1 0 16,-2 6-1-16,-7 2 1 16,-4 5-2-16,-4 2 1 15,-3 5 0-15,-3 0 3 16,1 0-2-16,-1 0-2 15,0 0 2-15,2 12 0 0,-2 6 13 16,0 4-5-16,0 3 5 16,0 0-4-16,0-2-2 15,0-3-2-15,0-3-4 16,0-2 1-16,0-4 1 16,0-4-3-16,8-1 0 15,1-4 8-15,2-2-7 16,4 0 5-16,5-3 2 15,-2-11-5-15,-2-3 0 16,2-5-1-16,-5-2-2 16,-4-3 3-16,-1-2-2 15,-8 3-2-15,0 2 0 16,0 11-3-16,-6 3 1 16,-9 7-8-16,-9 3-10 15,-3 0-6-15,-2 13-19 0,3 5-19 16,5 1-27-16,5 0-107 15,7-4-94-15</inkml:trace>
  <inkml:trace contextRef="#ctx0" brushRef="#br1" timeOffset="-157811.75">7794 7074 817 0,'0'0'145'0,"0"0"-46"16,0 0-54-16,0 0 3 16,0 0-11-16,0 0-25 15,0-3-11-15,-5 10-1 16,-10 13-1-16,-8 6 0 15,-7 6 1-15,-2 0-3 16,1-1-32-16,3 0-55 16,5-4-82-16,8-9-144 0</inkml:trace>
  <inkml:trace contextRef="#ctx0" brushRef="#br1" timeOffset="-157062.72">8359 6797 593 0,'0'0'151'15,"0"0"-18"-15,0 0-19 16,0 0-35-16,0 0-32 0,0 0-6 15,0-33-13 1,0 33-19-16,0 0-9 0,0 3-1 16,0 14-2-16,-6 9 3 15,-4 3 3-15,2 7-2 16,1 1 1-16,-1 1-2 16,-2-1 0-16,2-3 0 15,-4-1 0-15,1-3-4 16,0-2-11-16,-1-4-31 15,3-6-4-15,3-7-18 16,2-5-52-16,2-6-28 16,2 0-23-16,0-17-162 0</inkml:trace>
  <inkml:trace contextRef="#ctx0" brushRef="#br1" timeOffset="-156812.12">8347 6808 610 0,'0'0'146'16,"0"0"-66"-16,0 0 0 15,0 0-12-15,0 0-15 16,0 0-21-16,3-31-20 16,14 24-7-16,8 1-4 15,5 2 1-15,-2 3-2 16,2 1 0-16,-8 0-1 15,-4 0-9-15,-5 3-28 16,-2 5-70-16,-5 2-14 16,-4 0-85-16,-2-1 28 0</inkml:trace>
  <inkml:trace contextRef="#ctx0" brushRef="#br1" timeOffset="-156590.1">8235 6994 561 0,'0'0'82'0,"0"0"-23"0,0 0 1 16,0 0-10 0,0 0-15-16,0 0 16 15,67 10 7-15,-22-10-40 0,4 0-6 16,-1 0-12-16,-6 0-25 15,-8-1-186-15,-7-2-258 16</inkml:trace>
  <inkml:trace contextRef="#ctx0" brushRef="#br1" timeOffset="-155975.04">8887 6670 732 0,'0'0'44'16,"0"0"43"-16,0 0 25 15,0 0-32-15,0 0-33 16,0 0 9-16,-30-32-1 0,30 32-12 16,0 0-30-16,0 0 5 15,0 0-12-15,0 0-6 16,0 0 0-16,0 0-1 15,5 10 1-15,14 5 0 16,9 4 1-16,4 2 3 16,5-1-1-16,3-1-2 15,-2-1 0-15,0 1 1 16,-2-1-2-16,-4-1 0 16,-4-2 0-16,-6 1-1 15,-3-2 1-15,-5 0 0 16,-5-2 0-16,-2 0 2 15,-2 0-4-15,-4 1 0 16,-1 1 2-16,0-2-1 16,0 2 1-16,-11 1 0 0,-9 2 1 15,-10 0 1-15,-11 3 1 16,-10-1-3-16,-14 2 3 16,-9 0-1-16,-2 2-2 15,3 2-6-15,10 1-46 16,11 0-97-16,18-8-149 15,13-7-361-15</inkml:trace>
  <inkml:trace contextRef="#ctx0" brushRef="#br1" timeOffset="-154146.83">10192 6754 769 0,'0'0'57'0,"0"0"23"16,0 0-3-16,0 0-35 15,0 0-34-15,0 0-8 16,0 0-6-16,-2-14 6 0,31 23 1 16,16 1 11-16,10-2 4 15,20-1-10-15,12-4-2 16,14-1 0-16,2-2-1 15,-5 0 6-15,-20 1-8 16,-23 1 0-16,-24-2-1 16,-18 0-3-16,-13 0-10 15,-2 0-34-15,-28 0 13 16,-15 0-47-16,-13 0-147 16,-7 0-130-16</inkml:trace>
  <inkml:trace contextRef="#ctx0" brushRef="#br1" timeOffset="-153864.22">10290 6855 603 0,'0'0'142'16,"0"0"-124"-16,0 0 43 15,0 0-34-15,0 0-19 16,0 0 19-16,59 13 5 16,-13-11 6-16,10 1-16 15,12-1-11-15,4-2-5 16,5 5-3-16,-8 1 0 0,-14 3-3 16,-12-2-4-16,-14 0-53 15,-10-5-122-15,-9-2-75 16</inkml:trace>
  <inkml:trace contextRef="#ctx0" brushRef="#br1" timeOffset="-153412.43">11008 6696 624 0,'0'0'113'0,"0"0"-23"16,0 0 21-16,0 0-47 15,0 0-48-15,0 0-1 16,5-14-9-16,14 14-1 15,-4 0 2-15,3 4-4 16,-3 5 1-16,-1 4-1 16,0 2 3-16,-1-1 3 15,1 3-3-15,-1-1 1 16,-2 2 0-16,1-1-3 0,-2 5-2 16,-2-4 1-16,-4 0-3 15,-3-1 4-15,-1-2-4 16,0 2 5-16,-8 0 0 15,-19 2-1-15,-11 0 5 16,-11-2-7-16,-10 5-2 16,2 0-6-16,6-2-36 15,8 2-70-15,13-7-104 16,14-4-203-16</inkml:trace>
  <inkml:trace contextRef="#ctx0" brushRef="#br1" timeOffset="-150103.16">12624 6690 88 0,'0'0'85'16,"0"0"-30"-16,0 0-13 16,0 0 43-16,0 0 8 15,0 0-38-15,0 0-14 16,29-38-6-16,-27 32 16 15,0 1-2-15,1-1 9 16,-1 2-1-16,-2-3-6 16,0 2 7-16,0 0-28 0,0-2 10 15,0 4-6 1,0-3-2-16,0 3-12 0,0-4 4 16,-2 1-7-1,-3 2 6-15,-3 0-8 0,1 3 5 16,-5-1-6-16,-4 2-1 15,-5 0-8-15,-4 13-1 16,-1 5-4-16,4 1 10 16,-1 3 2-16,3 0 1 15,3-3-3-15,4 0 2 16,4-2-7-16,2-2-1 16,5 2-3-16,0 1 5 15,2 0-3-15,0 2-2 16,0 0 7-16,9 1-5 15,3-2 0-15,3-2 2 0,3-2-4 16,-2-3 4 0,2-4-3-16,0-3-2 0,4-3 7 15,1-2-6 1,3 0 3-16,0 0 0 0,1-8-3 16,0-9 0-16,-3-3 1 15,-1-4 0-15,-1-2 0 16,-3-1-2-16,-2-1 0 15,0-4 0-15,-4 0 0 16,-4 1 1-16,-3-2-1 16,-4 3 0-16,-2 1 0 15,0 6-2-15,-9 5 2 0,-10 1-4 16,-7 8-8-16,-3 6-5 16,-4 3-18-16,-3 0-36 15,4 9-13-15,1 9-69 16,4 3-39-16,5-1-40 15</inkml:trace>
  <inkml:trace contextRef="#ctx0" brushRef="#br1" timeOffset="-149731.15">12467 6815 239 0,'0'0'316'0,"0"0"-253"15,0 0 60-15,0 0-60 16,0 0-31-16,0 0 5 16,37-38 1-16,-19 30 4 15,0 2-10-15,-6 5-8 16,-3 1-12-16,-3 0-11 15,3 0 6-15,-2 2-4 16,-2 8 0-16,2 2 3 16,0 4-4-16,-2-1 5 15,4 2-3-15,-1 1-2 16,3 0 1-16,1 2-2 16,-2-1 3-16,3-1-4 15,0-4-3-15,0-2-2 0,4-4-58 16,2-5-90-16,2-3-100 15</inkml:trace>
  <inkml:trace contextRef="#ctx0" brushRef="#br1" timeOffset="-149413.1">13141 6770 725 0,'0'0'102'16,"0"0"-27"-16,0 0-26 15,0 0-40-15,0 0-1 16,0 0 10-16,61-4-1 15,-32 4-13-15,-1 0-4 16,0 0 0-16,-4 3-11 16,-3 2-27-16,-8 1-77 15,-6 0-42-15,-4 1-16 0,-3-3-280 16</inkml:trace>
  <inkml:trace contextRef="#ctx0" brushRef="#br1" timeOffset="-149250.28">13014 6886 301 0,'0'0'333'0,"0"0"-259"15,0 0-55-15,0 0 8 16,0 0-13-16,126 6-11 16,-71-6-3-16,1 0 0 15,-3 0-49-15,-7 0-144 16</inkml:trace>
  <inkml:trace contextRef="#ctx0" brushRef="#br1" timeOffset="-148613.25">14041 6565 659 0,'0'0'80'15,"0"0"-8"-15,0 0-22 16,0 0-34-16,-86-20-1 16,71 20 15-16,-1 0-10 0,4 0-5 15,-1 4-8-15,4 7 9 16,0 3-13-16,3 0 5 15,0 2-6-15,3 1 6 16,-1 2-6-16,1 1 0 16,1-1-2-16,1 1 4 15,-1-1 0-15,-1 0-4 16,-3-2 0-16,-6-1-1 16,-3 0 1-16,-6 1 2 15,-5-3-2-15,-1-3 1 16,2-4-1-16,3-3 1 15,3-4-2-15,7 0 1 0,5 0 0 16,5 0 4 0,2-7 4-16,0-3-1 0,7 1-7 15,9-1-4-15,0 4 3 16,0 2 1-16,1 2 0 16,-5 2-1-16,1 0 3 15,-4 0-4-15,-3 6 1 16,-3 5-6-16,-3 8 7 15,0 3 0-15,0 7 1 16,-1 2 5-16,-7 1-5 16,0-1 0-16,1-3 3 15,3-3-4-15,2-2 5 0,2-3-5 16,0-6 1-16,0-4 2 16,2-3-3-16,14-3-1 15,5-4-38-15,4 0-124 16,5 0-151-16</inkml:trace>
  <inkml:trace contextRef="#ctx0" brushRef="#br1" timeOffset="-147487.18">14461 6802 514 0,'0'0'190'16,"0"0"-123"-16,0 0 15 15,0 0-37-15,0 0 11 16,0 0-5-16,-34-69-22 16,16 63 6-16,-5 2-19 15,-1 2-1-15,-4 2-8 16,0 0-7-16,3 6 4 16,2 7-4-16,4 4 0 15,2 0 1-15,8 2-1 16,1-4 0-16,5 1-3 15,3-1 0-15,0-2 2 16,0-4-1-16,0-4 1 16,3-2 2-16,11-3 0 0,0 0 1 15,4 0 3-15,3-13-4 16,0-1 1-16,1-3-2 16,0 0 1-16,-4 2 1 15,0 2-1-15,-6 4-1 16,-3 7 0-16,-3 2 2 15,0 0-4-15,-1 0 1 16,-1 8-2-16,2 6 1 16,-6 3 3-16,0 4-1 15,0 3 1-15,0 1 1 0,0 3-2 16,-10-1 0-16,2-3 0 16,2-3 0-16,-3-2 0 15,3-5 1-15,5-2-4 16,-1-7-7-16,2 0-8 15,0-4-16-15,2-1-9 16,11 0 18-16,2 0 8 16,3 0-14-16,-2-6 20 15,1-1 10-15,-4 0-1 16,0 2 2-16,-5-1 0 16,-5 2 20-16,3 2 13 15,-4 0-2-15,-2 2 4 16,0 0-12-16,0 0-1 15,0 0-7-15,0 0-11 16,0 0 0-16,0 9 1 0,0 11-1 16,-8 4 25-16,5 2-16 15,0 0-3-15,-1-3-6 16,4-2-2-16,0-2 5 16,0-4-2-16,10-3-2 15,5-6 3-15,0-4-3 16,4-2 4-16,4 0-1 15,0-11-3-15,2-6 5 16,0-4-6-16,-7-1 0 16,-4-2-1-16,-3 0-1 15,-9 2-1-15,-2 7-3 16,0 4-12-16,-4 8-7 0,-19 3-28 16,-6 0-9-1,-3 0-8-15,0 12-47 0,8 2-61 16,5-1-106-16</inkml:trace>
  <inkml:trace contextRef="#ctx0" brushRef="#br1" timeOffset="-147223.22">14908 7175 797 0,'0'0'47'0,"0"0"25"0,0 0 1 16,0 0-47-16,0 0-7 15,0 0-3-15,-14-10-12 16,12 10-4-16,-2 0-6 16,-2 6-7-16,-4 8 10 15,-1 3-14-15,3 1-37 16,2 0-81-16,5-6-46 15,1-4-36-15</inkml:trace>
  <inkml:trace contextRef="#ctx0" brushRef="#br1" timeOffset="-146602.58">15583 7011 726 0,'0'0'54'16,"0"0"21"-16,0 0 21 15,0 0-49-15,0 0-17 16,-92-58-12-16,77 58-5 16,-4 0-12-16,-1 0 8 15,-1 0-2-15,1 5 3 16,-1 2-8-16,4 0 1 15,2 2-3-15,0-4 0 16,7 1 3-16,2-2-2 16,2-1-1-16,4 0 0 15,0-3 1-15,0 0 0 0,0 0 1 16,10 0 1-16,10 0-1 16,5 0 6-16,0-3-7 15,1-4 0-15,-4 2 0 16,-4 4-1-16,-6 1 0 15,-3 0 0-15,0 0-1 16,-4 3-1-16,0 8-1 16,0 3-2-16,-5 5 1 15,3 2 3-15,-2 4 1 16,-1 2 0-16,0 3 2 0,0 0 6 16,0 0 1-16,-4-2-4 15,1-4 9 1,1-5-11-16,1-4 2 0,1-8 0 15,0-2-4-15,0-5 3 16,0 0 13-16,0 0 17 16,4-8 7-16,14-13-35 15,6-6-4-15,2-4-2 16,0-2 0-16,2-1-8 16,5 0-10-16,-1 2-27 15,-2 9-33-15,-7 7-19 16,-7 12-68-16,-9 4-57 15,-7 0-395-15</inkml:trace>
  <inkml:trace contextRef="#ctx0" brushRef="#br1" timeOffset="-146331.42">15835 7254 506 0,'0'0'375'16,"0"0"-242"-16,0 0-77 15,0 0-22-15,0 0-20 0,0 0-1 16,0-2-13-16,0 6 0 16,0 8-3-16,0 6 1 15,0 4-1-15,0 3 3 16,-5 0-16-16,-1 0-23 15,-1-1-60-15,0-3-87 16,7-4-56-16</inkml:trace>
  <inkml:trace contextRef="#ctx0" brushRef="#br1" timeOffset="-145678.02">16665 7129 469 0,'0'0'243'16,"0"0"-179"-16,0 0 21 15,0 0 4-15,0 0-49 16,0 0-1-16,-10-72-18 15,-6 68-17-15,-10-2-4 16,-5 4-1-16,-3 2 1 16,-2 0 0-16,5 0 0 15,7 2 1-15,4 8-1 16,8-2-2-16,5 4 1 0,6-1 1 16,1 0-3-16,0-3 3 15,7 0 0-15,4-3 6 16,7-3-5-1,2-2 1-15,2 0-2 0,5 0 1 16,0-2-3-16,-4-8 3 16,0-2-1-16,-3 2 3 15,0-1-2-15,-4 4 3 16,-6 2 0-16,-6 4 1 16,-1 1 1-16,-1 0-6 15,0 3-2-15,1 12 0 16,-2 6 4-16,2 2-2 15,-3 3 2-15,0 3-1 0,0 0 0 16,0 4-1 0,0-1 0-16,0-2 4 0,-4-4-4 15,-1-7 1-15,0-3 0 16,4-8 2-16,1-4-1 16,0-2 1-16,0-2 1 15,0 0 19-15,12 0 4 16,6-11-23-16,6-5-3 15,4-2-1-15,8-4-1 16,7 0-13-16,5-1-40 16,0 4-92-16,-5 5-136 15,-8 7-288-15</inkml:trace>
  <inkml:trace contextRef="#ctx0" brushRef="#br1" timeOffset="-145222.35">16987 7397 744 0,'0'0'108'16,"0"0"10"-16,0 0-68 0,0 0-25 15,0 0-13 1,0 0-5-16,80-17 8 16,-67 17-5-16,-1 0 2 15,-3 0-7-15,-3 0-4 0,-1 6-1 16,-2 3 0-16,-2 2 0 16,0 0-1-16,-1 3 4 15,0 0-3-15,-2 2 0 16,-16-3 0-16,-2 3 13 15,-5-3-6-15,-2 0 1 16,-2-5-2-16,4-1-5 16,6-2-1-16,6-2 0 15,8-2 3-15,5 1-2 16,0-2 4-16,13 1-1 0,20-1 3 16,13 2-6-1,15 1 0-15,7 2-1 0,5-2-29 16,2 3 13-16,0-6-97 15,-9 0-211-15</inkml:trace>
  <inkml:trace contextRef="#ctx0" brushRef="#br1" timeOffset="-144667.42">17799 7061 783 0,'0'0'98'0,"0"0"49"16,0 0-74-16,0 0-12 15,0 0-19-15,0 0-3 16,66-64-17-16,-51 64-8 15,5 0-6-15,3 0-6 16,-2 7-2-16,-5 6 0 16,-6 1-3-16,-3 0 1 15,-7 3-2-15,0 0-3 0,0 2 6 16,-17 0-2 0,-3 0 1-16,-3-3 2 0,-1-3 0 15,5-1 0-15,7-2 0 16,3-4 0-16,3 3 3 15,3-1-3-15,2 1 0 16,1 1 0-16,0 2 1 16,0 3 3-16,0 0-4 15,0 0 2-15,0 1-6 16,0 3 9-16,0 0-9 16,0 2 4-16,0 1 0 15,0 3 1-15,0-1-1 16,0-2 3-16,-3-3-6 0,-9-3 1 15,-9-4 2 1,-12-2 0-16,-15-2 1 0,-8-6-4 16,-3-1-4-1,1-1-75-15,9 0-94 0,7-12-290 16</inkml:trace>
  <inkml:trace contextRef="#ctx0" brushRef="#br1" timeOffset="-141712.83">12612 7422 358 0,'0'0'202'15,"0"0"-147"-15,0 0 53 16,0 0-17-16,0 0-17 16,0 0 32-16,7 6-36 15,-7-6-29-15,0 0-1 16,0 0-11-16,0 0-11 15,-4 0-1-15,-22 4-12 0,-11 1 3 16,-11 3-8-16,2 1-1 16,3 1 1-16,9-4 0 15,8 2 0-15,13-5 0 16,7 2 0-16,4-2-4 16,2 0-2-16,0 2-10 15,2 2 15-15,13 0 0 16,2 1 1-16,6-2 2 15,-1 0-1-15,1-1 1 16,2-2 0-16,0 3 1 16,2 2-3-16,-3 1 0 15,-2 1 0-15,-1 4-4 16,-9-4 4-16,-4 2 0 16,-8 0 0-16,0-3-1 15,-8 2 1-15,-14 1 0 0,-12 1 4 16,-4-4 2-16,2-1-6 15,2-1 0-15,7-3 2 16,8 1-1-16,8-4-1 16,7-1 0-16,4 0-1 15,0 0-1-15,0 1 2 16,0 2-6-16,15-2 4 16,12 1 2-16,3-1 5 15,3 2-5-15,-1 0-1 16,0 2 0-16,-1-1-45 15,-3 2-44-15,1 1-98 16,0-2-129-16</inkml:trace>
  <inkml:trace contextRef="#ctx0" brushRef="#br1" timeOffset="-141445.89">13083 7645 848 0,'0'0'58'0,"0"0"-7"16,0 0 7-16,0 0-46 0,0 0-2 16,0 0 5-16,45-7-9 15,-19 7 4-15,1 0-9 16,0 2 0-16,-4 6-1 15,-2-2-55-15,-4 1-122 16,-6-3-1-16,-9 2-138 16</inkml:trace>
  <inkml:trace contextRef="#ctx0" brushRef="#br1" timeOffset="-141292.16">12988 7814 582 0,'0'0'35'0,"0"0"-30"0,0 0 7 16,83 7-7-16,-26-7-5 15,5 0-44-15,7 0-236 16</inkml:trace>
  <inkml:trace contextRef="#ctx0" brushRef="#br1" timeOffset="-140745.36">13802 7611 756 0,'0'0'66'0,"0"0"-14"16,0 0 7-1,0 0-49-15,0 0 9 0,0 0 9 16,-76-4-2-16,61 15 8 15,1 2-10-15,1 1-9 16,3 1-3-16,7 2-4 16,1-1 0-16,2 4 8 15,0-1-9-15,0 1 1 16,3 2-2-16,2-3-4 16,1-1 3-16,-3-2-5 15,-3 0 1-15,0-2-1 0,0-1 2 16,-5 2-1-1,-16-3 1-15,-1-1-2 16,-1-2 1-16,4-3-1 0,6-4 0 16,8-2 0-16,3 0 2 15,2 0-1-15,0 0 0 16,0 0 5-16,2-2-6 16,9-2-5-16,2 1 4 15,-1 1 0-15,-1 2-2 16,-3 0 2-16,0 0 1 15,-2 0-5-15,-2 2 5 16,1 7-1-16,-2 3-4 16,-2 5 3-16,-1 4 0 15,0 4-1-15,0 1-8 16,0-2-8-16,0-1-9 0,0-6-5 16,0-5-62-16,0-3-68 15,0-5-29-15,14-2-14 16</inkml:trace>
  <inkml:trace contextRef="#ctx0" brushRef="#br1" timeOffset="-140346.33">13981 7949 485 0,'0'0'174'0,"0"0"-14"16,0 0-55-16,0 0-23 15,0 0-29-15,0 0-13 16,16-57 17-16,-16 57-16 15,0 0-9-15,0 0-17 0,0 0-1 16,0 0-14 0,-6 3 0-16,-3 13 1 0,0 5 3 15,5 1-1-15,-2 2 4 16,6-2-5-16,0-2 0 16,0-1 0-16,4-5-2 15,7-6 2-15,1-2-1 16,3-6 4-16,7 0 3 15,2-2-7-15,4-16 2 16,1-6-3-16,-6-3 2 16,-2-4-3-16,-7-1 1 15,-7 1-4-15,-5 4-3 16,-2 5-15-16,0 10 5 16,-11 7-18-16,-11 5-23 0,-6 0-8 15,-4 8-11 1,3 9-46-16,4 1-36 0,9 0-53 15,9 1-251-15</inkml:trace>
  <inkml:trace contextRef="#ctx0" brushRef="#br1" timeOffset="-140047.31">14326 8065 821 0,'0'0'87'16,"0"0"-20"-16,0 0 27 0,0 0-58 16,0 0-2-16,0 0 20 15,-3-45-22-15,3 45 6 16,0 0-15-16,0 0-15 16,0 0-2-16,0 0-6 15,0 0-7-15,-2 15-1 16,-1 4 5-16,0 5 2 15,-2 2-1-15,-1-4-10 16,2 1-12-16,0-2-29 16,1-4-5-16,1-3-28 0,2-4-78 15,0-6-129 1</inkml:trace>
  <inkml:trace contextRef="#ctx0" brushRef="#br1" timeOffset="-139740.22">14748 7870 819 0,'0'0'82'0,"0"0"1"15,0 0-9-15,0 0-35 16,0 0 2-16,0 0-15 15,0-12-7-15,0 12-6 16,0 0-13-16,0 0 0 0,0 9-5 16,0 10 3-16,-3 9 1 15,-4 3 1-15,0 3-2 16,-3 2 0-16,2 0-26 16,1-5-38-16,-2-3-15 15,-1-9-84-15,3-7-36 16,1-7-199-16</inkml:trace>
  <inkml:trace contextRef="#ctx0" brushRef="#br1" timeOffset="-139182.28">14982 7833 882 0,'0'0'89'16,"0"0"11"-16,0 0-54 16,0 0 1-16,0 0-14 15,0 0-19-15,49-26 7 16,-34 26-9-16,1 0-3 16,-2 0-3-16,-1 3-4 15,-4 4-4-15,-3 5 2 16,-3 2-3-16,-3 3 2 0,0 1-3 15,0 1 4 1,-4-1 0-16,-6 2 0 0,-4-2-1 16,0 1 1-16,-2-2 0 15,2-3 0-15,4 3 0 16,4-5 0-16,3-1 0 16,3-1 2-16,0 0-2 15,0 1 0-15,0 0 0 16,0 2 3-16,3-1-3 15,0-2 0-15,4 2 0 16,-4-1 1-16,0 3 0 16,0-1 1-16,0-1-1 0,2 0 3 15,1 0-3 1,0-5 2-16,-5-2 0 0,2-2-1 16,-3-3 2-16,0 0-4 15,0 2 0-15,0-2-3 16,-21 3-1-16,-4-3 2 15,-2 0-3-15,7 0-48 16,6 0-19-16,5 2-71 16,6-2-112-16,3 0-178 15</inkml:trace>
  <inkml:trace contextRef="#ctx0" brushRef="#br1" timeOffset="-138929.4">15431 8332 972 0,'0'0'110'0,"0"0"-17"16,0 0-51-16,0 0-42 15,0 0-21-15,0 0 21 16,-48 63-1-16,11-26 0 16,-5 1-15-16,-7-2-123 15,4-9-186-15</inkml:trace>
  <inkml:trace contextRef="#ctx0" brushRef="#br1" timeOffset="-136012.37">16684 8177 589 0,'0'0'106'15,"0"0"11"-15,0 0-61 16,0 0-23-16,0 0 35 16,0 0-45-16,10-49 7 15,-10 39 21-15,0-1-27 16,0 1 11-16,0 0-10 16,0-2 0-16,0 1-4 15,-4 1-17-15,-10-1 0 16,-4 0 6-16,-1 2-10 0,-5 4 0 15,-1 2 1-15,-2 3 2 16,-1 0-6 0,-1 3 5-16,-2 11-2 0,0 1 0 15,7 3-3-15,3 2 3 16,4-1 0-16,8-2 0 16,5-3-4-16,4-1 6 15,0-4-2-15,0-1 0 16,0-3-2-16,0-1 1 15,10-1 2-15,8-3-1 16,6 0 7-16,5 0-7 16,0 0 0-16,3-7-4 15,-2-6-11-15,-4 2-5 0,0-3-18 16,-6 2-2-16,-3 2 3 16,-1 0-2-16,-4 3-6 15,-5-1 16-15,1 4-10 16,-3 1 33-16,-4 0 5 15,2 2-1-15,-1-2-9 16,-1 2-14-16,1-2-13 16,-1 1-40-16,1 2-33 15,1 0 53-15,-2 0 1 16,3 0 18-16,1 0-5 16,-2 0-28-16,3 0 59 15,-2 3-1-15,1 0 10 16,-2-1 4-16,-2-1 1 15,2-1 6-15,-3 0 16 0,0 0 48 16,0 0-2-16,0 0-5 16,0 0 4-16,0 0 28 15,0 0-26-15,0 0-14 16,0 0-5-16,0 0 5 16,0 0-11-16,0 0-7 15,0 0-9-15,0 0 2 16,0 0-4-16,0 0-18 15,0 0 4-15,0 0-12 16,0 7-2-16,0 2-1 16,-5 5 2-16,-3 6 11 15,-1 2-4-15,3 0 4 16,-1 4 7-16,2 1-8 0,1 1-1 16,1 2 2-16,0-1-7 15,-2 2 10-15,0-1-9 16,0 1 0-16,0-3 0 15,1 1-3-15,-1-3-1 16,4-2 2-16,-2-3 0 16,3-9-3-16,0-1 2 15,0-5-2-15,0-3 2 16,0-2-1-16,0 0 1 16,0 1 2-16,0-2-3 15,0 0 10-15,0 0 2 16,3 0 5-16,9-10-16 0,4-4-1 15,2-2-1-15,3-2 0 16,3-1-1-16,3 2-1 16,1 0 0-16,0 3-13 15,-1 3-17-15,-7 7-48 16,-7 4-46-16,-13 0-82 16,0 0-135-16,-12 8-88 15</inkml:trace>
  <inkml:trace contextRef="#ctx0" brushRef="#br1" timeOffset="-135571.49">16992 8528 695 0,'0'0'81'15,"0"0"-3"-15,0 0 21 16,0 0-48-16,0 0 1 16,0 0-4-16,-7 0-5 15,5 0-22-15,-1 3-9 16,-1-1-8-16,-3 3-2 16,-1 2 3-16,1 2-5 15,0-1 3-15,3 2 2 16,0 0-4-16,1 0 2 15,3 1 0-15,0-2-1 16,0-1-1-16,0-4 3 0,10-1 0 16,2-1 4-16,6-2-1 15,2 0-1-15,1-3 1 16,2-13-5-16,-3-1 2 16,-4-1-4-16,-5 0 3 15,-1 1-3-15,-7 5-12 16,-3 0-15-16,-3 4-25 15,-17 4-35-15,-5 3-48 16,-3 1-43-16,0 0-41 16,5 0-309-16</inkml:trace>
  <inkml:trace contextRef="#ctx0" brushRef="#br1" timeOffset="-135236.35">17519 8168 945 0,'0'0'87'15,"0"0"-23"-15,0 0-24 16,0 0-30-16,0 0-9 16,0 0 3-1,42-3-4-15,-16 3 1 0,1 0-1 16,-1 5 0-16,-2-2-35 16,-4 0-22-16,-5-3-46 15,-6 1-32-15,-7-1 0 16,-2 0-87-16</inkml:trace>
  <inkml:trace contextRef="#ctx0" brushRef="#br1" timeOffset="-135069.08">17422 8235 563 0,'0'0'116'0,"0"0"-57"15,0 0-17-15,0 0-13 16,0 0-1-16,0 0-4 15,60 41-11-15,-10-37-13 16,7-2-40-16,3 1-181 16,4-3-266-16</inkml:trace>
  <inkml:trace contextRef="#ctx0" brushRef="#br1" timeOffset="-134114.78">18282 8165 613 0,'0'0'98'0,"0"0"16"15,0 0-29-15,0 0-21 16,0 0-34-16,0 0 0 15,-52-41-17-15,36 41-5 16,-2 0 2-16,-3 0-6 16,2 0 1-16,-2 11 1 0,2 2-6 15,2 0 0 1,4 2 0-16,2-3 1 0,4-1 0 16,4 0 0-1,3-3-1-15,0 0 0 0,0-3-1 16,3-1 1-16,10-3 2 15,5-1-1-15,4 0 4 16,2 0-4-16,2-10-1 16,2-3 0-16,-1-1-2 15,-3 0 2-15,-3 0 0 16,0 6 1-16,-5 2-1 16,-4 6 4-16,-2 0-4 15,-1 0 0-15,-3 0-3 16,-1 11 3-16,-3 3 0 0,-2 5 0 15,0 1 4-15,0 2-4 16,-5 0 3-16,-3-1 0 16,-4 4 1-16,3 2 4 15,2 0-3-15,-3 1-1 16,7 1 13-16,-3-3-8 16,3-2-4-16,-1-6 2 15,1-5-5-15,3-5-1 16,0-5-1-16,0-3 2 15,0 0-1-15,0 0 5 16,0 0 4-16,5 0 5 16,16-13-15-16,3-2 1 15,4-1-1-15,-1 3 1 16,-5 3-3-16,-2 4 2 16,-8 1 0-16,-3 5 0 0,-7 0-2 15,2 0-1-15,-4 0 1 16,2 0-2-16,-2 0 2 15,0 8 1-15,0 4 1 16,0 2 2-16,0 2 1 16,3 2 0-16,2 4 2 15,4-1 5-15,2 0 1 16,2-3 3-16,-1 0-1 16,3-4-7-16,-5-5-1 15,1-4-2-15,0-2 4 16,2-3-1-16,3 0 15 15,0 0-9-15,1-12-1 0,-2-2-5 16,-1-2-4-16,-3-2 2 16,-5-1-4-16,-6 0-2 15,0 2-2-15,-4 3-11 16,-20 5-12-16,-3 2-16 16,-9 4-15-16,2 3-33 15,2 0-36-15,10 0-118 16,9 0-79-16</inkml:trace>
  <inkml:trace contextRef="#ctx0" brushRef="#br1" timeOffset="-133681.45">19416 8207 731 0,'0'0'105'0,"0"0"-22"16,0 0-35-16,0 0-42 0,0 0-2 15,0 0 6-15,-72-8 11 16,46 16-7-16,-3 4 8 16,4 4-8-16,1 2-3 15,3 3 4-15,0-1-9 16,5 1-1-16,4 2 0 16,3 0 0-16,6-1 7 15,3 1 1-15,0-2-6 16,3-1-2-16,11-2 1 15,9-2-3-15,4-5-1 16,4-2-2-16,4-4-28 16,-2-5-37-16,-1 0-131 15,-6-6-126-15</inkml:trace>
  <inkml:trace contextRef="#ctx0" brushRef="#br1" timeOffset="-133478.02">19140 8311 744 0,'0'0'87'0,"0"0"-28"16,0 0-18-16,0 0-40 16,0 0 6-16,115 14 0 15,-58-4-5-15,1 0-4 16,-3-4-32-16,-7-4-194 15,-12-2-303-15</inkml:trace>
  <inkml:trace contextRef="#ctx0" brushRef="#br1" timeOffset="-132983.4">19998 8249 486 0,'0'0'365'0,"0"0"-306"16,0 0 10-16,0 0-46 16,0 0-18-16,0 0 0 15,-46-16 5-15,34 23 7 0,-2 6 8 16,0 0 6-16,0 3-14 15,6-2-3-15,-2 3 8 16,4-3-17-16,3 1 5 16,3 1 2-16,0 4-5 15,0-1 1-15,9 1-1 16,7-1-4-16,5-4 7 16,0-4-6-16,3-3 4 15,0-6-3-15,1-2 1 16,-1 0-1-16,2-4 0 0,-3-11-4 15,1-6 6-15,0-4-7 16,-4-4 4-16,-3 0-4 16,-1-5-3-16,-5 2 2 15,-5 2-14-15,-6 5-4 16,0 7 4-16,-16 5-14 16,-18 6-24-16,-7 7-30 15,-5 0-55-15,1 0-31 16,4 9-23-16,5 2-273 15</inkml:trace>
  <inkml:trace contextRef="#ctx0" brushRef="#br1" timeOffset="-132683.15">19867 8358 741 0,'0'0'129'0,"0"0"-35"16,0 0-36-16,0 0-35 16,0 0 4-16,94-19-1 15,-66 19-4-15,-1 0-8 16,-2 0-2-16,-8 2-7 16,0 8-5-16,-9 4-3 15,-5 3 2-15,-1 1-2 16,-2 2 1-16,0 2 2 15,0 0-9-15,0-3 3 0,-2-1-10 16,2 1-14-16,0-3-37 16,0-5-90-16,3-7-155 15</inkml:trace>
  <inkml:trace contextRef="#ctx0" brushRef="#br1" timeOffset="-131879.35">20748 8307 353 0,'0'0'489'0,"0"0"-489"16,0 0-8-16,-43 81 8 16,16-47 0-16,-1-3-74 15,1-6-160-15</inkml:trace>
  <inkml:trace contextRef="#ctx0" brushRef="#br1" timeOffset="-131491.05">21528 8114 913 0,'0'0'70'0,"0"0"22"15,0 0-44-15,0 0-38 16,0 0-10-16,0 0-11 0,-4 6 9 15,-8 17 1-15,0 5 2 16,-4 4 4-16,6 3-5 16,-3 3 1-16,4 0 0 15,1 1 2-15,0 1-5 16,-2-3 2-16,-2-3-19 16,4-6-1-16,-4-6-36 15,0-8-56-15,-3-6-48 16,2-8-63-16</inkml:trace>
  <inkml:trace contextRef="#ctx0" brushRef="#br1" timeOffset="-131218.47">21521 8095 828 0,'0'0'7'16,"0"0"79"-16,0 0-2 16,0 0-34-16,0 0-37 15,0 0-6-15,53-70-7 16,-24 68 1-16,-1 2-1 16,-2 0 0-16,-4 2 0 15,-4 9-1-15,-2 2-8 16,-4 1-53-16,-3 4-109 15,-3-4-7-15,-6 1-69 0</inkml:trace>
  <inkml:trace contextRef="#ctx0" brushRef="#br1" timeOffset="-131008.93">21443 8235 592 0,'0'0'65'16,"0"0"41"-16,0 0-36 16,0 0-19-16,0 0-16 15,0 0-1-15,14 45 2 16,32-35-3-16,10 1-24 0,4-1-9 16,-7-1-104-16,-7-7-215 15</inkml:trace>
  <inkml:trace contextRef="#ctx0" brushRef="#br1" timeOffset="-129907.54">22071 8122 786 0,'0'0'87'0,"0"0"-3"15,0 0-6-15,0 0-52 16,0 0-11-16,0 0 5 15,23-10-17-15,8 10-2 16,7 0 1-16,0 0-2 16,-2 0-1-16,-2 3-16 15,-6 4-95-15,-4-1-51 0,-10-2-80 16,-6-3-243-16</inkml:trace>
  <inkml:trace contextRef="#ctx0" brushRef="#br1" timeOffset="-129711.13">22028 8224 750 0,'0'0'93'16,"0"0"-31"-16,0 0-16 16,0 0-43-16,0 0 12 15,79 5-2-15,-36-1-12 16,-1 1-1-16,-7 0-8 15,-4-1-134-15,-5-1-80 16,-1-3-308-16</inkml:trace>
  <inkml:trace contextRef="#ctx0" brushRef="#br1" timeOffset="-128722.68">22994 8054 663 0,'0'0'90'0,"0"0"29"15,0 0-62-15,0 0-17 16,0 0-11-16,0 0-12 15,2-39 20-15,-2 30-13 16,0 1-13-16,-2-1 35 16,-10 1-42-16,-7 5 17 15,-8 3-16-15,-4 0-2 0,-5 3-1 16,0 12-1-16,3 7-1 16,7-1 1-16,6 1-1 15,11-5-2-15,3 0 0 16,6-5-3-16,0 1 0 15,6-4 0-15,11-3 5 16,5-5 1-16,5-1-1 16,0 0-3-16,1-4-2 15,-4-10-8-15,-1-2 11 16,-3-2 0-16,0-2 2 16,-7 2 0-16,-1 1 0 15,-3 8 0-15,-6 4 6 16,-3 5 6-16,0 0-1 15,0 0-11-15,0 0 0 0,0 5-7 16,0 10-16 0,0 8 23-16,0 7-3 0,-5-1 8 15,2 2-5-15,2-3 0 16,-2 0 0-16,3 1 0 16,0 0 2-16,0-2-2 15,-1-2 0-15,-1-1 2 16,2-7-2-16,0-3 0 15,0-7 0-15,0-2 3 16,0-4-3-16,0-1 5 16,0 0 7-16,0 0 2 15,0 0 12-15,9-9-6 16,5-8-18-16,5-1-3 0,0 0 1 16,5-3-1-16,1 1-8 15,4 1-29-15,1 4-27 16,-3 5-56-16,1 4-129 15,-7 5-170-15</inkml:trace>
  <inkml:trace contextRef="#ctx0" brushRef="#br1" timeOffset="-128190.39">23203 8372 838 0,'0'0'141'0,"0"0"-38"15,0 0-47-15,0 0-22 16,0 0 1-16,0 0-15 15,6 1-15-15,5-1 0 16,-2 0-4-16,3 0 0 16,-2 0-2-16,3 0 2 15,-2 0-1-15,-3 0 0 16,2 5-9-16,-4 0 9 16,0 2-1-16,-2 1-2 0,-2 0 2 15,-2 1-2-15,0 3-5 16,0 0 7-16,-6 2-1 15,-6 0 2-15,-6-2 1 16,-2-1 2-16,1 0 8 16,1-1-5-16,6-7 1 15,5 1 8-15,4-2-14 16,3-1 8-16,0 1-3 16,0-2-3-16,0 0 21 15,4 0-11-15,20 0-12 16,12 0 3-16,10 0-4 15,5 0 0-15,-1 0-36 0,-3 0-52 16,-7 0-25 0,-6-5-151-16,-14 1-171 0</inkml:trace>
  <inkml:trace contextRef="#ctx0" brushRef="#br1" timeOffset="-127454.72">24140 7928 593 0,'0'0'115'16,"0"0"-6"-16,0 0-20 15,0 0-26-15,0 0-53 16,0 0 6-16,-40-36-1 16,20 36-5-16,-7 0-1 0,-2 0 1 15,-3 8 8-15,-1 6-6 16,2 3-2-16,4 1 4 15,4 2-11-15,5 3 4 16,4 5-4-16,5-1 4 16,3 4 0-16,4-2-6 15,2 0 1-15,0-2 3 16,0-4-4-16,8-1-1 16,6-2 2-16,2-5-1 15,4-1 3-15,3-4-3 16,4-3-2-16,2-1-15 15,-1-4-34-15,0-2-99 0,-6 0-85 16,-10-8-130 0</inkml:trace>
  <inkml:trace contextRef="#ctx0" brushRef="#br1" timeOffset="-127183.64">23793 8111 632 0,'0'0'124'0,"0"0"-29"0,0 0-19 16,0 0-44-16,0 0 1 15,0 0 2-15,20-7-25 16,13 7-8-16,9 0 0 15,3 0-2-15,-4 0-3 16,-2 3-61-16,-5 5-109 16,-6-5-66-16,-3 0-209 15</inkml:trace>
  <inkml:trace contextRef="#ctx0" brushRef="#br1" timeOffset="-125497.55">24458 7965 16 0,'0'0'446'0,"0"0"-368"15,0 0-23-15,0 0 35 16,0 0 16-16,0 0-32 15,22-16 55-15,-22 14-58 16,0 2-20-16,0-2 3 16,0 2-24-16,0 0-15 15,0 0-15-15,-16 0-2 16,-8 8 2-16,-6 11 1 0,0 1 0 16,3 6 5-16,5 2-5 15,3 0 4-15,7 2-2 16,4-3-3-16,1-2 4 15,7-4-4-15,0-1 0 16,0-2 6-16,4-2-3 16,8-4 6-16,7-3-5 15,6-1 6-15,4-8 5 16,5 0-12-16,1 0 0 16,1 0 6-16,-2-11-8 15,-1-6 0-15,-3-2 1 16,-2-8-1-16,-6-5 1 0,-2-1-1 15,-5-4 1-15,-3 0-4 16,-4 5-3-16,-8 6 1 16,0 2-6-16,0 6-9 15,-17 6 3-15,-10 2-12 16,-6 8-13-16,-1 2-18 16,-2 0-18-16,3 10-57 15,1 4-23-15,7 1-69 16</inkml:trace>
  <inkml:trace contextRef="#ctx0" brushRef="#br1" timeOffset="-125114.29">24392 8176 775 0,'0'0'108'16,"0"0"-7"-16,0 0-42 16,0 0-21-16,0 0 8 15,0 0-11-15,13 0-10 16,-2 0-8-16,1 0-10 16,3 0 1-16,-2 3-8 15,2 5 1-15,-1 2-4 16,-2 0 3-16,1 2-1 15,-4 2 1-15,0 3-4 0,-3 0 2 16,-4 1 2-16,0-3-1 16,-2 0-1-16,0 0 2 15,0-3 0-15,0-1-4 16,0 1 4-16,0-1-5 16,3-1-31-16,11-1-35 15,7 1-78-15,7-8-116 16,3-2-344-16</inkml:trace>
  <inkml:trace contextRef="#ctx0" brushRef="#br1" timeOffset="-124957.63">25004 8389 1040 0,'0'0'112'0,"0"0"-19"0,0 0-51 16,0 0-36-16,0 0-6 15,0 0-3-15,3-7-99 16,-3 7-339-16</inkml:trace>
  <inkml:trace contextRef="#ctx0" brushRef="#br1" timeOffset="-119033.27">3885 3055 142 0,'0'0'83'0,"0"0"-47"0,0 0-17 16,0 0 26-16,0 0-27 16,0 0 15-16,0 0-12 15,0 0 8-15,-60-58 0 16,52 50 2-16,1 3-16 16,-2-4 3-16,-3-1 7 15,3 3-7-15,-5-3-4 16,-3 1-14-16,-3 1 3 15,4-1-1-15,-5-1-1 0,4-2 11 16,-5-4 5 0,-2-2 1-16,-1-2 13 0,-2-1-1 15,5 6-27-15,-1 3-3 16,1-2 0-16,3 2 0 16,-2 3 1-16,-2-2-1 15,-5 3 1-15,-3 2 0 16,-7 1-2-16,1 2 1 15,-3-1 0-15,0 1 0 16,5 1 0-16,-2 0 0 16,-3 1 0-16,-1-3 0 15,1 3 0-15,2-2 1 16,9 2 0-16,5-1 1 16,2 2-2-16,1 0 1 0,3 0-4 15,-1 7 7-15,-1 5-4 16,3 0 0-16,0 2-2 15,0-2 0-15,0 1 2 16,3 3-1-16,-5-3 1 16,1 3 0-16,-2 1 0 15,-3 3 0-15,2-1 0 16,0 3-1-16,-3 2 1 16,6 2-2-16,0 2 2 15,3 3-1-15,0 2 1 16,-1 2 0-16,5-2-3 15,-2 3 3-15,3-2 0 16,-1-2 1-16,2-5-1 0,3 0 2 16,0 1 0-16,3-1 5 15,2 4 2-15,1 1 7 16,0 4-5-16,0 0-3 16,0-4 2-16,0-3-5 15,0-1 2-15,6-2 3 16,4-1-7-16,5 0 4 15,-1 2-3-15,2-3-2 16,-4 3 0-16,3-2 1 16,0-2 2-16,-2 1-3 15,5-4 3-15,0 2 3 16,-1-3-7-16,-1 1 4 0,-1 1-4 16,1-2 0-16,-5 1 2 15,2-2-2-15,-4-2 2 16,0 0 2-16,5 0 0 15,-1-3-2-15,0-1 2 16,1-1-2-16,0 0 3 16,0-1 7-16,4 0-4 15,-4-1 7-15,3 1-11 16,3-3 2-16,0 4-1 16,1-2-4-16,0-1 1 15,5-1 0-15,-3 0-1 16,3-2 2-16,-1 0-4 15,1-1 5-15,2-2-3 0,0-2-1 16,2 0 2 0,0 0 1-16,-2 0-4 0,2 0 4 15,-2-8-4-15,4 0 2 16,1-2 1-16,-3-1-3 16,11 0 5-16,-4 0-4 15,2-2-1-15,0 1 0 16,1 1 2-16,-5-2-2 15,-3 1 0-15,-3-1 0 16,-4 1 2-16,-4-1 0 16,1 0-1-16,-1 0 5 15,-1-1-6-15,1 0 1 16,2 2-2-16,1-4 2 16,-1 0-1-16,2 1 1 0,3-4-1 15,-2 0 2-15,-4-1 2 16,-1-1-4-16,-5-3 0 15,2-1 2-15,-1 0-1 16,-1-1-1-16,-1-4 0 16,1-1 0-16,-2 0 0 15,2-3 0-15,-2-2 0 16,2-1 0-16,-1-1 0 16,0 4 0-16,-5 1 0 15,-2 2 0-15,-2 1 1 16,-6 1-2-16,0 0 1 0,0 2 0 15,-3-2 1 1,-6 4-1-16,-5-1 1 0,-3 2 0 16,1 0 1-16,-3 2 2 15,-2-2-2-15,-4 0-2 16,4-2 10-16,-7-1-7 16,4 2 2-16,0-2-2 15,-1 1-2-15,0 4-1 16,-1 3 1-16,-3 2 1 15,-5 5-3-15,1 4 1 16,-8 1-2-16,-3 7 0 16,-12 0-20-16,-7 3-18 15,-10 18-31-15,-5 8-39 16,-1 1-56-16,5 0-123 0</inkml:trace>
  <inkml:trace contextRef="#ctx0" brushRef="#br1" timeOffset="-114863.42">10139 5888 506 0,'0'0'76'15,"0"0"-24"-15,0 0 54 16,0 0-42-16,0 0-15 15,0 0 4-15,0 0-22 0,0 0-6 16,0-2-9-16,0 2-10 16,5 0 3-16,10 0 16 15,8 5-1-15,10 2-2 16,9 3-12-16,5-1 6 16,7 2 3-16,4 2-10 15,1-3 1-15,3 2-4 16,-8 0 0-16,-3 0 0 15,-6-2-5-15,-10 0 0 16,-7-1-1-16,-7-3 0 16,-5 0-1-16,-5-1 0 15,-7-2-6-15,-1-3 0 0,-3 0-11 16,0 0-8-16,0 0-3 16,0 0-21-16,-16 0-17 15,-11 0-46-15,-4 0-99 16,-2 0-53-16</inkml:trace>
  <inkml:trace contextRef="#ctx0" brushRef="#br1" timeOffset="-114420.58">10249 6016 434 0,'0'0'85'16,"0"0"-35"-16,0 0-6 15,0 0 50-15,0 0-7 16,0 0-22-16,-14 0-4 16,14 0-9-16,0 0-20 15,0 0-6-15,0 0-10 16,5 4-5-16,13 2 10 15,12 2 18-15,7 0-7 16,-1 0-9-16,6-1-11 16,-1 3-3-16,1-4-3 0,0 0-2 15,1 2 2 1,-4 0-4-16,-3-2-1 0,-5 3-1 16,-4-6 1-16,-3 4-1 15,-6-2 0-15,-4-1 0 16,-4-1-1-16,-4-2 1 15,1 1-3-15,-4 0-2 16,1 1-13-16,1-1-17 16,1 1-12-16,4 1-22 15,1-2-138-15,1-2-90 16</inkml:trace>
  <inkml:trace contextRef="#ctx0" brushRef="#br1" timeOffset="-109425.25">5642 10261 458 0,'0'0'177'0,"0"0"-83"16,0 0-18-16,0 0-36 0,0 0-3 16,0 0 8-16,0 0 11 15,11-28-12-15,-9 24-17 16,-2-1-3-16,0 0 3 15,1 1-6-15,-1-4 11 16,0 3-8-16,0-2-3 16,0-2-3-16,0-1-3 15,0 0-1-15,-4 3-1 16,-6-3-5-16,2 3 0 16,0 0 1-16,-3 2-9 15,-2 1 8-15,-4 1-8 16,0 2 1-16,-5-1 1 0,-2 2-2 15,0 0 4-15,-4 0 2 16,0 0-3-16,1 9 1 16,1 1-3-16,1 0 8 15,0 3-8-15,-3 1 1 16,5 3 0-16,-6 2 1 16,1 4 0-16,-3 0 6 15,1 4-7-15,2-1 5 16,1 2 2-16,2-3-9 15,8 0 6-15,-2-3 1 16,4 3-5-16,3-1 8 16,0 3-6-16,0 0 5 15,2 1 0-15,-1 2-7 16,4 0 7-16,2 5-6 16,2-3 4-16,2 2-1 0,1 0-2 15,0 0 1-15,0-5 5 16,0 1-6-16,0-4 4 15,0-2 0-15,1-1-4 16,8-1 0-16,0 0 2 16,5 0-1-16,0 1 0 15,1-4-4-15,2 0 3 16,-2 1-3-16,1-3 0 16,-2-1 2-16,6-1 0 15,-3-1-1-15,8-1 0 16,-4-2-2-16,1 0 5 15,1-1-5-15,-2-3 0 16,1 1 4-16,-1-1-2 0,1-1-1 16,2 2-1-16,-1-1 0 15,3-1 2-15,-3-1 1 16,1 1-2-16,-2-2 2 16,-1-3-3-16,-2-1 0 15,4 0 1-15,0 0 2 16,4 0-2-16,-1 0-1 15,1-1 1-15,0-6 3 16,-4-3-4-16,1-1 0 16,0 0 0-16,-2-3 0 15,1 3 2-15,1 1-2 16,-2 0 0-16,-1 0 3 0,0 1-3 16,-2 1 0-16,1-1 0 15,-1-2 2-15,-1 2-2 16,1-2 0-16,-1-2 0 15,-1 0 2-15,2 1-2 16,-2-2 0-16,2 1 0 16,-3 0 0-16,2-4 0 15,0 2 0-15,-6 1 0 16,6-2-1-16,-5 0 5 16,-1 1-4-16,-3-2 0 15,1 0 0-15,-2 1 0 16,2-3 1-16,-4-1-1 0,-1 3 0 15,4-3 0-15,-3-1 0 16,0 4 0-16,0-4-1 16,-2 3 1-16,1-4 0 15,-1 3 1-15,0-1-2 16,1-1 1-16,-2 0 0 16,-3-2 0-16,3-1 1 15,-3 0-2-15,0-1 1 16,2-2 0-16,-1 1 0 15,-1 1-4-15,0-3 4 16,2 0 1-16,-2 1 1 16,0 2-4-16,0 4 1 15,0 1 1-15,0 3-1 16,0 0 1-16,-8 0-1 16,-4 0 1-16,3 3 0 0,-1 2-2 15,-5 0 1-15,3 2 1 16,-4 0-1-16,-1-2 0 15,-4 3 0-15,2-2 0 16,-5 0 1-16,0-3-2 16,-3 2 3-16,-1-3-1 15,0 0 0-15,-2-2 0 16,-3 3-1-16,3-3 1 16,-1 2 0-16,1 2-3 15,2 2 5-15,-1 4-2 0,-1 4 0 16,-1 3-13-1,-5 0 8-15,-4 8-8 16,-5 13-11-16,-3 5-9 0,-2 7-47 16,2 3-16-16,3-1-87 15,2-3-293 1</inkml:trace>
  <inkml:trace contextRef="#ctx0" brushRef="#br1" timeOffset="-107144.09">3070 10539 606 0,'0'0'86'15,"0"0"-1"-15,0 0-17 16,0 0-42-16,0 0 32 16,0 0 3-16,-2 0-12 15,2 0-8-15,0 0-2 16,0 0 8-16,5 0-10 15,1-3-5-15,1 3-7 16,5 0-12-16,-1-1 0 16,2 1 0-16,2 0-8 15,2 0 5-15,2 0-9 16,1 0 4-16,0 0 3 16,6 0-7-16,0 0-1 0,4 0 9 15,0 1-8-15,1 5 3 16,-1-2-4-16,-3 1 1 15,-2-1-1-15,-5 0 3 16,4 0-1-16,-4 1-2 16,3-3 1-16,-2 1-1 15,3 0 4-15,-1 0-3 16,-1 0 1-16,0 2-2 16,-1 0 2-16,1-1-2 15,-4 0 1-15,1 2-1 0,-2-2 0 16,2 0 1-1,0-1-1-15,-2-1 1 0,7 2 0 16,-2-1-1-16,5-1 1 16,1-1 0-16,-3 2-1 15,0-1 1-15,-5-1-2 16,-6 2 1-16,2-2 0 16,-1 3-2-16,0-2 5 15,1 1-2-15,4 0-1 16,-2 0 3-16,0 0 1 15,1 0-4-15,0-1 0 16,-1 0 0-16,1-1 1 16,-2 1 0-16,1-1-1 15,-1 0 0-15,0-1 4 16,4 2-4-16,-1-2 2 0,4 0-2 16,-2 0 2-16,-4 1 1 15,1-1-3-15,-1 0 0 16,-3 0 3-16,0 0-2 15,1 0 2-15,1 0-3 16,-2 0 1-16,-1 0 1 16,-3 0 0-16,1 2-1 15,-2-2 0-15,-1 0 0 16,-1 0 1-16,-1 0-2 16,4 0 1-16,-2 0 0 15,4 0 3-15,-5 0-4 16,5 0 3-16,-1 2-3 0,-3-2-1 15,0 1 0-15,1-1 1 16,2 0 4-16,-1 0-4 16,2 0 0-16,1 0 3 15,2 0-2-15,-1 0-1 16,0 0 0-16,1 0 1 16,-1 0 1-16,-1 0-1 15,0 0-1-15,-2 0 3 16,-4 0-3-16,4 0 0 15,-2 0-1-15,3 0 3 16,1 0 3-16,5 0 0 16,-7 0-4-16,1-1-1 15,-2-1 3-15,-3 2-3 16,1-2 0-16,-2 2 0 0,-1-1 0 16,3 1 3-1,2-2-2-15,-1 1 2 0,-1 0-2 16,0-1-1-16,-2 2 0 15,2 0 0-15,-3 0 0 16,0 0 1-16,1-1 1 16,-1 1-1-16,3-2 3 15,6 0-2-15,-1-1-2 16,-2 1 2-16,1 1-2 16,-2-1 2-16,-1 2-1 15,-3 0 0-15,-2 0 0 0,-1-1 1 16,-3-1-2-1,3 2 1-15,-4 0 0 0,0 0 1 16,0 0-2-16,0 0 3 16,0 0-3-16,0 0-6 15,-4 0-6-15,-3 0-36 16,-6-1-44-16,3-7-72 16,-4-6-172-16</inkml:trace>
  <inkml:trace contextRef="#ctx0" brushRef="#br1" timeOffset="-106140.93">4084 10403 483 0,'0'0'114'0,"0"0"-16"16,0 0-4-16,0 0-3 16,0 0 0-16,0 0-11 0,-12-5-33 15,11 4 10 1,-2 1-13-16,3 0-2 0,-3 0-10 15,3 0-2-15,0 0-17 16,0 0 0-16,0 0-1 16,0 0-10-16,0 0 4 15,0 0-5-15,0 6 0 16,12 9 4-16,0 3 3 16,4 3-1-16,2 0-3 15,1 1-3-15,2 0 3 16,-3-1-2-16,0-1-2 15,-1-1 0-15,2 0 2 0,-4-3 0 16,2-2-2-16,-4-5 4 16,-3 2-7-16,-1-2 3 15,-4-4 0-15,-2 4 0 16,5-6 2-16,-3 2-2 16,-1-1 2-16,-1-1-2 15,0 1 0-15,0 2-2 16,-1 1 2-16,0 1 0 15,-2 2 4-15,4-2-4 16,0 1 0-16,-2 1 0 16,-2-1 0-16,0 0 0 0,0 1 0 15,-6 4 0 1,-8 0 2-16,-8 3-1 0,-6 1 2 16,-2-2 0-16,-3-2 4 15,-1 0 0-15,-1-1 2 16,-2-2 5-16,1 1-12 15,-1-1 6-15,4-1-7 16,2 0-1-16,4-2 0 16,6 0-2-16,3 0-8 15,5 1-10-15,1 3-33 16,6 2-13-16,6 1-59 16,0-3-69-16,0-3-187 15</inkml:trace>
  <inkml:trace contextRef="#ctx0" brushRef="#br1" timeOffset="-104865.39">5548 10850 106 0,'0'0'164'0,"0"0"-15"0,0 0-86 16,0 0-30-16,0 0 5 15,0 0-25-15,0 0-4 16,6-53-3-16,-2 44 3 16,-1-1-4-16,1-1 3 15,-1-2 7-15,0-1 22 16,0 0 3-16,0-1 13 15,0 3-15-15,-1-1 4 16,1 1-10-16,-3 0 4 16,0-1 6-16,0 2-7 0,0 1 1 15,0-1 6 1,0 3-5-16,0-2-8 0,0 1 7 16,-3 1-5-16,-3 4-7 15,-2-2 1-15,-2 2-13 16,-6 1-3-16,2 3 1 15,-4 0-3-15,-1 0 2 16,0 0 1-16,2 7 0 16,0 6 3-16,3-2-10 15,2 4-1-15,3 2 5 16,3 0-6-16,3 2-1 16,0 1 0-16,3-5 0 15,0-1 0-15,0 0 2 16,3-4-2-16,3-3 0 15,-3-2 1-15,6 0-1 16,0-5 0-16,3 0 2 0,4 0 2 16,2 0-3-16,-3-7 0 15,1-5 0-15,-2 1 1 16,-2-2-3-16,-2 3 2 16,-4 1-1-16,2 2 1 15,-4 1 0-15,-1 3-1 16,0 1 0-16,-3 2-1 15,0 0 1-15,0 0 1 16,0 0 0-16,0 0 2 16,0 0-3-16,0 0-3 15,0 0 2-15,0 7 0 0,0 8 1 16,0 2 0 0,0 2 1-16,-4 5 5 0,-2-1-5 15,-2 3 4-15,5-1 3 16,-3 0-6-16,0 0 6 15,2 0-4-15,-2-2 1 16,1-4 0-16,1-2-4 16,0-3 4-16,0-6-4 15,4-2 1-15,0-3-2 16,0-1 0-16,0-2 0 16,0 0 5-16,0 0-5 15,0 0 5-15,0-2 0 0,14-11-5 16,3-1 0-1,2-1 0-15,-2 0-4 0,0 2-2 16,1-1-9-16,-3 4 1 16,-1 1 0-16,-1 3-6 15,0 2-1-15,-4 2-8 16,-1 0-14-16,3 2-18 16,0 0-6-16,-1 0-12 15,2 0-83-15,0 0-48 16,1 0-28-16</inkml:trace>
  <inkml:trace contextRef="#ctx0" brushRef="#br1" timeOffset="-104436.31">5823 10836 536 0,'0'0'113'16,"0"0"-4"-16,0 0-15 15,0 0-10-15,0 0-25 16,0 0 3-16,-7-3-23 16,-1 3-5-16,1 0 4 15,-5 1 1-15,3 8-1 16,-4 1-10-16,7 4-3 16,-2 1-6-16,4-3-3 15,1 3-2-15,0-2 3 16,3-2-12-16,0 0 1 0,0-3 2 15,7 0-5 1,5-4 1-16,5-3 3 0,2-1-4 16,2 0 3-16,3 0-4 15,-2-8-2-15,-2-3 4 16,-3-4-2-16,-3 2-2 16,-2-3 0-16,-5-1 0 15,-1 3-1-15,-4 1 0 16,-2 4-2-16,0-1 2 15,-11 7-14-15,-14 1-8 16,-3 2-13-16,-8 2-33 16,1 11-94-16,4-4-183 15</inkml:trace>
  <inkml:trace contextRef="#ctx0" brushRef="#br1" timeOffset="-101642.4">6290 10741 194 0,'0'0'30'16,"0"0"-12"-16,0 0 11 15,0 0-24-15,0 0-2 16,0 0 11-16,0 0-7 15,-35 0 26-15,33 0 13 16,1-3-19-16,-1 3-3 16,1-1 2-16,-1-1-8 15,1 2-5-15,-1-5 1 16,-1 3 9-16,0 1 2 0,0-2-2 16,3 2 12-16,0-1-8 15,0 2 17-15,0 0 8 16,0 0-15-16,0 0 1 15,0 0 17-15,-3 0 11 16,3-3-25-16,0 3 8 16,0 0-13-16,-2 0-10 15,2-3-6-15,-1 3-2 16,1 0-1-16,0 0 1 16,0 0 3-16,0 0-4 15,0 0 3-15,0 0 8 16,0 0-12-16,0 0 1 15,0 0-9-15,0 0-1 16,0 0 0-16,0 0-2 16,0 0-3-16,0 0 12 0,6 6-7 15,5 0 11-15,-2-1-8 16,4 0-7-16,-4 1 7 16,4-2-3-16,1 1 0 15,0 1 1-15,0-2-4 16,4 2 5-16,-3 0-8 15,3 0 0-15,1 2 1 16,2 1 2-16,4-1-5 16,2 3 1-16,0-1 0 15,1-2 1-15,-2 2-1 0,1-1 0 16,-2-1-3 0,-1-1 4-16,1-2-1 0,2 2 1 15,3-1 0-15,1 1-1 16,3-1 0-16,4-2 1 15,2 1-2-15,0-2 2 16,-1 0-1-16,0 3 0 16,-2-1 2-16,2 0-2 15,-2 1 0-15,2-2 0 16,0 2 0-16,1 0 1 16,-1-3-1-16,1 3 0 15,2 0 2-15,0-1 0 16,1 2-2-16,-1 3 0 15,1-4 1-15,2 2 0 16,-2 1-1-16,-1-3 0 0,-2 3-1 16,0-4 1-1,0-1 0-15,-1 2-2 0,-1-1 1 16,2-1 1-16,2 4-2 16,0-2 2-16,4 2 0 15,-6 0-2-15,-1-1 3 16,-4-2-1-16,-6 0 0 15,-7 0 0-15,-2-4 0 16,-4 2-1-16,1-3 3 16,2 3-1-16,2-3-1 15,0 0 0-15,4 2 0 16,-3 1 0-16,-2-1 0 0,-4 0 0 16,-4 1 2-16,0-2 0 15,-6-1-2-15,-2 0 0 16,1 0-2-16,1 0 7 15,4 0-5-15,-1 0 5 16,4 0-3-16,4 0 6 16,-2 0-6-16,3 0 3 15,-6 0 4-15,1 0-9 16,-2 0 4-16,-4 0 2 16,-1 0-4-16,1 0 7 15,-2 0-5-15,4 0 2 16,1 0 1-16,1 0-6 15,2 0 2-15,-1 0 0 0,0 0-2 16,0 0 3 0,-5 0-2-16,-3 0 0 15,5 0 1-15,-6 0-2 16,-2 0 2-16,1 0-3 0,-1 0 3 16,2 0 0-16,-2 0-3 15,1 0 0-15,-1 0 0 16,1 0-2-16,-1 0 2 15,-1 0 0-15,0 0 2 16,0 0-4-16,0 0 3 16,0 0-1-16,0 0 0 15,0 0-5-15,0 0-13 0,-11-1-56 16,-22-3-30-16,-15-7-99 16,-13-6-370-16</inkml:trace>
  <inkml:trace contextRef="#ctx0" brushRef="#br1" timeOffset="-100862.34">7254 10746 239 0,'0'0'151'0,"0"0"-80"0,0 0-8 16,0 0 24-16,0 0 42 15,0 0 4-15,10 0-15 16,-10 0-29-16,0 0-26 16,0 0-9-16,0 0 0 15,0 0-23-15,0 0-6 16,0 0-13-16,0 0-4 16,0 6-7-16,5 6 6 15,2 7-4-15,5 3 12 16,-1 5-10-16,5-1 7 15,2 2-5-15,3-3-6 0,-3 2 5 16,3-4-4 0,-2-2-2-16,-4-2 0 0,1-5 1 15,-5-2 1-15,-4-3-2 16,-2-3 0-16,-4-1 0 16,2-1-2-16,-3 2 0 15,0 1 1-15,0-1 1 16,0 0 2-16,-11 5 1 15,-5-1-3-15,-9-2 0 16,-10 2 3-16,-6-2-3 16,-7 1 0-16,2-4 2 15,1 0-1-15,8-3 0 16,3 0-1-16,8-2 0 16,7 0-1-16,8 0-2 0,4 0-30 15,4 1-34-15,3-1-72 16,0 0-178-16</inkml:trace>
  <inkml:trace contextRef="#ctx0" brushRef="#br1" timeOffset="-99939.31">7779 10224 667 0,'0'0'142'0,"0"0"-43"16,0 0 22-16,0 0-80 15,0 0-12-15,0 0 1 16,-6-21-11-16,6 21 1 16,0 0-2-16,0 3-8 15,0 12 24-15,-3 7 4 16,0 5-14-16,0 5-4 16,-3 2-12-16,3-1 5 15,-5 3-12-15,0-1-1 16,-3-1 4-16,2 0-4 15,-3 1-1-15,2 1-9 16,-1 0-45-16,-2 3-45 0,4-8-91 16,1-6-315-1</inkml:trace>
  <inkml:trace contextRef="#ctx0" brushRef="#br1" timeOffset="-97833.04">9725 10612 639 0,'0'0'100'0,"0"0"-18"16,0 0-4-16,0 0-25 16,0 0-2-16,0 0-11 0,-37-61-9 15,25 52 2 1,-1 1-12-16,-5-2 7 16,-2 1-4-16,-4 2-5 15,-4 1 2-15,-2-1-9 0,-1 4 8 16,0 1-9-16,-4 2-1 15,-2 0 4-15,-2 0-7 16,-1 0 8-16,-4 0-6 16,2 5-2-16,-4 4 0 15,2 1-4-15,-1 2 2 16,-1 1 4-16,4-1-6 16,-1 2 1-16,3 3 1 15,2-2-2-15,2 2 2 16,10 1-5-16,0-1 3 15,6 5 3-15,3 0-4 16,1 0 1-16,4 3-2 16,-1-1 0-16,2 1 0 0,2 0 0 15,-1 4 4-15,4 0 2 16,-2 0-5-16,2 0 4 16,-4 1-1-16,5-1-3 15,-4 0 7-15,2 1-3 16,-2 0 2-16,3 2 4 15,0-2-8-15,1 1 5 16,2-4 0-16,2 1-7 16,1-2 5-16,0-1-2 15,0-1-1-15,0-1 3 0,6 0-5 16,-1-1 4 0,5-1-3-16,2 2-1 0,-4-2 7 15,5 1-4-15,3 0-2 16,1 0 6-16,2-3-3 15,5-1 2-15,1 0-6 16,-1-2-2-16,3-1 10 16,-3 0-7-16,-2-3 0 15,0 0 4-15,1 0-6 16,-1-1 5-16,-4 1-5 16,3 0-1-16,-6-2 4 15,3 1-2-15,0-3-1 16,-2 1 0-16,2 2 0 15,1-2-1-15,1 3 0 16,1-3 1-16,-2 0 1 0,1 2 0 16,-1-5 0-16,2 2-1 15,0-1 1-15,3 1-2 16,2-1 1-16,1-2 0 16,0-1 3-16,-3-1-3 15,2 0 0-15,0 0-1 16,3-2 1-16,2-1-1 15,-1 0 0-15,1 0 1 16,-1-1 1-16,4-10-2 16,2-1 3-16,-2 0-3 15,2-3 2-15,-2 0-3 16,-1-1 2-16,-3-1-1 16,1-2 0-16,-2-3 4 0,-1-2-4 15,-1-1 0-15,0 0-1 16,-4-1 1-16,-3 0 0 15,-2-1 1-15,-6-5-2 16,1 0 2-16,-2-2-1 16,-2-1 0-16,-1 3 0 15,-3 1-1-15,-2-1 1 16,-3 4 0-16,0-1 0 16,0 0 0-16,0 0-1 15,0-1-1-15,-3-1 2 16,-6 2 0-16,2-1 0 15,-2-1 2-15,1 1-6 0,-5-1 4 16,5 3 0 0,-3 1 0-16,0 1 1 0,0-2-1 15,-2 3 0-15,1-2 0 16,-3 0-1-16,2-1 1 16,-1 1 0-16,-2 0 0 15,2 1 1-15,-2 1-3 16,-2 2 2-16,0 3 0 15,-4 3-1-15,0 2-1 16,-2 1 1-16,-3 1 1 16,-3 3-5-16,-3 0 5 15,-1 3-4-15,-6 3 1 0,1 2 0 16,-2 2-9 0,0 0-5-16,1 6 2 0,-2 9-25 15,0 5-4-15,0 4-25 16,3 4-2-16,1 5-25 15,1 4-68-15,7-4-108 16,0 0-248-16</inkml:trace>
  <inkml:trace contextRef="#ctx0" brushRef="#br1" timeOffset="-97121.74">9166 10975 768 0,'0'0'114'15,"0"0"-21"-15,0 0-24 16,0 0-15-16,0 0-17 15,0 0 0-15,-50-66-4 16,41 62-12-16,-4 2 5 16,1 2-17-16,-2 0-4 15,-5 7 1-15,3 9-3 16,1 2 1-16,2 2 2 0,8 0-6 16,1-3 5-16,4-1-5 15,0-3 1-15,0-1 2 16,9-4-3-16,4-4 1 15,1-1 2-15,-2-3-3 16,3 0 6-16,0 0-5 16,1-6 1-16,1-5 3 15,-1-2-5-15,0 0 0 16,-2 0 0-16,-5 4 1 16,-1 2 0-16,-3 6-1 15,-2 1 0-15,0 0-1 16,1 0 1-16,1 1-3 15,1 12 2-15,0 3-4 0,-3 3 5 16,0 4 1 0,-2 4 1-16,1 4-2 0,1 1 0 15,-2-1 0 1,0-1-2-16,1-4 7 0,-2-4-6 16,0-1 2-16,0-8-1 15,0-5 2-15,0-4 0 16,2-4-1-16,-1 0 4 15,2 0-2-15,6 0 14 16,3-4-5-16,6-8-11 16,-2-5 2-16,5-2-3 15,0-1 0-15,-1-3-2 0,0 2-8 16,-1 0-9-16,-2 8-21 16,-5 6-38-16,0 5-42 15,-6 2-120-15,0 0-122 16</inkml:trace>
  <inkml:trace contextRef="#ctx0" brushRef="#br1" timeOffset="-96840.34">9625 11297 990 0,'0'0'108'0,"0"0"-16"0,0 0-32 16,0 0-45-16,0 0-9 15,0 0 4-15,-2 33 16 16,-6 1-14-16,-3 3-3 16,-3 5-5-16,0 0-2 15,0-1-4-15,0-5-7 16,6-3-54-16,0-6-50 15,3-9-109-15,4-10-263 16</inkml:trace>
  <inkml:trace contextRef="#ctx0" brushRef="#br1" timeOffset="-95174.7">10183 11076 506 0,'0'0'77'15,"0"0"-61"-15,0 0 3 16,0 0-3-16,0 0 15 16,0 0 27-16,0 0-23 15,-6 4 7-15,6-4-9 16,0 0 11-16,0 0 16 15,0 0-15-15,-1 0 4 0,1 0-15 16,0 0-14-16,-2 1-3 16,2-1-1-16,0 0-11 15,0 0 4-15,0 0 2 16,0 2-2-16,0 0 0 16,0 3-7-16,0-2 11 15,0 4 7-15,12-3-6 16,2 2 8-16,8-2-11 15,2 0 5-15,3 0-3 16,1-3-7-16,-1 1-2 16,1-1 0-16,-2 0-3 15,1 3 2-15,1-3-3 0,5 1 1 16,7-1-1-16,5-1 2 16,5 0-2-16,10 0 1 15,6 0-1-15,5 0 9 16,2 1 2-16,-6 5-4 15,-2 3-1-15,-10 0-3 16,-3-1-4-16,-4 1 2 16,-4-1 0-16,-2-3 2 15,4-1-3-15,2 0 0 16,7-1 1-16,10 2 2 16,2 1-4-16,-1 1 1 15,-1 3 0-15,-10-1 4 16,-4-1-4-16,-2 1 0 0,-4-1 0 15,-6-2 3 1,1-3-3-16,-3 1 0 0,1-1 0 16,3-2 5-1,2 1-2-15,7 1 1 0,0-1 4 16,0 0-4-16,-4 3 3 16,-7-3-6-16,-11-1 2 15,-8-1 2-15,-4 0-3 16,-6 0 6-16,-2 0 8 15,2 0-5-15,-1 0 4 16,-1 0-7-16,3-3-2 16,-3 2 3-16,-1 0-8 15,0-2 3-15,-3 3-3 16,-1 0 4-16,-2 0-5 0,-1 0 0 16,0 0 3-16,0 0-4 15,0 0 2-15,0 0-1 16,0 0 0-16,0 0-4 15,-11-2-7-15,-19 0-30 16,-14-3-29-16,-11 1-19 16,-10-3-49-16,-1-5-92 15,-9-5-194-15</inkml:trace>
  <inkml:trace contextRef="#ctx0" brushRef="#br1" timeOffset="-94442.58">11244 10918 637 0,'0'0'165'16,"0"0"-95"-16,0 0-1 15,0 0-30-15,0 0 6 16,0 0-6-16,0 0-14 16,0 0-2-16,0 0 11 15,10 1 7-15,3 5-16 16,0 0 4-16,-1 3-8 15,2-1-8-15,0 4-3 16,1 3-8-16,1-1 4 16,2 3-6-16,-4 2 2 0,0-1-2 15,-1 3 1-15,-2-5 0 16,-2 1-2-16,-1-4 2 16,-2 0-1-16,-1 0 0 15,-2-2 2-15,0-1-2 16,-1 1 1-16,-2 1-1 15,0-2 0-15,0 0 0 16,0 1 0-16,-6-3 1 16,-7 2-1-16,-7-1 4 0,-5 1-3 15,-7-3 4 1,-6 4-1-16,-4-1 1 0,-4 0-6 16,0 1 1-16,1 0 0 15,3-1-1-15,5 0 1 16,7 0-14-16,6 2-16 15,9-3-33-15,6 1-34 16,8-3-35-16,1-4-148 16,0-3-170-16</inkml:trace>
  <inkml:trace contextRef="#ctx0" brushRef="#br1" timeOffset="-93677.54">11578 10502 599 0,'0'0'88'15,"0"0"39"-15,0 0-32 16,0 0-12-16,0 0-11 0,0 0-29 16,0-21-2-16,0 21-18 15,-3 0-10-15,-7 0-10 16,0 12-2-16,-5 6 22 16,2 3-3-16,3 0 2 15,2 4-1-15,3-4-13 16,5-3-3-16,0-1 2 15,0-3-7-15,11-2 8 16,7-4-7-16,8-4 7 16,2-2 0-16,6-2-7 0,-1 0 2 15,-3-6-3 1,-3-10 0-16,-3-2 7 0,-7-4-6 16,-3-3-1-1,-4 0 0-15,-5 2-3 0,-5 1 1 16,-3 8-11-16,-21 4-2 15,-8 9-8-15,-8 1-22 16,-1 1-10-16,2 17-24 16,2 5-74-16,7-2-146 15,12-1-296-15</inkml:trace>
  <inkml:trace contextRef="#ctx0" brushRef="#br1" timeOffset="-91854.3">13411 10810 359 0,'0'0'163'15,"0"0"-103"-15,0 0 2 16,0 0 26-16,0 0-27 16,0 0 2-16,19-56 20 15,-19 49-44-15,0 0-3 16,0-3-5-16,-7 3-7 0,-2-2-7 16,-4-1-3-16,-2 0 6 15,-3 1-4-15,-1-2-6 16,-5 1 6-16,-2-2 6 15,-1 0-10-15,-1 4 4 16,-2 2 3-16,0-1 0 16,-2 5-5-16,0 2-10 15,-2 0 5-15,-3 0-8 16,2 0-1-16,0 6 3 16,0 2 0-16,-1 0-1 15,-2 2 9-15,2-2-10 16,-3 0 8-16,-1 1 0 0,-3 2-5 15,4-2 13-15,1 4-11 16,3-2-1 0,5 3 3-16,3 1-7 0,0 2 2 15,0-1 2-15,2 4-5 16,0-1 7-16,-4 4-4 16,3 0 1-16,-3 1 7 15,2 1-7-15,3 3 5 16,2-3-3-16,4 3 4 15,2-1 5-15,1 1-3 16,6 0-1-16,0 4 3 16,2 0-11-16,2 0 7 15,0 3-2-15,4-5-1 16,0 0 6-16,1 1-5 16,0-1-1-16,0 1 4 0,0 2-7 15,0 1 1-15,0 1 1 16,1-4-4-16,8 1 5 15,1-1-4-15,4-3 2 16,4 0 0-16,4-1-4 16,-1-2 2-16,3 0-3 15,0-3 4-15,-1 1-3 16,0-3-1-16,1 0 3 16,0 2-2-16,-1-5 1 15,1 0-2-15,-1-1 0 0,1-2 1 16,1 1 0-16,0-2 0 15,5-1-1 1,1 1 2-16,5-1 1 0,3 1-3 16,1-2 0-1,-3-1-1-15,-4-1-2 0,-1-2 5 16,-4-2-3-16,-1 0 1 16,0-1-2-16,-2 0 2 15,8-1 0-15,0-2 0 16,2-1 1-16,3 0-1 15,1 0 0-15,2 0 2 16,-2 0-1-16,0-1-1 16,-2-3 0-16,0 0 0 15,-1-2 0-15,2-1 1 16,-1 1-1-16,2-2 1 0,1-2 0 16,0-3-2-16,1-4 2 15,-1-4 0-15,-1 0 0 16,-2-4 1-1,0 0-2-15,-4 0 0 0,0 0-2 16,-4-1 2-16,-2-1 0 16,-6 2 1-16,-3-1-1 15,-3-3 0-15,-3-3 0 16,2-3-1-16,0 1 1 16,-3-6-1-16,2 1 1 15,-5-3 0-15,-1 5-2 16,-2 0 2-16,-5 0 0 15,0 2-1-15,0-1 4 0,0 0-5 16,-9 1 2-16,-9 0 0 16,-3 2 0-16,-5-3 0 15,0 1 0-15,-1-1 0 16,0-1-2-16,3 0 2 16,0 0 0-16,2 1 1 15,0-1-3-15,-5-1 2 16,3 1 0-16,-6 0 0 15,-4 1-2-15,-4 3 1 16,-2 7 0-16,-6 2-1 16,-5 4 1-16,-7 6-4 15,0 5-1-15,-2 5 1 16,3 4-2-16,4 0-2 16,1 16-12-16,1 5-22 0,5 7-15 15,4 7-17-15,4 4-20 16,10 0-85-16,7-5-114 15</inkml:trace>
  <inkml:trace contextRef="#ctx0" brushRef="#br1" timeOffset="-88841.01">13848 10495 483 0,'0'0'105'16,"0"0"-47"-16,0 0 34 15,0 0-22-15,0 0 4 16,0 0-13-16,-15-22-9 0,12 16-20 15,-3-2 0 1,2 1 2-16,-5-3-23 0,-2 0 21 16,-1-2-12-16,-5 2 7 15,0-2-11-15,-3 0-2 16,-2 2-2-16,-1-2 1 16,-6 0-4-16,2-1 5 15,-4-1-6-15,2-1 1 16,0 2-2-16,-1-2-4 15,-1 1 1-15,-1 2-1 16,-2-3-2-16,-1 5 5 16,0 0-5-16,-2 1 1 15,-1 3 2-15,-2 3-2 16,0 2 0-16,2 1-2 0,1 0 1 16,1 0 5-16,6 0-5 15,0 3 4-15,7 2-5 16,0 1 0-16,1 0 2 15,-1-1-2-15,1 3 1 16,-3-2 3-16,-2 4-3 16,0-4 0-16,-2 2 0 15,2-2-1-15,-3 3 4 16,2 1-2-16,-5 1-2 16,3 4 4-16,2 0-4 15,-1 1 2-15,7 1-2 16,-2-1 0-16,2-2 2 15,-1 2-2-15,2-1 1 0,2 2-1 16,-2 1 0-16,5-2 0 16,-2 3 0-16,1 0 1 15,-2 1 0-15,0-1 0 16,1 3-1-16,-2-1 2 16,3 0-1-16,1-1-1 15,1 0 3-15,1-3-2 16,0 2 3-16,-2-1-3 15,2 1 3-15,0-2 2 16,0 0-6-16,-1-1 4 16,3-2 1-16,1 2-4 15,0-4 7-15,2 0-3 16,0 0 0-16,0-3 2 16,1 1-5-16,2 2 2 0,0-1 1 15,1 2-4-15,-1 0 7 16,1 1-2-16,1 4 1 15,-1-2 0-15,1 3-2 16,0-1-3-16,0 1 6 16,2 2-2-16,1 0 4 15,1 3-5-15,0-1-1 16,0 1 7-16,0-1-8 16,0 0 5-16,0-2-5 15,1-1 1-15,5 1 7 16,-1 0-1-16,1-1-6 0,-1 1 1 15,2-1-4-15,-1 1 1 16,0-2-1-16,3 1 3 16,0 0-1-16,1 1-3 15,-1 0 0-15,0-1 3 16,1-3-1-16,1 0-1 16,0-3-1-16,3 4 2 15,-2-4 0-15,3 3-2 16,-1-1 0-16,0-3 2 15,-1 2-1-15,-1-4-2 16,2 3 0-16,0-1 1 16,1-3 0-16,-3 2 2 0,2 0-1 15,2 0-2 1,-2-1 2-16,1 0 1 0,3 0-2 16,-1-2 0-16,2 3 0 15,-2 0 1-15,2-3-1 16,-1 2 1-16,-2 0-1 15,2-2 0-15,-1 2-1 16,-1-2 3-16,1 0-2 16,0-1 0-16,-2 0 0 15,2-3-1-15,-2 2 1 16,-1 2 0-16,6-3 0 16,-4 0 2-16,4 3-3 15,3-1 1-15,-2-1 0 16,-1-2-4-16,-5 0 4 15,0 0 0-15,-3 0 0 16,2-2 2-16,-2 1-2 0,3-1 0 16,0 1 0-16,1 1-3 15,1-1 4-15,1 1-1 16,-1 1 0-16,4 0 1 16,2 2-2-16,-1-3 1 15,1 1 0-15,-1-1 0 16,-1 1 2-16,0-2-4 15,0-1 3-15,0 1-1 16,-2-1 0-16,5 0 1 16,0-1-1-16,-2 1 0 15,-1 0 1-15,-2 0-2 16,2 1 1-16,-1 0 0 16,-1-4 0-16,2 0 2 0,-1 0-1 15,0 0-1 1,1 0 0-16,0 0-1 0,2 0 1 15,-3 0 0-15,1 0 0 16,0 0 0-16,0 3 0 16,0-2-1-16,0-1 1 15,3 0 0-15,1 0 0 16,0 0-1-16,0 0 0 16,-2 0 0-16,-1-1 1 15,1-2 0-15,-4-1 0 16,1 1 0-16,-1-1 0 15,-3 0-1-15,5 0-1 16,-3-2-1-16,1-1 3 0,4 0 0 16,1-1-2-16,2-1 0 15,0-1-1-15,1 1 3 16,0-1-2-16,-2 1-3 16,-4-3 5-16,-2 1-2 15,1 0-1-15,-3 0 0 16,-1-3-1-16,3 5 0 15,-3-4 4-15,2 0-3 16,-1 1 2-16,-1-2-4 16,-1 0 4-16,0 0-3 0,-3 2 5 15,1-5-1 1,-4 2 0-16,2-5-3 0,-3 0 3 16,-2-7 0-16,2 1 0 15,-2-2 0-15,0-3 1 16,-2 1 0-16,-1-1-2 15,0 2 0-15,-1 3 1 16,-2-3 0-16,0 3 4 16,0-1-5-16,0-1 1 15,0-2-1-15,0-2 1 16,-3-4 0-16,0-1 2 16,1 1-2-16,2 0-2 15,0 2 2-15,0 1 2 16,-1 5 0-16,-2 1-4 15,-4 3 0-15,0 0 2 16,1 1 0-16,-1 3 2 16,-3-4-6-16,1-1 5 0,-2 3-1 15,-1-3 0-15,2-1 0 16,-2 3-1-16,-3-6 1 16,1 2 0-16,-2-2 1 15,-3-2 1-15,4 2-2 16,-6-1-1-16,1 1-1 15,0 2 2-15,-6 1 0 16,-2 4 1-16,-8 1-2 16,-6 6 1-16,-8 4-4 15,-7 0 1-15,-6 4 1 16,-4 2 1-16,-10 5-1 16,-4 0-7-16,-8 3 6 0,2 10-16 15,2 3-31-15,8 8-3 16,13 2-12-16,7 7-24 15,10 1-81-15,9-3-189 16</inkml:trace>
  <inkml:trace contextRef="#ctx0" brushRef="#br1" timeOffset="-87798.63">12900 11107 744 0,'0'0'86'0,"0"0"17"15,0 0-27-15,0 0-32 16,0 0-22-16,0 0 18 0,0 0-11 16,-50-56-8-16,37 55-5 15,1 1-4-15,-7 0 3 16,-1 1-9-16,-1 12 5 16,0-1 3-16,3 2-8 15,1 1 5-15,3 1-10 16,4 0 1-16,5 1 1 15,5 0-1-15,0-3-2 16,0 1 1-16,0-4 0 16,3-3 2-16,6-5-1 15,2-2-2-15,2-1 10 0,6 0-7 16,5-2 3 0,4-10-5-16,1-3 1 0,-5-2-1 15,0 2-1-15,-5 1 1 16,-5 5 5-16,-4 2-3 15,-6 4 7-15,-2 1 1 16,-2 2-7-16,0 0-1 16,1 0-3-16,1 0-3 15,-1 2 1-15,-1 11 2 16,2 5 3-16,-2 1-3 16,1 3 1-16,0 0 4 15,1 3-4-15,0-1 0 16,-1 2 2-16,-1 1-3 15,0 2 5-15,0-4-1 0,0-1-2 16,0-2 0-16,-1-8 4 16,-1-3-5-16,-1-7 1 15,3-3-1-15,0-1 3 16,0 0 4-16,0 0 9 16,0 0 7-16,10-13-4 15,9-7-18-15,3-1-3 16,5 0 1-16,1-1 0 15,3-1-14-15,4-1-17 16,-2 5-9-16,-6 7-15 16,-5 4-17-16,-6 5-64 15,-8 3-36-15,-4 0-180 16</inkml:trace>
  <inkml:trace contextRef="#ctx0" brushRef="#br1" timeOffset="-87295.44">13238 11405 861 0,'0'0'142'0,"0"0"-58"15,0 0-16 1,0 0-43-16,0 0 5 0,0 0-6 16,27-4 5-16,-8 1-1 15,-1 3-9-15,-4 0-13 16,-4 0 5-16,-1 0-6 16,-3 0-2-16,-3 0 0 15,-2 0-1-15,1 9-4 16,-2 2 1-16,0 4 1 15,0 0 4-15,0 4-2 16,-12 0-2-16,-4-1 4 16,-3-1-3-16,0-2 9 15,2-4-4-15,0-1-2 16,4-3 8-16,4-2-3 0,4-2-5 16,5-2-1-16,0-1-3 15,0 0 5-15,2 3-1 16,18 0 1-16,10 2 14 15,8-4-14-15,-1 3-3 16,0-4-2-16,2 3-27 16,-3 3-27-16,-2-6-22 15,-4 0-196-15,-6 0-579 16</inkml:trace>
  <inkml:trace contextRef="#ctx0" brushRef="#br1" timeOffset="-56691.66">7821 10281 98 0,'0'0'166'16,"0"0"-106"-16,0 0-3 0,0 0-32 15,0 0-7-15,0 0 16 16,0 0 3-16,0 0-18 16,-10-25 18-16,9 22-6 15,0 1 0-15,-1-1-7 16,-1-2 11-16,-1 2-6 15,4 0 2-15,-2 2 12 16,2 0-7-16,0-2-9 16,0 0 14-16,0-2 2 15,0 3-17-15,0-2-17 16,6-1 3-16,3 2 14 16,-3 3-2-16,-1-3 5 15,-1 2-8-15,-2 1-4 16,-2 0 18-16,0 0-6 0,0 0-5 15,0 0-3-15,0 0-7 16,0 0-1-16,0 0-7 16,0 0 1-16,0 0 1 15,0 4 9-15,0 5 11 16,0-1-13-16,0 0-5 16,0 0 9-16,0 0-4 15,-3-2-3-15,-3 2-1 16,1 1-2-16,-2 2 2 15,-2 1-1-15,0 2-1 16,-2 0 0-16,1 0-8 16,-2 2 3-16,3-4-2 15,-1 2 0-15,1 1 5 16,3-1-5-16,-5-1-1 0,2 0 3 16,2-2-3-16,-2 1 5 15,-1-1-5-15,-1 2 0 16,2-3 8-16,-1 2-8 15,1 0 1-15,0-3 3 16,1 0-4-16,1-1 0 16,-2 0-1-16,3 2 0 15,-2-3 6-15,1 3-6 16,2-3 1-16,-2 2 1 16,4-1-1-16,-3 1 1 15,-1-1-1-15,2 1 0 16,1 1 1-16,1-3-1 15,0 0-1-15,0 1 3 0,1-4-1 16,1 0-2-16,-2 0 1 16,3-2 0-16,0-2-1 15,-3 0 0-15,3 0 2 16,0 0-1-16,0 0 2 16,0 0-5-16,0 0 2 15,0 0 0-15,0 0 7 16,0 0-7-16,0 0 6 15,0-3-6-15,4-8 2 16,7-1-2-16,1-4 0 16,4-1-1-16,-1 1-1 15,1-1 1-15,2-2 0 0,-3 2 1 16,3-1-7-16,-3 2 5 16,0 1 2-16,-3-1-4 15,0 2 3-15,3-4-5 16,-2-1 3-16,0 2 3 15,1-3-6-15,-1 1 5 16,-2 3-1-16,-2 4 0 16,-2-1 1-16,0 4 1 15,0-4 0-15,0 4-1 16,-2-1 0-16,0 3-1 16,-2 0 1-16,0 0 1 15,0 4 1-15,-1-4-1 16,1 2 0-16,-3 2 0 0,2-1 1 15,-2 3-1-15,0-1 0 16,0 0 0-16,0 2-1 16,0 0 1-16,0 0 0 15,0 0 0-15,0 0-2 16,0 0 2-16,0 0 0 16,0 0-3-16,0 0 3 15,0 2-2-15,-2 9 2 16,-7 0-1-16,-1-1 4 15,1 2-2-15,3-3-1 16,-2 3 1-16,-2 1 3 16,-1 2-4-16,2 3 4 0,-4 2 2 15,2 3-1 1,1-1-1-16,-3 3 1 0,2-2-2 16,-1 0 2-16,2-2-2 15,1-3-1-15,1-1 1 16,3-4-2-16,-3 0 3 15,1-3-3-15,3-3-1 16,-2-2 0-16,4-1 0 16,0-3 4-16,2 1-4 15,-1 0 2-15,1-2-2 16,0 0 0-16,0 0 2 16,0 0-4-16,0 0 6 15,-2 0-5-15,2 0 1 0,0 0-6 16,0 0-10-1,0 0-19-15,0 0-29 0,0 0-8 16,0 0-50-16,2 0-115 16,6-2-339-16</inkml:trace>
  <inkml:trace contextRef="#ctx0" brushRef="#br1" timeOffset="-52135.75">5275 11202 587 0,'0'0'61'0,"0"0"30"15,0 0-24-15,0 0-35 16,0 0-16-16,0 0 7 15,0 0 11-15,-5-8-3 0,5 8 5 16,0 0 2-16,0-1-1 16,0 1-6-16,0 0-8 15,0 0 8-15,0 0-8 16,0 0-11-16,0 0 7 16,0 0-4-16,0 0-6 15,0 0 4-15,0 0-5 16,0 0 3-16,1 5 12 15,4 4-10-15,0 1-3 16,0 2-2-16,-2-1-4 16,-1 4 8-16,2-2-8 15,-1 1 2-15,0 2 2 0,0 4-7 16,-1-3 10-16,-2 4-7 16,0 1 4-16,3 0 0 15,-3 0-3-15,2 3-1 16,-2 1 3-16,0 1-6 15,0-1 10-15,0-1-9 16,0 0 4-16,0 0-2 16,0 0 2-16,0 0-1 15,0 0 5-15,0 0-8 16,0-1 6-16,0 2-3 16,0 0-2-16,0 4 2 15,0 1-2-15,0 3 1 16,0 0 4-16,0 2-4 0,0-2 6 15,0 1-7 1,0-2-1-16,0-2 6 0,7-1-6 16,-4 2 5-16,0-1-6 15,0-2 0-15,-2 0 5 16,1-1-2-16,-1-4-2 16,1 0 1-16,1 0 0 15,-3-3-3-15,0 0 1 16,0-3 0-16,0-1 0 15,0 2 0-15,0-2 1 0,1 2 3 16,2 4-5 0,-2 0 2-16,1 1 3 0,1-1-5 15,-2 2 4-15,1-1-3 16,-1-2-1-16,-1-2 2 16,0 0-2-16,0-2 0 15,0 0 0-15,0 0 3 16,0 1-1-16,0-1-1 15,0 1-1-15,0 0 3 16,0 1-1-16,0-1-2 16,0 1 0-16,-1-4 2 15,-1 1 1-15,1-3-3 16,-2-3 5-16,1-3-5 16,2-4-1-16,0-2 1 15,0-2 1-15,0 0 1 0,0 0-2 16,0 0 0-16,0 0 2 15,0 0 2-15,0 0-3 16,0 0 1-16,0-8-2 16,0-1-5-16,0 0 2 15,0-3-20-15,0 3-23 16,-1 0-35-16,-9 1-37 16,-4-3-117-16,-5-3-338 15</inkml:trace>
  <inkml:trace contextRef="#ctx0" brushRef="#br1" timeOffset="-50803.2">5097 12082 210 0,'0'0'66'0,"0"0"28"16,0 0-70-16,0 0-20 15,0 0-4-15,0 0 2 16,-33-7-2-16,29 5 1 16,2 1 7-16,1 0 23 15,-1-2-4-15,1 3 8 16,1 0 11-16,0 0 0 16,-2 0 2-16,2 0 3 15,0 0 8-15,0 0-5 0,0 0-5 16,0 0 32-16,0 0-21 15,0 0-9-15,0 0-17 16,3 0-1-16,2 0-8 16,1 0 0-16,1 3-3 15,2 2 1-15,-1 2-5 16,6 0 3-16,-5 1 3 16,2 1-9-16,2 1-2 15,-4 2 3-15,0 0-9 16,1 1 8-16,1 0-5 15,0-1-6-15,2 2 4 16,-1 0-6-16,4 2 2 16,-1-4-1-16,0 3 0 15,-3-1 1-15,0-2-2 0,-3 1 4 16,1-2 2-16,-5-1-5 16,-2 0 4-16,4-3-3 15,-4 2 2-15,2-4 0 16,-4 0-5-16,2-3 1 15,-1 0 3-15,-2-2-4 16,1 1 2-16,-1-1 1 16,0 0-4-16,0 0 4 15,2 0-1-15,-2 0 0 16,1 0-1-16,-1 0-2 16,0 0 4-16,0 0 1 0,2 0-2 15,1 0 6 1,-1-1-6-16,4-7 1 0,-2 2 0 15,3-3-2 1,-2 2-1-16,1 0-1 0,1-3 0 16,-1 3 0-16,0-4 0 15,3-1 0-15,-3 1 0 16,6-1 1-16,-3-1-1 16,1-3 0-16,2 2 1 15,0-2-2-15,2 1 1 16,-1-1 0-16,0 3 1 15,-2-2-1-15,-2 3 0 16,-2 1-1-16,0 0 3 16,-2 3-3-16,-2 3 1 0,-1-1 0 15,4 2-1-15,-3 1 1 16,0-3 0-16,1 4 0 16,0-3-7-16,-1 0 1 15,3-1-7-15,-1 3-6 16,1-1-1-16,1 2-13 15,-4-2 3-15,-1 3-12 16,-2 1-28-16,0 0-70 16,-9 3-81-16,-17 8 33 15,-14 3-152-15</inkml:trace>
  <inkml:trace contextRef="#ctx0" brushRef="#br1" timeOffset="-49787.82">4660 12085 300 0,'0'0'119'0,"0"0"-57"16,0 0 16-16,0 0-23 16,0 0 11-16,0 0-2 15,11-20 19-15,-11 17 12 16,0 0-26-16,0-1-13 16,0 0-4-16,0 4-8 15,0-3-14-15,0 3-4 16,-8 0-5-16,-1 0-3 15,-4 0-3-15,-1 0-9 0,-2 10 6 16,3 0 6 0,3 5-10-16,-1-1 4 0,0 3-2 15,5-1-2 1,-3 1 2-16,5-1-3 0,-1 0 5 16,4-1 1-16,1 1-6 15,0 0 7-15,0-1-6 16,0 1 0-16,0-1-1 15,1-1 0-15,7 0 3 16,0-1-2-16,0-1-4 16,4-1 6-16,1 0-5 15,-2-3-1-15,-2 0 2 16,6-5-5-16,-3-3 4 16,2 0 0-16,0 0-4 15,4 0 6-15,-4-7-3 0,3-1 0 16,-5-2 0-16,0-2-3 15,-3 0 2-15,-3 0-1 16,2 0-2-16,-4-5 2 16,-1 1 0-16,0-4-1 15,-3-2 1-15,0 1-2 16,0 0 0-16,0 2-2 16,-6-1 4-16,-3 1-3 15,-2 3 1-15,-3 1 0 16,-3 4-3-16,-2 3-1 15,-2 5-1-15,-3 3-5 16,-1 0-14-16,-5 11-13 0,0 6-17 16,6 4-15-1,0 2-52-15,6 0-76 0,5-6-223 16</inkml:trace>
  <inkml:trace contextRef="#ctx0" brushRef="#br1" timeOffset="-42731.92">15123 1707 188 0,'0'0'206'15,"0"0"-181"-15,0 0 17 16,0 0-5-16,0 0-24 15,0 0-5-15,0 0 19 16,0 0-4-16,-3 0 1 16,3 0 7-16,0 0-4 15,0 0 2-15,0 0-2 16,0 0-5-16,0 2 1 16,0-1-12-16,0 2 1 15,0 0-1-15,0 0 4 0,0 2 0 16,0-2 2-16,0 1 15 15,5 0 27-15,1-1-36 16,2 0-4 0,8 0 4-16,0-1-5 0,8-2 4 15,4 2-1-15,4-1-11 16,1 1 1-16,-1 0-3 16,3 1-2-16,-4 1 3 15,2 2-9-15,-2 0 0 16,2-1 0-16,-2 0 1 15,0-1-2-15,4 1 2 16,1-4-1-16,1 4 1 16,6 0-1-16,0 1 0 15,2 0 0-15,1 1 0 0,2 2 3 16,-5-1-2-16,-2 2 0 16,2-1-1-16,-5-2 2 15,2 1 0-15,0 0-2 16,-2-2 0-16,1 0 4 15,0 0-1-15,3 2-2 16,-5-1 0-16,2 0 0 16,1 0 1-16,-2-1-2 15,3-2 1-15,2 1 1 16,-1 0-1-16,0-1-1 16,1 1 2-16,-4 0 1 15,0 1 2-15,-1 0-3 16,-5-3 7-16,-6 1-4 0,-9-4-3 15,-5 1 0-15,-6-1-1 16,-3 0 2-16,-2 2 2 16,1-2-1-16,-3 0-2 15,0 0 2-15,0 0-3 16,0 0 2-16,0 0-1 16,0 0-1-16,0 1-2 15,0 4-7-15,0 4-73 16,0-1-8-16,4-2-220 15</inkml:trace>
  <inkml:trace contextRef="#ctx0" brushRef="#br1" timeOffset="-41286.49">21698 1714 314 0,'0'0'116'0,"0"0"-37"16,0 0-13-16,0 0-6 15,0 0-26-15,0 0-11 16,12-9 37-16,-9 9-20 15,-1-3-1-15,-2 3 20 16,0 0-14-16,0 0-18 16,0 0-8-16,0 0 1 0,0 0-13 15,0 0 3-15,4 0-3 16,2 0-6-16,4 0 4 16,9 3 2-16,0 5 0 15,6 3 3-15,1 1-4 16,4 1 0-16,5-2-3 15,-1 2-3-15,1-1 5 16,-4-3-5-16,-1 2 0 16,-3-5 5-16,-7 1-5 15,0-4 0-15,-4 2 0 16,-7-4 1-16,-3 0 0 16,-1-1-1-16,-5 0 0 15,0 2 3-15,0-2-3 16,0 0 0-16,0 0-1 0,0 0-4 15,0 0-9-15,-1 1-22 16,-10-1-10-16,-3 2-27 16,0 0-13-16,-4-2 10 15,0 3-35-15,-3-3-5 16,0 0-86-16</inkml:trace>
  <inkml:trace contextRef="#ctx0" brushRef="#br1" timeOffset="-40947.83">21718 1821 180 0,'0'0'131'16,"0"0"-41"-16,0 0-13 15,0 0-39-15,0 0 7 16,0 0 7-16,-12 26-7 16,12-18 5-16,13 1 3 15,8-1-4-15,9 1-4 16,1 4-6-16,3-4-23 16,2 2 0-16,-1 0-12 15,-2-2-2-15,-6 1-2 0,-4-1 1 16,-8-1-2-1,-5-1-5-15,-8 1-50 0,-2-1-31 16,-2-3-102-16,-12-2-120 16</inkml:trace>
  <inkml:trace contextRef="#ctx0" brushRef="#br1" timeOffset="-35351.44">5346 12729 389 0,'0'0'57'0,"0"0"-35"0,0 0-9 16,0 0 7-16,0 0 3 16,0 0 15-16,0 0 1 15,9-11-11-15,-9 11 16 16,0 0-13-16,0-2 4 16,0 2-1-16,0 0-13 15,0 0-3-15,0 0 0 16,0 0-3-16,0 0 5 15,0 0 4-15,0 0-2 16,0-1 5-16,0 1-1 16,0 0 3-16,0 0 3 0,0 0-10 15,0 0-4-15,0 0-5 16,0 0-7-16,0 0 3 16,0 0-5-16,0 0 4 15,0 0 4-15,0 0-2 16,0 0 3-16,0 0-4 15,0 0 0-15,0 0 4 16,0 0-3-16,0 0 2 16,0-1 4-16,0 1 1 15,0 0 1-15,0 0-2 16,0 0-5-16,0 0 2 16,0 0-8-16,0 0 3 15,0 0-2-15,0 0-4 16,0 0 5-16,0 0-4 0,0 0 0 15,0 0 5-15,0 0-7 16,0 0 2-16,0 0-3 16,0 0 3-16,0 0 0 15,0 0-2-15,0 0 3 16,0 0 2-16,0 0-5 16,0 0 0-16,0 0 0 15,0 0-1-15,0 0 4 16,0 1-4-16,0 3 4 15,0 1 1-15,0 0-4 16,0-1 1-16,-4 1 0 16,4 0 1-16,-1-2-2 15,-2 2 0-15,3-1 3 0,-1 1-1 16,-2 1-2-16,1 0 5 16,0-1 1-16,-1 4-6 15,0-3 3-15,0 3-4 16,0-2 2-16,1-1 0 15,1-1-1-15,-2 0 2 16,3-1-1-16,-3 2-1 16,1-1 6-16,-3 3-6 15,3-1 2-15,-1 0 2 16,3 1-4-16,-3-1 3 16,1 1-1-16,1-1-2 15,1-1 4-15,0 2-4 16,-2-3 2-16,1 1-2 0,-1 0 0 15,-2 2 3 1,4 1-3-16,0-1 1 0,-2 1 3 16,1 0-4-16,-1-1 0 15,2 2-1-15,0-6 4 16,0 2-4-16,-1 1 1 16,1-3 1-16,-4 1-1 15,4 2 1-15,-2-3-2 16,1 2 2-16,-1 1-1 15,1-1 0-15,-1 1-1 16,-1 0 0-16,3-2 3 16,-3 0-3-16,3 2 0 0,0-2-1 15,-3 2 2-15,3 1 1 16,0 0-2-16,-3-2 1 16,3 0 0-16,0-1 0 15,0-2-1-15,0 2 0 16,-2-2 1-16,2 0 1 15,-1-2-2-15,1-1 0 16,0 0 0-16,0 0 0 16,0 2 0-16,0-2 0 15,-2 0 0-15,2 0 2 16,0 0-2-16,0 0 0 16,0 0 1-16,0 0 2 15,0 0-3-15,0 0 0 16,0 0 1-16,0 0-1 15,0 0 0-15,0 0 1 0,0 0-2 16,0 0 1-16,0 0 0 16,0 0 0-16,0 0 3 15,0 0-3-15,0 0 0 16,0 0 0-16,0 0-1 16,0 1 1-16,0-1 0 15,0 0 0-15,0 0 1 16,0 0-3-16,0 0 3 15,0 0-1-15,0 1 0 16,0-1 1-16,0 1-1 16,0 1 0-16,0 1 0 15,0 2-1-15,0 0 1 0,0 0 0 16,0 2 0-16,0-1 1 16,0 2-1-16,0-2 0 15,0-1 1-15,0-3-2 16,0 2 1-16,0-4 0 15,0 0 1-15,0 0 0 16,0 0-1-16,0 0 0 16,0 0 1-16,0 0-1 15,0 0 0-15,0 0 1 16,0 0-1-16,0 0 0 16,0 0-1-16,0 0 0 0,2 0-24 15,-2 5-44 1,0 4-43-16,0-3-92 0,0-4-324 15</inkml:trace>
  <inkml:trace contextRef="#ctx0" brushRef="#br1" timeOffset="-32698.99">5612 13283 593 0,'0'0'130'0,"0"0"-27"16,0 0-40-16,0 0-37 16,0 0-13-16,0 0 1 15,0 0 18-15,0 0 6 16,0 0 6-16,0 0-15 15,0 0 1-15,0-5 4 16,0 1-11-16,3 1 2 16,-3 0 12-16,1-4-14 15,-1 1-5-15,0 2-6 16,0-3-2-16,0 3 3 16,0-2-4-16,0 1 2 15,0-2-2-15,-4 0-1 16,-1 0 0-16,-2 0-2 0,-1-1-1 15,-2 2 5-15,0-2-1 16,0-2-5-16,-1 3 4 16,-3-3-4-16,1 3 5 15,-1-3-3-15,-2 3 4 16,4 0-6-16,0 1 1 16,-3 0-4-16,1 1 2 15,0 2-3-15,-1 0 2 16,0 0 1-16,-2 0-2 15,-2 0 4-15,-2 3-3 16,2 0 1-16,-4 0 3 16,1 0-6-16,-2 0 6 0,3 0-2 15,-1 0 2 1,3 0-1-16,-1 0-3 0,2 0-1 16,2 0-1-16,-5 0 0 15,2 0 4-15,-1 0-4 16,2 0 1-16,2 0 3 15,-4 1-4-15,1 7 0 16,1-2 1-16,-1 2 0 16,1 1 2-16,0-1 1 15,2 1-3-15,-1 3 5 16,-1 0-5-16,2-2 1 16,-2 2 1-16,0 0-3 15,2 0 4-15,-4 1-1 0,2 0-1 16,-4-1 5-16,4 2-3 15,0 0 1-15,-1 0-1 16,2 2-4-16,-2-1 7 16,0 2-4-16,2-1 0 15,-1-1 4-15,3 2-7 16,2-1 7-16,3 0-7 16,2 3 1-16,-2 1 2 15,-2 1-2-15,1 3 1 16,2 1 1-16,-1-2-3 15,4 0 3-15,0 2 2 16,-1 2-5-16,2-2 9 16,2 2-8-16,0 2 0 15,0-3 2-15,3 3-2 0,0-5 2 16,0 1-2-16,0 0 0 16,0-2 2-16,0 1-2 15,0 0-1-15,0-2 3 16,3-1-1-16,0 0-2 15,0 0 0-15,0 1 1 16,0-1 1-16,3 1-2 16,-2 0 3-16,2-2 0 15,2-1-3-15,1-2 2 16,3-2-1-16,-2 1-1 16,3-2 3-16,-3 2-1 15,6-4 0-15,-2-1-1 16,-1 2 2-16,3-4-1 0,3 2-2 15,-2-2 1-15,8 3 2 16,-1 0-3-16,3-3 0 16,-3 1 1-1,2 0 1-15,-1-1-2 0,-3-2 0 16,-1-1 0-16,-2-2 2 16,-1-1-1-16,0 1-1 15,0-1 2-15,7 2-1 16,0 1 0-16,3 2 2 15,3 0-3-15,-1-2 5 0,0 2-5 16,-5-5 2 0,5 2 1-16,-4-4-2 0,-2 0 2 15,2-1 2-15,-6 0-4 16,3 0 9-16,-1 0-7 16,-1 0 0-16,-1-4 5 15,-1-1-7-15,2-1 4 16,-3 0-1-16,-2 1-2 15,2-1 1-15,0 1-3 16,3-2 2-16,-2 0-4 16,2-2 5-16,-3 1-2 15,-1-1-1-15,5-1 0 16,-6 0-1-16,1-1 1 16,-2 1 0-16,2 0 0 15,-4 0 2-15,3 2-2 0,-3-3 0 16,2-1 1-16,0 2-2 15,3-2 1-15,-1 0 0 16,0 0 0-16,1-1 1 16,-3 0-2-16,1-1 1 15,-2 1 0-15,2 0 0 16,-2-1 0-16,-2 0 0 16,1-1 0-16,-1 0 0 15,1 1 0-15,-2-3 0 16,4 1 1-16,-3-1-3 15,-3 0 1-15,4-1 0 16,-2 1 1-16,-2-1-1 16,1-1 0-16,-3 1 1 15,1-1 0-15,-2 0 0 0,1-1-1 16,1-2 1 0,-1-1 0-16,1-1 0 0,-1 0-2 15,-1 0 2-15,0 1 0 16,-1 1-1-16,-2 0 1 15,-3 2-1-15,3-1 1 16,-2 0-1-16,1 2 1 16,-1 0 0-16,2-1-1 15,-3-1 0-15,0 0 1 16,0-1 0-16,0 3 0 16,0-1 0-16,0 1-1 15,0-1 1-15,0 0 0 16,0 0-2-16,0 2 4 0,-6 1-3 15,0 1 1-15,-2 0-3 16,1-1 3 0,-2 1 0-16,2 1 2 0,-1 3-5 15,1-1 4-15,-2 2-1 16,0 0 0-16,1 3 1 16,-2-2-3-16,0 3 2 15,-1-2 0-15,-5 3-1 16,5-2 0-16,-5 3 1 15,2 1-3-15,-2-3 6 0,1 4-4 16,-4 0 1 0,-1-1 0-16,-2 0-1 0,-2 1-1 15,-1 0 2 1,0 1 0-16,-1 2 0 0,-1 0-1 16,0 0 1-16,-1 0 0 15,2 0-1-15,0 0 4 16,-1 0-5-16,2 5 2 15,2 0 0-15,-1 1-1 16,4 0 1-16,0-1-2 16,-1 1-3-16,2-1-1 15,1-1-2-15,-3 3 2 16,2-4-2-16,1 1 3 16,-2 1-7-16,1-3-4 15,1 3 0-15,-1-2-12 0,2 2 4 16,4-1-12-1,4 2-32-15,0 3-10 0,0 1-17 16,5 1-84-16,0-4-152 16</inkml:trace>
  <inkml:trace contextRef="#ctx0" brushRef="#br1" timeOffset="-29323.35">5106 13633 388 0,'0'0'94'0,"0"0"-37"15,0 0-7-15,0 0-4 0,0 0 13 16,0 0 4-1,0 0 2-15,0-19 26 0,0 17-13 16,0-1-14-16,0-1-19 16,0 3 5-16,0 1-15 15,0 0-8-15,0 0-3 16,0 0-12-16,0 0-8 16,0 0 0-16,0 0-3 15,0 0 0-15,0 3 15 16,0 5-4-16,0 3 5 15,-3 0-4-15,-1 0-3 16,1 3 0-16,-3 0 0 16,4 4-3-16,-4 2 6 0,3 1-5 15,0-1 7-15,0-1-13 16,-3-2 5-16,2 0 4 16,1 0-2-16,0-3-2 15,0 2-5-15,-1 1 3 16,0 2-1-16,1-1 2 15,-2-1 1-15,0-2 1 16,2-1-6-16,0-2-2 16,0-4 4-16,1-1-1 15,0-2-1-15,1 0-1 16,0-2 0-16,1-1 1 16,-2-1-2-16,2-1 0 0,0 0 0 15,0 0-1 1,0 0-6-16,0 0-18 0,0 0-16 15,0 0-22 1,-3-7-78-16,-4-3-165 0,-3-3-353 16</inkml:trace>
  <inkml:trace contextRef="#ctx0" brushRef="#br1" timeOffset="-28453.54">4897 13693 396 0,'0'0'122'16,"0"0"-54"-16,0 0-3 15,0 0-9-15,0 0 15 16,0 0-21-16,0-17 51 15,0 16-8-15,0-1-24 0,0 1 0 16,0 1-21-16,0-1 8 16,0 1-25-16,0 0-6 15,0-1 2-15,0 1-13 16,0-2 3-16,0 1 2 16,3-3-8-16,2 3 12 15,-2-2-7-15,1 2 3 16,2 1-4-16,1-1-2 15,-2 1-2-15,1 0 1 16,0-2-8-16,4 2 5 16,2 0-1-16,0-1-2 15,5 0 0-15,2-1-5 0,-3-1 3 16,4 1-3-16,-4 2-1 16,2 0 1-16,3-3 2 15,-4 3-3-15,6 0 0 16,-1-2 2-16,-2 2-4 15,-1 0 2-15,-5 0 0 16,2 0-3-16,-2 0 6 16,-1 0-2-16,1-1-1 15,2-1-1-15,-3 1-2 16,4-2 3-16,-2 2 0 16,0-1 3-16,4 0-3 15,-3-1 0-15,-2 1-1 16,-2-2 2-16,-3 1 1 0,0 1-2 15,1 1 1-15,-6 1 0 16,1-2-1-16,1 2 0 16,-4 0 1-16,1-3 0 15,-3 3-1-15,1 0 2 16,-1 0 1-16,0 0-3 16,0 0-1-16,0 0 1 15,0 0-2-15,0 0-4 16,0 0-7-16,-3 0-35 15,-15 15-31-15,-10 2-18 16,1-4-129-16,-7-8-325 16</inkml:trace>
  <inkml:trace contextRef="#ctx0" brushRef="#br1" timeOffset="-24815.44">4580 14337 498 0,'0'0'101'0,"0"0"-34"16,0 0-48-16,0 0-7 15,0 0-2-15,0 0 31 16,11-10-3-16,-11 8-8 0,3 1-4 16,-1-1 47-16,-2 1-13 15,1 0-1-15,-1 1-12 16,0-2-17-16,0 2 3 16,0 0-14-16,0 0-5 15,0-2 2-15,0 2-1 16,0 0-1-16,0 0-6 15,0 0 0-15,0 0 1 16,-3 0-4-16,-8 0-4 16,-4 0 3-16,2 4-4 15,-4 3 4-15,-1 1 2 16,1 2-1-16,-5 3 3 16,1 0 1-16,2 0-4 15,-4 3 6-15,4-2-4 16,-2 0-1-16,5 2 2 0,1-2-7 15,-3 1 7-15,6 1-5 16,-3-2 0-16,3 3 2 16,2 0-3-16,-1 0 3 15,4 1-3-15,-1-1 2 16,-2 1 3-16,5-4 1 16,-1 2-2-16,2-2 3 15,-1 0-5-15,2 0 0 16,-2 2 1-16,3 0 0 15,2 0 2-15,-1 0-2 0,1-1-1 16,0 3 2 0,0-3-4-16,0 5 4 15,0-1-1-15,1 1-2 16,6 0 5-16,-1-2-4 0,2-1-2 16,-1-3 8-16,1-3-6 15,2 0-1-15,-1-2 5 16,-1-1-6-16,5-1 2 15,-2-3-2-15,0 2 2 16,0-4-3-16,-1 0 3 16,4 2-4-16,-2-1 6 15,2-3-4-15,0 1 5 16,-2-1-4-16,3 0-3 16,-3 0 5-16,6 0-5 15,-5 0 0-15,2 1 1 0,-1-1 0 16,2 0-1-1,-3 0 4-15,2 0-3 0,-1 0 0 16,-1 0-1-16,-2-4 0 16,4 2-1-16,-1-4 2 15,0 1 2-15,1-4-1 16,-3 3-1-16,5-3 0 16,-4 1-1-16,4-1 0 15,-2 1 0-15,2-1 1 16,-1 0 1-16,-1-1-1 15,2-1-1-15,0 0 2 16,1-3 1-16,1-1-2 16,-1-1-1-16,-4 1 0 0,2 0 4 15,-4 4-3-15,-2-2 1 16,1-3 1-16,-3 2-2 16,1-2 1-16,1 2-2 15,-3 0 1-15,1 2 0 16,-2-1-1-16,1 1 0 15,-2 4 0-15,-1 1 0 16,-1 2-1-16,-1 0 1 16,1 0 0-16,-2 2-1 15,-1-1-6-15,3 0-4 16,-1 1 2-16,-2 0-11 16,4-3-8-16,-4-2-1 15,3 0-8-15,0 2 3 16,-3-3-10-16,5 1 0 0,-5-1-40 15,0 3-37-15,0 2-37 16,-5 3-60-16,-7 1 14 16,2-2-73-16</inkml:trace>
  <inkml:trace contextRef="#ctx0" brushRef="#br1" timeOffset="-24007.43">4782 14621 636 0,'0'0'167'16,"0"0"-69"-16,0 0-24 16,0 0-20-16,0 0-11 15,0 0 1-15,14 0 11 16,-4 0-4-16,-2 0-8 16,-1 0-13-16,5-3-7 15,-6 3-9-15,3-3 1 16,6-1-4-16,-3 0-3 15,2-5-1-15,2 2-2 0,3-5-1 16,-4 1 6-16,6 1-9 16,-6-2 1-16,0 3 2 15,-2 1-2-15,0 2 3 16,-1 0-4-16,-1-2 1 16,0 4-2-16,-1-4 1 15,3 1-1-15,-4 2 1 16,2-1-1-16,-4 3 2 15,0-1-1-15,-5 2-1 16,-1 1 4-16,1 1-3 16,-1-1-1-16,-1 1 1 15,2 0 0-15,-2 0-2 0,0 0 1 16,0 0-2-16,0 0 2 16,0 0-4-16,0 0 3 15,0 0-2-15,0 0 3 16,0 8 0-16,1 1 0 15,1-1 3-15,-1 1 2 16,-1-2-4-16,1 0-1 16,-1 0 0-16,0-1 2 15,4 4-4-15,-4-3 3 16,0 4-1-16,3-1 5 16,-3-1-4-16,0 2 2 15,0 1 1-15,0 2-4 16,0 1 6-16,0 0-5 0,0 0 3 15,-3 1 1-15,-3 1-2 16,1-1-2-16,-2-1-1 16,0 0-1-16,2 2 1 15,-1-3-8-15,0 1-34 16,-3 2-17-16,-4 2-43 16,1-2-59-16,-6-1-123 15,1-5-229-15</inkml:trace>
  <inkml:trace contextRef="#ctx0" brushRef="#br1" timeOffset="-23256.73">4464 15095 696 0,'0'0'140'16,"0"0"-47"-16,0 0-20 15,0 0-42-15,0 0-20 16,0 0 12-16,0-5-1 16,-2 5 7-16,-4 1 0 15,-2 12 13-15,-4 1 2 16,2 5-12-16,1 2-2 15,-2 1-4-15,2 5-11 16,4-4-4-16,0-2 3 0,2 0-11 16,3-2 8-1,0 1-1-15,0-2-6 0,0-3 0 16,0-2 4-16,6-1-3 16,1-4 2-16,4-2-5 15,-2-3 1-15,3-2 5 16,3-1-8-16,-2 0 11 15,3 0-9-15,0-7 1 16,0-4 2-16,-1-4-5 16,0 1 0-16,-3-4 3 15,1-1-2-15,-5-2 0 16,2 1-1-16,-5-2 0 16,-1 3-1-16,-4 5 1 15,0-1-1-15,0 5-1 16,-3 0-6-16,-9 4 4 0,-2 2-5 15,-3 3 2-15,-1 1 1 16,-2 0-5-16,1 0 1 16,2 0-7-16,1 5-10 15,1 4-3-15,3 3-28 16,3-2-33-16,2 3-23 16,7 0-73-16,0-4-52 15,0-1-181-15</inkml:trace>
  <inkml:trace contextRef="#ctx0" brushRef="#br1" timeOffset="-22858.3">4748 15262 850 0,'0'0'147'15,"0"0"-50"-15,0 0-43 16,0 0-30-16,0 0 2 16,0 0 13-16,3-17-10 15,-3 17-13-15,0 0-5 0,0 0-6 16,0 0-4-16,0 0 4 15,0 10-3-15,-2 5 10 16,-5 3-9-16,-3 2-1 16,1 2 1-16,-2 0-3 15,2 0-3-15,2 1 0 16,-1-4-15-16,2-1-22 16,2-1-18-16,0-4-8 15,1-2-50-15,3-5-33 16,0-4-73-16,0-2-196 15</inkml:trace>
  <inkml:trace contextRef="#ctx0" brushRef="#br1" timeOffset="-22198.99">4976 15134 781 0,'0'0'169'0,"0"0"-50"0,0 0-53 16,0 0-17-16,0 0 0 15,0 0-3-15,0-17-8 16,0 16 0-16,0 0-6 16,0 1-3-16,0 0 3 15,0-3-9-15,0 3-3 16,0 0-6-16,0 0-4 16,0 0 2-16,0 0-9 15,0 0-1-15,0 0-2 16,0 0 2-16,0 0-2 15,0 0 0-15,0 0 1 16,0 0-4-16,0 0 3 16,0 0 0-16,0 0 0 0,0 0 0 15,0 0 0-15,0 0 0 16,0 0 2-16,0 0-5 16,0 0 3-16,0 0-2 15,0 0 0-15,0 0 0 16,0 4 2-16,0 5 0 15,-1 4 2-15,-1 2 1 16,1 2-3-16,1 0 0 16,-2 0 4-16,2 0-3 15,-1 0-1-15,-2 0 1 16,1 0-1-16,-2-1 1 16,4 1-1-16,-3-2 0 15,0 1-2-15,-1-1-9 16,2-3-15-16,2 2-24 15,0-3-16-15,0-2-9 0,0-4-61 16,0-3-90-16,0-2-207 16</inkml:trace>
  <inkml:trace contextRef="#ctx0" brushRef="#br1" timeOffset="-16619.05">6054 14040 507 0,'0'0'19'0,"0"0"-18"16,0 0 44-16,0 0-1 15,0 0-7-15,36 94 4 16,-19-72 6-16,-1 4 8 15,2 1-20-15,-1 0 14 16,-3 3-4-16,-3 1-18 16,1 0-13-16,-5 2-1 15,2 2-11-15,-1-1 3 16,-2 2-5-16,1-2 1 0,1 0-1 16,-1-1-3-1,-1-7-89-15,1-6-82 0,-4-10-17 16</inkml:trace>
  <inkml:trace contextRef="#ctx0" brushRef="#br1" timeOffset="-16116.94">5964 14526 635 0,'0'0'67'0,"0"0"-5"16,0 0-47-16,0 0-13 16,0 0 48-16,0 0 20 15,30 70-21-15,-10-46-14 16,-2 1-24-16,6 4 6 15,-2 2-1-15,1 1-1 16,0 1-2-16,-3-1 2 16,1-4-13-16,-3-3 6 15,1-5-6-15,-2-9 1 16,-4-7 1-16,4-4-2 16,-1 0 7-16,2 0 9 0,1-11 5 15,2-2-4-15,-4-3-9 16,2-2 2-16,0-2 4 15,-2-4-7-15,2-1 3 16,-2-1-5-16,-2-4-2 16,1-3-2-16,-3-1-2 15,-4 1 0-15,0-1-1 16,-2 6-1-16,-4 9 1 16,-1 5-1-16,-2 9-21 15,0 5-19-15,-3 0-82 0,-15 0-219 16</inkml:trace>
  <inkml:trace contextRef="#ctx0" brushRef="#br1" timeOffset="-15694.55">6074 15245 1038 0,'0'0'48'0,"0"0"-14"16,0 0-34-16,0 0 8 15,-6 102-1-15,-4-55-2 16,-1-4-3-16,2 3 3 16,-1-1-3-16,1-2 0 15,-6 1-2-15,1-1 0 16,-3-6-5-16,3-5-9 0,1-7-61 15,2-7 1-15,0-5-50 16,0-6-31-16,0-7-56 16</inkml:trace>
  <inkml:trace contextRef="#ctx0" brushRef="#br1" timeOffset="-15447.78">5779 15533 687 0,'0'0'81'0,"0"0"19"15,0 0-2-15,0 0-30 16,0 0-32-16,0 0-1 16,4-80-22-16,20 71-5 0,12-1-8 15,10 1 1 1,18-1-5-16,5 3 7 0,-1 1-6 15,-6 4-21-15,-12 2-95 16,-12-2-132-16,-9-1-211 16</inkml:trace>
  <inkml:trace contextRef="#ctx0" brushRef="#br1" timeOffset="-14773.37">6460 15429 700 0,'0'0'192'0,"0"0"-80"16,0 0-47-1,0 0-19-15,0 0-10 0,0 0-9 16,-5-34-3-16,15 31-17 15,1 2 6-15,2 1-5 16,-2 0-5-16,0 0 2 16,-2 0-5-16,1 9 0 15,-1 3 0-15,-2 3-1 16,0 5 1-16,0 1 0 16,-2 3 3-16,-5 0-7 15,0-1 5-15,0-3-1 16,0 0 1-16,0-1-1 15,-5-2 0-15,-4-2 1 0,0-2 6 16,0-2 4-16,-1-5-4 16,3-1 6-16,-1-4-1 15,3-1-1-15,1 0 2 16,-2 0-1-16,2 0-5 16,2-1-3-16,1-8 1 15,1-2 0-15,0-4-3 16,19-3-2-16,8-1 0 15,4-1-1-15,6 0 1 16,4 1-9-16,-1 7-4 16,-1 3-10-16,-6 8-9 15,-7 1-32-15,-7 0-38 16,-2 4-17-16,1 6-83 16,2 1-40-16</inkml:trace>
  <inkml:trace contextRef="#ctx0" brushRef="#br1" timeOffset="-13904.61">7066 15582 643 0,'0'0'140'16,"0"0"-23"-16,0 0-59 15,0 0-2-15,0 0-23 16,0 0 4-16,0-78-18 15,-9 71 3-15,-3 0 3 0,-6 4-7 16,-4 3 4-16,1 0-13 16,-5 0-1-16,1 14 10 15,-1 7-5-15,5 2 2 16,5 2-7-16,5 0-5 16,8-2 0-16,3-1 0 15,0-8-3-15,13 0 3 16,5-6-2-16,2-5 3 15,5-2 0-15,0-1-3 16,-1 0 1-16,0-6-2 16,-2-6 1-16,-1-2 0 15,-3-4-1-15,3 0 0 16,-6 0-1-16,0 1 1 0,-6 5 0 16,-3 3-2-16,-2 5 4 15,-3 2-2-15,-1 2 0 16,0 0-2-16,2 0-2 15,-2 2-8 1,1 15 10-16,2 4 1 0,-1 2 1 16,1 4-1-16,3 1 2 15,2-1-1-15,2-3 0 16,0-2-8-16,1-5-13 16,2-5-16-16,2-5 0 15,3-2 9-15,0-4-3 16,0-1 8-16,1 0-17 0,1-8-38 15,-3-6-42 1,1-3-30-16,-3-5-16 0,0-2 4 16,0-6-4-16,1-4 44 15,-1-1 122-15,2 1 105 16,-4 2 73-16,-2 7-11 16,-4 7 0-16,-3 5-13 15,-2 6-22-15,-2 5-30 16,0 1-31-16,0 1-41 15,0 0-23-15,0 1-7 16,0 18 0-16,0 7 27 16,0 9 0-16,-9 4 5 15,-2 6-20-15,0 2-3 16,-1 3 2-16,0-1-2 16,3 3-8-16,-1-2 2 15,1-2-3-15,1-7 0 16,2-3 0-16,0-11-3 0,3-5 2 15,2-8-6-15,-2-3-7 16,3-7-7-16,0-2-16 16,0-2-24-16,0 0-4 15,0 0 10-15,0-12-83 16,0-12-127-16,0-8-63 16</inkml:trace>
  <inkml:trace contextRef="#ctx0" brushRef="#br1" timeOffset="-13595.82">7448 15447 787 0,'0'0'167'0,"0"0"-56"0,0 0-26 16,0 0-55-16,0 0 2 15,0 0-13-15,48-61-18 16,-28 61 3-16,1 0 1 15,-3 0 2-15,-3 9-2 16,-3 4-4-16,-2 3-1 16,-4 1 1-16,-4 5 0 15,-2 2 1-15,0 4 0 16,0-3 0-16,-3 1-2 16,-15-2 0-16,-6-3 0 15,-7-2 0-15,-5-1-6 0,-4-1-17 16,-9-3-48-16,1-3-70 15,-4-6-161-15</inkml:trace>
  <inkml:trace contextRef="#ctx0" brushRef="#br1" timeOffset="-12585.43">5801 16232 582 0,'0'0'134'0,"0"0"2"16,0 0-40-16,0 0-55 0,0 0 9 16,30-74-24-1,-30 64-1-15,0 0 11 0,0 3-29 16,-3 4 9-16,-12 3-9 15,-6 0-7-15,-4 3 0 16,1 14 1-16,1 2-1 16,4 4 0-16,4 2 0 15,5 1 0-15,6 2 0 16,4-2 1-16,0-1 1 16,14 0-2-16,4-3 0 15,0-3 0-15,3-1 1 16,-6-3-1-16,-2-3 0 15,-2-1 0-15,-4-3 0 16,-3 1 1-16,0-3-1 0,-3-4 0 16,-1 0 0-16,0-1-1 15,0 2 2-15,-3 0-1 16,-12 2 7-16,-7 0-6 16,-4-2-1-16,1-1 0 15,3-2-10-15,-1 0-16 16,7 0-23-16,9-9-22 15,7-1-32-15,0-6-101 16,25-4-105-16</inkml:trace>
  <inkml:trace contextRef="#ctx0" brushRef="#br1" timeOffset="-12269.56">6235 16208 798 0,'0'0'129'16,"0"0"-3"-16,0 0-82 16,0 0-25-16,0 0-17 15,0 0-1-15,-6 41 24 16,-3-10-7-16,2 2-10 16,1 6 10-16,0-3-6 15,0 1-3-15,-3-6-5 0,6-3 0 16,-3-4-4-1,-3-2 2-15,0-5-6 0,-1-3 3 16,-4-5-20-16,2-3-1 16,-1-3-32-16,-5-3-21 15,4 0-13-15,0-3-57 16,-3-11 22-16,4-3-42 16,1-1-93-16</inkml:trace>
  <inkml:trace contextRef="#ctx0" brushRef="#br1" timeOffset="-11125.65">5983 16472 258 0,'0'0'164'15,"0"0"-35"-15,0 0 21 16,0 0-53-16,0 0 2 16,0 0-67-16,61-13 1 15,-19 16 1-15,7 2-23 16,-1 1-2-16,1-2-6 0,-1-1-3 16,-3-3-9-1,1 0-23-15,-3 0-18 0,-9 0-18 16,-6-3 11-16,-9-4-15 15,-3-1 55-15,-5 4 6 16,-4-4 11-16,-4 3 4 16,-3 2 21-16,0-1 51 15,0 2-1-15,0-1-20 16,-3 3-16-16,-10 0-7 16,-4 0 14-16,-4 0 6 15,0 12-6-15,3 4-9 16,-4 0-18-16,7 2-1 15,3 2 0-15,3-3-9 16,2 0-1-16,7-1-4 0,0-5-2 16,0-1 3-16,0-3-4 15,6-5 2-15,9-2 1 16,5 0-2-16,7 0 1 16,2-12-3-16,-1-3-1 15,-2-5 1-15,-1 2-5 16,-1-1 2-16,-4 3-5 15,-4 5 3-15,-3 4 4 16,-6 4-1-16,-2 3 0 16,-2 0-4-16,0 3 0 15,0 11 4-15,-2 3-1 16,0 2 3-16,-1-1-1 16,5-1 1-16,1-1 0 0,-1-4 0 15,1-4 1 1,1 0-3-16,5-6 0 0,3-2-30 15,6 0-5-15,3 0-23 16,-2-13 11-16,-1-1-5 16,0-6 8-16,-6-4 17 15,0-5 18-15,-3-5 7 16,1-2 3-16,-3-2 1 16,3 1 0-16,-2 1 1 15,-4 7 13-15,0 7 30 16,-6 5 30-16,-1 5-3 15,0 6-20-15,0 2-16 0,0 4 12 16,0 0-15-16,0 0-23 16,0 0 0-16,0 0-7 15,0 0-1-15,0 15 4 16,0 9 15-16,-3 2-3 16,-6 5 4-16,2 2-6 15,-2 0 1-15,3 1-5 16,2-5-4-16,3 4 0 15,0-1-6-15,1-2 0 16,0-1-1-16,0-3 1 16,0-2 1-16,11-6-2 15,2-2 1-15,2-4 1 16,4-4-1-16,6-2-1 0,1-5 1 16,1-1-1-16,1 0-1 15,-4-7-2-15,3-8-2 16,-5-4 5-16,-1 0-8 15,-3 0 3-15,-7 4 0 16,-4 2 4-16,-4 4 0 16,-3 1 1-16,0 3 0 15,0 1-1-15,0 2-1 16,0 1-2-16,0 1 2 16,-5 0-7-16,-8 0 8 15,2 5-1-15,-2 8 0 16,4 3 2-16,0 1-3 15,5 0 1-15,4 0 1 16,0 2-4-16,0-4 1 0,15-3-19 16,2-5-11-16,0 0-3 15,4-6-15-15,0-1-3 16,-2 0-12-16,-3 0 2 16,-4-3-34-16,-4-8-82 15,-3-3-75-15</inkml:trace>
  <inkml:trace contextRef="#ctx0" brushRef="#br1" timeOffset="-10885.85">6950 16377 663 0,'0'0'270'16,"0"0"-158"-16,0 0-77 16,0 0-16-16,0 0-9 15,0 0 8-15,116-7-11 16,-62 7-7-16,-2 0-14 16,-7 0-87-16,-11-4-203 15</inkml:trace>
  <inkml:trace contextRef="#ctx0" brushRef="#br1" timeOffset="19194.7">6811 10713 97 0,'0'0'16'0,"-64"106"-3"16,22-42-2-16,0 5 1 16,-5 1-10-16,2 1-2 15,-1-7-3-15,2-4-29 16,2-8 4-16,5-6 9 15,3-6 4-15,9-2 3 16,2-6-2-16,2 1-2 16,2-4 4-16,4-2 12 15,-3 2 0-15</inkml:trace>
  <inkml:trace contextRef="#ctx0" brushRef="#br1" timeOffset="37286.43">3759 13989 137 0,'0'0'6'16,"26"73"6"-16,-1-32-11 15,-3 2 0-15,9-1 1 0,1 2-2 16,-1-4-8-16,6 2-5 15,-4-6-13-15,3 2-86 16</inkml:trace>
  <inkml:trace contextRef="#ctx0" brushRef="#br1" timeOffset="66634.73">5953 11294 350 0,'0'0'74'15,"0"0"-17"-15,0 0-19 0,0 0-29 16,0 0-2-16,0 0-6 15,0 0 4-15,0 0 0 16,0 0-2-16,36-17-1 16,-35 17-2-16,2 0 5 15,0 5-3-15,-1 6 0 16,1 4-1-16,3 4-1 16,1 1-6-16,1 5-33 15,1-1-21-15,0 2-102 16,-2 5 16-16</inkml:trace>
  <inkml:trace contextRef="#ctx0" brushRef="#br1" timeOffset="66793.55">6135 11635 269 0,'0'0'10'0,"0"0"90"16,0 0-33-16,0 0-30 0,90 58-21 16,-69-41 0-16,2 0-9 15,6 3-4-15,4 1 0 16,1 3-3-16,3-2-4 15,-4 4-26-15,1 0-108 16,-4-1-45-16</inkml:trace>
  <inkml:trace contextRef="#ctx0" brushRef="#br1" timeOffset="67071.77">7361 12411 22 0,'0'0'1'0,"0"0"-1"15,97 25 0-15</inkml:trace>
  <inkml:trace contextRef="#ctx0" brushRef="#br1" timeOffset="67309.32">8122 12417 421 0,'0'0'0'0,"0"0"-1"0,0 0 1 16,0 0 2-1,0 0-1-15,0 0-1 0,77-3 0 16,-59 8-4-16,6-5-96 16,0 0-157-16</inkml:trace>
  <inkml:trace contextRef="#ctx0" brushRef="#br1" timeOffset="67484.32">8721 12305 336 0,'0'0'0'0,"0"0"-63"16,0 0-42-16</inkml:trace>
  <inkml:trace contextRef="#ctx0" brushRef="#br1" timeOffset="67664.73">9184 12062 232 0,'0'0'0'15,"0"0"-21"-15,0 0-118 16</inkml:trace>
  <inkml:trace contextRef="#ctx0" brushRef="#br1" timeOffset="67818.48">9485 11869 333 0,'0'0'5'16,"0"0"15"-16,0 0-20 16,0 0 0-16,0 0-83 15,0 0 12-15</inkml:trace>
  <inkml:trace contextRef="#ctx0" brushRef="#br1" timeOffset="75710.77">9673 11364 67 0,'0'0'17'0,"0"0"-16"16,0 0 1-16,0 0-1 15,0 0 2-15,0 0-3 16,0 0 1-16,-1 0-1 16,-1 0 0-16,2 0 0 15,0 0 0-15,0 0 0 16,0 0 0-16,0 0 0 15,0 0 0-15,0 0 3 16,0-3-3-16,0 3 0 16,2-2 0-16,-1-1 0 15,4 3 0-15,-5-1-4 0,3 0-27 16</inkml:trace>
  <inkml:trace contextRef="#ctx0" brushRef="#br1" timeOffset="77840.38">9903 11439 64 0,'0'0'56'16,"0"0"-47"-16,0 0 4 16,0 0-7-16,0 0-6 15,0 0-6-15,0 0 6 16,-4-28-45-16</inkml:trace>
  <inkml:trace contextRef="#ctx0" brushRef="#br1" timeOffset="125575.2">20147 4388 460 0,'0'0'64'0,"0"0"-25"16,0 0-21-16,0 0 35 15,0 0 0-15,0 0-13 16,0 0 29-16,0 0-19 16,0 0-8-16,0 0-15 15,0 0-11-15,0 0-5 16,0 0 3-16,0 0-4 15,0 0 5-15,0 0 2 16,0 0 3-16,2 0 3 16,5 1-3-16,6 2 5 0,-3 0-10 15,3-1-7-15,0 1 2 16,2 0 3-16,4 1-9 16,2-2 9-16,2 3-9 15,-1-2 1-15,4 2 1 16,-1 0-5-16,2-1 4 15,-2 1-2-15,2 0 0 16,-2 0 4-16,2 2-5 16,0-1 2-16,1 1-2 15,-4 0-2-15,1 0 0 16,-6 0 0-16,1-2 1 16,1 1 0-16,-1 2-1 15,2-5 0-15,0 2 1 16,2-1 0-16,-3 1-1 15,2-2 0-15,-1 0 1 0,0 2-1 16,1-1 0-16,1-3 0 16,-2 2 0-16,3 0 2 15,-2 0-3-15,-1 2 1 16,2-3 0-16,-2-1 0 16,-2 2 0-16,0-2 1 15,-2 1-2-15,-1-1 3 16,2-1-2-16,-4 0 0 15,3 0 0-15,-1 0 3 16,0 0-3-16,-2 0 1 16,2 0 2-16,-4 0-2 15,0 0 2-15,-1 0-2 0,2 0 0 16,-4 0 1-16,2 0-2 16,0 0 0-16,-1 0 0 15,0 0 2-15,-2 2-2 16,0-2 0-16,-2 0 1 15,-1 2 6-15,-1-2-6 16,-3 0 3-16,1 0 2 16,-3 0-1-16,0 0 1 15,0 0-2-15,0 0-2 16,0 0 4-16,0 0-3 16,0 0-1-16,0 0 3 15,0 0-5-15,0 0 5 16,0 0-1-16,0 0-3 0,0 0 2 15,0 0-3 1,0 0-3-16,0 0-4 0,0 0-23 16,0 6-79-16,-8-2-134 15,-8-4-223-15</inkml:trace>
  <inkml:trace contextRef="#ctx0" brushRef="#br1" timeOffset="137986.07">9005 11705 519 0,'0'0'85'15,"0"0"-26"-15,0 0-26 16,0 0 26-16,0 0-41 16,0 0-2-16,0 0 3 15,0 0 11-15,-9-7 21 16,9 5 12-16,0 2-13 15,0 0-2-15,0 0-19 16,0 0-3-16,0-3 4 16,-2 0-3-16,1 2-8 15,-2-2 3-15,-2 1-4 16,1-1-1-16,0 1 1 0,1-1-10 16,-2-1 5-16,1 1 3 15,-6 2-8-15,2 0 3 16,-1-1-8-16,-4 2 7 15,2 0-6-15,-3 0 0 16,-2 0 5-16,-4 0-4 16,4 8 3-16,-4 4 3 15,1 1-8-15,-1 1 1 16,-1 1 2-16,1 4 1 16,1 0 1-16,0 1-5 0,2 2 3 15,-2 1-2 1,4 2-1-16,-4 0 4 0,2 1-3 15,-2 3-2-15,4-2 6 16,0 1-5-16,3 0 2 16,-1-1 1-1,2 0-5-15,1-2 5 0,2 0-4 16,1 3-2-16,1-3 5 16,-3 1-5-16,4 0 4 15,1-2-3-15,1 1-1 16,0-2 4-16,1-2-2 15,1 0 1-15,1 1 4 16,0-2-5-16,0 0 1 0,0 2 0 16,0-3 0-1,3-1 1-15,3 2-2 0,0-1 0 16,3-2 4-16,-2 2-6 16,1-3 1-16,1-2 5 15,-1-1-6-15,0 0 3 16,4-2 3-16,1 0-2 15,1 0 6-15,2 0-8 16,1 1 0-16,0-4 2 16,-1-1-4-16,-1 0 4 15,1-7-2-15,2 3 0 16,-1-3 2-16,5 0-4 16,0 0 2-16,0 0 0 15,2 0-2-15,0-3 5 16,0-5-5-16,1 1 1 0,-1 0 0 15,-3-2-1-15,1 1 0 16,1-2 0-16,-1 3-3 16,-4 0 3-16,0 3 0 15,0-2 0-15,0 1 0 16,-2-1 2-16,0-2-2 16,1 2 0-16,-2-1 0 15,1-2 3-15,-2 0-3 16,2 1 1-16,-2-2 1 15,3-2-2-15,1 3 0 16,2-2 1-16,-1 0 1 16,-1-1-3-16,1-1 3 15,-2 1-1-15,1 0-1 0,-4-3 3 16,1 1-2-16,-1-2-1 16,2-1 1-16,-2 0 0 15,2-3-1-15,-2 0 0 16,0-2 2-16,1 1-2 15,-1-1 0-15,1 1-1 16,-1-1 1-16,-3 2 1 16,0 1 0-16,0-2 0 15,1 1-1-15,2-1-1 16,-2 1 1-16,-3 2 0 16,4 2 1-16,-7 4-3 0,2 0 4 15,-5 5-2-15,-2 4 1 16,1-2-1-16,-2 3 0 15,0 2-1-15,0 0-4 16,0 0 4-16,0 0-11 16,0-1-10-16,0 1-14 15,-3 0-23-15,-8 0-17 16,-4 0 1-16,2 0-44 16,-1 3-83-16,-2-1-155 15</inkml:trace>
  <inkml:trace contextRef="#ctx0" brushRef="#br1" timeOffset="138842.81">9375 12068 714 0,'0'0'142'0,"0"0"-53"16,0 0-29-16,0 0-35 15,0 0 1-15,0 0 7 0,0 4 1 16,0-4 10-1,0 0 0-15,0 0 9 0,0 0-16 16,0 0-6-16,0 0-3 16,0 0-2-16,0 0 1 15,0 0-4-15,0 0-6 16,0 0 1-16,0 0-7 16,12 0-1-16,4-6 0 15,2-2-9-15,4-2 4 16,-2-1-3-16,4-1-2 15,-1-5 2-15,1 3-2 16,-1 0 1-16,-2-2 0 16,-1 2 0-16,0 0-1 0,-1 0 0 15,1-2 1 1,-2 1-2-16,-1 1 1 16,-1 3 0-16,-5 5 0 15,-2-3 2-15,-1 4-2 0,-2-1 0 16,1 2 0-16,-2 1-1 15,1 0 1-15,-2 1 0 16,0-1 0-16,1 3 1 16,1-2-2-16,-3 2 1 15,-2 0-1-15,2 0 1 16,2 0 0-16,0 0 0 16,1 5 0-16,1 5 0 15,-3 1 0-15,1 3 0 16,-2 4 1-16,0-1 8 0,-2 3-2 15,-1 1-1-15,0-1 2 16,0 1-5-16,0-1 6 16,0-1-5-16,0 1-2 15,0 0 4-15,0 0-6 16,0-1 2-16,0 1 3 16,0 0-3-16,0-1-1 15,0-1 1-15,-1-3 0 16,-1-1-1-16,-1-4-1 15,2-1 0-15,1-4-2 16,0 2-2-16,0-2-10 0,0-1-26 16,0 2-12-1,-3-1-18-15,-3 2-22 0,-6 2-42 16,-8-4-177-16</inkml:trace>
  <inkml:trace contextRef="#ctx0" brushRef="#br1" timeOffset="139854.91">9079 12854 785 0,'0'0'135'15,"0"0"-17"-15,0 0-66 16,0 0-16-16,0 0 2 15,0 0-3-15,0 0-1 16,0-12 4-16,0 11-10 0,0 1 1 16,0 0-3-1,0 0-10-15,0 0 6 0,0 0-8 16,0 0-5-16,0 0 2 16,0 3-6-16,0 8 14 15,-4 5 1-15,3 1-8 16,-2 0 3-16,-2 3-5 15,1-3-3-15,-2 5 7 16,1-2-10-16,2 3 1 16,-1-1 1-16,-1 0-2 15,1-1 7-15,-1 2-5 16,-1 0 1-16,2-3-1 16,-2 1-3-16,5-4 2 15,-4-4-5-15,2 0 0 16,0-5 1-16,1-1-1 15,2-5 0-15,0 0-1 0,0-2 0 16,0 0 1-16,0 0-5 16,0 0-9-16,0 0 2 15,0 0-22-15,0 0-19 16,0-2-40-16,2-9-49 16,1-4-250-16</inkml:trace>
  <inkml:trace contextRef="#ctx0" brushRef="#br1" timeOffset="151700.25">11491 10796 117 0,'0'0'62'0,"0"0"-35"0,0 0-3 16,0 0-7-16,0 0 5 15,0 0 66-15,0 0-48 16,0 0-28-16,20 0 1 16,-19 0 31-16,-1 0-15 15,0 0-11-15,2 0 1 16,-2 0-7-16,0 0 2 15,1-2-7-15,1 1-4 16,-1 1-1-16,2-3 2 16,-3 2 1-16,0 1 6 0,0 0 13 15,0-1-4-15,0 1 4 16,0-2-3-16,2 2 1 16,-2 0 4-16,0 0 8 15,0 0-3-15,0 0-6 16,0 0-5-16,1 0 12 15,-1 0 6-15,0 0-7 16,0 0-6-16,0 0-2 16,0 0 3-16,0 0-1 15,0 0-14-15,0 0 5 16,0 0-4-16,0 0 1 16,3 0-1-16,5 0-7 15,3 0 2-15,6 0 8 0,1 0-8 16,1 0 1-16,1 0-4 15,-4 0-1-15,2 0 3 16,-3 2-6-16,-3 3 1 16,0-2-1-16,-2 3 1 15,-1-3-1-15,3 2 0 16,-5-1 0-16,3-1 0 16,-3-1 0-16,0-2 0 15,-1 3 0-15,-3-3 0 16,-1 2-1-16,1-2 1 15,-2 2-9-15,-1-2-20 16,0 0-15-16,0 1-22 0,0-1-49 16,-10 2-31-1,-5-2-9-15,3 0-184 0</inkml:trace>
  <inkml:trace contextRef="#ctx0" brushRef="#br1" timeOffset="152122.18">11562 10851 423 0,'0'0'84'16,"0"0"-66"-1,0 0 18-15,0 0 6 0,0 0 17 16,0 0 0-16,0 0 9 16,3 14-20-16,4-11 14 15,0 0-15-15,1-1-10 16,0 2 6-16,6-3-15 16,-2 1-12-16,3 0 2 15,3-1-1-15,1 4-5 16,-1-4-1-16,-4 1-2 15,0 0-4-15,-5-1-2 16,-2 2-1-16,-4-3-1 0,-3 2 0 16,0-2-1-16,0 0 0 15,0 0-1-15,0 0-11 16,0 0-22-16,0 3-28 16,-10 0-89-16,-4-2-44 15,5-1-220-15</inkml:trace>
  <inkml:trace contextRef="#ctx0" brushRef="#br1" timeOffset="181872.46">14397 10892 358 0,'0'0'77'16,"0"0"1"-16,0 0-60 15,0 0 13-15,0 0-10 16,0 0-7-16,0 0-1 16,0 0 4-16,0 0 1 15,0-1 23-15,0-1 10 16,0 2-7-16,0-3-5 16,0 2-3-16,0-2-20 15,-3 1 15-15,0 2 19 0,0-2-12 16,1 1-14-16,1-1-5 15,1 2 3-15,0 0-3 16,0 0-1-16,0-2-2 16,0 2-2-16,0 0 8 15,0-1-12-15,0 1 4 16,0-1 4-16,0-5-10 16,6 1-3-16,6-2-5 15,1 1 0-15,2-2 2 16,0 3-2-16,5 0 1 0,0-2 0 15,3 1-1-15,1 0 3 16,4 1-3-16,-2 0 0 16,4 1 3-16,-1-2-1 15,-1 1 0-15,-1 2 1 16,0-1-1-16,3 1 4 16,-2 1-3-16,2-3-2 15,0 1 5-15,3 2-4 16,-1 1 5-16,3 0 0 15,-2 1-4-15,-3 0 0 16,4 0 0-16,-3 0-1 16,-1 0 1-16,-2 0-3 15,0 4 1-15,4 0-1 16,-1 1 0-16,1 0 0 16,-1 0 0-16,-3 2 2 0,1 0-5 15,-1-1 4-15,-3 1-1 16,2-1 0-16,-4 0 0 15,-1 1 0-15,1 0 0 16,-4 1 1-16,0-1-2 16,-1 2 2-16,-5 0-1 15,1 2 0-15,-5-2 0 16,-2 1 0-16,1 1 0 16,0 2 2-16,-3 0-2 15,0 1-1-15,-1 0 1 16,-1 0 1-16,-1 2-1 15,-1-4 0-15,-1 4 2 0,0-3-1 16,0-1-1-16,0 0 1 16,0 0 0-16,0 1 4 15,-3 1-4-15,-3 0 5 16,-1 0-1-16,-4-1-2 16,1 1 1-16,1-2-2 15,-4 2 4-15,0-3-3 16,0 0-1-16,-2 0 8 15,-1 0-6-15,1 1 6 16,-4-1-2-16,2 0-7 16,-2 1 5-16,2-4 0 15,1 2-5-15,-2-1 6 16,4-1-5-16,-2-2 0 16,0 2 6-16,-2-2-8 15,-2 0 5-15,-2 1-2 0,-1-3 0 16,0-1 5-16,2 3-6 15,-5-2 0-15,3-2 2 16,-1 1-3-16,1-1 1 16,-1 1 0-16,2 0 0 15,0-2 4-15,2 0-6 16,1 2 1-16,0-3 6 16,2 3-7-16,1-2 0 15,1 1 1-15,2-1-1 16,1-1 0-16,0 1 5 0,1 0-5 15,-1 1 1 1,-1 0 0-16,1-1-1 0,0-1 0 16,-3 0 1-16,3 0-1 15,-2 2 1-15,0-1-1 16,1 0 0-16,-1 1 1 16,2-2-1-16,-1 0 0 15,2 1 1-15,1-1-2 16,-1 0 2-16,1 0-1 15,-3 0 0-15,2 0 1 16,0 0-1-16,-2 0 0 16,3 0 0-16,-2 0 0 15,3 0 0-15,0 0 1 16,3 0-1-16,-4 0 1 16,0 0-1-16,0 0 0 0,-3-1 0 15,1 1 0-15,-2 0 0 16,4-2 0-16,-1 2 1 15,3 0-1-15,0-1 1 16,2 1-2-16,3-1 1 16,-1 1 0-16,4 0 1 15,0 0 3-15,0 0-7 16,0-2 3-16,0 2 0 16,0 0-1-16,0 0 2 15,-1 0-1-15,0 0 0 16,-5 0-1-16,0 0 1 15,0 0-1-15,-1 0 1 0,-1 0 0 16,-1 0 1-16,5 0 0 16,-2-1-1-16,3 1 0 15,0-2 0-15,3 2-1 16,-2 0 0-16,2 0 0 16,0 0 1-16,0 0-1 15,0 0-4-15,0 0-2 16,0 0 6-16,0 0-7 15,0 0 4-15,0 0 3 16,0 0-8-16,0 0 2 16,0 0-6-16,0 0 1 15,0 0-6-15,0 0-6 16,-1 0-17-16,-1 3-7 16,1 5-40-16,1-2-39 15,0-6-151-15,9 0-100 0</inkml:trace>
  <inkml:trace contextRef="#ctx0" brushRef="#br1" timeOffset="182989.93">14840 11159 601 0,'0'0'93'0,"0"0"-2"16,0 0-6-16,0 0-28 15,0 0 7-15,0 0-15 16,0-17-20-16,0 17 8 16,0 0-1-16,0 0-7 15,-3-2-8-15,-6 1-10 0,-2 1 1 16,-2 0 5 0,3 0-7-16,-2 0 2 0,1 0-2 15,1 0-3-15,-3 0 3 16,-1 0-2-16,-1 1-1 15,0 2 0-15,-2 0-6 16,1 2 7-16,-1-2-6 16,-2 0 0-16,0 3 0 15,0-1-1-15,-1 0 1 16,0-1-1-16,-1 1 0 16,0 2 1-16,1-3-2 15,1 0 1-15,0 1 0 16,4-1 0-16,0-1 0 15,2-1 0-15,2 1-1 0,2 0 1 16,0-1-3-16,2 1 1 16,1 1 1-16,0 0 0 15,-2-1 1-15,6-1-1 16,1-1 1-16,1-1-1 16,0 0-2-16,0 0 1 15,0 0-1-15,0 2 2 16,0-2 0-16,0 0-2 15,0 1 1-15,0-1 0 16,0 1 1-16,0 5-2 16,0-3 2-16,0 1 0 15,0 3 2-15,0 1 3 16,0-4-4-16,0 3 0 16,0 0-1-16,0 0 4 15,0 1-3-15,0-1 1 0,0 3 3 16,0-1-3-16,0 1-1 15,0 0 2-15,1 1 1 16,4 2-3-16,-2-1 2 16,2 2-3-16,-2-1 4 15,3-1-3-15,-3 1-1 16,1-1 3-16,-1-3-1 16,1 2 0-16,1 0 1 15,-1-2-2-15,2 4 5 16,2-3-4-16,2 0 0 0,-1 0 2 15,0-1-3-15,0-2 0 16,0 1 3-16,0-2-3 16,0 2-1-16,3-1 3 15,0 0-3-15,2 1 0 16,0 0 0-16,4-2 3 16,-1-1-4-16,0-1 2 15,3-2-1-15,-6 1 0 16,-1 0 1-16,-3-2-1 15,-4-1 0-15,-3 0 0 16,0 1-1-16,-3-1 1 16,2 0-6-16,-1 0-7 15,4 0-14-15,2 0-8 0,0 0-17 16,2 0-28-16,-1 0-17 16,4 0-78-16,3-2-151 15</inkml:trace>
  <inkml:trace contextRef="#ctx0" brushRef="#br1" timeOffset="184166.41">16045 10878 541 0,'0'0'75'0,"0"0"8"0,0 0-3 16,0 0-33-16,0 0-13 16,0 0 19-16,-27 0 0 15,21 0-7-15,-1 2-11 16,-5 3-11-16,-1 1 7 15,-1 2-4-15,-1 1-10 16,1 1 10-16,0 0-12 16,0 2 1-16,3 1 0 15,3-2-4-15,1 0-4 16,3-1-1-16,0 0-1 16,3 1 4-16,1 1-5 15,0-1 4-15,0 2 6 16,1-2-10-16,7 0 0 15,4-1 2-15,2-1-4 16,1-2 2-16,2 0-4 0,-1-3 4 16,2-2-1-16,-1-1-3 15,0-1 0-15,-1 0 3 16,0 0-4-16,-1 0 5 16,-1-6-5-16,-1-2 4 15,1 1-2-15,-2-5 1 16,0 0-3-16,-3 0 0 15,-3-2 1-15,-1-1 0 16,-1 2 0-16,-2-6-1 16,-2 1 1-16,0 0-1 15,0-2 0-15,-5 1 0 16,-5 2 1-16,-5 1-1 0,-2 3 0 16,-6 1-1-1,-9 8-1-15,-5 2-10 0,-9 2-9 16,-1 0-23-16,0 16-31 15,1 1-36-15,8 5-124 16,7-2-179-16</inkml:trace>
  <inkml:trace contextRef="#ctx0" brushRef="#br1" timeOffset="213328.43">9984 11746 336 0,'0'0'56'16,"0"0"4"-16,0 0-14 16,0 0-26-16,0 0 11 15,0 0-11-15,0 0 0 16,0 0-10-16,3 0 0 15,-3 0 1-15,2-2-1 16,-1 1-2-16,-1 1 7 16,0 0 3-16,0-1 7 15,0 1 12-15,0-2-12 16,0 2 0-16,0-1-7 16,0-1-5-16,0 0 8 15,0-1-8-15,0 0 0 0,0 0 5 16,0 2-1-16,0-1 17 15,0 0-1-15,0 0-14 16,0 1-4-16,0-1 7 16,0 2-2-16,0-1 0 15,0 1 0-15,0-1 2 16,0 1 2-16,0 0-3 16,0-2-3-16,0 2 4 15,0 0-8-15,0 0-3 16,0 0-1-16,0 0 1 15,0-2-6-15,0 2 3 16,0 0 1-16,0 0 0 16,0 0-5-16,0 0 3 0,0 0 2 15,0 0-3-15,0 0 3 16,0 0 2-16,0 0-3 16,0 0-5-16,0 0 5 15,0 0-3-15,0 0-1 16,0 0 2-16,0 0-5 15,0 0 2-15,0 0 0 16,0 0 0-16,0 0-1 16,0 0 1-16,0 0-3 15,0 0 3-15,0 0 1 16,0 0-3-16,0 0-1 16,2 0 0-16,4 0 0 0,2 2 4 15,-1 2-2-15,0 1 0 16,0 0 0-16,-4-1-1 15,4 2 0-15,-1 0-1 16,1-1 5-16,-1 2-5 16,0-1 0-16,1 2 1 15,4-1 0-15,-2 3 0 16,2-1 0-16,-1 1 5 16,2-2-6-16,-1 1 1 15,-1-2 0-15,-3-1-1 16,1 3 2-16,0-1-2 15,0 1 0-15,0 0-1 16,-1-1 2-16,2 2-1 16,2 0 2-16,-1-1-2 15,1 1 0-15,2 0 1 16,-4 0-1-16,6 1-1 16,-2-2 1-16,2-1 2 0,-1 0-1 15,2-1 0-15,-3-2-1 16,4 2 1-16,-4-1 0 15,5 0-1-15,-3-1 0 16,1 1 2-16,-2-1-2 16,2 1 3-16,-2 0-1 15,2 0-1-15,-2-1 1 16,5 1-1-16,-1 2 3 16,1 1-1-16,2-1-3 15,0 1 2-15,2-1 4 0,2 0-4 16,0 1 1-16,3-1 2 15,-2 0 2-15,0 0-4 16,0-2 0 0,-2 0 2-16,-3-1-2 0,0-1 2 15,-2 2-5-15,1-1 1 16,-1 2 0-16,2-2 0 16,2-1 1-16,-1 1 0 15,-2-2-1-15,1 0 0 16,-1 0 0-16,2 0 0 15,0-1 1-15,-3 1-4 16,1 2 3-16,-1-1-1 16,0 0 0-16,0 0 2 15,2 1-3-15,-3 0 4 0,2 2-3 16,3-2 0-16,0 2 0 16,0-2 0-16,1 1 1 15,-2-2-1-15,-2-1 0 16,1-1 0-16,-2 0 1 15,-2 1-1-15,0-2 0 16,0 2 0-16,2-1-1 16,0-2 1-16,-4 1-1 15,3 0 0-15,0 1 1 16,-1-2-1-16,2 1 1 16,-3 1-1-16,1-2 1 15,-2 1 0-15,1-1 0 0,-1 3 0 16,1-3 1-16,-1 4-2 15,0-4 2-15,0 0-2 16,0 3 2-16,2-3-1 16,2 0 0-16,-1 1 0 15,0-1 0-15,1 0 0 16,-2 0 0-16,-2 0 1 16,1 0-1-16,0 0 0 15,1 0 0-15,0 0 0 16,3 0 0-16,1 0 0 15,2 0 1-15,0 0-1 16,-3 0 0-16,-4 0 0 16,-1 0 0-16,-2 0 0 15,0-1 1-15,1-2 0 0,0 1-1 16,2-1 1 0,-3-2-1-16,4 1 0 0,-2 1 1 15,1-4-1-15,2 2 0 16,0-2 0-16,1 0 0 15,-1 0 1-15,0-1 3 16,-1 3-4-16,0-2 0 16,0 0-1-16,1 0-1 15,1-1 2-15,-2 0 3 16,3 0-3-16,-3-1 0 0,2 1 0 16,0 0 0-1,0-1 0-15,1 1 0 0,-2-1 0 16,1 1 0-1,-1-1 0-15,-1-1 0 0,2 1-1 16,-2-1 1-16,4 2 0 16,-2-1 1-16,3 0 0 15,-2-2-1-15,1 2 0 16,-5 1-2-16,0-1 1 16,0 2 1-16,0-1 0 15,-3-1 0-15,2 1 0 16,-1-1 0-16,-1 1 0 15,-1 1-1-15,1-2 0 16,0 2 1-16,2-2 0 16,-1 1 0-16,2 2-1 15,-5-2 1-15,-1 2 0 16,-1 3 1-16,-4-1 0 0,-2 1-1 16,0 1 1-16,-2 1-1 15,-1 1 0-15,2 0 0 16,-2 0-1-16,0 0 1 15,0 0-2-15,0 0-2 16,0 0-4-16,0 0-22 16,-11 0-23-16,-8 0-24 15,-6 0-85-15,-7 0-246 16</inkml:trace>
  <inkml:trace contextRef="#ctx0" brushRef="#br1" timeOffset="214371.8">11454 12085 245 0,'0'0'136'0,"0"0"-48"15,0 0-29-15,0 0-2 16,0 0 7-16,0 0 33 16,0 0-48-16,0-3 19 15,3-1 22-15,2-2-8 16,-2 2-28-16,1 2 7 16,-2 1-5-16,-2 0-6 15,0 1-11-15,0 0-17 16,0 0-4-16,0 0-6 15,0 0-3-15,0 0-4 16,0 0-1-16,0 0 2 16,-11 4-5-16,-8 7 14 15,-2 0-2-15,-4 0 3 16,4 0-1-16,-3 0-4 0,-1 1 1 16,-1 0-1-16,1-2-1 15,-1 1-4-15,1 0 0 16,0 0-2-16,0 0 0 15,2 1-1-15,0-4 3 16,3 1-4-16,2-4-1 16,0 3 0-16,3-4 0 15,0 3 0-15,6-3-1 16,1-2 1-16,5-1 0 16,3-1-1-16,-2 0 0 15,2 0 0-15,0 0 0 16,0 1 0-16,0-1-1 0,0 0-1 15,0 0 1-15,0 4-1 16,0 3 2-16,8 3 3 16,5 4 1-16,0-1 0 15,0 3-2-15,3 2-1 16,0 1 2-16,0 1-2 16,-4-1 1-16,0 1 0 15,-2 1-2-15,-1-3-2 16,2 3 2-16,-1-2 2 15,-1-2-1-15,2 0 1 16,-1-4-2-16,0 3 0 16,3-4-5-16,0-1-4 15,3-2-3-15,2 0-12 16,-4-1-15-16,0 0-18 0,0 0-5 16,-2 3-35-16,-6 3-78 15,-6 0-212-15</inkml:trace>
  <inkml:trace contextRef="#ctx0" brushRef="#br1" timeOffset="-214256.22">11766 12632 485 0,'0'0'83'15,"0"0"24"-15,0 0 10 16,0 0-39-16,0 0-2 16,0 0 0-16,-6-41-24 15,4 38-8-15,1-1 7 16,1 4-5-16,-2 0 1 16,2 0-6-16,0 0-14 15,-3 0-2-15,-3 0-3 16,-1 3 2-16,-4 8 4 15,2 3-3-15,-1 3-12 16,1 1 6-16,0 3-7 0,-1 3 3 16,4-2-7-1,0-1-3-15,1-1-1 0,2 2 1 16,-1 0-3-16,2-3 3 16,0 0-1-16,0 1 0 15,-1-1-1-15,0 2 0 16,2-2 0-16,-2-2-3 15,1-3 0-15,2-7 1 16,-3 2-1-16,3-7-1 16,0 1-5-16,0-2-1 15,0 1-12-15,0-2-11 16,0 1-15-16,0-1-35 16,0 1-13-16,12-1-47 15,1-1-214-15</inkml:trace>
  <inkml:trace contextRef="#ctx0" brushRef="#br1" timeOffset="-54626.4">17667 12093 746 0,'0'0'8'16,"0"0"60"-16,0 0 3 0,0 0 2 15,0 0-20-15,0 0-32 16,0 0-3-16,2-20 5 16,-2 20-3-16,0 0 12 15,0 0-14-15,0 0-2 16,0 0 2-16,0 0-6 15,0 0 2-15,0 0 2 16,0 0-15-16,0 0 0 16,0 0-1-16,0 3-4 15,0 14-1-15,0 8 4 16,0 8 1-16,0 6 1 16,-4 6 0-16,0 6-1 15,-1 2 1-15,-2 5 8 0,2 3 0 16,0 2-8-16,-2 3 11 15,1 1 6-15,-1-3-5 16,2 0-5-16,-1 1 1 16,-1 4 2-16,-1-1-2 15,1 3-9-15,-1-3 11 16,-2 0-9-16,1-1 0 16,-1 1 6-16,-5 2-8 15,3-4 4-15,-3 4 1 16,0-1-3-16,1 2 0 15,3 3 1-15,-4-4-3 16,3-1 5-16,-2-3-5 16,-2 4 1-16,-3 0 2 15,1 1-3-15,-2-2 3 0,4 0 1 16,1-2-3-16,1 2 4 16,0 0-3-16,2 1 1 15,-3 0 0-15,3 4 0 16,-1 4-2-16,2-3-1 15,2-2 1-15,1 0 1 16,0-8 1-16,3-3-3 16,2-3 0-16,-1-6 2 15,1-2-2-15,0-1 0 16,-2-4 1-16,-1-5-1 16,2-3 1-16,-2-3-1 15,4-1 0-15,1-3 1 16,-1-2-2-16,1-1 1 0,-2-3 0 15,3 0 1-15,0-3-1 16,0 1 1-16,0-2 0 16,0 0-1-16,0 1-1 15,0 0 1-15,-2 1 0 16,2-1 2-16,-1 0-1 16,1 1-1-16,-2-1 0 15,2-1 0-15,-2-3-1 16,2-2 3-16,-2-4-2 15,2-5 1-15,-2-2-1 0,2-2 0 16,0-3 1-16,0 0 0 16,0 0-2-16,0 0 2 15,0 0-1-15,0-3 0 16,0-11-7-16,0-9-39 16,0-8-21-16,0-10-113 15,0-15-288-15</inkml:trace>
  <inkml:trace contextRef="#ctx0" brushRef="#br1" timeOffset="-53374.86">15912 12735 251 0,'0'0'141'0,"0"0"-81"15,0 0 30-15,0 0-2 16,0 0-41-16,0 0 5 16,-29-35-5-16,27 31 24 15,0 1 46-15,2 0-85 16,-1 3 18-16,1 0-16 15,0 0-20-15,0 0-1 0,0 0-4 16,0 0 1-16,0 0-1 16,0 0-6-16,0 0 2 15,9 0-3-15,15 0-1 16,8 6 16-16,8 0-11 16,7 1-3-16,9-1 3 15,9 1 0-15,7 0-1 16,9-4 0-16,6 1-3 15,7-1 4-15,-7 1-1 16,-8-1-5-16,-14-3 1 16,-5 0 0-16,0 0-1 15,4 0 0-15,5-3 1 16,5-5 0-16,9-1-1 16,9-5 0-16,11 3 1 15,5 2-1-15,0 2 1 0,-5 5 2 16,-13 2-2-16,-15 0-2 15,-12 0-1-15,-11 0 2 16,-5 2 0-16,3 1-1 16,4-1 1-16,6-2 0 15,10 0 1-15,16 0-3 16,11 0 2-16,12 0 0 16,-2-2 4-16,-4 2 8 15,-14 0-6-15,-12 0-5 16,-7 0 1-16,-4 0-2 15,-3 0 0-15,-4 0 1 16,-5 0-3-16,5 0 3 0,11 0-1 16,6 0 5-16,12 0 14 15,5 0-9-15,-1 4 5 16,-5 2-6-16,-11 3-5 16,-12-1-4-16,-12-1 1 15,-11 0 1-15,-13-4-2 16,-12 0 1-16,-8-3 3 15,-4 0-4-15,0 0 11 16,1 0 1-16,-2 0 1 16,-1 0-7-16,-2 0-2 15,0 0-4-15,0 0 0 16,0 0-3-16,0 0-5 16,-2 0-31-16,-31 0-77 15,-28-6-108-15,-30-16-300 0</inkml:trace>
  <inkml:trace contextRef="#ctx0" brushRef="#br1" timeOffset="-52360.46">16028 12059 573 0,'0'0'86'0,"0"0"28"16,0 0-42-16,0 0 28 15,0 0-35-15,0 0-10 16,0-56-41-16,0 50 4 16,-7 3 0-16,-1 2-12 15,-3 1-6-15,-8 0 0 16,-2 1-1-16,-6 13-4 16,3 4 4-16,2 1 1 0,5 1 0 15,7 0-1-15,2-3 0 16,4 3 0-16,4 1 1 15,0-4-2-15,0 0 0 16,0-3 4-16,1 1-2 16,8-3 0-16,2 0-2 15,1-2 2-15,0 0 0 16,-2 0 0-16,2-1 0 16,-3 1 0-16,0 0 0 15,1 0 0-15,-4 1 0 16,-1-5 0-16,-4 0 0 15,-1-2 2-15,0-3-4 0,0 1 4 16,0-1 6-16,-16 1 8 16,-7-2-9-16,-5 0-2 15,0 0-2-15,4 0-3 16,0 0-5-16,6-5-18 16,5 0-9-16,4-2-9 15,7 0-55-15,2-4-76 16,3 0-102-16</inkml:trace>
  <inkml:trace contextRef="#ctx0" brushRef="#br1" timeOffset="-52046.8">16210 12044 816 0,'0'0'61'16,"0"0"67"-16,0 0-67 15,0 0-21-15,0 0-26 16,0 0-14-16,10-7-13 16,-7 25 11-16,0 5-1 15,-3 4 2-15,0 2 0 16,0 2 1-16,0 0-1 15,-5-1-1-15,-4-1-6 16,-4-5-9-16,-2-3-23 0,0-4-41 16,0-5-53-16,-1-8-45 15,4-4-148-15</inkml:trace>
  <inkml:trace contextRef="#ctx0" brushRef="#br1" timeOffset="-51827.87">16096 12189 677 0,'0'0'102'16,"0"0"-73"-16,0 0-20 16,0 0-5-16,0 0 5 0,0 0-2 15,101-2 1-15,-50-9-8 16,1-2-14-16,5 2-68 15,-3 2-37-15,-5 0-36 16,-4 1 62-16</inkml:trace>
  <inkml:trace contextRef="#ctx0" brushRef="#br1" timeOffset="-51327.65">16670 12148 707 0,'0'0'91'0,"0"0"-6"16,0 0 10-16,0 0-34 15,0 0-47-15,0 0-14 16,-46-17 2-16,31 17 3 16,-4 0 0-16,-2 10 5 15,1 3 1-15,1 4-4 16,0 3-2-16,5 2 0 15,-1 0-4-15,8-2 2 16,1-3-1-16,2 0 0 16,4-4-2-16,0-5 2 15,5-2 0-15,4-3 1 16,3-3 1-16,3 0 3 0,6-2-2 16,4-15-3-16,2-3 0 15,-3-5-2 1,-2 0 0-16,-2-1 0 15,-7 1 1-15,1 6-3 0,-5 6 4 16,-2 3-1-16,-2 5-1 16,-5 4-1-16,2 1 1 15,1 0 0-15,0 0-8 16,2 6 6-16,-1 8-6 16,-1 5 1-16,0 1 7 15,-1 1-3-15,1-2-6 16,0-3-5-16,3-7-44 0,0-4-5 15,7-5-42-15,4 0-39 16,6-20-121-16</inkml:trace>
  <inkml:trace contextRef="#ctx0" brushRef="#br1" timeOffset="-50795.17">16992 11916 141 0,'0'0'632'15,"0"0"-485"-15,0 0-75 16,0 0 2-16,0 0-54 16,0 0-19-16,-3-16-1 15,-3 17 0-15,-3 12 3 16,-1 3 24-16,0 6-1 16,2 2 13-16,-2 1-21 0,5 2 11 15,0 1-10-15,3 1-12 16,2-2 7-16,0-1-9 15,0-2-2-15,2-1 0 16,8-4-2-16,0-2-1 16,1-5 4-16,-2-5-4 15,4-1 1-15,2-6 0 16,4 0 1-16,5-3-4 16,6-17 2-16,3-5-3 15,-2-2-15-15,-4-3-18 16,-2 1 14-16,-8 4 10 15,-7 6 12-15,-2 6-1 16,-6 6 2-16,0 5-1 0,-2 2 3 16,0 0 0-16,0 0-6 15,0 0-2-15,-4 5-2 16,-8 10 6-16,-2 4 2 16,1-2 0-16,4 2-1 15,1 0-3-15,4-2 3 16,2-2 0-16,1 0 0 15,1-4-1-15,0 1-3 16,0-4-2-16,0-2-16 16,1 0-35-16,8-3-29 15,2-3-57-15,1 0-86 16</inkml:trace>
  <inkml:trace contextRef="#ctx0" brushRef="#br1" timeOffset="-50497.88">16980 12073 706 0,'0'0'149'0,"0"0"-10"0,0 0-63 16,0 0-35-16,0 0-22 15,0 0-17-15,52-31-2 16,-7 21-1-16,3 0-23 16,-6 3-97-16,-5 2-73 15,-11 0-211-15</inkml:trace>
  <inkml:trace contextRef="#ctx0" brushRef="#br1" timeOffset="-47775.89">18942 11578 657 0,'0'0'66'15,"0"0"68"-15,0 0-66 16,0 0 34-16,0 0-87 15,0 0 28-15,0 0-1 0,6-35-9 16,-6 35-3 0,0 0 0-16,0 0-6 0,0 0-6 15,0 0-9-15,0 0 5 16,0 0-13-16,0 0 3 16,0 0-4-16,0 0-2 15,0 0 1-15,0 3 0 16,0 13-2-16,0 7 3 15,-3 2 0-15,-3 5 1 16,1 2-1-16,1 1-5 16,1 4-18-16,-2-2-18 15,4-1-58-15,-1-2 0 16,2-8-151-16,0-8-101 16</inkml:trace>
  <inkml:trace contextRef="#ctx0" brushRef="#br1" timeOffset="-47224.56">19234 11699 785 0,'0'0'43'15,"0"0"79"-15,0 0-62 16,0 0-17-16,0 0-30 0,0 0-5 15,0-3 19 1,0 3-2-16,0 0-14 0,0 5-5 16,0 9-5-16,0 5 11 15,-4 2 17-15,1 4-15 16,-2 0-4-16,4-1-7 16,-2-2 0-16,3-4-3 15,0-3 2-15,0-3 1 16,0-7-2-16,-3-2-1 15,3-3 0-15,0 0 1 16,0 0 6-16,0 0 1 16,0 0-1-16,0 0 8 15,6-15-11-15,8-5-2 16,9-2-4-16,1-2 1 16,-1 1 1-16,5 0-1 0,-1 3-2 15,-4 5 1-15,-3 7 2 16,-5 1-2-16,-5 6 2 15,-3 1-6-15,1 0 2 16,-2 0-2-16,0 10 0 16,1 1 6-16,-2 5-6 15,-2 1 6-15,-3 0-5 16,0 0 0-16,0 0-5 16,0-1-12-16,0 0-13 15,0-3-21-15,0-2-18 16,0-2-74-16,6-7-53 15,9-2-246-15</inkml:trace>
  <inkml:trace contextRef="#ctx0" brushRef="#br1" timeOffset="-46959.17">19707 11690 753 0,'0'0'74'16,"0"0"92"-16,0 0-83 15,0 0-41-15,0 0-22 16,0 0-15-16,0-23-3 16,0 23-2-16,0 0-1 15,0 0-4-15,0 15-5 16,0 8 9-16,0 9 0 16,-7 2 2-16,-1 3 0 15,1 1-1-15,1-1 0 0,0-4-3 16,0-2-26-16,3-6-71 15,-2-10-71-15,2-8-139 16</inkml:trace>
  <inkml:trace contextRef="#ctx0" brushRef="#br1" timeOffset="-46616.76">19740 11679 739 0,'0'0'113'0,"0"0"19"16,0 0-50-16,0 0-61 15,0 0 11-15,0 0-20 16,10-35-10-16,5 31-1 16,2 3 1-16,2-3-2 15,1 4 1-15,2 0 1 16,0 0 1-16,-4 0-3 15,-3 8 1-15,-1 4-2 16,-6 4-1-16,-3 1 1 16,-5 0-2-16,0 4-1 15,-6-1 3-15,-15-2 1 16,-9 1 0-16,-4-2 0 16,-2-3-1-16,-1 1-15 0,6-4-27 15,8-5-129-15,7-6-137 16</inkml:trace>
  <inkml:trace contextRef="#ctx0" brushRef="#br1" timeOffset="-46075.49">20053 11698 752 0,'0'0'57'16,"0"0"47"-16,0 0-10 16,0 0-22-16,0 0-50 15,0 0-10 1,-1-9 3-16,1 9-15 0,0 7 0 16,-3 7 0-16,-2 11 3 15,0 0 9-15,-2 3-5 16,1-2-4-16,5 0 5 15,-2-5-8-15,3-3 2 16,0-6-1-16,0-3 0 16,0-4 3-16,10-5-1 15,13 0 5-15,5-2-4 16,3-17-4-16,1-1-2 0,-4-5-5 16,-1-2-1-1,-2 0-1-15,-4-1 4 0,-2 5 2 16,-5 5 3-16,-5 7-1 15,-6 8 1-15,0 3 0 16,-3 0 0-16,0 0-1 16,0 0 0-16,0 0-7 15,0 8 0-15,0 7 6 16,0 3 2-16,0 2 0 16,0-3-1-16,3 3 0 15,4-4 2-15,7 1-2 16,4-4 1-16,8-1-9 0,6-6 4 15,2-6-101-15,5 0-168 16,-7-9-71-16</inkml:trace>
  <inkml:trace contextRef="#ctx0" brushRef="#br1" timeOffset="-45799.32">20695 11553 603 0,'0'0'133'16,"0"0"30"-16,0 0-71 15,0 0-28-15,0 0-30 16,0 0-26-16,1-23-8 16,-1 23 0-16,0 4 0 15,0 10-6-15,0 6 6 16,-9 5 9-16,3 4-5 16,-4-1 4-16,7 3 3 0,0-2-3 15,-1 0 1-15,3 0-7 16,1 0 1-16,0-4-2 15,0-1 1-15,0-6-4 16,0-2 1-16,9-5-10 16,3-5-30-16,0-6-86 15,4 0-132-15</inkml:trace>
  <inkml:trace contextRef="#ctx0" brushRef="#br1" timeOffset="-45574.02">20693 11612 666 0,'0'0'35'0,"0"0"26"16,0 0 5-16,0 0-31 15,0 0-14-15,0 0-8 16,-57 67-8-16,87-57 1 15,13-3-6-15,4-7-114 16,3 0-280-16</inkml:trace>
  <inkml:trace contextRef="#ctx0" brushRef="#br1" timeOffset="-45115.8">19319 12528 41 0,'0'0'0'0,"0"0"-2"16,0 0 2-16,0 0 4 15,0 0 4-15,0 0-8 16,5 19-16-16</inkml:trace>
  <inkml:trace contextRef="#ctx0" brushRef="#br1" timeOffset="-44117.86">19319 12528 55 0,'15'19'87'0,"-15"-19"-68"15,0 0-18-15,0 0 10 16,0 0-9-16,-1 6-1 16,-2 0 1-16,-2-1 0 15,1 4 5-15,-2-2-5 16,-4 1 0-16,3 0-1 15,0-1 0-15,1-1 1 0,1 2 3 16,0-4 21-16,3 1 28 16,1-1-13-16,1 0-30 15,0 1 4-15,0-1-10 16,0 0-2-16,0 0-3 16,0-1-3-16,0 2 3 15,0-4 5-15,0 1-4 16,0-1 12-16,0 0 31 15,0 1-13-15,0 0-11 16,0-2-7-16,0 3-9 16,1 0-1-16,8 0-1 15,-2 2 1-15,2-4-2 16,2 1 0-16,-2 0 0 0,-3-2 10 16,3 0 43-1,-1 1-12-15,2 3 10 0,0 0-18 16,3 1 10-16,2 3-4 15,2-1-22-15,1 1-4 16,6-3-1-16,4-1 8 16,2-1 2-16,4 0 3 15,0-3 0-15,2 0-7 16,1 0 16-16,-2 0-8 16,-4 0-12-16,0 2 2 15,1 0-12-15,0-2 5 16,3 3 1-16,-1 2-9 15,1-1 3-15,-3 3-4 16,3 0 0-16,-1-1 3 0,2 2-1 16,3-1 0-1,2-1 5-15,4-1-5 0,5-1 4 16,-3 0 0-16,1 1-4 16,-7-1 1-16,-2 0-1 15,2 2-3-15,-1 1 6 16,4 0-5-16,3 1 7 15,2 1-8-15,2-1 0 16,4 1 7-16,3-2-6 16,0-1 1-16,2 1 10 15,0-2-10-15,-1-1 9 16,-1 4-4-16,-1-4-7 16,-1 1 5-16,4 1-3 15,-4 0-1-15,5-1-1 16,3 0 2-16,-2 1-1 0,1-2 1 15,-3 5-1-15,-8-3 8 16,-1 1-9-16,-8 1 4 16,-3 1-2-16,-2-2 0 15,-4 0-2-15,3 0 2 16,-1-2 0-16,-2-1 0 16,0-1-1-16,2 4-1 15,0-3 10-15,0 2 2 16,-3-3-1-16,-4 2-5 15,-3-3 1-15,-7 0-3 0,-7 0-1 16,-3-1 0-16,-4-1 4 16,-4 1-6-16,-1-1 8 15,0 0-7-15,0 0 5 16,0 0-6-16,0 0-1 16,-24 2-25-16,-22-1-84 15,-18-1-107-15,-15-1-519 16</inkml:trace>
  <inkml:trace contextRef="#ctx0" brushRef="#br1" timeOffset="-42280.26">19813 12131 432 0,'0'0'22'16,"0"0"71"-16,0 0-16 15,0 0 5-15,0 0 6 16,0 0-22-16,13-11-6 16,-13 11-12-16,0 0-25 15,0 0-9-15,0 0-9 16,0 0-2-16,0 0-1 16,0 0 1-16,0 3 13 15,0 6 3-15,0 0 0 0,0 1 3 16,0 1-10-16,0-1-4 15,0 2 3-15,0-2-4 16,0 2 0-16,0 0 3 16,0 0-1-16,0 2 0 15,2 2 4-15,-2 2-5 16,0 1 1-16,0 3-2 16,0 0 2-16,0 3 2 15,0 1-7-15,0 4 4 16,0-1 0-16,0 4 3 15,0 1-3-15,0 1-3 16,0 2 4-16,-2-2-3 0,-2 0 0 16,3 2-2-16,-4-3 0 15,2-2-2-15,-3-1 3 16,1 0-4-16,-1 1 5 16,-1 0 0-16,1 1 0 15,0-1-2-15,0 1-1 16,0 0 0-16,0 1 3 15,-1 1-5-15,1-1 7 16,-2 2-5-16,-3 1-1 16,1 1 0-16,-2-1 3 15,-1 1-2-15,3 2 0 16,-5 0-1-16,5 1 2 16,0-2-2-16,-1 0-1 15,0 2 0-15,-1 5-1 16,-1 2 1-16,0 0 1 0,0 2-2 15,1-2 1-15,-1-3-1 16,0 1 3-16,-1 4-4 16,-2 2 2-16,2 2 0 15,-2 0 1-15,2-2-1 16,1-4-1-16,1-3 0 16,-1-5 4-16,4 1-4 15,0-7 3-15,3 0-3 16,-2 2 0-16,2-1 1 15,0 2-1-15,0 0 3 16,-1 4-3-16,1 1 0 16,-3 3 4-16,0 5-4 0,-3 4 0 15,2 2 1-15,-2 2 0 16,-2-3-1-16,2-3 1 16,-1-6-1-16,-1 1 1 15,1 1-1-15,0-1 3 16,1-4-3-16,1 2 1 15,2-4-1-15,2-4 2 16,0-4-1-16,1-2-1 16,1-2 0-16,-1-3 1 15,1 2 0-15,1-2-1 16,0 1 0-16,-1 3 0 0,1-2 1 16,2 1 0-1,-1-2-1-15,3-1 2 0,-1-1-1 16,1-1-1-16,-4 0 0 15,2 0 1-15,-1-2 1 16,-4 3-2-16,-1-1 1 16,5-2-1-16,-2 3 1 15,3-2 0-15,0 0-1 16,0-1 0-16,1 2 1 16,-1-1 3-16,2-3 2 15,0-3 6-15,-1-4-10 16,1-3 4-16,0-3-4 15,0-4-2-15,0-1 4 16,0-2-4-16,0 0 1 0,0 0-1 16,0-3 0-16,4-16-40 15,10-11-56-15,2-18-119 16,-2-19-350-16</inkml:trace>
  <inkml:trace contextRef="#ctx0" brushRef="#br1" timeOffset="-41373.39">17792 12165 118 0,'0'0'57'0,"0"0"-28"16,0 0 0-16,0 0 32 16,0 0-31-16,0 0-21 15,0-10-4-15,0 10 23 16,0 0 6-16,0 0-5 15,0 0 0-15,-2 0 31 16,-2 0-51-16,1 0-8 16,3 2 16-16,-1 1-7 15,1 2 3-15,-2 1-7 16,2 0 1-16,0 2-3 16,0 3-4-16,-2-1-3 0,1 0-48 15,1 0-425-15</inkml:trace>
  <inkml:trace contextRef="#ctx0" brushRef="#br1" timeOffset="-40744.67">18787 12313 10 0,'0'0'466'0,"0"0"-349"15,0 0-20-15,0 0-3 0,0 0-44 16,0 0-2-16,-9-17 1 16,1 17-8-16,-2 0-18 15,-5 0-9-15,-3 9 10 16,-1 6-2-16,-2 4-6 15,2 3 7-15,2 2-10 16,2 0-3-16,6 0 9 16,5-2-11-16,4-2-5 15,0-3 2-15,0-3-3 16,9-2 1-16,8-2 4 16,6-6-3-16,1-4 0 15,3 0-3-15,1 0 1 16,-3-14-3-16,1-4 1 15,-4-5-1-15,-4-3-2 16,0 0 0-16,-9-2-1 0,-4 4 3 16,-5 5 0-16,0 2 1 15,0 6-3-15,-10 4-4 16,-12 4-4-16,-8 3-11 16,-4 0-8-16,-4 3-27 15,1 8-135-15,2-2-78 16</inkml:trace>
  <inkml:trace contextRef="#ctx0" brushRef="#br1" timeOffset="-39416.17">17763 11704 375 0,'0'0'108'15,"0"0"-16"-15,0 0-8 16,0 0-22-16,0 0 4 16,0 0-23-16,0 0 27 15,0-15-20-15,0 12-23 0,0-1 10 16,0 1-13-16,0 0-5 16,0-2-6-16,0 1 11 15,0-1-1-15,0 2-20 16,0-2 21-16,-1-1-18 15,-3 2-3-15,2 2 1 16,2-3-4-16,-1 3 5 16,1 2-5-16,0 0 0 15,0-2 0-15,0 1 0 16,0 1 0-16,0-2 2 16,0 0 4-16,0-3-3 0,-2 0 8 15,-1 0-9-15,2 1 2 16,-1 0-3-16,1 3 0 15,-1-2 5-15,2 0-5 16,0 3 0-16,0 0 3 16,0 0-2-16,0 0 1 15,0 0 2-15,0 0-2 16,0 0 4-16,0 0-7 16,0 0-4-16,0 0 4 15,-1 0-12-15,-2 7 6 16,-2 9 1-16,-2 5 4 15,1 1 1-15,3 2 2 0,0 3-2 16,0 2 2-16,-2 1 0 16,1 1 1-16,0-5-1 15,1 3 2-15,0-5 0 16,-2 0-3-16,0-2 3 16,1 1 2-16,1 0-4 15,-2-1-1-15,2 2 2 16,-2 0 0-16,3 2 3 15,1-2-1-15,1-2 2 16,0 1-6-16,0-2 1 16,0 1 1-16,0-2-2 15,0 2-1-15,0-5 5 16,-2 0-5-16,1-4 3 16,-2-1-2-16,0-1-1 0,0-2 0 15,1-2 0-15,-1-2 3 16,3 0-3-16,0-2 0 15,-1-1-1-15,1-2-9 16,0 0-29-16,0 0-13 16,0 0-31-16,1 0-53 15,11-14-77-15,1-6-403 16</inkml:trace>
  <inkml:trace contextRef="#ctx0" brushRef="#br1" timeOffset="-38214.47">17749 12105 594 0,'0'0'90'0,"0"0"-49"16,0 0 31-16,0 0-23 15,0 0-24-15,0 0 1 16,6 0 20-16,7 0-7 16,4 0-8-16,3 0-16 15,4 0-2-15,0 0-4 16,2 0 0-16,-1 4 7 0,3-1 15 16,0-1-30-16,4 1-1 15,1 0 10-15,2-2-5 16,4 0 3-16,0 0-1 15,0-1-6-15,-2 3 4 16,1-3-1-16,0 0 0 16,-1 0 7-16,-2 0-9 15,5 0 3-15,-4 0-3 16,1 0-1-16,2 0-1 16,0 0 2-16,-1 0-1 15,-3 0-1-15,-2 0 2 16,-4 0-2-16,-2-3 4 15,0 2-4-15,-2 1 1 16,2 0-1-16,-1 0 0 16,2 0 2-16,2 0-1 0,3 0-1 15,1 0 0-15,0 0 2 16,0 0-4-16,-2 0 4 16,-6 0-2-16,0 0 0 15,-3 0-1-15,0 0 1 16,3 0 0-16,0 1 0 15,1 2-1-15,1 1-1 16,2 0 2-16,2 0 0 16,0 1 0-16,0-1 0 15,1 0 0-15,1 0 1 16,-1 1-1-16,6-3 0 16,3-1 1-16,2 3 0 0,4-3-1 15,-5 1-1-15,0-1 0 16,-5 0 2-16,-6 0 0 15,0 1-1-15,-2 0 1 16,1 1-2-16,3-1 1 16,4 1 0-16,5-1 2 15,2 0 0-15,2 0-2 16,1 3 0-16,0 0 0 16,-2-2 2-16,-1 2-1 15,-3-3-2-15,1 3 1 16,-1 2 0-16,-2 0 2 0,6 1-1 15,3 5 0 1,1-2-1-16,3 0 2 0,-2 1-2 16,-5-4 0-16,-1-2 2 15,-5-2 0-15,2 1-2 16,3-3 1-16,3-2 3 16,5 2-2-16,5 1 3 15,3-2-2-15,4 0 1 16,-3 1 7-16,1-1-1 15,0 1 0-15,-2-2 1 16,-3 3-8-16,-4-2 2 16,-8 0-1-16,-6 1 0 15,-4 2 0-15,-2 0-2 16,1 1-1-16,-3 1 0 16,4 0-1-16,-2-2 5 0,1 2-3 15,-3-4 2-15,2 3 4 16,1-3-7-16,4 1 4 15,-6 1 4-15,-4-4-4 16,-6 3-3-16,-4-1-2 16,-7 1 1-16,-1-2 1 15,-2 1-1-15,-5-2-1 16,-2 0 2-16,-2 0-2 16,0 0 1-16,0 0-2 15,0 0 0-15,0 2-11 16,-12 5-44-16,-18-1-47 15,-16 4-1-15,-8-1-232 0</inkml:trace>
  <inkml:trace contextRef="#ctx0" brushRef="#br1" timeOffset="-37383.46">20952 12528 463 0,'0'0'106'0,"0"0"-9"16,0 0 18-16,0 0-40 16,0 0-20-16,0 0-5 15,0 0 22-15,0 0-18 16,0 0-12-16,0 0 12 16,0 0-7-16,0 0-6 15,0 0-16-15,0 0-12 16,0 0-6-16,2 4-7 15,2 9 0-15,3 4 12 0,-1 4-7 16,-2 3-1-16,-1-1 2 16,-3 3-3-16,0 0-3 15,0 1 0-15,0 0 0 16,-10 0-4-16,-1-1-41 16,-1-7-95-16,3-9-206 15</inkml:trace>
  <inkml:trace contextRef="#ctx0" brushRef="#br1" timeOffset="-34568.09">16334 13121 325 0,'0'0'107'0,"0"0"-57"16,0 0 20-16,0 0-12 15,0 0-17-15,0 0 1 0,0 0 1 16,39-15 19-16,-34 13-16 15,-2-1 41-15,0 1-41 16,0-2-2-16,0-1 0 16,1 2-21-16,-3-5 3 15,1 2-5-15,-2 0 2 16,0-3 1-16,0 2-16 16,0-3 18-16,-3 2-11 15,-9 1-6-15,-5 3 1 16,-5 1-8-16,-1 3-2 15,-4 0 1-15,2 1-1 16,1 8 0-16,6 5-1 16,4-3 1-16,4 3-1 0,7-1 0 15,3-1-2 1,0 1 2-16,0-1 1 0,9-4-1 16,10-2 1-1,3-4-3-15,3-2 1 0,0 0-5 16,0 0-14-16,-1-6 7 15,0-4-4-15,-1-4 10 16,-4-1 6-16,1-2 1 16,-3 2 0-16,-3 1 0 15,-1 5 1-15,-6 4 0 16,-2 2 2-16,-2 1 9 16,-3 2-11-16,1 0 0 0,0 0-2 15,3 0 2-15,0 12 0 16,-2 0 3-16,1 5-1 15,-3 2 7-15,0 5 2 16,0 1-1-16,0 4 5 16,0-2-2-16,-5 3-10 15,-3 0 8-15,-2-2-10 16,-2-3 2-16,4-3-2 16,3-5 0-16,0-8-1 15,3-4 0-15,2-2 0 16,0-3 1-16,0 0-1 15,0 0 3-15,4 0 6 16,15-12-3-16,8-4-6 0,3-2-6 16,1 1-14-1,-2 2-25-15,-1 1-1 0,-4 2-6 16,-5 1 26-16,-2 2-1 16,-5 2 19-16,-4 2 3 15,-3 1 5-15,-2 3 2 16,-3-1-2-16,1 2 6 15,-1 0-2-15,0 0-4 16,0 0 9-16,0 0-9 16,0 0 0-16,0 7 23 15,0 5 26-15,-4 3-21 16,-1 0-4-16,2 1-6 16,-1-1 4-16,4 1-13 15,0-1-2-15,0 0 3 16,0-4-9-16,0-1 3 15,7-3-3-15,2-1 2 0,2-2 1 16,1-3-1-16,1-1-2 16,5 0 6-16,0 0-6 15,1-8-1-15,-1-4 2 16,-4-4-1-16,-5 0 3 16,-1-3-4-16,-5-2-2 15,-3 4 0-15,0-3-1 16,0 5-9-16,-14 6-14 15,-8 5-26-15,-4 4-38 16,-4 2-33-16,0 12-160 16,3 1-293-16</inkml:trace>
  <inkml:trace contextRef="#ctx0" brushRef="#br1" timeOffset="-33428.39">16157 14093 69 0,'0'0'458'16,"0"0"-382"-16,0 0-6 16,0 0-14-16,0 0 4 15,0 0-15-15,0-17 26 16,0 14-4-16,-3-1-33 0,-10-1 4 15,-1 0-17-15,-5 3-7 16,-3 2 5-16,-1 0 6 16,-2 0-4-16,-1 5 4 15,3 6-18-15,4 3 1 16,2 2-2-16,5-1-5 16,3 1 1-16,4-3-2 15,5-1 1-15,0-5-1 16,2 2 0-16,14-5 0 15,5-4 6-15,6 0-4 16,6 0-2-16,-3-9-5 16,0-2-15-16,-3-3-4 0,-5-2 4 15,-3-3 6-15,-4 2 14 16,-2-2-2-16,-4 4 2 16,-1 3 0-16,-4 5 1 15,-2 3 3-15,-2 2 11 16,0 2-4-16,0 0 2 15,0 0-12-15,0 0 1 16,0 0-2-16,1 6 0 16,-1 11 3-16,0 5 11 15,0 6-1-15,0 2 2 16,0-1-5-16,0 5-3 16,-1-2-2-16,-2 1-5 0,0-2 9 15,1-2-8-15,1-2 3 16,-1-4 4-16,2-5-6 15,0-6-1-15,-1-4 3 16,1-4-2-16,-2-4-3 16,2 0 3-16,0 0-1 15,0 0 7-15,0 0-2 16,0 0 4-16,2-14-7 16,8-5-1-16,5-1-2 15,-3-2 0-15,4 1-2 16,0 0 0-16,3 1-20 15,4 2-11-15,3 1-27 16,3 6 0-16,-4 3 0 16,3 8-86-16,-6 0-44 15,-5 0-172-15</inkml:trace>
  <inkml:trace contextRef="#ctx0" brushRef="#br1" timeOffset="-33135.71">16479 14340 590 0,'0'0'132'0,"0"0"46"0,0 0-47 16,0 0-66-16,0 0-22 15,0 0-14-15,0 0-6 16,-1 0-17-16,-5 10-4 16,-6 11 4-16,-4 5 1 15,3 4-3-15,2 4-4 16,0 5-13-16,1 7-41 16,-5 1-83-16,0-2-159 15</inkml:trace>
  <inkml:trace contextRef="#ctx0" brushRef="#br1" timeOffset="-31988.65">15980 15354 302 0,'0'0'140'15,"0"0"-48"-15,0 0-17 16,0 0-18-16,0 0-1 16,0 0 3-16,13-60-13 15,-13 48 39-15,0-1-36 16,0 2-4-16,0-2 3 0,-4 4-12 16,-10 0-14-16,-2 3-1 15,-4 5 8-15,-2 1-5 16,0 0-10-16,-2 0-8 15,4 10 1-15,-1 4-7 16,2 4 0-16,4-1 2 16,3 0-2-16,3 0 0 15,6-3 1-15,3-1-2 16,0-3 1-16,0-1-2 16,5-2 0-16,9-1 3 15,3-3-1-15,2-1 0 16,0-2-9-16,0 0-13 15,-1-2-2-15,-3-7-12 16,0-3 17-16,-1-4 10 16,0 0 7-16,-4-1 0 0,-1 3 4 15,-3 2 3 1,-2 5 5-16,-4 4 16 0,2 2 4 16,-2 1-18-16,0 0-8 15,0 0-4-15,0 0 0 16,0 1-3-16,0 15 3 15,0 4 5-15,-2 2 6 16,-6 3 0-16,-1 6-2 16,4-1-4-16,-2 4 4 15,0 2-2-15,2-1-3 16,-1 0-3-16,1-2 7 16,0-4-6-16,1-4 2 0,0-9-2 15,3-4-2-15,1-7 0 16,-2-4-2-16,2-1 4 15,0 0 2-15,0 0 6 16,0 0 1-16,0-3 2 16,0-10-10-16,11-8-3 15,2-4-2-15,3-1-4 16,2-3-9-16,3-2-26 16,4 3-25-16,1 3-22 15,2 3-100-15,-5 8-47 16,-3 7-231-16</inkml:trace>
  <inkml:trace contextRef="#ctx0" brushRef="#br1" timeOffset="-31403.07">16163 15658 692 0,'0'0'92'0,"0"0"21"16,0 0-47-16,0 0-14 15,0 0-34-15,0 0-11 16,3-35 3-16,4 32 13 16,2-2-5-16,0 1 2 15,2 0 12-15,-1 0-13 16,-1 2-10-16,0 2 0 16,-3 0-9-16,1 0 1 15,-1 0-1-15,-1 0 0 16,0 6-3-16,-4 3 5 15,-1 5-2-15,0 5 1 16,-1 1 0-16,-10 2 6 16,-4 3 2-16,-1-3 3 0,-2 3 11 15,1-2-6-15,-2-1-5 16,3 0 3-16,2-2-6 16,2-3 3-16,2-5-4 15,5-3-8-15,2-3 3 16,3-6-1-16,0 2-1 15,2-2 2-15,19 0 2 16,5 0 9-16,9-9-13 16,2-1 1-16,5-1-4 15,4 3-15-15,2 7-21 16,1-1-58-16,-1-3-257 16</inkml:trace>
  <inkml:trace contextRef="#ctx0" brushRef="#br1" timeOffset="-30768.99">16960 15777 113 0,'0'0'59'16,"0"0"30"-16,0 0 1 15,0 0-14-15,0 0 10 16,0 0-48-16,27-28 3 16,-22 24-12-16,-1 3-15 15,1-2-10-15,-3 3-1 16,1 0-3-16,0 0 0 15,1 0-1-15,0 0-4 16,1 0-2-16,1 0-1 16,1 0 0-16,0 0 3 0,-2 0-2 15,2 4-22-15,-3 2-41 16,2-1-22-16,-3 2-68 16</inkml:trace>
  <inkml:trace contextRef="#ctx0" brushRef="#br1" timeOffset="-30262.36">17097 15794 332 0,'0'0'150'0,"0"0"-77"15,0 0 17-15,0 0-19 16,0 0-16-16,0 0-16 16,0 0-6-16,0 0 14 0,0 0-15 15,0 0-4-15,3 0-5 16,-3 0-2-16,0 1-1 15,0 6 14-15,0 1 4 16,0 2-8-16,0 1 6 16,0 3-20-16,0 0 9 15,0 2-13-15,0 3 3 16,0 0 0-16,0 2-6 16,0 3 0-16,0 1-3 15,0-2-4-15,0 0 8 16,0 1 0-16,0-2 0 15,-3-1 3-15,3 1-8 16,-2-2 1-16,1 4-3 16,-3-4 0-16,1 3 5 15,-2-3-4-15,0-2 2 0,1-1 8 16,1-4-11-16,0-3 0 16,1-2 0-16,1-2-2 15,-1-3 1-15,2-1-1 16,0-1 0-16,0-1 3 15,0 0-3-15,0 0 0 16,0 0 0-16,0 0 0 16,0 0 1-16,0 0-1 15,0 0 0-15,0 0-1 16,0 0-19-16,0-5-28 16,0-10-114-16,0-9-197 15</inkml:trace>
  <inkml:trace contextRef="#ctx0" brushRef="#br1" timeOffset="-26842.19">14983 12978 122 0,'0'0'23'15,"0"0"10"1,0 0 9-16,0 0 9 0,0 0-21 15,0 0-18-15,-34 0 0 16,29 0-3-16,2 0 2 16,0-2 34-16,-1 1-13 15,1-1 1-15,2 0 0 16,-2 0 19-16,-2 1-26 16,2-1-10-16,-3 1 18 15,2 1-14-15,-2-1 3 16,1 0 7-16,1 1-8 15,-1-2-3-15,5 0 27 16,-1 2-6-16,1-1 10 0,0-1 12 16,0 2-6-16,0 0-12 15,0 0-5-15,-2 0-10 16,2 0 2-16,0 0-6 16,0 0-13-16,0 0 1 15,0 0-4-15,0 0-6 16,0 0 1-16,0 0-2 15,0 0 0-15,0 0-2 16,8 2 0-16,5 5 11 16,-1 1 9-16,7-1-13 15,1 0 6-15,4-1-1 16,3-2-3-16,1 1 6 0,-1-3-6 16,-1 3-2-1,0 0 0-15,-1-2-3 0,1 3 0 16,0-3-3-16,0 4-1 15,-2-1 2-15,-2-2-2 16,1-1 0-16,-1 2 3 16,2-2-3-16,-2-2 0 15,2 2-3-15,0-3 6 16,-2 0-3-16,-5 0 0 16,0 0 0-16,0 0 1 15,-1 0 2-15,-1 0-3 16,2 0 0-16,-2-1 0 15,-1-1 2-15,2 1-2 16,-2 0 4-16,-2-1-4 16,2 1 1-16,-3 1 0 0,3-2-1 15,-5 2 0-15,1-2 1 16,-3 2 0-16,-2-3-1 16,-2 3 4-16,0-2-2 15,0 2-2-15,2-1 1 16,-1 0 0-16,-1-1 7 15,0 1 0-15,-2-1-7 16,5-1 7-16,-3 3-6 16,2-2 0-16,-2 2-1 15,-1 0 2-15,-2 0-4 16,0 0 1-16,0-3 0 16,0 3 0-16,0 0-19 15,0 0-11-15,0 0-32 16,0 0-41-16,0 0-49 0,-6 5-20 15,-5-2-178-15</inkml:trace>
  <inkml:trace contextRef="#ctx0" brushRef="#br1" timeOffset="-25719.08">15541 12818 356 0,'0'0'103'0,"0"0"0"0,0 0-31 15,0 0 5-15,0 0-2 16,0 0-8-16,-7-38 23 15,7 35-21-15,-3 1 2 16,3 2-39-16,0 0 19 16,0 0-19-16,0 0-17 15,0 0-1-15,0 0-3 16,0 0-9-16,0 0 4 16,0 0-1-16,0 0-4 15,0 0 6-15,7 4 3 16,6 4 16-16,1 2-8 15,1 0-12-15,1 1 3 16,1 1-1-16,-1 2-4 16,2-3 4-16,-1 1-6 0,0 1-1 15,1-2 3 1,0 1-3-16,0-1 5 0,-1 0-1 16,-3-2-5-16,-2-1 7 15,1 0-6-15,-2-2-1 16,-2 2 1-16,1-3 0 15,-2 1 1-15,-1-1-2 16,1-2 0-16,-1 0 5 16,-1 1-5-16,-1-1 1 15,2 1-1-15,-2-4 4 16,0 3-4-16,-1-1 0 16,2-1 2-16,-5 0-6 15,1 1 4-15,-2-2 0 16,0 1 0-16,0-1 2 0,0 0-2 15,3 0 0-15,-3 0 0 16,1 0-3-16,-1 0 3 16,0 0 0-16,0 0 0 15,0 0 0-15,0 0-1 16,0 2 1-16,0-2 0 16,0 0-1-16,0 0 1 15,0 0-2-15,0 0 1 16,0 3-3-16,0 1 4 15,0 3-1-15,0 3 4 16,0 0-6-16,-6 4 4 0,-5 2-1 16,-6 1 0-1,-1 3 2-15,-4 0-1 0,-1-2-1 16,-1-2 0-16,1-1 7 16,0-1-5-16,2-3-1 15,0 0 2-15,5-1-1 16,-2-1-2-16,3-2 4 15,-2 1-4-15,6-3 5 16,0-4-3-16,7 1 1 16,0-1 1-16,4-1 0 15,0 0-5-15,0 0 3 16,0 0-2-16,0 0 0 16,0 0 0-16,0 5-3 15,-1 3-13-15,-5 4-14 0,-1 2-34 16,-2 5-48-16,1-5-127 15,4-1-371-15</inkml:trace>
  <inkml:trace contextRef="#ctx0" brushRef="#br1" timeOffset="-22929.31">16379 15266 448 0,'0'0'45'15,"0"0"-6"-15,0 0-37 16,0 0-2-16,0 0 2 16,0 0 0-16,41-26-2 15,-37 22 22-15,-3 0 56 16,1-2 24-16,-1 1-14 16,1 0-5-16,-2 1-7 0,0-1-9 15,0 2-35 1,0 0 4-16,0-1 6 0,0-1-11 15,-5-3-13-15,0 0 4 16,-1-2 8-16,-2-1-9 16,-1-1-8-16,-4-6 3 15,3 1-3-15,-5-1 2 16,0-2-4-16,-2 1 0 16,2 2 1-16,-3 0-8 15,3 3 5-15,1 1-4 16,0 2-4-16,-2 3 0 15,1-1 0-15,-3 2-1 16,0 2 1-16,-5-3-1 0,1 2 0 16,-2-1 0-1,2 1 0-15,-4 4-1 0,1 0 3 16,1 2 0-16,1 0-2 16,4 0 0-16,-1 0-2 15,1 0 3-15,0 6-2 16,-3 2 2-16,-2 2-1 15,3 0 1-15,2-1-1 16,-1 2 0-16,3-2 0 16,-1-1 0-16,1 2 1 15,-1-1-2-15,5 2 2 16,-5-2-2-16,0 4 1 0,0-1 0 16,-3 3 2-1,5 0-2-15,-3 1 0 0,1 0-2 16,1 0 3-16,-2 0-1 15,4 1 0-15,-4 0 1 16,3 0 1-16,2 0-2 16,0 0 1-16,1 0 2 15,2-1-2-15,1 3 1 16,0-2 2-16,1 1-4 16,-1 0 9-16,3-1-3 15,0 2-4-15,5-2 8 16,-1 1-8-16,2 0 6 15,1-1 1-15,0 2-9 16,0 1 4-16,0-1 2 16,0 1-3-16,0-2 4 0,0 1-6 15,4-1 7-15,1 1-3 16,1 1-4-16,1 1 5 16,2 1 0-16,0 2-3 15,3-3 4-15,0 4-1 16,3-5-1-16,0 1-1 15,4 2-3-15,-1-3 4 16,3 3-5-16,1-1 1 16,-2 1 2-16,-1 2-3 15,2 2 0-15,-3-5-1 16,1-1 3-16,-3-2-1 16,3-2-1-16,-3-3 0 0,-1-2 1 15,1-4-1-15,-1 2 2 16,0-1-2-16,0 1 1 15,1-3 1-15,-2 2-2 16,0-1 0-16,0-1 0 16,0 0 0-16,1 0 0 15,-3-3-1-15,0 1 3 16,1-1-2-16,0 0 0 16,1-1 5-16,2 0-7 15,-2-1 2-15,-1-2 0 16,3 3 3-16,-2-3-2 15,3 0-1-15,0 0 0 16,-5 2 0-16,-1-2-1 16,2 0 2-16,-3 1-1 15,1 0 1-15,1 1-1 0,-2-2 0 16,3 0 0-16,1 0 3 16,-2 0-3-16,0 0 0 15,-2 0 0-15,0 0-2 16,0 0 4-16,0 0-2 15,2 0 0-15,0 0 0 16,3 0 0-16,0 0 3 16,-2-3-3-16,1 2 0 15,-2-1 0-15,-1-1 0 16,-1-1 0-16,3 1 1 0,-1 1-5 16,1-3 8-1,2 2-3-15,2-5-1 0,4 3 1 16,2-3-3-16,-2-1 2 15,5-2 0-15,-3 0-1 16,1-1 1-16,-6 1 0 16,0-2 0-16,-3-1 0 15,0-2 0-15,0 1 1 16,0-2 0-16,-3 0 0 16,1-3 0-16,-1-1-1 15,1 0 0-15,-2-1 0 16,-2 2 0-16,1-1 0 15,-2-2 0-15,-1 4 1 16,1 0-1-16,0 0 0 16,-1 1-2-16,-1 1 5 0,0-2-4 15,-2 1 1-15,-1-1 0 16,-1 0 0-16,0-1 0 16,-2 1 0-16,0-2 0 15,0 0 2-15,0-1-2 16,0 1 0-16,0 0 0 15,0 0-1-15,0 2 3 16,0-1-2-16,0 4 0 16,-5-2-1-16,-3-1 1 15,2 0 0-15,-2 0 1 16,0 1-1-16,-1-1 0 16,0 1 0-16,-2-1-1 15,1 0 2-15,-1-1-1 0,-2-1 0 16,0-2 0-16,-2 0-1 15,0-1 1-15,-3 2 0 16,1-1-1-16,-1 2 2 16,2 0-1-16,-3 3 0 15,1 2 0-15,-2-1-2 16,0 4 2-16,-3 1 0 16,2 2 0-16,-3 2-5 15,1 4 5-15,-6 2-5 16,0 2 2-16,-6 0-8 15,1 17-1-15,-2 7-38 16,2 4-2-16,-3 10-27 16,3 3-12-16,3-2-116 15,2-3-391-15</inkml:trace>
  <inkml:trace contextRef="#ctx0" brushRef="#br1" timeOffset="-18803.51">15822 16706 204 0,'0'0'121'16,"0"0"-13"-16,0 0-41 15,0 0-5-15,0 0-8 16,0 0-40-16,0 0 30 16,28-26-16-16,-24 21 16 15,1 0 15-15,1-2 15 16,-3 0-32-16,0 2 20 15,0-1-4-15,1-1-30 16,-1 1-15-16,-1 1 16 0,0-1-7 16,-2 0-7-1,0 1 3-15,0-2-4 0,0-1 5 16,0 0 4-16,-2 2-8 16,-10-1 0-16,-3 4-5 15,-9 2-6-15,0 1 2 16,-4 0-4-16,0 0 3 15,2 8 1-15,0 2 1 16,4 2-5-16,2 0 2 16,4-1-2-16,2 2 1 0,3 0-3 15,2 1 0 1,2 0 1-16,5-1-1 0,2-1 0 16,0-2-1-16,0-3 1 15,2 1 0-15,7-4 0 16,-2-2 2-16,4 1-1 15,2-1 3-15,-1-2-3 16,6 0-1-16,-3 0 0 16,1 0 0-16,-1-7 0 15,0-1-1-15,-2-3 1 16,1-2-1-16,-2 1-1 16,0 1 2-16,-4 3 2 15,0-1-1-15,-2 3-1 16,-1-1 0-16,-1 5 0 15,-1 1 0-15,-3 1 1 0,0 0-1 16,0 0 1-16,0 0 0 16,1 0 0-16,-1 0-1 15,0 0 0-15,0 0 0 16,0 0-1-16,0 0-3 16,0 1 0-16,0 11 4 15,2 5 4-15,-1 2 0 16,-1 5-3-16,0 1 6 15,0 5 5-15,0 0-5 16,0 1-1-16,0-2 2 16,0 2-5-16,-1 1 5 15,-2 2-4-15,-2-5 3 16,3 3 2-16,0-6-3 16,1 1-3-16,1-8-1 0,0-4 0 15,0-6-2-15,0-1 2 16,0-8-1-16,0 0 1 15,0 0-2-15,0 0 1 16,0 0 1-16,0 0 0 16,0 0 3-16,0 0-1 15,0 0 1-15,0 0 3 16,0 0-2-16,13-14-2 16,2-5 1-16,3-6-5 15,0-3 0-15,1 0-3 16,0 2-2-16,-4 1-8 15,-2 8-8-15,-3 6-5 16,-6 8-7-16,1 3-26 0,-4 0-123 16,-1 2-190-16,0 10-272 15</inkml:trace>
  <inkml:trace contextRef="#ctx0" brushRef="#br1" timeOffset="-17948.8">16194 17012 684 0,'0'0'101'0,"0"0"35"16,0 0-50-16,0 0-29 0,0 0-42 16,0 0-4-16,9-35 8 15,-9 35 19-15,0 0-5 16,0 0 1-16,0 0-1 15,0 0-12-15,0 0-6 16,0 0-7-16,0 10-5 16,0 4 20-16,0 7 9 15,-1 5-18-15,-2-2-4 16,0 3-1-16,-3 0 4 16,0-1-4-16,2-5-4 15,-3-1-1-15,5-1 1 16,-3-4-3-16,4-3 0 0,-3-3-1 15,1-2-1 1,2-1 0-16,-2 1 0 0,1-5 0 16,2 5 1-16,-1-2-1 15,-2 0-3-15,3-1-1 16,-1-1-7-16,1 2-8 16,0-2-2-16,0 0-9 15,0-1 1-15,0 1-16 16,0-3-34-16,0 0-3 15,0 0 6-15,0 0-25 16,0-8-105-16,0-6-243 16</inkml:trace>
  <inkml:trace contextRef="#ctx0" brushRef="#br1" timeOffset="-17311.22">16123 16961 446 0,'0'0'80'16,"0"0"-7"-16,0 0 16 16,0 0-39-16,0 0 8 15,0 0-19-15,0-24 27 16,0 20-28-16,0 2 18 15,0 0-6-15,0 0 3 16,0-1-8-16,0 3-7 16,0 0 7-16,0-2-16 15,0 0-3-15,0 2-10 0,0 0-2 16,0 0 1 0,0 0-4-16,0 0-5 0,0 0 0 15,0 0-6-15,0 0 4 16,0 0-3-16,0 0 0 15,0 0-1-15,0 0 0 16,0 0 0-16,0 0 0 16,0 0-1-16,0 0 0 15,0 0 1-15,0 0-5 16,0 0 1-16,0 0-3 16,0 0-3-16,0 0-11 15,0 0-2-15,0 0-7 16,0 0-12-16,0 0-5 0,0 7 21 15,0-1-30 1,-2 2-11-16,0 1-78 0,0-1-14 16,-2-3-87-16</inkml:trace>
  <inkml:trace contextRef="#ctx0" brushRef="#br1" timeOffset="-14526.6">15841 16587 189 0,'0'0'475'15,"0"0"-346"-15,0 0-31 16,0 0-23-16,0 0-6 16,0 0-47-16,0 0 6 15,10-42 3-15,-10 42-11 16,0 0-6-16,0 0-2 15,0 0-10-15,0 11 10 16,0 6 58-16,0 5-27 16,-9 1-18-16,3 3-11 0,2 3 4 15,-1 2-8-15,4 1-3 16,-3 1 3-16,2 1-3 16,-4-1 4-16,3-3 1 15,-1-1-10-15,1-2 3 16,-2-3-3-16,1-3 4 15,1-7-6-15,2-3 1 16,0-6-1-16,1-1 0 16,0-3 3-16,0-1-3 15,0 0 0-15,0 0 5 0,0 0 0 16,0-3 0 0,0-13-2-16,0-11-3 0,0-7-7 15,0-2-4 1,2-8-6-16,1 3-3 0,-3 0 4 15,0 4 11-15,0 7 4 16,0 5 1-16,0 5 0 16,0 6 0-16,0 4 0 15,0 4 0-15,0 5 0 16,0 1 0-16,0 0 0 16,0 0 0-16,0 0 0 15,0 0-1-15,0 0 1 16,0 0-3-16,1 1 0 0,-1 18-1 15,2 7 4-15,-2 7 2 16,0 2 1-16,1 2 5 16,-1 0 1-16,0-1 0 15,0-3-3-15,0-2-1 16,0 1-2 0,0-2-2-16,0-3 4 0,0-2-4 15,-4-4 1-15,0-7 0 16,3-3-2-16,-1-7 4 15,2-3-4-15,-1-1 0 16,1 0 1-16,0 0 2 16,0 0-2-16,0 0 5 15,0 0-5-15,-3-3 5 16,2-19-1-16,-1-7-5 0,2-9-1 16,0-7-4-16,0-2-1 15,0-3-4-15,7 0 3 16,0 4 5-16,-3 5 0 15,-1 8 1-15,0 10 2 16,-1 6 0-16,-1 8-1 16,1 4 0-16,-2 5 0 15,0 0 0-15,0 0 0 16,1 0-1-16,-1 0-2 16,0 0 1-16,0 0-2 15,0 0 0-15,0 17-3 16,0 8 7-16,0 8 1 0,0 4 1 15,0 5 5 1,0 3 3-16,0-1 1 16,0 1-3-16,0 2-4 0,0 0-4 15,-1-1 7-15,-2-2-6 16,0-3 0-16,-2-4 2 16,1-8-2-16,0-3 6 15,0-5-7-15,1-11 1 16,2-3 0-16,1-4 0 15,0-3-1-15,0 0 1 16,0 0-2-16,0 0-1 16,0 0-17-16,0 0-21 15,-2 0-5-15,2-14-53 16,0-8-185-16,0-9-289 16</inkml:trace>
  <inkml:trace contextRef="#ctx0" brushRef="#br1" timeOffset="-13425.91">15487 16724 702 0,'0'0'111'0,"0"0"-14"15,0 0-15-15,0 0-6 16,0 0-45-16,0 0 3 15,-18-44 7-15,17 41-3 16,1 2 11-16,-2 0-14 16,2-1-8-16,-1 2-3 15,1 0-4-15,0 0-5 16,0 0 0-16,0 0-1 0,0 0 4 16,0 0-6-16,0 0 4 15,0 0-1-15,0 0-3 16,0 0 1-16,0-3-5 15,12-1 0-15,9 1-2 16,2 2-1-16,3 0-2 16,2 1 0-16,3 0 1 15,5 0-2-15,3 0 0 16,6 0-1-16,3 0 0 16,2 0 0-16,4 0 1 15,-2 0-1-15,1 0-1 16,-6 2 0-16,-7 3 1 0,-4 0-1 15,-7-1 1-15,-7-1-1 16,-2 0 0 0,-1-1 0-16,3 0 0 0,3-2 2 15,3 0-2-15,4 0 0 16,1 0 0-16,0 0 2 16,-5 0-2-16,-7 0 0 15,-5-4 0-15,-6 3 1 16,-4-1-1-16,-1 2-1 15,-2 0 1-15,-1-1 0 16,-1 1-2-16,-1 0 0 16,0-2 2-16,0 2 0 15,0 0-1-15,0 0-1 0,0 0 2 16,0 0-1 0,0 0-2-16,0 0-1 0,-8 0-7 15,-11 0 4-15,-7 0 6 16,-6 0 1-16,0 0-4 15,5 6 2-15,-6-2 2 16,3 1 0-16,-1-1 0 16,-5-1 1-16,-3 0-2 15,0 1 1-15,0-4-1 16,1 1-1-16,-1 1-1 16,3-2 3-16,0 0-4 15,4 0-2-15,-3 0 1 16,3 0 1-16,2-3-2 0,0 1 0 15,0-3 4-15,0 2-8 16,3 0 7-16,2 2 2 16,0-1-3-16,1 2-1 15,3 0-1-15,-3 0 4 16,5 0-5-16,3 0 1 16,2 0-2-16,6 0 2 15,2 0-1-15,3 0-5 16,2 0-10-16,1 0 2 15,0 2-13-15,0 3-20 16,0 7-28-16,0 3 35 16,12 4-71-16,7 0-48 15,2 0-57-15</inkml:trace>
  <inkml:trace contextRef="#ctx0" brushRef="#br1" timeOffset="-12526.2">15892 16716 485 0,'0'0'121'0,"0"0"-31"16,0 0 1-16,0 0-22 0,0 0-7 15,0 0-28 1,0-9-6-16,0 9-11 0,0 0 7 16,0 0 0-16,0 0-2 15,0 0 0-15,0 0-9 16,0 0-3-16,0 9 0 16,-2 8 37-16,-3 5-17 15,1 5 1-15,-2 2-10 16,2 2-2-16,1 2 0 15,0 1-6-15,0 1-4 16,1 4 6-16,1 1 5 16,-1 2-13-16,1-3 5 15,-1-1-4-15,2-11 1 16,0 2-2-16,-1-3 3 16,1-6-2-16,0 4-6 0,0-9-1 15,0-1 4-15,0-6-4 16,0-3-1-16,0-1 1 15,0-2-1-15,0-2 0 16,0 0 0-16,0 3-3 16,0-1-12-16,0 4-10 15,3-2-24-15,3 1-28 16,3-3-92-16,5-2-132 16</inkml:trace>
  <inkml:trace contextRef="#ctx0" brushRef="#br1" timeOffset="-11244.82">17125 16191 460 0,'0'0'79'0,"0"0"11"0,0 0-16 15,0 0-27 1,0 0-24-16,0 0-5 0,3-7 8 16,-3 7 21-16,0 0-1 15,0 0-8-15,0 0-14 16,0 0-5-16,1 0-6 15,-1 10 30-15,0 7-6 16,0 7 0-16,0 5 0 16,0 4-2-16,0 5-6 15,-6 2-8-15,-2 4 2 16,-1-1-1-16,0 1-7 16,-1-2 2-16,0 0-1 15,3 0-3-15,-1 1 3 16,0-2-4-16,0 5 5 0,2-5-5 15,1 0-1-15,0-2-4 16,1-5 0-16,3 0-3 16,-2 2 0-16,3-3-1 15,-1 0-1 1,-1 3 1-16,0-5 0 0,0-3 0 16,0 0-1-16,1-3 0 15,-2 1-1-15,0 2-1 16,0-3 1-16,-1-1 4 15,-1-4-4-15,2 0-1 16,-1-1 0-16,2-3 2 16,0-1-1-16,-1-5-1 15,3 0 0-15,0-1 0 0,0 1 0 16,0-1 0 0,0 0 1-16,-1-1-1 0,-1 2 0 15,1-1 0-15,-1 2 0 16,2-2 0-16,-1 2 0 15,1-5 0-15,-2 1 0 16,2 0 0-16,0-2 0 16,-2 1 0-16,2 2 0 15,-3-2 1-15,3 1 0 16,0 0-1-16,0 0 8 16,0 0-6-16,0-2 0 15,0 2 3-15,0-5-3 16,0 1 3-16,0 0-4 15,0-3 5-15,0 0-6 0,0 0 3 16,0 0-1-16,0 0 3 16,0 0 1-16,0 0-5 15,0 0 5-15,0 0-5 16,0 0-1-16,0 0 0 16,0 0-26-16,-2 0-50 15,-4 0-43-15,-3-6-191 16</inkml:trace>
  <inkml:trace contextRef="#ctx0" brushRef="#br1" timeOffset="-9275.39">19173 15784 538 0,'0'0'76'16,"0"0"-2"-16,0 0-5 16,0 0 0-16,0 0-45 15,0 0-8-15,0 0-3 16,0-14 10-16,0 13 13 16,0 1-2-16,0 0 0 15,0 0-3-15,0 0-8 16,0 0-8-16,0 0-5 0,0 11-1 15,0 6 39-15,0 6-22 16,0 2-7-16,0 4 7 16,0 5-3-1,0 2-4-15,0 3-9 0,0 4 7 16,0 1-7-16,0 1 2 16,2-2-1-16,1 3-5 15,-2-1-5-15,4-3 3 16,-1 0 0-16,2 0 1 15,0-5 0-15,-2-1 7 16,1-2-7-16,-2-1 2 16,0 0-6-16,3 0 5 0,-3-4-2 15,1 2 3 1,1-2-6-16,-4 3 0 0,2-3 4 16,0 2-1-16,-1-2-2 15,1 0 1-15,-3-2 2 16,0 0 0-16,0-3 4 15,0 2-6-15,0-3 2 16,0 0-3-16,0-1 0 16,0 1 2-16,0-1-3 15,0 1 1-15,-3-1 0 16,0 0 1-16,1-3 2 16,-1 0-3-16,2-5-1 15,-2-1 2-15,1-3 1 16,1-5-4-16,1-2 1 15,-2-2-1-15,2-1 1 0,0 0-1 16,0 0 4-16,0 0-3 16,0 0-2-16,0 0 1 15,0 0-18-15,-3-1-49 16,-1-15-63-16,4-9-277 16</inkml:trace>
  <inkml:trace contextRef="#ctx0" brushRef="#br1" timeOffset="-7527.92">22256 12497 453 0,'0'0'82'0,"0"0"28"15,0 0-48-15,0 0 4 16,0 0 0-16,0 0-15 16,9-25-30-16,-9 25-11 15,0 0-2-15,0 0-5 16,0 0 0-16,0 9 8 16,0 7 39-16,0 2-26 15,0 5 9-15,0 5-11 16,0 9-7-16,-1 5 10 0,-2 10-2 15,-2 10-3 1,-2 9 2-16,-1 4-11 0,-1 6-2 16,0 0 0-16,-1-2 2 15,1 0 2-15,1 3 0 16,-1 0-4-16,4 5 4 16,-1 5 2-16,-3 5-5 15,0 3-1-15,0 3 0 16,1 0 2-16,2 2 4 15,-1 3-4-15,1-2-4 16,-2-3 1-16,1-3 0 16,-4-1 2-16,3-2-8 0,0-3 1 15,1-2 3-15,-1-8 0 16,2-6 0-16,2-3 1 16,-1 0 2-16,1 0-7 15,-2-5 7-15,-3 0-6 16,0-2 0-16,-3 1 1 15,-3 1 0-15,0 1-2 16,-1 0-1-16,5 1 2 16,3-1-3-16,3-3 2 15,4-4-1-15,1-6-1 16,0-4 1-16,-3-1-1 16,1-3 1-16,-1 2-1 15,-3-4 0-15,1-2 0 0,-2 0 2 16,0 1-2-1,4 0 1-15,-2-1 1 0,1-1-1 16,1-4 1-16,3-4-2 16,-2-4 1-16,2-5 2 15,0-4-1-15,0-4-1 16,0-1 0-16,0-2 1 16,0-2 1-16,0 2-2 15,0-3 0-15,0-2-1 16,0 0 3-16,0-3-2 15,2 2 0-15,1-4-1 16,-2 0 3-16,0 0-3 16,1-1 2-16,-2 1 1 15,2 0 0-15,-2-2 4 0,1 3 0 16,-1-2 1-16,2-1 2 16,-2 0-5-16,0-5 2 15,0 1-2-15,0-1-2 16,1 0 0-16,-1 0 0 15,0 0-1-15,0 0 0 16,0 0-1-16,0 0 0 16,0 0-1-16,2 0-2 15,-2 0-32-15,0 0-48 16,0-11-32-16,0-18-203 16</inkml:trace>
  <inkml:trace contextRef="#ctx0" brushRef="#br1" timeOffset="6013.1">18500 13076 207 0,'0'0'410'0,"0"0"-330"16,0 0-32-16,0 0 23 15,0 0-28-15,0 0 0 0,0 0-2 16,0 0-9 0,0-13 2-16,0 13 8 0,0 0-15 15,0 0-2-15,0 0 2 16,0 0-9-16,0 0-1 15,0 0-4-15,0 0 0 16,0 0-7-16,0 0-5 16,0 9 4-16,0 0 12 15,0 3 5-15,0 3-6 16,0-2-6-16,-4 3 2 16,-1 2 2-16,0 1-12 15,0 0 7-15,1 1 1 0,-1 1-8 16,0-4 1-16,1 3-2 15,-1-4 0-15,1-1-1 16,0-3 3-16,2 2-5 16,-1-6 2-16,2 0 0 15,1-2 0-15,0-1-10 16,0-2-5-16,0-3-22 16,0 0-27-16,0 0-14 15,0 0-25-15,0 0-95 16,0-12-307-16</inkml:trace>
  <inkml:trace contextRef="#ctx0" brushRef="#br1" timeOffset="6806.81">18348 13101 236 0,'0'0'398'0,"0"0"-316"16,0 0-27-16,0 0 20 16,0 0-25-16,0 0-15 15,-13-19-18-15,10 18 7 16,0-4-11-16,-2 2-2 16,1 0 7-16,-1-2 13 15,1 1-10-15,-3 1 1 16,4 0-6-16,-2 1-8 15,1 0 0-15,2 1 8 16,1-1-6-16,-1 2 6 16,2 0-7-16,0-2 4 15,0 2 9-15,0 0 11 0,0 0-8 16,0 0 8 0,0 0-13-16,0 0 1 0,0 0-4 15,0 0-5-15,0 0 4 16,0 0-6-16,0 0-5 15,0 0 5-15,11-3-8 16,9-1 4-16,10-1 0 16,4 0-6-16,2 2 3 15,2 3-3-15,-1 0 0 16,-7 0 1-16,0 0 3 16,-1 0-4-16,-5 0 2 15,2 0-2-15,-3 0 0 16,1 0 0-16,-4 0 0 15,-2 3 0-15,-1-3 0 0,-3 2 2 16,1-2-2-16,-4 0-1 16,2 0 1-16,-1 0 0 15,-3 0 0-15,-3 0 4 16,-5 0-4-16,2 0 0 16,-1 0 0-16,-1 0-1 15,-1 0 0-15,0 0 1 16,0 0-2-16,0 0-9 15,0 0-26-15,0 5-9 16,-7 9-28-16,-15 1-59 16,-7-1-381-16</inkml:trace>
  <inkml:trace contextRef="#ctx0" brushRef="#br1" timeOffset="12672.65">20817 13199 563 0,'0'0'76'0,"0"0"-20"16,0 0-9-16,0 0 25 15,0 0-49-15,0 0-13 16,0 0 11-16,-27-12 22 15,20 9 6-15,-4-2-14 16,-1 0 5-16,0-1-10 16,-1 2-15-16,-2 2 6 15,-4-1-4-15,2 3-3 0,-4 0-7 16,-3 8-2 0,2 7-3-16,-1 2 2 0,3 1-4 15,5-1 3 1,5 0-3-16,5-5 1 0,3 0-2 15,2-4 3-15,0 0 1 16,0-2-3-16,14-3 5 16,4 1 0-16,6-4 0 15,2 0-4-15,1 0 0 16,0-7 1-16,0-3-2 16,-5 0 1-16,1-1-1 15,-4-1 0-15,-4 2 3 16,0 0-2-16,-2 3-1 15,-4 1-1-15,0 0 1 16,-4 3 1-16,-2-1 1 0,-2 4 7 16,-1 0 8-16,2 0-3 15,-2 0-9-15,0 0 2 16,0 0-7-16,0 0-1 16,1 0 0-16,4 5 1 15,-1 9 1-15,2 2 7 16,-2 4 3-16,1 2-5 15,-2 4 1-15,-2 1 3 16,3-1-6-16,-4 2 2 16,1-2-4-16,1-1-2 15,-2-1 2-15,0 0 0 16,0-3-3-16,0 1 1 0,0-5 0 16,0 0 1-1,0-2 2-15,0-5-3 0,0-5 0 16,0-2 0-16,0-3 0 15,0 0 2-15,0 0 0 16,0 0 9-16,0 0 11 16,11-8 7-16,3-9-21 15,10-5-8-15,-2-1 0 16,1 0 0-16,0-4 1 16,1 5-2-16,-3 3-2 15,-3 5-4-15,-3 6-11 16,-8 4-8-16,-1 4-15 0,-4 0-48 15,-2 0-89-15,0 8-90 16,0 3-142-16</inkml:trace>
  <inkml:trace contextRef="#ctx0" brushRef="#br1" timeOffset="13014.95">21194 13486 952 0,'0'0'128'15,"0"0"-9"-15,0 0-30 16,0 0-45-16,0 0-23 15,0 0-6-15,0-7-4 16,0 7-11-16,0 12 1 16,0 6-1-16,0 5 12 15,0 3-9-15,0 3-3 16,-6 5 1-16,0 4-1 16,-3 0-6-16,-1-2-27 15,-2 2-25-15,0-9-64 16,-3-7-209-16</inkml:trace>
  <inkml:trace contextRef="#ctx0" brushRef="#br1" timeOffset="18043.57">18080 14290 327 0,'0'0'70'15,"0"0"22"-15,0 0-21 16,0 0-7-16,0 0-9 16,0 0-13-16,0 0-23 15,46-51 27-15,-37 44 13 0,0-3-15 16,0 0 6-16,1 0-10 16,-2 0-5-16,2-2 6 15,-3 2-22-15,-4 0 7 16,-3 0 6-16,0 2-7 15,0 0-4-15,0 3-7 16,0 1 0-16,-11-1 7 16,-6 5-13-16,-8 0-7 15,-5 0-1-15,-3 6 0 16,-1 8 2-16,1 3-2 16,5 2-1-16,5 0 0 15,4-2 0-15,7 0 1 16,3-1 0-16,2-3-1 15,7 1-2-15,0-3 1 0,0-3 2 16,0 1-1-16,0-4-3 16,9 1 2-16,0-3 2 15,1-3-1-15,5 0 4 16,6 0 0-16,0 0-3 16,4-7 2-16,2-3-2 15,-3-3 0-15,2-1-5 16,-4 2 3-16,-3-1 1 15,-6 0-1-15,-1 3 2 16,-4 3 0-16,-2 1 2 16,-2 2-1-16,-2 3 1 0,0-1 0 15,-2 2 0-15,0 0 2 16,0 0-3-16,0 0-1 16,2 0-2-16,1 5-4 15,-2 9 2-15,3 4 4 16,-3 3 1-16,-1 3 2 15,0 3 3-15,0 3-2 16,0 1 3-16,0 1-3 16,0 1 5-16,-5 3-7 15,-3-2 7-15,-1 0-5 16,1-5 0-16,2-4 2 16,2-4-5-16,1-7 4 15,1-4-5-15,1-3 0 0,1-6 0 16,0-1 0-16,0 0 2 15,0 0 1-15,0 0 3 16,0-3 8-16,13-13 17 16,7-9-12-16,5-6-17 15,2 1-1-15,3-4 0 16,0 5-1-16,2 1-7 16,1 6 1-16,-1 5-12 15,-3 7-7-15,0 7-13 16,-2 3-25-16,-1 0-26 15,-6 8-38-15,-4 4-118 16,-8 1-41-16</inkml:trace>
  <inkml:trace contextRef="#ctx0" brushRef="#br1" timeOffset="18567.59">18530 14584 820 0,'0'0'129'0,"0"0"-41"16,0 0-18-16,0 0 8 0,0 0-56 15,0 0-13 1,-1-9 0-16,1 7-3 0,4-1-3 15,8 0 0 1,1-1-1-16,-5 3 0 0,0 1 4 16,-1 0-3-16,-1 0-3 15,0 0 0-15,3 0-2 16,-5 8 2-16,2 0 0 16,-6 1-3-16,0 2 2 15,0 2-2-15,-1 1 1 16,-17 1 2-16,-3 4 0 15,-4 4 0-15,-5-3 3 16,3 4 6-16,0-4 2 16,6-2-3-16,8-2 1 0,2-6-2 15,5-3 2-15,6-4-9 16,0 1 3-16,0-4-5 16,0 0 4-16,27 0 5 15,14-2 6-15,15-7 12 16,5-6-14-16,1 3-11 15,-4 3 0-15,-3 2-10 16,-3 3-40-16,0-2-77 16,-4 0-138-16,-9-1-412 15</inkml:trace>
  <inkml:trace contextRef="#ctx0" brushRef="#br1" timeOffset="22660.82">20709 14422 642 0,'0'0'64'0,"0"0"22"16,0 0 64-16,0 0-76 0,0 0-35 15,0 0-11 1,0 0 7-16,-58-67-14 0,43 59 5 15,0 5-7-15,-2-1 1 16,-2 4-5-16,-1 0-7 16,-3 0 1-16,5 0-1 15,-2 10-6-15,3 4-2 16,4 4 1-16,-1 0 2 16,4-1-3-16,4 0 0 15,1 0 0-15,2-2 0 16,0-1 0-16,3 1-4 15,0-3 4-15,0 1-2 16,0-4-3-16,0-1-2 16,0-4-9-16,0-2 8 0,0-2-1 15,9 0 3-15,9 0 4 16,8-10 1-16,1-4 2 16,-1-2-1-16,0 2 0 15,-1 0 1-15,-7 3-2 16,-2 2 0-16,-7 5 1 15,-4 1 0-15,-2 2 2 16,0 1 0-16,-2 0 1 16,1 0-3-16,-1 0-1 15,4 3-2-15,-1 6 2 16,-1 5 0-16,0 0 1 16,-1 6 2-16,-2 2-1 15,1 0 2-15,-1 0 0 16,0 1 9-16,0-1-4 0,0 2 2 15,0-1-8-15,0 1 6 16,0-2 0-16,0-4-4 16,0-4-2-16,0-3 3 15,0-5-4-15,0-2 0 16,0 0-1-16,0-2 0 16,0-1 1-16,0-1 2 15,0 0-3-15,0 0 2 16,3 0 3-16,6 0 0 15,2-10 6-15,6-5 3 16,0-5-12-16,4-2-1 0,1-3 0 16,2-3 0-16,0 2-2 15,0 0 1-15,-4 6-5 16,-6 4-4 0,-3 7-2-16,-4 5-6 0,-3 4-4 15,-2 0-20-15,-1 0-33 16,-1 11-59-16,0 4-25 15,0 2-17-15,-9-1-204 16</inkml:trace>
  <inkml:trace contextRef="#ctx0" brushRef="#br1" timeOffset="23051.42">20969 14679 865 0,'0'0'174'0,"0"0"-82"15,0 0 2-15,0 0-35 0,0 0-37 16,0 0-15-16,6-7-2 16,-3 14-3-16,0 9-1 15,0 4 1-15,0 2 13 16,-2-1-5-16,-1 4-2 16,0 1-1-16,0-1-5 15,0 3 3-15,0-3-5 16,-3 0-3-16,-4 1-12 15,-5-2-37-15,4-7-81 16,4-8-163-16,4-4-559 16</inkml:trace>
  <inkml:trace contextRef="#ctx0" brushRef="#br1" timeOffset="27311.1">18059 15594 695 0,'0'0'54'16,"0"0"8"-16,0 0 40 15,0 0-47-15,0 0-15 16,0 0-32-16,-24-29 11 16,14 23-9-16,-1 1 2 0,-5 1 1 15,-4-3 10-15,-4 3-2 16,-2 2 13-16,-2 2-10 16,1 0 6-16,1 0-17 15,2 6 4-15,1 5-14 16,3 4 4-16,5-1-7 15,2 1 1-15,7 0-1 16,4-2 0-16,2-2-1 16,0 0 0-16,0-5 0 15,0 2 1-15,5-2-3 0,6-3 3 16,4-1 0 0,6-1 0-16,2-1-1 0,4 0 1 15,-3 0-2 1,1-8-8-16,-3-4-7 0,-2-2 0 15,0-3 12 1,-2-1 2-16,-1-1 2 0,0-1-2 16,-3 2 3-16,-2 0 2 15,-6 7 0-15,-2 3 4 16,-2 4 6-16,-1 1 3 16,-1 3 9-16,2 0-10 15,-1 0-10-15,-1 0-4 16,0 3-1-16,0 12-3 15,0 6 0-15,0 5 4 16,-4 1 0-16,-2 5 2 0,0 0 0 16,-1 3 1-16,2-1 4 15,1 0-2-15,-1 0 0 16,2-1 1-16,0-1-2 16,1-3-2-16,1-6 1 15,-4-3-3-15,5-5 2 16,0-6-1-16,0-1 1 15,0-4-1-15,0-2-1 16,0-2 0-16,0 0 0 16,0 0 0-16,0 0 4 15,0 0 0-15,0 0 1 16,0-2 2-16,16-12 1 0,6-6 1 16,2-5-8-1,3-2-1-15,0 0 0 0,1-2-6 16,-1 5-16-16,3 2-8 15,-2 6-19-15,-5 6-53 16,-4 5-13-16,-3 3-128 16,-7 2-201-16</inkml:trace>
  <inkml:trace contextRef="#ctx0" brushRef="#br1" timeOffset="27910.69">18327 15850 842 0,'0'0'137'0,"0"0"-61"16,0 0 9-16,0 0-25 15,0 0-32-15,0 0-24 0,12-26-3 16,3 23-1 0,1 1-1-16,-2-1 1 0,-2 3 1 15,-2 0 0-15,-1 0 1 16,-2 0 1-16,3 9-3 15,-4 4 3 1,-2 1-3-16,1 4 0 0,-4 3 0 16,-1-1 0-16,0 5 2 15,-7-3 0-15,-13 3 8 16,-2-2-1-16,-5 0 11 16,-1-3-8-16,-1 1-3 15,3-4 2-15,3-2-1 16,7-4-1-16,2-3-3 15,8-1-2-15,3-4-3 16,3-3-1-16,0 0 1 16,0 0-1-16,0 0 3 15,2 0 3-15,19 0 4 0,10 0 4 16,8-7 6-16,1-2-4 16,-1 0-15-16,-5 1-1 15,-4 4-1-15,-7 1-12 16,-4 3-25-16,-3 0-28 15,-7 0-70-15,-4-4-193 16</inkml:trace>
  <inkml:trace contextRef="#ctx0" brushRef="#br1" timeOffset="30992.8">20378 15745 594 0,'0'0'80'16,"0"0"-18"-16,0 0 13 16,0 0 19-16,0 0-52 15,0 0 19-15,11-38-27 16,-11 32 8-16,-5 0-12 15,-11-2 34-15,-4 4-50 16,-6 1 20-16,-7 3 0 16,-2 0-12-16,-3 6-4 0,0 10-6 15,6 4-9 1,5 3 3-16,9 1-5 0,3-2-1 16,8 3 1-16,3-4-1 15,4-3 0-15,0-1-1 16,0-3 1-16,2-6 0 15,7-2 0-15,4-2-2 16,2-4-2-16,5 0 3 16,2 0-2-16,4-13-5 15,0-6 0-15,0-3-2 16,-1 2-2-16,-1-2 3 16,-6 4 3-16,0 1 4 0,-5 2 1 15,-1 5 1 1,-6 0 0-16,1 6 0 0,-2 1 1 15,-4 1 3-15,-1 2 0 16,2 0 2-16,-2 0-6 16,2 0 1-16,3 0-1 15,0 12-4-15,1 3 4 16,-3 6-1-16,0 4 2 16,0 3 0-16,0 5 7 15,-2 4 2-15,1 0-7 16,-2 1 3-16,1-1-1 15,-1-3 3-15,0-1-5 16,0-3 1-16,0-5 0 16,0-2-4-16,0-1 3 15,0-6 1-15,0-3-4 0,0-5 1 16,0-4-1-16,3-2 0 16,-3-2 1-16,1 0-1 15,1 0 3-15,6-6 1 16,5-11 13-16,5-5-3 15,3-5-13-15,-2 0-2 16,4-1 1-16,-3-1-6 16,0 6-7-16,-1 3 4 15,-5 6-5-15,-3 7-12 16,-1 5-13-16,-1 2-51 16,-4 0-21-16,0 9-132 15,-4 1-31-15</inkml:trace>
  <inkml:trace contextRef="#ctx0" brushRef="#br1" timeOffset="31383.48">20718 16136 829 0,'0'0'149'0,"0"0"-66"15,0 0 6-15,0 0-27 16,0 0-31-16,0 0-18 15,0 4-7-15,0 13-4 16,0 5 30-16,0 3-14 16,0 4-7-16,0 2 0 15,0 3-8-15,0 1-1 16,-4-1-1-16,-1-1-1 16,2-4-8-16,2 0-32 0,-3-7-49 15,2-8-59-15,-1-10-162 16</inkml:trace>
  <inkml:trace contextRef="#ctx0" brushRef="#br1" timeOffset="35020.48">17929 16956 838 0,'0'0'62'0,"0"0"65"15,0 0-76-15,0 0-4 16,0 0-25-16,0 0-11 15,-22-58 8-15,13 51-12 16,-3-1 8-16,-4 0-1 16,-1 2 9-16,-4-1 2 15,-1 6 0-15,-3 1-16 16,-2 0 8-16,1 11-9 16,1 9-2-16,6 1-1 15,3 3-4-15,6 0 0 16,6-1-2-16,2-1 1 15,2-6 0-15,0-2 0 16,0-2-1-16,5-3 1 16,11-4 0-16,4-5 0 15,6 0-1-15,3-6 0 0,-1-11-2 16,-1 0-3-16,-5-3 0 16,-2-2 3-16,-1 0-5 15,0-3 7-15,-4 5-1 16,-2 4-1-16,-2 2 1 15,-2 5 2-15,-4 1 0 16,3 3 1-16,-5 1-1 16,0 4 0-16,-3 0-1 15,0 0 2-15,0 0-1 16,0 0 0-16,0 0-1 16,0 0 0-16,0 0 1 15,0 0-3-15,2 0 2 0,-1 4-2 16,-1 1 3-1,2-2 1-15,-2 0 1 0,0 0-2 16,0-1 1-16,0-2 0 16,0 0 3-16,0 0-4 15,0 0 2-15,0 0 4 16,0 0-1-16,0 0 1 16,0 0-1-16,0 0-4 15,0 0 3-15,0 0-2 16,0 0-1-16,0 0-1 15,0 0 0-15,0 0 1 16,0 0 1-16,0 0-1 16,0 0-1-16,0 0-2 0,0 0 1 15,1 0 0-15,-1 0-7 16,2 0-10-16,-2 1-15 16,0 2-49-16,0 4-24 15,0 0-23-15,-6 0-69 16,-3-2-7-16,-1-3-232 15</inkml:trace>
  <inkml:trace contextRef="#ctx0" brushRef="#br1" timeOffset="35410.58">17926 16811 645 0,'0'0'133'0,"0"0"47"0,0 0-69 15,0 0-28-15,0 0-15 16,0 0-3-16,4-39-37 16,-4 39-12-16,0 0-9 15,0 0-6-15,0 10-1 16,0 10 2-16,-5 5 2 16,-3 5 19-16,1 1-11 15,4 3 5-15,-2 5 4 16,2 4-12-16,0 1 1 15,-1-2-7-15,-1-3-2 16,1-3 2-16,-2-3-1 16,3-9 0-16,-1-2-1 15,3-3-2-15,0-5 2 0,-1-3 0 16,1-2-1-16,1-7-6 16,0 1-11-16,0-1-15 15,0-1-9-15,0-1-12 16,-3 0-11-16,-2 0-44 15,-3-17-18-15,-1-3-306 16</inkml:trace>
  <inkml:trace contextRef="#ctx0" brushRef="#br1" timeOffset="35991.67">17597 16973 873 0,'0'0'49'0,"0"0"49"16,0 0 9-16,0 0-54 15,0 0-8-15,0 0-7 16,-14-23-12-16,14 23-4 15,0 0 2-15,0 0-8 0,0 0 5 16,0 0 5 0,0 0 1-16,0 0-2 0,0 0-8 15,0 0-3-15,0 0-3 16,0-2-7-16,1-2 4 16,16-4-4-16,8 1-3 15,1 0 4-15,5 1-4 16,3 1 1-16,7-3-2 15,9 2 0-15,5-5 2 16,5 0 2-16,1-3-4 16,2 0-2-16,-5 0 2 15,-6 1 0-15,-10 1 0 0,-9 3 3 16,-9 1-7 0,-6 5 8-16,-5 0-4 0,-4 1 3 15,0 1-3-15,0 1 0 16,-6-1-1-16,0 1 2 15,-3 0-2-15,0 0-2 16,0 0-8-16,0 0-13 16,0 0-12-16,0 10-13 15,0 10 10-15,-9 2 11 16,-6 2-45-16,3-2-59 16,-1-4-80-16,4-6-231 15</inkml:trace>
  <inkml:trace contextRef="#ctx0" brushRef="#br1" timeOffset="37450.57">20354 17020 288 0,'0'0'344'0,"0"0"-262"15,0 0 10-15,0 0-8 16,0 0-11-16,0 0-45 16,6-14 2-16,-6 14 14 15,0 0-14-15,0 0 10 16,0 0-13-16,0 0-3 16,0 0 0-16,0 0-5 15,0 0-7-15,0 0 1 16,0 0-10-16,0 0-2 15,0 0 0-15,0 0 1 16,0 13-2-16,3 5 0 16,-3 5 14-16,0 4 2 0,0 1-1 15,0 3-4-15,0-1 7 16,0-2-6-16,0 0 7 16,0-2-6-16,-1 1-9 15,-2-1 9-15,-2-1-11 16,1 2 11-16,2-7-7 15,-1 0-1-15,2-6 2 16,-1-3-7-16,2-3 1 16,0-4 1-16,0-2 1 15,0 0-3-15,0-2 0 16,0 0 2-16,0 0-3 16,0 0 2-16,0 1-2 0,0 1 1 15,0 0-11-15,0 1 1 16,0 1-7-16,0 1-5 15,0-2-2-15,0 2-12 16,0-4-16-16,0 2-44 16,0-3-37-16,0 0-118 15,-10-7-110-15</inkml:trace>
  <inkml:trace contextRef="#ctx0" brushRef="#br1" timeOffset="39644.74">20196 17042 276 0,'0'0'57'0,"0"0"14"16,0 0-14-16,0 0-25 15,0 0-1-15,0 0-7 16,0-8 4-16,0 7-3 15,0 1 8-15,-1-2-30 16,-1 0 22-16,1-1 20 0,-1 1 9 16,1 1-5-1,-2-2-6-15,3 2 10 0,-1-2 12 16,1 2-21-16,-2 0-3 16,2-1-2-16,0-1-2 15,0 3 3-15,-1 0-7 16,1 0 3-16,0 0-6 15,0 0-7-15,0 0-7 16,0 0 0-16,0 0-8 16,0 0 0-16,0 0-4 15,0 0-3-15,0 0 6 16,0 0-6-16,0 0 2 0,0 0-1 16,0 0-1-16,0 0 2 15,0 0-2-15,0 0-1 16,0 0 2-16,0 0 0 15,0 0-2-15,0 0 2 16,0 0-2-16,0 0 1 16,0 0 2-16,0 0-2 15,0 0 4-15,0 0-5 16,0 0 3-16,0 0 0 16,0 0-3-16,10 0 6 15,9 0-4-15,4-2 1 16,0 1 10-16,0-1-9 15,2-3-3-15,7 0 3 16,0-2-2-16,4-3 0 16,-1 0 1-16,5 1-1 0,0-1 3 15,3 3 0-15,-1-1-3 16,1 2 3-16,-1-1-3 16,-1 3-1-16,0 1 1 15,-4-1 1-15,-4 3 0 16,-6 0-3-16,-8 1 1 15,-5-2 0-15,-7 0 0 16,-1 1 0-16,-3 1-1 16,-1 0 0-16,-2 0 0 15,0 0 0-15,0 0-2 16,0 0-3-16,0 0-23 16,0 1-9-16,-9 18-11 15,-14 5 7-15,-8 3 0 16,-8 1-119-16,-1-6-125 0</inkml:trace>
  <inkml:trace contextRef="#ctx0" brushRef="#br1" timeOffset="40622.74">19253 16731 391 0,'0'0'97'16,"0"0"-3"-16,0 0-25 15,0 0-9-15,0 0 2 16,0 0-15-16,0-25-4 16,0 25 25-16,0 0-15 0,0 0-19 15,0 0-13 1,0 0-7-16,0 0-10 0,0 10-2 15,-1 10 1-15,-2 10 31 16,-1 9 10-16,-1 8-3 16,4 4-1-16,-3 9-7 15,3 3-5-15,0 1-13 16,-1-2 5-16,1-4-3 16,-2-7 8-16,0 1-9 15,0-5-1-15,1-4 1 16,1-4-8-16,-2-6-1 15,2-3-2-15,1-6-4 0,0-9 3 16,0-3-4 0,0-6 1-16,0-3-7 0,0-3-5 15,0 0-17-15,0 0 0 16,0 0-8-16,0 0-12 16,-2-9-30-16,-5-13-95 15,-3-9-356-15</inkml:trace>
  <inkml:trace contextRef="#ctx0" brushRef="#br1" timeOffset="42093.75">15139 11875 493 0,'0'0'9'16,"0"0"24"-16,0 0 21 15,0 0-27-15,0 0 56 16,0 0-37-16,0-11-27 15,0 11 1-15,0 0 5 16,0 0-8-16,0 0-1 16,0 0 2-16,0 0 0 15,0 0 4-15,0 0-12 16,0 0-2-16,0 0 1 16,0 0-9-16,0 0 1 15,0 0 0-15,0 0 1 16,0 0-4-16,0 0 1 0,-1 8-5 15,-5 4 3-15,2 0 3 16,-1-2-1-16,-2 3 0 16,3-2 0-16,-2 2-2 15,-1 0 1-15,3-2 1 16,-2-2 1-16,0-1-5 16,0-1 1-16,2-1-14 15,-1-2-4-15,1 0-2 16,4-2 1-16,-2-2 12 15,2 0 1-15,0 0-12 16,0 0 7-16,0 0 5 0,0 0-13 16,0 0 0-16,0 3-26 15,-1-3-30-15,-2 0-41 16,-3 0-90-16</inkml:trace>
  <inkml:trace contextRef="#ctx0" brushRef="#br1" timeOffset="51751.97">14924 11896 216 0,'0'0'4'15,"0"0"74"-15,0 0 7 16,0 0-31-16,0 0-13 16,0 0-18-16,0 0 30 15,0 0-20-15,6-36-16 16,-6 34-4-16,1-1 19 16,-1 3-11-16,0 0-4 15,0 0-9-15,0 0 5 0,0 0 3 16,0 0-10-1,0 0-3-15,0 0-3 0,0 0 1 16,-9 9 1-16,-5 4 8 16,0 3-1-16,-1 0-1 15,0 3-2-15,0 3 5 16,-3-2 1-16,0 4-6 16,2 1 4-16,-3 2-4 15,3 2 2-15,-1 0 4 16,0 2-9-16,2 2 4 15,0 3 0-15,0-2-2 16,0 1 2-16,-2 2-1 16,-3-3-1-16,1 2 12 0,-4 6-6 15,1 0-1-15,1 5-1 16,-3-1-4-16,-1 1 5 16,3 0 2-16,-1-4-4 15,-2 1 3-15,2 1-6 16,0-1 9-16,3-2-4 15,-1 0-4-15,2 1 8 16,1 0-5-16,-1 0-4 16,1 1 4-16,1 5-5 15,0 2-1-15,0 2-1 16,-2 5 3-16,-2 2 0 16,2 1-2-16,1-1 6 0,1 3 0 15,1 1-6 1,5 3 5-16,-1 0-2 15,2-4-1-15,1-2-1 16,-1 3 0-16,1-2 0 0,0 1-3 16,2 0 1-16,-3 1-2 15,3 0 1-15,-4-1 0 16,-2 4 2-16,1-2-2 16,-3-1 0-16,0 1 6 15,2 0-6-15,-1 4 3 16,1 0 5-16,-1 2-6 15,1-3 3-15,1-3-1 16,0-5 1-16,3-1-2 16,2 1-3-16,-1-4 0 0,4 0-1 15,-1-3 1-15,1-3-1 16,-2-1 1-16,-1-1-1 16,0-3 1-1,1-1 1-15,-1 0 0 0,0 0 1 16,1-4-2-16,3 2 2 15,-1-1-2-15,3 3 1 16,-4 4 1-16,2 3-1 16,-1-1-1-16,1-1-1 15,2-6 1-15,-2-4 3 16,3-3-4-16,0-4 0 16,-2 0 2-16,2-1 0 15,-1 0 0-15,-1 1 1 0,1 2 0 16,-1 1 2-1,-1 1-3-15,2-3 1 0,-2-3-1 16,0 1 3-16,1 0-3 16,-2-2-1-16,3 1 0 15,-4 1 5-15,5 2-3 16,-5 1 3-16,2 0 7 16,0 0-9-16,0 1 2 15,0-1 3-15,2-2-1 16,-1 0-1-16,-2 2-5 15,1 2 5-15,0 3-3 16,0 2-4-16,0 0 5 16,3-3-2-16,-4-3-2 15,4-5 7-15,-3-3-6 0,1-2 2 16,-1-1 1-16,1-2-3 16,1 4 5-16,-3-2 0 15,2 3-2-15,1 0 1 16,-2 2-3-16,0-3-1 15,-3-1 1-15,3-1-2 16,0-5 1-16,-1-5-3 16,2-1 3-16,-1-5-4 15,2-2 0-15,-1-3-14 16,2-1-9-16,0-2-17 16,0 0-8-16,-1-5-16 0,1-15-112 15,0-23-270 1</inkml:trace>
  <inkml:trace contextRef="#ctx0" brushRef="#br1" timeOffset="53820.74">14895 11797 433 0,'0'0'4'0,"0"0"44"16,0 0 22-16,0 0-25 16,0 0 30-16,0 0-46 15,0-12-6-15,0 12-10 0,0 0 12 16,0 0 8-16,0 0-6 15,0 0 7-15,0 0 1 16,0 0-14-16,0 0 2 16,0 0-10-16,0 0-1 15,0 0 0-15,0 0-7 16,0-5 1-16,8 2 5 16,5-3-1-16,2-4 0 15,1 3-3-15,1-4-3 16,4 0 2-16,2 0-2 15,4-2 2-15,3 1-6 16,4-3 4-16,5-1-4 16,7-2 0-16,2-1 0 15,0-3 2-15,-2 1-2 0,-4 0 1 16,-6 0-2-16,-5 4 5 16,-1 2-8-16,0 1 6 15,1-3-2-15,3 5 0 16,2-1 0-16,-1 2-1 15,6-2 1-15,-1 1 0 16,1 1 1-16,2 1-1 16,-3 2 0-16,-2 3 1 15,-1-1-1-15,-3 5 0 16,1-2 0-16,3-1 0 16,7 1 1-16,3-4-1 15,1 4 1-15,-3 0 1 16,0 2-1-16,5-1 1 15,2 2 0-15,5 0 0 16,1 0 2-16,1 0-4 0,0 0 0 16,-4 0 0-16,5-1-2 15,4 1 2-15,2 0 0 16,7 0 1-16,1 0-2 16,1 0 1-16,3 0 0 15,0 7 2-15,-4 4-2 16,-2 3 2-16,-8 1-2 15,-5 2 0-15,-3 1 0 16,-4-1 1-16,3 0 0 16,3-1-1-16,3-2 0 0,2-2-1 15,6-1 0 1,7 2 2-16,11 0-4 0,8 1 3 16,6-1 0-16,0 4 2 15,-4-1-2-15,-9 1 0 16,-9 0 0-16,-14-3 1 15,-10 0 0-15,-2-3 0 16,0-2-1-16,10 1 1 16,3-4-1-16,6 2-1 15,4 1-2-15,3 0 1 16,6 4 1-16,2-1 0 16,2 1 1-16,-4-1 0 15,-8 2 0-15,-10-4 0 0,-8 0 0 16,-9-2 0-16,-4-1-1 15,-6-2 0-15,-1-1 1 16,-4-1-3-16,0-1 1 16,6-1 2-16,4 1 0 15,-1 1-1-15,2 1 1 16,-7-2 0-16,-5 3-3 16,-10-5 0-16,-7 0-8 15,-9 0 9-15,-5 0-5 16,-1 0 4-16,-1 0 2 15,-2 0 1-15,2 0 0 16,-2 0 0-16,0 0-46 16,0 3-57-16,-5-2-97 15,-19-1 4-15</inkml:trace>
  <inkml:trace contextRef="#ctx0" brushRef="#br1" timeOffset="55532.02">17131 11330 10 0,'0'0'137'0,"0"0"-47"16,0 0-2-16,0 0-56 16,0 0 47-16,0 0-30 15,-6-8-2-15,6 8 0 16,0 0 4-16,0 0-1 16,0 0 4-16,0 0-8 15,0 0-20-15,0 0-5 16,0 0-2-16,0 0-8 15,0 0-2-15,0 0-1 16,0 0-8-16,0 0 7 16,17 0 2-16,11 0 41 15,16 0 7-15,12 0-35 0,15 0 1 16,12 0-7-16,10 0-4 16,7-3 3-16,8-2-6 15,2-1-3-15,2 2-2 16,0 0-3-16,4 1-1 15,7 2 1-15,0 1-1 16,1 0 3-16,-3 0-1 16,-4 0-2-16,-3 0 1 15,-11 2 0-15,-6 1-1 16,-12 0 0-16,-3-2-1 16,-3 4 0-16,0-2 1 0,5-2 0 15,-1-1 0 1,-2 0 2-16,2 0-2 0,-1 0-4 15,-7 0 4-15,-6-3 2 16,-5-1-1-16,-8 1 0 16,-3 2-1-16,3-2 0 15,1 1 3-15,1 2-3 16,2 0-4-16,-4 0 1 16,4 5 1-16,-2 6-1 15,3 2 2-15,0-1-6 16,2 1 6-16,-3-1 1 15,0 2-1-15,0-3-2 16,3-2 1-16,4 0 1 16,4-2-1-16,0 1 1 0,-2-3 0 15,-8-1 0-15,-6 1 1 16,-8-2 3-16,-6 2-3 16,-4-4-1-16,-2 1 0 15,-5-1 2-15,1-1-1 16,-3 2 0-16,1 1-3 15,5 2 2-15,3 4 2 16,3-1 1-16,4 4-2 16,2 1-3-16,-1 4 3 15,-2-3 0-15,-3 2 0 16,-6-1-1-16,-5-2 1 16,-5-3 0-16,-6-2 0 15,-4 0 1-15,-2-1-1 0,2 0 0 16,-4 1 0-16,2 1 0 15,2 2 0-15,2 3 0 16,-2 1-1-16,2 2 0 16,-2 2 1-16,-1 0 0 15,0 5-1-15,1 2-2 16,2 5 3-16,-3 4 0 16,0 5 0-16,-2-1 0 15,-3 5-1-15,-1 1 1 16,-2 0 0-16,-4 0 0 15,-1 1 0-15,0-4 0 16,0-1 0-16,-10 1 1 16,-4-1 0-16,0-1-1 0,1 0 2 15,0 5 0-15,1-1-2 16,0 6 2-16,-1 8 2 16,2 1-2-16,4 4 7 15,0 0-8-15,4-4 2 16,-2 4 5-16,5-1-5 15,-3 1 4-15,1-1-4 16,1-4 1-16,-3-2 0 16,3-3-1-16,-3 1-2 15,-3-1 2-15,-2 0-3 16,-2-2 1-16,-2 2-1 16,4-2 0-16,0 1 1 15,0 3-1-15,1 5-2 0,1 3-21 16,-2 0-47-16,-4-5-100 15,-2-14-144-15</inkml:trace>
  <inkml:trace contextRef="#ctx0" brushRef="#br1" timeOffset="59272.62">13650 17352 182 0,'0'0'309'0,"0"0"-223"16,0 0-18-16,0 0-7 15,0 0-13-15,0 0-25 16,-6-4-4-16,6 4-3 16,0 0 1-16,0 0 1 15,0 0-3-15,0 0-6 16,0 9 9-16,0 8 19 15,0 3 8-15,4 9-20 16,1 4-2-16,5 3-16 16,1 1 2-16,4 4 2 15,2 1 2-15,6 1-6 16,2-2-3-16,2-2-4 16,6-5 1-16,1-1-1 15,2-5 1-15,3-2 0 16,1-4 0-16,2-3 1 0,4-1 0 15,2-2-1-15,-2-2-1 16,5 1 0-16,1-1 0 16,3-1-3-16,-2 0 3 15,2-2 0-15,-5 1 0 16,-3-3 0-16,0 1 0 16,4-1 0-16,0-3 0 15,7 3 0-15,1 6 0 16,3-3 0-16,-4 5 0 15,-3-4 3-15,0 0-3 16,-4-2 0-16,0-4 1 16,2-2-2-16,2-5 2 0,-1 0-1 15,0 0 0-15,-2 0 0 16,-3 0 0 0,2-5 2-16,6 2 4 0,-2 3 2 15,1-2-4-15,1 2 3 16,-7 0 0-16,0 0-7 15,-1 0 0-15,-2 0 0 16,0 4 0-16,0-3 0 16,3-1 1-16,2 0 1 15,5 0-1-15,9 0-1 16,4-5 11-16,2 3-2 16,2 2 1-16,-2 0-4 15,-9 0-6-15,-4 0 1 16,-8 0-1-16,-5 4 0 0,2 1 0 15,0-2 5-15,4-3 2 16,1 0 17-16,1 1 10 16,-5 1-18-16,2 1-2 15,-2 1-9-15,-3 0 8 16,0-1-1-16,-1 0-8 16,1 1 1-16,1 3-3 15,2-1-2-15,2 0 4 16,2 2-4-16,4-2-1 15,1 4-1-15,2-9 0 16,-3 3 2-16,-4-2-1 16,-8-2-1-16,-3 0 0 0,0 0 2 15,-2 0 0-15,3 0 0 16,-1 0 0-16,5-2-5 16,0 0 6-16,7 0-1 15,1 1 0-15,-1 1 1 16,2 0-1-16,4 0 0 15,-2 0 0-15,-1 0-2 16,-4 0 2-16,-6-4-1 16,-1-2 0-16,-4 2 1 15,4-2-1-15,0-1 1 16,6 4 0-16,5-3 2 16,3 6-2-16,1 0-1 15,-3 0 0-15,-7 0 0 16,-5 0 1-16,-4 2-7 15,1 2-5-15,-3-1 5 0,2 4 2 16,0-4 2-16,1 4 3 16,2-4 0-16,6 4 0 15,2-6 0-15,5 1 0 16,5-2 0-16,-2 0 0 16,-1 2 0-16,-5 0 3 15,-9 1-2-15,-4 2-1 16,-3-1-1-16,-3 3 1 15,1-1 0-15,0-2 0 16,3 0-2-16,2 1 0 16,6-2 0-16,-1 0 1 0,-2-3-1 15,0 2-1-15,-5-2 3 16,-2 2-3 0,1-2 2-16,-1 0-1 0,-4 0 2 15,2 0 0-15,0 0-1 16,-1 0 1-16,-3 0-1 15,1 0 1-15,0 0 0 16,0 0 1-16,-1 0 0 16,3 0-2-16,-2 0 1 15,-1 0 0-15,-1 0-1 16,-1-4 2-16,-1 1-1 16,-2 0 0-16,1 0 2 0,-1 0-1 15,3 0-1 1,-1 1-1-16,1-1 1 0,0 1 0 15,1-5 0-15,0 4 0 16,-1-2 0-16,-5-2 0 16,-1 0 0-16,-3-3 0 15,-1 4 1-15,-3-2-1 16,2 2 0-16,1 0 0 16,-1-1 0-16,2 1 0 15,-2 2 0-15,1 0 1 16,-1-2-2-16,-1 2 1 15,-2-1 0-15,-4 0-1 16,1-2 3-16,0 2 0 16,-3-1 1-16,0 1 2 0,1-4 4 15,-1 2-8-15,2-3 5 16,3 0-3-16,1 1 0 16,1-1-2-16,5 4-1 15,-1 2-3-15,3-3 3 16,-3 4 0-16,-4-4 0 15,-1 0-2-15,-2 0 3 16,-4 0-1-16,3-1 0 16,-3-1 1-16,0 4-1 15,0-2 2-15,0-3-3 16,-1 0 1-16,5-2-1 16,-4 0 1-16,2 0 1 15,1-1 0-15,-4-1 2 16,1 0-3-16,1-3 1 15,-5 2 6-15,2-1-1 0,-3-1 1 16,3 1-2-16,0 0-4 16,-4 2 7-16,2-1-2 15,-2 1-2-15,2 1-2 16,-1 2-2-16,1-2 2 16,-3 1-2-16,2-2 0 15,-5 1 4-15,1-3-2 16,1 2 3-16,-2 0-5 15,0 1 2-15,0 3 0 16,0 0-1-16,0 1-1 0,1 1 0 16,0 0 1-16,1-1-1 15,1 1 0 1,-3-1 1-16,1-3-1 0,1 0 0 16,-2-2 1-16,0 4 1 15,1 0-2-15,1 1 3 16,-2 1-3-16,4-1 3 15,-2-1-3-15,-1 2 0 16,1-1 0-16,-2 0 0 16,1 1 2-16,-1 0 0 15,2-1-2-15,-2 4-1 16,1-4 1-16,-1 2 2 16,2-1 1-16,-1 3 9 0,1-6-12 15,2 0 0 1,0 2 2-16,0-1-1 0,-4 0 0 15,4 0 1-15,-2-1-1 16,1-1 0-16,-2 0 1 16,2 2-2-16,0-3 3 15,-1 2-2-15,0-2-2 16,3-1 2-16,-4 2-1 16,1 2 3-16,-2 2-3 15,0 1 1-15,0-2 1 16,1 3-2-16,-1-3 1 15,0 5 1-15,1-6 0 16,-1 1 2-16,0-1-3 16,0-1 1-16,0-2-2 0,0 3 1 15,0-2-1 1,0 0 1-16,0-1 0 0,0 0 1 16,0 0-2-16,0 2 0 15,0 2 2-15,0 0-1 16,0-1 2-16,-1 0-2 15,-2 0-1-15,2-1 0 16,-4-1 2-16,1-1-2 16,0 1 1-16,-1 0 0 15,1 0 0-15,-1 0-1 16,2 4 1-16,0-1 3 16,0 0-4-16,0 1-1 15,0-3 1-15,0 5 0 0,2-1 1 16,-1 2-1-16,2 1 0 15,0 1-1-15,-1-2 2 16,1 5-1-16,0-2 0 16,0 2 2-16,0-1-3 15,0-1 1-15,-2 1 0 16,2-3-2-16,-1 2 3 16,-2-3-1-16,3 3 0 15,0-4-1-15,0 2 0 16,0-4-1-16,-2 2 2 15,1 1-1-15,1 0 0 16,-2 1-1-16,2-2 2 0,0 4-4 16,0-3 3-16,0 0 0 15,0 1 1-15,0-4 0 16,0 0-6-16,0 1 4 16,0-6 0-16,5 3 0 15,4-3-3-15,-5 2 2 16,2 0 1-16,1-1 2 15,0 2-3-15,-1-1-1 16,0 4 0-16,-5 5 1 16,1-1-2-16,-2 3-8 15,0 0 5-15,0-2 2 16,0 2-7-16,0 0 0 16,0 0-2-16,0 0-18 0,0 0-19 15,0 0-51 1,0 0-71-16,-9 3-27 0,0-1-22 15</inkml:trace>
  <inkml:trace contextRef="#ctx0" brushRef="#br1" timeOffset="60173.09">22325 15528 311 0,'0'0'45'0,"0"0"49"15,0 0-8-15,0 0-29 16,0 0-11-16,0 0-40 15,3-10-3-15,-3 25 2 16,-11 2 59-16,-3 7-26 0,1 3 12 16,-1 2-18-16,3 4 8 15,0-1 5-15,-2 0-3 16,3 2-11-16,-4 0-1 16,1 4-12-16,-4 3 5 15,1 5-13-15,-2 7 5 16,2 6-1-16,-2 4-1 15,1-1-1-15,1-1 2 16,1 2-1-16,0 2 0 16,2-2 4-16,0 0-1 15,2-5-3-15,2-5-8 16,-3-4 8-16,0-1-5 0,0-2 2 16,-1-1-1-16,2-1-5 15,1-4 3 1,1 0 0-16,1-2-3 0,1-1 1 15,0 2-4-15,1-3 5 16,-2 1-5-16,2-3 2 16,0-4-2-16,-1-2-1 15,4-3 3-15,-2-2-3 16,1-1 0-16,1-3 2 16,0-2-3-16,-1 0 2 15,1-3-1-15,-2 2 0 16,-3 1-12-16,-2 0-16 15,-6 5-26-15,-7-1-44 16,-2-2-108-16,1-4-387 16</inkml:trace>
  <inkml:trace contextRef="#ctx0" brushRef="#br1" timeOffset="109190">22022 13159 105 0,'0'0'15'16,"0"0"-4"0,0 0 9-16,0 0-5 15,-91 45-5-15,73-36 1 0,0 1-3 16,-1 1-6-16,-2-1-1 15,-2 3-1-15,0 1 0 16,-3 0-13-16,-3-2-53 16,-3-4 14-16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6T04:41:49.1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1362 1448 215 0,'12'-14'53'0,"-3"-1"-3"16,-3-2 30-16,4-4-3 15,-3 1-27-15,-2 1 8 16,0 0-4-16,-1-1-11 15,-2 3-2-15,-2 2-6 16,3 1-7-16,-3 1 12 16,0 4-37-16,4-2 51 15,-4 3-15-15,0 0-3 16,0 1-5-16,0 0-8 0,0 2 3 16,-4 3-13-1,4-1-7-15,0 3-5 0,0 0-1 16,0 1-5-16,0 3 5 15,-3 4 0-15,0 6 6 16,0 10-6-16,-2 5 2 16,0 8 1-16,3 6-1 15,-3 1-2-15,0 2 0 16,0 1 0-16,-1 0-7 16,-1-5-15-16,3-4-11 15,1-2-29-15,-2-4-20 16,5-6-29-16,-2-6-31 15,1-3-69-15</inkml:trace>
  <inkml:trace contextRef="#ctx0" brushRef="#br0" timeOffset="443.61">1292 1313 537 0,'0'-12'48'0,"-3"-3"56"16,0 0-40-16,1-1-26 16,4 2-3-16,4 0-15 0,6 0-7 15,7 0 5-15,4 0-4 16,7 0 1-16,4 0-1 15,-1 3-5-15,-2 2-1 16,-1 3-4-16,-8 6-2 16,2 3-2-16,-6 6 0 15,4 5 0-15,-6 9 0 16,7 6 3-16,-7 9-1 16,-5 9-2-16,-5 5-1 15,-6 4 1-15,-9 1 3 16,-9-1-3-16,-12-2 4 15,-10-2 0-15,-5-4-3 0,-7-4-1 16,-2-5 0 0,8-5-3-16,3-7-17 0,10-7-4 15,8-6-24-15,8-4-1 16,7-6-9-16,7-3-102 16,3-6-291-16</inkml:trace>
  <inkml:trace contextRef="#ctx0" brushRef="#br0" timeOffset="930.49">1910 1463 226 0,'-17'-5'493'15,"5"-5"-457"-15,0-4 19 16,5-1 4-16,2 1-20 16,6 3-26-16,4 2-4 15,6-3 0-15,5 2-8 16,1 0 7-16,6 3-5 16,1 3 0-16,-3 6-5 15,-3 4 2-15,-3 8-2 16,-6 7 2-16,-3 5 2 0,-3 5 0 15,-1 3-1 1,-2 1-1-16,-2 1 0 0,2-4 0 16,-3-3-1-16,0-2-1 15,-5-3 1-15,-2-3 2 16,-5-2 4-16,-6-4-4 16,-4-2 0-16,1-5 7 15,0-4-2-15,3-5-1 16,7-7-5-16,6-6 0 15,12-7 6-15,10-6-6 16,8-6-5-16,15-4-11 16,4-5-34-16,11 1-16 15,0 1-19-15,3 1-47 16,-1 5-22-16</inkml:trace>
  <inkml:trace contextRef="#ctx0" brushRef="#br0" timeOffset="1515.05">2539 1532 374 0,'6'-18'75'0,"-1"-1"-6"16,0 0-14-16,-2 1 11 16,-3-2 15-16,0 3-34 15,-1 2 0-15,-2 3-19 16,-6 3-5-16,0 2-11 16,-7 5-5-16,-1 2 5 15,-8 9 12-15,-5 4 2 16,0 6-8-16,-3 5-3 15,-2 5-5-15,5 3-3 16,1 3-5-16,1-1 1 16,9-1-2-16,4-3-1 15,7-6 0-15,5-5 0 16,8-3 5-16,4-7-1 0,8-6 0 16,6-9 1-16,7-5-5 15,4-8-2-15,5-5 0 16,-2-4-1-16,-4-3-1 15,0 0 1-15,-8-3 3 16,-8 2 1-16,-1 3 2 16,-10 8-1-16,-1 6 4 15,-4 5-6-15,-2 7-4 16,1 6 0-16,-5 8 4 16,2 9 1-16,0 2-1 15,0 6 1-15,0 3-2 16,3-5 2-16,0-1-3 15,6-1-6-15,3-4-22 16,3-4-56-16,1-4-25 0,5-2-95 16</inkml:trace>
  <inkml:trace contextRef="#ctx0" brushRef="#br0" timeOffset="2146.34">3068 1448 709 0,'-8'-4'44'15,"-3"-6"26"-15,0 0 10 16,0-2-24-16,3 5-33 16,4 4-14-16,1 1-9 0,3 4-2 15,-2 8 2-15,-1 6 1 16,-4 4 1-16,1 7 1 15,3 0-3-15,0 2 1 16,1-4 0-16,4-2-1 16,1-4 1-16,0-4-1 15,3-5 2-15,3-6-1 16,-2-4 1-16,5-4 3 16,3-9-4-16,4-4-1 15,4-6 0-15,-1-4 0 16,0-1 1-16,-3-3-1 15,-2 5 1-15,-3-1 1 0,-1 5-2 16,-5 5 4-16,-2 8-4 16,-3 2 0-16,-2 7-3 15,-1 4 2-15,3 3 1 16,0 3 1-16,4 2 1 16,-2 5 1-16,4 2-3 15,-1 0 1-15,2 1-1 16,-2-2 2-16,2 1-2 15,5-3 0-15,-3-2 0 16,2-3 2-16,0-4 1 16,4-6 2-16,-1-4-5 15,3-8 0-15,1-5 2 16,-2-3-1-16,1-5-1 0,-5-3 0 16,0-4 0-1,-6-2 0-15,-3 1-1 0,-6 2-1 16,-2 6-2-16,-4 7-14 15,-3 8-28-15,-4 6-30 16,-2 8-44-16,-6 5-80 16,1 6-230-16</inkml:trace>
  <inkml:trace contextRef="#ctx0" brushRef="#br0" timeOffset="4095.68">4638 1337 528 0,'4'-18'33'15,"0"0"65"-15,-4 0-18 16,-2-1-36-16,-1 7-12 0,-2 0-1 16,1 5-2-16,-2 1-10 15,-6 2-16-15,1 4 6 16,-8 6-3-16,-4 5 2 16,-5 6 0-16,-3 9 7 15,-4 4-7-15,0 7-2 16,8 2-2-16,0 1 0 15,5-4-2-15,3-1 3 16,12-7-3-16,4-5-2 16,5-5 0-16,4-6 0 15,9-7 4-15,2-4-4 16,9-7-3-16,5-6-15 16,2-5-6-16,2-4 9 0,-4-4 12 15,-4-4 3-15,-9 0 6 16,1-2-6-16,-9 1 8 15,-1 6 11-15,-4 5-4 16,-2 7-13-16,-3 7-2 16,0 10-1-16,0 5-1 15,0 11 4-15,0 5-2 16,4 9 1-16,-4 3-1 16,3 0-6-16,4-4-65 15,1-1-86-15,5-6-205 16</inkml:trace>
  <inkml:trace contextRef="#ctx0" brushRef="#br0" timeOffset="4394.22">5655 1188 763 0,'-15'-6'61'16,"3"1"-27"-16,3-2-11 16,2 4-23-16,7 4 0 15,0 8 4-15,0 8-4 16,0 8 2-16,0 8 2 0,3 8-4 16,-3 2 0-1,-3 1-1-15,1 0 1 0,-2-4-12 16,-2-4-18-16,-5-4-8 15,1-7-40-15,-2-3-63 16,-3-8-104-16</inkml:trace>
  <inkml:trace contextRef="#ctx0" brushRef="#br0" timeOffset="4711.71">5532 1269 372 0,'0'-23'275'16,"0"0"-195"-16,0 4-1 0,-1-3-14 16,2 4-26-16,4 5-23 15,6-1-11-15,5 3-2 16,9 2 4-16,6 4-4 16,8 3-2-16,2 7 0 15,2 3-1-15,-4 6-2 16,-8 7 2-16,-7 8-2 15,-8 5 2-15,-7 4 2 16,-6 5-1-16,0 2-1 16,-6 2-2-16,0-3-1 15,-7-1-6-15,-7-4-7 16,-10-3-22-16,-10-3-9 16,-9-4 8-16,-3-5-60 0,4-7-26 15,11-8-79 1</inkml:trace>
  <inkml:trace contextRef="#ctx0" brushRef="#br0" timeOffset="4988.38">6129 1226 672 0,'-13'3'33'0,"-2"-2"12"15,3-2-11-15,3-4-5 0,3 7-22 16,3 3-5 0,2 5 13-16,1 9-1 0,-2 6-12 15,2 7 1-15,0 7-1 16,0 0-2-16,0 2 0 16,0-4 0-16,-4-1-27 15,1-7-26-15,-4-3-11 16,0-6-46-16,-3-3 0 15,1-5-208-15</inkml:trace>
  <inkml:trace contextRef="#ctx0" brushRef="#br0" timeOffset="5206.18">6153 1197 667 0,'-1'-15'53'15,"-1"3"49"-15,1-1-36 16,1 0-43-16,5 3-7 16,6-1-7-16,10 2-9 15,10-2 3-15,4 3-3 16,3 3-43-16,-3 5-39 16,-5 5-31-16,-7 3-34 15,-11 5-10-15</inkml:trace>
  <inkml:trace contextRef="#ctx0" brushRef="#br0" timeOffset="5393.25">6183 1330 352 0,'-25'19'108'0,"5"-4"-20"16,5-6-33-16,8-6 21 16,2-1-12-16,4 0-21 15,4-2-20-15,3 0 20 16,4-4-24-16,10-2-14 15,8-3-5-15,8-5-33 16,10 0-140-16,6-4-125 16</inkml:trace>
  <inkml:trace contextRef="#ctx0" brushRef="#br0" timeOffset="5910.72">6735 1235 644 0,'-21'-2'61'0,"3"-4"6"15,7 0-9-15,2-1-14 16,7 4-30-16,0 3-14 16,1 3 0-16,1 4 2 15,-3 7 0-15,-2 1 0 16,1 7-2-16,-1 5 0 15,-3 1 1-15,4 1 0 0,0 2 0 16,-2-1 0-16,-2-3-1 16,0-6 0-16,0-4-11 15,2-5 11-15,0-6-2 16,1-6 2-16,1-6-5 16,3-8-4-16,2-7 2 15,3-12 7-15,7-6 7 16,3-4-7-16,3-3 0 15,1 3 0-15,2 2 0 16,2 7 2-16,2 5 3 16,-3 5-5-16,7 7 9 15,-4 8-9-15,1 6-1 16,-1 8-1-16,-6 8 0 16,-3 6 2-16,-3 9 0 15,-3 3 0-15,-3 5 3 0,-2 3-3 16,0 2 0-1,1 2 0-15,0-2-7 0,-2-1-19 16,1-7-18-16,-7-6-50 16,-3-6-42-16,-4-5-171 15</inkml:trace>
  <inkml:trace contextRef="#ctx0" brushRef="#br0" timeOffset="6069.96">6646 1316 641 0,'-1'4'26'0,"1"-1"-25"15,11-4 6-15,7-1-7 16,16 2-5-16,15-3-110 16,18-4-255-16</inkml:trace>
  <inkml:trace contextRef="#ctx0" brushRef="#br0" timeOffset="6641.62">8174 1286 324 0,'0'0'446'0,"0"-2"-398"16,-3-1-15-16,0-2-16 16,-1 1-16-16,-1 8 1 15,-5 3 3-15,-11 6 4 16,-6 1-7-16,-10 6 1 16,-7 2 1-16,0-1-3 15,-1-2 6-15,-1 0-5 16,2-4-1-16,1-3 0 15,3-2-1-15,6-7 3 0,5-3 0 16,10 0 1 0,7-6-4-16,10-3 0 0,7-5-5 15,13-6 4-15,6-6-1 16,10-4-5-16,4-3 1 16,5 1 0-16,0 0 0 15,-4-1-1-15,-2 2 4 16,-4 1-1-16,-5 2-1 15,-7 3 3-15,-9 5 1 16,-6 3-1-16,-8 4-4 16,-5 6 1-16,-2 4 5 15,-7 5 0-15,-1 5 1 16,-4 4 5-16,1 8 6 16,1 5-9-16,6 2 1 15,5 3 0-15,6 2-4 0,6-3 2 16,8-1 0-16,3-2-2 15,7-2-8-15,3-4-47 16,1-2-88-16,2-3-160 16</inkml:trace>
  <inkml:trace contextRef="#ctx0" brushRef="#br0" timeOffset="7073.49">8566 1154 669 0,'-2'-1'80'0,"1"-1"-27"16,0-1-53-16,1-1-4 15,-3 11 4-15,2 2 13 16,-2 8-5-16,-3 5-5 16,-2 8 0-16,-1 4-2 15,-3 1-1-15,2 4-17 16,-2 0-20-16,3-4-50 16,0-4-12-16,0-8-62 15</inkml:trace>
  <inkml:trace contextRef="#ctx0" brushRef="#br0" timeOffset="7425.55">8536 1226 534 0,'8'-21'57'16,"0"5"81"-16,-5 4-59 16,-2 5-27-16,1 2-26 15,-1 4-23-15,6 4 2 16,4 2 4-16,1 5-3 15,10 5-5-15,0 6 0 16,1 1 1-16,-5 7 0 16,2-2-1-16,-3 7-1 15,-2-5 0-15,-4 0 0 16,-1-6 2-16,-4-6-2 16,-4-7 4-16,2-4 11 0,-3-9 19 15,2-7-29-15,5-7 0 16,4-10-4-16,1-10 3 15,2-5-3-15,0-3-1 16,1 0 0-16,-3-2 0 16,4 2-12-16,1 1-36 15,1 7-44-15,1 7-114 16,-5 13-90-16</inkml:trace>
  <inkml:trace contextRef="#ctx0" brushRef="#br0" timeOffset="7725.22">9120 1170 624 0,'-5'-10'71'15,"1"-2"64"-15,0-1-63 16,1 4-13-16,1 4-41 15,2 3-18-15,2 3 0 16,-2 6 0-16,1 4 1 16,-1 8-1-16,0 4 0 15,-1 6 2-15,-1 3-2 16,-1 4 0-16,0 0-2 16,-2 0-7-16,0 0-8 0,0-2-49 15,-2-2-6 1,2-7-105-16,-1-4-34 0</inkml:trace>
  <inkml:trace contextRef="#ctx0" brushRef="#br0" timeOffset="7943.7">9079 1134 610 0,'0'-18'98'15,"0"3"-7"-15,0-1-43 0,2 4-18 16,5 0-19-16,9 2-11 16,6 1 1-16,12 1-1 15,12 1-4-15,4 2-4 16,2 1-50-16,-6 6-133 16,-7 3 40-16</inkml:trace>
  <inkml:trace contextRef="#ctx0" brushRef="#br0" timeOffset="8153.64">9036 1310 555 0,'-26'7'73'0,"9"-4"40"15,7-7-22-15,11 1-50 0,9-4-41 16,9 0 6-16,7-1-6 15,10-3 0-15,7 2-14 16,4-1-71-16,2 1-19 16,1 0-31-16,-2 1-230 15</inkml:trace>
  <inkml:trace contextRef="#ctx0" brushRef="#br0" timeOffset="8890.04">9557 1090 535 0,'0'-5'84'0,"-2"2"6"15,1 0-55-15,-1 2-28 16,2 2-7-16,-1 5 25 16,-2 5 11-16,-2 5-12 15,0 6-11-15,-3 2 2 16,1 5 2-16,1 0-8 16,-3 4-4-16,4 1-2 15,-1-1 0-15,2 0 0 16,-2-4-3-16,3-2 1 15,0-10 0-15,0-5 2 0,3-7 10 16,0-6 4-16,-2-6-12 16,1-5 0-16,1-12-5 15,1-7 3-15,1-6-1 16,4-4 0-16,1 1-1 16,5-1 1-16,0 0-1 15,5 3 1-15,-1 4-2 16,4 6-1-16,-1 6-2 15,0 7 3-15,-2 8 0 16,0 4 0-16,3 8 1 16,-2 3-1-16,1 6 1 15,3 4 0-15,-3 5-1 16,1 6 2-16,-1 0-1 16,1 3 0-16,-1 1-1 15,-1-2-1-15,-1-1-12 0,-4 0-26 16,-4-2 5-16,-6-5 0 15,-5 0-27-15,-8-7-64 16,-3 0-35-16</inkml:trace>
  <inkml:trace contextRef="#ctx0" brushRef="#br0" timeOffset="9061.62">9504 1241 675 0,'-10'2'107'16,"15"-4"-75"-16,14-1-16 15,15-2-4-15,17 1-12 16,14-1-55-16,9 2-139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6T04:42:37.2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10225 1116 447 0,'-1'-4'80'0,"-1"-1"-17"15,0 0-14-15,2-1 25 16,0 2-37-16,0 0 35 16,-1 1-32-16,1 0-9 15,-1 2 0-15,1-1 5 16,0 1-7-16,1 1-9 16,-1 0-4-16,-1 0-9 15,1 1-7-15,-2-1-2 16,1 5 2-16,-1 1 0 15,1 9 4-15,-1 7-4 16,-1 5 1-16,1 4 1 0,2 0-2 16,0 0-1-1,2-2 0-15,0-4-2 0,2 1-5 16,2-7 2-16,3-4-6 16,3-3 6-16,0-9-5 15,10-5 4-15,0-6-5 16,5-8 8-16,-1-4 4 15,-1-4 2-15,-2-1 0 16,-6-4-1-16,-3 3 1 16,-5-1 4-16,1 3 5 15,-4 4 2-15,-3 8-1 16,-3 4 5-16,0 7-10 16,0 1-7-16,0 0-2 15,-1 3 1-15,1 4 1 16,0 4 5-16,1 8-3 0,1 1-1 15,1 5 1-15,6 0 0 16,4-2-2-16,2-4 2 16,4 0-3-16,4-5 1 15,-2-3-2-15,4-8 2 16,-3-3 1-16,2-6 6 16,-1-6-12-16,2-5 5 15,-1-5-5-15,0-5-9 16,-4-6-4-16,-4-1 9 15,-6-4-10-15,-1-1-12 0,-5 0 6 16,-4 5-20 0,-4 8-11-16,-1 8-46 0,-5 9-38 15,-5 11-22-15</inkml:trace>
  <inkml:trace contextRef="#ctx0" brushRef="#br0" timeOffset="1559.16">11075 883 324 0,'2'-6'237'15,"-6"1"-93"-15,2-1-32 16,-3 3-14-16,4 0-72 16,-2 3-23-16,1 3-2 15,-1 7 6-15,-1 7 2 16,-3 9-4-16,1 5 2 15,-1 7-2-15,3 2-3 16,-1-1 1-16,0 2-1 16,-1-2-1-16,1-1 2 15,0-1 1-15,0-4-3 16,0-6-1-16,-1-5 0 16,2-7 1-16,2-4-1 15,-1-5 1-15,3-6 5 0,-1-3-6 16,-1-7-2-1,4-5-1-15,1-6 3 0,0-4 0 16,7-4 0-16,-1 1 0 16,2 1 0-16,3 3-1 15,0-1 1-15,2 6-12 16,0 4 12-16,3 4 8 16,-1 3-7-16,1 6-1 15,0 2-1-15,-3 5-2 16,3 1 1-16,-4 4-1 15,-1 3 0-15,-3 2 3 16,-2 3 1-16,-2 4-1 16,-2-2 0-16,1 1 1 15,-2-1 0-15,1-3-1 0,0-6 1 16,0-3 0-16,0-2-1 16,1-6 0-16,3-4 1 15,5-5 1-15,2-3 1 16,0-7-3-16,4-4 0 15,-3 1 0-15,-1-1-2 16,-4 1 2-16,-1 2 0 16,-2 4 0-16,-5 5-1 15,-1 5-2-15,0 6-2 16,2 0-6-16,-1 6 5 16,5 4 0-16,0 3 0 0,2 3-13 15,2 3 7 1,3-1-14-16,4-1-14 0,3-4 22 15,7-7-9 1,5-6-4-16,4-5 7 0,7-7-6 16,-1-5-17-16,-2-2 47 15,-2-2 9-15,-8-1 15 16,-8 0 25-16,-11 2 9 16,-4-1 1-16,-8 6-2 15,-2 4-14-15,-4 3-24 16,-2 5-14-16,-3 3-4 15,-6 10 0-15,-3 2 5 16,-4 7-1-16,-2 4-1 16,4 3-2-16,5 1-2 0,6-4 0 15,8-1-3 1,7-5-6-16,9-2-4 0,6-6-9 16,10-8-1-16,8-6-42 15,6-5-47-15,2-6-39 16,1-4-99-16</inkml:trace>
  <inkml:trace contextRef="#ctx0" brushRef="#br0" timeOffset="2052.86">12233 880 540 0,'-3'-15'96'16,"-2"2"21"-16,-2 4-18 15,2-1-14-15,0 2-45 0,0 2-1 16,2 2-11-16,1 2-13 15,2 2-10-15,0 0-5 16,0 1 0-16,0 2-2 16,0 4 2-16,2 5 6 15,-2 8 2-15,0 5-3 16,0 7-1-16,2 0 2 16,-2 2-4-16,1 0 2 15,2 1-1-15,-2 2-1 16,0-1 2-16,1 3-3 15,-2-5-1-15,0 1 3 16,2-5-3-16,-2-6 0 16,1-8 0-16,-1-5 1 15,-1-6 4-15,1-4 0 0,0-4 9 16,1-4-12-16,4-3-2 16,1-9-2-16,7-6 1 15,4-8-12-15,6-1-2 16,6 0 1-16,5-2 2 15,-1 6 0-15,0 6 11 16,-5 7-3-16,-4 8 0 16,-6 6 1-16,-2 11 0 15,-7 6 3-15,-4 8 2 16,-4 7-2-16,-2 7-1 16,-4 0-6-16,1-2-23 15,1 1-45-15,3-4-118 16,4-5-182-16</inkml:trace>
  <inkml:trace contextRef="#ctx0" brushRef="#br0" timeOffset="7414.04">13264 1084 496 0,'-12'-3'104'0,"-2"0"-29"16,-5 1-6-16,-1-1-10 16,1 3-9-16,-4 3-19 15,1 0-12-15,1 3-7 16,2 2-5-16,0 1 1 16,2 1-6-16,2 2-2 15,3 4 2-15,-1 4 2 16,2 5-5-16,4 1 3 15,1 3-2-15,2 0 0 16,4-5-4-16,5-4-2 16,0-3 6-16,7-5 6 0,3-8 6 15,6-8-12-15,6-11-11 16,4-6-14-16,2-5 20 16,-2-5 5-16,-4 1 3 15,-8 2 0-15,-5 4 5 16,-6 5 21-16,-5 5-8 15,-1 4-14-15,-4 6-7 16,2 4-4-16,-1 4 4 16,-2 6 3-16,-3 4-3 15,2 5 1-15,-2 5-1 16,3 3-4-16,1 1-44 16,4-2-41-16,1 0-60 0,7-4-84 15</inkml:trace>
  <inkml:trace contextRef="#ctx0" brushRef="#br0" timeOffset="7704.82">13660 1051 652 0,'-16'-5'89'0,"0"1"-18"15,0-1 7-15,3 0-32 16,3 4-33-16,1 2-9 0,1 4-2 16,-4 3 4-16,0 6 1 15,1 3-1-15,-3 5-2 16,3 0-2-16,1 4-1 16,4 0-1-16,2 3-1 15,4-3-5-15,4 2-32 16,5-3-50-16,6-7-16 15,7-6-68-15,5-9-172 16</inkml:trace>
  <inkml:trace contextRef="#ctx0" brushRef="#br0" timeOffset="7939.53">13908 1071 609 0,'-11'-12'100'16,"-1"1"-9"-16,-4 3 0 0,-1-1-27 15,3 5-35-15,-1 4-17 16,0 1-5-16,1 6 1 16,-2 6-1-16,1 5-4 15,0 6 0-15,3 2-2 16,3 4-1-16,5-1 0 16,4 2-5-16,3-2-17 15,5 0-40-15,5-5-77 16,6-6-49-16,3-7-294 15</inkml:trace>
  <inkml:trace contextRef="#ctx0" brushRef="#br0" timeOffset="8360.53">14125 1151 678 0,'-25'2'90'16,"0"-4"-6"-16,5-1 1 15,7-1-30-15,2 3-35 16,7-1-18-16,1 2-2 16,6 2-3-16,-2-1 3 15,4 1 0-15,-1 0 0 16,7-2 1-16,8 0 8 16,8-5-7-16,9-7-2 0,6-3-41 15,4-5-9-15,-4 0 18 16,-6 0 26-1,-11-2 6-15,-9 3 6 0,-11 5 21 16,-8 1 7-16,-6 6-29 16,-12 4 5-16,-6 6 0 15,-7 11-1-15,-5 4 3 16,-6 8-4-16,6 3-6 16,2 4 0-16,7 0 0 15,11-3-2-15,10 0-8 16,9-5-13-16,12-4-6 15,13-9-48-15,10-9-83 16,8-11-58-16,14-9 186 16,8-7-104-16,8-5-53 15</inkml:trace>
  <inkml:trace contextRef="#ctx0" brushRef="#br0" timeOffset="8824.75">14615 1026 312 0,'12'-25'314'0,"-4"5"-156"15,-8 8-35-15,-1 2-45 16,-3 4-43-16,1 5-35 15,0 5 1-15,-2 9 2 16,-4 7 1-16,-2 9-2 16,-1 9 4-16,2 9-6 15,3 7 2-15,4 3-1 16,3 6 5-16,3 4-5 16,3 0-1-16,-3-2-4 15,-2-4-16-15,-1-9-14 16,-3-11-14-16,-1-13 11 0,-5-15 27 15,0-18-99-15,-2-15 8 16,1-11 75-16,3-14 20 16,2-10-1-16,8-12 7 15,6-5 14-15,8-1 22 16,2 3 28-16,5 7-13 16,-2 13 8-16,0 11-6 15,-3 9-13-15,2 7-16 16,1 7-11-16,-4 2-6 15,2 5-4-15,3 5-3 16,-6 5 1-16,2 5-2 16,-3 5 1-16,-4 8-1 0,-4 5-1 15,-5 8 4-15,-5 0-2 16,-5 4 2-16,-7-2-2 16,-2 2 1-16,-10-2-1 15,-3-1-9-15,-6-1-37 16,-1-5-82-16,2-6-26 15,7-11-284-15</inkml:trace>
  <inkml:trace contextRef="#ctx0" brushRef="#br0" timeOffset="9379.59">15109 860 848 0,'10'-11'80'0,"-7"3"-17"15,-2 1-23-15,-1 1-18 16,0 6-22-16,2 0 3 16,-1 3-4-16,1 4 2 15,1 3 0-15,1 8 4 16,0 6 0-16,0 9-1 16,-3 6 1-16,-1 5-4 15,-3 1 3-15,-1 2-1 16,-1-4-2-16,-1 0-1 15,3-6 2-15,-1-3-2 16,1-5 0-16,2-10-2 16,2-7 2-16,6-10 2 0,8-6 0 15,11-15-2-15,10-6-6 16,10-9-8-16,3-7 3 16,0 0-6-16,-4-5 15 15,-3 3-4-15,-8 2 6 16,-6 4-1-16,-7 6 4 15,-9 10-2-15,-7 8-1 16,-5 6-5-16,-8 7 5 16,-7 7 2-16,-3 7-1 15,-6 7-2-15,2 8 1 16,4 6 0-16,5 1 0 16,8 0-1-16,5 3 1 15,6-5 0-15,3 2 1 16,-1-4 1-16,4-1-2 0,1-2 0 15,-3-6 0-15,-2-4-8 16,-2-4-3-16,-3-4-8 16,-9-1-19-16,-6-1-48 15,-12-1-100-15,-9-4-134 16</inkml:trace>
  <inkml:trace contextRef="#ctx0" brushRef="#br0" timeOffset="9552.9">15152 1013 865 0,'1'-1'61'16,"4"-2"-43"-16,8-5-6 16,16-3 6-16,15 2-18 15,16 0-77-15,15-1-157 16</inkml:trace>
  <inkml:trace contextRef="#ctx0" brushRef="#br0" timeOffset="10434.62">17106 962 475 0,'0'-3'104'0,"1"-1"4"16,1-3-19-16,-1-1 19 16,1 3-15-16,-2 1-46 15,0 1-21-15,0 1-15 16,0 2-7-16,-5 4 0 15,-1 1 0-15,-8 7-1 16,1 3-1-16,-6 4 3 16,1 8-4-16,5 0 0 0,2 0-1 15,7 1-4 1,5-2 4-16,4-5 0 0,4-3 1 16,4-5 3-16,5-4-1 15,3-9-2-15,4-5 1 16,3-7 0-16,1-2-4 15,1-8-2-15,-2 0 3 16,-7-4-4-16,-3-2 5 16,-6 0-2-16,-7 0 2 15,-5 1-2-15,-7 4 0 16,-2 4-6-16,-5 7-11 16,-3 7-6-16,-4 9-8 15,-4 5-42-15,2 5-50 0,1 4 7 16,5 1-38-16</inkml:trace>
  <inkml:trace contextRef="#ctx0" brushRef="#br0" timeOffset="10873.08">17525 940 830 0,'-10'-2'118'15,"2"-3"-66"-15,0-2-13 16,4 2-6-16,2 4-18 0,1 1-15 16,-2 1 0-16,3 4 0 15,-6 2 2-15,1 5-2 16,0 5 0-16,-1 6 2 16,3 1 0-16,1 1-1 15,4 0-1-15,1-3 0 16,12 38-2-16,-8-53 2 15,-1-2-4-15,0-3 3 16,3 1-2-16,7-1 1 16,4-5-5-16,3-6 2 15,5-8-3-15,-2-5 6 16,-2-3 1-16,-2-7 1 0,-8 2 0 16,-5-4 0-1,-4 2-1-15,-7 4 0 0,-2 6 0 16,-7 6-4-16,-5 7 4 15,-5 8-2-15,-6 4-8 16,-5 8-10-16,0 4-47 16,-1 2-89-16,7 5-15 15,6-1-273-15</inkml:trace>
  <inkml:trace contextRef="#ctx0" brushRef="#br0" timeOffset="11659.78">18572 964 280 0,'13'-8'272'0,"-2"2"-156"16,-2-4-12-16,-1 5-13 15,-1 0-9-15,-4 1-45 16,-3 4-18-16,0 0-8 16,0 0-10-16,0 0 0 15,-3 4 3-15,-4 3-2 16,-6 3 3-16,-4 2-1 15,-5 4 2-15,-6 2-2 16,-2-1-1-16,-1 0-2 0,-2-2-1 16,2-1 3-16,1-2-3 15,4-4 0-15,3 0 0 16,5-7 1-16,5 2 1 16,5-6-1-16,3 0-1 15,5-6-1-15,5-3-1 16,4-4 4-16,6-3-2 15,5-4 1-15,3-1-2 16,4 0 0-16,4-1-3 16,2-2-1-16,3 4 2 15,0-4 3-15,-5 4 0 16,-7 0 0-16,-6 4 2 16,-5 2-2-16,-7 2 4 15,-5 5-4-15,-3 0-1 16,-7 6-4-16,-3 3 5 0,-4 5 2 15,-7 5-2-15,-5 8 2 16,1 7-2-16,0 2 4 16,6 2-4-16,8 2 0 15,10-3-4-15,7 0-4 16,10-3-13-16,8-2-56 16,8-5-104-16,6-5-88 15</inkml:trace>
  <inkml:trace contextRef="#ctx0" brushRef="#br0" timeOffset="12003.64">19098 808 731 0,'-7'-10'88'0,"3"0"9"15,1 0-33-15,1 5-37 16,1 3-21-16,1 2-6 16,0 2 0-16,0 5 3 15,-2 4 1-15,1 5 2 0,-2 4 2 16,1 1-5-16,-1 3-1 15,0 0-1-15,1-1 2 16,4 1-3-16,-1 2-9 16,2-2-41-16,1 0-77 15,2-1-41-15,0-2-118 16</inkml:trace>
  <inkml:trace contextRef="#ctx0" brushRef="#br0" timeOffset="12280.94">19456 734 432 0,'-7'-4'529'0,"0"-4"-448"15,-1 3-29-15,2-4-14 16,3 5-30-16,2 4-8 15,1 4-3-15,1 7 3 16,0 8 3-16,-1 9-2 16,-1 8 1-16,1 6-2 15,-1 3-5-15,-2 1-21 16,-2 0-27-16,-2 1-12 16,-1-2-144-16,-2-2-102 15</inkml:trace>
  <inkml:trace contextRef="#ctx0" brushRef="#br0" timeOffset="14875.29">20587 877 485 0,'3'-5'152'16,"-2"-4"-31"-16,-2-2-55 16,-4 0 6-16,0 3-5 15,-3 0-44-15,1 4-12 0,-5 0-3 16,-6 2-2-16,-4 6-4 15,-5 1 2-15,-3 6-1 16,-3 5-3-16,2 5 0 16,-1 4 2-16,4 1-1 15,6 2-1-15,5-3-2 16,7-3-1-16,7-5-1 16,3-6 2-16,10-6 4 15,8-6-4-15,11-9-8 16,9-7 0-16,6-5-17 15,2-7 24-15,-4 0 3 16,-7-2 2-16,-6 2 0 16,-7 4 7-16,-10 4 9 0,-2 6-1 15,-7 4-12 1,-1 8-5-16,-4 3-6 0,1 6 6 16,-6 5 0-16,4 3 1 15,-3 5-1-15,-1 3 0 16,3 1 1-16,1 0 0 15,3-1-1-15,4-2-10 16,6-4 5-16,4-5-28 16,9-5-45-16,7-8-39 15,8-5-56-15,4-7-124 0</inkml:trace>
  <inkml:trace contextRef="#ctx0" brushRef="#br0" timeOffset="15107.81">20965 777 518 0,'14'-36'129'16,"-6"2"11"-16,-5 4-29 15,-6 5-25-15,-2 8-39 16,2 10-27-16,-2 2-14 16,2 5-6-16,0 6 0 15,-5 7 0-15,-1 7 0 16,-1 7 0-16,-1 9 0 16,3 2 0-16,4 4-1 15,1-3 1-15,8-2 0 16,-1 1-2-16,4-5-2 15,-1-1-11-15,3-6-14 16,-1-5-40-16,1-6-36 0,1-5-13 16,1-10-88-1</inkml:trace>
  <inkml:trace contextRef="#ctx0" brushRef="#br0" timeOffset="15275.07">20974 849 471 0,'-25'7'249'16,"8"-3"-177"-16,6-1-44 15,5-6-21-15,15 1 7 16,9 0-14-16,14-1-67 0,15-1-166 16</inkml:trace>
  <inkml:trace contextRef="#ctx0" brushRef="#br0" timeOffset="15581.14">21986 713 798 0,'-13'-11'42'0,"-1"2"56"15,4-3-42-15,1 0-15 0,3 5-15 16,4 2-21 0,2 4-5-16,0 2-8 0,0 4 8 15,2 2 0-15,0 8 1 16,-2 5-1-16,3 6 0 16,-2 4-2-16,-1 3-9 15,0 1-8-15,-1-1-2 16,-2 3-41-16,3-4-40 15,3 0-72-15,3-3-47 16</inkml:trace>
  <inkml:trace contextRef="#ctx0" brushRef="#br0" timeOffset="16272">22219 739 872 0,'-3'-18'99'0,"-3"2"-39"16,0 0-9-16,-1 3-12 16,3 4-26-16,4 9-13 15,0 2-6-15,0 1 3 16,0 8 3-16,-4 5 1 16,0 9 1-16,-1 7-2 15,-2 5 0-15,1 3 1 16,-2-3-2-16,5-1 1 15,0 0 0-15,2-5 0 16,1-6 0-16,0-1-2 0,0-9-5 16,0-6 3-1,0-3 4-15,1-6 2 0,2-6-2 16,3-5-14-16,5-6 9 16,3-6 0-16,9-7-3 15,4-1-6-15,6 0 12 16,0 3 0-16,-1 4 2 15,0 4-4-15,-6 6 4 16,-3 4 2-16,-11 8-2 16,1 2-2-16,-4 3 2 15,-4 8 0-15,-2 1 1 16,0 5 1-16,1 2-1 16,-4 6-1-16,1-1 0 0,2-2 0 15,0 0 0-15,5-1 0 16,0-4-1-16,8-6 1 15,0-5 0-15,10-6-3 16,3-9 1-16,7-7-19 16,7-5-13-16,1-6 0 15,0-4-1-15,-7-3 19 16,-7 1 16-16,-6-3 0 16,-13 5 30-16,-6 6-3 15,-5 7-11-15,-4 6-13 16,-5 9-3-16,-8 6 1 15,-2 9-1-15,-9 6 0 16,-3 6-1-16,-1 5 1 16,2 1-1-16,5 2-4 0,6-2-18 15,7-1-31-15,6-3-38 16,3-5-64-16,8-4-74 16</inkml:trace>
  <inkml:trace contextRef="#ctx0" brushRef="#br0" timeOffset="16505.36">21923 877 949 0,'-40'6'49'0,"15"-5"-27"16,10-5-9-16,17-3-13 16,19 1-2-16,23 2-29 15,20-4-147-15,20-1-303 16</inkml:trace>
  <inkml:trace contextRef="#ctx0" brushRef="#br0" timeOffset="19166.32">1334 2595 502 0,'-3'0'64'16,"-3"0"-12"-16,3-3 9 16,0 1 0-16,0 2-30 15,3 0-9-15,-2 0 5 16,2 0 6-16,-1-2 7 15,-1 4 1-15,2-2-14 16,2 0-10-16,-2 0-5 0,0 0-5 16,0 0 2-1,1 0-1-15,1 0 0 0,1 0 9 16,3-2-3-16,10-2-6 16,5-7-4-16,11-1-2 15,6-4-2-15,-2-2 0 16,-3-1-5-16,-3 0 4 15,-10 2-5-15,-9 0 2 16,-2 1-2-16,-6 3-3 16,-6 3 3-16,-3 0 3 15,0 4-2-15,-7 3 0 16,-4 6 3-16,-6 3 1 16,-3 9 0-16,-4 3 1 0,0 5 2 15,-1 1 2-15,4 3-2 16,3-1 0-16,5 3 1 15,4-2 0-15,6 1 1 16,6 0 0-16,3-2-2 16,6-2-2-16,6-4 2 15,1-1-1-15,8-4 0 16,6-7-1-16,7-7-21 16,7-6-31-16,6-7-68 15,4-5-124-15</inkml:trace>
  <inkml:trace contextRef="#ctx0" brushRef="#br0" timeOffset="19727.36">1862 2472 702 0,'-12'-8'117'0,"3"-1"-52"16,1 1 21-16,3 2-53 15,3 2-23-15,0 4-5 16,2 0-3-16,0 1-2 16,-1 3 0-16,1 4 4 0,-4 4 7 15,1 5-6-15,0 2 1 16,-5 3 1-16,1 0-4 15,2 1-1-15,1-1-1 16,-1-2 0-16,2 0 1 16,3-1-2-16,-1-5 1 15,1-3-2-15,0-2 2 16,1-5 0-16,-1-3 4 16,2-2 1-16,-2-3-4 15,3-2-2-15,0-8 0 16,4-3 0-16,7-7 1 15,3-7-1-15,3-1 0 16,8 1-2-16,1-5-1 16,-1 5 3-16,2 3 0 15,-2 4 1-15,-6 10-2 0,-2 6-1 16,-5 10-3-16,-5 6 4 16,-1 7-1-16,-6 7 2 15,-3 6 0-15,0 5-2 16,-6 0 1-16,0 1-3 15,0-1-18-15,0-2-24 16,0-3-70-16,3-2-50 16,6-4-77-16</inkml:trace>
  <inkml:trace contextRef="#ctx0" brushRef="#br0" timeOffset="20074.16">2530 2448 577 0,'-10'-9'151'0,"-2"1"-59"16,1-3-21-16,1 0 1 16,2 4-35-16,4 2-19 15,2 2-1-15,1 1-7 16,-1 2-7-16,-1 0 1 15,-5 5-4-15,-6 4-1 16,-4 6 1-16,-6 9 2 16,-4 6-1-16,-5 4 2 0,0-1-1 15,6 1-3 1,2-3 4-16,7-3-4 0,8-5 1 16,5-1-8-16,5-8-14 15,5-2-25-15,5-6 14 16,5-6-58-16,8-6-59 15,2-8-179-15</inkml:trace>
  <inkml:trace contextRef="#ctx0" brushRef="#br0" timeOffset="20322.91">2480 2234 663 0,'-11'-2'83'0,"-2"2"-14"16,2-2 15-16,3-1-41 16,4 6-37-16,-2 5 4 15,3 6 6-15,0 7-5 16,0 8-2-16,3 10-2 16,2 7-4-16,1 4-3 15,0 5-1-15,1 0-60 16,0-1-69-16,-2-2-82 15,-2-3-216-15</inkml:trace>
  <inkml:trace contextRef="#ctx0" brushRef="#br0" timeOffset="21282.72">3458 2451 506 0,'-5'-16'195'0,"-55"-27"-104"15,44 40-32-15,1 1 9 16,0 2-19-16,-4 2-32 15,-12 5 0-15,-3 3-8 16,-1 12-6-16,4 5 1 16,1 6-3-16,6-1-1 15,6 0-1-15,8-3 0 16,5-5-9-16,5-6-8 16,5-6 7-16,-1-3 11 0,8-7 0 15,0-7 7-15,8-6-7 16,6-5-4-16,1-8 0 15,5-2 0-15,-4-3 4 16,3 2 2-16,-5 0 1 16,-4 2 2-16,-6 6 3 15,1 5-3-15,-7 7-2 16,2 5-3-16,-3 8 0 16,2 11 0-16,-1 5 5 15,-4 11 3-15,-3 6-5 16,-3 3 1-16,-2 2-4 15,-1-1 4-15,0 1-2 16,0-4-2-16,-1 0 0 0,2-4 1 16,-2-3-1-1,3-6 0-15,1-5 0 16,0-5 0-16,0-5 0 0,1-9 3 16,1 1-1-16,2-8 1 15,2-4 2-15,3-4-5 16,3-7-3-16,1-2 2 15,-1-1-4-15,-4-3 2 16,-4 1 1-16,-9 2-2 16,-5 3-2-16,-3 1-9 15,-8 6-11-15,-5 7-26 16,-4 7-11-16,-1 7-24 0,2 5-75 16,2 1-123-1</inkml:trace>
  <inkml:trace contextRef="#ctx0" brushRef="#br0" timeOffset="21582.74">4226 2334 786 0,'-19'-17'107'0,"3"2"-36"0,2 1-32 16,4 2-6 0,5 7-17-16,-1 2-16 0,3 1-5 15,6 7 2-15,-3 5 3 16,0 7 0-16,3 11 0 16,0 9 0-16,-3 6-4 15,0 6-8-15,0-1-14 16,-3-2-37-16,3-3-41 15,0-5-78-15,4-8-91 16</inkml:trace>
  <inkml:trace contextRef="#ctx0" brushRef="#br0" timeOffset="22285.16">4486 2319 820 0,'-5'-18'48'0,"-3"2"56"16,-1 2-50-16,-1-1-16 16,4 8-20-16,3 4-18 15,3 3-5-15,0 8 5 16,0 4 0-16,-1 7 3 16,-1 10-4-16,1 8 2 15,-2 1-1-15,1 4 3 16,2-4-3-16,-4-1 1 15,4-4-1-15,-6-7 0 16,4-3 0-16,-1-6 1 0,2-5-1 16,-1-5 0-1,2-4 0-15,-1-3 1 0,2-1-1 16,1-5-3-16,2-4-10 16,1-5 9-16,10-4 3 15,1-9 0-15,5 0-4 16,4-3 1-16,1 3 1 15,-1 2-2-15,-2 5 2 16,0 4-1-16,-2 6 0 16,-4 5-2-16,0 3 1 15,-4 6-1-15,-2 4-4 16,-2 8 10-16,-2 3 1 0,0 4-1 16,-3 3 0-1,-1 1 0-15,-3-1 1 0,5-1-1 16,-4-2 0-16,4-4 0 15,-1-5 0-15,2-3-5 16,4-5 5-16,4-5 2 16,5-7 3-16,5-6-2 15,6-6-3-15,0-4-6 16,0-7 3-16,2-4-12 16,-7-3 14-16,-5-1-1 15,-5 1 2-15,-4 6 12 16,-8 7 2-16,-6 12-10 15,-5 7-4-15,-1 10 0 16,-7 7 0-16,-5 12 1 16,2 8-1-16,-4 9 0 0,2 3-2 15,5-1-15-15,4-2-44 16,9-5-41-16,9-8-53 16,6-5 59-16,4-9-19 15</inkml:trace>
  <inkml:trace contextRef="#ctx0" brushRef="#br0" timeOffset="22551.73">4116 2486 709 0,'-23'12'101'0,"10"-5"-83"15,5-6-10-15,11-6-8 16,11 0 28-16,13-3-20 16,13-4-8-16,15-6-38 15,11-5-93-15,11-3-78 16</inkml:trace>
  <inkml:trace contextRef="#ctx0" brushRef="#br0" timeOffset="23133.08">5620 2509 825 0,'-5'0'28'0,"0"-1"22"0,-1-6 13 16,4-1-15-16,1 4-28 15,4 1-12-15,-1 1-4 16,4-3 4-16,7-2-4 15,7-4-2-15,7-7-1 16,12-6-1-16,6-8-15 16,7-3-5-16,2-4 1 15,0-1 1-15,-3 1 3 16,-9 3 10-16,-10 4 3 16,-11 4 2-16,-9 11 1 15,-9 5-1-15,-6 5-1 16,-7 9-6-16,-4 5 5 15,-7 5 0-15,-4 5 0 16,4 5-1-16,0 1 2 16,5 2 0-16,4 0-2 0,4 0-1 15,4 3-2-15,1-5 6 16,6 0-3-16,1-4-2 16,2-2-1-16,0-3 5 15,2-2 2-15,2-2 1 16,-2-2 3-16,4 1 1 15,-1-2-5-15,0 1 2 16,-5-1-3-16,0-1-8 16,-3 4 8-16,-12 0-5 15,-3 0-75-15,-10 5-83 16,-5-1-153-16</inkml:trace>
  <inkml:trace contextRef="#ctx0" brushRef="#br0" timeOffset="23425.98">6255 2118 772 0,'-6'-5'66'15,"-2"1"-3"-15,-1-4 15 16,2 2-43-16,2 5-25 15,4 1-8-15,-2 4 1 16,1 7-2-16,-2 3 1 16,1 9 0-16,0 5 0 0,3 5-1 15,0 4 0-15,4 0 0 16,2 3-1-16,0 2 0 16,4-8-23-16,-2-3-67 15,3-4-64-15,2-7-98 16</inkml:trace>
  <inkml:trace contextRef="#ctx0" brushRef="#br0" timeOffset="23778.78">6522 2146 800 0,'-8'-4'106'15,"-1"0"-39"-15,3 1-33 16,0 3-29-16,2 5 0 15,1 6 4-15,0 5-1 16,-2 8 0-16,2 6-4 16,2 3 3-16,1 1-3 15,1 2 1-15,4 0-2 16,-1-2-1-16,1-5 1 16,-1-2-3-16,-2-8 1 15,2-7 0-15,-8-4 0 16,4-4-1-16,0-4 4 15,-2-3 1-15,-1-3-5 16,0-5-5-16,2-4-1 16,1-8-3-16,4-6-2 0,9-5-13 15,7-2 4-15,8 0-37 16,8 0-45-16,6 7-56 16,4 2-17-16</inkml:trace>
  <inkml:trace contextRef="#ctx0" brushRef="#br0" timeOffset="23998.5">6189 2375 733 0,'-8'7'79'15,"8"-9"-49"-15,8-8-16 16,17-4-8-16,11-3-6 16,19-3-41-16,14-3-156 15,11 0-206-15</inkml:trace>
  <inkml:trace contextRef="#ctx0" brushRef="#br0" timeOffset="24498.05">7091 2155 455 0,'-28'9'311'0,"6"-6"-216"16,2-4-10-16,8-3-24 15,5 2-38-15,3 1-22 16,4 1 0-16,2 3 2 15,-2 4-1-15,-2 5-1 16,2 3 1-16,0 8-2 16,0 2 2-16,0 4-1 15,0 3-1-15,-1-3 1 16,1 1-1-16,0-2 0 0,0-4 2 16,-1-9-2-1,-1-5 0-15,2-8 1 0,-1-4-1 16,1-1 6-16,-2-5-5 15,2-5-1-15,2-5 0 16,2-6-1-16,4-8 0 16,5-4 1-16,7-2-3 15,5-1 3-15,3 3-2 16,4 5-8-16,-1 6 9 16,-1 8 1-16,-3 5-8 15,-4 4 7-15,1 6-4 16,-4 7-9-16,-1 4-24 15,-5 7-11-15,-3 4 4 16,-5 5-9-16,-6 3-5 16,-6 4-33-16,-4 0 43 0,1 0-26 15,0 1-30 1</inkml:trace>
  <inkml:trace contextRef="#ctx0" brushRef="#br0" timeOffset="25090.74">7769 2129 681 0,'-8'-20'76'0,"-3"-2"13"16,-2 2 1-16,1 4-35 16,-4 5-35-16,2 5-13 0,-3 6-5 15,-6 10-1-15,-7 9 3 16,-7 10-2-16,-1 5-1 15,3 4-1-15,5 3-1 16,6-2 1-16,12 0-14 16,8-5-13-16,7-3-29 15,6-9 1-15,10-8-9 16,5-11-47-16,9-8-14 16,2-10 9-16,4-6 75 15,-4-6 41-15,-2-1 93 16,-8-4-5-16,0 0 5 15,-7 3 10-15,-3 3-20 16,-3 6-8-16,-3 6-29 0,-3 7-28 16,-3 2-18-16,0 7-3 15,0 5 3-15,1 7 0 16,2 7 1-16,-1 7 1 16,-1 9-2-16,-1 8 1 15,-1 6-1-15,-2 2 3 16,0 4-3-16,-3-2-1 15,-2-3 1-15,-5-2 3 16,-2-5-2-16,-3-4-1 16,-7-7 1-16,-1-8-1 15,-5-6 0-15,1-8 0 16,2-8 4-16,4-10-3 0,3-8 5 16,9-11-2-16,9-5-3 15,10-12-1-15,13-4 0 16,8-6-9-16,11-1-23 15,5-1-67-15,0 5-79 16,2 3-182-16</inkml:trace>
  <inkml:trace contextRef="#ctx0" brushRef="#br0" timeOffset="25835.68">9211 2118 768 0,'-2'1'98'0,"-1"-2"-40"15,0-4 5-15,-2 3-37 16,2 3-17-16,-4 3-9 0,-2 6 5 16,-4 6 3-1,-2 5-6-15,-1 9-1 0,4 2 0 16,4 4-1-16,5 0 0 16,5-1 0-16,4-4 0 15,0-7-3-15,7-7 2 16,-4-5 1-16,3-9 8 15,3-9 1-15,5-7-9 16,1-5-9-16,8-6-5 16,-2-7 2-16,-3-3-9 15,-5-2 1-15,-4 0 0 16,-9-1-6-16,-5 4-5 0,-5 1 8 16,-5 7-7-1,-7 8-12-15,-8 8 15 0,-6 11-8 16,-4 8-13-16,-2 6-22 15,-3 7-39-15,-47 60-180 16</inkml:trace>
  <inkml:trace contextRef="#ctx0" brushRef="#br0" timeOffset="26322">9873 2121 509 0,'3'-15'69'0,"0"1"14"16,-3 0-29-16,0 1 11 15,0 7-23-15,-2 1-32 16,1 2-10-16,-1 3-6 16,2 0-6-16,-1 0-1 15,-1 2 13-15,0 1-2 16,1-2 2-16,-1 2 4 16,2-1-3-16,-2-1-1 0,2-1 15 15,0 0 3-15,2 0 4 16,-2 0 6-16,0 0-3 15,0-1-5-15,0 1-1 16,2 0-6-16,-4 0 1 16,2 0-4-16,0 1-1 15,0-1-3-15,0 0-3 16,0-1 0-16,0 1-2 16,2 0 1-16,-2 0-1 15,0 0-1-15,0 0-1 16,0 0-20-16,0 0-122 15,1 1-129-15</inkml:trace>
  <inkml:trace contextRef="#ctx0" brushRef="#br0" timeOffset="26784.64">9548 2128 690 0,'-8'-5'77'0,"0"0"-5"16,3-4 28-16,1 6-37 16,4-1-40-16,0 3-23 15,1 2 0-15,4 3 6 0,3 1-2 16,3 3 1-16,1 4 4 15,4 2-3-15,-1 4-2 16,0 0 1-16,-3 3-3 16,-2 4 1-16,-2-1-2 15,-1 2 1-15,-2-1-1 16,-2 3 0-16,4-2-1 16,-4-2 1-16,-1-5 0 15,-1-4 0-15,1-6 0 16,-2-2 0-16,0-6 10 15,0-1 16-15,0-3 5 16,2-4-27-16,3-8-5 16,3-8 0-16,5-8-6 0,5-5-7 15,4-3-2 1,5 0-7-16,3 0-13 0,6 2-64 16,0 1-93-16,0 4-151 15</inkml:trace>
  <inkml:trace contextRef="#ctx0" brushRef="#br0" timeOffset="27529.06">10039 2182 794 0,'-17'7'53'15,"4"-2"-10"-15,7-5 21 16,3-3-18-16,3 3-25 16,1 0-13-16,1 0-7 15,2 0 6-15,4-3 6 16,7-1-8-16,5-1 0 16,6-4-5-16,8-4-1 15,0-1-9-15,-1-3-7 16,-5-3 10-16,-5-1-1 15,-8 1 8-15,-9 1-1 16,-6 7-2-16,-5 0 2 0,-9 7 2 16,-4 5-2-1,-9 8 1-15,-6 9 0 0,-1 8 3 16,-2 7 0-16,6 4-1 16,6 6 1-16,9-1-3 15,9-2 0-15,8-3 0 16,14-5-1-16,9-9-2 15,13-10-20-15,10-10-77 16,8-10-13-16,7-10 71 16,-2-8-37-16,-6-2 44 15,-9-5 34-15,-10-1 1 16,-9 2 28-16,-10-1 19 16,-4 1 25-16,-6 5-11 15,1 3 0-15,-5 10 12 0,-3 6-51 16,3 4-22-16,-3 7-4 15,-3 3 4-15,3 6 1 16,-2 6 2-16,-1 6 2 16,-1 3 0-16,-1 3 1 15,2 0 2-15,0 0-6 16,0 0 6-16,1-3-4 16,2-2 0-16,-2-5 2 15,1-3-1-15,-1-7-2 16,1-5 4-16,-1-3-2 15,1-2 14-15,-2-6-12 16,-2 0-6-16,-1-6 2 16,1-5-3-16,1-6-1 0,8-4-12 15,9-7-4 1,7-3-35-16,13-4-68 0,9 2-112 16,6-1-143-16</inkml:trace>
  <inkml:trace contextRef="#ctx0" brushRef="#br0" timeOffset="28122.08">11775 2017 822 0,'-2'-11'41'16,"1"-3"59"-16,-1-2-49 16,1-1-7-16,1 6-13 15,-3 5-13-15,3 1-18 16,-2 4-8-16,-7 4 8 16,-8 6 1-16,-12 6 0 15,-10 3 0-15,-6 4 1 16,1 4-1-16,3-2-2 15,10-3-2-15,9-1-6 16,7-3-11-16,8-7 3 0,11 0 7 16,6-6 10-1,6-1 1-15,10-3-1 0,6-3-2 16,0 1 1-16,0-3-4 16,-4 0 4-16,-4 1 2 15,-3 3 0-15,-2 1-1 16,-2 3-4-16,1 5 4 15,-5 1-3-15,-6 5-1 16,-10 6 4-16,-10 4 4 16,-10 5-3-16,-8 2 6 15,-8 1 0-15,-1 2 2 16,1-3-7-16,5-4 3 16,7-7-5-16,7-4 1 15,9-6-2-15,6-5 2 0,5-3-1 16,8-2 11-16,7-7-3 15,12 0-8-15,6-6 0 16,7-4-7-16,4-2-15 16,3-2-22-16,1-1-100 15,7-4-53-15</inkml:trace>
  <inkml:trace contextRef="#ctx0" brushRef="#br0" timeOffset="28368.7">12140 2121 782 0,'-16'-5'101'16,"3"-2"-6"-16,7-4-39 15,3 2-21-15,6 1-26 16,4 1-5-16,9 0-4 15,10 2 0-15,8 0-3 16,8 2-25-16,4 0-41 16,-1 3-106-16,-5 2-57 15,-10-1-116-15</inkml:trace>
  <inkml:trace contextRef="#ctx0" brushRef="#br0" timeOffset="28504.89">12128 2196 497 0,'-23'17'40'16,"10"-6"-2"-16,12-8 32 16,13-3 20-16,12-2-90 15,10-5-33-15,13-4-121 16</inkml:trace>
  <inkml:trace contextRef="#ctx0" brushRef="#br0" timeOffset="29022.1">12814 1844 600 0,'-16'-17'69'0,"-3"3"15"0,0 2-1 16,2 0-20-16,0 5-2 16,3 5-50-16,0 2-4 15,1 5-1-15,-2 2 1 16,-2 9 4-16,1 3-1 15,-2 4-2-15,6 2 1 16,-1 1-4-16,4 1-2 16,4 1 0-16,2-1-3 15,2-3 3-15,4 3-1 16,0-4-2-16,0 1 0 0,0-1 3 16,-2 1-1-1,-1-3-2-15,-6 0-7 0,-4-2-4 16,-8 0 3-16,-4-5-2 15,-1-6 4-15,7-1 6 16,2-7-1-16,7-5 1 16,7-3-15-16,6-6 14 15,6-2-2-15,3-2 6 16,4-1-5-16,2 4 5 16,-1 4-2-16,-3 1-1 15,0 7 2-15,-1 3-1 16,0 1-1-16,-1 6 0 15,2 5 0-15,-4 7 1 16,3 5 0-16,-2 5-1 16,-3 5 1-16,-3 7-1 0,-2 0-1 15,-3-1-28 1,0 0-44-16,2-7-46 0,1-5-88 16</inkml:trace>
  <inkml:trace contextRef="#ctx0" brushRef="#br0" timeOffset="29426.09">13198 2014 795 0,'-12'-7'27'0,"-1"2"49"15,2 0-7-15,5-3-37 16,1 7-22-16,2 6-6 15,-4 5 11-15,0 7-6 16,-2 6 0-16,-6 7 0 16,3 3-7-16,0-1 4 15,2 0-4-15,2-1 1 16,5-2-1-16,3-7-2 16,3-3-1-16,0-5 1 15,2-6 6-15,0-5 7 16,6-8-2-16,5-5-11 15,8-3 0-15,3-4-5 16,1-7-4-16,1-1 3 16,-7-3 1-16,-8-3-11 0,-2-3-3 15,-5 1 8-15,-7 3-3 16,-7 6-17-16,-5 8-44 16,-2 11 1-16,-7 9 6 15,-4 8-69-15,4 5-11 16</inkml:trace>
  <inkml:trace contextRef="#ctx0" brushRef="#br0" timeOffset="29704.7">13590 2232 872 0,'-12'-8'17'0,"0"-6"64"15,3 0-23-15,3-1-6 16,2 3-25-16,2 5-12 16,1 2-15-16,1 3-8 15,1 2-25-15,1 7 30 16,-1 2-2-16,1 8 2 16,-4 5-18-16,-1 7-2 15,-1 3-14-15,-5 2-24 16,0-5-3-16,3 0-30 15,1-6-64-15,-2-5-113 16</inkml:trace>
  <inkml:trace contextRef="#ctx0" brushRef="#br0" timeOffset="29981.53">13911 1988 926 0,'-6'-12'27'16,"0"-1"48"-16,0 0-24 15,3-1-11-15,1 6-19 0,2 7-21 16,0 1-9-16,3 4 9 16,0 7 1-16,0 8-1 15,2 7-1-15,-2 6-8 16,-3 8-2-16,-5-1-3 15,-2 3-8-15,-4 0-8 16,0 0-28-16,-1-2-90 16,1 1-112-16</inkml:trace>
  <inkml:trace contextRef="#ctx0" brushRef="#br0" timeOffset="30611.72">14078 1892 771 0,'-5'-11'71'15,"2"-1"27"-15,0 0-38 16,3-1-20-16,2 4-2 16,1 0-21-16,0 2-4 15,3 1 3-15,1 2-14 16,1 0 2-16,1 0-4 16,4 2 2-16,0 0-2 15,4 4 0-15,-2 2 0 0,1 2-4 16,-2 4 3-16,2 2 1 15,-3 4-1-15,1 1 1 16,-1 3-4-16,-2 1 3 16,-1 1-5-16,-5 1 3 15,-5 0-5-15,-5 1 8 16,-5-2-1-16,-2-1 0 16,-1-1 1-16,2-3 0 15,2 0-1-15,3-2-1 16,2 2 2-16,2-5 2 15,2 2-1-15,2 0-1 16,2-1 0-16,0-3-1 16,1 3 1-16,1-2 0 0,0 3 1 15,0 3-1-15,4 0 1 16,-1 5-2-16,2 2 1 16,2 3 0-16,-2 3 0 15,0 3 0-15,-2-2 0 16,-4 0 0-16,-5-2-1 15,-6-3-3-15,-10-5 4 16,-11-1-3-16,-13-4-20 16,-11-2-65-16,-10 0-273 15</inkml:trace>
  <inkml:trace contextRef="#ctx0" brushRef="#br0" timeOffset="49493.65">703 4252 373 0,'0'-10'36'0,"0"-2"-5"15,0 3-6-15,0 0-8 16,4 1-5-16,1 0-5 16,-1 3 4-16,2-1 5 15,-1 3 5-15,-1 1-3 16,-4 0-7-16,3 2-7 15,-3 0-4-15,0 0 0 16,0 0-19-16,0 2-26 16,0-2 3-16,0 7-58 0,3-2 1 15</inkml:trace>
  <inkml:trace contextRef="#ctx0" brushRef="#br0" timeOffset="50225.45">721 4180 533 0,'-2'-5'122'0,"1"1"-19"16,-1-1-13-16,1-1-7 15,-1 2-34-15,2 2-37 16,0 1-1-16,0 1-9 0,0 0-2 16,0 1 3-1,0-1-2-15,-1 2-1 0,1 0 0 16,0 3 1-16,1 0 1 16,1 4 2-16,-1-1-4 15,1 3 3-15,-2 0-1 16,1 3-2-16,-2-2 0 15,-1 2 2-15,2-1-1 16,-1-2 2-16,-1 0-2 16,1-4 0-16,1 0 2 15,-2-4-3-15,1 0 5 16,1-2-2-16,0-1 3 16,-2 2-3-16,2-2-2 15,0 0 0-15,0 0-1 16,0-2 1-16,0 2 2 15,0 0-2-15,0 0 1 16,0 0 4-16,0 0 1 0,0 0-1 16,0 0 3-16,0-1 0 15,0 1-1-15,0 0-5 16,0 0 10-16,0 0-9 16,0 0-2-16,0 0-1 15,0 0 0-15,0 0-1 16,0 0 0-16,0 0-12 15,0 0-8-15,0 0-30 0,0 0-76 16,0 3-56 0,0 0 26-16</inkml:trace>
  <inkml:trace contextRef="#ctx0" brushRef="#br0" timeOffset="51643.1">740 4173 663 0,'0'-6'123'16,"-3"-1"-20"-16,0 1-30 15,0 2-48-15,3 3-11 16,0-2-11-16,0 6-3 16,0-3 3-16,0 1-1 15,0-1-2-15,0 1 0 16,0 2 1-16,0 3 1 16,0 0 5-16,0 3 2 15,-3 3-5-15,3 0 3 16,-1 4 1-16,-1 1-8 15,2 1 7-15,-2 3-7 16,2-1 4-16,-1-2-4 0,0 1 1 16,1-5 0-1,-2 3 0-15,2-5 0 0,-1 0-1 16,1-4 0-16,0-1 0 16,0 0 0-16,0-5 2 15,0 0-1-15,1 0-1 16,-1-2 2-16,0 0-2 15,0 0 0-15,0-2 0 16,0 2 2-16,0 0-2 16,2 0 2-16,-2 0-1 15,0-1 1-15,0 0-2 16,0 1 0-16,0-2 1 16,0 2 1-16,0-5-1 15,1 5 0-15,-1-3 0 0,0-2 0 16,0 2 0-16,0 0-2 15,0 0 1-15,0-1 0 16,-1 3-1-16,1 0-2 16,0-1-8-16,0 2-7 15,1-1-26-15,-1 0-80 16,3-4-64-16,0 1-104 16</inkml:trace>
  <inkml:trace contextRef="#ctx0" brushRef="#br0" timeOffset="52019.78">776 4212 515 0,'-3'-3'155'16,"0"1"-36"-16,-3-1-33 16,3-2-31-16,-1 3-31 15,4 2-20-15,0 0-4 16,0 2 0-16,0 1 0 15,-2 2 16-15,0 3-6 16,1 1 9-16,0 5-6 16,-1 0 1-16,1 1-5 15,1 0-6-15,-2 2 1 16,2 0 0-16,-3-1-4 0,3 2 3 16,0-1 0-1,-3 2-2-15,3 0 1 0,0-3-2 16,0 0 0-16,0 0 1 15,0-2-1-15,0-1-11 16,0-1-9-16,0-3-9 16,0-1-37-16,3 0-23 15,-3-4-15-15,3 0 2 16,-1-3 32-16,-2-1-140 16</inkml:trace>
  <inkml:trace contextRef="#ctx0" brushRef="#br0" timeOffset="52520.61">582 4330 687 0,'-7'-5'241'15,"2"-4"-209"-15,1-6-27 16,-1-1 35-16,-1 2-9 16,6-2-11-16,3 3-10 15,2-2 8-15,-1 3-10 16,5-3 3-16,4 0-8 16,4 1 4-16,7 1-2 15,4 1 1-15,2 3-4 16,7 2-2-16,0 4 0 0,2 6-3 15,-1 5 4 1,-1 7-1-16,0 3 0 0,-3 4-4 16,-2 6 1-16,-4 1 0 15,-1 3-3-15,-9 2-2 16,-5 0 4-16,-5-1 1 16,-10-2 3-16,-15 3 4 15,-2-4-3-15,-15 1 1 16,-6-4-1-16,-8 0 1 15,-4-4-1-15,0-3 0 0,4-5-1 16,5-5-6 0,5-4-6-16,11-6-5 0,6-4-7 15,10-1-23-15,6-6-126 16,11-3-36-16,12-7-45 16</inkml:trace>
  <inkml:trace contextRef="#ctx0" brushRef="#br0" timeOffset="52853.01">1331 4199 939 0,'-27'-4'54'16,"1"-4"-6"-16,6-5-7 15,5 2-7-15,9 6-34 16,1 3-5-16,7 3-2 16,1 5 7-16,3 4 6 15,6 4-4-15,1 6-2 16,2 3 0-16,0 5-5 16,1 2-1-16,-2 1 4 15,-4 3-12-15,-2 1-3 16,-4 1-3-16,-5-1-3 15,-7-2-31-15,-2-1-52 16,-1-6-8-16,-1-3-39 16,-1-7-87-16</inkml:trace>
  <inkml:trace contextRef="#ctx0" brushRef="#br0" timeOffset="53085.98">1362 4221 732 0,'-13'-9'65'0,"-5"1"23"16,3-1-15-16,3 2-29 15,8 2-43-15,2 4-1 16,5-1 0-16,4 2 5 16,5 0 0-16,9 0-5 0,7-3-3 15,8-1-29-15,5-2-20 16,5-3-19-16,-2 1-36 15,-4 1-68-15,-2 4-109 16</inkml:trace>
  <inkml:trace contextRef="#ctx0" brushRef="#br0" timeOffset="53287.65">1404 4405 627 0,'-18'9'165'16,"7"-2"-57"-16,7-11-41 16,7-2-55-16,6-2-11 0,14-7 2 15,9-2-3-15,10-4-82 16,13-4 22-16,11-1-73 16,8-1 90-16,4 4-130 15</inkml:trace>
  <inkml:trace contextRef="#ctx0" brushRef="#br0" timeOffset="53810.65">1956 4168 493 0,'-21'0'269'16,"6"-5"-148"-16,2-2-26 15,2-3-59-15,5 4 2 0,3 3-20 16,3 0-18-16,0 3-1 15,0 0-1-15,0 3 2 16,0 3 1-16,3 2 0 16,0 7 1-16,-3 2-2 15,5 4 0-15,-1 1-1 16,1 2 4-16,-1 1-3 16,2 1 2-16,-2-2-1 15,-1 0-2-15,-1-3 0 16,-2-5-4-16,-2-5 0 15,1-3 5-15,-2-6 1 16,-2-4 4-16,-3-5-4 16,-3-3 0-16,2-10-1 15,-1-3 2-15,4-6 4 0,4-5 0 16,5-5-1-16,5 1-1 16,2 1-3-16,7 6 0 15,2 0-1-15,3 7 0 16,-2 7 4-16,2 4-1 15,0 6-2-15,-2 7-1 16,1 5 0-16,-2 4 0 16,-3 10 0-16,1 3-2 15,-5 7 1-15,3 2-4 16,-6 4-1-16,0-1-4 16,-2 0-6-16,-3-1-4 0,-2 1-14 15,-2-5-86-15,-4-2-28 16,-2-5-74-16</inkml:trace>
  <inkml:trace contextRef="#ctx0" brushRef="#br0" timeOffset="53992.51">1987 4299 815 0,'-16'4'73'15,"7"-1"-47"-15,4-6-23 16,6-1-3-16,12 1 0 16,14-1-26-16,11 0-106 0,13-4-205 15</inkml:trace>
  <inkml:trace contextRef="#ctx0" brushRef="#br0" timeOffset="54673.33">670 4908 615 0,'3'-6'107'15,"-3"2"-16"-15,0-2-7 16,-2 0-12-16,1 4-47 15,-2 0-9-15,6 2-13 16,-2 0 3-16,4 0-3 16,4-1 2-16,12-2 5 15,10-4 9-15,20-4-7 16,25-5 6-16,21-7 0 16,24-5-5-16,22-6-9 15,12 4-3-15,8 0-1 16,-4 9 0-16,-11 8-5 15,-22 7-7-15,-24 7 2 0,-23 1 5 16,-25 2 5-16,-20-2 0 16,-13 1 0-16,-13-3 0 15,-5 0 0-15,-3 0-2 16,0-3-2-16,0 3-12 16,-2 0-25-16,-2 0-63 15,-8 3-65-15,-2 0-23 16</inkml:trace>
  <inkml:trace contextRef="#ctx0" brushRef="#br0" timeOffset="55136.97">858 4993 685 0,'-19'-2'63'15,"4"-3"-30"-15,3-2 33 16,4-2-9-16,5 3-17 16,3 1-36-16,5 3 9 15,4-2-2-15,4 2-6 16,12 1 0-16,8 0 6 0,12 1 6 15,13-2-6-15,11-3 2 16,19 0 3-16,11-4-4 16,17-3-9-16,6-4-2 15,9 0 1-15,-1-3 2 16,-6 1-1-16,-11-1 0 16,-16 5 8-16,-18 4-6 15,-22-1-3-15,-17 5-2 16,-15 2 4-16,-13 1-4 15,-7 3 4-15,-5-2 0 16,0 2-4-16,0 0-3 16,0 0-17-16,0 2-18 15,0 0 3-15,3 5-39 0,-3 3-37 16,0 4-103-16</inkml:trace>
  <inkml:trace contextRef="#ctx0" brushRef="#br0" timeOffset="57246.43">854 6786 313 0,'4'-2'103'0,"-1"1"-45"16,0-3 25-16,0-1-4 0,0-2 18 15,3 0-26-15,-3 1-14 16,-3 2 9-16,0 1-23 16,0 2-20-16,0 1-8 15,0 0-7-15,0 0-2 16,4 0-2-16,-3 1-1 15,4 1 2-15,4-1 0 16,7-1-4-16,6 0 0 16,9 0 6-16,12-4-6 15,5-2 1-15,15-4 0 16,11-2 1-16,9-2-2 16,7-2-1-16,-5 2-2 15,-4 3 0-15,-17 2-4 16,-15 3-4-16,-19 1 1 15,-9 2-1-15,-12 1-4 0,-5 0-9 16,-4 1-32-16,-4 1-35 16,-1 1-51-16,-5 3-11 15,-7 1-165-15</inkml:trace>
  <inkml:trace contextRef="#ctx0" brushRef="#br0" timeOffset="57853.53">1146 6581 490 0,'-2'-2'57'16,"-2"1"4"-16,1-3 4 16,1 1 13-16,1 0-24 15,1 0 3-15,0 2 10 16,0 0-33-16,0 1-13 0,0 0-6 16,0 0-5-16,0 0-6 15,0 1-1-15,1 0 2 16,2 2 10-16,2 3 1 15,4-1 3-15,10 3-4 16,2 0-1-16,7-1-13 16,5 0 4-16,3 1-2 15,0-1-3-15,-2 0 0 16,-4 0 0-16,-3 1 0 16,-2-1-1-16,-6 2-1 15,-5-1 0-15,-2 1 0 16,-2-1 1-16,-2 0-2 15,-2 1 1-15,0 0 1 16,-2 2 1-16,-1 2-5 16,-3 0 9-16,0 3-5 0,-7 2 2 15,-1 1-1-15,-4-1 0 16,-8 3 0-16,3-2 2 16,-10 3-2-16,-1-2 0 15,-2 1 0-15,-3 2-7 16,0 0-9-16,0-2-11 15,8 1-5-15,3-2-49 16,6-3-47-16,5-3-78 16,8-6-167-16</inkml:trace>
  <inkml:trace contextRef="#ctx0" brushRef="#br0" timeOffset="58980.53">2391 6531 578 0,'-3'-11'54'16,"0"-1"-15"-16,0 0 17 0,-1 4-20 16,1 1-6-16,0 0 9 15,-3 2-16-15,2 0 11 16,-4 0 9-16,-1 2-18 16,-4 0-1-16,-2 3-9 15,-3 0-4-15,-1 3 1 16,-4 2-4-16,-1 3-4 15,-1 1-3-15,5 4 3 16,-2 1-2-16,7 1-2 16,3-1 0-16,6-1-2 15,2-1-1-15,7-4 1 16,0-2-7-16,6-4 9 16,5-3 0-16,6-5-2 15,7-3-9-15,3-4 7 16,1-2-14-16,-1-3 17 0,-3 3 2 15,-7 1 0-15,-4 1 2 16,-3 3 6-16,-7 3 7 16,-2 3-7-16,-2 3-9 15,-1 1 0-15,-1 1-4 16,0 6 4-16,-1 5 1 16,-1 3 8-16,0 6-9 15,1 6 2-15,-2 0 1 16,0 2-2-16,2 2 1 15,-1 0 0-15,0 3 3 16,2 0-3-16,-2 0-2 16,4 0 2-16,-4 1-1 0,2-3 0 15,0-3-1-15,0-8 0 16,2-5 0-16,-2-7-2 16,2-4 1-16,0-4 2 15,-2-2-3-15,1-7 1 16,2-3-8-16,5-6 9 15,4-5 0-15,4-7-7 16,5 3 4-16,2-3-3 16,1 5-10-16,2 4-18 15,-2 3-55-15,-4 7 14 16,-1 3-25-16,-8 4 4 16,2 3 38-16,-6 3-11 0,-2 4-6 15,-5-2 55-15,-2 0 20 16,1 0 13-16,-2-2 77 15,0-1-4-15,-2 1-11 16,-1-1 20-16,1-1-27 16,0 0-13-16,-1 2-7 15,3-1-14-15,-2 0-16 16,2 1-6-16,2-1 5 16,-1 2 0-16,1 2-5 15,-3 2-2-15,4-1-4 16,0 2 0-16,4 0-2 15,2-3-2-15,1 1 2 16,4-2-1-16,4-1 3 0,1-3-2 16,5-2-4-1,0-5 0-15,4 0 0 0,-4-6-1 16,0 0-3-16,-5-2 2 16,-4 0-2-16,-7 0 3 15,-1 0-2-15,-8 3-1 16,-1 3-2-16,-9 3-15 15,-7 7 9-15,-5 4-27 16,-5 5-53-16,-2 2-37 16,5 1-79-16</inkml:trace>
  <inkml:trace contextRef="#ctx0" brushRef="#br0" timeOffset="60081.53">2828 6358 559 0,'-17'-22'44'0,"1"3"39"15,-6-1-4-15,3 1-6 16,-1 4-22-16,-3 3-11 15,0 1-10-15,-2 3-9 16,-5 0-5-16,2 4-5 16,-4 1-6-16,1 2 2 0,-1 0-3 15,2 2 0-15,-2 1 0 16,2 1-1-16,0 1-1 16,-1 3-1-16,1 1 4 15,0-2-2-15,2 3 0 16,0-1 3-16,1 3-2 15,6 0 2-15,-3 1-1 16,3 4 0-16,0 2 0 16,-1 4 3-16,1 3-5 15,0 3 0-15,6 3 0 16,3 1 1-16,2-1-1 16,7 3-3-16,3 0 8 15,0-1-6-15,3 0 1 0,3-2 0 16,3-2-3-16,-3 1 3 15,0 0-2-15,1-1 1 16,2 1-2-16,3-1 2 16,0 2 0-16,3 0-2 15,0 1 1-15,4-1-1 16,2-1 0-16,-3-3 0 16,0-3 2-16,4-4-1 15,-2-2 2-15,2 0-3 16,0-2 0-16,-2-4 0 15,2 2 0-15,-1-1 0 16,4-4 0-16,-2 0 0 16,2-1 0-16,-1-3 0 0,6-2 2 15,-3 0 1-15,1-4-3 16,3-1 1-16,1-1-1 16,-1-4 1-16,2-1-1 15,0-2 0-15,-2-2 0 16,2-2 0-16,-3-1-4 15,-3-2 4-15,3 0 0 16,-4-2-3-16,1-2 2 16,0-5 1-16,1-1 0 15,-4-3 0-15,3-1 1 16,-2 2 0-16,-1 0 0 0,-3 1 2 16,-3 3-3-1,-3 2-4-15,1 0 2 0,-3 1 2 16,-2 2-1-16,0-1 5 15,-3 1-4-15,-3 0 1 16,1 0 1-16,-3-1-1 16,-2 3-1-16,-1-4 2 15,0 2 1-15,-4 1 1 16,2-1-1-16,-1-1-2 16,-2 2 0-16,1-1 5 15,-1 0-3-15,0 0 0 16,-1 0-3-16,-4 0 0 15,6 1 0-15,-4-1 1 16,-1-1 0-16,0 4 2 16,-3 0-3-16,3 0-1 0,-2 1 0 15,-3 1 1-15,-3 1 0 16,-2 1 0-16,-5 3 0 16,-4 3-2-16,-5 4-1 15,-3 6-9-15,-3 4-4 16,-4 5-17-16,-2 5-15 15,2 8-69-15,1 3-146 16</inkml:trace>
  <inkml:trace contextRef="#ctx0" brushRef="#br0" timeOffset="61887.06">3137 6374 253 0,'0'-2'39'16,"3"0"-9"-16,-3-1 23 15,0 3-6-15,3 0 5 16,-3-1 11-16,0-1-5 16,0 1 19-16,0 1 8 15,0 0-25-15,0 0-8 16,0 0-2-16,-3 1-15 15,3-1-13-15,0 0-3 0,0-1-4 16,0 1-2 0,3 0-3-16,-3-2-2 0,9-4-4 15,2-1-4 1,5-5 1-16,8-3-1 0,1-2 3 16,8-5-2-16,-2-1-1 15,5-1 2-15,-1-3-2 16,4 0 0-16,0 0 0 15,0 0 0-15,0 1 1 16,4 0 1-16,-1 1-2 16,7-3 1-16,1 3 1 15,2-2-2-15,7 2 0 16,-1-3 0-16,-1 3 0 16,-2 0 0-16,-4 0-1 0,0 2 1 15,-1-2-3-15,5-1 3 16,1-1 1-16,4 1 1 15,0 1 3-15,-1 1-3 16,-7 1-1-16,-7 3 6 16,-4 3-4-16,-9 2-1 15,-7 2-1-15,-4 2 2 16,-5 1 3-16,0 1-6 16,-3 3 0-16,-2-1 3 15,0 2-3-15,-1 3 0 16,-2-1-2-16,-2 1 2 15,-4 2-2-15,0 0-3 16,-2 0 4-16,0 0-2 0,0 0-20 16,-2 2 2-16,0 3-14 15,-2 2-29-15,-4 3-82 16,-8 4-96-16</inkml:trace>
  <inkml:trace contextRef="#ctx0" brushRef="#br0" timeOffset="62713.02">3723 5838 587 0,'-4'-5'86'15,"-2"0"19"-15,0 0-12 16,-1-2-15-16,2 4-47 15,2 3-17-15,3 0-1 16,0 0-2-16,0 0-1 16,0 3-1-16,0-3 0 15,0 0 2-15,0-3 0 0,0 3 0 16,0 3-2-16,0-3-6 16,0 0-3-16,0 0 0 15,3 2 5-15,0 1-1 16,2 1 4-16,2 3 0 15,3-1-1-15,1-2-5 16,-1 3 2-16,4 0-3 16,3-1 2-16,-4 3-2 15,6-5 2-15,-4 4-2 16,1-3-1-16,1 1 0 16,-3 0 0-16,-3-1-3 15,2 0 4-15,-7-1-3 16,0 2 2-16,-4-1 0 15,-1 2 1-15,-1 3-1 16,0 4 0-16,-3 1 2 0,-1 4 0 16,-1 5-1-16,-3 1 1 15,-3 3-2-15,3-2 0 16,-3 1 0-16,1-4 0 16,0 0-1-16,0-3 0 15,4-2-5-15,-3-2-13 16,3-2-16-16,-2-2-9 15,1-4-55-15,3-3-85 16,2-3-116-16</inkml:trace>
  <inkml:trace contextRef="#ctx0" brushRef="#br0" timeOffset="63426.94">3758 5514 349 0,'-6'-3'69'16,"-2"0"25"-16,2-2-40 15,2 1 18-15,-1 0 5 16,1 1-15-16,4 0-10 16,-3 1-1-16,1-1 7 15,-1 1-26-15,3 1-15 16,0 2-10-16,-2-1-3 16,1 4-4-16,-2 4 5 0,-3 2 1 15,-4 2 1-15,7 3 1 16,-2 1 1-16,1 1-3 15,4-3-2-15,0 1 0 16,0 1-2-16,2-4 1 16,5-1-3-16,-4-2 3 15,7-1 1-15,0-3 3 16,4-2 6-16,4-4-2 16,6-6-2-16,1 1-4 15,2-8-3-15,3 2-2 16,-3-5 0-16,-2-1 0 15,-4-3 0-15,-7-2-1 16,-4-1 0-16,-4 2 0 0,-6-3-4 16,-2 3 3-16,-4 3-5 15,-5 5 2-15,-3 6-6 16,-7 7-7-16,-7 7 3 16,-5 8-11-16,-1 5-51 15,-2 9-81-15,3 3-216 16</inkml:trace>
  <inkml:trace contextRef="#ctx0" brushRef="#br0" timeOffset="65344.61">5386 5053 495 0,'2'-8'78'0,"-4"-3"-11"16,-1 2 26-16,-1-1-37 15,-4 1-4-15,3 3-9 16,0-1-10-16,-1 2-16 16,-2 3 2-16,-2-1-9 15,-2 1-2-15,-7 5 0 16,-1 1 6-16,-7 4-2 15,-7 5-3-15,-4 3 5 16,-4 5 0-16,-4 3-5 0,-1 5 1 16,0 6 0-16,2 2-3 15,7 5-1-15,3-1-1 16,5 4 0-16,7-2-2 16,4 4 1-16,4-2-1 15,8 2 0-15,3-3-2 16,9-1 0-16,4-4 3 15,6-2 1-15,4-2 1 16,4-2 2-16,6 0-2 16,0-4-5-16,5 2 4 15,2-3-3-15,0-2-1 16,0-5-1-16,1-3-1 0,-4-5-1 16,1-4 2-1,-1-5 5-15,0-8-5 0,4-1-1 16,2-7 1-16,5-5 0 15,3-2 0-15,2-6-3 16,6-4 2-16,-2 0-1 16,-3-2-3-16,-4 2 5 15,-8 2 0-15,-6 3 0 16,-2-3 1-16,-7 2-2 16,2-1 6-16,-4-2-6 15,-2-4 3-15,-5 0-1 16,-4-1 0-16,-4-3-1 15,-6-1 1-15,-6 3-1 16,-4-4 3-16,-7 1-2 16,-7 1 1-16,-5 2 0 15,-7 0-2-15,-6-1 1 0,-1 1-1 16,-3 0-2-16,-2 1-7 16,-3 2-7-16,3 0 7 15,1 7-4-15,5 7-8 16,0 11-4-16,3 7-4 15,2 12-30-15,1 9-55 16,-2 8-32-16,5 8-70 16</inkml:trace>
  <inkml:trace contextRef="#ctx0" brushRef="#br0" timeOffset="66124.98">5403 5382 578 0,'0'-7'76'0,"-3"0"10"16,0-2 2-16,1 0-48 15,1 3 14-15,-2 1-13 16,1 1-23-16,1 0-5 16,-4 2-2-16,1 2-9 0,-6 3-2 15,-1 3 1-15,-7 5 0 16,-1 3 3-16,-5 3-3 16,0 3 0-16,3 1 0 15,5-3-1-15,4-1 0 16,0-1-1-16,7-4 0 15,4-5-5-15,1-2-3 16,0-3 9-16,4-4 11 16,6-3-3-16,6-4-8 15,0-1 0-15,5-4 3 16,1 0-3-16,-6-2 2 16,3 2-2-16,-6 0 2 15,-1 4 0-15,-4 2 1 0,-4 1 1 16,-1 7-4-1,-3-2-1-15,0 2-1 0,0 2-2 16,-1 3 3-16,2 1 2 16,-2 5 0-16,1 3 5 15,-2 1-6-15,1 5 3 16,-1 1-2-16,2 1 1 16,2 2-1-16,-2-2 6 15,1 2-6-15,1-5 1 16,-2-1-2-16,0-1 3 15,1-4-3-15,-1-5 0 16,1-2 0-16,1-3 3 16,-2-3-1-16,0 0 2 0,3-2 1 15,-2-2 11-15,2-4-11 16,3-1-5-16,2-5 1 16,1-3 0-16,3-1-1 15,-2 1 0-15,-2 5-8 16,0 1-3-16,-3 5 0 15,1 1-4-15,2 3 8 16,-1 2-16-16,2 0-12 16,0 2-48-16,0 3-11 15,-1 0-78-15,0 3-60 16</inkml:trace>
  <inkml:trace contextRef="#ctx0" brushRef="#br0" timeOffset="66442.25">5622 5542 704 0,'3'-11'119'0,"1"1"-6"15,-2 0-59-15,-2 3-35 16,0 4-15-16,0 2-4 16,0 1 0-16,3 3 0 0,-3 5 3 15,3 2 0-15,-1 4-3 16,-2 3 0-16,-2 2-2 16,-1-2-3-16,-2 1-26 15,1-1-43-15,-1-1-45 16,0-1-59-16,2-1-173 15</inkml:trace>
  <inkml:trace contextRef="#ctx0" brushRef="#br0" timeOffset="67356.89">5877 5390 423 0,'0'-5'65'16,"0"-2"-15"-16,2 1-8 15,-1 0-23-15,1 3 10 16,1-1 27-16,-2 1-1 16,1 2 3-16,-2-1-1 15,0 1 2-15,0 1-17 16,0 0-10-16,0 0-9 16,0-2 3-16,0 2-10 0,0-1 0 15,0 1-3-15,0 0-2 16,0-3-5-16,0 3-2 15,0 0-4-15,0 0 0 16,1 3 0-16,3-2 2 16,4 2 5-16,4 0-1 15,6 0-3-15,4 1 0 16,-2 2-3-16,5 0 1 16,0 1 2-16,2 3 2 15,6 1 1-15,6 3-6 16,4 2 1-16,6 4-1 15,2-1 0-15,7 4 0 16,4-1-2-16,4 3 2 0,2-3 0 16,3 2-1-16,1-3 1 15,1-1 0-15,4 0 0 16,4-3 1-16,-5-1-1 16,6 1 3-16,-5 0-3 15,1 0 2-15,-2 2-1 16,-4-1 4-16,-10-2-4 15,-8 2-1-15,-8-1-1 16,-8-3 1-16,-8-4 1 16,-5 1-1-16,-4-3 0 15,-6-1 0-15,-2-3 0 16,-4-1 0-16,-3-3 3 0,-3 0-2 16,-1 0 4-1,-1 0-4-15,0 0 1 16,-1 0-3-16,0 0 1 0,3-1-9 15,-6 1-16-15,2-2-24 16,-6 2-54-16,-7 0-108 16,-10 0-156-16</inkml:trace>
  <inkml:trace contextRef="#ctx0" brushRef="#br0" timeOffset="68143.1">6568 5484 595 0,'-3'-8'97'0,"1"-1"-18"16,-1 0-3-16,3-1 4 15,0 4-40-15,5 0-17 16,-4 4-15-16,4 1-7 15,-2-1 0-15,3 2 1 16,0 3 1-16,2-1 1 16,0 1-1-16,3 2 6 0,0 1-1 15,-2-1 3-15,2 5-4 16,4 0 0-16,-2-1-4 16,2 3 1-16,2 1-1 15,0-1-1-15,0 2-1 16,1 1 0-16,1-1 4 15,-4 0-5-15,4-1 0 16,-5 0 0-16,-1 0 0 16,-4-3 0-16,-3 0 0 15,-1-1-1-15,-4-2 1 16,1 0-1-16,-4-1 5 0,-2 2-3 16,-7 3 2-1,-8 0 5-15,-8 2-8 0,-4 2 7 16,-5-1-5-16,-2 1 1 15,1 2-3-15,-1-2-2 16,3 2-3-16,2-1-21 16,7-1-13-16,4 1-15 15,5-4-43-15,5 1-13 16,3-1-30-16,7-3-7 16</inkml:trace>
  <inkml:trace contextRef="#ctx0" brushRef="#br0" timeOffset="69486.92">7084 5216 482 0,'4'-6'81'15,"-4"-1"-5"-15,0 0 26 16,0-1-19-16,-3 2-17 16,2 1-15-16,-1 2-22 15,1 0-17-15,-2 2 1 16,3-1-5-16,0 2 0 16,-2 2-4-16,-2-1 3 0,-5 3 1 15,-2 5 9-15,-3-2-4 16,-6 5 2-16,-1 1-1 15,1 3 4-15,4-1-12 16,-1 2 0-16,5 0-1 16,0-1-3-16,4 0 1 15,5-2-1-15,3 0 0 16,2-2 0-16,2 1 1 16,5-4 4-16,-1 1 4 15,4-3-2-15,4-2-4 16,4 0 1-16,5-4-4 15,3-1 1-15,2-3-2 16,0-2 2-16,-3 0-1 16,-1-3-2-16,-3-4-2 15,-1-2 0-15,1-1 4 0,-6-6-6 16,-2 1 4-16,-3-4 0 16,-6 2-1-16,-4-2-1 15,-5 7-1-15,-9 0-9 16,-3 6 4-16,-7 5-4 15,-7 6-6-15,-4 9-11 16,-1 4-8-16,1 4-27 16,2 6-137-16,4 2-139 15</inkml:trace>
  <inkml:trace contextRef="#ctx0" brushRef="#br0" timeOffset="72261.89">8805 5525 450 0,'0'0'85'16,"-3"-4"-41"-16,2 1 8 15,2-1-6-15,2 1-27 16,-3 1 10-16,3-3 8 16,-3 2-10-16,0 1-3 15,0-1 8-15,0-1 4 16,0 1-3-16,-3-2-15 15,3 2 1-15,-4-2-6 0,-2-1 3 16,-2-2-4 0,-1-1-3-16,-1 1 0 0,-3-1-1 15,2 1-2-15,-7 1-1 16,3 0-2-16,-2 2 0 16,-5-1-2-16,-1 3 1 15,-6 0 1-15,-2 1-3 16,-2 2 3-16,-1 2 0 15,1 0 0-15,2 1 1 16,2-1-1-16,1 3 3 16,0 0-1-16,2 1 2 15,1 0-1-15,-4 4 1 16,-1-2-1-16,0 1 1 16,-1 0-4-16,0 1-1 15,-2 0 5-15,2 0-6 16,-3-1 2-16,4 3-1 0,3-2-2 15,0-1 3-15,3 1-1 16,-1 2-1-16,4-1 0 16,0 2-1-16,0 0 2 15,1 3 3-15,-2 0-3 16,2 1-2-16,-4 2 0 16,6 0 2-16,0 0-1 15,0 5 1-15,5 1-1 16,-2-1 2-16,4 2-2 15,1 0 1-15,0-1-2 16,2 2 0-16,-2-1 2 0,3-1-1 16,0 0 1-1,1 0-1-15,0-3 0 0,2 2 2 16,1 1-3-16,1-1 3 16,-1 2-3-16,3 1 2 15,-4-2 0-15,4-2-1 16,4 2 1-16,-2-3 1 15,-1 0-1-15,2-1 0 16,-1-4 1-16,1 1-2 16,0-1 1-16,0-2-2 15,1 1 2-15,-1-2 0 16,1 2 1-16,2-1-1 16,-2 0 0-16,0 1-1 0,4 0 1 15,-4 0 0-15,3-1 0 16,-1 1 0-16,0 1-2 15,2-2-2-15,-2 2 2 16,3 0 2-16,-2-2 0 16,2-1-2-16,1-2 0 15,-3 0 5-15,5 1-4 16,-1 0 1-16,1-1 3 16,2 2 0-16,5-1 1 15,-1-1-4-15,3 3-2 16,0-2 2-16,1-4-1 15,-2 3 1-15,2 0-1 0,2-3-2 16,-2 2 5-16,2-1-3 16,0 0-1-16,-2-2-1 15,-1 0 1-15,-3-1 2 16,1-2-1-16,-2 2 0 16,40 10 0-16,-47-17 1 15,-1 3-1-15,3-3 2 16,-1 0 0-16,12 1-3 15,1-1 3-15,-1-1-2 16,2 0 0-16,-3 1 0 16,-2 0-1-16,0 0 0 15,-1 0 0-15,-2 0 0 16,1 1 0-16,1-2 2 16,1-1-2-16,1 2 0 0,1-3 0 15,1 1 5-15,-1-1-5 16,-4 1 1-16,3 1 0 15,-2-2-1-15,-2 0 0 16,-1 2 1-16,-1-3 0 16,1 1-1-16,1-1 0 15,-1 0-1-15,3-1 1 16,-2 1 0-16,2-2 1 16,-1 1 0-16,3 0 1 15,3-3-2-15,-4 1 1 16,5 0-1-16,-3 0 0 15,-3-1 0-15,-1 0 0 16,0 2 0-16,0-2 0 0,1-2 1 16,1 1-1-1,-1 1-1-15,2-3 1 0,0 1-2 16,-4-3 1 0,2-1 1-16,-4 0 0 0,1-3 1 15,-1-2 1-15,1 2-2 16,2-3 0-16,-3-1 1 15,1 4-1-15,-1-3 0 16,0 0 1-16,-1 2 0 16,-3 0-1-16,0-1 2 15,-2 1 0-15,0 0-4 16,0 0 3-16,-1-1-2 0,-3-1 2 16,2 0 2-1,-3 1-2-15,0-3 0 0,-2 0-1 16,-1 0 0-16,1 0-1 15,-2-2 1-15,0 2 0 16,0-3 3-16,-2 2-3 16,-1-1 1-16,-3-1-1 15,4 4 2-15,-5 1 1 16,2-1 0-16,-2-1-2 16,-3 2 0-16,1-1-1 15,-3-1 2-15,-1-2-2 16,1 2 1-16,-3-1 1 15,2-2-2-15,-2-3 2 16,5 2-1-16,0-1-1 16,0-1 0-16,0 6-2 0,0 0 3 15,0 3-2-15,0 2 1 16,-1 2-1-16,-2 3 1 16,1-3 0-16,-1 1 0 15,-3 2 0-15,-1-2-2 16,-1 1 2-16,0 1 0 15,-2 0-1-15,-2 0 0 16,3 2-1-16,-4 0 1 16,-1 1 0-16,-1-2 1 15,-3 3 0-15,-2-1 0 16,0 1 0-16,0 1 0 16,0 0 0-16,-1-1-1 0,1 2 0 15,-2-2 0-15,1 3-6 16,-3 1-6-16,-1 0-2 15,-3 4-5-15,-1 1-3 16,-1 2-1-16,-5 6-6 16,2 0-3-16,0 7-13 15,3 0-22-15,2 6-147 16,5 1-26-16</inkml:trace>
  <inkml:trace contextRef="#ctx0" brushRef="#br0" timeOffset="74606.8">8893 5293 515 0,'-6'-2'56'15,"0"-1"-11"-15,0-1 40 0,-5 1-17 16,7 1-31-16,-2-1-18 15,0 1 3-15,-1 2-5 16,-2-3 20-16,0-1-11 16,-2 0-7-16,-2 1-4 15,-1 0 3-15,-3-2-5 16,-3 0-5-16,-2 0 0 16,0 1-2-16,2-2-1 15,-2 2 1-15,0 0-3 16,-2 0-1-16,2 2-2 15,-1 0 1-15,-1 2-1 16,-1 0 3-16,-2 0-3 0,0 0 1 16,0 2 1-16,-1 1-1 15,1 0-1-15,0 0 2 16,1-1-1-16,0 2 3 16,1 0 1-16,-1 0-2 15,1 0-2-15,-1 1 2 16,1 2 5-16,-3 0-6 15,1 3 1-15,2 0 0 16,-4 0 0-16,5 3-2 16,-1-2-1-16,3 2 1 15,2-2 2-15,2 2-1 16,-1 0 1-16,2 1-3 16,1-1 1-16,-3 3 3 0,4-1-2 15,-1 1-1 1,2 1 2-16,-2 0-3 0,2-1 2 15,-2 0 2-15,1 1-2 16,-3-2 1-16,1 2 2 16,0 0-1-16,-3 2-2 15,2-2-2-15,-2 2 3 16,3 3-2-16,-2 1 4 16,2-1-3-16,2 6 0 15,3-2 0-15,-3-1 0 16,5 1 1-16,-2-2 1 15,0 0-1-15,2-1-2 16,-2 2 4-16,3-2-4 16,1 2 1-16,-2-3-1 15,2 1 1-15,1 1 0 0,-1 0 0 16,0 1 1-16,1-1-2 16,2 2 2-16,0-2-3 15,-1 0 2-15,-1 1-1 16,2-3 2-16,1 2-3 15,-1-4 0-15,2 0 1 16,0-1-1-16,2-3 0 16,-1 1 1-16,2 0-1 15,0-1 0-15,0-3 1 16,2 3 0-16,-1-2-1 0,1 0-2 16,1 0 2-16,0 0 1 15,1 0 0-15,1 1 0 16,4 0 0-16,-3 2 0 15,1 0-1-15,-1-3 2 16,3 3 0-16,0-3-2 16,0 2 0-16,-1-2 2 15,3-2-2-15,1 2 1 16,2 0 0-16,-2-1 2 16,2-1-1-16,5 1 2 15,-2-2-4-15,-2 1 1 16,3 0-1-16,-4 1 1 15,2-2-1-15,-1 0-3 16,3 0 3-16,-2-1 0 16,4 0 0-16,-1 2 0 0,-1-2 0 15,1 1-1-15,-2-1 1 16,-1 0-2-16,-2-1 2 16,0 0 0-16,2-1-1 15,0 0 2-15,-1 0-2 16,5-2 2-16,0 4 0 15,0-3 0-15,2 1 0 16,-1 1-1-16,1-1 0 16,-4-1 1-16,3 2 0 15,-3-3 0-15,1 0-1 16,-3 2 0-16,1-3-1 16,-1 1 0-16,2-3 2 0,3 2 3 15,1-2-4-15,4 0 0 16,-2 0-2-16,1 0 6 15,3-3-7-15,-1 2 3 16,-3-1-1-16,0 1 0 16,-5-2 2-16,-2 3 0 15,-4-3 0-15,2 0-1 16,2-1 3-16,-1-1 0 16,2-1-3-16,4-1 0 15,0 1 2-15,1-1-2 16,-2-1-1-16,0-3 1 15,1 2 3-15,-2-5-3 16,-2 2 0-16,3-3 1 16,-2 0-2-16,-2 3 1 15,2-2-2-15,1 1 2 0,1 0 0 16,-1-1-1-16,4 2 1 16,1-1 0-16,-1 2-1 15,-2-2 1-15,-1 1 0 16,0 1-4-16,-4-2 2 15,5 1 1-15,-3 0-1 16,0-1 0-16,1 0-1 16,-4 0 1-16,2 1-1 15,-1-3 2-15,1 2 1 16,-4-1-1-16,1 0 4 0,0 2-6 16,-3-2 3-1,1 0-1-15,-1-1 2 0,3-1-2 16,-1 1 1-16,-2-2-5 15,6 1 3-15,-2-1-2 16,-1 0 4-16,-4 0 0 16,5 0-2-16,-4 0 2 15,-1-2 0-15,0 1 4 16,-1 1-6-16,1-3 3 16,-1 0-1-16,1-2 0 15,-2-1 3-15,3 1-3 16,-2-1 0-16,2-1 1 15,-1-1-3-15,-2 1 2 16,2-1 0-16,-2 0 2 16,1 2-2-16,0-2 0 0,-1 1-1 15,-2 0 1-15,3 0 0 16,-2 0 0-16,1-3 1 16,-3 3-1-16,1-4 3 15,-4 3-3-15,2 0 2 16,-4 0 2-16,-1-1-3 15,0 1-1-15,-1-3 0 16,-2 1 2-16,-3-3-2 16,-4 0 0-16,-4-4-1 15,1 5 3-15,-2-5 0 16,-5 1 2-16,4-1-3 16,-5-1 4-16,0 3-4 0,0 0 0 15,-4 3 1 1,-2 3-2-16,-1 0 0 0,1 3 1 15,-1-1 0-15,4 1-1 16,1 3 0-16,2-2 0 16,2 0 0-16,1-1-1 15,-1 3 2-15,-2-2-2 16,-2 2-3-16,-8 3 3 16,-5 3 1-16,-7 4 1 15,-6 3-1-15,-5 4-8 16,-3 5-1-16,-1 5-5 15,0 5-10-15,-4 7-9 16,8 1-12-16,-3 5-30 0,6-1-110 16,1-1-71-16</inkml:trace>
  <inkml:trace contextRef="#ctx0" brushRef="#br0" timeOffset="75806.69">8282 6154 459 0,'7'-6'111'0,"-4"-1"-44"15,-2-2 7-15,1 4-24 16,-1-2-10-16,1 0 4 16,-1 3-11-16,-1-2 14 15,-1 2-21-15,-1 0 2 16,-1-2-14-16,-4 1-5 16,0 3-4-16,-7-1 0 15,-4 3 6-15,-4 5-4 16,-1 3 4-16,-2-1-8 15,3 7 1-15,1 1 1 16,6 0-5-16,0 4-1 0,8 0 1 16,2-1 0-16,4-1 0 15,4-4-3-15,3-1 3 16,2-2 0 0,1-4 1-16,-1-4 4 0,5 0-1 15,1-5-2-15,2-4 0 16,1-2-1-16,3-4 2 15,0-3-1-15,1-4-3 16,-2-2 2-16,1 3 1 16,-4-1 10-16,-5 4 1 15,2 1 6-15,-9 7-3 16,-2 2-3-16,-1 3-11 0,-2 3-2 16,1 0 0-16,-2 2-8 15,2 2 6-15,0 5 1 16,0 5 2-16,0 4 6 15,0 3-6-15,2 3 0 16,0 2 1-16,2-1-2 16,-1 2 0-16,-2 1 5 15,-1 0-5-15,-1 0 0 16,-1 1 6-16,-1-1-5 16,0-4-1-16,0-3 1 15,2-5-1-15,1-6 0 16,0-4 0-16,0-3 6 15,0-3-2-15,0-1 11 16,3-3-3-16,3-4-12 16,3-4 1-16,4-5-2 0,9-5-7 15,0-5-14-15,8-4 9 16,2 2-7-16,1-3 1 16,-2 6-5-16,2 4-22 15,-9 7-57-15,-3 8-90 16,-4 6-176-16</inkml:trace>
  <inkml:trace contextRef="#ctx0" brushRef="#br0" timeOffset="76423.3">8692 6341 674 0,'2'-8'125'0,"0"-1"7"16,-2 1-62-16,0-1-19 15,0 4-24-15,2 2-6 16,-2 1-7-16,0 2-10 15,1 0-3-15,2-1 5 16,3-2-4-16,4 1 1 0,1-1-3 16,4 0 0-16,-5 3-1 15,-1 0 1-15,-1 2-4 16,1 2 1-16,-4 1-3 16,2 6-3-16,-3-2 8 15,-4 3 0-15,-3 3 1 16,-3-1 0-16,-3-1 0 15,-3-1 0-15,1-3 1 16,4-3 0-16,0 0 0 16,4-5-1-16,2 1 2 15,2-2 0-15,1-3-2 16,2 0 0-16,2-2 0 0,-1-3 3 16,3 3-2-16,-2-2 1 15,3 2 1-15,0 2-3 16,0 2 0-16,0 2 0 15,4 2-2-15,17 27 2 16,-27-22 0-16,-3 0 1 16,0-1-1-16,-4 2 0 15,-4 6 3-15,-8 2 0 16,-8 0-2-16,-9-2-1 16,-1 1-9-16,-6 0-24 15,-2-5-34-15,2-4-208 16</inkml:trace>
  <inkml:trace contextRef="#ctx0" brushRef="#br0" timeOffset="78876.53">2836 7285 177 0,'0'0'162'0,"-2"-3"-126"0,2 3 25 16,0-3-9-16,-2 3-16 15,2-1-12-15,2 1-4 16,-2 1-10-16,0-1 6 15,0 0-3-15,0 0 9 16,-2 0 16-16,2 0 10 16,0 0-12-16,0-1 2 15,0 1-8-15,2 0-8 16,-2 0-2-16,0 0-1 16,-2 1 10-16,2-1 0 15,0 0-4-15,0 0-6 16,0 0-2-16,0-1-7 15,0 1 7-15,0 0-6 16,-1 0-3-16,2 0-4 16,-1 0-1-16,0 0 1 0,0 0-2 15,-1 0-2-15,1 1 0 16,1-1 0-16,-1 0-1 16,2 3 2-16,0 0 0 15,1 1 0-15,1 3 2 16,1 2-2-16,2-1 0 15,-1 1-1-15,3 1 1 16,-3 1 2-16,2-1-2 16,0 1-1-16,0-1 3 15,-2 2-1-15,4 0-1 16,-1 0 4-16,-2-2-4 16,1 2-1-16,1-2 1 0,0 0-2 15,2-1 2 1,0 0-1-16,-2 2 2 0,-1-2-2 15,4 2 3-15,-5-1-1 16,1 1-2-16,-1 0 1 16,0 1-3-16,1-1 3 15,0 0-1-15,-2 1 6 16,2 2-5-16,0-1 0 16,-2-1 0-16,0 2-1 15,4-1 2-15,-2-1-2 0,-2 0 1 16,1 0 0-1,3-2 1-15,-2 2-1 16,1 0 0-16,2 1 4 0,0 1-3 16,0 2 1-16,3 0-2 15,0 0 0-15,1 1 2 16,0-3-1-16,1 1 0 16,1 2-1-16,-1 0 0 15,-1-2-1-15,1-1 0 16,0 1-1-16,-2-1 1 15,1 1 7-15,2 0-7 16,-4 1 0-16,2-1 2 16,0 2-2-16,-3 0 0 15,3 2 0-15,-6 0 0 16,6-2 0-16,-5 2 1 0,3-2 2 16,-5 0-3-1,4-2 1-15,0-1 0 0,-2-1 0 16,-1 0-1-16,3 0 0 15,-1-2-1-15,-1 2 2 16,2-1-1-16,-3 0 0 16,5 3 0-16,-3-1 1 15,0 0-1-15,-1 2 0 16,-2-1 0-16,4 0 0 16,-2 0 0-16,-2-1 0 15,2-3 0-15,2 2 0 16,-4-4 0-16,2 1 0 15,-1 1 1-15,-2-3-1 16,1 1 0-16,-2-1-3 16,0-1 3-16,-1 1 0 0,1 0 3 15,-1-2-2-15,1 0-1 16,-4 0 1-16,2-2-2 16,-1-1-1-16,1-1 2 15,-4-2 0-15,2 1 1 16,-2-1 1-16,1 0 3 15,-2-1-4-15,1 1 4 16,0-2-5-16,-2-1-3 16,0-4-33-16,-3-2-33 15,-1-2-119-15,0-3-319 16</inkml:trace>
  <inkml:trace contextRef="#ctx0" brushRef="#br0" timeOffset="79972.66">3085 7925 372 0,'-3'-3'111'15,"1"0"-62"-15,-1 0 4 16,-1 1-7-16,2-1 18 16,1 3-1-16,-3-3-8 15,0 1-9-15,3 1 19 16,1-1-28-16,-1 1-12 15,1-1-9-15,1 2-8 0,-1 2-3 16,0-2-1-16,1 1 0 16,1-1 10-1,4 4 3-15,0 0-2 16,3 2 3-16,4 2-2 0,5 2-2 16,3-2-7-16,7 1 6 15,0-1-11-15,1 1 4 16,1 0-6-16,-6 2 2 15,3-2-1-15,-2 2 0 16,-3 2-1-16,2-3 0 16,-5 3-1-16,4-2 3 15,-5 0 0-15,1-3-1 16,-4 1 0-16,-3-3-1 16,-1-1 1-16,-1-2-3 0,-7 0 0 15,3-2 2-15,-2 1 6 16,-2-2-5-16,1 0 10 15,1 0-5-15,-2-2 5 16,1 0 2-16,-2-1-5 16,2-4-7-16,-1 4 3 15,2-6-3-15,-1 1 6 16,2-1-5-16,-2-3-2 16,0-5 0-16,4 0 0 15,-2 1 1-15,2-4 5 16,-1-1-6-16,1 0 0 15,1-2 0-15,-2-2 1 0,0 0-3 16,-1-3 2-16,-2 3 0 16,-1 0 1-16,-2 3 0 15,0 0-1-15,-2 7 0 16,2 3 0-16,0 3-2 16,-2 5-5-16,2 2-8 15,-1 1-8-15,1 2-9 16,-5 1-15-16,2 4 28 15,-6 6-26-15,-6 5-50 16,-3 4-91-16,-3 4-93 16</inkml:trace>
  <inkml:trace contextRef="#ctx0" brushRef="#br0" timeOffset="80464.89">2884 8115 577 0,'-3'-17'38'15,"-2"0"83"-15,0 1-40 16,3 2 6-16,-3 2-43 15,2 4-12-15,3-1 0 16,0 2 6-16,-3 1-7 16,3 3-12-16,0 3-7 15,0-3-10-15,0 6-3 0,3 0 2 16,-3 6 1 0,8 5-2-16,-2 5 2 0,3 8 2 15,4-1-3-15,-4 6-1 16,6 0-9-16,-4 3-25 15,-2 2-35-15,2-1-122 16,-2 2-227-16</inkml:trace>
  <inkml:trace contextRef="#ctx0" brushRef="#br0" timeOffset="82655.25">4535 8422 577 0,'1'-8'52'0,"-1"-1"15"16,-1-1-14-16,1 1-23 15,0 4-11-15,0-15 3 16,-3 17 1-16,1 1 6 16,-1-2 17-16,-1 1-22 15,-2-4 5-15,-5-3-9 16,-2 1-1-16,-2 0 2 15,-3-2-11-15,-1-1 2 16,-2 3 6-16,-3-1-10 16,-1 0-3-16,-1 1 1 15,-2 2 2-15,-4-1-2 16,-3 1 0-16,4 0 5 0,-2-1-9 16,3 3 14-1,4 1-10-15,1 0 1 0,1 0-5 16,2 2-1-16,-3 2 0 15,0 2 4-15,-1 2-4 16,-4 3 1-16,-3-1-2 16,-2 6 5-16,3 0-3 15,-1 5-2-15,2 2 2 16,0 2 0-16,4 2-1 16,3 2-1-16,1 1 0 15,3 0 1-15,3 2 0 16,2 3 2-16,3-4-2 15,-1 1 0-15,0 1 3 16,8-1 0-16,-2 0-2 0,4 0 3 16,1 2-1-16,2-2-2 15,2 2 2-15,1 1 2 16,2-2 0-16,1 3-3 16,2-1 9-16,0 0-8 15,0 1-2-15,3 1 2 16,-1 0-3-16,2-2 7 15,5 0-7-15,1 1-1 16,4-5 0-16,0 2 0 16,2-3 2-16,1 2-2 15,-2-2 0-15,1 0 0 16,0 1 3-16,1-1-3 16,-1 0-1-16,1-1-2 0,0 0 3 15,-2-4-1-15,5 1 0 16,1-3 0-16,-1-4 1 15,2-1-1-15,4 1 0 16,-4-6-1-16,3 2 2 16,-3-2 0-16,-1-1 0 15,1-1 0-15,0 0 0 16,1-2 0-16,2-1 0 16,2-1 0-16,0 2-1 15,1-2-3-15,-3-1 4 16,-3 1-2-16,-4-3 5 15,-4-2-4-15,0 1 1 16,-3-1 0-16,1-2 1 0,2 0 1 16,0-2-2-16,2-3 1 15,3-2-1-15,-1-3-1 16,2-3 0-16,0-2 0 16,2-3-1-16,1-4-3 15,-1 0 3-15,0-3-2 16,1 0 4-16,-2-3-1 15,-3 3 1-15,-2-2-1 16,-2 3 0-16,0 3-1 16,-3 0 1-16,2 0 1 15,-5 2 1-15,2-1-1 16,-6 1 0-16,1-3 0 16,-4 1-4-16,-1 0 6 15,-2 0-2-15,3-1 1 0,-3 1-1 16,-5-1 0-16,1 1 0 15,-2-1 1-15,-3 2 0 16,0 0-1-16,-2 0 0 16,-2 2 2-16,1-2-2 15,1 0 4-15,-2-3-3 16,-5 0 2-16,2-4-1 16,-1-1 2-16,-6 1-1 15,3-1-1-15,-3-1 2 16,1 0-3-16,0 2 3 15,0 2-4-15,2 0 2 16,2 3 0-16,-3-1-1 0,1 1-1 16,0 1 0-16,-3 1-2 15,-1 1 2 1,-2 3-2-16,-2 1 1 0,-3 2 1 16,-3 3 0-16,-2 3-2 15,-6 2 2-15,-4 6 0 16,1-2-1-16,-1 5 1 15,-1 5 0-15,0-3 0 16,-1 1-9-16,-1 1-2 16,4-1-9-16,2 1 0 15,5-1-8-15,7 0-17 16,4 1-21-16,8 1-71 16,-3 2-92-16,11 4-76 0</inkml:trace>
  <inkml:trace contextRef="#ctx0" brushRef="#br0" timeOffset="83639.11">4456 8599 560 0,'1'-10'97'16,"-2"-2"9"-16,-2 0-37 15,-3 1-9-15,0 4-17 16,-3 0-26-16,-2 7-7 16,-4 0 2-16,-7 5 10 15,0 4-7-15,-5 4 1 16,-1 1-1-16,1 4-6 16,3 3-1-16,1 1-5 15,4 0 0-15,7 0-1 16,1-1-1-16,6-1-2 0,5-3-3 15,3-3 4 1,4-2 0-16,2-4 2 0,5-4 1 16,2-1-3-16,-1-6 1 15,7-2-4-15,-1-4 5 16,-2-3-2-16,-2-1 1 16,-1-4 0-16,-2-2 1 15,0 2-1-15,-3-2 0 16,-2 4-1-16,-1 2 5 15,-3 2-1-15,0 5-2 16,-2 3 4-16,-2 2-4 16,1-1-2-16,-2 4 0 15,0 0-6-15,0 4 6 0,0 3 1 16,1 4 4 0,-1 8 1-16,2-1-2 0,-1 6 0 15,2 3 4-15,-1 0-3 16,1 1-1-16,-3 1 6 15,3 0-7-15,-3 1 1 16,4-3 0-16,-2-3-3 16,1-4 1-16,-3-6 0 15,0-4 2-15,0-6-4 16,0-1 9-16,0-5 1 16,1 0 7-16,-1-2 2 15,3-2-6-15,0-3-13 0,3-5-3 16,2-6-3-1,3-3-1-15,3-2-6 0,2-4-13 16,4-2 8 0,1 1-11-16,3-2-12 0,2 3-14 15,-2 6-66-15,-1 3-63 16,-4 7-119-16</inkml:trace>
  <inkml:trace contextRef="#ctx0" brushRef="#br0" timeOffset="84470.3">4715 8956 664 0,'3'-6'123'0,"0"-4"-62"15,2 0-25-15,2-1-3 16,5 3-23-16,0 0-7 16,4 0 0-16,-2 4-3 15,-1 3-9-15,-2 2 8 16,-4 3 1-16,1 4 2 16,-3 6 10-16,-2 1-4 15,-3 3 10-15,-1 2 5 16,-5 0-12-16,-2 0 5 15,0-2-2-15,-3 2-1 0,0-3-3 16,0 0 6 0,-2-5-7-16,2 0 1 0,5-5-9 15,0-3 4-15,3-2 1 16,6-2 8-16,-2-1-7 16,2-2 18-16,5-3-22 15,7-6 0-15,5 0-3 16,5-3-3-16,0 1-6 15,2 1-19-15,-4 4-25 16,-4 1-80-16,-2 6-207 16</inkml:trace>
  <inkml:trace contextRef="#ctx0" brushRef="#br0" timeOffset="90231.13">5285 8933 362 0,'1'-1'126'0,"-2"1"-80"0,-3-1-1 16,2 0 6 0,1 2-17-16,-1-1-4 15,1 0-17-15,1 0-5 16,0 0-2-16,0 1 2 0,0-1-2 15,0 0-2-15,0 0 11 16,-2 0 6-16,2 0 8 16,0 0 5-16,-2 1 3 15,2-1 2-15,0 0-4 16,0 0-14-16,0 0-5 16,0 0-7-16,2 2-1 15,-2-4-1-15,0 2-2 16,0 0 0-16,0 0-2 15,-2 0 0-15,4 0 2 0,-4 0 0 16,4-1-2-16,-2 1 12 16,0 0-7-16,0-1 12 15,0 1-12-15,-2 0 6 16,2 0-9-16,2 0 0 16,-4 0-4-16,4 0-1 15,-2 0 0-15,0 0-2 16,0 1 2-16,2-1-6 15,-2 0 4-15,0 1-1 16,0-1 3-16,0-1 2 16,4 0 8-16,5 0-4 15,3-4-6-15,6 2 3 16,1-1-3-16,5 1 0 0,1 1 0 16,4 2 0-16,2 1-1 15,8 0 1-15,4 2-5 16,1-1 2-16,6 1 3 15,-4 1-3-15,3-1-2 16,-5-1-1-16,-3-1 3 16,-3 1 2-16,-2-1-1 15,-5-1 2-15,2 0 0 16,-2 0-1-16,-1-3 0 16,1 2 1-16,1 1 6 15,-2-1-6-15,4 1 0 16,3 0 0-16,2 0-2 15,4-1 2-15,5 1 3 16,7-2-3-16,3-1-5 0,-4 0 5 16,3 1 2-16,-4 0-2 15,-9 1 0-15,3-2 0 16,-4 0 0-16,2-2 0 16,0-1-2-16,3-1 2 15,-2-2 4-15,1-1-4 16,-3 3 2-16,-4 0-2 15,-7 2 0-15,-3 2 1 16,-8-1 0-16,-4 3-1 16,-3 0 2-16,-6 1 0 15,-3 0-4-15,-3 0 2 16,-3 1 0-16,0-1 1 16,0 0 0-16,0 0-2 0,0 0 0 15,0 0-1-15,0 0-1 16,0 1-4-16,0-2-13 15,0 1-15-15,0 1-30 16,-3 3-16-16,-3-1-105 16,-5 0-156-16</inkml:trace>
  <inkml:trace contextRef="#ctx0" brushRef="#br0" timeOffset="91024.92">6107 8818 460 0,'-2'-4'69'0,"-2"-2"21"15,3 0-17-15,-5 1 13 16,4-1-19-16,0 2 3 16,-1-1-18-16,2 5-13 15,1-4-16-15,0 3-2 16,0 1-4-16,0 0-7 0,1 0-9 15,-2 0-1 1,2 1 0-16,1 3 1 0,1-1 7 16,-1 4 3-16,9 2 0 15,1 1 7-15,2 0-7 16,4-3 0-16,2 4-6 16,3-4-1-16,2 0 4 15,4-2-7-15,-3 1-1 16,1-1 2-16,-3 0-1 15,0 1-2-15,-6 0 2 16,-2 1-1-16,-2 0 0 16,-5-1-1-16,1 2-1 15,-4-3 2-15,-1 3-1 0,-5-3 0 16,4 3 2 0,-2-1-1-16,-5-1 0 0,0 2 3 15,-2 1 0-15,-7 4 2 16,-6-1 0-16,-4 5-5 15,-5 2 0-15,-4 1 2 16,-2 1-2-16,2 3-5 16,2 1-11-16,1 2-12 15,7-3-11-15,0-2-17 16,5-1-34-16,2-1-70 16,5-6-48-16</inkml:trace>
  <inkml:trace contextRef="#ctx0" brushRef="#br0" timeOffset="91437.2">6429 9333 797 0,'3'-14'77'0,"-4"-3"22"15,-1 0-47-15,-2 5-12 16,4 3-11-16,-2 3-24 15,2 5 0-15,0 1-5 16,0 1-3-16,0 2 1 16,2 2 2-16,-2 5 3 15,3 4-1-15,0 6-1 16,-3 0-1-16,-2 6 0 16,1 0-3-16,-2 3-21 15,-2 3-16-15,0-1-40 16,2 1-83-16,2-5-65 15</inkml:trace>
  <inkml:trace contextRef="#ctx0" brushRef="#br0" timeOffset="93546.48">8171 8531 519 0,'1'-8'74'0,"1"-1"20"0,-5-2 6 15,0 2-43-15,-1 0 6 16,1 1-29-16,-2 1-9 15,1-1-6-15,-1-1-11 16,-2 4 2-16,-5-2 1 16,1-2 2-16,-3 2 0 15,-3-1 5-15,-5-2-3 16,-1 0 1-16,-1 1-6 16,-4-1 2-16,1 3-7 15,-1-3 1-15,1 4 1 16,-1 2-4-16,-2 2 2 15,-1 0-3-15,1 2 0 16,-3 2 0-16,2 2 1 0,-4 1-3 16,2 3 2-16,-1-1 2 15,0 2-3-15,3 1 2 16,-2 0-2-16,6 2 2 16,-3 2-1-16,5 2 0 15,-4 2 1-15,2 1-1 16,2 1 0-16,0 2-1 15,0 2-1-15,5 0 1 16,-2 1 0-16,4 1-1 16,6 1 1-16,-4 0 1 15,5 2-1-15,0 1 0 16,1 0 0-16,1-1 2 16,2 2-2-16,-1 1 3 15,-2-3-2-15,7 2 0 0,-3-1 2 16,3-3-1-16,1 3 1 15,2-2-3-15,0 3-1 16,3-1 4-16,-1 1-3 16,4 0 0-16,-3 0 4 15,7-4-3-15,-2 1-1 16,1-3 4-16,0-1-3 16,1-3-2-16,1 2 3 15,-2-1-2-15,2-5 1 0,0 4-2 16,2-4 3-1,-2 3-1-15,2-4-2 0,2 2 1 16,0-1 2-16,0 0 3 16,0-1-6-16,2 2 2 15,-1-2-1-15,0-4 7 16,-1 3-6-16,1-4 1 16,2-1-3-16,-1 0 0 15,-1-2 2-15,2 1 0 16,0-2-1-16,0-1 1 15,4 0 1-15,-1-1 0 16,4-2-3-16,-2 2 0 16,4-4 1-16,0 1-2 15,-1-2 3-15,-3 1-3 16,2 0 4-16,-5-2-3 0,0 2 0 16,1-2 0-16,-1 0-2 15,0-2 2-15,1 1-3 16,-1-1 3-16,1-2 0 15,-1 0-1-15,-1 0 1 16,1-2-1-16,1 0 2 16,-1-1-1-16,3-2 0 15,1-1 0-15,0-1 0 16,3-1-8-16,-6 1 8 16,3 0 0-16,3 1-2 15,-5 0-4-15,-1 1 6 16,1 1-4-16,-1-2 2 15,0 1 1-15,0 0-1 16,0-1 0-16,-3 0 2 0,1 0-1 16,-1-3-2-16,0 0 0 15,1-3 3-15,-1 0-3 16,2-4 0-16,-1 4 3 16,-1 0-3-16,0 2 3 15,-5-2-1-15,0 2 3 16,-2 1-1-16,-3-3-1 15,0 3 1-15,0-1-2 16,-2-4 1-16,0 0 0 16,1-1-2-16,-2 3 2 15,1-4 0-15,-2 1-2 0,-1 1 1 16,0-1 1-16,-3 2 0 16,2 0 0-16,-4 0-3 15,1-1 3 1,-1 1 2-16,-1-1-2 0,2 1 0 15,-4-1 0-15,1-3-1 16,-1 0 0-16,-2 0 1 16,-2 1-1-16,1 0 1 15,-2-2 3-15,0 2-2 16,-3 0-1-16,2 2 0 16,0-3 2-16,1 1-2 15,1 2 0-15,1-1-1 16,1 1 1-16,-2-2 0 15,-3 3 1-15,1-1-1 0,0 2 2 16,0 0-2-16,-1-3 0 16,-3 4 3-16,2 1-7 15,-5-3 8-15,1 4-4 16,-1-1 0-16,-3 0-2 16,5 3 2-16,-4-1 0 15,0 1 1-15,-1 3-3 16,-4 1 3-16,0 0-3 15,-4 4 4-15,-2-1-2 16,-2 2 0-16,0 1-1 16,-1 1-2-16,-2 1 1 15,2 1-7-15,-3 1-4 16,2 2-13-16,1 3-7 16,-4 2-14-16,1 6-29 0,0 4-105 15,0 5-53-15</inkml:trace>
  <inkml:trace contextRef="#ctx0" brushRef="#br0" timeOffset="96006.47">8448 8336 427 0,'-1'-4'63'0,"-2"0"-14"16,3-2-19-16,-3 2 6 16,-1 0-4-16,2 1-13 15,-1-1 6-15,0 0 16 0,0 0-7 16,-1-2-3-1,-2-1 3-15,-3 1-5 0,1 0 12 16,-1-3 3-16,-1 1-17 16,-3 0-2-16,-3-1-7 15,0 2-2-15,0 0-3 16,-4 0 4-16,0-1-2 16,-3 0-8-16,2-1 5 15,-2 1 1-15,0-2-1 16,-2-1-7-16,-1 3 6 15,-1-1-7-15,-2 0-3 16,-1 2 6-16,0-1-4 16,0 5 0-16,0-1-3 15,0 1 2-15,2 1 3 16,0 2-3-16,-1 2-2 16,3 2 0-16,-1 0 0 15,2 2 0-15,-1 1 1 0,-1-1-1 16,0 2-1-16,-2-1 1 15,2 2 1-15,0-1-1 16,1 1 0-16,1 3 0 16,0 0 0-16,4 0 0 15,-6 1 0-15,6 2-1 16,0 2 1-16,-1 0-1 16,0 3 1-16,1 1 0 15,0 0-1-15,0 3 1 16,0 3 0-16,0 0 0 0,2 0 1 15,-5 1-1 1,5 1 0-16,-1 0 1 0,1-2-1 16,-2-2 1-16,4 0-2 15,2-3 3-15,1 0-2 16,-1-2 1-16,3-1-1 16,-2 1 1-16,1 0 1 15,-1 0 1-15,1 1-1 16,3 2-2-16,-1-1 1 15,1 3 1-15,1 3 1 16,1-2 0-16,-1 3-3 16,1-3 2-16,-2 2-2 15,4-5 0-15,-1 1 4 16,0-1-4-16,4-2 1 16,0 0 0-16,-1 0 5 0,2 0-4 15,-1 1 0-15,-2 2 5 16,2-2-5-16,0 0-2 15,-1 0 2-15,4-1 1 16,0 1-3-16,-2-2 4 16,4 0-3-16,-2 0-1 15,4-1 2-15,2 1-2 16,0 0 2-16,0-1 1 16,2 0 0-16,5 1-3 15,-4 2 3-15,3-2-3 16,1 2 1-16,-1-3-1 15,0-1 0-15,2-1-1 0,0-1 1 16,1 0 0-16,2-2 4 16,-2-1-7-16,0 2 5 15,4-1-2-15,-3-2 3 16,1 2-3-16,1-2 0 16,-3 1 0-16,4-2 0 15,-2 0 0-15,0 0 2 16,1-2-2-16,0-1 0 15,2 1-1-15,-1-1 0 16,-3-2 1-16,4 1-2 16,-5-3 2-16,1 1 0 15,1-1-4-15,0 0 3 16,1-3 0-16,1 1-2 16,4-1 2-16,1-1 1 15,-3 2 0-15,0-2-1 0,-4 0 1 16,-2 1 1-16,0-1 0 15,-1 0-1-15,2 2 0 16,2-2-2-16,1 0 1 16,4-2-2-16,-2-1 2 15,1 0-3-15,3-2 4 16,1-1-1-16,-5 1-1 16,4-1-1-16,-3 0 3 15,1 1 1-15,-4-1-1 16,2 0-3-16,1-2 2 0,1 4 2 15,-1-4-1-15,2-2 0 16,0 1-1-16,0-1 1 16,-2-2 4-16,2 3-4 15,-3-2-5-15,1 0 5 16,-4 2 0-16,0 1-3 16,2 0-1-16,-3-1 4 15,3 2 0-15,-2 0-3 16,1-3 2-16,2 1-1 15,0-2 2-15,1-1 0 16,-1-2-1-16,3 1-1 16,0-1 0-16,-2 0 3 15,-1 2-1-15,-3-1 0 16,1 1 1-16,-2 0-3 16,1-1 3-16,-1 2-4 0,0-1 2 15,1 0-4-15,0 0-1 16,0 0 2-16,1-1 0 15,-2 1 3-15,-1-1 1 16,-3-1 0-16,-2 0 0 16,2 2 1-16,-2 0-1 15,-1-1 0-15,0 2 0 16,-2-1 0-16,1 0 0 16,0 0 0-16,-2-2 0 15,-1 2 0-15,0-4 2 16,3-1-1-16,-4 0-1 15,-1-2 0-15,1 0 0 0,-2 1 0 16,0-2 0-16,-2 0-3 16,2 1 4-16,0-1-1 15,-3-2 1-15,0 3-1 16,0-3 1-16,0 0 0 16,0-1-1-16,-3 0 0 15,0-3 0-15,0-1 2 16,-1 0-1-16,-1-1 1 15,-1 1 0-15,-3 0 1 16,1 0-2-16,-1 0-1 16,-1 1 1-16,-1 2 0 15,-2 2-1-15,-1-2 1 16,-1 3-1-16,1 2 1 16,0 0 1-16,3 0-2 0,-2 2 1 15,2 0 0-15,-2 1 1 16,1 1-2-16,-3-1 2 15,0-1-1-15,-3 0-1 16,0 0 1-16,-1 0-1 16,-2 1 0-16,1 2 1 15,1 0-1-15,1 2 2 16,-1-2-2-16,-1 3 0 16,1 0 1-16,-5-2-1 15,3 2 0-15,-5-1-1 16,6 2 1-16,-7 0 0 0,2 3 0 15,-4 3 0 1,0 4 0-16,-3 6-7 0,-1 4-9 16,-4 7-25-16,3 7-35 15,-2 5-105-15,3 7-142 16</inkml:trace>
  <inkml:trace contextRef="#ctx0" brushRef="#br0" timeOffset="97616.58">7874 8819 441 0,'-1'-8'135'16,"-1"-2"-13"-16,1-2-41 16,-1 1-12-16,1 3-10 15,-2-1-13-15,0 2-12 16,-3 1-10-16,-2-1-7 15,-2 2 6-15,-8 1-3 0,-4 1 4 16,-5 6-4-16,0 3-6 16,-7 5-8-16,4 5-2 15,1 4-1-15,7 4-3 16,4-2 0-16,8 0-4 16,8-1 3-16,4-2-5 15,4-6 1-15,1-1-8 16,4-2 12-16,1-6 0 15,0-3-1-15,4-4 2 16,8-4-4-16,-3-3-4 16,3-5 1-16,-2-2 7 15,-3-1 0-15,-4-1 0 16,0 0 2-16,-1 2-1 16,-5 3-1-16,-1 2 1 15,-2 4 8-15,-3 4-3 0,-1 2-2 16,-2 2-4-16,0 0-5 15,0 4 5-15,0 4 4 16,0 3 4-16,-2 3 0 16,1 6 0-16,-1 1-2 15,1 2-2-15,-2 5 1 16,1 0-4-16,2 0 4 16,-1 3-3-16,-3 0 5 15,4 2 0-15,0 1-3 16,-2-2 2-16,2-1-1 0,0-4-5 15,0-5 1 1,-1-5-3-16,1-7 6 0,0-6-3 16,0-2 3-16,0-4 9 15,1 1 5-15,-1-2-1 16,2-3-17-16,3-6 0 16,1-6 0-16,0-7-4 15,5-3-7-15,2-2 0 16,1-2-1-16,2 1-3 15,1 2 1-15,0 2-11 16,-1 5-8-16,3 8-27 16,-3 3-35-16,-2 7-86 15,-5 7-132-15</inkml:trace>
  <inkml:trace contextRef="#ctx0" brushRef="#br0" timeOffset="100016.6">8125 9140 637 0,'3'-14'157'0,"-3"1"-72"15,0-1-9-15,3 5-44 16,-3 4-15-16,0 0-6 16,1 4-6-16,-1 1 0 15,0 0-2-15,-1 1 1 16,-2-1-3-16,0 5 8 16,-5 2 19-16,-6 3-9 15,-3 6-10-15,-5 4-6 16,-1 2 8-16,4-1-9 15,1-1-1-15,6-3-1 16,1 0 1-16,6-3-3 16,2-5 4-16,1-1-4 15,1 0-2-15,2-4 3 16,2-1 2-16,0-2-1 16,6 0 8-16,2-1-5 0,3-1 0 15,9-2-1 1,2-2 0-16,2 0-2 0,1-1-5 15,-2 0-1-15,-4 0 2 16,-2 2-7-16,-1 0-13 16,-4 1 1-16,-2 3-15 15,-4 0-42-15,-1 3-36 16,-2-2-48-16,-3 4-17 16</inkml:trace>
  <inkml:trace contextRef="#ctx0" brushRef="#br0" timeOffset="100340.06">8263 9157 592 0,'-3'-10'197'16,"2"-3"-50"-16,1-2-77 15,-3 2-22-15,3 4-14 16,0 4-15-16,0 2-4 16,0 1-10-16,0 2-5 15,0 2-2-15,-1 2 2 16,-2 5 5-16,1 6-3 0,-2 6-1 16,-1 3 2-16,-1 2-1 15,0 1 2-15,1-1-8 16,0 2-1-1,0 0-28-15,-1 1-32 0,3 1-90 16,-3-3-150-16</inkml:trace>
  <inkml:trace contextRef="#ctx0" brushRef="#br0" timeOffset="126297.69">5416 5903 279 0,'-4'-3'53'16,"4"3"-48"-16,-2-2 23 15,1 2-9-15,1-1-10 16,-2 1 12-16,2 0-2 16,0-2-12-16,0 2 2 15,0-1 2-15,-4-1 1 0,4 1 3 16,0-4 0 0,0 3-7-16,-3-1 13 0,3 2-15 15,-3-2 6-15,1 3 1 16,2-3 0-16,-1 3 2 15,1-2 13-15,0 1 11 16,0-1 18-16,0 2-13 16,0-2-4-16,0 1-12 15,0 1-13-15,0 0-6 16,0 0 0-16,-3 0 0 16,3 0 1-16,0 0 11 15,0 0-6-15,0 0 3 16,0 0-7-16,0 0-5 15,0 0 1-15,3 0-5 0,-3 0 2 16,-3 0-2-16,3 3-2 16,0-1 5-16,0 4 4 15,3 0-3-15,-3 2 0 16,0 1 0-16,0 1-1 16,0 0-1-16,0-1 0 15,0 4-1-15,0-2 4 16,0 2-4-16,0-1 1 15,-3-2-1-15,3 3-1 16,0 0 4-16,-2 1-2 16,1 1-1-16,-1 2 0 15,1 0-1-15,-2 2 0 0,1 3 1 16,-1 0 0-16,-1 0 0 16,0 2-2-16,-1-2 3 15,-1 2 0-15,-1-1-2 16,3 0-2-16,0-4 1 15,0-2 0-15,2 0 2 16,1-1-2-16,-4 0 0 16,2-1 3-16,0 1-2 15,-1 1-1-15,1 0 3 16,-4-3-3-16,2 3 0 16,3 2 1-16,-2-2 1 15,-1 1 0-15,1 1-1 16,1-2 5-16,-4 4-5 15,2-1 0-15,-4-1-1 16,3 3 1-16,0-1-1 0,-1-2 2 16,-1 1 2-16,2 2-5 15,0-2 1-15,-2-1 1 16,3 0 2-16,-1 0-3 16,0-4 2-16,0 0-1 15,-1 0 0-15,2-1-2 16,-1 2 0-16,0-1 1 15,0 2 1-15,-3 2-1 16,1 1-1-16,0 2 2 16,0 1 0-16,-2 2-2 15,1 0 0-15,0-3 0 16,-1-1 1-16,1-2-1 16,-2 1 4-16,2-1-2 15,2 2-1-15,-1-3 1 0,1 1-1 16,-5 1 3-16,6-2-2 15,-1 0 0-15,0-1 0 16,0-1 0-16,3 1 0 16,-2 0 0-16,-2 1 0 15,2-2-1-15,-1 1 2 16,1-1-2-16,0-2 0 16,1 0 0-16,-1 0 1 15,-1 0 0-15,1 0 0 0,0 2-2 16,-2-1 2-1,1-1-1-15,0 2 0 0,1 0 1 16,-2 0 0-16,1 0-1 16,1 0 1-16,-2-2 0 15,4 0-1-15,-2-2 1 16,0 1-1-16,0-1 0 16,0 2-1-16,3-2 3 15,-3 0-3-15,1-1 2 16,1 0-1-16,-2-1-1 15,1 0 1-15,1-2-1 16,0 2 1-16,-1 1-1 16,-1-3 0-16,0 1 1 15,3 0 3-15,-1-2-3 0,1-1-1 16,0 1-3-16,1-3 3 16,-1 0 0-16,2 0 1 15,-2-1-1-15,0 0 6 16,0 0-5-16,0 2 1 15,-1 1-2-15,2 0 3 16,-1 0-1-16,-2-1-1 16,2 1 3-16,0 1-3 15,2-3-1-15,-2 0 0 16,-1 1 0-16,1 2 4 16,-2-3-4-16,1 2 5 15,-1 1-5-15,-1-1 2 16,3 1 2-16,-4 2-2 0,2-2-1 15,1 1 1 1,-1 0-1-16,1-2 0 0,1-1-1 16,0-1 2-16,-1-1 0 15,1 0-2-15,-2 1 1 16,2 1 3-16,0 0 1 16,-2 0-4-16,-1 5 1 15,-1-4 1-15,1 2-3 16,2-2 0-16,-1-2 1 15,2 1 0-15,0-3-1 16,3 1 0-16,-3-1 1 16,-1 1-1-16,1 1 0 15,0 0 1-15,0 2 0 0,-4-1-1 16,3 1 0-16,1-1 0 16,0 0 0-16,-1-1 0 15,3-3 0 1,-2 1-3-16,1-2 3 0,2 1 2 15,0-1-2-15,0-1 1 16,2 1-1-16,-2 0 2 16,0 0-4-16,0-2 3 15,1 2-2-15,-1 0 0 16,2 0-13-16,-2 0-29 16,1 0-10-16,-1 2-36 15,4 1-3-15,2-1-230 16</inkml:trace>
  <inkml:trace contextRef="#ctx0" brushRef="#br0" timeOffset="127477.27">5027 6953 565 0,'-2'-8'146'0,"-11"-13"-47"16,9 17-33-16,4 3 9 16,-2-1-53-16,4 2-21 15,-4-1 7-15,2-1 0 16,0 4-4-16,0-2 9 16,0 0 7-16,0-2 4 0,-1 4 4 15,1-4 2-15,-2 0-8 16,2 2-13-16,-1-1-2 15,1-1 2-15,-2 2-6 16,2-2 2-16,-1 2-3 16,1 2 3-16,0-2-3 15,0 0 2-15,0 0 1 16,0 0-1-16,0 0-3 16,0 0-1-16,0 0 0 15,0 0 0-15,-2 2 0 16,2 1 0-16,-3 3 5 15,-1 3-1-15,2 6 0 0,-1 3-4 16,0 1 5-16,1 0 0 16,4 1-3-16,-2 0 2 15,3-1 0-15,-3 1 0 16,3 0-1-16,2 1 1 16,-2-4-2-16,-2 2 1 15,2-2-1-15,-1 0 1 16,1 0-2-16,-2 3 1 15,2-4 2-15,0 1-4 16,0-3 0-16,-2-2 0 16,2-2-1-16,0-2 0 15,0-4 1-15,0-1 1 16,-1-1 1-16,1 0 5 0,2-2 4 16,2 1-2-1,0 1-1-15,1-4-4 0,6-1 2 16,-1 1-5-16,0-4 3 15,5 0-1-15,1-2-1 16,1-1-2-16,2-3-1 16,2-1 1-16,-2-1 0 15,1-1 5-15,-1-1-5 16,-3 2 0-16,-2-1 1 16,1 2-4-16,-8 3 3 15,-1 2-10-15,-1 2-17 16,-4 4-5-16,-1 1-11 15,-3-1-12-15,0 5 9 16,0 2-16-16,0 5-126 0,-3 2-97 16</inkml:trace>
  <inkml:trace contextRef="#ctx0" brushRef="#br0" timeOffset="128089.54">5622 7025 567 0,'1'-7'151'0,"1"2"-44"16,-4-2-24-16,2 3-23 16,-1 1-20-16,1 1-12 15,-2 1 1-15,2 1-3 16,-1 0-10-16,1-1 7 16,0 1 2-16,0 0-4 15,0 0 1-15,0 0-6 0,0 0-2 16,-3-1 5-1,3 1-8-15,0 0-4 0,0 0-4 16,0 1-2-16,0-1 0 16,0 0-1-16,0 0-1 15,0 0 1-15,3-1-1 16,-6 2-2-16,3 1 1 16,0 5 2-16,-1 4 5 15,-2 5-1-15,3 3-4 16,-3 2 3-16,1 1-1 15,1 2-1-15,-1 0 0 16,2 1-1-16,-2 1 1 16,2 0 0-16,2 1-1 15,-2-1 0-15,-2-1 2 0,2 1-2 16,0-3 0 0,-1-4-3-16,1-2-3 0,0-3-11 15,0-2-3-15,0-4-9 16,-1 1-2-16,1-4-1 15,0 1-37-15,-2-2-43 16,-1 2-204-16</inkml:trace>
  <inkml:trace contextRef="#ctx0" brushRef="#br0" timeOffset="138436.97">18279 1428 518 0,'2'-3'91'0,"-1"0"5"16,2 0-21-16,-1-2-23 16,0 5-14-16,-1-2 6 15,-1 1-13-15,0 1-5 0,0 0-2 16,0 0-16-16,0 0 7 16,2 0-5-16,-2 0 4 15,0 0-10-15,6 1 9 16,4 1-1-16,4-2-7 15,14 0 0-15,6 0-2 16,8 0-2-16,10 0 6 16,3-2-7-16,0 1 0 15,-3-1 0-15,-10 1-4 16,-10-1 2-16,-13 1-9 16,-9-2-5-16,-5 3-21 15,-7 0-96-15,-1 3 42 16,-7 3-71-16,-8 2-155 0</inkml:trace>
  <inkml:trace contextRef="#ctx0" brushRef="#br0" timeOffset="138678.49">18369 1553 526 0,'-13'4'152'16,"7"-1"-88"-16,3-3 15 15,3-1-23-15,0 1-14 16,1 1-25-16,3 1 13 16,4 0 2-16,8 1-14 0,7 0-8 15,8 1-10 1,8 1 6-16,6 0-6 0,1-3-12 16,-1 2-31-16,-5 0-82 15,-9 3-51-15,-10-2-71 16</inkml:trace>
  <inkml:trace contextRef="#ctx0" brushRef="#br0" timeOffset="147594.76">7804 9610 171 0,'-10'-5'12'0,"-1"0"-12"16,1-2-4-16</inkml:trace>
  <inkml:trace contextRef="#ctx0" brushRef="#br0" timeOffset="149345.31">4632 8303 220 0,'1'-2'233'0,"-1"-2"-188"16,0-2-29-16,0 1 28 16,0 1-25-16,0 1-11 15,2 0-5-15,-1 1-2 16,1 0 5-16,-2 0-2 16,3-1-3-16,-2 1 1 15,-1 0 1-15,0 2 5 0,0 0 9 16,0 0-9-16,-1 2-1 15,1-2 0-15,0 1 4 16,0-1-7-16,0 0 6 16,0 0 23-16,0 0 10 15,0 0 5-15,-3-1-11 16,3-2-9-16,-2 1 4 16,1-4 22-16,-4 2-33 15,1-1 10-15,-1 0-10 16,-2 1-1-16,1 0-2 15,0 0-9-15,1 2 6 16,1-1 0-16,-1-1-6 0,0 1-2 16,0 1-1-16,-1-1-5 15,0 0 1-15,-2 1 6 16,0 0 2-16,0 1-7 16,1-1-2-16,-1 2 8 15,-1 0-9-15,2 0 3 16,1-2 2-16,-2 2-1 15,1 0-2-15,-2 0 2 16,3-2-4-16,-1 1 2 16,-1-1 1-16,-1-1-2 15,-1 2 1-15,-2-1 0 16,4 0 0-16,-1 1-2 16,-1-2 3-16,0 3-1 15,-1-3 0-15,1 2-2 16,-2-1 2-16,1 2-1 0,-2-2 1 15,1 2-3-15,1 2 2 16,1 0-1-16,1-1 1 16,1 2-1-16,-2 0 0 15,2-1 1-15,0-2-2 16,-1 1 2-16,0-1-1 16,-2 2 2-16,0-1-2 15,-3 1 0-15,2 1 1 16,-4 0-1-16,2 2 1 15,-1-1-1-15,4 2-1 16,2-2 1-16,3 2-1 16,0-2 1-16,1 0-1 0,2 0 1 15,0 0 0 1,3 1-1-16,-2-1 1 0,1 0-3 16,-1 0-1-16,-2 2-7 15,1-2 0-15,0 5-8 16,-3 0-8-16,-1 0-12 15,-5 3-17-15,3-1-35 16,3 0-71-16,-2-1-63 16</inkml:trace>
  <inkml:trace contextRef="#ctx0" brushRef="#br0" timeOffset="151057.21">4191 8100 298 0,'-7'2'18'0,"1"0"9"0,2-2-5 16,-1 6 1-16,1-2 0 16,-2 0 19-16,3 2-2 15,-3-2-9-15,6-1-6 16,-2-1-2-16,0-2-5 15,1 2 4-15,0-2 0 16,-1 0 14-16,1-2 10 16,-1 2-11-16,2-1-1 15,-2 0 7-15,2 1-3 16,0 0 6-16,0 0-5 16,0 0-12-16,0-2-7 15,-1 2-4-15,1-1 4 0,0 1 0 16,0 0 1-16,0-2-1 15,1 2-3-15,-2-2-5 16,1 2 5-16,0-3-9 16,-1-3-3-16,-1 1 9 15,2-3-6-15,-1-1-4 16,1 0 4-16,1-1 1 16,-1 0-3-16,2 2 1 15,0-3-3-15,0-2-2 16,1 3 6-16,0-3-4 15,0 0 4-15,-1 3-4 16,-2-4-1-16,3 0-2 16,-3 1 5-16,3 0-4 0,0-2 0 15,1 1 0-15,-1-2-1 16,0-1 2-16,2 0 1 16,-1 0-2-16,1-2 2 15,-2 1-2-15,4-3-2 16,-1 0-2-16,0-1 2 15,0 0 4-15,-1 0-4 16,2 2 0-16,-1 0 3 16,-2 0-3-16,0-1 1 15,1 1 2-15,0 0-2 16,-2 0-1-16,4 1 0 0,-4-1 1 16,2-1-1-1,-3 1 1-15,2 0-1 0,-1-2 0 16,0 1 0-16,2-3 0 15,-2 2 2-15,-1 1-3 16,4 0 2-16,-3 1-2 16,0 0 2-16,0 3 2 15,0-4-3-15,-1 1-3 16,5-1 3-16,-4-1 1 16,0 0 1-16,1-2-2 15,-1 2-4-15,2-3 3 16,0 2 1-16,3 1 0 15,-2-3 0-15,0 4 1 16,0 1 0-16,-2-1 0 0,0 4-1 16,1 0 2-16,0 0-2 15,-2 0 1-15,3 1-2 16,0 0 1-16,-1-1 0 16,2 1 0-16,0-2 0 15,-1-1 0-15,2-2-2 16,4-1 3-16,-3 0-1 15,1-1 0-15,2 1 1 16,-3 1-1-16,2 1 1 16,-1 3 0-16,-4 0-1 15,1 0 0-15,1 0 0 16,1-1-1-16,-3-2 2 0,4-1 0 16,-1 0-1-1,0-1 0-15,2 0-1 0,0 1 1 16,-2-1 0-16,2 3 0 15,-1 2 0-15,-4 2 1 16,0-1-1-16,0 3 0 16,-4 0 0-16,6 0 1 15,-2-1-1-15,0-2 0 16,-1 1 0-16,4-2 0 16,0 3-1-16,-1-1 0 15,0 3 0-15,0-2 1 16,-1 3 0-16,2 2 0 15,-1 0 0-15,-2 1-1 0,1 0 0 16,-3 3 1 0,1-3 0-16,1 2 0 0,3-1-1 15,0 0 0-15,0-2 1 16,1 1 0-16,-1 1 0 16,0 0 0-16,0-1 0 15,3 1 1-15,-3-2-1 16,-3 1 1-16,6-1-2 15,0-3 1-15,-3 3 0 16,0-2 0-16,4 0 2 16,-2 0-1-16,-1 2-1 15,-1-2 0-15,-3 3 0 16,2 0 0-16,-1 2 0 16,-3-2-1-16,1 0 1 15,1-1 0-15,1 1 0 0,2-1 1 16,0 0-1-16,0-2 0 15,1 1 0-15,-1-1 0 16,-1 4 0-16,1-1 0 16,-2 3 0-16,-3 1-1 15,0 1 0-15,-3 3-6 16,-1 0-22-16,0 1-19 16,0 3 1-16,2 3 18 15,-2 5-54-15,-3 8-103 16,-2 9-156-16</inkml:trace>
  <inkml:trace contextRef="#ctx0" brushRef="#br0" timeOffset="152165.06">4277 6827 523 0,'0'-5'60'16,"0"1"25"-16,0-2-8 15,0-3-23-15,0 5-1 16,0-1-30-16,3-1 34 15,-1 4-13-15,-2 0-9 16,2 0-3-16,-2 0-2 16,-2 1-3-16,2-1-1 15,0-1-3-15,0 3 0 16,0 0-10-16,0-3-3 0,0 3 0 16,0-1-3-1,2 0 2-15,-1-1-5 0,1-2-1 16,1-2 1-16,3-1 5 15,0 0-3-15,2-3-5 16,0 1 3-16,1-2-4 16,1-3 0-16,4 1 2 15,1-3 0-15,0-1-2 16,3 2 0-16,-2 1 0 16,-2-1 0-16,1 3 1 15,-3 2-1-15,-2 1 0 16,-4 2 0-16,-3 4-1 15,3 0-1-15,-6 2-1 16,0 1-1-16,0 0 1 16,0 1 1-16,0-1 2 0,0 2-2 15,0-1 1-15,0 2 0 16,3 1 1-16,0 2 0 16,0 3 1-16,3 0-1 15,-2 1 0-15,1 2 2 16,-2 1-2-16,3 1 2 15,-2 0 1-15,1 1 0 16,-1 1-1-16,2-1-1 16,-1 0 1-16,-1-1 0 15,1-2-1-15,1 2-1 16,-1 0 2-16,0-3-2 0,0 3 0 16,2-3-1-1,1-2 2-15,-1 1-1 16,-1 0 1-16,-4-3-1 0,2 0 0 15,0-2-1-15,1 12 0 16,-5-15-6-16,0 0-8 16,0-1-3-16,0 2-2 15,0 1-3-15,0 3-1 16,0 0-13-16,0 1-20 16,0 0-38-16,0 0-64 15,0 0-115-15</inkml:trace>
  <inkml:trace contextRef="#ctx0" brushRef="#br0" timeOffset="154303.37">4046 6754 362 0,'-5'-2'77'0,"-1"-1"-16"15,0 0 0-15,0 2-27 16,-1-1 0-16,2 2 10 15,-4 0 16-15,2 2-14 16,-2 0 0-16,-3 1-10 16,3 1-2-16,0 1 2 15,3 2-9-15,-4 1-10 16,4-2 2-16,-2 4-7 16,2 0 6-16,-3 2-5 15,5-2-5-15,1 2-1 16,0-2-1-16,4-1-4 0,1 1 8 15,2-1-6 1,3 1-1-16,1-2 8 0,4-3-3 16,3 0-3-1,0-2 2-15,6-3 0 0,0-3-7 16,0-2 1-16,-1-1 1 16,-3-1 1-16,-1-2-2 15,-2-3-1-15,-1 0 4 16,-1-2-1-16,1-1-3 15,-2-3-1-15,-2-2 1 16,1-3-1-16,-7 2-2 16,-2-1 3-16,-3 0-3 15,-4 4-4-15,0 2-4 16,1 5 0-16,-2 3-12 0,-1 7-13 16,-3 6-10-16,-6 6-52 15,1 7-47-15,-2 10-56 16</inkml:trace>
  <inkml:trace contextRef="#ctx0" brushRef="#br0" timeOffset="161870.41">9357 5409 350 0,'3'-5'30'0,"1"1"-22"16,1-1 0-16,1 0-6 15,4 1-2-15,-1 0-5 16,0 0-14-16,-3 1-1 15,0 3 20-15,-4 0 0 16,0-2 3-16,-2-1 21 16,0 2 1-16,-2-2 62 15,0 0-19-15,-1 1-36 16,-4-1 7-16,2 0 16 0,-1 0 7 16,2 1-23-16,-2 1-1 15,2 1-6 1,-1 0 12-16,5 0-6 0,0-3-9 15,-2 3-3-15,1-2-9 16,1 0 5-16,-2-1 5 16,1-1-1-16,-1 0 4 15,2 0-13-15,-1-3 1 16,1 3 2-16,1-2-8 16,-1 0-1-16,2-1-1 15,-1 1-6-15,4-1 0 16,0-1-4-16,5-2 1 0,3 1 0 15,5-3 2 1,2-1-2-16,5 1 0 0,5-3-1 16,1 3 3-1,2-2-1-15,4-2-1 0,-1 2-1 16,1 1 3-16,1 1-1 16,3 0-3-16,-4 2 1 15,-1 3 0-15,-3 0 0 16,-1 1 1-16,-4 2 0 15,0 1-1-15,0 1 0 16,2 0 0-16,-1 1 0 16,0-1 2-16,1 2-2 15,-1 0-1-15,-3 2 1 16,1-1 0-16,-4 3-1 0,-1-1-1 16,-1-2 0-16,-1 4 2 15,0-1 0-15,-1 3 0 16,0-1 0-16,-3 2-1 15,-1-2 2-15,0 0-2 16,-3 2 2-16,1 1-2 16,-2-2-1-16,-4 2 1 15,1 3 0-15,-1-1 1 16,-3 0-3-16,-1 0 3 16,0 1 2-16,-1 0-2 15,-2-2-2-15,3 3 2 16,-3 0 3-16,0-1-3 15,0 1 0-15,-3-1-1 16,3 0 2-16,-3 2-2 16,0 2 2-16,-2-2 0 0,-1 2 1 15,-2-1-1-15,0 2 2 16,-1 0-3-16,-1-1 2 16,1 1-2-16,-2-3 1 15,1 0 2-15,-1 2-1 16,2-4-2-16,-2 2 3 15,-1 0-2-15,1 0 2 16,-2 0-3-16,-1-2 4 16,1-1-4-16,1 0 4 15,-1-1 2-15,-1 1-6 16,-2-2 6-16,2 1-1 16,-3 0-2-16,0 0-1 0,-1 0-1 15,2 1 5-15,-1-1-4 16,1-1 1-16,-2 2-1 15,1-1 1-15,0 2 0 16,-1 0 0-16,3-1-2 16,-1-1 2-16,0-2 1 15,-1 1-3-15,0-3 2 16,1 1 0-16,-1 0-2 16,3-1 0-16,1-2-1 15,0 0 3-15,3 1 0 16,-2-1-3-16,0-1 1 15,0 2 2-15,-1 0-1 16,2-1-1-16,-1-1 1 0,3 0 1 16,3 2-1-16,0-2 0 15,0-2 1-15,0 1 0 16,-2 1 0-16,3-3-3 16,2 1 0-16,1-1 1 15,1 0 0-15,1 0 0 16,-2 0-2-16,2 0 1 15,-1 0 0-15,1 0 0 16,0 0 2-16,-3 1-2 16,0 0-5-16,-3-1-1 15,0 2-1-15,-3 1 0 16,4 1-1-16,-5-3-3 16,3 4 7-16,-1-1-1 0,1-1-7 15,-2-1 8-15,4 0-8 16,2 1-1-16,0-3 2 15,0 3-6-15,-1-2-3 16,-1 1-3-16,2-1-13 16,1-1-37-16,2 0-46 15,2 0-212-15</inkml:trace>
  <inkml:trace contextRef="#ctx0" brushRef="#br0" timeOffset="162613.79">9751 5651 620 0,'-2'-2'145'0,"1"-1"-47"16,-1 1-9-16,-2 1-53 16,4 1-16-16,0 0-2 15,0 0-2-15,0 0-4 16,0 0-4-16,0 0-5 16,-2 1 0-16,-1 1 9 15,-3 6-2-15,-1 1 3 16,-5 2 6-16,0 3-13 0,-6 5 3 15,3 0 2 1,-1 2-10-16,1 4 8 0,-3 2-6 16,4-4 1-16,-3 0 4 15,5-1-8-15,-1-3 4 16,3-2-2-16,4-3 0 16,0 0-2-16,4-4 3 15,1 0-2-15,2 0 8 16,1-1-4-16,1 1 1 15,2 0-1-15,2-3 7 16,5 3-4-16,2-3-6 16,5 0 3-16,4-2-3 15,2 0-2-15,8-2 2 16,0-1-2-16,-5-2 0 0,3 0 1 16,-6 0 1-16,-1-2-2 15,-4-1-3-15,-4 0 0 16,-1 0-7-16,-3 2-4 15,-3 1-12-15,0 0-9 16,-5 0-20-16,1 2-22 16,-4 3-69-16,4 0-145 15</inkml:trace>
  <inkml:trace contextRef="#ctx0" brushRef="#br0" timeOffset="163917.53">10705 4981 534 0,'2'-5'76'0,"-1"2"50"16,-1-1-36-16,0-1-20 16,-1 3-26-16,1 1-16 15,-2 1-6-15,2 0-3 16,0 1-11-16,-1-1 4 15,1 0 0-15,0 2-2 16,-3 3 12-16,-3 0 1 16,-2 5-4-16,-2 1-5 15,1 2 3-15,1 1-4 16,1 1-3-16,3-1-5 0,1 2-3 16,-1-1 7-1,4 1-5-15,2 1 2 0,0-1 1 16,2-1-2-16,3-1-3 15,-2 0 5-15,4-1-5 16,-1-4 5-16,2 0-1 16,-1-1-1-16,1 0 2 15,1-4 1-15,-4 1-8 16,4-2 7-16,-2 2-6 16,2-3 0-16,0-1 3 15,1-1-1-15,0-1 0 16,1-1-2-16,-1 1 2 15,0-3-1-15,1 1-2 0,-4 1 2 16,1-1-2 0,0-1 3-16,-1 1 4 0,-3-2-6 15,1 0 0-15,-2 0-1 16,2-2 5-16,-1 2-4 16,0-2 0-16,0-2-1 15,1 2 1-15,-2-1 3 16,-2-2-4-16,1-2-3 15,-3 3 3-15,1-2 0 16,0 0 2-16,-2 0-1 16,-2 3-1-16,-1-1 1 15,2 1-1-15,-2 1 0 16,0 1-2-16,0-3 2 16,1 3 1-16,-2-1 1 0,1 0-2 15,-1 1 1-15,1 3-1 16,0-4-1-16,0 2 1 15,-2 0-1-15,2 0 1 16,-1-1-4-16,-2 0 4 16,0 1-1-16,0-1 5 15,-2 0-4-15,1 1 2 16,3 2-2-16,-2-1 0 16,1 0-4-16,0 1 3 15,-3-2 0-15,0 2 0 16,1 1 1-16,-2-1-7 15,-3 3 4-15,1 0-2 16,-1 2-7-16,-1 1 7 0,-2 0-11 16,0 3 4-16,2 2-5 15,-4 0-7-15,4 1 5 16,-2 1-12-16,0 0-18 16,0 0-36-16,3 4-125 15,-3-5-179-15</inkml:trace>
  <inkml:trace contextRef="#ctx0" brushRef="#br0" timeOffset="169743.8">9015 8852 207 0,'-10'-4'53'16,"-1"3"-27"-16,-2 0-16 15,1-1-8-15,-3 4 0 16,2 0-2-16,-3 3-1 16,2-1-1-16,3 2 0 15,0 0-6-15,3-1-38 16,2-2 7-16,3 0 22 16,2-2 17-16,-1 1 13 15,-3-2-8-15,5 0 5 16,-1-2 24-16,-2 2-8 0,0-1-13 15,0 1-3-15,-1 0 8 16,-1 1 7-16,1-1 0 16,-3 0 9-16,4 2 20 15,0-1-13-15,0-1-9 16,1 0-4-16,-1 2-8 16,3-2 2-16,-3 0 10 15,0 0 22-15,0 0 7 16,-3 0-3-16,2 0-19 15,1 0-5-15,0 0 24 16,0 0-16-16,3 0-12 16,0 0-1-16,0 0-5 15,1 0-4-15,-1 0-6 16,3 0-2-16,0-3 0 16,6-2 1-16,3-1-9 0,7-5 5 15,2 0-8-15,6 0 8 16,5-2-5-16,-1-2-1 15,2 5 0-15,4-4 2 16,-1 1-5-16,-2 2 0 16,0 1 2-16,2 0-2 15,-1 2 2-15,0 0-1 16,-2 3-1-16,-3 1-2 16,-5-1 2-16,-2 3 0 15,-1 2-1-15,-3 0 1 16,-1 1-1-16,-1 2 1 15,2 3-1-15,-3-3 4 0,1 5-3 16,1-1 0-16,1 0-1 16,-4 1 1-16,2 3 0 15,0-4 0-15,0 3 0 16,-4-1 3-16,2 1-7 16,-4 0 4-16,-1 1-2 15,-1 2 3-15,-3-1-2 16,0 1 2-16,-2 1-3 15,1 1 4-15,1-1-2 16,-3 1 0-16,0 2 1 16,-2 0 0-16,-1 0 2 15,0 0 1-15,-1 3-2 16,1-2 0-16,-3 1 0 0,-2 1-1 16,-2-3 5-1,4 2-3-15,-4-3 0 0,0 1-1 16,-1 0 7-16,-1 0-9 15,-4 1 9-15,-1-1-5 16,2-3-1-16,-6 3 1 16,4 0-4-16,-2-2 2 15,-1-1 1-15,0-2 1 16,2-2-3-16,-3 0 1 16,3-3 1-16,-1 0-3 15,2 0 3-15,-1-2 2 16,2 2-4-16,-2-3 3 0,0-1 1 15,-1 0 3-15,2 0-7 16,-2-3 3-16,1 4-3 16,-3-1 3-16,1-1-3 15,0 0 1-15,-1 0-1 16,3 1 2-16,-1-2 3 16,-1 1-6-16,1-2 7 15,-1 0-2-15,-2 0-5 16,5 2 7-16,-2-4-6 15,1 2 2-15,0-3 0 16,0 3-1-16,0-3 1 16,3 2-1-16,-1-2-4 15,1 2 6-15,-3 0-6 0,3-2 3 16,-5-1-1 0,4 4 2-16,-4-3-1 0,3 0-1 15,3 2 1-15,0-2 0 16,2 1 1-16,3 1-1 15,-4-1-1-15,5 0 0 16,0 2 0-16,-1-3 1 16,0 1 0-16,-2 1-1 15,3-1 0-15,1 1 0 16,-1-2 0-16,2 2 0 16,0-1 1-16,1 2-1 15,1 0 0-15,1 0 0 16,-2 0 0-16,1 0 0 15,1-2-1-15,-3-1 0 0,3 3 1 16,-4-2-3 0,1 1-1-16,-2-1 0 0,1 1 4 15,-1-1-5-15,-1 1-1 16,3 1 1-16,-3 0-1 16,5 0 1-16,-1 0-3 15,2 0-5-15,0 0-2 16,0 0-4-16,0 0-1 15,0 0-3-15,0 0-10 16,0 0-30-16,0 0-13 16,0 4-49-16,2 1-111 15,-1 2-228-15</inkml:trace>
  <inkml:trace contextRef="#ctx0" brushRef="#br0" timeOffset="170486.41">9085 9148 538 0,'0'-4'61'0,"-3"0"48"15,0-2-1-15,-1 1-20 16,3 4-28-16,-2-1-27 16,3 2-11-16,-2 0-3 15,2 0-5-15,-1-2 0 16,1 2 1-16,0 0 2 15,-2-1-7-15,2 1 4 16,-1 3-8-16,-4-1 0 16,-4-1-6-16,-1 5 5 15,-5 2 3-15,-6 1-3 0,1 4 1 16,-5-1-4 0,-3 4-1-16,-2-1 4 0,0 2-2 15,3-2-3-15,2 0 0 16,4-2 0-16,5 1 1 15,-1-2-1-15,4 1 1 16,1-4-1-16,5 1-1 16,-1-2 1-16,5-3-1 15,0 2 0-15,1-2-2 16,1 0 2-16,1-3-2 16,0 1 1-16,3 0 2 15,-2 0 2-15,4 2 3 16,1 1 1-16,3-1-4 15,1 2 2-15,2 2-1 0,3-2 0 16,0 1-3 0,3 1 6-16,-1 3-6 0,-1-2 1 15,0 3-2-15,-1 1 2 16,-1 0-1-16,-1-1 1 16,-1 2 1-16,-1-4-3 15,2-1 1-15,-1 2 0 16,-2-3-3-16,5-1 0 15,0-4-19-15,-2 1-15 16,-1 0-8-16,3-2-42 16,-3-1-70-16,2 0-89 15</inkml:trace>
  <inkml:trace contextRef="#ctx0" brushRef="#br0" timeOffset="171205.19">9727 9388 591 0,'-2'-6'109'0,"1"-1"18"16,-2-1-16-16,1-3-41 16,1 4-21-16,1-1-13 15,-2 3-2-15,2 2-7 16,0 0-15-16,0 2-4 16,0 1-8-16,2 0 1 15,-2 1-2-15,0 2 2 16,0 3 11-16,0 5 0 0,0 3 1 15,-2 3 5 1,0 2-16-16,2 3 7 0,-2 0-5 16,1 1-2-16,-2 1-1 15,3-1-1-15,0 0 1 16,3 1-1-16,-3-4-1 16,1-3-9-16,1 0-9 15,0-1-8-15,0-4-11 16,1 1-25-16,0-1-34 15,1-3-142-15,2-1-147 16</inkml:trace>
  <inkml:trace contextRef="#ctx0" brushRef="#br0" timeOffset="190539.02">5139 8361 478 0,'-2'0'47'0,"-1"0"-25"16,-1-3-5-16,1 3-12 15,3 0-5-15,0 0 2 16,0 0 5-16,0 0 19 0,0 0 24 16,0 0-7-1,-3 0-4-15,3 0-5 0,0 0 2 16,0 0-7-16,0-2-7 16,0 2-2-16,0 0 4 15,0 0-10-15,3 0-5 16,-3 0 1-16,0 0 1 15,0 0 16-15,0 0 0 16,-3 0 1-16,6 0-9 16,-3-1-5-16,0 1 3 15,0 0-5-15,0 0-4 16,0-2 1-16,0 2-6 16,0 0-1-16,3 0 0 15,0-1-1-15,1-2 3 16,4-1 0-16,1-3-2 0,2 1 1 15,0 1-1-15,-2 0 0 16,0 1 1-16,-5 3-1 16,2-3 2-16,0 1-1 15,2-1-1-15,1-1-1 16,0 0 1-16,1-1 1 16,3-1-3-16,-1-2 1 15,2 1 1-15,-4 2 0 16,1-2 0-16,-1 1-1 15,-2 2-1-15,-1 0 2 16,1-1 1-16,2 1-3 16,-1-3 1-16,0 3-1 15,1-2 3-15,1 2-2 16,-2-1-1-16,1-1 2 0,-1 0-2 16,0 1 1-16,0-2-1 15,1 1 1-15,-2 2 1 16,1 0-1-16,2-3 0 15,-1 1 1-15,-1-2-1 16,2 2 3-16,-1 0-1 16,2-1-2-16,-2 1 1 15,-2 0 2-15,4 0-3 16,-2 1 0-16,-2-1-1 16,0 2 0-16,1-1 0 15,2 0 1-15,-2 1 0 0,1-1 0 16,-1 2-1-1,0-1 0-15,3-3 0 0,-3 3 0 16,1-1 0 0,-2 0 0-16,5 0 1 0,-4 1 0 15,4 1-1-15,-2-4 0 16,-1 4 1-16,1-1-2 16,-1 1 1-16,-1-2 0 15,0 2 1-15,0 0-1 16,0 0-2-16,0-1 2 15,1 1 2-15,-2 0-1 16,-1 0-1-16,2 1 0 0,-1-1 0 16,1 1 0-1,0-2 0-15,3 0 1 0,-2-2-1 16,4 2-1 0,-1-1 1-16,3-4 0 0,-1 2 1 15,0-1-2-15,0 2 2 16,0-3-2-16,0 4 2 15,0-2-1-15,-4-1 0 16,3 0 0-16,1 1 0 16,-1-1 1-16,-1 2-1 15,-1 0 0-15,4-2-2 16,-2 0 2-16,-1 2 0 16,2-1 0-16,-3 0 2 15,3 0 0-15,-3 2-1 16,3-4-1-16,-2 0 0 0,5 2-1 15,-1-1 1-15,0-1 0 16,3 0 2-16,-4 1-1 16,2 1-1-16,-1-1 0 15,0 0 0-15,-3 1 0 16,4 0 1-16,-3-4-1 16,4 3 1-16,0-2 0 15,-1-2 1-15,0 3-2 16,3-3 3-16,-4 2-4 15,2 2 2-15,-3-2-1 16,1 3 1-16,-5-1 0 16,1 2-1-16,-1-2 0 15,-1 1 4-15,5-1-1 16,-2 0-3-16,6-2-2 0,1 2 1 16,0-3 2-16,0 3 0 15,0-4 1-15,1 1 2 16,-4-1-4-16,4 1 1 15,-1-2-2-15,-1 2 4 16,-1-1 0-16,-1-1-3 16,-1 2 0-16,0 1 0 15,1 0 0-15,-2 2 1 16,-2-2 1-16,2 2-2 16,-2 0 0-16,-1 1 3 15,0-2-3-15,0 2 0 0,3-1-2 16,-2-2 2-16,0 0 2 15,-1 2 0 1,1-3-2-16,0 3 0 16,-3 0 0-16,0 1 0 0,-2-2 1 15,6 0 0-15,-5 3-2 16,1-3 2-16,2 1-1 16,-4 1 0-16,-1 1 0 15,2-2-1-15,-1 2 1 16,0-1 0-16,1-2 0 15,1 3 0-15,-1-2 1 16,0 2-1-16,0 0 0 0,-4-2 0 16,1 3 1-1,2-1-1-15,-2-1 0 0,1-2 0 16,1 1 0 0,0 1 0-16,-2-1 1 0,1 0-1 15,2 1 0-15,-4 1 0 16,5 0 0-16,-1-1 0 15,-1 0-1-15,0 1 1 16,0 0-1-16,0 2 1 16,-2-1 0-16,-1 0 0 15,2 1 1-15,0-1-1 16,0 0 1-16,3-1-1 16,-1 0 0-16,0 0-1 15,1 0 1-15,2-1 1 16,-1 1-1-16,1 0-1 0,-2-1 1 15,3 2 0-15,-1 0 0 16,-1-1-1-16,0 3 1 16,-3-1-1-16,-5 2 1 15,2 0 0-15,-1 1 0 16,0 0-1-16,-2 1 0 16,1-1-1-16,0 1 3 15,-1 0-2-15,3-2 2 16,-1 1-1-16,-3 2 0 15,4 0 0-15,-4-3-2 16,-2 3 5-16,3 0-3 16,0-2 1-16,0-1-1 0,0 1 0 15,0 1-1 1,-2 0 2-16,1 1-1 0,-1-2 0 16,-1 2-2-16,0 0 2 15,0 2 3-15,0-2-3 16,0-2-4-16,-1 2 4 15,1 0 0-15,0 0-1 16,0-1-7-16,0 1 5 16,0 0 2-16,0 0-1 15,-2 1-14-15,2-1-20 16,-4 4 3-16,-1 3 12 16,-4 5-55-16,-10 2-69 15,-5 8-151-15</inkml:trace>
  <inkml:trace contextRef="#ctx0" brushRef="#br0" timeOffset="191666.34">6602 7328 588 0,'0'-4'126'0,"0"-2"-24"16,0-1-5-16,0 1-34 15,-2 3-31-15,2 3 0 16,-1-3-2-16,1 3-1 0,0 0-3 16,-3 0-7-16,3 0-3 15,0 0-6-15,0 0-4 16,0 3-6-16,-2-3 6 15,-1 2-3-15,-4 5 8 16,-2 7-6-16,-3 6-1 16,-6 6 4-16,-2 3-5 15,0 0 3-15,-4 0-3 16,0 0 3-16,1 1-5 16,0-4 2-16,2-2 0 15,2-2 0-15,2-3-6 16,0-2 5-16,3-2-2 15,-1-1 0-15,5-3 1 0,2-5-1 16,2 1 1-16,2-3-1 16,4-3 0-16,0 1-2 15,0-2 2-15,0 0-3 16,0 0-2-16,0 0 0 16,3 0 5-16,3 1 1 15,-2 2 0-15,4 1 2 16,1-1 0-16,4 1-3 15,1-1 5-15,4 0-4 16,1-1-1-16,2 1 2 16,1 1-1-16,2 1-1 0,-5 0 0 15,1 2-3-15,-5-2 3 16,1 2 0-16,-2 1 0 16,2-2 0-16,-4 0 0 15,1-1 1-15,-1 1-1 16,1-2 0-16,-2-1-1 15,0-2-3-15,0 2-7 16,0-1 5-16,0 0-10 16,3 1 1-16,0 1-6 15,3 1-3-15,-2-3 3 16,2 4-12-16,-2-5-16 16,-2 2-26-16,-4 2-112 15,-3 0-85-15</inkml:trace>
  <inkml:trace contextRef="#ctx0" brushRef="#br0" timeOffset="193951.54">6455 6782 579 0,'-1'-5'110'16,"-3"-1"-29"-16,0 1 16 0,2 2-43 16,2 0-31-1,0 3 4-15,0 0-5 0,-2 0 1 16,2 0-7-16,0 0-4 16,-1 0-5-16,1 2-2 15,0-1 12-15,0 5 0 16,0 2 0-16,0 1-10 15,1 7-1-15,2-1 5 16,-2 0-4-16,1 2-4 16,1 2 9-16,-1-1-6 15,-1 0-4-15,-1 0-2 16,0-1 1-16,1 1 1 16,1-1-2-16,0-2 0 15,-1-1-1-15,1 0-6 16,1 0-26-16,-3-5-26 15,7 1-96-15,-1-3-150 16</inkml:trace>
  <inkml:trace contextRef="#ctx0" brushRef="#br0" timeOffset="195570.61">6487 6788 443 0,'-1'-2'84'16,"1"-2"-27"-16,-2 1-16 15,-1-2 3-15,3 5-22 16,0 0-4-16,0-3 11 0,-1 3-4 16,2 0 9-16,-1-1 9 15,-1 1-6-15,1 0 11 16,0-1-10-16,0 1-21 15,-2-2 5-15,2 1-4 16,-2-1-8-16,2 1 5 16,0 0-8-16,0-1 7 15,0 1 0-15,2-1 1 16,-2 2-14-16,0-3 9 16,0 3-3-16,-2 0 0 15,2 0 6-15,-1 0-4 0,1 0-5 16,0 0 1-1,0 0-1-15,0 0-4 0,-1 0 0 16,1 0 0-16,0 0-2 16,-2 3 1-16,2-1 0 15,0 2 2-15,2 2 1 16,-2 2-1-16,1 3 5 16,0 1-2-16,1 1 0 15,-2 1 1-15,2-2-5 16,-1 2 1-16,1-1 3 15,-2-1-3-15,1 2 3 16,-1 1-2-16,2-2-1 16,-2 0 0-16,1 1 5 15,-1 0-6-15,0-1 7 0,0 0-5 16,0 3 0-16,0-2-2 16,0 0-1-16,0-5 1 15,2 2 2-15,-1-5 0 16,-1 4-2-16,2-5 1 15,1 2 2-15,-3 0-1 16,0 0 1-16,0 0-2 16,4 0 3-16,-4 1-3 15,1-3-1-15,-1 1 1 16,0 0-1-16,0-2 2 16,0 0-1-16,0-1 0 15,0 0-1-15,0 3 0 0,0-2-1 16,0-1 2-16,0-1-2 15,0 0 2 1,2-2-1-16,-2 0 2 0,0 0 2 16,1 0-3-16,-1 0 6 15,0-2-3-15,0 2 0 16,0-2 2-16,2-3-4 16,1-3-4-16,3-4-12 15,-1 0-7-15,-2-3-13 16,0 3-11-16,2 3-38 15,-3 4-233-15</inkml:trace>
  <inkml:trace contextRef="#ctx0" brushRef="#br0" timeOffset="-209009.6">14152 3889 680 0,'0'-2'53'16,"0"-2"24"-16,0 1-36 15,0-2 12-15,0 5-31 16,0 3-22-16,2-1-1 15,-2-2 1-15,-2 2-1 16,2-1 1-16,0 1 4 0,0 0 12 16,-1 3 2-1,1 2 9-15,-3 3-13 0,-1 4 0 16,1 2-2-16,-3 7-6 16,-1 4-2-16,3 1 0 15,-5 3-2-15,3 0-2 16,-1 2 0-16,1-4 0 15,-2 3-12-15,2-6-13 16,-1-1-45-16,1-3-40 16,-3-5-74-16,2-5-67 15</inkml:trace>
  <inkml:trace contextRef="#ctx0" brushRef="#br0" timeOffset="-208584.22">14121 4070 305 0,'9'-19'306'16,"-4"0"-183"-16,1 3-29 16,-3-1-33-16,-2 2 15 15,5 4-51-15,-2 1-12 16,2 3-3-16,0 4-3 16,2 3 2-16,2 2-5 15,1 4 1-15,2 3 3 16,-1 2-4-16,2 7 4 15,0-1-3-15,1 2-2 0,2 0 0 16,-2-2-2-16,4 0 2 16,-3-3-3-1,-1-2 3-15,0-2-1 0,-4 0-1 16,-2-7 4-16,-5-2 13 16,-1-1 21-16,0-1-6 15,3-7-21-15,3-4-12 16,6-5 1-16,1-4 0 15,4-4 0-15,1-4-1 16,-2-1 1-16,-1-4-1 16,-3-3-2-16,-1 0-8 15,-1 3 1-15,-6 6-8 16,-2 8-9-16,-1 9-39 16,-7 8-97-16,-3 10 57 0,-4 8-143 15</inkml:trace>
  <inkml:trace contextRef="#ctx0" brushRef="#br0" timeOffset="-208161.88">14786 3825 803 0,'0'-8'32'15,"0"-2"53"-15,-1 1-27 16,-2 2-21-16,2 4-37 16,2 8-4-16,2 2 4 15,-2 4 2-15,1 5-1 16,1 3 1-16,-2 4-2 15,-1 3 1-15,-1 0-1 16,-2-1 2-16,1 4-2 16,-3-3 0-16,0 1 2 15,0 0-2-15,2 0 0 16,-1-2 0-16,1 2 0 0,0-4-1 16,3-2 1-1,-3-2-14-15,3-3-21 0,-3-2-56 16,2-6 4-16,1 0-54 15,-2-4 85-15,1-5-203 16</inkml:trace>
  <inkml:trace contextRef="#ctx0" brushRef="#br0" timeOffset="-207937.72">14718 3999 451 0,'-2'-10'61'15,"-1"2"-3"-15,2-2 4 0,1 1 37 16,1 2-46-16,1 0-22 16,4 1-20-16,1 1 0 15,7-1 0-15,5 1-3 16,5 0-2-16,4 0-6 16,8 1 0-16,4-2-17 15,-1 5-60-15,-3 1-86 16,-5 1-76-16</inkml:trace>
  <inkml:trace contextRef="#ctx0" brushRef="#br0" timeOffset="-207727.54">14786 4081 572 0,'2'3'75'16,"4"-5"-33"-16,3-2-3 16,7-3-11-16,5 1-22 15,11 0-6-15,5-3-65 16,6 1-6-16,0-2-2 16</inkml:trace>
  <inkml:trace contextRef="#ctx0" brushRef="#br0" timeOffset="-207174.04">15286 3831 245 0,'-6'-9'499'16,"1"0"-385"-16,-3-2-10 15,1 2-45-15,5 4-38 16,-1 1-21-16,3 4 0 15,-2 4 0-15,2 5 4 16,-1 5-4-16,-2 5 0 16,1 4 2-16,1 4 3 0,1-1-5 15,1 3 0 1,2-1 1-16,-3 0 0 0,2-3 0 16,-1-4 1-1,-2-1 0-15,-1-6-4 0,1-3 6 16,-1-2-3-16,-1-5 0 15,2-3 2-15,-4-2-2 16,2-6 3-16,-3-2-4 16,2-5 0-16,-2-6 0 15,4-9-2-15,5-3 2 16,7-7 1-16,9-3-1 16,0-2-1-16,7 2 1 15,-1 6 3-15,-4 9 2 16,-2 7-4-16,-4 7 2 15,-3 5-3-15,0 8 0 0,-2 7 2 16,1 5-2-16,-1 6 0 16,1 8 0-16,-4 3 1 15,0 5 1-15,-2 0-2 16,-1 2-2-16,-1-4-4 16,-1-2-6-16,-2-2-13 15,0-4-20-15,-2-2-64 16,-1-5-20-16,-1-4-47 15,-2-4-170-15</inkml:trace>
  <inkml:trace contextRef="#ctx0" brushRef="#br0" timeOffset="-206977.43">15420 3953 635 0,'-12'0'112'15,"3"0"-53"-15,3-3-11 16,2-1-48-16,4 4 12 16,7 4-12-16,5-1 0 15,9-1-63-15,6 1-5 16,8 0-82-16,5-5-172 16</inkml:trace>
  <inkml:trace contextRef="#ctx0" brushRef="#br0" timeOffset="-206252.18">14088 4411 601 0,'6'-3'133'0,"-3"0"-73"16,0-4 7-16,-3 1 15 15,0 3-55-15,2 2-19 0,-4 1-5 16,2 0-2-16,2 0-1 16,-2 0-1-16,0 0 1 15,3 3 11-15,4-2 1 16,6 4 5-16,6-4 1 16,10 1-3-16,16-4-9 15,13-2 4-15,18-2-5 16,20-3 1-16,17 1 2 15,13 0-6-15,4 1 0 16,0 1 3-16,-6 1-5 16,-11 1 3-16,-17-2-7 15,-16 1 7-15,-14-2-3 16,-19 2 1-16,-12-2 2 16,-9 1 2-16,-7 2-3 0,-11 2-1 15,-1-1-1-15,-5 3-7 16,-2 0-3-16,-2 3-6 15,1 1 6-15,-6 4-10 16,-3 3-9-16,-9 3-53 16,-7 2-32-16,-8-1-51 15,-6-1 2-15</inkml:trace>
  <inkml:trace contextRef="#ctx0" brushRef="#br0" timeOffset="-205778.94">14372 4497 537 0,'-6'1'65'15,"1"-1"-34"-15,2-1-21 16,1 0 19-16,4 1-17 15,1 0-6-15,2 1 20 16,4 0 19-16,4-1-10 16,10 0 1-16,8-2-2 15,12-2-3-15,11-2 34 16,15 0-34-16,17-1-3 0,8 1 2 16,7 0-12-16,8 3-6 15,-1-1-2-15,-8 3-4 16,-9 1 1-16,-11-2 1 15,-14 0 4-15,-14 1-6 16,-13-1-2-16,-9-1 9 16,-10 1-6-16,-6 0 0 15,-6 0-5-15,-3 1-2 16,-2 1-7-16,-3 0 4 16,-1 0-1-16,1 0-23 15,0 1-10-15,-3 4 21 16,-6 1 2-16,-2 4-29 15,-8 2-60-15,-5 4-14 0,-4-2-54 16,-4 0-115-16</inkml:trace>
  <inkml:trace contextRef="#ctx0" brushRef="#br0" timeOffset="-204181.06">12384 6757 122 0,'-15'2'491'15,"1"-2"-442"-15,1-2-40 16,2-3 13-16,-2 0 23 16,7 4-24-16,1 0-18 15,1 1 0-15,-1 1-1 16,1 0 1-16,1 1 8 0,2-1 22 16,1-2 9-1,0 1 8-15,0-2-11 0,0 1-20 16,0 1-11-16,1-1-8 15,1 2 2-15,3 0 6 16,3 2 14-16,10-1-5 16,12 3-2-16,11-5-5 15,13 2-1-15,10-2 1 16,9 0-1-16,3 0-4 16,2-2-5-16,-4 2 1 15,-7 0 0-15,-8-3 1 16,-10 1-2-16,-9-1 2 0,-9-1 0 15,-11-1 0 1,-5 2 14-16,-9-2-5 16,-3 1-1-16,-2 3-8 0,-1-2 0 15,0 0-2-15,2 2 0 16,-2-1-9-16,0 2-11 16,-2 0-5-16,2-2-13 15,0 4-38-15,-1-2-70 16,-2 2-18-16,1 1 68 15</inkml:trace>
  <inkml:trace contextRef="#ctx0" brushRef="#br0" timeOffset="-203440.12">12600 6617 562 0,'-2'-5'84'0,"1"0"15"0,-1-3-25 16,1 4-6-16,1-1 4 15,1 0-36-15,-1 4-11 16,0-1-3-16,0 1-10 16,0 1-7-16,2 0 8 15,-2-2-7-15,0 4-5 16,0-2 8-16,1 1-8 15,3 2 15-15,2 2-8 16,5 2 6-16,4 0-6 16,1 3-6-16,8 0 1 15,0 1-2-15,1 2-1 16,1-3 2-16,2 3-1 0,-5-2 0 16,2-2-1-1,-3 2 0-15,-2-5 0 0,-6-1 0 16,-1 2 1-16,-3-3-1 15,-4-3 0-15,-2 1 1 16,-1-2-2-16,-1 1 2 16,0-2-1-16,-2 1 0 15,-1 0 0-15,2-2 2 16,-1 2-2-16,-1 0 0 16,1 2-4-16,0-2 2 15,-1 1-1-15,-2 3 3 16,-2 4 4-16,-2 4 1 15,-3 5-1-15,-7 5-1 16,-4 1 1-16,-3 2-3 0,-1 1 3 16,-3 1-1-16,-2-2-3 15,0 0 0-15,6-2-2 16,-3-2-3-16,5-4-28 16,4-2-21-16,6-2-22 15,1-4-75-15,4-2-66 16,3-4-273-16</inkml:trace>
  <inkml:trace contextRef="#ctx0" brushRef="#br0" timeOffset="-199397.64">13909 6379 302 0,'2'-2'201'0,"-2"-1"-147"16,0-1-33-16,0 0 16 15,0 1 7-15,0 0-18 16,0 0 4-16,-2-1-1 0,2 1 29 16,-1-1-32-16,-2-1 0 15,3-2 32-15,-5 1-34 16,1-1-5-16,1 0 15 15,-2 0-26-15,-1 0 10 16,-1 2-11-16,0-1 0 16,1 2 2-16,-4-3-6 15,0 6 0-15,0-2-2 16,-1 1 1-16,-6 1 0 16,4 1-2-16,-4 3 3 15,-2-2 0-15,0 2-2 16,0 1 6-16,-1 1 0 15,1 0-2-15,0 0-2 0,1 2 2 16,-2-1-3-16,3 1 1 16,2 0 1-16,-2 2-2 15,-2-1 1-15,3 1 0 16,-1-1 1-16,-1 1-2 16,1 2 2-16,1-2-1 15,0 3-2-15,1 0 1 16,0-1-1-16,2 1 2 15,1-1 2-15,-2 3-3 16,4-2 3-16,1 1-2 16,-1 1-1-16,0-1 4 15,3 1-2-15,-1 2-3 16,0-1 2-16,3-3-3 0,0 2 5 16,0 1-5-16,2 0 3 15,-2 1-2-15,1 1 3 16,1 0 4-16,1 0-6 15,2-1-2-15,-1 2 5 16,-1-3-5-16,2-1 3 16,2 1-3-16,-1-2 7 15,1 1-5-15,1-1 2 16,1 2-4-16,-1-2 0 16,0 3 1-16,0-4-1 15,1 3 6-15,0-1-6 16,0-1 2-16,-2 1-1 0,5 1 2 15,-3 2-2 1,1-1 1-16,-1-1-1 0,1-1-1 16,0 0 4-16,2 0-3 15,-3-3-1-15,1 2 6 16,1-1-5-16,0-3 5 16,0 2-2-16,3-2 5 15,-1 2-8-15,1-1-1 16,0 0 5-16,0 0 3 15,2-1-8-15,-2 1 0 16,1-3 5-16,-1 3-5 16,0-3 0-16,2 1 3 15,-2 0 0-15,1 1-1 16,3-1 0-16,-1 0 1 16,2 0-2-16,-2-1 0 0,1 1 0 15,-2-2-1-15,1-1 0 16,1 3-2-16,-1-2 2 15,0-2 4-15,-2 0-4 16,1 1 1-16,0-2 1 16,-1 0-1-16,5 0 0 15,-2 1 1-15,-1 0 0 16,4-4 0-16,-2 0 1 16,0 0-2-16,0 0 0 15,4-3 0-15,-2 1 0 0,2 0 0 16,-1-1-1-16,4 2 1 15,-2-2-1-15,0 0 0 16,4-2-2-16,-3 1 2 16,0 0 0-16,1 0 0 15,-3 1 0-15,-3-2 0 16,-1 3 0-16,-1-1-2 16,1 0 2-16,0 0 0 15,-2-2 2-15,3 1-2 16,0-1-2-16,2 0 2 15,0-2 0-15,-1 0 0 16,2 1 1-16,-4-2-1 16,5 0 0-16,-4-1-1 15,3 1 0-15,-2-3 0 16,2 1 0-16,0-2 1 0,-3 0-2 16,0-1 2-16,-2 0-1 15,-2 1-1-15,2-3 4 16,-2-2-4-16,-1 0 2 15,2 1 0-15,-3-4 0 16,0 1 0-16,-2-2 0 16,-1 1 1-16,-1 0 0 15,-2 0 1-15,1-1-1 16,-1 2 0-16,-1-3-1 16,2 2 0-16,1-1 1 15,-5 1-2-15,4 0 1 16,-2 1 0-16,-1 0 0 15,-1-1 3-15,0 0-3 16,-1 2 2-16,-1-1-2 0,-2-1 0 16,2 4-1-16,-1-1 2 15,-3-1-2-15,3 3 0 16,-1-1 1-16,-1 0 0 16,1 3 1-16,-2-1 4 15,0-1-5-15,0 3-1 16,-2-5 0-16,-1 3 1 15,-1-1 2-15,0 1-2 16,-3 1 0-16,0-1 0 16,1 3 0-16,-4-2 0 15,1 1 0-15,-1 2 0 16,-2-2 0-16,0 2 0 16,-1-2 0-16,0 0-3 0,-1 3 3 15,3-1 0-15,-2 3-2 16,0-1 1-16,0 2 1 15,-1 1 0-15,-3 2 0 16,-2 3 0-16,-1 0-2 16,-2 2 1-16,-3 2 1 15,-1 0 0-15,0 3-1 16,2-1-5-16,0 2-6 16,-1 3-4-16,1 2-4 15,0 2-1-15,0 0-5 0,2 2 4 16,1-1-7-1,2 1-13-15,1-2-14 0,3-1-63 16,5-2-34-16,2-1-58 16</inkml:trace>
  <inkml:trace contextRef="#ctx0" brushRef="#br0" timeOffset="-198212.06">13748 6682 623 0,'2'-5'100'0,"2"-4"-26"15,-3-2-17-15,1 3 16 16,-2 2-42-16,0 1-4 16,-2 1-1-16,2 2-11 15,-4-1-6-15,3 2-2 16,-7-1-4-16,-1 5-2 0,-4 0 4 15,-5 3-1-15,-3 6 1 16,-1 3-1-16,1-1-1 16,0 3-2-16,3 2 1 15,5-1-2-15,3-1-1 16,6-3-2-16,4 1 3 16,1-6 0-16,6 2 1 15,0-5 2-15,2 1-2 16,6-5 0-16,0-2 0 15,3-4 0-15,2-4-1 16,-1-4 0-16,0-1 3 16,-4-1-1-16,-2 0-1 15,-2 0 1-15,-4 2 0 16,0 0 3-16,-2 3-4 16,-2 2 5-16,-2 3-5 0,1 1 0 15,-2 2-1 1,0 0-1-16,0 1 1 0,0 1-3 15,0 2 3-15,2 1 5 16,1 1-2-16,0 4 1 16,1 1-1-16,2 4 1 15,-2 1-1-15,1 5 1 16,-2 1 4-16,1 4-5 16,-1 0 1-16,-2 2 1 15,1 0-5-15,-2-2 2 0,0-4-1 16,0-6-1-16,0-1 0 15,0-9 1-15,2 0 0 16,-2-5 0-16,0 0 4 16,2 0-2-16,-1-3 2 15,5-4-5-15,1-2-4 16,3-4-1-16,5-4-11 16,2-2 1-16,4 2 3 15,-3-2 4-15,1 2-3 16,0 3 0-16,-3 4 2 15,-5 0 2-15,0 5 4 16,-5 1 3-16,-2 3-2 16,1-1 2-16,-4 0 0 15,1 2 0-15,-2 0 0 16,0 2 5-16,-2-2-3 0,1 2 0 16,-2-2-2-1,3 2 0-15,3 1 8 0,-2 4-1 16,1 1 2-16,1 4-2 15,-2 0 2-15,1 4-1 16,1 1-8-16,1 1 10 16,-1 0-8-16,3 2 2 15,1-4-4-15,0-2 3 16,0-3-1-16,2-1 0 16,0-4 1-16,-2-4-1 15,4-2 5-15,4-4-4 16,1-2 1-16,3-7-1 0,2-4-3 15,-1-6 0-15,-4-1 1 16,-2-3-1-16,-8 2-2 16,-1 1 2-16,-5 4-7 15,-7 6-7-15,-5 4-11 16,-6 6-13-16,-3 7-45 16,-3 4-132-16,-2 5-192 15</inkml:trace>
  <inkml:trace contextRef="#ctx0" brushRef="#br0" timeOffset="-196578.48">13407 6456 589 0,'3'-4'136'0,"-2"1"-51"0,-2-4-9 15,-1 5-13-15,2 1-29 16,-1-1-12-16,1 2-2 16,0 0-7-16,-2-1-3 15,0 1 3-15,1-2 2 16,0 0-2-16,-4-2-3 16,0 4 0-16,-4-5-2 15,1 2-8-15,-3-1 4 16,-2-1 3-16,-2 2-4 15,-3-3 1-15,0-1-4 0,-3-1 3 16,1 0-5-16,-3-4 3 16,0 0-1-16,0-2 1 15,-1-6 3-15,0-1-4 16,3-2-1-16,0-8 0 16,3 0 1-16,2-5-1 15,4-2 1-15,5-4 0 16,2-2 1-16,5-4 0 15,2-1-1-15,2-2 0 16,2 1-2-16,3 4 2 16,0 3 0-16,1 5-1 15,5 5 1-15,0 6-2 16,5 3 2-16,0 2 0 16,2 4 1-16,-3 1-1 0,5 2 0 15,-2 5 1-15,-1 0-2 16,1 6 2-16,2 1-3 15,1 1 4-15,1 2-4 16,4 3 5-16,1 0-2 16,2 3 0-16,-2-1-1 15,0 3 1-15,-2 0 0 16,-7 2 0-16,1 2-1 16,-5-2 4-16,-2 1-4 15,-3 2 1-15,-2-1 2 16,1 3-2-16,-4 2 0 0,2 1 5 15,-3 2 0 1,-1 2-1-16,1 2 0 0,-2 0 3 16,-2 3-2-16,-1 2-1 15,0 0 0-15,1 0-1 16,0 2 0-16,2-3-2 16,-2 0 0-16,1 1 2 15,-1-3-4-15,-1 2-1 16,-1-3 1-16,2-4 5 15,-2 3-5-15,1-7-2 16,1 0 2-16,-1-5 0 16,-1-2-2-16,1-3-3 15,-2-3-4-15,4 5-9 16,-2-10-3-16,-2 2-11 16,-2-1-8-16,2 0-17 0,0-1-127 15,-4-2-313-15</inkml:trace>
  <inkml:trace contextRef="#ctx0" brushRef="#br0" timeOffset="-196058.1">13566 6036 469 0,'7'-8'291'0,"-4"0"-177"16,2-1-26-16,-3 2-33 15,-2 1-38-15,3 6-16 16,1 3 7-16,2 3 0 16,4 3 2-16,-1 3 0 15,2 5 2-15,-1 1 6 16,1 3-7-16,-2 1 4 15,4-1-7-15,-2 1-1 16,3 0-1-16,-2-2 3 16,5 1-6-16,-4-1 2 15,1-3-4-15,-3-3 0 16,0 1 2-16,-3-4-3 16,-1-1 0-16,-4-2 1 15,0-6 0-15,-2 0 1 0,1-2 9 16,-2-1 11-16,1-2 6 15,1-4-25-15,2-2-2 16,1-4 0-16,4-6 0 16,1-3-1-16,1-2-2 15,2-3-5-15,2-2 0 16,4 0-7-16,4 0-9 16,1-3 0-16,6-2-21 0,-1-4-21 15,3 6-36 1,-7 1-93-16,-3 6-199 0</inkml:trace>
  <inkml:trace contextRef="#ctx0" brushRef="#br0" timeOffset="-195390.49">13863 5324 683 0,'-11'-4'93'16,"4"0"-5"-16,-4-4 11 15,7 5-64-15,3 1-26 0,-1 2-8 16,2 0 5-16,0 1-5 15,-3 5 4-15,0 2 11 16,-1 5 6-16,-2 5-13 16,1-1 7-16,2 3-8 15,3 0-2-15,3-2 1 16,2-1-2-16,5-3 0 16,-1-2-5-16,3-3 7 15,5-3 9-15,5-4-9 16,-1-7-4-16,7-4-1 15,1-2 1-15,-1-6-3 16,-4-1 3-16,-2-3-3 16,-7-4 2-16,-3 0-1 15,-5 1 0-15,-4-1-1 16,-4 2-1-16,-4 5-1 0,-4 5-2 16,1 5-3-1,-6 6-2-15,-7 3-9 0,-1 5 4 16,-4 6-9-16,-1 3-5 15,2 2-13-15,4 0-73 16,5 2-11-16,4 0-57 16,6-2-134-16</inkml:trace>
  <inkml:trace contextRef="#ctx0" brushRef="#br0" timeOffset="-195032.06">14245 5389 731 0,'3'-4'106'0,"-2"-3"-40"15,1 2 16-15,-1 0-53 16,1 3-29-16,-1 2 0 15,0 2 0-15,3-1 3 16,-1 3 4-16,0 1 1 16,1 2-2-16,-2 3 3 15,-1 1 0-15,-1 0-4 0,-1 1-1 16,1 1-3 0,-5 1 1-16,2 0 2 0,0 0-4 15,2 0-2-15,-1-1-12 16,0-1-21-16,2-1-22 15,0 0-61-15,0-2-80 16,-1-2-94-16</inkml:trace>
  <inkml:trace contextRef="#ctx0" brushRef="#br0" timeOffset="-194680.18">14491 5114 731 0,'-2'-10'64'16,"-1"2"52"-16,2 0-22 15,-2-1-41-15,0 5-32 16,3 4-21-16,3 0 0 16,-2 3 0-16,2 1 12 15,2 9 0-15,-1 1 3 16,4 8-1-16,2 2-9 0,-1 8-1 16,0 1-4-1,0 4-1-15,-3 3-38 0,-3 4-33 16,-5 4-156-16,-2 1-378 15</inkml:trace>
  <inkml:trace contextRef="#ctx0" brushRef="#br0" timeOffset="-192416.01">14486 6663 156 0,'-3'2'130'0,"-1"-2"-95"16,1 0 7-16,2 0 19 15,-1 0-1-15,1 0-23 16,1 0 1-16,0 0-8 15,1 0 15-15,-1 0 6 16,0-2-5-16,0 2-17 16,-1 0-3-16,1 0 3 0,0 0-2 15,-2 0-10-15,2 0 8 16,0 0-1-16,0 0 5 16,0 0-5-16,0 0-2 15,0 0-4-15,0 0-1 16,0 0-7-16,0 0 4 15,0 0-1-15,0 0-7 16,2-1 10-16,-1-1 2 16,-1 0-8-16,3-2-8 15,4-1-2-15,2-3 3 0,2 2 0 16,3-3-3 0,3 0 1-16,1-1-1 0,-1 2 2 15,1-1-2-15,2 1 3 16,-2 0-3-16,2-1 0 15,0 3 0-15,2-2 1 16,-2 2-1-16,1-2 0 16,2 3 0-16,-1-1 0 15,0 0 1-15,0-1-1 16,-1 2 0-16,2 0 1 16,-1-5-2-16,-1 3 2 15,-1-1 0-15,-3 1-1 16,0 0 1-16,-1 0-1 15,-2 0 0-15,-1 2 0 16,2-3 0-16,0 1 0 16,0 0 0-16,1 1-1 15,1 0 1-15,0-2 2 0,2 1-1 16,-2 2-1-16,1-2-2 16,0 1 2-16,0 0 0 15,-6 1 0-15,0-1 0 16,-3 3 0-16,-2-2-1 15,-3 2 1-15,4 1 0 16,-2 1 1-16,2-2 0 16,-2 3-1-16,0-3 0 15,-2 3-2-15,3-3 2 16,-2 3 0-16,-2-2 0 0,3 0 0 16,0 1 0-16,0-1 0 15,0-1 1-15,1 2-2 16,-1-2 1-16,-1 3 0 15,4-3 0-15,-3-2 1 16,1 2-1-16,1 0 1 16,0-3-1-16,1 2 0 15,2 0 0-15,1-1 0 16,0-1 0-16,-2-1 0 16,4 3 1-16,1-4 0 15,0 0 0-15,4-1 1 16,2-2-1-16,6 0 6 15,-1-1-5-15,0-1 3 0,-5 2-5 16,-2 2 3-16,-8 1-1 16,0 3-2-16,-6 1 1 15,-4 1-1 1,1 0 0-16,-1 1-1 0,-1 2-1 16,-1 0-12-16,1-3-3 15,-2 3-12-15,1 0-21 16,-2 3 2-16,0 1-39 15,-7 1-77-15,-1 5-41 16</inkml:trace>
  <inkml:trace contextRef="#ctx0" brushRef="#br0" timeOffset="-191606.1">14955 6403 580 0,'-2'-6'85'0,"1"1"15"16,-2-3-14-16,3 1-1 15,0 0-41-15,0 4-13 16,0 0-7-16,0 0 4 16,0 2-2-16,0-1-2 15,3 2-4-15,-6-1-7 16,3 1-2-16,0 1 0 0,0-1-6 16,0 2 1-1,0-1-4-15,-2-1-2 0,2 0-1 16,0 2 0-16,2-2-1 15,-2 0 1-15,0 1 1 16,3 2 2-16,1 0 0 16,1 1-1-16,3 1 0 15,2 1 0-15,3 0 3 16,2-2-3-16,0 0 1 16,4-1-2-16,1-1 1 15,-2-2-1-15,1 0 1 16,-4-1 1-16,-2 0-2 15,-2-1 1-15,-2 2-1 0,-3-1 0 16,-2 1-1-16,-1 0 1 16,-2 1-4-16,-1-1 3 15,0 2 0-15,0 0 0 16,0 2 1-16,-1 1 0 16,1 2 1-16,-1 1-1 15,-4 6 0-15,-2 1 2 16,-1 2-1-16,-2 1 0 15,-2 3 0-15,-3 0-1 16,0 1 0-16,-2 0-4 16,0-1-13-16,-1-1-16 15,2-1-29-15,0 0-31 0,2-3-101 16,2-7-231 0</inkml:trace>
  <inkml:trace contextRef="#ctx0" brushRef="#br0" timeOffset="-191156.15">15214 6021 353 0,'-8'-7'458'0,"0"0"-394"16,3 1-9-16,2 0-13 0,0 6-41 16,2 2 4-1,1 5-3-15,0 3 8 0,-3 4 12 16,0 4-2-16,-3 3-3 16,0 2-6-16,-2 3 1 15,3-2-5-15,0-1 1 16,1 0-7-16,2-4 3 15,4-3 2-15,2-2-4 16,1-5-1-16,2-4 9 16,5-2 3-16,4-6-11 15,4-2 2-15,0-5-2 16,6-6-2-16,-2-3-8 0,-2-6 3 16,-4-1-2-16,-4-2 0 15,-8 3-7-15,-8 0-4 16,-7 8-13-16,-10 7-16 15,-8 8-46-15,-10 9-35 16,-9 12-70-16</inkml:trace>
  <inkml:trace contextRef="#ctx0" brushRef="#br0" timeOffset="-189985.66">14202 7230 325 0,'-6'-2'82'0,"4"-2"3"15,-1-1-26-15,2 1-13 16,-1 1 29-16,4-2-17 15,-2 1 2-15,1 0 8 16,1 1 6-16,-1-1-12 16,-1 2-31-16,2 0-9 15,-2 1-5-15,0-1-17 16,0 2 0-16,0 2 1 0,3 1 1 16,3 0 4-1,4 4 0-15,4 3 1 0,5-1-2 16,3 4 0-16,1 1-3 15,2 2 1-15,-1 0-3 16,-2 5 6-16,-1-1-5 16,-2 1 2-16,-1 3 3 15,-1-2-3-15,1 2 2 16,-3-1 1-16,0 0 3 16,3-1-7-16,1-1 3 15,-3 0 3-15,4-1-7 16,0 0 4-16,-1-1-4 15,-2 1 4-15,2 1-3 0,0-1 0 16,0 1-2-16,-2-1 4 16,0-2-4-16,1-2 4 15,-3 1-2-15,0-4 1 16,-2 0-2-16,1 0 4 16,-4-2-4-16,1-1 0 15,-4 0 0-15,3 1 0 16,-2-3 0-16,0 2-1 15,-1 2 0-15,-1-2 1 16,3 0-1-16,-3-3 0 16,0 2 2-16,0-3-3 15,-3-1 1-15,1 0 0 16,-1-3 0-16,0 1 0 16,0-1 0-16,0 1 0 0,0-3 2 15,0 1-2-15,0 0 0 16,0 3 0-16,-1-4 0 15,0 0 0-15,1 3-2 16,-1-3-4-16,-2 0-4 16,0 0 1-16,0-3-21 15,-2 3-27-15,1 0-70 16,-5-3-218-16</inkml:trace>
  <inkml:trace contextRef="#ctx0" brushRef="#br0" timeOffset="-189011.37">14392 7582 559 0,'-6'0'43'15,"2"0"-21"-15,1-3 78 0,0 0-49 16,3 2-40-16,0-1-9 16,0 2-1-16,0 0 8 15,0 0 19-15,0 0 18 16,0 0 24-16,0-1-16 16,2 1-18-16,-2 0-9 15,0-2 4-15,1 2-22 16,1 0-5-16,-2 0 0 15,4 0 1-15,5 2 3 16,1-1-1-16,8 2-5 16,3 3 1-16,2-1 1 15,2 4 4-15,-1 2-7 16,-2 0 4-16,2 3-5 16,0 0-2-16,-1 1 2 0,-4-2 2 15,2 1-2-15,-4-4 0 16,-4-1 1-16,-1-1 1 15,-1-2-1-15,-2 0-1 16,-3-1 0-16,0-2 0 16,0-1 2-16,-3-2-2 15,-1 1 0-15,-1-1 5 16,-1 0 0-16,2-3 6 16,0 0-5-16,2-5-5 15,-1-1 6-15,0-6-4 16,-3 0 2-16,0-2-5 15,-2-5 2-15,2 0 4 16,-1-3-4-16,-1 1-1 16,2-2-1-16,-1 1 1 15,1 0-1-15,0 0-4 0,1 3 4 16,1-1 3-16,-1 2-3 16,1-1-6-16,-2 3 6 15,1 1-2-15,-1 4-1 16,2 1-7-16,-2 4-1 15,-2 4-21-15,1 5-20 16,-1 0-24-16,-1 7-10 16,-4 3-40-16,-3 5-139 0</inkml:trace>
  <inkml:trace contextRef="#ctx0" brushRef="#br0" timeOffset="-188088.36">14248 7769 728 0,'1'-8'102'16,"1"-1"8"-16,-4 2-38 0,1 0-43 16,1 4-24-16,0 6-2 15,0 5 11-15,0 4 6 16,0 4-8-16,0 5-2 15,1 0 0-15,1 2-1 16,2-1 3-16,2 0-11 16,0 2 0-16,2 0 0 15,-1-2-1-15,1 2-6 16,-2 2-14-16,2 0-25 16,-2 1-64-16,0-1-189 15</inkml:trace>
  <inkml:trace contextRef="#ctx0" brushRef="#br0" timeOffset="-186707.47">14825 7820 360 0,'2'0'109'0,"-2"-1"-42"0,-2-1-21 15,2 2-10 1,-2 0-10-16,2-1-12 0,2 1 7 16,0 1 17-16,-2-2 2 15,1 1-1-15,-1 0 2 16,0 0-6-16,0 0 5 16,2 0-5-16,-1 1 5 15,2 2-11-15,1 1-6 16,7 3-8-16,2 3-2 15,4 5-1-15,2-1-2 16,5 2-1-16,0 4 0 16,3 2-6-16,-2 0 0 15,-2 2 0-15,-1 0 2 16,-4-2 0-16,-3 4 0 0,-2-4-1 16,-4 0 1-1,0 3-1-15,-1-2-1 0,0-4 0 16,0 2 1-16,-2-2-3 15,1-1 0-15,2-1-2 16,-2-2 3-16,0-2-3 16,-3-3 1-16,2-3 0 15,0-1-1-15,-2-4-7 16,1-1-2-16,-2-1-12 16,2-3-9-16,-2-3-75 15,1-2-177-15</inkml:trace>
  <inkml:trace contextRef="#ctx0" brushRef="#br0" timeOffset="-185208.58">16376 5779 573 0,'-9'-12'52'0,"-1"0"1"16,-1 0 28-16,-1 4-40 0,-1 2-29 15,3 1-6 1,-4 5 1-16,1 0 6 15,-5 0 4-15,0 3 1 0,-3 0 14 16,-3 5 0-16,-2 0-10 16,-4 3 6-16,-5 4-7 15,0 4-4-15,-4 3-4 16,-1 6-1-16,1 2-6 16,3 2 1-16,3 7-1 15,3 2-1-15,2 2 1 16,7 7 3-16,1-2-2 15,3 2 1-15,3-2 0 16,4 1-3-16,4-6 1 16,4 0 1-16,2-5-3 15,3 0 3-15,4-2-4 0,1-2 6 16,3-1-8-16,5-2 8 16,-1-1-6-16,4-3 1 15,1-2-3-15,1-1 3 16,2-3-1-16,1-2 2 15,1 0-1-15,3-5-1 16,0 0-3-16,3-4 4 16,4 0 4-16,2-4-6 15,0-2-2-15,-1-3 3 16,1-1-3-16,-2-3 0 16,-4-1 3-16,4-3 0 15,0-3-2-15,2-3-1 16,1 1 0-16,3-5-2 15,-1-1 0-15,0-2 2 16,-2-2-3-16,-6-2 7 0,3 1-7 16,-10 0 3-16,1-4 0 15,-4 4 2-15,-1-2-2 16,-3-2 0-16,0 1 1 16,-3-1-1-16,1-2 1 15,-2-1-1-15,-1-3 2 16,-2-2-2-16,0-3 0 15,-1-2-1-15,-4 0 1 16,3-1 0-16,-4 0 2 16,-2 3-2-16,-3 2-2 0,-7 3 2 15,-3 0 0-15,-4 2 3 16,-5 0-2-16,-8 0-1 16,2 0 0-16,-7 1-1 15,1 2 2-15,-5 3-1 16,2 4 0-16,-5 3 0 15,-3 6 0-15,0 4-3 16,-2 3 2-16,-2 2-12 16,2 4 0-16,3 6-6 15,0 3-5-15,3 6-9 16,3 5-10-16,5 7-28 16,4 3-73-16,3 5-30 15,4 6 10-15</inkml:trace>
  <inkml:trace contextRef="#ctx0" brushRef="#br0" timeOffset="-184359.48">16242 6347 536 0,'6'-11'64'15,"-2"-1"11"-15,1-3 17 16,0 1-24-16,-2 1-24 15,0-1 19-15,-2 1-31 16,-1 0-1-16,0 3-12 16,-3 0-10-16,-1 4-5 15,-2-2-2-15,-2 4 0 16,-5 2 0-16,-2 2-2 16,-6 3 2-16,-1 4 0 15,-3 1-2-15,2 4 2 0,0 5-1 16,6 0-1-16,3 4 0 15,5-1-2 1,6 0 2-16,6-1-2 0,4-4 2 16,3-1 0-16,1-4 2 15,1-3 0-15,3-5 1 16,-1-4 0-16,3-3 1 16,2-4-2-16,0-3-1 15,1-4 2-15,0-3-1 16,-2-2 1-16,-3 2 1 15,-2 0 10-15,-5 2 2 16,1 6-6-16,-5 4 6 16,-2 2-13-16,-1 2-3 15,-1 3-1-15,0 3-4 16,0 0 3-16,3 6 2 0,-3 4 0 16,0 4 3-16,0 4-1 15,-3 0-1-15,3 4 1 16,-3 0 1-16,2 1 3 15,-2-1-2-15,1 3-2 16,-1-3 0-16,-1 0 0 16,4-3-2-16,-3 2 1 15,1-6-1-15,1-3 0 16,1-4 1-16,0-4 0 16,0-2 1-16,1-5 3 0,1 0 12 15,-1-5 0-15,7-3-15 16,2-5-2-1,7-2-2-15,2-7-9 0,2-1-13 16,3 0 3-16,0 1-11 16,-2 1-10-16,-5 8-21 15,-3 3-96-15,-5 5-72 16,-4 5-29-16</inkml:trace>
  <inkml:trace contextRef="#ctx0" brushRef="#br0" timeOffset="-184023.87">16538 6392 147 0,'1'-6'532'15,"-1"-1"-413"-15,0 0-10 16,-1-1-15-16,-2 4-55 16,3 1-20-16,0 1-12 15,0 0-6-15,0 6 0 16,-2-1 2-16,0 4 0 16,1 3 4-16,-4 4-1 15,1 4 0-15,-3 1-2 16,-1 2-4-16,1-1 0 15,-1 2-11-15,-1-1-29 0,0 1-68 16,0 2-83-16,2-3-195 16</inkml:trace>
  <inkml:trace contextRef="#ctx0" brushRef="#br0" timeOffset="-179506.59">16045 8203 558 0,'-2'-4'77'16,"1"1"12"-16,0-2-44 16,1 2-16-16,0 0-7 0,0 0-3 15,1 0-2-15,-1 1 9 16,0-1 18-16,-1-1-24 16,1-1-3-16,-2 1 11 15,1 0-10-15,-1-2 2 16,-1 1-10-16,-2-1-7 15,0 1 9-15,-1-1-4 16,-3-1-1-16,-3 2-4 16,-1-1-2-16,-4-1 3 15,2 3-3-15,-4-1 0 16,2 0 5-16,-3-1-4 16,-1 0 6-16,1 1-4 0,-4-3 3 15,-1 4-2-15,1-4 3 16,2 2-1-16,-2 1-5 15,1 0 2-15,0 3 6 16,0-1-7-16,1 3-1 16,1 3-1-16,-1-2-1 15,4 2 2-15,-1 1-1 16,2 2-1-16,-2-1 4 16,1 4-3-16,-1 1-1 15,2-1 2-15,3-1-2 16,-2 3 0-16,3-1 0 15,-1 1 2-15,1 0-2 16,-2 2 0-16,1 1 0 0,-1 0 0 16,2-1 0-1,1 1 3-15,2-1-3 0,-2 1 0 16,3 1 1 0,0 4 2-16,3 1-1 0,0 1 4 15,3 4-2-15,3 0 5 16,0 4-6-16,3-3 1 15,0 2 2-15,1 0-4 16,3 0 5-16,0-3 0 16,-3 1-4-16,1-1 7 15,1-3-8-15,-2 1 1 16,2-1-2-16,0-3 2 16,2 0 0-16,-2-2 0 15,0 3-2-15,2-3 5 0,1 2-3 16,1 0 0-16,-2 1 0 15,6-4 0-15,-1 2-2 16,1 1 0-16,-1-2 2 16,3 0-2-16,-2 0 1 15,2-3-2-15,1 2 2 16,1-2-2-16,1 0 2 16,-2 0 1-16,3-1-3 15,-2-1 0-15,3 0 6 16,-3 0-5-16,-3-3 0 15,1 0-1-15,-1-1 1 16,0-1 1-16,-2 1-2 16,2-3 0-16,-1 1 0 0,-2 0-1 15,3-2 1 1,-2 0 0-16,4 0 3 0,-3 1 0 16,4-5-3-16,0 0 0 15,-1 0 0-15,0 0 2 16,0-3 0-16,2 1-2 15,0 0 0-15,1-3 0 16,1 0 2-16,-1-1-4 16,0 0 4-16,1 1-1 15,0-3 3-15,0 1-4 16,1 0 0-16,-1-1-1 16,-2-1 1-16,3 0 2 15,-3-2-1-15,0 0-1 16,1-4 0-16,-4 1-1 0,4-1 1 15,-1 1-2-15,0-1-2 16,1-2 4-16,2 0-2 16,-2 0-2-16,0-2 3 15,0-3 1-15,-2 0-2 16,-1 0-1-16,-1-1 3 16,-2-2 0-16,-3 0-1 15,-1 2 2-15,-2-4-1 16,-4 4 1-16,-1 0-1 15,-1-4-1-15,-4 2 1 16,-1-2 1-16,-1 0-1 16,-4 0-3-16,-4 1 3 15,0 1 0-15,-5-1 0 0,-2 2 0 16,-1 2 3 0,-3-3-2-16,1 2 1 0,1-2 2 15,-1 0-4-15,-2-1 2 16,0-4-2-16,-1-2 0 15,1 2 0-15,-3-3 1 16,-1 2-1-16,-1 0 0 16,1 4-2-16,0 4 2 15,1 1 0-15,0 3 0 16,-1-1-1-16,2 6 0 16,-3 0-1-16,3 3 2 15,-1 6-1-15,-1 3-1 0,-2 5 2 16,3 4-15-16,-1 4-5 15,-2 4-7-15,0 5-2 16,3 2-15-16,3 3-26 16,0 4-56-16,5 2-169 15</inkml:trace>
  <inkml:trace contextRef="#ctx0" brushRef="#br0" timeOffset="-178697.47">15943 8470 678 0,'5'-5'96'16,"-3"-3"-28"-16,-4-2-7 15,1 2 12-15,-1 2-49 16,0 1-14-16,0 1-5 16,-4 0 5-16,-3 1-8 15,0 0 7-15,-6 1 2 0,-4 2 3 16,-2 5 8-16,0 2-5 15,-3 5-5-15,-1 5-7 16,2 2 2-16,4 3-3 16,4 0-2-16,3-1-2 15,6-1-3-15,3-5 1 16,3-1 2-16,3-4-2 16,1-3 4-16,5-6-2 15,0-1 2-15,5-1-1 16,4-6-1-16,-1-1-2 15,0-4 0-15,0-3 1 16,-1-1 1-16,0-1 0 0,-4-3 0 16,0 6 0-1,-3 2 6-15,-4 3-3 16,-1 4 5-16,-2 2-4 0,-1 3-4 16,-1 0-4-16,2 3 3 15,-2 4 1-15,1 4 4 16,1 3 1-16,-1 7-2 15,2 3 2-15,0 5 2 16,-2 0 2-16,4 3-5 16,-2-1-1-16,1 2-2 15,-1-3 1-15,0-1-2 16,1-2 0-16,-1-7 0 0,-1-1 0 16,-2-7 1-1,2-4 0-15,-2-4 0 0,0 0 0 16,1-3 0-16,-1-1 5 15,0 0 6-15,3-3-4 16,2-4-8-16,2-5-1 16,2-3-1-16,5-2-6 15,1-5-10-15,2-1-1 16,1 1-9-16,-1 2-12 16,2 1-22-16,-2 5-52 15,-1 4-90-15,-2 6-80 16</inkml:trace>
  <inkml:trace contextRef="#ctx0" brushRef="#br0" timeOffset="-178248.62">16226 8733 813 0,'-6'-4'61'0,"3"-1"15"16,0-4-26-16,6-1-31 16,1 4-11-16,2 0-2 15,5 3-5-15,0-2 3 16,2 1 0-16,-4 1 0 16,1 3-2-16,-7 0 1 15,1 1 0-15,-2 1-2 16,1 2-1-16,0 1 6 0,-2 3-2 15,1 1 1-15,-4 3 1 16,-1 1-2-16,-1 3 4 16,-4-1-2-16,-3 0 4 15,0-1 1-15,-3 2-4 16,0-2 8-16,0-1-8 16,1-4-4-16,4 0-3 15,3-4 0-15,3-2 1 16,3-3 0-16,1 0 0 15,5-4 6-15,6-1-2 16,9-7-5-16,8-2-32 16,8-3-21-16,6-1-46 15,3-2-136-15,3-1-198 0</inkml:trace>
  <inkml:trace contextRef="#ctx0" brushRef="#br0" timeOffset="-176995.56">16843 6179 616 0,'2'-1'41'0,"2"-3"32"15,-4 1-13-15,0 3-29 0,1 0-31 16,1 0 1 0,-1 0-1-16,1 3 1 0,1-1-1 15,3 1 4-15,-1 1 2 16,1 1 13-16,2-2-1 15,1 1 0-15,1 0 4 16,4 0-5-16,3 3-3 16,5-1-2-16,5 2-7 15,6 2 8-15,4 2-5 16,8 3-2-16,1 1-6 0,3 0-1 16,3 2 1-1,-4 2 5-15,1-1-5 0,-2 1 0 16,-3 2 0-16,-3-3 1 15,1-2 1-15,-1 2-1 16,2-2 7-16,5 0 7 16,5-2-1-16,5 1 1 15,3 1-10-15,4-3 1 16,8 2 1-16,5 0-3 16,1-1 1-16,6 2-5 15,-2 0 1-15,-3-1 0 16,-6 1 0-16,-8-1-1 15,-3-1 2-15,-7 0-1 16,-3-2-1-16,-4 0 1 16,0-2 0-16,-1-1 0 0,2 0 0 15,4-1-1-15,1-1-1 16,-2 1 1-16,0 2 0 16,-7-1 0-16,-10-4 0 15,-9 1 3-15,-12-3-3 16,-6-3 1-16,-8-1 0 15,-1 0 8-15,-1 0-8 16,-2-1 0-16,-3-1-2 16,-3 2-36-16,-10 0-59 15,-8 0-102-15,-9 0-251 16</inkml:trace>
  <inkml:trace contextRef="#ctx0" brushRef="#br0" timeOffset="-176088.56">17707 6346 635 0,'3'-2'77'0,"-3"-1"-41"16,-2-2 41-16,2 0-15 0,0 4-42 16,0-1-20-1,2 1 1-15,-2 1-1 0,3 0 2 16,-6 0 1-16,3 0 5 15,0 0 9-15,0 0 2 16,0 1-7-16,3-2 7 16,-3 1-6-16,1-1-7 15,1-1-1-15,1-1-1 16,3 1-3-16,1 0-1 16,-1-1 2-16,2 2-2 15,-1-2 0-15,3 2 0 16,-1-1 0-16,-1-1 1 15,-2 3-1-15,12-2 1 16,-17 2 1-16,-1 0 6 16,0 2-1-16,0-2 2 0,0 0-1 15,2 0-5-15,-1 5 6 16,4 0-1-16,1 5-1 16,3 2 1-16,-2 2-3 15,4 2-2-15,-1 0 0 16,2-1-1-16,-1 2 0 15,2 2 0-15,-5-3 0 16,2 1-1-16,-3-4-1 16,-1 0 0-16,-3-2-1 15,-1-2 0-15,-2-1 1 16,0-3 0-16,-2-1 2 16,-1-1-2-16,-3 4 8 15,-6 0-5-15,-6 1 1 0,-7 1-4 16,-7 1 4-16,-6-1-4 15,-4-1 0-15,2 1 1 16,-1-1 1-16,6 0-4 16,7-2 2-16,5 1-3 15,7 0-20-15,7-2-16 16,3 1-10-16,3 1-57 16,3-2-32-16,4 2-77 15</inkml:trace>
  <inkml:trace contextRef="#ctx0" brushRef="#br0" timeOffset="-175600.37">18438 6099 455 0,'-2'-15'291'0,"-4"1"-237"15,-3 0-14-15,2 1 18 16,1 6-17-16,1 4-39 16,1 3-1-16,-3 5-1 15,-1 7 5-15,-4 1 4 0,-6 6 9 16,3 3-4-16,0 2 0 15,3 2 0-15,1-1-4 16,5-1-4-16,3 0 0 16,3-2-5-16,4-5 1 15,4-1-1-15,3-3 0 16,4-6 9-16,7-2-9 16,2-8 6-16,6-2-7 15,0-6 0-15,1-5-1 16,-5-2 1-16,-4-7 2 15,-5-1-2-15,-8-3-2 16,-6-3-4-16,-5 6 0 16,-7 3 0-16,-10 9-9 15,-8 10-18-15,-9 8-42 0,-9 13-28 16,-5 5-91-16,2 9-106 16</inkml:trace>
  <inkml:trace contextRef="#ctx0" brushRef="#br0" timeOffset="-173357.58">16570 8603 532 0,'-3'-4'32'0,"3"1"29"16,-2-1 12-16,2 0-8 0,0 2-42 16,0 1-14-16,0 0 4 15,2 1 4-15,-2-2 10 16,0 2 6-16,0 0 18 15,2 0-13-15,-2 0-12 16,0 0-5-16,0 0-9 16,0 0 1-16,0 0-3 15,0-1-3-15,3-1-3 16,4-1-3-16,1-1 4 16,5-3-4-16,2-1 0 0,5 1-1 15,5-5 1 1,3 0-1-16,4-3 1 0,7-1 4 15,5-1 2 1,5 0-3-16,1 1-4 0,-3 2 2 16,-4 0-1-16,-1 3-1 15,-6 0 1-15,-2 1 3 16,1 1-4-16,-3-1 1 16,4 0-1-16,1-1 0 15,-1-1 0-15,2 1 2 16,-3 2-2-16,0-3 1 15,-1 1-1-15,-1 0 0 16,-3-2 2-16,2 0-3 16,-3 0 2-16,3-1-1 15,1-1 0-15,3 0 0 0,0 1 1 16,0-3-3 0,0 3 1-16,-1-1 0 0,-2 1 1 15,-2-4 0-15,-1 2 0 16,-4-2 1-16,4-1 0 15,0-1-2-15,-1 0 1 16,2-2-2-16,4 3 2 16,-4-1-1-16,0 1 1 15,-1 2 0-15,-2 0-3 16,1-1 2-16,1 3 0 16,2 0 1-16,-3-3-1 15,4 3 0-15,-4-1 1 0,0-1 0 16,1 0 0-16,0 3 0 15,1-1-1-15,-3 2 1 16,-2 4 0-16,-2 0 0 16,-4 2 1-16,0-1-1 15,-2 2-1-15,-1 0 1 16,0-2 1-16,-1 2 0 16,-4 1-1-16,0-1 0 15,-1 0 0-15,-4 3 0 16,-4 3 0-16,0-2-1 15,-3-1 1-15,0 3-4 16,-1 0-2-16,1 0 2 16,-2 0-10-16,-2 3 10 0,-2 0-3 15,-6 3-50 1,-5 3-81-16,-3 1-112 0</inkml:trace>
  <inkml:trace contextRef="#ctx0" brushRef="#br0" timeOffset="-172599.49">17447 7989 618 0,'-1'0'259'0,"-1"0"-163"16,1-3-37-16,-1-4-7 16,2 5-39-16,0 2-13 15,2 0-1-15,2 2 1 16,4 2 10-16,4 2 0 16,4 1-1-16,8 0-1 15,4 1-3-15,4-1 6 0,0 0-11 16,1 0 2-16,0 1-3 15,1 1 2-15,-7 0-2 16,-1 1 0-16,-4 0 1 16,-4-1 0-16,-8-1 0 15,-4-1-6-15,-1 2 5 16,-4 0 1-16,-5 2 4 16,-1 6-2-16,-4 0 0 15,-4 8 0-15,-4 0-1 16,-2 0 1-16,-2 1-1 15,2-2 1-15,-4-3-2 16,3 0 0-16,2-1-1 16,-3 0-3-16,2-3-17 0,2-1-19 15,4-1-16 1,2-3-92-16,4 3-111 0,4-4-240 16</inkml:trace>
  <inkml:trace contextRef="#ctx0" brushRef="#br0" timeOffset="-172285.42">18211 8335 986 0,'6'-8'15'0,"-5"-1"33"16,1-1-3-16,-2 1-21 15,-2 6-24-15,2 7 0 16,-1 7 0-16,-5 6 2 16,0 6-1-16,-3 7-1 15,-2 0-7-15,1 1-22 16,3 0-12-16,1-3-23 15,3-1-79-15,1-7-86 16,5-6-273-16</inkml:trace>
  <inkml:trace contextRef="#ctx0" brushRef="#br0" timeOffset="-171548.17">18426 7830 504 0,'7'0'130'0,"-1"-3"-81"15,2-4-15-15,1-2 10 16,4 2-11-16,2-1-26 15,7 0-7-15,2-1 1 16,1 1 4-16,1-2-4 16,-4 1 8-16,4-2 14 15,-2-1 3-15,1 1-8 16,0-1 5-16,-2-1 2 16,1 3-7-16,0 1 1 0,2-1 0 15,-2 0-2 1,6 2-1-16,-3 0 2 0,1-1-2 15,1 3-2-15,0-1-8 16,-2 1 4-16,-2 0-2 16,-1 1-1-16,-6 1-3 15,-1-1-2-15,-5 1 0 16,-2 0 0-16,-6 4-2 16,-1-3-2-16,0 3 1 15,-4 0-23-15,-1 0-32 16,0 0-106-16,0 3 26 15,-7 4-66-15</inkml:trace>
  <inkml:trace contextRef="#ctx0" brushRef="#br0" timeOffset="-170470.14">19819 6780 594 0,'-2'-16'92'0,"-2"-1"4"16,-1 2-18-16,-1-4 4 15,0 8-40-15,-1-1-24 16,1 4-7-16,-3-1-4 15,0 3-4-15,-6 2 0 16,-8-1-3-16,-4 3 1 16,-11 0 2-16,-5 2 9 0,-9 3-3 15,0 2 8 1,-5 1-6-16,3 3 4 16,1 4-7-16,2 2-1 0,4 4-1 15,3 3 0-15,5 6 0 16,3 3-4-16,2 3 1 15,1 2-3-15,3 5 5 16,3-1 5-16,1 0-2 16,2-1-1-16,2 3-6 15,3 1 7-15,2 2-3 16,1 2 2-16,0 3-3 16,4-1-1-16,1 0 4 0,3-2-7 15,3-1 4 1,2 1-2-16,5-5 0 0,2 1 0 15,3-5 1-15,6 0-3 16,2-3 4-16,3-2-3 16,0-1 4-16,5-3-4 15,3-5 0-15,2-2 0 16,2-2-1-16,3-4 1 16,1-2 4-16,-1-3-5 15,4-1 2-15,-1-1 2 16,0-3-4-16,-4 0 2 15,3-3 5-15,-2-3-5 16,3-3 0-16,-2 0 0 16,4-6-1-16,1 0 2 15,2-1-3-15,2-5 1 0,-1 0 1 16,5-3-2-16,-2-4-3 16,-3-2 2-16,0-2 0 15,-5-5 2-15,-4 0-1 16,-3-1 0-16,-5-2 1 15,0 0-1-15,-7-2 1 16,-1 0 0-16,-4-3-1 16,-5 1 0-16,0-3-1 15,-5-3 1-15,-4 1 0 16,-1-4 1-16,-2-1-1 16,-2-2 0-16,-4 1-1 15,-1 1-4-15,-4 2 3 16,-3 0-1-16,-4 3-1 0,-5 4 1 15,-4 6-2-15,-4 5-2 16,-5 8-2-16,-6 8-8 16,-6 7-5-16,-1 6 3 15,-3 10-24-15,-1 8-13 16,4 6-79-16,6 6-74 16,7 3-147-16</inkml:trace>
  <inkml:trace contextRef="#ctx0" brushRef="#br0" timeOffset="-169008.75">20064 6805 643 0,'-15'-14'34'16,"-3"0"15"-16,1-1 27 16,0 0-32-16,-1 6-19 0,0-1-15 15,-3 2 14-15,-2-2 25 16,1-1-17-16,-5-2-5 15,0-2-15-15,1 0 1 16,-3-1 0-16,-1 0-3 16,-1 1 2-16,-3 1-8 15,-4 1 1-15,-1 2-5 16,-4 4 2-16,-1 4 4 16,2 3-5-16,-3 2 3 15,1 3 0-15,0 5-3 16,-3 0-1-16,6 1 1 15,1 4 1-15,0-1-1 16,1-1-1-16,6 3 0 16,0-2 1-16,-1 2 2 0,1-1-3 15,2-2 0-15,-1 1-1 16,5-1 1-16,2 2 3 16,0 2-2-16,0-1 3 15,2 6 0-15,-2 1-1 16,-1 3-1-16,3 3 0 15,0 3 5-15,7 3-4 16,-2 0 1-16,8 1 1 16,3-2 2-16,0-1-3 15,3-1 1-15,-1 2-2 16,0 0 7-16,-1 1-2 16,-1 2-4-16,-2 2 4 15,2 4-1-15,-1-1-4 0,2 0 0 16,2 3-1-16,4-4 2 15,3-2 2-15,3-1-2 16,0-3 1-16,7-1-1 16,0 0 1-16,3-5-1 15,1 1 5-15,-2-3-9 16,3-2 1-16,1-5 5 16,0-1-4-16,6-4 0 15,0-2-1-15,3-1-1 16,2-1 1-16,0 3 2 15,1 0-3-15,1-2-3 16,-2 2 2-16,-4-3 1 16,-1 1 0-16,-3-3 1 0,-4 3 1 15,0-4-2 1,-1 1 0-16,0 4 0 0,-2-5 0 16,4-2 0-1,-2-1 0-15,5-2 0 0,2-2 3 16,2-2-4-16,3-2 1 15,-3-2 0-15,4 0 1 16,2-3-1-16,1-1 0 16,-2-2-2-16,3 0 3 15,1-4-2-15,1 1 1 16,1-5-4-16,4 2 2 16,1-1-2-16,-1 0 3 0,2 0 0 15,-4 3 1-15,-5 1-1 16,-3 0-2-16,-2 5 1 15,-4-5 2-15,-3 1 0 16,-1-1 0-16,0-1-2 16,0-2 1-16,-3-2 0 15,0-1-1-15,1-4 2 16,-2 1-1-16,0-2 1 16,0-3-1-16,1 0 1 15,-2 0-1-15,0-2 1 16,-2 0-1-16,1-3 1 15,-5-1 0-15,1 0 1 16,-4-3-1-16,-2 1 2 16,-2 2-2-16,-2-1 0 15,-1-1 0-15,-1 3 0 0,1-2 0 16,-2-2 1-16,1-1-1 16,-1-2-1-16,1-1 1 15,-5 2-2-15,-3-1 2 16,-3 1-2-16,-6 6 2 15,-1 1 2-15,-2 3-2 16,-3 2-1-16,3 3 1 16,0 4 0-16,-3-2 0 15,2 2 0-15,-2 2-1 16,-5 1 0-16,-6 2-1 16,-5 3 1-16,-8 7-3 15,-9 5-4-15,-6 5 1 0,-2 7-5 16,1 3-3-1,6 6-6-15,7 4-6 0,3 6-26 16,5 10-1-16,7 8-89 16,-1 6-66-16,9 3-83 15</inkml:trace>
  <inkml:trace contextRef="#ctx0" brushRef="#br0" timeOffset="-168160">19288 7389 716 0,'-2'-9'48'0,"-1"-2"36"15,2-2-6-15,1-1-13 16,0 3-37-16,0 2-6 16,0 3-8-16,0 3 3 15,-2 1-1-15,2 2-4 16,0 0-2-16,-5 0-4 16,3 0-2-16,-6 2-1 0,-4 1 0 15,-4 5-1-15,-2 1 0 16,-3 3-2-16,2 3 3 15,1 0-3-15,2 0-3 16,5-2 3-16,1-3-1 16,6-3-4-16,-1-3-4 15,5-3 6-15,0-1 3 16,8-1 2-16,2-3 0 16,5-2-2-16,4-2-1 15,3-3 0-15,-2-1 0 16,-1-1-3-16,-2-1 4 15,-2-3 0-15,-3 2 4 16,-1-1-4-16,-2 3 2 16,-3 3 4-16,-3 4 0 0,-1 2 1 15,0 4-4-15,-2-1-3 16,0 2-1-16,0-1 0 16,0 0-2-16,0 4 3 15,-2 2 0-15,0 3 1 16,2 2 0-16,-1 5 3 15,1 1-4-15,0-1 3 16,1 4-3-16,1 0 5 16,0 1-3-16,3 0-1 15,-3 1 2-15,-1 1 3 16,1 2-4-16,-2-4-2 16,-2 0 0-16,2-4 1 15,-1 0 0-15,1-4-1 0,0-5 1 16,0-3-1-1,0-2 3-15,0-1 11 0,0-2 6 16,1-3 7-16,1-1-24 16,2-6-2-16,2 1 0 15,2-6-1-15,2-4 0 16,2-2-4-16,3-1-3 16,0-4-3-16,4 0-2 15,-1 1-1-15,3 2-5 16,0 3-17-16,-3 4 2 15,-3 8-59-15,-6 3-159 16,-2 8 29-16</inkml:trace>
  <inkml:trace contextRef="#ctx0" brushRef="#br0" timeOffset="-167388.57">19527 7543 560 0,'2'-4'57'0,"0"-3"43"16,-1 2 1-16,1-1-37 16,-2 4-21-16,0 0-16 15,2 1-1-15,-2-1-7 16,1 2-3-16,-1 0-4 15,2 0 2-15,-2 2-3 16,1-2-3-16,4 1 0 16,2 1 0-16,2 0-5 15,0 1 0-15,3 2-1 0,-3 2-1 16,0 2 4-16,-3-1-3 16,-2 4 2-16,-1 0 2 15,-3 1-5-15,-3-1-1 16,-1-1 0-16,-2-3 4 15,-2 0 2-15,-1-3-2 16,0-1-1-16,2-2 1 16,-1-2-2-16,2 0 2 15,1 0-1-15,0-5-2 16,4 1-1-16,2-2 0 16,5-1 1-16,2-1 0 15,6 2 2-15,1 1 0 0,2 2-2 16,-1 2 1-1,-1 2-1-15,-2-1 0 0,-1 7 1 16,-4-2-1-16,4 3 1 16,-4 3-2-16,0 0 0 15,-2 2 1-15,0 0 0 16,-3 0-1-16,-3-1 0 16,-3-2 3-16,-4-1-1 15,-2 1 2-15,-5-1-3 16,-6-1-1-16,-1-2 0 15,-6 2-8-15,0-3-15 16,-2 1-15-16,-1-1-26 16,4-1-74-16,3 1-82 0</inkml:trace>
  <inkml:trace contextRef="#ctx0" brushRef="#br0" timeOffset="-159590.54">18081 3484 499 0,'5'-6'77'0,"-1"1"-28"16,2-2 36-16,-3 0 17 16,-2 4-42-16,0 1-10 15,-1-1-12-15,0 3-6 16,0-1-12-16,-1 1 0 15,1 0-1-15,-1 1 5 0,1-1-5 16,0 0-6-16,0 0 7 16,0 0-6-16,-2 0-4 15,2 0-5-15,-1 0-5 16,-5 5 1-16,-3 2 3 16,-3 3-2-16,-4 6 1 15,-2 4 1-15,-1 1 0 16,2 2-2-16,5 1 4 15,2-3-6-15,1-1-2 16,3 0 2-16,1-1-1 16,5-4 1-16,2 0 0 15,3-2 5-15,1-3-3 16,5-3 3-16,4-4 9 0,6-2-10 16,3-2-1-1,4-3 2-15,0-2-4 0,1-2 1 16,-6 2-1-16,-1-5 2 15,-3 3-3-15,-5-1 0 16,-4 0 0-16,0-2 4 16,-4 1-4-16,-1-3 1 15,-2 0-1-15,-3 0 0 16,-3-2-1-16,-5-2-2 16,-2 0 2-16,-6 1 1 0,-5-4 2 15,0 2 0 1,-2 0 0-16,1 2-2 0,2-4 0 15,0 1 0-15,0 2-2 16,4-1 2-16,0 0-1 16,5 3 4-16,0-2-3 15,6 2 0-15,2-2-4 16,1 2 2-16,5-2 4 16,0-2-2-16,0 2 1 15,4 0-1-15,0 3 0 16,-3 3-1-16,4 3-2 15,2 2 3-15,-1 2-2 16,5-1-2-16,3 5-11 16,0 2-1-16,4 1-7 15,-1 4-19-15,0 1 0 16,-2 1-12-16,2 3-59 0,-4 3-45 16,-2-3-23-16</inkml:trace>
  <inkml:trace contextRef="#ctx0" brushRef="#br0" timeOffset="-158952.9">18568 3357 926 0,'0'-7'76'0,"0"-2"-33"0,-3-2 12 15,-1-3-9-15,0 7-28 16,2 4-18 0,2 1-1-16,-2 0-20 0,4 4-23 15,0 0 23-15,-2 2-12 16,1 3-12-16,-1 1-76 16,-1 5 23-16,-3-1-63 15,-2 2-42-15</inkml:trace>
  <inkml:trace contextRef="#ctx0" brushRef="#br0" timeOffset="-158721">18566 3713 914 0,'-3'-5'97'0,"-2"-3"-30"15,2-5-13-15,0-2-24 16,0 6-22-16,5 1-8 16,-1 3-3-16,2 3-6 15,0 2-26-15,2-2-22 16,1 4-19-16,-1 0-89 16,2 3-72-16</inkml:trace>
  <inkml:trace contextRef="#ctx0" brushRef="#br0" timeOffset="-154041.47">19084 3314 525 0,'-3'-4'81'0,"-3"-1"-58"16,4-3 46-16,-1 3 2 15,0-1-46-15,1 2-5 16,0 2 11-16,0-1-3 0,-1 1 33 15,2-1-30-15,-4 0 5 16,2 0-14-16,-3-3 6 16,2 2-9-16,-5 2-10 15,1 2 3-15,-4 1-3 16,-5 3-4-16,-4 5 3 16,0 3-4-16,-3 4 5 15,1 2-4-15,4 2-1 16,1 1-2-16,5-1 1 15,1 1-1-15,4 0 0 16,4 1 0-16,-2-2-2 16,2 2 4-16,2-3-4 15,1 1 0-15,2 0 0 16,5-1 4-16,-2-5-2 16,4 0-1-16,0-6 0 0,2-1 4 15,3-3-4-15,1-1 1 16,4-6 3-16,2-1-1 15,3-3-3-15,4-3 2 16,0 0-4-16,1-3 3 16,-3-3-3-16,-3 0 1 15,-2-1 0-15,-2-1 4 16,-4-1-4-16,-2 2-1 16,-2-3 1-16,-1 1 2 15,-2 2-1-15,-4 2 0 16,0-2 0-16,-3 3-2 15,-2-2-1-15,-1-1 2 0,2 2-1 16,-2 0-3-16,-3-2-1 16,2 3 3-16,-1 2-11 15,1 0 8-15,-4 2-7 16,1 0-1-16,-2 4 0 16,-2 0-9-16,-2 1-5 15,-3 5-5-15,1 5-40 16,-5 4-40-16,1 4-39 15,-2 4-1-15,3 3-241 16</inkml:trace>
  <inkml:trace contextRef="#ctx0" brushRef="#br0" timeOffset="-153599.72">18961 3485 530 0,'2'-9'73'0,"-2"0"-5"16,1-2 20-16,2 1-23 0,2 0-33 15,0 1-15-15,5 1 14 16,-3-1 15-16,1 2-14 16,0 0-11-16,0 0-3 15,0 2 3-15,-2 2-10 16,-1 0-4-16,0 5-5 16,-2-1 1-16,4 10 3 15,-1 2 3-15,1 5-7 16,3 5-2-16,-3 1 2 15,2-2-1-15,1 3-1 16,2-5 0-16,2-1-1 16,-1-5-8-16,6-3-10 15,0-4-11-15,3-3-33 16,2-4-75-16,-3 0-75 16,3-4-243-16</inkml:trace>
  <inkml:trace contextRef="#ctx0" brushRef="#br0" timeOffset="-152831.15">19721 3216 536 0,'0'-6'142'0,"-2"1"-28"15,0-1-34-15,1 0-1 16,-1 1-47-16,1 5-27 16,-1 0-4-16,-4 5 4 15,-2 2-1-15,-3 6 2 16,-5 1-2-16,1 3 5 15,-1 2-7-15,-1 0 0 16,-1 4-2-16,1 0 1 16,-3 4-2-16,5-1 0 15,-3 5-22-15,0-1-20 16,2 1-27-16,-1-4-11 16,4 0-47-16,-1-6 24 0,6-3-115 15</inkml:trace>
  <inkml:trace contextRef="#ctx0" brushRef="#br0" timeOffset="-152503.85">19503 3294 600 0,'-3'-14'59'0,"0"5"31"15,0-3 2-15,0 2 7 0,-2 3-51 16,5 2-24-16,0 2-14 16,-1 1 4-16,2 4-10 15,-1-1-4-15,0 3 3 16,5 3 10-16,-1 6 1 16,2 2 0-16,3 3-4 15,6 2-6-15,2 1 0 16,2 1-4-16,2 1-1 15,-2-1-7-15,0 1-11 16,0-1-8-16,-2-1-34 16,0-3-45-16,-4-2-61 0,-2-3-18 15</inkml:trace>
  <inkml:trace contextRef="#ctx0" brushRef="#br0" timeOffset="-151717.22">20153 3229 543 0,'0'-12'80'0,"-1"4"-4"16,-2-2 7-16,3 2-10 16,-2 2-22-16,2 3-26 15,-1 1-25-15,-1 2 1 16,-3 5 10-16,-5 1 12 15,-3 3-2-15,-5 5-2 16,-6 2-7-16,-3 0-5 16,-1-2-1-16,-1 1-3 15,1 2-2-15,3-2-1 16,5-1 2-16,1-2-2 16,8-1-2-16,2-3 0 0,7-2-8 15,2-2 1-15,1-2 9 16,8 1 7-16,3 0-3 15,6-3-3-15,3-3 5 16,6 3-5-16,-1-3 0 16,1 1-1-16,-1 2 0 15,-5-1-1-15,1 1 1 16,-3 1 1-16,-5 1-1 16,2 1-2-16,-5 4 0 15,-4-1 1-15,-4 1 1 16,-3 2 0-16,-4 3 0 15,-5 0 1-15,-5 2 1 0,-7 3 0 16,-4-1-2-16,-2 0 1 16,-1 1 1-16,1-4 2 15,3 0-3-15,5-2 1 16,4-3-1-16,6-3-1 16,3 1 1-16,3 0 0 15,1-2 3-15,2 1 9 16,5-1-8-16,4 1 7 15,3-3-9-15,7 1 0 16,6-3-2-16,7-3 1 16,4 1-1-16,4-5-1 15,-2-2-4-15,0 4-18 16,-4-4-27-16,-4 4-65 0,-8 0-52 16,-5 2-122-16</inkml:trace>
  <inkml:trace contextRef="#ctx0" brushRef="#br0" timeOffset="-151297.25">20423 2894 622 0,'-6'-2'120'15,"-1"-1"-71"-15,2 2 2 16,-1 1-37-16,-1 4 1 16,-1 4-4-16,-1 4-6 15,-4 5-1-15,1 2 2 0,-3 0-6 16,3 2 2 0,1 0-2-16,-2 3-5 0,3-2-17 15,-2 0-28-15,0-1-15 16,-3-1-53-16,0-3 19 15,0-3-286-15</inkml:trace>
  <inkml:trace contextRef="#ctx0" brushRef="#br0" timeOffset="-150966.53">20260 2958 460 0,'-3'-5'124'0,"2"2"-59"16,1 1 21-16,-3-2-18 15,0 2-42-15,3 1-22 16,0 1-2-16,0 1-2 16,3 2 17-16,-3 0 0 15,1 5 2-15,1 1 5 16,-1 3-8-16,4 0 3 15,-1 3-11-15,3 1-8 16,3 1 4-16,0-1-1 16,2 2-3-16,3 0-30 15,0 0-19-15,-2-1-1 16,-2-3-55-16,-3 0 5 0,-3-3 3 16,-8-3-121-16</inkml:trace>
  <inkml:trace contextRef="#ctx0" brushRef="#br0" timeOffset="-150709.83">20253 3050 604 0,'-7'-5'85'0,"4"-1"11"16,-1 1-2-16,3 1-14 15,0 0-53-15,1 3-27 0,1 1 1 16,5 0 6-16,3 1-6 16,4 1 2-16,10 0-3 15,5-1 0-15,3 1 0 16,5-2-37-16,2 0-83 16,-6 0-83-16,-2 0-265 15</inkml:trace>
  <inkml:trace contextRef="#ctx0" brushRef="#br0" timeOffset="-149759.79">20568 3266 345 0,'-8'0'315'0,"2"-3"-219"0,-1 0-18 16,5-1 0-16,2 3-43 16,0 1-32-16,2 0-2 15,1 0 16-15,0 0 3 16,1 0-4-16,5 1 6 15,3-2-4-15,9 1-8 16,4-1-1-16,8-2-7 16,8 0 4-16,5-1-6 15,1 1 0-15,6-1 0 16,-1 1 3-16,-4 0-2 0,-2 2 1 16,-7-2-4-16,-8 2 2 15,-8-1 0 1,-9 2-1-16,-5-2-8 0,-6 4-6 15,-4-2-10-15,-2 0-9 16,-2 0-67-16,-5-2-39 16,-4 2-33-16,-2-1-123 15</inkml:trace>
  <inkml:trace contextRef="#ctx0" brushRef="#br0" timeOffset="-149399.95">21027 3101 619 0,'-6'-7'126'15,"0"0"-42"-15,1-3 19 16,1 2-32-16,0 2-43 16,4 3-27-16,0 2-1 15,3 1 0-15,1 3 0 16,2 2 2-16,1-1 4 15,3 5-4-15,6 1 1 16,1 1 1-16,0 4 1 16,1-3-2-16,-3 4 1 15,3-1 1-15,-5 2-1 16,4 0-4-16,-5 3 1 0,0-2 1 16,-2 0-2-16,-1 1 0 15,-3-2-1-15,-5 0-2 16,-2 2-11-16,-6-2-1 15,-7 2-21-15,-7 1-72 16,-6 1-101-16,-1 0-151 16</inkml:trace>
  <inkml:trace contextRef="#ctx0" brushRef="#br0" timeOffset="-148860.43">21581 3169 691 0,'0'-9'53'16,"-2"1"7"-16,5-2 16 15,0-2-17-15,0 7-15 16,0 0-34-16,3-2-3 16,1 4-2-16,4 0 4 15,1 0-3-15,-2 0 0 16,3 2-1-16,-3 2 2 16,-5 2-3-16,2 2 0 0,-2 2-3 15,-3 2 4-15,-2 4-4 16,-2 1 1-16,-2 2-2 15,-2-1 0-15,2 2 0 16,-4-1 1-16,0-2 0 16,-2 0 0-16,0-3 1 15,-2 2-2-15,-3-1 1 16,0-1 4-16,-3-1-5 16,0-1 5-16,3 0 0 15,-1-3-3-15,5 0 0 0,5-2 0 16,3-1 0-1,5-3 0-15,4 0 13 0,8 0-4 16,9-3-9-16,7-1-2 16,9-2-6-16,4 0-15 15,0-1-16-15,0 0-53 16,-5-1-151-16</inkml:trace>
  <inkml:trace contextRef="#ctx0" brushRef="#br0" timeOffset="-148184.04">21976 2605 582 0,'-10'-3'54'0,"2"0"59"15,-1-1-54-15,0 2-2 16,-2 4-36-16,1 5 6 16,-5 3 10-16,2 4-10 15,-4 3-10-15,4 3 0 16,-2-1-6-16,4 3-1 16,4-2 7-16,-2 2-9 15,5-1-1-15,-1 0 0 16,4-1-3-16,-2-1 1 15,7 0-2-15,1-2 0 16,2-2 1-16,3-2-1 16,1-2-1-16,1-2-1 15,3-3 2-15,0-4-1 0,6 0 4 16,1-4-5 0,0-3 0-16,2-4 3 0,3-2-3 15,0-3 1-15,-3-3-1 16,-3-4-1-16,-3-1 4 15,-4-2-4-15,-3-3 4 16,-5-2-4-16,-2-1-1 16,-5 4 0-16,-5 2-7 15,-6 2 3-15,-1 5-2 16,-5 5-2-16,-5 2-8 16,0 8-8-16,-3 2-9 15,-2 5-61-15,1 2-12 0,0 5-84 16,0 2-61-1</inkml:trace>
  <inkml:trace contextRef="#ctx0" brushRef="#br0" timeOffset="-147749.45">21889 2859 596 0,'-4'-2'118'15,"4"-2"-18"-15,0-2-14 16,0 1-27-16,6 1-26 0,-3-1-26 16,1 2 4-16,1-2 7 15,-2 2-3-15,1-1-3 16,1 1 5-16,0-3-6 15,1 3 0-15,0-1-3 16,-2 0-7-16,5 2-1 16,-1 2 1-16,1 0-1 15,0 6-1-15,3 1-2 16,-1 4 3-16,-2 4 0 16,1-1 2-16,-3 1 1 15,3 1-3-15,0-2 3 16,0 0-3-16,4 0 0 0,4-2 3 15,1-2-3 1,4-4-5-16,-1 2-11 0,2-4-23 16,-5-2-86-16,-1-1-88 15,-3-1-198-15</inkml:trace>
  <inkml:trace contextRef="#ctx0" brushRef="#br0" timeOffset="-83103.56">3585 10260 607 0,'0'-11'84'0,"0"-1"-7"16,-1 4-11-16,-1 3-5 16,0 2-13-16,2 0-31 15,0 3 1-15,0 0-5 16,-1 0 2-16,1 1 0 15,0 1-6-15,-2-2-3 16,2 1-6-16,0-1-1 16,0 7 1-16,-1 4 11 15,-4 6 4-15,1 7-3 16,-4 11-1-16,-2 4-3 16,1 9 0-16,0-1-3 0,-3 5-3 15,3-6-2-15,3-1 3 16,3-1-3-16,3-7 0 15,0-1-3-15,3-5-7 16,0-4-2-16,0-7-4 16,0-6-11-16,0-4-13 15,-3-5-30-15,2-3 5 16,-2-5 16-16,0-6-169 16</inkml:trace>
  <inkml:trace contextRef="#ctx0" brushRef="#br0" timeOffset="-82666.43">3789 10386 192 0,'-6'-10'560'16,"0"1"-466"-16,0 0-22 15,4 6-9-15,1 0-40 16,1 3-16-16,0 0-5 16,0 1-2-16,0-1-2 15,1 5 2-15,1 3 6 16,-2 3 6-16,1 6 2 0,-1 3-1 16,0 1-1-1,-3 5-1-15,3 3 7 0,-5 0-7 16,0 1-5-16,-1 3-2 15,2 0 0-15,-1 0-3 16,-1 3 2-16,0-2-3 16,2 0 1-16,-1 2-1 15,-1-2 1-15,0-3-1 16,2-2 0-16,-3-6-3 16,2-3-2-16,-1-5-7 15,1-5-4-15,2-3-5 16,-1-3-7-16,0-7-18 15,-1-3-137-15,1-8-98 16</inkml:trace>
  <inkml:trace contextRef="#ctx0" brushRef="#br0" timeOffset="-81698.43">3233 10701 554 0,'-2'-3'63'16,"-1"-2"24"-16,0 4 0 16,3-1-26-16,0 2-30 15,0 0-10-15,3 0-1 16,0 2-14-16,-1 0 6 15,4 3 12-15,1 4-3 16,2 4-1-16,-1 1-2 16,2 3-3-16,2 5 4 15,-2 0-8-15,1 1 0 0,0 2-6 16,-3-1 5-16,4 1-2 16,0 0-7-16,-3-1 7 15,0-2-7-15,3 0 4 16,-3 0-4-16,0-2 6 15,1-1-6-15,-1-2 0 16,-2 0 2-16,2 0 0 16,-1-1-1-16,-2-3-2 15,0 0 2-15,0-2 0 16,-3 1-1-16,4-2-1 16,-2-1 1-16,-1 2 0 15,2-2-1-15,-1 3 1 0,1-3-1 16,-1 0 0-16,-2-1 2 15,-1-2-2-15,1-2 0 16,-3-1 0-16,3-3 0 16,-3 0 0-16,0 0 2 15,3 0-1-15,-2 0 1 16,-1 0-2-16,0 0-3 16,2 0 3-16,1-1 5 15,3-1 2-15,0 1-7 16,1-2 1-16,2 0 2 15,3-4-1-15,0 0 0 16,4-3 1-16,1-2-3 16,4-2 0-16,-3-2 2 0,7-1-1 15,-1-1 0 1,4-3-1-16,4-2 0 0,1-1 2 16,7-3-2-16,3-2-2 15,-6 0 2-15,-2 0 0 16,-4 0 0-16,-4 1 1 15,-2 3-1-15,-3 0 0 16,-5 4 0-16,1 3 0 16,-8 7 3-16,-4 4-3 15,-4 4-12-15,0 0-9 16,-4 6-27-16,-1 1-30 16,-3 9 8-16,-6 4-20 0,-9 7-147 15,-3 2-79 1</inkml:trace>
  <inkml:trace contextRef="#ctx0" brushRef="#br0" timeOffset="-77441.9">2288 12537 678 0,'-1'-12'47'16,"-2"-1"20"-16,-2 1-1 16,0 3-15-16,2 2 1 15,1 1-25-15,-1 3-6 16,0 0-4-16,3 1 7 16,-4 2-14-16,2 2-8 15,-7 8 2-15,-7 5-4 0,-8 9 6 16,-4 11-2-16,-5 9 2 15,3 5-1-15,1 4-4 16,8-2 0-16,5-1-1 16,9-6 0-16,4-7-1 15,7-5-5-15,5-9-6 16,9-8-16-16,7-5-2 16,5-13-11-16,12-10-50 15,3-10-45-15,7-11-71 16,0-5-71-16</inkml:trace>
  <inkml:trace contextRef="#ctx0" brushRef="#br0" timeOffset="-76983.63">2558 12605 525 0,'-3'-7'86'16,"-5"0"33"-16,-3 0-29 16,3 3-19-16,-2 0-24 15,1-1 0-15,0 4-23 16,0 1-5-16,-4 3-6 15,-1 3-3-15,-2 5 0 16,-2 6-1-16,0 3 3 16,-1 7-6-16,5 1 0 15,3 2-4-15,5 1 0 16,1-2 0-16,7 0-1 16,5-5 0-16,2-4-1 15,3-6 0-15,-3-4-7 16,7-4-1-16,-2-7 2 0,2-6 0 15,5-6 2-15,-4-7 3 16,5-6-3-16,-4-3 4 16,-2-4 0-16,-2 2-2 15,-3 1 2-15,-3 8 0 16,-4 5 0-16,-1 8 2 16,-1 2-3-16,-2 6 1 15,0 2-3-15,2 3-8 16,3 2 3-16,3 5 8 15,-2 4-2-15,1 4 2 0,2 5-1 16,-3 5-1 0,3-1-11-16,1-2 7 15,4 0-40-15,-1-6-68 0,7-8 2 16,3-8-87-16</inkml:trace>
  <inkml:trace contextRef="#ctx0" brushRef="#br0" timeOffset="-76487.75">2967 12492 810 0,'-15'-5'94'0,"0"0"-41"16,2 1 19-16,0 4-30 16,8 3-32-16,2 3-9 15,1 4 2-15,1 5 3 0,1 3-5 16,0 3 3-16,1 2-2 15,1 1-1-15,1-1 0 16,0 1 2-16,-1-5-3 16,3 1 0-16,-2-2 0 15,0-2 1-15,-1-3-1 16,1-1 0-16,-2-4 1 16,-1-4-1-16,2 0 0 15,-2-4 0-15,1-1 2 16,-1-2 5-16,1 1-7 15,3-3 4-15,-1-5-3 16,5-7-1-16,3-6-2 0,3-4 2 16,6-2 4-16,3 0-4 15,0 4-2-15,0 4 0 16,-4 4-2-16,-5 5 4 16,2 7 0-16,-5 4-4 15,0 5 2-15,-3 5-3 16,4 5 1-16,-2 7 4 15,-2 7-1-15,-5 7 1 16,3 4-3-16,-3 1-10 16,-3 0-18-16,0-5-32 15,0-4-76-15,3-9-69 16,1-10-255-16</inkml:trace>
  <inkml:trace contextRef="#ctx0" brushRef="#br0" timeOffset="-75896.58">3918 12162 936 0,'-19'-14'20'15,"-3"1"15"-15,7-1 19 0,2 7-5 16,7 5-23-16,4 0-26 16,2 6 0-16,0 4-4 15,0 8 4-15,0 6 3 16,2 7 0-16,-1 6 0 16,0 3-1-16,3 5-1 15,-1-2 4-15,0-1-1 16,7 0-4-16,-4-4 4 15,0-3-3-15,2-5-1 16,-1-4 1-16,-3-9-1 16,1-7 0-16,-2-4-3 15,-2-4-1-15,2-8 4 16,3-7 0-16,3-6 0 0,5-5-5 16,0-6 4-1,0 1 2-15,1 4-2 0,-3 4 2 16,-3 5-4-16,1 6-6 15,-1 5 7-15,5 4 2 16,-2 3-2-16,1 5-4 16,2 5 6-16,-3 2 1 15,-2 5-1-15,2 0-2 16,-4 0 1-16,1 0 1 16,-6-1-1-16,-1 0 1 15,-4 1 0-15,-7-1 0 16,-5-1 0-16,-5 1-3 15,-5-1-20-15,-3-1-19 16,-3-4-61-16,-1-4-110 0,7-7-120 16</inkml:trace>
  <inkml:trace contextRef="#ctx0" brushRef="#br0" timeOffset="-75461.74">4324 12391 946 0,'-17'-2'28'16,"0"-2"-9"-16,4-5 34 0,7 6-12 15,4 2-31-15,5 0-10 16,0-1-7-16,2 1 5 15,2-1 2-15,-1 2 5 16,5-3 0-16,2-4-2 16,2 1 3-16,3-5-3 15,1-3-3-15,-1-3 3 16,6-3-3-16,-9-1 0 16,3 1 0-16,-8 6-6 15,-5 2 5-15,-4 4-3 16,-5 4 3-16,-5 5-7 15,-12 7 3-15,-3 11 5 0,-9 8 8 16,-3 8-5 0,-1 5 2-16,8 4-4 0,9-5-1 15,10-3 0-15,9-5 0 16,12-6-9-16,14-10-41 16,13-9-40-16,12-13-176 15</inkml:trace>
  <inkml:trace contextRef="#ctx0" brushRef="#br0" timeOffset="-74425.69">5203 11947 1012 0,'-15'-7'18'16,"6"2"20"-16,0-2 2 16,6 9-33-16,3 4-7 15,3 8 0-15,3 6 1 16,-2 8 0-16,4 5 1 15,1 2-1-15,-2-3 0 0,1 1-1 16,-2-6 1-16,1-3 1 16,-4-5-4-16,-3-6 4 15,0-4-4-15,-1-4 5 16,-1-3 0-16,-3-2 0 16,3-4 4-16,-1-6-7 15,0-5-9-15,1-10-3 16,4-3-6-16,1-5 13 15,6 3 3-15,1 1 2 16,2 4 1-16,1 4-1 16,3 4-4-16,0 3 0 15,-1 4 4-15,3 3 0 16,-1 5 2-16,3 2-6 16,-1 6 1-16,-2 4 3 15,-2 3-1-15,-2 3 1 16,-4 4 0-16,-1 0 1 0,-1 0-1 15,1 0 0-15,-5-1 0 16,1-3-2-16,0-4 2 16,-2-1 1-16,-1-4 1 15,0-3-3-15,1-1 1 16,-2-5 0-16,0-3-3 16,3-5-12-16,2-4-14 15,2-10 16-15,5-2-11 16,2-4 5-16,3-2 5 15,3-1 5-15,0-1 6 0,3 3-1 16,-2 1 3 0,0 4 2-16,-5 6-1 0,-2 8 0 15,-5 5 0-15,1 4-1 16,-4 3 2-16,2 5 1 16,-2 3 0-16,1 5 4 15,-3 4 6-15,1 3 0 16,-2 2-1-16,3 0-1 15,-3 0 2-15,4-2-4 16,1-1 2-16,1-4-7 16,4-5 2-16,2-4-3 15,2-6-2-15,3-5 9 16,3-6-7-16,2-4-2 0,0-5-2 16,-3-3-6-1,-2-2 3-15,-5 0 3 0,-6 1 2 16,-4 4 1-16,-4 2 6 15,-1 8 4-15,0 3 0 16,0 5-6-16,-1 2-5 16,2 4-9-16,-1 5 2 15,3 6 7-15,-1 5 1 16,4 7 0-16,-1 2-1 16,3-2 0-16,-2 0-2 15,0-1-14-15,6-7-21 16,-6-2-71-16,1-7-62 15,-4-7-159-15</inkml:trace>
  <inkml:trace contextRef="#ctx0" brushRef="#br0" timeOffset="-74214.94">5918 11548 595 0,'-8'-17'389'16,"-1"0"-360"-16,0 3-3 15,2 4-4-15,7 9-22 16,4 6-63-16,5 5 31 16,0 7-154-16,6 2-211 0</inkml:trace>
  <inkml:trace contextRef="#ctx0" brushRef="#br0" timeOffset="-53244.37">6235 11847 404 0,'0'-4'46'0,"-3"0"-17"16,3-1-18-16,0 2-4 15,3 1-4-15,-3-1-1 16,6 2 8-16,-1-1 22 15,-2 1 17-15,-2 0 20 16,1-1 10-16,-1 1-27 0,-1 1 3 16,-1 0-14-16,1 0-20 15,0 0-5-15,0 0-7 16,-2 1-1-16,4-2-8 16,-4 2 2-16,2-1 0 15,0 0 3-15,0 2 6 16,2-2 2-16,-1 1 7 15,-1 3-5-15,4 1 1 16,1 4-3-16,-4 2-5 16,4 2-1-16,1 4 1 15,-3 2-1-15,3-1 3 16,0 3-3-16,-3 2-3 16,0 1 5-16,-3-2-4 15,6 1-4-15,-3 0 3 0,0-4-3 16,0-4 2-16,-2-2-2 15,1-4 2-15,-1-5-2 16,2-3-1-16,-3 1 0 16,1-2 2-16,-2-2 4 15,2 2-3-15,-1 0-2 16,0-1 1-16,-1 1-1 16,2-2 2-16,-1 2 0 15,0-3-2-15,-1-4-2 16,1-2 2-16,-3-4-3 15,3-2 4-15,0-2-4 16,4-5 1-16,-1 1 0 16,1-4 0-16,3 2-2 0,1 1 0 15,2 3 0 1,-3 1 0-16,4 3-3 0,1 1 4 16,-2 5 1-16,1 0-1 15,-1 2-2-15,-1 3 3 16,0 2-1-16,1 2-3 15,-3 0 4-15,1 2-1 16,0 4 2-16,1-1-1 16,-4 4 1-16,0 3 0 15,3-1 0-15,-2 2 1 16,2-1 5-16,-3 1-5 16,6-1 0-16,-5 2 2 0,2-2 0 15,0 1 5 1,-3-1-5-16,2 2-2 0,3-2 1 15,-4 0-2-15,-1-3 0 16,1-1 5-16,-2-3-5 16,-1-1 2-16,1-4 0 15,-1 0 0-15,-1 0-2 16,4-6 0-16,6-1 0 16,3-6 0-16,2-2-15 15,5-5-8-15,0-1-18 16,-4-2 8-16,1 2-37 15,-4 0-4-15,-3 3 20 16,-3 2-11-16,0 4-2 0,-6 4 20 16,-1 4 27-16,0 0-2 15,-2 1-4-15,0 3 3 16,-2 0 5-16,1 0 12 16,0 0 6-16,-1 2 0 15,1-2 3-15,-2-2 10 16,3-1 14-16,-1-1 21 15,1-2 14-15,-2 1 25 16,2-1-3-16,0 2-11 16,-1 1-25-16,1-1-14 15,-2 4-8-15,2-1-12 16,-1 2-6-16,1-2-5 16,0 2-2-16,-2 0-1 15,1 7 6-15,-1 1 3 0,1 3-7 16,-2 6-1-16,1 2 1 15,2-2-2-15,3 0-2 16,-1 3-5-16,1 0-17 16,0-2-20-16,1 1-50 15,-2-3-60-15,2-3-50 16</inkml:trace>
  <inkml:trace contextRef="#ctx0" brushRef="#br0" timeOffset="-52985.94">6691 11585 920 0,'-4'-13'12'0,"-7"-1"17"16,0-4-4-16,0 4-17 15,2 9-8-15,8 3-184 16,3 4-77-16</inkml:trace>
  <inkml:trace contextRef="#ctx0" brushRef="#br0" timeOffset="-50098.76">7003 11819 764 0,'3'-3'47'16,"-2"-1"12"-16,-1 2 7 15,-1-3-38-15,1 5-15 16,0 0-12-16,1 2 1 15,-1-1-2-15,2 2 14 0,0 2 2 16,2 4-5 0,-1 2 3-16,0 3 8 0,3 5-11 15,-1 3 3-15,-1 3-5 16,-1 2-4-16,0 2-2 16,0-3-1-1,-2-2 4-15,1-7-5 0,-2-1-1 16,0-7-3-16,3-5 3 15,-3-1 0-15,1-3 0 16,-1-5 0-16,3-6-7 16,2-7 0-16,-2-8 7 15,6-9-5-15,0-6 1 16,0 0 4-16,-1 0 0 16,2 2 0-16,3 8-4 0,-2 5 4 15,0 8 1-15,0 5-1 16,2 6 0-16,-2 6-1 15,5 5 5-15,1 4-7 16,-1 5 4-16,0 4-1 16,2 0 2-16,-3 3 0 15,-2 1-2-15,1 0 2 16,-5 0-2-16,0 3 0 16,-2-3 0-16,-4-1 1 15,0-3-1-15,-1-3 0 16,-2-6 0-16,0-2 1 15,1-4 1-15,-1-2-2 16,0-5-2-16,0-5-5 16,2-3 3-16,1-5 3 15,4-5 0-15,2-1-6 0,5-6-1 16,2 2-1-16,6-3-2 16,-1-1 2-16,5 3 9 15,-4 4-3-15,3 0 2 16,-5 8 1-16,-1 5-1 15,-4 2 0-15,-3 5-3 16,-3 5 3-16,-3 7-2 16,-2 3 3-16,-1 7 4 15,0 4 3-15,0 4 0 16,-1 2-2-16,4-1 1 16,1 0-2-16,4-4-3 15,-1-4 4-15,4-3-3 0,5-4-1 16,0-10-1-16,1-2-9 15,4-9-3-15,1-7-8 16,0-5-13-16,2-6-31 16,-4-4 27-16,-2 2 27 15,-2-2 9-15,-6 5 1 16,-5 4 3-16,-1 6 0 16,-2 7 1-16,-4 4 2 15,-1 6-6-15,0 3 0 16,0 3 33-16,0 5-4 15,6 51-16-15,-7-54-3 16,2 4-8-16,0-1 5 16,1-1-7-16,1 9-4 0,2 1-36 15,2-3-19 1,-1-5-64-16,-3-2-67 0,0-7-204 16</inkml:trace>
  <inkml:trace contextRef="#ctx0" brushRef="#br0" timeOffset="-49859.07">7736 11305 928 0,'-20'-2'10'16,"2"-4"1"-16,5-4-11 15,6 3-72-15,9 7-6 16,12 3-172-16</inkml:trace>
  <inkml:trace contextRef="#ctx0" brushRef="#br0" timeOffset="-49224.43">8110 11511 983 0,'0'-14'12'0,"0"-5"30"15,-2 1 1-15,2 1-32 16,6 8-6-16,5 2-5 16,5 2 0-16,1 2 0 15,4 2 4-15,-2 0-4 16,-1-1 2-16,-1-2-2 0,0-2 2 16,3-3 0-1,2-6-2-15,-4-2 0 0,5 0-3 16,-3-3 2-16,0 4 1 15,-6 2-1-15,-6 6 0 16,-2 5-2-16,-6 2-4 16,0 2-1-16,-2 7 8 15,-1 6 6-15,-4 8-4 16,-2 7 8-16,-8 8-2 16,-2 3 1-16,0 7-1 15,-7 0-1-15,0 2 2 16,-3 0-8-16,1-8 1 15,3-5 5-15,5-6-7 16,4-11 1-16,7-8-1 16,3-5 0-16,4-4 0 0,1-2 2 15,2-2-2-15,-1 2-6 16,2-3 3-16,2-4 0 16,2-3 3-16,2 1 0 15,2 1 0-15,1-1 0 16,-1 6 1-16,2 2 1 15,1 2 1-15,4 3-3 16,1 2-3-16,3-1 3 16,1 4 0-16,-2-1-1 15,1-1-4-15,-3 0-29 16,-1-1-32-16,-2-2-81 16,-3-2-115-16</inkml:trace>
  <inkml:trace contextRef="#ctx0" brushRef="#br0" timeOffset="-48564.41">8699 11529 605 0,'-1'-6'0'0,"1"-3"-9"16,0 1 1-1,3 2 3-15,3-1-2 0,-2 4-21 16,3 2 1-16,-4 1 27 16,-3 0 5-16,-3 0-4 15,0 1-1-15,-5-1 3 16,0 2-1-16,1-2 14 15,-5 1 15-15,6 0 7 16,-2-1-5-16,2 3 49 16,2-3-10-16,1 0-34 15,-1 0-6-15,4 0-9 16,0 3 0-16,0-3-2 16,1 0 0-16,3 1 12 15,-1 4-15-15,3 0-1 0,2 1-4 16,1 0-1-16,4 0-2 15,1-2 1-15,0-4-4 16,5-3-2-16,1-4-4 16,1-6 2-16,0-3-3 15,0-2-8-15,-5-3-7 16,-4 1 5-16,-8-1 1 16,-5 3 5-16,-5 1 0 15,-3 6 1-15,-5 4 1 16,-6 10 2-16,-2 8 7 15,-7 10 4-15,-2 8 2 16,0 9 2-16,2 5 2 16,4 4-4-16,6-2-2 0,8-1-11 15,5-7 5 1,6-6-3-16,6-11-2 0,6-7-9 16,11-9-9-16,8-12-28 15,16-10-28-15,7-13-151 16,9-5-291-16</inkml:trace>
  <inkml:trace contextRef="#ctx0" brushRef="#br0" timeOffset="-48247.86">9345 11327 934 0,'-18'-9'30'15,"-1"-5"14"-15,0-1-5 16,5 5-19-16,3 3-16 16,3 7-2-16,-2 3-1 15,0 5 1-15,-8 3-2 16,-2 5 3-16,-2 4 7 16,0 1-3-16,3 3-4 15,4 1-1-15,2 2 0 16,7-1-2-16,4-1-1 15,4-3-4-15,4-3-16 16,5-5-3-16,4-7-9 16,8-8-43-16,2-9-42 15,3-8-92-15,4-6-131 0</inkml:trace>
  <inkml:trace contextRef="#ctx0" brushRef="#br0" timeOffset="-48066.15">9352 11100 700 0,'2'-47'77'15,"-4"11"65"-15,-4 11-50 16,2 5-26-16,-2 12-44 16,5 5-21-16,-1 10 19 15,-1 11 16-15,-2 14-18 16,1 10-9-16,-2 13-1 16,2 9-8-16,1 6-1 15,0 11-41-15,0 11-96 0,-3 7-385 16</inkml:trace>
  <inkml:trace contextRef="#ctx0" brushRef="#br0" timeOffset="-46649.1">4800 13314 193 0,'0'-20'0'15,"0"3"-36"-15,-4 1 36 16,2 2 10-16,-1 3 31 16,0 1 1-16,0 3-3 15,0 0-16-15,-3 0 0 0,-1 3-11 16,-3-1-5-16,2-3 13 16,-4 1-2-16,2 0-8 15,0-2-6-15,0 3-4 16,3-1 0-16,1 3-10 15,1 1-9-15,2 0-10 16,-1-2-10-16,2 2-65 16</inkml:trace>
  <inkml:trace contextRef="#ctx0" brushRef="#br0" timeOffset="-46176.61">4666 12908 658 0,'0'-14'61'0,"-3"3"14"15,-2 0 12-15,1 3-13 16,-1 3-49-16,2 4-11 16,1 1-9-16,2 0-5 15,-2 0-7-15,4 3 7 16,-2 2 1-16,-2 8 17 15,1 5-7-15,-2 7-3 16,0 6 1-16,0 0-2 16,-1 5-5-16,3-2 0 15,1 2-1-15,0 3-1 16,0-3 0-16,1-2-5 16,1 1-14-16,0-8-18 0,1-3-13 15,0-4-34-15,1-3-21 16,3-7-12-16,1-6-21 15</inkml:trace>
  <inkml:trace contextRef="#ctx0" brushRef="#br0" timeOffset="-45864.58">4879 12953 811 0,'-6'-6'68'16,"-1"0"-24"-16,-8 1 9 0,9 0-23 16,0 5-29-1,4 3 1-15,-1 4 1 0,3 6-1 16,0 5 2-16,0 7 2 16,2 1-2-16,1 2-3 15,0 3 0-15,0 0 0 16,0 1-1-16,0-1 0 15,-3 1 0-15,0 0-1 16,0-1-7-16,-3-2-11 16,0-4-17-16,0-3-36 15,-3 0-39-15,-4-4-39 16,1-3-10-16</inkml:trace>
  <inkml:trace contextRef="#ctx0" brushRef="#br0" timeOffset="-45539.75">4481 13280 738 0,'-6'-6'124'15,"-2"-2"-82"-15,0 0 30 16,0 1-52-16,5 2-13 0,8 8-7 16,4 3 2-16,7 7-2 15,3 6 2-15,4 3-1 16,2 3-1-16,-2 4 0 16,2 0-1-16,-4 0-3 15,0 0-15-15,-1-4-27 16,-1-2-21-16,0-3-11 15,-3-4-57-15,1-4-34 16</inkml:trace>
  <inkml:trace contextRef="#ctx0" brushRef="#br0" timeOffset="-45247.83">5115 13208 890 0,'-11'-4'58'0,"-3"-2"-11"15,-2 1 0-15,0-1-15 16,7 4-23-16,3 4-5 16,-1 2-4-16,-1 6 0 15,-1 4 2-15,-5 7-2 16,-3 7 0-16,-1 5 1 15,2 2-1-15,-5 5 0 16,-3 2-2-16,0 3-22 16,2 7-29-16,-4 1-68 0,3-2-81 15,2 1-105-15</inkml:trace>
  <inkml:trace contextRef="#ctx0" brushRef="#br0" timeOffset="-42038.7">3825 14529 905 0,'-15'-3'13'0,"-1"3"-5"15,2 0-6-15,3 7 5 0,11 6-5 16,6 9 0-16,8 3-2 15,1 5-2-15,1-1-1 16,2-2 2-16,-6 1 1 16,0-6-1-16,-6-2 5 15,-2-5-2-15,-2-3 5 16,-4-5 8-16,-1-2 3 16,0-2 3-16,-1 0-14 15,-3-4 5-15,5-1-4 16,-2-1-4-16,-1-5-4 15,2-2-2-15,2-6 2 16,1-6 1-16,5-3 1 16,3 0-1-16,5 1-2 0,1 3 2 15,1 2 0-15,1 2-1 16,2 3-2-16,1 3 1 16,1 2 0-16,7 4 1 15,-2 2 0-15,1 3-1 16,0 4 1-16,-3 3-1 15,-2 1 2-15,-1 3-2 16,-3 4 1-16,-1 6 0 16,-2 1 3-16,-3 5 4 15,-3 0-6-15,-5 1 2 16,-1-3 0-16,-4-3-3 16,2-5 2-16,0-6-1 15,0-6 2-15,0-2-1 16,0-4 0-16,6-8-1 0,2-6-1 15,2-9 1-15,5-9-1 16,4-6-1-16,-2-2 0 16,-1 2 1-16,2 3 0 15,-5 6 0-15,-3 7-3 16,4 6 1-16,-5 5 0 16,-2 6-2-16,1 4 0 15,-2 3 3-15,0 3 0 16,3 6 1-16,0-1-1 15,0 8 1-15,1 2 1 16,-2 3 0-16,7 2-1 16,-5 0 1-16,5-3-1 15,-1-3 0-15,0-4 0 0,-2-6 0 16,3-2 1-16,-4-9 3 16,2-4-4-16,2-6 0 15,-3-3-6-15,0-6 2 16,-2 0 4-16,-2-1-2 15,-2 1 1-15,-2 1 2 16,-1 2-2-16,0 2 2 16,-1 6-1-16,-1 3 0 15,0 3-1-15,-1 4-7 16,2 5 2-16,1 3 6 0,0 5 0 16,3 5 1-16,3 4-1 15,0 1 0-15,3 2-1 16,4 1-40-16,-1-1-91 15,3-2-80-15,-2-2-49 16</inkml:trace>
  <inkml:trace contextRef="#ctx0" brushRef="#br0" timeOffset="-41348.52">4882 14439 957 0,'-4'-5'15'16,"-2"1"24"-16,-3-1-5 0,-3 0-20 15,9 7-14-15,3 4 4 16,0 5 6-16,3 7-4 16,3 4-3-16,0 4 0 15,-2-2-3-15,2 2 0 16,0-3 2-16,-3-3-2 15,2-5 1-15,-3-3-1 16,-1-5 1-16,-1-3 0 16,4-3 0-16,-4 0 5 15,0-2-3-15,0-3-3 16,0-4-9-16,0-6 3 16,3-5 4-16,5-3-1 15,-1-2 2-15,3 4-5 16,1-1 4-16,3 2-1 0,-1 3 0 15,2 4-2-15,-2 2 1 16,-2 4 0-16,-2 3 3 16,1 3-1-16,-4 3 1 15,0 2 1-15,6 2 0 16,-5 3 0-16,2 1 2 16,2 1-2-16,-1 3 0 15,1 0 0-15,3 1 0 16,-2-3 0-16,-1 2 0 15,4-6 0-15,-5-3-1 16,3-3 0-16,-2-6-1 0,3-6 0 16,-1-5-5-1,2-7 0-15,1-6-4 0,-2-5 2 16,-3 1 7-16,-3 0 2 16,0 6 1-16,-5 5 0 15,0 8-1-15,-2 5-2 16,-1 5-4-16,3 4-9 15,-2 3 15-15,1 4 6 16,1 5-4-16,4 2-2 16,-1 3 0-16,1 2 0 15,6-1-20-15,-4-1-57 16,-1-2-35-16,2-2-20 16,0-5-148-16</inkml:trace>
  <inkml:trace contextRef="#ctx0" brushRef="#br0" timeOffset="-41128.99">5294 14143 522 0,'-9'-26'425'15,"-5"2"-398"-15,-1 5 12 16,0 1-27-16,5 7-12 16,7 9-90-16,6 6-24 0,6 8-197 15</inkml:trace>
  <inkml:trace contextRef="#ctx0" brushRef="#br0" timeOffset="-40379.23">5594 14447 226 0,'-2'1'11'16,"2"1"-11"-16,-3-2-12 0,3-2-28 15</inkml:trace>
  <inkml:trace contextRef="#ctx0" brushRef="#br0" timeOffset="-38941.92">5518 14386 870 0,'-6'-7'29'0,"1"0"49"16,-1-1-33-16,3-1-38 15,11 1 1-15,8 1-6 0,10-3-2 16,5-4-2-16,6 2-2 16,-1-2 2-16,-3-1-2 15,-5 0 3-15,-5 3 0 16,-4 0 1-16,-7 5 1 16,-6 2-1-16,0 2 1 15,-6 3-2-15,-2 1 0 16,-2 2 1-16,2 6 3 15,-4 6 5-15,-4 8-1 16,-2 5-5-16,-6 5 9 16,4 0-6-16,0-2-4 15,2-1 0-15,-1-3 1 16,5-5-1-16,-1-3 0 16,0-5 0-16,5-4 0 15,-1-4 0-15,2-5 1 0,3-1 0 16,3 0-2-16,-1-3 0 15,4-1 1-15,2-6 2 16,4 1-3-16,-1-2 0 16,7 0-1-16,-2 2 1 15,-1 4 0-15,3 0 0 16,3 3-9-16,1-1-10 16,2 1-1-16,3 1-54 15,1 0-20-15,3-2-52 16,4-2-51-16</inkml:trace>
  <inkml:trace contextRef="#ctx0" brushRef="#br0" timeOffset="-38505.72">6216 14145 490 0,'-3'-20'374'0,"-8"4"-292"15,-5 5-18-15,1 2-34 16,-2 4-11-16,4 7-16 15,1 3-1-15,0 8 3 16,-4 3-2-16,1 7 5 16,-4 5 7-16,2 3-6 15,1 2-2-15,2 0-1 16,4-2-4-16,1-3-1 16,6-5 2-16,6-4-3 0,0-5 0 15,6-4 1-15,0-5 0 16,1-5 5-16,5-4-6 15,2-7-1-15,2-5-7 16,2-4-3-16,-3-5 2 16,-2 0-1-16,-2-3 8 15,-4 0 0-15,0 3 1 16,-4 4 1-16,-1 6-1 16,-2 5 0-16,0 6-5 15,-3 4-2-15,6 4 6 16,0 5 2-16,-2 5-2 15,5 5-9-15,0 3-15 16,3-1-32-16,0-1-20 16,4-4-29-16,1-6-49 0,7-4-95 15</inkml:trace>
  <inkml:trace contextRef="#ctx0" brushRef="#br0" timeOffset="-38252.47">6514 13980 217 0,'-3'-33'585'16,"-3"8"-489"-16,-4 7-11 16,2 2-43-16,2 8-27 15,1 8-15-15,5 3 2 16,0 5-3-16,4 9 2 0,-4 5-1 16,3 6 1-1,0 3 5-15,1 3-6 0,-1-1-2 16,-1 0 0-16,6-2-11 15,-3-4-19-15,-5 1-23 16,3-6-31-16,-3-5-5 16,-3-6-19-16,0-5 6 15,-3-6-170-15</inkml:trace>
  <inkml:trace contextRef="#ctx0" brushRef="#br0" timeOffset="-37922.23">6444 14193 419 0,'-10'-8'81'0,"1"5"-19"16,1 0 18-16,5 0 4 0,1 2-39 15,2-1-7 1,3-1-8-16,2-1-3 0,6-3 15 16,2-5-10-16,5-1-24 15,7-6-3-15,7-3-1 16,0-5-4-16,4-3 3 16,3-2-3-16,0 0 1 15,-8 3-1-15,-1 3 1 16,-9 5 1-16,-8 5 31 15,-7 8 0-15,-3 4-13 16,-3 2-9-16,0 4-7 16,0 2 0-16,-3 4-4 15,-1 6 11-15,-1 3-7 16,-1 3-4-16,2 4 1 16,2-2-1-16,4-2-7 15,2-1-21-15,1-2-41 16,2-3-73-16,2-4 9 0,3-3 1 15,2-4-313-15</inkml:trace>
  <inkml:trace contextRef="#ctx0" brushRef="#br0" timeOffset="-37516.01">6967 13938 622 0,'5'-12'188'0,"-8"3"-73"15,0 0-29-15,-5 1-36 16,4 2-18-16,-3 3-8 15,7 0-15-15,-2 3-8 0,2 0 2 16,0 1 0-16,-1 5-2 16,1 3 14-16,0 3-10 15,0 2-1-15,1 4-3 16,4 1 7-16,2 1-7 16,0-1 4-16,1 1-5 15,4-3 0-15,-3-3-3 16,0-5 3-16,0-4 0 15,1-6 6-15,2-7-6 16,3-7-4-16,0-6 4 16,0-7 0-16,-3-6-7 15,-6-6 3-15,-4-1-2 16,-3-1 6-16,-3 6 1 0,-4 7-1 16,-1 14-5-16,-1 6 0 15,-4 14 1-15,-2 7-1 16,-2 10-8-16,-3 9-19 15,1 3-25-15,7 2-37 16,6-2-61-16,5-7-39 16,10-8-111-16</inkml:trace>
  <inkml:trace contextRef="#ctx0" brushRef="#br0" timeOffset="-37057.66">7284 13752 414 0,'5'-14'321'16,"-5"2"-217"-16,-4 2-3 0,-2 0-46 16,3 3-19-1,2 4-16-15,-1 0-11 0,2 3-4 16,0 0 1-16,0 1-3 16,-1 4 9-16,-2 2 12 15,1 3-8-15,1 7-3 16,-2 2-3-16,-1 3-5 15,4 2-1-15,-1 0-2 16,1 1-2-16,0 0 1 16,0-2 0-16,0-4-1 15,1-4 0-15,-1-6 2 16,2-4-2-16,0-4 3 16,-2-2-3-16,3-3-1 0,3-8-4 15,3-6 1 1,4-11 0-16,7-9-5 0,3-4 6 15,1 1 2-15,1 0 1 16,-1 10 3-16,-3 4-1 16,-1 10 2-16,-5 9-4 15,-2 6 0-15,-4 6 2 16,0 5 1-16,1 7-2 16,-1 6-1-16,-1 5-3 15,1 5-21-15,-2 4-42 16,-1 1-127-16,0-2-124 15</inkml:trace>
  <inkml:trace contextRef="#ctx0" brushRef="#br0" timeOffset="-35716.12">8172 13383 536 0,'-4'-3'38'15,"-2"-2"24"-15,0 0 41 16,2-2-27-16,-1 2 12 0,2 2-25 16,0-3-25-1,0 1 0-15,2 4-4 0,-2-3-8 16,3 3-14-16,0 1-9 16,-2 0-3-16,2 5 4 15,0 5 4-15,-1 9 5 16,1 6-12-16,0 6 1 15,1 5-2-15,5 5 4 16,2-4-8-16,-2 0 1 16,4-1-6-16,-3 0-19 15,-2-5-3-15,1-3-20 16,-4-5-40-16,1-6-42 16,-3-8-11-16,-3-7-58 0</inkml:trace>
  <inkml:trace contextRef="#ctx0" brushRef="#br0" timeOffset="-35504.56">8074 13673 720 0,'-6'3'81'15,"0"-2"8"-15,3-3-10 16,0-1-45-16,6-1-29 15,8-4 0-15,8-4-5 0,8-3-12 16,9-6-67-16,7-3-56 16,5 2-61-16,-2 1-265 15</inkml:trace>
  <inkml:trace contextRef="#ctx0" brushRef="#br0" timeOffset="-35055.7">8510 13571 924 0,'-15'-3'21'0,"3"-3"14"16,0-2 19-16,2-1-28 15,5 5-26-15,5 4 6 16,3 1-6-16,0 1 7 0,3-1-4 15,4 2 1-15,1-2 5 16,4-2-1-16,0-5-5 16,2-2 3-16,3-6-6 15,2-6 0-15,-1-1-1 16,-3-3-2-16,-2-1 2 16,-6 4-1-16,-4 1 2 15,-6 6 0-15,-2 5 0 16,-2 3-3-16,-5 4 1 15,-5 11 2-15,-5 7 1 16,-8 9 1-16,-6 9-1 0,3 8 1 16,3 2-1-16,6-1-1 15,8-2 0-15,13-2 0 16,6-8-10-16,10-7-20 16,10-12-15-16,14-9-35 15,5-13-50-15,6-8 7 16,14-10 95-16,2-4-178 15</inkml:trace>
  <inkml:trace contextRef="#ctx0" brushRef="#br0" timeOffset="-34814.46">9071 13396 611 0,'-5'-9'142'0,"-1"2"-72"16,-3-6 14-16,-4 4-24 16,-2 3-21-16,-3 4-23 0,6 2-2 15,-4 3 2-15,4 2-7 16,-3 3 3-16,4 1-8 15,1 5 1-15,1-1 5 16,3 6-5-16,1-1 6 16,4 2-9-16,1 2-2 15,0 0 0-15,3-3 0 16,5-2-3-16,2-2-10 16,2-5-14-16,2-6-25 15,12-4-56-15,3-7-78 16,3-9-117-16</inkml:trace>
  <inkml:trace contextRef="#ctx0" brushRef="#br0" timeOffset="-34374.02">9223 13154 709 0,'-7'-14'67'16,"-1"3"60"-16,-2 3-34 15,2-1-39-15,2 5-33 16,4 2-17-16,1 5-3 15,1 6 18-15,-2 3 0 16,1 8-5-16,-1 6-2 16,1 2-1-16,-1 2-5 15,4 2 2-15,1-1-8 16,0 0 1-16,1-1-3 16,1-1 4-16,1 0-2 15,1-3 0-15,-1-4 0 0,-1 0 0 16,-3-7 1-1,-2-4-3-15,2-3 1 0,0-6 0 16,-2 1 0-16,1-6 2 16,1 3-3-16,-1-5-10 15,1-4-20-15,8-8 25 16,-1-2-3-16,2-8-5 16,8 0 1-16,0 1 6 15,1 6 2-15,-1 3 5 16,-2 5 0-16,-1 8-2 15,-4 8 3-15,0 2 3 16,-3 7-3-16,-1 4 0 0,1 4-9 16,2 1-46-1,-1 1-97-15,4-1-84 0</inkml:trace>
  <inkml:trace contextRef="#ctx0" brushRef="#br0" timeOffset="-33707.1">9636 13266 993 0,'-9'-6'33'16,"-1"0"3"-16,1-2 7 16,4 2-37-16,3 9-5 0,2 8 5 15,2 3-1-15,-1 8-3 16,1 2-2-16,3 5 1 15,-1-2 0-15,1-3-1 16,-2-2-1-16,1-8 0 16,-3-2-1-16,-1-4 1 15,0-6 2-15,0-2-1 16,0 0 0-16,0-2 0 16,0-3-25-16,0-5 11 15,3-4 11-15,2-7-1 16,5-4 3-16,4-1-1 15,4-2 0-15,4 1 2 0,3 4 0 16,-1 3-3-16,-1 3 2 16,-4 5 1-16,2 5 0 15,-6 4-3-15,-3 6 2 16,0 1 1-16,-3 3 1 16,0 1-1-16,-1 1 1 15,2 2-1-15,1-2 0 16,0 2 1-16,-1 0 1 15,2 1-1-15,-1-1 1 16,-1-5 0-16,0 1-1 16,-1-6 2-16,2-2 1 15,2-6-4-15,1-2-1 16,2-6-6-16,2-7-1 16,3-3-9-16,1-3-1 15,-1-5 15-15,0 1 3 0,-3 3 1 16,-6 7 10-16,-3 7-6 15,-3 10-5-15,-5 5-5 16,-1 8 5-16,0 4 10 16,0 7-7-16,-1 3-2 15,-3 6-1-15,2 0 0 16,2 1-15-16,0-5-9 16,2-2-57-16,2-8-88 15,-1-4-85-15</inkml:trace>
  <inkml:trace contextRef="#ctx0" brushRef="#br0" timeOffset="-33511.56">10146 12968 948 0,'-7'-15'50'16,"-2"1"-16"-16,4 0-10 15,-1 5-24-15,6 9-14 16,3 6 3-16,5 5-84 16,6 4-155-16,6 5-197 15</inkml:trace>
  <inkml:trace contextRef="#ctx0" brushRef="#br0" timeOffset="-32904.08">10619 13034 723 0,'2'-14'111'16,"-6"-3"-3"-16,-2-2-48 15,-3-1-18-15,3 1-8 16,-2 4-16-16,2 2-8 16,-1 4 0-16,1 1-9 15,-2 4 3-15,-4 5-4 16,-4 5 3-16,-5 8 3 15,0 6 1-15,-5 6-2 0,2 3-4 16,8 2-1 0,1-1 1-16,8-4-1 0,5-1 0 15,5-3-2-15,3-6-3 16,4-3 2-16,1-6-1 16,5-5 1-16,2-4-4 15,0-9 1-15,6-5 0 16,-5-1-1-16,2-6 0 15,-4-2 2-15,1 1 5 16,-6 1 4-16,-4 6 9 16,-2 8-13-16,-3 2 0 15,-2 7-3-15,1 7 3 16,1 3 3-16,1 6 4 0,3 7-6 16,-3 6 7-1,1 5-4-15,-2 3 3 0,-1 1 1 16,2 0-4-16,-3-2 0 15,1 0 2-15,-1-6-5 16,2-5 0-16,-1-7 4 16,0-6-4-16,0-5 1 15,-1-7-2-15,5-6 7 16,4-7-7-16,4-5-2 16,6-10-8-16,2-10-10 15,2-4-12-15,0-3 7 16,-3 0 10-16,-2 3-19 0,0 5-39 15,-2 4-77-15,-1 6-35 16,-2 7-136-16</inkml:trace>
  <inkml:trace contextRef="#ctx0" brushRef="#br0" timeOffset="-32162.04">10977 12881 378 0,'-2'-9'432'0,"0"-2"-302"16,1 0-58-16,0 0-23 16,-2 7-19-16,3 3-23 0,0 1-6 15,0 3 2-15,-2 4 11 16,1 3 4-16,-2 5-10 15,-3 7-3-15,3 0 0 16,0 2-1-16,0 0-1 16,1-1-3-16,2 2 0 15,0-1 2-15,0-4-1 16,2-1-1-16,1-7 0 16,-1-6-3-16,-1-1 0 15,1-4 1-15,5-5 0 16,2-4 0-16,3-4-2 15,7-7-8-15,0-5-2 16,3-5 1-16,0-3 6 16,0 0 5-16,1 1 2 0,-1 5 3 15,-4 8-2-15,-4 4 6 16,-2 5-1-16,-4 5-3 16,0 4 0-16,-2 1 1 15,1 3 0-15,-1 2-1 16,1 4-1-16,-1-1 2 15,2 3-2-15,1 1-1 16,0-2 1-16,-2-1 1 16,3-3-2-16,1-2 1 15,3-5 3-15,3-4-4 16,3-4-1-16,-1-4-1 0,2-3-2 16,-2-2-3-1,-2-4-4-15,-2-5-1 0,-2-1 6 16,-4 1 3-16,0 3 1 15,-6 6-3-15,-2 6 2 16,-4 8 1-16,-5 6 1 16,-4 8 0-16,-3 6 8 15,-7 5-1-15,4 4-5 16,2 2 0-16,5-2-2 16,8-2 0-16,6-2-1 15,10-8-3-15,11-3-5 16,12-7-18-16,6-6-27 15,5-2-50-15,0-2-114 16,-3-2-184-16</inkml:trace>
  <inkml:trace contextRef="#ctx0" brushRef="#br0" timeOffset="-31956.79">11929 12719 1058 0,'-9'-7'64'0,"1"-7"15"16,-1-4-17-16,2-3-15 16,4 9-22-16,1 5-25 15,2 1-5-15,2 4-19 16,-1 2-41-16,4 2 8 16,0 1-23-16,-2 9-123 0,-6 5-323 15</inkml:trace>
  <inkml:trace contextRef="#ctx0" brushRef="#br0" timeOffset="-3090.34">15635 9007 498 0,'-4'-5'55'0,"2"-3"-36"16,1 3 15-16,-1-3 2 16,2 5-11-16,0-1-12 15,2 3-8-15,-2 0-1 16,0-1 1-16,0 1-4 16,0-1 6-16,0 2 3 15,0 0 9-15,-2 0 11 16,2 0 2-16,0 0 0 15,0 0-13-15,0 0-7 16,0 0-6-16,-1 0 0 16,1 0-6-16,0 2 1 0,-2-2-1 15,0 3 0-15,-3 3 1 16,-5 2-1-16,-5 3 1 16,-1 3-1-16,-6 3 2 15,-3 3-2-15,-2 4 5 16,-3 3-4-16,0 3 5 15,-1 6-1-15,1 2 0 16,2 0 3-16,-1 0-6 16,4 0 7-16,2-2-8 15,1-1 2-15,3-3-1 16,4 0-2-16,0-5 7 16,3 0-7-16,4-4-2 15,4-1 2-15,-2 1 1 16,5 0 0-16,1-2 0 15,0-2-1-15,3 0-1 0,1-4 1 16,0-1 0 0,2 0 0-16,1-3 0 0,2-2 0 15,2 0 0-15,1-2 3 16,2-2 5-16,-4 0-5 16,5-3 6-16,1 1-9 15,2-4 4-15,2-1 1 16,1-2 0-16,1-1-5 15,1-4 1-15,2-1 2 16,2-2-2-16,1-1-1 16,2-2 0-16,-3-1 2 15,-2 1 0-15,-4-2-4 0,1 0 4 16,-1-2-3-16,1 0 1 16,0-1-2-16,3-1 1 15,0-3-4-15,-1-1-1 16,4-4-5-16,-1 0 3 15,0-2-9-15,1-2-9 16,-1-1-1-16,0 1 11 16,-3 7 4-16,-5 2 0 15,-7 7-6-15,-4 5-33 16,-7 9-50-16,-1-1 27 16,-3 6-21-16,-3 0-99 15</inkml:trace>
  <inkml:trace contextRef="#ctx0" brushRef="#br0" timeOffset="-2520.36">15675 9406 617 0,'0'-4'30'0,"2"1"56"16,-2-2-44-16,1 0 9 16,-1 2-32-16,2 0-11 15,1 2-1-15,3-1 6 16,2-5-1-16,6 2-10 15,5-3 4-15,3-5 1 16,1-1-3-16,4-3 1 16,-2-3-2-16,1-1 5 15,-4-2-3-15,4-2-4 16,-4 1 1-16,0 3-1 16,-2 3 1-16,1 2-2 15,-5 3 0-15,-5 6 1 0,1 2-1 16,-4 1-1-1,-3 3-3-15,-1 1 1 0,-1 1 3 16,0 4 2-16,2-1 0 16,-2 6 5-16,2 3-1 15,-3 2 6-15,1 7-1 16,-3 5-5-16,0 1-2 16,-3 2-2-16,1 0 0 15,1-2-2-15,-3 1 2 16,1-4-2-16,0 1-2 15,1-4-33-15,1 0-36 16,-3-3-20-16,0-1-79 16,-5 1-80-16</inkml:trace>
  <inkml:trace contextRef="#ctx0" brushRef="#br0" timeOffset="-2040.14">15690 9897 592 0,'9'-11'134'0,"-4"-1"-17"15,-2-1-49-15,-2 1-4 16,-1 5-25-16,0 0-13 15,2 4-13-15,-2 1-6 16,0 0-2-16,0 2-3 16,0 0-3-16,0 2 3 0,0 3-4 15,-2 1 4-15,2 5-1 16,-1 6 6-16,-2 6-7 16,-1 0 0-16,1 3 0 15,-3 0 0-15,4-1-1 16,-1 2-25-16,0-1-48 15,-2 4-106-15,1 1-152 16</inkml:trace>
  <inkml:trace contextRef="#ctx0" brushRef="#br0" timeOffset="5595.75">15965 6838 221 0,'1'-4'28'16,"2"2"-11"-16,-3-1 12 15,0 2-6-15,1 0-17 0,1-1 7 16,-2 1 21-16,1-2 2 15,1 2 11-15,1-2 13 16,-1 0-15-16,1-1-11 16,0 1 12-16,-3-1 0 15,1 1-14-15,-1 2 2 16,-1-2-15-16,1 3-3 16,0-2 1-16,0 2 0 15,0-1 0-15,0 1-3 16,-3 0-1-16,3 0 1 15,0 0-1-15,0 1-5 16,0-1-4-16,0 0-4 16,0 2 1-16,-2-2-1 0,1 1 3 15,-1 2 3-15,-1 2-3 16,-3 3 1-16,-1 1-3 16,-2 1 1-16,3 3 0 15,-2 0-1-15,-1-1 1 16,2 3 0-16,-3 0-1 15,2-1 0-15,-1 1 2 16,2 1-1-16,-3 1 0 16,2 0-1-16,-1 1 2 15,1-1-1-15,-2 2-1 16,1-2 3-16,1 0-3 16,-1 1 3-16,-2 0-2 15,2 3 1-15,-1-1-1 0,-1-1-1 16,2 0 1-16,1-1-2 15,1 0 2-15,-1-3-1 16,2 1 0-16,-1 0-1 16,2 1 2-16,-2 0-1 15,3 0 0-15,-2 3 1 16,-2 2-1-16,2 0 1 16,-1 1-2-16,1-4 2 15,0 3-2-15,1-2 1 16,1 0-1-16,-3 0 1 15,2 0 0-15,0-2 3 16,2-1-4-16,-1 0-2 16,2 0 2-16,1 0 3 0,-1 0 0 15,4 42 2-15,-1-50-1 16,1 2-3-16,-1-2 0 16,1 0 3-16,-1 11-3 15,1-3-1-15,-1 3 1 16,-1-2 2-16,0-3-2 15,-1 0-1-15,1-4 1 16,0-1 1-16,0-3-2 16,1 0 2-16,-1-3-1 15,2 0-1-15,-2 2 0 16,1-3 2-16,-1 1-1 16,0-2-1-16,0 0 3 0,0-1-2 15,0 1-2-15,0-2 1 16,0 0-4-16,0 0-27 15,0 2-71-15,0-2-70 16,0 0 2-16</inkml:trace>
  <inkml:trace contextRef="#ctx0" brushRef="#br0" timeOffset="6780.01">16414 6779 395 0,'-2'1'68'0,"1"1"-61"15,1-2 19-15,0 0 6 16,0 1-9-16,0-1 2 15,0 3 1-15,1-1 23 16,-1 1-24-16,2 2 17 16,2 1-16-16,2-1 3 15,-3 3-1-15,1 1-6 16,0-1-7-16,2 4 0 16,-3-3-1-16,0 4 5 15,0-1 0-15,-3 5-8 0,-2 0 5 16,1 4-3-16,-2 3-1 15,0 3-3-15,-1 3-3 16,1 1-2-16,0 1 5 16,-1-2-5-16,-2 0-1 15,-1-2-1-15,4 0 3 16,-3-1-1-16,1 3 1 16,2-1-3-16,-3 3 1 15,-1-1 2-15,4 2-4 16,-4 0 3-16,0 0-1 15,-1-1 0-15,-1-1-1 16,-2 1-2-16,-1-3 4 16,-1-1-3-16,2-1 4 15,-2-2-2-15,2-1-1 0,0-2-2 16,0 2 1-16,0-4-1 16,3-1 1-16,-1 1 1 15,1-4-2-15,1 1 2 16,-1 0-2-16,1-2 4 15,-1-1-3-15,-1 3 0 16,-1-2 0-16,3-3 0 16,-1-2 1-16,2-1 0 15,0-3-1-15,3-3-1 16,-1 3 5-16,1-2 3 16,-3 1-3-16,0 0 1 15,-2 0-1-15,2-1-2 0,0 2 0 16,2-4-2-16,-1 3 4 15,4-2-3-15,-3-1 0 16,4-2 1-16,-2 0-3 16,2 0-3-16,2 0 2 15,-2 0-4-15,0-2-18 16,2 1-32-16,3-3-164 16,1-3-266-16</inkml:trace>
  <inkml:trace contextRef="#ctx0" brushRef="#br0" timeOffset="10379.35">16282 7473 563 0,'2'-3'63'0,"-2"0"-2"16,0 0 10-16,0 3-52 15,0 0-19-15,0 0-1 16,0 2-2-16,0-1 6 16,0 2 6-16,0 1-2 15,0 3 17-15,0-2 5 16,0 1-10-16,0 2 6 16,-3 0 1-16,1 1-7 0,1-1-4 15,-1 3-1-15,0-4-5 16,1 6-2-16,-1-4 2 15,0 5-6-15,1-1 0 16,-1-1 6-16,4 0-5 16,-2-1 2-16,1 0-3 15,-1 0 1-15,2 0-1 16,0-3-2-16,-1-2 0 16,1-1 2-16,0-1-1 15,-1-1-1-15,-1-1 1 16,0-2 0-16,0 1 2 15,0-2 2-15,0 1-1 16,2 0-2-16,-1-2 3 16,1-1 6-16,7-2-9 15,4-4 0-15,2 0 1 0,6-6-1 16,1 1-2-16,1-3-1 16,1 2 3-16,0-2-7 15,1 0 7-15,-4 2-6 16,0 4-1-16,-4 0-1 15,-3 3-9-15,-3 4-8 16,2 0-15-16,-7 4-19 16,0 0-22-16,1 4-46 15,-2 1-30-15,-1 1-90 16</inkml:trace>
  <inkml:trace contextRef="#ctx0" brushRef="#br0" timeOffset="10672.12">16801 7383 738 0,'-1'-8'74'15,"-4"0"-21"-15,2-1 34 16,0 3-58-16,1 3-29 15,2 4 0-15,2 5 4 16,-2 2-1-16,0 5 2 16,0 4-4-16,-2 3 3 0,0 1 1 15,1 1-4-15,-2 2-1 16,-2 1-8-16,1 0-36 16,-2 2-57-16,2-3-78 15,1 1-114-15</inkml:trace>
  <inkml:trace contextRef="#ctx0" brushRef="#br0" timeOffset="13222.84">15580 7311 177 0,'-5'2'40'16,"1"0"-10"-16,0-1-1 16,1-1-2-16,-1 2-1 15,3-1-4-15,-2-2 18 16,3 1 31-16,0-2-11 15,0 2-4-15,0-1 15 16,1 1-3-16,-1 0-23 16,2-2-3-16,-2 0-7 0,1 2-9 15,0-3 6-15,3-1-15 16,-2 2 15-16,2-4-13 16,3 1-10-16,2-1 1 15,0-2-3-15,6-1 1 16,0-1-2-16,6 1-2 15,1-2 0-15,0 1 0 16,3-2-4-16,-2-1 2 16,0 2 0-16,-7 0 0 15,1 3 2-15,-7 0 0 16,-1 4-4-16,-3 2 1 16,-5 0-1-16,0 2 0 0,1 0-1 15,-2 2-6-15,0 0 7 16,3 3 3-16,0 2-2 15,-1 1 3-15,4 1 0 16,-2 0-4-16,0 2 0 16,1-1 3-16,-2 3-3 15,0 0 4-15,2 1-3 16,-5 1 0-16,3 2 0 16,-2-1 1-16,1 1-2 15,-2-2 0-15,1 1-4 16,1-3-15-16,-2-1-23 15,0 0-36-15,-2 1-30 16,1-2-50-16,-1 1-82 0</inkml:trace>
  <inkml:trace contextRef="#ctx0" brushRef="#br0" timeOffset="13843.77">15495 7064 501 0,'-6'-5'74'0,"0"0"-23"16,0 2 56-16,2 0-43 15,0 2-43-15,3-1-17 16,-1 4 1-16,-1 4 8 16,-3 0 7-16,-2 6-5 0,0 3 10 15,-2 2 2-15,7 0-17 16,-2 0-1-16,2-1 2 16,2-4-6-16,2 1-2 15,2-4-2-15,-2-3 1 16,4-1 15-16,1-4-2 15,3-4 0-15,6-3-10 16,2-3-2-16,5-9 1 16,0-1-3-16,2-5 2 15,-4-6-6-15,-1-6 2 16,-6 0 1-16,-3-1-1 16,-6 4 1-16,-4 2-1 0,-9 9-2 15,-2 12-10-15,-4 7-7 16,-7 10-12-16,-6 10-36 15,-4 11-22-15,-1 8-87 16,4 8-129-16</inkml:trace>
  <inkml:trace contextRef="#ctx0" brushRef="#br0" timeOffset="19447.5">20220 6939 568 0,'0'-8'20'0,"0"-2"30"0,4 0 21 16,0 1-17-16,-1-1-37 15,3 4-10-15,3 2-2 16,1 0 2-16,-3-1 3 16,1 1 6-16,1 1 3 15,-5-2 5-15,4 0 11 16,-1-1-14-16,2 0-4 16,5-2-1-16,-1-1-4 15,2-1 3-15,4 0-8 16,4 0 3-16,2-1-2 15,6 2-2-15,7 1-2 16,6 1 1-16,4-1 6 16,4 3-6-16,-1-1-1 0,-2 3-2 15,-3 0-2 1,-7 1 3-16,-4 2-1 0,-7 3-2 16,-4-1 0-16,0 5 0 15,-8 3 0-15,0 0 0 16,-2 5 0-16,-1 2 0 15,-2 1 1-15,-1 0-1 16,1 0 0-16,-6-1 0 16,2-1-1-16,-1 0 1 15,-2-1 0-15,-3 1-1 16,-1-1 1-16,-4 4 0 16,-2 0 3-16,-3 1-2 15,-6-1 0-15,-1 3-1 16,-3-1 2-16,-3-1-1 0,-1-1 1 15,-3 1 2-15,1-3-1 16,0 0 0-16,2-1 1 16,-2-3-1-16,3 0-1 15,-1 0 1-15,2-1-2 16,0-2 0-16,2-2 1 16,2-1-1-16,3-2-1 15,0 2 1-15,1-2-1 16,-2 0 1-16,-3 2-1 15,1-4 0-15,-3 3 2 16,-1-2-2-16,1 3 0 16,0-3-5-16,0 1-1 15,1 0-3-15,1 1 2 0,1-3-12 16,1 3 3-16,2-4-3 16,3 3-15-16,3-4 8 15,4-1-29-15,4 0 2 16,3-1-166-16,4-5-79 15</inkml:trace>
  <inkml:trace contextRef="#ctx0" brushRef="#br0" timeOffset="20007.39">20554 7134 320 0,'0'-2'208'16,"0"-1"-139"-16,0 0-27 15,2 0 44-15,-4 0-31 16,2 3-28-16,0 0-4 15,0 0-1-15,-1 0-8 16,-2 0-2-16,-3 0-8 16,-5 3 1-16,-3 1 16 15,-6 3 8-15,-5 3-4 16,-2 3-6-16,-1 3-11 0,-1 1 1 16,1 3-4-16,1-2-4 15,2 0 3-15,1 1-2 16,1-2-1-16,3-4 4 15,3 0-5-15,2-2 0 16,5-2 0-16,2 1 0 16,4-3 2-16,0 2 4 15,2 0-5-15,4-2 8 16,2 0-6-16,2 2 0 16,4-2 3-16,5-2-2 15,4 3-3-15,8-4 0 16,3 0-1-16,3-1-23 0,1 2 9 15,-1 0-26-15,-3-1-25 16,-2 0 6-16,-4 2-10 16,-5-2-43-16,-2 1 30 15,-2-1-47-15,-4 0-133 16</inkml:trace>
  <inkml:trace contextRef="#ctx0" brushRef="#br0" timeOffset="20719.66">21300 7061 567 0,'-1'-7'88'0,"-1"-2"1"16,-1 1-25-16,2 2-4 16,-1 3-11-16,2-1-36 15,-1 3-9-15,-1 1-4 16,0 1 1-16,-2 3 0 15,-5 5 11-15,-1 2-2 16,-1 5 2-16,-4 1 2 16,2 0 0-16,2 0-5 15,3 0-3-15,2 0 2 16,1-3-5-16,5 0 1 0,9 16 5 16,-4-27-5-16,-1-3 5 15,6 0 4-15,-1 0-11 16,12-3 0-16,2-2 0 15,5-2 4-15,-3-5-6 16,1 0 0-16,-4-3 0 16,-4-2 0-16,-2-2 0 15,-4 2-1-15,-1-4 0 16,-8 4-2-16,-3 3-12 16,-7 3 4-16,-6 4-9 15,-3 5 4-15,-5 2-15 16,-1 3-27-16,0 3 9 0,1 2-27 15,4 3-40 1,4 0 14-16,5 0-75 0</inkml:trace>
  <inkml:trace contextRef="#ctx0" brushRef="#br0" timeOffset="21050.22">21579 7157 510 0,'-1'-1'270'0,"1"-2"-167"16,-2 2-71-16,2-2 5 15,0 0-25-15,0 6-10 16,0 1-1-16,0 2 4 15,0 3-1-15,-3 4-3 16,0 1 1-16,0 1-2 16,-2 3 1-16,1-3-1 15,-2-1 0-15,3 0-4 16,-2 0-19-16,4-3-34 16,0-1 2-16,1 0-46 15,0-1-47-15,2-2-90 0</inkml:trace>
  <inkml:trace contextRef="#ctx0" brushRef="#br0" timeOffset="21396.32">21932 7011 819 0,'-6'-7'126'16,"3"3"-70"-16,0-1-27 0,3 2-19 16,2 7-6-16,-2 3 0 15,0 5 3-15,-2 7-4 16,2 1 1-16,2 5-2 15,-1 0 0-15,1 0 0 16,-1 0-2-16,-2-1 0 16,-2 0-5-16,-3-2-19 15,-1 2-26-15,-2-2-73 16,-6 0-115-16,4-1-252 16</inkml:trace>
  <inkml:trace contextRef="#ctx0" brushRef="#br0" timeOffset="28365.25">21595 3663 315 0,'-1'-3'105'16,"1"2"-34"-16,-2-3-12 15,2 1-11-15,0 0-11 16,0 2 0-16,0-1 1 16,2-1 5-16,-4 2-4 15,2 0-10-15,0 1 0 16,0-3 3-16,-1 3-6 16,1 0 1-16,0 0-3 15,-2 0-5-15,2 0-4 16,0 0-10-16,0 0 0 15,0 0-1-15,0 0-3 16,0 0 2-16,-1 0 1 0,1 3 3 16,0-3 2-16,0 1 1 15,0-1 5-15,0 0 1 16,1-1-6-16,5-2-1 16,5-1-5-16,10-4 1 15,4 0 1-15,8-1-4 16,3-2-1-16,-3 2 0 15,-4 2 2-15,-2 2-3 16,-5 1 0-16,-3 1 1 16,-4 0 0-16,1 2-1 15,-2-2 3-15,-1 2-4 16,0 1 1-16,-4-2-4 0,-1 2 4 16,-2 2-7-16,-2-2-6 15,-1-2-7-15,-3 2-7 16,0-1 2-16,-2 1-29 15,1-2-50-15,-5 5 24 16,-3 0-41-16,-3 2 12 16,-7 0-36-16,-2 2-56 15</inkml:trace>
  <inkml:trace contextRef="#ctx0" brushRef="#br0" timeOffset="28995.71">21625 3734 260 0,'-4'3'77'0,"-2"-3"-3"15,2 0 24-15,-1-2-32 16,3 2-13-16,-1-1-16 16,2 1 5-16,-2 1 7 15,1-1-16-15,-1 2 0 0,2-2-6 16,-1 1 7-16,2-1-15 16,0 1-2-16,0-1 1 15,0 0 4-15,0 0-8 16,0 0 0-16,2 0-3 15,1 0 2-15,3 2 4 16,6-2-7-16,7 0 1 16,8-2-5-16,6 1-2 15,3-2-2-15,2-2 4 16,3 2-5-16,-2 0 3 16,-4 0 0-16,-3-1-2 15,-4 0 13-15,-4 1-12 0,-2-2-2 16,-5 2 4-1,-1 1 2-15,-4 1-3 16,-2 1-2-16,-4-3-1 0,0 3 1 16,-3 0-2-16,-1 0 0 15,-1 0 0-15,-1 0 1 16,0 0-1-16,0 0 3 16,0 0-3-16,0 0-2 15,0 0 2-15,-1 0-1 16,1 3-2-16,0-3-6 15,-2 0-8-15,2 0-18 16,-1 0-1-16,-2 2-9 16,-2 2-116-16,-1 4-62 0,-2 0-213 15</inkml:trace>
  <inkml:trace contextRef="#ctx0" brushRef="#br0" timeOffset="30045.58">21407 4928 440 0,'3'-6'78'0,"0"-2"-3"16,0 0 5-16,0 0 7 15,-1-1-26-15,-1 2-2 16,3-1-11-16,0-1-12 16,2-1-7-16,1-1 3 15,2-2-15-15,3 3 12 16,0-5-19-16,3 2 5 15,0 2-9-15,3 0-1 16,-3-1 1-16,4 4-3 16,-1 0-2-16,4 3 0 15,1 1-1-15,-2 4 2 16,-3 3-2-16,-5 1-1 0,-3 4-1 16,-5 1 2-16,-2 1 0 15,-3 2 0-15,-3 3 0 16,-3 0 1-16,-3 2 1 15,-3 1 0-15,-2 1-2 16,-5-1 1-16,0 2-1 16,-2-2 2-16,-2-1-1 15,1 2 3-15,3-2-4 16,-4-2 0-16,6 0-1 16,0-3 3-16,4-1-2 15,3-3 0-15,6-3-2 0,3-2-1 16,1-2 3-16,1-1 0 15,7-1 9-15,5 1-8 16,10-5 0-16,5 2-1 16,6-5 0-16,5-1-2 15,-3 0-5-15,-4 1-13 16,0-1-24-16,-2-1-11 16,-5 2-100-16,-1-1-65 15,-3-2-109-15</inkml:trace>
  <inkml:trace contextRef="#ctx0" brushRef="#br0" timeOffset="30796.04">22117 4301 173 0,'-3'-8'342'16,"-1"1"-270"-16,-1 3-37 15,1 1 43-15,-3-1-28 16,-1 6-15-16,-1 1-1 16,-4 3 8-16,-2 4-6 15,-1 0-7-15,-1 6 0 16,-1 0-6-16,2 2-8 0,-1 0 1 16,4 2-2-16,1-2 0 15,3 1-4-15,4-1-2 16,2-1-3-16,3-2 2 15,3 0-4-15,3-2 0 16,5-1 2-16,4-2 1 16,3-5-1-16,10-2-2 15,70-8-1-15,-81-1 1 16,1-1-1-16,-2 1-2 16,-2 0 0-16,18-7 1 15,-5-2-1-15,-3 0 1 16,0-3-1-16,-5-5 0 0,-3-2 0 15,-3-4-3-15,-9-1 2 16,-4 0-6 0,-4 1 0-16,-9 5-5 0,-6 4-1 15,-4 8 2-15,-7 3-9 16,0 8-12-16,-6 6-32 16,2 7-72-16,-1 7-40 15,1 1-118-15</inkml:trace>
  <inkml:trace contextRef="#ctx0" brushRef="#br0" timeOffset="31187.49">22056 4506 778 0,'3'-10'63'0,"2"-2"6"16,4-4-28-16,1-1-11 15,3 5-10-15,5 1-14 16,0 0-2-16,-3 2 0 16,-3 1 3-16,-1 3 2 15,-5 1 0-15,-2 1 2 16,-1 3 0-16,0-2-6 15,-3 2-5-15,1 2 0 16,4 1 3-16,-2 4-3 0,3 3 5 16,3 3-3-16,3 2-2 15,3 2 2-15,2 0-1 16,3 0-1-16,2 0 0 16,2-1-20-16,-3-1-11 15,0 0-25-15,-2-2-95 16,-3 0-117-16</inkml:trace>
  <inkml:trace contextRef="#ctx0" brushRef="#br0" timeOffset="31709.05">22563 4800 359 0,'0'-1'98'0,"0"-1"-36"15,0 2 10-15,0-1-5 16,0 1 19-16,0 1-28 16,0-1 2-16,2 0-6 15,-4 2-10-15,4-4-15 0,-1 2-9 16,5 0-10 0,7 2 0-16,9-4-8 0,11 1-2 15,8 0-6-15,3 1-27 16,0-2-59-16,-7 4-41 15,-8 2-34-15,-13-1-76 16</inkml:trace>
  <inkml:trace contextRef="#ctx0" brushRef="#br0" timeOffset="31906.83">22559 4940 779 0,'4'0'45'16,"4"-3"-23"-16,4-4-8 15,7-3-4-15,11 4-10 16,9 0-37-16,7 1-99 16,6 1-33-16</inkml:trace>
  <inkml:trace contextRef="#ctx0" brushRef="#br0" timeOffset="32400.05">23214 4691 883 0,'-13'-15'58'0,"4"-1"-1"16,4-2 10-16,5 1-28 15,0 9-24-15,3 2-10 16,6 4-4-16,1 0-1 16,5 2 0-16,2 4 1 0,6 3 0 15,-4 3-1 1,-2 2 4-16,-6 2-4 0,-2 0 1 15,-7 1-1-15,-3 2 0 16,-5 0 0-16,-3 1 3 16,-3 2-3-16,-4-1 0 15,1 0 2-15,-3 1-1 16,3-3 0-16,0 0-1 16,5-3 0-16,1-3 0 15,2-2 0-15,2-3 0 16,4-2 0-16,1-3 0 15,0 1 0-15,4-2 0 16,6-2 1-16,7-1 0 16,8-2-1-16,7 1-10 15,8-5-19-15,7-1-17 16,-2-1-11-16,1 2-110 16,-4-2-94-16</inkml:trace>
  <inkml:trace contextRef="#ctx0" brushRef="#br0" timeOffset="32909.01">23661 4224 751 0,'-3'-14'34'0,"-2"0"23"15,3 0 17-15,2 2-18 16,0 5-23-16,1 2-18 16,0 1-8-16,-1 3-1 15,0 1 2-15,0 0-1 16,-1 0-4-16,1 1 1 15,-3 3 5-15,-4 1 13 16,-2 6-11-16,-2 2 3 16,-3 2-6-16,2 1 1 0,-3 4-4 15,4-1-5 1,2 3 4-16,-1-2-3 0,1 0 0 16,6 0-1-16,1-2-1 15,2-2 1-15,2-3 0 16,1-4 0-16,5-1 0 15,0-3 1-15,3-1 2 16,4-2-3-16,6-2 0 16,4 0 0-16,3-2-9 15,2-2-12-15,0 1-20 16,-2-2-1-16,-5 3-61 16,-4-2-87-16,-3 1-23 15</inkml:trace>
  <inkml:trace contextRef="#ctx0" brushRef="#br0" timeOffset="33250.01">23743 4330 411 0,'0'-8'374'0,"2"-1"-254"15,-2-1-41-15,1-1-16 16,1 3-29-16,-1 3-17 16,1 0-7-16,-1 3-7 15,0 1 0-15,-1 2-3 0,0-1 0 16,0 5 1 0,2 0 2-16,-2 5-2 0,2 4 1 15,-4 5 0-15,-1 6 1 16,-1 3-3-16,-4 2-2 15,-1 3 0-15,-1-1-13 16,-3 1-12-16,-2 2-24 16,-2 3-49-16,2 0-167 15,-1-1-239-15</inkml:trace>
  <inkml:trace contextRef="#ctx0" brushRef="#br0" timeOffset="35586.91">19937 3913 574 0,'3'-1'77'0,"0"-2"11"16,-3-1-11-16,1-2-24 15,2 2-12-15,-3 1-19 0,0 3-8 16,1 0-6-16,-1 0-1 16,1 0-4-16,-1 0-1 15,3 3 4-15,-2-3 3 16,2 0 2-16,2-3 0 15,4 3 0-15,4 0 5 16,5-3-15-16,6 0 6 16,6 0-6-16,7 0 1 15,3-2 0-15,3 0-2 16,2 1-2-16,-2 1 2 16,-8-1-6-16,-7 3-2 15,-9-2-3-15,-10 3-2 0,-6 0-24 16,-1 0-57-16,-4 1-5 15,-5 2-17-15,-1 1-21 16</inkml:trace>
  <inkml:trace contextRef="#ctx0" brushRef="#br0" timeOffset="35985.94">19993 4003 548 0,'-4'3'79'0,"1"-1"-14"0,0-2 13 16,1 0-12-16,2 1-33 16,2 0-23-16,-2-1 4 15,3 2 3-15,-2-1 9 16,4 2 0-16,1-3-17 15,0 2 1-15,3 0 5 16,3-2-7-16,4 0-2 16,1-2-2-16,8 1-4 15,3-2 5-15,2-1-4 16,6 2-1-16,1-3 1 16,2 1-4-16,-3 1 5 15,-3 2-3-15,-8-1 1 16,-5 2-3-16,-7 0-1 0,-6 2-12 15,-2-1-31-15,-4 2-23 16,-4 2-31-16,-7 3-84 16,-7 3-237-16</inkml:trace>
  <inkml:trace contextRef="#ctx0" brushRef="#br0" timeOffset="37109.64">18964 3903 536 0,'-6'0'59'0,"-1"-1"-8"0,-2-4 33 16,1 0 10-16,1 5-39 15,4 0-23-15,0 0-18 16,1 0-1-16,2 3-1 15,0-2-8-15,0 0 7 16,2-1 0-16,-2 2 0 16,1-2 1-16,4 3 10 15,6-2-2-15,8 1-5 16,9-2-5-16,8-3-9 16,6-2 0-16,4 0 3 15,-4-1-4-15,-2 0-2 0,-10 1-9 16,-12 0-14-16,-5 2-8 15,-9 2-59-15,-5 2-3 16,-4 7-28-16,-6 2-31 16,-4 1-203-16</inkml:trace>
  <inkml:trace contextRef="#ctx0" brushRef="#br0" timeOffset="37358.74">18985 4075 569 0,'-1'3'71'16,"-1"-2"30"-16,1-1-17 0,-1 0 0 16,4 2-56-16,1-2-27 15,1 1 8-15,7-2-6 16,9 1-3-16,6-3 0 15,11 1-1-15,5 0-16 16,7-1-60-16,3 0-46 16,2 3-48-16</inkml:trace>
  <inkml:trace contextRef="#ctx0" brushRef="#br0" timeOffset="65276.89">8685 8642 175 0,'2'-2'14'15,"0"1"-6"-15,-2 1 26 0,0 0 18 16,1-2-26-16,-1 2-12 15,0 0-9-15,0-1 1 16,2 1-1-16,-2-1-1 16,0 1-3-16,0-3-1 15,1 3-1-15,-1 0-3 16,1 0-10-16,-1-2-8 16,2 2 6-16,-2 0 1 15,0 0 8-15,2 0 6 16,-1 2 0-16,-1-2 1 15,0 0 1-15,0 0 20 0,0 0 5 16,-1 0 3 0,1 0 4-16,0 0-11 0,0 0-8 15,0 0-6-15,0 0-5 16,-2 0-1-16,2 0-1 16,0 3 0-16,0-3-1 15,0 0 3-15,0 1 4 16,0-1-1-16,0 0 2 15,0 0-2-15,0 1 2 16,0-1-3-16,0 0-5 16,0 0 2-16,0 2 0 15,0-2-1-15,0 1-1 16,0 1-17-16,2-1-31 16,-2 0-56-16</inkml:trace>
  <inkml:trace contextRef="#ctx0" brushRef="#br0" timeOffset="66087.17">8880 8318 313 0,'-2'-12'6'16,"2"9"7"-16,0 0-5 15,0 3-4-15,2-1-2 16,1-2 0-16,-1 1 0 16,3 2 1-16,1-1 3 0,-3-1-5 15,1 2 1-15,-2 0-2 16,-2 0-26-16,0 2 8 15,-3 1 6-15,0 0-89 16</inkml:trace>
  <inkml:trace contextRef="#ctx0" brushRef="#br0" timeOffset="71869.42">5474 4906 167 0,'-2'3'9'0,"2"-1"-4"0,-1 0 17 16,1-2 36-16,0 0 3 15,0 0 18-15,0 0-2 16,0 0-24-16,0 0-15 15,-1 0-1-15,2 0 10 16,-1 0 8-16,0 0-18 16,-1 0 5-16,1 0-7 15,0 0 10-15,0 0-9 0,0 0-4 16,0 0-5 0,0 0-4-16,0 0-2 0,1-2-1 15,-1 2-4-15,1-3-6 16,3-5-6-16,2 0 0 15,0-3 5-15,4-3-4 16,2-3-4-16,2-2 3 16,2-2 1-16,5-2-4 15,0-1 4-15,1-4-4 16,2 1 0-16,0 1-1 16,0 1 6-16,4-1-2 15,0 1-4-15,4-1 0 16,-1 2 0-16,1 2 0 15,0-1 2-15,1 1-4 16,-2 1 6-16,2-2-1 0,7 0-3 16,1-1 0-1,3-1 3-15,1 1 0 0,1 3 0 16,-1-1-3-16,3 1 0 16,4 0 1-16,-4 1 0 15,2 2 1-15,-3-1-1 16,-3 0-2-16,-4 1 1 15,1-1 0-15,1 2 3 16,1-3 0-16,5 1-1 16,0 0-1-16,4 0 2 15,1 0-3-15,1 1 1 16,-4 1 0-16,3 3-1 0,-5 1 2 16,0 1-1-1,-2 3-1-15,-4-1-1 0,-2 2 1 16,0-1 1-16,0 1-1 15,-1 0 0-15,4-1 3 16,-1 1-1-16,3-1 2 16,0 3-4-16,2-1 0 15,-2 3-1-15,-2 1 0 16,-5 3 1-16,-1-3 0 16,-4 3-1-16,0 0-1 15,3-3 1-15,2 1 1 16,7 0 0-16,7-1-1 15,3-1 3-15,5 1-2 0,-1 0 4 16,3 2-1 0,-7 0-3-16,-3 2 0 0,-4 3 0 15,-8-2 1-15,-3 2-1 16,-2 0 0-16,1 3 0 16,1-4 1-16,-1 1-1 15,1 1 1-15,3 0-1 16,-1 1 1-16,2-3 2 15,6 3-2-15,-1-1-1 16,2 0 0-16,-2-1 0 16,-1 4-1-16,-2-1 1 15,-4 0-1-15,-3 0-3 16,-2 0 4-16,3-2 3 16,4 0-3-16,3-1 0 0,2 0-1 15,5 0 1-15,-1 1 2 16,-3 1-1-16,-1 0-1 15,-4-1 0-15,-3 1 1 16,1 0 1-16,-3 2-2 16,1 0 0-16,-2 0 1 15,4 1-1-15,-6-1 0 16,-1 1 1-16,0 2-1 16,-6-3 1-16,3 1-2 15,-4 0 2-15,1 2 0 16,-3-1-1-16,3-1-1 15,-1 3 1-15,2-1 1 16,-1 1 0-16,1-2-1 0,0 4 2 16,4-3-2-16,-3 0 0 15,1 0 0-15,-3 0-4 16,1 0 4-16,-4 0 0 16,0 1 3-16,0 0-3 15,3 0 1-15,-1-2 2 16,4 2-1-16,1 0-2 15,3-2 1-15,-3 3 2 16,0-3-2-16,-2 1 0 16,-4 0 1-16,0-1-1 15,-4 1-1-15,2 3 2 16,-1-3-2-16,-4 2 0 16,3-1 0-16,-2-1 2 15,1 2-1-15,2-1 1 0,0 1 0 16,1 2 0-1,1-1-1-15,-1 0-1 0,-2 0 1 16,-4 0-1-16,2 0 0 16,-4-1 2-16,0 1-1 15,-1-1-1-15,0 2 3 16,-2-1-3-16,0 3 0 16,2-1 0-16,-2 0 0 15,1 0 1-15,-2 1 2 16,-1-2-2-16,0 3 0 15,-1-1 2-15,-1 0 0 16,1-1-1-16,1 4 2 16,1 0-2-16,2 0 0 15,1 0-1-15,0 1 3 0,-2-1-4 16,1-3 2-16,0 4-1 16,-3-3 1-16,0 3 4 15,-1-1-2-15,1 1-3 16,1 0 5-16,-2 0-2 15,-1 0-1-15,0 2-2 16,2-1 2-16,-3 1 0 16,-1 1 2-16,1 2-3 15,1-1-2-15,-2 0 2 16,-2 1 0-16,-2 2-1 16,3-1 1-16,-4 0-1 0,-1 0 0 15,2 2 0-15,2 0 1 16,-4 0 0-16,1 0 0 15,-1 2-1-15,0-4 2 16,-4 4 2-16,0-2-1 16,-3 3 0-16,1 0-1 15,-3 3-2-15,2-1 0 16,0 0 4-16,-2 0 4 16,2-1-4-16,-1-1-5 15,-3 0 2-15,2-1-2 16,-4-2 3-16,2 0-1 15,-1-3-2-15,-2 2 3 16,-2 1 2-16,-1-2-4 16,-2 1 2-16,0 3-1 15,-1-4 3-15,-1 3-5 0,1-1 4 16,-2-3-3-16,3 1 3 16,1-1 1-16,-2-2-4 15,1-2 5-15,4-1-3 16,-3-1-2-16,3-2 1 15,-1 1-2-15,1 2 1 16,-3-1 2-16,0 2-2 16,-1 2 2-16,-2-1-1 15,1 0-1-15,0 3 2 16,0 0-1-16,1-3-1 16,-2 2 5-16,0-2-5 15,0 1 3-15,0-2-2 0,-1 0-1 16,1-1 2-16,0 1 1 15,-1 0-2-15,0 0 6 16,2 0-7-16,-4 1-1 16,0 0 8-16,1-1-6 15,-2-1 0-15,0 0 0 16,1-4-1-16,-45 39 1 16,56-48 2-16,0 3 0 15,-2-1-3-15,1 0 0 16,-14 9-1-16,-2 1 1 15,2-1 0-15,-3 1 1 16,-2 1 0-16,1-1-1 16,3 0 0-16,-1-3 2 0,1 2-1 15,3-2 0-15,-1-1-2 16,2 1 0-16,0 1 2 16,0-1-1-16,1-1 2 15,-1 3-3-15,-2 1-1 16,-1 0 1-16,0 0 3 15,-2 0-3-15,3 1 3 16,0-3-2-16,0 1 0 16,3-2-1-16,0-2 0 15,1 2 0-15,0 0 0 16,-1-2 0-16,-1 2 1 16,0-1 0-16,-2 2-1 0,1-1 0 15,-4 0 5-15,2 2-3 16,0-4-2-16,1 1 1 15,2 0 0-15,-2 0-1 16,0 1-1-16,2 0 1 16,0 0 2-16,0 0 1 15,1-4-2-15,2 2-1 16,-3-2 2-16,-1 1-2 16,1-2 0-16,0 1 1 15,-2 1-1-15,0-4 0 16,2 2 0-16,-2-1-1 15,-1-1 1-15,5 3 0 16,-2-2 0-16,2 0 0 16,1 0 0-16,2 1 0 15,0 0-2-15,0 1 3 0,1 0-2 16,0 2 2-16,-1 0-1 16,-1 0 0-16,2 0 1 15,1-2-4-15,2 0 6 16,2-1-6-16,-1-2 6 15,3 1-3-15,-1 2 0 16,1-4 1-16,2 1-2 16,-1-3 1-16,-1 3 0 15,3 0 1-15,-3-1 0 16,2 1 0-16,-2-2-1 0,1 3 2 16,1-3-1-1,-2 1 1-15,3 1-1 0,0 0-1 16,-1-1 0-16,2 1 1 15,1-2 0-15,-1 3 1 16,-3-5-1-16,4 2 2 16,0 0-1-16,-2-1 3 15,0-2-2-15,3 1 1 16,0-1 2-16,3-1-1 16,0-2-3-16,1 0 1 15,1-2-1-15,1 0 0 16,1-2-1-16,-1 2 1 15,0 0-2-15,0-2-21 16,-1 1-31-16,1-2-32 16,-3 1-41-16,6-2-3 0,3-1-209 15</inkml:trace>
  <inkml:trace contextRef="#ctx0" brushRef="#br0" timeOffset="73220.16">10286 7074 119 0,'0'-4'73'0,"0"-2"-53"15,-1-1 11-15,-2 1-3 0,1 0 10 16,-1-2 11-16,0 2-8 16,2 0 7-16,-2-1-7 15,1 3-6-15,2-1 11 16,0 0-15-16,0 0 11 16,0 1-29-16,-1 0-5 15,-1-1 17-15,-3 3 12 16,5-1 0-16,-3 0 4 15,-2 0 1-15,2 2 8 16,-2-1 9-16,1 0-16 16,-1-1-6-16,0 3-2 15,2-2-1-15,0 1-5 16,-2-1-13-16,4-1 5 16,-1 2-8-16,-1 0 2 0,2-3 2 15,1 4 0-15,0 0-8 16,-2 0 4-16,4 0-4 15,-2 0 6-15,0 0-4 16,0 0-5-16,1 3-2 16,-1-3-4-16,0 0 0 15,5 1 7-15,4-1 2 16,7-1-5-16,5-2-1 16,4 0-1-16,1-2-1 15,2-1-1-15,-1 1 0 16,0-2 0-16,2 0 0 15,1 1 3-15,0 1-3 16,-4 2-1-16,-1 1-3 16,-7 4 4-16,-4-1-1 15,-6 1 0-15,-2 1 0 0,-1 2 0 16,-2 0 0-16,0 4 2 16,-1 4 0-16,-2 1 5 15,-2 5-5-15,-3 0 0 16,1 3 1-16,-2 2 6 15,-2 4 0-15,-2 0-2 16,0-2 0-16,0 3-2 16,-5 0 5-16,0-1-8 15,1 0 2-15,0-1-1 16,-1-1 0-16,3-4-2 0,2 0 0 16,1-7-5-1,3-2-13-15,1-5-26 0,4-2-15 16,-1-3-6-16,2 0 0 15,2-3-38-15,2 3-74 16,-2 0-91-16</inkml:trace>
  <inkml:trace contextRef="#ctx0" brushRef="#br0" timeOffset="74103.39">10657 7444 498 0,'2'-2'65'16,"1"-1"-16"-16,-3 0 27 16,0-1 4-16,3 1-12 15,-3 1-9-15,1-1-8 16,-1 1-12-16,0 0-7 16,2-1 1-16,-4 3-4 0,2 0-3 15,0-2-3-15,-1 2-12 16,-2 0-1-16,3 0 3 15,-5 0-11-15,-3 2 7 16,-1 5 9-16,-2 0-9 16,-4 3 9-16,3 3-3 15,-2 4-3-15,3 1-3 16,-2 0-3-16,4 3 10 16,1-1-7-16,3-1-3 15,3 0 4-15,2-1-3 16,0-2 1-16,2-2-2 15,3-2-1-15,1-1 1 0,2-2-3 16,2-4 2-16,2 2-4 16,1-4 2-1,1-3 1-15,2-2-2 0,0 0-2 16,4-4-1-16,-2 0 1 16,3-2 0-16,0 0 0 15,-3-1 1-15,1-3 0 16,-2 0 3-16,-1 3-4 15,2-2 1-15,-6 2-2 16,0 1 1-16,-3-1 0 16,-1 1 1-16,-1-1 0 15,-3 1-1-15,-1-1 1 16,-1 0 0-16,-2 1-1 0,-2-3 2 16,-1 2-6-1,-1-1 3-15,-3-1 1 0,-2 0 4 16,-2 0-4-16,0 1 0 15,-4-1 0-15,2 1 0 16,-3-1 0-16,2 0 0 16,0 3 0-16,1-1 0 15,3 3 0-15,-3 0 0 16,6 2-3-16,-2 3 1 16,0 2 0-16,-1 4 1 15,-5 6 0-15,0 3 1 16,0 1-8-16,-3 5-9 0,3-2-21 15,1 2-22 1,1-3-6-16,2 3-54 0,3-3-256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6:51:23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10649 8321 771 0,'304'-55'0'0,"17"-15"-39"16,-7-2-105-16,-15 16-244 15</inkml:trace>
  <inkml:trace contextRef="#ctx0" brushRef="#br0" timeOffset="1064.81">18757 8632 250 0,'-12'3'5'0,"0"-6"0"16,-1 3 1-16,1 0-4 15,0 3 14-15,3-2 10 16,-2-1-10-16,1 0-2 16,6-1 6-16,-3 1-17 15,3-3 1-15,-1 3-3 16,2-2-1-16,-2 1-4 15,-1 1-1-15,1 0 1 0,1 0-2 16,-2 0-2-16,1 0-7 16,-2 1 4-16,-1-1 2 15,1 2-36-15,-2 1-40 16</inkml:trace>
  <inkml:trace contextRef="#ctx0" brushRef="#br0" timeOffset="1443.57">18493 8654 153 0,'-18'5'27'0,"1"0"-25"15,-2-1 42-15,1 2-14 16,-1-1 13-16,-1 1 1 16,0-1 9-16,5 0 1 15,2-2-12-15,0 1 8 16,7-1-24-16,0-1 4 16,5-2-7-16,-2 0-12 0,7 0-2 15,4 0 9-15,5-4 7 16,11-3-9-16,12-3 1 15,10-3-15-15,11-8 6 16,11-4-1-16,9-3 5 16,8-3-4-16,9-4-6 15,4-1-2-15,5 1 2 16,0-2-4-16,-2 4 1 16,-5-1-5-16,-10 3 6 15,-8 3-10-15,-14 5 10 16,-10 4-1-16,-14 5 1 15,-10 2 1-15,-11 5-1 16,-7 2 0-16,-6 2 0 16,-3 2-3-16,-5 1-21 15,1 1-57-15,-2 2 41 0,-7 4-7 16,-7 5-164-16</inkml:trace>
  <inkml:trace contextRef="#ctx0" brushRef="#br0" timeOffset="1834.04">18633 8780 647 0,'-15'7'49'15,"5"-5"-5"-15,5-4 27 16,2 0-20-16,5 2-35 16,4-3-8-16,7-4 7 15,11 0 11-15,10-8 1 16,14-2-7-16,17-1 0 16,10-4 4-16,10-1-10 15,3-1-4-15,3-1-1 16,-4 2-4-16,-11 1-2 0,-7 3 0 15,-14 4-3-15,-17 3 0 16,-12 3 4 0,-11 5-3-16,-9 2-2 0,-6 0-3 15,-6 0-55-15,0-1-17 16,-11-2-29-16,-6 3-68 16,-7 1-60-16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6T04:52:40.7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1402 1177 151 0,'-3'-3'17'0,"3"0"10"0,-4-1 51 15,1 1-74-15,0-1 31 16,0-1-32-16,0 1 2 15,-4 1-5-15,7 1-45 16,-1 0-18-16</inkml:trace>
  <inkml:trace contextRef="#ctx0" brushRef="#br0" timeOffset="1571.12">1268 1088 639 0,'-9'-4'104'16,"0"-4"26"-16,-1 0-34 15,2-4-43-15,5 1-22 16,2-2-7-16,2 1 6 16,2 0-9-16,5-1-10 15,-3-1-1-15,11 2 6 16,-3-1-15-16,2 4 0 0,4 2 1 15,-2 2-2-15,4 7-1 16,-2 3-1-16,-1 6-1 16,0 8-1-16,-8 4 1 15,-5 2 2-15,-7 3 0 16,-6 0 0-16,-3-5 1 16,-8-1-5-16,1 0 3 15,-2-5-6-15,2 0 8 16,1-5-1-16,6-2-3 15,3-4 1-15,5-5 2 16,2 1-2-16,1-1 1 16,1-1-4-16,2 2 4 15,2 5 2-15,1 1 1 16,3 5 1-16,3 3 1 16,3 3-2-16,0 3-1 0,-2-1-2 15,0 1 2-15,-5-2 0 16,-2-1 0-16,-3-3-3 15,-9-4 0-15,-2 1 0 16,-9-4 1-16,-7-1-5 16,1 0 1-16,-4-6-7 15,4-2-6-15,2-2 2 16,6-4-16-16,3-6-42 16,8 0-67-16,5-5-49 15,9-6 19-15</inkml:trace>
  <inkml:trace contextRef="#ctx0" brushRef="#br0" timeOffset="1753.55">1726 1246 505 0,'-1'6'252'0,"-5"-6"-171"16,1 0-7-16,-2-3-25 15,5 0-49-15,2 1-33 16,0 2-210-16,2 3-91 16</inkml:trace>
  <inkml:trace contextRef="#ctx0" brushRef="#br0" timeOffset="2400.12">2208 1194 290 0,'-2'-10'362'0,"1"0"-243"16,-2-1-19-16,0-1-25 15,0-1-17-15,1 6-18 16,2 2-14-16,0 2-15 15,0 0 0-15,0 3-3 16,0 0-4-16,0 0-3 16,-1 1-1-16,-1-1 0 15,0 2 0-15,2-1 0 16,0-1 1-16,0 0-1 16,-1 0 0-16,2 0-1 0,-1 0 0 15,0 0 0-15,0 0 1 16,0 0 0-16,0 0 0 15,-1 0 0-15,1 0-4 16,1 0-2-16,-1 0-7 16,0 0-8-16,0 0-10 15,2 0-4-15,-2 2 10 16,2-1 11-16,-1 1-2 16,1 0-12-16,-1 1 13 15,1-3 13-15,-2 0 2 0,0 0 3 16,3 0 2-1,-3 0 0-15,0 0-5 0,0 0-2 16,0 0-23-16,0 0-123 16,1 0 7-16,4 3-86 15</inkml:trace>
  <inkml:trace contextRef="#ctx0" brushRef="#br0" timeOffset="2988.98">2359 1093 660 0,'-2'-8'139'16,"-1"1"-45"-16,-3-2-5 15,-6 2-40-15,2 1-20 16,-4 6-8-16,-4 3-20 0,-1 6 8 16,1 7-3-16,-3 3-4 15,3 9-2-15,3 1 1 16,3 2 0-16,5 1-1 15,7 0-1-15,5-3-10 16,5-3-1-16,2-6-13 16,10-6-6-16,2-8-6 15,8-7-48-15,2-9 4 16,2-7-6-16,1-4 18 16,-3-1 69-16,-7-2 8 15,-5 0 76-15,-7 4-3 16,-4 6 27-16,-8 4-30 0,-2 3-31 15,-2 4-24-15,-1 3-14 16,-2 3-4-16,-4 8 6 16,-2 6 1-16,-1 4 5 15,-3 7-7-15,5 1-4 16,4 1-4-16,5-2-2 16,3-2-1-16,3-4-1 15,6-6 2-15,0-3 2 16,7-10-2-16,4-5 0 15,5-8-14-15,4-8 3 16,6-9-7-16,-5-5 7 16,-3-4 0-16,-4-2 2 15,-12 1-1-15,-5 7 5 16,-12 4-5-16,-9 9-14 16,-12 12 12-16,-10 10 11 0,-10 8-5 15,-5 10-20 1,2 4-5-16,6 5-55 0,-26 66-10 15,68-83-60-15,4-3-109 16</inkml:trace>
  <inkml:trace contextRef="#ctx0" brushRef="#br0" timeOffset="3806.62">3070 1211 983 0,'-24'-1'12'0,"0"-3"5"16,-4-3 8-16,4-3 16 16,9 5-7-16,7 5-31 15,2-2-3-15,6 5-1 16,0 6 1-16,0 5 2 16,2 4-1-16,-2 8-1 15,3 1 1-15,-2 2-1 16,1 0 0-16,-2-2-5 15,3-6 0-15,-3-1-8 16,0-11 2-16,0-1-2 16,0-6 12-16,0-4 0 15,-3-3-10-15,3-7-6 16,3-10 15-16,0-5 2 0,8-6 0 16,2-1 2-16,2 0 7 15,6 6-1-15,-2 5-4 16,5 4-4-16,-2 6 1 15,1 5-1-15,-1 4 0 16,-1 4-1-16,-2 5 1 16,-5 4 0-16,2 5 1 15,-5 4 0-15,-4 7 0 16,0 4 0-16,-5 4 1 16,-1 4 2-16,-2-1 0 15,-1-4-3-15,-2-1 1 16,3-5-1-16,1-6-1 0,1-8-2 15,3-4 2-15,4-3 4 16,6-10-1-16,6-5-3 16,9-8-9-16,5-5-6 15,4-9-1-15,3-6-6 16,-1-1-18-16,-4-3 15 16,-6 1-5-16,-3 2 19 15,-5 10 11-15,-8 5 3 16,-7 10 9-16,-3 3-5 15,-4 10-7-15,-5 2-2 16,-1 7 2-16,-3 3 0 16,-6 5 0-16,4 3-1 15,-1 2 2-15,0 2-2 16,5-4-3-16,2 3 4 16,4-3 0-16,1-4 4 0,1-1 10 15,4-1 2-15,1-4-10 16,0 2 2-16,4-2-2 15,2 1-2-15,-1-1-1 16,-1-3-1-16,-2 2-1 16,-4-3-1-16,-5-1-4 15,-5 2 1-15,-6 3-43 16,-5-1-58-16,-3-1-92 16,0-1-114-16</inkml:trace>
  <inkml:trace contextRef="#ctx0" brushRef="#br0" timeOffset="4085.66">3889 1138 821 0,'1'-7'23'0,"-11"-1"21"16,2 1 29-16,-1-2-14 15,1 5-24-15,6 3-20 16,1 0-11-16,-1 1-4 15,4 1-2-15,-2 4 2 16,-3 4 3-16,-1 6-2 16,2 9 0-16,-6 8 2 0,2 4-2 15,6 5-1 1,0 0 0-16,3 1 0 0,8-4-4 16,1-4-28-16,7-5-49 15,8-10-75-15,3-10-130 16</inkml:trace>
  <inkml:trace contextRef="#ctx0" brushRef="#br0" timeOffset="4415.63">4202 1165 855 0,'-3'-14'103'0,"-2"3"-45"16,-3 5-4-16,3 3-20 15,4 1-21-15,1 4-13 16,0 1 0-16,0 6 6 0,0 6 4 15,0 7 1-15,1 6 1 16,2 4-4-16,-1 5-1 16,5-1-6-16,-4 0 2 15,3-4-3-15,-3-5 1 16,-1-6-1-16,2-5 0 16,-2-6-2-16,-1-3-3 15,-1-6 2-15,0-1 3 16,0-1 1-16,0-5-1 15,0-4-20-15,2-5 3 16,6-10-8-16,3-5-1 16,4-7-4-16,7-1-12 15,5 0-69-15,4 2-40 0,2 6-47 16</inkml:trace>
  <inkml:trace contextRef="#ctx0" brushRef="#br0" timeOffset="4626.2">3877 1315 729 0,'-25'4'88'0,"8"-3"-4"15,14-5-30-15,9-7-41 0,15 2-8 16,10-4-5-1,14-3-17-15,13-4-111 0,8 0-76 16,8-1-186-16</inkml:trace>
  <inkml:trace contextRef="#ctx0" brushRef="#br0" timeOffset="5074.84">4621 1148 503 0,'0'9'155'15,"-7"-3"-105"-15,1-2 18 16,1-3 3-16,-1 1-8 16,2 0-32-16,1 3-4 15,-3 0-12-15,3 1-7 16,2 3-2-16,1 4-2 0,0 1 0 16,1 3-2-1,2 2 0-15,3 2-2 0,-2 0 2 16,0 0-1-16,0 0-1 15,-1-6-1-15,0-1-1 16,-3-6 1-16,3-2 1 16,0-4 2-16,1-3 2 15,-1-2 10-15,6-8-8 16,3-4-5-16,4-2 1 16,4-6-2-16,-1-3 0 15,3 0-3-15,1-1-9 16,-2 3-20-16,0 2-46 15,-2 5-1-15,-4 7 16 16,-2 6-19-16,-5 6 62 0,-4 8 10 16,-4 4 5-16,0 5-2 15,2 2 3-15,4 2 3 16,7 2-5-16,7-1-18 16,10-5-16-16,6-4-108 15,4-6-54-15</inkml:trace>
  <inkml:trace contextRef="#ctx0" brushRef="#br0" timeOffset="5291.04">5145 1308 188 0,'20'-23'387'16,"-7"-2"-210"-16,-9-4-55 16,-2 2-41-16,-4-2-26 15,0 5-24-15,0 4 2 0,-3 4-7 16,2 4-6-16,0 7-11 16,0 2-9-16,-3 6-1 15,-2 4 1-15,-5 8 0 16,-6 6-4-16,-5 9 3 15,4 7-2-15,3 1-1 16,6 1-14-16,8 1-11 16,6-6-14-16,6-2-93 15,7-9-35-15,7-6-2 16,10-14 75-16</inkml:trace>
  <inkml:trace contextRef="#ctx0" brushRef="#br0" timeOffset="5501.62">5383 1255 474 0,'20'-41'158'15,"-4"4"13"-15,-8 6-50 0,-7 6-23 16,-2 9-46-16,-2 6-16 16,0 5-30-16,1 5-6 15,-1 6 0-15,-3 8 1 16,-4 7-1-16,1 5 0 16,1 6 0-16,-2 2 1 15,6 2-1-15,1-2-2 16,4-4-8-16,3-1-19 15,5-8-12-15,0-7-26 16,2-7-110-16,7-10-264 16</inkml:trace>
  <inkml:trace contextRef="#ctx0" brushRef="#br0" timeOffset="5633.41">5403 1221 672 0,'-17'0'81'16,"2"0"-22"-16,8-3-31 15,7-4-16-15,12 5-12 16,9-1-57-16,19-2-185 16</inkml:trace>
  <inkml:trace contextRef="#ctx0" brushRef="#br0" timeOffset="5902.67">6462 1025 936 0,'-12'-3'33'0,"-3"-4"29"15,3 0 1-15,4-3-11 16,5 7-21-16,2 0-31 16,1 3-3-16,1 3 1 15,1 5 2-15,-1 6 2 16,-1 8-1-16,0 5-1 15,-1 5-6-15,-1 1-13 16,-1 1-15-16,-2 0-11 16,-1 2-46-16,0-4-173 15,-3-3-246-15</inkml:trace>
  <inkml:trace contextRef="#ctx0" brushRef="#br0" timeOffset="6215.72">6455 1098 606 0,'7'-19'183'16,"0"5"-40"-16,-5 5-46 16,-2-1-56-16,-2 8-27 15,2 2-14-15,3 4-1 16,1 7 1-16,4 3 2 16,3 8 0-16,5 3 1 15,-2 6 0-15,3-2-3 0,-3 0 0 16,2-3 0-1,-2-2 1-15,-1-9 0 0,-4-4 0 16,-3-3 3-16,3-7 3 16,-2-10-4-16,2-4-2 15,3-7 1-15,5-6-2 16,-1-6-3-16,-1-4-10 16,3-3-19-16,0-4-38 15,4-2-70-15,-2 6-75 16,-1 5-295-16</inkml:trace>
  <inkml:trace contextRef="#ctx0" brushRef="#br0" timeOffset="6499.04">7007 1073 922 0,'-13'-2'38'16,"4"-5"16"-16,4-6-15 15,6-1 3-15,5 4-8 16,1 1-17-16,2 4-16 16,0 2-1-16,0 5 0 15,5 6-2-15,-1 6-1 16,-3 8-1-16,-2 6 1 16,1 3 1-16,-6 2-6 15,-3-1-1-15,0 2-10 16,-2-1-3-16,-2-1-10 15,-2-6-23-15,-2-1-64 16,1-9-92-16,-3-6-146 0</inkml:trace>
  <inkml:trace contextRef="#ctx0" brushRef="#br0" timeOffset="6698.96">7032 1095 513 0,'-5'-13'242'15,"2"2"-134"-15,0-1 3 16,8-1-62-16,1 1-20 16,7 3-18-16,3-3-8 15,8 2-2-15,8 3-2 0,3 0-5 16,6 2-22 0,0 2-87-16,-2 1-51 0,-4 4-96 15</inkml:trace>
  <inkml:trace contextRef="#ctx0" brushRef="#br0" timeOffset="6863.02">7154 1153 628 0,'-31'15'121'0,"6"-3"-26"16,11-8-27-16,6-3 7 15,7-1-43-15,8 0-16 16,14-1-16-16,13-3-39 15,11-1-178-15,15 0-197 0</inkml:trace>
  <inkml:trace contextRef="#ctx0" brushRef="#br0" timeOffset="7346.92">7810 1035 825 0,'-29'0'29'0,"6"-3"54"16,11-1 11-16,3-2-38 16,6 2-21-16,3 4-29 15,0 0-6-15,2 2-6 16,-1 4 6-16,-1 3 3 0,0 8-2 16,2 7 0-16,-2 2 0 15,1 3-1-15,2 3 0 16,-3-3 0-16,1 0 0 15,-1 0-2-15,0-5-7 16,-1-5 1-16,1-6-1 16,-4-6 9-16,2-4 0 15,2-6 0-15,0-7-1 16,3-5 1-16,4-9-1 16,4-5 2-16,8-7 0 15,2-5 1-15,5-1-2 16,1-1 1-16,-1 2 0 15,0 10 3-15,-8 8-1 16,1 10-2-16,-8 7-1 0,2 9 0 16,-4 8 0-16,-2 9 1 15,2 7-1-15,-4 7 0 16,-1 4-1-16,-2 1-5 16,-2 1-8-16,-2-2-7 15,-2-3-23-15,-4-2-81 16,-4-5-62-16,-3-6-109 15</inkml:trace>
  <inkml:trace contextRef="#ctx0" brushRef="#br0" timeOffset="7498.53">7815 1188 729 0,'-11'-6'163'0,"5"1"-44"15,5 0-67 1,2 0-37-16,8 2-15 0,5-1-1 15,9-2-33-15,7 3-91 16,7-2-191-16</inkml:trace>
  <inkml:trace contextRef="#ctx0" brushRef="#br0" timeOffset="9431.61">9354 931 243 0,'-4'-1'520'16,"-1"-3"-440"-16,1 4-53 16,-1-5-23-16,2 5-2 15,0 9 3-15,-2 3 17 16,-4 6-9-16,2 7-7 16,-2 2 1-16,0 1 4 15,-1 0 2-15,4 3-7 16,0 1 3-16,-3 1-4 15,-3 2-1-15,0 1 1 16,0-2 0-16,2-4-4 16,1-4 4-16,0-9 1 15,3-6-2-15,2-8 4 16,3-3 17-16,0-6-6 16,2-5-16-16,0-6-1 15,3-6-2-15,4-2 2 0,2 0-1 16,0 0-1-16,2 9 0 15,0 2 0-15,0 8-2 16,1 5 2-16,1 5-1 16,4 4-5-16,-2 4-2 15,2 6-10-15,-1 2-33 16,2 0-52-16,-1 2-54 16,1-3-94-16</inkml:trace>
  <inkml:trace contextRef="#ctx0" brushRef="#br0" timeOffset="9666.06">9686 1188 947 0,'-11'-3'11'0,"2"-2"22"15,0-1 10-15,0-4-8 16,6 6-19-16,3 2-16 15,3-1-1-15,6 1-2 16,2 0-3-16,9-1-5 16,3-2-34-16,4-1-46 15,5 3-29-15,-2 0-78 0,1-2-191 16</inkml:trace>
  <inkml:trace contextRef="#ctx0" brushRef="#br0" timeOffset="9828.66">9734 1319 676 0,'-22'16'71'0,"7"-9"-1"16,9-10-8-16,7-1-39 16,13-4-23-16,13-6-53 15,10-1-100-15,15-3-154 0</inkml:trace>
  <inkml:trace contextRef="#ctx0" brushRef="#br0" timeOffset="10361.29">10666 900 792 0,'-14'-16'25'16,"-1"-1"35"-16,-1-1 3 15,6 4-7-15,3 6-32 16,2 2-23-16,4 4-1 16,-6 7 0-16,-2 5 1 15,-4 5-1-15,-5 5 1 16,2 5 0-16,-2 0 3 0,8 1-3 16,0-1 0-16,4 1 0 15,6-2-1-15,3 1 0 16,1-1 1-16,6 0-1 15,-1-1 1-15,2-1 0 16,1-2-1-16,-5-1 1 16,-4-2-1-16,-4-1-2 15,-7 0-1-15,-5-2-3 16,1-2-1-16,-6-5 5 16,3-3 0-16,3-3 2 15,2-4 2-15,4-3-2 16,4 0-4-16,2-4-7 0,3 0 9 15,5-1 2 1,3 2 0-16,3 1 0 0,4 3-1 16,0 3-2-16,-1 5-1 15,0 6 1-15,-4 8 3 16,-3 9 0-16,-6 9 0 16,-4 8 2-16,-3 4-1 15,-5 3-1-15,1-2-1 16,3-8-58-16,4-7-36 15,7-9-96-15,8-12-207 16</inkml:trace>
  <inkml:trace contextRef="#ctx0" brushRef="#br0" timeOffset="11285.34">10911 1129 820 0,'6'-6'134'0,"0"2"-105"16,-4 1-29-16,-2 4 3 15,0 8 1-15,1 3 16 16,1 10-10-16,0 5-4 0,1 4-3 15,0 1 0-15,2 1-2 16,1-3 2-16,0-4-3 16,-1-6 4-16,2-5-4 15,-3-6 0-15,0-5 0 16,1-6 5-16,0-9-3 16,6-7-2-16,2-5 0 15,3-8 1-15,1-2-1 16,-1 2 0-16,-4 6 1 15,-3 9 0-15,-4 7-2 16,-3 5-4-16,3 7 1 16,-1 4 3-16,2 10 1 15,0 10 0-15,3 4 2 16,0 5-1-16,-2 3-1 16,1-7 0-16,2-3 0 0,-1-8-2 15,0-6 2-15,3-10 3 16,0-6-2-16,3-10 0 15,1-6-2-15,4-12-3 16,-1-4-14-16,1-6-22 16,-3-3-34-16,-3-2-19 15,0 2-58-15,-1 2-3 16</inkml:trace>
  <inkml:trace contextRef="#ctx0" brushRef="#br0" timeOffset="11651.23">11967 1155 745 0,'17'-18'88'16,"-3"-2"-2"-16,-3 1-21 15,-3-1-22-15,-1 6-21 16,-3 2 3-16,-1 6-11 16,-3 2-14-16,0 4-4 15,-3 4 4-15,-8 6 0 16,-2 10 2-16,-6 3-1 16,-4 9-1-16,-2 4 2 0,3 2-1 15,6 0-1-15,7-1 0 16,4-2-1-16,10-4 1 15,1-4-1-15,8-5 0 16,0-8-9-16,5-4-12 16,0-5-16-16,4-7-109 15,1-6-133-15</inkml:trace>
  <inkml:trace contextRef="#ctx0" brushRef="#br0" timeOffset="11818.05">11957 1276 435 0,'-23'5'344'16,"6"-3"-262"-16,7-5-5 15,10-5-66-15,10 2-11 16,13-3-3-16,9-1-70 16,10-2-60-16,7-2-186 15</inkml:trace>
  <inkml:trace contextRef="#ctx0" brushRef="#br0" timeOffset="12342.52">12608 973 813 0,'-20'-14'39'15,"-2"2"35"-15,2-1 9 16,5 2-46-16,5 7-25 15,2 4-10-15,1 7 0 16,-1 7-2-16,-1 6 2 16,-1 6 0-16,-1 5 1 15,4 0-1-15,4-3-1 16,1 1 2-16,4-5-3 16,1-2-1-16,4-1 1 15,1-2 5-15,4-1-5 16,-3-1 0-16,-2-2 0 15,-4-1-9-15,-6 0 2 0,-6 0 3 16,-6-4-5-16,-6-4 3 16,1 0 5-16,0-5 0 15,7-4 1-15,4-1 0 16,7-1-9-16,2-5 4 16,6 0 5-16,2 0 2 15,2 1-1-15,4 0-1 16,2 3 1-16,0 1-1 15,4 8-1-15,-6 0 0 16,5 8-3-16,-8 6-4 16,-3 3 4-16,-2 6 4 15,-6 5 0-15,-3 1 1 16,-3 2-1-16,-1 0 0 16,2-2-2-16,1-4 1 0,4-4-27 15,6-6-57-15,6-7-83 16,8-8-51-16</inkml:trace>
  <inkml:trace contextRef="#ctx0" brushRef="#br0" timeOffset="12701.14">12913 1230 804 0,'-8'-14'95'15,"-3"6"-13"-15,1-1-29 16,4 4-32-16,2 5-16 0,0 0-4 15,4 7 2 1,-5 2 7-16,2 8-4 0,-1 3 0 16,1 4 2-16,-1 1-4 15,6 2 1-15,1-1-5 16,3-5 3-16,2-2-1 16,2-3 0-16,-1-4-1 15,0-7-1-15,4-2 7 16,1-7-6-16,2-6-1 15,1-4-7-15,0-9-1 16,-1-4-9-16,-2-3-1 16,-5-1-6-16,-6 0 12 15,-6 7-11-15,-4 6-23 16,-11 7-7-16,-2 10-2 0,-6 6 4 16,-1 8-60-16,3 3-15 15,6 1-159-15</inkml:trace>
  <inkml:trace contextRef="#ctx0" brushRef="#br0" timeOffset="12929.43">13186 1293 712 0,'0'-9'211'15,"-4"1"-126"-15,-1-1-40 16,-2-1 4-16,2 5-29 15,4 2-14-15,1 3-6 0,1 0-4 16,1 3-4-16,1 8 7 16,-2 5-13-16,5 6-17 15,-1 4-16-15,2 3-54 16,0-2-37-16,1-5-80 16</inkml:trace>
  <inkml:trace contextRef="#ctx0" brushRef="#br0" timeOffset="13169.84">13568 1192 921 0,'-9'-15'85'0,"0"3"-38"16,1 1-5-1,3 1-14-15,5 7-23 0,1 3-5 16,2 2-8-16,1 3 8 15,2 1-1-15,2 8-1 16,1 5-8-16,3 5-13 16,-5 8-2-16,-1 1-25 15,-1 1-64-15,-1 3-37 16,-7-1-133-16</inkml:trace>
  <inkml:trace contextRef="#ctx0" brushRef="#br0" timeOffset="13685.68">13744 1037 791 0,'0'-12'41'0,"0"-4"79"16,0 0-52-16,6-2-32 15,2 5-1-15,2 2-16 16,3 0-11-16,3 5-5 16,-2 2-3-16,2 4-1 15,-2 4 0-15,-3 5-1 0,-3 6-4 16,-4 3 4 0,-2 4-2-16,-4 2-4 0,-2-2 7 15,-2 0 1-15,-3-3-1 16,2 1 2-16,1-1-2 15,-2-3 1-15,5-2-4 16,-1-3 4-16,4-2 0 16,0-1-1-16,3-2 1 15,0-2 0-15,1 1 2 16,1 0-2-16,1 1 1 16,1 0-1-16,4 3 0 15,-3 3 3-15,7 3-3 16,0 4 0-16,5 0 0 15,-2 3-2-15,0 3 1 0,-4-1 2 16,0 2-2-16,-7-6 1 16,-7 1-3-16,-6-2 2 15,-10-1 1-15,-8-3-1 16,-10 4-42-16,-5-4-106 16,-4 3-125-16</inkml:trace>
  <inkml:trace contextRef="#ctx0" brushRef="#br0" timeOffset="14427.98">14776 738 644 0,'-5'-4'45'0,"-1"-3"61"16,-1 4 13-16,4-3-67 16,-1 3-51-16,4 5 3 15,0 5-4-15,0 8 12 16,-2 10-4-16,-1 13 1 15,-1 8-5-15,-2 7-1 0,-2 8 1 16,-2 4-2-16,-4 3 1 16,-5 4-3-16,-1 1-8 15,-2 0-38-15,1-3-63 16,3-5-71-16,3-11-207 16</inkml:trace>
  <inkml:trace contextRef="#ctx0" brushRef="#br0" timeOffset="16961.02">15162 1082 810 0,'0'2'20'16,"-2"-1"28"-16,0-4-16 0,-1-1-6 15,0 4-26-15,3 3-1 16,-2 4 1-16,2 4 2 16,-2 4-2-16,0 0 4 15,2 0-3-15,0-2 0 16,0-2 2-16,0-2 5 16,0-2-3-16,0-4 10 15,-2-2-3-15,2-1 2 16,2 0 0-16,-2 0-3 15,-2 0 2-15,4-1 1 16,-2-1-3-16,0-1-6 16,0 1-3-16,0-4-1 0,0 2-1 15,0-2 1 1,0-1-1-16,0 1-1 16,0 1-1-16,0-1-3 0,0 0 3 15,-2-1 2-15,2 1 0 16,0 1 0-16,0-1 1 15,0 1 2-15,2 3 1 16,-2 1 0-16,0 1-4 16,0 0 1-16,0 1-2 15,0 1-1-15,0 2 2 16,2 3 0-16,2 4 0 16,-1 6 0-16,1 4 0 15,1 6 0-15,-1 2 0 16,1 2 2-16,-1-2-1 15,-1 0 0-15,3 0-2 0,-3-5 2 16,1-6-3 0,0-5 3-16,-1-7-1 0,-2-4 3 15,1-2 3-15,1-8-4 16,4-5-2-16,2-9 0 16,3-4-1-16,3-6 1 15,-2 2 1-15,0 5-1 16,-2 6-1-16,-2 8 0 15,-2 4 0-15,-1 4 0 16,3 6-1-16,2 2 2 16,1 5-3-16,1 5 3 15,3 1 0-15,0 3 1 0,-2 3-3 16,0-3 3-16,1-1-1 16,-2-1 0-1,0-1 0-15,1-4 0 0,-2-1 0 16,-1-2 2-16,-1-2-2 15,3-6 1-15,-4-1 0 16,-1-4 6-16,6-9-7 16,0-5 5-16,1-6-4 15,-5-4 0-15,1-3 3 16,-5-2-4-16,1 2-2 16,-4 1-15-16,0-1-13 15,-3 3-35-15,2 5-109 16,-4 6-94-16</inkml:trace>
  <inkml:trace contextRef="#ctx0" brushRef="#br0" timeOffset="17435.59">16056 1194 890 0,'-8'10'23'0,"2"-5"-16"16,0-5-5-16,5-3 16 16,1 2 1-16,1 2-5 0,4-1 9 15,4 2-12-15,4-2-2 16,7-3-5-16,5-3-1 15,5-2-3-15,1-3-2 16,-1-5-17-16,-2 0 3 16,-6-3 0-16,-6 0 11 15,-7 2 5-15,-4 3 11 16,-6 4-1-16,-3 3-9 16,-5 6 0-16,-4 6-1 15,-3 8 8-15,-3 6 6 0,-5 6 0 16,2 3-8-1,3 3-5-15,6-2-1 0,6 0 1 16,7-2-1 0,7-5 0-16,8-5-3 0,4-4-13 15,7-7-34-15,7-8-31 16,8-6 40-16,6-5-134 16,3-4-52-16</inkml:trace>
  <inkml:trace contextRef="#ctx0" brushRef="#br0" timeOffset="17838.93">16531 1165 541 0,'7'-25'155'0,"-6"2"-32"16,-1 5-13-16,-1 4-30 16,1 8-49-16,0 3-21 0,0 3-8 15,0 2-1 1,-3 4-1-16,3 3 6 0,-5 5 1 16,0 5-1-16,2 3-4 15,0 0 2-15,2 2-1 16,1-4-3-16,3 1 2 15,0-1 0-15,1-4-1 16,1-4 0-16,-3-4-1 16,2-5 4-16,-2-1-1 15,1-4 5-15,2-6 0 16,3-1-7-16,0-5 0 16,6-6-1-16,1-4 0 15,1-1 1-15,3-2-1 16,3 1-1-16,2 2-5 0,1 5 2 15,-1 5-3-15,0 6 4 16,-2 5 2-16,-3 6-6 16,-5 6-6-16,-3 4 3 15,-6 4 4-15,-3 2-9 16,-9 4-6-16,-1 0-36 16,-3 2-31-16,3-3-16 15,5-2 33-15,10-4-53 16,8-8-135-16</inkml:trace>
  <inkml:trace contextRef="#ctx0" brushRef="#br0" timeOffset="18079.43">17097 1172 543 0,'26'-24'127'0,"-9"2"7"16,-11 1-51-16,-3 4-8 16,-3 2-29-16,-2 4-18 0,0 5-16 15,-1-1-5-15,-2 6-6 16,-1 1-1-16,-6 3 1 15,-1 5 0-15,-8 4 0 16,-2 2-1-16,-2 6 0 16,1 4 1-16,2 0-1 15,5 0 0-15,4 1-1 16,7-3-9-16,5-2-16 16,7-4-16-16,7-4-25 15,6-7-61-15,10-6-108 0</inkml:trace>
  <inkml:trace contextRef="#ctx0" brushRef="#br0" timeOffset="18678.59">17328 819 690 0,'0'-9'78'15,"-3"4"-13"-15,0 2-28 16,2-1-19-16,-2 6-13 15,-1 3 39-15,0 7-14 16,-3 4-6-16,1 3-2 16,0 2-12-16,1 2 6 15,4 0-1-15,-1-2-4 16,4 3-4-16,1 0-2 0,0 1-3 16,1 2 3-16,2-1-2 15,3 0-1-15,-3 1-2 16,2-5 0-16,-1 1 1 15,0-3 1-15,1-3-2 16,-1-2 1-16,1-1 0 16,1-5-1-16,-1-2 4 15,2-4 0-15,7-6 1 16,4-4-4-16,3-6-1 16,6-4-1-16,3-5-6 15,0-5 0-15,-1-2 3 16,-2-6 0-16,-6 0-3 0,-3 1 7 15,-5 3 0-15,-5 5 0 16,-5 8-2-16,-4 8-1 16,-2 5 1-16,-4 5 0 15,-2 5 1-15,-3 5-1 16,-4 5 2-16,0 6-1 16,-4 3 2-16,5 1 2 15,2 0-2-15,4-2-1 16,3 1 0-16,5-4-1 15,4-3 1-15,5-3 2 16,1 1-2-16,2-2 0 16,2 0 0-16,-2-3-3 15,-4-2-19-15,-6-1-19 16,-5-2-10-16,-8-1-54 16,-12 1-106-16</inkml:trace>
  <inkml:trace contextRef="#ctx0" brushRef="#br0" timeOffset="19226.41">18357 992 880 0,'0'-6'35'0,"-3"-1"42"15,-3-2-17-15,0 1-16 16,3 4-28-16,2 4-15 16,-2 1-1-16,2 5 0 15,-3 5 0-15,-2 6 1 16,-1 7 0-16,-1 4-1 16,0 3 1-16,3-2-1 15,1-3 0-15,7-4 0 16,0-4 0-16,4-4-13 15,3-5 3-15,2-4-2 16,5-7 1-16,1-1-8 16,2-9 2-16,4-3 10 15,0-4 7-15,0-2 0 16,-1-1 1-16,-7 5 0 0,0 5 3 16,-5 1-4-16,-4 8-2 15,-1 6 2-15,2 5 0 16,-2 4 1-16,2 5-1 15,-2 1 1-15,2 2-1 16,-2 0 0-16,2-3 1 16,0-3 0-16,1-4 0 15,2-5 3-15,-2-3-1 16,3-5-2-16,2-8 0 16,0-3 0-16,0-3-1 15,-1-5-3-15,-4-4-7 16,-1-4-52-16,2-1-78 0,-1-3-95 15</inkml:trace>
  <inkml:trace contextRef="#ctx0" brushRef="#br0" timeOffset="19490.58">18930 990 648 0,'-3'8'146'16,"-6"-3"-82"-16,0-5 14 15,2-2 5-15,2 2-44 16,2 0-15-16,3 0-20 16,0 0-3-16,0 4-2 15,-1 1 2-15,1 5-1 16,0 2 1-16,0 4 2 16,3 1-2-16,1 2 1 0,4-4-2 15,3 1-6-15,4-2-12 16,5-5-15-16,3 1-50 15,3-7-74-15,6-6-66 16</inkml:trace>
  <inkml:trace contextRef="#ctx0" brushRef="#br0" timeOffset="19729.64">19291 877 598 0,'9'-34'103'0,"-4"2"29"0,-1 6-16 16,-4 4-29-1,-4 5-35-15,4 6-13 0,-2 3-22 16,2 3-12-16,0 4-5 16,0 4-6-16,-2 5 6 15,2 7 3-15,-1 9-3 16,-1 7 0-16,-1 3 1 16,0 7 0-16,0-4-1 15,2 2 0-15,2 0-24 16,1-3-31-16,1 0-106 15,0-4-146-15</inkml:trace>
  <inkml:trace contextRef="#ctx0" brushRef="#br0" timeOffset="20216.78">19583 843 879 0,'-7'-9'120'0,"1"2"-71"16,1-1-2-16,4 2-22 16,1 4-23-16,0 4-2 15,1 0 0-15,-1 4 0 16,2 4 2-16,-2 3-1 16,3 3 1-16,-2 5-1 15,1 4 3-15,-1 0-4 16,-2 2 0-16,1 0 1 0,-2 0-1 15,1-2 0-15,-2-1 0 16,3-6-5-16,-2-2-14 16,2-6-1-16,0-5 12 15,0-1 8-15,5-9 0 16,1-3-6-16,7-8 4 16,2-5 2-16,8-6 0 15,6-2 1-15,1-6-1 16,3 5 0-16,0 3 0 15,-2 5-1-15,-4 8-2 16,-5 9 2-16,-4 3 1 16,0 6-1-16,-6 6-1 15,0 6 0-15,-8 4 1 16,-2 7 0-16,-7-1 1 16,-2 4-4-16,-5 3 3 0,0-4-20 15,-4-1-53-15,-2-1-72 16,-9-6-80-16</inkml:trace>
  <inkml:trace contextRef="#ctx0" brushRef="#br0" timeOffset="20415.24">19426 942 585 0,'-16'-9'209'16,"2"-1"-113"-1,7 1-4-15,6 1-56 0,7 1-36 16,10 2-2-16,11 1 0 16,12 1-42-16,8 0-59 15,6 0-75-15,4-1-262 16</inkml:trace>
  <inkml:trace contextRef="#ctx0" brushRef="#br0" timeOffset="20617.93">18970 852 1019 0,'-55'3'30'0,"21"-6"-16"15,14-6 37-15,13 1-34 16,4 6-17-16,9 0-29 15,6 2-68-15,4 0-205 16</inkml:trace>
  <inkml:trace contextRef="#ctx0" brushRef="#br0" timeOffset="21723.16">20681 916 682 0,'0'-3'82'16,"-2"-1"27"-16,1-2-39 16,-2 0-2-16,-1 3-40 15,2-1-14-15,1 4-12 16,-2 0 1-16,-2 4-2 15,-2 1 1-15,-7 2 2 16,-1 8-3-16,-2 2 5 0,1 3 1 16,2 0-6-16,3 0 4 15,6 2-3-15,3 0-1 16,3-3 2-16,5-1 1 16,6-4 1-16,4-2 2 15,8-3-1-15,6-7 1 16,6-4-4-16,6-7-3 15,4-4 0-15,3-6-2 16,-6-5-4-16,-5 0 4 16,-11-3 1-16,-12-1 0 0,-7 1 0 15,-9 4-3 1,-8 3-3-16,-7 4-2 16,-11 9-2-16,-8 7 0 0,-8 3-6 15,-2 7-24-15,-1 6-48 16,5 1-71-16,5 0-88 15</inkml:trace>
  <inkml:trace contextRef="#ctx0" brushRef="#br0" timeOffset="22203.39">21230 947 898 0,'-9'-7'61'0,"-3"-3"0"15,5-1-8-15,2 1-15 16,0 7-30-16,4 0-4 16,1 6-4-16,-3 1 0 15,-3 5 0-15,-3 2 1 16,-1 6 0-16,-5 3 4 15,0 1 1-15,3 1-3 16,3 0-1-16,3 2-2 16,3-4-2-16,5-1 2 15,1-4 2-15,4-1 0 0,2-4-2 16,4-3 3-16,6-4 4 16,4-3-5-16,7-6-2 15,3-3-6-15,3-8-1 16,-1-3-1-16,-2-4 2 15,-3-4-6-15,-6-3 6 16,-5 0 1-16,-5 1 3 16,-8 5 1-16,-8 5-4 15,-9 7-2-15,-9 9 3 16,-9 4-9-16,-5 8-7 16,-4 4-29-16,-4 5-65 15,4 2-64-15,4 3-162 16</inkml:trace>
  <inkml:trace contextRef="#ctx0" brushRef="#br0" timeOffset="22880.03">21745 852 818 0,'-7'-8'101'0,"-1"-2"-1"15,0-3-32-15,4-3-12 16,1 4-18-16,3 0-14 16,4 2-12-16,4-1-11 15,0 2-1-15,9 2 0 16,4-1 2-16,1 6-1 16,5 0-1-16,0 5-1 15,-2 3-1-15,-3 0-8 16,-3 5-1-16,-3 0 2 15,-4 1 2-15,-3 4 5 0,-6 1-1 16,-5 3 1-16,-5 1 2 16,-5 1 0-16,-3 2 2 15,-4 1 0-15,-1-1-2 16,6-1 0-16,2-1-2 16,6-2 1-16,1-3-1 15,5 0 2-15,3 0 0 16,2-1 1-16,3-2 0 15,1 0-1-15,2-1-1 16,1-1 1-16,-2 1 1 0,-1 3 0 16,1-3-2-1,-4 4 0-15,-1 0 0 0,-4 5 1 16,-2 0 4-16,-4 3-3 16,-2-2-1-16,-6 1 0 15,2-4-1-15,-5-1 0 16,-4-2 1-16,-7-3 0 15,-4-2-10-15,-5 0-40 16,-2-2-92-16,-4 3-304 16</inkml:trace>
  <inkml:trace contextRef="#ctx0" brushRef="#br0" timeOffset="28949.02">20527 1327 572 0,'-1'-4'70'0,"1"1"-12"16,-2 0 23-16,2 2-34 16,0 1-23-16,0 0-16 0,0 0 3 15,0 1-3-15,0-1 5 16,0 0 7-16,0 0 10 16,0 0-2-16,0-1 1 15,2 1-7-15,-2 0-4 16,1 0-7-16,2 0 2 15,6 0-1-15,8 0 3 16,7-1-6-16,16-1-4 16,8-1-3-16,8 1 0 15,6-1 0-15,3 0-2 16,4 0 1-16,-2 0 0 16,-3 3-1-16,-6-3 1 15,-4 1-3-15,-6-1-1 16,-7 1 2-16,-5 1 1 15,-6 1-8-15,-5 0 5 0,-8 1 0 16,-4 1-7-16,-7-1-5 16,-1-1 3-16,-2 2 2 15,-3-2-8-15,0 0-5 16,1 2-19-16,-2-1-31 16,-2 1-9-16,0 3-17 15,-5-1-79-15</inkml:trace>
  <inkml:trace contextRef="#ctx0" brushRef="#br0" timeOffset="29369.97">20659 1538 593 0,'2'-3'143'0,"0"0"-24"15,1-3-42-15,0 1-18 16,3 1-23-16,-3-1-20 0,3 2-6 15,5 0-7-15,5 3-1 16,4-2 1-16,10 4 3 16,9 1-2-16,6-3-1 15,9 2-2-15,5-2 4 16,5-2-4-16,2-1-1 16,-1 1 0-16,-7-2-1 15,-3 1-7-15,-12-2-9 16,-6 2-14-16,-10 3-57 15,-9-2-10-15,-6 4-95 16,-8 1-108-16</inkml:trace>
  <inkml:trace contextRef="#ctx0" brushRef="#br0" timeOffset="32584.54">5234 2998 585 0,'-3'-6'67'16,"0"-3"11"-16,0 1-11 16,2-2-26-16,-3 4-21 15,2 0-2-15,2 1 7 16,-3 2-1-16,3-1-2 15,-3 1-4-15,3-1 1 16,-3 1-1-16,-2-2-2 16,1 1-9-16,-2 1 5 15,-1-2-8-15,0 3 9 0,0 1-4 16,1-2 1-16,-3 0-6 16,0 3 4-16,-3-3 0 15,-1 3-8-15,2 0 4 16,-3 3 2-16,-3 0-4 15,4 3 2-15,-4 1 2 16,-2 1 1-16,1 5 1 16,-4 3-2-16,1 1 2 15,-1 2-1-15,2 2-3 16,2 2 2-16,0 1-2 0,3 1 1 16,3-2-4-1,2 2 1-15,1 0 4 0,3-2-5 16,1 1 5-16,2-1-2 15,0-1 0-15,2 1-1 16,-2 1 1-16,6-2 3 16,1 2-1-16,1 1-2 15,1 0 1-15,5 2 0 16,0 0-2-16,0 0 2 16,0 2 1-16,3 0-6 15,0-1 4-15,-1-3-2 16,5 0-1-16,-2-6 1 15,2-2 0-15,2-2 3 16,-2-1-4-16,4-3 0 16,-1 0 1-16,3-5 2 15,1-1 0-15,2 1-3 16,1-5 1-16,2-2-2 0,0-2 2 16,1-3-2-16,0-1 0 15,4-3-1-15,-1-3 2 16,2-1 0-16,0-3 0 15,-2 0-1-15,-4 0 2 16,1-3-1-16,-4 1 1 16,-2-3-2-16,0 1 1 15,-2-2 1-15,1 0-1 16,-5 2 0-16,-1-3 0 16,-2 2-1-16,-1 1 0 15,-4 0 0-15,2-2 2 16,-4 2 0-16,0-1-3 0,-1-2 1 15,-2-1-2-15,1 0 2 16,-5 0 1-16,-1 0-1 16,-1-1 1-16,-3 2 0 15,0-1 2-15,-1 4-3 16,-2-1-3-16,0 2 0 16,-2-2 3-16,-2 1-2 15,-8 1 2-15,0 0 0 16,-3 1-2-16,-6 0-1 15,-3 4-1-15,-1 1 1 16,-3 1-2-16,-5 2 0 16,0 2-5-16,-1 4 1 15,-3 2-5-15,-2 3-3 0,-2 3-3 16,6 2-1-16,-5 4-22 16,0 2-16-16,1 3-69 15,0 5-120-15,2 3-200 16</inkml:trace>
  <inkml:trace contextRef="#ctx0" brushRef="#br0" timeOffset="33138.98">3895 3350 707 0,'-2'-2'162'0,"-1"-2"-50"16,-2-2-44-16,5 3-34 15,0 2-21-15,0 1-10 16,4 0-3-16,-1 1 0 15,3 2 8-15,4 0 3 16,8 0 1-16,6 3-2 16,6-1-1-16,6 1-1 15,10-3 1-15,8 0-5 16,10-3-3-16,6 0-1 16,6-3 4-16,-7 1-8 0,-8 1 0 15,-9 0-8 1,-12 1 1-16,-7 1-13 0,-6 0-1 15,-7 1-15-15,-4 1-24 16,-3-3-54-16,-7 4-38 16,-3-3-45-16</inkml:trace>
  <inkml:trace contextRef="#ctx0" brushRef="#br0" timeOffset="33536.68">4426 3232 704 0,'-5'-10'120'16,"1"2"23"0,2 3-68-16,-5-9-23 0,5 4-20 15,1 3-9-15,1 2-23 16,3 3 4-16,3 2-4 15,3 2 3-15,4 3 4 16,5 2-3-16,3 6 0 16,1 2 3-16,-1 2-6 15,-1 2-1-15,2 3 0 16,-4 1 1-16,1-1-1 0,-5 3 0 16,3-2-1-1,-4 2-3-15,0 0 2 0,-7 0-8 16,2 0 6-16,-5-1-2 15,-8-3 3-15,-1 1 3 16,-8 0-1-16,-11 0-8 16,-5-1-16-16,-8 1-22 15,-1-2-55-15,0-3-185 16</inkml:trace>
  <inkml:trace contextRef="#ctx0" brushRef="#br0" timeOffset="34511.04">5350 3307 535 0,'-14'-5'58'0,"-1"-1"21"15,0 1 14 1,0-1-41-16,-1 1-8 0,0 2 8 15,-2 1-8-15,4 4-22 16,-4 1 4-16,-1 6-8 16,5 1-8-16,-5 4-3 15,4 3 0-15,0 1-2 16,3 1-3-16,3-2 1 16,2-1-2-16,4 0-1 15,0-2-2-15,4-7-7 16,2 2-2-16,3-5 11 15,3-4-2-15,3-3 2 16,9-5-7-16,1-6-8 0,8-1-7 16,0-3 22-1,-5 0 1-15,-1-1 1 0,-5 2 5 16,-5 2 3-16,-2 2 8 16,-3 4-5-16,-3 2-4 15,-3 2-2-15,-2 2-7 16,-1 3-1-16,1 2 0 15,-1 1-1-15,5 3 3 16,-2 3-1-16,-1 2 2 16,-2 3 0-16,0 2-2 15,0 1 0-15,0-1-3 16,-1-1-3-16,0-4-3 16,1 0-8-16,1-3 5 15,0-2-3-15,-1-3 10 0,0-1 5 16,4-4 0-16,2-2 2 15,0-6-1-15,4-1 7 16,1-2 2-16,-2 1 13 16,-3 2-1-16,1 3 0 15,-5 4-7-15,-2 1-15 16,0 2 0-16,0 2 0 16,0 5 3-16,3 0-1 15,-2 4 7-15,2 3-6 16,-1 2-1-16,4-1 0 15,-3 0-1-15,5-2 1 16,-2-5 1-16,2-2 1 16,1-2 3-16,6-6-2 15,0-5 0-15,4-5-1 16,5-2-3-16,1-6 0 0,-4-2-2 16,-1-1-4-16,-5 0 4 15,-5-1-7-15,-9 4-3 16,-4 3-5-16,-10 6-3 15,-8 6-12-15,-4 5-19 16,-8 9-60-16,0 4-58 16,3 4-84-16</inkml:trace>
  <inkml:trace contextRef="#ctx0" brushRef="#br0" timeOffset="35352.65">5841 3227 648 0,'-4'-5'101'0,"0"0"-1"15,3-2-11-15,0 2-51 16,1 2-20-16,1 1-18 16,0 0 0-16,4 2 3 15,3-2 2-15,8 1-3 16,5-1 2-16,9 1-1 15,13 0-1-15,5-2 0 16,12 0 1-16,2 0-1 16,7-1-1-16,8-1 13 15,11 1-2-15,11 0-7 0,13-1-2 16,8 4 3-16,9-3-5 16,-2 3 0-16,7 1 0 15,-9 0-1-15,-9 0 4 16,-16 1 1-16,-12-1 2 15,-18-1-4-15,-13-2 0 16,-14-2 9-16,-10 1 3 16,-10-1 1-16,-9 0 10 15,-6 1-8-15,-5 1-18 16,-3 2-4-16,-3 0 3 16,3-2-22-16,-7 3-25 0,-5 0-13 15,-6 1-39 1,-6 1-37-16,-9 2-59 0,-1-1-205 15</inkml:trace>
  <inkml:trace contextRef="#ctx0" brushRef="#br0" timeOffset="35936.25">6611 3050 622 0,'0'0'121'0,"0"-2"-3"16,2-1-25-16,-2 0-46 16,1 3-37-16,1 0-6 15,5 1 3-15,0-1 4 0,5 4 1 16,6-1 4-16,-2-1-8 15,4 2-1-15,1 0-1 16,0 3-3-16,1-4 6 16,2 1-5-16,-2 1-1 15,-2 0-3-15,1 0 0 16,-1 2-1-16,-6-2 1 16,1 3-2-16,-6-4-2 15,-3 3 4-15,-3-2 0 16,-5 2 0-16,-4 3 0 15,-4 2 10-15,-9 3-10 16,-4 1 7-16,-5 4-6 16,-3 2 1-16,-4-1-2 15,2 0 0-15,-1 1-21 16,4-3-27-16,2 1-51 0,3-3-74 16,5-6-107-16</inkml:trace>
  <inkml:trace contextRef="#ctx0" brushRef="#br0" timeOffset="36380.39">6899 2888 738 0,'-9'-14'103'16,"0"3"-5"-16,1-2-12 16,1 5-48-16,1 4-22 15,3 2-15-15,0 5 2 16,-1 2-3-16,-4 8 2 16,-4 3 1-16,2 5-1 15,-1 2-1-15,4 1 1 16,1-2-2-16,6-1 0 15,6-2 0-15,-1-4 0 16,5-3 1-16,6-5 3 16,1-6 1-16,6-5 2 15,4-5-7-15,5-7-6 0,2-4-1 16,-3-2 2-16,-4-3-4 16,-5-3 6-16,-10 2-2 15,-7 2 3-15,-8 6-3 16,-9 4-4-16,-12 9 1 15,-7 10-18-15,-7 7-42 16,-2 8-53-16,2 4-96 16</inkml:trace>
  <inkml:trace contextRef="#ctx0" brushRef="#br0" timeOffset="37251.11">8207 2977 640 0,'0'-15'151'16,"-5"-1"-46"-16,-2-1-10 16,-2 2-52-16,-3 3-18 15,0 2-11-15,0 3-4 16,-4 5-7-16,-1 2-2 16,-3 5 1-16,-6 4-1 15,-2 3 5-15,-4 5 0 16,2 2-5-16,5 1 0 0,1 0-1 15,8 0-3 1,6-2 2-16,2-2-3 0,8-2-1 16,5-4-8-16,1-4 13 15,4-2 2-15,5-4-2 16,2-4-7-16,6-2 4 16,1-5-4-16,0-2 7 15,4-3 0-15,-5-1 1 16,-1 0 5-16,-3 3 1 15,-5 1 5-15,-2 2-1 16,-6 6-5-16,-3 4-6 0,-2 1-4 16,1 3 3-1,2 8 1-15,1 2 4 0,2 4-3 16,-1 8-1-16,0 1 0 16,0 4 0-16,-1 1 1 15,-1 2 0-15,2-1 0 16,-5 0 0-16,0-3 0 15,1-2-1-15,0-6 0 16,-2-2 0-16,1-6 0 16,1-6 0-16,-1-2 2 15,0-5 16-15,3-6-13 16,2-1-5-16,3-7 3 16,0-3-5-16,1-4 2 15,5-3-6-15,-1-4-2 0,3 1-18 16,3-4 4-16,2 0-46 15,2 5-72-15,0 6-79 16,-3 3-244-16</inkml:trace>
  <inkml:trace contextRef="#ctx0" brushRef="#br0" timeOffset="37524.94">8465 3180 796 0,'-15'-7'70'0,"6"-1"52"15,1-5-53 1,6 0-21-16,2 4-20 0,0 3-4 16,2 2-24-16,0 2 0 15,-2 1 0-15,2 2-8 16,-1 4 5-16,5 2 2 15,-3 8-2-15,0 2-4 16,2 6-10-16,-5 2-5 16,-5 0-22-16,2 0-98 15,-2 1-128-15</inkml:trace>
  <inkml:trace contextRef="#ctx0" brushRef="#br0" timeOffset="38396.3">8664 2877 800 0,'-15'-14'80'0,"-2"-2"13"15,1 1-43-15,2 1-21 16,-1 2-20-16,2 2 1 15,2-2-4-15,-5-1-2 16,-3-1 1-16,-2-1 1 0,-6-1 4 16,-5 0-9-1,-2 0 11-15,-3-1-5 0,-3 3-1 16,1 2 2-16,-4 1-3 16,-1 5-5-16,-2 2 2 15,0 4-2-15,-2 5 5 16,3 3-5-16,5 2 0 15,2 2 1-15,1 5-1 16,3 0 5-16,1 5-2 16,2 0 3-16,-1 2-3 15,2 3 1-15,3 1 3 16,-2 3-3-16,1 1-1 16,1 5 3-16,3 1-4 15,6 0 0-15,4 2-2 0,6 1 3 16,5 3-3-1,9-1 5-15,4 1-2 0,7 0-1 16,2-1-2-16,4 1 1 16,4-4-1-16,-2 1-2 15,5 0 2-15,1-6-3 16,2-2 3-16,1-4 0 16,6-4 2-16,3-4 0 15,7-6-2-15,2-1-2 16,6-6-3-16,-1-5 2 15,3-1 1-15,-7-5 2 16,-4-1 0-16,-7-2 2 16,-4-1-1-16,-5 0 2 0,1-2-3 15,-3-4 0 1,-1 2 1-16,4-2 1 0,0-2-2 16,-1-2 1-16,-2-3 0 15,1-3 2-15,-4-2-3 16,-1-8-1-16,0-3 1 15,-3-3 1-15,-2-4 0 16,-3-1 0-16,-5-1-1 16,-3 2-1-16,-11 2 1 15,-2 0 2-15,-7 0 3 16,-9 3-4-16,-7-1-1 16,-7 2 2-16,-6 1-3 0,-1 5 2 15,-80-35-2-15,100 64-4 16,0 4-9-16,-2 3-2 15,0 3-13-15,-20 4-17 16,0 9-5-16,4 2-103 16,4 3-79-16,8 3-143 15</inkml:trace>
  <inkml:trace contextRef="#ctx0" brushRef="#br0" timeOffset="39446.93">9081 3071 390 0,'-7'0'85'16,"1"-2"-11"-16,1 0-14 16,2-2-1-16,-1 3 26 15,4-1-32-15,-2 1 6 16,-1-1-25-16,1 2 1 16,-2-1-3-16,3 0-9 0,-5-1 1 15,1 2-9-15,2-1-1 16,-1 1-7-16,2 0 6 15,1 0-1-15,1-2-6 16,0 4 0-16,0-2 3 16,0 0-3-16,1 0-6 15,1 1 2-15,2-1 4 16,8-1 12-16,11-1-8 16,8 0-5-16,12-1-5 15,8-2 3-15,9 2-1 16,4 0-2-16,4 2 0 15,7 1 1-15,4 1-1 16,-4 2 3-16,-2 0-6 16,-2 0 4-16,-8 1-1 15,-7-1 0-15,-2-3 0 0,0-2-1 16,1-1 1-16,0 0 3 16,2-1 6-16,-6 0-6 15,-4 0-3-15,-11 0 1 16,-10 1 0-16,-12 3 3 15,-6 0-1-15,-8-2 8 16,3 2-5-16,-3 0-2 16,0 0-4-16,-3 0-8 15,3 0 1-15,-2 0-10 16,-1 0-11-16,-5 2 7 16,-7 5-39-16,-8 0-85 15,-7 1-116-15</inkml:trace>
  <inkml:trace contextRef="#ctx0" brushRef="#br0" timeOffset="39964.37">9614 2917 605 0,'-8'-3'111'16,"5"3"-5"-16,0-5-33 15,0 4-27-15,3 1-46 16,1 1 8-16,2 1 4 15,0 4 23-15,4-1-6 16,2 2 2-16,4 2-17 16,0-1-3-16,4 1-3 15,1-1-4-15,3 1-2 16,1-1 0-16,0 0-2 16,-1 2 0-16,-2-3-1 0,-5 3 0 15,-2-2 1-15,-3 0 0 16,-5-1-1-16,-1 0-1 15,-3-2 1-15,0 2 0 16,-3 0 1-16,-3 3 4 16,-8 3-3-16,-3 0 3 15,-10 3-3-15,-6 0 0 16,-4 3-1-16,-6 1 0 16,3 0-9-16,4-1-22 15,1-2-39-15,4 2-62 16,3-6-135-16</inkml:trace>
  <inkml:trace contextRef="#ctx0" brushRef="#br0" timeOffset="40682.54">9711 2660 560 0,'0'-6'119'0,"-3"-2"-15"16,0 3-1-16,-2-2-22 0,0 4-38 16,1 1-23-16,-3 2-15 15,-1 2-2-15,-1 4 2 16,-3 3 6-16,-3 5-1 15,3 3-2-15,-1 2 4 16,4 1-6-16,3 2-2 16,3-1-1-16,4 0-3 15,2-3 1-15,4-3 0 16,3-3 4-16,5-4-2 16,0-3 1-16,10-7 5 0,-1-4-9 15,6-8-1-15,-2-2-1 16,-1-3 0-16,-6-3-3 15,-5-4 3-15,-7 0 1 16,-6 4-4-16,-6 0-6 16,-6 5-3-16,-8 8-6 15,-8 9-14-15,-3 7-27 16,-5 7-35-16,3 8-82 16,4 4-132-16</inkml:trace>
  <inkml:trace contextRef="#ctx0" brushRef="#br0" timeOffset="41718.94">10795 2805 525 0,'-5'-9'72'16,"1"-2"4"-16,-1-2 23 16,0 1-28-16,0 1-26 15,1 0 14-15,-1 2-27 16,-1 1-9-16,0 0-1 15,-3 0 1-15,0 2-9 16,-4 1-4-16,-5 2 0 16,-3 1 3-16,-6 4-4 0,-2 1 1 15,-4 8-2-15,-5 5 5 16,1 3-5-16,-2 8 3 16,2 4-3-16,0 4 1 15,4 3-5-15,3 3-2 16,5 2 0-16,5-3 0 15,5 3-1-15,8-4-1 16,4 1-1-16,4-3 1 16,5-3 3-16,3 0 0 15,3-2 0-15,3-1-2 16,1-3 0-16,4 0 3 16,2-2-4-16,4 1 1 0,2-2-4 15,3-2 3 1,4-3-4-16,9-4 0 0,3-3-5 15,6-4-3-15,4-7 5 16,-1-4 4-16,0-6 0 16,-1-3 2-16,-4-6 2 15,-3-2 2-15,-1-4 0 16,-5-1-1-16,1-2-1 16,-4 1 2-16,-2-1-3 15,-2-1 0-15,-1-1 0 16,-9-1 4-16,1-1-2 15,-4 1-1-15,-5-1 0 16,-4 2 1-16,-7 1-2 16,-2 1 0-16,-4-2 1 0,-4 3 1 15,-2-2-2-15,-3 0 0 16,-6-2-4-16,-4 3 4 16,-1-5 5-16,-5 3-5 15,-5-2 5-15,-3 2-5 16,0 2 3-16,-3 2 1 15,2 2-3-15,0 3-1 16,1 4 0-16,-1 3 4 16,0 2-5-16,-5 5 1 15,-2 5-1-15,-2 5 0 16,0 8-5-16,-3 3 1 16,1 7-5-16,0 5-20 15,5 3-14-15,1 3-29 16,8 0-121-16,5 2-122 15</inkml:trace>
  <inkml:trace contextRef="#ctx0" brushRef="#br0" timeOffset="42889.46">11254 2667 584 0,'-12'-12'57'15,"-2"-2"28"-15,0-1-10 16,1-1-31-16,1 4-25 16,1-1-8-16,1 1-7 15,-1 1 1-15,-2 3-1 16,-4-2 3-16,-3 0 5 16,-3 1 1-16,-5 1 16 0,-4 0-6 15,-1 0-7-15,0 2 5 16,-2 1-6-16,-1 3-1 15,0 3-7-15,-2 2-2 16,1 3 0-16,-2 4-3 16,-2 4 2-16,-2 1 0 15,0 3-3-15,1 3 5 16,0 0-4-16,5-1 5 16,3 1-3-16,0 1 0 15,4 0 2-15,0 1-2 16,3 1-1-16,0-1 7 15,2 1-2-15,0-1-6 16,3 1 2-16,0 3-1 16,3 0 0-16,2 1 1 15,0 1 0-15,4 2-1 0,2-1 3 16,3 1-5-16,2 0 0 16,2 1 1-16,2-1 1 15,4 0-1-15,2 1 0 16,2-1 0-16,3 1-1 15,3 2-1-15,3-4 0 16,1 3-1-16,2-2 1 16,3 1-1-16,-2-2 2 15,1 0-1-15,-1-5 0 16,2-2-4-16,-1-3 4 0,2-3-1 16,2 0 3-16,3-3-2 15,3-1 3-15,4-4 0 16,-1-1-2-16,2-4-1 15,0 1 0-15,-4 0 1 16,0-2 1-16,-1-1-2 16,-1 1-4-16,2-5 4 15,1-2-2-15,6-3 1 16,1 0 0-16,3-5 0 16,4-3-2-16,0-2 1 15,2-7-2-15,-2 0 3 16,-1-5 1-16,-3 0 0 15,-7-4 0-15,-1 3 2 16,-5 0-2-16,-2 2 0 16,0-2-1-16,-1 2 1 0,0-1 1 15,-4 2-1-15,-2-2 0 16,-3 0 0-16,-4 0 0 16,-5 0 5-16,-3 0 0 15,-7 0-3-15,-2-1 4 16,-8-1-3-16,-2 0 1 15,-5-1 4-15,-3-2-4 16,-1-1-3-16,-5 3 0 16,-2-2-1-16,-4 2 0 15,-2 3 0-15,-6 1-1 16,-1 3 1-16,-6 3 0 16,0 6-1-16,4 3-5 0,4 3 1 15,1 6-6-15,6 4 2 16,0 2-9-16,1 5-9 15,-3 5-8-15,5 5-16 16,-4 8-67-16,1 5-68 16,5 6-167-16</inkml:trace>
  <inkml:trace contextRef="#ctx0" brushRef="#br0" timeOffset="43630.56">10660 3023 602 0,'2'-6'94'16,"-2"-2"20"-16,-2 2-41 16,-1 0-4-16,-1 3-41 15,1 1-6-15,-1-1-16 16,-1 3-5-16,-4 3 0 0,-3 0 3 16,-1 5 2-1,-5 1 4-15,3 2-6 0,0 3-1 16,2 1-3-16,2 0 0 15,1 2 1-15,5-1-1 16,2-3-5-16,5-1 4 16,4-5 0-16,6-1 1 15,2-6 0-15,6-3-1 16,5-4-7-16,0-1 6 16,4-5 2-16,-2-1 0 15,-3 0 1-15,-3-2 0 16,-5 3 9-16,-1 1 11 15,-8 2-4-15,-2 5 6 16,-3 2-17-16,-2 3-6 16,-2 3-2-16,1 0 1 0,-1 5 1 15,-1 0 3-15,-3 6-2 16,3 4 1-16,-5 2-2 16,4 3 2-16,1-1 0 15,0 4 0-15,0 1 0 16,2-2-1-16,-2 0 0 15,0-1-1-15,1-8 0 16,1-2 0-16,-2-5 0 16,6-5 1-16,-3-1 4 15,1-3 9-15,1-2 7 16,1-1-6-16,1-2-12 16,4-3-3-16,1-6 0 0,4 0-8 15,0-3-1 1,5-2-9-16,2-1-11 0,-1 2-5 15,2-1-21-15,0 5-117 16,-2 4-46-16,1 5-261 16</inkml:trace>
  <inkml:trace contextRef="#ctx0" brushRef="#br0" timeOffset="44090.58">10986 3138 256 0,'-5'-8'520'0,"4"-2"-388"16,1-1-38-16,3-2-51 15,3 6-22-15,3-1-9 16,1 3-5-16,3 0 1 15,-1 4-4-15,-2 0 12 16,1-1-9-16,-5 2-7 16,-1 0-3-16,-2 3 3 15,-5 1 1-15,2 3 1 16,-1 5 1-16,-2 1-3 16,-2 4 1-16,-3-1-1 15,-1 4 7-15,-4-3-2 0,-1 2 1 16,2-4-3-16,-3-1 5 15,2-3-1-15,5-2-7 16,-1-4 1-16,6 0-1 16,2-4-3-16,1-1 3 15,3-1 9-15,5-1 1 16,9-2-5-16,6-3-5 16,9 0-16-16,5-1-11 15,1-1-36-15,-4 2-107 16,-4 2-184-16</inkml:trace>
  <inkml:trace contextRef="#ctx0" brushRef="#br0" timeOffset="65877.32">4988 2960 495 0,'2'0'111'0,"-4"-1"-60"16,2 0 31-16,0-1-15 15,0 1-23-15,0 1-2 16,2-2-9-16,-2 2 0 16,0-2-1-16,0 2 0 15,-2 0-8-15,2 0 2 16,0-1-5-16,-3 1-4 16,0-2-1-16,1 2-3 15,-2-2-6-15,1 1 2 16,0 0-2-16,-1-1 1 15,1 1 1-15,0-2-3 16,-3-1 4-16,0 1-8 16,-3 0 9-16,0-3-10 15,1 1 3-15,-5 0 1 0,1 0 0 16,-3-2 0-16,-1 1-2 16,-2 0 4-16,0-2-3 15,0 1-4-15,-1-2 0 16,1 0 0-16,-3-2 3 15,2 2-1-15,-4-3 1 16,4 2-1-16,-2-3 0 16,1 1-2-16,1 0 0 15,4-1 0-15,-1-3 0 16,2 1 0-16,3-3 0 16,0 0 1-16,2-1-1 15,0-3 0-15,2 1 1 0,-1-6-1 16,-2 1 0-1,5-1 1-15,1 0-1 0,1 1 0 16,0 1-3-16,3 4 0 16,0 1 2-16,3 2 0 15,1 3 0-15,1 0-2 16,7 1 3-16,0 1-1 16,2-2 0-16,0 2-1 15,5 2 2-15,-2 0 0 16,2 1 0-16,2 1 2 15,-3 1-2-15,4-1-1 16,-1 3 1-16,3-1 0 0,0 3 1 16,0-1 3-16,-2 0-4 15,1 2-4-15,-4 1 4 16,0-1 0-16,-5 2 0 16,-3 1-1-16,0 0 1 15,-2 0 0-15,0 1 1 16,0 2-1-16,0-1 0 15,3 3-3-15,0 0 3 16,1-2 4-16,-1 3-4 16,3 0-4-16,-2 1 4 15,-2 0 0-15,-5 1 0 16,6 1 1-16,-5 1-1 16,1 2 2-16,1 2 1 0,-2 1-3 15,2 1 0 1,-1 1 0-16,-2 3 2 0,1-1 3 15,0 1-3-15,-1 4-2 16,-2-2 6-16,3-1-5 16,2 1 2-16,-3 0-3 15,-3-5 4-15,2 4-4 16,-1-1 1-16,0-1 2 16,-2 1 0-16,3-1 0 15,0-4-3-15,-5 1 1 16,3-3 2-16,0 0-2 15,-1 0 2-15,-2-1 0 16,0 0-2-16,0 0 1 16,0 0-1-16,0-2-1 0,1 1 0 15,0-4 1-15,1 0-2 16,0-3-1-16,-1 1 0 16,1-4-8-16,-1 1-2 15,-1-2-2-15,2-2-4 16,-2 2-2-16,0 0-7 15,0-1-9-15,0-1-52 16,-5-3-141-16,-4-1-83 16</inkml:trace>
  <inkml:trace contextRef="#ctx0" brushRef="#br0" timeOffset="66623.08">4958 2654 513 0,'-3'-1'80'0,"2"-1"13"16,-3-3 20-16,2 0-34 0,4 2-25 15,0 0-19-15,0 2-7 16,-1 1-5-16,1-3-6 16,-2 3-5-16,-2 0-3 15,2 0 4-15,2 3 13 16,1 1-9-16,4 2 0 15,1 3-5-15,2 1-1 16,2 1 1-16,-1 2-2 16,3-3-1-16,-3 3 1 15,2 1-6-15,-2 0 8 16,-2 0-6-16,1-2-2 16,-4 3 1-16,2-1-2 15,1-2 2-15,-1 2-1 16,0-1-1-16,1-1-2 0,0 0 1 15,-3 0-1-15,1-3 1 16,1 2-1-16,-2-4-1 16,-1 3 1-16,0-3 1 15,1 0-2-15,-3-1 0 16,0 0 0-16,0-3 0 16,0-3 3-16,-1 3 1 15,-2-3 4-15,5 0 8 16,-5-3 4-16,3-3-9 15,5-3-3-15,1-2-8 16,3-6 5-16,0-4-2 16,1-3 0-16,-1-3-3 15,2-3 2-15,-1 3-2 0,0 0-1 16,2 2 1-16,-4 4 0 16,0 3-5-16,3 2-1 15,-5 4-16-15,0 0-11 16,0 4-11-16,-3 2-2 15,-3 3-30-15,0 1-105 16,-3 2-144-16</inkml:trace>
  <inkml:trace contextRef="#ctx0" brushRef="#br0" timeOffset="67370.92">5304 2131 674 0,'-4'-2'100'0,"-1"-1"-6"16,1-2 4-16,1 0-48 15,1 4-42-15,2 1 1 16,-1 3-6-16,-2 0 17 16,-1 5 9-16,-1 1-9 0,2 5 2 15,-3 0 2-15,6 1-7 16,-3 0-5-16,3 2 1 15,3-3-5-15,0 1-4 16,3-2-2-16,0-4-1 16,3 1 0-16,-3-3-1 15,1 0 5-15,3-4-2 16,3-1 3-16,2-5-4 16,1-2-1-16,5-2 4 15,-3-2-2-15,3-5-1 16,-3 0-1-16,-2-2 0 15,-1-2 0-15,-3-1-1 16,-6 0 2-16,1 1 0 0,-5-1-2 16,-2 3-2-1,-3 4 1-15,-3 2-5 0,0 3-4 16,-7 2-5-16,-4 5-1 16,-1 5 4-16,-7 3-16 15,2 3-4-15,-2 4-14 16,3 2-17-16,5 2-68 15,1 0-9-15,7-2-14 16,3-2-103-16</inkml:trace>
  <inkml:trace contextRef="#ctx0" brushRef="#br0" timeOffset="67703.19">5655 2187 782 0,'4'-6'155'0,"-2"-1"-59"16,-2 0-42-16,0 3-17 16,0 3-15-16,0-1-6 15,0 2-7-15,0 2-8 16,0-1-1-16,0 0 1 0,0 4 1 15,0 3 2 1,-2 3-2-16,-1 3-1 0,2 5 0 16,-2-1-1-1,0 0-9-15,-1 2-6 0,1 0-6 16,0-1-16-16,-2 1-15 16,5 2-38-16,-3-4-80 15,1-2-55-15</inkml:trace>
  <inkml:trace contextRef="#ctx0" brushRef="#br0" timeOffset="68112.64">5819 1944 727 0,'0'-5'146'0,"0"-1"-29"15,-3 0-51-15,3 4-21 16,0 0-30-16,0 2-6 16,0 2-7-16,0 0 6 0,3 5 15 15,0 5-4-15,2 5-9 16,0 3 3-16,1 3-11 16,-1 5-1-16,2 1-1 15,-4 0 0-15,0 5-14 16,-3 0-22-1,-3 2-16-15,-1 2-72 0,-4-1-210 16</inkml:trace>
  <inkml:trace contextRef="#ctx0" brushRef="#br0" timeOffset="89478.82">8009 3750 336 0,'0'-1'109'16,"1"-2"-41"-16,-1 0-39 15,0 2-5-15,1 1-9 16,-1-1-11-16,0 1 5 0,0 1 1 15,0-1-2 1,0-1-5-16,0 2 0 0,0-1 0 16,0 0 1-16,0 0 0 15,0 0-1-15,0 1 0 16,0-1 1-16,0 3 4 16,-1 1 0-16,1 2-3 15,-1 2 1-15,-1 4-3 16,-1 0-2-16,-1 5 0 15,-1 0-1-15,-1 4 1 16,-2 2-1-16,1 3 0 16,-3 2-2-16,-3 2 0 15,2 4-1-15,-3 0 0 16,-3 0 2-16,-1 1-1 0,1-5 2 16,0 2 0-1,0-4 0-15,2-1 0 0,0-1 0 16,2-1 0-16,1 2-1 15,0-3 3-15,0-2-3 16,2-3 1-16,3 0 0 16,2-7 8-16,2-2 1 15,0-4 2-15,3-2 23 16,0-2 17-16,0-2-11 16,-3 0-10-16,3 3 2 15,0-3-16-15,0 0-8 16,0 0-8-16,3 0-38 15,-6 0-212-15</inkml:trace>
  <inkml:trace contextRef="#ctx0" brushRef="#br0" timeOffset="117766.24">14061 2873 628 0,'2'-10'68'0,"-1"0"36"0,0-1-33 16,-1 1-10-16,2 1-30 16,0 2-10-16,-1 1 8 15,1 2-2-15,-2 1-2 16,0 3-6-16,-2-1-2 15,1 1 5-15,1 0-9 16,-4 1-8-16,-1 4-3 16,-7 2-1-16,-5 3 1 15,-5 7-2-15,-3 5 5 16,0 2-1-16,-1 2-2 16,7 2-1-16,2-2-1 15,7 1 2-15,7-1 0 16,4-2-1-16,5-2 0 0,5-2 0 15,5-3 0-15,3-5 1 16,4-4 3-16,5-7-4 16,2-3 1-16,3-8 1 15,1-5-2-15,0-4 0 16,-5-5-1-16,-5-3 1 16,-3-3 1-16,-9-3-2 15,-5 2 0-15,-9 2-7 16,-5 1-1-16,-6 6 2 15,-11 6-9-15,-7 9-12 0,-2 5-8 16,-6 8-15 0,-3 8-94-16,3 5-105 0</inkml:trace>
  <inkml:trace contextRef="#ctx0" brushRef="#br0" timeOffset="118554.98">14587 2785 737 0,'5'-9'123'16,"-1"-3"1"-16,-3 0-58 15,-1 3-15-15,0 4-24 16,0 2-17-16,2 1-6 16,-2 4-3-16,0 1 3 15,-2 5 3-15,2 5 10 16,0 5-9-16,0 4-1 15,2 4-6-15,-1 5 2 16,3-2-1-16,0 3-2 16,0-1-3-16,-1-1-8 0,-2 1-10 15,0-2-35-15,-2-4-28 16,-2-4-144-16,0-2-244 16</inkml:trace>
  <inkml:trace contextRef="#ctx0" brushRef="#br0" timeOffset="118837.18">14892 2813 941 0,'-6'-10'59'0,"-1"1"13"0,4-1-7 16,-1 2-41-16,4 4-24 15,1 8-2-15,3 0 2 16,1 4 6-16,2 6-6 16,1 4 9-16,-1 6-5 15,2 5-3-15,-3 0 1 16,0 3-1-16,-3-1-1 16,0 2-3-16,0 0-18 15,0 0-33-15,-2-1-69 16,2 2-226-16</inkml:trace>
  <inkml:trace contextRef="#ctx0" brushRef="#br0" timeOffset="119715.6">15666 2846 523 0,'2'-7'87'0,"-4"-2"9"15,2-1 4-15,-2 0 6 16,2 3-42-16,0 2-23 16,0 0-7-16,-3 0-1 15,3 2-10-15,-2 2-14 16,-1 1-2-16,-2 2-3 16,-5 5 2-16,-6 0 6 15,-1 6-2-15,-4 4 1 0,1 3 0 16,3 1-4-16,4 2-6 15,4 0 2-15,2 4-2 16,9-6 1-16,4 1 0 16,5-3-2-16,3-2 3 15,6-5-3-15,1-2 2 16,5-3-2-16,4-7 2 16,5-2 5-16,-2-3-7 15,-2-3-3-15,-4-6 3 16,-3 0 0-16,-4-3 0 15,-6-2 0-15,-3-3 1 16,-1 2-1-16,-6-3-1 0,-4 3 0 16,-3-2 0-1,-4 5-2-15,-7 1-2 0,-4 5-5 16,-9 2 5-16,-4 5-13 16,-8 3-8-16,-2 6-19 15,0 2-30-15,3 6-127 16,7 3-134-16</inkml:trace>
  <inkml:trace contextRef="#ctx0" brushRef="#br0" timeOffset="123006.5">8000 3837 335 0,'-5'0'92'0,"2"1"-61"0,-2-1 8 15,-1 0-18-15,2 3-9 16,-2-1-5-16,-3 5-2 16,-2 2 1-16,0 1-5 15,0 4 6-15,-2 2-4 16,0 2 2-16,-4 3-4 16,1 3-1-16,-5 5 1 15,0 1 0-15,0 1-1 16,0 1 0-16,1-2-2 15,1 2 2-15,5-1-7 16,0-1 0-16,4-3 3 0,1 2 1 16,4-6 3-1,2-1-2-15,2-5 2 0,-1 0 1 16,4 0-1-16,-1-2 3 16,1 0 1-16,2 1 5 15,2 0 1-15,-1-1-5 16,5 0-1-16,1 1 0 15,-1-2-2-15,3 0 0 16,0-3 0-16,1-3 1 16,1-2 0-16,3-3 3 15,-1-3 1-15,0-2 2 16,3-4-4-16,1-2-3 16,1-2 0-16,2-3 1 15,1 0-3-15,2 1-4 16,-3-2-2-16,0 0 5 0,1-3-13 15,-2 1 0-15,2-1 0 16,-4-1 10-16,0 0-4 16,1-4 2-16,-2 1 2 15,0-2-3-15,1-3-13 16,-1-3-8-16,1-2 4 16,-2-2-9-16,-1-3-5 15,-2-3 38-15,-2-1 1 16,-1-2 7-16,-3 3 4 15,0 5-10-15,-3 3-2 16,-1 7-51-16,-3 2 8 0,-2 7-91 16</inkml:trace>
  <inkml:trace contextRef="#ctx0" brushRef="#br0" timeOffset="123533.52">8225 3950 513 0,'-1'-2'63'16,"1"0"-42"-16,0 1-5 15,1-1-15-15,5 1-1 16,1-2 0-16,1 2 0 0,2-2 0 15,-1 1 1-15,5-3 0 16,-1 1-1 0,0-3 2-16,2-1-4 0,0-1 4 15,3-2-1-15,-3 2 0 16,0-5 0-16,0 6-1 16,-2 0 7-16,-1 4-4 15,-2-1-3-15,1 5-2 16,0 5 0-16,-3 1 2 15,1 5 1-15,-1 1-1 16,-1 5 1-16,1 4-1 16,1 0 0-16,-2 3-1 15,-1-1-44-15,0 5-87 16</inkml:trace>
  <inkml:trace contextRef="#ctx0" brushRef="#br0" timeOffset="123962.76">8393 4509 490 0,'2'-6'137'15,"-2"-1"-64"-15,0 3 38 16,-2-1-53-16,1 5-45 16,2-1-11-16,-1 1-2 15,0 1-1-15,-1 1 1 16,1 4 2-16,0 3 4 16,0 5-2-16,0 4-4 15,1 6 0-15,-1 3-13 0,0 6-176 16</inkml:trace>
  <inkml:trace contextRef="#ctx0" brushRef="#br0" timeOffset="125197.4">8468 4529 516 0,'3'-3'91'16,"-3"1"-26"-16,0 1-19 16,-3-2-7-16,3 1-15 0,0 2 10 15,3-1 20 1,-3-1-2-16,0 2-8 0,0-1 0 16,0-1-15-16,0 2-4 15,0 0 1-15,-3 0-10 16,3 2-8-16,0-1-2 15,-1-1-3-15,1 3-3 16,-2 5 4-16,0 4-1 16,1 6 3-16,1 3-4 15,0 6-2-15,1 0-2 16,3 4-8-16,3 2-33 16,-3 4-30-16,4-1-115 15,-1 2-157-15</inkml:trace>
  <inkml:trace contextRef="#ctx0" brushRef="#br0" timeOffset="127960.69">16372 2762 807 0,'2'-10'105'0,"-2"1"-3"16,-1-1-35-16,-2 4-35 15,2 3-27-15,1 3-5 16,0 2-3-16,0-1 1 15,-2 4 2-15,0 6 15 16,1 5-3-16,-4 5-8 16,3 5 4-16,-1 4-8 15,3 0 3-15,0-1-2 16,2 1-2-16,-1 1-1 16,2-2-22-16,-1 0-16 15,1-3-27-15,1-3-125 0,-1-5-75 16</inkml:trace>
  <inkml:trace contextRef="#ctx0" brushRef="#br0" timeOffset="128260.75">16679 2785 845 0,'-6'-11'71'0,"-2"0"20"16,3 0-29-16,0 3-8 16,2 4-45-16,3 4-9 0,0 0-5 15,0 3 2-15,0 4 3 16,2 6 1-16,-2 3 2 16,3 4-3-16,-2 3 3 15,2 2-1-15,1 1-2 16,1-2 0-16,-2 3 0 15,0-3-25-15,0 3-20 16,-1-4-46-16,-1 0-94 16,1-6-59-16</inkml:trace>
  <inkml:trace contextRef="#ctx0" brushRef="#br0" timeOffset="128569.08">16888 2774 833 0,'0'-15'120'0,"-2"-1"-45"16,2 0-19-16,0 3-22 16,2 5-9-16,-1 3-18 15,-1 3-2-15,2 2-5 16,-2 0-4-16,0 3 4 15,0 4 2-15,1 5 4 16,1 5-6-16,-1 8 7 0,2 3-7 16,-1 4-1-1,0 2 1-15,-2 1-1 0,-2-1-30 16,-2 2-14-16,2-4-26 16,-3 0-170-16,1-3-269 15</inkml:trace>
  <inkml:trace contextRef="#ctx0" brushRef="#br0" timeOffset="136293.37">17589 2806 478 0,'-2'-3'67'15,"1"-1"-28"-15,-2 1 13 16,1 0-24-16,2 1-12 16,0 2 13-16,0-2 16 15,0 2-3-15,-2-3-14 16,1 1-8-16,-1-1 13 15,-1 1 8-15,-1-1 4 16,2 1-18-16,-1-1-13 16,-2 1-8-16,2 0 5 0,-1 1-2 15,-2-1 1-15,0 1-7 16,-2 1 5-16,1 0-2 16,-5 1 4-16,0 2 3 15,0 1-4-15,-3 2-9 16,3 2 10-16,-3 0-6 15,2 1 0-15,1 2-1 16,0-1 5-16,3 3-6 16,-1-2 2-16,2 1-2 15,2-1-1-15,2 2 2 16,-2-1 2-16,1 1-3 16,4 0 2-16,-2 0 0 0,3 1-1 15,0-2-1 1,3 0 0-16,0-1 2 0,3 0-3 15,1-1 5-15,1 0-3 16,3-1 4-16,1-2-2 16,1-2-2-16,1-1-2 15,-2 0 4-15,0 0-2 16,0-4 2-16,0 1-4 16,0-2 2-16,0-1 0 15,0-1-1-15,1 0-2 16,-1-1 2-16,3-1 0 15,-3-2 0-15,1-1-2 16,0 2 0-16,0-2 2 0,-4 1-1 16,1 1 0-1,0-1-1-15,-2 1 0 0,-3 1 1 16,1-2-2-16,-2 2 2 16,1-3-1-16,0 2 0 15,0-1 1-15,-1-1-3 16,-1 0 3-16,-1 1-1 15,0-2 0-15,-1 2 0 16,1 0 0-16,-2 0 1 16,0-2-1-16,1 3-1 15,-2-1-1-15,-1 0 2 16,-1-2-2-16,0 1 2 16,-3 0-2-16,-1-2 0 15,1 3-3-15,-3-3 5 0,0 3 0 16,-3-1-1-16,0 1-2 15,0 2 1-15,-3 1-4 16,-2 3-8-16,-3 2-11 16,-4 4-12-16,-4 4-20 15,-1 5-53-15,-1 6-112 16,4 2-190-16</inkml:trace>
  <inkml:trace contextRef="#ctx0" brushRef="#br0" timeOffset="140035.15">13808 3436 508 0,'0'-5'51'0,"0"1"9"16,-2 2-8-16,0-1-10 0,4 0-19 16,0 3-15-16,0-2-4 15,2 1 7-15,-3 1 18 16,1 0 1-16,-1 0 10 16,1 0 5-16,-2 0-8 15,1 0-12-15,1 0-6 16,2-2-8-16,3 1 1 15,4 0-3-15,6-2-8 16,3 0 4-16,6 2-1 16,-1-3-3-16,6 3 0 15,2-1 1-15,-3-1-1 16,-4 2 1-16,2-1-2 16,0 1 1-16,-2 1-1 15,5 0 2-15,-1 0-2 0,4-2 0 16,2 1 1-16,1 1-1 15,2-4 0-15,-2 4 1 16,0-3-1-16,0 3-2 16,-3 0 2-16,-2 0 1 15,-2 0 0-15,-3 0 0 16,-3-1 0-16,0 1-1 16,-2-2 0-16,0-1 0 15,62-8 0-15,-68 11 1 16,4 0-1-16,0 0 0 15,2 0 0-15,18 0 0 16,1 0-1-16,-3 3 1 0,-2-3 0 16,-3 5 0-1,-4-2 0-15,0 0 0 0,1 0 0 16,-2-3-2-16,2 3 1 16,1-3-3-16,3 0 4 15,-1-3 0-15,2 3-1 16,-4-1-6-16,-1-1 7 15,-3 1-7-15,-2-1 6 16,0-1-1-16,-1 1 2 16,3-1 0-16,4 3-5 15,0-3 4-15,4 0-1 16,-1 0 1-16,2 0 0 16,-3 3 0-16,0-3 0 0,-2 1 0 15,-3 2 1 1,1 0 0-16,-4 0-2 0,5 0-1 15,-2-2-6-15,0 2 0 16,2-1 3-16,2 1-4 16,-3-2 7-16,4 1-1 15,0 1 0-15,0 0-1 16,0 1 3-16,-1-1 2 16,-2 2-5-16,-1-2 4 15,-4 1 0-15,0 1 0 16,2 0-1-16,1 1 2 15,4-1 0-15,2-2-1 16,4 1 1-16,2-1-2 0,4 0 2 16,0 2-2-1,0-2-1-15,-6 0 0 0,-2 0-2 16,-5 0-1-16,-3-2 5 16,-4 1 0-16,0-1 1 15,-1-1 1-15,0 1-1 16,3 0 0-16,2-1 0 15,3 1 0-15,4 0-2 16,1-1 3-16,5 3-1 16,4-3 2-16,2 3-1 15,1 0 3-15,3 0 1 16,-2 0 5-16,-2 0 7 16,-3-1-2-16,-5 0-2 15,-6-2 2-15,-6 1 4 0,-9-1 0 16,-7 2-2-16,-3 0 1 15,-4-1-5-15,-2 2-4 16,0-2-3-16,-2 2-6 16,0 0-19-16,-5 2-32 15,-4 0-125-15,-7 2-332 16</inkml:trace>
  <inkml:trace contextRef="#ctx0" brushRef="#br0" timeOffset="140794.09">19156 2738 521 0,'14'-14'166'15,"-6"2"-57"-15,-2 1-3 16,-1-2-24-16,-3 5-50 15,-1-2-12-15,-1 0 1 16,0 4-3-16,-1-2-2 16,-2 5-9-16,-3-2-7 0,-1 1 5 15,-6 1-5-15,-9 2 0 16,-6 2 2-16,-9 3-2 16,-6 4 1-16,-4 3-1 15,-4 5 4-15,3 1-4 16,3 3 0-16,4 5 1 15,7 0-1-15,5 2-1 16,6 2 1-16,5-3 0 16,5 3 0-16,6-5 0 15,3 1-1-15,4-4 1 16,1-3 0-16,4 1 4 16,2-5-4-16,5 1 0 15,3-2 1-15,3-4 1 16,5 2-2-16,5-5-2 0,2 1-4 15,1-5-4-15,1-1-3 16,-2-1-2-16,-1 0-9 16,-2-3-5-16,-5 1-25 15,-5-3-56-15,-1 1-47 16,-5-2-169-16</inkml:trace>
  <inkml:trace contextRef="#ctx0" brushRef="#br0" timeOffset="141096.31">18727 2888 585 0,'-4'-4'88'0,"1"3"-31"16,3-1-2-16,1 1-31 16,5 1-16-16,7 1 2 15,4 2 0-15,8-3 2 16,7 0-5-16,2-1-2 16,6-2-5-16,2-2-3 0,0 1-14 15,-2 1-42-15,-3-3-81 16,-7 0-136-16</inkml:trace>
  <inkml:trace contextRef="#ctx0" brushRef="#br0" timeOffset="141551.46">18888 2590 549 0,'3'-8'70'16,"2"-3"24"-16,-1 1 12 16,-1 1-40-16,-2 5-3 15,3 0-40-15,-3 2-9 16,-1 2-14-16,2 3-3 15,-4 1 3-15,1 6 20 16,-1 7-2-16,-2 4 4 16,1 3-5-16,0 8 5 15,1 0-11-15,2 2-4 16,2 2 1-16,1 2-7 0,0-1 2 16,-1-1 1-1,3-2-4-15,-2 3 0 16,0-4 0-16,0 0 0 0,-3-3 2 15,0-3-2-15,-3 0 0 16,0-7-2-16,2-2-6 16,-1-4-4-16,2-1-11 15,2-3-18-15,2-1-53 16,-1-4-65-16,3 1-86 16</inkml:trace>
  <inkml:trace contextRef="#ctx0" brushRef="#br0" timeOffset="141985.31">19471 2685 745 0,'-6'-8'38'0,"-1"-1"49"0,3 1-11 15,2 2-29-15,1 3-39 16,1 3-8-16,0 0-1 15,0 2-1-15,-2 3 2 16,2 4 0-16,-1 4 9 16,-2 8-1-16,0 4 5 15,1 4-4-15,-1 1-4 16,-2 4-3-16,1 2-1 16,1-3 0-16,-3 1 0 15,0-1-1-15,-1-3-15 16,4-1-29-16,-4-4-80 15,3-4-10-15,4-4-101 16</inkml:trace>
  <inkml:trace contextRef="#ctx0" brushRef="#br0" timeOffset="142215.76">19442 3053 364 0,'-7'-1'477'0,"4"-1"-327"16,3-3-87-16,5-2-22 15,3 3-28-15,9 0-11 16,9 2-1-16,8 0-2 0,9 1 0 16,9 2-18-1,4-1-32-15,-2 4-112 0,1-3-240 16</inkml:trace>
  <inkml:trace contextRef="#ctx0" brushRef="#br0" timeOffset="165022.84">15498 3601 749 0,'0'-9'41'15,"-8"-19"-2"-15,8 27 31 0,0 0-37 16,0 2-14-16,0-1-17 15,0 1-2-15,1 1-3 16,-1 2 3-16,0 1 0 16,2 2 9-16,1 3 10 15,-1 2-4-15,-1 0 0 16,1 3 4-16,-2-1-13 16,3 1 7-16,-2 1-5 15,1-1-4-15,-1 2 9 16,2-1-8-16,3 2 2 15,-2 0-1-15,3 3 2 16,0 0-5-16,3 2-3 16,-2-2 7-16,0 0-6 15,2-1-1-15,0-1 5 0,-1-2-2 16,-1-3-2-16,4-3 3 16,-2-1 0-16,5-1 7 15,4-4-2-15,7-1 3 16,8-2-6-16,9-5-1 15,4 0 2-15,3-2-5 16,0 1 0-16,-3 0-1 16,-6 1 0-16,-8 0-1 15,-5 3 2-15,-8 0-2 16,-4 0 0-16,-3 0 1 16,-6 0-1-16,-3 0 0 15,0 0-2-15,0 0 0 16,-4 2-2-16,2-1-6 0,-1-1-13 15,1 2-2 1,-2-2-17-16,0 1-10 0,-2-1-63 16,2 0-65-16,-1 0-75 15</inkml:trace>
  <inkml:trace contextRef="#ctx0" brushRef="#br0" timeOffset="165410.79">16129 3742 784 0,'-3'-8'65'0,"0"-1"14"16,-1 1-5-16,2-1-38 16,0 8-28-16,2-1-7 15,4 5-1-15,1 2 5 16,3 6-2-16,2 2-2 15,5 2 6-15,-1 0-1 16,2 2-4-16,-4-1 3 16,-1 1-2-16,0-3 2 15,-2 1-2-15,-1-1 0 16,-2 1-1-16,2-1-1 16,-1 3 1-16,-3 2-2 15,1-1 1-15,-5 2 0 16,-5 1 2-16,-1-1 0 15,-8 4-3-15,-5-1-1 0,-5 4-3 16,-4-2-14-16,-3 2-9 16,-2-1-25-16,3-4-80 15,3-3-54-15,8-1-127 16</inkml:trace>
  <inkml:trace contextRef="#ctx0" brushRef="#br0" timeOffset="166280.67">16872 3875 479 0,'4'-9'49'0,"0"-2"-6"16,-4-1 23-16,0 1 22 15,-4 1-30-15,1 1-20 16,-4-2 12-16,1 3-10 0,-8-1 18 15,1 4-30-15,-5-1-9 16,-1 6-11-16,-2 0 4 16,-2 3-8-16,1 5 6 15,-2 4-10-15,3 5 3 16,-1 3-4-16,4 1 4 16,2 4-3-16,5-3 0 15,5 0 0-15,3-4 0 16,4-2 0-16,2-4-1 15,-1-4 0-15,7-2 1 16,0-3 3-16,3-3-3 16,4-6-3-16,4-3-6 0,3-2 6 15,1-5 1-15,-1-3 2 16,-1-1 0-16,-1 1 0 16,-4-1 0-16,-4 6 3 15,-4 2 0-15,-2 5-2 16,-2 3-1-16,-1 2 1 15,0 1-3-15,3 4 1 16,-1 2 1-16,0 3 1 16,2 4 3-16,0 3-2 15,-2 4-2-15,-2 1 4 16,1 2-3-16,-2 0 8 16,1 4-8-16,-1 1 9 15,0-1-1-15,-3 4 0 16,-1-4-2-16,-1 3-1 15,-3-3-2-15,2-2 1 0,-2-3-4 16,1-5 0-16,2-5 0 16,2-5 0-16,-2-3 2 15,2-1 3-15,2-2 7 16,-1-2 4-16,2-4-15 16,4-2-1-16,3-6 2 15,0-2-5-15,6-7 2 16,1-2-6-16,4-1-1 15,1-2-3-15,1 0-11 16,2 1-2-16,-3 5 4 16,-3 5-21-16,-3 5-95 15,-6 7-66-15,-1 5-169 0</inkml:trace>
  <inkml:trace contextRef="#ctx0" brushRef="#br0" timeOffset="166896.7">17277 4102 543 0,'1'1'77'15,"-1"1"-6"-15,0-1 20 16,0-1-7-16,0 0-12 16,0 1-30-16,-1 1-12 15,1-1-9-15,-1 1-6 16,-1 0-7-16,-2 2 8 15,-2 2-2-15,-3 4-5 16,-2-1 0-16,0 4 1 16,1 1 1-16,3-2-2 0,0 3-6 15,2 0 2-15,2 0 2 16,2 0-5-16,1 0 3 16,0-2-3-16,1-1-1 15,4-3-1-15,-1-1 3 16,6-4 1-16,4 1 0 15,4-5 0-15,2-3-2 16,2-3-1-16,-2-1 1 16,-1-3 1-16,-2-1-3 15,-3-2 0-15,0-1 2 16,-1-3-2-16,-2 0 0 16,-1 0 1-16,-4-1-1 15,0 3 1-15,-4 1-1 0,-2 2-3 16,-5 4-1-1,-3 0-2-15,-9 7-1 0,-5 1-11 16,-5 4-11-16,-4 5-26 16,1 2-98-16,2 4-164 15</inkml:trace>
  <inkml:trace contextRef="#ctx0" brushRef="#br0" timeOffset="177817.28">13761 5327 538 0,'3'-7'64'16,"1"3"-2"-16,-3-2 10 15,-1-4-12-15,0 6 5 16,2-1-43-16,-1 0 6 15,-1-2 4-15,0 2-9 16,0-2 12-16,-1 3-9 16,1-2-3-16,-5 3-8 0,0-1-4 15,-5 3-3-15,-3 1-4 16,-8 5-3-16,-2 4 1 16,-5 5 0-16,0 6-2 15,-2 1 0-15,5 2 0 16,4-1-1-16,6 1 1 15,3-5-3-15,7-1 1 16,4-4-3-16,2-5 1 16,2-2 4-16,6-4 4 15,2-6 5-15,8-4-7 16,4-6 3-16,5-6-5 16,2-1 0-16,-2-1 3 15,-3-1 0-15,-2 5-3 0,-5 3 0 16,-5 4 0-16,-7 5-1 15,-1 2-4-15,-2 4 0 16,0 7 5-16,1 1 1 16,3 7 0-16,-1 7 3 15,-1 8-2-15,-4-1-1 16,-1 10 2-16,-1 1-3 16,-2 2 3-16,-2 1-3 15,-1 4 1-15,-2 0 1 16,-1-3-2-16,1-3 0 15,-1-5-2-15,5-8 0 16,1-9 2-16,0-8 1 0,3-7-1 16,3-10-3-1,8-8 1-15,5-10 2 0,6-3 0 16,2-6 1-16,0 3 0 16,-5 8 0-16,-7 8 3 15,-3 8-4-15,-6 2 0 16,-2 4-3-16,1 1 0 15,-2 2 3-15,3 0 1 16,1 4 0-16,2 1 0 16,3 4 0-16,0 0 1 15,0 3-2-15,3 6 4 16,0-2-3-16,-1-1 0 16,2-1 1-16,-1-3 0 15,1-4-2-15,-5-7 2 16,2-3 9-16,2-6-3 15,0-6-4-15,1-7-1 16,1-3-3-16,-2-5 0 0,-5-2-4 16,-7 3-5-16,-6 2-5 15,-3 2-12-15,-4 7-12 16,-8 7-23-16,-1 6-73 16,-2 8-70-16,3 5-64 15</inkml:trace>
  <inkml:trace contextRef="#ctx0" brushRef="#br0" timeOffset="178139.3">14315 5484 927 0,'-12'-3'51'0,"2"-4"-12"16,3-2 10-16,5 3-41 15,3 3-8-15,2 3-3 16,3 0 3-16,6 0 3 16,3 2 1-16,4-2-4 15,5 0 5-15,3-2-5 0,-3 1-3 16,3-1 2-1,0-1-11-15,1-1-20 0,2 0-24 16,0 1-76-16,-2 0-54 16,-3 1-50-16</inkml:trace>
  <inkml:trace contextRef="#ctx0" brushRef="#br0" timeOffset="178492.7">14585 5336 792 0,'-9'-5'79'0,"0"-2"2"0,3 0-12 16,2-2-30-16,4 5-39 16,0 3-2-16,3 2 2 15,3 2 2-15,7 3 2 16,2 1-2-16,4 5 0 15,2 2-2-15,-3 1 0 16,-2-1 0-16,-2 3 0 16,1-2 0-16,-4 1 1 15,3-1-1-15,1 0 0 16,3-1 0-16,-5 0 0 16,0-1-1-16,-6-4 0 15,-3 2-4-15,-8 0 1 16,-10 4-9-16,-8-1-19 0,-11 6-79 15,-8 4-127-15,-6-2-137 16</inkml:trace>
  <inkml:trace contextRef="#ctx0" brushRef="#br0" timeOffset="178949.6">14453 5141 684 0,'0'-10'93'16,"0"0"8"-16,-1 3-7 15,-2 0-58-15,2 4-28 16,1 3-7-16,0 5 0 16,-3 2 12-16,0 6 7 15,-2 6-4-15,1 0-3 16,-2 2 1-16,3 1-7 16,1-4-2-16,4-3-4 15,1-1 0-15,1-2 2 16,1-4-1-16,4-4-1 15,3-4 0-15,4-4 8 0,6-6-6 16,4-5-3-16,-1-5-4 16,-2-5-8-16,-5-3-2 15,-5-1-13-15,-10 4 10 16,-9 4-21-16,-9 9-41 16,-12 12-43-16,-7 10-48 15,-8 13-75-15</inkml:trace>
  <inkml:trace contextRef="#ctx0" brushRef="#br0" timeOffset="181966.79">15113 5375 466 0,'2'-2'93'0,"-2"-1"-32"0,0-1 12 16,0 1-15-16,0-1-26 16,0 3-12-16,0-1 4 15,0 2 14-15,0-1 3 16,0 1-9-16,0 0-4 15,0 0-1-15,0-2-8 16,-2 2 2-16,2-1-6 16,-4 1-3-16,4-2-1 15,-3 1-6-15,-2 1-1 16,-1-3-3-16,-3 1 2 16,-1 2-1-16,-2 2-1 15,-3 1 0-15,1 0 2 16,-2 4-1-16,-1 4 0 0,0 5-2 15,-1 4 2 1,-2 2 3-16,1 5-2 0,0-1-1 16,4-3-1-16,4-2-1 15,1-4 0-15,5-5-1 16,4-1 0-16,2-5-1 16,3 1 2-16,3-4-2 15,2-2 2-15,6-4-3 16,7-2-17-16,5-5-21 15,4-4-32-15,1-4-45 16,-4 2-32-16,-3-2 60 16,-4-1 31-16,-6 1-19 0,-3 1 44 15,1-1-21-15,-5 4 37 16,-2 4 8-16,-1 0-2 16,2 5 5-16,-6 1 7 15,2-1 2-15,0 5 12 16,-1-3 24-16,-4 3 7 15,0 0-5-15,1 0 15 16,-2 0-14-16,3-2-4 16,0 2-6-16,-1 0 13 15,1-1-2-15,0 1-4 16,0 0-14-16,-2 0-6 16,2 0-6-16,-1 0-3 15,1 0-1-15,0 0-3 16,1 0-5-16,-1 1 5 15,0-1-3-15,0 0 1 0,0 0-2 16,0 0 0-16,0 2 1 16,-1-2 0-16,-1 0 0 15,2 0-2-15,0 0 0 16,-2 0-1-16,4 0 2 16,-2 0-1-16,0 0 1 15,0 0 0-15,0 0 4 16,0 0 9-16,0 0 4 15,0-2 1-15,2 2-5 16,-1 0 5-16,-1-1-4 16,0-1-5-16,0 1-2 15,0-2 5-15,0 3-5 0,-1-3 10 16,1 1-6 0,0 2 5-16,0-2-7 0,-2 2-6 15,4 0-2-15,-2 2 0 16,0-2-1-16,-2 0-1 15,4 0 0-15,-4 2 0 16,0 3 4-16,0 2 0 16,4 5 2-16,-4 5-3 15,2 2 1-15,-2 3 2 16,6 0-5-16,-2 3 1 16,1 0-2-16,2 3 5 0,-1-2-4 15,1 3 1 1,-3 0 0-16,3 1 3 0,-2-1-2 15,0-2-1 1,0-1-1-16,0-1 3 0,-3-3-2 16,1-1-1-1,-1-5 0-15,2 0 1 0,-2-8-2 16,0-3 1-16,0-5 2 16,1 2-3-16,1-2 6 15,-2 0-2-15,1-2 4 16,-1 1 2-16,2 0-1 15,-2-2 0-15,5-4-8 16,-1-3 1-16,5-6-1 16,1-1-2-16,2-8-4 0,2 0-6 15,-1 0-3-15,3 1-6 16,-4 3-6-16,0 5-21 16,-4 4-25-16,1 7-87 15,-3 2-17-15,3 3 44 16,-3 3-187-16</inkml:trace>
  <inkml:trace contextRef="#ctx0" brushRef="#br0" timeOffset="182394.34">15450 5717 493 0,'-3'-1'172'16,"0"-3"-57"-16,0 1-16 15,2 1-27-15,-1-1-38 16,2 3-22-16,2 0-6 16,-2 0-6-16,0 0 2 15,-2 6 3-15,1 5 13 16,-5 3-6-16,4 1-1 15,-3 3-3-15,1-1-4 16,3-3 1-16,1 0-4 0,0-2 2 16,4-2-2-1,1-3 4-15,-2-2 2 0,4-3 2 16,2-4 4 0,4-3-5-16,3-9-2 0,3 2-4 15,-3-5-2-15,2-3-2 16,-7 3 1-16,-3 0-10 15,-5 2 2-15,-4 2-30 16,-11 5-19-16,-6 8-33 16,-9 7-115-16,-7 12-81 15</inkml:trace>
  <inkml:trace contextRef="#ctx0" brushRef="#br0" timeOffset="184120.34">15545 5455 495 0,'2'-2'81'0,"-4"-1"-35"16,2-1 51-16,0 0-23 15,0 3-38-15,0-1-14 16,0 2-1-16,0 0-5 16,0-1 6-16,0 1 1 15,0 0 5-15,-1 0 1 16,1 0-4-16,-3 0-5 15,3 0-8-15,0 0-1 16,0 0 1-16,0 0-3 16,0 0-2-16,0 0 1 15,0-2 1-15,3 2-3 0,-3 0-3 16,0 0-3-16,0 0 0 16,1-2-1-16,1 2 2 15,4-3 8-15,8-2-8 16,6-1 5-16,9-2-6 15,2 0 0-15,5 3 1 16,0-2-2-16,5 2 2 16,6 0-1-16,6-2 1 15,2 5 1-15,2-1-2 16,-8 3 0-16,-4 2 0 16,-11 1 1-16,-5 0 1 0,-7-1-2 15,-5 0 0 1,-3-1 0-16,-5 1 1 0,-3-2 1 15,-3 0-1-15,0 0 0 16,-3 0-1-16,0 0 1 16,0 0 0-16,0 0-1 15,-1 0-1-15,1 0 1 16,1 0 0-16,-1 0 0 16,0 1-3-16,-1-1-3 15,2 0-12-15,-2 0-17 16,-1 3-11-16,-2 0 4 15,-2 2-125-15,-6 4-72 16,-1 1-215-16</inkml:trace>
  <inkml:trace contextRef="#ctx0" brushRef="#br0" timeOffset="185678.34">15853 5300 201 0,'0'-1'518'0,"-3"-2"-429"16,1 0-14-16,-2 1-6 15,2-1-46-15,2 3-22 16,0 0-1-16,0 3 0 15,2-3 3-15,0 3 13 16,2 2-4-16,-1-1-3 16,3-2 6-16,0 1 7 15,1 0-10-15,3 0-6 16,0-1 2-16,2 2-8 0,1-2 0 16,-1 1 3-1,-2 1-2-15,-1 2-1 16,-4-2 0-16,4 3 0 0,-2-4 1 15,-1 1-1-15,-1-1 0 16,-2 2 0-16,1-3 0 16,-1 1 0-16,0 1 0 15,0 1 1-15,-1-2-1 16,2 2 0-16,-3-1 0 16,1 1 0-16,-1-2-1 15,-2-1 0-15,-1 1 1 16,-1 1 0-16,-4 1 3 15,0 3-3-15,-3 1-2 16,-4 1 2-16,2 2-13 16,-4-1-7-16,-1 4-8 15,-2-3-12-15,2 2-64 0,-2 0-67 16,5 0 12-16,-2-2-127 16</inkml:trace>
  <inkml:trace contextRef="#ctx0" brushRef="#br0" timeOffset="186008.56">15983 5003 743 0,'0'-12'50'0,"0"2"62"15,-2 2-47-15,1-1-54 16,1 7-11-16,3 4 0 16,0 5 1-16,3 5 4 15,0 5-1-15,2 5 2 16,-2 6-4-16,-3 3 0 15,-1 3-2-15,-2 3-1 16,-2 2-60-16,-2 2-83 0,-2 3-95 16</inkml:trace>
  <inkml:trace contextRef="#ctx0" brushRef="#br0" timeOffset="187418.52">16518 5320 217 0,'1'-9'387'15,"-1"-2"-238"-15,-5 2-28 16,0-2-63-16,1 2 3 15,-6 1-47-15,0 2-8 0,0 3 9 16,-2-1-6-16,-4 4-2 16,-4 4-6-16,-1 3-1 15,-3 6 4-15,1 4-2 16,3 0 0-16,2 4-2 16,6 0-3-16,3-2 0 15,6-1 3-15,5-2 0 16,5-3-2-16,1-4 1 15,4 0 0-15,4-7 1 16,4-2 0-16,0-2-1 16,4-6-2-16,0-1 5 15,-3-2-2-15,-2-3 0 0,-1-3 1 16,-6 1 1-16,0 1-1 16,-2 0 6-16,-2 4 2 15,-3 4 1-15,-2 4-10 16,-2 2-1-16,-1 1-6 15,2 3 7-15,-1 4 3 16,1 3-1-16,3 5 1 16,-2 6 1-16,2 3-3 15,-4 1 0-15,2 4-1 16,-1 2 3-16,-1 1-1 16,-1 4 2-16,0-2-3 15,-3-1-1-15,2-1 0 16,-1-5 3-16,2-5-3 0,-1-6 0 15,2-5 0-15,1-5 1 16,-2-3 3-16,0-6 5 16,0 1 8-16,3-4-12 15,1-5-5-15,6-4 0 16,3-4 0-16,2-3-5 16,4-1 1-16,2 0-5 15,-2-1-3-15,2 2-9 16,0 5 0-16,-3 1-10 15,3 4-16-15,-2 3-1 16,-4 3 7-16,0 1 25 16,-5 2 8-16,-2 1-3 0,-1 2 10 15,-4 2-1-15,0-1 2 16,-2 1 5-16,-1 1 4 16,2 1 9-16,-2 1 9 15,0 3-4-15,0 0 2 16,2 3 0-16,-2 1-2 15,0 2-9-15,0 3 0 16,1 0-6-16,1-1 2 16,1 1-5-16,1 2-2 15,-1-3 3-15,4-2-3 16,-1-5 2-16,-1-1-3 16,0-4 3-16,2-5 8 0,3-4 6 15,1-3-11-15,5-6-7 16,-1 0 2-16,-1-6-2 15,-1 1 0 1,-5-2-1-16,-5 0-8 0,-2 3-2 16,-4 2-21-16,-6 3-28 15,-7 9-51-15,-7 7-143 16,-5 5-165-16</inkml:trace>
  <inkml:trace contextRef="#ctx0" brushRef="#br0" timeOffset="188204.72">16912 5304 481 0,'0'-4'168'0,"-2"1"-82"0,0-3-4 16,-1 1 16-16,1 0-54 15,1 4-29-15,1 1-15 16,0 0-1-16,0 0-6 15,1 1-2-15,1 2 9 16,3 1 10-16,2-1 3 16,9 2 1-16,8-2-7 15,10-2-1-15,9-1-5 16,10 0 3-16,11-4 0 16,10-1-1-16,2 2-1 0,1-1 0 15,-9 0-1 1,-11 3 1-16,-17-1-2 15,-15 1 0-15,-10 1 3 0,-9 0 18 16,-6 0-3-16,0 0-6 16,0 0-8-16,0 0-4 15,0 0-5-15,-2 0-12 16,1 0-12-16,-4 1 2 16,-2 2-40-16,-2 1-44 15,-3 0-60-15,-3 1-25 16</inkml:trace>
  <inkml:trace contextRef="#ctx0" brushRef="#br0" timeOffset="188753.31">17176 5173 398 0,'-6'-3'213'0,"0"-1"-154"16,-2-2 45-16,1 0 1 16,1 4-47-16,3-1-29 15,0 2-8-15,3 1-6 0,0 0 0 16,0 0-1-16,0 0-9 15,0 0 2-15,0 1-6 16,2-1 1-16,-1 4 2 16,2 1 11-16,1 4-2 15,4 3-7-15,2 5 6 16,2 0-9-16,5 0 0 16,-1 2-2-16,1-1-1 15,-2-1 1-15,1-2 1 16,-2-3-1-16,0-1-1 15,-5-2 0-15,-1-4 1 16,-3 0-2-16,-2 0 2 16,-3-2 0-16,-1 1 1 15,-1 4-1-15,-3 1-1 0,-3 1 2 16,-4 2 0-16,-6 0 0 16,-1 1-2-16,-7 1-1 15,-2 0-11-15,0-1-11 16,3-1-6-16,1-1-17 15,4-5-33-15,4 2-36 16,4-5-23-16,3-3-9 16</inkml:trace>
  <inkml:trace contextRef="#ctx0" brushRef="#br0" timeOffset="189047.27">17333 4925 814 0,'-3'-14'75'16,"0"1"11"-16,0-1-31 15,0 7-30-15,0 4-25 16,3 3-6-16,3 7 6 15,-3 4 1-15,-3 10-1 16,3 6 2-16,0 7-2 0,-4 5-3 16,3 2-14-16,-2 0-47 15,3 2-82-15,-2-2-46 16,4 0-198-16</inkml:trace>
  <inkml:trace contextRef="#ctx0" brushRef="#br0" timeOffset="189825.18">17944 5204 635 0,'-4'-5'46'0,"1"-1"40"15,0-2-24-15,-2 0 10 16,1 1-31-16,1 2-25 16,-4 0-1-16,-3 0-9 15,0 4 0-15,-5 0-2 16,-3 3 5-16,-1 6-3 15,-5 0 2-15,1 5-3 16,-4 2-2-16,2 4-2 16,0 1-1-16,3-1 0 0,5-2 0 15,7-3 0 1,5-3-5-16,4-3 2 0,2-1-8 16,3-3 10-16,1-2 1 15,1-2 7-15,6-2-7 16,4-3-10-16,2-1-10 15,3-4 6-15,1-1 8 16,-1-1 6-16,-4-1 2 16,0 2 1-16,-6 1 0 15,0 0 9-15,-4 5 5 16,-3 1-7-16,-2 3-5 16,-1 1-5-16,1 1 0 0,1 3 3 15,0 4-1 1,2 4 3-16,1 3-2 0,-1 4-1 15,-2 2 3-15,-1 6-3 16,-2-1 1-16,-2 6 4 16,2-1 5-16,-1 3 1 15,1-2-2-15,-2 2-1 16,2-2-7-16,-1-2 2 16,-2-4-5-16,6-4 2 15,-3-8-1-15,1-5 2 16,1-5 1-16,-1-4 11 15,-1-4 14-15,3-1-27 16,3-7 2-16,0 0-4 16,6-8 0-16,0-6-5 15,2-3-4-15,2 0-16 0,5-3 1 16,-2 1-15-16,4 3 6 16,-3 7-106-16,28-17-56 15,-46 40 10-15</inkml:trace>
  <inkml:trace contextRef="#ctx0" brushRef="#br0" timeOffset="190202.79">18116 5487 665 0,'-8'7'72'0,"4"-3"-66"15,0-3 46-15,3 1 15 16,1 6-14-16,0 1-20 16,0 4-18-16,0 1 8 15,0-2-14-15,2 2 3 16,2-3-8-16,-2-2 2 16,2 2-3-16,-1-6 2 15,0-2 0-15,1-1 4 16,4-4 6-16,1-4-5 15,4-2-6-15,5-4-1 16,1-4-3-16,1-2 0 16,-6-2 0-16,-3-1-1 0,-5 1-1 15,-4 3 0 1,-5 3-13-16,-6 6-4 0,-7 6-15 16,-6 7-56-16,-6 6-70 15,0 4-66-15</inkml:trace>
  <inkml:trace contextRef="#ctx0" brushRef="#br0" timeOffset="191055.07">18312 5247 411 0,'-1'-2'156'0,"-1"-1"-90"15,-2-1 75-15,4 1-51 16,-1 1-31-16,1 1-23 16,0 1-10-16,0 0-3 15,1 0-14-15,-1 0 9 0,0 1-1 16,0-1-1-16,0-1-6 15,0 1 2-15,-1 0-3 16,1 0 1-16,1 0-10 16,-1 0 2-16,6 0-2 15,4-2 6-15,7 2-3 16,7-1 0-16,9 0-1 16,7-2-1-16,6 2-1 15,8-2 2-15,4 0-2 16,6 1 1-16,-1-1 0 15,-5 3 0-15,-9-2-1 16,-7-1 1-16,-8-1-1 16,-4-1 4-16,-3-1 2 0,-3 0 8 15,-5-2-9-15,0 3-1 16,-4 1 0-16,-4 0 3 16,-7 3-7-16,1 1-1 15,-4 0 1-15,-1 0 0 16,0 0 1-16,2 0-1 15,-4 0 0-15,2 0-2 16,0 0-1-16,0 0-2 16,0 0-6-16,0 0-9 15,-1 1-5-15,-1 3 2 16,-4 1-27-16,-6 5-85 16,-10 1-169-16</inkml:trace>
  <inkml:trace contextRef="#ctx0" brushRef="#br0" timeOffset="191641.13">18566 5114 285 0,'-1'-2'281'0,"-1"-1"-209"0,-1-2 30 16,0-1-6-16,1 0-14 15,0 2-34-15,1 1-11 16,1 2-8-16,-1-1-10 15,1 2-9-15,0 0-10 16,0 2-4-16,0 1 4 16,1 2 9-16,2 4 1 15,2 4-2-15,1 1 6 16,2 1-9-16,1 2 8 0,1-2-8 16,2 1-2-1,0 0-1-15,0-3 0 0,1-1-2 16,-2-2 2-16,1-2-1 15,-1-1-1-15,0-1 1 16,-2-2 0-16,-4 0-1 16,2-1 0-16,-4-3 0 15,-3 2 0-15,0-2 0 16,0 1-1-16,-2 1 1 16,-1 0 0-16,-6 5 2 15,-5 2-1-15,-4 2-2 16,-9 3 1-16,0-1-5 15,-3 1-20-15,1 3-8 16,4-5-33-16,1 0-89 16,5-2-74-16,2-3-158 15</inkml:trace>
  <inkml:trace contextRef="#ctx0" brushRef="#br0" timeOffset="192082.17">18617 4959 741 0,'-6'-8'58'0,"0"-1"14"15,1 1 6-15,1 2-25 16,4 1-43-16,-3 5-10 15,3 2 0-15,0 6 1 16,-2 4 4-16,-2 2 4 16,-1 8 4-16,0 0 2 15,0 0-5-15,1-1-1 16,2-3-2-16,2-3-1 16,2-2-5-16,1-3 0 15,3-1 3-15,0-5 2 16,4-4 2-16,9-4 0 15,1-3-8-15,5-7-3 16,1-3-4-16,-1-6-4 16,-10-2 1-16,-2-2-2 0,-9 3 1 15,-5 3 5-15,-9 5-12 16,-7 11-4-16,-7 7-13 16,-4 9-48-16,0 8-26 15,-2 3-52-15,5 5-88 16</inkml:trace>
  <inkml:trace contextRef="#ctx0" brushRef="#br0" timeOffset="192930.69">19492 5067 600 0,'3'-7'70'16,"-1"-2"12"-16,1 0-26 15,0 1 40-15,-3 3-54 16,0-1-4-16,-2 0-28 16,-2 1 1-16,-5 1-5 0,-3-1 1 15,-6 5 2-15,-5 0 2 16,-6 7 4-16,-1 3-8 16,-2 4-2-16,3 6-2 15,2 4-2-15,4-3-1 16,7 4-1-16,4-3 1 15,9-2-4-15,3-4 2 16,3-4-3-16,5-3 4 16,7-5 1-16,0-4-1 15,5-3-6-15,4-5-8 16,3-1 7-16,-2-4 5 16,-4-3 3-16,-1-1 0 0,-4-3 0 15,-2-3 3 1,-4 3 2-16,-1 1 11 0,-3 5 1 15,-3 5 5-15,-2 2-13 16,1 7-9-16,-2 0 0 16,0 3-8-16,-2 2 8 15,1 4 4-15,-2 6-3 16,-2 3-1-16,-1 4 2 16,4 1-1-16,0 1-1 15,1-1 0-15,1 0 1 16,0 1-1-16,0 1-1 15,0-1 1-15,0 0 2 16,1-1-2-16,1-3 0 16,0-1 1-16,3-3-1 15,-2-5 2-15,0-2-2 0,-3-6 3 16,3 0 2-16,-3-3 14 16,1-3 9-16,1 1-24 15,1-6-2-15,4-4-1 16,2-3-1-16,2-5 0 15,1-2-2-15,4-5 2 16,1-2-6-16,2 0-5 16,1 2-1-16,-1 1-8 15,-2 9-16-15,-4 8-15 16,-5 5-84-16,-2 5-38 0,-3 7-23 16</inkml:trace>
  <inkml:trace contextRef="#ctx0" brushRef="#br0" timeOffset="193253.2">19737 5280 811 0,'4'-6'159'16,"2"-5"-94"-16,-3 2-18 16,0 1 0-16,-3 5-32 0,2 2-15 15,-2 2-4-15,0 5 4 16,-2 5 3-16,1 5-2 16,-1 5 0-16,-1 2-1 15,-1 6 0-15,-1-3 0 16,-2 6-13-16,1-1-23 15,0 1-9-15,1-1-54 16,1-1-95-16,-1-2-116 16</inkml:trace>
  <inkml:trace contextRef="#ctx0" brushRef="#br0" timeOffset="195324.25">19898 5184 479 0,'0'-5'76'0,"0"-1"-34"16,3 0 15-16,-1 1-11 15,-1 0 3-15,1 1 0 16,-1 1-12-16,0 2 8 0,1-2 3 16,0 0-3-1,-1 1-11-15,3-1-12 0,-2 0 0 16,-2 0-1-16,1 2-6 16,-1 1-3-16,0 0-12 15,0 0 0-15,0 0 1 16,3 1-1-16,5-1 3 15,4 2-1-15,10-1-2 16,10 0 1-16,12-2 4 16,10 0-1-16,14-4-1 15,6 0-2-15,-1-1-1 16,-3 0 3-16,-12 1 0 16,-13-3-2-16,-11 4 3 15,-9-1-3-15,-8-1 4 0,-7 1 0 16,-4 4 6-16,-3-2-8 15,-1-1 4-15,-2 3-7 16,0-1 0-16,0 1 0 16,-2 1-5-16,2-1-15 15,0 1-10-15,-1 0-20 16,-2 2 16-16,-2 3-33 16,-3 0-113-16,-4 2 5 15,-2 0-111-15</inkml:trace>
  <inkml:trace contextRef="#ctx0" brushRef="#br0" timeOffset="196455.16">20139 5042 409 0,'5'-5'94'15,"-2"0"-33"-15,2-1 1 16,-4 0 22-16,1 3-18 15,-2-1-8-15,0 3-2 0,0 1 2 16,-2 0-23 0,1 0-17-16,1 0-12 0,0 1-2 15,-3 1-1-15,6 0 10 16,-3 3 12-16,0 2-10 16,3 1-4-16,4 4 0 15,0-2 1-15,7 1-3 16,7 0-4-16,3 0-1 15,2-4 1-15,0 1-5 16,-1-1 0-16,-2-3 0 16,-6 2 0-16,-3-4 1 15,-5 0 0-15,0-1-1 16,-3 1 0-16,-3-1 0 16,-2-1-3-16,-1 2 3 0,2 0-3 15,-4 3 3-15,2 0 2 16,0 3-1-16,-3 3 2 15,-3 1-2-15,-4 4 2 16,-2-1 0-16,-7 2 4 16,-1-1-6-16,-1 0-1 15,-1-2 1-15,1-1-2 16,2-1 0-16,-2-1-19 16,6 0-38-16,0 0-81 15,6-5-93-15,1 1-92 16</inkml:trace>
  <inkml:trace contextRef="#ctx0" brushRef="#br0" timeOffset="197745.3">19952 4754 558 0,'1'-5'93'0,"-1"-3"21"16,0-1-36-16,2 1-3 16,-1 1-18-16,-1 3-16 15,2-1-19-15,-2 2 4 16,3 3-4-16,-3-2-12 15,0 1-10-15,1 1 0 16,4 1 4-16,1 1 2 16,5 1-4-16,3 2 2 15,2 0-3-15,-2 1-1 16,1 2 0-16,-5-1 2 0,-1 3 0 16,-2-1-4-1,-2 1 1-15,-2 0 1 0,-3 1 0 16,-5 0 4-16,-3 2-3 15,-4-1-1-15,-2 4 0 16,-2-4-1-16,1-4-2 16,3 1-3-16,6-5 2 15,3-1 3-15,3 0-1 16,0-2-5-16,3-1 3 16,-2 0 4-16,4 0 3 15,1 0-3-15,4-1 0 16,2 1-1-16,3 1 0 15,-4 2 1-15,2 2-4 16,-1 2 2-16,-2 1 3 16,-2 2-1-16,-2 1 0 0,0 0-4 15,-5 0 4-15,-2-1 2 16,-1-1-1-16,-5 0 0 16,-4 0-2-16,-2-2-1 15,-5-2-14-15,-4-1-8 16,-1-1-17-16,-1-6-42 15,4 3-59-15,0-4-50 16,8-3-178-16</inkml:trace>
  <inkml:trace contextRef="#ctx0" brushRef="#br0" timeOffset="198083.97">20289 4716 763 0,'-6'-8'124'0,"-1"3"-27"16,4-2-34-16,1 2-44 15,2 5-19-15,0 0-9 16,2 5 9-16,-1 1 1 16,2 4 3-16,0 5-3 15,3 4 0-15,-3 1 2 0,-3 3-2 16,-2 2-2-16,1-1-6 16,-5 1-30-16,3-1-94 15,-3 2-116-15,1-6-221 16</inkml:trace>
  <inkml:trace contextRef="#ctx0" brushRef="#br0" timeOffset="198442.91">20433 4466 731 0,'-5'-7'73'15,"0"2"3"-15,1 0-18 16,1 1-44-16,1 4-14 15,1 4 0-15,-2 1 0 16,2 4 3-16,0 1-3 16,-1 1 0-16,1 2-3 0,1-1 3 15,0-1-7-15,1 2-26 16,-1 0-20-16,0 6-54 16,-1 2-50-16,-1 3-86 15</inkml:trace>
  <inkml:trace contextRef="#ctx0" brushRef="#br0" timeOffset="198923.87">20315 4746 502 0,'-5'-7'86'0,"2"0"-10"16,1 2 56-16,1 0-40 0,-1 3-35 16,4 0-19-1,-1 2-6-15,1-1-12 0,-2 1-4 16,1 0-11-16,-1 1-3 16,0 3 5-16,0 4 3 15,2 3 8-15,-2 5-11 16,2 5-2-16,0 3 2 15,-4 4-5-15,2 2 0 16,0-1-2-16,0 1-2 16,0-2 0-16,2-4-20 15,-1-3-18-15,3-4-22 16,-1-4-91-16,1-6-89 16</inkml:trace>
  <inkml:trace contextRef="#ctx0" brushRef="#br0" timeOffset="199763.02">20513 4466 623 0,'-5'-8'88'0,"1"0"6"0,0 1-32 16,1 1-24-16,3 5-33 15,-1 1-5-15,1 0-5 16,0 0 2-16,0 1-1 15,0-1-1-15,0 2 5 16,-2 0 4-16,2 2-3 16,-1 0-1-16,-2 1 2 15,3 0 0-15,0-1 0 16,0 0-2-16,0-1-1 16,0 0 1-16,0-3 0 0,0 0 8 15,3 0-4 1,-3 0-1-16,0 0-2 0,1 0 3 15,1-2-1-15,-1 4-2 16,2-2 0-16,1 0 0 16,-1 0 0-16,0 2 1 15,3-4 2-15,-2 2-1 16,3-2 0-16,-1-1 1 16,-1 1 2-16,-1-1 7 15,-1 1 15-15,-1 0-2 16,-4 1-13-16,1-1-2 15,-3 2-11-15,-3 2 0 16,-3 3 0-16,-6 5-1 16,-4 4 1-16,1 8 0 15,-1 2 0-15,5 0 0 0,5 3-1 16,4-4 0 0,6-3-1-16,3-5 2 0,3-2 0 15,6-5 0-15,0-3 2 16,4-2 1-16,2-3-1 15,0-3-2-15,-1 1 0 16,-1 2-2-16,-4 2 2 16,-2 4-2-16,-4 0 5 15,0 5-1-15,-4 3 1 16,-4 2-2-16,-1-3 0 0,-3-1 5 16,-4 0 3-1,-2-2-9-15,-2-1 8 0,-6-3-8 16,-1 0-1-16,-3-2-12 15,1-4-12-15,3-1-28 16,2 0-51-16,6-3-64 16,6-3-15-16</inkml:trace>
  <inkml:trace contextRef="#ctx0" brushRef="#br0" timeOffset="199935.62">20605 4725 611 0,'0'-3'49'0,"0"-1"-10"16,3-1-39-16,-3 8-77 16,0-1-47-16</inkml:trace>
  <inkml:trace contextRef="#ctx0" brushRef="#br0" timeOffset="201752.77">20912 4867 369 0,'9'-3'121'0,"-1"-1"-42"16,-1 1-21-16,-1-1 5 15,1-1-4-15,-2 1-14 16,-1 1 6-16,0-2-34 0,2-1 8 16,-2 0 20-1,2 1-9-15,-2-3 3 0,-1 4-9 16,-3 1-6-16,-3-2-17 15,-1 2 2-15,-6 0-7 16,-4 5 2-16,-8 3 1 16,-2 8-1-16,-4 4 1 15,-1 6-2-15,2 4-3 16,8-1 0-16,1 1 2 16,9-3-2-16,3-2 0 15,6-5-2-15,0-1 1 16,8-5 1-16,1-2-1 15,4-5 1-15,0-3-2 16,7-4 0-16,2-2-9 16,1-2 2-16,3-5 3 0,0-2 3 15,-4-1 3-15,-4-4 0 16,-5-1 1-16,-2 1 0 16,-5 2 2-16,1 3 6 15,-4 4 7-15,-2 5-5 16,1 2-11-16,-2 1-1 15,0 4-5-15,0 2 4 16,-2 2 2-16,2 8 3 16,-1 4-1-16,1 5 2 15,-2 4 0-15,1 0-4 16,1 5 3-16,0 1 2 16,1-1-5-16,1-1 5 15,-1 2-1-15,1 0 1 16,0 0-1-16,-1-4-1 0,2-1-3 15,0-2 2-15,0-5-1 16,0-6 0-16,-3-5 1 16,2-6 12-16,-2-2 6 15,0-4 3-15,3-2-14 16,2-7-9-16,3-2 0 16,1-5 0-16,4-5-4 15,2-2-6-15,1-4-6 16,4-2-11-16,1 2-15 15,3 0-5-15,-5 6-48 16,1 6-94-16,-7 8-54 0</inkml:trace>
  <inkml:trace contextRef="#ctx0" brushRef="#br0" timeOffset="202230.59">21273 5238 557 0,'0'-1'111'16,"2"-3"-26"-16,-1-1-2 16,1-2-26-16,2 2 15 15,-2 0-31-15,2 1 6 16,-1 1-19-16,-3 2 4 15,2-1-11-15,-2 2-12 16,0 0-9-16,-2 2 0 16,2 0-1-16,-1 6 1 0,-3 4 1 15,1 4 1-15,-1 3-2 16,1 2 1-16,0 1-2 16,0 0-4-16,0 2-22 15,2-3-23-15,1 1-15 16,-3-2-86-16,3 1-79 15,0-6-161-15</inkml:trace>
  <inkml:trace contextRef="#ctx0" brushRef="#br0" timeOffset="204794.43">21278 5010 274 0,'0'-1'358'0,"-2"0"-283"16,2-4-11-16,0 2 0 15,2 1-38-15,-2 0-26 16,0 4-2-16,0-2-1 15,0 0 0-15,0 2 3 16,-2-2 5-16,2 0 19 16,0 0 22-16,0 3-11 0,0-3-11 15,2 0-5-15,-2 0-8 16,0 0-2-16,0 0 0 16,0 0-5-16,1 0 3 15,-1 0 0-15,3 0-3 16,-2-3 3-16,4 3 2 15,4-2-5-15,3 0-2 16,3-1 3-16,5 2-4 16,0-2 3-16,3 2-1 15,2-1-3-15,5 0 1 16,6-1 0-16,2 0 1 16,5 0 2-16,-1 2-4 15,0 0-1-15,-2 1 0 16,-4-2 2-16,-1 1 1 0,-6 0-2 15,1-2 1-15,-5-2 3 16,-2 3-2-16,-5-3 5 16,-3 1-1-16,-6-1 6 15,-2 2-4-15,-1 1 4 16,-2-1-5-16,-2 2 0 16,-1-1-2-16,-2 2-2 15,1 0 2-15,0 0-4 16,-2 2-1-16,2-2 0 15,0-2 0-15,-1 2 0 16,1-1-2-16,-3 1-6 0,3 0-3 16,-1 1-7-1,-1 1-5-15,-5 1-23 0,1 0-72 16,-5 4-168-16</inkml:trace>
  <inkml:trace contextRef="#ctx0" brushRef="#br0" timeOffset="-209708.06">8438 4140 257 0,'4'-2'40'0,"-2"1"-20"15,-2-2-9-15,3 3 3 16,0-4 4-16,0 3 12 15,-1-2 11-15,1 1 0 16,0 1-9-16,-2 1-1 16,0-2-1-16,1 2-5 15,0-1-9-15,-2 2 1 16,0-1-7-16,0 0-5 0,0 0-1 16,1-1-1-16,2 1 10 15,-2-2 5-15,1 2 5 16,1-1 3-16,-2 1 3 15,1 0 10-15,-1-3 5 16,-1 3-7-16,2-1 4 16,-2 1-8-16,0 0-9 15,0 0-7-15,0 0 3 16,0 1-10-16,-2-1 9 16,2 0-3-16,0 3-4 15,0-3 4-15,0-3-4 16,0 3-3-16,-1 0 2 15,-2 3-5-15,-2-3 0 16,-4 4-4-16,-1 1 1 16,-2 1 5-16,-1 0-2 0,-2 2-2 15,-2 2-1-15,2 1-1 16,-4 0 0-16,-2 3 0 16,-1 1 3-16,-2-1-2 15,-1 0-1-15,1 3 6 16,-3-2-5-16,6 0 1 15,-3-1 0-15,5-1-1 16,-2 1 1-16,1-1-1 16,1 0 1-16,1-2-4 15,0 0 2-15,2-1 1 16,1 0-1-16,0-1 2 16,3-1-2-16,0 1 1 0,-1 1-1 15,2-3-1 1,1 2 1-16,-2-2-1 0,6-1 0 15,0-1-1-15,1-2 0 16,0 0 0-16,-1 1 1 16,0 0-1-16,0 2 0 15,-2 0 1-15,-1 2 0 16,3-3-1-16,0-1-1 16,2 1 0-16,-1-3 1 15,0 1 0-15,3 0 2 16,-1-2-2-16,-1 1-3 15,2-2 0-15,2 0-3 16,0 0-6-16,0 0-1 16,0 0-14-16,0 0-12 0,0 0-32 15,0 0-83-15,2 0-123 16</inkml:trace>
  <inkml:trace contextRef="#ctx0" brushRef="#br0" timeOffset="-208718.15">7791 4045 473 0,'0'-6'59'0,"0"2"15"16,0 0 10-16,-2-2-18 16,4 4-23-16,-2 0-7 15,0 2 5-15,0-1-9 16,3 2-5-16,-6-1-8 15,3 0-5-15,0 2 1 16,0 0-2-16,0-2 4 16,6 5 13-16,-3 0-12 15,7 2 1-15,-1 2-2 16,2-1-2-16,0 3-5 16,3-2 5-16,2 0-9 0,-2 2 1 15,2-1 4-15,-2-1-4 16,0 2 0-16,0-2 0 15,2 3 4-15,1-2-5 16,1 3 0-16,-2-1 1 16,2 0-4-16,0 3 3 15,0-3-1-15,-2 2-2 16,4 0 1-16,-3-2-4 16,3 1 1-16,-5-1 4 15,1 0-3-15,-2 0 2 16,3-4 2-16,-4 1 1 15,3-1-7-15,-1 0 3 16,-2 1 2-16,2 0 1 0,-4 2-4 16,5 2 4-1,-4-1-2-15,0 2-1 0,-2 0 1 16,-1 0-4-16,1-2 3 16,-2-2 1-16,-2 1-2 15,0-2 0-15,-1-1 2 16,0-2-1-16,-3 0 1 15,2-1 2-15,-2-2-5 16,-1 0 2-16,-1 0 3 16,0-1-6-16,2-1 2 15,-1-1 5-15,1 3-4 16,-1-2-1-16,1 0-2 16,-2 1-1-16,1-1 1 15,-1 1 2-15,2-2-1 0,-2 0-1 16,0 0-2-16,0 0-8 15,-2 0-10-15,2 0-21 16,-1 0-2-16,1 0-7 16,-2 2-26-16,-1 0-105 15,-4 2-411-15</inkml:trace>
  <inkml:trace contextRef="#ctx0" brushRef="#br0" timeOffset="-200760.12">17049 2582 616 0,'2'-4'61'16,"-2"-1"-35"-16,0 3 3 16,0-1-12-16,1 3-9 15,-1-1-1-15,2 1 11 16,-2 0 8-16,0 0 4 0,0 0-2 16,0 0-6-16,0-2 15 15,0 1-8-15,0-1-3 16,0-1-3-16,-2 0-6 15,1 1-4-15,1 0 2 16,-4-2-7-16,2 0 3 16,-1-1-4-16,-2 1 3 15,2 0-4-15,-5-1 0 16,4-3 4-16,-2 3-8 16,0 0 5-16,2-2 4 0,-3-1-7 15,0 3 1 1,0-2-5-16,-1 1 2 0,0 0-1 15,-3 1 5-15,0 0-6 16,0 1-1-16,-1-1 1 16,-2 2 4-16,-2-2-3 15,0 1 1-15,1 0 3 16,1 1-5-16,-1 0 0 16,3 1 0-16,-1-1 2 15,0 6-2-15,1-3 0 16,-2 0 0-16,2 0 0 15,-1 4 0-15,1-4 0 16,0 1 1-16,0 1-1 16,-2-1 1-16,1 2-1 15,1-1-1-15,-4 1 1 0,2 0 1 16,-2 2-1-16,2 0 0 16,-3 1 0-16,0-3 2 15,-1 4-5-15,4-2 4 16,0 0-1-16,-2 0 0 15,5 1-1-15,-1 0 1 16,-3-1 0-16,0 1-1 16,1 0 1-16,0 1 0 15,-1-2 0-15,5 0 0 16,-1 2-3-16,1-1 3 16,-1 0 0-16,2 2-1 15,-1-2 0-15,1 5 1 0,0-2 2 16,-1 1-2-1,1 1-1-15,-2 0 1 0,-1 1-1 16,3-1 2-16,2 0-1 16,-3-2 2-16,4 2-2 15,0-2 0-15,-1 0-3 16,3 1 3-16,-2-2 0 16,0 3 3-16,0-2-2 15,2 2-1-15,-2-2 0 16,0 1 0-16,-2 0 0 15,4 2-1-15,-1-3 1 16,2 1 1-16,-1 0-1 16,-2 0-1-16,4 2 0 15,-3-4 1-15,0 1-1 16,2 1 0-16,0 2 1 0,2-3 0 16,-1 2 0-16,0 0 0 15,1-2-1-15,1 1 1 16,1-1 0-16,-1 0 0 15,2-1-1-15,-2-2 1 16,2 3 1-16,1 1 0 16,-2-2-1-16,2 2 0 15,0 0 0-15,2 1 0 16,-1-3 0-16,0 1 1 16,-1 0-1-16,2-1 0 15,-2 1 0-15,1-1 0 16,1-1 0-16,1 0 0 0,-2-1 1 15,1 1-1 1,-2-1 1-16,3 1 0 0,-2 0-1 16,3-1 1-16,-1 4 0 15,2-3 0-15,0 0-1 16,-2 0 0-16,1-2 0 16,-1 2 0-16,1-1 2 15,1 0-2-15,-1-1 0 16,1 0 1-16,-2 0 0 15,1 0-1-15,0-1 2 16,1 0-2-16,0 2 1 16,-1 1 0-16,1-3 0 15,0 2 0-15,3-1 0 0,0 2-1 16,0-1 1-16,1-1 1 16,3 1 0-16,-1 0-1 15,0-2-1-15,-2 1-2 16,0 0 2-16,-3-1 2 15,-1-1 1-15,-1 4-3 16,2-3 0-16,0 1 1 16,-1 0-3-16,1 0 3 15,1-2-1-15,-1-1 1 16,0 1 0-16,1 0-1 16,-1-1 0-16,0 1 2 15,1-1-2-15,-1 0 0 0,2 0 0 16,-1-1-1-1,-1 0 2-15,0 1 0 0,3-2 0 16,-3 1-1-16,0-1 1 16,1 0 0-16,1-1 0 15,0-1 0-15,0 1-1 16,0-2 4-16,1 3-5 16,0-5 1-16,1 2 0 15,0 0 0-15,-1 0 0 16,1-2 0-16,1 2 1 15,-2-2-1-15,1-1 0 16,1 2 0-16,-1-3 1 16,0 2-1-16,4-1 0 15,-5 0 0-15,2 1 1 16,1-1-1-16,-5 1 0 0,2-1 0 16,-3 2 0-16,2-1 0 15,-1-2 1-15,-3 2-1 16,2 1 0-16,3-4 1 15,-3 3-1-15,2-2 0 16,-1-1 0-16,0 2 5 16,-1-2-5-16,2 0-3 15,-2 0 3-15,0 1 0 16,-2-2 3-16,3 0-6 16,0 0 3-16,-3-2 0 15,2 2 0-15,0-1 0 16,-3 3 0-16,1-4 1 0,1 1-1 15,-5 0-1 1,3 0 1-16,-2 0 0 0,-1 0 1 16,0-1-1-16,0 0 0 15,0 2 1-15,3-2-1 16,-4 0 1-16,0 1-1 16,1 0 1-16,-1-1 0 15,0 1 0-15,-1 0 5 16,1-1-4-16,-2 1-2 15,0 0 1-15,-2-1 0 16,1 0 0-16,-1 1-1 16,0-2 1-16,-1 1-2 15,0 0 2-15,-2-2-1 0,0 0 0 16,1 1 0 0,-2-3 0-16,0 3 1 0,0-2 1 15,0 0 0-15,0 1 0 16,0 1-3-16,0 2 2 15,-2 0 1-15,1 1-2 16,0 1 0-16,-1-1 0 16,0 2 1-16,0 0 3 15,0 0-4-15,1 1 1 16,-1-1-1-16,-2 2 2 16,1-2 1-16,1 1 0 15,0 1 4-15,0-1-5 0,1-1 0 16,0 3 2-16,-2-2-2 15,2-1-2-15,0 3 0 16,-2-4 4-16,-2 3-4 16,2-2 0-16,0 2 0 15,-2-2-1-15,0 2 1 16,-2 1 0-16,-1 0-1 16,-1 0-1-16,-1 3-4 15,-5 1-20-15,-2 5-10 16,-3 1-15-16,-2 5-39 15,4 4-156-15,0 2-396 16</inkml:trace>
  <inkml:trace contextRef="#ctx0" brushRef="#br0" timeOffset="-199874.68">8161 3609 593 0,'-11'-7'0'16,"2"3"-34"-16,2 2-37 15,5 7 42-15,4 3 0 16,4 1-112-16</inkml:trace>
  <inkml:trace contextRef="#ctx0" brushRef="#br0" timeOffset="-199204.43">9664 2855 326 0,'0'-5'122'0,"2"4"-111"16,-2-1-1-16,1 1-10 16,2-1-2-16,2 0-51 15,-2 2-7-15,3 0-1 16,1 2-52-16</inkml:trace>
  <inkml:trace contextRef="#ctx0" brushRef="#br0" timeOffset="-187227.95">20656 1332 454 0,'-5'-2'46'0,"1"-1"13"15,1-2 12-15,-2 2-11 16,4 0-32-16,1 3-19 16,-2-1-5-16,2 1 5 15,-1 0 5-15,-3 0-1 0,-1-2 23 16,0 2 14-16,-2 0 2 15,1-3-18-15,-1 3-3 16,5-4-14-16,-3 3-6 16,2 1-5-16,0 0-5 15,2-2 1-15,1 4 0 16,-2 1-2-16,4 2-2 16,-1-1 2-16,4 4 3 15,3 0 14-15,11 1 4 16,8-2-11-16,7-1-8 15,14-5 2-15,9 2-1 16,4-1-3-16,3 0 3 16,3-1-2-16,-3-1 0 15,-3 2 2-15,-8-1-3 0,-6 1-1 16,-5 0 1-16,-9 3-1 16,-5-3 2-16,-4 3-1 15,-2-1 0-15,-5 0-1 16,-4-1-7-16,-2 0-10 15,-4 2-6-15,-3-2-23 16,-2 0-25-16,-5 1-8 16,-9 3-98-16,-6-2-181 15</inkml:trace>
  <inkml:trace contextRef="#ctx0" brushRef="#br0" timeOffset="-186832.01">20759 1481 528 0,'-5'-1'72'0,"4"-2"-18"15,1-1 44-15,1-1-46 16,2 2-33-16,1 1 12 0,4 1-3 16,-1-1 8-16,4 1-5 15,4 1 0-15,6 0-5 16,6 1-5-16,7 1-6 16,8 1-4-16,4 0-3 15,6 2-3-15,2-1-3 16,-1 1-1-16,-2 2 1 15,-6-2-2-15,-9 1-1 16,-5 0-5-16,-11-1-10 16,-6-1-15-16,-6 1-42 15,-5 1-28-15,-6-1 14 16,-6 2-93-16</inkml:trace>
  <inkml:trace contextRef="#ctx0" brushRef="#br0" timeOffset="-184874.54">7976 3866 411 0,'0'-6'23'15,"0"2"-9"-15,1-2 8 16,1-1 7-16,0 2 1 16,0 1 5-16,1-2-2 15,-6 2 12-15,3 0 7 16,-3 0 8-16,0-1-2 15,0 2-25-15,0 0 8 16,0 3-8-16,0 0-13 0,2 0-12 16,-4 0-1-1,-3 3-7-15,0 6 7 0,-6 6 13 16,-4 5-6-16,-2 3-2 16,-1 7 3-16,-2-2-7 15,1 0 6-15,1 2-10 16,0-3 8-16,2 2-6 15,2 0 2-15,0 1 1 16,5 1-3-16,0 0 0 16,3 0 3-16,0-1-4 15,4-1 0-15,0 1 0 16,2 0-4-16,1-3 6 16,1-2 0-16,1 0-5 15,0-3 1-15,3 0 0 0,0-2 1 16,2-1 1-1,1-5-1-15,2 1-3 0,-1-2 3 16,-2-4 0-16,5 1 0 16,-4-1-2-16,-1-2 0 15,2 0-2-15,0-2 1 16,0 0 3-16,3-1-3 16,2-1 0-16,0-2 2 15,3-2 2-15,6-4-3 16,2-2 1-16,4-5-1 15,3-2 1-15,0-3-3 16,1-3 1-16,-4 0-1 16,1 0 4-16,-2-1-4 0,-1 2 0 15,1-2 2-15,-1-1-3 16,0 0 2-16,0-2-2 16,0 0 1-16,-2-2 0 15,3-1 0-15,-1-1 1 16,0-2-2-16,1 1 1 15,-4-1-1-15,-1 1 0 16,-2 1 0-16,-1 1-1 16,-3 2 1-16,-1 5 0 15,-4 0 1-15,0 6 0 16,-2 0-1-16,-3 6 1 16,-3 2 0-16,0 2-4 0,-2 1-4 15,0 2-11-15,0 2-13 16,-3-1-5-16,-1 5-13 15,-7 2-95-15,-4 1-111 16,-3 2-254-16</inkml:trace>
  <inkml:trace contextRef="#ctx0" brushRef="#br0" timeOffset="-184437.19">8199 4013 714 0,'-4'1'60'0,"3"-2"-3"16,1-3 15-16,0 3-42 15,0-1-24-15,5 0-4 16,1 2 13-16,0-3 9 15,5 1-7-15,2-2 3 16,1-2-5-16,2-2-7 16,5 0 2-16,1-2-2 15,3 0-2-15,1 0-2 16,1 2 1-16,-4 3-3 16,-1 1-2-16,-5 4 0 15,-3 4 1-15,-4 1 0 0,-2 3 2 16,-2 5 3-16,0 4 3 15,-3 3 1-15,-3 3-3 16,3 3-4-16,-6 0 0 16,1 1-2-16,-4 1-1 15,-1 3-3-15,-5-2-22 16,-3 5-35-16,-3 1-93 16,-1 1-109-16</inkml:trace>
  <inkml:trace contextRef="#ctx0" brushRef="#br0" timeOffset="-183802.5">8383 4587 476 0,'6'-11'52'15,"-2"0"16"-15,1-1 2 16,-4 4 8-16,2 1-21 15,-2 0 9-15,3 1-9 16,-2 2-14-16,0 0-7 16,0 1-7-16,-1 0 1 15,-1 1-7-15,2 2-8 0,-4 0-8 16,2 0 3-16,2 3 2 16,-2 5 22-16,1 1-18 15,1 7-7-15,-1 1 2 16,1 5-6-16,1 0-3 15,0 4 1-15,0 5-1 16,1 4-2-16,-2-1 1 16,-1 3-1-16,-1-1 0 15,-3-3 0-15,-1-1-14 16,-4-4-6-16,-1-1-14 0,-3-1-30 16,2-2-68-1,-1-1-189-15</inkml:trace>
  <inkml:trace contextRef="#ctx0" brushRef="#br0" timeOffset="-182855.27">8279 4045 737 0,'1'0'73'16,"-2"0"-22"-16,1-3 29 15,-2 3-36-15,2 0-27 16,0 0-6-16,0 0-3 16,-1 0 0-16,1 0 11 15,0 0-8-15,-3 3 2 16,-5 4 12-16,-5 8 1 0,-8 6-6 16,-8 5 0-1,-8 6-6-15,-3 4-1 0,-3 0-2 16,-2 4 5-1,2 1-10-15,-2 2-2 0,2 4 2 16,2-2-2-16,1-1-3 16,4 1-1-16,2-5 2 15,3-7-2-15,1-1 0 16,6-3 0-16,4-7-4 16,6-3-2-16,3-5-5 15,4-6-6-15,4-4 1 16,1-3-5-16,2-1-2 15,0 0-6-15,2 0-3 16,-2-1-5-16,0-2-99 16,3-3-111-16,3-4-40 0</inkml:trace>
  <inkml:trace contextRef="#ctx0" brushRef="#br0" timeOffset="-182307.44">7706 4084 736 0,'3'-2'54'0,"-3"1"17"15,0-2 11-15,-2 0-28 16,4 3-38-16,-2 1-9 16,0-1 0-16,7 2 13 15,1 2 6-15,4 2-2 16,5 4 0-16,6 2-14 15,1 4 9-15,4 1-9 16,2 3 2-16,3 4-5 16,4 4-3-16,0 1 3 15,2 6-6-15,3 2 4 0,0 0-2 16,-2 2 0-16,4 0 1 16,-6-3-3-16,-4-2 2 15,-5-2-3-15,-3-8 1 16,-6 1 1-16,-7-6-2 15,-1-4 0-15,-3-3 0 16,-3-5 0-16,-2 0 0 16,0-6 0-16,-1 1-6 15,-2-1 0-15,1-2-9 16,2-1-18-16,2 1-31 0,0-4-55 16,0 1-182-16</inkml:trace>
  <inkml:trace contextRef="#ctx0" brushRef="#br0" timeOffset="-177507.68">17799 2646 546 0,'6'-6'119'0,"-3"-4"-31"16,-3 0 12-1,2 2-25-15,-2 2-29 0,0 1-28 16,3 1-1-16,-2-1 2 15,1 3-2-15,-1 0-6 16,-1 2-2-16,0 0 0 16,0 0-5-16,0 2 0 15,-3 1-4-15,-1 5 10 16,-2 3 11-16,-5 7-4 16,-8 6-4-16,-5 9-1 15,-3 4-3-15,-5 8 1 16,-3 2 0-16,1 3-9 15,-1-2 3-15,4 1-3 16,0-3-1-16,2-3 2 16,6-4-2-16,0-5 1 0,7-4-2 15,0-6 0-15,8-7-1 16,2-8-3-16,3-1-4 16,1-5-7-16,2-2 5 15,0-1-7-15,0 0-7 16,2 0-1-16,-1-1-20 15,1-3-159-15,4-3-19 16</inkml:trace>
  <inkml:trace contextRef="#ctx0" brushRef="#br0" timeOffset="-177014.29">17507 2781 641 0,'1'-10'96'0,"-1"-1"2"15,0 1-8-15,-1 3-27 16,0 2-42-16,1 5-16 15,0 0-1-15,0 0-2 16,0 0 1-16,1 4 0 0,-1 1 3 16,1 3 14-1,1 6-8-15,1 3 8 0,3 5-10 16,3 3 0-16,1 1-2 16,4 4 1-16,2 2-4 15,2 0 0-15,0 2-4 16,1-1 2-16,2-1-2 15,-1 0 0-15,-1 0-1 16,-2-2 0-16,-1-1 0 16,-6-2-1-16,1 1 1 15,-4-6 0-15,-2-2-1 16,-1-3-1-16,-1-2 0 0,-1-7-6 16,0-1-7-16,-2-3-14 15,0-3-5-15,0 0-5 16,0 1-65-16,0-2-32 15,-4-2-186-15</inkml:trace>
  <inkml:trace contextRef="#ctx0" brushRef="#br0" timeOffset="-173331.72">18120 2850 437 0,'-1'-3'65'0,"-1"2"-11"16,2-3 7-16,0 1-25 15,0 3-3-15,2 0 0 16,-2-3 1-16,0 2 6 15,0-1 4-15,0 1-12 16,0-1 10-16,-2-3-3 16,2 3-5-16,-3-2-19 15,2 1-5-15,-2 0 8 16,0-1-3-16,-3 1-9 16,4 0 0-16,-5 2 2 0,-2-1-7 15,-3 5 1-15,-3 2 0 16,-3 0 5-16,0 5-1 15,-2 3 2-15,4-2-2 16,2 5 3-16,3-2-6 16,2 1 5-16,4 1-5 15,4 0 3-15,1-1 1 16,0 1 0-16,3-3-6 16,0 2 2-16,1-3 3 15,1-2-6-15,1 0 1 16,3-2 0-16,0-1 3 15,0-3-1-15,7 0-1 16,-1-2 1-16,3 0-1 16,3-2-1-16,0 0-1 0,-3-3 3 15,0-1-1-15,-2-1 0 16,-2-2 0-16,0-2-2 16,1-2 0-16,-2-3 0 15,1 0 2-15,1-5-2 16,-3 0 0-16,0-6 0 15,-2 1-1-15,-2 0-2 16,-7 2-5-16,-4 0-5 16,-7 7-11-16,-13 4-11 15,-13 6-27-15,-14 9-157 16,-8 3-232-16</inkml:trace>
  <inkml:trace contextRef="#ctx0" brushRef="#br0" timeOffset="-169895.91">18764 3381 556 0,'-11'-4'20'16,"3"-2"4"-16,0-3 52 16,4 2 26-16,-2 4-67 15,5-1-17-15,-2 3 9 16,3 1 10-16,0-2-5 15,3 2-15-15,-3 0 0 16,0 0-7-16,4-2-3 0,9 0-3 16,7-1 2-16,9 3 6 15,16-3-4-15,12 2-7 16,9 2 1-16,6 2-1 16,1 0-1-16,1 1 1 15,-3 1-1-15,0 0 0 16,-4-2 2-16,-4 0-2 15,-5 0 1-15,-6 0-1 16,-10-3 2-16,-6 3-1 16,-10-2-1-16,-6-1 0 15,-8 1 0-15,-8-1-1 16,-1 0-1-16,-6 0-9 16,-3 2 0-16,-7 1-41 0,-10 1-41 15,-6 2-38-15,-9 1 6 16,-2-2-24-16,-3-1-176 15</inkml:trace>
  <inkml:trace contextRef="#ctx0" brushRef="#br0" timeOffset="-169469.7">18942 3467 484 0,'-40'4'18'0,"2"-2"24"16,7-2 1-1,6 0 21-15,7 2-16 0,7-1-24 16,5-1-15-16,6 0 5 16,0 2 16-16,3 0 6 15,0 1 6-15,5 1-7 16,5-2-2-16,8 2-6 16,9-1-7-16,12 1-5 15,6-2-2-15,7 1-4 16,3-1 1-16,0 3 2 15,-3-3-6-15,-1 1 2 16,-6 2-1-16,-4-2-2 16,-5-1 7-16,-5 0-11 15,-8-2 5-15,-6 1 0 16,-7-1-2-16,-6 0-2 16,-4 0-1-16,-2 0 0 15,-1-1-1-15,0 2 0 0,0-1-2 16,0 0 0-16,0-1-4 15,-1 1-5-15,1 0-10 16,-1 0-19-16,-1 0-42 16,-2 1 6-16,-7 0-36 15,-4 2-75-15</inkml:trace>
  <inkml:trace contextRef="#ctx0" brushRef="#br0" timeOffset="-153662.72">8390 4238 244 0,'24'-14'59'15,"-1"-3"-7"-15,-1 2 18 0,-1 1-8 16,-6 2-16-16,-3 0 7 15,-3 1-15-15,-3 5-9 16,-3-1 22-16,-3 3-14 16,0-1-5-16,0 4-14 15,0-1 7-15,0 2-4 16,-2 0 5-16,2 2-19 16,-1-2-7-16,-1 0 2 15,-1 4 4-15,-4 4 0 16,-8 3 12-16,1 4-6 15,-6 7 9-15,-3 2 7 16,-1 4-9-16,-3 4-5 16,-4 5-5-16,-5 3 3 0,-5 5-4 15,-3-2-1 1,-2-1 2-16,-91 77 3 0,117-103-4 16,-1 1-3-16,4 0 5 15,-3-3-1-15,-14 15-9 16,5-5 7-16,6-6-6 15,6-5-1-15,6-2 0 16,2-8 3-16,7-1 0 16,2-2-3-16,0 0 0 15,0-2-1-15,0 1 0 16,0 1-6-16,0-2-12 16,2 2-8-16,-2 0-59 0,4-3-36 15,1 0-84-15,3-6-235 16</inkml:trace>
  <inkml:trace contextRef="#ctx0" brushRef="#br0" timeOffset="-152946.68">7877 3998 499 0,'-4'-9'7'16,"-2"-1"19"-16,-3-2 31 16,2 3 9-16,3 1-6 15,1 1-13-15,0 3-1 16,3 2-6-16,-1 0-19 0,2 2-13 16,-2 0-8-1,1 2-3-15,0 0 3 0,0 7 12 16,-2 2 16-16,2 3-15 15,0 5 1-15,3 2 5 16,5 1-8-16,3 2 1 16,5 2-3-16,3-1-5 15,2 2 1-15,3-1-4 16,1 2 6-16,-1-2-6 16,-3 3 2-16,0-3 4 15,-3 3-3-15,-3 0 0 16,-1-2-1-16,0 0 1 15,2 1-2-15,-2-3 2 16,6-1-2-16,-1-1 0 16,0-1-1-16,-1-3 1 0,-2-2-1 15,1 0-1 1,-5-2 3-16,-3 1-2 0,4-2 0 16,-7 0 1-16,2 0 2 15,-5-1-4-15,4-1 3 16,-4-4-1-16,-2 1-1 15,1-5-1-15,-1 0 0 16,1-3 1-16,-2 1 0 16,0-2-1-16,0 0-3 15,0 0-2-15,0 1-18 16,0 4-33-16,0 6-174 16</inkml:trace>
  <inkml:trace contextRef="#ctx0" brushRef="#br0" timeOffset="-125909.74">13535 2907 505 0,'-8'-7'19'0,"1"-1"77"15,2-1 1-15,1-3-10 16,1 4-39-16,2 1 15 15,1 3-23-15,0 2-16 16,1 1-9-16,-1 1-6 16,0 0-4-16,0 0-1 15,0 1-3-15,-1 1 0 16,1 1 0-16,0 4 2 16,0 2 3-16,0 5-1 15,0 3 1-15,4 3-1 16,2 0-3-16,0-2 1 15,1-1-1-15,5-2-1 16,-4-2 0-16,-1-3 0 16,-1-2 0-16,-3-3 0 0,0-2 4 15,0 0-4-15,-1-3 4 16,0 1 3-16,0-1 3 16,1-1 9-16,2-2 4 15,4-3-20-15,7-4 8 16,5-5-10-16,6-7 0 15,4-3 4-15,6-7-2 16,4-6-4-16,2-6 1 16,8 1-1-16,2-4-1 15,2 0 1-15,-4 5 0 16,-3 6-3-16,-12 11 2 16,-10 7-31-16,-5 8-36 15,-7 10-8-15,-5 11-63 0,-2 9-56 16</inkml:trace>
  <inkml:trace contextRef="#ctx0" brushRef="#br0" timeOffset="-117266.81">8474 4059 332 0,'9'-11'26'16,"-2"1"49"-16,-2 0-18 15,-5-2-18-15,3 2-5 16,-3 2-5-16,0 2-9 0,0 1 0 16,0 2 2-1,0 0-4-15,-3 3-11 0,3 0 2 16,0 0-8-16,-3 3 8 15,-3 2-9-15,-6 5 6 16,-4 5-1-16,-5 3 3 16,-3 5 4-16,-2 1-3 15,-2 2-2-15,0-1-4 16,-2 3 1-16,-3 2-3 16,-3 0 4-16,-2 4-4 15,0-2 1-15,-1 0-2 16,2-1 2-16,-2-1 2 0,5-2-4 15,1-4 0-15,5-3 1 16,3-4 0-16,8-3-1 16,2-3 0-16,6-5 2 15,5-3-2-15,1 0 6 16,1-3 4-16,4-1 0 16,-1 1-3-16,-1-2-7 15,2 1-12-15,-2-2-38 16,0 1-27-16,1-4-19 15,2 0-74-15</inkml:trace>
  <inkml:trace contextRef="#ctx0" brushRef="#br0" timeOffset="-116702.81">7883 4070 350 0,'-2'-8'73'16,"-2"-2"15"-16,-2 3-28 15,-1-3 7-15,-2 5-18 0,1 0-13 16,4 3-23-16,1 0-13 16,1 4-3-16,1 3 2 15,1 1 1-15,0 5 1 16,0 1 2-16,3 2 0 16,1 3 5-16,1 1-3 15,6 0 1-15,0 1 2 16,-1-2-4-16,4 3 1 15,2 0 0-15,1 1 1 16,-2-1 1-16,4 2-3 16,-2-1 0-16,2 0 3 15,-1 2-2-15,0 1-2 16,0-2 3-16,0 2-4 16,0-1 1-16,-3-1-2 0,1-2 1 15,-3 0-2-15,-1-3 1 16,-4-3-1-1,1-3 1-15,-5-2-1 0,0-5 1 16,-2 0-1-16,-1-1 0 16,1 0-1-16,-2-1-9 15,0 5-56-15,3 3-61 16,-3 5-169-16</inkml:trace>
  <inkml:trace contextRef="#ctx0" brushRef="#br0" timeOffset="-113936.34">11521 2863 263 0,'-6'-1'42'0,"0"-2"-22"16,2 1-11-16,1 1 5 15,0 1-14-15,1-1 1 16,2 1 0-16,0 0 12 16,0 0 50-16,-2-2-35 15,0 2 1-15,-3 0-14 16,-1 0-10-16,-4-1 1 15,3 1-2-15,1 0 1 16,-1 0 3-16,4 0 3 16,0 0 10-16,-1 0 6 15,1 0-2-15,2 0-4 16,-2-2-3-16,0 2 16 16,0-1 8-16,3-1-9 0,-2 1-11 15,0 1 1-15,2-2-3 16,2 0-5-16,-2 2-1 15,2-3 10-15,-1 0-20 16,4-1-4-16,4-3 2 16,4-2-2-16,4-1 2 15,6 0-2-15,1-4 3 16,1 3-3-16,1 2 0 16,-5-1 4-16,0 1-4 15,-2 1 1-15,-1 0-1 16,1 2 0-16,1-1 1 15,1 3-1-15,1-1 1 0,3 2-1 16,1-2 0 0,0 4 0-16,2-1-1 0,-2 2 3 15,1 0-3-15,2 0 2 16,-4 0-1-16,0 2 1 16,-1-1-1-16,-3 1 2 15,-2 1-1-15,0-1-1 16,-2 0 2-16,-2 1-2 15,-3 0 0-15,-2-1 0 16,1 3 1-16,-1 0-1 16,-1 1 1-16,2 2-1 15,1 0 3-15,-3 1-4 16,2 2 2-16,0 0-2 16,-2 0-1-16,1-1 2 15,-4 1 0-15,2-1-1 0,-2 1 1 16,-1-2 1-16,2 1-1 15,-3 0-1-15,-2 0 1 16,1 1 3-16,-3 0-2 16,0 3 1-16,0-2 2 15,-3 2-3-15,1-1-1 16,-2 1 2-16,-1-2 2 16,-1 1 0-16,2-2-3 15,-1 0-1-15,-1-1 7 16,2 0-4-16,-2 0 0 0,-3-2-1 15,0 2 2-15,1-1 1 16,-3 2 1-16,0 0-6 16,-1 1 6-16,-3 1-5 15,2-2 1-15,-3-1-1 16,2 2 2-16,-1-3-1 16,2 0-1-16,-2 0 1 15,1-2 0-15,-2 2-2 16,1-2 3-16,0 0-1 15,2-1 3-15,-2-1-1 16,1-1-3-16,0 1 0 16,-2-3 2-16,-3 3-2 15,0-2 1-15,-5-1-1 16,-1 2 2-16,-1-1 0 16,-1 1-2-16,2 0-1 0,2-2 4 15,1-1-4-15,3 1 0 16,-1-2 0-16,2 0 0 15,0 1 1-15,1-1-1 16,-1 0 0-16,1 0 1 16,1 2 0-16,1-2-2 15,0-2 1-15,2 2 0 16,0 0 2-16,2-1-2 16,2-1 0-16,1 2 0 15,1-1 0-15,3-1 0 16,-1 2 0-16,4 0 0 15,-3 0 0-15,3 0-1 16,-2-2-5-16,1 0-5 16,-3 2-8-16,0-1-6 0,1 1-43 15,1 0 11-15,-2 0 10 16,-1 1-35-16,-1 1-21 16,1 0-62-16</inkml:trace>
  <inkml:trace contextRef="#ctx0" brushRef="#br0" timeOffset="-113180.2">11651 3101 394 0,'2'-3'63'0,"-2"1"31"16,0-3-67-16,1 3 29 16,-1 0-14-16,0-1-16 15,0 3 7-15,0 0-9 16,0 0-11-16,0 0-2 0,-1 0 0 15,1 0 2-15,-2 0 6 16,2 0-9-16,-1 0-1 16,1 0-6-16,0 0 1 15,-2 0-3-15,-2 3-1 16,-4-1-1-16,-3 3 1 16,0 1 0-16,-3 3 3 15,1-1-3-15,-1 2 0 16,0 0 4-16,-2-1-3 15,3 1 0-15,1-1 2 16,-2-1-3-16,3-1 0 16,3 1 0-16,-1-4 1 15,1 2 4-15,0-2-5 0,3-1 0 16,-2-1 3 0,0 1-4-16,4-1 1 0,-8 5 0 15,11-7-1-15,0 0 0 16,0 3 1-16,-2-1 0 15,1 3-2-15,1-2 4 16,0 3-1-16,0 0-1 16,3-1 5-16,2 2-1 15,-2 0-4-15,6 1 6 16,1-2 2-16,-1 2-2 16,2 1-1-16,2-2-5 15,1 1 4-15,0 0-3 16,0 2 1-16,2-2-1 15,-1 2-1-15,0 0 0 0,0-4 2 16,0 0-1 0,0-1-1-16,1 0 3 0,-1-1-3 15,0-1-6-15,1 0-40 16,1-1-18-16,-2 3-27 16,-1-1-30-16,0 1-40 15</inkml:trace>
  <inkml:trace contextRef="#ctx0" brushRef="#br0" timeOffset="-112022.77">12458 3294 386 0,'-2'-6'76'0,"-1"0"-17"15,2-1 4-15,-2 4 8 16,3-1-53-16,-3 2 9 16,3-1 9-16,-1 0-19 0,-1 2 27 15,1-2-32 1,-2 1 17-16,1 0-8 0,-2 1 5 15,0-1-13-15,2 2 3 16,-2 0-7-16,0 0-8 16,1 3 0-16,-1 0-1 15,-2 1 5-15,-2 3-4 16,-1-1 2-16,1 2 3 16,-2 0-4-16,3 0 0 15,-2 0 3-15,2 1 1 16,1-1-3-16,0-1-1 15,-1 0-2-15,4 2 4 0,-1-1 0 16,0 0-4 0,4-1 2-16,0 0-2 0,0-1 0 15,0-2-1-15,3 0 1 16,0 0 3-16,1-1 4 16,-1 0-4-16,2 0 0 15,-1 1 6-15,2-1-9 16,0-1 3-16,1 1-1 15,1-2 2-15,-1 2-2 16,0-1 1-16,1-1-2 16,0 1 1-16,-2-2-2 15,0 0 2-15,0 1-2 16,-2-1 2-16,5-1-1 0,-3-1-1 16,2 1 1-1,-1-1 0-15,0-1 0 0,2 2-1 16,-1-2 2-16,1-2-2 15,0 0 0-15,1 0 1 16,-1-1-1-16,0 1 2 16,-1-2-2-16,-1 0 0 15,2-2 0-15,-5 3 0 16,2-4 2-16,-1 3 4 16,-4 0-6-16,1 1 0 15,0-2 1-15,-2 1 0 16,-2-1 0-16,0 0-1 0,1 0 0 15,-2 2 1 1,-3-3 1-16,1 1-2 0,-3 0 0 16,-3 2 0-16,-1 1-1 15,-3 0-1-15,-1 4 2 16,-5 0-5-16,-1 1 4 16,2 1-8-16,0 2-8 15,2 2-34-15,-2 3-34 16,2 1-45-16,1 3-56 15</inkml:trace>
  <inkml:trace contextRef="#ctx0" brushRef="#br0" timeOffset="-46676.84">5494 3717 378 0,'0'-4'124'0,"0"1"-115"15,0 1 27-15,0-2-5 0,0 1-13 16,4 2 20-16,-4 1-6 16,0-1-2-16,3 1 8 15,-3 0-16-15,-3 0-2 16,3 0-6-16,0 0 0 16,0 0-4-16,0 0 1 15,0 0-1-15,3 0 0 16,-3-3-9-16,0 3 4 15,0 3-5-15,1-2 2 16,3 0-2-16,0 2 11 16,4 0-4-16,2 0-2 15,-1 0 0-15,2 2-4 16,-1-2 8-16,-3 0-3 16,2 0 1-16,-1 0 0 0,4 2 3 15,-4-1-6-15,5-1 4 16,-2 1 1-16,2 0-9 15,-2 1 8-15,1-1-4 16,-2 1-1-16,3 2-1 16,-4-1 0-16,1 1-1 15,2 0 0-15,-3 0 0 16,2 2 1-16,0 1-2 16,0 0 2-16,-2 1-1 15,3 0-1-15,-3 0 5 16,1-1-1-16,2 0-2 15,-3-1 0-15,4 1-1 16,-4-3-1-16,0 1-1 16,-1-2 1-16,-1-1 0 15,-2 0 2-15,-2-1-2 0,3-1 0 16,-2 1 6-16,1 0-6 16,1 1 0-16,1-2 1 15,-1 2-1-15,5-1 4 16,-3 1 3-16,1 0-7 15,-1 1 1-15,5 0 2 16,-5-1-2-16,5 2 3 16,-1 0-4-16,0 0 6 15,3 0-6-15,-3 1 2 16,0-3-1-16,2-1 1 16,-4-1 3-16,3 2-4 0,-4-5 0 15,-3 3 6-15,3 0 0 16,19 0-1-16,-22-3 0 15,-3 0-3-15,3 1 1 16,0-1-1-16,5 2 1 16,3-2-2-16,-3 1 3 15,7-1-2-15,-5-1-2 16,2 1 3-16,-1-2-1 16,-1 2-2-16,-1-1 2 15,0 0 1-15,0-1-2 16,1 1 2-16,2-1 0 15,3-1-1-15,3-2-2 0,2-1 4 16,3 0-5 0,2 1 0-16,-2 1 0 0,1-2 0 15,-5 2 0-15,-3-1 0 16,-4 3 1-16,2-2 0 16,-2 0-1-16,-1 1 1 15,2-1-1-15,0-2 1 16,-1 1 1-16,0-1-2 15,1 2 1-15,2-1 0 16,0-3-1-16,1 3 2 16,5-2-2-16,-2 2 1 15,1-4 0-15,-2 2-1 0,3 2 0 16,-6-2 1 0,0 1-1-16,1-1 1 0,-4 4-1 15,1 0 1-15,-2 0-1 16,0 0 1-16,0 1-1 15,1-1 0-15,-2 1 1 16,1-1 0-16,2 0-2 16,-1 2 2-16,1-2-1 15,2-1 1-15,-1 0-1 16,-2 1 0-16,3-1-1 16,-1-1 2-16,0 3-1 15,-1-2 0-15,1 1 1 16,-1-1-1-16,-1 1 0 15,0 0 1-15,-3 0-1 16,0-1 0-16,0 4 0 16,1-3 0-16,-4 2 1 0,5-2-1 15,-1 0 0-15,-1 1 0 16,1-3 0-16,-1 2 2 16,-1 0-2-16,2 0 0 15,-2 0 0-15,2-2 0 16,-3 2 0-16,0-1 0 15,1 2 0-15,-3-1 0 16,1 0 0-16,0 2 0 16,1-2 0-16,2 1 1 15,0-3-1-15,1 3 0 16,1-4 0-16,1 2 0 0,-2 0 1 16,2 0-1-16,-1-1 0 15,2 0-1-15,-1 2 1 16,0-3 1-1,1 1 1-15,2 0-4 0,-3 1 0 16,1-1 2-16,-2-1 0 16,-2 1 2-16,0 1-1 15,-1 0-1-15,-2 0 1 16,2-2-2-16,-2 2-1 16,-2-2 1-16,2 1 2 15,2 0-2-15,-2 1 2 16,3-1-1-16,-3-4 0 15,4 3-1-15,-5-2 1 0,6 2 1 16,-5-1-1-16,-2 1 0 16,1 2 0-16,-2-2 2 15,0 2-1-15,-3 1-2 16,0 2 1-16,0-3 0 16,2 0 0-16,-2-1 0 15,0 0 0-15,5-2 1 16,-2 1-1-16,-1 1 0 15,-2 0 0-15,0 2 1 16,-1 0-1-16,-1 3 1 16,1-3-3-16,-2 2 2 15,0 1-6-15,0 0-21 16,0 0-7-16,0 0-32 16,-2 1-148-16,-4 5 59 0,-3 3-245 15</inkml:trace>
  <inkml:trace contextRef="#ctx0" brushRef="#br0" timeOffset="-45724.57">6836 3842 501 0,'6'-4'91'16,"-3"-2"21"-16,-1-1-56 15,2 2 6-15,-1-1-25 16,0 0 5-16,0 3-11 16,0-2 8-16,0-1-13 15,-3 3 0-15,1-4-3 16,-1 2 0-16,2 0 2 16,-4-2-1-16,2 3-9 15,0 0 0-15,-1 1-6 16,1 1 1-16,0 0-3 15,-2 2-6-15,2 0 2 0,0 0-6 16,-1 0 1-16,-2 2 1 16,2 0 0-16,-5 2 2 15,-3 7 2-15,-6-1-1 16,-3 5-1-16,-6 3 1 16,3 0-1-16,0 2-1 15,-1 0 1-15,-2 0-1 16,1 2 0-16,4-2 0 15,0-4 2-15,1 1-1 16,0-3-1-16,3-2 0 16,0-2 1-16,3-1-2 15,3-4 2-15,3-1-1 16,2 0 0-16,2-1 0 16,2-3 0-16,2 2 0 0,-2-1-4 15,0-1 4-15,0 0 0 16,0 0-2-16,0 0 2 15,1 1-5-15,1-1 5 16,4 3 0-16,4 4 3 16,2 1-5-16,6 4 2 15,-3 1 0-15,6 4 0 16,-5 1 1-16,2-1 0 16,-4 2 1-16,-1-5-2 15,-4 0-1-15,1-5 1 16,1-1-1-16,-1-4-2 15,1-2-7-15,1-2-4 16,-3 0-13-16,0 0-19 16,-1 0-34-16,-5-1-117 15,-3 0-271-15</inkml:trace>
  <inkml:trace contextRef="#ctx0" brushRef="#br0" timeOffset="-44802.54">6676 4322 690 0,'0'-3'75'0,"-1"0"-6"16,0 0-3-16,-2-2-34 16,3 3-28-16,0 2-1 15,0 0 6-15,0 0 14 0,0 0 7 16,0 0 5-16,0 0-13 16,0 0-3-16,-2 0-5 15,2 2-5-15,0 1 1 16,-1 2 8-16,-2 4-7 15,1 4-4-15,-1 1-5 16,-1 0 0-16,2-1 0 16,-1 0-2-16,3 0 1 15,-5-1-1-15,5 2 0 16,0-2-5-16,0 3-36 0,0 0-17 16,0-1-99-16,0 2-140 15</inkml:trace>
  <inkml:trace contextRef="#ctx0" brushRef="#br0" timeOffset="-43166.21">6747 4353 599 0,'0'-1'87'0,"0"-4"-4"16,-2 0-15-16,-1 5-46 0,3-1-13 16,0 1-4-16,-4 1 4 15,2 2 1-15,1-2 7 16,-1-1 4-16,1 1 9 16,-1-1-9-16,2 0 1 15,0 2-1-15,0-2-6 16,0 0-3-16,0 0 6 15,0 1-3-15,-1 2-5 16,-2 1 1-16,-2 0 4 16,1 3-5-16,-2 2 0 15,-1 0 2-15,2 0-9 16,-3 3 1-16,2 1-4 16,-1 1 2-16,3 2-2 0,-2 1 6 15,1 2-6-15,2-2 0 16,0 0 3-16,0-3-3 15,0-2 1-15,3-1 0 16,0-1-1-16,0-4 0 16,0 0 0-16,0-1-4 15,0-3-1-15,3-1-11 16,-3-1-1-16,2 2-18 16,-2-2-2-16,1 0-52 15,1 1-47-15,2-1-107 16</inkml:trace>
  <inkml:trace contextRef="#ctx0" brushRef="#br0" timeOffset="12668.1">1273 6920 694 0,'0'-4'97'0,"-2"0"-10"15,1 1-13-15,-1 0-45 16,2 3-6-16,0-2-2 15,0 2-7-15,0-1 10 16,0 1-2-16,0 0 3 16,0 0 2-16,2 0-1 15,-4 0 2-15,1 0 0 0,1 1-5 16,-2-1-7 0,1 0-9-16,-2 3-7 0,-3 2 5 15,-4 7-1-15,-1 8-2 16,-4 6 3-16,-6 10-3 15,2 5 1-15,-1 2-3 16,1 1 0-16,-2-1 2 16,1-5-2-16,0-4 1 15,-1-6-2-15,4-6 1 16,0-5 0-16,6-8 3 16,3-2-2-16,3-11-1 15,3-2-3-15,2-8-3 16,2-5 6-16,5-3 2 15,2-4 0-15,5 4-2 0,0 2-1 16,-4 3 1-16,6 5 0 16,-6 3-2-16,-2 5-2 15,3 3 2-15,0 4-1 16,4 3 3-16,-3 4 1 16,3 2-1-16,3 1 0 15,1 2 0-15,-4-2-5 16,6-1-9-16,-6 0-8 15,3-4-3-15,-3-1 2 16,1 0-5-16,-5-4-9 16,-1-1-15-16,-4-3-20 15,1-5-114-15,-5-1-40 16,4-5-141-16</inkml:trace>
  <inkml:trace contextRef="#ctx0" brushRef="#br0" timeOffset="12947.06">1353 7020 649 0,'-12'-7'144'15,"5"-2"-22"-15,-2 1-28 16,0 1-45-16,6 0-7 16,-2 3-10-16,1 3-14 15,5-1-4-15,2 2-11 16,-6 2-3-16,3 3 0 0,0 7 10 15,-1 7-1-15,0 10-4 16,-2 7-3-16,-2 3 0 16,2 4-2-1,-3-4-9-15,1 2-18 0,-1-2-20 16,-1 0-21-16,0-4-63 16,1-2-136-16,-4-5-252 15</inkml:trace>
  <inkml:trace contextRef="#ctx0" brushRef="#br0" timeOffset="15081.71">2362 6803 594 0,'0'-9'96'0,"-3"-1"9"15,1 0 8-15,-1 0-36 16,-3 3-25-16,4 4-15 16,-2-1-10-16,-2 4-11 15,-1 4-6-15,-4 5 6 16,-5 8 2-16,-1 6-8 15,-5 6-1-15,3 8 0 16,2 3-7-16,1 4 0 16,4-1 0-16,9-1-2 15,1-2-7-15,7-6-11 16,4-7-11-16,6-9 4 16,3-9-17-16,7-5-5 15,5-13-56-15,3-8-36 0,3-7 8 16,-1-7 71-16,-5-4 46 15,-3-1 14-15,-5 2 44 16,-4 3-12-16,-5 3 50 16,-3 6-9-16,0 5 10 15,-7 4-14-15,-3 6-20 16,0 2-9-16,0 3-12 16,-3 2-6-16,3 0-9 15,0 2-2-15,0-2-2 16,-3 5 7-16,0-1-3 0,-3 1-2 15,2 2-2 1,0-1-4-16,2-2 1 0,0-1-2 16,2-3-3-1,0 0 2-15,0 0-2 0,0 0-1 16,0 0 1-16,0 0-1 16,2 0 0-16,-2 0 0 15,0 0 0-15,0 0 2 16,0-3-2-16,0 3 0 15,0 0 1-15,1 0-1 16,-1 0 0-16,0 0 1 16,0 0 0-16,1-2-1 0,-1 2 1 15,0-1 0 1,-1 1-1-16,1 0 2 16,-1 0-2-16,1 0 0 0,1 1 1 15,-1-1 5-15,-1 2-4 16,2-2 1-16,-2 0-1 15,-1 0 4-15,2-2-5 16,0 2-1-16,0 0 1 16,0 0-2-16,2 2 1 15,-2-2 0-15,0 0 0 16,0 0 0-16,0 0 0 16,-2 3 0-16,2-3 1 15,-1 0-1-15,1 0 2 16,0 0-3-16,0 0 1 15,0 0 0-15,0 0 0 0,0 5-1 16,0 2 2-16,-2 3 1 16,2 4-1-16,0 3 4 15,0 2-5-15,2 3 1 16,-1 0 0-16,2 2 1 16,2 0-2-16,-1-2 0 15,6 0-1-15,-2-8 1 16,1-2 0-16,3-2 0 15,0-5 1-15,-1-3 1 16,6-2-2-16,1 0 0 16,-3-3-2-16,3 0 1 15,-2-1 0-15,-4-3 0 0,0 1 0 16,-1-2 1-16,0-4-1 16,-3-3-2-1,6-3-5-15,-3-4 7 0,0-1 0 16,-1 0-2-16,-4-1 2 15,-3-4 0-15,-3 3 0 16,-3 2-2-16,-3-1 1 16,-7 5-7-16,-2 5 0 15,-6 4-3-15,-6 7-11 16,-4 10 3-16,-2 9-13 16,-3 4-22-16,5 7-19 15,2 0-118-15,9 2-14 16</inkml:trace>
  <inkml:trace contextRef="#ctx0" brushRef="#br0" timeOffset="16192.39">2986 6875 491 0,'-6'-2'450'15,"-5"1"-425"-15,0-2-3 16,0-1 13-16,3 4-13 16,1 7 7-16,6 6-15 0,-2 5-5 15,2 7-4-15,2 6-3 16,1 2-1-16,2-2 0 16,1 0 0-16,-1-3-1 15,2-4 1-15,-6-4-1 16,3-3-3-16,-6-7 0 15,3-2 3-15,-2-6 0 16,1 0 0-16,-4-6-4 16,4-4 2-16,1-6-5 15,3-8 7-15,6-9-6 16,3-2 10-16,9-6-4 16,4 0 1-16,5 2 4 15,6 2-5-15,0 2 3 16,6 4-1-16,1 3-1 15,-3 5 2-15,-4 6-3 0,-2 5 0 16,-8 5-3-16,-4 10 3 16,-6 3-1-16,-5 6 1 15,-4 7 3-15,-3 5-1 16,-2 2 2-16,-4 6 7 16,-2 2-10-16,-5 5 3 15,0-5-1-15,-1-1-2 16,2-5-1-16,4-10 0 15,4-6 1-15,4-6 1 16,6-8 3-16,12-11-2 16,3-5-3-16,11-9-6 15,6-6 6-15,4-7-6 16,0-2-2-16,-3-2 3 16,-4 0 3-16,-9 3-2 0,-8 2 0 15,-7 7 4-15,-6 6 1 16,-9 6 4-16,0 7-2 15,0 8-3-15,-7 3-1 16,1 11 1-16,-4 5 0 16,0 4 0-16,-3 8 0 15,6 2 0-15,2 1 0 16,3-5 0-16,4 3 0 16,1-4-2-16,1-1 2 15,4-5 1-15,2 0-1 16,-1-6 0-16,2 1-1 15,2-1 2-15,-1-2 1 16,0-2-1-16,0-1-1 0,-3 1 0 16,-3-3-2-16,-3 4 2 15,-10 1 1-15,-3 0-1 16,-7 3-7-16,-7 3-11 16,1-2-10-16,1-6-1 15,10-4-2-15,5-8-133 16,8-7 28-16,11-11 90 15,6-8 22-15,9-9-1 16,4-4 24-16,8-3 1 16,-2 1 12-16,0 2 29 15,-1 5 28-15,-3 2 13 0,-6 3-13 16,-9 6-11 0,-2 4-11-16,-7 9-17 0,-4 2-9 15,-1 6-7-15,-1 4-14 16,-3 2 0-16,2 6 22 15,-4 7-3-15,-1 8-9 16,3 10-5-16,-4 3-3 16,2 3 1-16,4 0-3 15,2-1-3-15,5-4-16 16,4-4-19-16,4-10-33 16,5-6-127-16,5-10-132 15</inkml:trace>
  <inkml:trace contextRef="#ctx0" brushRef="#br0" timeOffset="16545.64">4366 6718 762 0,'12'-34'152'0,"-6"7"-72"15,0 8-38-15,-6 5-6 16,-3 7-20-16,3 5 0 16,-3 8 15-16,3 9-18 15,-3 9-4-15,0 7-4 16,0 7 0-16,1 0-1 15,2 5-1-15,2-4-2 16,1-2 0-16,0-1 0 16,3-5-1-16,-1-6 0 15,-4-8-1-15,1-8 0 16,-4-2 0-16,1-7 0 0,-4-2-2 16,-1-5-4-1,0-3 4-15,-2-7 1 0,4-5 0 16,6-2 1-16,4-1-4 15,7-1 1-15,4 1-13 16,5 4-5-16,2-1-11 16,1 5-6-16,0 3-19 15,-2 2-58-15,-1 5-84 16,-4 4-84-16</inkml:trace>
  <inkml:trace contextRef="#ctx0" brushRef="#br0" timeOffset="16751.66">4011 6929 921 0,'-18'7'45'0,"11"-7"-22"15,7-7-6-15,9-3-11 16,12-2-6-16,11-3 0 15,6-2-50-15,15 0-118 16,2-3-142-16</inkml:trace>
  <inkml:trace contextRef="#ctx0" brushRef="#br0" timeOffset="17175.04">4709 6760 607 0,'-7'9'219'0,"-2"-4"-165"16,0-2 12-16,3-3-20 16,0 0-23-16,0 5 5 15,6 3-12-15,-3 5-8 16,3 4 4-16,0 4-7 16,3 1-2-16,-1 3-2 15,4-4-1-15,-1-1 2 16,0-1-2-16,0-2 0 15,-1-4 0-15,0-4 0 0,-1-2-1 16,0-6 1-16,3-4 5 16,6-5-5-16,0-6 0 15,4-6 0-15,1-1 0 16,2-4-4-16,-1-4-3 16,2-1-6-16,-1-1 0 15,-1 3 1-15,-2 4-7 16,-3 7-20-16,-2 9 5 15,-3 8 20-15,-5 8 12 16,-3 9-24-16,0 5-12 16,0 7 34-16,0 0-32 15,4 4-41-15,3-1-46 16,4-3 33-16,6-4-109 16</inkml:trace>
  <inkml:trace contextRef="#ctx0" brushRef="#br0" timeOffset="17416.96">5207 6859 634 0,'11'-31'92'0,"-2"0"-8"16,-11 0 4-16,-5 5-8 15,1 6-28-15,3 7-13 16,-3 5-31-16,0 11-5 16,-6 8 2-16,-3 9 1 15,-1 10-6-15,1 10 1 16,-4 3 1-16,9 3-2 0,6 0-5 15,2-2 1 1,5-5-15-16,5-6 1 0,7-9-31 16,5-10-58-16,10-10-23 15,5-11-68-15,8-12-119 16</inkml:trace>
  <inkml:trace contextRef="#ctx0" brushRef="#br0" timeOffset="17617.36">5442 6845 538 0,'16'-52'105'16,"-4"4"48"-16,-6 7-23 15,-3 10-45-15,-3 10-35 16,0 9-27-16,-2 7-22 16,2 6 0-16,0 6 7 15,0 10 1-15,2 7-8 0,1 8 2 16,0 6 1-16,1-1-4 16,1 4-3-16,5-7-2 15,-4 0-5-15,3-5-25 16,3-5-12-16,-1-10-44 15,6-3-138-15,1-11-134 16</inkml:trace>
  <inkml:trace contextRef="#ctx0" brushRef="#br0" timeOffset="17770.94">5494 6850 810 0,'-33'5'76'0,"9"-4"-57"15,8-1-4-15,11-3-6 0,8 3 6 16,12-1-15-16,15-1-28 16,13-3-218-16</inkml:trace>
  <inkml:trace contextRef="#ctx0" brushRef="#br0" timeOffset="18038.12">6399 6695 977 0,'-7'-5'22'15,"2"2"-1"-15,-8-5 38 16,7 3-20-16,3 2-15 0,3 3-23 16,0 2-1-1,3 4 2-15,0 8-2 0,4 3 0 16,-4 6-3-16,0 6-5 15,-2 0-10-15,-3 4 0 16,0-1-11-16,-5 1-13 16,-4-2-63-16,-1-1-46 15,-1-3-52-15,0-8-179 16</inkml:trace>
  <inkml:trace contextRef="#ctx0" brushRef="#br0" timeOffset="18390.05">6380 6841 729 0,'10'-31'100'16,"-1"4"7"-16,0 3-30 0,-3 5-20 16,-3 6-11-16,5 6-20 15,-2 0-21-15,4 9-1 16,-1 4 2-16,0 6-5 16,4 7 2-16,-1 6 3 15,-1 1-4-15,0 3-2 16,2 0 1-16,-2 2 0 15,-2-4 0-15,2-1-1 16,-1-1 0-16,-1-4 3 16,-2-6-3-16,0-6 3 15,-3-6 1-15,3-7-1 16,1-7-3-16,1-8 0 0,4-6 0 16,-1-5 0-16,-2-4-4 15,3-3-1-15,-4-3-5 16,-1-1-5-16,1-1-5 15,-3 3-13-15,-1 8-10 16,1 9-37-16,-3 8-205 16,0 11 62-16</inkml:trace>
  <inkml:trace contextRef="#ctx0" brushRef="#br0" timeOffset="18674.89">6932 6750 861 0,'-5'-10'66'15,"2"-3"-21"-15,3 1 14 16,-3 1-17-16,2 3-14 16,2 5-28-16,2 4 2 15,0 7-2-15,0 5 1 16,2 10 1-16,-3 6-2 15,2 7 1-15,-3 5-1 16,-1-2-3-16,0 2-11 16,-1 0-7-16,-4-3-6 15,1-3-44-15,-1-3-59 16,-2-10-39-16,1-5-104 0</inkml:trace>
  <inkml:trace contextRef="#ctx0" brushRef="#br0" timeOffset="18887.04">6933 6832 851 0,'2'-18'62'0,"-2"1"19"16,1-1-29-16,4-1-21 16,1 2-2-16,7 3-16 15,4 0-12-15,9 3-1 16,6 2-9-16,2 1-24 0,4 3-16 15,-2 2-37-15,-3 3-94 16,-8 3-39-16,-8 1-177 16</inkml:trace>
  <inkml:trace contextRef="#ctx0" brushRef="#br0" timeOffset="19068.58">7003 6895 350 0,'-26'14'452'16,"7"-6"-366"-16,5-5 0 16,6-3-25-16,5-1-23 0,7-2-29 15,10-2-9-15,7 0-16 16,12-2-44 0,7-3-107-16,3-1-72 0</inkml:trace>
  <inkml:trace contextRef="#ctx0" brushRef="#br0" timeOffset="19605.71">7479 6770 767 0,'-18'-1'96'16,"3"-4"-46"-16,2 1 4 15,7 1-4-15,1 0-28 0,1 6-10 16,2 0 3-16,-2 4-2 16,-2 6-5-16,-1 4 0 15,4 3-1-15,-2 5-3 16,2 2 5-16,1 1-6 16,2 2 0-16,-1 0-2 15,1-3-1-15,0 0 1 16,0-7-1-16,0-3 0 15,0-6-3-15,0-3-1 16,-2-4-5-16,-1-4 7 16,-2-7-15-16,-1-7 2 15,4-5 10-15,1-12 1 16,4-5 4-16,7-4 0 0,2-4 2 16,3 0 0-16,1 2 6 15,4 2 9-15,-4 9 0 16,0 4-3-16,-2 10-12 15,1 6 1-15,-3 11 2 16,0 8 2-16,4 6-5 16,-1 7 1-16,3 8-1 15,-5 5-2-15,2 0 0 16,-4 4 0-16,-4 1-2 16,-1-4-9-16,-4-2-13 15,-2-2-9-15,-6-4-6 16,-3-5-44-16,-3-5-87 0,-6-6-63 15</inkml:trace>
  <inkml:trace contextRef="#ctx0" brushRef="#br0" timeOffset="19792.82">7405 6939 799 0,'-12'0'114'15,"4"0"-35"-15,3-3-21 16,5-5-28-16,8 0-27 16,9-3 4-16,6 1-7 0,8-3-23 15,6 0-56 1,3 1-192-16</inkml:trace>
  <inkml:trace contextRef="#ctx0" brushRef="#br0" timeOffset="22485.73">8762 6780 287 0,'1'-11'463'0,"-2"-1"-357"15,-1-2 10-15,-1 1-74 16,0 6-4-16,2 2-15 0,1 2-18 15,0 3-5-15,0 0-1 16,0 1 1-16,0-1-2 16,0 4 1-16,1-4 0 15,-2 1 1-15,2-1 3 16,-1 2-1-16,0-4 6 16,-1 4-1-16,2-4 3 15,-1 2-2-15,0 0 0 16,0 0-7-16,1-1 0 15,-2 1 0-15,1-2-1 16,0 2 0-16,0 0 1 16,0 0 2-16,0 0-5 15,0 0 4-15,0 0-1 16,0 0-1-16,0 0 2 0,0 0-4 16,0 2 4-16,0-4-2 15,0 4 2-15,1-2-2 16,-1 0 1-16,2 0 0 15,-2 1 1-15,2-1 3 16,-4 0-1-16,2-1 0 16,0-1 2-16,0 0 2 15,0 2-5-15,2-1 6 16,-2 1-3-16,-2 1-2 16,2-1-4-16,-2 2-1 15,2 0-1-15,-1 1-2 16,0 3 4-16,-1 7 3 0,-1 7-3 15,-1 8 6 1,-2 7-3-16,2 5-3 0,-4 2 0 16,5 1 1-16,-2 2 0 15,-2-6-1-15,3-3-3 16,-2-10 3-16,-1-5 0 16,5-9-2-16,-1-2 2 15,1-8 1-15,0-2 7 16,2-2-8-16,0-8-4 15,2-6 1-15,3-7 2 16,2-5 2-16,4-1-1 16,0 2 0-16,2 7-2 15,-3 6-1-15,-1 7 0 0,0 7 2 16,0 5 1-16,4 4-1 16,1 7-7-16,0 2-11 15,3 2-10-15,-2 1-26 16,0 2-24-16,1-5-104 15,-1-3-51-15</inkml:trace>
  <inkml:trace contextRef="#ctx0" brushRef="#br0" timeOffset="22728.87">9172 6958 973 0,'-7'-10'23'0,"-2"-2"27"16,3-3 0-16,1 3-30 15,5 3-19-15,6-2-1 16,5 0 0-16,6 2-3 16,7 1-9-16,4-3-26 15,5 6-25-15,0-1-85 16,0 3-54-16,-6 3-11 15</inkml:trace>
  <inkml:trace contextRef="#ctx0" brushRef="#br0" timeOffset="22912.39">9231 7033 796 0,'-26'7'94'0,"6"-5"-25"15,8-2 1-15,5-4-44 16,6 1-21-16,11-1-10 16,8-6-4-16,12 0-54 15,13-6-100-15,7-4-104 16</inkml:trace>
  <inkml:trace contextRef="#ctx0" brushRef="#br0" timeOffset="23519.88">10022 6549 829 0,'-6'-17'27'0,"-4"0"48"15,-2 2 1-15,-3-2-24 16,1 5-16-16,3 5-17 15,3 4-14-15,1 3-3 16,-4 5-1-16,-2 5 2 16,-1 9 0-16,-5 3-1 15,3 7-1-15,2 3-1 0,4 1 0 16,2 1 0-16,5 0 0 16,2-3 0-16,2-1 0 15,2-3 3-15,2-1-3 16,4-2 0-16,0 0 0 15,0-2 1-15,-1 0 0 16,0-4-1-16,-5-2 0 16,-3-2 3-16,-6-2 0 15,-2-1-1-15,-8 0 0 16,-2-1-2-16,-4-5 3 16,-2-3-2-16,5-2 1 15,4-3-2-15,4-3 6 16,5-2-5-16,3 2-1 0,4 1-4 15,3-3 4 1,6 1-2-16,1 2 2 0,3 3 0 16,3 2-1-16,2 5 1 15,-1 9 1-15,0 0-1 16,-3 10 0-16,-3 0 0 16,-6 8 1-16,-1-1-1 15,-4 0 1-15,-1-1-1 16,1-3 0-16,3-3-1 15,1-4-21-15,3-2-32 16,1-6-30-16,4-3-76 16,1-6-101-16,4-6-203 0</inkml:trace>
  <inkml:trace contextRef="#ctx0" brushRef="#br0" timeOffset="24277.85">10400 6774 787 0,'-2'-12'76'0,"1"-3"35"16,-5 1-51-16,2 5-1 16,1 3-34-16,1 3-25 15,2 3 0-15,-2 9 0 0,1 4 6 16,-2 7 3-16,1 9-7 16,1 5 1-16,-1 2-2 15,4 0 0-15,-1 0-1 16,4-5 2-16,0-6-3 15,0-6 1-15,-3-7-1 16,2-6 1-16,-2-3-2 16,-1-6 2-16,4-5 3 15,2-9-2-15,6-5-1 16,-1-8 1-16,6-2-1 16,-4 3 0-16,-3 7-2 15,0 6 1-15,-2 6-4 16,3 7 2-16,-3 7 2 0,3 6 0 15,-1 9 0-15,2 8 1 16,-4 2 1-16,1 6-1 16,-2-5 0-16,-2-2-1 15,2-7 2-15,-3-5-1 16,-1-6 2-16,-2-6 1 16,2-7 1-16,2-6-3 15,5-9 0-15,-1-6-1 16,4-8-3-16,-1-6-5 15,-2-4-14-15,-2-2-1 16,-2-1-21-16,0 2-42 16,-1 5-49-16,-1 8-37 0,-3 8-89 15</inkml:trace>
  <inkml:trace contextRef="#ctx0" brushRef="#br0" timeOffset="24637.71">11078 6824 430 0,'9'-16'365'0,"-3"-2"-303"15,0-2 5-15,0-4-17 16,1 6-3-16,-1 3-7 15,-3 1-5-15,0 8-11 0,-3 3-24 16,-1 3 1-16,-5 5 0 16,-6 7 0-16,-6 8-1 15,-6 10 3-15,-1 6 3 16,0 7-6-16,3 3 1 16,8-1-1-16,6-2 1 15,5-4-2-15,6-6-4 16,6-4-6-16,4-8-2 15,4-4-16-15,2-4-13 16,4-8-81-16,2-3-129 16,-2-5-205-16</inkml:trace>
  <inkml:trace contextRef="#ctx0" brushRef="#br0" timeOffset="24828.55">10972 7017 864 0,'-12'1'86'0,"2"-4"-28"16,5-1-11-16,7-3-37 15,7 3-8-15,10 0 0 16,9-3-2-16,10-3-27 16,8 1-56-16,1-3-75 15,0-1-95-15</inkml:trace>
  <inkml:trace contextRef="#ctx0" brushRef="#br0" timeOffset="25530.85">11822 6662 597 0,'10'-13'102'0,"-4"-1"9"15,1 0-27-15,-1 0 11 16,-3 4-53-16,0 1-6 15,-2 2-10-15,-1 1-7 16,-1 4-9-16,-4 2-9 16,-2 1 0-16,-6 6 1 15,-7 7-1-15,-4 3 0 16,-1 7 0-16,3 5-1 16,5-3 2-16,4 3-2 15,7-3 0-15,4-1-1 16,5 1 1-16,0-3-1 15,3-2 2-15,1-1-1 0,1-1 0 16,-2-4 0-16,2 1 0 16,0-2 0-16,-2-3 2 15,0 0-2-15,-4-1-1 16,-2-2 0-16,-2 1 1 16,-4-2-8-16,-1 1-1 15,-2-2 1-15,2-2 5 16,0-3 5-16,3-1-3 15,2-3 1-15,1 0-3 16,2-2-3-16,1 0 5 0,0 0 0 16,3 0-1-1,2 1-1-15,-1 1 3 0,4 3-4 16,-1 3 3-16,0 5 1 16,1 5-2-16,-1 4 3 15,-4 3-1-15,-2 6 1 16,-6 5 0-16,3-1-1 15,-3 1 0-15,1 1-8 16,1-3-27-16,2 0-31 16,4-7-77-16,2-3-67 15,7-11-139-15</inkml:trace>
  <inkml:trace contextRef="#ctx0" brushRef="#br0" timeOffset="26212.3">12225 6927 637 0,'0'-18'38'0,"-4"4"47"15,-1 1-15-15,1 0 2 16,-1 5-21-16,4 2-18 16,-2 1-10-16,3 4-1 15,0-3-6-15,0 4-4 16,-1 0-1-16,1 0-2 15,0 0 2-15,0 0-4 16,0 0 1-16,0 0-3 16,1 0-1-16,-1 0-3 0,-1 1 2 15,2-1-1-15,-1 3-2 16,-1-3 1-16,1-3-1 16,1 3 0-16,-1 0-1 15,0-1 0-15,3 2 0 16,-3-1 1-16,0 3-1 15,0-3 0-15,1-3 1 16,-1 3 0-16,0-1 2 16,0 1-2-16,0 0 1 15,-1 0-1-15,1 0 1 16,-3 1 1-16,3-1-1 16,-1 3 2-16,-3 3 1 15,-3 2 4-15,-2 4-4 16,-3 5-1-16,2 0 1 0,-2 3-1 15,6 0-2-15,3 1 1 16,1-2-1-16,5 3 0 16,3-2 0-16,0-3 0 15,2-1-1-15,1-3 1 16,4-4 0-16,1-2 1 16,5-4 1-16,4-4-3 15,3-5 0-15,1-4-1 16,-2-4-2-16,-4-3 2 15,-6-7-3-15,-5-3 2 16,-7-6-3-16,-3-3 5 16,-6-2-7-16,-5 7 1 15,-4 4-6-15,-8 12-1 0,-5 11-8 16,-3 11-5-16,-4 7-2 16,2 8-30-16,4 8-77 15,5 4-66-15,9-1-160 16</inkml:trace>
  <inkml:trace contextRef="#ctx0" brushRef="#br0" timeOffset="26482.95">12559 6992 932 0,'-3'-10'63'0,"-4"0"-26"0,2-1 21 16,1 3-23-16,1 4-33 16,2 4-2-16,1 7-2 15,-3 2 2-15,-1 8 0 16,-1 4 0-16,-1 7-13 16,-2-2-1-16,-1 2-23 15,2-4 9-15,-1-1-33 16,2-3-52-16,1-6-59 15,3 1-89-15</inkml:trace>
  <inkml:trace contextRef="#ctx0" brushRef="#br0" timeOffset="26737.8">12783 6822 960 0,'-6'-14'57'0,"-1"5"-11"16,2-4 17-16,0 9-45 16,4 4-18-16,1 2-2 15,1 7 2-15,1 8 0 16,0 5 0-16,-1 7-4 16,4 5-10-16,-2 2 0 15,0-2-22-15,-2 0 1 0,-1-2-17 16,-1-4-77-1,-1-1-69-15,1-4-52 0</inkml:trace>
  <inkml:trace contextRef="#ctx0" brushRef="#br0" timeOffset="27285.1">12913 6764 738 0,'-2'-24'153'16,"-1"0"-73"-16,2 2-27 15,-1-2 0-15,2 4-14 0,3 4-12 16,2 3-12-16,3 1-10 16,5 4-5-16,0 4 2 15,6 2-3-15,6-1 1 16,0 6 0-16,0 3 0 15,-1 0-1-15,-3 5 0 16,-8 3-1-16,-4 2 1 16,-7 1 1-16,-5 5-1 15,-6 2 1-15,-3 0 0 16,-3-2-1-16,3 1 1 16,0 0 0-16,6-4-3 15,3 0 2-15,5-2-3 16,1-3 4-16,0-1-2 15,1-3 2-15,2 1-1 16,-3-6 1-16,1 3 0 0,1-3 2 16,1 2-1-16,-1-2 1 15,5 3 1-15,-1 1-3 16,3 3 1-16,3 1-1 16,0 1 0-16,-1 2 1 15,0-3 0-15,-4 1-1 16,-2-1-1-16,-7 0 1 15,-4 0 2-15,-4-2-2 16,-11 2-2-16,-6 1-4 16,-6-2-31-16,-2 0-19 0,-1-2-91 15,6-2-153 1</inkml:trace>
  <inkml:trace contextRef="#ctx0" brushRef="#br0" timeOffset="27558.65">13517 6614 874 0,'9'-19'45'15,"-5"2"61"-15,1 3-42 16,-5 1-12-16,2 8-49 15,-4 6-3-15,2 11 0 0,-3 10 6 16,-3 12-4-16,0 16-1 16,-7 12-1-16,-1 8-1 15,-2 5-14-15,-2 1-40 16,-3-3-90-16,-1-4-189 16</inkml:trace>
  <inkml:trace contextRef="#ctx0" brushRef="#br0" timeOffset="28641.36">14279 6863 677 0,'5'-14'107'0,"-1"-6"27"16,-2 5-42-1,-1 1-28-15,-1 5-26 0,0 4-22 16,2 5-16-16,-2 2 0 16,0 10 5-16,0 8 3 15,-2 9 1-15,2 11-6 16,0 2-2-16,2 2-1 16,-1-4 2-16,1-2-2 15,5-10 0-15,-1-5 0 16,-2-7 0-16,3-7-3 15,-3-4 3-15,3-7 2 16,5-7-2-16,3-10-2 16,8-4 0-16,3-10-2 15,1-4 4-15,0 0 0 0,-5 2 0 16,-3 10 0-16,-8 6-3 16,-3 10 0-16,-4 8-3 15,2 5 6-15,0 7 0 16,3 6 0-16,0 5 0 15,0 6 0-15,1 4-1 16,-1 0 1-16,0-4 0 16,2 3 2-16,-1-6-2 15,-2-3 0-15,1-6 1 16,-2-6-1-16,-2-8 7 16,1-6-2-16,3-8-2 15,2-8-3-15,1-6 1 16,3-7-1-16,-3-9-5 15,0-4-7-15,0-3-15 16,-1 1-23-16,-4 5-14 0,0 11-128 16,-2 13-109-16</inkml:trace>
  <inkml:trace contextRef="#ctx0" brushRef="#br0" timeOffset="30038.96">15651 6868 682 0,'8'-15'115'0,"-1"1"-13"16,-5-1-10-16,-4 4-30 15,-3 1-18-15,3 6-32 16,-1 2-4-16,-2 4-3 16,-4 2-2-16,-4 10-3 15,0 5 6-15,-7 10-5 16,5 6-1-16,2 1 1 16,4 3-1-16,6-3-1 15,6-2-3-15,5-8-7 0,6-5 2 16,6-9-8-1,10-6-23-15,7-10-8 0,3-9-28 16,7-6 25 0,-1-8 43-16,-6-3 8 0,-7-3 7 15,-8 5 37-15,-7 0 22 16,-8 9-22-16,-5 5-9 16,-3 7-19-16,-2 4-13 15,-2 7-2-15,-3 7 13 16,-2 8-5-16,-1 6-4 15,0 5-2-15,0-1 0 16,4 1 0-16,4-6-2 16,4-3 1-16,4-6-1 15,5-4 1-15,0-5 4 0,8-6-3 16,1-7-2 0,5-6 0-16,1-5-1 0,0-6 0 15,-3-4-7-15,-3-5 4 16,-8-1 1-16,-5-3-8 15,-9 3-1-15,-9 5-7 16,-6 8-15-16,-9 13-3 16,-6 12-30-16,-6 10-35 15,-1 12-67-15,1 6-28 16</inkml:trace>
  <inkml:trace contextRef="#ctx0" brushRef="#br0" timeOffset="30495.93">16273 6959 941 0,'0'-15'36'16,"-5"0"-9"-16,0 0 8 16,1 1 21-16,-1 6-34 15,5 6-22-15,0 4-2 16,3 3 2-16,2 7 1 15,-1 6 0-15,1 4-1 16,2 6 0-16,-3 1-1 16,1-2 0-16,-2-6-2 0,-2-1-2 15,-1-6-1-15,2-4-10 16,-4-5 1-16,1-2 4 16,1-2 11-16,1-2-1 15,1-6-8-15,4-4 3 16,6-6 6-16,1-7-1 15,6-3 1-15,2-4-4 16,3-1 2-16,2-1 1 16,1 4 0-16,-3 4-7 15,2 5 7-15,-6 8-4 16,-3 6 1-16,-4 6-6 16,-2 10 2-16,-3 7-16 15,-4 6-14-15,-1 7-15 0,0 5 18 16,6 2 35-16,2-3-42 15,4-2-131-15,10-5-136 16</inkml:trace>
  <inkml:trace contextRef="#ctx0" brushRef="#br0" timeOffset="30742.27">16858 6872 792 0,'6'-51'51'0,"-1"7"32"16,-4 7-13-16,-1 7-23 15,-1 11 0-15,1 10-45 16,-3 6-2-16,3 8-1 16,0 10 1-16,-3 9 2 15,-2 7-1-15,-1 6-1 0,0 4 1 16,3 2-1-16,2 1 0 16,-1-5 0-16,4-5 0 15,-1-5 0-15,2-5-20 16,1-8-17-16,1-6-38 15,0-4-55-15,-1-6-113 16</inkml:trace>
  <inkml:trace contextRef="#ctx0" brushRef="#br0" timeOffset="31545.62">16834 6962 557 0,'-19'-4'98'15,"2"3"-52"-15,3-3 19 16,5 1 17-16,4 3-49 0,7 3-25 15,10-3 4 1,10 0-12-16,11 0-39 0,11-6-105 16,9-2 37-16,15-3 107 15,1-3 3-15,-2-1-1 16,-4-1-1-16,-14-1 2 16,-16 0 22-16,-18 3 77 15,-10 0-8-15,-9 0-23 16,-2 1-13-16,-3 5-24 15,-1 1-18-15,-2 2-8 16,1 5-2-16,-2 3-2 16,0 3 1-16,-4 2-2 0,2 4 4 15,-3 6 2-15,2 3-9 16,-2 6 3-16,3-1-2 16,3 3-1-16,5-3 0 15,4 1-1-15,4-7 1 16,4-2-6-16,4-2-5 15,6-7-4-15,2-4 5 16,3-5-4-16,4-3 9 16,1-6-11-16,-1-4 4 15,0-5 6-15,0-5 5 16,-4-6 1-16,-1-1 0 16,-2-4 1-16,-3 3 3 15,-2 4 12-15,-6 6-3 0,-2 8-8 16,-2 5-3-1,-2 6-2-15,0 4-9 0,3 3 9 16,-3 4 0-16,1 5 0 16,3 4 1-16,-1 3-1 15,0 4 1-15,3-3-1 16,4-1 0-16,-2-3 0 16,3-1 1-16,0-9-1 15,5-5 0-15,0-5-2 16,5-4-5-16,-3-8-4 15,4-3 4-15,1-2 6 16,-6-4 1-16,-1-2 0 0,-3 2 3 16,-4 0 7-1,-2 2 5-15,-4 4 1 16,0 3 3-16,-3 5-4 0,0 4-12 16,-3 5-3-16,0 8 0 15,-4 5 2-15,-1 7 0 16,-2 8-1-16,1 6-1 15,3 2 0-15,4-2-1 16,2 0-2-16,5-6-9 16,5-4 6-16,5-8-41 15,5-6-84-15,5-6-67 16,5-8-45-16</inkml:trace>
  <inkml:trace contextRef="#ctx0" brushRef="#br0" timeOffset="32289.15">17860 6839 613 0,'9'-29'110'0,"-5"7"-31"0,-1 8 11 16,-3 4-9-16,0 8-57 16,0 2-24-16,1 2 1 15,-1 8 19-15,2 2-8 16,-1 7-3-16,-1 8-2 16,3 0-1-16,-3 2 5 15,0-1-3-15,1-2-6 16,-1-1 3-16,2-3-4 15,-1-3 3-15,1-4-3 16,-1-3-1-16,1-2-2 16,-2-4 2-16,0-3 0 0,1-3 5 15,2-3-5 1,0-8-7-16,3-1 7 0,3-5-2 16,0-3 0-16,2-4-8 15,2-2 6-15,0 1-1 16,4-1 0-16,1 4 1 15,3 3 0-15,1 5 4 16,-2 4 0-16,-3 6-1 16,-2 1 1-16,-4 5-2 15,-1 0 1-15,-2 3 1 16,-1 3 0-16,-4 2 0 16,-1 3 1-16,0 1 0 15,-2 3 1-15,-2 3 1 16,0 0 0-16,-1 1 8 15,-3 3-7-15,3-3 2 0,0-1-5 16,3-2 0-16,2-4 2 16,2-4 1-16,6 0 1 15,1-7 2-15,11-3-4 16,6-5 0-16,7-3-1 16,4-4-2-16,4-5-4 15,-1-2-7-15,-2-6 0 16,-4-2 0-16,-6-8 9 15,-5 2 2-15,-9-1 1 16,-5 7 1-16,-7 6 7 16,-2 8-4-16,-4 7-5 15,-4 8-1-15,-3 5 1 0,-2 8 0 16,0 5 0 0,-3 9 0-16,1 5 0 0,4 2 1 15,2 0-1-15,1-3 0 16,1-2 0-16,2-5 0 15,0-4-1-15,-1-3 1 16,-1-5-5-16,-2-2-3 16,-6 0-18-16,-6-4-65 15,-7 1-91-15,-7-5-142 16</inkml:trace>
  <inkml:trace contextRef="#ctx0" brushRef="#br0" timeOffset="33262.68">19409 6687 498 0,'-18'7'9'16,"0"1"-9"-16,-1-3 0 15,6-1 0-15,3 3-8 16,5 0-1-16,7 0-51 16,3 1-18-16</inkml:trace>
  <inkml:trace contextRef="#ctx0" brushRef="#br0" timeOffset="33659">19419 6740 294 0,'9'-3'253'16,"1"-4"-216"-16,-2 1 12 15,1-3 3-15,1 1 23 16,1-3-23-16,-1 2-15 16,1-2 23-16,-4 0-14 15,-5 3-11-15,-2 1-19 16,-5 2 1-16,-5 3-13 16,-10 5 2-16,-2 7 3 15,-3 4-3-15,-3 7-1 16,5 4-2-16,1 4-1 15,6 0-1-15,7 0-1 0,8 2 0 16,4-4 0-16,4-2 0 16,4-2 0-16,-1 1 1 15,4-4-1-15,-1-3 0 16,0-3 0-16,4 1 3 16,-4-3 2-16,-1-5-5 15,-5 0 2-15,-4-4 1 16,-5 0 4-16,-7-1-4 15,-9 0 0-15,-7 1-3 16,-6-1-2-16,-7-2-15 16,2-5-13-16,5-2-27 15,7-6-98-15,9-2-84 16</inkml:trace>
  <inkml:trace contextRef="#ctx0" brushRef="#br0" timeOffset="34133.18">19646 6821 191 0,'1'4'529'0,"-8"-1"-439"15,-2-2-17-15,1-2 0 16,2 2-28-16,-1 2-28 16,3 3 2-16,-2 2-7 15,0 7-1-15,-2 4-3 16,1 5-1-16,2 5-3 0,2 0 4 15,3 1-8 1,2-4 3-16,1 1 2 0,3-8-5 16,-1-2-1-16,5-6 1 15,0-4 0-15,6-3-2 16,4-4-12-16,4-7 1 16,3-3-13-16,4-4-1 15,0-4 10-15,2-5 5 16,-3-5 9-16,-2-5 3 15,-4-3 3-15,-5-1 0 16,-5 8 7-16,-6 5 6 16,-1 8-6-16,-6 10-10 0,-1 6-6 15,-1 6 6-15,-2 8 0 16,-6 5 0-16,3 9-1 16,1 3-6-16,1-1-5 15,4 1-9-15,3-6-9 16,5-6 14-16,5-4 3 15,3-5-65-15,7-6-78 16,3-7 25-16,4-6-119 16</inkml:trace>
  <inkml:trace contextRef="#ctx0" brushRef="#br0" timeOffset="34598.92">20153 6909 515 0,'18'-39'92'16,"-6"1"6"-16,-2-1 26 15,-7 6-9-15,-3 8-43 16,0 6-29-16,0 8-9 15,-1 8-27-15,-2 0-5 0,0 9-1 16,-4 7 14-16,-1 9-12 16,-1 5 9-16,-3 9-3 15,5 5-8-15,0 1 8 16,5 0-6-16,0 0-1 16,4-3-2-16,-4-3 0 15,1-7 6-15,-1-3-5 16,-1-3-1-16,-1-6 0 15,4-4-1-15,0-6 0 16,0-4-2-16,0-3 0 16,4-3 2-16,6-8-4 15,4-1 4-15,7-8 1 0,4-4-1 16,4-1-1 0,-3-3 1-16,0 2 1 0,-4 3-5 15,2 2 1-15,-3 8 2 16,-3 3 1-16,1 5 1 15,-1 7-3-15,-4 3 3 16,-5 5-5-16,-1 5 5 16,-3 5 0-16,-7 0 0 15,-1 4 1-15,-5 0-1 16,-3-1 0-16,-5-4 0 16,-2-1 0-16,-8-3-26 15,1-3-28-15,0-1-83 16,1-6-92-16,10-5-159 0</inkml:trace>
  <inkml:trace contextRef="#ctx0" brushRef="#br0" timeOffset="35019.37">20738 6836 879 0,'4'-15'39'16,"-5"-3"24"-16,-4 3-9 15,-2 1-15-15,2 6-7 16,2 4-20-16,2 2-12 16,-1 4-4-16,1 3 3 0,-4 5 1 15,-2 3-2-15,-3 4-1 16,-1 4 3-16,-2 3-2 16,7 2 1-16,0 2-6 15,3-1 2-15,3-2 0 16,4-5-1-16,2-3 3 15,4-1 1-15,3-3 1 16,-1-3-1-16,4 1 4 16,-3-2-4-16,-1-2 4 15,-4-3-2-15,-1-1 2 16,-3-1-2-16,1-1-1 16,-4 0 1-16,1-1 0 15,-5 2 4-15,-3 3 10 16,-6 1-9-16,-6 1-5 15,-7 1-1-15,-5 1-21 0,-1-3-12 16,2-4-64-16,5 1-94 16,10-8-30-16</inkml:trace>
  <inkml:trace contextRef="#ctx0" brushRef="#br0" timeOffset="35300.11">20927 6805 858 0,'0'-11'52'15,"-1"0"20"-15,-3 2-17 16,4-1-2-16,-1 8-35 16,1 0-18-16,0 8 0 0,1 5 0 15,-1 9 1-15,-1 7 1 16,1 10-1-16,0 4 1 15,1-2-2-15,4-2 0 16,0-4-4-16,2-9-19 16,3-5-1-16,2-2-39 15,2-10-84-15,2-6-39 16,2-6-89-16</inkml:trace>
  <inkml:trace contextRef="#ctx0" brushRef="#br0" timeOffset="35656.53">21066 6984 374 0,'13'-42'147'16,"0"0"-24"-16,4 3 9 0,-3 5-25 15,-1 10-15-15,-4 11-38 16,-4 7-28-16,-2 5-21 16,-3 4 5-16,4 7 12 15,-4 6 0-15,3 4-5 16,-3 7-2-16,-3 6-4 16,-1 3-4-16,4 1-2 15,-3-2-2-15,1-2-1 16,2-4-1-16,0-3 0 15,-2-8-1-15,2-2 0 16,0-9-1-16,-1-2 0 16,-1-3 0-16,1-6 1 0,-2-1-5 15,-3-2 2-15,0-9 0 16,3-2-3-16,0-4-1 16,6-7 0-16,6 0 1 15,4-2-3-15,4 1-1 16,1 4-1-16,3 4-8 15,1 3 1-15,-1 7-8 16,1 1-24-16,2 5-48 16,-2 1-7-16,-5 3-62 15,-4 4-78-15</inkml:trace>
  <inkml:trace contextRef="#ctx0" brushRef="#br0" timeOffset="35835.71">20927 6958 231 0,'-15'-2'609'0,"9"-7"-560"16,8-2-21-16,11-4-27 16,10 1-2-16,11 4-58 15,10 2-112-15,12-3-95 16</inkml:trace>
  <inkml:trace contextRef="#ctx0" brushRef="#br0" timeOffset="36068.99">21565 6820 587 0,'4'0'102'15,"-1"-2"12"-15,-2-1-31 16,0 2-29-16,-1 2-33 15,2-1-19-15,0 5 2 16,-1 3-4-16,1 6 9 16,-2 9-8-16,-2 7 2 15,2 4 1-15,-3 4-4 16,3 1-12-16,0-5-71 16,3-2-81-16,3-5-145 15</inkml:trace>
  <inkml:trace contextRef="#ctx0" brushRef="#br0" timeOffset="36499.21">21615 6953 846 0,'0'-31'93'16,"0"8"-21"-16,3 2-17 16,-3 9-8-16,1 9-35 15,1 5-11-15,-1 3-1 16,-1 10 11-16,0 7-2 15,0 7-4-15,0 2 3 16,-3 6-5-16,2-3 0 16,-2-2-1-16,0-4-1 15,2-6-1-15,1-6 0 0,0-6 2 16,0-3 0-16,0-4-1 16,0-3 4-16,0-4-5 15,4-5 0-15,0-5-3 16,5-5-1-16,2-6 2 15,7-3-6-15,1-5-2 16,5-5-1-16,6-3-16 16,3 3 12-16,4 1-6 15,3 9 0-15,-4 10 13 16,0 11 7-16,-5 8 1 16,-6 10-5-16,-8 10-6 15,-10 9-14-15,-4 6 8 16,-3 5-24-16,-1 1-53 15,1-1-35-15,2-7-40 0,8-4-196 16</inkml:trace>
  <inkml:trace contextRef="#ctx0" brushRef="#br0" timeOffset="37003.35">22232 7033 759 0,'5'-36'76'15,"-2"1"9"-15,-6 2-13 16,1 6-20-16,-4 7-16 15,-1 8-19-15,-3 5-11 16,-5 7-2-16,-5 12 11 16,-7 8-10-16,-2 9-4 15,-3 8 2-15,1 2-3 0,6 1 0 16,6-1-1-16,6-6-7 16,7-5-10-16,6-5 6 15,5-9-8-15,1-4 9 16,10-7-3-16,3-5-22 15,6-7-9-15,4-5 9 16,2-5 14-16,2-7 15 16,0-6 7-16,-3-2 0 15,1-2 12-15,-7 7 19 16,0 5 11-16,-7 9-24 16,-3 9-6-16,-5 9-3 15,2 8 8-15,-5 8 0 0,0 4-6 16,-5 10 0-16,-1 2-1 15,-1 1-4 1,-5 3 2-16,1-1 4 0,-3 0-5 16,-3 0-4-16,-3 0 1 15,-3 0-3-15,-6-2 1 16,-3-5-2-16,-3-2 1 16,-7-8 1-16,2-5-2 15,1-8 0-15,3-7 0 16,3-7 0-16,9-7-19 15,4-8-4-15,7-8-22 16,12-8-45-16,8-7-190 16</inkml:trace>
  <inkml:trace contextRef="#ctx0" brushRef="#br0" timeOffset="37641.39">23015 6945 657 0,'5'-9'126'0,"-5"2"-14"15,3 0-21-15,-3 1-28 16,-3 2-27-16,1 3-18 16,-6 1-7-16,-4 3 7 15,-4 7-3-15,-6 5 0 0,0 10-5 16,0 3-3-16,2 1-6 16,4 3 4-16,6-3-5 15,6-2 0-15,3-4 0 16,5-2 2-16,5-6-2 15,3-2 4-15,8-7-1 16,5-3 0-16,3-5-6 16,3-5-4-16,1-6 6 15,-1-6-4-15,-1-6-3 16,-6-9 7-16,0-8-8 16,-9-4-3-16,-6 1 6 15,-6 2-2-15,-8 12 4 16,-5 9-8-16,-10 13-6 0,-4 7-3 15,-6 7-10-15,-3 5-30 16,7 3-81-16,-1 4-38 16,8 4 13-16</inkml:trace>
  <inkml:trace contextRef="#ctx0" brushRef="#br0" timeOffset="37987.3">23366 6788 588 0,'-5'-2'325'0,"1"-1"-240"16,-1-1-44-16,2-1 16 15,2 2-39-15,1 6-17 16,0 2-1-16,-2 6 7 16,0 9-3-16,-1 5 7 15,-2 9-8-15,0 6 2 16,1 4-5-16,-2-1 0 16,0 1 1-16,-1-3-1 15,-1-5-17-15,2-4-8 16,2-2-6-16,1-7-67 15,-1-4-111-15,4-5-161 16</inkml:trace>
  <inkml:trace contextRef="#ctx0" brushRef="#br0" timeOffset="38437.45">23630 6883 879 0,'-3'-13'42'0,"-1"1"31"16,2 3-12-1,2-2-11-15,0 8-25 0,0 3-25 16,0 1-9-16,-2 5 9 16,-2 4 8-16,-2 7-4 15,-1 4 7-15,-3 8-3 16,-1 1-7-16,2 2 8 15,6-2-8-15,-3-3 5 16,6-4-3-16,0-6-3 16,3-5 1-16,1-2 1 15,2-4 1-15,6-3 0 16,5-3 0-16,3-5-3 0,4-3-3 16,2-3-5-1,-1-7 3-15,-2-7-1 0,-4-6-4 16,-6-2 1-16,-5-3 3 15,-8 5 4 1,-6 5 0-16,-6 7-2 0,-11 9-2 16,-3 6-6-16,-4 7-19 15,0 3-8-15,2 8-41 16,5 1-65-16,8 2-40 16,6 0-88-16</inkml:trace>
  <inkml:trace contextRef="#ctx0" brushRef="#br0" timeOffset="38744.43">23972 6777 666 0,'1'-7'229'0,"-1"3"-127"15,0-2-47-15,0 0-1 16,0 6-24-16,-1 0-30 16,1 3 5-16,0 7-5 15,-3 6 4-15,-4 8 2 16,-1 5-5-16,-1 5-1 16,-2 5 2-16,1 1-2 15,1 0-3-15,0-1 0 16,0-5-13-16,2-3-28 15,0-2-18-15,3-7-123 16,1-3-107-16</inkml:trace>
  <inkml:trace contextRef="#ctx0" brushRef="#br0" timeOffset="39398.95">24248 6571 833 0,'-3'-11'96'0,"0"-2"-7"16,1-2-20-16,2 3-12 15,2 1-27-15,1 5-13 16,-3 1-8-16,6 0-9 16,4 4 0-16,0 2-2 15,2 2 2-15,6 4 0 16,0 1-1-16,-3 1 1 0,-4 3 0 15,0 3-1-15,-5 2 2 16,-4 1-2-16,-4 2 2 16,-2 2 2-16,-5 4-3 15,-3 0 1-15,-2 1-1 16,0 2 0-16,0-1 0 16,2 0 0-16,3 1 2 15,2-1-2-15,1-3 0 16,1 4 0-16,3-3 0 15,-1 2 0-15,1-3 0 16,1 0 0-16,-2-3 5 16,1 1-5-16,1-1 1 15,1-3-1-15,-2 2 0 16,2 1-2-16,2 0 2 0,-1 2 4 16,1 0-4-16,4 1 1 15,-5-3-1-15,3 1 1 16,-2-3-1-16,-2-1 0 15,-4-5-2-15,-5 0-5 16,-5-3-7-16,-10-3-33 16,-6 3-60-16,-7-5-291 15</inkml:trace>
  <inkml:trace contextRef="#ctx0" brushRef="#br0" timeOffset="43162.08">2391 9726 838 0,'-11'3'52'0,"3"-3"-30"15,-2-3 1-15,2 0 38 16,4 1-35-16,4 2-16 16,0 2-8-16,0-1-1 15,7 1 0-15,1 3 0 16,6-3 4-16,10 5-2 15,15-4 6-15,13-3 2 16,20 0 10-16,11-7-7 16,13 0 7-16,10-3-11 0,7-2 4 15,2-1-10-15,-9 1 0 16,-6 3-3-16,-22 1 0 16,-14 2 0-16,-21 3 2 15,-15 0-3-15,-12 1 2 16,-7 0 1-16,-4-1-3 15,-4 1 0-15,-7 2-1 16,6-3-11-16,0 2-28 16,-5 0-34-16,-3 1-98 15,-3 0-72-15,-8 1-201 16</inkml:trace>
  <inkml:trace contextRef="#ctx0" brushRef="#br0" timeOffset="43689.98">2898 9469 642 0,'-6'-5'64'0,"-2"-1"-18"16,2 1 48-16,-1 0-11 16,3 4-18-16,1-1-29 15,3 1-16-15,0 1-6 0,3 1-5 16,-3-1-5-16,0 0-3 16,0 3-1-16,4 4 21 15,3 0-4-15,4 7-5 16,6 4 5-16,8 2 1 15,6 1-10-15,4 1-4 16,4 2-4-16,1-3 5 16,-4 1-5-16,-2-3 1 15,-7 1-1-15,1-1 0 16,-9-2 0-16,-6 2 0 16,2-4 0-16,-7 1-1 15,-3-2 1-15,-4-1 0 16,-2 2 1-16,-8 2 0 0,-6 5 4 15,-7 0-1 1,-8 4-4-16,-6-1 2 0,-3 2 1 16,0-4-3-16,0 4-8 15,4-6-13-15,8 1-22 16,6-5-32-16,6-3-150 16,11-4-82-16</inkml:trace>
  <inkml:trace contextRef="#ctx0" brushRef="#br0" timeOffset="44791.32">4132 9346 672 0,'-7'-13'45'15,"-2"2"1"-15,1-1 9 16,0 1-12-16,-2 5-17 16,-2 3-7-16,-4-1 10 15,2 1-7-15,-5 2-1 16,-1 1 0-16,-3 1 3 16,-4 2-12-16,-6 4 11 15,-3 0-2-15,-2 4 2 16,-3 5-9-16,-1 3 0 15,-2 5 2-15,2 5-3 16,-4 5-3-16,2 2-3 0,3 6 1 16,3-2-1-16,8 4-5 15,10 2 7-15,6 2-4 16,8-1 1-16,6 2-2 16,8-2 2-16,1-1 0 15,12-2 1-15,1-4 2 16,2-1-3-16,-3 0-5 15,6-5 1-15,-5-5-1 16,2-2 0-16,1-6 0 16,3-3 1-16,4-4-1 0,2-7 1 15,8-2-1-15,4-7-1 16,5-8-2-16,7-4-5 16,2-4-4-16,-2-7 5 15,2-3 0-15,-1-5 4 16,-4-1-4-16,-3-3 5 15,-4-1 0-15,-2-1 0 16,-8 0-1-16,-7 5 0 16,-6-4 2-16,-3 4 2 15,-6 0-2-15,-4-2 0 16,-2-1 0-16,-7 1 0 16,-6-3 1-16,-7 0-1 15,-5 0 0-15,-9-1 0 16,-6 6 1-16,-9 2 0 0,-8 7-1 15,-11 7-4 1,1 8-11-16,0 8-8 0,1 7-11 16,5 11-22-16,10 6-25 15,7 3-119-15,6 8-61 16</inkml:trace>
  <inkml:trace contextRef="#ctx0" brushRef="#br0" timeOffset="46088.81">4026 9740 566 0,'-10'-4'53'0,"5"-1"-23"16,-5 0 57-16,4-2-24 16,-3 2-17-16,4 1-11 15,-5 0 1-15,-1-1-5 16,-1 3 9-16,-4 0-9 16,-2-1-5-16,-1 3-12 15,-4 2 7-15,-2 3-1 0,-3 4-2 16,1 4-4-1,-1 2-9-15,5 4 4 0,4 0-3 16,5-2-4-16,6 0-1 16,0-5 0-16,8 1-2 15,0-6 1-15,0-2 0 16,3 0 0-16,9-3 3 16,-2-5 1-16,5-4 0 15,6-2-4-15,1-5-2 16,1-3 2-16,-1-1 0 15,-2 1 1-15,-5 1-1 16,1 3-1-16,-7 5 1 16,0 2 1-16,-8 4 0 15,1 1-1-15,-2 1-2 0,0 3 1 16,1 2 1-16,2 4 0 16,2 4 1-16,-4 3 1 15,2 4-1-15,-3 2-1 16,-1-1 1-16,-2-1-1 15,0-1 0-15,-2-2-2 16,2-5-5-16,2-2-9 16,-3-3-15-16,8-5 9 15,-3 1 12-15,4-6 2 16,2-6-16-16,5-4 22 16,3-3 0-16,1-4 2 15,-1 3 0-15,-4 3 9 16,-1 2 3-16,-5 5 8 15,-1 2-7-15,-2 3-5 16,-1 2-6-16,-1 0-1 0,2 2 1 16,1 3-1-16,0-1 0 15,1 5 1-15,2-1-1 16,-1 2 1-16,2 2 0 16,-2-2-2-16,1 0 0 15,-1-3 1-15,0 1-1 16,-3-3 0-16,2-2 1 15,-1 0 1-15,0-3 3 16,0-3 1-16,0-2-5 16,6-4-1-16,-3-2 0 0,0-3-2 15,-3-2-6-15,-5-1-9 16,-1 2-8-16,-3 2-9 16,-4 2-30-16,4 10-83 15,-3 2-18-15,0 7-40 16</inkml:trace>
  <inkml:trace contextRef="#ctx0" brushRef="#br0" timeOffset="46580.78">4563 9641 756 0,'-3'3'58'16,"0"-1"-34"-16,1-4 63 15,0 1-41-15,2 2-28 16,2 1-14-16,3-2 7 16,3 3-7-16,11-1 0 15,2-2 0-15,13 3-3 0,9 0 6 16,9 0 15-16,7 0-5 16,14 2-5-16,5 0-3 15,8 2 0-15,1 0-5 16,5 2-4-16,-3-1 2 15,-8 0-3-15,-17 1 1 16,-12-4 0-16,-13 0 0 16,-14-4 0-16,-10 0 3 15,-7-2-3-15,-4-2 0 16,-4 0-4-16,0-2-6 16,-4 0-28-16,-2 0-35 15,-5 1-107-15,-3 3-53 16</inkml:trace>
  <inkml:trace contextRef="#ctx0" brushRef="#br0" timeOffset="47091.83">5096 9593 406 0,'1'-8'267'16,"-1"-1"-172"-16,0 0 5 16,0 1-19-16,-1-1-27 0,1 3-19 15,0 2-3-15,-2 1-13 16,2 1-4-16,0 2-3 16,0 0-3-16,2-2-6 15,-2 2 2-15,1 2-5 16,-1-2-1-16,3 4 1 15,3 1 4-15,3 1-3 16,3 1 5-16,6 3-4 16,1-1-1-16,1 0-1 15,2 1-1-15,0 0 1 16,-2 0 1-16,-4-1-1 16,2 1 0-16,-3-4 0 15,-6 0 0-15,3-1-3 16,-9 0 1-16,-3 0 2 15,-2 2 0-15,-8 4 2 0,-4 3 1 16,-11 2-2-16,-6-1-1 16,-10 1 0-16,-2 1 0 15,0-2-1-15,4 2-3 16,5-2-8-16,7 0-28 16,3 1-10-16,3 0-45 15,4-3-65-15,1 1-18 16,6-4-76-16</inkml:trace>
  <inkml:trace contextRef="#ctx0" brushRef="#br0" timeOffset="47537.71">5154 9343 917 0,'-8'-13'35'15,"1"0"18"-15,-2 3-1 16,3 2-11-16,2 5-36 16,2 6-4-16,0 5 1 15,-2 4 2-15,-1 5-3 16,1 5 6-16,-2 3-4 0,3 0-1 15,5 0 3-15,2-3-4 16,3-3-1-16,1-2 2 16,1-2-1-16,4-7 1 15,0-4 5-15,7-4-7 16,8-6 0-16,1-7-6 16,0-4-7-16,1-4 0 15,-10-2-8-15,-1-4 3 16,-8-1 12-16,-7 1-2 15,-3 4 2-15,-5 3-3 16,-6 10-19-16,-8 9-10 16,-3 9-20-16,-6 9-46 0,2 9-41 15,-1 2-17 1</inkml:trace>
  <inkml:trace contextRef="#ctx0" brushRef="#br0" timeOffset="48219.36">6154 9442 890 0,'-13'-19'27'0,"0"-1"35"16,-1 0-21-16,0 4-19 15,0 2-15-15,2 8-3 16,-4 2-4-16,-5 4 2 16,-2 6 1-16,-5 3 11 15,-8 5 8-15,-1 6-4 16,0 7 7-16,-4 6-7 15,-1 6-7-15,2 7 9 16,3 5-9-16,1 1-9 16,8 2 8-16,4 1-9 15,8-1 0-15,6-3 0 0,9-2-1 16,6-2 3 0,5-3-2-16,8-5-1 0,4-4 0 15,2-5 1-15,3-8 0 16,7-5-1-16,5-7 0 15,8-8 0-15,8-7 0 16,6-7-3-16,9-5 3 16,0-5-1-16,-1-4 1 15,-2-4-1-15,-3-3-6 16,-6-3 4-16,-6-2 1 16,-7-2 2-16,-8-3 0 15,-7-3-3-15,-6-5 3 16,-8-2 0-16,-5-5 0 0,-7 0 0 15,-8-1 0-15,-7 6 4 16,-12 10-2-16,-9 9-2 16,-10 9 0-16,-8 9-1 15,-4 9-3-15,-107 40 3 16,137-18-3-16,0 4-18 16,0 1-14-16,3 4-23 15,-19 20-25-15,7 3-102 16,6 2-37-16</inkml:trace>
  <inkml:trace contextRef="#ctx0" brushRef="#br0" timeOffset="48954.13">5979 9743 555 0,'7'-7'44'15,"-1"-3"14"-15,-2-2 19 16,1-3-2-16,1 3-4 15,0-1-3-15,-2 0-30 0,-2 5-7 16,-2-1-11-16,-2 4 3 16,-1 0-5-16,-7 2-7 15,-2 1-3-15,-4 4 1 16,-4 3-3-16,1 5-1 16,0 1-4-16,2 5-1 15,5 1 0-15,5 2 0 16,5-2 0-16,4-3-1 15,4-1-3-15,5-3 4 16,3-4-9-16,5-6 9 16,-1-3-7-16,5-3 4 15,-2-2 0-15,-1-4 3 0,-3 0 0 16,-4-1 0 0,-1 0 0-16,-4 2 0 0,-1 2 8 15,-4 3-2-15,1 3-4 16,-4 3-2-16,0 1 1 15,0 5-1-15,0 3 4 16,0 4-2-16,-1 4-1 16,-2 4 1-16,0 4 0 15,0-1-1-15,-1 2 0 16,1-3 1-16,0 0-1 16,-5-3 0-16,2 1-1 15,0-6 1-15,2-2 0 16,-2-4 0-16,1-3 1 0,1-1 0 15,1-4 0 1,1-1 1-16,4-3 1 0,1-1-4 16,2-4-3-16,5-6 0 15,6-2-5-15,2-4-7 16,4 0-17-16,1 1-8 16,-1 2-47-16,-4 2-81 15,0 0-54-15</inkml:trace>
  <inkml:trace contextRef="#ctx0" brushRef="#br0" timeOffset="49162.25">6225 9753 821 0,'-3'-1'124'15,"0"-1"-49"-15,3-2-15 16,-2 3-45-16,2 2-15 15,2 5 10-15,-2 5-8 16,0 6 2-16,1 4-4 16,1 3-18-16,1 2-39 15,2-2-121-15,3-2-132 16</inkml:trace>
  <inkml:trace contextRef="#ctx0" brushRef="#br0" timeOffset="49580.87">6642 9665 956 0,'-10'-4'39'15,"2"0"-14"-15,0-2 27 16,6-1-21-16,4 6-24 0,8 1-4 16,9 0-3-1,11 1 0-15,12-1 1 0,7 2 0 16,12 0 1-16,12-2 0 16,4 0-2-16,7-4 1 15,3 1 0-15,-1-1 2 16,-5 1-2-16,-2-4 0 15,-6 1-1-15,-3 0 0 16,-4 1 0-16,-7-1 1 16,-8 2-1-16,-9 1 0 15,-12 1-3-15,-15 0-1 16,-5 2-11-16,-10 0-20 16,-6 4-3-16,-10-1-114 15,-6 2-82-15,-10 2-113 16</inkml:trace>
  <inkml:trace contextRef="#ctx0" brushRef="#br0" timeOffset="50072.28">7229 9509 122 0,'-1'-1'592'0,"1"-1"-495"0,-1-3 2 16,-2-1-31-16,3 2-34 15,3 2-11-15,-1-1-13 16,2 3-6-16,2 0-1 15,3 0-2-15,7 0-1 16,-2 3 1-16,2 3 0 16,-2 2-1-16,-3 1 1 15,-2 2 0-15,-1 1-1 16,-5 4 1-16,3 0-1 16,0 1 0-16,0 1 0 15,0 1 0-15,0 0-1 16,4 1 0-16,-3-3-1 15,-2 0 0-15,-5-1 2 0,-3-2 0 16,-5 0 0-16,-6-2 1 16,-3 3 0-16,-8-3 0 15,-5 2-1-15,-3 1-1 16,-5-2-22-16,0 3-57 16,4-2-102-16,3-2-117 15</inkml:trace>
  <inkml:trace contextRef="#ctx0" brushRef="#br0" timeOffset="50422.31">7369 9056 925 0,'-10'3'35'0,"5"0"-18"16,-1 3-6-16,0-1 18 0,0 14-5 15,1 7-8 1,1 13-7-16,2 7-2 0,1 8-5 16,-1 2-2-16,1 3-4 15,-2 0-24-15,-6-1-70 16,-3 0-157-16</inkml:trace>
  <inkml:trace contextRef="#ctx0" brushRef="#br0" timeOffset="50838.11">8279 8936 460 0,'-33'13'0'16</inkml:trace>
  <inkml:trace contextRef="#ctx0" brushRef="#br0" timeOffset="51743.21">8437 9251 681 0,'-4'-16'74'0,"-1"1"-9"16,-4-2 18-16,-7 3-27 0,3 1-26 15,-6 3-10-15,-6 4-11 16,-2 6 3-16,-7 6 0 16,-1 4-4-16,-3 4 4 15,0 4-5-15,-4 6 6 16,-1 7-1-16,-3 3-3 15,1 5 3-15,-2 5 2 16,6 2 3-16,5 4-12 16,8 3 1-16,7 3 2 15,12-1-4-15,9 2 0 16,11-4-1-16,11 0 5 16,12-5-2-16,8-5-5 15,6-1 6-15,5-8-6 16,3-5 1-16,9-5-1 15,-2-4 1-15,3-6 1 0,-2-7-1 16,-1-6-1 0,1-9 0-16,-2-6 0 0,2-8-1 15,-1-5 0-15,-1-5-1 16,-2-3 1-16,-6-3 0 16,-5-4-4-16,-5-4 0 15,-14-3 4-15,0-7-1 16,-7-6-6-16,-7-4 6 15,-5-1-2-15,-7 1-3 16,-7 4 6-16,-7 5-1 16,-13 5 2-16,-8 9-3 15,-8 8 2-15,-9 6-1 0,-3 12-3 16,-3 8-1 0,-5 9-6-16,-3 9-5 0,-1 8-17 15,-1 8-14-15,0 6 11 16,3 3-52-16,7 1-44 15,4 0-39-15,12 1 14 16</inkml:trace>
  <inkml:trace contextRef="#ctx0" brushRef="#br0" timeOffset="52439.01">8380 9600 635 0,'6'-17'91'16,"-2"-2"-10"-16,-2-1-4 15,-2 4 8-15,-2 2-44 16,-1 3-9-16,-3 2-22 16,-4 4-5-16,-5 5 2 0,-4 3 2 15,-8 8 0 1,-1 6-4-16,-4 5-2 0,4 3-1 16,1 1-2-16,6 2 0 15,8-6 0-15,4-4-1 16,7-3-1-16,4-6 4 15,5-5 0-15,8-6-2 16,5-5-7-16,3-5-2 16,4-5 6-16,0-2-1 15,-2-3 4-15,-5 2 0 16,-3-2 1-16,-3 5 4 16,-5 3-5-16,-2 6 6 15,-3 2-2-15,-3 3-4 0,1 1-4 16,-2 7 4-1,1 4 2-15,1 5 6 0,-2 5-8 16,3 6 3-16,-3 4 2 16,-3 3-5-16,1-1 6 15,1 2 0-15,-2 1 2 16,-2-1-2-16,2-4 1 16,-3-1-1-16,4-3-6 15,-2-4 3-15,3-8-3 16,1-4 1-16,0-5-1 15,0-4 6-15,1 0 0 16,3-4-2-16,1-5-4 16,6-3-1-16,3-6-10 15,3-6-11-15,4-3-21 0,2-4-8 16,2-2-108-16,0-1-37 16,0 0-58-16</inkml:trace>
  <inkml:trace contextRef="#ctx0" brushRef="#br0" timeOffset="52883.58">8627 9685 878 0,'-13'-5'49'0,"3"1"-17"15,4-4 29-15,1 3-26 16,1 2-16-16,4 3-12 16,0 0-3-16,5 0-4 15,2-1 1-15,-1-1 5 16,3-1-6-16,1 0 1 16,-2 1-1-16,2 2 0 15,0 2 0-15,-2 0-1 16,-1 5 0-16,-2 1 1 15,-1 4 0-15,-2 4 0 16,-4 2 0-16,-4-1 0 16,-3 2 2-16,-5-2-2 0,-5 1 1 15,-3-2 0 1,-3 1-1-16,4-3 1 0,0-4-1 16,9-3-1-16,6-2-2 15,5-3 3-15,8-2-3 16,5-4 3-16,13-1-18 15,7-4-19-15,3-2-96 16,4-1-83-16,3 1-125 16</inkml:trace>
  <inkml:trace contextRef="#ctx0" brushRef="#br0" timeOffset="53415.68">9159 9590 870 0,'-6'-2'48'0,"1"-1"-9"15,2 1 23-15,0-3-38 16,3 8-23-16,0-3 1 16,3 3-2-16,5 0 4 15,-1 3-2-15,8-1 6 0,5-1 0 16,5 1 3-16,11-2 2 16,11-6 12-16,11 1-11 15,11-2-9 1,13 0-3-16,211-9 0 0,-238 7 3 15,-3 4-5-15,0-1 2 16,-3-2 1-16,51-2-3 16,-13-1-1-16,-5-1-1 15,-16 0 3-15,-10-1-1 16,-10 0 3-16,-5 3 2 16,-7-2 5-16,-4 4-9 15,-6 0 3-15,-7 2-3 16,-5 1 0-16,-4 2-2 0,-4 2-1 15,-3-2-5 1,-1 0-13-16,0 3-19 0,-2-1 11 16,-5 5-8-16,-6 1-79 15,-7 4-127-15,-10-1-124 16</inkml:trace>
  <inkml:trace contextRef="#ctx0" brushRef="#br0" timeOffset="53901.67">9876 9351 742 0,'-3'-8'90'0,"-1"-1"-3"16,1 2-5-16,0 2-43 16,3 2-20-16,0 3-14 15,-2 0-5-15,4 0 0 16,-1 5 3-16,3 2 5 16,1 3 3-16,1 2-3 15,4 3-1-15,2 2-6 16,-1 0 2-16,1 0-3 15,3 0 1-15,-2 3 1 0,2-2-2 16,0 0 1-16,1 1-1 16,-2-1 1-16,-4 0-1 15,2-1 0-15,-7 0-3 16,-1-1 3-16,-8-3 0 16,-5 3 2-16,-6-1 1 15,-10 3-3-15,-5 0 1 16,-5 1 0-16,-1-1-1 15,2 0-2-15,3-1-12 16,1 0-19-16,6-1-30 16,6-4-93-16,4-2-83 15,9-4-129-15</inkml:trace>
  <inkml:trace contextRef="#ctx0" brushRef="#br0" timeOffset="54345.02">10078 9155 824 0,'-9'-20'73'16,"0"0"9"-16,-1 4-28 0,-3 7-24 15,1 4-22-15,0 7 4 16,2 5-8-16,-3 5-1 16,2 6-1-16,1 5 0 15,3 2-1-15,2 2-1 16,2-2 1-16,3 0-1 16,3-6 0-16,2-4-2 15,1-2 2-15,4-4 5 16,2-7 0-16,5-2-3 15,4-7 0-15,7-3-1 16,2-6-1-16,0-3-2 16,-3-4-4-16,-4-6-3 15,-9 0 0-15,-5 0 5 0,-4 1 4 16,-11 5-9-16,-9 9-12 16,-9 9 0-16,-6 9-47 15,-6 10-60-15,1 10-62 16,3 6-221-16</inkml:trace>
  <inkml:trace contextRef="#ctx0" brushRef="#br0" timeOffset="55370.65">11481 9293 640 0,'6'-18'135'0,"-5"1"-20"16,1-3-37-16,-7 3-31 15,1 3-23-15,-6 1-13 16,-2 4-2-16,-9 3-4 15,-3 3 1-15,-7 4-1 16,-8 7 10-16,0 5-4 16,-6 4-1-16,-1 6 3 15,0 7-3-15,-1 2-2 16,3 4-2-16,0 0 0 16,7 3 2-16,3 3-5 15,5 0 0-15,6 2-2 16,6-2 2-16,10-1-2 0,4-3-1 15,9-4 0-15,3-5 0 16,6-6 5-16,4-4-5 16,4-7 3-16,5-4-3 15,2-8-1-15,0-6-7 16,4-6 1-16,-1-8-2 16,1-4-1-16,-5-9 0 15,1-4-4-15,-5-6 3 16,-3-3-4-16,-1-3-2 15,-5 6 13-15,-3 2 4 16,-2 4 0-16,-2 10 1 16,-2 6-1-16,-4 4 0 15,0 7 4-15,-1 5-2 16,-2 2-1-16,0 2-1 0,0 2-1 16,0-1 1-16,-2 6 3 15,-1 3 9-15,-4 1-2 16,1 7-4-16,-2 5 5 15,1 0 1-15,0 3-5 16,4 1-1-16,1 5-4 16,4 1 2-16,3 1 4 15,1 1-5-15,0 3 2 16,-1-1-5-16,-2 0 3 16,-1 3 2-16,-7 0-5 15,2 0 2-15,-3 1-2 0,-2-1 0 16,-2 0 0-1,4-5 0-15,0-4 1 0,3-9-1 16,2-5 1 0,2-8 1-16,1-6 1 0,-2-2 1 15,3-7-4-15,1 0 2 16,5-8-1-16,4-3 0 16,4-6-1-16,2-6 0 15,7-4-4-15,3-3-9 16,2-5-20-16,4-1-13 15,0 2-35-15,-1 5-93 16,-9 8-69-16</inkml:trace>
  <inkml:trace contextRef="#ctx0" brushRef="#br0" timeOffset="55860.71">11609 9803 305 0,'-14'3'566'15,"1"-3"-505"-15,6-2 19 16,4-3-26-16,1-3-25 16,2 3 2-16,3-1-20 15,2-2-10-15,2 1 9 16,3-1-8-16,4 0 1 0,0 2-3 15,-1-2 6-15,4 4-1 16,-4 2-2-16,0 2-2 16,1 2-1-16,-4 0-2 15,-1 5 1-15,-2 5-1 16,-2 1 2-16,-4 2 2 16,-4 4-2-16,-4-1 0 15,-3 0 1-15,-5 1 0 16,-3-2 0-16,-4-3 1 15,-3-2 0-15,5-3-2 16,-1-4 0-16,7-2-1 16,4 0 1-16,7-3 1 0,1 0-1 15,7-3 1 1,8-3-1-16,5 1 0 0,11-4-4 16,5 0-14-16,6-1-16 15,1-1-18-15,0 2-16 16,2-2-78-16,-4 3-36 15,-3 0-89-15</inkml:trace>
  <inkml:trace contextRef="#ctx0" brushRef="#br0" timeOffset="56093.09">11975 9495 614 0,'1'-13'88'15,"2"0"-40"-15,2 1-7 16,3 0-32-16,0 6-4 16,1 0-5-16,-1 4-14 15,0-1-79-15,-3 6-30 16,-4-1-192-16</inkml:trace>
  <inkml:trace contextRef="#ctx0" brushRef="#br0" timeOffset="56640.66">11719 9978 677 0,'-4'0'73'16,"3"2"1"-16,2-4 4 15,-1 2-41-15,4 2-20 16,1-1 7-16,2 1-6 16,3 1-7-16,1 1-1 15,3 3 1-15,1 0 3 0,-2 3-3 16,-1 4 2-16,-1-2 0 16,-2 4 0-16,-3-4-4 15,-3 1-1-15,-3-4-4 16,-5 2 1-16,-8-3-3 15,-5-2-2-15,-11 2-18 16,-3-2-34-16,-6-3-98 16,1 0-148-16</inkml:trace>
  <inkml:trace contextRef="#ctx0" brushRef="#br0" timeOffset="58040.98">11819 9208 420 0,'7'-12'76'0,"-3"0"-18"15,1 0 14-15,-2 0 17 16,-2 3-15-16,2 1-8 16,-3-1-10-16,-4-1-23 15,1 3 8-15,-2-1-21 16,-3-2-7-16,1 1-3 16,-5-1-3-16,-1 0-1 15,-4 0 2-15,1-1 2 16,-3 1 2-16,-3-3-4 0,2 2 1 15,-3 2-1-15,-2 0 0 16,-2 1-4-16,-3 2 1 16,-2 1-3-16,-7 1 2 15,-3 3-4-15,-3 2 4 16,0 1 1-16,1 3 1 16,5 0-6-16,3 1 3 15,-1 0 2-15,3 3-2 16,-1-2 1-16,2 0 1 15,1 0-1-15,0 1 0 16,2 1-2-16,2 4 2 16,1 5 1-16,2 7 2 15,4 6-5-15,3 6 3 16,4 4-2-16,4 3-1 0,4 2 1 16,2 1 0-16,2 0 1 15,1 2-2-15,-2 0 2 16,-2-1 2-16,0 2-3 15,0-1 4-15,2 1-1 16,2-4-4-16,-1-1 4 16,4 0-2-16,4-1 1 15,2-1-2-15,3 1 0 16,1-3 1-16,3-4-2 16,-2-3 0-16,0-3 2 15,-2-4-1-15,0-4 0 0,3-1 1 16,1 0-2-16,5-3 1 15,3 0-1 1,4-2 0-16,3 0 1 0,3-1-1 16,0 0-2-16,1-2 1 15,0 0-1-15,-2-3 1 16,-2-1 0-16,-4-4 1 16,0-1-2-16,4-5 1 15,-4 0 0-15,6 0 2 16,2-2-6-16,0 0 4 15,-1 1-4-15,3-5 3 16,-1 0 0-16,1-1 0 0,-3 2 0 16,2-2 0-1,-3 2 0-15,0 0 3 0,-1-1-3 16,-1-2 0 0,0 1-2-16,0-5 2 0,-1-1 0 15,1-3-2-15,-1-1 2 16,-1-2 0-16,-3-1 2 15,-1 3-3-15,0-3 1 16,-3-1-1-16,0-1 1 16,-5-1 0-16,1-2 1 15,-4-4-1-15,2-3 0 16,-3-2 0-16,-2-4 1 16,2-1-1-16,-1-3 1 15,-1-3-1-15,2-4-1 16,-1 1 0-16,2-4 0 0,-3 2-2 15,0 2 3-15,-4 3-1 16,-2 0 1-16,-7 4-1 16,-3 1-2-16,-5 1 2 15,-6 0 1-15,-3-3 0 16,-8 2-4-16,-2 2 2 16,-4 3-1-16,-5 6-1 15,-3 2-1-15,-1 8-2 16,-6 4-6-16,-3 3-1 15,-2 5-2-15,0 4 3 16,2 5-5-16,3 4-8 16,7 3-20-16,6 6-23 15,9 3-81-15,8 3-50 16,10 5-89-16</inkml:trace>
  <inkml:trace contextRef="#ctx0" brushRef="#br0" timeOffset="58642.55">12148 9469 515 0,'0'0'144'16,"-2"0"-67"-16,2-4 17 15,2 1-9-15,-2 2-27 16,4 0-30-16,-1-1-15 15,5 1 1-15,2 1-8 16,8 0 1-16,7 0 2 16,10 0-4-16,13 1-2 15,12 1 3-15,12 0 1 0,7 3-1 16,9-3-4-16,-1 1 0 16,-2 0-2-16,-5-2 2 15,-9-3 2-15,-4-3 3 16,-6-2 1-16,-2 0-3 15,-2-5 3-15,-3 2 4 16,-9 2-4-16,-4 1 1 16,-8 0 0-16,-5 5-3 15,-3 1 0-15,-5-1 1 16,-2 1-6-16,-3 1 1 16,-6 0-4-16,-2 1 5 15,-2-1-5-15,-4 0 2 16,-2 2-9-16,-1-1-17 15,-2 1 12-15,-9 1-32 0,-6-1-34 16,-5 1-66-16,-4 0-43 16,-3-3-58-16</inkml:trace>
  <inkml:trace contextRef="#ctx0" brushRef="#br0" timeOffset="59085.24">12999 9260 603 0,'-8'-8'73'16,"0"0"31"-16,4-1 12 0,-1-2-38 16,2 5-30-16,3-2-11 15,0 4-14-15,0 1 1 16,0 1-12-16,0 2-2 15,0 0-5-15,0 0 0 16,0 0 0-16,3 0-5 16,-3 0-2-16,0 3 2 15,0 3 0-15,3 2 4 16,-1 6 0-16,4 5-2 16,0 4 1-16,2-1 0 15,3 4-1-15,-1 1-1 16,5-1-1-16,-1 1 1 15,0 2-1-15,-1-2 1 0,-3-1-2 16,-4-1 1-16,-6-1-1 16,-2-1-1-16,-7-1-5 15,-4 0 0-15,-9-3-2 16,-8 2-15-16,-5 0-17 16,-3 0-18-16,-7-2-82 15,0 1-80-15,-1-3-111 16</inkml:trace>
  <inkml:trace contextRef="#ctx0" brushRef="#br0" timeOffset="60141.68">13955 9225 637 0,'23'-15'90'16,"-1"-2"-12"-16,-7-2 24 15,-2-3-16-15,-6 5-30 0,-3 1-18 16,-4 4-20-1,-6 1-7-15,-6 4-2 0,-4 3-7 16,-7 8 3-16,-5 4-4 16,-2 8 0-16,2 3 0 15,1 6 0-15,9 2-1 16,5-4 0-16,5 0-1 16,7-4-1-16,2-5 2 15,7-6 2-15,6-3 6 16,3-5-8-16,7-2 4 15,3-8-4-15,3 0-3 16,-1-6 3-16,-3-1 1 16,-3-1 0-16,-1-1 0 15,-7-1 0-15,-1 3-1 0,-2 4 4 16,-4 3 0-16,-5 5-4 16,0 4-3-16,-3 2-4 15,0 8 7-15,0 6 3 16,0 8-2-16,-2 10 1 15,-1 8-1-15,0 2 4 16,-1 3-1-16,-1-3 0 16,-1-1-1-16,2-4-1 15,-2-6 0-15,1-5-2 16,2-9 0-16,0-5 3 16,3-8-2-16,-1-2 1 15,2-3 3-15,1-6-5 16,4-3-10-16,3-3 4 15,6-5-9-15,3-7-23 16,6 0-31-16,2-3-51 0,1 2-84 16,-2 0-37-16</inkml:trace>
  <inkml:trace contextRef="#ctx0" brushRef="#br0" timeOffset="60466.34">14343 9394 670 0,'-9'5'130'0,"1"-1"-69"15,3-2 12-15,5-4 0 16,0 4-45-16,0 1-17 16,-1 3 16-16,-1 2 0 15,-3 6-16-15,1 3 4 16,-1 4-7-16,1-1-5 15,0 1-1-15,1-3 0 16,1-4-2-16,2 0 2 16,2-5-2-16,1-3 1 15,5-1-3-15,3-3 2 16,5-2-9-16,4 0-18 16,5-2-17-16,2-3-37 15,0 0-97-15,0 2-47 16,-6-1-153-16</inkml:trace>
  <inkml:trace contextRef="#ctx0" brushRef="#br0" timeOffset="60718.94">14497 9539 722 0,'-5'-11'103'0,"2"-2"24"16,1 1-57-16,1-2-13 15,1 7-20-15,-1 0-14 16,1 4-16-16,0 0-7 0,1 3-3 16,-1 5-1-1,0 5 4-15,-1 5 0 0,-5 8-6 16,0 6-11-16,-3 4-11 16,-2 0-10-16,-2-1-21 15,0-4-70-15,1-4-67 16,1-2-120-16</inkml:trace>
  <inkml:trace contextRef="#ctx0" brushRef="#br0" timeOffset="61620.75">14586 9093 845 0,'-23'-18'9'16,"-1"1"9"-16,2-1 26 15,2 0 4-15,6 7-14 16,-2 0-23-16,4 1-7 16,-1-2 1-16,-2-2-4 15,-3-1 3-15,-3-1 2 16,-1 0 0-16,-8-1 2 15,-3 1 4-15,-4 4-1 16,-3 0 2-16,-4 7 0 16,0 2 5-16,2 3-5 15,0 6-8-15,3 5 2 16,3 9-1-16,0 4-2 0,2 7 1 16,3 8 1-1,1 9 1-15,2 8-7 0,5 6 5 16,6 4 2-16,3 0-6 15,6-4 5-15,1-5-3 16,6-2 7-16,-1-4-5 16,2 0 0-16,2-1-2 15,-1-4-3-15,2-3 5 16,0-3-1-16,3-4-2 16,2 0 1-16,5-3-3 0,3-2 1 15,5-1 1 1,6-4-1-16,3-1 0 15,3 0-1-15,4-6 0 0,0 0 1 16,1-4-1-16,2-3 2 16,-3-5-2-16,4-1 0 15,0-5 0-15,6-1-1 16,2-3 1-16,-1-1 0 16,2-3 5-16,-4-2-5 15,-1-4 0-15,-6-2 0 16,2-6-2-16,-2-6-2 15,2-6 1-15,-1-4-1 16,1-7 3-16,-1-1 1 16,-6-2-1-16,-6-1 1 15,-4 3 0-15,-9 0 1 0,-6 2 0 16,-6 4 0-16,-6-1-1 16,-2 1 0-16,-6 0 0 15,-6-5 0-15,-4 0 0 16,-7-4 0-16,-3 0 0 15,-7 3 0-15,-2 5 0 16,-5 8 0-16,-1 4-1 16,-5 6 1-16,2 5-1 15,3 3 2-15,1 6-2 16,6 3-1-16,3 7-5 16,5 3-4-16,1 5-4 15,0 3 0-15,5 3-13 16,3 1-29-16,4 2 11 15,3 1-75-15,9-1-47 16,4 1-30-16</inkml:trace>
  <inkml:trace contextRef="#ctx0" brushRef="#br0" timeOffset="62729.92">14792 9092 640 0,'-4'-16'48'0,"1"-1"16"16,-5 0 9-16,1 0-16 15,-1 0-15-15,-2 2-17 16,-2-2-8-16,0 0-4 16,-4 0 0-16,-2-2 0 15,-5-1-5-15,-2 1-1 16,-4-1 7-16,-2 2 3 16,-1 0-10-16,0 5 6 0,-1 0-8 15,1 2 6 1,2 2-6-16,0 4-1 15,0 0-1-15,0 3 3 0,-3 2 0 16,-1 2 4-16,-4 8-7 16,-3 0 6-16,-1 7-6 15,-2 5 2-15,0 4-3 16,0 1-1-16,2 6 0 16,2 0-1-16,1 1 0 15,5 1 0-15,2-1 1 16,5-2-3-16,2 0 5 15,4 0-6-15,2 3 6 16,1-1-4-16,1 0 3 16,0 2-2-16,3 0 5 15,-1 0 4-15,2 1-7 0,5 1 3 16,4 1 4-16,1 2-6 16,6 0-2-16,-1 1 2 15,3-3 0-15,-2 0 0 16,2-3 1-16,-1-2 0 15,2-1-1-15,3-1 2 16,-1-2-2-16,1 0 4 16,5-1-3-16,1-1 1 15,6 0-3-15,0-1-1 16,2 1-1-16,2-2 1 16,-1-3 0-16,-1 3 0 15,-1-6 0-15,-2-3 0 16,3-1-1-16,0-3 2 15,0-1-4-15,5-2 4 0,4-5-4 16,-1-1 2-16,2-4 0 16,2 0 1-16,1-2 0 15,0-3-1-15,3-5-1 16,6 1 1-16,0-4-3 16,2-2 2-16,2-4-7 15,4-2 3-15,-1-4 3 16,0-1-1-16,-3-1 3 15,-1-1 1-15,-5 1-1 16,0-1 0-16,-5 2 0 16,-2-4 1-16,-2 0 0 15,-4-1-1-15,-3-1 0 16,-2-4 0-16,-4 0 0 0,-3-3-1 16,-4-3 3-16,-4 0-2 15,0-3 0-15,-5-2 1 16,0-3-1-16,-3-6 0 15,-4-3 0-15,-3-4-1 16,-7 2 1-16,-11 2-1 16,-13 5-1-16,-16 9-2 15,-11 4 2-15,-8 6 0 16,-2 5-1-16,0 6-4 16,7 6-13-16,5 10-12 15,3 5-11-15,3 10-18 16,5 6-76-16,3 6-73 0,8 5-107 15</inkml:trace>
  <inkml:trace contextRef="#ctx0" brushRef="#br0" timeOffset="63428.38">13090 8787 709 0,'-7'-7'120'0,"3"-1"-31"0,2 1 15 15,-1 2-46-15,2 2-30 16,1 2-21-16,0 1-1 16,-2 4-6-1,0 4 0-15,1 1 18 0,-2 2-7 16,1 0 6-16,-2 14-1 15,-2 1-6-15,2 4-8 16,1 1 5-16,3 2-2 16,0-1-5-16,0 3-2 15,-2 2-16-15,-1 2-31 16,-3 3-116-16,-1 3-277 16</inkml:trace>
  <inkml:trace contextRef="#ctx0" brushRef="#br0" timeOffset="66024.08">3723 9254 730 0,'-4'-10'79'0,"-2"4"-29"16,-2-2 20-16,1 1-10 16,1 2-41-16,1 2-19 0,1-1 7 15,-4 1-3 1,-3-1 1-16,-3 1 8 0,-2-2-4 16,-3-2 2-16,-2 2-4 15,0-5 3-15,0 2-1 16,0-3 3-16,-3 0-7 15,3-4-3-15,-1-1 4 16,2-3-4-16,1-5 1 16,2-3-2-16,1-4-1 15,4-5 0-15,3-4 1 16,1-1-4-16,8-1 6 16,4 0-4-16,3 2 1 15,1 2 0-15,2 3 0 16,2 2 0-16,-3 5-1 15,6 3 0-15,3 1 1 0,0 3 0 16,9 1 0-16,3 1 2 16,1 2-1-16,6 5-1 15,-3 2 2-15,-2 6-4 16,0 2 1-16,-4 5 0 16,-2 6 1-16,1 0-1 15,-6 5 2-15,3 2-3 16,-2 4 2-16,3 1 0 15,-5 2 0-15,4 1 5 16,-5 0-4-16,-4-1 1 16,0 1 4-16,-6 1-4 15,-3 0 3-15,-3 0 3 16,0 1-5-16,-3 1-3 16,0-1 3-16,0 1-3 15,-3-3 3-15,3 1-3 0,0-1 0 16,0-5 0-16,0-2-1 15,-3 0-3-15,3-5-21 16,-3 1-27-16,0 1-23 16,-5-4-108-16,-3 0-103 15</inkml:trace>
  <inkml:trace contextRef="#ctx0" brushRef="#br0" timeOffset="66451.95">3719 8949 857 0,'-5'0'69'16,"1"-2"-43"-16,2 2-9 15,1-3-8-15,2 8 11 16,5 3 13-16,2 2-21 15,-1 6 6-15,5 4-3 16,-1 1 5-16,-1 1-12 16,3 4 7-16,-3-1-8 0,6 2 0 15,-3-3-3-15,2 2 0 16,-1-4-3-16,2 0 0 16,-3-3 2-16,0-5-3 15,-2-2-1-15,-3-6 1 16,1-2 6-16,-2-9 7 15,7-5-8-15,3-7-1 16,0-6 0-16,8-7-4 16,-2-3 0-16,2-3 0 15,-4 2-5-15,3-3-8 16,-2 3-29-16,-4 1-22 16,-2 6-82-16,-5 6-105 15,1 5-222-15</inkml:trace>
  <inkml:trace contextRef="#ctx0" brushRef="#br0" timeOffset="66923.45">4167 8457 796 0,'-8'-4'52'0,"-1"-1"13"0,1 2-8 16,1-1-18-16,2 7-33 16,0 4 9-16,2 4-2 15,0 5 8-15,3 3-2 16,-3 4-6-16,7 2-5 15,2-2 5-15,1-2-8 16,2-1-3-16,2-3 0 16,2-6-2-16,-1-2 0 15,6-8 5-15,0-4 3 16,4-4 6-16,1-7-13 16,0-6 0-16,-4-2-1 15,-3-6-3-15,-4-2 0 16,-8-3-1-16,-4 4 4 0,-4 1-8 15,-4 6 2 1,-6 9-9-16,-3 8-8 0,-6 12 4 16,-3 7-13-1,-4 11-24-15,2 1-63 0,1 6-21 16,12-3-51-16</inkml:trace>
  <inkml:trace contextRef="#ctx0" brushRef="#br0" timeOffset="67223.42">4450 8445 850 0,'1'-3'81'0,"1"0"-5"15,-2-3-42-15,0 3-8 16,0 3-23-16,1 2-2 16,2 5 6-16,0 5-4 15,3 5 2-15,0 5-2 16,-3 4-3-16,0 3-6 16,-3 1-13-16,0 1-16 15,0-1-34-15,0-5-78 16,-3-1-54-16,3-6-85 15</inkml:trace>
  <inkml:trace contextRef="#ctx0" brushRef="#br0" timeOffset="67502.5">4638 8219 908 0,'-5'-8'71'15,"0"1"-19"-15,1 2-6 0,-2-1-34 16,6 7-9 0,3 6 0-16,2 7 0 0,1 11 4 15,3 5-6-15,2 8-1 16,0 7 0-16,0 5-13 15,-3 5-67-15,-3 4-144 16,-4 1-273-16</inkml:trace>
  <inkml:trace contextRef="#ctx0" brushRef="#br0" timeOffset="69632.92">14782 8937 510 0,'0'-2'48'16,"-1"0"8"-16,-3 0 30 0,3-1-1 15,-1 2-33-15,2-1-5 16,0 2 6-16,0-2-13 16,0 1-23-16,0-1 4 15,0 0 4-15,0-1 2 16,2 1-10-16,-2-5-1 15,1 2 5-15,4-3-10 16,1-2-2-16,1-1 6 16,4-4-10-16,6 0-1 15,3-2 3-15,4 0-4 16,6 0 2-16,0 0-3 16,2 0 0-16,4 1-1 0,4 2 2 15,1-1-2 1,6 1 2-16,4 1-3 0,-2 2 0 15,-1 1 0-15,-3 2-3 16,-3-1 3-16,-1 4 1 16,0 0 1-16,-1 3-2 15,1 2-3-15,-1 2 3 16,-2 3 0-16,-6 2 0 16,-5 4 0-16,-8 0-4 15,-7 1 4-15,-4 3 1 16,-3 0 4-16,0 1-5 15,-2 1 1-15,-1 0-1 16,2 2 1-16,-1-2-1 16,-1 3 0-16,3-1-1 15,-2 0 1-15,-3 2-1 0,0 1 1 16,0-3 0-16,-2 2 0 16,-2 0 1-16,0-1-1 15,-3 2 1-15,0 0-1 16,-2 1 0-16,-4-1 4 15,-2 1-3-15,-3-1 0 16,-1-2 2-16,-2-1 2 16,-2-4-2-16,0-2-3 15,-1-2 0-15,-1-3 0 16,-1-1 0-16,-2 0 1 16,2-1-1-16,-1-3-2 15,2 0-14-15,1-2 1 0,5 1-12 16,-1-2-9-16,2 2-9 15,0-2-31-15,5 3-67 16,-2 2-50-16,6-2-15 16</inkml:trace>
  <inkml:trace contextRef="#ctx0" brushRef="#br0" timeOffset="70228.32">15385 9036 541 0,'0'-7'245'15,"-5"-1"-124"-15,0-1-23 16,1 3-54-16,-1 0-23 16,4 4-21-16,-1 2-1 15,-3 5 1-15,0 2 7 0,-2 4-5 16,-4 4 5-16,-2 2-1 15,1 5 1-15,-3 0 3 16,0 0 0-16,-3 4 2 16,-1 0-4-16,-2-3-5 15,0 1 2-15,0-5-4 16,5-1 0-16,4-4 1 16,3 0 0-16,1-1-2 15,5-2 0-15,2 1 0 16,1-2 1-16,1-3-1 15,4 1 1-15,1-1-1 16,4-2 6-16,2 0-3 16,7-1-1-16,1-1-1 15,5-2 3-15,2-1-2 0,0 1-2 16,-2-2-1-16,1 1-5 16,-4 0 0-16,1 0-28 15,-6 0-33-15,0 3-20 16,-2 0-107-16,-5 2-55 15</inkml:trace>
  <inkml:trace contextRef="#ctx0" brushRef="#br0" timeOffset="71013.75">16005 8713 718 0,'-3'-2'75'0,"-4"-2"24"16,2-1-21-16,-2 1-32 15,2 2-38-15,-3 7 6 16,0 4 6-16,-1 2-9 16,-2 3 4-16,1 1-1 15,5 3-5-15,2 1 4 16,5-1 0-16,1 3-4 16,2-1-7-16,0 0 8 15,3-5-4-15,-2-1-5 16,3-3 6-16,2-6 6 15,3-2-6-15,4-3-2 16,0-6-1-16,4-2-2 0,0-6-1 16,0 0 1-1,-3-6-1-15,-4-1-1 16,-5-2 1-16,-4 0 0 16,-4-1-2-16,-4 2-1 0,-4 4-2 15,-3 4-2-15,-7 6-8 16,-3 7-2-16,-3 6-12 15,0 5-12-15,2 4-19 16,3 5-64-16,7 0-62 16,8 1-10-16</inkml:trace>
  <inkml:trace contextRef="#ctx0" brushRef="#br0" timeOffset="71315.3">16356 8898 784 0,'-2'-1'166'15,"-2"-3"-82"-15,0-3-23 16,1 1-24-16,0 3-16 16,3 0-9-16,0 3-7 15,0 0-5-15,0 1 0 16,0 2-6-16,-3 2 6 15,-1 5 2-15,-3 3-2 16,-2 3 2-16,-2 2-4 16,-1 1 0-16,2 0-6 0,0 0-19 15,-1-2-24-15,2-2-12 16,1-1-86-16,1-1-58 16,6-4-106-16</inkml:trace>
  <inkml:trace contextRef="#ctx0" brushRef="#br0" timeOffset="71660.39">16630 8630 281 0,'-1'-8'629'0,"-3"-4"-516"15,0 3-37-15,1-3-13 16,0 5-34-16,1 6-29 16,2-1-3-16,0 8 3 15,0 7 4-15,2 4-3 16,1 11 4-16,1 5-4 15,1 7 0-15,1 2 1 16,-4 4-2-16,-2 0-6 16,-2-2-20-16,-6 1-48 15,-2-3-164-15,-6-2-394 0</inkml:trace>
  <inkml:trace contextRef="#ctx0" brushRef="#br0" timeOffset="78467.25">2746 8612 557 0,'-7'-6'52'0,"-2"1"30"16,0-2 9-16,4-1-28 16,0 1-1-16,3 3 13 0,0-1-30 15,1 0-7 1,1 2-1-16,1 1-10 0,-1-2-4 15,3-2-12 1,5-4 1-16,1-2 0 0,7-2-3 16,5-6-9-16,6-4 3 15,10-5 0-15,6-5-2 16,10-4-1-16,5-4 0 16,3 1-17-16,-6 2-17 15,-4 8-35-15,-15 8-97 16,27 9-183-16</inkml:trace>
  <inkml:trace contextRef="#ctx0" brushRef="#br0" timeOffset="78730.11">2740 8768 884 0,'0'-5'29'15,"5"-5"0"-15,4-5 19 16,7-7-13-16,11-1-22 16,8-4-11-16,12-2 2 15,6-2-4-15,4-3-9 0,6 2-22 16,-3-2-94-1,1 5-154-15</inkml:trace>
  <inkml:trace contextRef="#ctx0" brushRef="#br0" timeOffset="79927.89">16257 9263 700 0,'-5'-2'80'0,"1"-2"-26"16,-1-2 23-16,1 2-2 16,3 1-44-16,-1 3-11 15,2 0-8-15,0 0-4 16,2 0 1-16,2 3 2 15,0-1-2-15,9-2-1 16,4 2-7-16,6-2 5 16,8-2-6-16,6 2-2 15,5-5-24-15,-1-1-46 16,2 0-76-16,-8 2-106 16</inkml:trace>
  <inkml:trace contextRef="#ctx0" brushRef="#br0" timeOffset="80176.89">16224 9498 385 0,'-30'16'596'0,"5"-8"-529"16,10-7-11-16,6-4-1 15,5-2-23-15,4 5-20 16,7-4-3-16,8-1-7 16,10-2-2-16,10 0-22 15,8 1-22-15,3 2-41 16,-2 1-122-16,-6 5-200 0</inkml:trace>
  <inkml:trace contextRef="#ctx0" brushRef="#br0" timeOffset="90736.67">964 11841 867 0,'0'-2'85'16,"0"1"-49"-16,-3-1 5 15,1 2-18-15,2 0-17 0,-1 2 1 16,1-1-3-16,0 1 3 16,-2 4 6-16,2 2 1 15,-2 6 6-15,1 3-8 16,-2 2 5-16,-1 2-7 16,-2 3 0-16,0-4 0 15,2 1-9-15,-2-1 7 16,1-3-8-16,5-3-1 15,-3-5-1-15,6-2 4 16,-3-4-4-16,3-2 0 16,3-1 2-16,3-3 10 15,7-2-4-15,1-3-6 16,7-1 2-16,1 0 0 16,-6 3-2-16,-5 3-1 0,-1 3-2 15,-4 3 2-15,-3 0 2 16,0 1-1-16,-1 4 1 15,-1 0-1-15,0 5 4 16,-2 0-3-16,-2 1 3 16,-2 1-1-16,-2 0 3 15,-3 1-5-15,-4-1 0 16,-1-1-1-16,-3-3 0 16,0-2-7-16,-1-2-7 15,2-3-8-15,-2-2-15 16,4-2-25-16,-1-4-54 15,3-5-161-15,5-4-180 0</inkml:trace>
  <inkml:trace contextRef="#ctx0" brushRef="#br0" timeOffset="91016.98">1041 11825 1001 0,'-7'1'71'0,"1"-1"-20"0,2-3 5 16,-1 3-35-16,8 0-14 15,2 0-1-15,5 0 0 16,5-1-1-16,8-3-5 15,9-2-11-15,7-4-20 16,2 0-15-16,-3-2-58 16,2 5-168-16</inkml:trace>
  <inkml:trace contextRef="#ctx0" brushRef="#br0" timeOffset="94390.53">2660 11737 579 0,'0'-11'42'16,"0"1"-4"-16,-2-1 17 15,1 2-37-15,1 2 21 16,1 0-31-16,1 4-1 15,-1-5 17-15,1 2-9 16,1 0 22-16,0-1 25 16,1 1 2-16,-4 0-20 15,0 1-13-15,0 0 10 16,0 3-16-16,-3 2-12 0,2 1-13 16,-2 5 7-16,-3 10 8 15,-3 9-8-15,-3 4 2 16,0 9-9-16,-2-1 5 15,3 4-3-15,3-4-4 16,2-2-8-16,6-2-14 16,6-3-6-16,3-6-15 15,7-7-1-15,4-6-4 16,4-9-9-16,6-7-27 16,4-10 38-16,0-6 6 15,2-6 42-15,-5-1 18 16,-4-3 12-16,-6 3 41 15,-3 4 5-15,-9 5-25 0,-3 4-16 16,1 8 4-16,-7 2-16 16,0 5-7-16,0 0-11 15,0 2 2-15,-5 5 10 16,5 4-5-16,-2 3-3 16,2 5-1-16,0 3-6 15,0-3 0-15,2 0 0 16,8-3 1-16,-1 0-1 15,4-6-2-15,2-3 2 16,6-4 3-16,-3-6-5 16,7-7 0-16,-1-5 0 15,1-4-8-15,-2-5 8 16,-2-4-4-16,-4-1-5 16,-9-2 9-16,-2-3 0 0,-9 3-7 15,-7 1 0-15,-7 7-12 16,-8 9 14-16,-4 10-4 15,-5 16-10-15,-3 9-17 16,1 9-28-16,6 3-88 16,8 1-75-16</inkml:trace>
  <inkml:trace contextRef="#ctx0" brushRef="#br0" timeOffset="95169.73">3336 11696 1024 0,'-8'-7'23'0,"2"-1"-7"16,-2-1 35-16,1 4-40 16,6 5-11-16,1 2 0 15,3 8 2-15,1 4 4 16,-1 5-3-16,0 6-2 15,0 2 4-15,-3 1-4 16,-3 2 2-16,1-1-2 16,-1 0 1-16,-2-1-1 0,-1-3-1 15,4-5 0 1,-1-7-2-16,2-4-2 0,1-5-2 16,0-7-6-16,4-3 8 15,2-8-8-15,4-7 11 16,1-9-1-16,8-6-11 15,-3 1 1-15,9 1 2 16,0-3 6-16,3 3 3 16,4 3 1-16,2 2 4 15,-3 7-4-15,-5 7-2 16,-5 6 0-16,-8 8 1 16,-7 5 0-16,2 7 1 15,-5 4 2-15,2 5 0 16,-2 4 1-16,0 1 1 15,0 0-1-15,0 0-1 16,-1-4-1-16,4-2-2 0,1-2 2 16,-1-4 0-16,5-3 1 15,3-6 2-15,6-4-2 16,5-8-1-16,7-5-2 16,5-7-8-16,0-2 6 15,-3-2-5-15,-7-5 3 16,-9-2 4-16,-6 2 1 15,-9 2 0-15,-6 5 6 16,-2 5 5-16,-2 8-10 16,-2 6-1-16,-1 6-1 15,-2 8 0-15,4 6-1 0,1 3-1 16,4 7 2 0,-1-1-1-16,8-1-3 0,0-1-1 15,2-1 1 1,2-6-2-16,0 1 7 0,2-2 1 15,-4-4-1-15,-3 1 1 16,-3 0-1-16,-8 1 0 16,-5 2-2-16,-4-3-27 15,-4 1-53-15,-1-1-74 16,6-6-46-16</inkml:trace>
  <inkml:trace contextRef="#ctx0" brushRef="#br0" timeOffset="95417.28">4111 11635 744 0,'11'-17'139'15,"-8"5"-40"-15,-3 2-37 16,-2 3-29-16,2 4-24 16,0 3-9-16,0 3-1 15,2 6 1-15,-1 5 8 16,3 7-4-16,-2 8-4 15,-1 2 2-15,1 5 2 16,0-1-3-16,3-2-1 16,3-2-16-16,7-4-20 15,1-3-68-15,8-6-106 16,7-11-258-16</inkml:trace>
  <inkml:trace contextRef="#ctx0" brushRef="#br0" timeOffset="95756.51">4490 11548 932 0,'3'-18'70'16,"-3"7"-42"-16,-1 2 6 15,-1 8-27-15,2 11 2 16,0 5 7-16,2 8-5 16,-2 6-3-16,1 6 5 15,2 1-7-15,-3 0 6 16,1 0-3-16,-1-4-9 15,1-1 8-15,-1-2-5 16,-1-7 1-16,0-4-4 0,-3-3 0 16,2-8 1-16,1-4 6 15,-1-3-7-15,2-5 0 16,0-1 0-16,2-6-13 16,-1-7 4-16,6-2-6 15,4-2-7-15,4-2 2 16,6 1-8-16,1-1-14 15,3 1-24-15,-2 1-63 16,1 6-43-16,-4 3-71 16</inkml:trace>
  <inkml:trace contextRef="#ctx0" brushRef="#br0" timeOffset="95981.83">4150 11829 811 0,'-14'-1'96'16,"6"-2"-43"-16,8-6-53 16,11-3 0-16,13 0-17 15,12-5-57-15,15-4-49 0,9-1-49 16,5-2-238-1</inkml:trace>
  <inkml:trace contextRef="#ctx0" brushRef="#br0" timeOffset="96393.48">4778 11615 593 0,'4'3'90'0,"-2"1"1"15,-2-3 2-15,0 1-28 16,-2 2-14-16,-1 0-13 15,2 5-5-15,-2 1-12 16,1 6 4-16,-2 2-7 16,1 4-6-16,2-1-1 15,-1 1-7-15,2 1-2 16,-1-3-2-16,2 0 0 0,1-5 0 16,2-3-7-16,-1-3-1 15,1-4-1-15,-2-5 5 16,2 0 4-16,3-9 0 15,4-4 3-15,4-6-3 16,3-4-5-16,-3-7 4 16,1 1-4-16,-2-1-3 15,-3 0 6-15,2 4-6 16,-1 3-5-16,-1 8-6 16,-2 5-18-16,-1 7 27 15,4 6-1-15,-6 9-10 16,0 4-11-16,-2 6 2 15,2 3-26-15,0 3 48 16,2-3-43-16,7 0-36 0,5-5-71 16,7-4-156-16</inkml:trace>
  <inkml:trace contextRef="#ctx0" brushRef="#br0" timeOffset="96865.5">5421 11589 807 0,'-5'-31'102'16,"-4"6"-21"-16,-4 6-32 16,1 5-15-16,-1 11-26 15,-1 10 0-15,-2 10 2 16,1 12-3-16,-3 5-4 16,3 5-6-16,3 2 3 0,4-3-1 15,7-4-5 1,4-5 0-16,3-3-10 0,6-6-15 15,0-6 8-15,9-9-7 16,2-5-51-16,7-8 16 16,5-9-59-16,5-5 52 15,-3-7 28-15,-2-7 44 16,-7-6 31-16,-8-5 40 16,-7-6 32-16,0 0 4 15,-5 6-23-15,-4 7-31 16,-2 11-11-16,-2 12-6 15,0 6-17-15,0 7-19 0,-2 4 2 16,2 6 0-16,0 10 5 16,-1 9 6-16,-1 7-10 15,1 4-3-15,1 4 2 16,0-2 0-16,1-2-1 16,2-3-1-16,-1-2-9 15,5-3-10-15,-3-5-7 16,1-6-24-16,-2-5-40 15,3-3-93-15,-3-5-7 16</inkml:trace>
  <inkml:trace contextRef="#ctx0" brushRef="#br0" timeOffset="97026.73">5558 11648 808 0,'-18'6'60'0,"6"-3"-34"15,5-5 12-15,7 2-12 16,7 0-26-16,7-1-21 16,20-5-168-16,9-3-342 15</inkml:trace>
  <inkml:trace contextRef="#ctx0" brushRef="#br0" timeOffset="97495.78">6180 11539 470 0,'-11'-3'401'16,"-2"-3"-359"-16,1-1 19 15,0 1-14-15,2-1-17 16,1 3-12-16,-3 2-5 15,0-1-5-15,-3 6 1 16,-5 2 1-16,0 3 4 16,0 4-4-16,-1 2 3 15,1 5-6-15,6 4-7 0,1 5 1 16,4 1 3 0,4 0-4-16,5-4 0 0,3-3-3 15,5-4 1-15,2-7 0 16,5-4-2-16,4-4-4 15,4-6-7-15,5-8-16 16,4-6 14-16,-1-5 0 16,0-9 8-16,-2 0 6 15,-7-3 3-15,0 4 1 16,-5 6 4-16,-4 7-5 16,-1 10 1-16,-4 8-1 15,0 8 1-15,0 8-1 0,-5 5-6 16,-2 5-37-1,-4-1-84-15,0-1-57 0,-1 0-31 16</inkml:trace>
  <inkml:trace contextRef="#ctx0" brushRef="#br0" timeOffset="98237.95">7294 11669 938 0,'-2'-19'61'0,"-1"-1"3"15,-2 2 5-15,-3 2-27 16,1 6-13-16,5 6-18 15,1 2-9-15,1 2-2 16,0 2-4-16,1 6 4 16,1 6 0-16,-2 5 0 15,-2 9-1-15,2 3-6 16,-1 3-1-16,-2-2-7 16,1 0-4-16,0-1-6 15,1-3-16-15,-3-1-13 0,1-4-60 16,3-7-31-16,0-5 18 15,0-9-48-15</inkml:trace>
  <inkml:trace contextRef="#ctx0" brushRef="#br0" timeOffset="98554.03">7284 11840 276 0,'10'-32'136'15,"1"-2"11"-15,-5 2-42 16,1 0 21-16,-1 4-20 16,-2 6-13-16,1 4-47 15,-2 5-4-15,-2 6-14 16,1 3-14-16,-2 4-14 15,3 4 1-15,4 3 6 16,2 4-5-16,2 6 6 16,6 5-6-16,2 0 3 15,1 0-4-15,0 1 2 16,-1-4 0-16,-1 1-2 16,0-5 0-16,-2-4 2 0,-2-3 3 15,-1-4 3-15,-4-4 4 16,1-5-10-16,-2-8 2 15,4-4-5-15,0-6 0 16,-3-5-1-16,0-5-5 16,1-6-9-16,-5-4-12 15,-2-3-10-15,6 0-35 16,-3 6-120-16,2 5-85 16</inkml:trace>
  <inkml:trace contextRef="#ctx0" brushRef="#br0" timeOffset="98829.3">7880 11529 900 0,'-3'-9'79'0,"2"3"-28"15,-4-5 12-15,2 1-23 16,3 6-36-16,0 4 0 15,2 5-4-15,1 7 0 16,1 8 1-16,-1 8 2 16,2 4-4-16,-2 5 3 15,-2 0-4-15,-1-1 0 0,-1-2-16 16,-1-1-10 0,2-2-9-16,-1 0-38 0,1-7-93 15,-2-4-105-15</inkml:trace>
  <inkml:trace contextRef="#ctx0" brushRef="#br0" timeOffset="99072.57">7898 11589 651 0,'-10'-13'309'0,"1"-1"-254"0,1-2 7 16,5 0-21-1,2 3-26-15,5 0-12 0,6 2-3 16,7 1-1-16,4 2-18 16,6 1 2-16,4 2-14 15,1-2 5-15,-2 5-25 16,-5 2-51-16,-7 1-23 16,-5 4-23-16,-7 6-114 15</inkml:trace>
  <inkml:trace contextRef="#ctx0" brushRef="#br0" timeOffset="99257.88">7949 11710 855 0,'-12'0'125'0,"6"0"-65"0,1-5-7 15,4 2-42-15,5-3-11 16,7-1-6-16,8-1-17 15,9-5-27-15,7-3-116 16,7-1-9-16,2-5-150 16</inkml:trace>
  <inkml:trace contextRef="#ctx0" brushRef="#br0" timeOffset="99775.4">8414 11478 982 0,'-13'-13'38'16,"-1"1"7"-16,3-2 10 16,3 3-22-16,3 8-26 15,1 3-7-15,4 5 2 16,-3 8 1-16,0 5-2 15,0 6 0-15,-1 5 0 16,1 0-1-16,0 0 1 16,1 0 0-16,1-2-1 15,-1-4 0-15,2-1 0 0,0-2 0 16,0-8 0 0,0-1 1-16,0-5-1 0,0-3 1 15,2-3 2-15,-2-2-2 16,0-3-1-16,1-8-16 15,4-4 15-15,2-9-1 16,2-8 1-16,5-9-1 16,2-2 0-16,2 2 1 15,1 2 1-15,-1 10 4 16,-3 7 1-16,0 12-2 16,-2 6-3-16,2 8 0 15,-1 7 0-15,2 8 0 16,-4 11-1-16,-1 6 1 15,-4 10-6-15,-5-3-12 0,0 2-14 16,-4-1-20-16,1-6-72 16,0-3-77-16,-2-6-157 15</inkml:trace>
  <inkml:trace contextRef="#ctx0" brushRef="#br0" timeOffset="99947.95">8444 11667 978 0,'-11'-3'37'15,"6"1"-18"-15,2-5 8 16,6 0-21-16,7 3-6 16,8 0-31-16,9-1-147 0,6-2-151 15</inkml:trace>
  <inkml:trace contextRef="#ctx0" brushRef="#br0" timeOffset="100923.83">9706 11445 614 0,'2'-20'57'0,"-2"0"40"16,3 1 2-16,-3 4-4 16,-3-1-43-16,3 3-14 15,0 3 4-15,-2 2-8 16,-1 2 5-16,2 2-7 15,-1 1-12-15,-1 3-11 16,3 0-4-16,0 4-5 16,-3 8 34-16,-2 8-12 15,-2 12-6-15,1 11-2 16,-2 8-5-16,1 2-6 16,3-3-2-16,-2-3 0 0,3-5 1 15,3-8-2-15,-2-7-1 16,1-7-4-16,-1-8-1 15,1-5-1-15,-1-4 2 16,2-3 3-16,0-5 2 16,2-4-38-16,1-9 16 15,3-6 20-15,4-6 0 16,1 0-3-16,3 3 2 16,2 3 0-16,0 7-1 15,0 2-3-15,4 6 7 16,-2 2-7-16,4 4-1 0,2 3 1 15,1 3-6-15,-2 2-1 16,0 4 0-16,1 2-17 16,-1 0 7-16,-2 4-36 15,3-4-41-15,1 3-151 16,3-4-90-16</inkml:trace>
  <inkml:trace contextRef="#ctx0" brushRef="#br0" timeOffset="101127.27">10241 11436 951 0,'-7'-14'55'0,"-5"2"-23"16,3-2 34 0,0 4-27-16,2 4-30 0,5 4-9 15,4 0-15-15,5 2 0 16,7 2-13-16,8-2-32 15,5 1-66-15,7-2-73 16,2-2-154-16</inkml:trace>
  <inkml:trace contextRef="#ctx0" brushRef="#br0" timeOffset="101289.39">10274 11643 403 0,'-22'14'401'0,"8"-4"-341"0,6-9 21 16,6-5-68-16,11-3-13 15,11-4-97-15,11-5-119 16</inkml:trace>
  <inkml:trace contextRef="#ctx0" brushRef="#br0" timeOffset="101869.65">11105 11081 879 0,'2'-30'68'15,"-13"6"5"-15,-3 2-7 16,-5 2-26-16,-1 7-19 0,1 5-6 16,-3 8-8-16,0 8-2 15,0 6 0-15,2 9-5 16,1 7 4-16,3 5-2 15,5 1-2-15,8 1 0 16,4-2-2-16,5-6-7 16,6-4 0-16,-1-6 2 15,3-2 5-15,-2-3 2 16,1-3-2-16,-2-1 2 16,-2-3 0-16,-1-2-1 15,-5 0 1-15,-1-2-2 16,-2 0 0-16,-2-1-1 0,-4 4 0 15,3 0-4-15,-5 4-5 16,1 0 1-16,-2-3-2 16,5-2 2-16,1-2-1 15,1-2 7-15,4 0 2 16,-2-1 3-16,1-1 0 16,2 0 4-16,4 0-4 15,-2-1 0-15,3 1 1 16,2 2 2-16,0 3-1 15,0 5 1-15,0 2-1 16,3 8 9-16,-4 6 3 16,-3 6-4-16,-4 4 6 15,-2 2-7-15,-2 1-2 0,-3-1-4 16,-1-5-3 0,2-1 0-16,1-2-2 0,1-6-10 15,2-3-8-15,5-4-12 16,2-4-6-16,6-7-55 15,6-5-96-15,3-5-115 16</inkml:trace>
  <inkml:trace contextRef="#ctx0" brushRef="#br0" timeOffset="102924.42">11517 11313 846 0,'-5'-13'78'0,"1"2"12"16,-2-1-42-16,1 4-6 16,2 4-30-16,3 5-10 15,-1 5 2-15,2 11 9 0,-1 5-3 16,0 9 3-16,1 6-4 16,1 3 4-16,2 4-5 15,-3-4-5-15,5 0-1 16,-3-7-2-16,0-4 0 15,-2-5-1-15,2-9 3 16,0-4-4-16,-1-4 1 16,-1-4-8-16,4-6 9 15,1-7 0-15,7-7-2 16,2-8 0-16,7-12 2 16,1-3-2-16,0-3 1 15,-3 6 0-15,-2 6 1 16,-5 10-1-16,-1 9-2 15,-3 9 0-15,-1 9 2 0,0 5 1 16,3 8 2-16,0 7-1 16,0 6-1-16,1 2 0 15,0-1 2-15,2-2-1 16,-1-4 0-16,1-6 3 16,1-5-3-16,-1-7-1 15,-5-3 2-15,-1-6 8 16,1-6-7-16,-4-3-2 15,3-8-1-15,1-4-1 16,3-8-2-16,-1-6-17 16,1-4-4-16,1-1-22 15,-1-4-11-15,1 5-79 16,-3 3-50-16,0 9-50 16</inkml:trace>
  <inkml:trace contextRef="#ctx0" brushRef="#br0" timeOffset="103300.09">12670 11275 379 0,'7'-23'585'15,"-7"0"-518"-15,-4 3-4 16,-5-2-13-16,-2 8-21 16,2 5-21-16,2 5-5 15,-5 6 0-15,-1 8 0 16,-7 7 0-16,-2 5 3 16,-1 10-3-16,1 2 11 15,1 4-11-15,5 2 0 16,3 1-2-16,5-1-1 15,6 0 2-15,4-2-2 16,6-9-8-16,3-1-7 16,2-7 3-16,6-5-13 15,0-6-17-15,0-6-18 0,4-5-38 16,2-8-213 0</inkml:trace>
  <inkml:trace contextRef="#ctx0" brushRef="#br0" timeOffset="103482.75">12510 11444 858 0,'-21'6'91'0,"7"-3"-62"16,6-5 23-16,6-1-31 15,12 0-20-15,10 1-1 16,12-6-32-16,11-2-127 15,9-5-105-15</inkml:trace>
  <inkml:trace contextRef="#ctx0" brushRef="#br0" timeOffset="103907.32">13089 11300 913 0,'-16'-6'87'15,"-1"1"-56"-15,1-1 29 16,2 0-13-16,1 6-36 0,5 5 0 16,1 5 2-16,0 6 1 15,1 6-9-15,0 4-3 16,-2 68 2-16,8-84-4 15,3 2 1-15,0-1-1 16,0-4 0-16,2 10 2 16,1-4 0-16,4-7-2 15,0-2 6-15,8-8-2 16,0-8-4-16,6-5-6 16,0-5-4-16,-2-6 1 0,-4-4 2 15,-2 0-3 1,-7 1 3-16,-2 1-3 15,-7 5 1-15,-5 7-14 16,-6 7 7-16,-8 9 4 0,-5 8-10 16,-5 8-25-16,-1 7-101 15,1 7-120-15</inkml:trace>
  <inkml:trace contextRef="#ctx0" brushRef="#br0" timeOffset="104170.88">13299 11396 888 0,'8'-15'68'16,"-4"5"7"-16,-4 0-14 0,0 1-31 15,0 7-26-15,1 2-4 16,1 2 0-16,-2 7 0 15,0 6-3-15,-2 9 3 16,-2 7-8-16,-4 5-21 16,-2 0-9-16,0 0-18 15,-1-3-71-15,3-4-41 16,1-4-159-16</inkml:trace>
  <inkml:trace contextRef="#ctx0" brushRef="#br0" timeOffset="105084.77">13527 11249 429 0,'0'-11'239'16,"0"-1"-154"-16,-1 3 28 16,-2-1-15-16,3 3-32 15,-2 1-28-15,1 4-1 16,-1 0-13-16,4 1-7 15,-2 1-9-15,0 3-6 0,-2 5 7 16,-1 6 26-16,-4 5-21 16,0 8-8-16,1 2-5 15,1 0 2-15,4 0-3 16,2 0-5-16,4 0-22 16,-1-1-22-16,2-3-49 15,3 0-176-15,-5-7-319 16</inkml:trace>
  <inkml:trace contextRef="#ctx0" brushRef="#br0" timeOffset="105603.73">13794 11117 1025 0,'-1'-21'36'16,"1"1"24"-16,3-3-7 15,0 3-30-15,0 9 3 16,1 3-16-16,4 2-10 16,-1 4 1-16,2 4-1 15,2 1-2-15,5 4-3 16,-1 2 3-16,1 0 2 0,1 2-5 15,-5 2 4-15,-2-2-5 16,0 2 6-16,-5 1-2 16,-4-2-2-16,-4 4 2 15,-4 0 2-15,-2 2-2 16,0 2 2-16,-4 0-1 16,1-1 1-16,0 2-5 15,2 1 0-15,1-2 3 16,2-1 0-16,3-2 2 15,1-3 0-15,3 1 0 16,0-4 1-16,3 0-1 16,-2 1-1-16,4 3 1 15,0-1 3-15,0 1-2 16,3 2-1-16,-1-3-3 16,-4-1 2-16,-4 3-4 0,-9-1-15 15,-10 4-30-15,-10 1-27 16,-13 1-181-16,-6 4-335 15</inkml:trace>
  <inkml:trace contextRef="#ctx0" brushRef="#br0" timeOffset="106464.68">13074 11148 735 0,'-11'-4'93'16,"-2"2"-48"-16,0-1 40 15,-3 3-49-15,3 5-21 16,0 7-2-16,-1 4-6 16,1 2-1-16,-2 4-4 15,3-1 5-15,-1 1-5 16,2-2 6-16,1-6-2 16,0 0 2-16,4-4-3 15,1-5-3-15,2-1 0 16,3-4 3-16,0 2-2 0,0-4 2 15,0 2-3-15,0-1 2 16,1 1-3-16,1-2 3 16,-2 2-4-16,2 0 0 15,-1 0-1-15,2 3 1 16,0 2 4-16,2 0-4 16,2 5-1-16,0 2 0 15,-1-2 2-15,-1 5-1 16,-1-1 3-16,-3 1 1 15,-1 2 11-15,-2 3-5 16,-3 3 8-16,-2-1-9 16,-2 2 0-16,-3 1-5 15,1-4-1-15,2-1-2 16,-1-2 0-16,3-1 0 16,0-4-1-16,2-4 0 0,3-3 1 15,1-2-4-15,1-3 6 16,0-1-3-16,3 2 0 15,0 0 1-15,1 3 0 16,5 3-1-16,4 3-2 16,1 1 1-16,4 2 2 15,-4 3-1-15,5 1 0 16,-6 2-5-16,-1-2-10 16,-6 1-7-16,0-1-35 15,-6-2-17-15,0-1-137 0,0-3-155 16</inkml:trace>
  <inkml:trace contextRef="#ctx0" brushRef="#br0" timeOffset="106989.65">14472 10897 914 0,'-2'-5'74'16,"-2"4"-59"-16,-1 2 2 16,1 6 27-16,-5 12-17 15,1 7-11-15,2 12-4 16,-1 7-8-16,2 4-1 16,-1 4-2-16,1 3-1 15,-5 5-4-15,-6 3-20 16,-3 4-14-16,-8 2-31 15,-3 1-87-15,-1-5-64 16</inkml:trace>
  <inkml:trace contextRef="#ctx0" brushRef="#br0" timeOffset="108385.7">14924 11257 812 0,'-3'-8'78'0,"1"-1"-3"16,1 1-8-16,1 2-26 15,0 1-24-15,1 3-11 16,-1 2-2-16,0 0-2 16,-1 2-1-16,1-1 2 15,0 3 1-15,0 5 9 0,0 4 10 16,1 4-7-1,-1 5-7-15,2 2 3 0,-1 4-10 16,2 2 4-16,0 1-2 16,0 0-1-16,0 3 0 15,2 1-3-15,-3-5 1 16,0-2-1-16,1-7 1 16,-2-7-1-16,-1-6 0 15,2-4 3-15,-2-4-2 16,0-4 0-16,9-5-1 15,2-7-5-15,6-7 5 16,5-9-4-16,2-4 2 16,-3-2-1-16,2-1 3 15,-6 7 1-15,-3 7-1 16,-5 9 0-16,-2 8 0 0,-5 6-4 16,1 5-3-1,1 4 7-15,2 2 0 0,0 6 1 16,5 6-1-16,-4 6 0 15,0 5 0-15,0-2 2 16,1 1-1-16,0-1-1 16,0-7 0-16,-1-4 0 15,2-7 1-15,-5-4 1 16,1-5 6-16,-2-6 3 16,4-7-9-16,5-7-2 15,5-9-2-15,-1-12-10 16,5-3-2-16,-3-5-7 0,-7 1-21 15,2 1-19-15,-6 2-61 16,-2 7-106-16,-1 4-20 16</inkml:trace>
  <inkml:trace contextRef="#ctx0" brushRef="#br0" timeOffset="109083.89">16187 11269 926 0,'1'-14'53'16,"-5"-5"-3"-16,0 2 7 16,-3 2-2-16,2 5-34 15,-2 5-17-15,0 5-2 16,-2 7 5-16,-6 7 0 16,-4 5-3-16,-3 7 0 15,0 6-3-15,5 0 0 0,3 0-1 16,6 0 0-1,6-2-7-15,4-4 4 0,8-5-21 16,2-5 8 0,7-5-21-16,66-20 1 0,-71-2-8 15,0-2-4-15,-2 1 37 16,-3-2 11-16,12-9 1 16,-7-3 33-16,-3 3-6 15,-3 4 8-15,-5 4 1 16,0 4-13-16,-1 5-1 15,-2 5-16-15,0 1-7 16,-2 6 5-16,-1 6 11 16,0 4-9-16,0 5-2 0,0 5 0 15,4 2 0 1,1-2-1-16,3 0-3 0,1-4 0 16,0-3 0-16,4-5 0 15,0-5 1-15,3-8 1 16,3-5 1-16,3-5-2 15,1-11-2-15,-1-4 0 16,-3-2-1-16,-2-7-4 16,-5-2 0-16,-5 0-2 15,-5 4 0-15,-5 4-12 16,-6 10-8-16,-9 8-1 16,-6 11-21-16,-4 8-6 15,-4 7-96-15,3 7-82 16</inkml:trace>
  <inkml:trace contextRef="#ctx0" brushRef="#br0" timeOffset="109578.68">16518 11303 929 0,'4'-14'35'15,"-2"2"27"-15,-5 4 7 16,1 1-36-16,1 5-33 16,1 2-3-16,-4 6 3 15,4 4 0-15,-2 3 2 16,1 8-1-16,-2 1 0 16,0 2-1-16,1-1 0 0,1-4 0 15,1 1 1-15,0-7-1 16,0-2 1-16,1-5-1 15,1-3-4-15,-2-3 3 16,0 0 1-16,1-6-1 16,4-3-5-16,2-5 5 15,0-3 1-15,7-7-1 16,1-1 1-16,0-3-2 16,3 3 1-16,-2 1-1 15,0 2 1-15,0 8 1 0,1 1-1 16,-4 5 1-1,3 4 3-15,-4 4-3 0,1 3-1 16,-3 5 0-16,-1 2 0 16,-1 3 1-16,-5 4 0 15,-3 3-5-15,0 1-4 16,0 4-9-16,3-4-21 16,1 1-95-16,2-3-67 15,4-2-140-15</inkml:trace>
  <inkml:trace contextRef="#ctx0" brushRef="#br0" timeOffset="109826.52">16916 11209 799 0,'5'-32'105'16,"-4"3"-5"-16,-1 6-28 16,-1 5-14-16,-3 7-17 15,3 3-41-15,0 7 0 16,-1 7 0-16,1 8 3 15,-1 6-3-15,-2 9 2 16,3 4-2-16,1 0 1 16,1 0-1-16,5 1 0 15,-2-2-3-15,1-2-13 16,0-3-16-16,0-4-2 16,0-2-21-16,2-4-97 15,-1-6-22-15</inkml:trace>
  <inkml:trace contextRef="#ctx0" brushRef="#br0" timeOffset="110626.73">16840 11335 786 0,'-21'2'82'0,"6"-2"-70"15,6-2 40-15,10-1-15 16,9 1-37-16,14 0-41 15,9-2-97-15,10-5-90 16,8-1 26-16,2-3 202 16,2-4 46-16,-5-3 2 15,-4 1-35-15,-7-3 7 16,-8-2 56-16,-10 2 13 16,-8 0 26-16,-4 2-24 0,-5 6-17 15,-4 6-19-15,-1 1-35 16,-2 6-10-16,-6 2-6 15,-1 5 12-15,-5 1 2 16,-3 8 0-16,-1 2 0 16,-1 5-8-16,1 1-3 15,1 1-3-15,4 0-3 16,3 1-1-16,5-5 0 16,3 0-1-16,3-5-8 15,1-3-1-15,3-4 2 0,4-5-4 16,3-3 9-1,6-3-18-15,6-5 20 0,2-5-11 16,2-1 0-16,-2-3-15 16,-4-3 11-16,-4 0 16 15,-5-2 2-15,1 2 10 16,-4 4 20-16,-3 7-9 16,-2 4-13-16,-2 2-7 15,-2 6-3-15,-2-1-1 16,4 5 1-16,-4 5 0 15,2 3 1-15,-2 1 0 16,2 4-1-16,-2-1 0 16,2-4 0-16,4 0-1 15,2-3 1-15,5-5 1 16,7-3-1-16,0-1-4 0,7-8-10 16,2-4-3-16,-2-3-7 15,-1-3-18-15,-1-5 16 16,-1-2 26-16,-4-4 2 15,-3-3 7-15,-3 2 51 16,-4 3-14-16,-3 5-11 16,-4 9-2-16,-1 3-16 15,0 4-17-15,-1 9 1 16,-2 5 3-16,-2 4-2 16,-1 6-2-16,-1 4-1 15,4 3-4-15,3-5-9 16,3-2-14-16,4-1 2 15,4-5 19-15,8-4-33 0,7-4-109 16,5-4-88-16</inkml:trace>
  <inkml:trace contextRef="#ctx0" brushRef="#br0" timeOffset="111361.43">17932 11107 814 0,'6'-9'124'16,"-4"4"-63"-16,-2 2-12 15,0 3-24-15,-2 6 2 16,-1 1 1-16,2 4-7 16,-3 4-11-16,2 4 3 0,0 5-4 15,1-2-9 1,-1 3 7-16,1-1-6 0,-1-1 0 16,-1 0 0-16,0-4 0 15,-1 1-1-15,4-4 0 16,0 1-3-16,0-7-6 15,0-3-6-15,0-5 11 16,0-1 0-16,0-4 0 16,7-6-11-16,-1-4 7 15,1-5 4-15,7-6-8 16,1-4 6-16,1-3 4 16,1 2-1-16,0 1 3 15,2 6 0-15,-2 3 1 16,-2 8 0-16,2 4 6 15,-5 4-7-15,0 3 1 0,1 4 0 16,0 7 0-16,-2 0 0 16,-2 6 2-16,0 2 3 15,-3 4 5-15,-3 2-4 16,-2 1 5-16,-1 3-12 16,-1-2 8-16,-4 0-8 15,2-4 1-15,-1-5 4 16,4-4-5-16,0-6 1 15,4-4-1-15,2-4 4 16,8-4-4-16,7-7-4 16,7-6 0-16,5-5-15 15,3-5 1-15,-4-6 4 0,1-6 0 16,-4 2 11-16,-4-2 3 16,-6 0-2-16,-5 7 2 15,-7 11 8-15,-3 7 0 16,-6 8-8-16,-3 6 0 15,-4 9-2-15,0 4 2 16,-6 3-2-16,3 8 2 16,-2 4 0-16,3 1 0 15,2 0 0-15,4-1-1 16,0-2 2-16,2-4-2 16,3-3 4-16,-2-4-4 15,-1-2 2-15,-1-4-2 16,-5-1-10-16,-8-1-45 15,-6-3-147-15,-7-1-131 16</inkml:trace>
  <inkml:trace contextRef="#ctx0" brushRef="#br0" timeOffset="112929.87">19461 11027 906 0,'-10'-15'31'16,"-4"0"23"-16,-2-1-2 15,-2 3-22-15,-5 6-18 16,-2 7-2-16,-2 6-5 16,-1 6 5-16,-3 10-3 15,1 6-4-15,3 4-1 0,4 3-2 16,4-4-1-16,7-2 1 16,6-5 0-16,6-7-1 15,4-4-4-15,4-8 5 16,6-3 0-16,5-8 0 15,5-4-15-15,7-6-6 16,3-5 4-16,1-3 11 16,-2-2 5-16,-5-3 2 15,-4 1 1-15,-5 3 0 16,-6 5 19-16,-2 6-4 16,-6 5-10-16,-3 5-7 15,-2 3-3-15,0 6 3 16,0 5 0-16,-1 5 1 15,-2 6 0-15,2 3-1 16,-1 1 0-16,1-2-1 0,2 1-3 16,4-8-25-16,-1-1 11 15,8-5-24-15,3-8-92 16,6-4-42-16,4-7-52 16</inkml:trace>
  <inkml:trace contextRef="#ctx0" brushRef="#br0" timeOffset="113186.05">19691 11039 352 0,'30'-41'205'15,"-5"-2"-103"-15,-3-1-5 16,-7 2 58-16,-3 6-45 16,-6 10-53-16,-2 9-7 15,-4 10-33-15,0 4-16 16,-4 9 3-16,-2 8 14 0,-6 8-5 16,-1 9-3-16,-2 5-2 15,3 3 3 1,3 2-6-16,2-1-4 15,4-1 2-15,3 1-2 0,0-3-1 16,1-2-1-16,4-3-6 16,0-9-17-16,3-3-6 15,-1-7-25-15,4-6-7 16,2-7-39-16,-1-7-134 16,0-9-300-16</inkml:trace>
  <inkml:trace contextRef="#ctx0" brushRef="#br0" timeOffset="113350.7">19661 11056 773 0,'-9'3'76'0,"4"-5"-18"16,8-2-14-16,9-5-38 15,11 2-6-15,8-2-93 16,10-2-69-16,10-1-169 15</inkml:trace>
  <inkml:trace contextRef="#ctx0" brushRef="#br0" timeOffset="113575.76">20123 10796 673 0,'2'-11'80'0,"-1"2"9"15,-2 4 9-15,1 3-51 16,0 2-31-16,0 5-7 15,-3 3 26-15,0 7-19 16,-2 7-4-16,0 5 4 16,0 4-5-16,2 0-10 15,0 1 0-15,-3 0-1 16,3-1 0-16,0 1-23 16,-2-2-16-16,3 1-40 15,4-4-167-15</inkml:trace>
  <inkml:trace contextRef="#ctx0" brushRef="#br0" timeOffset="113995.32">20268 11090 951 0,'-14'-2'105'15,"3"-1"-84"-15,2-2 20 16,3-2 3-16,2 4-34 15,6 4-10-15,4 1 5 16,5-1-4-16,5 3-2 16,5-1-4-16,1-1-5 0,5-5-3 15,-2-1 5-15,-1-8 0 16,0-2 3-16,-4-4 5 16,17-46-2-16,-38 54 2 15,-1 4 0-15,-1-2 2 16,0 4-2-16,-5-3 2 15,-8 5-2-15,-4 9 3 16,-6 5 1-16,-4 10 2 16,-3 3-4-16,5 3 1 15,2 3-3-15,9-2 0 16,8 1-3-16,7-3-8 16,8-5-11-16,10-4-3 15,7-3-21-15,11-8-70 0,5-4 58 16,7-6-67-16,9-3-1 15,7-5-3-15,0-4-130 16</inkml:trace>
  <inkml:trace contextRef="#ctx0" brushRef="#br0" timeOffset="114459.37">20783 11065 533 0,'22'-32'156'0,"-15"2"-24"16,-7 6 6-16,-6 5-63 16,-4 3-33-16,-5 7-8 15,0 2-10-15,-3 5-2 16,-1 4-9-16,-4 9-1 15,-2 3-1-15,0 8 0 16,-2 2 0-16,3 6-6 16,4 1-4-16,3-1-1 15,6-1 0-15,7-2 1 0,1-2-1 16,6-6-6-16,1-3-9 16,5-5 8-16,2-5-9 15,5-3 5-15,5-7-19 16,4-6-12-16,4-4 2 15,2-7-16-15,1-5-18 16,4-3 47-16,-1-5 19 16,-2 0 8-16,-4 5 5 15,-3 3 32-15,-10 6 27 16,-4 9-25-16,-6 4-26 16,-4 6-9-16,-4 3-3 15,0 5 14-15,-2 6 6 16,-5 4-5-16,0 6-10 0,-1 2 17 15,0-1-15 1,4 2-4-16,-1-4 1 0,4-1-5 16,3-2 2-16,2-5-2 15,1-5 0-15,5-1-4 16,5-5-1-16,3-4-15 16,7-6-19-16,3-1-15 15,3-6-121-15,-1-3-55 16</inkml:trace>
  <inkml:trace contextRef="#ctx0" brushRef="#br0" timeOffset="114993.06">21169 10797 668 0,'-6'-3'37'15,"-1"-1"13"-15,4 2 20 16,0-3-6-16,1 4-31 16,2 1-22-16,0-2-6 15,2 4 0-15,-1-2 5 16,-1 0 17-16,0 0 5 16,0 0-6-16,0-2-3 15,-1 2-7-15,2 0-4 0,-1 2-4 16,0-2-3-1,0 0-4-15,2 0 0 0,-2 0-1 16,0 0-1-16,0 1 0 16,-2-1 1-16,1 3 1 15,1 0 1-15,-2 1-2 16,0-3 0-16,2 4 0 16,-1-2 0-16,1 0 0 15,-2-1 0-15,2 1-1 16,-1-1-2-16,1-2 3 15,0 1 0-15,0-1-1 16,0 0 1-16,0 0 2 16,0 0-2-16,0 0-1 15,0 0 1-15,0 0-1 0,0 0-3 16,0 0-4-16,0 1 7 16,-2 1-10-16,2 1-10 15,-1 0 7-15,1 1-26 16,-2 0-86-16,1 0 54 15,1 1-99-15,0 3-116 16</inkml:trace>
  <inkml:trace contextRef="#ctx0" brushRef="#br0" timeOffset="115478.66">21283 10950 747 0,'3'-8'43'0,"1"-3"25"16,-1 0 13-16,-2-1-18 16,-1 1-24-16,0 5-23 15,-1-2-5-15,-4 5-8 16,-4 0-2-16,-7 1-1 15,-2 5 6-15,-5 2 7 16,-3 6-3-16,-3 4-1 16,2 4-4-16,4 3-3 0,2 3-2 15,7-1 3 1,7 2-3-16,4-3 0 0,4-1 0 16,7-2-3-16,1-3-1 15,2-1 3-15,1 0-2 16,1-4 3-16,1 0 0 15,-1-2-1-15,3-1 1 16,-3-1 0-16,1-1 1 16,-4-2-1-16,-3 0-1 15,-2-2 1-15,-6-1 1 16,-5 3 5-16,-6 0-4 16,-12 2-2-16,-6 2 0 15,-6-1-18-15,0-2-20 0,3-3-50 16,5-1-83-1,8-4-95-15</inkml:trace>
  <inkml:trace contextRef="#ctx0" brushRef="#br0" timeOffset="115771.13">21387 10920 771 0,'22'-14'190'15,"-7"5"-92"-15,-3-2-32 16,-8 5-27-16,-2 1-28 16,-1 10-11-16,2 6 10 15,0 6-5-15,-1 5-1 0,-1 9-1 16,-2 5-3-16,-2-1 0 16,-3 1 3-16,1 0-3 15,1-4 1-15,1-3-2 16,2-1 1-16,5-9-8 15,-1-2-13-15,0-7 3 16,2-6-12-16,3-4-43 16,4-5-172-16,5-7-231 15</inkml:trace>
  <inkml:trace contextRef="#ctx0" brushRef="#br0" timeOffset="115938.95">21422 11035 774 0,'-15'-2'167'16,"4"1"-93"-16,9-4-40 15,11-4-26-15,10 5-8 16,11-1-4-16,12-1-101 16,7 2-202-16</inkml:trace>
  <inkml:trace contextRef="#ctx0" brushRef="#br0" timeOffset="116409.45">22309 10790 806 0,'1'-11'43'0,"-1"-1"94"15,2-3-72-15,-2 3 3 16,0 4-17-16,2 3-24 0,-2 2-16 15,2 3-8-15,-1 2-3 16,-1 2 0-16,-1 12 8 16,-1 5 1-16,-3 8 0 15,-1 9-2-15,-2 3-3 16,-1 3 3-16,-3-2-5 16,3 0 1-16,0-2-3 15,-1-2 0-15,5-2-1 16,1-5 0-16,2-3-8 15,4-6-5-15,2-5 0 16,4-6-4-16,2-2-15 16,2-5-14-16,3-5-41 15,0-7-143-15,2-3-102 0</inkml:trace>
  <inkml:trace contextRef="#ctx0" brushRef="#br0" timeOffset="116628.58">22150 11039 864 0,'-26'5'107'15,"9"-1"-40"-15,8-4 8 16,9-4-28-16,9 2-40 16,12-1-7-16,10-1-2 15,12-2-17-15,13 0-19 16,3 1-21-16,2-4-66 0,-3 1-66 15,-3-1 102-15,-8-4-96 16,-8 2-66-16</inkml:trace>
  <inkml:trace contextRef="#ctx0" brushRef="#br0" timeOffset="117129.3">22629 10931 486 0,'-5'0'88'16,"0"2"-9"-16,3 0 38 15,-4-2-10-15,3 1-10 16,0 1-40-16,2-1-8 15,-2 2-25-15,-2 1 18 16,-2 5-21-16,0 3 2 16,-3 3-6-16,1 4-5 0,2 7-9 15,-1-3 3-15,4 3-3 16,1-2-1-16,2-3 0 16,-1-3-2-16,4-4-6 15,-1-3-2-15,1-4-1 16,2-6 4-16,5-5-3 15,4-2-1-15,7-5 0 16,1-6 4-16,4-5 2 16,-1 0 0-16,1 0 3 15,-5 2-1-15,-5 5 1 16,-2 5 0-16,-4 5 0 16,-3 5-1-16,-2 7-3 15,2 1 4-15,0 6 0 16,1 0 0-16,1 5 0 15,-3-1 0-15,-2 1 1 0,0-5 1 16,0-3-1-16,-2-5 4 16,5-1 4-16,-2-4-1 15,6-4-5-15,-1-4-2 16,4-2 0-16,1-5-1 16,2-4 0-16,-3-4-8 15,-1-3-8-15,0-3-8 16,-1-2-15-16,-1-3-15 15,-3 4-32-15,-2 3-31 16,-2 8-62-16,-3 6-226 16</inkml:trace>
  <inkml:trace contextRef="#ctx0" brushRef="#br0" timeOffset="117504.83">23063 10942 834 0,'-4'-2'106'0,"-1"1"-19"16,2-3-15-16,3 0-31 15,-1 4-25-15,1 5-13 16,-2 2 17-16,-2 5 3 16,-4 5-9-16,1 6-2 15,-4 0-3-15,3 3-1 16,2-2-6-16,2 1 1 0,2-8-2 15,3 0 0-15,2-2 0 16,3-6 1-16,6-4-2 16,4-2-2-16,8-8-12 15,5-2 2-15,2-5-3 16,0-9 1-16,-1-5-1 16,-5-5-3-16,-2-4 1 15,-8-1 7-15,-8 5 1 16,-7 4-9-16,-10 10-9 15,-7 8 1-15,-11 9-46 16,-6 8-100-16,-4 7-96 16</inkml:trace>
  <inkml:trace contextRef="#ctx0" brushRef="#br0" timeOffset="118579.59">14121 12487 325 0,'-3'-3'0'0,"3"1"0"0,0 1-50 15,0 1 35-15,1 1 9 16,1 1-4-16,-1-1-13 16,-1 3 8-16,2-2 13 15,-2 1-6-15</inkml:trace>
  <inkml:trace contextRef="#ctx0" brushRef="#br0" timeOffset="119155.14">14291 12481 410 0,'5'-9'355'16,"0"1"-237"-16,-3-1-30 15,-2 0-42-15,0 4-10 16,-2 2-17-16,2-1-5 15,0 4 1-15,-1 0-12 16,-3 2 6-16,-1 3 0 16,-4-2 5-16,0 4 5 0,-10 9-2 15,-2 2 3-15,-2 6-2 16,3 3-9-16,2 3-2 16,4 0-6-16,4 1-1 15,3-1 0-15,4-3 1 16,4-2 3-16,8-8-4 15,1-2-3-15,7-5 3 16,4-6 2-16,7-6-2 16,2-5-6-16,4-7 1 15,1-4-4-15,-3-4 1 16,-1-6 3-16,-5-2 0 16,-7-3-2-16,-5-1 3 15,-6-1-2-15,-6 1-8 0,-8 4 5 16,-4 6-7-16,-7 9-4 15,-8 9 1-15,-5 9-3 16,-4 9-8-16,1 8-26 16,3 3-73-16,6 2-66 15,10 1-133-15</inkml:trace>
  <inkml:trace contextRef="#ctx0" brushRef="#br0" timeOffset="119443.11">14756 12255 165 0,'2'-18'825'15,"-5"2"-762"-15,-3 1-20 16,0 2 6-16,1 4-35 15,3 5-14-15,0 6-1 16,1 7 0-16,-6 10 1 16,-1 6-13-16,-3 9-5 15,-1 5-6-15,-3 0-19 16,2 0-4-16,-2 0-81 16,0-4-52-16,-1 2-142 0</inkml:trace>
  <inkml:trace contextRef="#ctx0" brushRef="#br0" timeOffset="119967.45">14885 12586 1078 0,'3'-10'23'0,"-2"-2"18"16,-1-4 4-16,0 3-30 0,3 4-6 15,2 1-7-15,2 1-1 16,5-3-1-16,2 1-1 16,5-5-7-16,5-3 5 15,2-5-10-15,0-1 4 16,1-2 7-16,-6 0 2 15,-8 6 1-15,-3 5 3 16,-7 6 2-16,-4 3-6 16,-2 7 0-16,-6 3-4 15,-1 7 8-15,-1 3-7 16,-5 6 6-16,6 1-6 16,2 3 4-16,2-1-3 15,3 0 4-15,3 0-4 0,2-3 2 16,-1-1-2-16,5-4 2 15,-2-1-2-15,4-2 2 16,-2-2 1-16,4-1 0 16,-2-2-1-16,-2-1 0 15,-2-2 0-15,-4 0 4 16,-6 2-4-16,-7 1 0 16,-8 3-8-16,-7 6-24 15,1-5-50-15,-3 2-122 16,5-3-180-16</inkml:trace>
  <inkml:trace contextRef="#ctx0" brushRef="#br0" timeOffset="120693.12">16139 12354 483 0,'4'-17'308'16,"0"2"-219"-16,-3-2 30 0,-2 0-55 16,-1 2-13-16,-2 6-17 15,-1 0-11-15,1 4-13 16,-4 2-5-16,-4 7 2 16,-3 6 2-16,-4 8-2 15,-6 8 1-15,4 6-4 16,-2 2-3-16,7 0-1 15,4-1 0-15,7-4-2 16,4-4-12-16,2-3 0 16,6-7 2-16,2-7 4 15,5-8 6-15,3-5-2 16,3-9-1-16,4-6 0 0,-2-6 1 16,0-2 2-1,-3-2 2-15,-2-1-1 0,-1-1 2 16,-6 7 1-16,1 7 0 15,-7 6-2-15,-1 7-1 16,-1 7-3-16,-1 8 3 16,-1 6 0-16,-1 4 1 15,1 7-14-15,-3 0-23 16,1 2-13-16,-2-4-51 16,4-2-52-16,3-2-61 15</inkml:trace>
  <inkml:trace contextRef="#ctx0" brushRef="#br0" timeOffset="121024.31">16420 12316 899 0,'-8'-4'99'0,"2"0"-42"16,0-1-18-16,3-1-15 15,1 9-22-15,1 7 13 16,-3 5 0-16,2 4-14 16,-2 6 4-16,-1 3-2 15,0-4-1-15,1-2-2 16,-1-3 0-16,4-3 0 16,-1-5 0-16,0-6 0 0,2-2 5 15,-1-3-3 1,-1-2 4-16,2 1-6 0,-1-4-2 15,-1-3-12-15,2-1-19 16,2-2-23-16,-1-2-19 16,1 1-121-16,-2-1-79 15</inkml:trace>
  <inkml:trace contextRef="#ctx0" brushRef="#br0" timeOffset="122973.32">16223 12240 685 0,'3'-10'139'16,"-3"4"-40"-16,0 0-3 16,-2-1-72-16,1 5-9 15,-1 0 9-15,1 1-5 16,1-1-7-16,-3 2 1 16,0 0-1-16,-6 2 5 15,-3 3 7-15,-8 2-6 16,-1 5 4-16,-4 5-1 15,-2 3-5-15,0 6 5 0,4 3-6 16,3 3-10 0,3 2 8-16,9-1-5 0,3-1-4 15,5-1-3-15,5 0 2 16,2-3-1-16,6 0 5 16,3-3-4-16,4-3 1 15,2-6-1-15,6-5-2 16,4-9 2-16,3-6-2 15,5-5-1-15,1-7 0 16,-1-4-9-16,0-2-1 16,-3-3 1-16,-2-3 8 15,-5-1-4-15,-7-3 4 16,-2 0 1-16,-6 2-1 16,-6-2-4-16,-4 3 5 15,-7 6 0-15,-4 0-2 0,-7 6 3 16,-7 1-2-16,-6 3-3 15,-7 7 2-15,-2 5 2 16,-2 4 4-16,-2 5-3 16,-1 3-1-16,3 5 0 15,-1 2-1-15,2 3 0 16,3 1-5-16,3 3-26 16,7 0-6-16,7-2-6 15,5-4-21-15,10 0-7 16,4-4-94-16,6 0-43 15</inkml:trace>
  <inkml:trace contextRef="#ctx0" brushRef="#br0" timeOffset="123560.14">16700 12296 832 0,'-5'-11'107'16,"1"-2"-16"-16,0 1-28 16,2-1-21-16,1 6-21 15,1 2-8-15,1 0-6 16,2 3-5-16,2 2-1 16,3 2 2-16,3-2-3 15,2 5 4-15,1 3 3 16,-1 3-1-16,1 1-3 15,-2 2 3-15,-1 3 3 0,1 1-7 16,-2-1 4-16,1-1-6 16,0 2 0-16,-4-1 3 15,2 0-3-15,-5-3 1 16,-1 3 1-16,-4 0 2 16,-2 0-2-16,-4 0 4 15,-2-1-4-15,-3-3 0 16,-1-3 0-16,-2-2 0 15,4-2 1-15,2-4 2 16,5-4-3-16,4-7-2 16,6-8-5-16,7-7-3 15,8-10-6-15,12-5-28 16,10-7-14-16,5 0-70 16,3 2-182-16</inkml:trace>
  <inkml:trace contextRef="#ctx0" brushRef="#br0" timeOffset="124219.73">17678 12293 782 0,'-4'-4'125'16,"-1"0"-25"-16,1 2-20 15,3 1-31-15,-4-2-28 0,2 2-9 16,3 1-11-16,0 1-1 15,0 0 0-15,2 1 0 16,-1 1 3-16,4-2 0 16,0 4 3-16,4-3 2 15,4-2-1-15,6-2-4 16,3-3 2-16,2-3-5 16,2-4-5-16,-4-2 3 15,-7-3-5-15,-2 0 5 16,-7-3 2-16,-6 4-1 15,-3 2-2-15,-8 6 2 0,-8 5 1 16,-9 9 0 0,-9 8 2-16,-1 10-2 0,-2 8-1 15,4 4 1-15,8 5-2 16,11-3-5-16,5 2-30 16,11-5-26-16,7-3-55 15,9-9-40-15,9-4-78 16,6-11 0-16</inkml:trace>
  <inkml:trace contextRef="#ctx0" brushRef="#br0" timeOffset="124465.08">18166 12233 126 0,'11'-19'798'0,"-8"6"-680"0,-5 2-59 16,-1 5-14-16,2 2-38 15,-2 8-6-15,-3 5 5 16,0 7-5-16,-6 5 3 16,-4 7-3-16,1 2-1 15,-2-1-2-15,-1 1 0 16,2-2-12-16,-2-1-12 16,0-3-10-16,0-2-3 15,-1-3-78-15,1-2-68 16,0-6-57-16</inkml:trace>
  <inkml:trace contextRef="#ctx0" brushRef="#br0" timeOffset="124654.83">17968 12325 716 0,'7'-15'124'0,"-4"4"-20"16,2 5-68-16,-1 6-11 15,4 6 5-15,5 5-19 16,2 1-7-16,7 5-4 15,4-1-5-15,-3 0-30 16,2-2-50-16,0-2 32 16,5 0 35-16,4-2-105 15,6-3-85-15</inkml:trace>
  <inkml:trace contextRef="#ctx0" brushRef="#br0" timeOffset="125065.43">18512 12313 728 0,'-3'-22'62'0,"-4"0"36"16,1 3 1-16,-3 2-50 16,2 5-21-16,1 2-12 15,-2 6-9-15,-4 3 1 16,0 5-1-16,-6 4 7 16,-1 4 2-16,-4 5-5 15,1 8-3-15,3 0-5 16,2 3-1-16,5-2-1 15,5 1 1-15,3-4 0 0,4-3-4 16,0-3-4-16,4-5 5 16,2-4-14-16,0-2 15 15,1-6-5-15,7-6-3 16,0-2-15-16,6-6 6 16,3-5-4-16,2-1-10 15,2-5-13-15,0-1 3 16,-1 0 39-16,-3 5 2 15,-4 4 0-15,-6 8-6 16,-5 8 6-16,-3 5 3 16,-4 6-3-16,-1 6-14 15,-1 4-56-15,-1 0-23 16,-3 1-26-16,5-4 3 16,5-2 80-16,7-4-121 15</inkml:trace>
  <inkml:trace contextRef="#ctx0" brushRef="#br0" timeOffset="125313.53">18808 12305 702 0,'4'-22'109'15,"-2"0"21"-15,-4 1-49 16,1 2-22-16,-2 7-17 16,-2 4-20-16,-1 1-14 15,-1 7-7-15,-5 4 5 16,-2 8-6-16,-4 6 2 15,-1 5-3-15,3 5 1 16,1 3 0-16,7-4-2 0,3-1-23 16,7-3 0-16,3-3-10 15,4-5-21-15,6-7-46 16,0-4-43-16,6-8-75 16,3-4-35-16</inkml:trace>
  <inkml:trace contextRef="#ctx0" brushRef="#br0" timeOffset="125545.4">19075 12100 806 0,'7'-27'85'15,"-5"9"40"-15,-2 4-47 16,-3 2-18-16,1 8-46 16,1 4-14-16,1 1-4 0,-3 12 4 15,-1 4 1-15,0 9 1 16,-2 6 0-16,0 5-2 15,3-1 0-15,0-2-9 16,-1 0-7-16,1-1-10 16,-2-6-9-16,-2-3-16 15,3 0-14-15,-1-4-139 16,-3-3-100-16</inkml:trace>
  <inkml:trace contextRef="#ctx0" brushRef="#br0" timeOffset="125981.69">18864 12344 885 0,'-7'-5'111'15,"0"-1"-54"-15,4-2-16 16,0 0-6-16,7 3-34 16,6 1-1-16,6-1-9 15,13-1-20-15,9-2-20 16,6-1-23-16,6-2 47 15,0-1-63-15,-2-2-25 16,-9-5-30-16,-8-1 15 16,-9-5 26-16,-5-2 102 15,-3-4 107-15,-3 0-29 16,1 2-11-16,-2 0 0 16,1 4 4-16,-2 5 18 15,-2 5-3-15,-2 3-15 16,-2 7-35-16,-2 2-17 0,0 4-5 15,-2-1-6-15,2 2-8 16,-1 3 5-16,0 4 7 16,0 3 2-16,2 10-6 15,0 6 3-15,-2 5-5 16,0 3-3-16,-2 4-2 16,-1 0 4-16,-1 1-5 15,-2-2-24-15,1-3-14 16,0-3 0-16,5-4-69 15,7-4-138-15</inkml:trace>
  <inkml:trace contextRef="#ctx0" brushRef="#br0" timeOffset="126438.92">19601 12209 938 0,'2'-13'73'15,"-4"4"12"-15,1-2-21 16,1 5-26-16,0 3-32 16,0 3-4-16,0 6-2 15,1 6 5-15,-2 7 2 16,-2 4-6-16,1 7-1 16,-1-2 0-16,2 0 2 0,1-4-4 15,3-5-1-15,0-4-5 16,7-6-6-16,5-4-8 15,3-5-26-15,4-5-2 16,1-4-15-16,-1-6-61 16,-2-2 45-16,0-6-5 15,0-4 59-15,-4 0 27 16,-1 2 24-16,0 4 74 16,-7 6 0-16,-1 4-17 15,-7 8-53-15,0 3-23 16,-2 7 24-16,-3 6 4 15,-4 8-21-15,-2 8 6 0,-4 7-9 16,2 1-4 0,-4 2-4-16,2 1-1 0,-4-3 0 15,1-2-17-15,-4-2-15 16,-7-4-23-16,-1-6-116 16,-4-3-58-16</inkml:trace>
  <inkml:trace contextRef="#ctx0" brushRef="#br0" timeOffset="127910.43">20513 12022 977 0,'-9'-8'48'0,"1"-1"16"0,1 1-10 15,4 1-35-15,1 7-19 16,2 1 0-16,0 4-3 15,-4 6 3-15,-1 7 2 16,-1 5 8-16,-4 7-1 16,1 4 2-16,-1 2 5 15,3 1-6-15,0-1-6 16,1 1-2-16,0 1 0 16,2-2-2-16,3-2 0 15,2-3-3-15,5-6 1 16,0-6-7-16,1-2 0 15,4-7-3-15,2-1-9 0,0-8-5 16,1-2-14 0,5-6-11-16,-2-5-78 0,0-5-116 15,-1-3-330-15</inkml:trace>
  <inkml:trace contextRef="#ctx0" brushRef="#br0" timeOffset="128120.12">20334 12313 671 0,'-20'7'148'16,"4"-2"-59"-16,7-5-10 16,6-6-33-16,9 2-45 15,7-1 4-15,10 0-5 0,6-4-8 16,9-4-37-16,6 1-26 15,3-2-43-15,2-2-80 16</inkml:trace>
  <inkml:trace contextRef="#ctx0" brushRef="#br0" timeOffset="128732.62">20836 12204 794 0,'-4'-8'224'0,"-4"-1"-166"16,4-2-3-16,-1 2-10 16,4 4-45-16,-1 5-3 15,2 5 3-15,0 7 6 16,0 6-6-16,-3 8 5 15,0 5-3-15,-1 3 2 16,4 0 0-16,-3-5 0 16,1-2-3-16,1-5-2 15,1-6 0-15,0-4-1 16,1-9-2-16,1 0-1 16,1-4-1-16,3-4 0 0,4-9-3 15,7 0 3 1,2-10-7-16,5-1-5 0,-2-4 15 15,-2 3 3-15,-4 2 1 16,-3 6 2-16,-4 5 3 16,-2 7-6-16,-4 1 0 15,0 10-1-15,1 1 1 16,2 5 1-16,0 4 0 16,-1 6-1-16,0 1 0 15,0 0 2-15,-2-3-2 16,2-2 0-16,0-2 2 15,-2-5 0-15,1-2-1 0,0-4 5 16,-3-3 12 0,4-5-7-16,3-3-6 0,0-5-5 15,4-5 0-15,3-3 0 16,-2-6-5-16,0-1-8 16,-1-5-1-16,-1-2-7 15,-2 1-6-15,-2 6-13 16,-1 7-50-16,-4 7-90 15,0 8-137-15</inkml:trace>
  <inkml:trace contextRef="#ctx0" brushRef="#br0" timeOffset="129141.16">21272 12224 865 0,'-5'-3'120'0,"1"0"-57"16,2-2-4-16,1 1-30 16,1 4-29-16,-2 1 4 15,2 5-4-15,-1 5 10 16,-2 6 0-16,1 4-5 16,1 3-1-16,1 0 0 15,1-2-4-15,1-6-1 16,7 21 1-16,-9-33 2 15,3-3 2-15,0 1-3 16,1-2-2-16,5 2 0 0,5-6-1 16,2-1-3-16,2-5-3 15,3-7-6-15,-3-5-3 16,1-4 5 0,-3-5-3-16,-6-4 3 0,-2-1 5 15,-1 4 7-15,-7 5-1 16,-3 7-5-16,-7 9-2 15,-2 8-1-15,-5 6-15 16,-6 6-40-16,-2 7-53 16,2 5-85-16</inkml:trace>
  <inkml:trace contextRef="#ctx0" brushRef="#br0" timeOffset="129529.26">22076 12085 640 0,'9'-14'347'0,"-2"1"-271"16,-3 0 3-16,1 3-39 15,-2 4-26-15,-3 6-14 16,0 3-4-16,-2 6 4 16,-2 6 4-16,0 9-3 15,-2 6-1-15,-2 6 5 16,-1 0-5-16,-3 0 0 15,3 0-3-15,0-2-2 16,-2-2-22-16,0-2-19 16,2-5-29-16,-1-3-125 15,4-5-84-15</inkml:trace>
  <inkml:trace contextRef="#ctx0" brushRef="#br0" timeOffset="129808.46">22384 11922 975 0,'0'-18'41'16,"0"0"15"-16,2 1-5 15,-4 1-13-15,2 9-25 16,0 4-13-16,2 3-4 15,-2 3-7-15,1 6 11 16,-4 8 1-16,0 9-1 0,-4 6 0 16,-5 8-12-16,-2 0-12 15,1 1-26-15,1-4-37 16,-1-2-118-16,4 0-241 16</inkml:trace>
  <inkml:trace contextRef="#ctx0" brushRef="#br0" timeOffset="130392.07">22486 12421 609 0,'-8'0'427'15,"2"-4"-377"-15,2 1 7 16,2-2-13-16,2 2-30 16,0 2-8-16,2 1-3 15,-2 0 2-15,0 0-5 16,0 0 6-16,3-2 1 16,0-4-7-16,6-2 0 15,4-5 1-15,4-4-2 16,5-3 1-16,2-3-3 15,9-4-11-15,1-1-6 16,2-3-2-16,4 2 4 16,-3 3 0-16,-6 3 16 0,-9 5 1 15,-6 6 1-15,-10 5 5 16,-3 4-1-16,-3 1-3 16,-4 4-2-16,-7 4 1 15,-7 6-1-15,-3 4-1 16,-3 5 2-16,2 3 0 15,3 3 0-15,5 2-2 16,4 0 2-16,5 0-1 16,4-4 0-16,2-2-3 15,6-4 4-15,1-2 1 16,1-4 3-16,0-1-4 16,3 0 0-16,-4-2 0 15,-4-5 1-15,-1 1-1 0,-3-3 8 16,-3-2-6-16,-8 3 0 15,-6-1-2-15,-12 0-29 16,-5 4-47-16,-3 2-158 16,1-2-255-16</inkml:trace>
  <inkml:trace contextRef="#ctx0" brushRef="#br0" timeOffset="136033.06">23184 11886 796 0,'-5'3'92'0,"2"2"-55"0,3-1-2 16,0-1-16-1,2 2-11-15,-1-2 0 0,1 1 11 16,0-3 5-16,1 1-2 15,1-2-2-15,2-2 7 16,3 1-6-16,1-4-6 16,5 1-7-16,0 0 4 15,6-2-11-15,4 1 6 16,5-1-4-16,3 2-1 16,-2 0-1-16,-2 1-2 15,-8 3 1-15,-5 3-7 16,-7-1 6-16,-4 5 1 15,-1 5 2-15,-4 3 2 16,-2 7-1-16,-3 5 2 0,-5 3 3 16,-3 2-4-16,-5-3-4 15,0-1 1-15,3-3 4 16,1-3-5-16,3-1 1 16,2-6-2-16,4-4 2 15,0-4-2-15,2 0 2 16,3-5-1-16,0-2 2 15,3 1 1-15,-1 0-1 16,1 4 10-16,5 3-7 16,1-1 1-16,3 8-3 15,2 0 1-15,4 4-3 16,-1 4-1-16,-2 4 1 0,2-1 0 16,-6 1 1-16,-3-2 5 15,-7-2 0 1,-4-4 2-16,-3 1-5 0,-5-2-3 15,-3 3 2-15,-7-1-3 16,-4 1-18-16,-5-1-25 16,-3 1-25-16,0-4-58 15,0-1-221-15</inkml:trace>
  <inkml:trace contextRef="#ctx0" brushRef="#br0" timeOffset="201918.55">2384 14262 276 0,'-4'0'19'0,"3"-2"-14"16,1 2 10-16,-1 0 4 16,-1 0-11-16,4-2 9 15,-4 2 0-15,2 0-7 16,0-3 33-16,-1 1-1 16,-1 0-19-16,-1 0-9 15,1 1-11-15,-1-1 0 16,1 1-1-16,1 1-2 15,1-2 1-15,0 2-1 0,0-2-19 16,0 2-36 0,1 0-2-16,-1 0 26 0,0 0 19 15,2 0-11-15,-1 0-51 16</inkml:trace>
  <inkml:trace contextRef="#ctx0" brushRef="#br0" timeOffset="205927.94">2724 14314 637 0,'-6'-4'74'16,"-5"-2"-35"-16,0 1 20 16,-4-2-22-16,7 5-4 15,2-1 5-15,3 3-10 16,2 0-6-16,-1 0-1 0,2 2 4 15,0-2 0-15,-1 1 6 16,1-1-6-16,0 0 2 16,-2 1-2-16,2-1-8 15,0 0-3-15,0 0-1 16,0 0-7-16,2 0-1 16,-2 0-1-16,0 0-3 15,1 0-1-15,4-2 5 16,5-3-2-16,5-2 0 15,7-1 2-15,8-1-5 16,3 1 1-16,2 1-1 16,5 3 2-16,1-1-2 0,1 4 0 15,4 0 1-15,1 1 1 16,2 1-4-16,-3-1 6 16,3 1-5-16,-4-1 2 15,0 0-1-15,-3-1 4 16,-4 0-4-16,-5-2 1 15,0 3-1-15,-6 0 1 16,-6-2-1-16,-2 2 0 16,-2 0 0-16,-1 0 1 15,-4 0-2-15,0 0-1 16,-3-3 2-16,-2 3 4 0,-2-1-3 16,2 1 0-16,-2 0-1 15,-5 0 0-15,3-1 1 16,-3 1-1-16,0 0-3 15,0 0 1-15,0 0 2 16,0 1-7-16,0-1 6 16,-3 0-16-16,3 1-19 15,-2 2-16-15,-5-1-36 16,4 2-137-16,-6-1-166 16</inkml:trace>
  <inkml:trace contextRef="#ctx0" brushRef="#br0" timeOffset="206979.94">3146 14028 661 0,'-6'-9'85'16,"-2"-1"-12"-16,-2-2 15 16,0 2-23-16,5 3-36 15,-1-1-12-15,-1 3 11 16,4 0-7-16,0 3-1 15,0 0-2-15,0 2 1 0,3 0 0 16,0 0-1-16,0 2-5 16,0-2-2-16,0 0-1 15,0 1-6-15,0-1 3 16,0 0-1-16,0 0-3 16,0 0 4-16,0 0-4 15,0 0 1-15,3-1-2 16,-2 2 1-16,1 2 8 15,1 1-5-15,4 3-1 16,2 0-1-16,0 2 3 16,4 1-4-16,-2 1 0 15,4 2-2-15,1-4 4 16,-2 4-4-16,2-1 1 0,-2 2 1 16,2-3 0-1,-2 1-2-15,2 0 1 0,-1 0-1 16,0-2 0-16,-3 2 2 15,2 0-3-15,-3 0 1 16,0-1 0-16,0 0 1 16,-3-1-2-16,1 1 0 15,1-2 0-15,-2-1 0 16,0 0 1-16,1-1-1 16,-1 0 2-16,-2-2-2 15,-3 0 0-15,3 0-2 16,-4 0 2-16,1-4-2 15,-3 2 1-15,2-3 1 16,-4 3 0-16,2-1 1 0,-3 3 1 16,1 0 2-16,-4 4 0 15,0-1-1-15,0 2 3 16,-6 0 0-16,2 1-1 16,-4 1 2-16,-4 2-2 15,-2 0-1-15,1 0 2 16,-3 1-5-16,0-1 2 15,2 1-3-15,-2 0 0 16,3-2 1-16,-1 1-2 16,2-2 2-16,1-2-2 15,0 0-5-15,5-3-5 16,3-1-7-16,3-3-7 16,3-1-11-16,5-2-1 0,-1-2-2 15,1-1-27-15,2 0-40 16,1-2-119-16,5 0-101 15</inkml:trace>
  <inkml:trace contextRef="#ctx0" brushRef="#br0" timeOffset="209162.07">4337 13830 579 0,'10'-10'61'15,"-7"-2"21"-15,0 4-29 16,-3 4-11-16,0-1-22 16,1 2-5-16,-1 1 11 15,0 2 9-15,0-1 7 16,0 1-1-16,0 0-10 16,-1-2-2-16,-1 2-14 15,1-1 1-15,-2-2-3 16,-7 0-1-16,5-4 0 15,-4 2 2-15,-4 0-5 0,-1 0 4 16,0 1-5-16,-5 4-1 16,0-2-4-16,-1 4 4 15,-2-2 0-15,-2 4 1 16,2 1-3-16,1 0-3 16,0 2 3-16,0 1 0 15,2 1-3-15,-2 3 1 16,-1 1 8-16,0 1-8 15,-1 1-2-15,0 1 3 16,1 0-1-16,1-1 3 16,0 1-2-16,-1-2-1 15,4 1-3-15,-1-1 4 16,-1 0-3-16,4 1 0 0,-3 0 3 16,5-1 1-1,-2 1-3-15,2 1 3 0,1 0-4 16,0 0 0-16,1-1 3 15,1 2-2-15,2 0-1 16,-1 2 0-16,1-2 0 16,3 0 0-16,-2 4 1 15,-1-1-2-15,2-1 5 16,2 2-3-16,1-3 0 16,-1 1-2-16,2-3 0 15,1 0 0-15,-1 0 1 16,3-1 0-16,0 0-1 15,0 1 1-15,0-1 4 16,2 1-4-16,-1 1-1 16,3-1-2-16,-1-2 2 0,0-2 0 15,1 1 7-15,1-2-7 16,2-1 0-16,-1 2 6 16,2-2-2-16,-1 0-4 15,2-1 0-15,0 2 6 16,0 0-6-16,5 0 0 15,-2-1 1-15,2 0 0 16,1 0-1-16,-1-3 0 16,2 4-1-16,-5-4 1 15,8 2 2-15,-1-2 0 16,1 3-4-16,2-2 6 16,0 1-5-16,1-1 1 0,-1 0 0 15,1-1-1-15,-5-1 1 16,4-1-1-16,-5 1 1 15,2 0 1-15,1-4-1 16,-2 1 1-16,2 0 1 16,-1-3-2-16,0 1 1 15,1-1-1-15,-1 0 1 16,1 0-1-16,-2 0 1 16,1-1-1-16,1 0 0 15,-1-1 0-15,2-1 0 16,-2 1 0-16,4-3 0 15,0 2 3-15,-2-3-3 0,4-1 1 16,-2-1 0-16,-1 1-1 16,0 0 2-16,-2-1-2 15,0 1 1-15,-2-2 0 16,1 2 0-16,-5-1-1 16,4-1 1-16,-4 0-1 15,3-1 0-15,-2-1 0 16,2-1 1-16,-1-1 0 15,0 2 0-15,0-2-1 16,-2 1 0-16,-2 2 2 16,3 0-2-16,-4-1 0 15,0 1 0-15,-1-2 0 16,0 0 0-16,2 0 1 0,-4-3-1 16,2 1 0-16,-5-3 2 15,1 5-1-15,-2-5-1 16,0-2-2-16,-3 1 2 15,0-3 2-15,-3 2-1 16,1-1-1-16,-2 1 0 16,-2-1 0-16,-1 1 0 15,-1 1 0-15,1-2 2 16,-5-1-2-16,4 0 0 16,-1-1-1-16,-1 0 1 15,-2 1 0-15,0 0 0 16,-1 1 0-16,0 2 0 0,-1 0-1 15,0 1 1 1,-2 2 0-16,-2 3-1 0,2 0 1 16,-2 0 0-1,-3 2 1-15,-1-1 0 0,0 0 0 16,-1-3-1-16,-3 0 1 16,3-3-1-16,-3 0 0 15,4 1 0-15,-2 0-1 16,0 1-2-16,2 8-7 15,2 2-4-15,-1 8-15 16,-1 9-7-16,-1 9-6 16,-1 9-17-16,1 11-39 15,5 7-121-15,3 5-273 16</inkml:trace>
  <inkml:trace contextRef="#ctx0" brushRef="#br0" timeOffset="210217.94">4221 14190 690 0,'3'-7'83'0,"-3"1"3"0,-1-1 3 16,-1 3-42-16,0 3-20 16,-1-1 0-16,1 1-1 15,-2 1-10-15,-1-2-1 16,-6 4-5-16,0-1 7 16,-3 2-3-16,-2 6-6 15,-1-1 2-15,3 4-7 16,0 2 0-16,2 1 0 15,2 0-3-15,5 1 0 16,1-3-1-16,2-2 0 16,2-3-1-16,3-1 1 15,0-2 0-15,2-2 0 16,5 0-1-16,-1-3 1 16,5-3 1-16,0-2 0 0,1-3-3 15,2-4 3-15,-4 0-1 16,3-4 1-16,-3-1 0 15,1-1 0-15,-5-1 3 16,0 1-2-16,-4 4 0 16,1 1 3-16,0 6 0 15,-5 3 1-15,1 2-4 16,-2-1-1-16,0 6-4 16,0-3 4-16,1 6 8 15,1 5 2-15,1 3 0 16,-2 6-2-16,0 4-1 0,-1 3-2 15,2 0 2 1,-2 1-2-16,2 2-3 0,-2-2 2 16,1 57-3-16,1-75-1 15,-2 0 2-15,0-3-1 16,0-2-1-16,1 6 0 16,-1-4-2-16,2-2 2 15,-2-5-1-15,0-2 1 16,7-5-1-16,-1-7-3 15,3-4 4-15,4-5-8 16,2-4 1-16,-1 2 4 16,1 3 2-16,-2 1 1 15,-1 6 0-15,-6 2 0 16,3 5 0-16,-3 2 0 0,-2 4-1 16,-2 0-1-16,-2 2 1 15,0 0 0 1,0 2 0-16,-2-1 2 0,4 3 5 15,-2 4 3-15,3 3-2 16,0 1-1-16,0 3-1 16,0 0 1-16,0-1-4 15,0 1 1-15,3-1 0 16,0-1-2-16,3-2 1 16,-3 0 0-16,0-7-1 15,2 1 0-15,-3-1 1 16,1-4-1-16,2-7 6 15,2 1-4-15,-1-9-2 0,1-2-1 16,-2-2-1-16,2-2 0 16,-5 1-1-16,-5 3-4 15,0 3 2-15,-2 4-10 16,-1 4-10-16,-3 3-6 16,-4 3-14-16,-1 5-35 15,-2 1-76-15,-2 6-92 16,3-1-175-16</inkml:trace>
  <inkml:trace contextRef="#ctx0" brushRef="#br0" timeOffset="211147.37">4737 14034 222 0,'-4'3'65'15,"3"0"-3"-15,-1-1 33 16,1-1-23-16,-1 1-26 16,2-2 1-16,-1 0 7 15,1 1 3-15,0-1 6 16,0 1-11-16,0-2 1 0,0 2-6 16,0-1 7-16,0 0-15 15,0-1-16-15,0 2-1 16,0-1-1-16,0 0-6 15,0 0-3-15,1 0 1 16,-1 0-7-16,2-1 3 16,2-3 1-16,6-4-5 15,1-1 5-15,7-7-5 16,1-2-2-16,4-3 0 16,-1-5 4-16,2-1-3 15,0-4 6-15,4-3 3 16,2-1 13-16,6 0-24 15,2 1 2-15,3 2-3 0,2 0 2 16,-1 2 0-16,1 0 4 16,-1 1-5-16,-5 0 1 15,0 0-2-15,-2 4-1 16,-1-1 3-16,-1-1-2 16,4 3 1-16,-1-3-1 15,0 0 1-15,4 1 2 16,-3 0-2-16,-4 2 2 15,-3 2 2-15,-6 3-2 16,-2 2 0-16,0 0 0 16,-2 4 0-16,-5-2-2 15,-3 6 1-15,3-2-1 16,-6 3 0-16,-2 2-1 16,0 2 3-16,-4 2-2 0,0-1-1 15,-1 3-1-15,-2 0-1 16,0 0-2-16,0 0-1 15,0 0-5-15,0 0-21 16,-2 3-23-16,-1 4 13 16,-3 5-68-16,-4 5-247 15</inkml:trace>
  <inkml:trace contextRef="#ctx0" brushRef="#br0" timeOffset="212725.49">4712 14628 611 0,'-3'-8'78'0,"3"1"5"0,-4 1-33 16,4-3-5 0,-2 3-14-16,2 1 6 0,0 2-4 15,2 2-11-15,-2 1 2 16,0 0-4-16,0 0 3 15,0 1-5-15,0-1-4 16,0 0-3-16,0 3 10 16,4 2 2-16,-1 1-11 15,4 0-3-15,0 5-1 16,0-1-1-16,5 1 0 16,-3 0-4-16,2 1 4 15,3 1-1-15,-2 2 2 16,5-1-1-16,-6 2-2 0,4-1 0 15,-4-1 2-15,1 1-3 16,0 1 2-16,-2 0-2 16,1-1-1-1,4 1 0-15,-3-1 0 0,1 0 2 16,-1 1-1-16,4 1 6 16,2 0 0-16,2 0-4 15,2 1-1-15,-1 1-4 16,0 0-1-16,1 1 3 15,-1 0-1-15,-4 0-1 16,3-3-1-16,-5 0 0 16,0-1 1-16,0-3 2 15,-2-1-2-15,-1 1 4 16,2-1-5-16,-2 1 2 0,1-1-2 16,-1 1 2-16,2 2-2 15,-3-1 0-15,-2 2 3 16,2-3-3-16,-6 2 0 15,5-1 0-15,-3-6 0 16,-2 1 1-16,-1 0 0 16,0-1-1-16,2-2 1 15,-2 0-1-15,0 2 1 16,-1-1-1-16,3 0 1 16,-3 1 0-16,1 3 0 15,2-3 0-15,-1 1 1 16,-1-1-1-16,1-2-1 15,-2 1 0-15,0-2 1 16,0 0-1-16,0-2 2 0,1 4-1 16,-1-2-1-16,-1 2 0 15,2 1 2-15,1-2-1 16,1 2 1-16,-2-2-2 16,-1-2 0-16,3 0 1 15,-4 2-1-15,0-3 1 16,0 3-1-16,1-1 1 15,-3-2 0-15,3 3 1 16,-1-3 0-16,1 4 2 16,0-1-1-16,0-2 3 15,-2 3-6-15,3-3 3 0,-2 1-3 16,-1-1 2-16,0 0 0 16,1 1-1-16,0-2 1 15,-1 1-2-15,1 1 2 16,-1 0-1-16,1-1 0 15,-2 1-1-15,0-2 2 16,3 0-2-16,-2-2 0 16,-1 0 1-16,0-1 0 15,0 0 0-15,2-1 2 16,-4 0-1-16,2-2-2 16,0 3-8-16,-1-3-25 15,-2-2-33-15,0 1-6 16,-2-1-55-16,-1-3-333 15</inkml:trace>
  <inkml:trace contextRef="#ctx0" brushRef="#br0" timeOffset="213847.07">4970 15155 511 0,'-3'-1'73'0,"2"0"-14"16,-1-1 11-16,1 1-23 0,-2-1-8 16,3 2 2-16,0-2 0 15,0 2 3-15,0 0 6 16,0 0-11-16,-2-1-10 15,1 1-6-15,1 0 1 16,0 0-5-16,-2 1-1 16,2-1 0-16,2-1-8 15,-2 1 5-15,1 0-7 16,-1 0 8-16,2-1-6 16,-2 1-1-16,3-1 1 15,1-1 0-15,1-1 1 16,3 0-1-16,-3 1-1 15,4 2-3-15,-1 0 4 16,-1 2-1-16,4 1-4 0,2 2-1 16,0 2-1-16,1 0 3 15,0 1-2-15,0 0-3 16,1 2 3-16,-2-1 2 16,1 0-6-16,1-1 0 15,-3-1 4-15,1-3-4 16,-1 0 3-16,-4-2 1 15,2-1-1-15,-1 1-2 16,-3-2 2-16,-1 0-3 16,3-2 6-16,-3 1-4 15,-2-1 6-15,0-1-6 16,-1 1 5-16,2-4-1 0,-3 3-4 16,-1-3 3-16,0-1-1 15,0 0 2-15,-1-3-5 16,-1-2 3-16,0-1 1 15,0-2-1-15,-1-2-2 16,0-2 1-16,0-1-2 16,0-2 2-16,0 1-2 15,-3-5 0-15,3 1-1 16,0 2-2-16,1 3-1 16,1 6-14-16,-1 2-37 15,2 7-25-15,0 2 2 16,2 1-90-16,1-1-363 15</inkml:trace>
  <inkml:trace contextRef="#ctx0" brushRef="#br0" timeOffset="-214532.18">5064 13587 498 0,'-4'-4'67'0,"1"1"-19"15,-2-1-9-15,3 1 2 16,0 1-26-16,0-1 36 16,1 1-16-16,-1 1-7 15,1 0-10-15,-2-2 18 16,2 0 21-16,-1 1-13 16,2 0 4-16,-3-1-14 15,0 0-2-15,3 1 2 16,0 1-6-16,-2 1-12 15,2 0-5-15,0 1-1 16,0 1-5-16,0-2 4 0,0 1-3 16,2 1 2-16,-2 1 8 15,3-1-13-15,0 3 10 16,0-2-6-16,6 1-1 16,0-1 5-16,0 2-7 15,4-1-2-15,-2-1-1 16,5 1 0-16,-4 1 0 15,3-2 1-15,-3 0-1 16,0 3-1-16,-2-1 0 16,2-2 0-16,-3 2 0 15,0-1 0-15,-2 1 0 0,-1 0 0 16,2 2 1-16,2-2-1 16,14 12 0-16,-21-12 0 15,0-2 0-15,0 1-2 16,-3-1 2-16,3 6 3 15,0-3-1-15,0 3-1 16,-3-1 3-16,0 1 3 16,-3 2-1-16,-3 0 0 15,-3 1-1-15,-3 4-3 16,-1 3-2-16,-7-1-6 16,0 1-29-16,0 0-18 15,2 1-15-15,3-3-71 16,1 0-229-16</inkml:trace>
  <inkml:trace contextRef="#ctx0" brushRef="#br0" timeOffset="-208574.15">4890 13225 248 0,'0'-4'393'0,"0"0"-333"15,0 0 7-15,0 1-14 16,-1 1-20-16,1 2-20 15,0 0 5-15,0 0 2 0,1 0 0 16,-1 0 7 0,-1 0 13-16,1 0-11 0,1 0-1 15,-2 0 1-15,1 0-5 16,0 2-5-16,0-2-3 16,-2 2 0-16,0-2 2 15,1 0-13-15,-2 1 3 16,-2-1 6-16,-2 4-5 15,2-2-3-15,-2 4 9 16,-2 1-5-16,0 2-4 16,1 4 3-16,-2 1 1 15,1-2 4-15,3 3-4 16,0 2 1-16,0-1 1 16,3-1-1-16,0 0 3 15,2-1-5-15,1 0 0 16,1 0 4-16,2-3-6 15,2 1-3-15,2-2 2 0,-1 0 0 16,3-3-1-16,0 1-1 16,3-4-1-16,0 1 3 15,1 0-2-15,1-2-2 16,-2-2 0-16,6-1 0 16,-4 0 0-16,0-3-1 15,-2 2 0-15,0-4 0 16,1 0-1-16,-1-1-1 15,2 0 1-15,-1-5 2 16,-3 2 1-16,1-2-6 0,1 3 4 16,-5-2-1-1,-1 1 0-15,0 1 5 0,-1-1-5 16,0-2-3 0,-3 2 3-16,1-3 0 0,0-1 0 15,2 2 0-15,-4 0 0 16,1-2 0-16,-2 1 1 15,0 0-2-15,-2 1 2 16,1-2-1-16,-4 0 0 16,5 2 0-16,-6 1 1 15,4 1-1-15,-5 1-1 16,3 0 0-16,-4 1 1 16,1 2 0-16,-3 0-2 15,-3 2 2-15,0 0 0 16,-2 3-1-16,0 3 0 0,-1 0-2 15,0 2-5-15,2 3-20 16,3-1-13-16,0 1-13 16,2 0 0-16,1 2 0 15,1-2-31-15,6 1-108 16,-1-2-140-16</inkml:trace>
  <inkml:trace contextRef="#ctx0" brushRef="#br0" timeOffset="-203702.91">16009 13039 614 0,'-1'-2'98'16,"-2"-1"-12"-16,0-2-17 15,1 0-1-15,2 1-22 16,-2 1-17-16,4 0-2 16,0-2-2-16,-2 3 2 15,1 1 4-15,-1-1 2 0,0 1-7 16,0-2-1-16,0 3-1 16,0-3-2-16,0 3 0 15,0-2-4-15,2 0-5 16,-2 1-2-16,3-1-10 15,0 1 2-15,4-4 3 16,5 1-4-16,3 0-1 16,6-1 2-16,4-2-1 15,1-1 0-15,4 2 0 16,1-3 0-16,1-1 0 16,-3 1-2-16,1 0 3 0,0-3 1 15,0 2-4 1,0 2 0-16,-1 0 1 0,3 0 0 15,1 2-2 1,-1 0-1-16,1-2 2 0,-2 3 0 16,-1 0 0-16,0-2 1 15,0-1-1-15,-1 2 0 16,1-1 0-16,0-1 0 16,-3 1 0-16,2 0 0 15,-2-1 0-15,-2 0 0 16,2 0 1-16,-2 0 1 15,0 2-2-15,-2 0 0 16,-1 2 1-16,-1-2-1 16,-6 2 0-16,1-3 1 15,-4 1 0-15,1 2-1 0,-2-1 0 16,-2 0 0-16,1 3 2 16,-4-1-2-16,-3 0 0 15,0 2 0-15,-1-2-1 16,-2 1-1-16,0 1 0 15,-2-1-2-15,-1 1-7 16,-1 0-26-16,-6 2-13 16,-5 2-4-16,-4 3-20 15,-3 2-73-15,-5 5-139 16,-4 2-205-16</inkml:trace>
  <inkml:trace contextRef="#ctx0" brushRef="#br0" timeOffset="-203043.25">16214 13174 536 0,'-4'2'76'0,"-1"-2"-27"15,2 0 49-15,0 0-11 16,0 0-20-16,0 0-19 0,3 0-7 16,-2 0-9-16,2 0-5 15,-1 3 5-15,1-3 0 16,0 0 2-16,0 0-4 15,0 0-3-15,0 0-9 16,1 0 3-16,-1 0-6 16,0 0-4-16,2 0-3 15,4 0 1-15,7-5 0 0,4 0-4 16,8 0 0 0,5-2-2-16,4-2 1 0,4-1 0 15,3 1-1 1,1-2-1-16,1 2-2 0,2-1 1 15,-2 0-1-15,0 2 0 16,-2-1 0-16,-2 0 1 16,2 1-1-16,-3 1 0 15,1-1 0-15,-7 1 1 16,0 0 0-16,-7 1 0 16,-3 0 0-16,-8 4 0 15,4-3 0-15,-6 1-1 16,1 3 0-16,-5-1 1 15,1-1-1-15,-2 3 0 16,-3 0 1-16,-1 0-2 16,-1 0 1-16,-1-2-1 0,-1 2-3 15,0 0-9-15,2 0-8 16,-2 0-17-16,-2 0-3 16,1 2-10-16,-4-2-50 15,-6 3-183-15</inkml:trace>
  <inkml:trace contextRef="#ctx0" brushRef="#br0" timeOffset="-200165.91">4729 15241 461 0,'0'-5'95'0,"0"-1"-37"0,-2 0 6 16,2 3-2-16,0 1-5 15,0-1-5-15,0 3-2 16,0 0-17-16,-1 0 2 15,1-3-7-15,0 3 1 16,0 0-8-16,0 0-1 16,0 0 2-16,0 0-2 15,0 0-5-15,0 0 0 16,0 0-4-16,0 3 3 16,0-6-2-16,0 3-1 15,0 0 0-15,0 0 2 0,0 0 0 16,0 0 1-16,0 0-2 15,0 0-1-15,0 3 0 16,-2-3 0-16,4 0-5 16,-2 0-1-16,0-3-1 15,1 3 0-15,-1 0-2 16,0 0 2-16,0 0-3 16,0 3 3-16,0-3 0 15,0 3-2-15,2 1 15 16,1 2-6-16,2 2-3 15,0 5-1-15,1 0 3 16,0 3-6-16,-1 3 1 16,2 1 0-16,-1 2 4 0,-3-1-2 15,0 1 1 1,-2 2 1-16,-1-4-2 0,0 1-1 16,0 1 0-16,-1-5-3 15,-1 0 0-15,2-2-2 16,0-1 1-16,0-4-1 15,2-3 0-15,-2-1 0 16,1-3 0-16,1-3-1 16,-1 0 0-16,-1 0-1 15,2-2-6-15,-1 2-12 16,-1-1-16-16,0 1-29 16,2-2-12-16,0 0-5 15,3 0-95-15,1-3-327 16</inkml:trace>
  <inkml:trace contextRef="#ctx0" brushRef="#br0" timeOffset="-195769.62">6389 12883 596 0,'0'-5'32'0,"-2"-1"16"16,0 1 11-1,1 0-27-15,2 1-16 0,3 1 1 16,-1 0 13-16,-2 1-5 16,1-1 9-16,1 3 10 15,-3-2 3-15,0 2-15 16,0 0 4-16,0 2-4 16,-3-2-6-16,3 0 1 15,0-2-13-15,-2 1-1 16,-1-2-1-16,2-1-4 15,-4 0 0-15,-1-2-4 16,-1 1-1-16,-1 1 2 16,0-3-3-16,0 1-1 15,-4 1 3-15,0 1-3 0,2-1 0 16,-2 3-1-16,-2-1 3 16,1 1-1-16,-1 2 0 15,1 0 6-15,1 0-6 16,-3 0 2-16,2 2-3 15,1-1 3-15,0 1-2 16,4-1-2-16,-2 1 1 16,3 0-1-16,-1 3 2 15,-1-3-1-15,3 1 0 16,-5 1 0-16,3 1 2 16,-1-2-1-16,-4 0 0 0,2 2 1 15,-1-1-1 1,2 1 0-16,-1 0 1 15,1-1-3-15,-1 1 1 16,2 2 1-16,-1-2-2 0,1 2 5 16,1-1-5-16,1 1 0 15,-2 0-2-15,2 0 5 16,-1 0-2-16,-1 1 3 16,2-2-3-16,1 0-1 15,0-1 2-15,0 3-3 16,1-2 3-16,-2 0 2 15,1 2-2-15,1 0 2 0,1-1 1 16,-1 0 0 0,1 1 2-16,-2-4-2 15,0 6 3-15,2-3-2 0,-1 1 1 16,-1 0-3-16,3 1 2 16,-1-2-2-16,-1 0-1 15,1 3 2-15,-2-1-2 16,3 2 2-16,-2 3-3 15,1-2 2-15,-2 2 1 16,0 1-3-16,3-1 2 16,0-2 1-16,3 1-2 15,-2-1 1-15,1-2 5 16,-1 3-3-16,2-2 0 16,0 1 2-16,2-1-1 15,-1 2-2-15,1 1 0 0,1-2 0 16,0 3-1-16,5 0 0 15,-3-1 1-15,0 0-1 16,1 2 4-16,1-1-2 16,-1 1-2-16,3 0-2 15,-1-3 3-15,1 3-3 16,-2-3 0-16,3-1 0 16,1 0-1-16,-2-1 1 15,3 0-1-15,0-1 0 16,-2 1 0-16,4-2 1 15,-1-1 0-15,1 2-2 16,2-1 1-16,0 1-1 16,2-2 0-16,-1 1 2 15,-1 2-2-15,-1 0 0 0,3-1 1 16,-2-1-1-16,-1 0 0 16,5-1 2-16,-1-3-1 15,2 1 0-15,-3-5-1 16,3 1 2-16,-2-2-2 15,-1-2 1-15,3-2 1 16,-1-1-2-16,0 0 0 16,5-1 0-16,-1-3 0 15,1 0-1-15,1-3 0 16,-4 2 2-16,2-4-3 16,-2-1 4-16,-3 3-3 15,2 0 1-15,1-1 0 16,-4 1 0-16,1 1 0 0,2-2 0 15,-2-1 0 1,4-1 1-16,-4 1 0 0,5-1-1 16,-3-2 0-16,0 0 0 15,-1 0 1-15,-3 0 0 16,4-1-1-16,-5 0 0 16,1-1-1-16,-5 2 1 15,2-1 0-15,-3-1 3 16,2 4-3-16,-2-3 0 15,-2 3 0-15,-2 1 1 16,-1-1-1-16,2-2 1 16,-4 2 0-16,1-1-1 0,-2-1 0 15,1 0 0-15,0 0 0 16,-2 0 1-16,-2-2-1 16,1 4 0-16,-1-4 0 15,-1 2 1-15,-1 0-1 16,-2 1 0-16,0 1 0 15,2 1 1-15,-2-1-1 16,-1 3 0-16,1-2 0 16,-4 1 0-16,1-2 0 15,-3 1 1-15,3 0-1 16,-3-1 0-16,1 0 1 16,-3-2-1-16,0 0 0 15,0 0 0-15,-3 1 0 0,2 1 0 16,1 0-1-16,-3 0-1 15,0 4 1-15,-1 2 0 16,-1-1 0-16,-2 5 1 16,-2 2-1-16,0 1 2 15,-3 2-2-15,0 0 2 16,-1 2-1-16,0-1 0 16,-2 2 0-16,0 0 1 15,0 0-1-15,-1 2 0 16,0 1-3-16,2 2 1 15,-4 0 0-15,2 3 0 16,0 3 1-16,-4 1-4 16,4 4 4-16,0-1-7 15,4 1-3-15,1 0-8 0,2 1-8 16,4-1-10-16,0 1-21 16,2 1-7-16,3 1 5 15,-1 3-6-15,1 2-48 16,3 1-163-16,0 2-252 15</inkml:trace>
  <inkml:trace contextRef="#ctx0" brushRef="#br0" timeOffset="-193287.86">6223 13065 508 0,'2'-7'127'0,"-2"2"-59"15,-2-2 5-15,1 0-9 16,-2 1-19-16,1 2-9 16,-1 1 7-16,2 1-13 15,-2 1 1-15,-2 0-6 0,-1 2-8 16,-4 0 0-16,2 4-2 15,-2 5 2-15,-3 1-6 16,-1 2-3-16,2 3 2 16,0-2-4-16,5 1-2 15,1-2-3-15,4-1 0 16,2 1 2-16,3-4-2 16,2 0 0-16,1-4 5 15,1 2-5-15,2-7 3 16,5 0-3-16,-2-4-1 15,4-1 3-15,2-5 2 16,1-2-3-16,2-3 0 16,-3 3-1-16,-3-2-1 15,-3 3 2-15,-3 2-2 0,-3 3 0 16,-3 1-3-16,0 4 1 16,-2 1 1-16,1 0 1 15,-1 1-1-15,1 5 1 16,1 4 3-16,0 5 4 15,-2 2-2-15,2 7 0 16,-3 2 4-16,-3 4-1 16,0-1-2-16,0 1-1 15,0-5 0-15,0-1-3 16,0-5 0-16,3-4 0 16,0-8-2-16,0-2 7 15,0-5-6-15,2 0 5 16,1-6 2-16,3-4-6 0,4-5 0 15,4-7-2-15,2-5 1 16,-1 1-4-16,1-2 2 16,-2 3-4-16,-1 3-5 15,-4 5-4-15,2 5-7 16,-4 2-7-16,-3 8-27 16,2 1-11-16,-3 3-66 15,2 4-121-15,1 2-163 16</inkml:trace>
  <inkml:trace contextRef="#ctx0" brushRef="#br0" timeOffset="-193054.59">6525 13121 706 0,'-2'-8'127'16,"-1"3"-7"-16,-1-2-29 15,4 4-41-15,-2 1-29 16,-1 2-11-16,3 3-6 16,3 4 10-16,-3 5 2 15,0 3-10-15,0 4-6 16,0 5 0-16,2-2-30 16,-2 3-59-16,-2 3-269 15</inkml:trace>
  <inkml:trace contextRef="#ctx0" brushRef="#br0" timeOffset="-192660.23">6131 15372 334 0,'-5'5'0'15,"1"-4"-18"-15,1-2-26 16</inkml:trace>
  <inkml:trace contextRef="#ctx0" brushRef="#br0" timeOffset="-191570.47">6010 15491 177 0,'3'-11'503'0,"-3"1"-436"16,-3 1-2-16,0-1 1 15,0 3-38-15,0 1-14 16,0 1 15-16,-1 1-12 0,-1 1 5 16,-1 1-4-1,-4-2-1-15,1 3 2 0,-2 1-4 16,-4 3 4-16,0 1-1 16,-5 2-4-16,3 3 0 15,1 1-1-15,-2 3-1 16,4 1-5-16,3 2-3 15,3-2 1-15,2 0-4 16,4-3 2-16,2-1-2 16,2-3 0-16,1 0 0 15,0-5-1-15,5 1 3 16,2 0-1-16,2-9 3 16,1 1-3-16,4-4-2 15,0-3 1-15,-3-3-1 16,4-1-2-16,-5 1 2 0,-1 1-1 15,2-1-1-15,-5 1 2 16,1 2 1-16,-3 2-1 16,-2 3 0-16,-2 4-2 15,-3 2 0-15,0 1-4 16,3 4 6-16,-3 3 2 16,3 4 6-16,-1 6-3 15,2 8 1-15,-1 1 3 16,0 6 0-16,1-3-2 15,-1 4-1-15,2-2 1 16,-2-1-4-16,-3-2 0 16,4-3 1-16,-1-2-2 0,0-3 0 15,-3-6-2-15,0-5 0 16,0-4 3-16,0-2 1 16,0-3 0-16,0-3 0 15,0-2-3-15,3-4-2 16,0-3 1-16,1-6 0 15,1-2-3-15,0-1-1 16,5-1-2-16,-1-2-3 16,0-2-5-16,4 2-11 15,-2 2-9-15,-3 4-53 16,3 4-149-16,-5 6-419 16</inkml:trace>
  <inkml:trace contextRef="#ctx0" brushRef="#br0" timeOffset="-191037.84">6298 15633 837 0,'-3'-1'82'0,"3"-3"-32"0,-3 1 5 16,3 1-41-1,1 2-11-15,-1 0 8 0,2 0 2 16,-2 0 0-16,3 0 10 16,-2-3-8-16,2 3-3 15,2 0-5-15,-1-2 2 16,2 2-7-16,-2 2 1 15,0-2 2-15,0 6 2 16,-1 1-4-16,-1 5 8 16,-1 3-4-16,-2 3-1 15,-2 2-2-15,-5 0 7 16,2 0-1-16,-3 3-3 16,-1-2-3-16,-1-1 2 15,1-6-3-15,1 0-1 16,3-6 2-16,1-2-4 0,1-3 3 15,3-2-2-15,1 1-1 16,1-4-1-16,5 1 1 16,0-5 12-16,9-2-9 15,4-6-1-15,5-3-2 16,7-7-6-16,0 2-7 16,-1 0-22-16,-3 3-13 15,-4 2-56-15,-5 3-177 16</inkml:trace>
  <inkml:trace contextRef="#ctx0" brushRef="#br0" timeOffset="-189460.91">6533 15388 834 0,'-3'-14'100'0,"-4"-1"-39"16,3 0-12-16,-1 3-25 16,-1 0-6-16,4 0 0 15,-2 2-2-15,-5-3-7 0,2 0 9 16,-5-1-9-16,-7-1-1 15,2-1 5-15,-6 2-1 16,-2 0-8-16,-2-1 6 16,2 6-10-16,-2-1 1 15,3 2 5-15,-1 2-3 16,1-1-1-16,-1 3 0 16,-2-1-1-16,6 2 4 15,-6 0-5-15,3 0 4 16,-1 2-2-16,-2 2 2 15,-1 2 4-15,3 1-8 16,-4-2 1-16,2 4 7 0,2-1-5 16,0 3 0-16,4-3-2 15,1 4 2-15,-1-1 0 16,2 3 0-16,2-2-2 16,-2 2 1-16,4 1 3 15,-1 1-1-15,2-1-2 16,1 3 2-16,2 5-1 15,1-3-3-15,1 2 3 16,2-1-1-16,-1-1 0 16,-1-1 1-16,2 1-2 15,-1 0 2-15,1-2 3 16,-3 2-4-16,2-1 4 16,3 1-3-16,-1 2 0 15,-1-1 3-15,3 0 1 16,4 2-3-16,0-1 2 0,0 1 1 15,4 0 4-15,2 4-5 16,0-1-3-16,0 1 1 16,2-1 4-16,2-1-7 15,-1 1 1-15,0 1 0 16,4-2 2-16,-2-1-1 16,1-1 1-16,1 0 3 15,-1-3-6-15,0 0 9 16,0-2-8-16,-2 2 0 15,2-3 3-15,-1 1-1 16,-1 0-3-16,2-1 3 16,1 3-3-16,1-5 1 0,-1 0 1 15,2-2-3-15,0-1 2 16,-1 2-2-16,2-3 3 16,2 2-2-16,-3 0-1 15,4-2 2-15,-1 1 0 16,0-2-1-16,4-1-1 15,-2 0 1-15,1-3-1 16,-1 1 2-16,3-2-2 16,-5 0 3-16,1 1-3 15,-1-2 0-15,0 0 0 16,-3 0 1-16,1 1-1 16,-1-2 0-16,3 0 1 15,0 1-1-15,0-2 0 16,0 1 0-16,0-3 1 15,1 3-2-15,0-4 2 0,-2 1 1 16,5-3-1-16,-1 1-2 16,0-5 2-16,2 0-3 15,2-2 6-15,-3-2-8 16,-1 1 8-16,-2 1-8 16,-1 1 4-16,-3 0 0 15,1 0 1-15,-2-1-1 16,2-1 0-16,-2 1 2 15,-3 1-2-15,5-2 0 16,-4-1 0-16,1-1 1 16,1 1-1-16,-1 0 1 0,0-1-1 15,-2 0 0-15,4-2 1 16,-5 0-1-16,0-2 0 16,-2 0 1-16,-2-1-1 15,-3-2 0-15,2 1 0 16,-4-1 0-16,-1 2 0 15,0 1 2-15,-3-1-2 16,0 2-1-16,0 0 1 16,0 2 1-16,0-1-1 15,-2 0-1-15,-2-2 1 16,1 1 0-16,-1-2 0 16,-2-1 0-16,0 2 0 15,3 1 0-15,-2 0 0 16,-1 1 2-16,-1-1-2 0,1 4 0 15,-2-2 0-15,-3 0 0 16,0 2 0-16,-1 2 0 16,-1-2 0-16,0 2-2 15,-1 0 2-15,-4 4 0 16,-1-3-2-16,-3 4 2 16,3 0 1-16,-3 2-1 15,-2 0-1-15,1-1 0 16,0 1-1-16,-2 2-4 15,7 0-15-15,-4 0-8 16,4 0-24-16,0 0-19 16,3 3 4-16,2 3-16 0,2 0-112 15,4 3-189-15</inkml:trace>
  <inkml:trace contextRef="#ctx0" brushRef="#br0" timeOffset="-185903.46">7066 12874 371 0,'3'-2'191'15,"-3"1"-130"-15,0 1-8 0,-3-2-1 16,3 2-6 0,0 0-14-16,0 0 2 0,0 0-6 15,-3 0-7-15,3 0-1 16,0 0 4-16,0 0 2 15,0 0 9-15,3 0-4 16,-3 0-5-16,0 0 2 16,0 0-6-16,0 0 2 15,0 0-5-15,0 0 0 16,-3 0-5-16,3 0 0 16,0 2-3-16,0-2 0 15,0 0-3-15,0-2 2 16,-2 2-2-16,2-2 0 0,0 2 1 15,0-1 0-15,0 2 1 16,0-1-3 0,2 0 1-16,-2 0 0 0,0-1 1 15,0-1-4-15,0 2 0 16,0 0-3-16,0 0 0 16,0 0 1-16,-2 0-1 15,2 0-1-15,0-2 2 16,0 2-1-16,0 0 2 15,0 0-3-15,0 0-1 16,0 0 0-16,2 2 0 16,1-4 1-16,7 4 4 15,1-2-5-15,0 0 0 16,3 0 0-16,1 2 0 0,1 1 0 16,1 2 0-16,1-1 1 15,3 1 0-15,4 0 0 16,-1-2-1-16,6 2 0 15,0-3 1-15,-1 3-2 16,1 0 1-16,0-2 0 16,-2 3 1-16,-1-1 0 15,0 0-1-15,1-1-1 16,1-1 1-16,0 0 2 16,6-3-2-16,4 0 1 15,-2-1-2-15,3-1 0 16,-3 2 1-16,-4 0-1 0,-3 2 1 15,-2-1 0-15,-1 1-1 16,-3-2 1-16,2 3 1 16,1-3-1-16,-2 2 0 15,2-4 0-15,-2 2 1 16,0 0-2-16,-1 2 1 16,-1-1 0-16,-3 1 0 15,0-1 0-15,-5 1 0 16,-3 1 0-16,3-2 1 15,-5-1 0-15,2 2 0 16,-2-2-1-16,1 0 0 16,0 0 0-16,-1 0 2 15,-3-2-2-15,2 2 0 0,-3 0 0 16,-1 0 0 0,-4-1 0-16,1 1 1 0,-2-2-2 15,0 2 2-15,0 0-1 16,0 0 1-16,0 0 1 15,0 0-1-15,0 0 3 16,0 0-2-16,0-1-1 16,0 1-1-16,0 0 0 15,3-2 0-15,-3 2 1 16,1 0-1-16,-1 0 0 16,2-1 1-16,1 1-1 15,-3-2-1-15,4 1 1 16,0 1-1-16,-1 0-2 0,-1 0 2 15,1-2 0-15,-2 2 0 16,-1 2 0-16,2-2 1 16,-2 0 0-16,0 0 0 15,0 0 0-15,0 0-2 16,0 0-4-16,-2 0-16 16,2-2-23-16,-3 2-12 15,-7-1-33-15,-5 1-53 16,-9-2-197-16</inkml:trace>
  <inkml:trace contextRef="#ctx0" brushRef="#br0" timeOffset="-185042.28">7667 12762 494 0,'-5'-3'50'0,"1"-1"7"15,1 1 10-15,-2 2 13 16,4-2-15-16,0 1 7 15,-2 2-14-15,1 0-4 16,-1-3-13-16,2 3-6 16,-2-4-8-16,1 3 3 15,1-1-6-15,-2 2-5 0,3 0-8 16,0 2-1 0,0-2 0-16,0 0-9 0,0 0 8 15,0 0-5-15,0 0 0 16,4 5 11-16,-1 0-7 15,3 2-2-15,1 3 1 16,2 0 3-16,2 1-8 16,-1 0 5-16,2 0-6 15,-1 0 0-15,-1 0 6 16,2 0-5-16,-3-2 2 16,1 2-4-16,-1-3 0 15,-1 1 1-15,1-3-1 0,0 3 1 16,-3-1 0-16,0-1 0 15,-2-1-1-15,-1 0 3 16,-1-1 1-16,-2 4 4 16,0 1 1-16,-5 4-2 15,-4 1-5-15,-3 4 6 16,-7-2-5-16,1 3 0 16,-6 1-2-16,-1-1-1 15,-4-3 0-15,3 0 0 16,0-3 0-16,4-2 0 15,2-2-1-15,3-2 0 16,5-2-2-16,0-1-4 16,6-2-2-16,3-3-5 0,1 0-11 15,4-3-10 1,-2 3-4-16,0 0 2 0,1-2-32 16,1 0-51-16,1 1-131 15,0 1-108-15</inkml:trace>
  <inkml:trace contextRef="#ctx0" brushRef="#br0" timeOffset="-184102.32">7940 12485 597 0,'-2'-5'71'0,"-1"-3"33"16,-1 1 9-16,1 2-22 15,0 0-51-15,-1 1-7 16,4 1-5-16,-2 2-5 16,2 0-5-16,-1 2-3 15,1 0 0-15,-3 1-1 16,-1 3 7-16,0 1-7 0,-2 5-1 15,0-1 1-15,-1 6-5 16,2 0 1-16,1 2-4 16,2 0 0-16,1 2-4 15,1-2 6-15,3-1-2 16,-1 0-1-16,3-2-2 16,4-1 3-16,-3 1 3 15,3-4-6-15,-1-1 1 16,3-1-2-16,-2-4 2 15,1-2-1-15,19 5-1 16,-25-11-1-16,4 3 3 16,-2 0-2-16,0-2 0 0,6-1 0 15,1 0 0 1,-2-2-2-16,1-1 2 0,-2-1 0 16,1-2-2-16,-3 1 3 15,2-4-3-15,-1-5 1 16,-2 2 0-16,1-2 1 15,0-2 0-15,-3 0 1 16,-2 0-2-16,-3 3 0 16,0-2 0-16,0 1 1 15,-3 2-2-15,0 1-3 16,-3 4 3-16,-2 0 0 16,-5 3-2-16,-2 4 2 15,-6-1-3-15,-4 8 1 16,-2 2-11-16,0 5-13 0,-2 6-12 15,7 3 0-15,0 6-12 16,4 3-32-16,6 3-121 16,6 2-132-16</inkml:trace>
  <inkml:trace contextRef="#ctx0" brushRef="#br0" timeOffset="-179290.22">8994 12771 754 0,'-4'-8'73'15,"-3"0"11"-15,2 1-26 16,1 2-36-16,-1 1-13 15,2 0 4-15,2 1-1 16,-4 2-3-16,-1-1-2 0,-1-3 14 16,-2 0-2-16,-4 0 3 15,-1 0 1-15,-1 0-8 16,-3-1 1-16,-3 2-3 16,2 0-3-16,-4-1-1 15,3 3-5-15,-3 1 2 16,4-2-1-16,-2 1-2 15,0 2 4-15,2-1-4 16,-1 1 4-16,1 1-4 16,-4 2-1-16,1 0 2 15,0-1 0-15,0 3-3 0,-1-1 2 16,4 0-2-16,-1 0 0 16,-1 3 4-16,1 0-5 15,0 3 8-15,-1-1-7 16,0 2 5-16,3-2-6 15,0 2 7-15,-1-2-6 16,3 2 2-16,-2 0-1 16,3-1 0-16,-1 1 0 15,2 1-2-15,1 0 4 16,4 1-1-16,-1 4 1 16,2 0 4-16,0 4-3 15,2 5 3-15,2 2-3 0,-1 1 0 16,4 2 0-16,-1 0-4 15,2 1 3-15,2-1 0 16,-1-2-1-16,2 0 5 16,0 2-3-16,0-4-1 15,2-1 2-15,1-1-2 16,3-2 1-16,0 1 1 16,1-3-2-16,2 1 0 15,-1-1 1-15,5-1-3 16,-2-1 5-16,5 1-4 15,-1 0 1-15,1-1 0 16,2-2-3-16,-2 0-1 16,2-1 1-16,0-1 4 15,-1-3-1-15,2 0-1 16,2 0-2-16,-2-3 2 0,2-1 0 16,0 0-1-16,0-2 1 15,-1 1-2-15,2-2-1 16,-2-2 1-16,-2-1-1 15,0-2 3-15,-1 0-2 16,0-2 1-16,4-2-1 16,0-2-1-16,3-1 2 15,1-3-2-15,4-1 2 16,1-4-3-16,-2 0 1 16,0 0 0-16,-2-4 2 0,-4 2-2 15,-3 0 2 1,-1 0-2-16,-1-2 0 15,-1 0 1-15,1-1 0 16,-1-4-1-16,0-1 0 0,-1-3 0 16,1-3 1-16,-3-1-1 15,1-3 0-15,-4 1 0 16,-2-2 1-16,-4 2-1 16,-2 4 0-16,-3-1 0 15,-4 3 1-15,-3 2-1 16,-1-1 1-16,-3 5 1 15,-4 0-1-15,-2-2-1 16,0 3 0-16,-1-1 1 16,-4 3 0-16,0-1-1 15,0 2 0-15,-5-1-2 0,-2 1 2 16,-3 1 4-16,-3 1-4 16,-1 0-1-16,-7 2-2 15,6 2 2 1,-1 1-1-16,2 2 1 0,1 1-1 15,3 5 1-15,2 1-3 16,1 2-2-16,-1 4-9 16,4 1-4-16,0 2-8 15,-2 3-5-15,-41 33-14 16,60-36-1-16,0 4 2 16,-1 0-8-16,6-1-56 15,-5 13-129-15,1-3-210 0</inkml:trace>
  <inkml:trace contextRef="#ctx0" brushRef="#br0" timeOffset="-177347.61">9273 12615 733 0,'5'-8'89'16,"-2"1"-20"-16,-3-2-5 0,0 5-19 16,0 1-24-16,0-1-3 15,-2 3 6-15,2-2-6 16,-1 3 4-16,-4-5 4 15,1 2-11-15,-4-1 1 16,-2-1 0-16,0-1-2 16,-5 1 2-16,3 0-8 15,-2 0-2-15,-4 2-1 16,1 0-1-16,-3 0 1 16,-1 3 0-16,-1-1-5 15,-2 1 0-15,-3 1 1 16,-3 0 3-16,-1 1 0 0,-4 1-4 15,5-1 0 1,-2 1 0-16,1 0 2 0,3 1-1 16,2 0-1-16,-2 2 0 15,2 1 4-15,-2 0-4 16,4 1 2-16,0-1-1 16,2 0 0-16,-2 3 0 15,2-3 0-15,1 1 1 16,3 0 0-16,0 0 0 15,1 1-2-15,3-1 1 16,-1 1 3-16,-2 2-2 16,1-2-2-16,1 1 0 15,-2 0 4-15,1-1-4 0,3 0 1 16,-4-1-1-16,4-1 1 16,0 1-1-16,2-1 0 15,-4 0 2-15,4 0-2 16,1-1 1-16,-1 1 0 15,4 1 0-15,-2 0 2 16,2 2 0-16,-2 5 1 16,0-1 0-16,0 3 0 15,-1-2 0-15,2 3-1 16,-1-1 0-16,-1 0 0 16,1 2 0-16,0-1-2 15,0-1 3-15,0-1-3 0,2 0 6 16,-1-2-3-1,2-2-1-15,0 1 1 0,0-4-1 16,2 0-2-16,-2 1 1 16,2-1 0-16,0 2-1 15,-2-2 2-15,2 3-3 16,1-2 3-16,-2 4-1 16,4-1-1-16,-2-1 1 15,3 2 2-15,0 2-2 16,3-1 3-16,-3 2-3 15,1 0-1-15,1 2 3 16,1 1-1-16,-3-1 1 16,3 1-3-16,3-2 2 15,1 2 3-15,-1-2-2 0,3 1-2 16,0 1 5-16,3 1-5 16,0-1 4-16,1-3-4 15,-1 2 2-15,2-2-2 16,-1 0 0-16,-2 0-1 15,2-3 0-15,2 1 0 16,1-1-1-16,-2-2 0 16,4 0 2-16,0-2-1 15,1 2-1-15,3-4 2 16,2 1-2-16,-2 1 0 16,1-1 1-16,-2 0-1 0,-3-1 0 15,4 2 1 1,-3-2-1-16,-2-1 0 0,2 0 1 15,2-2-1 1,-3 0 0-16,4-3 1 0,1-2 0 16,-1-2 1-16,4-5-2 15,4 0 0-15,-4-1-1 16,3 0 1-16,-3 1 1 16,-2 0 0-16,0 2 1 15,0-2-4-15,0 0 4 16,0-1-2-16,1-2 0 15,0-1-3-15,1 0 3 16,-2 0 0-16,-3 1 2 16,1 0-4-16,-4-1 4 0,0 1-3 15,-2-2 1-15,2 2 0 16,-3-2 0-16,3 0 0 16,-1 0 1-16,1-3-1 15,2 1 0-15,-2-1 0 16,0-2 0-16,1 3 0 15,-2-3 0-15,-1 1 0 16,-1-1 0-16,1 0 1 16,-2 0-1-16,1 0-1 15,-3-3 0-15,-1 1 1 16,-1-3 0-16,0 2 0 16,-1-2 0-16,0 1-1 15,-3 0 0-15,0-1 1 16,0 0 0-16,-3 0 0 15,4-1 0-15,-2 0 0 0,1 1-1 16,-3-2 1-16,1 2-1 16,-1-2 0-16,-3 2 0 15,0 0 2-15,-3-1-2 16,-1 1 1-16,1 3 0 16,-3 1 0-16,1-2 0 15,-4 2 0-15,0 0-1 16,-1 0 1-16,-2 1 0 15,-4-3 0-15,1 0-1 16,-2 3 1-16,-2-4 0 16,-2 1 0-16,1 1 1 15,-2-1-1-15,0 0 0 16,2 2 0-16,-2 0 1 0,1-1-3 16,1 2 2-16,0 1 0 15,1 4 0-15,0 1 0 16,-1 2-2-16,-1 2 3 15,1 2-1-15,0 0 0 16,-1 3 0-16,3 0 0 16,-3 1 0-16,-3-1-2 15,-1 2 0-15,0 0 2 16,-1 0-1-16,-1 2 1 16,-1-1 0-16,2 1-1 15,1 3-1-15,1-2 1 16,2 3 0-16,1 2-13 0,-1 1-25 15,5 2-20-15,-2 2-5 16,4 2 4-16,3 1-27 16,5 2-100-16,6 4-170 15</inkml:trace>
  <inkml:trace contextRef="#ctx0" brushRef="#br0" timeOffset="-176076.15">9526 12766 738 0,'-3'-4'73'0,"-2"-3"8"0,-1 4 17 15,6 0-71-15,-2 2-12 16,0-1-2-16,4 2 3 15,-2 0 6-15,0 0-1 16,2 0 8-16,-2 0-10 16,5-3-4-16,-2-2-2 15,3-1-5-15,2 0-1 16,1-1-5-16,5 0 0 16,4-1 0-16,2-2 0 15,5-1-1-15,6-4 6 16,6 1-3-16,3-1 2 0,4 1-2 15,2-2 1 1,-1 3 5-16,1 1-3 0,-1 2 0 16,-1 0-4-16,-3 5-1 15,-4 0 1-15,0 4-2 16,-3 2-1-16,-2 2 0 16,-4 4 0-16,0-1 4 15,-3 4-3-15,-3 3 3 16,0 2 0-16,-3 3 4 15,-1 5-2-15,-1 1 0 16,-4 0 1-16,0 1-5 16,-3-1 2-16,-6-2 1 15,-2-1-3-15,-2-3-1 0,-3-1 4 16,-3 0 7 0,-1-3-9-16,-3 2 3 0,-3-1-4 15,0 0 1-15,-4 1 1 16,-2 0 0-16,-5-1-4 15,0 0 5-15,-5 0-5 16,-1-1-1-16,-1 0 1 16,0-1-1-16,1 1 3 15,0-1-4-15,3-1 2 16,1 2 0-16,2-2 1 16,0-1-1-16,2-2 2 15,-1 2-1-15,-1-1-1 0,-1-2-1 16,-2 2 1-1,0-2 0-15,2 0 0 0,-5 0 0 16,6-1 0-16,0-2 1 16,1 1 3-16,-1-3-5 15,3 0 2-15,-2-1-2 16,4-2 1-16,2 0-1 16,4 0-1-16,4 0-1 15,3 0-2-15,2 0-5 16,0 3 0-16,4-3-5 15,0 0-4-15,0 0-4 16,0 0-3-16,0-3-2 0,0 3-5 16,2 0-12-16,0 0-35 15,-2 0-120-15,1 0-90 16</inkml:trace>
  <inkml:trace contextRef="#ctx0" brushRef="#br0" timeOffset="-175501.55">9766 13034 807 0,'1'-5'81'0,"-1"2"3"0,-1 1-13 15,-1 1-46-15,2 2-14 16,-1 1 6-16,1-2-2 16,-3 0-6-16,-2 5 15 15,-2 0-7-15,-5 0 0 16,-2 4-2-16,-2-1 0 16,-2 2-7-16,-2 0 1 15,0 1-3-15,-1 1 0 16,0 3-3-16,0-2-2 15,3 0 0-15,-1-1 0 16,7-1 0-16,-3 0-1 16,4-3 0-16,1 1 1 15,3-3-1-15,1-1-2 0,1-1 2 16,1 3 1 0,4-1-1-16,0-1 2 0,3 3 2 15,1-1-1-15,4 3 1 16,3-3-2-16,3 3 0 15,4-4 2-15,1 0 1 16,4 1-1-16,3-1 0 16,1-2-3-16,0-1 0 15,-3 1 0-15,0-1 0 16,0-1-1-16,-3 0-1 16,-5 1 1-16,0-3-11 15,-2 3-5-15,-2 1-12 0,-2-1-7 16,1 1-17-1,1-2-37-15,-3 2-103 0,3 0-99 16</inkml:trace>
  <inkml:trace contextRef="#ctx0" brushRef="#br0" timeOffset="-174676.05">10599 12992 631 0,'0'-5'85'0,"0"2"9"15,-1-1 11-15,-1 0-33 16,2 3-25-16,-2-1-8 16,-1 0-7-16,3 0-8 15,-2 2-6-15,-2-1 3 16,-2 1-1-16,-5 4 4 16,-2 4 0-16,-1-1-5 15,1 6-3-15,-1 4 8 16,3 2-11-16,2-2-7 15,3 2 0-15,1-1-2 16,5-2 1-16,5-1 1 16,1-3 0-16,0 0-2 0,5-5 3 15,-1 0 0-15,4-1-5 16,-2-2 1-16,2-1-1 16,0-1 1-16,0-2-2 15,2-3 0-15,-1 1 0 16,0-3 0-16,-3 0 0 15,1-3 0-15,-5 2-1 16,0-5-2-16,-4 2 2 16,1-3-2-16,-3 0 2 15,0 0-2-15,-4-1 0 16,0 2 0-16,-1 0-1 16,-3 0-4-16,-2 4 0 15,-1-3-4-15,-3 6 2 16,-1-1 0-16,-4 4-3 0,-1 1-6 15,-1 4-9-15,0 0 0 16,5 1-9-16,2 2 1 16,2 0-26-16,4-2-1 15,1 1-25-15,5-2-7 16,2-1 28-16,1-2-55 16,4-1 19-16,4-1-144 15</inkml:trace>
  <inkml:trace contextRef="#ctx0" brushRef="#br0" timeOffset="-174262.05">10817 13059 528 0,'2'3'83'0,"-1"-2"-31"16,1-1 55-16,-2 0-29 15,-2 2-4-15,2-2-11 16,-1 0-13-16,1 0-12 16,-2 0-9-16,2 0-1 15,-1 0-10-15,1 0-6 16,-3 3 0-16,3 1 4 0,0 0-6 15,0 4-2-15,0 1-3 16,-2 2 2-16,-2 3-4 16,1 1-1-16,-2 0-1 15,1-1 0-15,-1 0-1 16,2 3 0-16,-1-5-5 16,-1 1-13-16,-1-1-8 15,2 1-20-15,1-5-27 16,3 15-57-16,2-23-61 15,2-1-42-15</inkml:trace>
  <inkml:trace contextRef="#ctx0" brushRef="#br0" timeOffset="-173806.13">11019 12875 740 0,'0'-9'99'16,"2"1"10"-16,-2 0-33 15,0 0-32-15,2 4-11 16,-1 1 5-16,-1 1-11 16,0 2-13-16,0 0-4 15,-1 2 3-15,1 5 12 16,-2 3-7-16,4 4 1 15,-1 6-9-15,1-1 1 16,-1 4-9-16,1 3 1 16,-1 0-3-16,-1-2-2 15,0 5-19-15,-1-3-22 16,-2-1-16-16,1 0-53 0,-1-1-139 16,-2-3-201-1</inkml:trace>
  <inkml:trace contextRef="#ctx0" brushRef="#br0" timeOffset="-170355.87">16152 11664 172 0,'-4'-2'397'0,"3"2"-347"15,-3-3 18-15,3-1 9 16,-2 0-27-16,3 3-13 16,0-1 3-16,0 2-11 0,0-1-1 15,2 2-4-15,-2-1-2 16,1-1-8-16,2-2 0 15,0 1 6-15,3-1 0 16,-2-1-3-16,3 4 5 16,-3 0-14-16,4-2 5 15,-1 2-8-15,6 0-2 16,0 2-1-16,4-2 0 16,4 4-2-16,0-3 1 15,3 1 0-15,1-2-1 16,0 1 0-16,1-1 0 15,-4-1 0-15,4-1 2 16,1 1-1-16,-1-1-1 16,1 0-2-16,1 0 2 0,4 1 0 15,-4-1 1-15,2 1-1 16,1-2 2-16,-2 0-2 16,-4 1 1-16,-1-1-1 15,0-2 1-15,-2 1 1 16,-1 0-1-16,-3 0 2 15,3-2-2-15,-2 3-1 16,-2 0 0-16,3 0 1 16,0 1 0-16,2 0-2 15,-1 0 1-15,1 1 0 16,-1-2 1-16,0 2 0 0,-4 1-1 16,0-2 1-1,3 1-1-15,-2-2 0 0,1 1 0 16,3-3 0-16,-2 1 2 15,1 0-2-15,0 0 0 16,-2 0 0-16,1-2 0 16,-1 5 0-16,-3-2 1 15,0 1-1-15,-2 1 0 16,1 1 0-16,-1-2 0 16,-2 2 0-16,3 0 0 15,1 2-1-15,2-2 2 16,-1 0-1-16,2 0 0 15,0-2 0-15,-1 1 0 16,0 1 0-16,-2-1 0 0,1-2-1 16,0 0 1-16,0 3-1 15,-1-3 1-15,-1 2 0 16,1-1-1-16,1 2 3 16,-2 0-2-16,0-3 0 15,0 3-3-15,1 0 3 16,-1-4 1-16,2 3-1 15,0 1 2-15,-1-2-2 16,0 2-2-16,-2 2 0 16,-2-1 2-16,-1-1 0 15,1 1 0-15,-3-1-1 16,0 3 1-16,1-3-1 16,-1 0 2-16,-1 0-2 0,3 3 1 15,0-3 0 1,-3 0 0-16,5 0-1 0,-4 0 1 15,-1 2 0-15,0-1 1 16,3 0-1-16,-2 1 0 16,0-2 0-16,1 3 0 15,0-3 0-15,0 3 0 16,1-3 0-16,1 0 0 16,1 0-1-16,1 1 0 15,-1-1 1-15,2 0-2 16,-4 1 1-16,1-2 1 15,-3 1 0-15,-2 0 0 0,1 1 0 16,0-2 0-16,-1 2-1 16,2-1 1-16,-1 0 0 15,-1-1 0-15,1 2-1 16,-2-1 2-16,-1 0-2 16,-2 0 2-16,3 2-2 15,-3-1 1-15,0-1 0 16,0 0 1-16,0 0 0 15,3 0-1-15,-2 0 1 16,2 0 2-16,-2 2-3 16,0-2 0-16,-1 0 1 15,0 1 0-15,0-1 0 16,0 0-1-16,0 0 2 0,-2 0-1 16,1 0 0-1,-1 0-1-15,-1 0-1 0,0 0 0 16,-1 0 1-16,1 0-4 15,0 0-15-15,-2 2-20 16,-2-1-1-16,-5 5-103 16,-6-1-196-16</inkml:trace>
  <inkml:trace contextRef="#ctx0" brushRef="#br0" timeOffset="-155570.32">6877 15794 547 0,'-1'-6'20'16,"-3"2"-15"-16,1 0-3 15,0 1 11-15,1 1-12 0,2 2-1 16,2 0 0-16,-2 2 2 16,1-2 2-16,-1 0 42 15,0 0 26-15,2 0 4 16,-2 0-10-16,0 0-4 15,1-2-15-15,-1 2-9 16,0 0-12-16,2 0-4 16,-2 0-9-16,0 2 7 15,0-4-6-15,1 2 5 16,-1 0-4-16,0 2-3 16,3-2 9-16,2 0-3 15,1 0-8-15,4 1-3 0,0-1 5 16,3 2 3-1,-1-2-8-15,-2 2 6 0,3-1-11 16,-2 2 9-16,0-2-6 16,3 0-3-16,0 2 6 15,2-1-7-15,4-2 1 16,0 0 0-16,3 1-1 16,-1-1 3-16,-2 0-3 15,2-1-1-15,-1-1 1 16,3-1 4-16,0 1-3 15,-2-1-2-15,5 0 0 16,-2 1-3-16,-2 1 3 16,0-1 0-16,1 2 1 0,-3 0-1 15,-1-2 1 1,0 1 0-16,1-2 0 0,-1 0 0 16,-1-1 6-1,6 0-1-15,2-2 13 0,4 2-16 16,4-3-3-16,1 2-3 15,3 1 3-15,-1 1 0 16,-4-2 0-16,-1 0-1 16,-3 1 1-16,-2-2 4 15,-2 1-2-15,-1-1-2 16,4-2-3-16,-1-1 3 16,3 1 1-16,3-2-1 0,2 1 1 15,-5 1-1 1,2 2 0-16,0 0 0 0,-3 2 1 15,-2 2-1-15,1-1 0 16,-5 3 1-16,-2-2-1 16,-1 2 0-16,-7 0 0 15,3 0 0-15,-6 0 0 16,-4 2 2-16,-1-2-2 16,0 0 0-16,2-2 1 15,-2 2 0-15,2-3-1 16,0 3 0-16,1-4 0 15,-4 1 0-15,6 2 0 16,-3-2 1-16,-2 1-2 16,-1 0 2-16,3 1-2 15,-2 0 2-15,0-1 0 0,0 2-1 16,-3 0 0-16,2-2 0 16,-1 2 0-16,-3 0 1 15,1 0-1-15,-2 0 0 16,0-1 1-16,0 1 0 15,0 0-1-15,0 0-1 16,0 0 0-16,0 0-2 16,-2 0-3-16,-2 1-20 15,-1 3-27-15,-3 2-11 16,-5 3-87-16,-4 3-239 16</inkml:trace>
  <inkml:trace contextRef="#ctx0" brushRef="#br0" timeOffset="-154624.38">7660 15550 624 0,'-7'-5'55'0,"-1"-4"24"16,0 2-15-16,1-2 11 15,1 4-31-15,0-1-13 16,6 1 0-16,0 3-3 15,0 2-6-15,0 0 1 16,4 0 5-16,-8 2-5 16,4-2 2-16,0 0-7 0,0 3 0 15,-2 2 9-15,4 3-13 16,-2 1-1-16,4 2 2 16,4 1-4-16,1-2-6 15,5 2 3-15,5 1-6 16,3-2 1-16,0 0-2 15,1 0 2-15,-1-1-3 16,-2 0 0-16,-1-2 0 16,-1-2 2-16,-1 2-1 15,-3-1-1-15,4 0 2 16,-6 1-2-16,0-1 2 16,0 2-2-16,-4-2 1 15,2 1-1-15,-3-2 2 16,-1 0-1-16,-3-2 2 15,-2-1-1-15,1-1-2 0,-2 3 4 16,-2-1 0-16,-4 2 2 16,-1 1-2-16,-8 3 3 15,-6 2-7-15,-1-1 1 16,-7 2-1-16,1-1 0 16,-1 2-12-16,1 0-15 15,2 0-19-15,3 0 1 16,5 1-17-16,2 2-18 15,4-1-60-15,2 4-67 16,4-4-58-16</inkml:trace>
  <inkml:trace contextRef="#ctx0" brushRef="#br0" timeOffset="-153605">7807 16096 657 0,'0'-5'93'0,"0"1"-41"15,-3-1 1-15,3 2-12 16,0 2-17-16,0 1 8 16,0-2-8-16,0 4-2 15,0-4 4-15,0 2-1 16,3 0-2-16,-3 0-2 16,0 0 2-16,0 0-1 15,0 0-1-15,2-1-13 16,-2 2 3-16,0-1 1 15,-2-1-7-15,2 2-2 16,0-1-1-16,0 0-1 0,0-1 0 16,0 2-2-1,0-1 3-15,0 0-2 0,0 0 1 16,0 0 0 0,0 0 0-16,0 0 1 0,0 0-2 15,0 0-1-15,0 0 1 16,0 0 1-16,0 0-1 15,0-1-4-15,-3 2 4 16,3-1 1-16,0 0-1 16,0 0 0-16,0 0 0 15,3-1 1-15,-3 1-2 16,0 0 3-16,0 0-2 16,0 0 0-16,0 0-2 0,-3 0 2 15,3 0 0-15,0 0 0 16,0 0-3-16,0 0-6 15,3 0-1-15,-3 0-27 16,0 0-30-16,0 0-102 16,3 0-105-16</inkml:trace>
  <inkml:trace contextRef="#ctx0" brushRef="#br0" timeOffset="-152666.43">7851 16056 676 0,'0'-2'101'15,"-2"-1"-43"-15,2 0 30 16,0 1-33-16,0 1-31 16,0 1-10-16,0 0 5 15,0 0 1-15,0 0 0 0,0 0 9 16,0-1-1-16,0 1 5 15,0 0 0-15,0 1-10 16,0-1-3-16,0 0-6 16,0 0 0-16,0 0-2 15,0 0-9-15,0 0 2 16,0 1 0-16,0-1-3 16,0 5 5-16,0 3 11 15,2 6-9-15,-2 3 2 16,0 8 1-16,0 1-9 15,0 7 10-15,4-1-6 16,-4 2-4-16,0-4-2 16,0-2 0-16,2-4-1 0,-2-5-4 15,0-2 4 1,1-6-32-16,-1-3-25 0,3-3-14 16,0-4-11-16,0-2-75 15,0-6-384-15</inkml:trace>
  <inkml:trace contextRef="#ctx0" brushRef="#br0" timeOffset="-149480.01">9018 15254 554 0,'2'-4'163'0,"-2"-1"-66"16,-2 1-42-16,2-1-11 15,0 2-22-15,2 3-7 0,-2-1-5 16,1-1 4-16,1 2 9 15,-2 0 0-15,0 0 5 16,-2 0-3-16,2-1 0 16,-1-2 2-16,1 0-1 15,0-1-10-15,-2-2-3 16,-1 2-7-16,2-1 0 16,-3 1-2-16,-1 1-2 15,2-1 2-15,-5 1-3 16,2 0 3-16,-4 0-3 15,0 3 2-15,-5-1-3 16,0 1 1-16,-3 0 4 16,1 1-3-16,-2-1-2 15,-1 3 7-15,7 0-4 0,-4 0-3 16,3 0 2-16,-1 1-1 16,0 0 1-16,0-1 0 15,0 0 2-15,2 3-2 16,0-1 3-16,0 1-2 15,0 0 1-15,1 2-3 16,1-1 7-16,-2 3-4 16,1 0 3-16,-2 1-2 15,0-2 2-15,-2 3-4 16,2 1 2-16,-1-1 2 16,2-1-4-16,2-2 1 15,-3 1 1-15,3 1 0 16,-1-3 0-16,2 1-1 0,-2 0 1 15,3-1-3-15,1 3 3 16,-1 0-2-16,2-1 5 16,-2 2-4-16,0-2 2 15,0 3 0-15,2 0-4 16,1-1 3-16,1 0-4 16,1 2 2-16,1-2 0 15,-2 1-1-15,4-2 0 16,-3 2 2-16,-2-1 0 15,6-1-1-15,-1 0 4 16,1 1-3-16,-1 1 1 16,1 1 2-16,0 0-3 15,1 2 0-15,0 0 2 0,5-1-1 16,-1 0-2 0,1 1 6-16,0 0-8 0,0-1 1 15,4 2 2-15,-2-2-2 16,3 0-2-16,2 0 2 15,-1 1 0-15,0-2 0 16,6-3-2-16,-2 3 3 16,1 0-1-16,-2-4 4 15,1 2-6-15,0 0 3 16,-1-2 0-16,1 1 2 16,0-2-4-16,-2 2 1 15,1-2-1-15,2-1 1 0,-2 1-1 16,2-1 1-16,0-4 0 15,2-1 1-15,2-1-1 16,-3-2-1-16,1-2 1 16,-2 2 1-16,1-3 0 15,1 3-4-15,-1-1 3 16,0 0-2-16,2 1 2 16,3 0-2-16,-3-2 0 15,0-1-2-15,0-2 2 16,1 0 0-16,-2-2 1 15,-1-1 0-15,-2-1-1 16,1-1 4-16,0 1-6 0,-3-2 2 16,4 0 0-16,-3-1 0 15,1 0 1 1,1-2 3-16,2 2-4 0,0-4 1 16,0 0-1-16,0-2-2 15,-5 0 2-15,5-1 1 16,-6 1 1-16,4 2 0 15,-6-2-1-15,3 1-1 16,-2 2-3-16,-2-2 3 16,-1 0 1-16,0 1 2 15,-3-1-3-15,1 0 0 16,-3-2-2-16,0 0 2 16,-1-1 0-16,0-2 1 15,-1 0 2-15,-1-1-3 16,1 3 0-16,-2-4 0 0,1 3 0 15,1 2-3-15,-1 0 3 16,-1 1-1-16,0-1 5 16,-1 1-4-16,-1 0 0 15,-2-2 0-15,-1 1 0 16,-2 1 0-16,-1-1 0 16,1 2 0-16,-4 1-4 15,-2 0 3-15,-1 4 1 16,0 0 3-16,-1 1-3 15,-2 0 0-15,1 3 0 16,-5-3 0-16,4 3-4 16,-2-1 7-16,0 0-3 0,1 1 0 15,-4 0 0 1,5 1 0-16,-4 0-2 0,-1 4 1 16,3 1 1-16,-3-1 0 15,0 3-1-15,0 0 1 16,-4 3 0-16,4-2 0 15,-5 3 1-15,0-1-2 16,-3 3 0-16,4-1 0 16,-3 1 0-16,3 2 1 15,3 0-1-15,1 0 1 16,-1 0-5-16,4 1 5 16,4-2-9-16,-3 2-4 15,4 0-11-15,0-2-7 0,0 3-14 16,4-2-13-16,-3 1-4 15,3-1 1-15,3 4-17 16,1-2-40-16,5 3-95 16,5-1-44-16</inkml:trace>
  <inkml:trace contextRef="#ctx0" brushRef="#br0" timeOffset="-146937.92">9335 15009 731 0,'-8'-4'108'0,"-1"-1"-38"16,0-1 12-16,2 0-38 0,1 2-30 15,-1 4-9-15,2-2 6 16,-1 2-1-16,0 0 4 16,-2 1 1-16,-2-1 3 15,0 1 3-15,-1-1 2 16,-4-1-12-16,2 0 4 16,-2-2-5-16,-2 1-1 15,0 1 2-15,-30-2-6 16,39 3-1-16,-2 0 1 15,1 0-1-15,1 0-1 0,-10 2 1 16,1-1-3 0,-1 2 7-16,-1 0-5 0,-3-1-1 15,2 4-2 1,-5-1 3-16,1 3-1 16,3-2-1-16,0 0 1 0,0-1-2 15,4 3 0-15,1-2 0 16,-1 4 1-16,2-3 1 15,0 3 0-15,0-2 3 16,2 1-3-16,-1 0 1 16,3-1-2-16,-2 4 1 15,3-2 1-15,-4 2 0 16,4 0 2-16,-2 1-3 16,0 1 2-16,0-2-1 15,-1 2 2-15,1-1-3 0,-1-4 0 16,0 4 1-16,3-2-2 15,-2-3 2-15,2 2-2 16,0 0-1-16,3 1 1 16,-3-2-1-16,4-1 1 15,-2 1 0-15,2 1 0 16,-3-2-1-16,2 1 1 16,-1-1 0-16,1 2 1 15,-2-1 1-15,3 3-2 16,0-4 2-16,0 2 0 15,-1 1 1-15,-1-3-1 16,2 1 0-16,0 1-2 0,-2 0 2 16,1-3-3-16,1 2 3 15,2-1-3-15,-1-4 0 16,1 4 2-16,-2-1-2 16,2 0 2-16,-1 3 1 15,0-3-5-15,1 1 6 16,1-1-6-16,0 0 2 15,-3 0 0-15,3-1 2 16,0 3 1-16,0-3-1 16,0 2 4-16,0 0-6 15,0-1 1-15,0 2 3 16,0-1-3-16,0-1 1 16,-1 1-1-16,0-1-1 15,2 0 0-15,0 2 3 16,1-1-3-16,-1 0 7 0,2 2-3 15,0-2 0-15,-2 2-3 16,4 0 5-16,-2-1-3 16,0 1-1-16,2 1 0 15,1 0-2-15,-3-2 7 16,2 0-6-16,2 2 2 16,2-2-3-16,-3 1 5 15,1-1-4-15,0 2 4 16,3-1-3-16,-3 1-1 15,3-2-1-15,-2 3 1 16,4-2-3-16,-1 0 3 16,0-2-1-16,1 1 4 0,-1-3-4 15,1 2 0 1,0 0-3-16,0-1 3 0,-2 1 4 16,2 0-4-16,-2-2 1 15,3 2 1-15,-3-1-2 16,2 0 1-16,1 0-2 15,1 0 3-15,1 1 0 16,0-1-2-16,-2 3 0 16,2-3-1-16,2 2 2 15,-3 1-1-15,1-2 2 16,-1 1 0-16,1 0 1 16,-2-1-2-16,2 0 1 15,-1-1 2-15,1 0-1 0,-1 0-1 16,0-1-2-1,-1 0 0-15,4 1 1 0,-2-2 1 16,1 0-2-16,-1 3 1 16,3-4-1-16,-2 0 1 15,2-1-1-15,3-3 0 16,0-2 2-16,-1 1-2 16,0 0 3-16,-2-2-7 15,2 2 5-15,1-1-1 16,-1 0 1-16,3-2-1 15,-4-1 0-15,2 1 0 16,-1-2 0-16,-1 1 0 0,-1-1 0 16,0 0 0-16,0-4 0 15,0 1 0-15,0-2-1 16,-1 2 1-16,-3 0 0 16,2 2-4-16,-2 2 4 15,-2-1 0-15,-2 2 1 16,2-1 2-16,2-2-6 15,2 0 6-15,-3 2-2 16,1-4-1-16,4 3-4 16,-5-2 4-16,1 1 3 15,2-3-2-15,-1 2-1 16,0-2 0-16,0 0 0 16,-1-2 0-16,0 5 0 15,-2-3 0-15,1 1 0 16,1 0 0-16,3 0-1 0,-5-1 2 15,4-1-2-15,-1-1 1 16,0-1 0-16,1 1 0 16,0-3-1-16,0 1 2 15,-3 0-1-15,2 2 0 16,-3-3-4-16,0 2 4 16,3 1 0-16,-3-1 0 15,1 1-3-15,0-2 0 16,1 1 2-16,-2-2 0 15,2 1 1-15,-1-2-1 16,-1-1 0-16,2 1 1 16,-3 1 0-16,0-1 1 0,-1 1-1 15,0 0-1 1,-1 2 1-16,1 0 4 0,-1-1-4 16,-2 2-4-16,2-1 4 15,-3 1 0-15,1 0 0 16,-4-1-1-16,2-1 2 15,-2 0-1-15,0 0 0 16,0-1 0-16,-2-1 0 16,-1 3 0-16,2 0-1 15,-2 0 1-15,-1 0 0 16,-1 2 0-16,1-1 3 16,-4 0-6-16,2 1 3 15,-7 0-1-15,4-2 2 0,-2 1-2 16,-2 0 2-16,1 0-1 15,-1 0 4-15,-1 1-4 16,2-1-3-16,-1 1 3 16,-1 1 4-16,-1 1-4 15,2 0 0-15,-2 0 0 16,-1 0 1-16,-1 1-1 16,1 1 0-16,-2-1 0 15,-2 2 0-15,1 1 0 16,1-1 0-16,2 2 0 15,-4-3 0-15,3 1 0 16,0 0 1-16,-1-1 0 16,3 0-1-16,-1 1-2 15,2-1 2-15,0 0 2 0,0 2-2 16,-1-2 0-16,2 4-1 16,0-1 1-16,-1-1 0 15,2 3-1-15,-4-1 1 16,2 0-1-16,-2 3 1 15,2 0-1-15,-2 3 1 16,2 0-5-16,-3 3 3 16,-2 2-3-16,2 1-8 15,-2 6-41-15,0 2-34 16,2 5 0-16,5 4-43 16,3 1-207-16</inkml:trace>
  <inkml:trace contextRef="#ctx0" brushRef="#br0" timeOffset="-145400.05">9666 15388 814 0,'0'-8'82'15,"-2"3"-13"-15,1-1-7 16,-1 0-30-16,1 5-18 0,1 1 0 16,0-1 2-1,1 1-3-15,-1 0 6 0,0 0 3 16,2 0-3-16,-1-3-7 16,3 0-2-16,3 0 0 15,0-2-5-15,3-1 1 16,4-1-4-16,2 0 3 15,4 0-2-15,6-2 1 16,3-3 0-16,2-1 4 16,4 1 15-16,0 0-13 15,0 0-5-15,-3 3 1 16,0 4-5-16,-4 2-1 16,2 3 1-16,1 3-1 0,5 1 0 15,1 3-3 1,2 1 3-16,1 0 3 0,-5 3-3 15,-4-2 4 1,-7 3-3-16,-4-2-1 0,-3 3 0 16,-5-1 3-16,0-1 0 15,-3 2 1-15,-1 2-4 16,-2-1 1-16,1 1 1 16,-3 0 1-16,1 2 0 15,-2 0-1-15,0 0-2 16,-2 0 5-16,-2 0 0 15,-2 0 4-15,0 1 1 16,-2-1 1-16,-2-2-1 16,-2-1-2-16,0 0 0 0,-3 1-2 15,-4 0 5-15,1 2-9 16,-5-1 8-16,-2 2-6 16,2-1 0-16,-2 0-1 15,-2 0-2-15,1-1 0 16,-1-2 1-16,0-1-1 15,0-1-1-15,-1-2 1 16,-1-1-1-16,1-3 0 16,1 2 0-16,0-2 1 15,0-2-1-15,1-2-2 16,1 1 2-16,2-1 3 16,-3-2-1-16,3 0-1 15,-2-2-1-15,-1 1 0 0,0-1 1 16,2 0-1-16,-1-1 0 15,1-1 0-15,-1 1 0 16,2 3 0-16,0-5 0 16,-1 2 0-16,3 2 2 15,-2-4-2-15,5-1-1 16,-2 1 1-16,4 1 0 16,0 2 1-16,3-2 0 15,1 1-2-15,-2 1 1 16,2-1 0-16,-1 2 1 15,0-3-1-15,1 1 0 16,-1-1 0-16,0 2 4 0,0 0-3 16,5-1-1-1,-2-2 1-15,-2 3-1 0,6-4-3 16,0 4 2-16,0 0 2 16,0-1 2-16,0 1-3 15,0 0 0-15,-2 0 0 16,1 1 0-16,1 1-1 15,2-2 1-15,-2 2 0 16,1 0-4-16,1 0 4 16,-1 0 3-16,1-1-3 15,2 1-1-15,-1 0-5 16,0 0-2-16,2 0-18 16,-1 0-40-16,1 1 2 15,1 1 7-15,1 1-43 16,5 4-145-16,-2 0-373 15</inkml:trace>
  <inkml:trace contextRef="#ctx0" brushRef="#br0" timeOffset="-144609.78">9752 15642 818 0,'2'-5'114'0,"-2"-3"-55"16,-2 2-6-16,1-1-16 15,1 4-21-15,0 1 1 16,0 0 2-16,0 1-1 16,0 1-3-16,0-1 1 15,-2 1-1-15,1-2-4 16,-5 1 3-16,4 0 1 16,-2-1-3-16,-1-1 2 15,-1 3 1-15,0 0-7 0,-1 1-3 16,-2 3 2-1,0 1 1-15,-1 0-1 0,-1 5 0 16,1-1 2-16,-2 1-5 16,1 2 6-16,-1 0-7 15,-1-2 4-15,-1 1-3 16,-2 0 0-16,3 0 1 16,-2-1 2-16,0 0-5 15,0-1 0-15,0 1-1 16,2-3 1-16,1 0-2 15,1-3 0-15,1 0 0 16,5 1 0-16,1-5-3 16,4 2 6-16,-2-1-3 15,2-1 0-15,2 0 0 0,-2 0 0 16,0 0 0-16,3 2 3 16,3 1 6-16,3 2-4 15,1 4-1-15,4 1-2 16,2 3 0-16,-1 0-1 15,3-1 1-15,4 1-2 16,-5-2 0-16,7-1 2 16,-4-1-2-16,0 0 0 15,2-3 2-15,-1-1-2 16,-4-2 1-16,0-3-1 16,-3 2-3-16,-2-1 3 15,-2-1-1-15,-1 0 1 16,-3 0-13-16,4-1-38 0,-2 1-24 15,0 0 13-15,-1 1-39 16,0 1-148-16,1 1-279 16</inkml:trace>
  <inkml:trace contextRef="#ctx0" brushRef="#br0" timeOffset="-143771.36">10737 15498 753 0,'1'-7'131'0,"1"-1"-30"16,-1 0-32-16,0-2-25 15,3 3 11-15,-2-1-17 16,-2 2-13-16,0 3 5 16,0-5-7-16,0 7 0 15,2 1 1-15,-2 0 3 16,0 0-8-16,1 0 12 16,-1 0-15-16,0 0 0 0,0 0-4 15,0 0-4 1,0 2-5-16,0 2 12 0,0 6-6 15,-1 6 2-15,1 4-4 16,0 4-1-16,0 1 0 16,0 1-4-16,0-1 0 15,1-2-2-15,-1-1 4 16,0-2-3-16,0-1-1 16,0-3-8-16,-1 0-9 15,1-4-40-15,0-2-57 16,1-1-11-16,1-2-171 15</inkml:trace>
  <inkml:trace contextRef="#ctx0" brushRef="#br0" timeOffset="-140396.15">10798 15411 732 0,'-6'-4'102'15,"3"-1"-75"-15,0 1 10 16,-2 1 13-16,4 2-39 16,1 1-9-16,0 1 1 15,-2 1 4-15,0 1 13 16,-2-3 13-16,2 4 0 15,0-1-4-15,-1-2 5 16,0 2-8-16,-2-1 0 0,1 1-11 16,1 0 0-1,-3 3-1-15,2 2 2 0,-2 3-2 16,0 0-2-16,-2 4 5 16,0-1-12-16,4 3 7 15,0 0-7-15,1 1 8 16,-2-1-9-16,1 1 4 15,2 1 7-15,1-2-9 16,-1-1-3-16,0 1 7 16,4-5-6-16,0 1-2 15,-1-2 1-15,1 0 2 16,4 0-5-16,-2-2 2 16,1 0-2-16,0 2 8 15,5-3-8-15,-3 1 8 0,1-2-3 16,-1 0-2-16,2 0-2 15,0-2 1-15,0 0-2 16,0 0 6-16,0-2-1 16,0-2-1-16,3-1-4 15,1-1 9-15,1-2-8 16,2-4 2-16,0 0-2 16,-2-1 5-16,1-1-6 15,0-2 0-15,0 2 2 16,-1-4-2-16,0 4-4 15,-1-3 4-15,-2 3 1 16,-2-3 3-16,1 1-3 16,-2 0-1-16,-2-4 0 0,4 3 0 15,-3-4-5-15,-1 1 10 16,-1 0-5-16,0-2 0 16,-4 3 0-16,1-1-3 15,-4 2 3-15,1 2 0 16,-2 0 3-16,-4 0-3 15,1 1-1-15,-1 0-3 16,-3 1 4-16,0-2 0 16,1 1 0-16,-2 0 1 15,3 0 0-15,-1 2 3 16,-1-1-4-16,1 0-2 16,0 1 2-16,-3 0 3 15,3 2-3-15,-1 0-4 0,1 2 3 16,0 3 1-1,-2 0 1-15,0 2 3 0,0 2-4 16,-3 2 2-16,0 3 1 16,2 1 0-16,-3 0-3 15,3 1 2-15,-1 3-2 16,2 1 3-16,-1 1-3 16,1 2-5-16,3-1-1 15,-1 1-46-15,-4 0-75 16,8 0-50-16,-1 0-744 15</inkml:trace>
  <inkml:trace contextRef="#ctx0" brushRef="#br0" timeOffset="-128669.42">3625 14559 322 0,'0'0'149'0,"1"-1"-92"15,-1 1-12-15,2 0-4 16,-2 0-12-16,0 0-5 16,0 0 2-16,1-1 4 15,1 1-1-15,-1-2 7 16,1 2 0-16,-2 0 12 15,0-1-5-15,0 1-8 16,0 0-6-16,0 0-1 16,-2-1-8-16,2 1-1 15,0 1 0-15,0-2 2 16,2 1-3-16,-2 0 4 16,0 0-2-16,0 0 0 15,-2 0 2-15,2-2-4 0,0 2 0 16,-1 0-3-16,1 0 0 15,-2 0 0-15,-1 0-6 16,0 0-4-16,-3 0 1 16,-2 2-1-16,-3 0 0 15,3 2 0-15,-5 0-2 16,0 3 0-16,-2 1 0 16,-2 1 0-16,1 0-3 15,1 2 2-15,-3-2 3 16,3 0-5-16,-1 2 3 15,1-2-2-15,0 0 1 16,1 1 1-16,-2 1 0 16,1-1-1-16,-1 1 0 0,1 1 1 15,-3 3 0-15,3-1-1 16,-3 3-1-16,3-3 2 16,-3 1-1-16,2-1 0 15,1 1 3-15,2-2-2 16,2-1 0-16,-1 1-2 15,-1-1 3-15,4 1-1 16,1-1 3-16,-2 1-3 16,1-1 5-16,3 2-3 15,-2 1 1-15,1-1 1 16,1 3-3-16,2-2 2 16,1 2-4-16,0 1 2 15,1 1 1-15,2-1 0 0,0 2-2 16,2-1 5-16,1-1-4 15,0-1 1-15,0-2-1 16,0-2 0-16,1-1-1 16,2 2 5-16,0-2-6 15,-3-2 1-15,5 0 1 16,-2-2 0-16,2-2 1 16,0 4 0-16,1-5 1 15,4 1-1-15,-2-1-2 16,-1-1 2-16,2 1 0 15,-4-1-2-15,4-1 0 16,-2 1 1-16,0-1-2 16,-2 0 3-16,7 0-4 15,-3 0 3-15,1 0-1 0,-4-2 1 16,5 0 1-16,-3-1-2 16,0 2 2-16,-2-2-2 15,4 0 1-15,-4 0-3 16,0 0 3-16,3-2-1 15,-6 1-2-15,6 1 2 16,-2-4-3-16,1 4 0 16,-2-3 4-16,3-2-4 15,-2 1 2-15,1 0 0 16,0-2 1-16,-3 2-2 16,5-2 0-16,-4 2 0 15,0 0 0-15,2 0-1 16,-1-2-1-16,1 2 1 15,0-1 4-15,-1-1-4 0,0-1 0 16,1 0 0-16,-1-1 4 16,-1 1-3-16,0 0-1 15,1-1 1-15,-1 1-1 16,-1 0 2-16,2-2-1 16,-1 1-1-16,0-2 1 15,1 2-1-15,-3-1 0 16,3 1 0-16,-1-1 0 15,1 2 0-15,-2 0 1 16,-1 0 0-16,2-1-1 16,-2-1 1-16,-2-1-1 0,4-1 1 15,0 0-1-15,-2-1 1 16,1 1-1-16,-1-2 0 16,2 2 0-16,0-2 0 15,-2 2 0-15,1-2 0 16,2-1 0-16,-1 0 0 15,-1 0 1-15,4 0-2 16,-5 0 2-16,-1 3-2 16,-3 2 2-16,2 1-3 15,-4 2 2-15,8-7 0 16,-9 11-1-16,0 2 1 16,0-1 0-16,0 2 0 15,0-2-8-15,0 1-10 0,0 1-11 16,0 1-15-16,-3-2-3 15,3 1-3-15,0 1-14 16,0 0 5-16,-2-2 10 16,-1 2 7-16,-1-1-11 15,0-1-32-15,-2-3-23 16,-2 1-38-16,0-3 44 16,-3 1-47-16,2 1 3 15,-1 2-42-15</inkml:trace>
  <inkml:trace contextRef="#ctx0" brushRef="#br0" timeOffset="-127822.06">3749 14869 237 0,'-2'1'101'0,"-1"-1"-53"15,0 0 3-15,0 0-1 16,-1 2-30-16,1-2 1 15,0 0 16-15,0 0-1 16,0 3 5-16,1-3 17 16,-1 0 2-16,0 0 25 15,0 0 11-15,2-3-22 16,-2 3-26-16,1-2-7 16,-2 1 1-16,3-1-11 0,-1 1-3 15,2 2-3-15,-3-2-3 16,3 1-2-1,0 0 2-15,3 0-3 0,-3-2 1 16,0 2 0-16,0 0-2 16,3 0 0-16,1 0 1 15,-1 0-4-15,4 0-1 16,3-1-5-16,3-1-4 16,-1-4 1-16,2 3-2 15,0-3 0-15,0-1-2 16,1 1 2-16,0-1-1 15,1 2-1-15,1-1-2 16,0-1 4-16,1-1-4 16,-3 3 1-16,-2 0 1 0,-2-2-2 15,0 2 1 1,-1 1-4-16,-4 0 3 0,3 0 0 16,0 1 0-16,3 1 2 15,-5-1-4-15,1 2 4 16,2-2-3-16,-5 0 4 15,-1 2-6-15,2 0 6 16,-1-1-3-16,-2 1 0 16,-2 1 0-16,3-2-1 15,-4 2 0-15,2 0-3 16,-2 2 3-16,0-2 1 16,1 1 1-16,2 2 2 15,0-2-3-15,0 5 1 0,0-3-1 16,-1 1-1-16,1-2 1 15,0 3 1-15,-3-2-1 16,3 1-1-16,-3 1 1 16,0 2 7-16,0 0 3 15,-3 4 1-15,-3 5 2 16,1 1-2-16,-2 4 1 16,-3 1-5-16,4 1 0 15,-2-1-6-15,-1-1 2 16,3 0-3-16,2-4 0 15,-2 3-1-15,3-8-8 16,0 2-18-16,0-3-13 16,1-5-9-16,1-3-26 15,-2 1-18-15,-3 0 13 0,0-1-115 16,-6 1-355-16</inkml:trace>
  <inkml:trace contextRef="#ctx0" brushRef="#br0" timeOffset="-126427.13">3036 15470 655 0,'-2'0'74'15,"0"0"-6"-15,0-2 16 16,2 2-36-16,-2-1-17 16,2 1 3-16,2 0-4 15,-2-2-5-15,0 2 9 0,-2 0-1 16,1-1-4-16,-1 1-8 16,-1-1-2-16,-1 1-2 15,-2 0-4-15,-4 0-2 16,5 2 0-16,-4 3 0 15,-2 0-1-15,0 3 3 16,0 1-1-16,-3 3 3 16,5 2-4-16,-1 1 1 15,-1 2 3-15,6-2-8 16,-1-1 8-16,1 2-1 16,1-2-2-16,1 2 0 0,1 1-3 15,0 1 4-15,2 0-4 16,2-3-4-1,0 0-1-15,2 1-1 16,1-4-2-16,1 1 2 0,0-1-1 16,1-3-2-16,-1-2 2 15,2 0-1-15,-1-3 1 16,2 1-2-16,-3-3 1 16,0 2-1-16,3-3 2 15,-1 3-2-15,2-4 0 16,-3 0 1-16,1-2 0 15,1-1 1-15,0-3-1 16,0 3-1-16,0-3 1 16,1 0-1-16,-2 0 1 0,-1 0-1 15,2-2 0-15,-6-1 1 16,3-2-1-16,-3 2 0 16,0-2 0-16,-2-2 0 15,-1 1-1-15,0-2 0 16,0 1 0-16,-1-1 0 15,-2-1 1-15,0 1-2 16,-3 3 2-16,1 0-1 16,-2 0 1-16,0 0-1 15,-1 3 0-15,0 2 1 16,0-2-1-16,-1 1 0 16,0 2 0-16,-1-1 1 0,2 1-2 15,0 1 2-15,2 2-2 16,-2 0 1-16,2 2-3 15,-2 0 0-15,-1 2 3 16,0 0-5-16,-1 4 3 16,-1 3-7-16,-2 0-13 15,5 6-7-15,1-1-17 16,0 2-15-16,4 1-7 16,1 1-57-16,4 2-198 15</inkml:trace>
  <inkml:trace contextRef="#ctx0" brushRef="#br0" timeOffset="-107843.84">8750 13079 611 0,'0'-7'92'0,"0"2"-40"15,0-3 30-15,0 4-40 16,-2 2-7-16,2-1-9 16,0 3-8-16,-1-2-2 15,-1 2-12-15,-2 0 9 16,-3 0-5-16,-1 0 2 16,-1 0 4-16,-4 2 0 15,1-2 3-15,-3 1-7 16,1-1 2-16,-2 2 0 15,1 2-3-15,-1 2 0 16,-1 3-4-16,-1 0-1 0,5 3-1 16,0-1 1-16,2 1-3 15,3 1 0-15,1-4 0 16,4 0 0-16,0-2-1 16,5 1 0-16,-1-5 1 15,2 1-1-15,2 1 1 16,2-3 5-16,1 1-1 15,-1-6 1-15,6 1-3 16,1-3 0-16,4 0-1 16,-3-4-1-16,2 1 1 15,-1-2-2-15,-3-1 3 16,-1-2-1-16,-2 4 0 0,-2-2 15 16,-4 7-4-1,-1-1-3-15,-1 3-5 0,-2 2-3 16,0 0-2-16,0 0-1 15,0 2-1-15,0 3 2 16,1 2 2-16,1 5-1 16,-2 1 0-16,3 4 2 15,-2 4-2-15,2-1 3 16,0 0 0-16,0 3 2 16,-2 2-4-16,1-1 2 15,-2 0-1-15,0 0 2 16,-2 0-1-16,1-4-1 15,-1-2 0-15,1-2 1 16,-2-4-2-16,3-2-1 16,0-4-1-16,0-3 2 0,0-3 1 15,0 0 0-15,0-2 5 16,3-1 3-16,-2-1-10 16,4-4 2-16,1-4-3 15,0-4 0-15,3-4-3 16,0 0-5-16,0-6-17 15,1 3 2-15,1 0 1 16,-2 3-13-16,-2 8-20 16,-2 5-59-16,-4 4-124 15,2 6-6-15</inkml:trace>
  <inkml:trace contextRef="#ctx0" brushRef="#br0" timeOffset="-104977.47">8872 13358 216 0,'0'0'294'15,"0"-3"-224"-15,0 3-11 16,0-2-28-16,2 2-18 16,-2-1 1-16,0 1 3 0,0 0 9 15,0 0 23-15,0 0 16 16,0 0-1-16,0 0-14 15,0 0-15-15,0 0-7 16,0 0-8-16,0 0-3 16,0 0-2-16,1 0-4 15,-1 0-1-15,2 0 1 16,-1 0-2-16,2-2 4 16,1 1-3-16,3-1-2 15,0 1 0-15,2 1 0 16,0-2-5-16,4 2 5 15,-1 0-7-15,0 2-1 0,-1-1 1 16,-4 2 1-16,-2 0-1 16,-2 4 1-1,-2 2 4-15,-1 1-5 0,-1 0 1 16,-2 2 0-16,-2 0-2 16,-1-3 0-16,0 2 0 15,-1-4 4-15,-1 0-4 16,4-1 0-16,-2-3-3 15,3 0 5-15,1-3-2 16,2 0 0-16,0 3 1 16,0-3-1-16,0-3 1 15,2 3 0-15,-1 0-1 16,-1 0 0-16,2 0 3 0,1 0-3 16,1 0-2-16,2 0 2 15,1 0 0-15,6 0 3 16,-1 0-6-16,-2 3 3 15,0 1 0-15,-2 0 0 16,-1 1-1-16,-1-1-1 16,-3 5 1-16,-1-3 1 15,-2 3 0-15,-3-1 0 16,-5 3 0-16,-2-2 5 16,-1 2-4-16,-8 1-1 15,-3-1-6-15,-6-1 3 16,3-2-12-16,0 1-9 15,1-4-9-15,4-1-6 16,4 0-12-16,3 0-29 16,1 1-86-16,3 1-30 0</inkml:trace>
  <inkml:trace contextRef="#ctx0" brushRef="#br0" timeOffset="-103472.19">8941 15432 362 0,'0'-6'417'0,"0"-1"-322"15,-2 0-55-15,2-1-3 0,-1 1-8 16,1 1 7 0,-3 1-9-16,0-1-19 0,-7 4 14 15,-1 2-10 1,-4 1-2-16,-4 3 0 0,-3 5 3 15,1 3 0-15,1 1-8 16,-1 4-3-16,3 0-1 16,3 0 1-16,3-1 1 15,4 1-2-15,2-5 0 16,1-1 0-16,5-2-1 16,0-5 1-16,0 1-1 15,5-4 1-15,-2-1 8 16,5-1-3-16,0-2-4 15,2-3-2-15,2-3 1 0,2 0 0 16,-2-2 1-16,1 1-2 16,-2-1 0-1,-2-2 0-15,2 4 1 0,-5-1 0 16,0 3-1-16,-1-1 3 16,-3 4 1-16,-2 1-1 15,5 3-2-15,-10 1-1 16,5 1 1-16,0-2-1 15,0 2 0-15,0 1 2 16,0 4 5-16,-1 0-6 16,0 6 5-16,-2 1 1 15,-1 5 1-15,2 2 0 16,0 1 0-16,-1 4 0 0,0-2-1 16,-1 1-1-16,2 0 3 15,-3 0-5-15,5-3 1 16,-3-1-1-16,1-4-3 15,2-4 0-15,-1-5 0 16,-1-3 2-16,4-4 1 16,-2-2 3-16,0-2-6 15,3-4 1-15,13-26-1 16,-13 26-1-16,1 1 0 16,1-3 0-16,-1 2 0 15,7-9 0-15,-1-1-4 16,2 0-2-16,0 1-2 15,0 1-12-15,1 1-4 16,-2 3-10-16,-2 4-20 0,-2 3-46 16,-2 1-96-16,-1 6-88 15</inkml:trace>
  <inkml:trace contextRef="#ctx0" brushRef="#br0" timeOffset="-102912.77">9038 15640 806 0,'-2'0'140'0,"2"0"-110"15,-1-3 12-15,-1 3-18 16,4 0-17-16,-2 3 3 16,-2-1 14-16,1 2-7 15,-1 4-2-15,-2 0 4 16,1 3-6-16,-5 0-1 15,3 3 1-15,-2-4-5 16,0 1-6-16,1 1 5 0,-1-2-6 16,4 1 0-16,0 0-2 15,1-1 3 1,2-1-4-16,0-3 5 0,0-1-2 16,2-3-1-16,2 0 0 15,0-2 4-15,4-2-4 16,-1 1 0-16,3-2 0 15,1 0-1-15,1-2-4 16,0-1 1-16,3-1-6 16,-3-1-15-16,1 0 7 15,-4 0-7-15,1 0-14 16,-3 4-13-16,-2-1-33 0,-1 5-42 16,-1-2-12-16,-2 4-14 15,1-2-113-15</inkml:trace>
  <inkml:trace contextRef="#ctx0" brushRef="#br0" timeOffset="-102637.7">9115 15724 597 0,'-1'-5'147'15,"-1"1"-14"-15,1 1-44 16,-1-1-27-16,2 1-32 15,0 3-3-15,0 0-7 16,0 0-11-16,0 3-1 0,-2 4 17 16,-3 0-7-16,-1 6-11 15,1 3 1 1,0 2-7-16,0 0 1 0,-1 3-2 16,0-1 0-16,-1 2-9 15,1-3-23-15,-2-1-33 16,1 1-33-16,2-2-127 15,-1-3-178-15</inkml:trace>
  <inkml:trace contextRef="#ctx0" brushRef="#br0" timeOffset="-101048.14">5777 15969 738 0,'-6'-3'73'0,"0"-2"-39"16,3 0 23-16,-1 1-7 16,2 6-31-16,2-2-2 15,0 0 6-15,-1 0-1 16,1 1 0-16,0-2 4 16,0-1-2-16,-2 2-6 15,1 0 1-15,-4-1-5 16,1 1-1-16,-5 0-3 15,0 3 0-15,-5 1-1 16,-2 4 1-16,-3 4-4 0,-2 0 0 16,-3 7-1-16,-1 1-2 15,-1 2-1-15,1 3 1 16,2 3 3-16,1-1-5 16,1-3 2-16,2 5 1 15,1-2-4-15,0-1 6 16,5-2-1-16,-1 3 0 15,1 0 2-15,4-1 0 16,-3 5 2-16,3-1-4 16,3-3-1-16,-1 0 1 15,3-3-4-15,3-3 6 16,-2-2-5-16,6-4 0 16,-2-2 5-16,3 0 4 15,0-1-5-15,2-1 3 0,-1 0-5 16,2 1 0-16,2-2 0 15,0 0 0-15,0-1-3 16,3-1 2-16,3-3 0 16,0 2-3-16,3-5 3 15,1-2-1-15,3-2 2 16,-1 0-4-16,-1-4 2 16,8-2 0-16,-3-3-1 15,2-1 0-15,-3-1-1 16,0 0 2-16,0 0-2 0,-5-1 2 15,2-2-2 1,1-2 1-16,1-1 0 16,-1-1 0-16,0-4 0 15,1-1-1-15,1-1 0 0,-5 0 1 16,2-1 0-16,-3 1-1 16,-3 1 1-16,-2 4-2 15,-1 0 1-15,-1 3 0 16,0 1 1-16,-3 2-1 15,3 0-1-15,-1 1-3 16,-3 4-2-16,-2 1-4 16,-2 5-7-16,0 1-9 15,-3 3-13-15,0 0-2 16,-5 3 5-16,-1 6-19 16,-3 1-42-16,-1 2-76 0,-3 4-76 15</inkml:trace>
  <inkml:trace contextRef="#ctx0" brushRef="#br0" timeOffset="-100447.63">5862 16295 542 0,'-6'-1'198'0,"2"0"-106"0,1-1 2 16,-3-1-8-16,6 3-45 16,0 0-12-16,0 0-3 15,0 0 1-15,0-2-8 16,0 4 2-16,0-4-3 16,0 2 4-16,3 0 4 15,-2 0 0-15,2-3-6 16,2-1-5-16,2-4 2 15,4-2-9-15,1-1-3 16,2 1-3-16,0-4-1 16,2 1 0-16,-2 1 1 15,2-2-2-15,1-1 0 16,-3 3 0-16,0 0 0 0,-2 2 1 16,-4 3-2-1,0 0 2-15,-2 3-2 0,0 2 1 16,-3-1 0-16,0 3-2 15,1 0 0-15,0 3 1 16,0-1 1-16,1 4 2 16,2 2 5-16,-4 3 4 15,1 6 0-15,-1 0-1 16,-1 5-2-16,1 0-3 16,-2 1 0-16,1 0-1 15,0 1-1-15,2-1-2 16,-2 2-1-16,2-1-1 15,-1-2-3-15,-2-4-17 0,1-1-20 16,-2-1-5-16,0-4-3 16,-2 0-2-1,2-4-22-15,-1 2-54 0,-1-3-106 16,-2 1-142-16</inkml:trace>
  <inkml:trace contextRef="#ctx0" brushRef="#br0" timeOffset="-99812.08">6064 16757 511 0,'3'1'317'0,"-3"-2"-222"16,0 1-38-16,-3-4 8 16,3 4-25-16,0 0-11 15,0 2-2-15,0-2-3 16,0 2-11-16,-2-1 0 15,1 3 3-15,-2-1-2 0,-2 4-2 16,-1 3 2-16,0 2-1 16,-1 2-3-16,5 0 1 15,-1 1-1-15,0 0-2 16,1-1 0-16,2 1-2 16,4-1-1-16,-1-1-2 15,0-2 1-15,3 0 0 16,1-4-2-16,-1 0 2 15,0-3-2-15,2-1 2 16,2-4 0-16,-1-1-2 16,3-2 1-16,4-7-2 15,-2-2 1-15,2-4-2 16,-2-3 0-16,-1-2 0 16,-4 2 0-16,-3-3 0 15,3 3 0-15,-6 1 1 0,-2 2-1 16,-1 0-1-16,-4 3 1 15,-2 2-2-15,0 3-4 16,-6 5 1-16,-3 4 2 16,-3 3-5-16,-1 7-14 15,-2 4-15-15,1 6-5 16,1 6-25-16,1 1-83 16,3 2-295-16</inkml:trace>
  <inkml:trace contextRef="#ctx0" brushRef="#br0" timeOffset="-79751.29">19650 11623 536 0,'5'2'77'0,"-1"-4"-32"16,2-3 3-16,3 2-2 0,0 0-12 15,5 0-8-15,8 2-5 16,3 1 3-16,4 1 12 16,3-1 0-16,4 1 0 15,1-1-7-15,4 0-1 16,-2 0-7-16,1-1-1 15,-3 0-4-15,0 1-6 16,-2-2 1-16,-3 1 2 16,1 1-9-16,-1-1 6 15,-1 1-8-15,-1-3-2 16,0 3 0-16,-2 0 0 16,-3 3 5-16,-4-3-5 0,0 1-2 15,-6-1 0-15,-4 1-18 16,-5 1-19-16,-5-2-33 15,-1 1-131-15,0 0-17 16</inkml:trace>
  <inkml:trace contextRef="#ctx0" brushRef="#br0" timeOffset="-78845.95">22331 11503 635 0,'0'-2'82'15,"0"1"-3"-15,0-5 10 16,0 5-25-16,1 0-28 15,-1-1-9-15,3 1-7 16,-1-2-3-16,-2 2 10 16,4-1-9-16,2-1-5 15,0 3-1-15,-1-2 1 16,7 2-2-16,2 0-1 16,5 0 2-16,6 2 1 15,3 1-8-15,4-3 3 0,3 2-1 16,1-1 5-16,1-1-1 15,1-1 1-15,-1-1-4 16,1-1 1-16,-2-2 1 16,-2-2-9-16,-2 2 7 15,-4-2-4-15,-7 4-2 16,-4 0-2-16,-7 0 0 16,-1 1 3-16,-5 1-2 15,-2 0-2-15,-2 0 0 16,0 1-8-16,0 0-11 15,-2 0-7-15,1 0 2 16,-5 0-8-16,-3 2-36 0,-3 1-34 16,0 1-95-1,-4 3-55-15</inkml:trace>
  <inkml:trace contextRef="#ctx0" brushRef="#br0" timeOffset="-71145.71">6090 12784 324 0,'2'0'136'16,"-2"0"-108"-16,0-1 20 15,0 2 4-15,0-1-15 16,0 0-4-16,0-1 5 16,0 1-4-16,0-1 2 15,0 1 11-15,0 0 2 16,0-2-7-16,0 1-8 15,0 1-9-15,0-2-4 16,-2 2-2-16,2-2-5 0,0 4-3 16,-1 0-1-16,-1-2-2 15,-1 1-7-15,0 1 6 16,-4 0 2-16,-3 1 1 16,4 2 3-16,-5 3-2 15,1-3-8-15,1 4 8 16,-3-2-3-16,-3-1-2 15,3 1-5-15,-4-2 7 16,2 0-4-16,1 1 0 16,-1-4 0-16,-2 0 1 15,2-4 4-15,-2 0-3 16,3-1 1-16,-2-3 5 0,0-2-6 16,4-3-2-1,-2-2-1-15,2-2 7 0,1-4-5 16,3 2 0-16,1-3 0 15,1 0 1-15,4 0-3 16,-1 1 0-16,4 0 0 16,-1 4 1-16,1-1 0 15,1 0 4-15,1 3-8 16,0 0 3-16,1 0-3 16,0-1 0-16,3 2 1 15,0 0-1-15,4 1 1 16,0 0-1-16,1-2 1 15,2 1-1-15,-1 0 1 0,0 0-1 16,0 2 1 0,2-1 2-16,-2 0-3 0,-1 1 1 15,4 1 0-15,0 0-1 16,-3 1 0-16,2 0 4 16,-2 2-3-16,2 1 3 15,-2-1-1-15,2 0 0 16,-2 3-1-16,2-2 0 15,-4 1 0-15,1 1 0 16,-4 2-1-16,0 1-1 16,0 0 0-16,0 3 0 15,-2-1 3-15,1 2 1 0,1 3-1 16,-2 2 0-16,1 1 8 16,-1 0-7-16,1 0-2 15,-1-1 6-15,1 2-2 16,-2-2 2-16,0 1-7 15,-1 1 6-15,-2-2 0 16,2 2-1-16,-2 3 0 16,0-2 1-16,0 3-2 15,0-2 2-15,-3 3-1 16,3 1 2-16,-3-3-3 16,3 3 3-16,-2 0-6 15,2-1 1-15,-1 0 0 16,-2-1-2-16,1-1-1 15,-1 0 1-15,2-1 0 16,1-2-1-16,-3-2 0 0,0-1 0 16,3-5-4-16,-2 1-10 15,1-1-14-15,-1 0-3 16,-1-1-7-16,0 0-2 16,2-2 6-16,-2 0-8 15,0 0-16-15,0 0-27 16,-2-2-128-16,-1 0-146 15</inkml:trace>
  <inkml:trace contextRef="#ctx0" brushRef="#br0" timeOffset="-70396.11">6169 12615 667 0,'0'-5'62'16,"-4"2"39"-16,4-1-10 15,-3 1-40-15,3-1-10 0,0 1-7 16,0 3-3-1,3 0-2-15,-3-2-2 0,0 4-2 16,0-2-6-16,0 0 2 16,0 3 4-16,0 1 3 15,3 0-5-15,-2 1-5 16,4 3 4-16,-1-2-5 16,1 1-2-16,1 2 1 15,4-1-1-15,-1 1-6 16,0-2 2-16,1 1 1 15,-2 1-4-15,0 3-2 16,-1-4 1-16,0 4 0 16,-1-2-1-16,2 4-2 15,-2-1 0-15,0 0 0 0,3 0-1 16,-3-2 1-16,-2-1-1 16,2-2-1-16,0 1 0 15,0-1 3-15,-1-4-3 16,1 1 0-16,0 0 1 15,-3-3-3-15,1 0 3 16,-1 0-1-16,0-1 1 16,-3-1-3-16,1 2 3 15,-1-1-1-15,2-2 0 16,-2-1 3-16,1 1 3 16,-1-1 0-16,5-3-3 15,-2-4-3-15,3 0 0 16,4-6-1-16,-1-2 2 0,-1 1-3 15,2-3 0 1,2-1 0-16,-1 0 0 0,0-5 0 16,3 1 0-16,-2-2 0 15,3 1-2-15,-2 3-13 16,0 3-9-16,-3 4-24 16,-4 5-11-16,-3 4-26 15,1 4 8-15,-3 2-26 16,-6 1-149-16,0 3-286 15</inkml:trace>
  <inkml:trace contextRef="#ctx0" brushRef="#br0" timeOffset="-69262.69">5803 12190 604 0,'0'-8'161'0,"-2"-1"-63"16,-2 1 10-16,-1 1-52 16,2 3-30-16,0 1-3 15,0 2 1-15,0 1-2 16,-4 1 0-16,1 2 1 15,-2 1 3-15,-1 3-3 16,-4 3-2-16,1 0-3 16,0 1-4-16,3 2 3 0,2 1-5 15,1 1-2 1,1 2-3-16,4 0-2 0,1 0 1 16,1-3-3-16,4 0-3 15,1-2 4-15,-1-2-3 16,6-2 2-16,1 0 0 15,3-2 1-15,0-3-3 16,1-1 0-16,1-2 1 16,-2-3 0-16,-2-2 0 15,2-2 0-15,-6 0-1 16,-2-2 0-16,-1-1-1 16,0-3 0-16,0 0 0 15,-6-3 0-15,3 2-3 16,-6-3 2-16,0 2-3 15,-1-1 1-15,-2 1 0 0,0 2-3 16,0 4-2-16,-2 1 0 16,-1 4-7-16,2 3-5 15,-2 1-1-15,-3 4 0 16,3 1 1-16,-4 5-6 16,5 1 1-16,-1 2-10 15,2 1-10-15,1 2-32 16,4 0-48-16,2 0-34 15,2-3-42-15</inkml:trace>
  <inkml:trace contextRef="#ctx0" brushRef="#br0" timeOffset="-68911.63">5986 12241 223 0,'4'-6'523'0,"-2"-3"-449"15,-4 1 38-15,1 3-40 16,-2 1-44-16,3 2-12 16,0 1-6-16,0 1 6 15,0 1-4-15,0-1 3 16,0 3 6-16,0 1 13 0,0 3-16 15,1 0-11 1,-1 3 4-16,2 2-7 0,-1 0-2 16,2-1 0-16,-2 2-2 15,3 0-2-15,-4 0-12 16,3 0-7-16,-3-2-22 16,0 1-18-16,-3-1-18 15,1-1-110-15,-1-1-47 16</inkml:trace>
  <inkml:trace contextRef="#ctx0" brushRef="#br0" timeOffset="-68415.79">6255 12046 739 0,'2'-7'161'15,"-2"-1"-71"-15,0 2-14 16,0-2-25-16,-2 5-22 16,2 1-6-16,0 4-8 15,0-1-7-15,0 6 16 16,2 2 2-16,-2 4-6 15,3 1-2-15,0 4-7 16,-1-1 1-16,7 2-6 16,-3-1-3-16,6 0-1 15,-3 2-2-15,0-1-4 0,1 0-18 16,-5 2-14-16,4-1-6 16,-6 4-34-16,0-2-98 15,-3-2-254-15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6:33:45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6610 1517 578 0,'-8'-2'55'0,"0"-2"-10"16,1-1 23-16,1 3-8 15,1-1-9-15,3 3-22 16,2 0-9-16,0 0-4 15,-2 0 6-15,2 0 6 16,0 0 7-16,-1 0-9 0,-1 0-1 16,2 0-3-1,-1-1 3-15,-2 2 0 0,-2-2-13 16,1 2-1-16,1-2 3 16,1 2-6-16,-1-1-2 15,1 0-4-15,2 0-2 16,0 0 0-16,0 1-1 15,0-1-6-15,0 0-1 16,4 2 3-16,-1 0 5 16,12 3 5-16,4-2-1 15,15-5 3-15,16-4 16 16,17-3-10-16,16-7-9 0,13-1 4 16,8-2-6-1,-1 2 0-15,-7 1-1 0,-7 6-1 16,-13 0 0-16,-15 7 0 15,-14 2 1-15,-13 1-1 16,-13 0 4-16,-10 1 5 16,-5-2 10-16,-3 1-1 15,-3-1-1-15,0-1-4 16,0 2-5-16,2 0-4 16,-2-2-3-16,0 2-2 15,0-2-1-15,0 2-2 16,0 0-13-16,3-1-21 15,-3 1-15-15,0 1-55 16,5 3 9-16,-1 3-173 16,3 6-119-16</inkml:trace>
  <inkml:trace contextRef="#ctx0" brushRef="#br0" timeOffset="2737.61">12814 1808 566 0,'-4'0'90'15,"3"-2"-88"-15,-1-1 45 16,-1 1 34-16,-1-2 3 0,4 3-48 15,-3-3 13-15,3 4-2 16,-2 0-18-16,2 0-12 16,0-1-5-16,0 1-4 15,0 1 1-15,0-1-2 16,2 0-3-16,-2 0-4 16,3-1-2-16,6-2 2 15,11-5 4-15,15-1-2 16,21-6 13-16,19-5-8 15,11 1 0-15,13-1-6 16,-1 3 0-16,-5 3 0 16,-11 4 0-16,-9 5-1 15,-13 1 0-15,-14 4 0 0,-15 0-6 16,-11 2-6-16,-13 0 2 16,-3-1 6-16,-4 1-5 15,-1-2-11-15,-3 2 9 16,-2 5-31-16,-3 3-66 15,-8 0-7-15,-1 2-55 16,-7 2-119-16</inkml:trace>
  <inkml:trace contextRef="#ctx0" brushRef="#br0" timeOffset="3141.25">12928 1933 595 0,'-20'9'153'0,"4"-3"-100"15,4-3-21-15,2-6 8 16,7 1 23-16,1 2-31 16,2 0-22-16,2 0-10 15,1 0 0-15,4 0 7 16,7-2 39-16,9 0-17 15,16-4-7-15,15-5-4 16,10-4-2-16,9-1-10 16,2 0 1-16,-7 2-5 0,-6 5 0 15,-15 1-2 1,-13 3 0-16,-13 3 1 0,-9 0-1 16,-7 2 12-16,-5 0 2 15,0 2-10-15,-2-2-2 16,2 0-2-16,2 0-3 15,-4 0-20-15,2-2-14 16,0 2-25-16,2 2-60 16,-1-1 72-16,2 3-97 15,6 1 17-15</inkml:trace>
  <inkml:trace contextRef="#ctx0" brushRef="#br0" timeOffset="4918.71">20724 1402 432 0,'-10'3'137'16,"1"-3"-79"-16,-1-3 1 15,0-1 40-15,3 1-36 16,0 2-35-16,4-1 23 15,-2 1-4-15,3 1-6 16,1-2-6-16,0 1-2 16,-2 0-20-16,0-1 8 15,1-2 14-15,-1 1-18 16,0 1-4-16,2-1-1 16,-4 0-3-16,5 3-1 0,0-1 0 15,0 1-5-15,0 0-3 16,2 0-2-16,1 0 1 15,3-3 1-15,5 0 2 16,12-4-2-16,7 0 0 16,7-3 2-16,8-2-2 15,1 1 0-15,4 1 0 16,2 0 2-16,-2-1-2 16,1 2 0-16,-5 0-3 15,-1 3 3-15,-9 0-3 16,-6 1 2-16,-7 2-7 15,-6 0 0-15,-5 3-5 16,-3 0-13-16,-2 3-5 16,-1 2 3-16,0 0 1 15,-5 4-16-15,-1 2-34 0,-1 3-66 16,-8 1-30-16,-1 6-73 16</inkml:trace>
  <inkml:trace contextRef="#ctx0" brushRef="#br0" timeOffset="5339.16">20751 1649 513 0,'-3'0'70'16,"3"-2"-8"-16,0 0-3 15,2-4 18-15,1 2-40 16,1-1 9-16,2 1-11 16,3-2 6-16,-1 1 4 15,-1 0-16-15,2 3-16 16,3-2 4-16,1 3-6 15,7-1-5-15,5 2-2 16,9 0 11-16,8 0-1 16,12 0-2-16,10 0-4 0,7-3-3 15,1 1-3-15,0-1 2 16,-9-1-4-16,-7 1 0 16,-8-2-1-16,-11 3-3 15,-13-1-22-15,-7 1-50 16,-9 1-95-16,-9 2-60 15</inkml:trace>
  <inkml:trace contextRef="#ctx0" brushRef="#br0" timeOffset="71469.42">22580 1766 820 0,'-5'-10'77'0,"-1"0"-8"15,0 2 17-15,0 1-38 0,2 5-29 16,4 0-14-16,0 2-4 16,3 0 0-16,-3 0 0 15,1 0-1-15,-1 0 0 16,0 3 1-16,2 2 6 15,-2 6 10-15,4 3-4 16,-1 9-3-16,2 5-4 16,-1 5-2-16,3 1-3 15,0 0 0-15,0 0 1 16,1-4-2-16,-1 1 0 16,1-2-4-16,1-3-14 15,-2-4-11-15,-1-2-15 16,1-3-56-16,-2-3-66 15,-4-4-64-15</inkml:trace>
  <inkml:trace contextRef="#ctx0" brushRef="#br0" timeOffset="71933.25">22866 1894 924 0,'-17'-2'95'16,"3"-2"-52"-16,-2-3 5 15,6 3-7-15,3 1-30 0,4 3-11 16,3 1-2-16,0 4 2 16,0-1 0-16,0 7 1 15,1 2-1-15,2 1 2 16,2 1-1-16,3-2 1 15,-1 0-1-15,3-3 0 16,-1 0 1-16,0-4 0 16,3 0-2-16,-1-1 1 15,2-5 0-15,4 0-1 16,-2-5 0-16,2-2-1 16,1-3 1-16,-2-2-1 15,1-3-2-15,-4 0 3 16,-5-3 0-16,-6 3-5 15,-2 0-2-15,-6-1-4 16,-4 5 2-16,-2 2-9 16,-2 1-5-16,-5 5 5 0,-1 4-8 15,-4 4-22-15,2 3-22 16,2 4 2-16,2 1-67 16,6 1 3-16,5-2-121 15</inkml:trace>
  <inkml:trace contextRef="#ctx0" brushRef="#br0" timeOffset="72404.53">23248 1847 841 0,'-4'-5'80'0,"-1"1"-4"16,2-1-10-16,2 0-45 16,1 4-19-16,1 1-2 15,-1 1-2-15,2 2 1 16,-4 4 1-16,2 0 0 16,0 5 1-16,0 3 0 15,0-1 0-15,2 1 1 16,1-2 0-16,0 0 1 0,3-4-1 15,-1-1 1 1,1-1-2-16,0-2 2 0,2-5 0 16,2 3 1-16,-1-6 0 15,5-3-2-15,0-5-1 16,2-1 0-16,-2-3-1 16,0-3 0-16,-4-1-1 15,-4 1 0-15,-3-1-3 16,-4 4-2-16,-4 0 3 15,-3 4-12-15,-3 5-10 16,-5 4-4-16,-2 5-17 16,-5 6-14-16,-2 1 1 0,0 6-59 15,2-1-39 1,4 1-192-16</inkml:trace>
  <inkml:trace contextRef="#ctx0" brushRef="#br0" timeOffset="72811.25">23491 1620 855 0,'-4'-10'43'0,"-1"1"41"15,2 1 2-15,-1 2-41 0,1 3-36 16,3 3-9-16,3 0-3 16,-2 2 1-16,1 5 2 15,1 6 6-15,1 4 0 16,1 4 2-16,2 4 6 16,-2 3-5-16,1 4 0 15,0-1-5-15,1 1 2 16,2 0-5-16,-2-1 0 15,2-2 1-15,3-1-1 16,0-1 0-16,-1-3-1 16,-1-3 0-16,1-3-11 15,-4-3-11-15,-1-3-9 16,1-4-16-16,-4-2-55 0,0-3-24 16,-3 2-85-16,-3-5-239 15</inkml:trace>
  <inkml:trace contextRef="#ctx0" brushRef="#br0" timeOffset="73096.7">23757 1702 1003 0,'-14'-5'61'16,"2"0"-12"-16,6-2 6 0,4 1-35 16,2 4-19-16,4 1-1 15,4-2 0-15,2 3-1 16,6-4 1-16,5 0 0 16,3 1-11-16,1-1-19 15,-1 0-11-15,0 1-34 16,-2 1-51-16,-3 0-47 15,-2 2-101-15</inkml:trace>
  <inkml:trace contextRef="#ctx0" brushRef="#br0" timeOffset="73313.42">23799 1797 709 0,'-11'8'148'0,"4"-4"-81"15,2-4 42-15,3-3-57 16,2 3-28-16,5-1-23 16,3-3 1-16,4-3-1 15,5-1 0-15,7-1-1 16,4 0-18-16,4 1-26 16,-1-3-62-16,0 5-25 15,1-3-92-15</inkml:trace>
  <inkml:trace contextRef="#ctx0" brushRef="#br0" timeOffset="73814.59">24167 1591 711 0,'0'-7'79'0,"0"-1"2"0,-2 1 1 16,2-2-3 0,2 4-36-16,-1 0-18 0,1 0-12 15,2-1 2-15,-1 2-8 16,3 1 7-16,-1 1-7 15,4-2 0-15,-2 4-3 16,1 2-3-16,-1 0 1 16,3 0-2-16,-1 3 0 15,-2 0 0-15,0 3 0 16,0-1 0-16,-2 3 1 16,-4-1 0-16,-2 4-1 15,-4-1 6-15,-3 5 4 16,-5 2 2-16,-1 0-2 15,-1-2-3-15,0 0-1 16,4-5-4-16,3-1 0 0,6-5 0 16,2-3 0-16,4 1 6 15,4-3-1-15,11-1 0 16,11-3-7-16,10-4-21 16,11-1-62-16,4-4-120 15,-1 0-283-15</inkml:trace>
  <inkml:trace contextRef="#ctx0" brushRef="#br0" timeOffset="77004.16">24631 1409 709 0,'0'-1'152'0,"0"-2"-81"15,0 0 24-15,0-1-53 16,0 3-28-16,1-1-5 15,-1 2-7-15,2-1 5 16,-2 1-7-16,1 0 1 16,1 3 2-16,1 2 7 15,-2 2-1-15,4 5 3 16,2 3-12-16,-1 5 4 0,0 1 1 16,2 2-5-16,0 0 2 15,0-1-1-15,-2 0-1 16,1-5-2-16,0 0-13 15,0-1-15-15,-3-3-34 16,1-4-87-16,-3 1-75 16,0-3-103-16</inkml:trace>
  <inkml:trace contextRef="#ctx0" brushRef="#br0" timeOffset="77245.13">24619 1586 692 0,'-3'-2'154'15,"2"-3"-91"-15,-1 0-3 16,2 0-27-16,6 0-22 16,2 0-10-16,5-1 0 15,3-2-1-15,4 1 1 16,5-5-1-16,1 3-42 15,3-2-34-15,1-1-42 16,-3-1-49-16,-2-1-121 16</inkml:trace>
  <inkml:trace contextRef="#ctx0" brushRef="#br0" timeOffset="77513.12">24926 1294 649 0,'-4'-6'157'16,"1"1"-44"-16,1 1 21 16,1-1-72-16,1 2-33 15,0 3-17-15,0-2-6 16,1 2-1-16,-1 2-5 16,2-2-4-16,-1 6 4 15,1 2 0-15,2 6 3 16,-2 6-2-16,3 7 0 0,0 5 1 15,0 2-2 1,-1 5-17-16,3-1-38 0,-1 3-65 16,2-4-111-16,1-3-372 15</inkml:trace>
  <inkml:trace contextRef="#ctx0" brushRef="#br0" timeOffset="79462.7">24138 2311 626 0,'-7'-1'115'0,"0"-1"-12"15,2-1 2-15,-1-1 3 16,3 3-58-16,3 1-16 0,0-2-13 15,-1 2 0-15,2 0 0 16,1 0-7-16,-2 0-7 16,0 0-7-16,3 0 1 15,1 0-1-15,4-1 2 16,5-2-2-16,5-1-20 16,6-1-17-16,6 0-33 15,0-1-24-15,-2 3-56 16,-3-2-61-16,-5 3-67 15</inkml:trace>
  <inkml:trace contextRef="#ctx0" brushRef="#br0" timeOffset="79695.69">24110 2443 290 0,'-27'24'259'15,"0"-5"-176"-15,7-4-1 16,3-6 29-16,7-5-30 15,4 0-25-15,4-2-27 16,2-2-1-16,2 0-1 16,1 0-21-16,4-3 5 15,4 0-3-15,5-1-6 16,8-5-2-16,6 0-24 16,6-2-33-16,2 1-44 15,-1-3-63-15,1 3-136 16</inkml:trace>
  <inkml:trace contextRef="#ctx0" brushRef="#br0" timeOffset="80430.92">24524 2184 592 0,'-2'-5'248'0,"-1"-2"-175"15,0 1 49-15,0 0-72 16,0 1-2-16,1 1-17 15,2 1-16-15,-2 1-5 16,2 1 2-16,-1 1-7 16,1 0-2-16,1 0-3 15,-1 0-1-15,2 0-2 16,0 0 3-16,-1 0-2 16,4 0 2-16,3 0 0 15,0 0 0-15,1 1-1 0,0 4-2 16,-1-1 1-1,-1 4-4-15,-4 1-1 0,-3 4 6 16,-1 1 1-16,-8 5 0 16,-3 0 0-16,1-1-1 15,-3-2-1-15,-1 1-1 16,4-7-3-16,4-1-2 16,1-3-3-16,3-2-2 15,0 0 1-15,3-3 3 16,0 1-3-16,3 0 7 15,1-1 4-15,2 2 1 16,4 1 0-16,2 0 0 16,3 1 1-16,3 1-1 15,0 3 0-15,-1-1 0 0,-1 1-1 16,-3 0 1-16,-3 3-3 16,-3-2 1-16,-7 3 2 15,-3 2 2-15,-7 1 2 16,-3-2 2-16,-6 6-1 15,-3-1 0-15,-2 0-1 16,-5-2-3-16,4-4 1 16,1-1-2-16,3-5-1 15,5-2 0-15,1-8-9 16,2-1-15-16,4-4-57 16,0-8-77-16,6-2-90 15</inkml:trace>
  <inkml:trace contextRef="#ctx0" brushRef="#br0" timeOffset="81323.42">24443 2744 453 0,'-9'0'113'0,"1"-1"-82"16,1-2 7-16,1 1 38 16,1 2-5-16,0 0-37 15,3 0-17-15,1 0 12 16,1-3 4-16,0 3-15 16,0 0-2-16,0 0 11 15,1 0-8-15,2 0-11 16,6 0 11-16,3-3 18 15,9-3-19-15,9-1-2 16,8-6-6-16,8-2-1 16,114-47-4-16,-133 50-3 0,-7 4 1 15,-4 2-3-15,-2 1-3 16,11-6 1-16,-11 6-30 16,-6 2-43-16,-6 3-35 15,-10 8-3-15,-4 3-88 16</inkml:trace>
  <inkml:trace contextRef="#ctx0" brushRef="#br0" timeOffset="81653.23">24403 2911 230 0,'-5'8'496'0,"2"-2"-442"16,2-3-17-16,1-5 38 16,1 2-19-16,4-1-9 15,3 0 0-15,4-2-12 16,8-1-10-16,2-2-6 16,7-5-9-16,2 0 1 15,5-3 0-15,5-2-8 16,1-1 1-16,1 0-2 0,-4 1 1 15,-3 3-3-15,-8-1 0 16,-4 4-7-16,-9 4-11 16,-3 2-41-16,-6 2-107 15,-4 5-74-15,-7 3-163 16</inkml:trace>
  <inkml:trace contextRef="#ctx0" brushRef="#br0" timeOffset="84023.61">22466 1758 336 0,'2'-5'81'0,"-1"1"17"15,1-1-37-15,-2-1-9 16,0 2 1-16,0-1-18 15,-2 2-16-15,2-2-3 16,0 3 31-16,2-3-28 16,-2 1 0-16,1 1 13 15,1 1 17-15,-1-3-36 16,-1 2 11-16,0 2-1 16,2 0-13-16,-1-1-2 15,-1 2-4-15,0 0-1 0,2 0 0 16,-2 0-2-1,0 0-1-15,0 0 2 0,0-1 0 16,0 2 4 0,1-1-2-16,-1 0 0 0,0 0-3 15,0 2 0-15,0-1 0 16,2 0 5-16,1 4 4 16,-1 0-6-16,6 2 4 15,-2 1-4-15,0 3 3 16,2-1-1-16,-2 0 1 15,1 2-2-15,2 0-1 16,-1-1 4-16,-1 2-7 16,2-1 5-16,-2 1-1 15,1-1-2-15,-2 0-1 0,0-1 1 16,-2 2-1-16,1-3 1 16,-1 4 0-16,1-2 2 15,-1 1-4-15,2 0 1 16,0-1 0-16,-3-1 1 15,2 3 2-15,-1-3-2 16,1 0 1-16,-1 0-1 16,0 0 0-16,1 1-1 15,-1-2 1-15,-2-1-2 16,4 0 0-16,-2-1-1 16,-2 0 1-16,0-1 2 0,1 0 0 15,-1 0-1 1,1 0-1-16,-1 1 3 0,-1 1 1 15,-1-1-2-15,0 1 0 16,2 2-1-16,-1 0-1 16,1-1 0-16,-2 2 3 15,3-3-3-15,-2-1-1 16,-1 1 5-16,2-1-5 16,-1-4 0-16,-1-2 2 15,0 1-1-15,0-1 1 16,0-2 0-16,0-2 0 15,0 2 0-15,0 0-2 16,0 0 0-16,0-1 0 16,0-1-31-16,0 1-24 15,0 0-63-15,0-3-225 16</inkml:trace>
  <inkml:trace contextRef="#ctx0" brushRef="#br0" timeOffset="87226.23">5574 2900 602 0,'3'-5'51'15,"-1"-1"5"-15,-2 1-8 16,0-2 22-16,-2 3-24 16,2 0-1-16,-1-1 15 15,1 3-18-15,-2-1-21 16,0 3 5-16,1-3-16 16,-2 0 17-16,0 0-13 15,-3-1 4-15,1 0 3 16,-3 0-5-16,-1 1-2 0,0-2-4 15,-3 2-2 1,2 1 0-16,-5-1-1 0,3 1-2 16,-3 1-3-16,0 0 1 15,0-1-2-15,0 2 3 16,-4 0 1-16,4 0-2 16,-3 0-1-16,0 2 1 15,-1-1 2-15,-2 2-3 16,3 0 1-16,-2-1-2 15,1 3 2-15,1 1-2 16,2-2 0-16,-1 3-1 16,1 0 1-16,1 0-2 15,0 0 2-15,2 0-1 16,-2 0 1-16,1 0-1 16,0 2 0-16,-33 15 0 0,40-17 0 15,-2-4 2-15,0 2-1 16,1 1-1-16,-8 4 1 15,1-1 1-15,3 0-2 16,2 1 0-16,1-1 1 16,0 2-1-16,0 0 0 15,4 0 0-15,1 2 0 16,-2 1 1-16,-1-2-1 16,2 1 0-16,1 0 0 15,-1-2 0-15,-1 1 1 16,3-1 0-16,-2-1 0 15,1 0 0-15,1 0-1 0,0 1 1 16,0 0 0-16,2 4-1 16,-2-4 3-16,0 4-2 15,3-2 0-15,0 1 3 16,0 0-1-16,0-1 0 16,0 1-1-16,0-2 1 15,3 1-2-15,-2-2 0 16,2 1 0-16,2-1 0 15,-1 2 0-15,1 0 2 16,5-2-2-16,-1 4 0 16,0-2 1-16,1 1-1 0,1-1 1 15,0-3 0 1,2 0 1-16,-1 2-1 0,1-2 1 16,4 1 0-16,0 0 1 15,3 1 0-15,-2 1-1 16,4-1-1-16,2-1 1 15,-6 3-2-15,4-3 0 16,-3 0 0-16,-2 0-1 16,1-2 1-16,-3 1 0 15,3-3-1-15,-2 0 6 16,-1-1-6-16,0-2 2 16,0-1-2-16,0-3 2 15,3 1 4-15,1-5-6 16,2 1 5-16,3-6-5 0,6-2 1 15,3-5 1-15,-2-1 0 16,2 1-1-16,-3-4-1 16,-6 4 0-16,1-1 2 15,-3 0-2-15,-7 2 2 16,3-2 2-16,-3 2-4 16,-2-1-2-16,2 0 2 15,0 0 2-15,-3-1-1 16,2-3-1-16,-3-3 4 15,0 1-4-15,-2-3 1 16,-3-1-1-16,1 0-1 16,-2 0 1-16,-2-2 0 15,-2 0 0-15,1 2 0 0,-2-1 0 16,-2 0 0 0,1 0 1-16,-2-1-2 0,0 0 0 15,-6 1-1-15,3-1 1 16,-3 0-4-16,-3 3 5 15,-6 2-5-15,1 1 2 16,-5 5 3-16,-3 3-2 16,-5 6 1-16,0 3-7 15,-4 7-6-15,-4 5-2 16,-3 6-1-16,-4 4 2 16,2 8-3-16,1 2-11 15,2 3-6-15,7 0-24 16,1 3-13-16,4 0-64 15,6 0-67-15,4-2-65 0</inkml:trace>
  <inkml:trace contextRef="#ctx0" brushRef="#br0" timeOffset="88733.33">6083 3252 531 0,'-6'2'76'0,"-1"-1"-51"16,1-2 16-16,0-1 26 0,1 2 16 16,2-1-40-16,0 1-5 15,3 0 15-15,0 0-11 16,0 0-8-16,0 0-6 15,0 0-7-15,0 1-3 16,0-1-5-16,0 0-2 16,0 0-2-16,0 0-1 15,0 0 0-15,3 0-4 16,3 0 5-16,2-1 3 16,11-4-1-16,5 1-3 15,7-3-3-15,6-1-2 16,7-3 1-16,2 0-4 0,3 1 0 15,2 0-2 1,-2 4 2-16,-3 0 1 0,-1 4-1 16,-5-1-3-16,-2 1 3 15,-1 2 0-15,-1-1 0 16,-2 1 0-16,2 0 1 16,1-2-1-16,-1-1 0 15,1-1 1-15,-1 0 0 16,-1-2 0-16,0 1 1 15,0-1 0-15,-3 1-1 16,0 0 0-16,-1 1-1 16,-3-1 1-16,-1 2 0 15,-3-1 0-15,0 1 0 0,-5-2-1 16,4 0 5-16,-1 0-3 16,6 1-2-16,-3-3 0 15,2 3-2-15,-4-1 2 16,-2 4 0-16,-5-2-1 15,-2 3 2-15,-4 2-2 16,-1-2 2-16,-3 0-1 16,0 2 0-16,-2 0 0 15,-1-1 0-15,2-1 0 16,-1 2 0-16,-2-2 0 16,-1 0 0-16,1 0 0 15,-2 0-1-15,0 0-10 0,-2-2-18 16,1 2-26-16,-8 0-73 15,0 2-68-15,-10 1-15 16</inkml:trace>
  <inkml:trace contextRef="#ctx0" brushRef="#br0" timeOffset="89520.92">6605 2995 542 0,'-9'-1'64'16,"0"-1"-25"-16,2-3 29 16,1 2 13-16,3 0-23 15,1 2-14-15,2-1 2 16,0 1 7-16,2 1-5 16,-2 0-17-16,0 0-5 0,0-2-2 15,1 2 5 1,-1 0-4-16,2 0 0 0,-2 0-5 15,0 0 1-15,-2 0-6 16,2 0 0-16,0 0-4 16,0 0-2-16,0 0-3 15,0 0-4-15,0 0 1 16,2 2-3-16,-4-2-1 16,2 1 0-16,2-1-1 15,-1 3 1-15,5 1 2 16,4 3-1-16,1 2 6 15,8 2-5-15,-1 0 1 16,5-1-2-16,0-1 3 16,-2 1-3-16,0 0-1 15,-1-3 1-15,-1 0 1 16,-3 1 1-16,0-3-1 0,-2 0 0 16,-2-1-1-16,-3 2 1 15,2-3-2-15,-2 0 1 16,-2 3-4-16,-1-1 1 15,-2-1 3-15,1 1 0 16,-4 2 0-16,0 0 0 16,-1 3 5-16,0 1-4 15,-2 2-1-15,-3 0 2 16,-2 1-1-16,-5 2 0 16,-3 0 1-16,2-1-1 15,-3 1-1-15,-1-2 0 0,2 0 0 16,-1 2-2-16,2-3-8 15,-1 3-5-15,5-5-12 16,2 1-18-16,0 1-35 16,3-3-43-16,2-1-151 15,3-2-328-15</inkml:trace>
  <inkml:trace contextRef="#ctx0" brushRef="#br0" timeOffset="91433.14">9041 3096 418 0,'-5'0'91'0,"1"-5"-31"15,1 1 5-15,0 1-29 16,1-2 23-16,2 2-6 15,-1 0 9-15,-1 0-31 16,2 2 7-16,-1-1 16 16,-1 2 3-16,-1 0-16 15,3 0-6-15,-1 0-5 16,0 0 1-16,1 0-3 16,-2 0-11-16,2 0 2 15,0 0-3-15,-1 0-9 0,1 0 0 16,0 0-5-16,0 0 0 15,-2 2-2-15,2-2 0 16,2 0 1-16,-1 1-2 16,1-1 2-16,5 1-1 15,-1 2 0-15,7 2 0 16,4-3 4-16,8 1-4 16,3-3 3-16,5 0 1 15,7-4-3-15,4 1 6 16,6-1-5-16,1 1-1 15,2 0-1-15,-4 3 1 16,-3 0 0-16,-9 2-1 16,2 0 0-16,-6 1 0 15,-2 2 0-15,-3-4 0 16,1 3 0-16,-4-4 0 0,3 0 2 16,-1 3-1-16,0-3-1 15,-1 0 1-15,-1 0-1 16,-1 0 0-16,-1 2 0 15,-2-2 1-15,-1 0-1 16,-2 1-1-16,-3-1 1 16,-1 0 0-16,-1-1 0 15,-1-1 1-15,-1 2-1 16,0 0 0-16,-1-3 0 16,1 3 1-16,-5 0 0 15,-2-3-1-15,-1 2 0 16,-1 1-1-16,0 0 1 0,-2 0 1 15,3 0-1 1,-4 0-1-16,-1 0 0 0,2 0 0 16,-2 0 0-16,2 0-6 15,-2 0-13-15,2 0-11 16,-1 0-27-16,-2 0-32 16,-6 1-129-16,-5 2-28 15</inkml:trace>
  <inkml:trace contextRef="#ctx0" brushRef="#br0" timeOffset="92183.45">9476 2870 523 0,'-7'-4'65'0,"1"-3"-3"15,0 3 33-15,3-2-12 16,1 1-32-16,1 3 18 16,-1-1-7-16,2-1-18 15,0 2-7-15,2 1-12 16,-2-1-9-16,1 2-6 16,-1 0-7-16,0 2 0 15,0-2 0-15,0 1-3 16,2 1 0-16,1 2 1 15,6 3 6-15,3 2 2 16,3 2-4-16,4 1-1 16,1 2-4-16,2-1 3 15,0-1-2-15,2 2-1 16,-3-1 3-16,0-2-5 0,-3-1 3 16,-2 0-1-1,-1 0 0-15,-3 2 1 0,-1-3 0 16,-1 3-1-16,-1-2 0 15,-4 0 1-15,-1 0-1 16,3-2 0-16,-2 0 0 16,-2 2 0-16,0 0 1 15,-2 0-1-15,1 0 0 16,-2 2 1-16,-2-3-1 16,-1 4 2-16,-1-2 1 15,-4 3 5-15,-1-1-5 16,-1 2 2-16,1-4-4 0,-3 3 1 15,1-1-1-15,2-3 0 16,-1 0-1-16,2 0 0 16,0-1-7-16,-1-2-9 15,0 3-18-15,1-3-10 16,1 0-22-16,-2 0-64 16,5-4-31-16,-2-2-45 15</inkml:trace>
  <inkml:trace contextRef="#ctx0" brushRef="#br0" timeOffset="92993.25">9770 2654 291 0,'-6'-3'66'0,"2"0"60"16,-1 1-46-16,1-1-26 16,1 0 28-16,1-2-50 15,-2 4 1-15,4-4 33 16,0-1-23-16,-4 0 26 16,2 3-52-16,-1-4 39 15,0 3-27-15,-2 2-6 16,2-2-5-16,-1 0-8 15,0 3 9-15,-2-1-9 16,4 2-6-16,-1 3-2 16,-3 2 0-16,-2 4 2 15,-3 4 2-15,1 4 1 16,0 1-1-16,0 2 4 0,2-1-3 16,4-1-1-1,1 0 2-15,1-2-7 0,4 1 0 16,-1-3 1-16,3 0-1 15,1 0 2-15,0 0 2 16,5-1-3-16,-2-1-2 16,-1 0 1-16,2-4 1 15,3 1-1-15,0-7 4 16,6 0-5-16,0-4 2 16,6-2 0-16,-2-3-2 0,-1 0-1 15,-5-1-1 1,-2-2 1-16,-2 1 0 0,-5-2 0 15,1 0 0-15,-3-1 0 16,-2-2-2-16,-1-1-1 16,-2-2 3-16,-2 0-4 15,1-3 0-15,-6-1-2 16,1 0-1-16,-3 1-4 16,-5 3 3-16,-4 3-5 15,-4 6-1-15,-3 6 3 16,-5 6-3-16,-4 8-9 15,2 5-51-15,-2 5-50 16,0 5-56-16,4 2-135 16</inkml:trace>
  <inkml:trace contextRef="#ctx0" brushRef="#br0" timeOffset="107783.23">11487 2869 274 0,'1'-5'60'16,"-2"3"-33"-16,1-1 22 15,-3 3-7-15,0 0-26 0,0-2 20 16,-1 1 4-16,-1 0 7 15,1-1-25-15,4 1 3 16,-3-1 13-16,0 1-36 16,-1-1 0-16,0 1-3 15,-1 1 1-15,-2 0 0 16,1 0 2-16,0 1-2 16,2-1 17-16,-2 2 10 15,0-2-15-15,3 0 22 16,0 0 6-16,0 0-2 15,1 0 7-15,2 0-8 16,0-2 2-16,2 2-12 16,-2-1-3-16,0 1-5 15,0 0-6-15,0-2-5 0,1 2-1 16,1 0-5-16,-2 0 0 16,3-2-1-16,-1 2 0 15,1 0 0-15,2-3 2 16,4-1-3-16,3-1 3 15,3-3 0-15,2 1-3 16,0 0 3-16,-1-1-2 16,0 4 2-16,-3-3-1 15,2 2-1-15,-1 1-1 16,-1 0 0-16,0-1 1 16,1 1 0-16,-2 1-1 15,2-1 2-15,-3 3-2 16,0-3 1-16,3 4 1 0,0-5-2 15,4 1 1-15,0-2-1 16,4 1 0-16,-3 0 0 16,1-1 3-16,-2 3-3 15,-3-2 0-15,1 2 1 16,-4 0-1-16,1 0 0 16,-4 2 0-16,2-1 0 15,-1 0 0-15,-2 1 1 16,4-1-1-16,-2-1 0 15,1 3 0-15,-2-2-1 16,2 2 1-16,-2-2 0 16,24-2 1-16,-31 1-1 0,1 3 1 15,4-1-1-15,-3-1-1 16,5 0 1-16,1 2 0 16,1-3 1-1,-2 3-1-15,0-2 0 0,0 1 0 16,0 1-1-16,-1-1 1 15,1 1 0-15,-2-2-1 16,0 2 1-16,1 0 0 16,-2 2 1-16,3-1-1 15,-2 0 1-15,1 1-1 16,1 1 0-16,0-1-1 16,0 0 0-16,-2 1 1 15,2-1 0-15,-2 1 0 0,1-1-1 16,-2 1 1-16,0 1 0 15,3-1 0-15,-3 0 0 16,0 2-3-16,-2-3 3 16,1 2-1-16,0-1 1 15,0 3 0-15,0 0 1 16,-1-1 0-16,2 3-1 16,-1-4-1-16,0 1 1 15,0-1 0-15,-1 1 1 16,1 0-1-16,-2-2 0 15,0 4-1-15,-1-4 1 16,1 1 1-16,-2 3-1 0,3-2 2 16,-1 2-2-1,-1-2 0-15,-1 4 1 0,1-3 0 16,-1 2 0-16,-1-2-1 16,0 2 0-16,1 0 2 15,-1-1-1-15,2-1 0 16,-2 0 0-16,0 1 0 15,0 0 0-15,0 0 1 16,-2 0 4-16,1 0 0 16,0 1 0-16,-2 0-1 15,1 1 1-15,-1-2-4 16,-1 0 5-16,1 1-4 16,0 0-1-16,-2 1 1 0,0-1 0 15,1 0 1 1,0 1-1-16,-2 2-1 15,3-3-1-15,-3 0 4 16,3 0-4-16,-1-1 2 0,-2 1-1 16,-1 0 0-16,0-1 2 15,0 1 2-15,-1 0-4 16,1 0 3-16,-3-1 1 16,2 0-2-16,2 1 0 15,-3-4-4-15,2 3 5 16,-1-3 0-16,1 2-4 15,-4 1 6-15,1-2-5 0,-2 1 2 16,0 0-1 0,0-1 3-16,-1-2-4 0,-1 3 2 15,2-3-4-15,-3 2 2 16,3-1 0-16,-2 1 1 16,3-2-1-16,-2 2-2 15,4-2 1-15,-2 1-1 16,1 1 1-16,-1-3 0 15,1 3-1-15,0-1 0 16,1-1-2-16,-1 0 4 16,1 2-2-16,1-2 1 15,-1 1 0-15,-2 0-1 16,1 0-4-16,-1 2 4 16,-2-2 2-16,0 0 1 15,2 0-3-15,-2 2-3 0,1-4 3 16,0 1 0-1,0 0 0-15,4-2 1 0,-4 1-1 16,1 1 1-16,0-1 3 16,-4 0-4-16,2-1 0 15,-2 0-2-15,0 2 2 16,4-1 4-16,0-1-3 16,1 1-1-16,0-2 0 15,3 0-2-15,1 0 2 16,1 0 0-16,4 0 0 15,1 2 0-15,-2-2 0 16,2 0 0-16,0 0 0 16,0 0 0-16,0 0-1 15,-1-2 1-15,2 2 1 0,-1 0-1 16,0 0 1-16,0 0-1 16,2 0 0-16,-2 0 1 15,0 0-1-15,0 0 0 16,0 0 0-16,0 0-2 15,0 0-4-15,0 0-12 16,0 0-19-16,1 0-16 16,-1 0-17-16,0 0-44 15,2 0-52-15,1 0-15 16,-2 2-104-16</inkml:trace>
  <inkml:trace contextRef="#ctx0" brushRef="#br0" timeOffset="109079.26">11675 3073 378 0,'-3'-2'65'0,"1"0"-46"15,-2 0 50-15,2-2-44 0,-1 3 6 16,2-2-14-1,1 3 5-15,-3 0 9 0,3 0-2 16,0 0 18-16,0-2 5 16,-2 2-27-16,1 0 20 15,0 0 3-15,-1-1 0 16,1 1-13-16,-1 0-11 16,2 0-9-16,0 0-8 15,0 0-4-15,-2 1-1 16,0 2 1-16,-1 0 2 15,-2 1 6-15,-1 0-5 16,-1 1 1-16,1 0 3 0,0 3-4 16,-2-1 3-1,0 1-4-15,-2 1 6 0,1 2-8 16,-2-1 0 0,5-2-1-16,-2 1-2 0,0-1 3 15,4 1-1-15,-3-2 0 16,2 0-1-16,1-1 0 15,-2 1 0-15,1 0 0 16,2 1 1-16,-2-1-2 16,0 2 2-16,1-4-1 15,0 2-2-15,0 1 0 16,1-3 1-16,-2 2 0 16,2-2 1-16,-1 0-1 0,3-1 0 15,-1-2-1 1,2-1 1-16,0 1 0 0,-1 1 1 15,1-1-1-15,-3 2 0 16,3 1-1-16,-2-2 1 16,2 2 1-16,-1 0 0 15,1-2-1-15,0 2 0 16,-2-1-1-16,2 1 1 16,-1-2 0-16,-1 0 1 15,2-2-1-15,0 1-2 16,0-2 2-16,2 0 0 15,-2 0 0-15,0 0-1 16,0 1 1-16,1 1 0 16,1-1 0-16,-1-1 0 0,1 4 1 15,2-1 1 1,-1-1-1-16,4 0 2 0,1 1-2 16,-1 1 1-16,3-1 0 15,0-1 1-15,0 1 0 16,1-1-2-16,0 0 2 15,0 1-2-15,1 1 0 16,-2-1 3-16,1 1-2 16,-1-1 0-16,1 0-2 15,-2 1 1-15,1-1 0 16,-1 0 2-16,0-1-2 16,0 1 2-16,3-1 0 15,-5 0-3-15,3 0 2 0,0-1-2 16,-1 1 2-1,-2-1-4-15,3 0 4 0,-2 1-2 16,0-1 1-16,-2 0-1 16,1-1-1-16,-1 2 1 15,0 1 1-15,-3-2-1 16,4 1-12-16,1 1-22 16,-4 2-11-16,2-1-41 15,-1 4-57-15,1 1-66 16,-2-1-285-16</inkml:trace>
  <inkml:trace contextRef="#ctx0" brushRef="#br0" timeOffset="110724.18">12480 3234 423 0,'0'0'125'16,"-1"0"-70"-16,1-2 0 16,-3 2-10-16,3 0-9 15,0 0 9-15,-1-1 15 16,1 1-13-16,-2 0 5 16,1 0 0-16,-2-1-11 15,3 1-17-15,-1-1-9 0,0-1-5 16,-1 1 11-16,-1-3-6 15,-1 1-15-15,-1 3 2 16,-3-3-1-16,0 0 0 16,-1 2-1-16,-3-1-1 15,3 2 1-15,0 0 0 16,-1 2 1-16,0 0-1 16,3 1 0-16,0-1 0 15,-2 5-1-15,2-2-1 16,1 2 2-16,0 1 0 15,1 0-1-15,0 1 1 16,0-1 0-16,2 1-1 0,0-1 2 16,0 1-1-1,1 0 0-15,-1-1 0 0,2-1 0 16,-1 0 2-16,2 0-2 16,-1-1 1-16,1 1-2 15,-2 0 4-15,2-1-3 16,2-3 1-16,-2 4-2 15,1-1 3-15,2-2-1 16,-2 3 0-16,3-1 1 16,-1-1-1-16,-2 1 0 15,4-1-1-15,-2-1 2 16,1 1-1-16,-1-1-1 16,0 0 0-16,0-1 2 15,2 0 0-15,-1 1-1 16,2-2 2-16,1 4 1 0,1-2 2 15,-1 0-3-15,0-1 1 16,1 3-2-16,-2-4-1 16,0 1 2-16,0 0-1 15,-1-2-2-15,2 1 9 16,-1 0-6-16,2-1 3 16,-2-1-2-16,4 0 0 15,-1 2 2-15,-2-2 1 16,1-3-5-16,1 1 1 15,-3 2 2-15,0-3-1 16,1 0-1-16,-1 0 5 16,3 1-6-16,-3-4-2 0,1 3 3 15,0-1-1-15,0 0-1 16,-1-2 0-16,-2 3 0 16,-1 0 0-16,0 0 0 15,2-2 2-15,-2 2-2 16,3-2 2-16,-2-2-3 15,-1 2 1-15,-1-1 2 16,1-2-5-16,-2 1 2 16,2-2 0-16,0 1 0 15,-1 1 1-15,1-1-1 16,0 0 3-16,-1 2-3 16,0-2-1-16,1-1 1 15,-2 0 0-15,-1 1 0 16,2-2 0-16,-2 1-1 15,2 1 1-15,-2 2 0 0,0 1 1 16,0-2-2-16,0 2 1 16,-2-3-1-16,0 4 1 15,1-1 0-15,-2 0-1 16,-1 2-4-16,1-4 3 16,-3 4 2-16,0-2 0 15,0 3-3-15,-3-1 0 16,0-1 2-16,1 1 1 15,-1 0 0-15,-2 0 0 16,2 2 0-16,-2-1 0 16,-3 1-1-16,6 1-1 15,-1 0-3-15,-1 1 4 0,0 2-2 16,-3 3-12-16,-7 6 0 16,-2 3-13-16,-3 2 0 15,1 5-17-15,0 2-46 16,3 1-63-16,6 2-56 15,-1 0-295-15</inkml:trace>
  <inkml:trace contextRef="#ctx0" brushRef="#br0" timeOffset="135420.01">4837 2897 334 0,'-1'0'24'0,"1"0"-24"15,0 1-2-15,0-1-2 16,1 2 1-16,1 0 0 16,1 1 1-16,0-1 1 15,-3 0 1-15,3 0 3 16,-3-1 94-16,0-1 8 0,0 0-36 16,0 0-24-16,-3 0-12 15,3 0-22-15,0-1-10 16,0 1-1-16,0 0-1 15,0 0 1-15,0 0-3 16,3 0 1-16,-3 1 2 16,0-1 2-16,0-1 6 15,0 1 17-15,0 0-4 16,0 0-8-16,0 0-4 16,0 1-3-16,-3-1-2 15,3 0-4-15,3 0 0 16,-3 0 0-16,0 0-1 15,0 0 1-15,0 0-3 0,0 0 2 16,0 0 0-16,3 2 1 16,-3 1-4-16,6-1 0 15,0 3-22-15,-2-1-33 16,1 2-20-16,1 1-56 16</inkml:trace>
  <inkml:trace contextRef="#ctx0" brushRef="#br0" timeOffset="137570.4">4975 2975 311 0,'0'0'235'15,"0"0"-185"-15,0-2-17 16,0 2-6-16,1 0 2 16,-1-1 14-16,-1 1 14 15,1 0-1-15,0 0-14 16,0 0-3-16,-2 0-1 16,2-2-14-16,0 2 1 15,0 0-5-15,-1 0 0 16,-1 0-4-16,2 2-3 0,-1-2 1 15,-1 0-2 1,1 0-4-16,-1 0-4 0,-2 0-4 16,2-2 2-16,-2 0 3 15,-2 1-4-15,0-1 0 16,-2 1-1-16,-1-1 0 16,-2-1 6-16,0-1 3 15,-2-1 5-15,5 1 2 16,1 2 2-16,-1-3-5 15,1 0-10-15,-2 2 5 16,1-3 1-16,1 0-6 16,-2 1 2-16,3 0 0 0,0 1 0 15,0-1-2 1,-3-1-1-16,3 0-1 0,0 1 1 16,0 0-1-16,-1 0 2 15,1 0-2-15,-1 0 0 16,-1-1-1-16,2 1 1 15,0-1-1-15,-3-1 0 16,3 3 0-16,0-4 1 16,-3 0-1-16,2 2 1 15,-1-2 1-15,0-1-1 16,1 2-1-16,0 0 1 16,-2 1-1-16,6-1 0 15,-3 0 0-15,0 0 0 16,1-1 0-16,-3-1 1 15,3 1 0-15,0 1 1 0,1-2-1 16,-2 1-1-16,-1 1 1 16,4 0 4-16,-2 0-1 15,0-1-3-15,1 4 3 16,1-2-4-16,0-1 4 16,-1 4-4-16,3-1 1 15,-2-1 0-15,1 0 1 16,-1 0-2-16,-4 1 1 15,5-4 1-15,-3-1-2 16,-1 2 2-16,1-1-1 16,0 1 0-16,1 0-1 15,-1-2 1-15,1 1-1 0,-1-2-2 16,1 0 2 0,1 1 2-16,0 1 0 0,-2 0-2 15,4 2 0-15,-2 0-1 16,3 2 1-16,-2 0-1 15,1 3 1-15,1-3 0 16,-2-2 3-16,2-1-3 16,-1-2 2-16,-1-1-2 15,-1-1 0-15,2 1 1 16,-2 1-1-16,0 1 0 16,3-2 2-16,-1 0-2 15,-1 2 0-15,2-1 0 16,0 1-1-16,0-1 1 15,2 2 0-15,-2 1 0 16,0 0-1-16,0-1 1 0,0 1 0 16,1-1 0-1,1 1 0-15,-2 2 0 0,1 0 0 16,3 1-4-16,-3-1 4 16,3 1 0-16,0-1-3 15,2-1 3-15,0 0 0 16,3-1 0-16,2 0 0 15,2-1 0-15,0 2-2 16,1-2 3-16,1 1-2 16,-2 0 2-16,2 1-1 0,-3 0 0 15,-3 2 0 1,3-2-1-16,-3 4 1 0,2-2 0 16,-1 0-1-16,0 1 1 15,1-1-1-15,2 1 0 16,-2 1 1-16,2 1-1 15,-4-2 1-15,3 2 0 16,-2 2 0-16,-2-4 0 16,0 2 0-16,3 0 0 15,0-1 0-15,-1-1 0 16,3 2 0-16,-2-1 1 16,23 0-1-16,-29 1 0 15,0 1-1-15,0-1 1 16,-2 0-3-16,9 1 2 15,1 2 0-15,-2 0 1 0,1-1 0 16,3 1-1-16,-3 2 0 16,1-1 1-16,-1 1-1 15,-3-2 0-15,3 2 1 16,-3-1-4-16,-3 0 3 16,3-1 0-16,-2 2 1 15,-1-2 0-15,2 2 0 16,0 0-1-16,0 2 1 15,0-1 0-15,1 1 0 16,1 2-1-16,-4-2-1 16,2 2 2-16,-1-1 0 15,3 2-1-15,-2-1 4 16,-1 1-6-16,1-1 4 16,-1-1-1-16,-1 1 3 0,1-1-3 15,0-1-1-15,-4 2 0 16,4-1 0-16,-3-1 1 15,1 3 0-15,-1 2-2 16,1-3 2-16,0 4 1 16,2-1-1-16,-3 0 2 15,1 2-2-15,-1-1 0 16,-1-1 0-16,0 1 0 16,-1 0 0-16,0-1 0 15,4 0 0-15,-3 0 1 16,-1-3-1-16,1 2-1 0,3-2 1 15,-3 2 0 1,-1 3 0-16,1-5 0 0,1 5-1 16,-1 0 1-16,-2-3 1 15,1 2-1-15,-2-1-1 16,0 2 1 0,1-2 0-16,1 0 0 0,-2-2 0 15,0-1 0-15,4-1 0 16,-4 1 0-16,2-1-2 15,-1-1 2-15,1 2 3 16,-1-1-2-16,1 0 0 16,-2-2-2-16,1 2 0 0,-1-1 1 15,2-2 0-15,-2-1 0 16,0-2 0-16,0 1 0 16,0-2 0-16,0 0 0 15,3 2 0-15,-3 0 0 16,0-1 1-16,0 0-1 15,0 1 0-15,0-3 0 16,0 0 0-16,0 1-1 16,0-1 1-16,0 0 0 15,0 2-3-15,0-2-2 16,0 0-3-16,0 0-8 16,0 0-19-16,0 0-26 15,0 0-43-15,0 0-140 16</inkml:trace>
  <inkml:trace contextRef="#ctx0" brushRef="#br0" timeOffset="138748.94">4975 2723 557 0,'-5'-4'81'16,"2"1"18"-16,2-1-26 16,-2 1-22-16,3 1 14 15,-3 2-1-15,6-1-13 16,-6 0-18-16,1 1-9 16,2 0 0-16,-1 0-4 15,-1 0-7-15,4 0-3 16,-4 0 0-16,2 0-2 0,0 0-2 15,0 1-3-15,0-1-1 16,0 1 0-16,0-1 1 16,0 0-2-16,2 0 0 15,-2 0 1-15,-2 0 1 16,2 0-2-16,0 0 1 16,0 0-2-16,0 0-1 15,2 2-3-15,1 1 4 16,4 1 5-16,1 3-2 15,5 0-2-15,2 1 1 16,1 1 2-16,-2-1-2 16,5 1-2-16,-4-2 3 0,0-1-1 15,-1 1-2 1,-1-2 1-16,-2 2-1 0,3-3 3 16,-3 1-1-16,2 0-1 15,-1 1-1-15,-2 1 0 16,4 0 0-16,-2-2 1 15,-3-1 2-15,6 3-5 16,-6-3 2-16,0 2 0 16,1-3 0-16,-4 2 1 15,1 0-1-15,0-3 0 16,0 0 0-16,-3 0 3 16,1 1-3-16,-1-1 0 15,2-1-1-15,-1 2 1 16,4-2 2-16,-2 2-2 15,1-2 0-15,-1 2 0 0,3 0-1 16,-2-1 1-16,1 1 0 16,1-1 0-16,-2-2 0 15,-4 3 4-15,1-3-4 16,-2 0 2-16,-3 0 1 16,0 0-2-16,3 0-1 15,-3-3 2-15,0 3 1 16,0-2 2-16,3 0-4 15,1-2 3-15,-1-5-1 16,2 1 0-16,1-5-2 16,0 2 2-16,0-3-2 15,1 0 2-15,-1 2-2 0,2-3 0 16,-1-1-1 0,2 1 0-16,-3 0 1 0,0-2 1 15,1 3-2-15,-2 0 2 16,-1 1 0-16,2-1-1 15,-1 1-1-15,-2 1 1 16,1 1-1-16,-1 1 3 16,0 0-2-16,0 5-1 15,0 0 2-15,-2 1-2 16,-1 3 1-16,2-2-2 16,-2 3 3-16,0 0-3 15,0 0 1-15,0 0-3 16,0 0 3-16,-2 0-7 0,2 0-8 15,0 0-25 1,-1 0-35-16,1 3-161 0,-4 5-65 16</inkml:trace>
  <inkml:trace contextRef="#ctx0" brushRef="#br0" timeOffset="140091.99">5427 2111 277 0,'3'-5'41'0,"0"0"-30"16,1 0 18-16,-1 1-7 15,-1-1 22-15,2 0 20 16,-1 0-24-16,-3 1 7 16,3-1-12-16,-1 0 4 15,-2 1 26-15,0-1-38 16,-2 2 46-16,2-2-61 16,-3 2 25-16,0 0 2 15,1-1-3-15,-1 2-3 16,0-1-10-16,2 3-9 0,-5-2-8 15,3 0 2-15,0 1-7 16,-1 0-1-16,-2 1 1 16,1 0-1-16,-2 2 0 15,-2 2-1-15,-2 1 2 16,-1 2-4-16,-1 1 6 16,2-2-4-16,-2 4 1 15,4 0 0-15,0 0-1 16,-1 2 1-16,2 1 1 15,1 1-1-15,4 0 1 16,-3 1 1-16,3 0-2 16,2-1 4-16,-1 0-3 15,2-2-1-15,0 3 6 16,0-2 0-16,2 0-4 0,-1-1 2 16,1-1 2-16,2 0 1 15,-1 0-4-15,3-2 0 16,0-1 5-16,0-2-1 15,6 1 3-15,-3-3-2 16,0 0-2-16,1 0 2 16,-1-1-1-16,5 0-4 15,-1-2 4-15,-4-1-4 16,3 0 2-16,1-1 0 16,-4 0 3-16,0-3 2 15,1 1 1-15,0-1-4 16,-3-1-3-16,4-3-1 15,-1 0 3-15,-1-1-2 0,1 0-2 16,-1-1-1 0,-1-2 1-16,-2 2 2 0,-1 0-2 15,0-2-1-15,-2 3 0 16,0-2 2-16,-3 2-2 16,2 0-1-16,-2 1 1 15,4-1 2-15,-4 1-3 16,-4-2 2-16,4 1-1 15,-2 3 3-15,-1-2-3 16,-2 0-1-16,-2 4-2 16,0-1-2-16,-2 0-1 15,-2 3 2-15,-2-1-6 0,-1 2-2 16,0 1-5-16,-2 3 0 16,0 0-21-16,1 2-11 15,2 1-36-15,2 4-41 16,1 3-73-16,1 2-102 15</inkml:trace>
  <inkml:trace contextRef="#ctx0" brushRef="#br0" timeOffset="141095.49">5819 1884 625 0,'4'-6'70'0,"-2"0"-13"16,-2 1-28-16,0 5-22 15,-2-3-7-15,2 3 0 16,0 0 5-16,0 0-2 16,0 3 0-16,0-3 5 15,0 0 5-15,0 2 8 0,0 0 22 16,2-1-22-16,0 2 17 16,-1 2-13-16,2-1 10 15,-1 4-9-15,2 1-12 16,0 0-3-16,1 1-6 15,1 3 3-15,0 0 2 16,1 0-1-16,-1 1 0 16,0 2 0-16,-3 0 2 15,2-1 0-15,-2 2-1 16,1 0-6-16,0 1-1 16,-1-1 0-16,1 3-1 15,0 0 2-15,-1 0 0 16,0-2-3-16,2 2 1 0,-4-3 1 15,2-3-2 1,-1 0 3-16,-2-2-2 0,2-4 0 16,0-1-2-16,-1-2 0 15,1-3 1-15,-2 1 1 16,0-3 2-16,0-1-2 16,0 1 2-16,0 0-1 15,1-2-3-15,-1 2-2 16,0-2-40-16,2 2-28 15,-2-1-163-15</inkml:trace>
  <inkml:trace contextRef="#ctx0" brushRef="#br0" timeOffset="145583.25">7773 4243 251 0,'-3'-2'56'0,"2"-1"-56"16,1 3-2-16,-2-3-2 16,2 2-3-16,0 0-24 15,2 0 0-15,-2-1 21 16,1 2-23-16</inkml:trace>
  <inkml:trace contextRef="#ctx0" brushRef="#br0" timeOffset="146146.57">7730 4442 145 0,'17'21'33'16,"3"-3"-29"-16,1-2 1 0,6-2 9 15,1-2-6 1,5-2 2-16,1-5 19 0,4-1-25 15,0 0-4-15,-2 0 0 16,1-4 0-16,-4 3-1 16,0-6 1-16,-2-1-19 15,1-1-79-15</inkml:trace>
  <inkml:trace contextRef="#ctx0" brushRef="#br0" timeOffset="166181.06">13532 2796 427 0,'-3'-5'66'0,"0"0"-35"16,0 0 5-16,0 1 21 15,1 1-18-15,1-2-11 16,-1 2 12-16,1 0-8 16,1 0-21-16,-2-2 23 15,2 2 0-15,-1 0 9 16,1 0 22-16,-3-1-27 15,3 2 3-15,-1 0-4 0,-1-1-22 16,2 1 3-16,-2 2-7 16,2-1-5-16,0 1 3 15,2 0-6-15,-2 0-1 16,0-2 0-16,2 2-2 16,-1-1 0-16,3-1 0 15,4-1 3-15,2 0-2 16,7-2-1-16,1-1 0 15,4 0 0-15,5-1 0 16,0 1 1-16,1 0-1 16,5-2 0-16,1 4 1 15,4-4-1-15,2 0 0 0,3-1-1 16,0 1-1-16,2-1 2 16,1 1 0-16,0 2 0 15,-1-4 0-15,3 4-1 16,1-2 1-16,-2 0 0 15,5-1-2-15,0 1 4 16,-1-1-3-16,-1-3 2 16,1 0-2-16,0 0 2 15,-1-1-3-15,2-1 4 16,-2 2-2-16,2-3 0 16,-4 1-2-16,0 1 1 15,-2 1 0-15,-3 1 1 16,-2 1 0-16,0 0-1 0,-1 0 0 15,1 3 0 1,2-3-1-16,-2 1 1 0,6-2 1 16,2 0-1-16,3 0-3 15,3-2 4-15,4 1-1 16,5-2 1-16,1 0 0 16,3 0-2-16,-5 2 2 15,3-1-2-15,-6 2 2 16,-3-1 0-16,-2 2 0 15,-1 1 1-15,-2 0 0 16,-4 1 0-16,1 1-1 16,-6 1 0-16,3 0 1 15,-1 1-1-15,1 1 0 16,4-2-1-16,2 1 0 0,3 0 1 16,0 3 0-16,2 0-2 15,-5 0 2-15,3 2 0 16,0-1-1-16,-2 1 1 15,3 1 0-15,-5-1 0 16,0 0 0-16,-2 2 0 16,-3-1 1-16,0 2-2 15,-1 0 2-15,1 1-2 16,1-1 2-16,0 1 0 16,3-1 0-16,-3 2 0 15,0 0-1-15,-2 0 0 16,-2 0 1-16,-2 2-2 15,-2-2 1-15,0 2 0 0,0 0 0 16,1 0-3-16,-1 1 3 16,2 0 0-16,-2 1 0 15,2-1 0-15,-1 0 0 16,4 2-1-16,1 2 0 16,1-2 1-16,3 3 1 15,1 1-1-15,-2-2 0 16,3 1 0-16,-5 0-1 15,-3-1 1-15,-5 2 0 16,-5-1-1-16,-4-1 1 16,-5 3 0-16,0 2 0 15,-2-2 0-15,-1 3 0 0,0 2-1 16,0 2 1-16,-1 2 0 16,1-4 1-16,3 3-1 15,1-3 0-15,-1-3 0 16,3-1 0-16,-4 0 0 15,1-2 0-15,-1 2 1 16,0-3 0-16,-7-2-1 16,3 0 0-16,-5-1 0 15,2 1 0-15,-4-1 0 16,3 1 0-16,-4 2-2 16,2-1 2-16,-1 3 0 15,2 0 0-15,-1 1 1 16,-1-1-2-16,-1 1 1 0,-1 1 0 15,-3-2 0 1,1 1 0-16,-3-2 0 0,0 2 0 16,-4-2 0-16,-1 1 0 15,-3 0 1-15,0 1-1 16,-2 1 1-16,-3 0 0 16,-2 3 1-16,-5-1-2 15,0 3 2-15,-6-1 1 16,0 0-2-16,2 2 1 15,-5-2 1-15,-1 2-2 16,-1 1 2-16,2-1-3 16,-4 0 4-16,1-1-3 0,-3 3 2 15,0-5-2 1,-3 2-1-16,0-2 5 0,-2 0-5 16,1-2 1-1,-2 2 0-15,0 0-1 0,-3-1 2 16,-2 1 0-16,-4 2-2 15,-6 1 3-15,-1-2 0 16,-2 0-2-16,-5 0 3 16,5-7-1-16,-1 1 0 15,3-2 1-15,2-4 0 16,0 3-2-16,4-3 1 16,-1 1-3-16,-2-2 0 15,-1 2 0-15,0-1 0 16,-4 0 1-16,2 1-1 15,-2 0 0-15,-1 1 0 0,0-2 0 16,4 0 1-16,-1 0 1 16,1-1-4-16,2-1 4 15,0-2-2-15,-2-2 1 16,-1 0-1-16,-7 1 1 16,-2-2-1-16,-3 3 0 15,-4-5 1-15,1 0-1 16,-2 0 0-16,5 0 0 15,-2-5 0-15,1 3-3 16,4-2 3-16,1-2 1 16,0 2-1-16,1 0-4 15,-6 1 3-15,-5 0-3 0,-6 0-3 16,-6 3 4-16,-3-4 0 16,-1 0 3-16,1 0-3 15,8 0 0-15,3-2 3 16,8-1 3-16,5 2-2 15,5-5-1-15,2 4-2 16,1-2 2-16,1-3-1 16,4 1 1-16,1 2-3 15,2-2 3-15,0 2 0 16,-1 1-1-16,0 0-3 16,1 1 2-16,-1-2 1 15,1 4 0-15,2-2 0 16,1-1 1-16,5 0 0 15,1 2 0-15,3-2 0 16,5 0 0-16,1 1 0 0,3 1 0 16,0-2-3-16,2-2 0 15,-2 3-1-15,3-3-1 16,-3-1 3-16,0 1 0 16,-1 1 2-16,0-1 0 15,1-1 0-15,1 3 0 16,0-1 0-16,2 0 0 15,6 0-1-15,-3 2 1 16,4 0 0-16,-2-2-1 16,4 3 0-16,0-1 0 0,-1-3 0 15,1 0 1 1,-1 1-1-16,0-1 0 0,-1-1 0 16,0 1 1-16,1-1-1 15,-2-1 1-15,-2 1 0 16,4-3-1-16,-5 1 0 15,2 0 1-15,-1 1 0 16,2 0 0-16,-1-1 0 16,4 0 0-16,0 1 0 15,0 1-2-15,2 0 2 16,1-2-1-16,-2-1 0 16,2 1 0-16,0-1-1 15,-2 0 2-15,3 1 0 16,-3 0 0-16,3 2 0 15,0-1 0-15,1 0-1 0,-1 0 1 16,3-1 0-16,-2 1 0 16,3-2 0-16,-1 0 0 15,2-2 0-15,-1-2 0 16,1 2 0-16,-1-2-1 16,2-1 1-16,-1 0 0 15,3-1-1-15,-1 2 1 16,1-3-1-16,1 0 0 15,1-1 1-15,-1 0 0 16,2 2 0-16,1-2 0 16,1 5-1-16,-1-1 1 15,2 3 0-15,-1-2-1 0,7 2 0 16,-5-2-2 0,4 2 1-16,2-1-1 0,-2 1 3 15,2-1-1-15,2 1 1 16,-1 0-1-16,5 1 0 15,0-2 0-15,2 1-1 16,6 2 1-16,3-5 1 16,1 2-1-16,5-2 0 15,5 0 0-15,4-1-1 16,6 1-15-16,7 1-73 16,8 4-90-16,6 0-200 15</inkml:trace>
  <inkml:trace contextRef="#ctx0" brushRef="#br0" timeOffset="204770.44">8017 4178 348 0,'5'-8'65'16,"-1"-2"-20"-16,-1 1-39 16,0 1-3-16,-1 2 1 0,3-2-4 15,-3 3-1-15,4-1-4 16,-1 5-18-16,1-6 19 15,0 4 3-15,-2-1-1 16,1 1 1-16,0-1-18 16,-1 0-24-16,5-1 4 15,0-4-32-15</inkml:trace>
  <inkml:trace contextRef="#ctx0" brushRef="#br0" timeOffset="205265.51">8144 4032 148 0,'5'-7'71'0,"-4"2"20"16,1-2-76-16,1 2-6 15,0-3 11-15,-2 1-8 16,4-2-6-16,0 1 11 0,0-1 5 16,1 1 21-16,0-1 13 15,2 0 15-15,0-2 5 16,-2 1 21-16,-2-1 8 16,0 5 28-16,-3 0-60 15,-1 4-41-15,-1 2-5 16,-3 0-13-16,3 1-7 15,-2-1-2-15,-2 6 0 16,-4 5 7-16,-6 10 7 16,-8 12 0-16,-8 10-2 15,-3 9-9-15,-5 3 4 16,3 1-6-16,-3-3 3 0,2 1-7 16,3-2-1-1,1-3 0-15,1 1 0 0,4-6 0 16,1-2 3-16,5-6-4 15,5-3 1-15,0-6 0 16,6-8-1-16,1-2 0 16,1-6-1-16,4-3 1 15,1 0 0-15,2-4-1 16,1-2 0-16,-1-2-7 16,1 0-1-16,2 0 1 15,-1 0-7-15,0 0-3 16,0 0 2-16,2 0-8 15,-2 0 2-15,1-2-15 0,-1-2-50 16,5-6-96 0,-2-5 37-16,4-9 37 0,5-7-127 15</inkml:trace>
  <inkml:trace contextRef="#ctx0" brushRef="#br0" timeOffset="205810.93">7688 4127 587 0,'-16'-15'37'15,"-1"-1"37"-15,1 1 17 16,1 2 1-16,0 2-14 16,6 4-6-16,3 2-42 0,1 2-22 15,4 3-7-15,1 0-1 16,0 0-3-16,0 0-3 15,0 3-2-15,6 0 8 16,0 6 6-16,10 2 12 16,7 6 2-16,5 3-8 15,5 1-2-15,4 2 1 16,2 1-2-16,-4-1-3 16,3 2-1-16,-1 0-2 15,-2 0 5-15,5 3 8 16,-3-2-11-16,-1 1 11 15,3-1-12-15,-1 1 3 16,-2-1-1-16,-3-3-5 0,-2 1 3 16,-2-4-2-16,-6 0 0 15,-4-2-1-15,-2-4-1 16,-6-2 0-16,-2-4 0 16,-5-5 0-16,-1-2 0 15,-3 1 2-15,0-2 1 16,0 0-2-16,2 0 1 15,-4 0 0-15,2-2 1 16,0 2 0-16,0-1 0 16,0 1-1-16,2-1-1 15,-2 1 1-15,0 0-2 16,0-2-40-16,0-8-37 0,1 0-13 16,1-2-70-1,0-3-70-15</inkml:trace>
  <inkml:trace contextRef="#ctx0" brushRef="#br0" timeOffset="209366.81">5567 3745 506 0,'-5'-6'72'0,"-2"1"-25"15,1-2 5-15,-1 4 16 16,5-1-42-16,-1 0 16 16,1 1 2-16,1 0-1 15,-1 1-3-15,2 2 0 16,0-1-9-16,-1 1 0 15,1 0-9-15,0 0-5 16,0 0-4-16,0 0-4 0,-2 0-5 16,2 0-4-1,0 1 3-15,-1-1-3 0,1 0-1 16,0 2-5-16,0-2 6 16,0 3-2-16,1 0 2 15,2 1 0-15,2 1 0 16,0 4 0-16,7-1 1 15,-2 2-1-15,-2-2 0 16,2 3 0-16,2-3 2 16,-4 1 0-16,2-3-2 15,1 2 1-15,0 1 2 16,0-3 0-16,0 5-3 16,-2-2 0-16,2 0 0 0,1 1 1 15,-3 0 0-15,-2-3 0 16,2 2 2-1,0 1-3-15,-3-2 1 0,0-2 1 16,3 4-1-16,-3-2-1 16,0 1 1-16,1-1 0 15,2 1 2-15,-1-1-3 16,-1-2 0-16,-1 1 2 16,3 0-1-16,-3-4 2 15,0 5-3-15,3-2 2 16,0-2-2-16,-2 1 4 15,2 3-4-15,-1-3 1 0,-1 1-1 16,2 1 0 0,-1-2 2-16,-1 2-2 0,0-2 0 15,-1 0 0-15,2 0 1 16,-2 0-1-16,3 0 0 16,0-1 1-16,0 0 0 15,0 2-1-15,4-2 0 16,-2 2 1-16,2-1 1 15,-3-1-1-15,1 2-1 16,1-2 1-16,-2 0 0 16,1-1 1-16,-1 1-1 15,2-2 1-15,0 1 1 16,1-2-2-16,1 1 2 16,-1-1-2-16,1 1 0 0,-1 0 0 15,0-2-1-15,-2 3 2 16,1-3-2-16,-3 0 0 15,4 1 1-15,-2-1 2 16,1 2-1-16,1-1-2 16,4-1 0-16,0 2 0 15,3-2 4-15,-1 0-3 16,2-2 0-16,1 1-1 16,-2-1 0-16,-1 1 0 15,-1 1 0-15,-3-3-1 16,0 3 1-16,-2 0 1 15,-2-2 0-15,5 2-1 16,-2-2 0-16,2 1 2 16,5-2 0-16,-4 0-1 15,5-2-1-15,1 0 1 0,0-1 0 16,-1 1-1-16,2-1 0 16,-3 2 1-16,-1-1-1 15,-1-1 0-15,-1 0 0 16,1 1 1-16,1-1-1 15,1-1 0-15,-2 1 0 16,3-3 1-16,-2 2 0 16,2 0-1-16,-1 0 1 15,-2 0-1-15,1 1 0 16,-3-2-1-16,0 1 1 0,1 1 1 16,-2-3 0-16,1 1-1 15,-1-1 3-15,0-2-3 16,2 3-2-16,-1 0 2 15,-2-1 0-15,0 2 0 16,1 1 0-16,-3-1 0 16,2-1 0-16,-1 3 3 15,2-2-3-15,-1 0-3 16,0 1 3-16,0 0 0 16,-3-1 3-16,1 1-3 15,1 1 0-15,-1-1 0 16,-1 1 0-16,1-2 0 15,-1-1 0-15,2 2 1 0,-1-2-1 16,-2 2-1 0,3 0-2-16,-1 1 6 0,0-1-5 15,-3 1 2-15,4-1 0 16,1-1 0-16,-2 0 3 16,3-1-3-16,1-1 1 15,1 3-1-15,-3-4-1 16,4 0 0-16,0 0 1 15,0-4-1-15,0 3 1 16,2-1 0-16,-3-1-1 16,2 1 1-16,-2-1 1 15,2-1-1-15,1 5-3 16,-2-2 3-16,2 1 0 16,-3 0 2-16,0 0-2 0,-2-1 0 15,1 0 0-15,-3 4 0 16,0-2 0-16,-1 1 0 15,-3 3 0-15,0-2 1 16,2 2-2-16,-4 0 2 16,-1 1-1-16,0 0 1 15,-4 3-1-15,-2-1 0 16,-1 2 0-16,0 0 2 16,0 0-2-16,0 0 0 15,0 0-1-15,0 0 1 16,0-1-18-16,0 1-13 15,0 1-30-15,0-1-47 16,-3 2-184-16,-5 2-236 0</inkml:trace>
  <inkml:trace contextRef="#ctx0" brushRef="#br0" timeOffset="210305.23">6902 3638 667 0,'4'-4'68'15,"-1"-2"32"-15,-5-1-39 16,0 4 8-16,0 0-52 16,2 2-17-16,-1 1-5 15,1 1-2-15,-2 2 7 16,-4 10 16-16,-1 2 3 15,-4 5 7-15,-2 4-1 16,-3-1-7-16,-2 2 1 16,0 0 0-16,-3 0-3 15,-1 1 0-15,1-1-5 16,-3 2-3-16,0-4 2 16,0 2-5-16,3-1-2 0,-1 0-1 15,3-2 2-15,-1 3-2 16,3-2 0-16,1 2-1 15,1-3 0-15,2 1-1 16,0-1 2-16,2-3-2 16,2 1 0-16,0-3 1 15,3-4 0-15,2-1-1 16,2-5 0-16,0-2 0 16,1-1 0-16,1-4 0 15,0 0 0-15,-1 3 1 16,2-6 0-16,-1 3 0 15,1 0 1-15,1 0-2 16,0-3 0-16,1 3 2 0,1-1-1 16,4-1 0-1,3-3 0-15,3 2 0 0,4-2 0 16,-3-1-1-16,4 3 0 16,-4 2-2-16,0 0 2 15,-1 1 1-15,3 1 0 16,1 2-1-16,-1-1 0 15,2 1 0-15,-1 2-1 16,1-1 1-16,-1 2-1 16,2-3-8-16,-3 3-6 15,0-1-5-15,-1 0-28 16,-2-1-4-16,-1 1-60 0,1-1-106 16,-3 1-125-1</inkml:trace>
  <inkml:trace contextRef="#ctx0" brushRef="#br0" timeOffset="211166.65">6787 4338 422 0,'0'-3'146'0,"-3"-2"-96"16,-2 3-1-16,1-1-7 15,1 0 6-15,0 2-35 16,2-1 4-16,1 2 7 16,0 0 10-16,-2-1 24 0,2 1 10 15,0 0-15-15,0 0-18 16,0 0-11-16,-1 0-10 16,1 0-4-16,0 1-6 15,0 1 2-15,-2-2-6 16,1 4 0-16,-2 3 13 15,-2 3 4-15,-2 4-11 16,2 3 9-16,-2 2-9 16,2 0-2-16,1 2 8 15,1 0-6-15,0 1 3 16,0 1 0-16,1 2-5 16,2-5 1-16,-1-1-4 0,1-1 1 15,0-5-2-15,0 3 0 16,0-5 2-16,0 0-2 15,1 0 1-15,-1-4-1 16,0 1 1-16,2-2-1 16,-2-1-9-16,3 2-23 15,-2-3-31-15,2 2-3 16,0-3-147-16,3 0-59 16</inkml:trace>
  <inkml:trace contextRef="#ctx0" brushRef="#br0" timeOffset="-209892.08">6462 6916 245 0,'61'-24'7'15,"-1"5"-5"-15,-2-1-1 0,3 3-1 16,5 2 0-16,-1-1 1 16,5 2 6-16,-4 2 1 15,6-1-7-15,-5 4 2 16,-2 1-3-16,-4 4 1 15,-6 5-1-15,-7 7-37 16</inkml:trace>
  <inkml:trace contextRef="#ctx0" brushRef="#br0" timeOffset="-203457.73">15911 7512 748 0,'-12'2'70'0,"5"-2"-49"0,0-3-9 16,1 2 11-16,5 1-4 15,1-2-15-15,1 2-3 16,-1-1 0-16,2 1 1 16,-2 0-2-16,1 0 2 15,2 1 14-15,1-1 7 16,5 2-1-16,4-2 2 16,6 1-8-16,8 0 1 15,11 1 3-15,9-4-4 16,14 1-5-16,16-4-3 15,16-1-1-15,10-4-4 16,14-2 0-16,5 0 1 16,8-1 4-16,-3-1-4 15,-3 2 5-15,-10 0-8 0,-15 4 2 16,-20 1 1-16,-20 4-4 16,-21 1 1-16,-18 2 38 15,-10 0 15-15,-9-1-26 16,-1 1-14-16,-1 0-6 15,1-1-4-15,0 1-2 16,0 0-2-16,0 0-5 16,1 0-26-16,-1 0-35 15,2 2-21-15,-2 6-11 16,3 3-169-16,-2 3-191 16</inkml:trace>
  <inkml:trace contextRef="#ctx0" brushRef="#br0" timeOffset="-202046.37">22963 7403 496 0,'-7'-3'63'0,"-2"0"-44"0,2 0 23 15,2-1 2-15,0 3 7 16,2-2 9-16,0 0-17 16,2 3-2-16,-3-2 11 15,2 1-2-15,1-1 1 16,-1 1-14-16,1-1-5 15,-2 2-8-15,3-1-11 16,0 1-1-16,0 0-5 16,3 0-6-16,-2 0 3 15,2 0-3-15,7 0 5 16,5-3-2-16,11 1 5 16,11-4 0-16,9-1-3 15,3-2-4-15,8 2 3 0,0 2-3 16,-2 1-1-16,0-2 0 15,0 5 0-15,-5-1-1 16,-3 2 0-16,-3 0 1 16,-4 3-1-16,-4-3 0 15,-4 3 0-15,-2-3 1 16,-2 0 0-16,1-3-2 16,-6 3 1-16,0 0 0 15,-2 0 0-15,-4 0 0 16,-1 0-1-16,-6 3 2 15,1-3-2-15,-7 0 1 16,-1 0-1-16,-3 3 0 0,0-3-1 16,0 0-2-1,0 0-11-15,0 0 0 0,0 0 1 16,-1 1-13-16,-1 0-19 16,-1 4 27-16,-3 2-94 15,-6 2-26-15,-3 4-57 16</inkml:trace>
  <inkml:trace contextRef="#ctx0" brushRef="#br0" timeOffset="-185091.82">23129 7978 887 0,'-8'-11'30'16,"1"-2"50"-16,-2 1-4 16,-1 1-20-16,5 3-33 0,2 4-8 15,1 2-8-15,1 1-1 16,1 1-3-16,0 0 3 15,0 0 0-15,-3 1 3 16,3 2-8-16,-2 8 27 16,-7 3-5-16,2 8-18 15,-2 5-1-15,2 5-3 16,-1 3 0-16,8 1 0 16,1 2 0-16,4 3 0 15,-2-1-2-15,2-2-7 16,-2-3-5-16,1-6-3 15,-1-2-7-15,0-4-8 16,0-5-6-16,-2-2-20 16,2-6-3-16,-1 0-54 15,-1-5-16-15,1-2-21 0,1-2 25 16</inkml:trace>
  <inkml:trace contextRef="#ctx0" brushRef="#br0" timeOffset="-184246">23391 8131 850 0,'-4'-9'48'0,"-4"1"44"16,-2-2-26-16,-4 3-22 15,0 5-24-15,3 9-15 16,-1 3 3-16,-1 7 6 16,1 5-5-16,0 1-1 15,5 0 1-15,4-2-5 16,6-4 1-16,0-2-1 16,3-3 1-16,1-2-1 15,-1-5 1-15,-1-2 1 16,2 0-3-16,3-1 6 15,-1-5-8-15,5-2 2 16,2 0-1-16,-2-4-1 16,3-1-1-16,-5-3 0 0,-2 1-8 15,-2-2-8-15,-5-4 5 16,-2 0-8 0,-2 0 1-16,-3 2 5 0,-4 4-21 15,-2 4-1-15,-2 5-29 16,-4 4 0-16,-1 5 13 15,-1 2-4-15,3 2-30 16,3 1-24-16,4 0-9 16,7-3-138-16</inkml:trace>
  <inkml:trace contextRef="#ctx0" brushRef="#br0" timeOffset="-183864.25">23582 8029 865 0,'0'-7'129'16,"0"-3"-47"-16,-1 1-20 16,-2 5-26-16,3 3-20 15,-2 1-14-15,2 1-2 16,0 0-1-16,0 2-1 15,2 2 2-15,-2 2 0 0,1 7 0 16,2 3 1-16,0 1 0 16,3 3 1-16,-1 1-2 15,1 3 2-15,1-1-2 16,1-1 0-16,0 2 1 16,0-3-1-16,-1-1-1 15,0-2 1-15,-1-2-8 16,-1-3-6-16,-2-1-17 15,-1-3-5-15,2-2-14 16,-1-1-67-16,-1 0 22 16,-1 0-78-16,2-4 5 15</inkml:trace>
  <inkml:trace contextRef="#ctx0" brushRef="#br0" timeOffset="-183329.55">23961 8085 628 0,'0'-4'73'16,"-2"-2"39"-16,-1 1-52 0,-2 0 15 16,-1 4-42-1,0 0-11-15,-3 2-7 0,-5 3 6 16,1 6 1-16,-3 0-8 16,0 6-4-16,2 1 4 15,2 2-6-15,4-3-4 16,4 1-4-16,0 0 1 15,6-1 0-15,3-6 5 16,1 3-6-16,1-2 3 16,2-4 0-16,1-2-2 15,3-4 4-15,0 0-4 16,-1-5 0-16,0-1 0 0,1-2 0 16,-4-5-1-16,-1 0 0 15,-3-3-1-15,-5-2-5 16,-4 0-5-16,0 0-8 15,-4 1 0-15,-1 2-5 16,-3 6-31-16,0 2-5 16,-4 6 9-16,4 3 1 15,-2 7-39-15,1 2-17 16,4 3-21-16,3-1-202 16</inkml:trace>
  <inkml:trace contextRef="#ctx0" brushRef="#br0" timeOffset="-182977.31">24080 8032 850 0,'0'-10'50'15,"-3"1"83"-15,1-1-71 16,-1 1-14-16,0 4-23 15,3 5-22-15,0 0-3 16,-2 0-1-16,4 0-1 16,-4 0-3-16,4 3 5 15,-1 4 0-15,1 5 4 16,-2 3-2-16,3 5 1 16,-3 4-1-16,2 3-2 0,0 0 0 15,1 2 1-15,1-3 0 16,-1 2-1-16,2-4-8 15,1-5-17-15,-1 0-4 16,2-5-9-16,-4-1-40 16,4-3-25-16,-2-2-42 15,1-1-39-15</inkml:trace>
  <inkml:trace contextRef="#ctx0" brushRef="#br0" timeOffset="-182513.81">24312 7737 1062 0,'0'-13'3'0,"-2"4"81"16,1-3-43-16,-3 2-10 16,4 6-19-16,2 4-12 15,0 0 0-15,1 7 2 16,0 5 3-16,1 9 2 0,-1 8-2 16,0 5 6-1,-2 3-6-15,2 2 0 0,-1-1 3 16,1 1-4-16,0 2-1 15,0 2 5-15,0 2-6 16,-1 2-2-16,3 0 2 16,-3 1-2-16,1-2 0 15,-2-8 0-15,1-3 1 16,1-5-1-16,-2-5 1 16,2-7-1-16,0-2-14 15,0-8 1-15,-1-1-6 16,-1-4-15-16,0 0-3 15,-1-3-11-15,3-1-25 16,-1-4-326-16</inkml:trace>
  <inkml:trace contextRef="#ctx0" brushRef="#br0" timeOffset="-181568.55">23129 7760 509 0,'-5'-8'51'0,"-1"1"-18"0,2 2-2 16,-2 0 1-16,3 2-9 15,-2 0 31-15,4 2 4 16,1 0 8-16,0-1-10 15,0 1-5-15,0-1-1 16,0 2-15-16,0 0-22 16,0 2-8-16,-1-1-3 15,1 6 24-15,-2 3 14 16,1 9-20-16,-1 6 1 16,1 9-5-16,2 4-3 15,1 4 2-15,1 7 4 16,4 2-3-16,-3 6-4 0,2 3-4 15,-1 0 8 1,1-1-6-16,-2-2 2 0,1-3-3 16,-5-3 3-16,0 2-3 15,-5-4 2-15,2-2-5 16,0-1-2-16,0-7-3 16,2-3 5-16,1-6-6 15,1-6 1-15,1-7 0 16,-1-6-1-16,1-4 1 15,-2-3 0-15,1-2-1 16,-1 0 0-16,2-2-5 16,-2-2 2-16,4 0-9 15,1-5-26-15,35-35 2 0,-34 35-9 16,-1 0-56 0,2 2-89-16,-3-2-128 0</inkml:trace>
  <inkml:trace contextRef="#ctx0" brushRef="#br0" timeOffset="-180776.2">23361 8973 813 0,'-1'-3'62'15,"-1"-1"71"-15,-1-1-67 16,0 0-31-16,3 3-24 15,2 1-10-15,-1 1 0 16,5-1 1-16,4-1 1 16,6-1-2-16,4 0 2 15,3-2-1-15,2-1 0 0,2 1-1 16,-1-1 0 0,-3 1-1-16,-3 2-1 0,-1 0-21 15,-5 3-49 1,-2 4-73-16,-5 4-73 0,-5 5-89 15</inkml:trace>
  <inkml:trace contextRef="#ctx0" brushRef="#br0" timeOffset="-180539.4">23361 9160 1010 0,'-12'4'54'15,"2"-8"7"-15,4-1-11 0,2-1-35 16,4 5-12-16,7-2-2 16,6-2 1-16,7 2-1 15,5-5-1-15,8 2-5 16,-1-3-10-16,0 2-15 16,-1-1-1-16,-2 2-32 15,-4 0-69-15,1 1-67 16,-3 3-114-16</inkml:trace>
  <inkml:trace contextRef="#ctx0" brushRef="#br0" timeOffset="-179973.55">24138 8833 935 0,'6'-9'21'15,"-3"-4"80"-15,-5 3-48 16,-2 1-7-16,3 5-17 16,-1 3-20-16,2-1-9 15,0 2 5-15,0 0-1 16,-3 3-3-16,-8 3 3 0,0 2 4 15,-8 4 5 1,-1 5-2-16,-5 0-4 0,0 4 1 16,-1 0-2-16,0 2-4 15,-1-1 0-15,2 2 1 16,2 1-3-16,0-2 0 16,6-2 1-16,3-3-3 15,2-5 4-15,4-2-1 16,3-3-1-16,2-4-1 15,1-1 1-15,1-1 0 16,1-2-1-16,1 0 0 16,2 2 1-16,2-1 0 15,5 2 0-15,1 0 3 16,5 0-2-16,5-3-1 16,3 0 0-16,6 0 0 0,-1-2-6 15,3 1-2-15,-4-2-12 16,-1 2 0-16,-4-1-8 15,-6 2 2-15,-2 0-10 16,-6 0-4-16,-3 2-2 16,-3-1-72-16,-1 0-32 15,-2-1-77-15</inkml:trace>
  <inkml:trace contextRef="#ctx0" brushRef="#br0" timeOffset="-179595.49">24086 8954 779 0,'-6'-5'32'0,"0"0"79"15,1-4 1-15,-1 1-49 16,3 1-21-16,1 4-11 16,2 0-19-16,2 3-5 15,-4-1-5-15,2 2-2 16,0 2 0-16,0 5 21 0,-2 4 8 16,0 8-16-16,0 4-12 15,2 5 1-15,0 0 1 16,1-3-2-16,0 5-1 15,3-4-9-15,-1-2-13 16,0-2-19-16,-1-4-15 16,1-2-8-16,-2-1-84 15,1-7-17-15,-2 0-61 16</inkml:trace>
  <inkml:trace contextRef="#ctx0" brushRef="#br0" timeOffset="-178214.69">24361 8844 880 0,'-5'-9'54'0,"-1"-1"76"0,-1 0-49 16,1 2-43-1,4 5-25-15,1 1-13 0,2 2 0 16,1 2-1-16,0 1 1 16,1 4 4-16,4 4 5 15,-1 4-4-15,0 8 4 16,1 3 0-16,-1 3-5 16,0 5-1-16,-1 0-2 15,-1-1-1-15,-2 1 5 16,1-2-5-16,-3-2 0 15,1-5-7-15,-2 0-5 16,1-6-14-16,0-9-19 16,1-1-8-16,-1-4-15 15,0-3-25-15,-1-4 0 16,-1-3-205-16</inkml:trace>
  <inkml:trace contextRef="#ctx0" brushRef="#br0" timeOffset="-177980">24331 9072 551 0,'-8'-7'40'16,"0"2"30"-16,2 1 64 16,1 1-27-16,1 1-48 15,2 0-7-15,2 2-24 16,0 0-6-16,0 0 0 16,2-1-6-16,-2 1-9 15,4-3-4-15,5-2 0 16,10 1-3-16,5-7 0 15,9-2-1-15,4 1-17 16,4-1-21-16,-3 0-58 0,-2 3-2 16,-6 0-111-16,-4 0-99 15</inkml:trace>
  <inkml:trace contextRef="#ctx0" brushRef="#br0" timeOffset="-177690.5">24667 8863 873 0,'0'-6'78'0,"-2"-3"36"0,1 1-46 16,-1-1-9 0,1 6-33-16,1 0-18 0,1 2 2 15,-1 1-1-15,0 0-2 16,0 1-2-16,0 2-5 15,0 4 20-15,-1 6 5 16,-3 8-11-16,3 8-4 16,-1 8-8-16,1 6-1 15,-1 4-1-15,0 7-7 16,-3 10-25-16,-1 4-30 16,-5 7-65-16,-3 3-240 15</inkml:trace>
  <inkml:trace contextRef="#ctx0" brushRef="#br0" timeOffset="-172033.52">11787 9919 249 0,'-2'-4'33'0,"-1"1"15"0,-1 1-25 16,2-1 23-16,1 2 16 16,-2 0-13-16,1-1-20 15,-2 2-1-15,2-1-12 16,-1 1-11-16,-1-2 2 16,-1 2 1-16,1 2-3 15,0-2-3-15,-1 1 2 16,1-1-1-16,0 2 2 15,-1-2 5-15,4 0-5 16,-2 0 0-16,-3 0-5 16,4 0 1-16,-1 0 0 15,-2 0 1-15,2 0 3 0,0 1 1 16,-1-1 5 0,2 0 8-16,-1 0 30 0,2 0-9 15,-2 0-12-15,2 0 6 16,-1 0-10-16,0 0-13 15,1-1 1-15,1 1-1 16,0 1-4-16,0-1-1 16,0 0-1-16,0 0-1 15,-2 0-1-15,2-1-2 16,0 1-1-16,0 0 0 16,0 1-15-16,0-1-67 15,0 2-9-15,0 2 3 16,0 1-21-16,2 0-100 0</inkml:trace>
  <inkml:trace contextRef="#ctx0" brushRef="#br0" timeOffset="-171032.61">11687 9878 416 0,'-3'-2'86'0,"0"1"-31"16,-2-2-9-16,4 0 1 16,-2 2-7-16,0-1 19 15,0 0-19-15,1-1-6 16,-1 1 6-16,-1-1-10 0,1 2 1 16,0-2-10-16,0 2 23 15,1-3-10-15,0 4-21 16,-1-3 4-16,1 3-5 15,2-2 1-15,-3 1-2 16,3-1-5-16,0 1 3 16,-2-2 7-16,1 0-9 15,-1 1 2-15,2-1 0 16,-1 0 4-16,1-3-9 16,0 3-2-16,1-4 0 15,1 3-2-15,1-3 1 16,2 3 1-16,-1-3-1 15,5 1 2-15,1 0 1 16,1 1-2-16,1 1-2 0,1 1 1 16,-1 1-1-16,1 2 1 15,-2 2-1-15,1 1 0 16,-2-1 0-16,1 0 0 16,-2 3-1-16,-2-2 2 15,-2 2-2-15,-1-2 2 16,-2 1-1-16,1 1 1 15,-3 2 0-15,0 3 3 16,-3 3 4-16,-15 39-1 16,10-42-4-16,2-1 0 15,0 2-1-15,0-3 1 0,-5 9-2 16,0-3-1-16,0-1 1 16,1-3-1-16,3-3 1 15,1-1-1-15,4-4 1 16,2 0 0-16,-1-2-1 15,2-2 1-15,1 2-1 16,-2-1-1-16,3 1 1 16,0-1 1-16,3-2 0 15,2 0-1-15,4 0 0 16,1 0 0-16,0 1 0 16,-3 2-1-16,1 2 0 15,-1 1 1-15,-1 2 0 16,0 1 0-16,3 1 0 0,-1 3 0 15,1 4 0-15,-1-2 0 16,-2 2 0-16,-1 0 0 16,1 0 1-16,-7 0-1 15,2-1 0-15,-4 1 0 16,0 0 1-16,-2-2 1 16,0 2 0-16,1-2 2 15,-2 0-1-15,-4-2 4 16,1 3-2-16,-2-2 2 15,-2 1-2-15,-2 0 0 16,-1-3-2-16,-2 2 0 16,0-2-1-16,-3-1 0 0,3-2-1 15,-3-2 1 1,4-2-2-16,0-4 1 0,5 1-1 16,0-5-15-16,1 0-29 15,4-3-26-15,5-4-51 16,4-3-91-16,7-1-136 15</inkml:trace>
  <inkml:trace contextRef="#ctx0" brushRef="#br0" timeOffset="-122115.21">18171 9296 296 0,'-38'-3'17'0,"-1"0"20"16,1-4 4-16,2 3 23 15,5 0-37-15,1 0-21 16,1-1-1-16,6 3-4 16,-1 1 0-16,-2 1 0 15,3-2-1-15,-1 4 0 16,4-2 0-16,2 1-4 0,1-1 3 15,5 2-13-15,-1 1-34 16,2 1-20-16,5-1 21 16,0 2-71-16</inkml:trace>
  <inkml:trace contextRef="#ctx0" brushRef="#br0" timeOffset="-121697.7">17702 9310 168 0,'3'1'335'0,"-3"-1"-262"15,2 0-39-15,-1 0 2 0,-2-1 2 16,1 1-11-16,-2 0-14 16,2 1-5-16,0-1-5 15,0 3-1-15,2 2 75 16,1 2-35-16,0 3-19 16,3 5-9-16,1-1-2 15,2-1 8-15,0 1 0 16,0-1-1-16,1 0-9 15,-3 0 5-15,3 0 3 16,-2-1-4-16,0 1-5 16,0-3-4-16,-2 0 3 15,3-3-2-15,-2 0 4 16,-1-2 2-16,2-4 15 16,1-1 8-16,7-6-5 15,9-8-9-15,14-11-6 0,12-8-2 16,10-12-5-16,8-5-7 15,4-7 1-15,0 1 2 16,-5 2-4-16,-5 4 0 16,-6 11-5-16,-11 8-14 15,-13 10-17-15,-9 10-34 16,-8 5-77-16,-10 9-10 16,-4 7-46-16</inkml:trace>
  <inkml:trace contextRef="#ctx0" brushRef="#br0" timeOffset="-117650.64">11267 12204 296 0,'28'-7'2'16,"-3"1"-3"-16,-1 2 1 16,3-1 0-16,-1 2 4 15,4 1-4-15,2 1 0 16,-1 2-5-16,0 2-21 15,1 4-26-15</inkml:trace>
  <inkml:trace contextRef="#ctx0" brushRef="#br0" timeOffset="-111531.89">20403 12997 344 0,'-23'0'8'0,"2"0"-6"0,-1 0-1 16,0 0 1 0,-1 3 1-16,-1-1 50 0,0-1 9 15,4-1-21-15,3 0 7 16,3 0-16-16,3-1-6 16,3-1-9-16,3 2-3 15,2-3 1-15,0 3 18 16,3-2 11-16,0 2 1 15,0-2-8-15,-1 2-11 16,1 0-11-16,0 0-5 16,1 0 0-16,4-3 12 15,1 0 3-15,3-1 11 0,7-4-10 16,5-2-4-16,3-1-6 16,9-1 5-16,7-3-7 15,6-1-8-15,11-1-3 16,6 3-1-16,7 0 8 15,4 3-7-15,4 3-2 16,-2 2 0-16,3 2-1 16,-1 2 0-16,-3 0 0 15,0 2 2-15,0 0 0 16,-2 0-2-16,-1 1 0 16,-3 2 1-16,-3-2-1 15,-3 3-1-15,-7-1-1 16,-3-1 4-16,-3-2-5 15,0 3 3-15,0-3 0 16,-2 0 0-16,-3 4 0 0,-7-3 2 16,-5 2-1-16,-7 0-1 15,-8-2 1-15,-6 1-1 16,-6-2 17-16,-3 2 5 16,-3-2-7-16,-2 1-15 15,-5 3 0-15,-5 5-37 16,-6 4-120-16,-6 7-271 15</inkml:trace>
  <inkml:trace contextRef="#ctx0" brushRef="#br0" timeOffset="-106279.35">19275 10897 347 0,'4'-6'14'16,"-3"1"-12"-16,-2 1 18 0,1 0-16 15,0-1-2-15,1 3-2 16,1-1 0-16,1 0-5 16,1-1-2-16,1-2-8 15,1 0-1-15,-1-1 4 16,2-5-7-16,-1 1 6 15,0-3 5-15,-4-1 8 16,0 1 6-16,0-1 7 16,-2-2 1-16,-2 0 16 15,2-2-16-15,-2 1 7 0,1 2-18 16,1-1-3 0,0 3 0-16,0 0-5 0,0 2-8 15,1 1-19-15,-1-1-15 16,2 3-16-16,1-1-9 15</inkml:trace>
  <inkml:trace contextRef="#ctx0" brushRef="#br0" timeOffset="-103610.14">19343 10532 205 0,'1'-10'105'15,"-1"0"-19"-15,-1 0-10 16,-2 0-5-16,-4-1-20 16,-1 2-14-16,-1 1 5 15,-2 1-16-15,0 2-6 16,-1 2 12-16,-1 3-17 15,0 0-2-15,-1 4-11 16,0 2 4-16,-2 2-2 0,1 3 6 16,-3 4-2-16,0 4 4 15,0 4 5-15,-1 1 6 16,2 2-10-16,1 0 4 16,3 1-1-16,-2 2-7 15,4-3 1-15,2 4 5 16,-1 1-1-16,3 1 1 15,2 1-5-15,-1 1-2 16,6-1 2-16,-3 0-4 16,3-2 0-16,0 0-1 15,1 0 3-15,1-1-4 16,5 1 1-16,1-1 0 0,4-1-3 16,-2 1 3-1,5-3-1-15,0-2-4 0,1-1 6 16,-1-2-5-16,5 1 4 15,-2-1-1-15,4 0-2 16,0 1 4-16,1-4-3 16,1 0 0-16,1-2 4 15,59 33-5-15,-71-40 5 16,2 0-5-16,-2-2 4 16,1 2-4-16,17 11-1 15,-1-2 5-15,3 2-3 16,-1 0-3-16,1-1 5 15,3 0 0-15,0-2-4 0,1-1 2 16,0-2 2 0,1-1-4-16,-1-3-1 15,-1 0 2-15,0-2-2 16,1-1 0-16,-1-3 2 0,1 1 1 16,4-1-2-16,2-3 1 15,3-1-2-15,0-1 3 16,2 0-3-16,-1-1 0 15,3 1 0-15,-4 0 2 16,5 0-5-16,1 0 4 16,3 1-1-16,1-2 1 15,2-1-1-15,1-3 2 0,1-1-1 16,0-1-1-16,-4 1 1 16,1-3 0-16,-4 1-1 15,-5 1 0-15,-3 2 0 16,-3 0 0-16,-3 0 1 15,1-1 0-15,-3 3 0 16,3-2-1-16,5 2 0 16,0 1 0-16,1 1 0 15,1-2 0-15,-3 2 0 16,-4 0 0-16,-2-1-1 16,-1 1 0-16,-4 0 2 15,-1-2-1-15,0-1 0 16,1 1 0-16,-3-1-2 15,2-2 2-15,0-1 0 16,-1 1 0-16,-3-2 0 0,0 0 0 16,-1 4 0-16,-1-5 0 15,-4 4 1-15,2-2-1 16,-2-1 0-16,2 2 0 16,-1-1 0-16,2-1 0 15,-1 0 0-15,-2 0 0 16,1 2 0-16,-1-2 0 15,2 0 0-15,-1 0 0 16,4 1 0-16,-1-1 0 16,3 1-2-16,-1 0-2 15,2 1 1-15,-2 1 2 16,-1-1-4-16,-2 2 2 16,-1 0 0-16,1-1 0 15,-1 1 2-15,3 1-7 0,0-2 7 16,1 2-5-16,1-1 4 15,-1 2-2-15,0-3-2 16,0 2-4-16,-4-1 4 16,-1 1 0-16,1 1-3 15,-5-1 5-15,-1 0 0 16,1 1 0-16,-1-3 1 16,0 0 0-16,1 0-1 15,0 1 1-15,-2-1-5 16,1 2-1-16,0-2-5 15,0 1 2-15,-1-1 5 0,-1 2 0 16,0 0-2-16,2 0 4 16,-3 0-1-1,5-2 4-15,-1 3 1 16,-1-2-6-16,3 1-11 0,1 0 9 16,-2-1-2-16,-3 0 8 15,1-1 2-15,-1 1 1 16,-1 0 0-16,-2-1 0 15,5-1 0-15,0 0 0 16,2 1 1-16,3-2 1 16,0 1-2-16,-1-1 1 15,0 1-1-15,-2 0 0 0,-4-1 1 16,-1 0 1-16,-3-1 1 16,1-2-2-16,-2 0 1 15,-1-1-2-15,-2-3 2 16,-1 0 7-16,-1-2 13 15,-1 1-18-15,-3-1 4 16,-1-1-1-16,1 0-1 16,-3 0 6-16,0-3 4 15,-3 3-8-15,0-4 6 16,-3 0-6-16,-2 0 5 16,-2-3-7-16,-2 1-2 15,0-3 2-15,-2 0 4 16,0 0 7-16,-1-1-10 15,-3 0-1-15,0 3 3 16,0 0 3-16,-1 2-6 0,-1 3-2 16,-1 0 0-16,-1 2-1 15,0 0 3-15,-1 0-5 16,-4 3 0-16,1 1 0 16,-4-1 1-16,1 1 1 15,0 2 0-15,-3-1-1 16,1 5-1-16,0-3-1 15,-2 3 0-15,-2 1 0 16,1-1 0-16,-1 3 1 16,0 0 1-16,1 0-2 15,-2-3 0-15,3 4-1 16,-1-1 0-16,-1-1 2 16,0 0-1-16,2 2 0 15,-1 2-1-15,1-1 1 0,-1 1 0 16,2 1 0-16,-1 0-3 15,1-2 4-15,-3 2-2 16,2-3 1-16,-5 0 0 16,-2-1 2-16,-3 0-2 15,-6-2 2-15,-4-1-1 16,-3-1-2-16,0-2 1 16,-2 1 0-16,-1-3 3 15,0 0-3-15,-1-1 0 16,1 0 1-16,2 2 0 15,-1 1 0-15,1-1-1 16,-2 4 0-16,2-3 1 16,-1 4-2-16,3 0 2 0,4 1-4 15,1 2 3 1,4 3-1-16,2-3 1 0,-1 2 0 16,-1-2 0-16,-1 1 0 15,0-1 0-15,-1 1 2 16,0-1-1-16,0 0-1 15,4-1 1-15,-1 2-1 16,0-1 2-16,2 3-1 16,0-4 1-16,2 4-1 15,1-1-1-15,0 1 0 0,2 1 3 16,1 1-3 0,-3 0 1-16,1 1 0 0,-1-1-1 15,-3 0 0-15,-1 1 0 16,1 2 0-16,-3-3-2 15,4 1 4-15,-1 0-4 16,7 1 2-16,0 1 0 16,2 2 1-16,0 0-1 15,4 1 1-15,-2-1-2 16,2 0 1-16,2 2 0 16,0-1 0-16,1 2 0 15,0-3 2-15,2 2-1 16,0-1-2-16,-1 1 1 15,2-1 0-15,-1-1 0 16,0 2 1-16,-2-4-2 0,3 1 1 16,0-1 0-16,0 2 0 15,-1 0 3-15,-1-1-2 16,3 5-1-16,0-2 0 16,1 1 1-16,1 0-1 15,3 1 1-15,0 0-1 16,0 0 1-16,3 2 0 15,-1-1-1-15,1 0 2 16,0-2-2-16,2-1 3 16,-2 2 2-16,0-2 1 15,-1 0-3-15,-2-1 1 16,1-1-3-16,0-1 3 0,3-1-3 16,5-3 4-16,3-1-5 15,3-1 2-15,1 0-1 16,4 0-1-16,-4 0-2 15,0 3-20-15,-3 1-16 16,1 6-21-16,-4 5-31 16,0 7-90-16,5 7-69 15</inkml:trace>
  <inkml:trace contextRef="#ctx0" brushRef="#br0" timeOffset="-101712.84">17562 12805 635 0,'-10'-1'16'15,"-5"-3"-16"-15,1 0 3 16,-2-2 13-16,5 5 3 16,4-1 5-16,3 2-24 15,2 0-4-15,2 0-2 16,-1 0 5-16,1 0 1 16,0 2 1-16,0-2 5 15,0 0 4-15,0 0-1 16,0 0-4-16,3 2 12 15,1 3 30-15,6 3-30 16,6 2 2-16,7 4-4 16,7 2-4-16,5-1-7 0,6 4 0 15,3 0-3-15,2 2 1 16,-3 0 2-16,4 3 1 16,3-1-4-16,1 0 5 15,1 2 2-15,0-1-2 16,3 0-3-16,-1-2 6 15,0-3 1-15,1 0 2 16,-1-4 4-16,1-3 0 16,3 1 0-16,3-2-4 15,2 0-5-15,4-2-1 0,2 0-6 16,2 1 0 0,-1-1 0-16,0 4 0 0,-7-4 1 15,-4-1-1-15,-1-2 1 16,1-3 0-16,5-5-1 15,3-3 0-15,4-4 4 16,7-1-3-16,-6-3 0 16,1 6 1-16,-6-1-1 15,-7 4-1-15,-9 3 0 16,-4 2 0-16,-5 0 0 16,0 1 1-16,-2-2 2 15,5-2-2-15,4-3-1 16,3-3 0-16,6-1 0 15,2-4 2-15,-2 1 0 16,2-2 0-16,-6 2 2 0,-4 4-4 16,-5 0 2-16,-2 3-3 15,-5 1 1-15,1 0 0 16,0 1 3-16,0-3-2 16,2 0-1-16,2-1 5 15,0-3-5-15,3 2 4 16,-2-1-2-16,2-1 4 15,-1 2-2-15,1 0-3 16,0 1-1-16,0-1 2 16,-1 3-1-16,0 2 0 15,-3-1-2-15,0 1 2 16,1-1-1-16,0-1 0 0,3 0 0 16,-4 0 0-16,-2 0-3 15,-1-1 0-15,-5 0 3 16,-1-1-2-16,-3 0 1 15,0-1 2-15,-2-2-3 16,2-2 4-16,0-2-2 16,-1 0 0-16,0 0-2 15,1 0 2-15,-4 0 0 16,0 2 0-16,-1-1 0 16,4 0 0-16,-2 1 0 15,5-3 0-15,-4 1 0 16,2-2 0-16,-1-3 0 15,1-1 0-15,-4 2 1 0,3 0-1 16,-2 1 0-16,-1 1 0 16,-4 2 0-16,0-1 2 15,-1 2-2-15,-2-3-2 16,1 2 2-16,3-1 0 16,-2 1 1-16,2-1-1 15,0 3 0-15,0-2 0 16,-1 4-1-16,1 0 1 15,-1 0 3-15,0 1-3 16,-1 2 0-16,2-3-1 16,0 0 1-16,-2 2 0 15,2-3 0-15,1 0 0 16,1 0 0-16,2-2 0 16,-1 1 0-16,0 1-2 0,-5-1 2 15,3 4 0-15,-2 1-1 16,-1 0 0-16,1 2-4 15,-1 2-8-15,0-1-32 16,-1 1 2-16,0 1 23 16,-1 1-11-16,-2 0-44 15,-1-2-84-15,-2 3 56 16,-3 3-128-16</inkml:trace>
  <inkml:trace contextRef="#ctx0" brushRef="#br0" timeOffset="-100564.56">17012 12455 350 0,'4'0'1'16,"1"0"-1"-16,-1 0-5 15,3 0 5-15,1 3-3 16,4 0-26-16,3 1-15 16,0 1-5-16,0 2 16 15</inkml:trace>
  <inkml:trace contextRef="#ctx0" brushRef="#br0" timeOffset="-98269.74">17129 12126 557 0,'0'-6'31'15,"-1"0"12"-15,-1-1 10 16,-3 2 25-16,3 1-21 16,2 2-16-16,-2-2-8 15,1 0-7-15,1 1 50 16,-1-2-41-16,-1 1 1 16,-1 0-11-16,0-2-3 15,0 1 6-15,-1-1-10 16,-1-1 0-16,0 1-2 15,0 1-7-15,-1-3-3 16,0 1-1-16,-2-1 0 0,0 2-2 16,-2-1-2-1,0 0 1-15,-1 0-2 0,0 0 1 16,-5 0 1-16,-1 0 1 16,-4 1-1-16,-4-1 0 15,2 1 1-15,-4 2 0 16,-3 1-3-16,0 0 0 15,-1 2 1-15,-2 0-1 16,-1 2 1-16,1-1-1 16,1 3 1-16,1-2 1 15,1 1-2-15,0-1 1 16,-1 3 0-16,-1-1 1 0,-2 0-3 16,0 3 1-1,-2 1-1-15,-4 0 1 0,2 0 0 16,1 2 0-16,-2 0-1 15,2 0 2-15,5-1-1 16,-3 2 0-16,1-4 0 16,2 2-1-16,-1 1 2 15,2 2-2-15,-3-2 1 16,4 2 0-16,1-2 2 16,0 1-1-16,2 2-2 15,0-2 1-15,4 1 0 16,0 1 0-16,2 3 2 15,0-1-2-15,4 1-4 0,0 2 4 16,0 3 4-16,-1 0-4 16,2 2-1-16,-2 0 0 15,-1 0 2-15,1 3 1 16,-2-5-1-16,4 3 0 16,-2-4 0-16,3 3-1 15,2-3 0-15,3 1 0 16,3-1 1-16,1 2 0 15,3-1 0-15,2 2 0 16,2 2-1-16,2 3 2 16,0 2-2-16,5 2 2 15,-2 2 2-15,0 1-1 0,1 0-3 16,3 0 6 0,-1-2 0-16,2 0 1 0,1-1-6 15,1 1 1-15,2-3 2 16,2 0 0-16,0-3-2 15,0 0 2-15,2-1 0 16,2 0 0-16,-3 1-3 16,3-2-1-16,-2 0 5 15,-1-2-4-15,2 0-1 16,-3-5 0-16,3 4 1 16,-1-3-1-16,-1-1 0 15,3-1 2-15,1-1-2 16,1-1 0-16,1-1 2 15,0-1-1-15,2 0 3 16,1 0-6-16,-3-3 6 0,-1-1-6 16,0 1 2-1,1-2 0-15,-2 1 5 0,1-2-5 16,2 0 0-16,1-1 0 16,0-2 3-16,3 0-2 15,-1 0 3-15,-1 0-4 16,1-1 0-16,-2 1 0 15,1-3 0-15,-2 0 0 16,2 0 1-16,-2-3 2 16,3 3-3-16,1-2-1 0,-1-1 0 15,-2 0 2 1,4-1 0-16,-2 2 0 0,-3-1-2 16,2-2 2-1,-3-1 0-15,1 1-1 0,-2-3 0 16,1 0 1-16,-1-1 0 15,3 1 0-15,-4-1-1 16,-1 0 0-16,0-1 0 16,-1 0 0-16,-1-2 0 15,0 2 0-15,0-1 1 16,-1-2-1-16,0 1 1 16,0-1 0-16,-2 4 0 15,-2-3-1-15,1 4 0 16,-3-1-1-16,1 0 1 15,-1-1 2-15,-2 0-1 0,4-2-1 16,-4 1 0-16,4-2 1 16,-2-1 0-16,0-1-1 15,1 1 0-15,-1-2 0 16,1-1 0-16,-2 2 0 16,1 0 1-16,0-2-1 15,-2 2 0-15,-1-2 1 16,1 0-1-16,0 0 0 15,-3-1 2-15,2-2-1 16,-2 3-1-16,-1-2 0 16,-1 1 1-16,-2-1-1 15,1 2 0-15,1 0 0 16,-2-2 1-16,-3-1-1 16,1-1 0-16,1-2 0 0,-1 2 1 15,1-1-1-15,-1-2 0 16,0 3 0-16,-1 0 0 15,2 2 0-15,-4 0 0 16,2 1 0-16,0-1 1 16,0 3-2-16,-1-4 2 15,0 2-1-15,-2 1 0 16,1-2 0-16,1 1 0 16,-1 0 0-16,1-2 0 15,-4 0 0-15,1-1 1 16,1 1-1-16,-2 2-2 15,1 2 2-15,-2-1-2 16,-3 2 2-16,2 1 0 0,-3 0-1 16,-1 1 1-16,-4-1 1 15,3 2 0-15,-3-1-1 16,-2 2 0-16,0-1 0 16,0 0 1-16,1 1-1 15,-2 2 1-15,4-3 1 16,-1 1-2-16,0 1 0 15,2 0 3-15,0-2-2 16,-6 3 1-16,3-2-2 16,-1 2 3-16,-3 1-1 15,-2-2 1-15,-1 3-3 16,0-1 3-16,0 4-2 0,-4-3 0 16,-1 3 3-16,1 0-4 15,-1 2 1-15,-2-2-1 16,-1 0 1-16,-2 1-1 15,-2-1-1-15,-1 0 1 16,1-1 0-16,1 0 2 16,-1 1-2-16,4-2-1 15,3 4 1-15,1-2-1 16,2 1 1-16,3 2-5 16,-1 2-4-16,-1 2-12 15,0 4-12-15,1 5-10 16,-3 5-17-16,-1 6-43 15,2 9-97-15,-1 2-143 0</inkml:trace>
  <inkml:trace contextRef="#ctx0" brushRef="#br0" timeOffset="-86182.99">20055 13189 414 0,'22'10'7'16,"0"-1"15"-16,1-2 30 16,2 1-23-16,2 1-16 15,1-1-10-15,-1 3-2 16,0-4-1-16,-3 3-3 16,0 0-30-16,0 0-64 0,-2-1-196 15</inkml:trace>
  <inkml:trace contextRef="#ctx0" brushRef="#br0" timeOffset="-73046.27">4304 13754 138 0,'1'-6'506'0,"1"2"-471"16,-2 0-25-16,0 2 2 15,0 1-9-15,0 1-2 16,3-2 2-16,-1 2 19 16,-2 0 12-16,2 0 9 15,-4-2-3-15,2 2 5 16,0-3 19-16,-2 3 6 15,2-1-35-15,-3 1-22 16,1 0 18-16,-1 0-4 16,0-2-18-16,0 2 14 15,-3 0-12-15,3 0 2 0,-2 0-3 16,-2 0-2-16,1 2 3 16,-1-1-5-16,-1-1 3 15,-4 3 2-15,0-1 2 16,-2 1-2-16,0 0 4 15,-2 0-5-15,-1 0-5 16,-2 0-1-16,4 1 2 16,-1 1-4-16,2 0 1 15,-1-1-1-15,3 2-2 16,-1 0 0-16,1 3 0 16,0 1 1-16,-1 1-1 15,-1 1 0-15,2 2 0 16,2-1 2-16,-1 1-2 15,1-2 1-15,1 4-1 0,-2-1 0 16,0 1 0-16,0 0 1 16,2 1-1-16,-1-4 0 15,1 1 0-15,1 2 1 16,-5-2-1-16,7-1 0 16,-3 1 0-16,-1-3 0 15,4-2 1-15,-2 3-1 16,-1-4 0-16,2 3-1 15,-1-3 1-15,2 1 0 16,-1-1 0-16,2 0 0 16,-5 3 0-16,4-3 0 0,3-1 0 15,-3 0 0 1,0 2-1-16,-1-1 1 0,-1 1 0 16,-1-1 3-16,-1 2-3 15,1-1 1-15,1-2-1 16,2 2-1-16,0-2 0 15,1-1 1-15,0-1 1 16,-1 1 0-16,4 0-2 16,-1-3 2-16,2 2-1 15,-2 2 0-15,-2-2 0 16,1 3 0-16,1-1 0 16,-1 0 0-16,1-2 0 15,1 1 0-15,1-1 1 0,-2-2-2 16,3 1 1-1,0 1 0-15,-5 3 0 0,5 0-1 16,0 1 1-16,-3-1 3 16,3-2-3-16,0-1 0 15,0 2-4-15,0 0 4 16,3 1-1-16,-3 1 1 16,0-1 1-16,5 0 1 15,-5-2-4-15,4 2 2 16,-2-1 0-16,1 3 1 15,3 0-1-15,1-1 1 16,0 4-1-16,4-2 0 16,1 4 0-16,0-3 0 15,0 0-2-15,1-1 2 0,-2-1 0 16,2-2 0-16,-3 1 0 16,1-3-2-16,-1 2 2 15,-1-2 0-15,0 0 0 16,-1 0 0-16,5 2 2 15,-1-3-1-15,1 1-1 16,-2 2 0-16,5-1 0 16,-4 2 1-16,0-3 0 15,3 3-1-15,-3-4 1 16,3 1-1-16,-3-2 0 16,0 0 0-16,-2 2 0 15,-1-3 0-15,1 1 0 16,-3 0 0-16,6 1 0 0,-1-1 1 15,0 1-1-15,0-1 0 16,1 2 0-16,1-4 2 16,-1 4-2-16,1-1 0 15,-1-1-1-15,0 2 1 16,1 0 0-16,-2-1 2 16,0 1-2-16,1 0 0 15,-2-3 0-15,3 2 1 16,-3 0-2-16,-1-3 1 15,2 3 0-15,0-2 0 16,-3-1 2-16,1 0-3 16,-2 1 1-16,1-2 0 0,-1 0 0 15,0 1 2-15,0-2-2 16,-1 0 0-16,1 0 0 16,1 0 0-16,-2 0 2 15,1-2-2-15,0 0 2 16,0-1-1-16,3 0 0 15,-1-1-1-15,2 1 0 16,-2-1 1-16,2 1-1 16,0-2 0-16,-1 3 1 15,0-1-1-15,-3 0 0 16,3 0 0-16,-3-3 0 16,0 2 0-16,1-2 1 15,-3 2 0-15,4-4-1 16,-2 1 0-16,2-2 1 15,0 0-1-15,-2-2 0 0,4 0 0 16,0 0 1-16,-4-2-1 16,2 2-1-16,0 0-1 15,-2-2 2-15,-2 2 0 16,0-2 0-16,0 1-1 16,-1 0 1-16,0 0 0 15,1 0 3-15,-3-2-2 16,0 0-1-16,3-2-1 15,-3 2 0-15,1-1-1 16,1 0 0-16,-2-1 1 0,-2 0 1 16,0-1 1-1,1 1-1-15,-2-2 0 0,0 2 1 16,-3-1-2-16,2-2 2 16,-2 2-1-16,-2-2 0 15,0 2 0-15,-1 0 0 16,1 0 0-16,-1-2 1 15,0 2-1-15,-3 2 1 16,2 0-2-16,-1-1 1 16,-5 0 0-16,4 0 0 15,-3 1 3-15,-3-1-2 16,-2 1 2-16,0 0-1 16,0-1-1-16,-2-1 0 15,-2 0-1-15,2-1 0 16,-1-2-1-16,1 2 4 0,2-1-3 15,0 0 0-15,3 3 3 16,-1 4-3-16,6 1 26 16,-1 0-20-16,-2 3-4 15,3-1 3-15,0 3-5 16,-4-2 0-16,-1 1 0 16,1 2 1-16,2 1 0 15,-5-1 1-15,5 4-2 16,-1-1 0-16,-1 4 0 15,1-1 1-15,-4 4-1 16,4 3 0-16,-9 0-5 16,4 3-1-16,-3 1-6 0,4 2-4 15,0 2-8-15,3 1-4 16,-2 1-5-16,5 3-24 16,3 4-26-16,3 1-36 15,5-1-103-15,8-1-74 16</inkml:trace>
  <inkml:trace contextRef="#ctx0" brushRef="#br0" timeOffset="-68846.81">4679 14115 577 0,'-4'0'62'0,"3"-2"-30"16,-2 1 15-16,-2-1-19 15,5 1-15-15,0 1 10 16,0 0 15-16,0 0-3 16,0-1 4-16,0 1 14 15,0-1-9-15,0 1-14 16,0 0-10-16,0 0-5 15,0 0-7-15,0 0-1 0,0-2-4 16,2 0 0-16,1-3-1 16,0 0 4-16,2-4 0 15,0 1 0-15,-1 1 2 16,1-3 1-16,-1 2-3 16,1 0-1-16,-2-2 1 15,4 0-5-15,0-1 3 16,1 0-4-16,-2 1 1 15,0 0 0-15,3-1-1 16,-3 1 1-16,3-2 0 0,-3 5-1 16,1-3 1-1,-1 5 0-15,0-2 1 0,-1 2-2 16,2-3-1 0,2-1 1-16,-1-2 2 0,1 1-2 15,1 0 1-15,-1-1-1 16,-3 3 0-16,3 0 0 15,0-2 0-15,0 0 0 16,0-1 0-16,1 2 0 16,2 1 2-16,-3 0-3 15,3 1 1-15,-3 0 0 16,4 0-1-16,-2 0 2 16,1 2-1-16,1-2 1 0,-1 1-1 15,0-1 0 1,-2 1 1-16,1 0-1 0,1-2 0 15,-2-1 0 1,1 1-1-16,-1-1 2 0,2 0-1 16,-3 1 0-16,1 0-1 15,-1 2 1-15,-5-1 0 16,6 2-3-16,-1 1 3 16,-3 0 0-16,1-3 3 15,1 2-3-15,2-1 0 16,2 0 0-16,1-2-1 15,-1 0 1-15,1-1 0 16,3 0 0-16,-2-2 2 16,3-2-3-16,-2-1 1 0,1 3-1 15,-3 0 1 1,3 4 1-16,-6-3-1 0,2 3 0 16,-6 0 0-16,6-1 1 15,1-4-1-15,2 0-1 16,2-2 1-16,2-5 0 15,4 0 0-15,0-2 0 16,2 0-1-16,-2-3 2 16,3 2 0-16,-5 1 0 15,1 3-1-15,-4 0 0 16,1 2-3-16,3-1 4 16,-4 2-2-16,2-1 1 15,0-1 0-15,0 2 1 16,-1 1 1-16,-2-1-2 15,2 3-2-15,-4 2 2 0,-5 0 1 16,1 2-1-16,-2 2-1 16,-3 3 1-16,-3-2 1 15,0 1-1-15,1 0 0 16,-1 1 0-16,0-1 0 16,2 0 0-16,-1 0 2 15,4-3-2-15,-5 4-1 16,4-3 1-16,-1 2 0 15,0 0 2-15,-4 1-2 16,2-1 0-16,-1 2 4 0,-2-1 0 16,0 2-4-1,1-1 0-15,0 2 2 0,-2 0 1 16,0 0-2-16,0 0 5 16,0 0-3-16,0 0 3 15,0 0-2-15,0 0-2 16,0 0 1-16,0 0-2 15,0 0 0-15,0 0-1 16,0 0-1-16,0 0-8 16,0 0-43-16,0 5 3 15,0 2-89-15,0 8-143 16</inkml:trace>
  <inkml:trace contextRef="#ctx0" brushRef="#br0" timeOffset="-66799.61">4687 14612 132 0,'0'-5'461'16,"0"-1"-404"-16,-2 1 22 16,1 1-30-16,-1-1-19 15,2 5-16-15,-1-3 0 16,2 2 5-16,-2 0-9 16,2 1 5-16,-1 0 4 15,0 0-2-15,0 0 1 16,0 0 8-16,0 1 8 0,0-1-16 15,0 0-3-15,0 0-3 16,-1 0 0-16,2 0-6 16,-1 0 0-16,0 0-4 15,0 0 1-15,0 1 0 16,0-1-1-16,2 0 9 16,1 3-1-16,-1-1 1 15,5 1-4-15,0 0-3 16,-1 1 2-16,3 1-5 15,-1-1 2-15,-2 0 4 16,1 2 0-16,0-1-2 16,-2 1-1-16,1 1-2 0,2-1 3 15,-1-1-2-15,0 2-1 16,1 1 2-16,-1 1-4 16,2-1 2-16,0 2-2 15,2 0 0-15,0 2 1 16,0-3 1-16,0 1-2 15,-1 0 1-15,-1-1 0 16,-2 0-1-16,1-1 2 16,2 2-2-16,-2-3 1 15,-2 1 0-15,2-2 0 16,-2 1 2-16,2 0-3 16,-2-2 0-16,6 3 0 15,-6-3 2-15,1 2-1 0,1 1-1 16,-1 0 2-1,-1-2-1-15,5 3 0 0,-4-1 1 16,3 0 1-16,-1 0-2 16,-1 0 1-16,4-2-2 15,-5 1 2-15,1 0-1 16,1-1-1-16,-2 2 1 16,4-2 0-16,-4 0 0 15,3 2 1-15,-2 1-1 16,0 0 0-16,2-1 1 15,0 1 0-15,-1 1-1 16,2 0-1-16,-1 0 1 0,0 0 4 16,0-1-3-1,3 2-1-15,-4-2 0 0,-1 0 1 16,3 1 1-16,-3 0-1 16,1 1-1-16,1 0 1 15,-1 1 2-15,2 0-4 16,0 0 1-16,-2-1 2 15,2 0-2-15,1-1-1 16,-2 1 2-16,0 1-2 16,0 1 3-16,3-1-3 15,-1 2 4-15,-2 0-4 16,1-1 1-16,2 1 1 16,-2-2-1-16,1-1-1 15,-1 2 2-15,0-3-1 16,1 2 1-16,-5-2 0 0,4 1-1 15,-5 0-1-15,5-1 3 16,-1 2-1-16,-3-3-2 16,2 2 1-16,0-2 1 15,-4 1 0-15,7 1-1 16,-4-2-1-16,0 2 0 16,-2-2 2-16,0 2-2 15,4 0 0-15,-2-1 1 16,-1 1 0-16,-2-1-1 15,5 0 1-15,-4-1-1 16,0 1 1-16,0-3 0 16,0 3-1-16,0-3 1 15,-2-1 0-15,-1-1-1 16,0-1 0-16,0 1 0 0,0 2 2 16,0-2-2-16,2 2 0 15,-1 1 0-15,1-2 1 16,1 2 0-16,-2 1-1 15,2-1 1-15,-1 1-1 16,0-3 0-16,-3 1 0 16,2-2 0-16,-1 1 2 15,-1-2-1-15,1 0 0 16,-3 1 0-16,0-3 0 16,3 0 0-16,-3-1 0 15,0 1 2-15,0-2-2 0,0 0 2 16,0 0 0-16,0-2 0 15,0 2-2-15,0 0 3 16,0 0-3 0,0 0-1-16,0 0 2 0,0 0-2 15,0 0 3-15,0 0-3 16,0 0 0-16,0 0-14 16,0 0-30-16,-3 0-46 15,6 2-47-15,-3-1-140 16</inkml:trace>
  <inkml:trace contextRef="#ctx0" brushRef="#br0" timeOffset="-65305.72">4909 13575 281 0,'0'-2'107'15,"0"2"-39"-15,-1-2-24 16,-1 2-8 0,2 0-21-16,0 0 3 0,0 0 12 15,0 0 4-15,0 0 15 16,-1 0 21-16,-1 0-21 16,2 0-24-16,0 0-6 15,-1 0 3-15,1 0 5 16,0 0-1-16,-2 0 18 15,2 0 2-15,0 0-14 16,2 0-7-16,-2 0 2 16,0-3 2-16,1 3-4 15,-1 0 0-15,0 0-4 0,0 0-7 16,0 0-2-16,0 0-6 16,0-2-1-16,0 2-5 15,0 0 2-15,2 0-3 16,-2 0 1-16,1 2 0 15,2-2 1-15,0 0 1 16,3 3-1-16,4-3 5 16,1 0 3-16,4 0-7 15,-2 0-1-15,2 0 0 16,0 2 1-16,0-2 0 16,-3 3-1-16,2-1-1 15,0-1 1-15,-2 0 0 16,3 1 1-16,-1 0 1 0,-1-1-2 15,-3 2-1-15,1 1 0 16,-1-1 2-16,-1-2-1 16,0 1 0-16,1 0-1 15,-2-1 0-15,-1 1 0 16,3-1 1-16,-2-1-1 16,-2 1 0-16,2-1 0 15,-2 2 0-15,1 0 1 16,1-2-2-16,-2 3 2 15,-2-1-2-15,1 1 2 16,2 0-2-16,-3-2 2 16,1 2-1-16,-2-1 0 15,1 1-2-15,0-1 2 16,-3 1-1-16,2 0 1 0,-1 0 0 16,2 0-1-16,-3 2 1 15,2 1 0-15,-1 0 3 16,2 2-3-16,-2 1 4 15,-1 3 0-15,-1-2 4 16,-1 2-4-16,-2 0 4 16,0 2-5-16,1-1-1 15,-1-1 4-15,-1 0-2 16,3-1-1-16,-2-3 0 16,-4 16 0-16,7-19-1 0,-1-2 1 15,-2-1-2 1,3 1 0-16,-3 3 0 15,0-3 0-15,3 0-1 0,-2-1 0 16,2-2-1-16,0-2 1 16,0 4-5-16,0-2-1 15,0 0-10-15,-1 2-10 16,-1 3-4-16,-2 2-39 16,0 4-20-16,-1 3-121 15,1 0-227-15</inkml:trace>
  <inkml:trace contextRef="#ctx0" brushRef="#br0" timeOffset="-63977.72">4917 15141 560 0,'-2'-1'51'0,"1"-2"-3"15,-2 1 6-15,0 0-14 16,3 1-34-16,0-2-6 15,0 3 1-15,1 0 22 16,2 0 8-16,0 0 16 0,2-3-6 16,0 2-3-1,0-1 20-15,1 0-12 0,0 1-22 16,6-1-11-16,-3 1 9 16,1 1-14-16,2-2 6 15,5 2-8-15,-3-3 1 16,3 3 0-16,0 0-1 15,0 0-2-15,3 3-1 16,-3-2 0-16,-1 3-2 16,4-1 1-16,-5 0 3 15,0 0 3-15,-1 2-2 16,-1-2 3-16,-4 0-6 16,0 0 2-16,1-1-5 15,-1 1 8-15,-2-1-6 16,1 1 0-16,-1-2-1 0,-2-1-1 15,-2 0 1-15,0 1-1 16,0-1 0-16,-2 0 0 16,1 0 1-16,-2 2 0 15,0-2 1-15,0-2 0 16,0 2 3-16,0 0 4 16,0 0 2-16,0 0-1 15,0-1-2-15,0 1-1 16,0-1-3-16,-2-1 2 15,2-5-4-15,-1-2 0 16,-2-3-1-16,3-5-1 16,-3-5 1-16,0 3-1 15,1-2 2-15,-2-3-1 16,-1 1 0-16,1 1 2 0,-1-1 1 16,1 4-3-16,0-1 0 15,1 7 0-15,-2 0-1 16,0 5-1-16,3-1 1 15,-1 5-5-15,0 0-12 16,1 0-17-16,2 0-31 16,-1 2-29-16,1-3-102 15,-2-1-90-15</inkml:trace>
  <inkml:trace contextRef="#ctx0" brushRef="#br0" timeOffset="-47826.37">4947 13520 221 0,'-13'2'134'15,"3"-2"-78"-15,0 0-43 16,2-2 25-16,4 0-24 15,2 1-14-15,2-1-2 16,2 1-7-16,1-1 5 0,1 1 3 16,2-1-1-16,4 1 1 15,-1-2-2-15,5-1-16 16,2 0-44-16,5 0-26 16</inkml:trace>
  <inkml:trace contextRef="#ctx0" brushRef="#br0" timeOffset="-42638.61">9491 12760 522 0,'0'-2'33'15,"2"-1"-18"-15,-4-1 1 0,2 2-11 16,2 2-5 0,-2 0 0-16,1 0 0 0,-1 0 0 15,0-1 20-15,0 1 28 16,0-2 4-16,0 2 0 16,0 2-14-16,0-1-6 15,0 1-9-15,0-2-9 16,0 0 3-16,0-2-3 15,0 1-2-15,0 1-2 16,3-2 7-16,3-5 13 16,1-1-11-16,6-4-6 15,1-3-1-15,1-1 0 16,3 1-3-16,-1-1-1 16,0 2-2-16,0 0 0 15,0 2-1-15,5-1 0 0,-4 0-3 16,4 2-1-16,0-2 0 15,2 3 1-15,-2 0-1 16,1-1-1-16,5 1 0 16,-2 2 3-16,2-1-3 15,-2 1 0-15,0 2 0 16,0 0 0-16,-3 1 3 16,-2 1-3-16,-3 1-2 15,-1 1 2-15,-1-1 0 16,0-1 0-16,0 3 2 15,-2-1-2-15,1 2 0 16,0 0 0-16,0 2 0 0,1 1 5 16,2-1-5-16,-1 1 2 15,-1 2-1-15,0-1-1 16,1 1 1-16,-4 0 6 16,5 1-3-16,-3-1-1 15,0 2 0-15,2 2-3 16,-4-1 2-16,-1 0 4 15,-2 2-2-15,1 2 0 16,-2 0 1-16,-2 3 2 16,2-3-3-16,-4 2 2 15,2-1-4-15,-4 2 4 16,0-1 0-16,-3 3 0 16,0-3-1-16,-1 3 1 0,-2-1-5 15,-2 2 6-15,0-3-2 16,1 0 0-16,-5-2-2 15,2 0 6-15,1 0-6 16,-3 1 4-16,0 0-3 16,0 0 0-16,0-3-2 15,-4 2 3-15,1-1 3 16,-2 1 4-16,1-1-7 16,-3 2-3-16,2-2 6 15,-2 1-6-15,1-1 2 16,-2 1 1-16,2-2-2 15,-1 3-2-15,1-4 3 16,0 3-4-16,3-4 7 0,-3 3-5 16,3 0 0-16,0-2 0 15,1 2 1-15,-4 0-3 16,1-3 1-16,-2 4 1 16,1-1 2-16,-2-1-4 15,1 2 6-15,1-3-2 16,-1 0-1-16,1 1 2 15,-3 0-1-15,3-2 0 16,-1 2-1-16,0-5 1 16,3 2-1-16,1-2 0 15,-1-1-1-15,2-1 0 16,-2 0-1-16,2-1 5 0,-1 0-5 16,3-2 1-16,-1 3 1 15,0-1-3 1,1-3 0-16,-2 1 0 0,2 1 1 15,3-1-1-15,0-1 2 16,1 2-1-16,2-2-1 16,1 0 3-16,-1 0-6 15,2 0 6-15,1 0-3 16,0 1 0-16,0-1-6 16,0 0 3-16,0 0-12 15,0 0-9-15,1 0-6 16,-1 0-17-16,0 0-33 15,0 0-47-15,-1 3-79 16,-1 1-200-16</inkml:trace>
  <inkml:trace contextRef="#ctx0" brushRef="#br0" timeOffset="-41862.82">9667 13016 661 0,'3'0'136'16,"-1"-2"-68"-16,-2 2-41 15,-4-2 4-15,3-1-25 16,1 3-6-16,0 0 0 16,0 0 1-16,0 3 7 15,0-3 33-15,0 0 10 16,0 0-17-16,-1 0-8 16,1 0-5-16,0 0 3 15,0 2-13-15,-2-2-3 16,-1 5 4-16,0 5-2 15,-4 2-2-15,-1 5 7 16,-2 4-9-16,0 1 0 16,-1 2 1-16,0-1-5 0,1-2 0 15,1-1 1-15,3-2-3 16,0-4 3-16,0-1-3 16,-1-3 1-16,4 1 0 15,-3-2-1-15,3 0 1 16,-2-2-1-16,2 0 0 15,0 0 0-15,-2-1 0 16,3-2 0-16,1-1 0 16,-1-2 0-16,2 0 0 15,0 2 0-15,-1-1 0 0,2 1-1 16,-1 2 0-16,2 1 1 16,-1-2 1-16,4 2-1 15,0-1 0-15,1-2 2 16,2 1 0-16,1-1-2 15,3-1 5-15,-2 1-1 16,3-3 4-16,0 2-6 16,4-2 4-16,0 2-5 15,1-1 0-15,0-1 1 16,-1 1-2-16,2 1 1 16,-3-1-1-16,0 2 0 15,-4-1 1-15,-2 1-1 16,1 1 0-16,-1 0-1 0,-1 0-4 15,2 0-12 1,-2 2-25-16,0 1-39 0,3 3-64 16,1 1-163-16</inkml:trace>
  <inkml:trace contextRef="#ctx0" brushRef="#br0" timeOffset="-37500.79">6111 12726 480 0,'2'0'91'0,"-2"0"-67"16,0 0 0-16,-2 0 3 15,1 0-12-15,-1-2-2 16,2 4 4-16,2-2 10 15,-2 0-2-15,0 0 22 16,0 0-4-16,0 0-13 16,0 0-4-16,0 0-6 0,0 0-9 15,-3 3-3-15,0 1-6 16,-3 2 0-16,0 4-1 16,1-1 2-16,1-1 6 15,-2 1 11-15,-1-1-9 16,1-1 5-16,0-1 0 15,-5 1 12-15,5-3-16 16,-1-2 8-16,-1 0-7 16,1 0-6-16,-2-4 6 15,0-1-4-15,-2 2 4 16,1-2-4-16,0-1-5 16,-1-2 1-16,1 1 1 15,1 0 3-15,1 0-3 16,0-2 4-16,0 3-4 15,-1-4-5-15,4 0 9 0,-4-1-5 16,2 2-4-16,3 0 10 16,-2-1-8-16,1-1-2 15,2 1 1-15,-3-3-1 16,6 0-2-16,-3 0 1 16,3-3-1-16,3 3 2 15,0-1-1-15,2 0 0 16,-2 2 0-16,4-2 0 15,-1 0 0-15,1-2 0 16,2 0 0-16,-1 1 2 0,1-4-2 16,0 2 1-1,0-2 1-15,-3 1-1 16,4 1 2-16,-1 3-2 16,-3 0-1-16,-1 2 0 0,2 2 0 15,0 2-1-15,-1-1 1 16,-1 3 0-16,6-2 0 15,-1 1 1-15,-1 0-2 16,1 1 2-16,2-1-2 16,-1-2 2-16,-1 3-1 15,2 0 0-15,-3 0-1 16,6 1 0-16,-2 1 1 16,2-1-1-16,0 3 0 15,0 0 0-15,-2 0 0 16,1 3 1-16,-1 1 1 0,-1-1-1 15,1 2 0-15,0 0 0 16,-1 4 1-16,-2 1 0 16,2 1 0-16,0 2 0 15,0 1 4-15,-2 0-4 16,2 0 2-16,-3 0-2 16,0 0 4-16,1-2-5 15,-1 3 1-15,-1-2 1 16,2 1 0-16,-4 2 0 15,0-2-1-15,-1-1 2 16,2-1-2-16,-1 0-1 16,-2-1 0-16,-1-3 1 0,-1 0-3 15,1 0 3-15,0-6-1 16,-1 2 0-16,-2-1 0 16,3-1-4-16,-3-2-2 15,0 1-7-15,0-1-10 16,-3 5-5-16,-2-1-27 15,2 1-2-15,-2 1-112 16,-3 1-39-16,-1-4-243 16</inkml:trace>
  <inkml:trace contextRef="#ctx0" brushRef="#br0" timeOffset="-36864.47">6205 12612 691 0,'-1'-4'102'0,"-2"1"-34"15,0 1-30-15,0 0-20 16,3 2-16-16,0-1-2 16,0 2 2-16,4-1 36 15,-1 2 0-15,5 0 7 0,1 3-21 16,2 2 1-16,2-1-9 16,1 5 1-16,0 2-2 15,2 2-4-15,-2 2 1 16,3 1-4-16,-1-1-5 15,0 1 7-15,-1 1-1 16,0-4-2-16,-2 2 1 16,-1-4-7-16,0-1 8 15,0-2-4-15,-2-1-4 16,-4-3 2-16,-1-2 2 16,-2-2-4-16,-2-2 7 15,-1 0 0-15,0 0 4 16,1-1-2-16,-1 0-2 0,2-1 3 15,-2 1-3-15,0 0 1 16,0 1 2-16,2-6-7 16,-2-5-3-16,3-6 0 15,0-5 0-15,1-4 0 16,-1-4-1-16,0-1 2 16,0-3-2-16,0 0 0 15,0 0 0-15,0 5-2 16,0 3-8-16,-1 7 0 15,-1 5-13-15,1 3-42 16,-2 6-23-16,0 2-71 16,5 2-65-16,1 2-42 0</inkml:trace>
  <inkml:trace contextRef="#ctx0" brushRef="#br0" timeOffset="-35956.65">6241 12068 368 0,'-6'0'139'0,"3"-2"-93"16,0 1 13-16,1 0-5 16,-2-1-32-16,4 1-11 15,0-1-6-15,0 1 20 16,-1-1 5-16,2 1 14 15,-2 1 3-15,1 0-14 16,1 0 11-16,-1 0-18 16,-1 1-3-16,1-1-9 15,-2 0-5-15,4 0-1 16,-2 0-1-16,0 0 3 16,0 0 6-16,1 0 0 15,-1-2 2-15,0-1-12 16,0 0-3-16,2 0 2 0,-2 0 3 15,0 0-2-15,2-1 1 16,-2 3 6-16,0-1 0 16,0-1-3-16,-2 3 1 15,4 0-5-15,-2 0 1 16,0 0-2-16,0 2 1 16,2-2-3-16,-4 1-3 15,2 1 0-15,-2-2-1 16,4 0 1-16,-4 0-4 15,4 0 1-15,0 3 3 16,4 2 6-16,2 4-4 16,2 1 5-16,2 4 0 0,0 1-3 15,3 2 0-15,-3 2 1 16,1 2-4-16,-1-1 7 16,0 0-6-16,-2-3 1 15,1-3 0-15,-5-2-3 16,0-1 1-16,0-5-1 15,-3 1 1-15,-1-3-1 16,0-1 1-16,0 0-1 16,-1 2-6-16,-1 2-33 15,2-1-41-15,1 3-44 16,0-1-141-16,-2-2-243 16</inkml:trace>
  <inkml:trace contextRef="#ctx0" brushRef="#br0" timeOffset="-25376.17">3695 14591 596 0,'-6'-7'45'0,"-2"4"-18"15,2-2-22-15,1 2 2 16,3 2-7-16,1 1 0 15,1 0 1-15,-3-2-1 0,3 2 1 16,-2 0 27 0,-1 0 31-16,-1 0-11 0,-1 2 5 15,-2 1-24-15,1 0-18 16,-2 1 12-16,2 3-3 16,-2-1-7-16,0 3 2 15,2-1 8-15,-2 0 2 16,0 1-9-16,0 0 0 15,-1 0-4-15,0 1-2 16,-1-2 5-16,-1 1-2 16,1-1-1-16,-2 1-3 15,3 1 1-15,-4 0-5 16,1 1-1-16,0-3 5 16,-3 2-3-16,3-1 2 0,-1-1 0 15,-1 1-3 1,2-1 4-16,0 1-3 0,0-1-3 15,-1 1 5-15,4-1 1 16,-2 0-8-16,1 1 0 16,1-2 0-16,0 2-1 15,-1 0 1-15,4-1-2 16,-2 1 2-16,1-1-2 16,2 1 3-16,-2-1-1 15,2 0-1-15,2 0 2 16,-3 0-2-16,2 1 0 15,-1-1 2-15,0 2 0 16,0-1-1-16,1 0 0 0,-2-3-1 16,4 3 0-16,-1-1 2 15,0 1-1-15,0-1 2 16,-1 2-1-16,2-1-1 16,-1 2 2-16,0 0-3 15,0 1 1-15,-1 0-1 16,4 1 0-16,-2-1 0 15,1 0 3-15,-1 0-3 16,1-2 1-16,1 2-1 16,-2-3 1-16,2 2-1 15,0-2 0-15,0 1 0 16,0-3 1-16,2 0-1 0,-1 0 0 16,1 0 1-16,-1 1-1 15,1-4 1-15,4 4 1 16,-3-2-2-16,1 1 0 15,2 0 2-15,0-1 0 16,-1 1-2-16,5-1 6 16,-1 0-5-16,0 0 0 15,0-1 1-15,1 0-2 16,1-2 0-16,-2 3-1 16,0-4 4-16,1 1-1 15,-1-2-1-15,4 1-1 16,-2-1 0-16,-1 1 0 15,2-2 3-15,2 0-3 16,0 0 1-16,-3 3-1 16,3-3 1-16,-1 0 1 0,-1 0-2 15,0 0-1-15,0 0 1 16,0-3 3-16,-1 3-1 16,0-2-1-16,0-1-1 15,2-1 0-15,-3-1 6 16,1 0-6-16,2-1 0 15,-2 1 1-15,-1-1-2 16,-1 2 0-16,0 1 1 16,1-2 0-16,1 0 4 15,-1 1-4-15,2-1-3 0,2 0 2 16,-1 0 2 0,-1 2-2-16,0-3 5 0,0 2-7 15,-2 0 5-15,1-2-2 16,-1 0 0-16,1-2 0 15,-2 2 0-15,1-4-1 16,-4 2 1-16,-1 1 0 16,6 1 1-16,-5 0-1 15,2-2 0-15,-1 1 0 16,1-2 0-16,-1 1 0 16,2-1 0-16,-1 0 0 15,-2 1 2-15,2-1-2 16,0 1 0-16,1-1 0 15,1 2 0-15,-2-1 0 16,-1 1 0-16,1 0 0 0,-1 1 0 16,-4 0 0-16,5 3 1 15,-2-5-2-15,0 2 2 16,-4 0-1-16,4 1 0 16,-1-2 1-16,-2 0-1 15,1 0 0-15,1-1 0 16,-2 2 0-16,0-3 1 15,4 3-2-15,-4-1 2 16,2 2-1-16,-4 0 0 16,1 2 0-16,-1 1 0 15,-1-1 0-15,2 1 0 16,-2 1 1-16,0 1-1 0,0 0-1 16,1 1 0-16,-1 1-5 15,-1-2-10-15,1 1-9 16,1-1-10-16,-2 2-21 15,1-2-14-15,-3 0-113 16,0 0-34-16,-3 0-96 16</inkml:trace>
  <inkml:trace contextRef="#ctx0" brushRef="#br0" timeOffset="-24220.91">3692 14962 548 0,'-9'0'64'16,"-3"0"21"-16,2 0 49 15,-1 0-89-15,4 0 27 0,5 0-5 16,-1-1-25 0,2-1-13-16,1 1-3 0,-3 1 0 15,6-5 4 1,-3 5-3-16,0 0 3 0,0 0-6 15,0-1-1-15,-3 1-7 16,3 0-2-16,0 0-5 16,0 0 1-16,0 0-2 15,0 0 2-15,0 0 0 16,0 0-1-16,0 0-2 16,0 0 2-16,0 0-7 15,0 0 2-15,0 0 7 16,0 0-6-16,0 0 1 15,0-2-2-15,3-1-1 16,-3-1-1-16,3 0-1 0,-2-2 0 16,5-2-1-16,-3 1 0 15,5 1 0-15,-2-1 0 16,3 1 0-16,-1-2 0 16,3 1 0-16,2 0-1 15,1-1 1-15,1 1-3 16,3 0 2-16,-2 4 1 15,-1-3 0-15,3 3 0 16,-5-1-2-16,2-1 2 16,0 3 0-16,-4-1 0 15,3 0 0-15,-3 1-1 16,-1-1 1-16,-1 1 0 0,0-1 2 16,3 1-2-16,-3-1 1 15,0 0-1-15,3 0 0 16,-6 0-1-16,3 1 0 15,0-1 0-15,3 3 1 16,-5-3 0-16,1 2-1 16,2-1 0-16,-1 2 1 15,2-1 1-15,0 1-1 16,0 0 0-16,-2-2-1 16,3 2 0-16,-5 0-1 15,1 0 0-15,-2 0 2 16,-1 0-4-16,0 0 4 15,-5 0-2-15,3 0-4 16,-3 2 6-16,0-1-3 16,0-1 1-16,0 2 2 0,0 0 0 15,3 3 3-15,-3 2-2 16,3 1 1-16,-1 2-2 16,1 1 1-16,-2 2-1 15,1 1 1-15,1 2 0 16,-2 1 0-16,1 0 5 15,-2 6-2-15,2-3 2 16,-2 3-4-16,-2 1 4 16,2-2-5-16,0 1 3 15,-2-2-2-15,1 0 1 0,-1-2-1 16,1 1-1 0,-1-4 3-16,1 0-3 0,-2-5 0 15,3-1-1-15,0-5 1 16,0-2-1-16,-2-1 0 15,2-2-4-15,0-2-12 16,0 2-13-16,0 0-19 16,-3 2-1-16,0 2-36 15,0 1-94-15,-4 4-250 16</inkml:trace>
  <inkml:trace contextRef="#ctx0" brushRef="#br0" timeOffset="-8192.86">6963 15970 438 0,'-8'-4'9'0,"0"0"52"16,0 1-22-16,1-1-30 15,-1 3 11-15,4-3-7 16,-1 1-7-16,2 0-5 16,0-1 1-16,0 0 4 0,0-1 8 15,0-1 6 1,2 4 14-16,-2-2-23 0,0 2-4 16,0 1 0-16,2-1 12 15,-2 1-14-15,1 1-2 16,-1 0 27-16,-1 0-8 15,3-2-20-15,-2 2 7 16,0 0 5-16,0 0 2 16,-1 0-9-16,0 0 11 15,-1 0-10-15,2 0 23 16,-1 0 22-16,2 0-23 16,1 0-17-16,-1 0 7 15,2 0 5-15,0 0-6 0,-1 0-2 16,2 0 1-16,-2-3 0 15,2 3 4-15,-1 0-1 16,0 0-1-16,-1 0-8 16,1 0-3-16,0 3 0 15,0-3 0-15,0 0 1 16,1 0-3-16,-1 0-2 16,0 0 1-16,0 0-2 15,0 0 0-15,0 0-2 16,0 0 2-16,0 0-2 15,0 2 0-15,0-2 0 16,0 0 0-16,0 0-1 16,3-2 2-16,3 2 6 15,3-3-1-15,3-4-5 0,3 3-1 16,1-2 1-16,-2 2-2 16,1 0-1-16,-3 1 1 15,1 0-1-15,-1 3 1 16,3-3 0-16,-2-1 0 15,1 3 1-15,2-2-2 16,2 0 2-16,-5 1-1 16,4 0 0-16,-4 0 0 15,1-2-1-15,1 3 2 16,0-1-1-16,-1 0 0 16,2-1-1-16,-2 1 0 15,3-1 2-15,1 0-2 16,-1-1 0-16,1-1 1 0,0 2 1 15,0-1-2 1,-1 2 0-16,2-1 1 0,-3 0-1 16,2 0 0-16,-1 0-3 15,2 1 4-15,2 1-1 16,-3 1 0-16,0-2 0 16,-2 0 0-16,2 1 0 15,0-3 4-15,0 3-4 16,0-2-2-16,-1 0 2 15,0 1 0-15,1-1 0 16,0 2 0-16,-3-3 0 16,3 1-1-16,-4 1 2 0,3 1-3 15,2-2 2 1,-5 2 0-16,4-1 0 0,-2 2 0 16,0 0 0-16,0 0 0 15,1 0 0-15,-2 0 0 16,5 0-2-16,0 0 2 15,2 0 0-15,1-1 1 16,3 1 1-16,-1-2-1 16,-1 1-1-16,-1 0 0 15,2-2-3-15,-3 3 3 16,-1-2 0-16,-3 1 0 16,1 0 3-16,-2-1-3 15,0 1-2-15,-3-1 2 16,2 2 2-16,-2 2-2 0,1-2 1 15,-2 0-6-15,0 1 6 16,-1 1-1-16,2-2 0 16,-2 1 0-16,1-1 0 15,1 1 0-15,-2-1 5 16,1 2-5-16,-3-2 0 16,1 3 0-16,-1-2 0 15,-3 0-1-15,0 1-2 16,-3-2 3-16,-2 0 4 15,-1 0-4-15,-1 0-1 16,0 0-1-16,0 0-1 16,0 0 2-16,-1 0-13 15,1 0-3-15,0 1-15 0,-3 3-8 16,-2 3-68 0,-4 3-165-16,-8 0-225 0</inkml:trace>
  <inkml:trace contextRef="#ctx0" brushRef="#br0" timeOffset="-7076.65">7667 15591 439 0,'-3'-3'47'15,"-1"1"4"-15,2 0 20 16,-1 0-28-16,1-1-29 16,-1 1 50-16,1-2-13 0,0 1-1 15,1-1 21-15,-1 0-4 16,-1 1-1-16,2 0-27 16,-1 1-7-16,-1 2 6 15,2-1-15-15,-2 1-1 16,3 0 2-16,0 0 3 15,0 1-7-15,0-1 1 16,0 0-6-16,0 0-1 16,0 0 0-16,0-1 1 15,0 1-3-15,0 0 0 16,0 0 0-16,0 0-1 16,0 0-1-16,0 0-3 15,0 0 1-15,0 0-2 0,0 0 0 16,0 0-3-16,0 0-3 15,0 1 0-15,0-1-1 16,0 2 0-16,0-2-1 16,0 1 2-16,4 1 1 15,2 1 2-15,3 1-2 16,6 1 0-16,6 3 0 16,-2-1 2-16,4 0-2 15,0-1-1-15,1 2 2 16,-3-2-2-16,3 1 0 15,-5 1 1-15,-6-3-1 16,3 2 0-16,-6-4 0 16,-1 2 0-16,0-1 1 15,2 0-2-15,-4-1 2 0,1 1-2 16,2-1 2-16,-4 1-1 16,0-1 1-16,2 0-1 15,-3 0 0-15,0-1-1 16,-1 1 1-16,-1-1 0 15,-1-2 0-15,-2 1-2 16,1-1 2-16,-2 1 3 16,1-1-3-16,0 3 0 15,1 4 1-15,-2-1 1 16,1 5 1-16,-3-1-2 16,-2 3 0-16,-2 3 1 15,-2 0-1-15,-3 0 0 16,-1 2 0-16,-2-2 0 0,-5 0 1 15,4-2-2 1,-3 1 1-16,2-1 1 0,-1-2-2 16,-1 1 1-16,2-1-1 15,0-1 1-15,0 0-2 16,1-2 1-16,5-1 0 16,-2-1 0-16,4 0 0 15,0-3-2-15,1 1 2 16,0-2-3-16,0-1-8 15,4 1-4-15,0-1-5 0,3-2-7 16,-1 1-11 0,2-1 2-16,0 1-3 0,0 2-28 15,0-1-38-15,3 1-92 16,-1-1-40-16,4-7-206 16</inkml:trace>
  <inkml:trace contextRef="#ctx0" brushRef="#br0" timeOffset="-4054.27">9797 15387 593 0,'-1'-4'42'16,"1"0"48"-16,-2 0 12 16,-1 1-27-16,3 2-28 15,0 1-18-15,3-2-6 16,0-1 15-16,2-4-4 0,2 0-5 15,0-1-3 1,1-2 4-16,1 1-11 0,3-4 6 16,0 0-6-16,0-3-8 15,4-1 1-15,2 2 1 16,0-3-1-16,0 4-6 16,3 2 1-16,-2-1-4 15,0 6 1-15,3 0 1 16,1 4-2-16,1 2 0 15,4 1-1-15,-1 1 0 16,0 4-1-16,-2-3 0 16,-1 4-1-16,2-4 2 0,40 3-3 15,-52-6 2-15,-2-1-1 16,1 2 0-16,-2 0 0 16,13 0 0-16,-4 2 0 15,-1-1 1-15,-1 2 4 16,-2 1-5-16,-2 2 0 15,2 0 3-15,-3 4-2 16,-2-3 1-16,1 3 0 16,-1-2-1-16,-2 3 1 15,3-3 1-15,-3 2-1 16,-2 1-2-16,0 0 0 16,-1 0 3-16,1 1-2 15,-3 1 0-15,1 1 4 16,0 3-2-16,-4-3 1 15,1 3 0-15,-2-2-1 0,-2 2 8 16,1-2-8-16,-1 1 7 16,-2 1-4-16,-3 0 0 15,1-1-4-15,-1 1 0 16,-2 1 5-16,1-4-3 16,1 3-2-16,-3-1 0 15,1-2-1-15,1 2 2 16,-2-1-2-16,0-3 0 15,-3 1 1-15,2 0 1 16,-3-1 0-16,1-1-1 0,-3 0 2 16,2-2-2-1,-2-1-1-15,1-2 0 16,0 0 1-16,-2-1 0 0,1 0-2 16,0-2 2-16,-1 1 1 15,-1 0-2-15,1 0 0 16,-2 2-1-16,-2-3 1 15,1 4 0-15,0-2 0 16,-1 1 0-16,1-2-1 16,0 3 0-16,1-4 2 15,2 0-2-15,1 0 0 16,1 3-2-16,-1-2 2 16,-1 0 4-16,1 0-4 15,-2-2 0-15,2 3 0 16,1-2 0-16,0 0 1 0,0-2 1 15,0 2 1-15,-1-1-1 16,0-2-1-16,0 2-1 16,1-1 3-16,-1 1-2 15,1-2 0-15,-2 2 3 16,5-2-1-16,1 0-1 16,3 0-1-16,5-2-1 15,0 2 0-15,3 0 0 16,0-2 0-16,0 2 0 15,-1 0-2-15,1 0 1 16,0 0-5-16,0 0-5 16,0 2-7-16,0-2-6 0,0 0-10 15,0 0-10-15,0 0-3 16,0 0-14-16,1 2-25 16,-1 2-37-16,0 1-118 15,0-1-90-15</inkml:trace>
  <inkml:trace contextRef="#ctx0" brushRef="#br0" timeOffset="-3166.54">9818 15637 660 0,'0'-5'77'15,"0"1"37"-15,-2-1-11 16,1 2-32-16,1 3-44 16,-2 0-8-16,4 0-5 15,-4 0-4-15,2 0 2 16,0 0 6-16,0 0 5 15,0 0 0-15,0 0-3 16,0 0 5-16,-1 3-12 0,-2-3-7 16,-1 0 0-16,-3 3 6 15,0 0-5 1,1 1 1-16,-2 0-1 0,-1 1-1 16,4 1-2-16,-3 0 0 15,1 0 4-15,-1 3-4 16,1-2 3-16,-4 1-2 15,3 1-1-15,-1 0-1 16,1 1 1-16,-1 0-1 16,-1 0-1-16,2 3-2 15,-2 0 3-15,-2 1 0 16,1-2-2-16,1 1 1 16,0 0-1-16,-1-2-1 15,5 1 1-15,-3-1-1 16,3 0 0-16,-1-1 1 0,2-1 0 15,0-2-1 1,3-1-1-16,-2 1 1 0,2-5 0 16,-1 1 2-16,3-2-4 15,0-1-1-15,0 0 2 16,0 0-2-16,0 0-2 16,3 1 5-16,-1 1 3 15,3 1 4-15,1 2-5 16,3 0 3-16,3 2-4 15,-2 0 4-15,4-1-1 16,1-1-2-16,0-1-2 16,1 1 7-16,1-1-7 0,2-2 7 15,2 1-5-15,-2 1 0 16,5-1 0-16,-3 0 3 16,-1 0-5-16,-1-2 0 15,-1 2 0-15,-3-1 2 16,-3-1-1-16,-2-1 3 15,2 2-4-15,-4-2 0 16,0 0-3-16,0 0 3 16,-4 0 0-16,1-2-12 15,2 2-11-15,-1 0-3 16,-1 2-2-16,1 0-12 16,1-2-20-16,2 3-22 15,1-3-30-15,1 2-65 16,4-2-38-16</inkml:trace>
  <inkml:trace contextRef="#ctx0" brushRef="#br0" timeOffset="6185.76">5777 16031 663 0,'-4'0'66'0,"2"0"6"16,-4-2-1-16,2 0-31 15,2 1-15-15,2 1-12 16,-1 0 9-16,1 0-6 16,0 0-1-16,-2 0-1 15,-1 0 17-15,0 0-9 16,-1 0 4-16,-1 0 5 16,0 0-15-16,-3 0 4 15,2 1-5-15,3 1-4 16,-3-2-1-16,0 2-3 15,0 1 0-15,2 1 3 0,-4 1-1 16,2 0 2-16,-3 0 3 16,2 0-8-16,-1-1 5 15,1 2-5-15,-3-4 0 16,2 3-1-16,2-1-1 16,-2 2 2-16,-2-1-4 15,1 0 4-15,0 1 0 16,-1-1-1-16,0 1-2 15,2 0-1-15,-1 0 0 16,2 1-1-16,-1 0 1 16,0 0-2-16,0 2 2 15,0 2-1-15,-1-2 0 16,-4 4 1-16,1 2 0 16,0 3 0-16,-4 2-1 0,2 0 1 15,1 0-1-15,2-3 0 16,2-2-1-16,-1 0 0 15,4-1 1-15,1-2 0 16,1-2-1-16,-9 22 0 16,10-25 1-16,0-3 0 15,-2 1-1-15,5-2 1 16,-7 5 0-16,5-2 0 16,-1-1-1-16,-3 3 0 15,3-1 0-15,0 0 0 16,0 3 0-16,0-2-1 15,0 3 1-15,2 2 0 16,-2 1 0-16,3-5 0 0,0 5 0 16,0-3 1-16,0 0-1 15,0-1 0-15,0 2 0 16,0-3 0-16,0 2 0 16,0-5 0-16,0 2 0 15,0 0 0-15,0-1 0 16,3 2 0-16,0-2-1 15,0 1-1-15,0-1 1 16,1-2 2-16,2 2-2 16,0-4 2-16,-4 3-2 15,5-2 4-15,2 3-6 16,-3-1 3-16,4-3 0 0,-2 4-1 16,1-1 1-16,3-2 0 15,-3-1 0-15,0-1 0 16,2 0 0-16,-3-2 1 15,6 0-1-15,-1 0 3 16,-1-4-3-16,2 4 2 16,0-3-1-16,1-4 1 15,0 4-1-15,1-6-1 16,-2 2 3-16,-1 0-2 16,2-1-1-16,0-1 1 15,-3 1-1-15,-1-2 2 16,3 0-1-16,-3-1 0 15,-2-1 1-15,4-2-1 0,-4 0 1 16,3 0-1 0,-3 2-1-16,0-2 0 0,0 2 1 15,3 1-1-15,-3-1 2 16,0 4-2-16,3-1 0 16,-2 1 0-16,-1 1 0 15,1-1 0-15,1 1 0 16,1-2 1-16,-3 2-1 15,-2 0 1-15,2 1-1 16,-3-2 1-16,3 2-1 16,-3 0 0-16,0-1-1 15,-1 2 1-15,1 1 0 0,1-4 0 16,-1 4 0 0,0-2 0-16,3-3 2 0,-2 2-2 15,1-1 0-15,-2-3 0 16,4 1 0-16,-4 2 0 15,2-1 0-15,-2 0 0 16,0 1 0-16,-1 3 0 16,0-2 0-16,0-1 0 15,-1 4 0-15,2-2 0 16,-1-1 0-16,0 0 0 16,-2 0 2-16,2-1-2 15,-3 1-1-15,2 3 1 16,-3 1 0-16,1 0 1 15,-2 2-1-15,1 0 1 0,-1-1-1 16,0 1 0-16,2 1-7 16,-2 1-10-16,0 1-15 15,-2-1-6-15,2 0-13 16,-1 4-47-16,1 3-46 16,-3 1-141-16,-2 3-144 15</inkml:trace>
  <inkml:trace contextRef="#ctx0" brushRef="#br0" timeOffset="7349.02">5810 16279 753 0,'-5'-5'55'16,"-2"0"48"-16,1 0 22 16,2 0-84-16,-1 2-20 15,5 1 12-15,-1 2 2 16,1-2-9-16,0 4 1 0,0-4-9 15,0 2 11-15,-2 0-14 16,2 0 4 0,-1 0-7-16,-5-2-2 0,4 1 7 15,-2-2-9-15,1 0-2 16,-2 0 2-16,2 3-2 16,-1 0-2-16,1 0-1 15,0-3 3-15,0 3 1 16,3 0 3-16,0 0-3 15,-2-2-2-15,1 2 0 16,1 0-3-16,0-2-1 16,0 2-1-16,1 0-3 15,-1 0-2-15,2 0 3 0,-2 0 2 16,7 0 2-16,1-1-1 16,1-2 3-16,7-1-1 15,-1-1-3-15,0 0 2 16,3-2-2-16,-3 3 2 15,1-2-2-15,1 2 1 16,0-3 1-16,0-1 0 16,-1 3-2-16,-2-2 0 15,2 0 1-15,1 1 0 16,-3 0-1-16,0-1 0 16,1 0 0-16,-3 2 1 15,-2-1-1-15,3 1 0 16,0 0 0-16,-3 3 1 15,-1-2-1-15,-1 3-1 16,2-1 1-16,-3 2 0 0,-1-2-1 16,0 1 1-16,-1 1 0 15,-2 0 0-15,-2 0 0 16,-1 0-1-16,3 0-1 16,-3 0 2-16,0 0 0 15,0 0 0-15,0 0-3 16,0 3 3-16,3-1 3 15,0 4-2-15,0 3 4 16,5 3-4-16,-4 0 1 16,2 3 3-16,0-1-5 15,-2 3 3-15,1 0 3 16,-1-2 0-16,1 2-2 0,-2 2-4 16,3-2 4-16,0 1 1 15,-3 0 1-15,1 2-6 16,-1-3 1-16,0-1 2 15,0-1-3-15,0-3 4 16,0 0-4-16,1 0 0 16,-2-2 2-16,-1 0-1 15,1-1-1-15,1 4 1 16,-3-6-1-16,0 1 0 16,0-1 1-16,3-1-1 15,-6-1 2-15,3-2-1 16,0 1-1-16,0-1 2 15,-3 0-2-15,3-1 2 16,0 0-2-16,-3 1 1 16,1-3 0-16,0 1-1 0,-1 2-2 15,1-1 2-15,-1-1-2 16,2 1-10-16,-1-2-7 16,2 0-13-16,-1 0-11 15,-1 0-6-15,-1 0-12 16,0 0-54-16,-1-5-115 15,-2-2-162-15</inkml:trace>
  <inkml:trace contextRef="#ctx0" brushRef="#br0" timeOffset="19740.73">6530 15847 262 0,'16'8'1'16,"1"-1"5"-16,0-2 22 15,2 2-1-15,3-4-7 16,3-1-5-16,3-2-11 16,2-2-1-16,-1 2-3 15,4-2 0-15,0-1 0 16,1 0-4-16,0-1-7 15,-1 0-9-15,2-4-19 16,-3 0-94-16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5:05:12.0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17004 4252 460 0,'-8'1'51'0,"6"-2"5"16,-1-1-17-16,-1-2 13 16,4 2-1-16,-1 1-7 15,1 0-17-15,0 0-8 16,-1-2 7-16,1 0 4 15,-2 3 2-15,2-2-1 16,-1 2 20-16,1-1 2 16,-2 1-18-16,2 0-1 15,-1 0-10-15,1 1-11 16,0-1 1-16,0 0 2 0,0 1-4 16,0-1-2-16,1 0 3 15,-1 1-1-15,2-1-1 16,-2 0 0-16,0 0-3 15,-2 3-3-15,2-3-1 16,3 0 0-16,0 0 2 16,7 0 4-16,4 0-5 15,4 0-2-15,6-3-1 16,6 1-1-16,3-4 2 16,5 0-3-16,3-2 1 15,1 2 1-15,2-1-2 16,0 0 1-16,-4 2-1 15,0 0 0-15,-3 2 0 16,-1 0 0-16,-1 0 0 16,-1 2 3-16,3-1-3 0,-1 1-1 15,1 1 1-15,1 0 0 16,2 0-1-16,-4 0-1 16,1 0 2-16,-4 0 0 15,1-2 0-15,-3 1 0 16,1-3 0-16,-2 1 1 15,1 1-1-15,0-3 0 16,2-2 0-16,-1 1 0 16,0-2 1-16,-5 0-1 15,0 1 0-15,-2 0 0 0,-3 0 0 16,-1 3 1-16,-4-2-2 16,-1 1 2-16,-1 2 0 15,1-1-1 1,-4-1 1-16,3 3-1 0,-4-1 2 15,-1 0-2-15,0 0 1 16,-2 0 1-16,0 0 0 16,-4 3 1-16,2-4 2 15,-2 3 0-15,-1-2 0 16,0 2 3-16,0-2 2 16,0 1 2-16,-1-1-6 15,-1-4-1-15,-1 0 1 16,2-1-2-16,-2-4 0 0,0-1 4 15,-2-3-7 1,1-2 3-16,-2-4-4 0,0 1 0 16,1-2 0-16,-1-5 0 15,2 2 1-15,-2-2-1 16,-1-4-1-16,-1-2 1 16,1 0 0-16,-1-5-1 15,-4 3 0-15,2-4 1 16,1 5 0-16,-2-1-1 15,-1 4 1-15,1 1 0 16,1 0-1-16,0 3 1 16,1 0-1-16,1 1 0 15,0 1-5-15,0 4 6 16,2 0-1-16,2 1 0 0,-2 3 0 16,-2 3-1-16,2 1 2 15,-2 1 0-15,0-1 0 16,0 5 0-16,1-1 0 15,-1 3 0-15,1-1 1 16,2 2-1-16,-1 2-1 16,2 1 1-16,-1 0 0 15,1 0 0-15,-2 1-1 16,3 2 0-16,-1 0 1 16,1-2-1-16,0 4 0 15,0-2-1-15,-2 0 1 16,2 0 1-16,0 0-1 15,-2 0 1-15,-1 0 1 16,-1 0-1-16,-6 0 1 16,-1 2-1-16,-2 0 1 0,-5-1-2 15,0 2 2-15,-3 0 1 16,-4-2-2-16,-1 2 0 16,1 1 0-16,-5 1 0 15,1-3 4-15,0 2-4 16,-3 1-3-16,4-2 3 15,-2 0 3-15,-1 1-3 16,3-1 1-16,-1-2-1 16,-1 2 0-16,4 0-2 15,-4-3 2-15,0 3 0 16,3-3 2-16,0 0-2 16,-3-3-1-16,4 3 0 0,5-2 1 15,-6 1-2-15,3 1 2 16,3 1 0-16,2 1 0 15,-5 1-1-15,2 1 2 16,-2-1-2-16,3 1 1 16,-2-1 0-16,4 2 0 15,1 0-1-15,0-3 1 16,3 3 0-16,-1-3 0 16,2 1 3-16,0 0-3 15,-1-1-3-15,1-1 2 16,-2 0 1-16,2 0 0 0,2 1-2 15,-3-2 2 1,0 0 0-16,0 0 0 0,4 0 0 16,-1 0 0-16,3 0 0 15,1 0 0-15,2 0 0 16,2-2 0-16,-1 2 0 16,-2 0 1-16,1 0-1 15,0-1 0-15,-2 1 0 16,-2-1 0-16,2 0 0 15,0-1 1-15,0 1-1 16,1-1 1-16,2-1-2 16,1 1 1-16,-2 2-1 15,0-2 1-15,-1 2 0 16,-1 0-1-16,2 0 1 0,0 0-1 16,3 0 2-16,1 0-2 15,0 0 1-15,2 0 0 16,0 0-1-16,0 2-2 15,0-2 1-15,-3 0 0 16,3 2 0-16,-3 3 2 16,-2 0 0-16,-1 2-1 15,0 1 0-15,-2 2 1 16,0 3-1-16,2 0-1 16,-2 1 2-16,4 2-1 15,-2 0 1-15,5 3 0 16,-2 1 0-16,3 0 1 15,0-1 0-15,1 2 0 16,1-1 1-16,-1 3-1 16,1-1 0-16,2 3 1 0,-3 1-1 15,-1 1 1-15,0-1-1 16,0 2 1-16,0-3-1 16,0 0 0-16,0-3 0 15,0 0 1-15,0-2-2 16,3-2 1-16,-1 0 1 15,-1-1-1-15,2 0 1 16,0 0 1-16,2 0-3 16,0 0 1-16,0-1 1 15,-2 1-1-15,3-3 2 0,-1 3-3 16,-3-2 1-16,3 0 1 16,0-1-1-16,-2 0 0 15,-1 1 2-15,1-1-1 16,-1 1 1-16,-1-2 1 15,1 1 1-15,0 1-1 16,-2-3-1-16,1 4-1 16,1-2 1-16,-1 1 1 15,-1-1 1-15,2 2-3 16,-1-2 1-16,1 0-1 16,-1-1 1-16,2-1 0 15,-1-2-1-15,-2-1-2 16,3-1 3-16,1 1-3 0,-3-2 3 15,1-2-2-15,-1 2-1 16,1-2 1-16,-2-1-1 16,0 0 1-16,1 0 0 15,-1-1-1-15,0-3 0 16,0 2 2-16,0-1-1 16,2-2 3-16,-2 1 4 15,0 0 3-15,0-2-2 16,0 2-1-16,1 0-1 15,-1 0-1-15,0-2-2 16,2 2-1-16,-1-1 0 16,4-1-1-16,0 0 0 15,8-1 0-15,0 1-2 16,7 0 0-16,0 0 0 0,3 0 1 16,2 1-1-16,2 1-2 15,-2 1-14-15,1 1-20 16,-5-1-18-16,-2 3-33 15,-3 0-30-15,-2 3-216 16</inkml:trace>
  <inkml:trace contextRef="#ctx0" brushRef="#br0" timeOffset="8625.99">14513 5540 114 0,'-18'0'195'0,"1"0"-156"15,2-2-29-15,-2 1 0 16,4-4-5-16,-2 3 0 15,1 0-2-15,2-3 24 16,-4 0-10-16,1 4 13 16,0-2-4-16,-1 0-12 15,1 1 11-15,3-1-20 16,-1 0-5-16,4 1 0 16,0 1-1-16,-2 1 0 15,4 1-4-15,-4 2-29 0,-2 1-21 16,1 1 55-16,-3-1 6 15,0 4-5-15,-1-3 0 16,4 0 2-16,1 2-3 16,1-1 0-16,4-2 0 15,-5 12 0-15,8-14 0 16,-1-1 0-16,1-1 2 16,2 3 8-16,-5-1 22 15,0 1 13-15,0 0 3 16,-3 1 19-16,0-1 0 15,3-1-22-15,-2 0 15 16,1 0-4-16,1-2 4 0,3 0-19 16,2 1-8-1,-1-1-8-15,2 0 0 0,0 0-4 16,2 0-11-16,-2 0-4 16,1 0-3-16,2 0 6 15,4-1 7-15,8-1-7 16,5 0-5-16,4 0-3 15,7-1 0-15,5 1-1 16,1 0 2-16,1 1-2 16,2-1 1-16,3 1 0 15,-1 1-1-15,1-2 0 16,-3 0 0-16,2 2 0 16,1-3 0-16,-1 0 1 0,5-3 0 15,-2 3-1-15,3-4 0 16,-5 2 0-16,-1 0 1 15,-6 1-1-15,-6 1 1 16,-4 0-1-16,-3 1 0 16,-1 0 0-16,2-1 0 15,0-4 1-15,4 0-2 16,4 0 1-16,3-1 0 16,1-2 0-16,1 0-1 15,0 1 1-15,-4 1 1 16,-1 2-1-16,-6-1-2 15,-3 3 2-15,0 0 0 0,-7 2 0 16,2-1 0-16,-2 1 0 16,-2-1 1-16,-1 0-1 15,2-1 0-15,0 3-1 16,1-2 2-16,2-2-1 16,-1 4 0-16,2-1 0 15,-4-1 0-15,0 1 0 16,-4 1 0-16,-1-2 0 15,-1 2 0-15,-3-1 0 16,-2 0 0-16,2 2 0 16,-1-3 1-16,4 3-1 15,-2-3 0-15,-1 1 1 16,-1 1-1-16,2-2 1 16,-3 0 2-16,-1 1 5 15,0-1 7-15,0 1-5 0,0 1-1 16,-1-3 1-16,1-1 0 15,0 0-2-15,-1-1 8 16,1-2-8-16,-1-1-4 16,0-1 1-16,-1-1-2 15,-1-3 1-15,0 0-1 16,-1-3-2-16,-1-5-1 16,-3 0 1-16,3-4-1 15,-1-2 0-15,-2-2 0 16,2 3 0-16,0-2 1 15,-1 2-1-15,1-2 0 16,0 0 0-16,-1 0 0 16,1 0 0-16,0-4 0 0,1-1 0 15,0 0 0-15,1 0 0 16,1 4 1-16,-1 2-1 16,-1 3 0-16,1 6 0 15,-2 2 1-15,0 4-1 16,-1 1 1-16,-1 3-1 15,2 1 2-15,-2 2 2 16,2-1 0-16,0 5-2 16,0-1-1-16,0 2 3 15,2-1-4-15,1 2 1 16,-2 0-1-16,2-1-1 16,-1 1 0-16,-5 1 1 0,-1 1-2 15,-6 1 2-15,-4 0 0 16,-3 4 1-16,-4-1-1 15,-3 3 0-15,-2-1 1 16,-4 3-1-16,-5 0 0 16,-3 0-1-16,-4-2 0 15,-3 1 2-15,-1-3-1 16,4-2 0-16,3-2 0 16,4-1 0-16,2 1-5 15,3-1 5-15,0 0-1 16,1 0 0-16,-3 0 0 15,-2 1-4-15,-5 0 2 0,2-1 0 16,-2 2-2-16,-1 0 4 16,3 0 1-16,-2 1 0 15,5-1-1-15,1 1 1 16,3 0-1-16,3 2-4 16,2-1 1-16,-1 3 1 15,3-3 0-15,0 3 0 16,2-3-1-16,-1 0 1 15,3 1-1-15,-2-4-3 16,-1 0 4-16,0 0-1 16,-1-3-1-16,-2 0-2 15,2 0 3-15,-1 0 2 16,-1-3-2-16,4 2 2 16,0-1-4-16,-3-1 4 15,2 1 0-15,3 0 0 0,1 2-1 16,3 0 2-16,1 0 0 15,7 0 1-15,2 0-2 16,1 0-3-16,4 0 3 16,2 0-5-16,1 0 6 15,-2 2-1-15,-1-2 1 16,2 0 1-16,-4 2 0 16,0 1 0-16,-2-3 0 15,3 0 0-15,-1 0 0 16,3 2 0-16,1-4 0 15,1 2 0-15,0 2-1 16,0-1 0-16,0-1-3 0,0 1-1 16,0 4 5-16,0 0 0 15,-3-2-2-15,3 4 1 16,-1 5 1-16,1-2 1 16,0 5 0-16,1 5 1 15,1 0 1-15,0 0-1 16,2 2-1-16,3 2 2 15,-1-3-3-15,-1 4 2 16,-1-1-1-16,0 0 2 16,1 0-2-16,1 0 1 15,-2-1 1-15,1 0-2 16,-1-3 3-16,1-1-3 0,-1 0-1 16,1-2 3-16,1 0 0 15,0-1 4-15,-2 0-5 16,1 0 2-16,-2-2 0 15,1 2-2-15,-1-2 0 16,1 1 2-16,-1-1-3 16,0 2 1-16,-1-2 1 15,3 0 2-15,-4 0-2 16,2-3 1-16,0 0-1 16,2-1 2-16,-3 2-2 15,1-3-2-15,-1 2 6 16,1 0-4-16,-2 1 0 15,1 1 4-15,2 1-4 0,-1 0 0 16,-1 0-1-16,1-2 0 16,-2 1-2-16,1-1 1 15,1-2-1-15,0 0 1 16,-2-2 0-16,1-2-1 16,-1 2 1-16,1-4-1 15,-2-1 0-15,1-1 1 16,1 0-1-16,-2-2 0 15,0 0 2-15,0 0 0 16,0-2 4-16,0 2-5 16,3 0 3-16,-3-1-1 15,1 1 2-15,2-1-4 16,3-2 4-16,7-1-3 16,6-4 0-16,6 1-2 0,5-3-2 15,9 1 0-15,1 1-17 16,-2 5-35-16,1 1-39 15,1 4-127-15,-4 1-162 16</inkml:trace>
  <inkml:trace contextRef="#ctx0" brushRef="#br0" timeOffset="11746.77">3143 6895 235 0,'-27'-3'239'16,"2"0"-212"-16,5-1-19 16,4-3 20-16,4 2 24 0,7 0-34 15,3-2-18-15,6 1-2 16,-1 0 0-16,8 1 2 15,-3-1-4-15,3 2-5 16,-5 2-12-16,0-1-16 16,-3 6 12-16,-3-3-10 15,0 3 16-15,0-2 17 16,-2 2 2-16,-2-1 10 16,2 1 20-16,-2-2 14 15,1-1 35-15,0 1-3 16,-1-2-35-16,4 1-22 15,0 0-8-15,0 0-4 16,2 0-2-16,-2 0-1 16,0 0-2-16,2 0 1 0,-1 1 3 15,1 2 13-15,4-3 22 16,3 1-11-16,6 1-6 16,3-1-12-16,7-1 4 15,8-3-2-15,99-12 12 16,-104 12-10-16,0-4-10 15,7 2-1-15,-3 0-1 16,30-3 2-16,1 1-1 16,4 1 1-16,-1 2-4 15,0 2-2-15,-1 0 1 16,2 2-1-16,-7 0 1 0,-5 2 1 16,-4-2-1-16,-4 0 3 15,-2-2 2-15,-2 0 3 16,-4 0-1-16,-2-1-1 15,-3 1-3-15,-5-1-2 16,-5-1 1-16,-5 1 0 16,-8 2-3-16,-2-1 1 15,-5 2 4-15,-2 0 1 16,-2-1-3-16,0 1 0 16,-2 0 0-16,1 0-3 15,1 0-6-15,-3 0-25 16,-3 3-36-16,-5 1-55 0,-8 3-6 15,-8 2-92 1</inkml:trace>
  <inkml:trace contextRef="#ctx0" brushRef="#br0" timeOffset="12321.53">3263 7028 524 0,'-18'-4'44'0,"-2"1"-32"16,2 0-2-16,0 0 32 15,0 2 14-15,4-2-2 16,5 3-7-16,1-2 15 16,5 1-44-16,3 1-7 15,0 0 8-15,0-2-7 16,0 2-8-16,3 0-1 16,-3-2-2-16,0 4 0 15,0-2 5-15,6 2 18 16,2-1 4-16,5-1-3 15,5-3-10-15,9 0 9 16,9-3 14-16,8 0-22 16,11-4-4-16,8-1-2 0,4 0-4 15,3 1-5-15,3 2 0 16,-4 3 1-16,-3 2-2 16,-6 3 1-16,-6 1-2 15,-8 1 1-15,-2 0 0 16,-10-1 0-16,-1-1 0 15,-3 0 1-15,-5-1 0 16,-3-1 3-16,-3 0-3 16,-4 1 2-16,-6-3-3 15,-2 3 0-15,-4-2-1 16,-3 3-21-16,3 2-88 0,0-1-42 16,0 5-220-16</inkml:trace>
  <inkml:trace contextRef="#ctx0" brushRef="#br0" timeOffset="15955.84">17802 6287 301 0,'-3'1'67'0,"0"-1"-59"16,0 0 27-16,2 0 18 0,1 1-27 16,0-1-7-1,0 0 7-15,0 0 9 0,0 2 6 16,-2-2-12-16,-2 0 14 16,3 1-4-16,-4 0-12 15,2 1-12-15,0-1-1 16,-2 2-13-16,1-2 2 15,-1 1 3-15,0 0 5 16,3 1 0-16,1-3 9 16,-2 2 4-16,0-1 4 15,0 2 21-15,0-2-24 16,1 1-12-16,2-1-1 16,0-1 4-16,0 2-8 15,0-2 0-15,2 0-2 16,-2 0 0-16,6 2 5 0,1-2 14 15,8-2-2-15,5 0-7 16,9-1-4-16,11-2-7 16,5-2-1-16,9 0-4 15,3 0 1-15,1 1 2 16,2 1-3-16,0 2 0 16,-1 0 1-16,-1 0-1 15,-4 1 2-15,2 4-2 16,-4-2 0-16,-1 1 3 15,-3 1-3-15,1-1 1 0,-2-1-1 16,2 0 1 0,-3-3-1-16,6 0-1 0,2-2 1 15,2-1 2-15,1 0-2 16,-1-1 0-16,-3 3-1 16,-2 0 1-16,-8 2 0 15,-4-1 0-15,-8 3 0 16,-8-4 1-16,-4 4-1 15,-8-3 0-15,0 2 1 16,-6 0-1-16,-1-1 1 16,-1 1 1-16,-1 1-2 15,1-1 0-15,-2 0 0 16,-1 1-9-16,0 0-26 16,-1-2-50-16,-4 2-144 15,-7 3-35-15</inkml:trace>
  <inkml:trace contextRef="#ctx0" brushRef="#br0" timeOffset="16653.97">18000 6471 519 0,'-19'4'8'0,"-2"-3"-6"16,5-1 0-16,1-1 46 16,5 0 17-16,-1 1-47 15,7 0 2-15,-1 1 2 16,2-2-5-16,2 1 15 15,-2 0 19-15,0 1-6 16,-2-1 3-16,-2 0-9 16,3 0 5-16,-3 1-13 15,1 1-18-15,0-1 4 16,1 1-7-16,2 0-5 16,1-2-5-16,2 1-1 0,0-1-7 15,3 0 8 1,3 2 4-16,3-2 15 0,9 0-1 15,10-3 3-15,14-5-2 16,13 0-5-16,11-5 6 16,12-1-10-16,6-1-2 15,5 4 2-15,4 0-3 16,0 3-4-16,-1 2-1 16,-1 2-1-16,-3 0-1 15,-3 2 2-15,-7 0-2 16,-7 0-1-16,-6-3 1 15,-12 2 11-15,-6-3-2 0,-4 0 4 16,69-13 1 0,-99 16-5-16,2 0-2 0,-3 1-4 15,-5 1 2-15,13-2-1 16,-7 0 0-16,-4 3 2 16,-5-4-3-16,1 3-2 15,-4 1 0-15,-1 0-1 16,2 0 0-16,-2 1-2 15,0-1-5-15,-2-1-21 16,1 2-33-16,-8 6-26 16,-4 2-155-16,-7 6-286 15</inkml:trace>
  <inkml:trace contextRef="#ctx0" brushRef="#br0" timeOffset="50726.86">1971 7062 293 0,'0'-8'311'0,"-3"2"-232"16,3 0-2-16,-2 2-40 15,1-1 8-15,1 3 4 0,0-4-19 16,0 2 8-16,0 3-11 15,0-1 1-15,0-1-3 16,0 3-1-16,0 0-8 16,0-1 13-16,-2 0-1 15,2 1-2-15,-1 0-4 16,1 0-4-16,0 0-1 16,-2 0-1-16,2 0-4 15,0 0-3-15,0 1 0 16,0-1-1-16,0 1 0 15,0-1 2-15,0 5 1 16,-2 3 8-16,-2 4-1 16,0 5 5-16,-1 5-14 0,-2 2-3 15,1-1 2 1,2 0-5-16,2 3-2 0,-1-2 1 16,-2 1-2-16,2 0-23 15,2-4-46-15,1-2-56 16,1-2-368-16</inkml:trace>
  <inkml:trace contextRef="#ctx0" brushRef="#br0" timeOffset="63257.45">15340 7875 390 0,'-3'-1'319'15,"-4"-3"-285"-15,2 2 27 16,0-3 18-16,1 2-52 0,2 1-27 15,1 2-1 1,2 0-6-16,2 0 6 0,2 2 0 16,1-1 1-16,4-1 0 15,-1 2 0-15,2-1 0 16,0-2 0-16,3 1 0 16,1-2 0-16,0-2 2 15,3 0-3-15,7 0 3 16,5-2-3-16,3-1 1 15,5-2 0-15,6-1 1 16,6 0 2-16,3-2-1 16,2 0 2-16,-2 1-3 0,4 0 2 15,1 2-2-15,1-2 1 16,-3 2 1-16,-1-2-2 16,0 1 1-16,1-1-2 15,1 1 6-15,1-1 6 16,3-2 1-16,2 1-3 15,-2 3-2-15,-2-2 2 16,1 0 19-16,-3 1-13 16,-2 1-11-16,-2 0-5 15,-6 0 0-15,-8 2 0 16,-11 1 3-16,-6 3-3 16,-7-2 0-16,-9 2 5 15,-3 1-4-15,0 1-1 0,-4-2-1 16,1 3-55-16,-3-3-46 15,-2 3-35-15,-7 0 3 16,-1 3-118-16</inkml:trace>
  <inkml:trace contextRef="#ctx0" brushRef="#br0" timeOffset="63903.44">15587 7920 555 0,'-6'0'31'0,"2"-1"2"15,2-1 52-15,2 0-35 16,0 1-32-16,3-5-11 16,0 3 4-16,3-2 1 0,0 2 19 15,2-2 3 1,-1 2-7-16,1 0-13 0,-1 0-1 15,1 1 4 1,5 0 8-16,2 1 2 0,6 0 1 16,6-2-3-16,7-3-3 15,9 1-1-15,11-5 1 16,6 3-7-16,4-3-2 16,6 3-2-16,-2-1 3 15,0 3 0-15,0-1-6 16,2 0-2-16,-2 1 0 15,-1 1 1-15,-6-1 1 16,-6 1 1-16,-7-1-3 16,-1-1 6-16,-5-1-5 0,0 0 1 15,-2 3-2 1,-4-1-1-16,-3-1-2 0,-5 2-3 16,-6 2 2-16,-5-1-2 15,-8 3 0-15,-5-2 0 16,-3 2 0-16,-1 0-2 15,0 0-7-15,0 0-1 16,-1 0-20-16,-2 0-27 16,-6 5-38-16,-6 1-201 15</inkml:trace>
  <inkml:trace contextRef="#ctx0" brushRef="#br0" timeOffset="81320.77">6174 9542 243 0,'-2'-3'82'0,"1"-1"3"16,1 4-18-16,-2-2-23 15,2 1-15-15,0 1-14 16,0 0 1-16,0 0 0 16,0 0 3-16,0-1 8 15,0 1 5-15,-1 0 7 16,1 0 0-16,0 0 12 15,0 0-16-15,0 0 0 16,0-2-2-16,0 2 2 16,0-1-3-16,0 1-5 15,0 0 5-15,-3 0-9 0,3 0-4 16,0 0-2-16,0 0-1 16,0 0 3-16,0 0-3 15,0 0 2-15,0-2 0 16,0 2-4-16,0 2-3 15,0-2 1-15,0 1 0 16,0-1-1-16,0 2-6 16,0-1 2-16,0 0-2 15,0 1 1-15,0 2 1 16,0 1 3-16,0 1-6 16,0 1-2-16,0 1 0 15,0 0-1-15,0 0 1 0,0-4-2 16,0 4 4-1,0-1-1-15,0-2-1 16,0 0-2-16,0-1 0 0,0 0 2 16,0-1-2-16,0 0 5 15,0 0-3-15,0 4 0 16,0-4 0-16,0 1-1 16,0 3 1-16,0-1-2 15,0 0 1-15,0 2 0 16,0-2 0-16,3 2 0 15,-3 1 1-15,0-1 2 16,0 2-3-16,0-3 0 0,-3 3 0 16,3 0-1-1,0 0 0-15,-4 4-5 0,2-2-35 16,-1 5-64 0,-1 0-96-16,1 2-381 0</inkml:trace>
  <inkml:trace contextRef="#ctx0" brushRef="#br0" timeOffset="100357.4">3804 11211 290 0,'-3'0'47'16,"0"-1"-29"-16,3 1-14 16,-2 0-4-16,2 0 0 15,2 0-1-15,-1-1 1 0,-1 1 1 16,0 0 16-16,0-2 43 15,0 2-12-15,-1 2-11 16,1-2-3-16,0 0-16 16,-2 0 0-16,2 0-6 15,-2 0-5-15,2 0 3 16,0 0 6-16,0 0 6 16,0 1 2-16,0-1 6 15,0 1-5-15,0-1-5 16,0-1-8-16,-2 1 9 15,2-1-4-15,0 1-3 16,0 0-1-16,0 0-3 16,0 0 1-16,0 0 4 0,0 0-4 15,0 0-1-15,0 0-3 16,2-2-2-16,-2 2 0 16,0 0-2-16,0 0 0 15,2 0-3-15,-2 0-1 16,0 0 1-16,2 0 0 15,1 0-2-15,0 2 2 16,0-2-1-16,3 2 1 16,3-1 7-16,1 4-7 15,5-3 2-15,1 2 0 16,1 2 0-16,-1-3-2 16,-1 1 1-16,0-1-1 0,-3 1 3 15,0-1-2 1,-2-1-1-16,-2-2 0 0,-2 2 1 15,3-2 1 1,-3 3-1-16,1-1 3 0,-1 0-1 16,3 1-2-16,0 0 3 15,2 0-2-15,2 0-1 16,-3 0 0-16,1 2-1 16,1-2 0-16,-3-1 1 15,1 1-1-15,-1-2 0 16,-3 0 0-16,-1 1 0 15,-1-2 2-15,-1 0-1 0,0 0 0 16,-1 0-1-16,-2 0 0 16,2 0 2-16,-2 0-1 15,0 0 1-15,0 0-1 16,0 0-1-16,-2 0-6 16,2 0-29-16,0 0-27 15,-2 0-33-15,1 0 2 16,1 0-8-16,-5 3-240 15</inkml:trace>
  <inkml:trace contextRef="#ctx0" brushRef="#br0" timeOffset="100951.68">3825 11371 543 0,'-2'1'75'0,"1"-2"-33"15,-1-1 12-15,2 2-37 16,0-1-14-16,0 1-2 0,2 0 3 16,-2-1 2-1,0 1-1-15,0 0 5 0,0 1-2 16,1-1-4-16,1 0 12 16,2 1-1-16,-4-1-2 15,6 0-1-15,0-1 29 16,2 1 14-16,3-1-27 15,3-2-13-15,5 0 0 16,-1 0-9-16,3-1-1 16,3 1-1-16,0-1-2 15,-3 1-1-15,3 3-1 16,-4-2 1-16,-3 2 2 16,-1 2-2-16,-2-2 0 15,-3 3 1-15,-3-3-1 16,0 3-1-16,-2-2-1 0,1-1 1 15,-3 1 5-15,1-1-5 16,-1 2 1-16,1-2-1 16,-2 0 1-16,0 0 1 15,-3 0-2-15,6 0 0 16,-3 0-10-16,-1 1-69 16,2 0-79-16,0 4-46 15</inkml:trace>
  <inkml:trace contextRef="#ctx0" brushRef="#br0" timeOffset="103725.53">8564 10860 396 0,'-1'-4'42'0,"-3"1"16"16,3 1-9-16,-2 1-37 16,3-2 6-16,0 3-3 15,0-1 1-15,0-1-2 16,-2 2 22-16,2-1 2 15,0-3 26-15,0 4-9 16,-1-3-9-16,1 3 0 16,-2-2-14-16,1 2 8 15,1-1-3-15,-2 1-13 16,2 0-10-16,0 0-5 16,0 0-4-16,0 1-2 15,0-1 1-15,0 0 1 0,0 0-3 16,0 0 0-16,0 0-1 15,0 0 0-15,2 2-1 16,1-2 6-16,1 3-1 16,4 2 2-16,5 0 3 15,3-3 0-15,4 0-3 16,1-2-7-16,9-3 3 16,-1 0-1-16,1 2-3 15,-2-1 3-15,-1 2-3 16,-6 0 2-16,-2 3-2 15,-5-1 1-15,-4-1 0 16,-4 0 0-16,0 1 0 0,-1-2 1 16,-1 2-1-1,-3-2-1-15,7 1 0 0,-5 1-2 16,0-2-16-16,-1 0-10 16,-1 0-24-16,-1 2-43 15,0-2-21-15,-1 4-14 16,-4 3-142-16</inkml:trace>
  <inkml:trace contextRef="#ctx0" brushRef="#br0" timeOffset="104100.98">8623 10955 725 0,'-3'-3'45'16,"-1"-2"-6"-16,-1 1 21 16,2 3-38-16,2-1-22 15,1 4-1-15,1-2 1 16,2 0 0-16,0 1 5 15,2 2 14-15,2-1 18 0,-1 2-5 16,2-1-2-16,1-1-2 16,4-1-10-16,2-1-9 15,6-3-5-15,2 0-2 16,3-5-1-16,-1 2-1 16,2-4 0-16,-1 2-30 15,-3 2-84-15,-7 0-80 16,4 1-185-16</inkml:trace>
  <inkml:trace contextRef="#ctx0" brushRef="#br0" timeOffset="112746.71">9086 10201 361 0,'-2'-5'57'0,"-1"2"-37"16,0 0 13-16,0 1-20 16,2-1-2-16,-2 1-5 15,3 1-4-15,-2-2 13 16,2 2 5-16,-1-1 7 15,1 2-17-15,0 0 3 16,-2-2 11-16,2 1-8 0,0 1 7 16,-1-2-18-16,1 2 18 15,0-3 5-15,0 1-1 16,0 0-6-16,0 0 55 16,-2 0-31-16,2 1-16 15,-1-2 52-15,1 3-21 16,0-2-25-16,-2 2-3 15,2 2-5-15,0-2 2 16,0 0-2-16,-1 1-6 16,1-1 2-16,-3 0-13 15,3 0 0-15,0 2-7 16,0-2-2-16,0 1 2 16,0 1-3-16,-2 4 3 0,-1 2-2 15,0 2-1 1,-1 2 1-16,1 2-1 0,0-2 0 15,1 3 1-15,1-3 0 16,-1 2-1-16,-1-2 0 16,2-2 0-16,1-3 0 15,-3 0 0-15,3-3 0 16,0-1-3-16,0 0-7 16,-2 0-13-16,2-1-9 15,0 0-22-15,2 1-11 16,-2 1-63-16,-2-1-26 15,2-1-42-15,-1 3-123 16</inkml:trace>
  <inkml:trace contextRef="#ctx0" brushRef="#br0" timeOffset="113472.62">9072 10135 303 0,'0'-3'55'16,"0"-2"50"-16,0 3-30 16,0-1-36-16,0-1-5 15,0 1 18-15,2 3-18 16,-2 0 19-16,0-2 17 15,-2 2-18-15,2 0 0 16,0 0 3-16,-1-1-10 0,-1 1-16 16,2 0-14-16,-1 0-3 15,1 1-7-15,0-1-3 16,0 0-1-16,0 2 1 16,-2 1 1-16,-1 5 11 15,0 1-9-15,2 2 1 16,-4 3 1-16,2 0-3 15,1 0 0-15,-2 1-2 16,3 1 2-16,-1 0-1 16,-1-2-2-16,2-2 2 15,-1-1 0-15,1 2-1 16,-1-4 1-16,2 1-2 16,-1 0 4-16,1 0-3 15,-2-1-2-15,1 1 7 16,-2 0-5-16,0 0 1 0,0-1-1 15,1-1-2-15,-2-4 1 16,3 1-1-16,1-3 1 16,-2 0 0-16,4-2 0 15,-2 0-1-15,0 0 0 16,0 0-16-16,1-2-12 16,-1 2-10-16,0-2-33 15,4-1-96-15,-1-3-48 16,2-2-103-16</inkml:trace>
  <inkml:trace contextRef="#ctx0" brushRef="#br0" timeOffset="114028.75">9094 10110 428 0,'-1'-3'95'16,"-4"2"-26"-16,2-4-9 15,0 2 6-15,2 1-29 16,-1-1 22-16,2 2-3 16,0-2-16-16,0 1 25 15,-1 1-6-15,-2 1-30 16,3 0-15-16,0 0-1 16,0 0-7-16,0 0-4 15,0 0-2-15,-1 0-1 16,1 3 1-16,-2 4 0 15,-2 4 5-15,1 4-3 16,-3 2 6-16,1 3 4 0,-1 0-6 16,0-1 4-1,2 1-6-15,1-2-1 0,0-1-1 16,-3 0-2-16,6-2 2 16,-3-1-2-16,1-2 0 15,1 1 0-15,1-4 0 16,0 0 0-16,-2-1-9 15,2-3-12-15,2 3-16 16,-2-2-48-16,-5 2-32 16,3-1-54-16,-3 2-69 15</inkml:trace>
  <inkml:trace contextRef="#ctx0" brushRef="#br0" timeOffset="130315.53">10861 12804 223 0,'75'0'0'16</inkml:trace>
  <inkml:trace contextRef="#ctx0" brushRef="#br0" timeOffset="130437.46">10955 12980 381 0,'-13'3'0'0,"4"-3"-6"16,4-3-89-16,5 3 43 16</inkml:trace>
  <inkml:trace contextRef="#ctx0" brushRef="#br0" timeOffset="136548.9">16588 10701 420 0,'-3'-5'18'16,"0"1"10"-16,2-1 33 15,-4 0-49-15,2-1 18 0,2 2-23 16,-1 0-4-16,1 0 17 16,1 0 4-16,0 1-16 15,0 0 35-15,0 0-8 16,-2-1 32-16,2 0-5 16,-2 1-23-16,0 0 25 15,0-2-24-15,2 2 8 16,-1 0-10-16,-1 1-14 15,2 1-4-15,0 1-2 16,0-2 2-16,0 2 0 16,2 0-6-16,-2 0-5 15,-2 0-3-15,4 0-3 0,-2 2-1 16,0-2-1 0,0 0-1-16,1 1 0 0,1 1 7 15,0 4 6 1,6 0-1-16,1 3-6 0,2 1 0 15,1 4-6-15,-2 0 3 16,4 0-3-16,-1 1 3 16,-3 1-2-16,1-2-1 15,1 0 1-15,-2-1-2 16,-2-2 3-16,0-3-3 16,-3-2 2-16,1-2-1 15,-3-1 2-15,-2-3 0 16,1 0-2-16,0 0 9 15,-2 0 0-15,1-1-2 16,6-5 12-16,1-4-11 0,8-3-3 16,8-8-2-1,4-3-1-15,4-3-1 0,5-5-1 16,3-2 3-16,-1-1-2 16,-2 0-1-16,-4 4 0 15,-4 5 1-15,-9 7 0 16,-4 4 2-16,-6 8-4 15,-4 1 1-15,-3 5-5 16,-2 1 4-16,-2 0-25 16,1 1-21-16,0 5-13 15,0 3-22-15,1 7-151 16,-2 3-279-16</inkml:trace>
  <inkml:trace contextRef="#ctx0" brushRef="#br0" timeOffset="172200.54">3379 15025 593 0,'0'-13'0'16,"4"1"-31"-16,6 0-20 16,7 3 30-16,7 3 16 15,6 2 4-15,13 0 0 16,2 1 1-16,15 2-6 16,6 1-66-16,8 1-48 15</inkml:trace>
  <inkml:trace contextRef="#ctx0" brushRef="#br0" timeOffset="178701.87">5341 15609 227 0,'-5'3'11'16,"0"-2"0"-16,1 1 5 15,-2-1-7-15,3 3 2 16,-4-4-2-16,5 3-2 0,-1-1-2 15,3-2 0-15,-2 1 1 16,2-1 10-16,-1 2 9 16,-1-2 2-16,2-2 18 15,-1 2-22-15,1 0 36 16,-2 0-39-16,2-1 29 16,-1 1-25-16,-1-2 3 15,2 2-19-15,-1-3 47 16,-2 3 23-16,3 0-36 15,-2 0 8-15,1 0-5 16,1 0 1-16,-2 0 4 16,2 0-15-16,0 0-7 0,2 0-4 15,-2-2-5-15,0 2-6 16,0 0-5-16,0 0-2 16,-2 0-1-16,2 0-3 15,2 2 1-15,-2-2-3 16,1 0-3-16,1 0 3 15,7 3 2-15,2-3 0 16,11-3-2-16,0 3 3 16,8-4-2-16,1 0-1 15,-1 1 1-15,1-1-1 16,-1 2 1-16,-3-3-2 16,-2 2 2-16,-4 1 0 15,-1 0-1-15,-8 1 0 16,2 1 0-16,-6-2 0 15,0 2-1-15,0 0 1 0,-3 0-2 16,-1 0 1-16,2 2-6 16,-1-2-7-16,1 0-22 15,1 1-43-15,-2-1 20 16,-1 0-45-16,-2 0-42 16,-1 2 24-16,-2 0-14 15</inkml:trace>
  <inkml:trace contextRef="#ctx0" brushRef="#br0" timeOffset="179143.41">5358 15669 635 0,'-8'0'118'15,"-1"0"-70"-15,2-3 48 16,3 2-45-16,2 1-32 16,2 0 2-16,0 0-11 15,0 1-9-15,0-1 0 16,2 0-1-16,-1 0 0 0,2 0 2 15,3 0 17-15,9 0 18 16,3 0-17-16,6-1-14 16,7-2 2-1,1 1-5-15,2 0-2 0,0 0 0 16,-1 0 0-16,-2 2 0 16,0 0 0-16,-4-2-2 15,-3 2 1-15,-4 2-1 16,-4-2-12-16,-6 2-9 15,-2 1-27-15,0 0-16 16,-1 0-61-16,-1 1-22 16,-3 1-139-16</inkml:trace>
  <inkml:trace contextRef="#ctx0" brushRef="#br0" timeOffset="180089.01">5628 15637 652 0,'-3'-7'143'16,"-2"2"-59"-16,-3 0 34 15,5 1-63-15,0 3-44 0,3 1-11 16,0 0 0-16,0 0-3 16,0 3-1-16,0 2 4 15,1 6 5-15,2 7 5 16,-1 3-5-16,6 6 3 16,-2 2 5-16,2 3-1 15,3 1-1-15,0 1-3 16,0 0-5-16,-2 0 6 15,4-2-8-15,-1-1 3 16,0-1-2-16,0 0-1 16,4-3 3-16,-2 2-3 0,-2-6-1 15,4-2 2-15,-2-4 2 16,0-3-2-16,2-4 2 16,-2-3 0-16,4-3-1 15,3-3-1-15,1-3 0 16,4-3 0-16,-1-3-1 15,1-4 0-15,-1 1 0 16,-1-2 0-16,-2-1-2 16,-2 1 1-16,-4-2-7 15,-1 4-10-15,-2 2-5 16,-4 3-13-16,-3 1-32 16,0 3-61-16,-3 2-11 15,-3-1-4-15,3 0-133 16</inkml:trace>
  <inkml:trace contextRef="#ctx0" brushRef="#br0" timeOffset="180480.61">6092 15858 836 0,'-6'-11'105'15,"1"1"4"-15,-2 0-48 16,3 3-28-16,1 3-27 0,3 4-6 16,0 3-3-1,1-3-6-15,5 4 9 0,1 3 0 16,2 1 0-16,6 4 0 16,0 5 1-16,3 3 1 15,-2 1-2-15,2 5 0 16,2 1 2-16,2 2-2 15,-1 3 0-15,4 0 0 16,-5 1 1-16,-5-1 3 16,0-1-3-16,-7 0 2 15,-3-1 1-15,-5-1 4 16,-6 2-4-16,-7 3 2 16,-4 2-6-16,-5 1-12 15,3 4-37-15,2-5-43 16,2 0-112-16,5-7-189 15</inkml:trace>
  <inkml:trace contextRef="#ctx0" brushRef="#br0" timeOffset="181551.54">6897 16002 514 0,'3'-19'56'0,"-3"5"37"0,0 0-10 16,-1 3 3-16,-2 1-22 15,1 3-23-15,-2 0 29 16,3 6-26-16,-1-2-24 16,1 3-8-16,1 0-2 15,-2 1 0-15,-1-1-2 16,3 2 5-16,-4-1-1 15,0 4-3-15,-5 6 0 16,-5 5 1-16,-6 8 0 16,-1 9-2-16,-1 3-3 15,4 6 2-15,3 0-5 0,3-1-1 16,5-2-1-16,4-2 0 16,4-4-2-16,4-4 1 15,4-2-3-15,6-6-2 16,0-2-1-16,6-6-9 15,2-4 6-15,3-4 1 16,3-5-9-16,1-5-21 16,0-5-12-16,0 0-50 15,-5-2 8-15,-5 0-65 16,-4 0-93-16</inkml:trace>
  <inkml:trace contextRef="#ctx0" brushRef="#br0" timeOffset="181820.78">6833 16226 720 0,'-13'-1'56'0,"2"-4"44"15,1 3-27-15,4-5-21 16,0 7-46-16,6-2-6 15,0 2-10-15,3-1 3 16,6-1 7-16,4 0 5 16,4-4-3-16,8-1 1 15,5-5-3-15,3-2-1 0,1-3-44 16,3 0-56-16,1-1-98 16,-1 0-95-16</inkml:trace>
  <inkml:trace contextRef="#ctx0" brushRef="#br0" timeOffset="182130.96">7406 16038 919 0,'-10'-4'35'0,"0"-3"73"15,-1 0-48-15,2 2-30 16,6 2-30-16,1 3 0 16,2 0-10-16,0 5 7 15,3 9 3-15,-1 9 0 16,1 10 1-16,4 6-1 16,0 5 0-16,-2-3-6 15,3 2-14-15,-5 0-7 16,0-1-16-16,-2-4-56 15,1-3-10-15,-2-2-62 16,0-9-11-16</inkml:trace>
  <inkml:trace contextRef="#ctx0" brushRef="#br0" timeOffset="182512.19">7457 16168 655 0,'4'-20'154'15,"-2"5"-36"-15,-2 2-27 16,-2 6-68-16,0 6-23 16,2 1-5-16,2 1 0 15,4 4 5-15,4 5 2 16,6 0 0-16,1 7 0 16,6 3 14-16,-1 3-7 15,1-1 2-15,-1-2 6 16,5 1 3-16,-6-1-10 15,3-1-1-15,-4-3-6 0,-3-3-2 16,-1-1 1-16,-5-6-1 16,-4-1 4-16,-4-2 1 15,-2-3 12-15,1-3 27 16,2-5-29-16,1-9-11 16,1-8-5-16,0-11-2 15,3-7-25-15,-7-8-12 16,0-5-3-16,0 1 8 15,-2 4-8-15,1 7-76 16,1 15-20-16,4 12-84 16</inkml:trace>
  <inkml:trace contextRef="#ctx0" brushRef="#br0" timeOffset="182849.56">8034 16081 931 0,'-5'-8'119'0,"-2"0"-81"16,4-1-22-16,-5 4-16 15,8 5-3-15,2 0-8 16,1 7 11-16,1 5 0 0,4 8 1 15,1 6 1 1,1 6-2-16,-1 4 0 0,2 0 4 16,-1 1-3-16,-1 0-1 15,0-1 1-15,0-1-1 16,-1-3-1-16,0-4-3 16,-3-3-16-16,-2-5-39 15,1-6-53-15,-2-4-6 16,-2-6-25-16</inkml:trace>
  <inkml:trace contextRef="#ctx0" brushRef="#br0" timeOffset="183062.34">8058 16165 542 0,'-3'-14'242'15,"0"3"-95"-15,0 2-68 16,-3 1-56-16,6 4-23 15,6 0-1-15,3-4 1 16,4-1-1-16,5-2-22 16,3 0-26-16,-3 1-6 15,3 2-38-15,-2 1-68 16,-5 0 0-16,3 3-177 16</inkml:trace>
  <inkml:trace contextRef="#ctx0" brushRef="#br0" timeOffset="183306.57">8114 16286 632 0,'-4'0'148'0,"-2"2"-67"16,0 1-4-16,2-4-1 15,4 1-49-15,1 0-16 16,1 0-6-16,-1 0 0 15,2 0-3-15,4-4 10 16,5-1-1-16,8-5-11 16,4-5-6-16,4-4-31 15,4 0-40-15,-4-3-18 0,-1 3-61 16,-3 2 18-16</inkml:trace>
  <inkml:trace contextRef="#ctx0" brushRef="#br0" timeOffset="183929.59">8484 16015 851 0,'-10'-5'165'0,"3"0"-72"15,-2 0-39-15,1-3-19 16,2 5-33-16,6 3-2 0,0 0-8 15,0 3 0-15,3 7 8 16,0 7 1-16,3 8-1 16,0 9 1-16,3 4-1 15,0 0 1-15,0-1-1 16,0-2 1-16,3-4-1 16,-2-5 0-16,-1-2 0 15,0-4 1-15,-3-6-1 16,-1-5-1-16,-4-3 1 15,1-1 2-15,-2-5-1 16,0-3 5-16,0 3-3 16,-2-3-3-16,-4-6-35 0,0-5 20 15,-4-7 8 1,-2-7-3-16,0-8 7 0,-2-2 3 16,5-3-1-16,2 1 2 15,4-1-2-15,4 3 0 16,1 5 0-16,7 3 0 15,0 5-1-15,3 8 1 16,0 4 1-16,0 5-2 16,-1 4-2-16,0 5-1 15,1 6 3-15,0 4 2 16,0 6-1-16,3 7 1 16,-3 3 0-16,2 1 1 15,-1 3-1-15,0-1 0 16,-2-5 0-16,-1 0 0 15,1-5 0-15,-2-3-1 0,-2-1 1 16,-1-1-6 0,-3-2-2-16,-2 1-24 0,-1-4-45 15,-1 0-17-15,-2-1-41 16,-2-2-43-16</inkml:trace>
  <inkml:trace contextRef="#ctx0" brushRef="#br0" timeOffset="184139.41">8514 16230 600 0,'-4'0'232'0,"1"-1"-124"0,0-2-80 15,3-1-22-15,0 2-5 16,9-3-1-16,3-2 0 15,7-5 0-15,3-3-48 16,1-4-71-16,4-3-108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6:53:27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6602 678 507 0,'0'-11'30'0,"0"1"30"15,-2-1-19-15,1 0 13 16,-2 2 7-16,3-1-1 15,-2 3-23-15,1-3-7 16,-1 2-5-16,2 1 6 16,-5-18 22-16,5 23-30 15,0-1-3-15,0 2 0 0,0 0-5 16,0-3-8 0,-2 2-3-16,2-1 9 0,0 0-4 15,0 2 0-15,0 1-2 16,0 0-7-16,0 1 0 15,-1 1-5-15,-1-1 1 16,2 2 0-16,0 5 4 16,0 8 6-16,3 8 1 15,0 8-1-15,4 5 1 16,-2 5-5-16,1 0 1 16,-1 1-1-16,-1 0 0 15,2 1-2-15,-5-4 2 16,1 2-1-16,-1 0-1 15,-2-1 2-15,-1 2 1 0,1-2-3 16,-3-2 1-16,4-3 0 16,-2-6-1-16,2 0 0 15,0-3 0-15,0-2 0 16,-1-2 0-16,-1-3 1 16,1-3 0-16,1-5-1 15,-2-5-2-15,2-4 1 16,0 0-7-16,0-4-3 15,2 1-7-15,-2-2-2 16,0 2-7-16,0 0-5 16,0-1-13-16,-2-4-88 15,-1-3-90-15,0-4 16 16</inkml:trace>
  <inkml:trace contextRef="#ctx0" brushRef="#br0" timeOffset="1805.48">6596 615 369 0,'-3'-6'67'16,"0"0"7"-16,-1 1-67 16,-1-1 11-16,2 1 30 15,0 0-19-15,2 1 2 16,-2 0-17-16,1-2-1 15,1 3 44-15,-1-2-11 16,1 2-19-16,-4 0-14 16,5 1 12-16,-4-2 8 0,1 2-17 15,1-2-2 1,-1-1 0-16,0 2 4 16,2-3 4-16,-2 0-1 0,0-1-13 15,1-1 3-15,-1 2-6 16,2-5-1-16,-1 2-2 15,1 1 12-15,-3 2-5 16,4-1-3-16,0 3 0 16,0 1-2-16,0 1-1 15,0 1-1-15,0 1-2 16,0 1 1-16,0-1-1 16,0 0 0-16,0 0 0 15,0 0-2-15,0 0-1 0,0 0-4 16,0 0 2-1,4 2 5-15,0-4 2 0,5 1 0 16,5-2 1-16,8 0-1 16,5-1-1-16,6 0 3 15,4-2-2-15,5 3-1 16,1-6 0-16,6 3 2 16,1-1-1-16,2-2-2 15,3 1 2-15,-3 1-2 16,5 0 0-16,-5 0-2 15,2 1 6-15,-1 0-5 16,-2-2 1-16,0 1 0 16,-4 2 0-16,1 0 0 15,0 1 1-15,-3 2-2 0,4 1 2 16,-4 1-2-16,-3-1 1 16,-2 1-1-16,3 0 0 15,-7-2-1-15,1 1 4 16,-2 0-2-16,5-3 1 15,-2 3-2-15,1-1 2 16,-1 1-1-16,-1 0 0 16,0 1-1-16,0 0 1 15,-2 0 0-15,-1-1-2 16,-1-1 5-16,0-1-3 16,-3 0 0-16,-2 0 0 15,2 0 0-15,-3 0 0 16,-2-2 0-16,-1 2 0 15,-3 2-1-15,-2-1 1 16,-3-1-1-16,-5 3 0 0,-2 0-1 16,-6 0 0-16,4 0 1 15,-5 3 0-15,1-3-1 16,-2 1 2-16,1 1-3 16,-1 1 2-16,1 2 0 15,1 2 0-15,-2 3 1 16,2 1 0-16,2 5 1 15,-2 6-1-15,2 2 0 16,0 3 1-16,-2 4-1 16,0 0-1-16,2 5 1 0,-2 1 2 15,1 2-1 1,2 2-1-16,0 1 0 16,0-2 1-16,0 1 1 15,0 1-2-15,1-5 4 0,-1 1-4 16,-1 0 1-16,-1-1 1 15,-1-2 2-15,2 2-1 16,-2-2 0-16,1 1-1 16,-3-2-1-16,2-3-1 15,0-5 2-15,-1-2-2 16,-1-4 0-16,0-3 2 16,-1-4 0-16,0-2-2 15,0-4-1-15,0-2 1 16,-1-3 1-16,1 1 0 15,0-1 0-15,0-1 2 0,0 1-3 16,0-1 5-16,0-1-4 16,0 0 0-16,-1 1 3 15,-1 1-2-15,-2 1 1 16,-3 5 2-16,-4-1 0 16,-1 2-1-16,-6 0 4 15,-2 2-4-15,-5-2-1 16,-4 5 0-16,-4-1 2 15,-7 2-4-15,-4 1 0 16,-2-1 1-16,-2 1 0 16,-4 1-2-16,0-4 1 15,1-3 1-15,2-1-1 16,0-4 1-16,6-2-2 0,-3-1 0 16,6 0 0-16,0-2 2 15,-1-2-2-15,2 2 0 16,3-2 0-16,-3 2 0 15,-2 0 0-15,0 0-1 16,1 0 1-16,0 0 0 16,1 2 0-16,1-2 0 15,1 2 0-15,2 1-1 16,-1 2 1-16,4-1 0 16,1 4 2-16,-2-5-2 15,-1 5-2-15,4-2 2 16,-1 2 0-16,1-3 0 15,3 1 0-15,3 0 0 16,3-2 0-16,3-2 1 0,5 0-1 16,0-2 0-16,2 1 0 15,-1-1-2-15,3-1-4 16,2 1-8-16,1 0-9 16,3-2-6-16,0 1-45 15,3-2-35-15,3 1-85 16,3-7-229-16</inkml:trace>
  <inkml:trace contextRef="#ctx0" brushRef="#br0" timeOffset="4730.14">9021 515 273 0,'0'-1'116'0,"-1"-1"-45"16,1 2-20-16,0 0-15 0,1 0-9 15,-2 2-7 1,2-2 6-16,-1 0 3 0,0 0-1 16,-1 0 5-16,-1 0-1 15,2 0 12-15,0 0-10 16,0-2 1-16,-3 4 1 15,2-4 8-15,1 2-5 16,-1 0-1-16,-1 0-7 16,2-2-6-16,0 1 0 15,-1-1 2-15,1 1-2 16,0 0-2-16,-2-3-12 16,2-2-11-16,-3-2 3 15,3-2-2-15,0-3-2 0,0-1 0 16,0-2-1-1,8 0-1-15,0 1 3 0,1-2-1 16,2 5-2-16,2 0 3 16,-4 2 1-16,0 3-1 15,0 3-3-15,-2 1-2 16,1 3 4-16,5 3-4 16,-2 3 4-16,2 2-2 15,2-1 2-15,0 3-1 16,0-4 4-16,0 2-3 15,3-2 1-15,-3 0 0 16,1-1 0-16,-2 0 2 16,-1 0-3-16,-1-1 1 15,0 2 0-15,-2-2 0 0,2 2 0 16,0 0 0 0,0 0-4-16,-1 2 4 0,2-1 3 15,-3-3-3-15,1 2 1 16,-2-3-1-16,-2 2-1 15,0 0 1-15,1-3 1 16,-2 3-1-16,-3-5 1 16,0 0-1-16,0 0 8 15,-1 0 10-15,-1 0 1 16,2-3 3-16,-2-3-16 16,14-25-2-16,-12 25-4 15,-1-4 0-15,-2 3 0 16,0-2-4-16,0-4-15 0,-2-1-13 15,-1 4-15 1,-3 3-26-16,-5 5-123 0,-3 7-4 16,-5 6-125-16</inkml:trace>
  <inkml:trace contextRef="#ctx0" brushRef="#br0" timeOffset="5277.82">9042 657 158 0,'2'-5'393'0,"-2"1"-319"16,0-2-27-16,0-1 42 15,0 2-29-15,0 1-2 0,1 1-6 16,-1-1-7-1,0 1 0-15,0 2-16 0,0 1-9 16,0-2-1-16,-1 2-1 16,-1 2-3-16,2-2-5 15,2 0 5-15,-2 0-10 16,1 0-5-16,5 0 3 16,-1 1 1-16,8-1-1 15,6 0-1-15,7 0-1 16,5-1 2-16,5-1-3 15,1-1 0-15,1 2 0 16,-3 1 0-16,-4-3-6 16,-5 3-3-16,-4 0-9 15,-5 0 0-15,-4 0-15 16,-4 0-21-16,-1 0-85 16,-1 0-67-16,-1 3-98 0</inkml:trace>
  <inkml:trace contextRef="#ctx0" brushRef="#br0" timeOffset="5713.69">9846 347 550 0,'0'-12'72'15,"0"4"9"-15,-1 0 0 16,-1 0-7-16,1 5-21 15,-2 1-13-15,3 1-28 16,0-1-10-16,0 4-2 16,0 2-7-16,3 1 7 0,-2 5 0 15,2 4 1-15,0 3-1 16,2 3 1-16,1 0-1 16,-2 1 0-16,5 0-1 15,-3-2-3-15,0 2-38 16,2-1-31-16,-2-3-16 15,1 0-23-15,-4-2 5 16,-3-1-151-16</inkml:trace>
  <inkml:trace contextRef="#ctx0" brushRef="#br0" timeOffset="6104.69">9837 384 614 0,'-4'-12'92'15,"-1"-3"9"-15,1 2-22 16,1 0-8-16,1 4-42 16,2 0-20-16,2 2-5 15,2-1-3-15,4-2 0 16,4 2 1-16,4-3 0 15,5 2-2-15,1 5 0 16,2 3-1-16,0 6 0 0,0 1 1 16,0 5 0-1,-2 6 0-15,1 0 0 0,-3 5 0 16,0 0-1 0,-7 1 1-16,-1-3-1 0,-4 2 0 15,-7-3-1-15,-4-2-2 16,-6 0 0-16,-6 3-4 15,-5 1-24-15,-7-1-39 16,-3 0-12-16,-3 0-59 16,2-2-142-16</inkml:trace>
  <inkml:trace contextRef="#ctx0" brushRef="#br0" timeOffset="6469.76">10350 305 782 0,'-7'-3'48'0,"-1"0"19"15,2-2-1-15,2-1-29 16,-1 3-37-16,5 4-17 16,3 4 17-16,0 6 0 0,2 3 0 15,1 8-1-15,1-1 1 16,2 4 0-16,-1-1 2 16,-2-2-2-16,0 1 1 15,0-3-1-15,-1 0-15 16,0-1-20-16,0 0-14 15,-2-4-20-15,-2 1-62 16,1-4 26-16,-4-2-147 16</inkml:trace>
  <inkml:trace contextRef="#ctx0" brushRef="#br0" timeOffset="6740.52">10341 381 633 0,'-12'-6'43'0,"1"0"59"15,3-2-8-15,1 2-26 16,2-1-18-16,5 1-46 16,0 2-4-16,6-1-2 15,3-2 2-15,9-1 0 16,4-5 0-16,9-1 0 15,5-3-6-15,5 3-23 16,1-1-27-16,1 3-14 16,-4 3-68-16,-7 4-3 15,-3 2-143-15</inkml:trace>
  <inkml:trace contextRef="#ctx0" brushRef="#br0" timeOffset="6976.72">10428 483 622 0,'-16'7'118'0,"5"0"-53"16,7-5 9-16,2-3-42 15,2 0-5-15,3-1-24 16,6-1 1-16,7-1 0 0,10-4-4 15,8-4-13-15,8-3-56 16,2 1-80-16,-1-1-26 16</inkml:trace>
  <inkml:trace contextRef="#ctx0" brushRef="#br0" timeOffset="7579.74">10751 352 659 0,'-11'-4'63'0,"3"-2"52"16,2-1-38-16,0-4 6 15,5 7-51-15,-2 2-17 16,3 0-10-16,0 2-5 15,0 0-1-15,0 2-6 16,0 2 6-16,3 1 1 16,-2 3 0-16,2 5 1 15,2 3-1-15,-2 1 0 16,1 0 2-16,1 1-1 16,1-3-1-16,-1 1 0 15,0-2 0-15,-1-5-2 16,0 1 1-16,-3-5-3 15,2-2 1-15,-3-1 3 0,0-4 3 16,-1-2 1-16,-1-3-3 16,-3-5 2-16,-2-3-2 15,2-8-1-15,-1-1 1 16,2-7 2-16,3-3-1 16,2-2 3-16,3-1-2 15,4 5 3-15,-1 6 2 16,1 7-7-16,1 5-1 15,0 6-1-15,3 4 0 16,3 2 0-16,1 5-2 16,3 4 2-16,1 5 0 15,-2 3-1-15,1 4-1 0,-2 3-1 16,-1 3-13 0,-2-2-1-16,-1 2-29 0,-3-1 24 15,-1-2-24-15,-4-1-1 16,-2-3-14-16,-5-1-63 15,-2-3 21-15,-6 1-194 16</inkml:trace>
  <inkml:trace contextRef="#ctx0" brushRef="#br0" timeOffset="7784.27">10753 420 666 0,'-13'7'148'0,"4"-7"-68"0,3 1 1 16,3-2-64-16,4 1-17 15,5 0-3-15,5 0 3 16,9-3 0-16,12 1-18 16,7-4-77-16,8-2-141 15</inkml:trace>
  <inkml:trace contextRef="#ctx0" brushRef="#br0" timeOffset="86167.45">8668 4328 541 0,'0'0'101'0,"-4"0"-50"16,2-3 0-16,0 3 9 16,1-2-24-16,-1 2-13 0,2 0-4 15,0 0-4-15,-1 0-7 16,1 0-3-16,0 2 13 16,0-2 10-16,0 0 0 15,0 0-6-15,0 0 2 16,0 0-5-16,0 3-4 15,-2-3-7-15,2 0 3 16,0 0-4-16,0 2 0 16,0-2-5-16,0 0 1 15,0 0-2-15,2 2 2 16,1 1 4-16,6 0 1 16,3 0-2-16,7-2-2 15,6-1 1-15,8-1 9 0,11-5-2 16,8-4-10-1,9 1 2-15,6-4-3 0,6 1-1 16,-1 1 1-16,0-1-1 16,-3 2 0-16,-3 1 0 15,-6 2 0-15,-7-1 2 16,-9 3-2-16,-5 0 0 16,-4-1 0-16,-5 3 0 15,-4-2 1-15,-1 2-1 16,-2 1 0-16,-3-1 1 0,-5 1-1 15,-2 1-1 1,-5 1 1-16,-4 0 0 0,-1 0 3 16,0 0-6-16,-3 0-2 15,2 0-8-15,-2 0-10 16,0 0-11-16,-2 0-26 16,2 0-64-16,-1 1-36 15,-4 3-39-15</inkml:trace>
  <inkml:trace contextRef="#ctx0" brushRef="#br0" timeOffset="86683.59">8954 4357 390 0,'-15'7'396'0,"-1"-3"-392"15,2-1-3-15,-2-3-1 16,4 2 44-16,3-1 28 16,1 0-28-16,7-1-28 15,1 2-14-15,-1-2 1 16,1 0-1-16,1 2 7 15,-1 0 3-15,1 3 3 16,7-2 12-16,1 3-11 16,7-1 5-16,9-2 4 0,6-1 1 15,12-7-9-15,10 0 1 16,13-6-4-16,9-3 7 16,13-1-5-16,7-1-10 15,5-1 1-15,-1 1 2 16,-4 6-5-16,-7-1-2 15,-10 5 1-15,-10 1-2 16,-17 3 0-16,-14 1-1 16,-13 1 0-16,-10 0 0 15,-11 0 0-15,0 0 0 16,-3 0-1-16,0 0-6 16,0-1-14-16,1 1-16 15,-1-2-26-15,2 2-38 0,-2 0-142 16,1 2-27-1</inkml:trace>
  <inkml:trace contextRef="#ctx0" brushRef="#br0" timeOffset="98121.76">18083 3333 561 0,'3'-8'92'0,"-2"2"-6"15,-1 0 51-15,-1 0-51 16,1 4-47-16,-2 1-6 15,2-1-5-15,0 2-7 16,0 0 3-16,0 0 4 16,0 0-2-16,0 0-2 15,0 0-4-15,0 0-3 16,-1 2 1-16,1-2-11 16,-2 1-3-16,1 3-1 15,-1 3 2-15,-1 7 6 16,-3 4-3-16,-3 6-6 15,0 5 1-15,-1 3-2 16,-3-1-1-16,1 3-10 0,-5 5-24 16,2-1-36-1,-2 5-72-15,3 2-280 0</inkml:trace>
  <inkml:trace contextRef="#ctx0" brushRef="#br0" timeOffset="106424.67">2658 4819 231 0,'0'2'56'15,"0"-4"-4"-15,0 0 34 0,0 1-21 16,0-2-36 0,0-1 32-16,2 1-26 0,-2-3 48 15,0 2-44 1,-2 0 29-16,-1-1-16 0,2 1 18 15,-2 1-13-15,3 1-10 16,0 1-16-16,0 2-5 16,-2-1 6-16,2 0-10 15,-1 0-1-15,1 0-9 16,0 2-4-16,0-2-1 16,0 0-7-16,1-2-3 15,1-1 1-15,8-6 3 0,5-5-1 16,8-6 2-1,2-2-2-15,9-3 1 0,-1-1-2 16,1 2-1-16,-3 0-11 16,-1 2-6-16,-7 3-4 15,-2 2-15-15,-8 3-19 16,-1 6-34-16,-1 2-22 16,-2 4-30-16,-2 4 47 15,-3 7-67-15,-2 7-162 16</inkml:trace>
  <inkml:trace contextRef="#ctx0" brushRef="#br0" timeOffset="106696.55">2841 4841 138 0,'-7'16'481'0,"1"-8"-406"0,1-6-14 15,3-2 25-15,2 0-31 16,0 0-15-16,0 0 2 15,2 0-12-15,-2-2-12 16,2 2-2-16,0 0-9 16,1-4-1-16,4-4-5 15,5-4 0-15,3-5-1 16,10-8 0-16,2 0-2 16,3 0-14-16,1-3-19 15,1 3-38-15,-3 3-22 16,-3 0-9-16,-2 3-59 0,-3 4-159 15</inkml:trace>
  <inkml:trace contextRef="#ctx0" brushRef="#br0" timeOffset="107134.82">2911 4446 627 0,'-2'-7'113'0,"-1"2"-10"16,0 0-39 0,0 3-10-16,3 0-39 0,0 2-15 15,0 0-7-15,0 0-4 16,1 2 1-16,1-1 9 15,4 2 1-15,6 0 5 16,3 0 16-16,4 1-8 16,6 0-3-16,4-3-7 15,-2 2-1-15,1-2 1 16,2 0-3-16,-2 2 2 16,-2 1-1-16,-3 1 1 15,-2 2-2-15,-4 1 3 16,-1 2-2-16,-8 3 0 0,-1 3-1 15,-4 3 1-15,-6 4-2 16,-6 5-5-16,-2 5-6 16,-8 4-47-16,-3 2-17 15,2 2-48-15,-2-3-9 16,7-2-174-16</inkml:trace>
  <inkml:trace contextRef="#ctx0" brushRef="#br0" timeOffset="107460.4">3341 4442 807 0,'-8'-3'52'0,"0"-2"21"15,2-2 2-15,0 1-33 16,2 2-27-16,2 1-15 16,4 3-3-16,-2 3-3 15,2-3-1-15,1 5 4 16,2 1 3-16,-2 3 1 16,8 5 0-16,-1 5-1 15,0 3-1-15,-1 4-5 16,3 2-36-16,0 3-20 0,-1 1-52 15,-4-1-35 1,-1 0-63-16</inkml:trace>
  <inkml:trace contextRef="#ctx0" brushRef="#br0" timeOffset="107857.75">3367 4498 639 0,'0'-17'123'0,"-4"4"-20"16,2 4-16-16,-1 1-61 15,1 5-26-15,5 1-7 0,1 1 1 16,7 2 3 0,3 2 2-16,2 2 1 0,-1 4 5 15,6 6 0-15,-3-1-3 16,3 3 1-16,-4-1 0 15,1 2-1-15,0-1-1 16,-3 0 0-16,2-2 1 16,-4-3 0-16,0-3-2 15,-5-1 2-15,1-4-1 16,-6-2 8-16,-1-4 7 16,0-3-4-16,-1-6-9 15,-1-8-2-15,2-4 1 16,-2-6-2-16,0-3-4 15,0-3-15-15,-2 1-13 0,1 2-52 16,1 2-9-16,0 7-38 16,1 6-66-16</inkml:trace>
  <inkml:trace contextRef="#ctx0" brushRef="#br0" timeOffset="108207.9">3883 4422 869 0,'-11'3'28'0,"-2"-4"79"16,-2-6-38-16,0 1-15 15,8 2-23-15,0 2-17 16,7 0-14-16,0 2-1 15,0 0-8-15,2 2 3 16,3 2 5-16,2 4-1 16,5 7 3-16,0 2-1 15,6 4 0-15,-4 1 0 16,2 3-10-16,-3-1-2 16,-1 0-2-16,0-2-11 15,-2 0 2-15,-2-3-32 16,-2-4-20-16,-3-3-36 0,-3-2 0 15,0-4 59-15,-5-3-191 16</inkml:trace>
  <inkml:trace contextRef="#ctx0" brushRef="#br0" timeOffset="108449.34">3852 4468 628 0,'-8'-4'94'0,"2"1"-24"16,3-4-21-16,0 4-3 16,3 2-12-16,0-1-16 15,3-3-15-15,3-1-3 0,2 0 1 16,5-4-1 0,2-3 0-16,6-1 0 0,1-1-2 15,3 0-21-15,4 0-48 16,4 1-23-16,-1 1-83 15,-3 4-224-15</inkml:trace>
  <inkml:trace contextRef="#ctx0" brushRef="#br0" timeOffset="108658.9">3937 4584 692 0,'-6'3'93'0,"1"-1"-50"16,5-5-14-16,5-4-28 15,4-2-1-15,7-5-1 16,8-3-10-16,5-4-50 16,6-2-45-16,5-4-37 15</inkml:trace>
  <inkml:trace contextRef="#ctx0" brushRef="#br0" timeOffset="109243.22">4241 4305 738 0,'-6'1'77'0,"0"-2"16"15,1-2-20-15,2 2-34 16,1-1-32-16,2 2-7 16,2 0-2-16,0 0-6 15,-2 3-2-15,3 1 10 16,0 6 0-16,1-1 5 16,2 8-2-16,2 2 1 15,4 1-2-15,-2 2-2 16,1-1 3-16,-1 0-3 0,2-2 1 15,0 1 0-15,-5-1 0 16,-1-4-1-16,-1-2 0 16,-2-5 1-16,-3-2-1 15,0-3 7-15,0-3 4 16,0-3 0-16,-3-4-10 16,-2-6-1-16,-2-6-2 15,-6-7 1-15,2-6 0 16,2-7-1-16,-1 0 2 15,0-1 0-15,6 1 0 16,1 5 3-16,3 6 7 16,2 8-1-16,2 7-9 15,1 6-5-15,-1 3 3 0,6 4 2 16,1 3-3-16,8 2 3 16,1 6 0-16,5 2 0 15,-1 4 1-15,0 4-1 16,-3-1-1-16,3 1-6 15,-7 1-8-15,-3-1-20 16,-1-1-19-16,-7 0-32 16,-1-1 25-16,-5-3-90 15,0 1-175-15</inkml:trace>
  <inkml:trace contextRef="#ctx0" brushRef="#br0" timeOffset="109447.36">4332 4428 805 0,'-8'8'73'0,"2"-2"-8"16,5-6-31-16,-1-3-27 16,5 0-5-16,6-2-2 15,9-4 1-15,6-4-2 16,9-4-34-16,9-4-91 15,-2 2-118-15</inkml:trace>
  <inkml:trace contextRef="#ctx0" brushRef="#br0" timeOffset="110399.77">5498 5034 684 0,'-9'5'101'16,"5"-2"-38"-16,-1-2-51 15,2-1 67-15,2 2-21 16,1-2-35-16,1-2-15 15,-1 1-6-15,3 1-2 16,-1-2 0-16,1-2 0 16,6-3 4-16,9-9-4 15,10-8 0-15,14-9-47 16,10-7-92-16,6-2-45 16,3-1-266-16</inkml:trace>
  <inkml:trace contextRef="#ctx0" brushRef="#br0" timeOffset="110812.92">6311 5129 598 0,'-6'2'209'0,"-4"3"-138"15,5-3-27-15,-1-4-2 16,5 2-42-16,2 0-5 16,7-4-3-16,-1-3-3 15,8-6-19-15,12-7-42 16,6-9-39-16,13-5-86 15</inkml:trace>
  <inkml:trace contextRef="#ctx0" brushRef="#br0" timeOffset="111447.92">7278 4981 761 0,'-2'3'120'16,"-2"-3"-73"-16,1-1 26 15,1-1-42-15,2 0-31 0,0 1-3 16,2 1-2-16,-2-2-2 16,4 0 4-16,2-6 3 15,9-7-3-15,9-6-46 16,7-10-70-16,11-4-69 15,10-5-257-15</inkml:trace>
  <inkml:trace contextRef="#ctx0" brushRef="#br0" timeOffset="112034.69">8333 5084 790 0,'-4'8'35'0,"1"-5"14"16,2-3-28-16,-2-3 14 16,4 1-13-16,4-4-22 15,4-3-1-15,4-5-4 16,7-2-38-16,6-6-26 16,7-1-39-16,5-3-68 15</inkml:trace>
  <inkml:trace contextRef="#ctx0" brushRef="#br0" timeOffset="112561.13">9316 5051 751 0,'2'-1'110'15,"1"-1"-41"-15,-3-4-13 16,1-2-28-16,2 2-17 0,5-5-8 16,5-1-3-16,10-5 0 15,8-4-31-15,12-6-161 16,8-4-220-16</inkml:trace>
  <inkml:trace contextRef="#ctx0" brushRef="#br0" timeOffset="118535.47">3218 6984 547 0,'-12'0'39'15,"-1"2"-36"-15,-1-2 7 16,5 0 37-16,1 1-1 15,1-1 0-15,3 0-35 16,1 0 7-16,1 0 11 16,2-1 10-16,0 1-2 15,-3 0 5-15,3-2-8 16,-3 0-23-16,-4-2 9 16,-1 0 8-16,1 0 10 0,-1-2-26 15,1 1 7-15,-2-1-1 16,3 2-6-16,3 0-1 15,0 1-2-15,0 0-3 16,1 2 0-16,2-1-6 16,2 2 0-16,-2 0 0 15,0 0-1-15,1 0 1 16,-1 0-6-16,2 0 5 16,4 2 0-16,0-2 2 15,10 0-2-15,5 0 3 16,3 1 0-16,3-2-2 0,6-1 0 15,4 0 1-15,3-3 1 16,7 0 4 0,6-3-2-16,5-5-1 0,6-1 1 15,9-3-3-15,1 0-1 16,-1 0 0-16,1 1 1 16,-8 7-3-16,-9-1 2 15,-14 4-1-15,-3 2 1 16,-8 1-2-16,-3 1 2 15,-2 0 0-15,-1 2 1 16,-1 0-1-16,3-2 1 0,1 1-2 16,2-3 2-1,3-1 0-15,3 0-1 16,1-2 1-16,-1-1 0 0,2-1-1 16,-5 1 1-16,2-1-2 15,-5 1 2-15,0-1-1 16,-5 3 2-16,-2 0-3 15,1-2 4-15,-3 3-5 16,-3-2 2-16,0 2 0 16,-3 1 1-16,1-1 2 15,-1 3-2-15,-1-1-1 16,1 0 2-16,-1 0-2 16,0 1 1-16,1-1 0 15,-1 2-1-15,-1-2-2 16,1 3 2-16,-3-2 0 0,0 2 0 15,-2-2 0-15,1 1 1 16,-4-1-1-16,2 2 0 16,-3 0 0-16,-3 0 0 15,0 0 0-15,-3 0 0 16,3 0 0-16,-3 0 3 16,0 0 0-16,0 0 1 15,0 0 13-15,0 0 5 16,0 0-6-16,0-3-3 15,0-1-8-15,0-6-3 16,0-2-1-16,3-5 0 16,-3-1 0-16,3-3 0 15,-1-4-2-15,-1-3 2 16,1-5-1-16,-2-1 1 16,-2-2-1-16,1-1 0 0,-4 1 0 15,2-1 0-15,0 1 0 16,0 0 1-16,-2 0-3 15,2 0 4-15,0 2-2 16,3-3 0-16,-2 1 0 16,0 0 0-16,1 2 0 15,-1 2 0-15,1 6-3 16,-2 1 3-16,0 4 0 16,0 4 0-16,0 0-2 15,-2 5 2-15,2-2 3 16,-2 3-3-16,1-1-3 15,1 3 2-15,0 2 1 0,0-1 0 16,0 3 0 0,-1 1 1-16,4-1-1 0,-2 2 0 15,1 1 1-15,-1 1-1 16,2 1 1-16,0 0-2 16,-1 0 0-16,1 0-1 15,0-2-1-15,0 2 3 16,0 0-3-16,0 2 0 15,0-2-3-15,0 0 6 16,-3 0-3-16,3 1 1 16,0 1 0-16,-4-2 2 0,-1 3 0 15,-1 1 0-15,-2 3 1 16,-5-1-1-16,-3 3 1 16,-7 3 0-16,1-3-2 15,-4-1 2-15,-2 4-1 16,0-2 0-16,-2 0 2 15,-3 1-5-15,-2-1 3 16,0-2 0-16,-1-1 0 16,-1 0-1-16,-2-3 0 15,0 1 0-15,-1-4-1 16,0 2 1-16,0-1 1 16,-2 0-2-16,1 1 0 15,0-3-1-15,4 1-1 16,-2 2 2-16,3-1 2 0,0-1-6 15,2 1 5-15,4-2-1 16,2 0-13-16,0 0 3 16,-2 3-1-16,0-3 4 15,-1 0 0-15,-4 0 5 16,1 4-1-16,-2-1-3 16,6 1 7-16,-1-1 0 15,1 0-1-15,3 1 2 16,-1-1-2-16,-1-1 1 15,1 3 0-15,0-3 1 16,0-1-4-16,0 1 3 16,3-2 0-16,-2 0-1 15,2-3-3-15,3 1 4 16,2 0 1-16,0-1-2 0,2 1 2 16,1-1-1-16,4-1 3 15,-1 1-2-15,2-2 0 16,0 1 0-16,2-1 0 15,0 2 0-15,-1 0 0 16,2 0 0-16,-3 0 0 16,3 0-1-16,0 1 2 15,0 2-1-15,-1-2 0 16,1 1 0-16,-2-2 0 16,0 1 0-16,0 1 0 15,-1 1-2-15,2-2 4 0,1 4-4 16,1-4 4-1,-2 2-2-15,5 0 1 0,-1 0-1 16,-1 2-1-16,0-1 0 16,1 1 1-16,-2-2 0 15,2 3 2-15,1-2-2 16,-3 1 0-16,-1 3-1 16,1-4 1-16,-5 2 0 15,5 2 0-15,-1-2 0 16,-2-1 0-16,5 3 1 15,-2-3-1-15,2 1 0 16,0-1 0-16,0 3 1 16,0-3-1-16,2 3-1 15,-3 0 0-15,3-2 1 16,-1 4 0-16,0-2-1 0,-2 4 0 16,3 0 1-16,-2 5-2 15,-2 3 2-15,0 1 0 16,2 0-2-16,0 1 2 15,0 0 2-15,3-1-2 16,-1 2 0-16,1-2 0 16,3-1 0-16,-2 0 0 15,2-1 0-15,0-1 0 16,0-1 0-16,0 0 0 16,0-1 0-16,2-1 0 15,-1 0 1-15,1-1 1 16,2 2-2-16,-4 0 1 0,3-1 1 15,0 2 0-15,0-1-2 16,2 1 5-16,-2-1-5 16,1 0 0-16,-2-1 2 15,1 1-1-15,2-1 0 16,-2-1 2-16,0 0-3 16,2 1 0-16,-2-1 1 15,-1 2 0-15,2-1 1 16,2 2-2-16,0 2 1 15,-2-1 1-15,1 1-2 16,0 1 4-16,2-2-4 16,0 1 2-16,-1 1-2 15,0-3 2-15,-2 1-1 16,4 1-1-16,-3-3 1 0,0 1-1 16,1 0 0-16,-3-2 0 15,0 1 0-15,2-2 1 16,-2 2-1-16,-1-1 0 15,5 0 0-15,-4 1 2 16,1-2-2-16,-1 2 0 16,1-2 0-16,1 0 0 15,-1-1-1-15,2 0 2 16,-1-2-1-16,-2 0 0 16,0 0 1-16,3-2 0 15,-1-1-1-15,-2 1 0 0,0 0 0 16,2-3 0-1,-3 2 0-15,2-1 0 0,-1-1 0 16,0 1 0-16,-1-1 1 16,4 2 1-16,-4-2-1 15,6 3 0-15,-2 0-1 16,2-4 1-16,-1 4 1 16,2-1 0-16,0-2 0 15,3 0 1-15,3 1 6 16,0-2-5-16,6 0 0 15,-1-1-3-15,2 2-1 16,1-1 2-16,1 1-2 16,0 2 0-16,3-1 0 15,-3 1 1-15,6 5-1 0,0-4-2 16,1 5-12-16,6 3-31 16,3 6-107-16,4 2-143 15</inkml:trace>
  <inkml:trace contextRef="#ctx0" brushRef="#br0" timeOffset="121845.47">13173 6713 747 0,'0'-6'2'0,"-3"-5"45"15,0 3 3-15,-4 2-9 16,3 1 45-16,2 2-44 16,0 2-22-16,2 1-16 0,2 0 0 15,-2 0-2-15,-2 0 0 16,2 0 3-16,0 1-2 15,0-2-1-15,0 1-2 16,2 0-2-16,1 0 2 16,2 1 4-16,4 1 6 15,7 1 5-15,8 0 1 16,9-3-3-16,5 0 0 16,12-3-2-16,5-2-5 15,8-2-2-15,131-11-2 16,-164 17 3-16,2-1-5 15,1 2 0-15,0-1-1 16,33-1 1-16,1 0 1 0,-3 1-1 16,0-1 0-1,0 0-1-15,2 0 1 0,0-1 0 16,1 0 0 0,1-1 0-16,-5 1 0 0,-3 1 0 15,0 1 0-15,-3 1 0 16,-4 1 0-16,2 1 0 15,-5-2 0-15,-4 3 0 16,-1-3 4-16,-3 4-4 16,0-3 0-16,-3 1 0 15,1-1 0-15,3-1 0 16,1 0-1-16,3-1 1 16,3-2 0-16,2-1-2 0,1-2 1 15,1 0-2-15,3-2 2 16,1 1-3-16,-1-2 0 15,1 0 4-15,-3 3-2 16,-2-2 0-16,-3 3 2 16,-1-1 0-16,-3 1 0 15,2-2 0-15,-3 1 1 16,1-1-1-16,-1 1 0 16,1 0 0-16,1 0 0 15,-1-2 3-15,1 3-2 16,1-2-1-16,6 0-1 15,1 1 1-15,0-1 0 16,-1 0 0-16,1 0 0 0,-3 0-1 16,-2-1-2-16,5 0 2 15,0-1 2-15,1 0-1 16,4-1 1-16,3-1 0 16,0 1-1-16,2 0 0 15,-1 1 0-15,1 0 0 16,-6 2 0-16,-1 1 1 15,-4 3-1-15,-5-2 0 16,-2 2 1-16,-2 0 1 16,-1 0-2-16,0 2 0 15,1-1 0-15,1-1 0 0,-1 1 0 16,0-3 0 0,-2 2-1-16,-1-1-1 15,1 1 2-15,1-4 0 16,3 3 1-16,0 0 1 0,3-2-2 15,2 1-1-15,-2 4 0 16,-3-2 1-16,0 1 0 16,-4 1 0-16,-4-1 1 15,-3-1 0-15,2-2-1 16,-2 2 1-16,0-1-1 16,1-1 0-16,1 2 1 15,-2-3 0-15,2 1 1 16,1-1 0-16,4-2 0 15,-2 2 0-15,3-1 3 16,-2 3-4-16,-2 0-1 0,-6 2 1 16,-5-1 0-16,-5-1 3 15,-6 1 9-15,-4 3 2 16,-1-3-6-16,-5 1 9 16,0 1-7-16,-4 0-6 15,-1 1 6-15,0-2-4 16,0 2-3-16,-3 0 3 15,0 0-1-15,0 0-2 16,0 0-3-16,0 0 1 16,0 0 1-16,0 0-3 15,0 0-3-15,0 0 3 16,-1 0-1-16,1 0-3 0,0 0 4 16,0 2-1-16,-2-2-4 15,2 0-19-15,-3 0-11 16,-3 2-20-16,-3 3-3 15,-2 0-31-15,-3 2-90 16,2-2-21-16,8 2-269 16</inkml:trace>
  <inkml:trace contextRef="#ctx0" brushRef="#br0" timeOffset="123722.88">922 8090 157 0,'0'0'302'16,"-3"0"-287"-16,3 0-14 15,-3 0 19-15,3 0 22 16,0 0-15-16,0 0 17 16,0 0-7-16,0 0-11 15,0 0 6-15,0 3-5 16,0-3-5-16,-2 0-6 16,2 0-1-16,0 0-3 15,0 2-6-15,0-2-6 16,0 2 1-16,2 2 3 15,1-1 3-15,2 4 1 0,8 0 7 16,3-1 6 0,5-1 9-16,9-2-3 0,9-2 3 15,16-5-10 1,9-3-2-16,11-1-9 0,8-4-4 16,3 0-2-16,1 0-2 15,-4 4-1-15,-3 1 0 16,-9 2 0-16,-5 4 0 15,-15 1 1-15,-10 1-1 16,-9 2 0-16,-11-3-1 16,-5 3 1-16,-8-2 0 15,-2-1 4-15,-6 0 22 16,3 0 4-16,-2 0-4 16,-1-1-13-16,3 1-5 0,-3 0-3 15,1-1-5-15,-1 1 1 16,0-2-3-16,0 2-8 15,0 0-32-15,0 0-61 16,-1 0-97-16,-6 0-158 16</inkml:trace>
  <inkml:trace contextRef="#ctx0" brushRef="#br0" timeOffset="124395.15">943 8250 383 0,'-6'2'183'16,"0"-2"-171"-16,-1 0 17 15,5-2 9-15,2 2-15 16,0 0-12-16,0-1 4 15,0-1 0-15,0 2-12 16,0 0 7-16,0 2 22 16,2-2 2-16,-2 0-14 15,0 1-1-15,6 1 22 16,-2 0-13-16,2 4-8 16,6-3 0-16,0 1 12 15,7 1-8-15,5-1-5 16,4-3 3-16,11-1 0 15,9-3-10-15,12-4-6 16,8 0-3-16,7-3-3 16,2 0 2-16,-3-1-2 0,-4 3 0 15,-2 2 1-15,-8 2-1 16,-7 0 1-16,-6 3-1 16,-10-1-1-16,-10 1 1 15,-7 2 0-15,-7 1 0 16,-9-2 0-16,-2 0 6 15,-2 0 5-15,0 0 0 16,0 1-5-16,0-2-4 16,0 1 0-16,0 0-2 15,0-2-21-15,3 2-44 0,-3 2-96 16,1 2 78 0,3 2-214-16</inkml:trace>
  <inkml:trace contextRef="#ctx0" brushRef="#br0" timeOffset="130457.48">10907 7146 592 0,'-5'0'65'0,"1"-2"20"0,1-3 16 16,-2 0-44-16,4 3 23 15,-1-1-31-15,2 1-17 16,0 2-5-16,0 0-11 16,0-1 10-16,2 1-5 15,-2 0 10-15,0-2-14 16,0 2-3-16,0 0-7 16,0-1 3-16,0 1-6 15,1 1-4-15,-1-2-3 0,3 1 3 16,2 0 0-1,8-3 0-15,6 3 2 0,4-5-2 16,5 2 2-16,2 1-2 16,0 1 0-16,-2 2-2 15,-1 4 2-15,-5 2-1 16,-2 0-2-16,-2 3 3 16,-5 0-4-16,2 2 4 15,-5 2 2-15,2 1-1 16,-1 5 4-16,-4 3 2 15,0 2-1-15,-3 2 1 16,-1 1-3-16,-2 1 1 16,-2-1 0-16,-5 0 4 15,-2 1-3-15,-2 0 5 0,-6-1-8 16,-1-1 3-16,-1-2 1 16,2-2-3-16,-1-3 1 15,1-3-4-15,1 3 1 16,0-2-2-16,0-1 0 15,2-2 2-15,0-3-2 16,3-2-1-16,4-5 0 16,3 0 0-16,2-4 0 15,-3 2-2-15,-2-1-19 16,-2 2 21-16,-1 3-5 16,-4-1-6-16,2 0-11 15,1-1 1-15,0-2-11 16,1-3-12-16,2 0-5 0,1 0-38 15,1-6-170 1,3-3-91-16</inkml:trace>
  <inkml:trace contextRef="#ctx0" brushRef="#br0" timeOffset="130869.43">10892 7486 693 0,'-6'0'68'16,"-2"-5"21"-16,2 2 3 15,1-2 8-15,2 3-53 16,3 1-30-16,0 0 5 15,0 1-2-15,1 0 1 16,-1 0-5-16,0 0-7 16,2 0 3-16,-2 0-11 15,2 0-1-15,1-2 0 16,6 1 16-16,8-4 6 16,11-3-11-16,11-4-7 15,7-4 0-15,6-1-2 16,3 0-2-16,5 1 0 15,-3 2-12-15,2 3-13 16,-2 3 23-16,2 1-44 0,-4 0-32 16,9 3-98-16,2-1-115 15</inkml:trace>
  <inkml:trace contextRef="#ctx0" brushRef="#br0" timeOffset="158027.12">7416 9740 360 0,'2'0'119'0,"-2"-2"-107"16,-2 0-9-16,2 4 6 16,0-2-7-16,0 0-2 15,0 0 2-15,2 0 6 16,-4-2 25-16,4 2 10 16,-2-1-7-16,1-2-20 15,-1 0 8-15,2 0 32 0,-4 3-14 16,2-3-17-1,0-1-22-15,-1 0 12 0,-1-1-3 16,1-3 5-16,-4 2 6 16,0-3-3-16,-1 1-3 15,-2-1 15-15,0 0-22 16,-3-1 9-16,0 2-10 16,1 0 6-16,-2-1 13 15,1 2-20-15,-2 2 8 16,3-2-13-16,-3 4 0 15,0 0 3-15,3 0-3 16,-2 2-3-16,-2 1 5 16,2 1-5-16,-2 2-1 15,-2 0 1-15,2 3 3 0,-4-1-3 16,3 2 0-16,3 0 0 16,-2 1 0-16,4 1-1 15,-1 1 1-15,1 2 0 16,3-1 0-16,-2 1-1 15,-1 1 1-15,2-1 0 16,2 3-1-16,-3 0 1 16,3 1 0-16,2 1 0 15,-1 1 0-15,0 0 0 16,3 2-1-16,-3-3 1 16,5 3 1-16,-3 0 0 15,3-1-2-15,0 1 2 16,0-3 0-16,3-1-1 0,0-2 1 15,1-2 1-15,1 1 1 16,1 0-2-16,1-3 2 16,2 2-2-1,-1 0-1-15,1-2 2 0,0-2-2 16,0 0 2-16,-1 0 0 16,2-2 2-16,3 2-2 15,-2 0 4-15,3-2-4 16,0 0 4-16,2-1-4 15,-1-1 1-15,0-1 6 16,3-1-9-16,0 1 4 16,-1-3-2-16,0 0 2 0,-1 0 1 15,1 0-4 1,-1-3 6-16,-2 3-4 0,4-3 0 16,-3 0-1-16,1 2-1 15,-1-4 2-15,0 0-1 16,0 2 1-16,1-3 1 15,1-1 0-15,4-2 4 16,-1-2 0-16,3-3-3 16,-1-1-3-16,-1-2 5 15,3-2-7-15,-6-1 2 16,0 1 1-16,-3-3 4 16,-4 5-2-16,-3-5-5 15,-3 2 4-15,-4 1-2 0,-1-1 1 16,-3 0-2-16,-3 0 6 15,-5-1-5-15,0-1 0 16,-3 2-2-16,-2-1 0 16,-1 2 0-16,0 1-1 15,-3 4 0-15,2 2-4 16,-3 0 0-16,2 5 4 16,1 1-3-16,-1 2 4 15,-1 2-4-15,2 2-7 16,-2 6 7-16,-2 2-13 15,2 4 3-15,-6 7-1 16,3 8-6-16,-2-1-5 16,2 5 7-16,2-1-11 15,4-2-31-15,4-1-48 0,4-4 14 16,4-4-46-16,3-6 20 16,4-7-67-16</inkml:trace>
  <inkml:trace contextRef="#ctx0" brushRef="#br0" timeOffset="158627.28">7470 9461 503 0,'6'-8'1'15,"-3"-1"-1"-15,-5 3 14 16,2-1 10-16,0 4 1 16,0 0-6-16,0 0-4 15,0 1 19-15,0 1 37 16,-1 0 22-16,-1-1-43 15,1 2 26-15,-2 0-13 16,3 0-30-16,-3 0-14 16,2 0-11-16,-1 2-8 0,1-1 0 15,-1 5 0 1,-2 2 0-16,-2 7 2 0,-3 9 4 16,-2 0 0-16,-1 6 5 15,-1 3 2-15,1 1 5 16,-2 5-2-16,-3 8 2 15,-4 2-4-15,1 5-5 16,-5 0 1-16,0 0-2 16,-2-2-3-16,-1 0 0 15,1-3-3-15,0-2 2 16,4-2-3-16,1-4-1 16,4-2 0-16,6-3-1 15,2-6 1-15,3-3-4 0,2-7-7 16,2-1-12-1,6-6-3-15,-3-4 2 0,0-1-2 16,3-2-12-16,-1-3-28 16,-1 2-53-16,3-3-46 15,-2-1 60-15,2-4-176 16</inkml:trace>
  <inkml:trace contextRef="#ctx0" brushRef="#br0" timeOffset="168669.41">9664 9947 493 0,'-3'-2'59'0,"-3"-1"-23"16,-1 0 37-16,1-2-17 16,1 3-6-16,1 0-2 15,1 0-9-15,0 1 5 16,-1-1 4-16,-1 1-29 16,2-1 16-16,2 2 5 15,-1 0-22-15,1 0-3 16,1 0-3-16,0 2-6 15,-3-1-2-15,3-1 0 16,0 2-2-16,3-2-1 0,-3 0-1 16,1 0-6-16,1 0 5 15,4-2 1-15,8-1 6 16,9-8 0-16,8-5 2 16,12-4-3-16,5-8 0 15,4-2-4-15,-1-1 3 16,0 7-4-16,-6 2 0 15,-7 5-2-15,-6 3 2 16,-7 4-3-16,-8 1 2 16,-4 4-5-16,-6 2 0 15,-4 3-7-15,0 0-6 16,-6 0-18-16,3 0-48 16,0 0-45-16,-3 5-31 15,-1 4 114-15,-5 4-131 16</inkml:trace>
  <inkml:trace contextRef="#ctx0" brushRef="#br0" timeOffset="169032">9864 9925 487 0,'-15'6'73'15,"3"-1"9"-15,0-5-2 16,5 0 19-16,2 0-47 15,1 0-14-15,4 0-9 16,0 0-5-16,0 0 1 16,0 0-4-16,0 0-5 15,0 0-14-15,3-2-2 16,-2 0-5-16,2 1 5 0,5-2 15 16,5-3 6-16,11-8-3 15,13-5-8-15,8-6-7 16,6 0-1-16,0-3-2 15,-1 3 0-15,-6 4-3 16,-7 3 0-16,-8 4-9 16,-4 4-7-16,-3 1-9 15,-4 4-20-15,-3-2-13 16,-4 4-22-16,0 1-37 16,-3 2-9-16,-4 0-91 15</inkml:trace>
  <inkml:trace contextRef="#ctx0" brushRef="#br0" timeOffset="169524.76">10001 9565 679 0,'-17'-6'41'0,"1"-2"59"16,5 1-33-16,2 0 6 0,4 3-48 16,4 4-24-1,1-1-1-15,1 1-4 0,1 0-1 16,-2 1-7-16,0 1 4 16,3-2 3-16,0 5 5 15,6 4 2-15,5 1 5 16,6 2 5-16,2 1-4 15,5 1-2-15,-3 0-4 16,4 0-1-16,-3-1 1 16,-1-1-2-16,-2 0 1 15,0-1 0-15,-1-3-1 16,-5 3 0-16,0-5 1 16,-2 4 0-16,-1-4-1 15,-2 3 2-15,-2-1-1 0,-1 3 1 16,-1 1 1-16,-4 2 1 15,-5 6 1-15,-6 6-3 16,-3 1-1-16,-7 6-1 16,-3 0-6-16,-1 0-21 15,-2-4-16-15,3 0-39 16,1-5-28-16,5-7-9 16,5-3-88-16</inkml:trace>
  <inkml:trace contextRef="#ctx0" brushRef="#br0" timeOffset="170207.37">11181 9455 603 0,'-3'-8'107'0,"-1"0"-33"16,-2 2-13-16,1 1 32 15,1 2-66-15,-1 1 8 0,2 1-9 16,0 1-15-16,-1 1-9 16,0 4-1-16,-4 6 6 15,-1 3 0-15,-4 5 0 16,4 4 3-16,-2 2-4 16,3 2 1-16,3-1-3 15,1-1-1-15,3-1-1 16,2 0-2-16,4-2 1 15,1-5 0-15,4-3-1 16,1 1 2-16,2-5 0 0,3-3 1 16,1-3 3-16,1-4-2 15,6-6-2-15,4-5-1 16,2-5 0-16,0-6 1 16,0-2-2-16,-3-3 0 15,-7-1-2-15,-4 0 2 16,-9 1 1-16,-1-4-1 15,-6 2-3-15,-6-2 2 16,-3-1 0-16,-3 1-3 16,-6 4-3-16,-1 3 3 15,-4 7-6-15,0 4-1 16,-3 7 2-16,1 4-11 16,0 6-5-16,4 8 0 15,-2 2-11-15,4 3-11 0,4 3-16 16,0 4-23-16,5 1-21 15,2 1-21-15,0 3-134 16</inkml:trace>
  <inkml:trace contextRef="#ctx0" brushRef="#br0" timeOffset="170618.7">11098 9646 573 0,'-2'-2'65'15,"0"-2"35"1,1-1-47-16,-2 1-18 0,3-1-8 16,3 0-26-16,2-4 0 15,0 1 0-15,6-3 4 16,-1-1 2-16,3-2 12 15,1 4 0-15,-1 2-9 16,3 3-7-16,-4 1-1 16,1 6-1-16,-1 3 2 15,-1 4 1-15,2 2 2 16,-3 3-4-16,1 2-1 16,2 1 0-16,-2 0-1 15,2 0 0-15,-3-4 0 16,0-1 1-16,-2-3 0 0,0-1-1 15,-2-2 2-15,0-3-2 16,2 0-2-16,2-4-17 16,0-1-31-16,3-4-69 15,2-5-67-15</inkml:trace>
  <inkml:trace contextRef="#ctx0" brushRef="#br0" timeOffset="171009.19">11590 9196 536 0,'-6'-8'118'15,"1"1"7"-15,-1 0-51 16,-2-1 25-16,6 6-30 16,1 0-43-16,-1 0-19 15,1 2-4-15,1 2-3 0,0 0-3 16,0 0 0-1,-2 6 3-15,2 6 1 0,-2 5-1 16,1 9 0-16,0 1-6 16,-1 9-50-16,2 1-52 15,2 2-28-15,0 0-42 16,2-2-205-16</inkml:trace>
  <inkml:trace contextRef="#ctx0" brushRef="#br0" timeOffset="171386.57">11915 9456 800 0,'-8'-3'108'15,"2"-3"-39"-15,-1-1 2 16,4 3-37-16,3 3-24 16,2-3-10-16,1 4-1 0,-3 0-4 15,7 0 2-15,-1-6 2 16,2 1 1-16,2-1 0 15,2 3-5-15,6-6-29 16,2 1-24-16,1 3-2 16,-4 4-29-16,1 1-6 15,-5 2-13-15,1 5-14 16,-7 4-122-16</inkml:trace>
  <inkml:trace contextRef="#ctx0" brushRef="#br0" timeOffset="171597.09">11927 9621 659 0,'-12'10'101'0,"4"-4"-29"0,2-6 11 16,1-1-34-16,5 1-34 16,3-1-15-16,-1 0-13 15,3-1 9-15,6-4 3 16,8-3-18-16,7-8-56 15,7-2-49-15,8-3-59 16,0-2-120-16,6 3 275 16</inkml:trace>
  <inkml:trace contextRef="#ctx0" brushRef="#br0" timeOffset="172262.49">12437 9276 690 0,'-3'-12'17'0,"0"-3"62"16,-1-2-32-16,-1 0 5 16,-1 3 18-16,2 3-25 15,1 2 1-15,-2 2-26 16,-1 4-14-16,0 0-1 15,-1 1-4-15,-1 2-1 16,-1 3 1-16,-1 2-1 16,-2 5-1-16,0 2 1 0,0 3-3 15,5 2 2-15,2 2 0 16,2 2 0-16,3 1 1 16,5-2-1-16,-1 0 1 15,2-1-2-15,5-3-1 16,-2-1-1-16,0-1 4 15,2 1-3-15,0-1 0 16,-3-1 1-16,2 1 0 16,-4 1 1-16,-4-1-2 15,0 3 0-15,-4 1 1 0,-3 1-3 16,-4 1 3 0,-2-2-8-16,2-4 8 0,2-2 1 15,1-4 1-15,2-6 3 16,2-2 2-16,2 0 0 15,0-3 0-15,0-1 1 16,0-3-5-16,0 1-1 16,0 0 1-16,2 1-1 15,1 0-5-15,1-1 5 16,2 2-1-16,1 2-2 16,1-1 1-16,1 1 0 15,3 5-2-15,-2 1-8 16,2 5 1-16,-2 2-7 15,0 5 8-15,0 2-11 16,-1 1-2-16,1 0-10 16,1 2-5-16,-1 1-24 15,0-3-32-15,5 2 10 0,4-4 44 16,4-4-228-16</inkml:trace>
  <inkml:trace contextRef="#ctx0" brushRef="#br0" timeOffset="173214.7">12905 9353 814 0,'-10'-10'24'15,"-1"-3"4"-15,-3 2 45 0,4-1-31 16,5 7-11-1,0 2-15-15,2 0-8 0,0 1-8 16,-4 4 1-16,-2-1-1 16,-3 4 0-16,-6 4 1 15,-4 4 1-15,1 2 0 16,-4 4 3-16,2 3-5 16,2 0 0-16,5-2 0 15,4 0 0-15,6-5-3 16,3 0 1-16,4-5-4 15,4-1-31-15,0-4 18 16,3 0 14-16,1-5 5 16,3-2-1-16,3-3 1 15,0-5 0-15,1-2-2 0,2-5 0 16,-4-2 2-16,-2 1 1 16,-2 0 5-16,-2 4 8 15,-5 1 8-15,1 7-3 16,-2 2-14-16,-1 1-4 15,1 3-1-15,-2 1-5 16,1 1 5-16,5 2 0 16,-2 1 1-16,5 4 1 15,0 0-2-15,4 4 0 16,0 2 1-16,0-2-1 16,-1 3 0-16,-1-1 1 0,0-1-1 15,-1 1 1-15,-1-3-1 16,2-1-5-16,-3-2-11 15,-2 0-12-15,0-6 3 16,-1 2 4-16,-2-3-2 16,2-2 18-16,0-2 5 15,1-3 1-15,0-1 1 16,4-3-2-16,-1-2 1 16,-2 1 3-16,1 2 15 15,-4 3 10-15,1 0-4 16,-4 3-9-16,1 1-5 15,-2 1-5-15,0 1-6 16,0-1 0-16,0 2-1 16,0-1 1-16,3 3 6 15,0 1-2-15,3 0 1 0,1 2 1 16,0 1-2-16,3-4 0 16,-2 3-2-16,1-1 2 15,-1-3-4-15,-1-1 4 16,-1 0 1-16,2-2 0 15,-5 0 2-15,1-3 0 16,2-1 1-16,2-2-1 16,-1-1-5-16,0-2-1 15,1-2 1-15,-5 0 0 16,-3-1-1-16,-1 4-1 16,-4-1-2-16,-2 2-6 15,-1 3-8-15,-2 5-12 0,-5 4-11 16,-5 5-20-1,-2 2-11-15,-2 5-19 0,5 2-63 16,-1-1-54-16</inkml:trace>
  <inkml:trace contextRef="#ctx0" brushRef="#br0" timeOffset="197921.87">13014 9967 529 0,'-35'11'0'16,"0"-2"-1"-16,2 1-1 16,2 2 1-16,6-1 0 0,0 2-16 15,4-1-30-15,4 0-14 16,-1 0 27-16,0 0 22 16,2-1 6-16,4-2-10 15,-1-1-79-15</inkml:trace>
  <inkml:trace contextRef="#ctx0" brushRef="#br0" timeOffset="-209053.09">19539 7651 807 0,'-8'-2'75'0,"2"1"-42"15,0-2 10-15,2 1-5 16,2 2-29-16,2 2-9 16,0-2-1-16,-1 1 1 15,-1 7 2-15,-2 3 14 16,1 5-4-16,-3 3 3 16,3 2-1-16,0 0-2 15,0 1-3-15,1-3-4 16,2 0 0-16,2-2-4 0,2-3 4 15,-1-3-2 1,3-2 0-16,-1 1 0 0,5-5-2 16,0-3 5-1,3 0-1-15,3-4-2 0,2-5 1 16,3-6-3-16,1-1-1 16,-2-2 1-16,0-1 1 15,-6 0-1-15,-2 0 0 16,-5 2 1-16,-4 1-1 15,-3-1 4-15,-3 5 2 16,-3-3 4-16,-1 1-5 16,-7 1-5-16,-1 1-1 15,-5 1 4-15,-1-2-7 16,-2 2 3-16,-3 0 0 16,0 1 4-16,1-2-4 0,-1 0 1 15,4-3-1-15,1 0 1 16,0-1-1-16,1 0 9 15,6-2 1-15,2 0-8 16,2 0 8-16,4-1-6 16,1-1-4-16,2 1 3 15,6 0-4-15,2 0 2 16,2 0-2-16,3-1 0 16,4-1 0-16,5 0-6 15,3 1-4-15,4 0-20 16,2 4-26-16,1 4-87 15,-2 5-137-15</inkml:trace>
  <inkml:trace contextRef="#ctx0" brushRef="#br0" timeOffset="-208151.2">20068 7548 908 0,'-10'2'109'16,"-2"-4"-43"-16,0-6-15 15,4 1-11-15,4 2-10 16,1 1-27-16,1 0 2 16,4 0-1-16,-2 0-4 15,1 0-1-15,-1 2-27 16,0 0-16-16,0 1-44 15,2 2-85-15,-1 3 81 16,2 5-50-16,2 5-47 16</inkml:trace>
  <inkml:trace contextRef="#ctx0" brushRef="#br0" timeOffset="-207949.29">20152 7752 840 0,'7'-11'112'16,"-4"-2"-21"-16,-5 0-64 15,2 1 3-15,2 4-18 16,-2 2-12-16,0 3-15 16,0 2-66-16,-2 4-128 15,2 4 53-15,-1 4-351 16</inkml:trace>
  <inkml:trace contextRef="#ctx0" brushRef="#br0" timeOffset="-206868.3">20593 7453 752 0,'-6'-7'89'0,"-4"2"-21"16,2-3 12-16,2 4-30 15,3 3-43-15,2 1-7 16,1 0-1-16,-2 3 0 16,-1 3 1-16,-4 6 9 15,-1 5-3-15,-1 4 2 16,2 2 1-16,0-1-3 15,5-1-2-15,2 2 2 16,5 0 1-16,0-2-7 0,2-1 7 16,2 0-2-16,4-3 0 15,-1-4-1-15,1-1 0 16,0-3 3-16,1-2-6 16,2-1 5-16,-2-3-2 15,2-3 1-15,1-3-3 16,0-3 4-16,3-4-4 15,-1-3 0-15,1-4 4 16,-4-4-6-16,-4-4 0 16,0-1 0-16,-6-5 0 15,-5-5 3-15,-2-2 0 16,-3 1-2-16,-4 0-1 16,-4 3-2-16,-3 5 0 0,0 8-2 15,-3 6 2-15,1 6-15 16,-3 8-10-16,0 5 1 15,-2 7-1-15,1 5-29 16,-1 5-12-16,1 3-3 16,5 2-13-16,1 0-1 15,4-1-35-15,4 1-34 16</inkml:trace>
  <inkml:trace contextRef="#ctx0" brushRef="#br0" timeOffset="-206427.39">20549 7678 591 0,'0'-7'86'15,"0"1"-1"-15,0-2-8 16,-2 0-26-16,2 4-14 16,2-5-7-16,2 4-20 15,0-1 1-15,-1 2 2 16,2-1 2-16,1 2-4 0,-2-2 5 16,1 3-4-1,0-1-3-15,0-1-4 0,-1 4 3 16,0 0-4-16,-1 0-2 15,3 0 1-15,2 3-1 16,0 1-1-16,0 0 3 16,5 4-2-16,-3 1 1 15,2 2 3-15,1 0-4 16,1 4-2-16,-1-2 2 16,-1-1-3-16,1 1 3 15,1 0-4-15,-2-1 2 16,3-1-19-16,2-3-72 0,2 1-136 15</inkml:trace>
  <inkml:trace contextRef="#ctx0" brushRef="#br0" timeOffset="-204215.5">21178 7360 883 0,'-9'-2'76'15,"3"0"-38"-15,-1-4-12 16,2 3-26-16,5 5-8 0,2 2-4 16,-2 1 12-1,3 4 1-15,-3 1-1 0,1 3 0 16,-1 0 1-16,0 1-1 15,0 1 0-15,0 3 0 16,-4-1 0-16,2 3 0 16,-1 0-3-16,-2 2-20 15,-1-1-38-15,-1 4-5 16,-3-4-25-16,1 1-13 16,-5-4-3-16,4-2-144 15</inkml:trace>
  <inkml:trace contextRef="#ctx0" brushRef="#br0" timeOffset="-203944.37">21046 7492 576 0,'-1'-8'77'15,"-1"-1"30"-15,1 3-29 16,-1 1-11-16,2 2-48 15,0 3-19-15,0 0-1 16,0 0-8-16,2 3 9 16,1-1 5-16,1 3 7 15,4 2-3-15,5 2-3 16,0-1-3-16,4 3-1 16,1-1-2-16,3 1 0 0,0-2-37 15,-3 4-74-15,1 1-93 16</inkml:trace>
  <inkml:trace contextRef="#ctx0" brushRef="#br0" timeOffset="-202993.27">21570 7270 738 0,'-6'-5'91'0,"1"0"-40"16,1-1 12-16,0 4-38 16,2 0-25-16,2 2-1 15,-1-1 0-15,1 2 1 16,-2 1 0-16,-1 0 4 16,-4 4 4-16,-5 5 0 15,-6 4 8-15,-4 4 2 16,-4 4-4-16,-2 2-5 0,2 2-8 15,-1-1 1 1,4-4-1-16,5-3 0 0,6-5-1 16,6-2 0-16,2-7-1 15,4-2-3-15,5 0 4 16,0 0 3-16,6-1 0 16,5-1 4-16,3-1-4 15,7 0-3-15,2-1 0 16,-1-1 1-16,1 1-1 15,-3-1 0-15,-1-1 0 16,-3 3 1-16,0 0-1 16,-3 0 0-16,-3 0 0 15,0 2 0-15,-6-1-2 16,-2 2 0-16,-2-1 1 16,-4 1 1-16,-4 4 1 0,-1 2 1 15,-5 4 0-15,-3 2 2 16,-3 2-2-16,-3-3-1 15,0 1 5-15,1-1-3 16,3-3 3-16,2-3-6 16,3 1 3-16,3-4-3 15,3-2 0-15,0 0 0 16,3-2 0-16,0-1 0 16,0 0 3-16,3 0-2 15,-2 2 0-15,4 0 2 16,1-2 1-16,3 3 2 15,4-3-5-15,2-3 1 0,8-3-1 16,0 0-1 0,4-2-16-16,0 1-28 0,0 0-60 15,-5 0-64-15,2 1-71 16</inkml:trace>
  <inkml:trace contextRef="#ctx0" brushRef="#br0" timeOffset="-202444.95">21955 7397 792 0,'-16'-2'70'16,"3"0"2"-16,2-5 27 0,2 4-58 15,7 0-27-15,2 3-10 16,0-2-3-16,2 7-1 16,-2-7-1-16,0 2 1 15,0-1-3-15,4 2 3 16,2 1 17-16,6-2 2 16,6 0-5-16,9-2-7 15,6-2-1-15,8-4-2 16,1-3-3-16,3 2-1 15,-3-1 0-15,-5 2 0 16,-4 1 1-16,-8 1-1 16,-4 1 0-16,-7 3 0 15,-6 2-2-15,-4 0-1 16,0 0-12-16,-6 0-12 16,2 0-10-16,0 0-50 0,-3 2-17 15,-2 3-14-15,-4 1-108 16</inkml:trace>
  <inkml:trace contextRef="#ctx0" brushRef="#br0" timeOffset="-202017.87">22176 7245 680 0,'-6'-9'98'16,"1"1"-28"-16,2 0 34 15,-1 1-55-15,2 4-29 0,2 0 6 16,2 0-12 0,-2 3 0-16,1 0-4 0,-1 0-3 15,0 0-3-15,0 0 1 16,4 3-1-16,0-6 7 16,3 6 4-16,5-3-3 15,4 3-7-15,5-1-1 16,-1 2-3-16,4 1 1 15,-4 3-2-15,0 1 1 16,-1-1-1-16,-1 2 0 16,-4-1 0-16,-1 3 0 15,0-3 0-15,-5 4-1 16,0-1 0-16,-1 2 1 0,-6 3 3 16,-1-1-2-1,-7 6 1-15,-4 1 0 0,-8 6-2 16,-7 0-5-16,-5 5-18 15,-6-1-13-15,1-1-24 16,0 0-82-16,2-4-61 16,6-5-231-16</inkml:trace>
  <inkml:trace contextRef="#ctx0" brushRef="#br0" timeOffset="-201026.31">22835 7196 582 0,'-5'-4'39'0,"-2"0"33"15,3 1 6-15,1-1 3 16,0 2-60-16,1 1 29 16,0 0 0-16,-1-1 1 15,-1 1-42-15,-3 1 0 16,-1-1 12-16,-1 2-5 15,0-1-6-15,-3 3-3 16,0 3-2-16,-1 4 0 16,0 4 0-16,-1 0 1 15,2 6-2-15,3 1-1 16,1-1 2-16,6 4-2 16,2-2-1-16,4 0 0 15,4-1 6-15,2-1-6 0,3-3 6 16,3-1-4-16,1-5 4 15,0-1-7-15,3-3 6 16,3-3-2-16,-2-3-1 16,1-1-1-16,2-4-3 15,0-3 2-15,-4-2 1 16,-1 0-1-16,-2-2 1 16,0-3-1-16,-2-3-2 15,-3 1 6-15,0-4-4 16,-2-2-2-16,-2-1 3 0,-1-3-5 15,-4-1 2 1,0-1-3-16,-3-1 0 0,-3 0 2 16,-3 4-7-16,-3 4 2 15,-2 0 1-15,-3 6-1 16,-4 1 2-16,0 3-5 16,-1 5 0-16,-3 3-2 15,-1 6-5-15,-2 1-1 16,-1 4-16-16,1 6-24 15,1 2-49-15,5 4 0 16,1 1-41-16,4 3-20 16</inkml:trace>
  <inkml:trace contextRef="#ctx0" brushRef="#br0" timeOffset="-200496.08">22811 7374 293 0,'-3'0'370'0,"0"-4"-256"16,0 0-40-16,1-2-13 15,2 2-3-15,0 1-29 0,2-1 13 16,-2 0-25 0,1-2-3-16,-1 0 9 0,2 1 6 15,-1 1-11-15,2 1-8 16,-1 0 2-16,0 1-1 16,-1 1-5-16,-1 1-2 15,2 0 0-15,-2 0-4 16,0 0 0-16,0 0 0 15,1 0 0-15,4 1 3 16,3-1 0-16,2 2-3 16,3 1 2-16,2 1-2 15,-2-1-1-15,0 4 1 16,0 0 1-16,-1 1 0 0,2 0-1 16,-3 1 0-1,2-1 1-15,-1 0-1 0,0-1 1 16,0 0 0-16,-1-1 0 15,2-2-1-15,-3 0 3 16,1-1-3-16,2 0-9 16,-1 0-28-16,3-1-37 15,0 1-130-15,3-3-229 16</inkml:trace>
  <inkml:trace contextRef="#ctx0" brushRef="#br0" timeOffset="-197193.72">20775 8015 614 0,'-3'-2'60'16,"3"-2"-3"-16,-2 1-26 0,1 0 18 16,-1 3-27-16,1 0-1 15,-2-3-1-15,0 1 12 16,-3 0 3-16,-1 0-1 16,-5-1 1-16,-3 1-1 15,-4 2-11-15,-1 0-5 16,-1 0-6-16,0 2-5 15,3 2 0-15,-2 4-4 16,4 1-1-16,2 2-1 16,4 3 0-16,3 0-1 15,3 2 1-15,4-1-1 0,4 1-1 16,2 1 0 0,3-1-2-16,0-1 3 0,3-3-2 15,-1-2-2-15,3-1-4 16,-2-4 5-1,2-5 0-15,1-5-1 0,-2-4-5 16,2-5 3-16,-1-2 3 16,-1-4 2-16,-3-1 1 15,-2-1 0-15,1 3 0 16,-3 2 0-16,-2 3 1 16,-1 4-1-16,-1 4 0 15,-1 3 2-15,1 3-2 16,-2 0 0-16,0 0-1 15,1 0 0-15,-1 2 1 0,3 1 0 16,3 1 1-16,0 1 2 16,0 3-2-16,2 3 0 15,-1 4-1-15,-1 2 1 16,0 5 4-16,-2 0-1 16,-1 2 0-16,0-2-2 15,-1 2 0-15,-1-3-1 16,1-3-1-16,-1-2 1 15,-1-4-2-15,0-2 4 16,2-3-6-16,-2-2 1 16,0-3 2-16,0-2-3 15,0 0 1-15,1-2-5 16,4-2 5-16,1-3 0 0,26-35 1 16,-29 35-1-1,2-1-1-15,-2 1 3 0,0-2-1 16,6-5-2-16,-5 1 3 15,1 4 1-15,-2 1 0 16,-3 3 2-16,0 3 3 16,3 1 2-16,-3 1-5 15,0 0-3-15,0 1 1 16,0-1 1-16,0 1-2 16,0-1-3-16,0 3 3 15,1 5 6-15,1-1-2 16,-1 6-2-16,4 4 3 15,1 2 1-15,0 0 0 16,0 0-2-16,3-1 3 0,1 1-3 16,-1-4 2-16,0-2-1 15,1-2-5-15,-4-4 2 16,0-2 0-16,-1-2 2 16,-4-1-2-16,4-2 4 15,-2-2 4-15,2-4-5 16,2-4-3-16,0-4-1 15,-2-3 0-15,-2-5 1 16,1 0-2-16,-4-2 0 16,-1 2 0-16,-2 0-1 15,-3 5 0-15,1 6-1 16,-4 1-6-16,-3 4-25 16,-1 6-4-16,-6 7-19 0,-4 7-89 15,-2 8-58-15,-5 6-239 16</inkml:trace>
  <inkml:trace contextRef="#ctx0" brushRef="#br0" timeOffset="-196339.57">20117 8274 493 0,'-3'-8'59'0,"0"-1"36"16,0-2-30-16,-3 1 29 15,2 2-33-15,-2 3 19 16,0-2-49-16,-1 4 27 16,0 1-43-16,-3 2-4 15,1 0 0-15,-1 4-1 16,-5 5 3-16,0 5 2 16,-1 2 4-16,2 6-5 15,-1 1-5-15,3-1-4 16,3-1 0-16,2 2-4 15,4-2 0-15,3-1-1 16,1-2 0-16,4-3 0 0,1-1 0 16,3-3 3-1,3-3-1-15,-1-1-2 0,1-3 2 16,4-2 0-16,3-5 1 16,2-4-3-16,4-3-4 15,-1-4 1-15,-3-1 1 16,-2-2-1-16,-4-2 2 15,-3 1 0-15,-5-3 1 16,-4-1 0-16,-3 0-4 16,-3-1 2-16,-4 3 2 15,-3-1-1-15,-1 1 1 16,-1 3 0-16,-1 2-1 16,-1 2 0-16,0 1-2 0,0 1 3 15,-1 0 0-15,5 0-3 16,-1 1 3-16,2 1 0 15,3 0-2-15,3 1-4 16,2-2-14-16,2-3 8 16,4-1-13-16,6 0 11 15,3-2-9-15,5 1-47 16,4 1 6-16,5-1-13 16,2 1-49-16,0 4-56 15</inkml:trace>
  <inkml:trace contextRef="#ctx0" brushRef="#br0" timeOffset="-195993.19">20356 7964 648 0,'0'-6'80'16,"0"2"17"-16,-2 0-37 16,2 1-27-16,0 3-31 15,0 0-2-15,0 3 0 16,-1 3 57-16,-2 7-1 0,1 4-25 16,1 6-15-1,-1 5 0-15,4 6-6 0,-1 2-3 16,5 0-5-16,2 3-1 15,5-3 0-15,2-2-1 16,4-6-10-16,7-2-14 16,2-9-23-16,5-4-80 15,4-5 70-15,10-8-154 16</inkml:trace>
  <inkml:trace contextRef="#ctx0" brushRef="#br0" timeOffset="-195642.67">21227 8118 641 0,'1'0'86'15,"-1"-1"-5"-15,0-1-7 16,0-1-12-16,0 2-35 16,0 2-16-16,0 1-3 0,0 1 27 15,0 4-2-15,-1 5-19 16,-2 5-8-16,-3 4-5 15,1 6-1-15,1 3-25 16,-2 2-90-16,0 1-98 16,1-1-163-16</inkml:trace>
  <inkml:trace contextRef="#ctx0" brushRef="#br0" timeOffset="-194727.65">21741 7975 737 0,'-10'-1'47'0,"0"-1"-9"16,1 0-7-16,0-1 12 15,3 3-35-15,1 3-5 16,-2 2 14-16,1 3 15 16,-4 3 16-16,-1 1-14 15,2 2-10-15,-3 1-7 16,3 1-3-16,0 4-3 16,1-1-2-16,3 1-5 0,2-4 4 15,3-1-4-15,0 1-1 16,4-3 1-16,1-4 6 15,4 0-5-15,0-1-2 16,0-5-1-16,5-1 3 16,0-4 0-16,4-6-1 15,3-4-3-15,1-2-1 16,-1-2 0-16,-2-4 1 16,-4 2-2-16,-6-3 1 15,-3-1 0-15,-4 3-1 16,-4-1-1-16,-5 0 2 15,-1 3-9-15,-1 4 2 0,-4 4-10 16,-1 3-5-16,-5 4-4 16,0 7-11-16,-5 3-29 15,3 6-19-15,-1 3-3 16,4-1-58-16,3 2-19 16</inkml:trace>
  <inkml:trace contextRef="#ctx0" brushRef="#br0" timeOffset="-194353.48">21803 7903 835 0,'-3'-6'65'0,"-2"-4"21"16,4 4-25-16,-1 0-38 15,4 5-22-15,-1-1 0 16,4 2-1-16,1 2 1 16,1-2 9-16,5 1 3 15,3 3 0-15,3 2 0 16,-2 1-5-16,4 4-5 0,-2 3-1 15,-1 1 0 1,0 3-2-16,-2 4 3 0,-3 0-3 16,-3 6-1-1,-6 4-19-15,-8 4-17 0,-7 6-50 16,-6 0-65-16,-6-1-83 16</inkml:trace>
  <inkml:trace contextRef="#ctx0" brushRef="#br0" timeOffset="-193843.34">22280 8051 812 0,'-6'-1'50'0,"-1"-2"-4"16,2-2 54-16,1 2-55 15,2 1-35-15,2 2-8 16,2 0-1-16,-2 2 4 15,1-2 0-15,-1 0 11 0,0 0-6 16,2 1 1-16,1 1 16 16,3 1-7-16,4-1 1 15,6 2-7-15,6 1 2 16,5-4-8-16,5-2-2 16,4-1-1-16,-1-3 1 15,3-1-5-15,-2-1 2 16,1 2-1-16,-4-1 0 15,-4 1-2-15,-6 0 0 16,-2 3-1-16,-7 1-5 16,-4 0-2-16,-3 1-15 15,-4 0-8-15,-1 1-16 16,-4-1-21-16,-4 3-90 16,-6 2-34-16,-4 0-29 15</inkml:trace>
  <inkml:trace contextRef="#ctx0" brushRef="#br0" timeOffset="-193445.34">22453 7940 639 0,'-5'-8'39'16,"1"-2"63"-16,-2 2-10 15,3-3-29-15,0 3 17 16,3 0-59-16,3 3 8 15,-3 0 0-15,3 0-25 16,0 1 6-16,2 0 3 0,1 0-1 16,0 0-6-16,5 1 0 15,0 3 1-15,1 4-3 16,4 0 1-16,2 3-4 16,-1 3 1-16,-1 1 0 15,2 2-1-15,1 0 1 16,-4 0-2-16,2 2 0 15,-4-1 1-15,0 1-1 16,-4-1 0-16,-3 3 0 16,-2-2 0-16,-4-1 1 15,-4 4-2-15,-6 0 0 16,-1 2-16-16,-6 3-10 16,-3-1-11-16,-2 1-19 0,1-1-54 15,0-3-14-15,6-2-90 16</inkml:trace>
  <inkml:trace contextRef="#ctx0" brushRef="#br0" timeOffset="-192988">23075 7793 568 0,'0'-10'246'0,"-2"1"-189"16,-1-1 8-16,2-2-11 15,0 2-5-15,2 3-23 16,3-1-4-16,-1-1-7 15,2-1 5-15,1 1 10 16,2-1-6-16,0 2-7 16,-2 1-12-16,-1 4 1 15,-2 1-6-15,1 2-4 16,2 5 3-16,2 2-1 16,-2 2 2-16,4 7 2 15,-2 2-2-15,-3 2 1 0,0 1-1 16,-3 2 0-16,-2-1 0 15,-1-2 0-15,-3 0-6 16,-2 0-7-16,-3-3-17 16,-1 2-7-16,-5 0-13 15,0-1-73-15,0-1-57 16,0-2-67-16</inkml:trace>
  <inkml:trace contextRef="#ctx0" brushRef="#br0" timeOffset="-192678.03">23173 8226 1114 0,'-6'-8'63'0,"1"-3"5"15,0-3-21-15,2 0-12 16,3 8-7-16,2-2-21 16,1 6-7-16,-2 0-1 0,1 1-7 15,-2-1-31-15,0 2-32 16,-2 0-143-16,-2 7-627 15</inkml:trace>
  <inkml:trace contextRef="#ctx0" brushRef="#br0" timeOffset="-188436.76">23449 7889 277 0,'-4'-3'46'16,"1"2"-9"-16,3-1 77 0,-2 1-66 15,2 0-18-15,0 1 6 16,0-2-17-16,0 1 50 15,0 1 21-15,-1 0-28 16,1-1-12-16,0 1-12 16,-2 0-5-16,2 0-4 15,-2 0-7-15,2 0-7 16,0 0-8-16,0 1-2 16,0-1-1-16,0 1 0 15,0-1-3-15,0 0 2 16,0 0-1-16,0 0 1 0,0 0 0 15,0 0 1 1,0 0 0-16,0 0 1 0,2 0-2 16,-2 0 1-16,2-1-2 15,-1 1 4-15,5-1 7 16,3-2 2-16,5-1-6 16,2 2-4-16,4-3-3 15,1-1 1-15,-1-1-2 16,1 3-1-16,-4-2 1 15,1-1-1-15,-5 4 0 16,0 0 1-16,-4-3-1 16,1 5 0-16,-5-2-1 15,0 3-2-15,-4-1 0 16,1 1-3-16,-2 0-5 0,-2 0-16 16,1 0-25-16,1 0-43 15,0 1-72-15,-4 2-9 16,0 4-111-16</inkml:trace>
  <inkml:trace contextRef="#ctx0" brushRef="#br0" timeOffset="-187986.26">23467 7981 606 0,'-2'0'106'0,"4"-2"-43"15,-2 1 7-15,0 1-25 16,0 0-31-16,2 1-5 16,-2-1 6-16,0 0-5 15,0 0 0-15,1 0-4 16,-1-1 3-16,2 1-2 15,4-1 15-15,1 1 6 16,6-3-10-16,4 1-8 16,2-3-3-16,3 0-4 15,1-1-1-15,3 2 0 16,-4-3-1-16,0 1-1 16,-4 2 0-16,-2 0 1 15,0 1-1-15,-3-2 2 0,-3 2-2 16,-1 0 0-16,0 1 0 15,-3 1-1-15,0-2-2 16,-3 3-14-16,0-3-11 16,0 2-13-16,-1 1-32 15,-2 0-22-15,0 0-66 16,0 1-92-16</inkml:trace>
  <inkml:trace contextRef="#ctx0" brushRef="#br0" timeOffset="-187290.15">23666 7718 654 0,'-3'-3'129'0,"-2"1"-53"16,0-1 30-16,3 0-34 16,0 0-52-16,0 3-14 15,2 0-4-15,0 0 1 16,0 2 2-16,0-2 1 0,0 0 2 16,0 1-1-16,0-1-4 15,0 0 1-15,0 0-3 16,0 0 0-16,0 1-1 15,2-1 0-15,0 3 0 16,0 1 3-16,3 1 2 16,3 0 5-16,-1 5-1 15,5-4-2-15,-1 2 2 16,1 1-2-16,2-1 1 16,2-2-2-16,-1 1-4 15,-1-3 0-15,2 3-1 16,-3-4 0-16,0 0-1 15,-4 1 0-15,-2-1 1 0,2 1-1 16,-6-4 0-16,0 3-1 16,2-2 1-16,-4 2-2 15,6 3 0-15,-7-2 0 16,2-1 4-16,0-3-2 16,-1 3 0-16,1 0 0 15,-2 4 0-15,0-1 0 16,0 1 1-16,-2 1-1 15,-3 1 0-15,0 4 1 16,-4 1 2-16,-5 0-2 16,1 0 0-16,-6 0 1 15,2 1-2-15,-4 0 1 0,1-2-1 16,1 1-3-16,2 1-8 16,0-3-11-16,2 0-7 15,1 0-3-15,0-2-22 16,2 1-44-16,2-1-13 15,1 0-47-15,4-3-29 16</inkml:trace>
  <inkml:trace contextRef="#ctx0" brushRef="#br0" timeOffset="-181776.16">24075 7711 677 0,'2'-4'69'15,"-2"0"25"-15,-2-1 4 16,-1-2-27-16,1 5-38 16,2 1-28-16,0-1-4 15,0 4-1-15,0-2-1 16,0 0 0-16,0 0 0 15,0 1 0-15,0 0 0 16,0 0 2-16,0 3 0 0,0 1 9 16,2 3 0-16,1 4-10 15,1 3 3-15,0 2 2 16,1 0-4-16,-1 2 0 16,1 0 2-16,2 1-3 15,-4-3 0-15,2-1 1 16,-2-4-1-16,0-2 1 15,-3-3-1-15,1-2 0 16,-2-2 0-16,1-3 2 16,0 0 0-16,0 0 2 15,0 0 7-15,0 0 16 16,0-3 10-16,0-1-8 0,-3-1-26 16,3-5-2-1,0-4-2-15,-5-47 1 0,8 51-1 16,-1-2 2-16,1 2-2 15,1-1 1-15,5-9 0 16,1 1-3-16,1 1 2 16,2 3-2-16,-1 4-4 15,-1 1-1-15,-1 3 7 16,1-1 1-16,-5 4-5 16,3-1 5-16,1 3-3 15,-4-1 2-15,-1 2-1 16,2 1 2-16,0 0-2 15,-4 1-1-15,3 2 2 0,0-1-1 16,0 3 0 0,3-1 1-16,-1 1-1 0,-2 3 2 15,0 1 0-15,0 1 0 16,1-1 0-16,-3 1 0 16,1 1 0-16,-2-1 1 15,-2 1-1-15,3-1 0 16,-1 0 0-16,0-2 0 15,2 0 0-15,-2-2-2 16,0-2 1-16,2-1 1 16,-2 1 0-16,0-3 2 15,0 1 0-15,1-2-1 0,2 2 0 16,0-4 2-16,2 0-3 16,1-2 4-16,2-3-2 15,0-2-2-15,2 0 0 16,-2-3-1-16,-2 2 1 15,0-4 0-15,-2 3-3 16,-1-1 2-16,-3-1 1 16,0 2-1-16,-3 1 2 15,0 0-2-15,-1 2 0 16,-1 2 0-16,1 2-4 16,-2 2-3-16,0 2 2 15,-1 1 1-15,-1 0 3 16,-3 3-3-16,-2 4 2 15,-1 1 0-15,-2 0 2 16,4 3-1-16,1 0 2 0,3 2-1 16,2 0 1-16,3 0-1 15,3-2 1-15,4 1 0 16,-1-1 0-16,4-3-1 16,2 1 1-16,0-3-1 15,2-2-2-15,1-2-1 16,0 1-11-16,2-4-25 15,0 0-38-15,1-4-44 16,3 0-71-16,-5-2-159 16</inkml:trace>
  <inkml:trace contextRef="#ctx0" brushRef="#br0" timeOffset="-180961.49">24616 7632 566 0,'-1'-4'135'15,"1"0"-45"-15,-2 0 1 16,1 0-17-16,1 2-41 16,0 1-26-16,1 1 0 15,-1 0-3-15,0 0-2 16,0 0-2-16,2 1 0 15,-2 0-4-15,0 0 4 0,3 4 2 16,-2 2 8-16,5 1-4 16,-2 2 0-16,1 1-1 15,-1 1-4-15,2 1 3 16,1-2-1-16,-1 2-3 16,1-1 1-16,-1 2 0 15,-2-4-1-15,3 0 1 16,-4-1-1-16,2-4 1 15,-4 0 0-15,1-2 0 16,-1-2 4-16,1-1 4 16,-2 0 3-16,0 0 16 15,1-3-5-15,2-3-20 0,2-3-2 16,1-3 1 0,1-1-2-16,1-1 0 0,-1 0 2 15,-1 5-2-15,1-3 0 16,0 3 0-16,-2 1 0 15,0 3 0-15,0 1 0 16,-2 1-1-16,-1 3 0 16,0 0 0-16,-2 0-3 15,3 0 3-15,0 0-3 16,1 3 2-16,2-3 0 16,1 4-1-16,0 0 1 15,0 0 0-15,-1 1-4 16,2 4 6-16,-2-2-1 15,1 2 0-15,1-2 0 16,-4 2 1-16,2-3 0 0,-1 0 0 16,0-1-1-1,-3-2 1-15,2 0-1 0,-2-1 1 16,-1-2 0-16,-1 0 3 16,0-2 2-16,0-1 1 15,3-3-5-15,-1-2-1 16,-1-5 2-16,1-2-2 15,-1-4 0-15,-1-4 0 16,0-1 0-16,-1 0 0 16,-1 0-2-16,1 4 2 15,-1 4-3-15,-1 6-15 16,0 6-88-16,-1 4-15 0,-1 7-19 16,-8 5 29-16,-2 5-120 15</inkml:trace>
  <inkml:trace contextRef="#ctx0" brushRef="#br0" timeOffset="-180360.17">24459 8126 708 0,'3'-14'85'15,"0"-1"-13"-15,-1-1-26 16,2-4 0-16,-1 4-39 16,2 0-1-16,1 0-4 15,-3 3 10-15,-2 5-2 16,-1 2 26-16,0 2-16 15,-3 3-19-15,2-1-1 16,-4 4-1-16,-1 0-4 16,-4 4-1-16,-1 3 4 15,-2 2 1-15,-2 3-1 0,3 3 2 16,2 0-1 0,4 0-3-16,3 2 0 0,3-1 4 15,1-1-4-15,4-4-1 16,0 0 0-16,4 1 3 15,2-5-3-15,-1 0 4 16,4-2 1-16,-4-1 0 16,5-1 0-16,-3-1-1 15,3-1 1-15,-2 1 0 16,-2-1 0-16,0 0 1 16,-6-1-1-16,0-1 2 15,-5 1-1-15,0-2 1 16,0 0-2-16,-3 2 0 15,-2 3 2-15,-7 5-2 16,-1 0-46-16,-6 2 3 0,-3 0-2 16,2-3-4-16,1-2-15 15,5-4 20-15,5-3-22 16,3-5-163-16</inkml:trace>
  <inkml:trace contextRef="#ctx0" brushRef="#br0" timeOffset="-180064.79">24576 8081 538 0,'6'-10'133'0,"-3"4"-7"16,-2-1-61-16,-1 3-6 0,-1 0-10 16,1 1-39-16,0 2-10 15,0 1-3-15,0-1-6 16,1 5 5-16,1 0 4 15,3 4 8-15,-1 4 0 16,4 3 7-16,-1 1-9 16,-1 4-5-16,1 0 3 15,-3 1-3-15,1 1-1 16,-1-2-4-16,-1-1-39 16,-1 0-4-16,-2-4-13 15,-2-1-71-15,1-5 15 16,-2-3-114-16</inkml:trace>
  <inkml:trace contextRef="#ctx0" brushRef="#br0" timeOffset="-178883.34">24604 8208 616 0,'-5'-5'77'16,"2"-1"41"-16,0 2-56 15,2-1-26-15,1 4-27 16,1 0-5-16,2 0-4 15,3-2-1-15,5-3 1 16,3 0-1-16,5-3-10 16,2-1-9-16,4-3 4 15,-1-1 3-15,-2 0 9 16,2-3-4-16,-2 5 5 0,-6-1 0 16,-3 6 3-16,-6 0 6 15,-2 2 7-15,-5 2 2 16,0 0 34-16,-2 0-37 15,1 2-6-15,-2 1 7 16,-2 0-2-16,1 1-11 16,-5 2 2-16,1 3 1 15,-1 1 1-15,0 2-4 16,-1 0 0-16,4 2 0 16,2-1 0-16,1 2 0 15,1-5 1-15,2 0-2 16,2 0 0-16,-1-3 1 0,1 0 0 15,-1-1 2-15,2-2-1 16,0-1 2-16,-1 0 1 16,1-2 15-16,4-1-14 15,0-4 0-15,-1-3 1 16,2-1-2-16,1-1-3 16,-2-1 0-16,-1 5-1 15,-1-1 2-15,-2 5-1 16,-2 4-1-16,0-3-2 15,-1 3-2-15,0 3-3 16,2-1 6-16,2 2 1 16,-1 3 1-16,2 1-1 15,0 3-1-15,-2 0-5 16,0-1-26-16,1-2 11 0,-1 1-9 16,1-4-8-16,1-1-8 15,-2-3-9-15,3-2-7 16,-2-4-35-16,2-4 44 15,3-3 23-15,-3-2 15 16,0-5 15-16,-3-1 0 16,2 1 12-16,-2-3 14 15,0 1-6-15,1 1 17 16,-2 3 7-16,0 4 14 16,0 0 25-16,-4 5-6 15,2 2 30-15,0 3-67 16,-2 0-13-16,1 3-9 15,1 0-8-15,-1 0-7 0,1 0-3 16,-2 1-3-16,4-1-3 16,-4 3 0-16,0 2 6 15,2 5 0-15,-2 0 0 16,1 5 1-16,-1 2 0 16,2 0 1-16,2 2-1 15,1 0 0-15,1 0-1 16,0 0 1-16,1-2 0 15,1-2 0-15,0 0 0 16,3-3 2-16,-2-2-3 16,-2-3 3-16,4-2-1 15,-3-2 2-15,4-4-1 16,-2-1-1-16,-1-3 0 0,3-3 1 16,0-4-3-16,-3-2 1 15,1 0-1-15,-1-3 0 16,-3 3 1-16,-1-2 0 15,-3 4 0-15,0 1-1 16,0 3 1-16,0 3-1 16,-1 3 0-16,1 2-6 15,-2 0 2-15,2 2 0 16,-3 3-1-16,0 0 5 16,-1 2 0-16,1 7-1 15,2 1 0-15,-1-3-5 16,4 0 3-16,-1 0-9 15,2-2-11-15,1-2-25 16,1-1-32-16,-1-3 14 16,1-1-26-16,1-1-34 15,-1-5-146-15</inkml:trace>
  <inkml:trace contextRef="#ctx0" brushRef="#br0" timeOffset="-178642.91">24977 7943 727 0,'-6'2'157'15,"3"-2"-65"-15,0-3-6 16,1 1-53-16,2 1-27 15,2-1-6-15,4-2-14 16,5-4-37-16,8-1-64 16,6-4-185-16</inkml:trace>
  <inkml:trace contextRef="#ctx0" brushRef="#br0" timeOffset="-173783.27">20742 8548 570 0,'-6'-3'75'0,"0"1"7"16,0-3-69-16,0 1 19 15,3 3 5-15,2-1-28 16,-1 2-9-16,2 0 2 15,-1 0 3-15,1 0 15 16,1 0 21-16,-1-3 29 16,0 3-18-16,0 0-14 15,0 0-16-15,0 0-12 16,-1 0-2-16,1 0-5 16,1 0-3-16,-1 3-1 15,2-3-4-15,-2-3-4 16,3 6 6-16,3-3 3 15,6 2 0-15,3-2 2 0,7 0-1 16,3-2-1-16,2-1 0 16,2 1 1-16,-2-1-1 15,-1 0 1-15,-2 0-1 16,0 2 0-16,-4-1 0 16,0-1 0-16,-2 3 0 15,-1-4 0-15,0 3 0 16,-1-2 0-16,1 1 0 15,-2 1 0-15,2 0 1 16,-2-1-1-16,-1 2 0 16,-1 0 0-16,0-2 0 15,-4-1 0-15,-2 1 0 0,-1 1 0 16,0-1 0 0,-3 2 0-16,-1-1 0 0,-1 1-2 15,-2 0 2-15,1 0-9 16,-2 1-18-16,2-1-31 15,-1 0-55-15,-1 0-48 16,-4 2-87-16</inkml:trace>
  <inkml:trace contextRef="#ctx0" brushRef="#br0" timeOffset="-173152.07">20708 8682 536 0,'-7'1'87'16,"4"-2"-31"-16,0-2 53 16,-1 0-59-16,2 3-17 0,0-2-12 15,2 2 1 1,0 0-9-16,2 0-6 0,-1 0-2 16,0 0-3-16,1 0-2 15,0 0 1-15,1 0 1 16,5 0 15-16,6 0 2 15,5 0-1-15,5-3-7 16,9 0-5-16,0-1 0 16,0-1-2-16,2-2-3 15,0 4 1-15,-2 0-2 16,-4-1 1-16,-2 1 0 16,-2 0 2-16,-1 2-3 15,-4-2 2-15,-2 0 2 16,0 0 0-16,-2-1-1 15,-1 0 0-15,-2 1 1 0,0-2-1 16,0 2-1-16,-3-1 3 16,-4 4-1-16,3-4 1 15,-3 3 1-15,-2-1 3 16,-2 2-4-16,2-2-2 16,-1 1-2-16,-1 0 1 15,-1 1-1-15,-1 0-1 16,0 0-1-16,-1 0-19 15,1 0-46-15,0 1-76 16,-2 0-107-16,1 3-171 16</inkml:trace>
  <inkml:trace contextRef="#ctx0" brushRef="#br0" timeOffset="-168817.66">23248 7746 541 0,'3'-4'69'0,"-1"-1"-56"16,0 0 24-16,-4 1 23 15,2 1-43-15,0 2-13 16,0-1 17-16,-2 2 34 16,2 0-5-16,-1-1-36 15,-1 0 29-15,-2-1-6 16,-1-1-16-16,-3-1 5 15,2 1 18-15,-4 1-35 0,1 0 0 16,0 0-2 0,-1 2 1-16,1 0-4 0,0 0-2 15,-1 1-2-15,-2 0 1 16,0 3 1-16,0 3-2 16,-2-1 1-16,0 5 2 15,0 1-1-15,1 4 0 16,-1 1-2-16,-1 1 2 15,2 3 0-15,1 3 4 16,-2 0-6-16,4-1 0 16,4 4 2-16,0-4 1 15,2 1 0-15,0 1-2 0,2-3-1 16,2 2 2-16,1-2 0 16,0 2 1-16,3-2-1 15,3 0 1-15,-1-1 0 16,1-3 0-16,1 0 5 15,4-1-3-15,-2-3-1 16,2-1 3-16,2-4 1 16,1-1 1-16,1-2-3 15,1-2 7-15,0-1-6 16,4-4 4-16,-1-2 0 16,2-3-2-16,1-6-4 15,3-1-2-15,-3-2-1 0,-2-3 1 16,1-4-2-1,-6 0 1-15,-3-1-1 16,0 0-1-16,-7-5 2 0,4 1-2 16,-6-1 3-16,-2-1-3 15,-2 3-1-15,-2 1-1 16,-2 0 1-16,-1 3 1 16,-5 1 0-16,3 0-1 15,-2 2 1-15,-3 2 1 16,0 0-1-16,3 2 0 15,-4 1-4-15,2 5 4 16,-2-3-2-16,2 4 2 16,1 0-2-16,-4 2 2 15,2 1 0-15,1 0 1 16,-3 3-1-16,2-1-2 0,-3 2 1 16,2 1-1-16,-2 0 1 15,1 1 1-15,1 0 0 16,2 2 0-16,1 0-2 15,0 2-3-15,2 0-2 16,1 3-2-16,-3 4 0 16,5 0 0-16,-1 1 2 15,3 1-6-15,0 0-13 16,0 0-3-16,3 3-12 16,3-2-38-16,1-1-68 15,1 3 22-15,3-1-39 16,3-2-159-16</inkml:trace>
  <inkml:trace contextRef="#ctx0" brushRef="#br0" timeOffset="-168195.73">23111 8098 528 0,'0'2'79'0,"-2"-2"-6"15,1-3 28-15,-1 1-19 0,1 2-42 16,1-2-11 0,0-1 11-16,0 3 6 0,1 0-13 15,1-2-8-15,-2-2 5 16,1-2-19-16,1-1 17 15,2-1-10-15,-1-2 5 16,2 0-5-16,-1 2 1 16,5-2-13-16,-1 0 5 15,1 1-1-15,0-2-6 16,4 2-2-16,-2 2 4 16,2 2-6-16,-4 1 0 15,1 1-1-15,-1 1 1 0,-1 6-7 16,-2-1 5-16,6 3 1 15,-1 5 0 1,2 0 1-16,-2 4 1 0,1 5 1 16,-1 2 0-16,0 2-2 15,-2 2 1-15,1-1-1 16,-2 0 0-16,0 3 4 16,0-5-3-16,-2-3-1 15,2-1 0-15,0 0 1 16,-1-5 0-16,2-3-1 15,0 1 0-15,-3-4 0 16,0-1 0-16,0-2 2 16,1 0-1-16,-2-1-1 15,4-1-2-15,-1-2-1 16,0 2-19-16,1-1-6 0,2 1-30 16,-1 0-23-16,-2-1-99 15,-2 2-34-15,-2 4-94 16</inkml:trace>
  <inkml:trace contextRef="#ctx0" brushRef="#br0" timeOffset="-167772.34">23251 8424 342 0,'-1'0'15'15,"1"-2"-14"-15,-2 2-1 16,2 0-7-16,0 0-3 15,2 0 1-15,-4 2-29 16,2 2-2-16,0-1-37 16</inkml:trace>
  <inkml:trace contextRef="#ctx0" brushRef="#br0" timeOffset="-77212.33">15973 1350 706 0,'-13'-6'33'16,"-2"-3"18"-16,-3-4 1 16,2 1 44-16,1 4-32 15,4 2-33-15,1-1-8 16,3 2-6-16,1 2-1 0,6 2-6 15,-2 1 0 1,1 0 1-16,1-1-4 0,0 2 3 16,0-2-9-16,0 1 4 15,0 1-5-15,-2 0-3 16,4 3 3-16,1 0 3 16,1 3-1-16,4 0 6 15,8 3-1-15,5-3 7 16,9 0 2-16,10-2-1 15,11-5-3-15,6-2-3 16,11-1-3-16,8 1-1 16,9 0-3-16,6 1-2 15,6 4 1-15,6-1 0 16,0 4-1-16,0 0-2 16,1 1 2-16,-1 0 0 15,1 1 2-15,-5-2-2 16,0 0 0-16,-5-1 2 0,3 0-2 15,-8 0 2-15,-7 1-2 16,-8 0-4-16,-10-4 4 16,-12 2 0-16,-11-2 0 15,-7-2-1-15,-4 1 1 16,-5-2 0-16,-1-1 0 16,0 1 1-16,-1-4-2 15,-3-1 1-15,-3 3 0 0,-2 0-1 16,-5 0-1-1,0 1-1-15,-2 2-3 0,0-2 1 16,-4 1-9-16,1 2-7 16,-1 1-5-16,-1 0-6 15,-1 0-17-15,0 0-17 16,-2 4 13-16,-7 1-41 16,-5 5-50-16,-9 5-30 15</inkml:trace>
  <inkml:trace contextRef="#ctx0" brushRef="#br0" timeOffset="-76394.48">15889 1598 445 0,'-38'-2'1'0,"4"2"-1"16,-3 0 0-16,4-2 9 0,0 4 32 15,5 0-15 1,3-2-12-16,2 0-6 0,2 3 3 16,2-1 6-16,4-1 21 15,-1 2 14-15,2-2-11 16,2-1 34-16,5 0-4 16,1 0-12-16,3 0-10 15,-1 0-3-15,3-1-18 16,0 1-11-16,1 1-7 15,0-1-4-15,0-1-4 16,1 2-2-16,0-1-2 16,4 0 2-16,0 2 5 15,11 1 1-15,5 2 2 16,9 1 0-16,10-3 14 16,11 0-2-16,10-3-12 0,11-3 2 15,14-3 5 1,4 0-8-16,9-1-3 0,4 2 9 15,8 0-6-15,-4 1-1 16,0 1-1-16,0 1-1 16,-5 0-3-16,-2 2 2 15,-3 0-1-15,-2 2 5 16,4-2 0-16,-4 0 0 16,1 0-6-16,1 1 0 15,0 0 3-15,3 1 0 16,-6-1-4-16,-3 1-1 15,-7-2 1-15,-9 0-2 0,-10 0 2 16,-13-2 0-16,-7 2 2 16,-11-1-2-16,-9-1 0 15,-4 1-2-15,-6 0 2 16,-2-2 0-16,-2 1 1 16,-3 2 0-16,-1-3-1 15,-3 3 0-15,-1 0-2 16,-1 0-4-16,-2 0-18 15,0 0-12-15,0 0-15 16,0 0-25-16,-24 17-136 16,10-8-135-16</inkml:trace>
  <inkml:trace contextRef="#ctx0" brushRef="#br0" timeOffset="-69402.08">6912 14604 308 0,'-3'0'86'16,"0"0"-40"-16,0 0 15 16,0 0-17-16,0-3 6 15,2 3 4-15,-2-2-36 16,0 1 17-16,2-2 29 15,-1 0-26-15,-1 2 5 0,0-1 3 16,3 0-9-16,-4 2-7 16,4 0 0-16,0 0-13 15,-1 2-6-15,1-2-6 16,0 0 0-16,0 0-4 16,0 0 2-16,0 0 0 15,0 0-1-15,0-2 0 16,0 2-2-16,0 0-1 15,1 0-2-15,-1 0 1 16,4 2 2-16,1 0 13 16,2 0-4-16,2 1-4 15,3-1 1-15,4 1 2 16,1 0-3-16,0-3 1 16,6 3 2-16,-1-2 2 0,5 0-1 15,3-1 1-15,2 0-3 16,3 2-3-16,1-2 1 15,1 0-4-15,-4 1 1 16,3 0-2-16,-5-1 4 16,2 0-4-16,0 0 2 15,0-2-2-15,4-1 2 16,-2-1-1-16,1 1 1 16,0 1 0-16,-1-1-1 15,-1 0 0-15,-2 1-1 16,1-2 1-16,-3 4-1 15,4-4 2-15,-1 2-1 16,0 0-1-16,0 1 1 0,1-1 0 16,-1-1-1-16,0 2 2 15,1 1-2-15,-3-2 0 16,1 2 1-16,-2-2-1 16,1-1 2-16,2 0 0 15,-2 0 1-15,2 1-2 16,-2-2-1-16,-1 1 3 15,1-1-1-15,1 1-2 16,-4 1 0-16,2 0 0 16,-2 2-1-16,-2-2 4 15,2 1-2-15,0-2-1 16,2 2 1-16,0-5 0 16,3 3 0-16,1-3-1 0,3-2-1 15,-1 1 1-15,0 0 1 16,3 4 0-16,-5 0-1 15,-2 3 0-15,-4 0-1 16,-1 3-2-16,-5 0 3 16,2 2 2-16,-4-3-2 15,8 1 0-15,-3-2 1 16,2 0-1-16,1-1 0 16,0 0 0-16,4-1-3 15,1-2 3-15,1 0 0 16,2-2 3-16,1 3-5 15,-4-1 5-15,-2 0-3 16,-3 3 1-16,1 0-2 16,-4 0 2-16,2 2-4 0,-2-1 4 15,1-1-2-15,-1 2 1 16,-1-1 0-16,-3-1 1 16,0 0 0-16,2 2 1 15,1-4-4-15,-1 2 5 16,1-1-2-16,1-2-1 15,2 1 1-15,1 0 1 16,-1 0 2-16,-1-1-1 16,-1 2 1-16,-1 0 0 15,-4-1-3-15,-1 1 2 16,-3 1 6-16,-1-2-5 16,-3 2 7-16,-2-1-4 15,-2-1 2-15,-3 1-1 0,3 0-2 16,-2-1 1-16,3 0-2 15,1-1-1-15,-1 0 1 16,-1 0-2-16,3 2 1 16,-3-2-2-16,-2 2-1 15,-1-1 0-15,-1 2 0 16,-2 0 1-16,-1 0-1 16,1 0 2-16,-2 0 1 15,0 0-3-15,-2 0 1 16,2 0 0-16,0 0-1 0,0 0 0 15,0 0 1 1,2 0-1-16,-2 0-1 0,0 0 2 16,0 0-2-16,0 0 0 15,0 0 0-15,-2 0 0 16,2 0 0-16,-1 2 1 16,1-2-1-16,0 1 0 15,0-1 0-15,0 0 0 16,0 0 1-16,0 0-1 15,1 0 0-15,-1 0-1 16,2 0 1-16,-5 0 0 16,3 0 0-16,0 0 1 15,0 0-1-15,0 0 0 16,0 0-1-16,0 0 1 16,0 0 1-16,-2 1-1 0,2-1 0 15,0 0 0-15,0 0 0 16,2 0-1-16,-2-1 1 15,0 1 0-15,-2 0 0 16,2 0 0-16,-1 0 0 16,-2 1 0-16,3-1 1 15,0 0-2-15,0 0 2 16,0 0-1-16,0 0 0 16,0 0 0-16,0 0 0 15,0-1-1-15,0 1 1 16,0 0 1-16,0 0-1 15,0 0 0-15,0 1 1 0,0-1-1 16,0 0 0 0,0 0 0-16,0 0-1 0,0 0 1 15,0 0-1-15,0 0 1 16,0 0-4-16,0 0 6 16,0 0-4-16,0 0-2 15,0 0-3-15,0-1-11 16,0 2-9-16,0-1-17 15,-2 0-38-15,-1 3-39 16,-1 3-112-16,2 1-35 16</inkml:trace>
  <inkml:trace contextRef="#ctx0" brushRef="#br0" timeOffset="-59192.38">5855 14679 521 0,'0'-3'40'0,"0"1"-13"16,0 0 1-16,1 0-8 15,-1 0-8-15,2-1 2 16,2 2 1-16,-4-1 2 15,3-2 4-15,-3 1 19 16,3 0 6-16,-1 1-8 16,-2-1-1-16,1 1 15 15,-1 2-6-15,-1 0-17 0,-1-2-10 16,-1 1-6 0,3-3-1-16,-3 2-6 0,0-1 0 15,0-1 6 1,2 1-5-16,-1 0 0 0,-1 0-1 15,-1-2 0-15,-1 1 7 16,1 0-5-16,-1-2-2 16,-2 1 0-16,1 1 4 15,0-1-2-15,-2 0 3 16,0 2-7-16,-1-1 2 16,0 1 3-16,-3 1-3 15,1-3-2-15,1 2 0 0,-4-1 0 16,1 1 0-1,0 1 1-15,-1-3-1 0,2 0-2 16,-3 5 2-16,2-4 0 16,-5 2-2-16,-24-1-2 15,30 2 4-15,4 0-1 16,1 2 0-16,-3-1 0 16,-5 0-2-16,-1 0 1 15,1 1-1-15,0 1 1 16,1-1-1-16,1 1 2 15,-2-1-2-15,3 2-1 16,-4-1 1-16,2 1 0 16,-1 2 0-16,2-3 0 15,-2 1-1-15,-1 0 1 16,5 1 2-16,-2 1-3 0,-3 0 1 16,3 1 0-16,1 0 0 15,-1 2-1-15,1-2 0 16,3 2 1-16,-2 1-1 15,3-1 0-15,-1 0 0 16,-3 1 0-16,3 2 0 16,0-1 0-16,-3 0 0 15,3 0 0-15,0-1 2 16,-1 2-2-16,1-2 0 16,0 1 0-16,0 0 0 15,1 1 0-15,1-1 0 16,-1 2 0-16,0 0 0 15,2 1 1-15,-2 0-1 16,2 0 0-16,-1 2 1 0,2-3 0 16,-1 2 0-16,0 0-1 15,2-3 0-15,-2 2 1 16,0-1-1-16,0 2 1 16,4 0-1-16,-4 0 0 15,2 1 0-15,-1-1 0 16,0 4 0-16,2 2 0 15,1 0 1-15,1 2 0 16,1 2 1-16,0-1 1 16,0-4 0-16,0 1-2 15,1-2-1-15,-1-1 0 16,2-1 3-16,2 0-1 16,-1-2-1-16,1-3 0 0,0 2 1 15,1-1-1-15,0 1 0 16,1 0 2-16,3 2-2 15,0 0 3-15,0 0-2 16,4 1 2-16,-4-2-1 16,2 2 0-16,0-1 0 15,0-1-1-15,-2-2 1 16,3 2-1-16,-2-3 2 16,1 2-3-16,-1-1 1 15,2 1 2-15,0-2-2 16,-3-1 1-16,0-1-2 15,-1 0 1-15,3-3-1 0,-3 0 1 16,1 0-1-16,-1-3 1 16,0 2-1-16,1-1 1 15,0 0 0-15,3-1-1 16,-2 0 1-16,4 2-1 16,-1-1 1-16,2 1-1 15,-3-2 0-15,6 2 2 16,-3 1-3-16,1-3 1 15,-2 0 0-15,3 0 1 16,-6 2-2-16,3-2 0 16,-1-1 2-16,-3 0-2 15,2-1 2-15,0-1-1 16,-1 1 1-16,0-1 0 16,-1-1-2-16,2 0 3 15,1-1-2-15,-3 1-1 0,2 0 1 16,0-1 0-16,-1 1 0 15,2 0 0-15,1-3 0 16,-3 1-1-16,1 1 2 16,0-1-2-16,2-1 2 15,-2 0-1-15,-1-2-1 16,0 0 3-16,1 2-3 16,0-1 0-16,0-1 1 15,-3 0-1-15,3 1 1 16,-3 0-1-16,0-1 1 15,1 2-1-15,-1-2 0 16,0 2 1-16,3-1-1 0,-3-2 0 16,-2 1 0-16,2 1 2 15,0-5-2-15,-1 4 4 16,1-2-4-16,1-2 0 16,-3 0 1-16,1-2 1 15,3 1-2-15,-3-2 2 16,1 3-1-16,-1-3 1 15,-1 2-2-15,1-1 0 16,1 0-1-16,-3 2 3 16,1-1-2-16,-1 0 1 15,-2 2-1-15,1-1-2 16,-2 0 2-16,3-2 0 16,0 2-4-16,-3 2 4 0,1-3 3 15,-1-1-1-15,0 0 1 16,2-1-3-16,-2 0 1 15,-2-2 0-15,2 0-1 16,0 3 0-16,0-2 0 16,-3 1-1-16,3-1 5 15,-3-2-4-15,0 3 0 16,0-2-3-16,0 1 3 16,0-1 0-16,-3 1 3 15,3-5-3-15,-3 2 0 16,-1-1 0-16,1 1-3 15,-2-2 4-15,1 2-1 0,-1 0 0 16,-1 1-1-16,-1-1 1 16,-2 1 0-16,4 1 0 15,-4-4 1-15,1 3-1 16,-1-1 1-16,-2 0-1 16,2-2 0-16,-1 2 0 15,-1 0 1-15,0 2-1 16,-2-2-1-16,2 4 1 15,-1-1 1-15,-2 1-1 16,-1 0 1-16,2 0-1 16,-2-1 0-16,1 0 4 15,0 0-4-15,0-1 0 16,-2 2 0-16,2 2 0 0,-2 0 0 16,1 0 1-16,3 2-1 15,-3-1 0-15,0 3-1 16,0 0 1-16,0 0 0 15,-1 4 0-15,-2-1 0 16,2 1 0-16,-2 3 0 16,1 3 1-16,0 1 0 15,1-2-1-15,2 2 2 16,2 0-2-16,-3 3 1 16,4-4 1-16,1 3-1 15,0-1 0-15,-1 0-1 16,4 1 2-16,-2-2-2 0,3 0 0 15,-2 0 1-15,4-1 0 16,1 0-1-16,0-3 1 16,1 2-1-1,2-1 0-15,-4-1 0 0,4 2 0 16,0-2 0-16,-3 0 0 16,3 2 0-16,0-2 0 15,0 0 0-15,-3 0 0 16,3 0-1-16,0 0 1 15,0 0-3-15,0 0-4 16,0 0-5-16,0 0-16 16,0 0-6-16,0 0-3 15,0 0-2-15,3 1-10 16,0 1 6-16,3 2-13 16,3 2-11-16,1 4-85 0,4 4-24 15,4 3 41 1,-1-3-93-16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10:36:07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21994 1693 485 0,'2'-10'47'16,"0"0"17"-16,-4 0-23 15,2-1 46-15,0 4-24 16,0 1-26-16,0 2 34 15,2 1-36-15,-2 1 7 16,2 2-17-16,-2-3-7 0,0 6-4 16,0-6-6-16,0 6 2 15,-2-3-7-15,2 0-3 16,0 0-2-16,-2 2 0 16,1 0-60-16,0 2-78 15,-2 4-109-15</inkml:trace>
  <inkml:trace contextRef="#ctx0" brushRef="#br0" timeOffset="4326.08">18640 1838 412 0,'0'-5'43'0,"-2"-2"4"15,0-1-3-15,1 1-19 16,-1 2 15-16,2 1-6 16,-1-1-6-16,2 4 13 15,-1-3-5-15,0 4-2 16,0 0 4-16,2-1-11 15,-2 1-13-15,0 0-6 0,0 0-4 16,1 0 1-16,-1 1-2 16,7-1 1-16,2 4 1 15,8-1 6-15,13 1 4 16,13 1 5-16,15-3-8 16,18 1-3-16,14-3-3 15,14 1 1-15,11 1-5 16,5 1-1-16,1-1 2 15,1 3-3-15,-5 0 4 16,-6 2-3-16,-10-1-1 16,-10 0 0-16,-10-1 0 15,108 7 0-15,-167-12 0 0,-6 0 0 16,-5 0 0-16,-2 0 1 16,14 0-2-16,-11-3 1 15,-5 3-3-15,0-2 2 16,-4 2-1-16,-3-1-16 15,2 1-19-15,-4 0 1 16,2 1-20-16,-1-1-21 16,-6 2-24-16,-8 3 19 15,-11 1-138-15</inkml:trace>
  <inkml:trace contextRef="#ctx0" brushRef="#br0" timeOffset="4904.42">18841 1939 387 0,'-14'3'30'0,"1"-3"6"16,3 0-24-16,3 0-9 15,2-3 27-15,0 3-12 16,1 3-10-16,2-3-6 0,-1 0-1 16,1 2 4-16,-1 1-1 15,3-2 8-15,1 2 6 16,1 0 6-16,4 2-2 15,6-1 7-15,5 1 8 16,13-2 17-16,14-1-19 16,13-2-3-16,19 0 6 15,16-3-4-15,13-1-8 16,13 1-6-16,10 1-4 16,2 2-4-16,0 3-2 15,-5 1-4-15,-7 4-1 16,-8 0-1-16,-13 0-4 15,-11 2 1-15,-12 0-1 0,-15-3 1 16,-10 0-1-16,-13-2 0 16,-9-2 0-16,-6 0 1 15,-9-1 0-15,-5-2 0 16,-4 0 0-16,-1 0 1 16,-2 0-2-16,0 0 0 15,-2 0-21-15,1-2-42 16,-1 1-19-16,-2-1-71 15,-5 2 13-15</inkml:trace>
  <inkml:trace contextRef="#ctx0" brushRef="#br0" timeOffset="5856.42">21773 1299 467 0,'-9'-3'39'0,"3"1"-24"16,0-3 6-16,3 1 19 15,-1 3-19-15,3 1-11 16,1 0-10-16,1-1 2 15,5 1 5-15,6 0 17 16,13-2-2-16,15-2 31 16,17-1 6-16,24-1-10 15,19 0-12-15,17 1-15 0,7 5-2 16,4 0-10-16,2 2-3 16,-6 0-7-16,-11 0 2 15,-7-2-2-15,-12 0 0 16,-15-2 2-16,-13 0-2 15,-13 0-1-15,-12 2 0 16,-13-3-5-16,-12 3-19 16,-8 0 8-16,-7 0 4 15,-5 0-61-15,-12 3-23 16,-10 2 13-16,-11 2-31 16,-14 5-261-16</inkml:trace>
  <inkml:trace contextRef="#ctx0" brushRef="#br0" timeOffset="6193.85">21752 1431 574 0,'-22'3'23'0,"10"-1"-14"15,6-2-6-15,6-2 14 16,3 2 18-16,9-3-15 16,8 3 12-16,13-3-12 0,16 1 5 15,14 1 9 1,15 0-22-16,11 1 7 0,10 0-3 16,7 2-8-16,0 1 1 15,-2 2-5-15,-3 3-3 16,-7-2-1-16,-7 1 0 15,-11-2-9-15,-14-1-5 16,-12 0-32-16,-12 1-62 16,-12-2 17-16,-8 2-134 15</inkml:trace>
  <inkml:trace contextRef="#ctx0" brushRef="#br0" timeOffset="41618.35">4897 7140 248 0,'0'-1'52'0,"-3"-1"-34"16,3 1-13-16,-4 1 6 0,4-2 1 15,0 0-3-15,0 2-4 16,0 0 5-16,4 0 19 16,-4-3-15-16,-4 3 1 15,4 0 10-15,0-2 8 16,-1 1-33-16,-1-1-4 16,2 2-67-16,0 0-24 15</inkml:trace>
  <inkml:trace contextRef="#ctx0" brushRef="#br0" timeOffset="72246.16">1041 7452 427 0,'0'-5'51'15,"-1"3"-29"-15,-2 1 0 16,0-1 13-16,3 1-19 16,-3 1-12-16,2 0-2 15,1 0 0-15,-2 0 7 16,2 0 1-16,0 0 6 16,-1 0 5-16,1 0 0 15,-3 0 6-15,3-2 3 16,0 2 12-16,0-2-9 15,0 2-7-15,0-1 3 0,-2 1-3 16,-1 0-5-16,3 0 6 16,-3-1-2-16,0 2-4 15,3-1-3-15,0 1-7 16,0-1-8-16,0 7 5 16,-3-1 16-16,0 5-8 15,0 6-7-15,-4 2 2 16,4 1-1-16,-2 2 4 15,4-1 1-15,-3 1-8 16,3 2-1-16,0-3 3 16,1 0 1-16,0 0-9 15,1 0 5-15,0 0-3 16,1 0-1-16,-4 1 5 16,4-2-6-16,-2-2 4 0,0 0-3 15,0-4-2-15,0-2-2 16,0-4 2-16,-2-2 0 15,2 1 1-15,0-3-1 16,0-1 1-16,0-2-1 16,-1 1 0-16,1-2-5 15,0-2-9-15,0 2-9 16,1-1-12-16,-1-2-66 16,2-2-34-16,1-4-45 0,0-5-56 15</inkml:trace>
  <inkml:trace contextRef="#ctx0" brushRef="#br0" timeOffset="73034.39">1034 7512 550 0,'0'-9'41'0,"-3"1"-10"15,2-1 11-15,-1 4-1 16,1-1 6-16,2 2-8 0,-1 0-10 16,2 1 11-16,-2 0-3 15,1 0 10-15,-1 2-8 16,-1 1-18-16,2 0-12 15,-1 1-2-15,3 2 6 16,1 0 10-16,4-1-4 16,0 2-9-16,9 0-2 15,0 0-1-15,2 1 0 16,2-1-4-16,-3-1 1 16,4 4-2-16,-1-1 1 15,-6 1-2-15,1 3 0 16,-4 1 4-16,-1 0 1 15,-1 5 2-15,-4-1-3 0,-1 2 3 16,-2 0-1-16,-2-1-4 16,2-3-1-16,0-1 1 15,1-3-2-15,-2 0 0 16,-1-1 1-16,1-4-1 16,-2-1 0-16,0-2-1 15,1 0 1-15,-1 1-1 16,-1-2 1-16,1 0-1 15,0 0 0-15,0 0 0 16,1 0 1-16,-1 0 0 16,0 0 0-16,0 0 1 0,0-2 1 15,0 1 0 1,0 1 5-16,0-1-1 0,-1-3-6 16,1-2 2-16,-2-1-2 15,2-5-1-15,0 0 0 16,3-1 0-16,2-1-1 15,1 0 1-15,4-3 1 16,4 5 0-16,1-5-1 16,4 0 1-16,3 0-1 15,2-1-5-15,-1 3 5 16,-1 2-14-16,-1 1 0 16,-3 4-14-16,-2 2-3 15,-4 1-4-15,0 2-14 16,-4 0-71-16,-3 2-1 0,0-1-46 15,-2 2-56-15</inkml:trace>
  <inkml:trace contextRef="#ctx0" brushRef="#br0" timeOffset="73625.89">1565 7414 316 0,'-3'0'315'16,"3"-1"-195"-16,0-2-33 15,-2 1-22-15,1 1-6 0,1 0-19 16,0 1-25 0,-2 0-8-16,4-3-1 15,-2 3 1-15,0 3-7 0,0-3 2 16,1 0 2-16,-1 0 0 16,0 0 3-16,2 1 3 15,-2 0 12-15,3 4-6 16,0-1 2-16,0 6-1 15,2-1-7-15,-1 2-5 16,-1-1 1-16,1 2 4 16,-1-3-9-16,2 2 7 15,-1-1-4-15,-1-1 0 16,1 0 0-16,1 1 1 16,-2-1-1-16,3 1 0 15,-3 0-2-15,0-1 3 16,0 2 6-16,0 0-4 0,0 1-3 15,0 2 4-15,1 0 0 16,-2-1-2 0,-1 4-2-16,-1-3 5 0,2 3-4 15,-2-1 2-15,0 1-2 16,0 2-1-16,0-2 3 16,-2 1-4-16,2 0 0 15,-1-1-3-15,1-3 6 16,0 1-6-16,0-4 0 15,0-1 0-15,0-3 2 16,0-2-1-16,0 0-1 16,0-3 0-16,0-2-3 0,0 0 1 15,0 0-10 1,1-1-9-16,-1 0-6 0,2-4-23 16,1-3-43-16,0-3-66 15,3-3-139-15</inkml:trace>
  <inkml:trace contextRef="#ctx0" brushRef="#br0" timeOffset="74420.09">1962 7021 528 0,'1'-8'100'0,"-2"-1"11"15,-1 2-18-15,-2 2-10 16,1 2-14-16,0 0-36 16,1 3-11-16,2-2-8 15,-1 4-2-15,1-2 0 16,0 1 3-16,0 1 4 15,-6 3 10-15,3 1-3 16,-3 5-7-16,1 2 4 16,-2 5-4-16,-2-1-8 0,3 3-4 15,-1 1-1-15,2 1 6 16,-1 0-9-16,3 2 0 16,-4 1-3-16,2 0 1 15,1-2-1-15,-1 1-15 16,2-3-20-16,0-1-38 15,0-1-43-15,-1 1-166 16,1-4-195-16</inkml:trace>
  <inkml:trace contextRef="#ctx0" brushRef="#br0" timeOffset="78890.69">5270 7892 233 0,'164'14'0'16,"-1"2"-99"-16</inkml:trace>
  <inkml:trace contextRef="#ctx0" brushRef="#br0" timeOffset="83202.03">4100 7433 259 0,'-2'-2'266'16,"2"-2"-239"-16,0 1-6 15,0-1 15-15,0 1-14 16,2 1-11-16,-2 1 16 16,0 0 11-16,0-1-11 0,0 1 12 15,0 1-7 1,-2 0-8-16,2-2 2 0,-2 2-2 15,2-1 6-15,-3 0-9 16,2-2-10-16,-1 3-1 16,-2 0 10-16,2-3-13 15,-1 3 1-15,0-2 7 16,0 1-3-16,-1-2-6 16,-2 2-3-16,0-1 2 15,3 1 1-15,-5 0 0 16,4 1-2-16,-5 0 5 15,2 1-2-15,-1 0-4 0,-1 1 8 16,-1-1-1 0,1 0-5-16,-2 1-1 0,-2-1 1 15,5 1 0-15,-2 1-2 16,0 2-1-16,1 1 1 16,-2 0 0-16,1 1-1 15,1-1 2-15,-2 3-2 16,-2-2 1-16,4 2 1 15,-4 2 2-15,3-2-3 16,-3 3 6-16,3 2-9 16,-2 1 6-16,0-2 0 15,-3 1-3-15,6-1 0 16,-3 0 3-16,2 0-3 16,2-2 0-16,-2 3-2 15,4-4 1-15,1-1 0 0,1 2-2 16,-1-2 1-16,2-1 1 15,0 4-1-15,-2 0 0 16,2-2 0-16,-2 2 0 16,2 0 1-16,0-2 0 15,-1 0-2-15,3 0 2 16,0-1-1-16,1-2 0 16,-2 1 1-16,2 0-2 15,0 0 1-15,2 0-1 16,-1 1 1-16,0-1 1 15,1 2 1-15,0 0-1 16,1-1-2-16,-3 1 2 16,3-1 0-16,2 0-1 15,0-1 0-15,-2 0 1 0,2-1-1 16,-3 0-1-16,5-1 2 16,-4 2 1-16,4-3-2 15,2 1 2-15,-1 0-2 16,-2-2 0-16,1 1-1 15,3 0 1-15,-2-2 0 16,1 1-2-16,4-1 1 16,-2-1 0-16,-1 0 0 15,2-1 0-15,-2 0 1 16,0-1-1-16,0 0 0 16,-1-1 0-16,2 1 1 0,-1-1 0 15,0-2-1 1,0 2 2-16,1-2 1 0,0-1-3 15,-3 2-3-15,3-1 3 16,-2-1 2-16,0 0-2 16,3 0 1-16,-2-2 1 15,-1-1-2-15,0 0 0 16,0-1 2-16,-1 2-2 16,-3-3-1-16,3 1 1 15,-2-1 2-15,-2 1-1 16,1-2-1-16,-2 0 4 15,0 0-4-15,3 0 0 0,-5 0 0 16,-1-1 0 0,-1 2 1-16,-2-2 0 0,0 1-1 15,0 2 0-15,-3-1 0 16,1-1 1-16,0 3-1 16,-2-3-3-16,0 3 3 15,0-3 3-15,-2 2-3 16,4 1 0-16,-4-1-3 15,0 1 3-15,2 0 0 16,-5 0 0-16,-2 0-2 16,2 1 4-16,1 1-1 15,-3-1-1-15,-1 4 0 16,3-1 0-16,-1 2-1 16,1-1-1-16,0 4 1 15,-2 0-9-15,1 2-2 0,-4 1 2 16,3-1-14-16,-4 1 1 15,4 2-3-15,0-2-15 16,3 0 1-16,1 2-44 16,4 0-36-16,0 1-31 15,1 1-49-15</inkml:trace>
  <inkml:trace contextRef="#ctx0" brushRef="#br0" timeOffset="83593.95">3749 7800 686 0,'0'-4'64'16,"0"0"10"-16,0-2-27 15,1-1 9-15,2 2-12 16,5-3-7-16,0 2-5 15,3 0-7-15,1-2-3 16,1 3 2-16,-1-1-8 16,0 3-1-16,-1 3-8 15,-1 0 1-15,3 3-1 16,-2 3 0-16,5 5-4 16,-1-2 0-16,3 5-1 0,-1 1 0 15,-1-2 0 1,2 0 0-16,1 0-2 0,-3-2 0 15,1-1 0 1,-2-2-2-16,-3 1-5 0,0-2-10 16,0-3-11-16,1-1-28 15,2-1-46-15,3-3-88 16,3-3-107-16</inkml:trace>
  <inkml:trace contextRef="#ctx0" brushRef="#br0" timeOffset="84049.39">4432 7072 642 0,'0'-13'71'16,"0"4"52"-16,0-1-23 15,-3 1-13-15,3 6-53 16,-3-1-29-16,3 3-5 16,0 3 1-16,0 4 0 15,-2 3 1-15,-1 5-2 16,0 13 3-16,-4 4-3 15,-2 6 0-15,-1 6-29 16,-4 3-133-16,1 5-121 0</inkml:trace>
  <inkml:trace contextRef="#ctx0" brushRef="#br0" timeOffset="85410.23">5306 7473 572 0,'-8'-3'58'15,"1"-1"-16"-15,-2 2 32 0,2-1-39 16,-1 3-24-1,2 0-1-15,-3 3 10 0,-2 2 5 16,0 1-3-16,-7 5 2 16,1 2 2-16,-5 2-5 15,-1 3-8-15,-3 3-3 16,1-2-1-16,-3 2-6 16,2-1-3-16,-1-1 1 15,3 0 0-15,3-4 0 16,5-2-1-16,1-2 0 15,6-3 0-15,3-4 0 16,4-3 0-16,1 0-4 0,2-1 4 16,1 2 2-1,1-1 3-15,3 2 2 0,3 0-2 16,3-1-3-16,1 1 0 16,2 0-1-16,3-2 1 15,1 1 1-15,1-2 0 16,1 0 0-16,-2 1 2 15,-2 1-2-15,-1 0 1 16,-4 4 1-16,0-1-4 16,-3 1 1-16,-3 2 1 15,0-1-2-15,-1 4 1 16,-3-1-3-16,1 1 1 16,-3 0 0-16,0-2 0 0,0 18 3 15,0-26-3-15,0 2 0 16,0 0-1-16,0 0 1 15,0 3 0-15,0-1 1 16,0-1-1-16,0 1 0 16,-3 3 1-16,-4 0 1 15,1 3-1-15,-5 3-1 16,1 0-1-16,-7 1 1 16,1-1 3-16,-2-1-3 15,2 1-1-15,-1-3 1 16,1 0 0-16,7-5 0 15,0 0 0-15,2-1 0 0,4-3 0 16,1 1 0 0,2 1-1-16,2-1 1 0,5 1 5 15,1-1 2-15,5 0 2 16,8-5 3-16,1 1-4 16,5-6-6-16,-3 1 3 15,6-5 2-15,-5 4-3 16,2-3-2-16,-3 3 1 15,-1-2-1-15,-3 4-2 16,1 2 0-16,-7 1 1 16,3 0-1-16,-5 2 0 15,-2 0 1-15,-2 2-1 16,-2 0 0-16,-1-1 2 16,-3 2-2-16,4 0-8 15,-3-1-19-15,-1 1-2 16,-2 2-61-16,1 0-36 0,-1-1-25 15,-1 2-29-15</inkml:trace>
  <inkml:trace contextRef="#ctx0" brushRef="#br0" timeOffset="87739.87">6401 7532 513 0,'-2'-4'55'16,"1"1"-18"-16,-2-1 2 15,3 2-13-15,0-3 0 16,3 2 15-16,-2-2 12 16,1 0-11-16,-2 1 2 15,0-1 4-15,-2 0-7 16,1-1-5-16,-2 3-5 15,-2-4-9-15,0 3-16 0,0 1 1 16,-4-3-5-16,-2 4 1 16,-2-1 0-16,-5 2 2 15,-3 1-4-15,-3 2 0 16,0 2 0-16,2 2 3 16,0 0-1-16,1 2 3 15,6 0-3-15,0 1 0 16,0 3-2-16,0 2 2 15,3 1-3-15,0 2-1 16,1 0 1-16,3 0 1 0,2-1 0 16,3-4 0-16,1 1-1 15,4-3 0-15,-1-2 0 16,4 0 0-16,0-1 1 16,8-3 0-16,-1-1 0 15,4-3 1-15,3-3-2 16,4-5-18-16,1 0-16 15,4-3-11-15,0-3-29 16,-5-2 4-16,4 0 6 16,-5-3-10-16,-7-1 18 15,0 0 26-15,-6 1 19 16,3 0 11-16,-8 2 0 16,-1 5 2-16,0 2 15 0,-1 4 20 15,-2 2 10 1,-2 3 22-16,2 0-16 0,0 2-16 15,-1-1-11-15,1 0-15 16,0 1-8-16,0 0-2 16,0 2 37-16,0 4-3 15,3 2-24-15,0 3 4 16,-3 5-5-16,4-1 2 16,-1 2-2-16,0 3 14 15,3 4-3-15,-3 2-9 16,0 0 1-16,0 4 0 15,-3 0-2-15,3 2-1 16,-1 0 0-16,1 0 7 16,-2 1-8-16,1-2-4 0,-2-2 4 15,1-1-9-15,1-4 2 16,-1-4-1-16,-1-1 1 16,3-5 1-16,-3-2-1 15,0-2-1-15,0-5-1 16,0 0 2-16,0-3-3 15,1-2 2-15,-1 0-1 16,2-2 0-16,-2 1 3 16,1-1 2-16,-1 1-4 15,0-3 2-15,0 3-1 16,0 0 1-16,2-4-3 16,2-4 2-16,1 0-3 15,1-4 2-15,0-2-1 16,3 2 2-16,-3-4-1 0,3 1-2 15,1 0 1-15,-1-2-1 16,2 3 1-16,0-1 0 16,0 1-11-16,-2 3-6 15,1 0-9-15,2 1-17 16,-1 1-12-16,0-1-35 16,0 3-118-16,4-1-50 15</inkml:trace>
  <inkml:trace contextRef="#ctx0" brushRef="#br0" timeOffset="88740.55">6990 7813 569 0,'-3'-6'61'0,"-3"2"-12"16,0-2 17-16,0 4-24 15,0-1-19-15,0 1-10 16,-4 2 9-16,0 2 5 15,0-1 5-15,-5 3-2 16,2 1 20-16,-5 0-19 16,3-1-6-16,-4 2-12 15,-1 1 3-15,4 0-2 16,-5 3-3-16,6-1-3 16,-1 4 0-16,-1-1 0 15,2 2 3-15,2 2-4 0,1-1 6 16,1 1-5-1,4 0-3-15,-1-1 1 0,6 0 3 16,0-1-2-16,1-1-4 16,1 0 1-16,3-3-1 15,-1 3-2-15,3-4 3 16,-2 1 2-16,0 0-4 16,3-3 1-16,-3 2 1 15,5-4-1-15,0 2 2 16,1-2 0-16,2-1 2 15,2-1-6-15,1-2 2 16,2-2 2-16,-1-2-2 0,4-4-1 16,-2-2-1-16,1-1 1 15,-5-1-2-15,0-2 0 16,-6-2 0-16,3 1 2 16,-3-3-2-16,-2-2 0 15,-2 1 1-15,-3 0-1 16,0 0 2-16,-2 1-2 15,1 3 0-15,-4 0-1 16,0 6-4-16,0 2-12 16,-3 2 10-16,-1 2-10 15,-4 2-8-15,0 2-14 16,-4 4-14-16,0 3-45 16,0 0-61-16,4 2-68 15</inkml:trace>
  <inkml:trace contextRef="#ctx0" brushRef="#br0" timeOffset="89398.31">6984 7146 520 0,'-4'-3'79'15,"1"0"19"-15,3 0 18 16,-2 2-41-16,2 1-19 15,0 0-10-15,2 0-3 16,-2 0-23-16,0 0-4 0,0 1-2 16,-2 5 26-16,-1 3-18 15,3 2-6-15,-3 5-13 16,0 4 1-16,-3 2-2 16,-3 5-2-16,-1 0-14 15,-4 4-44 1,1 2-56-16,1 2-109 0,0-3-163 15</inkml:trace>
  <inkml:trace contextRef="#ctx0" brushRef="#br0" timeOffset="90808.18">8078 7777 361 0,'2'-3'146'0,"-2"-2"-95"16,2 0-2-16,-2 1 7 16,0 1-15-16,0 0 17 15,0-2-8-15,-2 2 3 16,0-1-11-16,1 2 12 15,-5-3-6-15,2 2-19 16,-4 0-6-16,1 2-5 16,-6 1-5-16,-4 4 0 15,1 1-5-15,-7 4 10 16,1 5-8-16,-4 0 1 16,2 2 0-16,1 1-1 15,3 0-6-15,1-1 1 0,4 0 1 16,2-2-3-16,2-2-1 15,1 0 0-15,7-3 0 16,0 2 0-16,0-3 1 16,3 1 1-16,4-1-2 15,-1-2 0-15,3 1 2 16,0-3-3-16,2 1 2 16,2-1-1-16,3 0 3 15,1-4-4-15,4 1-1 16,-2-1 2-16,4-3-1 15,0 0-1-15,0 0 1 16,2-2 0-16,-4-1 1 16,0-1-3-16,-3 1 2 0,-3-3 0 15,1 3 0 1,-1-1-1-16,-1-1 0 0,-1 0 0 16,-2 1 0-16,-2-2 0 15,-2 3 1-15,-1-4 2 16,0-1-2-16,-3-1-1 15,0 1 0-15,-1-3 0 16,-4 2 1-16,-1-5-1 16,0 2-2-16,-6 0 0 15,2-1 1-15,-2 0-1 16,-6 1 2-16,4 0 0 16,-2-1 1-16,1 0-1 15,2 1 1-15,2-1-2 0,2 2-2 16,2-1 3-16,1 1 0 15,6-1 1-15,-3 0-1 16,6 2-1-16,0 0 1 16,2-2 0-16,3 1-1 15,1 2 2-15,2-5-1 16,2 5 0-16,1-2-2 16,-1 3 2-16,-1-1-2 15,0 3 0-15,-3 2 0 16,1 0-17-16,-2 1 0 15,-1 1-19-15,-2 4-4 16,2 1-33-16,-1 1-91 0,0 4-73 16</inkml:trace>
  <inkml:trace contextRef="#ctx0" brushRef="#br0" timeOffset="91187.92">8365 7095 674 0,'-2'-10'105'0,"-2"2"-1"16,1 1 7-16,0 1-51 15,1 3-37-15,1 1-16 16,-2 4-5-16,2 1 3 16,-2 5 8-16,-5 6-3 15,1 3-4-15,-2 4-1 16,-2 1-1-16,2 3-3 15,3-1-1-15,-2 2-17 0,-1 2-30 16,-2 1-129 0,5 1-122-16</inkml:trace>
  <inkml:trace contextRef="#ctx0" brushRef="#br0" timeOffset="92016.65">8953 7553 587 0,'-6'-5'49'0,"1"0"23"16,2 2 38-16,-1 2-42 0,4-2-42 15,0 3-12 1,0 0-4-16,0 0-4 0,0 3 3 15,0 0 62-15,0 4-35 16,-3 3-8-16,-4 4-9 16,4 3 5-16,-4 1-7 15,3 2-7-15,-2 1-3 16,6 1-3-16,-2 0 1 16,4 0 0-16,-2-2-1 15,3-1-3-15,0-1 1 16,-3-2-2-16,4-4 3 15,-2-1-3-15,0-2-1 0,-1-2 1 16,-1-5 0 0,2 0 0-16,-2-2-7 0,-2 0 4 15,2 0-5 1,-1 0 3-16,1-2-18 0,-2-3-22 16,2-2 1-16,0-6-57 15,0-1-29-15,5-8-51 16,-2-4-19-16</inkml:trace>
  <inkml:trace contextRef="#ctx0" brushRef="#br0" timeOffset="92315.95">8975 7510 448 0,'3'-20'102'16,"-1"5"-30"-16,-1 4 15 16,-1-1 1-16,2 4-40 15,-2 1-14-15,2 2-10 0,1 1 7 16,0 0-2-16,2 0-4 15,-1-1 4-15,1 3-10 16,3-3-6-16,-3 0-1 16,1 2-5-16,0 0 2 15,0-1-5-15,2 0-1 16,4-2 0-16,-2 1-3 16,5 1 0-16,-2-4 1 15,4 2-1-15,-2 0 0 16,-1 1-1-16,-1 1-11 15,-4 4-12-15,1 0-35 16,-4 0-26-16,-2 5-22 0,-2 2-48 16,-4 6-23-16</inkml:trace>
  <inkml:trace contextRef="#ctx0" brushRef="#br0" timeOffset="92622.88">8930 7635 194 0,'-5'5'420'0,"2"0"-391"16,1-5 12-16,2 0 66 15,0 0-60-15,2 0-20 16,-2 0 1-16,0 0 6 0,1 0 11 15,5 0 3-15,0 0-21 16,3-2-12-16,2-1-5 16,6-3-10-16,2 0 3 15,0-1-3-15,0 1 0 16,1 1-7-16,-3 2-32 16,-1 0-73-16,-2 3-46 15,-1-1-80-15</inkml:trace>
  <inkml:trace contextRef="#ctx0" brushRef="#br0" timeOffset="93135.45">9409 7082 528 0,'4'-8'171'0,"0"1"-63"15,-2-1-23-15,-2 3-18 16,2 1-28-16,-2 2-28 15,0 1-8-15,0 1 2 16,0 1-4-16,0 4 3 0,-4 3 28 16,0 5-23-16,-2 3-7 15,1 4-1-15,-3 2 1 16,1 0-2-16,2-2 1 16,-2 1-2-16,2 3-38 15,1 0-96-15,-1 1-109 16</inkml:trace>
  <inkml:trace contextRef="#ctx0" brushRef="#br0" timeOffset="143900.74">6292 11037 317 0,'-8'0'102'15,"1"-1"-92"-15,-1-2 4 16,-1 2-7-16,-1-1-5 15,1 2-2-15,-2 2-2 16,-2-1-5-16,0 2-3 16,-2 0-2-16,0 0-1 15,-1-1 6-15,-1 1-9 16,-1 0-30-16,0-2 44 16,-1 2-2-16,0-1 4 0,2-1 1 15,1 1-1-15,4-2 0 16,0 0-2-16,3 0-25 15</inkml:trace>
  <inkml:trace contextRef="#ctx0" brushRef="#br0" timeOffset="144522">5697 11067 476 0,'-5'-2'88'16,"-1"1"-74"-16,-4-2-8 15,2-1 71-15,2 3-6 16,0-1-23-16,3 1-17 15,3 1-12-15,-1 0-3 16,2 0 1-16,-1 0 6 16,0 0-6-16,0 0-2 15,0 0 0-15,2 1-2 16,-1 1 18-16,4-1-3 16,2 1-9-16,5-1-3 15,9-2-8-15,6-2-1 0,9-3 14 16,10-4-7-16,9-1-7 15,8-1 1-15,5-4-1 16,3 4-2-16,3 1 2 16,2 2-4-16,2 1-3 15,-2 2 0-15,4-1 0 16,-8 5 0-16,-4 0 0 16,-8 1 2-16,-6 1-2 15,-3 0 1-15,-8 0-1 16,-3-1 1-16,-7 1-1 15,-5 0 0-15,-8 0 1 16,-4-2-1-16,-7 2 0 0,-4 2 0 16,-1-2 1-16,-4-2 0 15,0 2 0-15,0 0-1 16,0-1-3-16,0 1-6 16,0 1-12-16,-3-1-13 15,2 2-16-15,-5-1-58 16,-5 3-62-16,-5 2-31 15</inkml:trace>
  <inkml:trace contextRef="#ctx0" brushRef="#br0" timeOffset="145023.16">6094 11076 654 0,'-20'5'14'16,"2"-2"-10"-16,-1-3 21 15,5-1 85-15,5 2-60 16,2-1-50-16,7 1 3 16,2 1-2-16,3 1 5 15,3 0 3-15,4 2 7 16,4 0 29-16,8-4-7 15,7-1-2-15,8-1-6 0,12-4-15 16,9-3 1-16,10-1-1 16,13 1-4-16,-4-4-1 15,6 2-4-15,-6 2-1 16,-9 1 1-16,-9 1-2 16,-10 3 0-16,-11-1-1 15,-11 3 7-15,-11 0 1 16,-3-2 0-16,-6 3 0 15,-2-1-4-15,0-2 0 16,-1 1-3-16,-1-1-1 16,-2 3-3-16,-3-1 1 15,3 1-1-15,-1-2 1 16,-2 4-2-16,0-2-5 0,0 0-10 16,3 0-17-1,-2 3-27-15,-1-2-6 0,3 2-76 16,-3 0-90-16,0 2-265 15</inkml:trace>
  <inkml:trace contextRef="#ctx0" brushRef="#br0" timeOffset="145917.21">8723 11012 312 0,'-13'5'12'0,"2"-1"-10"0,2-2 3 16,-1 3 4-16,2-3 5 16,4 0 22-16,-2 1 2 15,1-3-16-15,1 0 7 16,-2 0-13-16,0 0-9 16,-1-2-5-16,2 2-2 15,0 0-2-15,-2 0-5 16,3-1-21-16,1 1 19 0,0-2-50 15,0 1-20-15,3-1-80 16</inkml:trace>
  <inkml:trace contextRef="#ctx0" brushRef="#br0" timeOffset="146448.84">8580 10975 186 0,'-2'0'168'15,"1"-3"-117"-15,-2 0 17 16,3 1-14-16,0 0 6 16,-2 2-15-16,2-1-17 15,0-2 14-15,-1 2 9 16,-1-2-3-16,2 1-13 16,-1 0-4-16,1-1-8 0,0 1 14 15,0 1-10-15,0 0-14 16,1-1-7-16,2 0-1 15,2-1-2-15,1-1 1 16,0-3 0-16,6 4 0 16,-3-2 0-16,4 2-1 15,-2-4 1-15,8 3-1 16,-3 1-2-16,2 1 1 16,2-2 1-16,2 1 0 15,3 2-2-15,1 0-1 16,3 0 1-16,6-1 0 15,1 2 1-15,3 0-2 0,2-1 0 16,2-2 0 0,-4 0 0-16,-3 1 0 0,-5-3 1 15,-7 2-1-15,-4-1 0 16,-7 3 1-16,-3-2 0 16,-4 2 6-16,-3 1 3 15,-2-2-3-15,1 1-4 16,-2 1-3-16,0 0-1 15,0 0-7-15,0 0-35 16,0 1-29-16,-2 1-7 16,-2 2-11-16,-2 1-82 15,-5 3-93-15</inkml:trace>
  <inkml:trace contextRef="#ctx0" brushRef="#br0" timeOffset="146838.15">8704 11027 654 0,'-8'2'90'0,"2"-2"-41"16,1 0 33-16,0-2-4 15,5 0-61-15,7 0-9 0,0 1 2 16,7-3 4-16,7 0-7 16,7-2 1-16,7-3 4 15,4 2 4-15,4-4-11 16,0-1 0-16,-5 0 0 16,6-1-3-16,-8 2-1 15,-5 1 4-15,-6 1-4 16,-4 1 1-16,-4 3-2 15,-4 1 0-15,-5 0-2 16,-2 2-6-16,-2 0-18 16,-2 2-23-16,-1 2-14 15,1 0-51-15,-2 2-70 0,-3 4-104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10:39:49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22510 3237 368 0,'-8'1'0'15,"0"-1"-16"-15,-2 1-16 16,4 1-4-16</inkml:trace>
  <inkml:trace contextRef="#ctx0" brushRef="#br0" timeOffset="43259.57">20017 5049 163 0,'-1'1'8'0,"-2"0"-6"15,-2-1-2-15,1 2-1 16,0 1 0-16,-1 0-35 15</inkml:trace>
  <inkml:trace contextRef="#ctx0" brushRef="#br0" timeOffset="-49334.33">1444 2501 896 0,'-9'-6'77'16,"-4"-1"-20"-16,2-3 9 15,1 1-23-15,-2 4-17 0,9 3-8 16,-3 1 0 0,1-1-13-16,-1 1 2 0,-4 2-1 15,-3 2 3-15,-2 2 0 16,0 6-3-16,-6 3 1 16,-3 7-4-16,-2 5 4 15,6 3-6-15,-4 6-1 16,6 3 0-16,8 1 0 15,2 0-1-15,7-3-5 16,4-5-18-16,5-2-9 16,9-9-6-16,4-6 0 15,9-8-10-15,10-11-34 16,2-10-54-16,4-7 6 16,-1-9 29-16,-6-4 71 0,-4 1 31 15,-9 1 79 1,-7 7 18-16,-8 6 42 0,-3 5-25 15,-5 6-64-15,-3 5-6 16,-1 1-23-16,1 3-11 16,0 2-8-16,-2 3 4 15,-2 6 11-15,-2 5-4 16,0 5 2-16,0 3-5 16,0 3-10-16,6-1 6 15,0-1-6-15,6-3 0 16,0-4-2-16,2-2-1 15,5-5 3-15,-1-3 3 16,7-10-2-16,5-4-2 16,0-6-5-16,3-9-1 15,4-4-10-15,-4-6 11 0,-6-1 5 16,-9 1-1-16,-5 2 2 16,-9 6 0-16,-6 6 0 15,-1 4-6-15,-8 8-15 16,-3 7-10-16,-4 9-9 15,-6 8-27-15,3 7-68 16,0 5-19-16,4 4-33 16</inkml:trace>
  <inkml:trace contextRef="#ctx0" brushRef="#br0" timeOffset="-48420.55">1932 2617 1018 0,'-11'-10'21'0,"-3"1"14"16,3-1 34-16,2-2-31 16,3 7-32-16,5 5-6 15,1 0-5-15,1 5 4 16,2 3 1-16,-2 7 0 15,1 6 0-15,-2 7 0 0,0 4 1 16,0 0-1 0,0 0 0-16,-2-2 1 0,2-4-1 15,-4-3 1-15,3-4-1 16,-2-4-3-16,1-3 2 16,-1-7-6-16,3-2 7 15,-1-5 7-15,-1-2-7 16,1-4-5-16,-2-5 1 15,3-7 2-15,0-5 2 16,6-6 0-16,3 0 0 16,4-3 0-16,1 5 0 15,5 0 0-15,0 5 0 16,-1 4-5-16,0 5 5 16,2 4 1-16,-3 3 1 15,-3 6-2-15,5 2-2 16,-3 5 1-16,-2 3-3 0,2 1-1 15,-1 8 5-15,0 3 0 16,-4 5 4-16,-4 5-4 16,-1 1 0-16,-3 3 0 15,0-2 5-15,-3-1-3 16,-3-5-2-16,3-1-3 16,-1-6 3-16,2-7 1 15,-1-2 0-15,4-7-1 16,1-4 6-16,4-6-3 15,10-9 1-15,4-6-4 16,7-10-3-16,5-7-4 0,-2-6-11 16,-2-2 10-1,-2 1 4-15,-8 2 4 0,1 8 0 16,-10 10 0-16,-2 5 2 16,-5 9 7-16,-5 7-8 15,0 4-1-15,-3 1-5 16,0 4 2-16,-3 4 2 15,-3 3 0-15,2 5-1 16,-4 5-3-16,1-1 0 16,4 1 3-16,-1-1-5 15,5-1-2-15,0-4 0 16,2-1 4-16,2 0 0 0,2-3 0 16,1-3 0-16,1 1 4 15,1-2-2-15,3-1 3 16,0 0-1-16,0 0-1 15,-1-1-1-15,-3 1 0 16,-1 3-1-16,-5-1-1 16,-2 4-7-16,-7 2-63 15,0 1-62-15,-7 4-42 16,-2-2-167-16</inkml:trace>
  <inkml:trace contextRef="#ctx0" brushRef="#br0" timeOffset="-48113.01">2718 2525 993 0,'-12'-10'38'0,"-1"4"-1"15,1-5 27-15,4 3-28 16,2 6-26-16,6 0-7 15,0 0-3-15,0 4-5 16,2 1 5-16,2 6-2 16,-4 3 5-16,3 6-5 15,0 8 2-15,-3 4 0 0,2 0 0 16,-4 4 2 0,4 2-2-16,-2-6-3 0,6-1-37 15,-2-6-24-15,5-8-58 16,4-10-50-16,11-9 8 15</inkml:trace>
  <inkml:trace contextRef="#ctx0" brushRef="#br0" timeOffset="-47772.68">3057 2484 796 0,'1'-17'197'16,"-2"5"-163"-16,-4 5 17 15,-1 1 10-15,6 3-39 16,0 3-22-16,3 2 0 15,-3 5 2-15,3 3-1 16,0 7 5-16,-1 4 4 0,-1 6 4 16,2 2-6-16,-2 3-2 15,3 1-6-15,-2 1 1 16,-2-5 1-16,0-2 3 16,0-5-4-16,-2-5-1 15,2-8 1-15,-2-5 0 16,2-3 0-16,-2-1 2 15,2-5-3-15,-1-1-1 16,1-5-7-16,3-6 0 16,3-3-4-16,4-6-3 15,8-1-14-15,3-2-25 16,8 2-8-16,0 2-59 0,3 2-73 16,-4 5-135-16</inkml:trace>
  <inkml:trace contextRef="#ctx0" brushRef="#br0" timeOffset="-47555.25">2651 2714 756 0,'-30'7'87'16,"12"-4"-12"-16,9-6-1 15,8-2-47-15,5-2-26 0,12 0-2 16,7-7 1 0,10-1-44-16,13-7-53 0,9-3-55 15,9 0-221-15</inkml:trace>
  <inkml:trace contextRef="#ctx0" brushRef="#br0" timeOffset="-47114.95">3317 2472 475 0,'-4'6'352'0,"-3"0"-308"16,1-4 34-16,1-4-8 15,3 2-43-15,2 0-19 0,0 0-2 16,2 0-5 0,-2 4 1-16,0 1 4 0,2 3-2 15,-2 6 8-15,1 3-6 16,2 5-3-16,-1 0 1 15,2 1-3-15,2 1-1 16,-2-1 2-16,1 2-2 16,1-2 0-16,-1-4-1 15,1-5-13-15,-1-3 6 16,0-6 3-16,1-5 5 16,1-5-1-16,2-6 0 15,5-6-8-15,3-5-4 16,0-6-7-16,4 2-5 15,-3-6-16-15,4 3 16 16,-1 3 9-16,-1 2 7 16,-3 6-3-16,-3 5-14 15,-2 5 19-15,-2 5-35 0,0 6 28 16,-1 5 2-16,-1 5 2 16,1 4-8-16,1 3-10 15,2 3-32-15,-1 0-5 16,5 3-29-16,5-6-148 15</inkml:trace>
  <inkml:trace contextRef="#ctx0" brushRef="#br0" timeOffset="-46590.03">3926 2549 670 0,'9'-24'104'0,"-7"-3"7"0,-2 2-17 15,-2 0-43-15,1 3-8 16,-2 5-4-16,1 4-18 15,-1 6-13-15,3 4-8 16,-3 3 0-16,3 3-4 16,-3 4 4-16,-3 3 0 15,0 10 0-15,-1 5-3 16,-1 5 3-16,0 3 0 16,3 0-1-16,2-1-18 15,6-1-7-15,7-3-8 16,1-3 13-16,6-4-61 15,5-9-15-15,6-9-21 16,9-10-39-16,6-10-60 16,2-12 63-16,4-3 154 0,-7-6 169 15,-5 1 7-15,-14-4-50 16,-8 4 22-16,-12 2-10 16,-6 1-52-16,-2 9-17 15,-2 7-34-15,4 7 6 16,3 3-22-16,-2 9-19 15,2 0 1-15,-1 5 0 16,-4 4-1-16,1 8 2 16,-2 8-1-16,-1 5 0 15,4 4-1-15,3-1 1 16,3 0 0-16,2-1-2 16,3-2 1-16,1-1-1 15,0-4-5-15,4-2-3 16,-1-7-15-16,3-7-9 0,-1-5-3 15,3-8-62-15,3-9-164 16,2-12-236-16</inkml:trace>
  <inkml:trace contextRef="#ctx0" brushRef="#br0" timeOffset="-46447.9">4317 2471 564 0,'-15'2'183'0,"6"1"-139"15,6-3-4-15,6-1-23 16,5-2-17-16,9 0-7 0,12-2-104 16,8-3-245-1</inkml:trace>
  <inkml:trace contextRef="#ctx0" brushRef="#br0" timeOffset="-46013.19">5245 2370 803 0,'-5'-1'120'0,"-1"-4"-45"16,-1 1-9-16,-2-3-13 0,3 3-23 16,-2 1-16-16,-1 2-2 15,-4 1-1-15,-4 3-11 16,-5 5 7-16,-5 3-4 15,-2 6-2-15,-1 5 2 16,3 3-1-16,3 2-2 16,6-1 0-16,5-1-1 15,5-4 0-15,4-6-2 16,4-1 3-16,4-8 0 16,5-2 2-16,5-5 1 15,8-6 1-15,4-6-4 16,12-7-6-16,4-5-3 15,4-3-2-15,0-2 0 0,-6 2 10 16,-5 3-3 0,-11 9 1-16,-5 4 3 0,-7 11-18 15,-1 2 0-15,-4 11 10 16,2 4-11-16,-3 9-3 16,0 3-22-16,-5 3-99 15,1 3-90-15</inkml:trace>
  <inkml:trace contextRef="#ctx0" brushRef="#br0" timeOffset="-45164.48">6181 2336 953 0,'-9'2'44'15,"-2"-2"-26"-15,3-2-18 16,4 5-2-16,-1 9 2 15,-1 9 10-15,3 9-6 16,-3 9 2-16,0 4-6 16,2 4 0-16,1-2-51 15,0 2-54-15,1-2-39 16,1-4-29-16,-2-8-133 16</inkml:trace>
  <inkml:trace contextRef="#ctx0" brushRef="#br0" timeOffset="-44836.91">6138 2551 697 0,'6'-26'104'16,"-3"4"30"-16,-3 7-47 15,0 5-54-15,0 4-16 16,2 3-17-16,-1 5-3 16,5 0 3-16,3 3 2 15,3 1-2-15,6 5 0 16,3 3-1-16,3 2 1 15,1 3 1-15,0 2-1 16,-1 2 1-16,-1-1-1 16,-1 2 0-16,-3-5 0 15,-4 1-3-15,-3-6 3 0,-2-5 1 16,-5-3 6-16,0-4 20 16,-5-5 16-16,3-4-31 15,0-10-12-15,1-6-6 16,3-7-9-16,2-6-21 15,-1 0-8-15,4-3-55 16,0-2-86-16,5 0-22 16</inkml:trace>
  <inkml:trace contextRef="#ctx0" brushRef="#br0" timeOffset="-44564.56">6814 2387 627 0,'3'10'144'0,"1"-3"-75"16,-2-5 14-16,-1-2-24 15,2 0-20-15,-1 0-25 16,-1 3-9-16,2 4 0 16,-3 3 2-16,0 6 0 15,0 6-2-15,0 4 1 16,3 6-5-16,-3 0 0 15,6 2 1-15,-3 2-2 16,3 0-7-16,-1-2-32 16,-1-2-80-16,-1-6-49 0,-6-6-59 15</inkml:trace>
  <inkml:trace contextRef="#ctx0" brushRef="#br0" timeOffset="-44346.84">6790 2513 783 0,'-3'-17'60'16,"0"2"55"-16,1 3-29 15,1 1-52-15,-1 3-1 0,4 1-25 16,4 3-6 0,3-1-1-16,4 1-1 0,8 0-3 15,8-2-12-15,5 2-23 16,0-1-25-16,2 3-68 15,-5-1-18-15,-4 6-99 16</inkml:trace>
  <inkml:trace contextRef="#ctx0" brushRef="#br0" timeOffset="-44169.43">6853 2587 625 0,'-26'18'61'15,"10"-4"4"-15,3-6-6 16,5-4-14-16,8-1-2 0,5-2-7 16,6-2-7-16,9-2-29 15,11-5-23-15,12-5-100 16,8-5-114-16</inkml:trace>
  <inkml:trace contextRef="#ctx0" brushRef="#br0" timeOffset="-43664.61">7299 2406 493 0,'-11'3'235'16,"-2"-1"-193"-16,1 0 24 0,0-1-19 16,7 4-9-1,-2 2-23-15,2 2 2 0,0 6-3 16,3 2 9-16,-4 5-3 15,3 2-8-15,0 2-2 16,3 2-2-16,2 0-3 16,1 0-2-16,1 0 0 15,3-5-3-15,-1-5 1 16,0-5-1-16,-4-5-1 16,1-5 1-16,-3-5 8 15,-2-8-7-15,1-7-1 16,2-7 2-16,1-8-1 15,1-2 4-15,3-4 2 16,3 2-1-16,0-1 3 16,1 3-1-16,2 5-1 0,2 8-2 15,-3 3-3-15,0 9-2 16,-2 3-1-16,6 4 0 16,-3 5 1-16,5 3-4 15,0 4 2-15,2 6 1 16,-1 3-1-16,-1 2-1 15,-4 6 2-15,2 0-2 16,-3 3-6-16,0 0 0 16,-3 2 3-16,0-1-24 15,-6 1-85-15,0-3-32 0,-9-2-31 16,-3-5-166 0</inkml:trace>
  <inkml:trace contextRef="#ctx0" brushRef="#br0" timeOffset="-43475.01">7366 2581 552 0,'-5'-5'342'0,"1"0"-270"16,2 3-22-16,5-3-34 16,3 0-15-16,9 1-1 15,8-2-10-15,8-1-48 16,6-1-57-16,8 0-20 15,-2 2-161-15,2-1 215 16</inkml:trace>
  <inkml:trace contextRef="#ctx0" brushRef="#br0" timeOffset="-39218.36">2373 2532 622 0,'-3'-7'101'0,"-1"-1"-7"15,1 1-14-15,-1 2-21 16,2 1-17-16,2 1-3 15,0 0-18-15,0 1-8 0,0 1-2 16,0 1-5-16,0 0-2 16,0 0-1-16,0 0-1 15,2 0 0-15,-2 0-1 16,0 1 0-16,3 1-1 16,-3 1 1-16,3 0-1 15,2 4 8-15,1 0 6 16,3 5-6-16,2 3 4 15,3 2-3-15,0 2 0 16,1 2-6-16,3 3 1 16,0 1-2-16,-2 1-1 15,-1 1 0-15,-1-4-1 16,-1 2 2-16,1-5-2 16,-3-1 2-16,0-2-2 15,-4-3 1-15,2 2-1 0,-3-4 0 16,-1 0-1-16,-2-2 3 15,1-4-1-15,-2 0 0 16,1-3 1-16,-2-2-1 16,0-1 3-16,-1 0 8 15,0 0 12-15,0-1-2 16,3-2 2-16,-3 2 3 16,3-6-14-16,0-4-12 15,2-7-1-15,1-6 4 16,4-5-3-16,1-7 0 15,4 0-1-15,-2-3 0 16,2 0 1-16,4 4-2 0,0 0-2 16,0 6 3-16,0 1 2 15,2 4-2 1,-1 5-4-16,0 1 2 0,-3 4-8 16,-1 1-11-16,-4 6 2 15,-2 1-14-15,-4 4-13 16,-1 0-28-16,-4 4-36 15,2 3-34-15,-1 0-20 16,1 5-101-16</inkml:trace>
  <inkml:trace contextRef="#ctx0" brushRef="#br0" timeOffset="-38069.69">3082 2759 611 0,'-3'-4'122'15,"-3"-1"-12"-15,4-1-20 16,-3 0-26-16,3 3-24 16,2 3-29-16,2-2-8 15,-2 2-1-15,0-1-1 16,2 1 1-16,-2 1 0 0,2-1 3 16,-2-1 9-1,1 1 11-15,1-6 1 0,7-4-17 16,3-7-8-16,6-7 1 15,3-5-1-15,3-3 0 16,-2 3 3-16,-3-1-4 16,-4 3 0-16,-3 4 0 15,-6-1 0-15,-4 7 0 16,-4 0 1-16,-1 5-1 16,-2 3 0-16,-3 6-1 15,-1 1 0-15,-4 4 1 16,-4 9 2-16,-4 5-2 15,-1 5 0-15,1 4 1 16,0 5-1-16,7 0 1 0,5 2 0 16,2 0 0-16,7-1-1 15,5-2 0-15,2-3-2 16,6-3 2-16,4-3 0 16,2-6 1-16,5-6 1 15,3-5-2-15,3-8-4 16,7-5-16-16,3-7-14 15,2-7-18-15,-2-5-1 16,-2 0-2-16,-4-2 21 16,-10 1 11-16,-5 2 22 15,-7 2 1-15,-2 3 10 0,-5 2 41 16,-5 4 8 0,0 2-6-16,0 7-34 0,-2 0 6 15,2 6-6-15,0 1-12 16,0 1-4-16,0 0-2 15,0 1-1-15,2 0-3 16,-2 2 0-16,3 1 3 16,0 4 4-16,1 0 3 15,3 3 6-15,1 1-6 16,1 4 2-16,2 0-5 16,-1 2-1-16,2 2 0 15,-1 0-1-15,1 4-1 16,-2-1 0-16,1 2 1 15,-4-1-2-15,-3-2 0 0,-1-2 4 16,-1-4-1-16,-4-6-1 16,1 0 0-16,-2-6 9 15,0-1 5-15,1-3 11 16,-1-3-10-16,-2-3-12 16,0-2 7-16,-1-6-5 15,3-6-5-15,6-7 0 16,5-9-4-16,11-5-8 15,12-5-12-15,5 1-15 16,13-2-25-16,3 5-60 16,2 5-54-16,3 6-159 15</inkml:trace>
  <inkml:trace contextRef="#ctx0" brushRef="#br0" timeOffset="-35962.73">8678 2322 945 0,'-4'-12'56'0,"1"0"15"0,-4 2-20 15,2-1-7 1,2 7-39-16,3 2-5 0,0 4-1 16,0 1-6-16,0 6 7 15,0 8 1-15,0 9 0 16,-2 6-1-16,1 4 1 16,-2 2 0-16,0-3-1 15,2-1 1-15,-1-5-1 16,2-5 0-16,0-2-1 15,0-7-9-15,3-6-9 16,0-5 13-16,3-3 6 16,-2-3 1-16,4-2 5 15,4-9-2-15,9-2 1 0,4-3-4 16,4-5 1 0,3 3-1-16,-2 1-1 0,-6 5-5 15,-6 4 5-15,-3 5 0 16,-6 0-1-16,-2 5-6 15,0 3 3-15,4 2 1 16,-2 6-4-16,4 1 6 16,-1 3 1-16,0 0 0 15,0-1 2-15,-1-1-1 16,-3-5 2-16,3-1-6 16,-2-4 5-16,0-3-2 15,3-4 8-15,-2-5-8 16,5-4-10-16,-3-1 2 15,3-5-45-15,-3-1-66 16,-6 1-66-16,0-1-74 16</inkml:trace>
  <inkml:trace contextRef="#ctx0" brushRef="#br0" timeOffset="-35767.7">8599 2475 832 0,'-6'0'84'15,"2"-2"-39"-15,4-4-36 16,9 0-9-16,7 0-5 0,14-4-66 16,16-4-65-16,18-3-97 15</inkml:trace>
  <inkml:trace contextRef="#ctx0" brushRef="#br0" timeOffset="-35488.13">9582 2316 201 0,'-4'0'614'0,"2"-3"-505"0,1-2-17 15,1 2-47-15,0-2-26 16,1 5-19-16,1 0-3 16,-2 2-4-16,4 3 6 15,-1 5 0-15,3 5 0 16,1 8-2-16,-1 4-10 16,-2 4-17-16,-1 1-19 15,-3 2-36-15,-5 0-31 16,2 0-20-16,-5-3-178 15</inkml:trace>
  <inkml:trace contextRef="#ctx0" brushRef="#br0" timeOffset="-35152.29">9564 2396 863 0,'0'-20'78'15,"-2"2"15"-15,0 1-33 16,-1 2-18-16,6 3-19 16,1 5-23-16,4 0-1 15,2 3 1-15,9 1 0 16,7 0 2-16,2 3-1 16,5 0-1-16,1 4 0 15,-2 2-1-15,-3 2 0 16,-3 3-4-16,-1 4-2 15,-4 0-1-15,-3 5-3 0,-9 0-1 16,-2 5 4 0,-7 0 7-16,-10 3 0 0,-6 0 0 15,-13 3-6-15,-9 2-32 16,-7 3-68-16,-3-1-104 16,2-2-110-16</inkml:trace>
  <inkml:trace contextRef="#ctx0" brushRef="#br0" timeOffset="-34867.4">10125 2344 855 0,'-9'-8'62'0,"0"0"13"15,3 1-13-15,3 2-39 16,2 2-23-16,-1 4-7 16,2 4 2-16,2 7 5 15,-2 6 1-15,1 6-1 16,1 7 0-16,-1 2 0 16,2-1-6-16,-1 0-15 15,2-1-35-15,-4-1-36 16,3 0-44-16,-3-1-68 0</inkml:trace>
  <inkml:trace contextRef="#ctx0" brushRef="#br0" timeOffset="-34634.67">10133 2334 874 0,'0'-15'118'0,"-3"1"-41"16,3-3-46-16,0 5-5 16,6 2-26-16,7 1-3 15,5 3-1-15,9 1 3 16,7 1-30-16,5 3-18 16,-3 2-54-16,-4 3-51 0,-6 4-1 15,-5-1-25-15</inkml:trace>
  <inkml:trace contextRef="#ctx0" brushRef="#br0" timeOffset="-34454.67">10144 2505 695 0,'-14'9'136'15,"9"-3"-44"-15,2-6-4 16,5-2-44-16,4-1-37 15,3-2-7-15,11-4-18 16,10-2-38-16,9-3-107 16,9-3-31-16</inkml:trace>
  <inkml:trace contextRef="#ctx0" brushRef="#br0" timeOffset="-33922.7">10640 2301 712 0,'-20'0'71'15,"5"0"-9"-15,6-3 16 16,2 1-44-16,6 2-34 0,-1 1 2 16,1 4-2-1,-2 4 2-15,0 4 0 0,-4 2-2 16,3 6 7-16,0-1 3 15,1 2-3-15,3-1-1 16,0 3-2-16,0-2-3 16,0-1 1-16,3-1-1 15,-3-3-1-15,2-5 3 16,-2-2-3-16,0-4 6 16,0-5 4-16,0-1 10 15,0-7-6-15,0-3-8 16,0-6 7-16,3-9-1 15,2-2 5-15,3-6-8 16,1-2-2-16,7-1 1 0,1 3-5 16,0 6 5-16,-1 5-3 15,1 6-5-15,-2 6-3 16,0 5 2-16,1 2 0 16,2 1-1-16,3 7-1 15,0 0 1-15,-2 5 1 16,1 2-3-16,-4 5-16 15,-1 2 1-15,-6 7 6 16,-1-2-8-16,-3 6-18 16,-5-1 5-16,-3 1-70 15,-5-2-10-15,-3-2-42 16,-2-4-324-16</inkml:trace>
  <inkml:trace contextRef="#ctx0" brushRef="#br0" timeOffset="-33711.66">10689 2452 1015 0,'-9'-4'77'16,"5"-1"-14"-16,2-3-26 15,2 1-21-15,6 2-16 16,6 1 0-16,8-2-1 15,12-1-18-15,11 0-40 0,7-3-54 16,5 4-142-16</inkml:trace>
  <inkml:trace contextRef="#ctx0" brushRef="#br0" timeOffset="-31598.63">1583 4193 604 0,'-7'3'118'0,"2"0"-78"16,-1-3-12-16,3 0 23 15,1 0-4-15,2 1-24 16,-1-1-11-16,2 2-6 15,-1-2-6-15,0 2-1 0,0-1 1 16,2 1 2-16,1 3 5 16,0 0 3-16,9 4 10 15,1-2-6-15,11 2 10 16,12-4-7-16,18 0-3 16,16-4-4-16,15-1-2 15,10-3 0-15,5 0-1 16,0 2-6-16,-9-2 1 15,-12 3 0-15,-15 0-2 16,-16 1 1-16,-17-1 0 16,-10 2-1-16,-10-4 7 15,-8 2 23-15,-2 0-3 16,-1-1-10-16,0 1-7 16,0 0-4-16,0 0-6 0,0 0-4 15,-1 0-9 1,1 0-30-16,-2 0-20 0,1 0-67 15,-4 0-78-15,-17 4-100 16</inkml:trace>
  <inkml:trace contextRef="#ctx0" brushRef="#br0" timeOffset="-30952.75">1978 4017 674 0,'-6'-4'114'16,"0"0"-93"-16,0-2 93 15,2 1-39-15,-1 2-32 16,4 1-20-16,-1 2-7 16,2 0-5-16,2 0-4 15,-2 0-1-15,1 0 3 16,-1 2-4-16,0-2-5 0,2 0 4 16,-2 0-4-16,1 1-1 15,-1-1 1-15,3 3 0 16,2-1 4-16,4 6 0 15,7 0 1-15,5 3-1 16,3 0-1-16,4 4 2 16,2-1-5-16,0 2 0 15,0-2 0-15,-3-2 2 16,-5 1-2-16,0 1 0 16,-5-5 0-16,-3 1 1 15,-3 0-2-15,-2-2 1 16,-1 0 0-16,-1 1 0 0,-3-1-4 15,-1 0 2-15,0 2 1 16,-3 2 1-16,-3 1 0 16,-6 3 3-16,-5 5-3 15,-8-1 1-15,-3 4-1 16,-6 2 4-16,-5 0-4 16,-1-1 0-16,3 0 0 15,1-2 0-15,3-3 0 16,5 0-9-16,3-2-22 15,4-3-9-15,7-2-36 16,2-1-86-16,3-2-34 16,9-4-233-16</inkml:trace>
  <inkml:trace contextRef="#ctx0" brushRef="#br0" timeOffset="-29618.87">3197 3962 647 0,'-4'-12'49'0,"0"-3"6"15,-3 1 12-15,1-1 5 16,0 1-28-16,-2 5-1 16,1-1-7-16,0 3-14 0,-4-3-1 15,3 3-17-15,-3 1 1 16,-4 1-2-16,-3-1 5 15,-5 4-4-15,-1-1 5 16,-4 3-1-16,-3 0 2 16,-2 4-3-16,-2 2-5 15,5 3 2-15,0 0 0 16,0 2 1-16,0 3-3 16,0 5 4-16,1 0-6 15,-1 5 2-15,1 1 4 16,1 6-3-16,1-1-3 15,2 1 4-15,4-2-2 16,3 3 2-16,0 1 0 0,6-1 0 16,-3 4 5-16,3-2-6 15,6 0 2-15,-1 2 0 16,2-2-2-16,5-1 4 16,1 2 0-16,3-3-1 15,-1-2-2-15,7 2-1 16,-2 0 4-16,2-3-4 15,2 2-2-15,0-1 5 16,4 1-6-16,1-2 2 16,2 0 3-16,5-3-5 15,0-2 2-15,1-2-2 16,1-2 0-16,0-3 3 16,-1-3-3-16,-2-2-1 15,3-1 1-15,2-2 1 16,2-1 0-16,1-3 1 0,1 1 1 15,6-3-3-15,-1 1 4 16,-1-4-4-16,2-2 1 16,0-1 1-16,-3-3-2 15,3 0 0-15,-2-3 0 16,0 0 1-16,-3-2 1 16,4-1-1-16,-3-2 2 15,-1-2-2-15,0 0-1 16,0-2 0-16,-3-2 0 15,-2-2 4-15,0-2-4 0,-1-2 1 16,-2-2-1-16,0-1 1 16,-2-3 1-16,-2 1-1 15,-3-2-1-15,0 2 0 16,-4-1 0-16,-2 0 1 16,-2 1-1-16,-4 0 0 15,-5 2 4-15,-1 1 1 16,-3-1-4-16,-3 3 8 15,-3-1-7-15,0 1 5 16,-4-3-2-16,1 1-2 16,-4-2-1-16,-1 0-2 15,1 2 1-15,-3 0-1 16,-1 0 0-16,-1 1-4 0,-4 1 2 16,0-1 1-16,-5 2 1 15,-3 2-1-15,2 1-1 16,-4 2 1-16,1 4 1 15,-2 1-1-15,0 4-2 16,0 0 2-16,-1 5-8 16,3 3-10-16,1 3-3 15,-1 2-1-15,2 5-7 16,-2 6-4-16,3 2-5 16,-2 6-7-16,3 5-7 15,5 4-78-15,1 3-6 16,9 5-25-16,0 3-112 15</inkml:trace>
  <inkml:trace contextRef="#ctx0" brushRef="#br0" timeOffset="-28574.67">3070 4379 601 0,'3'-13'87'15,"0"-4"-26"-15,-3-2 6 16,-3 5 2-16,3-1 1 16,-2 0-18-16,-1 3-18 0,-4 2-17 15,1 3 1 1,-3 0 1-16,3 3-12 0,-4 2 2 15,-2 4-8-15,-4 1 1 16,0 3-1-16,-4 6 0 16,0 3-1-16,1-1 0 15,1 6 0-15,6-1 1 16,1-1-1-16,3 0 0 16,3-1 0-16,2-5 2 15,4-1-2-15,1-2 0 16,3-5 3-16,-2 0 1 15,7-5 1-15,0-2 8 0,7-4-9 16,4-5-3-16,6-4 2 16,1 0 0-16,0-5-2 15,-1 2-1-15,-3 2 5 16,-6 0 1-16,-3 4-2 16,-6 6-1-16,-5 0 0 15,-1 5-1-15,-1 2-2 16,-2 0-4-16,0 4-1 15,3 2 3-15,1 3 2 16,-2 5-2-16,5 5 0 16,-4 1 2-16,2 4 3 15,-2-1-1-15,0 2-1 16,2 0-1-16,-3-3-1 0,0-2-1 16,0-1-1-16,0-5-5 15,-1-3 1-15,1-2-12 16,-1-5 9-16,1-1 6 15,1-5 4-15,3-3-1 16,9-5-2-16,1-5-7 16,8-2-8-16,0-2 2 15,0-1 11-15,-6 3 5 16,1 1 0-16,-5 3 0 16,-3 1 4-16,-3 5 5 15,-4 2 11-15,-2 3-1 16,-2 0-8-16,0 2-5 15,-2 2-6-15,2 0 0 16,0-2-1-16,-1 1-3 0,1 3 4 16,-2 2 5-16,2 3 2 15,-1 2-2-15,1 4 2 16,-2-1-2-16,4 4-2 16,-1-4-1-16,2 3 4 15,0-3-4-15,2 0 3 16,2-1-3-16,1-3 2 15,-1-3-4-15,1-1 11 16,-1-3-4-16,2-5 4 16,3-2-4-16,4-1-3 15,1-5-2-15,2-3 1 16,-2 0-3-16,-1-2 0 16,-7-1 0-16,0-1 0 0,-6 1-4 15,-3 2-5-15,-3 4-6 16,-4 0-11-16,-7 8-9 15,0 4-9-15,-8 5 1 16,-5 4-81-16,-4 3-40 16,3 4-82-16</inkml:trace>
  <inkml:trace contextRef="#ctx0" brushRef="#br0" timeOffset="-26657.5">2760 3950 585 0,'-2'-2'96'0,"-1"0"-31"16,-1-1 13-16,2 1-9 16,1 0-29-16,-1 1-2 15,2 0-3-15,-1-1-2 16,-1 1-22-16,-2 0 4 16,1-2-1-16,-6-1 9 0,0 1-14 15,-2 0 12-15,-2-3-9 16,-2-2-2-16,-4 2-1 15,2-5 2-15,-5 2 0 16,4-2-5-16,0-2-4 16,2-1 2-16,2-3 1 15,1-1-5-15,4-5 2 16,-4-2 0-16,10-7-2 16,-2-2 1-16,3-7-1 15,4 3 1-15,1-3-1 0,2 2 0 16,5 5 0-1,-1 4 0-15,7 2-5 0,2 3 5 16,6 0 2 0,3 0-2-16,4-1 0 0,2 4-4 15,-3 2 3-15,-2 5 1 16,-4 3-1-16,-4 3 1 16,-3 5-1-16,1 3-1 15,0 2 2-15,3 6 0 16,4 1-2-16,2 4 1 15,0 6-1-15,0 1 2 16,0 3 0-16,-3 0 0 16,-5 3 0-16,-1-1 0 15,-3-1 1-15,-3 2 0 16,-3 0 0-16,0 0-2 0,-3 4 2 16,-3-1-2-16,0 0 2 15,0 1-1-15,-3-5 0 16,0 0 0-16,0-4 3 15,0-3-3-15,0-5-3 16,0 1-3-16,-2-5-13 16,2 0-15-16,0-5-2 15,0 3 2-15,0-3-51 16,-1-2-58-16,1 3 19 16,-3-4-46-16</inkml:trace>
  <inkml:trace contextRef="#ctx0" brushRef="#br0" timeOffset="-26153.34">2969 3605 428 0,'-8'-4'233'0,"2"-2"-134"16,0 0-13-16,4 2 30 15,1 1-65-15,-2 3-30 16,3 2-11-16,3-1-8 16,-3 2-2-16,1-2-1 15,1 2 1-15,-2 1 10 16,6 5-2-16,0 1 6 16,2 4 6-16,2 2 1 0,-1 1-14 15,0 0 3-15,4 0-7 16,-2 3 1-16,-2-2-1 15,1-2-2-15,-1 0-1 16,-1-2 2-16,-1-1-1 16,0-4 0-16,-2 0 0 15,-2-4-1-15,0-1 3 16,-3-3-3-16,3 0 8 16,-2-1-1-16,1-1 15 15,-2 1 4-15,0-4-6 0,3-2-15 16,7-5-3-1,-1-5-1-15,5-4-1 0,2-5-6 16,3-1-2-16,1-7-13 16,4-2-7-16,1-1-11 15,0 2-7-15,-2 5-44 16,1 8-80-16,-5 9-5 16,-5 8-129-16</inkml:trace>
  <inkml:trace contextRef="#ctx0" brushRef="#br0" timeOffset="-25703.67">3416 3523 750 0,'-3'-3'134'15,"0"-4"-45"-15,0 1-19 16,0 1-41-16,1 3-19 16,2 2-9-16,0 2-1 15,2 1-2-15,-2 1 2 16,0 4 8-16,0 4 6 16,0 2 9-16,0 6-12 15,0 2 0-15,0-1-2 16,0 1-8-16,3-1 3 0,0-4-3 15,3-4 2 1,3-2-3-16,0-5 3 16,4-2-1-16,1-4 2 0,4-8 3 15,2-4-6-15,6-6-2 16,-5-6-1-16,1-8-3 16,-3 1-7-16,-8-2 2 15,-5 1 0-15,-3 5-6 16,-6 3-5-16,0 7-5 15,-6 5-27-15,-7 7-50 16,-5 11-6-16,-2 8-35 16,-7 7-105-16</inkml:trace>
  <inkml:trace contextRef="#ctx0" brushRef="#br0" timeOffset="-22359.45">3725 4255 117 0,'0'0'245'15,"0"-2"-173"-15,-2 2-47 16,4-1 24-16,-4 1-12 16,2-2-17-16,0 2-7 15,0-1-4-15,0 1-5 16,0 1 3-16,0-1 5 15,0 0 11-15,0 2 10 16,0-2-3-16,0 0-2 16,-1 0-6-16,1 0-7 15,0 0 8-15,0 0-2 16,0 0 4-16,1 0-4 16,-1 1 3-16,0-1-5 0,0 0-6 15,0 0 2-15,2 0-2 16,-2-1 2-16,0 1-1 15,0 0-2-15,3 0-1 16,-3 0-1-16,0 0-3 16,0 0 0-16,0 0 1 15,0-2-2-15,0 2-2 16,0 2-1-16,0-2 0 16,1 0 0-16,1 0 0 15,-1-2-1-15,5 1 7 16,0-2-1-16,0 1-3 0,3 0-2 15,4-2 4-15,0-1-5 16,6-1-1-16,-1 0 3 16,3-2-2-16,-2 0 0 15,-1-1-1-15,4 1 2 16,-1 0-3-16,0-2 2 16,3 0-1-16,0 0-1 15,0 0 0-15,2 0 1 16,-6 0 0-16,4 2 0 15,-5-1 0-15,2-1-1 16,-2 2 3-16,2-2-3 16,-1-1 1-16,4-1 3 15,1 2-1-15,2-4 2 0,1 2 0 16,2-1-1 0,1-1 0-16,-1 1-2 0,6 0 2 15,-3 0-2-15,-2 2-1 16,3 0 0-16,-2 3 0 15,-2 1 0-15,-4 0 0 16,-1 1-1-16,1 2 1 16,-2 0 0-16,-4-1-1 15,1 3 0-15,2-1 0 16,0 1 1-16,1-3-1 16,4 2 0-16,0-2 5 15,2 1-4-15,0 0 0 16,-1 0 0-16,-3-1-1 15,2 1 0-15,-1 1 0 0,0 1 1 16,-2 0-1-16,2 0 0 16,3 0 0-16,-2 1-1 15,2-1 0-15,-2 2 1 16,1-1 0-16,-4 1-1 16,5-1 2-16,-3 1-4 15,2-2 4-15,1 1-2 16,0-1 2-16,1 1-1 15,-1-2 0-15,0 2 0 16,-2-2 1-16,-3 3-1 16,0-3-1-16,-2 0 1 15,3 2 3-15,-1-1-3 16,-2 1 0-16,3 1 0 16,3 0-1-16,-1 1 1 15,2 1-1-15,0 1 1 0,0 1 0 16,-3-1-1-16,-1 2 2 15,0 0-1-15,-4 0 0 16,1 1 0-16,2-1 1 16,-3 1 0-16,2 0 0 15,-4 2-1-15,2-4 0 16,-1 1 0-16,-4 2 0 16,3-2 0-16,-2 0 0 15,0 2 0-15,0-1 0 16,-3-2 0-16,2 3 1 0,-1 0-2 15,3-2 1-15,-1 1 0 16,1-1 1-16,2 1 0 16,-1-1-1-16,-1 0 0 15,-3 1-1-15,1 0 0 16,2 0-1-16,-1 0 2 16,-2-1-1-16,1 2 1 15,-1-2 1-15,-2 0 0 16,-3 2-2-16,-1-3 0 15,-1 1 1-15,4-1 0 16,-5 0 2-16,2-1-2 16,2 1 0-16,-4-1-2 15,0 0 1-15,1 1 1 0,0-1-1 16,-1 0 2 0,-2 1-1-16,2-1 0 0,-2 1-1 15,-1-4 1-15,-1 3 1 16,-1-1-1-16,0-1-2 15,-2 1 2-15,4-1 1 16,-5 1-1-16,0-2 0 16,0 0 3-16,0 0-3 15,0 0 2-15,0 0-1 16,0 0 5-16,0 0-3 16,0 0-1-16,3 0 4 15,-3 0-4-15,-3 0 5 16,3 0-5-16,0 0-2 15,0 0 3-15,0 0 0 0,0 0 2 16,0 0-4-16,0 0 2 16,0 0-1-16,0 0-2 15,0 0 1-15,3 0 1 16,-3 0-2-16,-3-2 0 16,3 2 0-16,0-1 0 15,0 1-12-15,0 0-33 16,-5 0-36-16,1 1-46 15,-8 2-113-15</inkml:trace>
  <inkml:trace contextRef="#ctx0" brushRef="#br0" timeOffset="-21158.68">4982 3704 182 0,'-2'-2'552'0,"-2"-1"-497"15,1-3 11-15,-3 0 47 16,5 6-70-16,2 1-18 15,-1-1-11-15,0 0-5 16,0 3-7-16,0-3 0 16,0 1-2-16,0 0-2 15,0 2 2-15,2 2 1 16,-1 1 0-16,2 0 3 16,4 5 4-16,1 0 6 15,1 1-4-15,7 3-2 16,1-3 3-16,7 2-8 0,-2-2-2 15,6 1 2 1,-5-2-3-16,2-1 1 0,-4-2 0 16,1-2 0-16,-8-1 0 15,-3 0-1-15,0 0 0 16,-3-2-1-16,-4 0-2 16,1 1-1-16,-1-2 4 15,-1 3 0-15,-3 1-4 16,0 0 4-16,-6 2 0 15,-3 4 1-15,-7 2 1 16,-10 5-1-16,-5 3-1 16,-3-2 0-16,-2 1-5 15,2-1-34-15,7-3-20 0,3 0-68 16,2 0-53 0,4-3-155-16</inkml:trace>
  <inkml:trace contextRef="#ctx0" brushRef="#br0" timeOffset="-20521.43">5158 3297 715 0,'-16'-9'57'16,"-2"-4"1"-16,7 4 20 15,2-1 10-15,1 6-55 16,2 1-30-16,6 2-3 15,-2 1-2-15,1 1 1 16,-4 4 0-16,2-1 0 16,0 1-2-16,-2 4 0 15,-2 1 3-15,1 2 1 16,0 4 29-16,0 1-24 0,2-1-2 16,0-1-1-1,4-3-3-15,4-2 1 0,2-2 0 16,0-2 0-16,3-1 2 15,-1-3 1-15,3-3 1 16,1-1 0-16,3-2-5 16,-4-3 1-16,6-2 4 15,-4 1-3-15,1-2-1 16,-5-3 0-16,-2 1 0 16,-2 1 0-16,-2 0 0 15,-1 0-2-15,-2 1 1 16,-3 2-2-16,0-1-2 0,-2 3-1 15,-7 3 4 1,0 0-3-16,-1 3-2 0,-5 0-8 16,0 5-12-16,2 2-22 15,2 3-7-15,5-1-55 16,2 4 53-16,4 1-33 16,4-2-22-16,7 0-124 15</inkml:trace>
  <inkml:trace contextRef="#ctx0" brushRef="#br0" timeOffset="-20212.95">5419 3355 760 0,'-3'-8'166'0,"-3"2"-120"16,-1 0 28-16,7 4-49 16,-3 0-23-16,3 1-2 15,0 1-4-15,0 1 0 16,0 2 1-16,-3 4 3 16,0 2 0-16,0 5 0 15,-5 3 1-15,2 3-1 16,-2 6 0-16,0 0-30 15,-2 2-52-15,2 0-24 0,2 0-19 16,0-5-53-16</inkml:trace>
  <inkml:trace contextRef="#ctx0" brushRef="#br0" timeOffset="-19855.47">5616 3230 665 0,'0'-8'114'0,"-1"3"4"15,-2-2-15-15,3 2-53 16,-2 2-38-16,2 1-12 16,0 2 0-16,0-1-2 15,2 4-2-15,-2 2 4 16,4 2 1-16,3 6 0 16,-1 2 1-16,-1 2-1 15,3 1 0-15,-1 4-1 16,-1 0 0-16,-2 5-33 0,-1 2-120 15,-3 6-55 1</inkml:trace>
  <inkml:trace contextRef="#ctx0" brushRef="#br0" timeOffset="-17678.86">7788 3634 619 0,'-7'-5'105'0,"2"-3"-66"16,-4 2-12-16,5 0 32 15,-1 1-34-15,0-1 0 0,2 3 15 16,-1-4-12-1,-3 4-13-15,1-1-6 0,-6-2 8 16,-2 2-7 0,-4-3 4-16,-7 3-2 0,-3-1 6 15,-4 1-6-15,-2 1 1 16,0 3 7-16,-2 0-11 16,3 2-3-16,2 3-3 15,-2 0 1-15,-1 3-1 16,-2 4 0-16,0 3-2 15,0-1 0-15,-1 1 0 16,3 2-1-16,-2-1 1 16,5 3 0-16,-1-2 0 15,1 3-1-15,-1 1 4 16,1-1-3-16,-2 0 0 16,1 0 1-16,0 2-1 15,2-3 0-15,2 2 1 0,3 1-1 16,3-1 3-16,2 0-3 15,1 0-1-15,1 0 1 16,7 1-1-16,1 0 0 16,-1 0 1-16,6 2-1 15,0 3 0-15,2 0 0 16,1 4 2-16,1-2-1 16,2 1-1-16,-1 0 0 15,2-1 1-15,1 0-1 16,2 0 0-16,-1-1 0 0,5-2-1 15,0-1 1 1,0 0-2-16,4 0 2 0,-1-3 0 16,3 0 0-16,0 1 3 15,3-3-2-15,1 1 1 16,4 2 0-16,0 0 1 16,3-1 1-16,2 2-4 15,2-4 6-15,1 0-5 16,2-2 2-16,-3-1-2 15,3-2 1-15,-6-1 0 16,4-2 1-16,-4-1-1 16,0 0-2-16,3 0 2 15,-2-3 1-15,6-1-1 16,3-2 0-16,-1-2 2 16,2-1-3-16,-1-1-1 0,0-2 5 15,-1-1-4-15,-3-1 0 16,1 2 1-16,-1-2-1 15,0 1 1-15,1-3-2 16,0 0 0-16,-1-2 2 16,1-1-1-16,-1-3 1 15,-2 1-2-15,1 0 3 16,-1-5-3-16,0 1 1 16,-1-1-3-16,0-2 2 15,-2 0 0-15,2-3 1 0,-3 0 0 16,-1-1 0-1,-1 0-1-15,-1-1 2 16,3 0-1-16,-4 0 1 0,3-1-1 16,-2 1-2-16,-3-2 2 15,2 2 0-15,-7-1 0 16,1 0 1-16,-5-2-2 16,0-1 2-16,-3 0 1 15,-1-1-2-15,-2-3 0 16,1-1 2-16,-4-1-5 15,0 0 2-15,-3-1 0 16,-3 1 0-16,-3-1 1 16,-4-1 0-16,-4 1 0 15,-4-1-1-15,-4 2 0 16,-4 2 0-16,-5 0 0 0,-3 2 3 16,-3 1-7-16,-2 4 5 15,-3 1-3-15,-1 3 1 16,1 2-3-16,0 4-8 15,2 0-2-15,6 2-11 16,-4 8-14-16,-2 0-12 16,0 7-29-16,-5 5-81 15,-1 4-3-15,2 6-102 16</inkml:trace>
  <inkml:trace contextRef="#ctx0" brushRef="#br0" timeOffset="-15248.79">7639 3513 549 0,'-9'-7'52'16,"-3"1"-7"-16,4-2 19 16,-2 3-15-16,2 2-30 15,0 0 16-15,3 0-9 16,-4 0-11-16,6 1 5 15,-5-3-9-15,3 1 2 16,-3 2 1-16,1-1-8 16,-5 0 0-16,0 0 3 15,-3 1 3-15,-3 1 0 16,0 0 4-16,-1 2-4 16,-4 0-2-16,-2 2 2 0,0 2-8 15,-2 2 2-15,0 0-3 16,-2 1 3-16,-1 0-4 15,0 1 1-15,-1 2 2 16,2 0-1-16,-4-1 1 16,-1 0 0-16,-2 1 2 15,3 0-3-15,-2-2 0 16,1 4-2-16,0-1 5 16,3 4-5-16,-2-2-1 15,3 5 1-15,-1-2 0 16,1 2 4-16,-3 4-1 15,8 0 0-15,-2-1 4 16,3 3-4-16,2 1 0 16,4 2-5-16,-32 64 1 0,45-77 3 15,-3 0-4-15,1-1 1 16,2 1 3-16,-7 15-4 16,-2-1 0-16,5 0 2 15,-2-3 1-15,1 2-2 16,2 0 0-16,1-2 1 15,2 1 0-15,2 1 0 16,2-1 5-16,1 1-7 16,1 0 0-16,2 1 3 15,3 0 5-15,0 0-7 16,0 0 4-16,3 0-2 0,-3-4-1 16,5 1-1-1,0 0 3-15,1-1-4 0,2 1 2 16,1 1-1-16,1 2-1 15,2-5 2-15,1 1 0 16,-1-1-1-16,3-4-1 16,0 2 1-16,-1-5 1 15,3 0-1-15,1-2 0 16,1 0-1-16,4-2 2 16,-1 1-2-16,3-2 1 15,2-1 1-15,0-1-1 16,0 0 1-16,1-2-2 0,-3 1 1 15,-1-3 0-15,0 3-1 16,-3-2 0-16,0-1 1 16,-2 0 0-16,1-3-1 15,-1 2 0-15,5-4 2 16,0 2 0-16,1-1 0 16,-1-2-2-16,0 0 0 15,0-2 1-15,0 2-1 16,-1-1 1-16,0-2-1 15,0 0 0-15,0-2 1 16,-4 3-1-16,3-2 0 16,-2 0 0-16,-5 0-1 15,1-2 0-15,0 0 0 16,-2 1 1-16,4-3 0 16,-2 0 0-16,3-3 0 0,-1 2 0 15,2-1 1-15,1 0-2 16,-3-1-5-16,2 0 6 15,-2-1-1-15,1 0 1 16,-1-1 0-16,3-1 0 16,0-2 0-16,3 1-1 15,0-2 0-15,-2 0-2 16,-1-1 1-16,-2-1 2 16,-1 1-2-16,-3-2 1 15,1 1 0-15,-1-1 1 0,-3-1-1 16,3 1-1-1,-3 1 2-15,0 0 0 0,1 2 1 16,-2-1-1 0,0 2 1-16,-4-1 0 0,6 0 0 15,-6-1-1-15,0 2 0 16,-3-3 0-16,0-1 0 16,-1 0 0-16,-3-1 0 15,-2 1 0-15,-1-1 2 16,0-1 2-16,-1 1-1 15,-2-4-3-15,0 2 5 16,0 0 6-16,-2-1-4 16,-1 2-6-16,-3 0 5 15,-1-1-1-15,-3 1 4 16,1-3-4-16,-5 2 3 0,2 1-4 16,-1-3 0-16,-4 1 1 15,1-1-5-15,-2-1 0 16,0-2 2-16,-3-1-2 15,-1-1 2-15,-3 1-2 16,2 1-2-16,-3 3 2 16,1-2 1-16,-1 2 1 15,0 0-2-15,-2 0 0 16,1 1 0-16,-4 2-2 16,0-2 2-16,-2 5-4 15,0 2 3-15,-2 0 1 16,1 5-1-16,-2 2 0 0,-5 6 2 15,-6 4-1-15,-3 6 0 16,-5 6-4-16,-2 6-10 16,1 4-4-16,4 3-3 15,-1 3-2-15,1 3-4 16,1-2-4-16,0 0-5 16,5 0-10-16,1-3-58 15,9-2-30-15,8-3-29 16,4-3-159-16</inkml:trace>
  <inkml:trace contextRef="#ctx0" brushRef="#br0" timeOffset="-14406.78">7345 4160 622 0,'-6'-9'45'15,"-2"1"15"-15,-1 2-8 16,-2 1-1-16,-1 3-38 16,1 4-12-16,-5 0 2 15,-2 4 0-15,0 3 4 16,-1 0 4-16,0 1-4 15,5 2-1-15,2-3-5 16,3 2 2-16,3-2-2 16,3-1 2-16,3-1 2 15,3-2-5-15,0-1 5 16,3-3 17-16,-3-1-5 0,9 0 1 16,1-4-8-16,5-2-2 15,6-3-6-15,1-4 3 16,-2-1-2-16,1 0-2 15,-3 0-1-15,-1 0 5 16,-6 5 9-16,-2 1-6 16,-4 2-2-16,-3 3-6 15,-2 1 0-15,-1 2-3 16,1 3 2-16,-2 2-1 16,4 1 1-16,2 3 1 15,-1 4 0-15,-2 1 1 16,2 5 0-16,-2-1 0 0,0 1-1 15,-1 3 1-15,3-1-1 16,-2-2-1-16,-1 0 1 16,2-2-2-16,-2-3 2 15,-2-3 1-15,2-2-1 16,-1-5 2-16,-2-1 17 16,1-3 16-16,-1 0-2 15,0-2 5-15,0 1-7 16,2-3-16-16,2-3-12 15,0-4-4-15,4-2 2 16,-1-4-2-16,4-2-10 16,1 0-1-16,0-1-5 15,3 0-19-15,0 5-40 16,-2 2-34-16,-1 6-85 0,-2 3-167 16</inkml:trace>
  <inkml:trace contextRef="#ctx0" brushRef="#br0" timeOffset="-14137.7">7721 4224 766 0,'-5'0'140'0,"2"-3"-67"16,-1-2-1-1,4 4-46-15,0 1-20 0,0 0-6 16,0 0-5-16,0 2 0 16,0 5 4-16,4 2-1 15,-4 7 3-15,0 3-2 16,-4 5-1-16,-1 5-32 16,-1 0-92-16,-1 4-67 15,1-2-162-15</inkml:trace>
  <inkml:trace contextRef="#ctx0" brushRef="#br0" timeOffset="-12675.78">8710 3797 356 0,'1'0'227'0,"2"-1"-146"15,-2-2 10-15,-2 1 1 0,-2 2 3 16,3-3-21-16,-1 0-33 16,1 2-17-16,0 1 0 15,0-1 1-15,0 1-3 16,0 0 0-16,0-2-7 16,0 1-7-16,1-2 1 15,-2 0 4-15,2-3-11 16,-1 1 4-16,3-2-3 15,0-2-3-15,1 1 0 16,4-1 0-16,1-4-1 16,4 1 1-16,4 0 0 15,5-1 0-15,2 1 5 16,6-1-3-16,0 3-2 0,4-1 0 16,0 2-2-16,1-1 2 15,-1 4-1-15,0-1 0 16,0 3 1-16,-4 1 1 15,-3 0-1-15,0-1 0 16,-2 3 0-16,1-1-2 16,-4 1 2-16,-4 2 0 15,0-1 0-15,-4 2-2 16,2 0 2-16,-4 4-1 16,1-3-2-16,1 3 3 15,-1-1 0-15,-3 2-2 16,-1-2-1-16,0 3 2 15,-1 1 1-15,-2-2-2 16,0 0 1-16,-2 3 0 0,-1-1 1 16,1 1-5-16,-1 1 5 15,-3 2 0-15,1 0 0 16,-1-1-2-16,-1 4 2 16,-2-2 0-16,2 2 1 15,-4 1-1-15,1 0-2 16,0 0 2-16,-4-1 0 15,1 1-3-15,-4 1 3 16,1-4 0-16,-1 3 1 16,-4-2-1-16,0 0 0 0,-1 2 1 15,-4-1-1 1,1-1 0-16,-2 1-2 16,-1-1 3-16,-2-1-1 0,-1 1 1 15,-5 0 2-15,-1-2 2 16,-8 0-3-16,2 1 2 15,-1-2-1-15,-2 0 3 16,5-1-6-16,-1-2 0 16,2 2 2-16,2 0-3 15,2-1 3-15,3-1-1 16,5 0-1-16,1 0 0 16,5-4 0-16,3 2 0 15,4-3 0-15,4-1 1 0,5-1-1 16,-2 1 1-1,2-3-1-15,2 0-2 0,-2 0-5 16,0 0 2-16,4-2-11 16,-3 1-12-16,3-4-84 15,0 0-30-15,4-4-115 16</inkml:trace>
  <inkml:trace contextRef="#ctx0" brushRef="#br0" timeOffset="-12238.22">8778 4047 572 0,'2'-2'131'0,"-1"-1"-42"0,-2 3-3 16,1-3-14-16,0 2-32 15,0 1-11-15,0 0-8 16,-2 1-11-16,-1 2-9 16,-1 0 0-16,-4 2 3 15,-2 2 2-15,-2 3 0 16,-3 2-2-16,0 1-1 16,2 1 2-16,2 0-3 15,-2 0-1-15,5 1-1 16,2-1 0-16,3-3 1 15,2 0 0-15,1-1-1 16,1 0 0-16,4-2 2 0,-1 0 1 16,2-2 2-16,2 0-2 15,8-1 0-15,-1-2 1 16,6-2-2-16,4-2-2 16,5-2-8-16,3-3-32 15,2-2-22-15,7-1-75 16,0 1-12-16,2-2-204 15</inkml:trace>
  <inkml:trace contextRef="#ctx0" brushRef="#br0" timeOffset="-11717">9848 3666 613 0,'4'-2'103'0,"-2"0"11"16,-1-1-18-16,1-1-27 15,-2 4-24-15,0 0-30 16,0 0-9-16,0 2-6 16,0 0-2-16,1 2 0 15,-1 3 2-15,2 4 1 0,-2 8 2 16,1 3 0-16,1 5 4 16,-2 3-4-16,3 2 0 15,-1 0-2-15,-2 0-1 16,0 2-5-16,-2-1-32 15,-1 1-98-15,-3 2-44 16,-5-3-204-16</inkml:trace>
  <inkml:trace contextRef="#ctx0" brushRef="#br0" timeOffset="-9494.77">3594 4749 470 0,'0'-8'81'16,"-1"2"-40"-16,0 0 6 15,1 1 22-15,0 1-23 16,0 2-16-16,-2 0 24 15,2 1 8-15,0-1-12 16,0 1-8-16,0 1-10 16,-1 0-11-16,1 1-12 0,0 1-3 15,0-2-6-15,-2 1 1 16,2-1-1-16,2 1 0 16,-2 2-1-16,3-1 1 15,-2 5 1-15,4-2 0 16,-2 3 5-16,3-1 1 15,1 3-1-15,2 2-2 16,0 0 1-16,2 1 0 16,5 1-2-16,0 1 6 15,1 1-5-15,2-2-3 16,-1 2 7-16,3-3-6 16,1 3 6-16,0-2-1 15,4 2-3-15,3-4 2 16,2 3-6-16,3-1 2 15,3 1 2-15,1-1-2 0,1-1-1 16,-2 2 1-16,3-1-2 16,-1-3 3-16,0-1 0 15,2 0 3-15,1-4-2 16,-1 0 4-16,6 1-2 16,-2-3-1-16,1 2 0 15,-1-1-1-15,0 0 1 16,-3 1-1-16,-1 0-3 15,-1-1 1-15,-1 1 4 16,-1 0-6-16,-1-1 3 16,0 1-1-16,-3-1 4 15,-1 1-3-15,-1-2-3 0,-4 2 2 16,3-4 0-16,-1 2 1 16,1-1-1-16,1-1-2 15,5 1 2-15,2-2-2 16,-2 1 0-16,5-2 2 15,1 0-2-15,-3-2 0 16,-2 1 0-16,-3-2 0 16,-3-2-1-16,-1 1 1 15,-2 0 2-15,-4 0 0 16,2 0-2-16,-2-1 6 16,2 0-3-16,0-2-1 15,1-1 3-15,0-1-3 16,-2 1 0-16,4-1 1 15,-2 1-2-15,-1 2 0 16,0 0 3-16,-2-1-4 0,2 1-1 16,-2 2 1-16,-1-3 2 15,0 0-1-15,3 0 0 16,0 1 0-16,-1-2-1 16,0 2 0-16,-1 0 5 15,-1-2-5-15,0 0 0 16,0-1 0-16,-5-1 2 15,-1 3-1-15,0-4-1 16,-3 2 0-16,1-1 1 16,-2-1-1-16,2 2 1 15,2-2-1-15,1 0 1 16,1 1-1-16,-2 0 0 0,0-2 0 16,-2 2 0-16,2-1 0 15,-3 0 0-15,1-1 0 16,2-1 0-16,-1 1-1 15,-1-1 0-15,-2 1 1 16,2-2 0-16,-3-1 1 16,3 2-2-16,-5-1-1 15,3-1 2-15,-3 3 1 16,-2-2-1-16,-1 5 1 16,-1-2-2-16,-2 5 1 15,-2 0 0-15,0 1 1 0,-3 0-1 16,1 2 0-1,-1 0 1-15,-1 3 2 0,1 0-6 16,0 0 3-16,0 0-1 16,1-1 1-16,-1 1 0 15,0 0-6-15,0 0 4 16,0 0 2-16,-1 1 0 16,1-1-2-16,-2 0 0 15,2 0 2-15,0 2-1 16,0-2 1-16,-1 0-1 15,1 0 1-15,0 0-4 16,1 0 4-16,-1 0 0 16,0 0-1-16,0 0-3 15,0-2-5-15,0 2-2 0,0 2-3 16,0-2-1-16,0 0-11 16,0 0-10-16,0 0-28 15,-1 1-49-15,-2 2-39 16,-9 3-136-16</inkml:trace>
  <inkml:trace contextRef="#ctx0" brushRef="#br0" timeOffset="-7762.17">5043 5029 451 0,'12'-4'110'15,"-1"-4"-52"-15,-1 0 22 0,1-1 0 16,-1 0-15-16,0 1 1 16,-1 0-3-16,-1 2-22 15,-2 1-6-15,-2 2-13 16,-2 1 0-16,-1 2-4 16,-2 0-7-16,1 0-2 15,-2 2-3-15,2-1-6 16,-1 1-1-16,1 0-3 15,-6 2 4-15,3 2 9 16,-3 6 2-16,-5 5 1 0,-6 4-2 16,0 3-2-1,-8 4-3-15,-3-4 3 0,1 0-7 16,0 0 0-16,0-4-1 16,5-2 0-16,2-3 0 15,1-2 1-15,4-2-1 16,0-5 0-16,6 2 1 15,4-4 0-15,1-2 0 16,1 0-1-16,3-1-2 16,0 1 0-16,3 0 0 15,-2-2-3-15,1 5 3 16,1 0 2-16,4 2 0 16,1 3 1-16,5 3-1 15,2-2 0-15,3 2 2 16,3 0 4-16,6 0-4 15,0-2-2-15,1 2-3 16,-1-3-7-16,0 4 8 0,-2 0-10 16,-5 0 5-16,-1 2-9 15,-1-2-6-15,-5 1-9 16,-2 1-4-16,-4-2-37 16,-1 0-72-16,-1 0-12 15,-4-3-35-15</inkml:trace>
  <inkml:trace contextRef="#ctx0" brushRef="#br0" timeOffset="-7075.48">5652 5442 611 0,'3'-9'103'16,"-3"-3"-2"-16,0 2 4 16,-2 1-16-16,1-1-38 15,-1 5-6-15,2 0-6 16,0 1-6-16,0 4-12 15,-1 0-11-15,1 0-5 16,0 0 1-16,1 0-6 16,-2 0 0-16,1 0 0 15,0 5 0-15,0 2 4 16,0 5 3-16,0 3-2 16,0 4-4-16,1 3 1 15,-1 2-1-15,2 0 1 16,-2 1-2-16,0-2-16 0,0 2-7 15,0-1-30-15,-2-1-25 16,-2-3-70-16,0 2-87 16,-4-3-190-16</inkml:trace>
  <inkml:trace contextRef="#ctx0" brushRef="#br0" timeOffset="261.36">11274 3173 749 0,'-5'-5'67'0,"-2"-3"53"15,-1 0-24-15,1-2-49 16,2 5 2-16,2 0-25 16,2 1 1-16,1 3-10 15,0-1-5-15,1 2-3 16,-1 0-7-16,0 0 7 15,0 2-7-15,0-1-2 0,-1 5 2 16,1 4 4 0,0 5-2-16,0 4-1 0,0 5 0 15,0 4-2-15,0 1 1 16,0 3-9-16,0 1-11 16,-3 3-19-16,3-4-27 15,-4-2 2-15,1-1-103 16,-2-5-10-16,0-8-45 15</inkml:trace>
  <inkml:trace contextRef="#ctx0" brushRef="#br0" timeOffset="888.88">11248 3274 710 0,'0'-16'108'0,"-1"2"31"16,-2 0-46-16,0 0-39 15,-3 3-15-15,6 2-17 16,0 1-6-16,4 3-11 16,-1 0-2-16,3-2 1 15,3 2 2-15,3 1-5 16,2 1 0-16,3-1 2 16,2 4-2-16,0 4 1 15,-2-1-2-15,2 4 0 16,-3 3 0-16,-1 3 0 15,0 0 2-15,-3 3-6 16,-2 0 5-16,2 1-2 16,-3 0 1-16,-1 0 0 0,-3-1 3 15,-2-4-3-15,2-3-5 16,-5 0 4-16,0-5 0 16,1-1 1-16,-1-3 0 15,0 0 4-15,2-7-4 16,1 0-1-16,1-6 0 15,3-2 0-15,1-7 1 16,3 0 3-16,1-3-3 16,1-3 0-16,2 4-1 15,1 0 1-15,1 2 0 16,-2 6 1-16,-2 1-2 16,-1 7 1-16,-3 2 0 15,-5 3 3-15,1 0-2 0,-1 3 0 16,1 0-1-16,-1 3 0 15,2 2 0-15,0 0 2 16,2 5-1-16,1 3 2 16,-2 2-3-16,-2 2 0 15,1 5 1-15,-3 2 1 16,-2 0-2-16,-1 3 0 16,0-1-1-16,-3 1-2 15,0-2-11-15,0 1-19 16,-1-2-43-16,1 0-45 15,-2-2-176-15</inkml:trace>
  <inkml:trace contextRef="#ctx0" brushRef="#br0" timeOffset="3763.86">12014 3229 846 0,'-7'2'79'16,"3"-3"0"-16,-1-3-24 15,4-3-12-15,1 5-42 16,1 1 5-16,4 1-6 16,4 0 3-16,3-2 0 15,3 2-2-15,4-1-1 16,2 0 0-16,0-1-3 16,0 2-15-16,-3-1-9 0,-2 1-32 15,-2 1-50-15,17 10-27 16,-33-5-32-16,1-2-85 15</inkml:trace>
  <inkml:trace contextRef="#ctx0" brushRef="#br0" timeOffset="3975.05">11987 3361 605 0,'-10'3'207'0,"6"0"-119"15,3-3 7-15,1-3-56 16,4 0-35-16,5 0-2 16,7 0-2-16,7-2-1 0,4-1-20 15,7 0-23-15,5 1-36 16,0-3-14-16,1 4-67 16,-1-1-46-16</inkml:trace>
  <inkml:trace contextRef="#ctx0" brushRef="#br0" timeOffset="4475.07">12760 3062 859 0,'0'-10'104'16,"0"-2"-24"-16,-1 0-28 16,1 4-15-16,0 3-30 15,0 4-7-15,0 1-3 16,0 1 3-16,-1 4-3 16,-2 1 6-16,-8 7-1 15,-4 5 1-15,-8 6-2 16,-6 2 7-16,-2 1-6 15,-2 1 0-15,3-2-3 16,0 0 5-16,4-3-3 16,0-4-1-16,8-3 1 15,4-6-1-15,6-6 0 0,5-2 1 16,3-2 5-16,1-2-6 16,2-2-5-16,2-3 2 15,4 1 2-15,3-3-2 16,1 3 2-16,4 0 1 15,-1 4 1-15,3 2-1 16,2 5-5-16,-3 3-1 16,3 2-15-16,0 1-13 15,-3 3 2-15,0-2-29 16,-2 1-37-16,4-2-7 16,-7 2-50-16,2-6-91 0</inkml:trace>
  <inkml:trace contextRef="#ctx0" brushRef="#br0" timeOffset="4963.12">13111 3118 845 0,'-10'-14'56'0,"-2"0"17"16,-1 0 4-16,2 1-31 15,3 6-19-15,2 3-22 16,4 2-5-16,0 4-1 16,1 1 1-16,-4 2 0 0,1 4 3 15,-2 2-2-15,-5 3 5 16,4 2 7-16,2 1-5 16,1 2 3-16,1 1-4 15,6 2-3-15,0-3-2 16,4 1-2-16,5-3 1 15,0-2 0-15,3-2 2 16,5-5-1-16,-1-3 3 16,3-4-2-16,2-5 4 15,3-6-7-15,0-6 0 0,0-3-1 16,-2-6-1 0,-4-4-2-16,-4-2 0 15,-4-4 3-15,-4-1 0 16,-9 0-3-16,-4 0 1 15,-4 5-1-15,-6 6 1 0,0 6-8 16,-5 10-13-16,-4 9-6 16,0 6-7-16,-2 8-25 15,-2 6-66-15,2 7-23 16,1-1-2-16,3 4-134 16</inkml:trace>
  <inkml:trace contextRef="#ctx0" brushRef="#br0" timeOffset="5268.34">13041 3229 644 0,'-3'-7'141'16,"2"-2"-22"-16,1-2-39 15,3 0-25-15,0 0-39 16,4 0-8-16,3 1 5 15,3-1 8-15,0 2-9 16,2 4-2-16,3 1-4 16,-2 2-5-16,1 4 1 15,1 2-1-15,-4 4 0 16,0 4 0-16,-1 2 0 16,-2 1-1-16,-1 1-2 0,2 1-11 15,-2-2-16 1,1 0-1-16,2-3-64 0,1-2-89 15,1-3-24-15</inkml:trace>
  <inkml:trace contextRef="#ctx0" brushRef="#br0" timeOffset="5490.08">13573 3163 763 0,'-1'-8'137'0,"-2"-2"-33"15,0 2-41-15,0 1-21 16,2 4-32-16,1 3-10 16,0 1-10-16,0 5 10 0,-2 2 0 15,2 9-1-15,-1 0-17 16,-2 7-6-16,0 2-31 16,3-1-60-16,-2-1-26 15,2-2-39-15</inkml:trace>
  <inkml:trace contextRef="#ctx0" brushRef="#br0" timeOffset="6064.45">13997 3015 809 0,'-1'-14'126'0,"-5"0"-35"0,1 2-36 16,2 0-12-16,0 7-35 16,2 3-8-16,-2 4 0 15,0 3 0-15,-9 5-2 16,-5 4 2-16,-3 4 5 16,-6 2-5-16,0-2 1 15,3-1-1-15,4-3-1 16,4-1-1-16,3-6-9 0,7-1-14 15,4-3-3 1,2-2 27-16,6 1 1 0,10-4 2 16,1-1 0-16,7 0-2 15,4-1 0-15,1 1 0 16,-3 1-1-16,-4 2 0 16,0 0-1-16,-7 2 0 15,-1 1 2-15,-5 1-6 16,-3 2 2-16,-6 3 4 15,-4 1 2-15,-5 2-2 16,-8 4 3-16,-2-1 2 16,-7 2-5-16,-2 0 0 15,0-3 0-15,2 2 0 16,4-2-1-16,3-2 1 16,6 0 0-16,6-3 2 15,3-1-2-15,5-2 0 16,2-3 3-16,6-1 5 0,7-2-1 15,4-2-6-15,6-3-1 16,4 0-16-16,3-4-20 16,1 2-75-16,-2-2-69 15,-1-1-61-15</inkml:trace>
  <inkml:trace contextRef="#ctx0" brushRef="#br0" timeOffset="6298.19">14436 3163 841 0,'-11'-1'98'15,"1"-2"-15"-15,2-1-18 16,4 0-30-16,-2 2-34 16,6 4-1-16,-2 2 0 15,-2 6 0-15,-3 3 2 16,-1 5-2-16,-1 3-16 15,-2 0-16-15,3 1-19 16,-1 0-51-16,3 0-67 16,-1-5-92-16</inkml:trace>
  <inkml:trace contextRef="#ctx0" brushRef="#br0" timeOffset="6839.17">14743 3113 873 0,'-1'-12'110'15,"-5"0"-40"-15,1 0-2 16,-1 2-27-16,2 5-31 16,1 3-10-16,3 2-4 15,-5 7 4-15,0 0 1 16,-2 6 0-16,-3 4-2 15,-1 2-1-15,4 0 1 16,1 1 0-16,3-2 1 0,-1-2-2 16,8-2 0-16,0-2-2 15,4-2 4-15,3-3 4 16,5-2-4-16,3-3 2 16,4-4-2-16,2-4-5 15,2-2-4-15,-1-3 1 16,0-3 3-16,-3-3 3 15,-6 0 2-15,-5 0-4 16,-4-3 4-16,-8 2 1 16,-5-2-1-16,-4 1-1 15,-7 1 1-15,-5-1 0 16,0 2 0-16,0 3-1 0,0 0 3 16,4 0-2-16,7 3 0 15,3-1 2-15,4 0-2 16,3 0-3-16,9 2-1 15,1-3-1-15,8 0-11 16,3 3 2-16,3-3-10 16,3 6 4-16,1-2-15 15,-2 5-38-15,0 2-53 16,-4 4-45-16,-3 5-89 16</inkml:trace>
  <inkml:trace contextRef="#ctx0" brushRef="#br0" timeOffset="7089.28">15183 3183 228 0,'-7'-5'704'0,"0"-4"-607"15,5 0-35-15,0 1-11 16,2 2-42-16,2 5-9 15,0 4-3-15,3 4 3 16,-2 9 2-16,0 4-2 16,-3 6-12-16,-6 3-12 15,-1 5-13-15,-2-5-34 16,1 0-96-16,-3-3-42 16</inkml:trace>
  <inkml:trace contextRef="#ctx0" brushRef="#br0" timeOffset="7938.83">15700 3004 304 0,'2'-21'582'16,"-5"0"-468"-16,-5 0-55 15,1-3-2-15,1 9-14 16,-1 4-30-16,0 4-8 0,-1 3-4 16,-3 7-1-16,-5 3 1 15,-5 7-1-15,-4 4-1 16,-4 2 0-16,6 2-1 16,0-2 0-16,8 1-4 15,6-3-1-15,2-1-6 16,6-4 0-16,2-2 5 15,5-3 5-15,1 0 3 16,4-7 7-16,3 0-6 16,5-4 0-16,1-2-1 15,4-1-1-15,-1-4-1 16,2 2 2-16,-3-4 0 0,-1 1 0 16,-1 2 2-1,-4 2-2-15,-4 2 3 16,0 3-3-16,-5 2 1 0,-1 4-1 15,1 1-2-15,-3 4 2 16,5 3 0-16,-3 3 0 16,-3 4 0-16,0 2 0 15,-3 1 0-15,-2-1 2 16,-1 4-2-16,0-3-1 16,-1-3-7-16,2-1-3 15,1-2-6-15,-1-6 5 16,2-4 10-16,0-1 2 15,2-6 0-15,1-3-3 0,6-2-1 16,1-5 4 0,4-2 0-16,-1-1 1 0,0 0 4 15,1 1 10-15,-3 5 3 16,-3 0 4-16,0 5-9 16,-4 1-6-16,-2 3-5 15,2 1 0-15,2 4-1 16,-2-1 1-16,3 6 0 15,-1 0-1-15,0 5 0 16,2-1 0-16,-2 0 3 16,3 1-1-16,1-4 0 15,3-1 5-15,-1-6 0 16,4-1 1-16,-1-6-5 16,3-3-3-16,-3-3-1 15,3-4 0-15,-6-1-1 16,2-2 0-16,-6 0-9 15,-3 1 1-15,-4 1-8 0,-5 2-14 16,-4 4-19-16,-8 5 3 16,-5 3-54-16,-8 3-72 15,-1 5-12-15</inkml:trace>
  <inkml:trace contextRef="#ctx0" brushRef="#br0" timeOffset="8226.58">16299 3178 978 0,'-2'-12'71'0,"2"0"1"15,-1-1 2-15,-1 2-43 16,2 6-21-16,2 3-10 15,-2 0-9-15,0 5 8 16,1 5 1-16,-4 5-2 16,0 4-9-16,-1 4-4 15,-1 3-7-15,-1 1-16 16,3-2-16-16,-2-1-31 16,2-2-91-16,-2-1-74 0</inkml:trace>
  <inkml:trace contextRef="#ctx0" brushRef="#br0" timeOffset="9305.03">16839 3017 636 0,'1'-5'67'0,"2"-6"56"15,-1 2-55-15,-1-5 11 16,2 3-30-16,-2 2-29 16,-1-1-3-16,0 3-3 15,-4 0 1-15,0-1-4 16,-2 3-1-16,-4 1-4 0,1-1-3 15,-5 4 2 1,-2 1 3-16,1 3 0 0,-36 20-3 16,42-18-3-16,1 1 1 15,4-1-2-15,-2 0-1 16,-3 5-1-16,3 0 0 16,3 0-1-16,3-3-1 15,0-1 1-15,2-2 2 16,2 0 1-16,1-4 2 15,2 0 0-15,5-3-2 16,0 0-1-16,3-3-2 16,0-3 1-16,-1 1 1 15,2-2 1-15,-3-1 1 16,-3 0-1-16,1 1 0 16,-1 1 3-16,-2 1-3 0,-2 1 2 15,0 2 3-15,-3 3-2 16,1 0-4-16,-3-1 5 15,-1 3-4-15,0 3-1 16,0-3-7-16,2 2 5 16,-1 3 1-16,2 4 0 15,1 1 1-15,0 7 2 16,1 0-1-16,1 3-1 16,1 0 1-16,-1 1 0 15,0 1-1-15,2-1 0 16,-2 1 0-16,1 0 0 15,-3 0 0-15,-1-2 0 0,-1-4 1 16,-1-2 0 0,-1-6 2-16,0-3 8 15,0-3 13-15,1-2 3 0,1-2-5 16,1-4-17-16,2-4-4 16,6-4 0-16,0-5-1 15,2-3-1-15,1-1-5 16,0-1-4-16,0-1-12 15,1 3-6-15,-1 2-12 16,-4 4-37-16,-4 8-160 16,0 7 1-16,-5 5-123 15</inkml:trace>
  <inkml:trace contextRef="#ctx0" brushRef="#br0" timeOffset="9587.4">17149 3063 650 0,'6'-4'168'16,"-3"1"6"-16,3-3-96 16,-3 1-15-16,0 2-26 15,-2 3-27-15,-1-2-10 16,2 5-1-16,-1 4 0 15,2 0-2-15,1 5 3 16,0 6 0-16,-1-1-3 0,-3 4-21 16,-3 2-7-16,-3 0-17 15,0-2-52-15,-2-1-108 16,-1-2-138-16</inkml:trace>
  <inkml:trace contextRef="#ctx0" brushRef="#br0" timeOffset="10127.94">17325 2827 854 0,'-7'-12'111'0,"0"0"-13"16,3-2-33-16,4 4-10 16,0 3-28-16,0 4-12 15,1 1-8-15,-1 2-2 16,0 0-3-16,2 0-1 16,-2 2-1-16,1-2-1 15,-1 2 1-15,3 3 4 16,4 0 0-16,2 3 3 15,5 3-3-15,3 2-4 0,5-3 2 16,3 2 3 0,2-3-5-16,2 2 0 15,0-3-4-15,-3-2-8 16,1-1 7-16,-5-2-1 0,-3 0 6 16,-3-2 0-16,-3-1 0 15,-4 0 0-15,0 0 0 16,-3 0 1-16,3 0-2 15,-3 2-1-15,-2-1 0 16,1 3-4-16,-2 0-1 16,-1 4 3-16,-2 4 4 15,-4 4 1-15,0 1-1 16,-5 5 0-16,-6 0 2 16,0 4-1-16,-9 1-2 15,-3 1-1-15,-6-2-29 0,1 3-58 16,-6 0-193-16</inkml:trace>
  <inkml:trace contextRef="#ctx0" brushRef="#br0" timeOffset="11650.15">11511 4042 860 0,'0'-10'73'16,"0"1"15"-16,-2-1-43 15,-2 3 0-15,4 2-24 16,0 4-14-16,0 0 4 15,0 1-1-15,0 0 0 16,-1 0-2-16,1 0-1 16,0 1 0-16,0-1 1 15,0 0-6-15,1 0-2 16,2 3 1-16,-2 3 0 16,2 2 2-16,2 6 0 15,-1 3 1-15,4 5-2 16,3 0-2-16,-1 3 2 15,0-1-2-15,0 2 0 0,-1-1-1 16,-1 0 1-16,-2 0 0 16,1-4-6-16,-4-4 1 15,0-1-9-15,-1-7-2 16,-1-3-4-16,-1-1 1 16,0-5-7-16,0 2 13 15,-1-4-10-15,1-1-70 16,-3-2-43-16,0-7 9 15,-4-2-20-15,5-2-67 16</inkml:trace>
  <inkml:trace contextRef="#ctx0" brushRef="#br0" timeOffset="11941.13">11565 4047 515 0,'-8'-12'96'15,"-1"5"-9"-15,0-4 42 16,0 3-6-16,3 0-48 15,-1 2-38-15,2 0 0 16,2 1 0-16,2 2-17 16,-2-2 3-16,6 2-11 15,-2-3-9-15,4 0 0 16,2-5-3-16,5 0 1 16,6-2-1-16,6 0 0 15,4-3 2-15,3 1 0 16,1 2-4-16,-2 2-6 0,-4 3-22 15,-4 6 9-15,-5 2-22 16,-3 5 6-16,-2 5-23 16,-6 5-70-16,-5 2-32 15,-4 2-97-15</inkml:trace>
  <inkml:trace contextRef="#ctx0" brushRef="#br0" timeOffset="12220.23">11563 4151 708 0,'2'5'111'16,"-2"-4"-14"-16,4-2-12 15,2-1-63-15,3-1-14 16,6-2-1-16,3 2-3 16,7-3-4-16,3-2 0 15,2 0-15-15,1 0-51 16,1 2-57-16,-4 2-47 16,-6 1-114-16</inkml:trace>
  <inkml:trace contextRef="#ctx0" brushRef="#br0" timeOffset="12970.43">12185 4138 954 0,'-2'0'36'0,"2"-1"28"0,-1-6 7 16,-3 0-19-16,4 4-38 15,2 1-13-15,1 1-1 16,2 1 5-16,7-3-3 15,6 1-2-15,4-1-4 16,5 0 4-16,3 0-10 16,1 0-8-16,0 1-29 15,-1 0 0-15,-4 2-42 16,-5 2-83-16,-5 2-32 16,-4 1-134-16</inkml:trace>
  <inkml:trace contextRef="#ctx0" brushRef="#br0" timeOffset="13185.51">12231 4253 772 0,'-10'4'127'0,"4"-3"-60"15,4-2 4-15,4-1-58 16,7 0-8-16,7-2-5 15,5-1-5-15,8 2-35 16,3-4-25-16,5 2-47 16,2-3-26-16,-1 2-27 15,1 0-140-15</inkml:trace>
  <inkml:trace contextRef="#ctx0" brushRef="#br0" timeOffset="14040.79">13147 4010 472 0,'-3'-9'91'15,"2"0"-4"-15,-2-2 12 16,0 0-29-16,0-1 35 16,0 2-62-16,-3 1 2 15,0 1-16-15,-6 1-21 16,-3 1 3-16,-4 4-2 15,-5 3-4-15,-4 3 2 16,-2 6-1-16,1 1 1 16,1 3-3-16,2 3-2 0,2 1-1 15,7-3-1-15,5 0 0 16,4 1-2-16,5-3-1 16,3-1-2-16,6-3 1 15,0-2 2-15,6-1-1 16,4-3-1-16,4-5-10 15,1-1 13-15,3-3-6 16,1 0 1-16,-1-5 4 16,-3 2 2-16,0-6 2 15,-1 0-2-15,-1-1 8 16,-3 1 11-16,-4 2-8 16,1 1 7-16,-5 4 3 15,-4 5-8-15,-1 0-11 16,0 3-2-16,-4 0-4 15,1 0 1-15,1 5 0 0,1 1 3 16,-1 4 0-16,2 3 0 16,3 3 0-16,-2 5 2 15,-1 0-1-15,2 4-1 16,0 0 2-16,-1 0-2 16,11 46 1-16,-12-60 0 15,-2-1-1-15,-1-2 0 16,2-1 1-16,-2 7 0 15,3-3 0-15,-2-5 0 16,-1-3 2-16,0-1 3 16,0-4 10-16,0 2 14 15,2-1-9-15,-2-3-19 0,3-5-1 16,0-1 4-16,4-3-5 16,-1-6-2-16,2-1 0 15,2-2-5-15,2-1-11 16,0-2-4-16,3 1-18 15,0 7-10-15,-2 0-45 16,-1 8-147-16,-1 3-25 16</inkml:trace>
  <inkml:trace contextRef="#ctx0" brushRef="#br0" timeOffset="14453.52">13457 4202 831 0,'0'-5'65'0,"0"1"42"16,0-4-39-16,0-2 0 16,0 5-26-16,0-2-20 0,2 4 0 15,-1 1-2-15,1 1-5 16,-1 1-2-16,-1 0-6 16,0 1-6-16,0-1 0 15,0 2-1-15,2-2-4 16,-1 7 4-16,2 1 5 15,1 4-5-15,4 3 1 16,1 4-2-16,-1 1-4 16,1 1-25-16,-1 1-10 15,-2 2-34-15,-4 3-82 16,-2-1-245-16</inkml:trace>
  <inkml:trace contextRef="#ctx0" brushRef="#br0" timeOffset="21982.3">928 6131 466 0,'3'-10'227'16,"-3"0"-82"-16,0 2-22 15,-3 0-62-15,-1 3-47 16,4 4-10-16,0 2-4 16,0-1-2-16,0 2 2 0,0 1 1 15,0 3 8-15,4 3 0 16,-2 5 4-16,-1 4-4 15,2 3-4-15,0 4 1 16,-1 2-6-16,2 0 1 16,-3 3-1-16,1 0-4 15,-2-2-17-15,0-1-8 16,-2-2-47-16,1-1-40 16,-3-5-10-16,2-2 19 15,-1-3-93-15</inkml:trace>
  <inkml:trace contextRef="#ctx0" brushRef="#br0" timeOffset="22252.87">767 6278 759 0,'-12'-4'31'15,"0"-1"68"-15,6-1 4 16,-3 0-49-16,4 1-29 16,5 2-25-16,2 0 0 15,7-1 1-15,0-3 2 16,9-1-3-16,3-4 0 0,10-4 0 16,8-2-3-16,3-2-18 15,7 1-70-15,-3 2-91 16,-1 5-139-16</inkml:trace>
  <inkml:trace contextRef="#ctx0" brushRef="#br0" timeOffset="22786.74">1149 6252 820 0,'-5'-3'73'0,"-1"-4"31"16,2-6-60-16,-2 1-9 16,3 0-10-16,3-2-15 15,3 2 7-15,1-2-4 16,2 1-4-16,0-1 1 16,2 1-6-16,4 1-1 15,-1 2-2-15,3 2 0 16,-2 0-1-16,3 3-2 15,-2 5 0-15,-2 2 2 16,4 4-2-16,0 3 2 16,1 3-1-16,-2 4 1 15,0 0 0-15,0 4 0 16,-1 3 0-16,-2-1 0 0,-2 2-5 16,-2-1 2-16,-4 0 1 15,-2-4 0 1,-4-2 1-16,-2-1 2 0,-4-3-4 15,-2-3 8-15,-2-2-4 16,1-2 1-16,-4-1-1 16,2-3 0-16,6-4 1 15,-3-3 0-15,3 1 1 16,1-6-3-16,10 0 0 16,3-7-2-16,8-5-5 15,8-4-14-15,9-3-11 0,10-2-15 16,3 1-55-16,6-1 59 15,4 3-49-15,0 6-89 16,1 2-153-16</inkml:trace>
  <inkml:trace contextRef="#ctx0" brushRef="#br0" timeOffset="23281.19">1850 6093 293 0,'-6'0'370'0,"-5"-4"-281"15,4-3 2-15,-3 1-3 16,-1 0-27-16,4-1-40 16,2 4 3-16,-2 0-12 15,-2 2-5-15,0 2 0 16,-9 4 0-16,3 0 7 0,-6 7 4 16,-1 2-5-16,0 3-6 15,5 2-5-15,0 3 1 16,7 1-2-16,1-1-1 15,6-1 0-15,6-3-1 16,0-2 0-16,3-6 0 16,0 0 1-16,3-4 0 15,0-5 8-15,0-2-4 16,7-4 1-16,-1-6-3 16,6 1-2-16,1-6 0 15,-2-2-7-15,-1-1 7 16,-2-5 0-16,-1 1-1 15,-2 0 0-15,-3 4-1 16,-3 2 2-16,-2 4 0 0,0 4 0 16,-6 6-10-16,0 3-18 15,4 5 25-15,-4 2 2 16,2 9-2-16,-1 2-6 16,0 6-2-16,1 2-12 15,0 2-34-15,1-2 24 16,1-2-48-16,2-4-7 15,6-1 26-15,-1-3-72 16,5-5-51-16</inkml:trace>
  <inkml:trace contextRef="#ctx0" brushRef="#br0" timeOffset="24143.14">2111 6137 918 0,'-6'-12'43'15,"-6"3"15"-15,0-1-9 16,3-1-5-16,3 6-19 16,2 2-21-16,2 2-4 15,0 4-1-15,1 1 1 16,0 4 1-16,-2 4 3 16,-2 3-3-16,1 3 7 15,-1 4-6-15,2-2 2 16,-1 0-3-16,0 1-1 15,4 1 1-15,-2-5 2 0,2 0-2 16,-3-5-1-16,3-2-1 16,0-6 0-16,0-2 1 15,0-2 4-15,0-3-4 16,3-3-12-16,3-7 9 16,7-4 2-16,2-8 1 15,6-4-3-15,1 0-1 16,2 1 4-16,3 3-4 15,0 3 4-15,0 2 0 16,-2 6-2-16,-4 4 1 16,-4 5-3-16,-4 3-1 15,-4 7 1-15,-5 1 3 16,1 5 0-16,-2 3 1 0,1 5 1 16,-4 3-1-16,3 1 1 15,-6 3-1-15,3-1 0 16,0-1 0-16,0-3-1 15,0-4 1-15,-4-3 0 16,4-4 1-16,0-5-1 16,0-5 4-16,4 0 7 15,-1 0-9-15,5-8 8 16,4-2-7-16,10-4-2 16,6-6 0-16,8-6-2 15,3 1-2-15,4-3 0 16,-4 0-4-16,2 0 6 15,-2 3-3-15,-10 2 4 16,-10 4-2-16,-7 7 2 0,-10 4 0 16,-2 1 0-16,-2 7-2 15,-4 3-2-15,-27 31 2 16,26-24 2-16,-2 1-2 16,6 1 1-16,-2-2 1 15,-3 9-1-15,2 1-4 16,3-3 3-16,3 0 1 15,0-3-2-15,3-2 1 16,1-1 0-16,3-3 2 16,-1 0-3-16,2-2 3 15,-2 0-5-15,6-1 5 16,-3 0 0-16,1-1-8 16,-1-1-5-16,-3 2-4 0,-6-2-1 15,0 3-6-15,-3 1-30 16,-6 2-53-16,-1 0-34 15,-1 0-68-15</inkml:trace>
  <inkml:trace contextRef="#ctx0" brushRef="#br0" timeOffset="24422.07">2964 6109 888 0,'0'-10'71'0,"-3"6"-10"0,0-2-9 16,-3-1-17-16,3 4-29 16,1 6-6-16,2-1 0 15,-1 6 0-15,-4 1 1 16,3 6-1-16,-1 2 0 16,-1 4 1-16,3 1 0 15,0 1-1-15,1-1 0 16,0-1-5-16,1 0-19 15,4-2-14-15,0-2-90 16,3-5-47-16,4-2-1 16,2-7-290-16</inkml:trace>
  <inkml:trace contextRef="#ctx0" brushRef="#br0" timeOffset="24661.62">3248 6107 301 0,'8'-25'450'0,"-6"5"-292"15,-4 1-43-15,-1 4-78 16,0 5 1-16,1 6-30 16,2 1-8-16,0 4-2 15,4 4 2-15,-3 4 0 16,2 7 1-16,0 5 0 16,0 6-1-16,-2 3-4 15,1 2 2-15,-2 1-15 16,0 0 0-16,0 0-27 15,-2-2-83-15,0-4 10 16,-3-3-19-16,-3-7-170 0</inkml:trace>
  <inkml:trace contextRef="#ctx0" brushRef="#br0" timeOffset="25006.55">3177 6217 725 0,'0'-13'88'0,"0"4"11"15,2 2 1-15,-2 0-65 16,0 2-33-16,10 3-2 16,2-1 1-16,5 0-1 15,7 0 2-15,4-3 0 0,2-1-2 16,3 0-1 0,-3-1 0-16,5-1-5 0,-6 4 3 15,-6-2 1-15,-9 4 2 16,-2 3 2-16,-8 0 10 15,-2 0-2-15,-2 0-6 16,-2 3-3-16,2 1-1 16,-1 3 10-16,1 6-4 15,0 1-3-15,0 8-1 16,0 2-2-16,0 0 0 16,1 1-6-16,1 0-31 15,2-2-29-15,3-1-73 0,1-5-43 16,1 0-30-1</inkml:trace>
  <inkml:trace contextRef="#ctx0" brushRef="#br0" timeOffset="25369.14">3667 6287 754 0,'4'-15'115'16,"-4"2"15"-16,-3 0-65 15,-1 5-22-15,4 2-8 16,-2 3-23-16,2 3-8 15,0 0-4-15,0 3 0 16,0 0 0-16,2 4 2 16,-2 5-1-16,4 0 1 15,-1 2-2-15,6 1 4 16,-4-1-7-16,5-2 4 0,0-3-2 16,-1-3-3-16,0-1-1 15,0-3 5-15,3-4 0 16,-1-3-5-16,6-5-7 15,-4-5 0-15,6-1 3 16,-8-4-11-16,-4-1 6 16,-6 1 1-16,-7 2-5 15,-4 2-17-15,-5 7-13 16,-3 6-16-16,-3 6 1 16,0 8-33-16,2 3-5 15,-2 2-5-15,10 1-115 16</inkml:trace>
  <inkml:trace contextRef="#ctx0" brushRef="#br0" timeOffset="25831.04">3926 6232 531 0,'14'-11'344'0,"-9"3"-200"15,0-1-73-15,-10 0-19 16,3 2-14-16,0 5-19 15,-1 1-15-15,2-1-4 16,-1 4-1-16,4-1-1 16,-4 4 1-16,4 2 2 15,-4 2 1-15,2 6-2 0,0 3 0 16,2 1 0-16,-1 0 0 16,2-1 2-16,0-1-2 15,-2-3-2-15,2 0-4 16,0-7-3-16,0-2 3 15,-3-3 6-15,2-2 0 16,1-2 2-16,-2-1-2 16,4-6 0-16,4-5 0 15,1-4 0-15,2-6 0 16,3 0-3-16,0-2 2 16,0 1-3-16,-2 3-4 15,-2 3 1-15,4 4 4 16,-3 6-2-16,-2 5-3 15,-1 5 1-15,2 6-4 0,-3 6-6 16,-2 8 5-16,-1 4-11 16,-4 7-12-16,1 0-26 15,-1 0 9-15,2 2-144 16,2-2 41-16</inkml:trace>
  <inkml:trace contextRef="#ctx0" brushRef="#br0" timeOffset="26154.6">4682 6128 847 0,'6'-27'107'0,"-6"3"-36"15,-3 4-33-15,-1 6-4 16,1 7-18-16,-3-1-14 15,2 6-2-15,-4 5-3 16,-3 6 3-16,-6 6 3 16,-7 4 3-16,4 5 1 15,-2 5-1-15,3 3-5 16,5-1-1-16,4 3 5 16,5-1-5-16,5 0 0 15,2-2-2-15,5 0-8 16,2 0-21-16,-3-1-13 15,0-4-106-15,-1-2-50 16,-5-2-100-16</inkml:trace>
  <inkml:trace contextRef="#ctx0" brushRef="#br0" timeOffset="26650.5">4464 6394 677 0,'-5'-13'83'0,"3"2"15"16,2 1-20-16,0 3-31 15,3 1-44-15,7 0-2 16,1 1-1-16,11-1 0 16,2 0-10-16,7 1-41 15,1-3-1-15,4 1 2 0,-2-2-5 16,4 1 53 0,-4-1-8-16,-3 3 10 0,-7 3 1 15,-8 0 3-15,-4 3 42 16,-8 0 19-16,-2 0-2 15,-2 2-37-15,0 1-3 16,-2 3 40-16,1 2-44 16,-2 4 4-16,0 2-3 15,0 5-3-15,2 1-11 16,-1-3 1-16,4 2-3 16,-1-2-1-16,4-3-2 15,-2-3 1-15,1-3 0 0,1-2 2 16,0-3 3-1,1-3 4-15,2-3-2 0,4-2-5 16,4-4-1-16,5-5-3 16,-3-3-3-16,0-2-17 15,-3-4 9-15,-3-1-8 16,-9 0 3-16,-8 0-2 16,-3 4-7-16,-9 6-5 15,-2 5-17-15,-8 7-30 16,-6 10-23-16,0 3-17 15,-1 4-9-15,1 2-143 16</inkml:trace>
  <inkml:trace contextRef="#ctx0" brushRef="#br0" timeOffset="27054.25">5057 6246 1021 0,'6'-8'43'16,"-3"2"5"-16,-3-1 2 16,-2 2-23-16,2 3-24 15,0 4-3-15,2-1-6 16,1 3 6-16,2 3 1 16,0 3 2-16,4 5-3 15,2 3 0-15,2 2 0 16,-5 2 2-16,5 2-2 0,-6-1 0 15,1-1 1 1,-2 0-1-16,-2-5 1 0,-4 0-1 16,-1-5 0-16,-6-2 1 15,-3-3 1-15,-3-4 0 16,1-5 2-16,0-4-1 16,-1-7-3-16,8-4-1 15,2-8 1-15,9-1-1 16,10-6 0-16,4 0-11 15,10-4-10-15,3 3-26 16,4 1-6-16,0 5-35 16,6 5-51-16,0 5-76 15</inkml:trace>
  <inkml:trace contextRef="#ctx0" brushRef="#br0" timeOffset="27339.21">5764 6188 997 0,'-9'-2'14'0,"1"-5"20"16,2-1 16-16,2-2-8 16,4 3-22-16,3 7-20 15,0 0 0-15,1 7 0 16,2 1 0-16,2 8 0 0,-2 3-1 15,-2 6 0-15,-2 4-4 16,2 1-3-16,-8-1-5 16,2 0-8-16,-2-1-15 15,1-3-10-15,-3-1-76 16,0-2-52-16,-3-5-4 16</inkml:trace>
  <inkml:trace contextRef="#ctx0" brushRef="#br0" timeOffset="27653">5688 6364 545 0,'0'-28'53'16,"-2"2"37"-16,4 1 33 15,1 1-35-15,1 4-12 16,3 3-21-16,2 3-21 16,0 3-18-16,-1 0-5 15,4 5 2-15,1 2-5 0,1 0-3 16,4 1-1-16,0 6 0 15,2 1 0-15,3 3-4 16,-1 3 0-16,-2 2 1 16,2 3-1-16,-1 3-1 15,-5 1 0-15,-1 2-1 16,-6 1-5-16,-7 0-2 16,-5 0 7-16,-11-1-7 15,-7 3-15-15,-7-2-17 16,-8-1-38-16,0-1-35 0,3-4-38 15,4-5 13 1,12-6-302-16</inkml:trace>
  <inkml:trace contextRef="#ctx0" brushRef="#br0" timeOffset="27932.17">6144 6246 951 0,'5'-14'11'16,"-5"2"66"-16,-5-1-23 16,2 2-13-16,0 6-19 15,3 5-22-15,3 0-8 16,-3 4 8-16,3 5 0 16,0 7 0-16,-1 4 2 0,1 6-2 15,-2 4 0-15,0 0 0 16,1 1-1-16,-2-2-6 15,-2 1-23-15,0-1-2 16,-1-2-6-16,-5-1-91 16,2-4-60-16,-5-6-88 15</inkml:trace>
  <inkml:trace contextRef="#ctx0" brushRef="#br0" timeOffset="28129.21">6090 6277 315 0,'4'-28'424'0,"6"4"-333"16,-4 4-7-16,0 1-43 16,2 4 0-16,6 1-20 15,1 5-19-15,4 1-1 16,4 1-2-16,2 3-6 16,2 3-31-16,0 1-44 15,-2 4-59-15,-3 4-24 16,-8 1-122-16</inkml:trace>
  <inkml:trace contextRef="#ctx0" brushRef="#br0" timeOffset="28321.75">6178 6321 670 0,'-19'13'58'0,"4"-3"-17"0,6-4 31 15,3-6 48-15,6 0-58 16,0 0-36-16,6 0-16 15,6-2-6-15,6-2-4 16,9-2-11-16,8-2-61 16,6-1-62-16,4-5-21 15,7 3 107-15,3-3-291 16</inkml:trace>
  <inkml:trace contextRef="#ctx0" brushRef="#br0" timeOffset="28833.81">6642 6174 733 0,'-10'-3'93'16,"1"3"-27"-16,2-5 20 15,2 4-41-15,4 1-39 16,1 1-6-16,-2 4 7 16,-1 2 6-16,0 3-6 15,1 6 4-15,-2 2 0 16,4 1-2-16,0 1 0 15,0 1-4-15,0 1-2 16,3-2-2-16,-2 2 1 16,1-4-2-16,-2-3-1 15,3-2-8-15,-3-5 2 16,0-4 7-16,0-4 7 16,-3-2-5-16,0-6-1 0,-2-5 0 15,-2-5-1-15,3-7 1 16,2-3-1-16,2-4 8 15,5-2 1-15,2-3-1 16,2 1 2-16,3 3 4 16,0 4 5-16,0 7-2 15,-4 7-8-15,5 6-2 16,-3 3-7-16,2 5 0 16,0 4 1-16,7 3-1 15,-1 4 0-15,3 4 1 16,0 4-4-16,-3 4 0 15,1 3 0-15,-5 3-5 0,-4 2-8 16,1-1-1-16,-8-1-20 16,-5 0 0-16,-4 1-31 15,-4-5-58-15,-5-4-28 16,-3-3-42-16</inkml:trace>
  <inkml:trace contextRef="#ctx0" brushRef="#br0" timeOffset="29027.78">6621 6307 355 0,'-8'-3'456'16,"3"-1"-317"-16,2 0-40 16,6-3-86-16,5 0-10 15,9 2-3-15,9-1-2 0,94-13-30 16,-93 16-56-16,0-2-57 15,3-1-38-15,-4 2-236 16</inkml:trace>
  <inkml:trace contextRef="#ctx0" brushRef="#br0" timeOffset="29741.95">7627 6039 919 0,'-9'-1'60'0,"1"-1"-15"16,4-1-21-16,1 1-19 15,3 5-3-15,0 6-2 16,3 7 2-16,-2 4-1 16,2 10-1-16,-1 2 0 15,1 1-2-15,-3-2-13 16,0-1-34-16,-2 1-21 0,-2-5-19 16,-5-2-23-1,3-4-27-15,-4-3-155 0</inkml:trace>
  <inkml:trace contextRef="#ctx0" brushRef="#br0" timeOffset="30254.72">7625 6193 637 0,'8'-24'84'0,"-4"1"33"16,2 4-27-16,0-1-18 15,3 5-24-15,0 0-34 16,7 3-9-16,1 0 7 0,1 2-8 15,1 3 4-15,-1 2-2 16,4 0-3-16,-5 4-1 16,2 1-2-16,-4 4 0 15,1 3 0-15,-2 2 0 16,1 3 0-16,-5 6-1 16,2 0 1-16,-4 2 0 15,-2-1-3-15,-4 1 0 16,-2-3-2-16,-2 0 2 15,-3-3 1-15,-4-1 0 16,-1-4-6-16,2-2 3 16,4-4 5-16,-1-1 2 15,2-4-2-15,5-8-5 0,1 0 3 16,3-7 1 0,6-4 1-16,6-2 0 0,2-3-1 15,2 0 1-15,3 4 0 16,0 2 0-16,-1 5-1 15,-5 4 0-15,-1 5 0 16,-6 3-3-16,-3 3 2 16,-1 6-2-16,-4 4 4 15,-1 5-1-15,-1 2 2 16,-1 8-2-16,-2 0-2 16,-2 1-35-16,0-1-22 15,0 2-18-15,-3-5-31 16,6-2-38-16,-2-5-98 0</inkml:trace>
  <inkml:trace contextRef="#ctx0" brushRef="#br0" timeOffset="30557.48">8232 5754 857 0,'-1'-19'55'16,"-1"1"66"0,2 1-49-16,0 5-15 0,-1 4-23 15,2 7-29-15,-1 0-5 16,0 8-1-16,0 7 1 15,-1 8 5-15,-2 11-5 16,-3 9-9-16,1 4-36 16,-2 3-76-16,-2 1-296 15</inkml:trace>
  <inkml:trace contextRef="#ctx0" brushRef="#br0" timeOffset="31854.67">8689 6092 734 0,'-9'3'40'16,"0"-2"24"-16,2-1 17 15,2-1-5-15,0 1-48 16,5 1-18-16,0-1 0 15,2 0 0-15,-2 3-1 0,1-3-3 16,1 2-3-16,-1-2-2 16,3 3 7-16,6-1-5 15,6-1-3-15,4 1-8 16,4-2-33-16,5 0-87 16,3 0-65-16,-2 0-122 15</inkml:trace>
  <inkml:trace contextRef="#ctx0" brushRef="#br0" timeOffset="32067.06">8714 6229 131 0,'-15'12'723'0,"6"-4"-598"0,4-6-60 16,0-4-27-16,9 2-30 15,2 0-4-15,5-3-4 16,8-2-12-16,9-1-36 16,8 0-73-16,6-3-71 15,6 1-61-15</inkml:trace>
  <inkml:trace contextRef="#ctx0" brushRef="#br0" timeOffset="32588.79">9816 5721 928 0,'5'-17'76'15,"-7"0"-17"-15,-1 3-17 16,-4 2 14-16,3 8-35 16,2 3-16-16,-3 4-5 0,-2 4 0 15,-5 7 3 1,-10 10-3-16,-10 10 4 0,-5 3-2 16,-6 1-2-16,-4 3 3 15,0-3 0-15,-4-2-2 16,0-5 1-16,2-4-2 15,4-6 1-15,6-3 2 16,9-5-3-16,11-6 0 16,8-2-1-16,6-5-5 15,5 0 5-15,3 0-3 16,-1-2 4-16,5-3 5 16,5 1-1-16,6 1-3 15,3-2-1-15,6 0 0 0,-1 5-1 16,1 2-1-1,0 6 2-15,0-1-2 0,1 6-2 16,0 1-4 0,2 5-5-16,2-1-6 0,-1 0-22 15,2 3-5-15,-3-1-31 16,-1 0-100-16,-2-1-45 16</inkml:trace>
  <inkml:trace contextRef="#ctx0" brushRef="#br0" timeOffset="33315.75">10293 5872 500 0,'-5'-6'111'15,"-3"1"-109"-15,1 1-2 16,-1 1-2-16,1 2 1 16,1 4-3-16,4 0 2 15,-1-1 2-15,2 1 1 16,-1-1 22-16,1-2 46 0,1 0 31 15,-2 0-10 1,4 0-11-16,-2 0-29 0,-2-2-24 16,1 2-14-16,1 0 6 15,0 0-5-15,0-2-2 16,0 2 5-16,1 0 5 16,-1 0-3-16,-1-1-4 15,-1 0-3-15,-2-2-3 16,0 0-2-16,-2 2 1 15,1 1-7-15,-2 4 2 16,-7 5-1-16,1 5 2 16,-3 6-2-16,0 4 0 15,0 2 1-15,7 4-2 16,3-3 1-16,4 2-1 16,6-3 2-16,2-2-2 0,3-3-1 15,5-3 1-15,4-3 0 16,1-6-2-16,7-4 5 15,1-5 1-15,3-3-4 16,0-8-5-16,1-5 4 16,0-4 1-16,-2-5-1 15,-4-4-3-15,-4-3 3 16,-6-3 1-16,-6-4 1 16,-6-5-1-16,-6-2 0 15,-5 3 0-15,-2 2-8 0,-8 7 2 16,-3 10-9-16,-2 14 1 15,-5 12-19 1,-3 11-3-16,-4 11-11 16,5 9-48-16,0 4-31 0,9 1-22 15,1 1-28-15</inkml:trace>
  <inkml:trace contextRef="#ctx0" brushRef="#br0" timeOffset="33622.81">10205 6121 604 0,'-5'0'128'0,"5"-1"-12"15,-2-6-12-15,4 1-38 0,2-2-39 16,1-1-19-16,2 1-2 16,2-1 1-16,6-1-4 15,-3 3 4-15,7 1-3 16,-1-1 1-16,3 3-2 15,0 1-1-15,1 3-1 16,-1 3-1-16,2 1 0 16,-3 3-1-16,-2-1 1 15,0 5 0-15,-1-1-5 16,-1 0-3-16,-2 2 1 16,2-2-11-16,-1-3-29 15,3 0-35-15,-1-5-67 16,0-4-39-16</inkml:trace>
  <inkml:trace contextRef="#ctx0" brushRef="#br0" timeOffset="33872.11">10711 5511 797 0,'-9'-15'31'0,"-1"1"74"16,3 4-12-16,2 0-53 16,2 7-40-16,3 5 0 15,3 4 0-15,-1 5 3 16,3 7-3-16,0 6 0 16,-1 3 0-16,1 4-5 0,-2 3-65 15,-3 0-106-15,0 7-86 16</inkml:trace>
  <inkml:trace contextRef="#ctx0" brushRef="#br0" timeOffset="34131.25">10892 6073 907 0,'3'-13'115'0,"-3"13"-77"15,0 2-11-15,1-1-27 16,-1 1-3-16,0 5 2 16,0 5-6-16,-1 5-26 15,-7 6-65-15,-1 5-73 16,-7 2-43-16</inkml:trace>
  <inkml:trace contextRef="#ctx0" brushRef="#br0" timeOffset="35003.78">11548 5802 790 0,'6'-18'132'0,"-1"0"-23"16,-4 1-62-16,-2 4-3 15,-1 6-14-15,0 2-30 16,0 7 2-16,-8 4-2 15,-9 5 0-15,-11 6 1 16,-7 5-1-16,-3 1 0 16,0 0 0-16,7-4-3 15,9-2-1-15,9-3 0 16,5-1-2-16,7-4 3 16,5-1-2-16,3 1 5 15,5-2 8-15,6-2-8 0,3 0 4 16,5-3-4-1,1 1 0-15,-1-1-1 16,-2 1 0-16,-2-1 1 16,-3 1-2-16,-2 1-4 15,-2 1 2-15,-5 0-3 0,-3 3 1 16,-5 2 6-16,-6 4 0 16,-8 3 4-16,-4 5-2 15,-7 0 0-15,-4 1-2 16,-1-1 0-16,6-2 1 15,3-1-1-15,6-5-2 16,7-3-3-16,4-2 4 16,4-2 1-16,7-3 10 15,5-4 2-15,9-3-9 0,9-3-3 16,4-2-3-16,4-3-14 16,2-3-19-16,0 2 1 15,-4-1-69-15,-3 1-79 16,-2-1-108-16</inkml:trace>
  <inkml:trace contextRef="#ctx0" brushRef="#br0" timeOffset="35282.54">11822 5355 922 0,'-9'-6'64'15,"2"-2"-13"-15,4 2-36 16,2 3-15-16,2 9 0 16,6 6 3-16,-1 7-2 15,-1 7 1-15,0 7-2 16,-5 4-12-16,-4 6-40 15,-3 1-89-15,-3 4-68 16,-1 1-307-16</inkml:trace>
  <inkml:trace contextRef="#ctx0" brushRef="#br0" timeOffset="35521.58">12042 5978 996 0,'-5'-8'9'15,"2"-1"51"-15,2-1-2 16,-1 4-51-16,2 5-7 16,3 4-2-16,2 8 2 15,-1 4-22-15,0 7-11 0,-4 8-38 16,-4 2-78-1,-6 3-65-15,-6-3-237 0</inkml:trace>
  <inkml:trace contextRef="#ctx0" brushRef="#br0" timeOffset="36166.61">12464 5792 872 0,'1'-10'62'0,"-1"-1"39"15,-3 2-54-15,2 0-12 16,-1 6-35-16,-1 5 1 15,0 6-1-15,-4 4 3 16,-3 7-3-16,-3 3 3 16,0 4-3-16,2-3 0 15,3-1 0-15,2-1 0 16,2-4-3-16,0-3 2 16,4-1 1-16,1-4-2 15,2-4 2-15,1-2 1 16,5-2 5-16,1-2-5 0,5-2-1 15,0-1-4-15,3-2-8 16,-2-2 3-16,1-3 3 16,-3 2 2-16,1-1 1 15,-2-2 3-15,-4 3 0 16,1-1 0-16,-7 1 1 16,0 1 0-16,-6 1 1 15,1 0-2-15,-5-4 3 16,-2 4-3-16,-3-5 1 15,-4 2 0-15,1-2 4 16,-4-1 2-16,6-1 0 16,0-5 0-16,1 0 0 15,3-2 1-15,2-3-6 16,2-1 3-16,4-2-5 0,2 0 0 16,2 1 0-16,3 4-5 15,4 3 1-15,4 5-11 16,2 3-15-16,4 4 5 15,0 3-27-15,6 4-46 16,-2 2-47-16,3 5-58 16</inkml:trace>
  <inkml:trace contextRef="#ctx0" brushRef="#br0" timeOffset="36627.35">12809 5366 720 0,'4'-8'121'0,"-3"0"12"16,-2 4-69-16,2-3-42 15,-1 6-22-15,0 4-2 16,0 2 2-16,-1 5 3 16,-5 7-3-16,-1 5-3 15,1 7-67-15,-4 2-95 16,0 1-117-16</inkml:trace>
  <inkml:trace contextRef="#ctx0" brushRef="#br0" timeOffset="36946.56">13025 5971 855 0,'-5'-4'53'0,"4"1"43"16,-1 0-52-16,2-2-26 15,0 7-17-15,0 1 3 16,-1 4-4-16,-4 6 1 15,-2 6 0-15,-2 3-2 16,-5 6-10-16,1 1-33 16,-2 2-40-16,3-1-31 15,-4-2-26-15,2-1-130 16</inkml:trace>
  <inkml:trace contextRef="#ctx0" brushRef="#br0" timeOffset="38507.17">13615 5666 796 0,'2'-13'65'0,"-7"-1"20"16,-5 2-14-16,-3 2-36 15,-2 6-28-15,-2 8-1 16,-2 2-5-16,-4 8 2 16,-2 8-1-16,-2 4-1 15,2 4-1-15,3 0 0 16,4-1 0-16,4-4-1 15,5-5 0-15,5-6 0 16,4-5-5-16,0-1 2 16,3-5 4-16,4-3 7 15,7-4-6-15,3-3-1 0,7-5-3 16,5-2 3-16,2-6 0 16,0-2 0-16,1 0 0 15,-4 0 1-15,-4 2 5 16,-3 6-2-16,-6 5-1 15,-6 5-3-15,-1 4 0 16,0 7-1-16,0 3 1 16,-2 7 0-16,2 4 1 15,0 6 0-15,-2 0-1 16,-2 2 0-16,-2 2-2 16,3 0 5-16,-4 0-5 15,-1 0 5-15,3-1-5 16,-3-4 3-16,0-2-2 15,0-6 1-15,1-4 0 16,-1-4 1-16,2-7 4 0,-2-3 6 16,3-3 1-16,1-5-12 15,4-3-2-15,6-4 1 16,3-7 0-16,5-1-1 16,1 1 2-16,-2 0 2 15,0 2-2-15,-5 4 0 16,-3 5 3-16,-5 5-3 15,-4 1-1-15,-2 3 1 16,1 4 4-16,0 6 0 16,1 3 0-16,1 4-2 0,2-1 0 15,1 5-2-15,0-2 2 16,2-1 4-16,-1-2-2 16,1-3 2-16,0-2 5 15,1-5 4-15,1-3 3 16,1-4-6-16,2-1-6 15,-3-5 0-15,0 1-3 16,-1-5-3-16,-3 0 1 16,0-1-1-16,-4-1 0 15,1 1 0-15,-4 2-7 16,-2 2-10-16,-8 3-21 16,-5 7-2-16,-8 4-4 15,-5 6-49-15,-3 2-52 0,-1 4-72 16,4 0-196-1</inkml:trace>
  <inkml:trace contextRef="#ctx0" brushRef="#br0" timeOffset="39108.85">14409 5927 463 0,'-2'-5'459'15,"1"0"-332"-15,-2-2-63 16,1-3-14-16,2 7-31 16,0 1-19-16,-1 2 0 0,1 3-15 15,-5 6 14-15,-6 4-16 16,-3 6-40-16,-7 5-29 16,-53 63-108-16,63-72-42 15</inkml:trace>
  <inkml:trace contextRef="#ctx0" brushRef="#br0" timeOffset="39974.11">14733 5448 308 0,'-2'-6'354'0,"-1"0"-188"16,3-1-25-16,0-1-61 15,0 4-29-15,0 1-30 16,0 1-11-16,0 4-10 0,0-2-5 16,0 5 4-16,3 0 1 15,-3 5 7-15,2 6-2 16,-1 4-2-16,2 4-3 15,3-1 1-15,2 2 0 16,-1 3 1-16,2 0-2 16,-2 0-1-16,0 5-14 15,-3-1-6-15,-4-2-12 16,-4-1-23-16,-3-5-73 16,0-4-47-16,-4-6-18 15</inkml:trace>
  <inkml:trace contextRef="#ctx0" brushRef="#br0" timeOffset="40234.25">14785 5478 786 0,'-3'-19'33'15,"2"1"112"-15,-2 1-61 16,2 0-35-16,1 5-14 15,5 3-25-15,4 1-8 16,1 3-1-16,8 0-1 16,5 0 0-16,3 3-4 15,6-1-17-15,-1 0-13 0,-3 4-7 16,-4 4-81-16,-8 0 2 16,-7 4-39-16,-9 6-36 15</inkml:trace>
  <inkml:trace contextRef="#ctx0" brushRef="#br0" timeOffset="40410.64">14764 5593 596 0,'-12'7'163'16,"6"-5"-30"-16,5-4-15 16,2 0-66-16,2-3-44 15,6 3-4-15,1-3-4 16,8 0 0-16,3 2-10 15,8-1-36-15,2 0-69 16,3-1-81-16,2 1-92 0</inkml:trace>
  <inkml:trace contextRef="#ctx0" brushRef="#br0" timeOffset="40694.96">15244 5208 258 0,'-5'-12'520'0,"3"3"-360"16,-1-1-70-16,1 1-19 16,0 4-24-16,1 2-38 15,2 1-9-15,-1 6-11 16,2 1 11-16,1 5 2 15,0 4 2-15,-2 8-4 16,-1 5 0-16,-1 0-14 16,-3 5-27-16,-5 0-31 15,-3 3-126-15,-1-2-81 16</inkml:trace>
  <inkml:trace contextRef="#ctx0" brushRef="#br0" timeOffset="41430.65">15564 5331 800 0,'-14'-4'89'0,"1"-3"31"16,4-3-51-16,1-1-3 15,3 5-20-15,1 1-24 16,3 3-7-16,1 0-3 16,0 2-4-16,0 0 0 15,1 2-8-15,-1-2-1 16,3 0 0-16,-3 2-3 16,1-2-2-16,1 3 6 0,1 2 7 15,6 3-4 1,6 5-2-16,2 4 2 0,8 4 0 15,5 2-1 1,-1 2-1-16,4 1-1 0,0 1 2 16,-2-1-5-16,-1-4 2 15,-1-1-4-15,-4-1-2 16,2-6 0-16,-2-5-5 16,-1-3 2-16,3-1 2 15,1-5-7-15,-2-1 2 16,0-3 4-16,-3 1 1 15,-5-1 8-15,-5-2 2 16,-1 2-2-16,-6 1 2 16,-1 0 1-16,-5 2-2 0,0-1-1 15,-3 2 1-15,0 0-3 16,-10 6 4-16,-7 4-2 16,-12 5 0-16,-8 8 3 15,-9 4-2-15,-5 7 1 16,-4 5 1-16,1 2-1 15,-3 2-2-15,2 1-2 16,3-3-10-16,8-4-41 16,6-1-60-16,5-5-216 15</inkml:trace>
  <inkml:trace contextRef="#ctx0" brushRef="#br0" timeOffset="46441.08">11636 6728 614 0,'0'-4'102'16,"0"0"-38"-16,0 0 30 15,0 1-31-15,-2 3-38 16,4-2-18-16,-2 2 12 16,0 0 5-16,0-1-2 15,-2 1 5-15,2 1-7 16,0-1-1-16,0 0-4 15,-1 0-5-15,1 2 1 0,-3-2-10 16,-7 7 0-16,-2 1 8 16,-6 6-8-16,-3 4 10 15,-2 6-2-15,2 2-3 16,4 0-1-16,-1 3 1 16,4 1-5-16,3-1 1 15,3 0 0-15,3 2-1 16,4-4-1-16,1-3 1 15,3-2 3-15,3-2-4 16,2-4 3-16,0-2-3 16,3-1 2-16,-1-6-1 15,4 0 1-15,-2-2 3 0,4-3 0 16,-1-2-3 0,4-1-1-16,1-3 3 0,1-3-3 15,-2 2-1-15,-4-2 3 16,0-1-2-16,-3-2 0 15,-1-3-1-15,2-2 0 16,-1-3 0-16,1-7 1 16,1-3-1-16,-4-2-2 15,3-6-3-15,-2-1 3 16,-1-1 2-16,-2 3-5 16,-4 1 5-16,-2 3-2 15,-4 2-4-15,-4 7-4 16,-4 2 0-16,1 3-9 0,-5 4-5 15,-3 7-9-15,-2 2-12 16,-4 6-19-16,0 6-60 16,-2 7-35-16,1 3 18 15,5 2-173-15</inkml:trace>
  <inkml:trace contextRef="#ctx0" brushRef="#br0" timeOffset="46844.03">11546 7051 510 0,'0'0'181'0,"2"-3"-83"16,0 0-17-16,-4 0-5 15,4 1-48-15,1 2-24 16,1-2 1-16,-1-1-1 16,2 2 1-16,6 0 9 15,0-1 0-15,2 4-6 16,1-2-5-16,2 1 5 16,-2 2-1-16,3 0-1 15,-2-1-5-15,2 4 1 16,-4 0-1-16,2 2 0 15,-3 4-1-15,-1-2 0 0,0 1 1 16,0 0-1-16,-2 0-5 16,3-1-5-16,-3-1-22 15,0-1-7-15,1-3-33 16,1-1-27-16,2-4-74 16,5-4-121-16</inkml:trace>
  <inkml:trace contextRef="#ctx0" brushRef="#br0" timeOffset="47162.08">12081 6612 747 0,'-4'-17'109'16,"0"0"-10"-16,1 2-13 16,-1 1-38-16,2 4-18 15,2 3-6-15,0 4-1 16,0 0-15-16,0 2-6 16,0 1-2-16,-1 3-2 15,-1 3 2-15,1 7 2 16,-4 8-2-16,-1 6 0 0,2 2-23 15,-2 4-35 1,1 3-66-16,1-1-208 0</inkml:trace>
  <inkml:trace contextRef="#ctx0" brushRef="#br0" timeOffset="48069.61">11691 7599 801 0,'-1'-9'57'15,"-3"-2"47"1,-1 4-18-16,0 0-50 0,4 1-12 16,-1 5-22-16,1 1-2 15,1 0-2-15,1 2-5 16,-2 5 7-16,1 3 4 16,-2 5-2-16,2 1-2 15,-1 5 2-15,1 2-2 16,-3 2 0-16,3 1 0 15,-2 3-9-15,-1 0-11 16,-1 3-23-16,-2-1-41 16,1-2-35-16,0-1-41 0,0-7-8 15,0-6-137-15</inkml:trace>
  <inkml:trace contextRef="#ctx0" brushRef="#br0" timeOffset="48503">11686 7678 661 0,'-2'-7'37'15,"0"-2"40"-15,2 1-41 16,0 0-9-16,0 5-16 15,0-2-2-15,0 1-5 0,2 1 1 16,-2 1 5 0,-2-2-8-16,2 0 1 0,-1 1 6 15,-1 0 17-15,2-2 18 16,0 1-21-16,0-3 3 16,0 1-8-16,3-2-1 15,1-1-4-15,1-2 3 16,0 2-2-16,5-5-2 15,3 0-6-15,4 0 1 16,4-1-5-16,4-3 10 16,3 1-12-16,-2 0 2 15,-2 5-2-15,-3 2-2 0,-6 5 1 16,-4 2-10-16,-1 6-13 16,0 1-14-16,-1 3-35 15,-2 4-79-15,-3 3-45 16,-5 4-86-16</inkml:trace>
  <inkml:trace contextRef="#ctx0" brushRef="#br0" timeOffset="48774.21">11673 7707 657 0,'-4'3'167'15,"1"-2"-115"-15,3-1 17 16,0-1-23-16,3 1-41 16,1 0 12-16,4 0 0 15,5-2 2-15,4 1-10 16,5-2-4-16,3-1-1 16,5-3-2-16,3 2-1 15,-2-2-2-15,1 0-9 16,-3 4-56-16,-2 1-83 15,-5 1-48-15,-2 2-94 16</inkml:trace>
  <inkml:trace contextRef="#ctx0" brushRef="#br0" timeOffset="49090.42">12212 7439 749 0,'-4'-6'75'0,"2"-2"15"15,-2 0 10-15,0 4-54 0,3-1-8 16,0 4-27-1,1 1-7-15,-2 0-4 0,2 1-1 16,-2 5 1-16,-2 4 1 16,-1 5-1-16,-2 4 0 15,-5 7-16-15,3 2-35 16,0 2-112-16,2 3-104 16</inkml:trace>
  <inkml:trace contextRef="#ctx0" brushRef="#br0" timeOffset="49565.14">12553 6953 909 0,'-9'-11'43'0,"2"2"35"16,1-2-15-16,3 1-33 16,2 9-30-16,2-1 0 15,5 0 1-15,3-1 1 16,4-1-2-16,7-4 0 15,1 2-7-15,3-2-26 16,1 3-9-16,-1-2-48 16,-1 2-48-16,-1 3-68 0,-5 1-72 15</inkml:trace>
  <inkml:trace contextRef="#ctx0" brushRef="#br0" timeOffset="49801.14">12574 7014 764 0,'-11'3'152'0,"3"-3"-65"16,5-3-20-16,0 2-22 16,6-1-31-16,-2 2-7 15,4 0-5-15,3-3 1 0,5-2-1 16,5 1 1-1,10-3-3-15,5-1-27 16,4 2-42-16,-3-2-79 0,1 5-102 16,-9 1-291-16</inkml:trace>
  <inkml:trace contextRef="#ctx0" brushRef="#br0" timeOffset="50251.54">12660 7628 263 0,'0'-5'768'15,"0"-4"-725"-15,-2-1 14 16,4 1-28-16,-2 0-23 16,8 5-5-16,4 1-2 15,3 1 0-15,3 1 0 16,3 1-16-16,0 1-7 16,-2 1-25-16,1-2-39 15,-4 3-60-15,0 1-45 16,-2 0-131-16</inkml:trace>
  <inkml:trace contextRef="#ctx0" brushRef="#br0" timeOffset="50484.5">12628 7738 1026 0,'-13'11'63'0,"6"-5"-44"16,4-6 32-16,6 0-33 16,7 0-7-16,7 0-6 15,8-1-1-15,7-1-4 16,6-5-8-16,2 2-28 16,0 0-43-16,-3-3-148 15,-4 2-176-15</inkml:trace>
  <inkml:trace contextRef="#ctx0" brushRef="#br1" timeOffset="155214.37">19476 2884 739 0,'0'-3'119'0,"0"-1"-97"16,0-2 23-16,-2 4-26 15,2 1-19-15,0-1-10 16,0 2 8-16,0-2 2 16,-1 2 1-16,1 2 2 15,0-2 22-15,0 0-2 0,0-2 1 16,0 2-1-16,0 0-12 15,0-1 2-15,-2 1-3 16,2 0-3-16,-1 0 2 16,1 0-2-16,-3 0 0 15,3 0 8-15,-2-1 1 16,1-2-10-16,-1 1 0 16,1-2-3-16,-4-2 1 15,3-2-3-15,0 1 6 16,2 0-6-16,2-2-1 15,2 1 0-15,5 0-3 16,-2 2 2-16,1-2 2 16,4 4-2-16,-3 2 1 15,0 2-2-15,1 1-2 0,-1 3 4 16,-1 2-2-16,-1 3 1 16,0 4 0-16,-1 1 2 15,-1 6-1-15,-2 2 2 16,-3 1-2-16,-2 2 0 15,-1 4 0-15,-3 0 1 16,-4 2-3-16,-5 1 2 16,-3-1 0-16,-3-2 4 15,-4 1-2-15,-4-4-2 16,1-2 2-16,0-4-2 16,-2-4 0-16,3-1 2 0,2-7-1 15,5-4 3-15,3-3-2 16,4-5-1-16,3-4-1 15,5-6-1-15,4-2-1 16,4-2 1-16,5-2-2 16,8-1 3-16,3 3-3 15,4-1 3-15,2 5-4 16,1 4 0-16,-6 3 2 16,-2 5-2-16,-4 5-1 15,-1 4 3-15,-4 3 2 16,0 3 0-16,-1 3 0 15,-1 1 0-15,-1 0 0 0,1 0 0 16,1 0 0-16,1-3-2 16,4-2-12-16,-2 0-14 15,6-3-17-15,3-5-32 16,2-2-82-16,5-4-98 16</inkml:trace>
  <inkml:trace contextRef="#ctx0" brushRef="#br1" timeOffset="155809.87">19847 2539 264 0,'-3'-4'419'0,"-1"0"-285"15,1 0-110-15,-2 0 2 16,1 1-22-16,2 6-1 15,-3 2-3-15,-1 4 9 16,-4 3 7-16,-3 4 19 16,3 3-13-16,-1-1 1 0,1 0-1 15,1 0-18-15,3 2 9 16,-2-1-7-16,4-2-2 16,0 2 2-16,1-2-5 15,3-1 2-15,3-3-2 16,2-3 0-16,0 0 1 15,1-4 1-15,3-3 3 16,6-5 1-16,2-3-3 16,6-5 0-16,4-6-3 15,0-4 2-15,-4-6-1 16,-2-3-1-16,-4-5 6 16,-5 2-5-16,-5-4 5 0,-2 2 0 15,-2 3-7-15,-6 7-1 16,1 6-6-16,-4 5-19 15,-4 7-13-15,-5 9-40 16,-6 6-20-16,-6 6-11 16,-3 7-3-16,2 2-53 15</inkml:trace>
  <inkml:trace contextRef="#ctx0" brushRef="#br1" timeOffset="156166.63">19771 2746 621 0,'3'-8'163'0,"0"-3"-68"15,0 0-31-15,-1 0-21 16,1 2-33-16,1 2-6 15,2 2-2-15,0 1-1 16,0 1 1-16,-1 1-1 16,-2 2 0-16,1 0 0 15,-1 2 0-15,6 3-1 16,-2 1 0-16,2 2 2 16,2 2-1-16,4 2 0 15,-1 2-1-15,2 1 0 0,0 0 0 16,-1 0 0-16,0-1-23 15,0-2-43-15,-1 0-16 16,0-2-74-16,1-2-7 16</inkml:trace>
  <inkml:trace contextRef="#ctx0" brushRef="#br1" timeOffset="156616.67">20149 3023 819 0,'0'-5'126'15,"-3"-4"-69"-15,0 0-18 16,3 1-32-16,3 3-7 16,3 2-1-16,7 0-3 15,1 2 4-15,8-1-12 16,0 1-31-16,-1 1-31 16,0 0-4-16,-3 1-48 15,-5 2 13-15,-5 1-62 16</inkml:trace>
  <inkml:trace contextRef="#ctx0" brushRef="#br1" timeOffset="156796.78">20119 3127 552 0,'-11'7'95'0,"2"-6"19"0,5-1-4 15,7-1-60-15,0-1-50 16,3 0 0-16,3-3-1 15,4-2-13-15,10-1-34 16,4-1-37-16,7-1-72 16,3 3-98-16</inkml:trace>
  <inkml:trace contextRef="#ctx0" brushRef="#br1" timeOffset="157923.57">20742 2900 825 0,'-6'-5'66'0,"-1"-1"-52"16,2 1 14-16,2 1-11 16,0 4-17-16,2 1 0 0,-5 3 4 15,-4 0-3-15,0-1 9 16,-3 2 7-16,-2-4 1 16,2-1-3-16,-2-3 2 15,4-1 4-15,4-3 0 16,-2-2-8-16,6-2-4 15,2-3 3-15,2 0-11 16,2 1 1-16,4 0 0 16,1 2-2-16,-1 5-1 15,-1-2 1-15,5 4-4 16,-2 2 2-16,1 2 2 16,3 1 0-16,1 4-1 15,2 3 1-15,-2 1-1 0,1 4 1 16,-2 2 0-1,-1 4 0-15,-3 2 1 0,-1 3-1 16,-7 3 1-16,-1 0 0 16,-6 0 1-16,-3 2 0 15,-7 1 2-15,-4-2-3 16,-4-1 0-16,-3-3 0 16,1-3 1-16,-3-4-2 15,6-3 1-15,2-6 0 16,4-3 2-16,7-5 2 15,-1-3-3-15,7-3-1 16,1-3-1-16,1 0-2 0,5-3 2 16,1 0-4-16,5 2 4 15,1 0 0-15,0 1-6 16,5 4 5-16,2 1-1 16,0 2 0-16,3 2-7 15,-1 3 3-15,0 1-14 16,-2 2 7-16,-1 3-16 15,-2-2-20-15,1 1-24 16,-3 0-26-16,1-1-37 16,0 0-2-16</inkml:trace>
  <inkml:trace contextRef="#ctx0" brushRef="#br1" timeOffset="158440.93">20861 2624 805 0,'-3'-10'50'0,"-2"1"-1"0,2-1 33 16,1 0-39-1,4 3-43-15,2 2 2 0,4 0-2 16,4-1 2-16,1 3 5 16,0-4-2-16,2 4 0 15,-1 1 0-15,-5 0-5 16,-2 4 0-16,-1-1-1 15,-3 3 1-15,-2 3 3 16,-1 5-2-16,-1 4 1 16,-4 2 0-16,-5 6 1 15,-2 1-1-15,-4 3 2 16,-1-1-1-16,-2-1-1 0,2-2 0 16,4-6 0-1,3-2-2-15,5-7 0 0,2-2 0 16,3-3 1-16,3-4-1 15,5 0 6-15,5 0-5 16,10-5-1-16,5-1-32 16,11-2-91-16,1-1-64 15,-1 0-154-15</inkml:trace>
  <inkml:trace contextRef="#ctx0" brushRef="#br1" timeOffset="158725.47">21157 2956 577 0,'-1'3'236'16,"-2"-2"-159"-16,6-2 14 15,-2-3-72-15,5 0-19 16,4 3 1-16,2-1-1 16,8 0 0-16,0 0 0 15,3 0-1-15,2-1-47 16,1 2-30-16,-1 0-72 16,-5 1 12-16,-3 2-186 0</inkml:trace>
  <inkml:trace contextRef="#ctx0" brushRef="#br1" timeOffset="158912.75">21222 3047 558 0,'-13'3'58'16,"4"0"16"-16,5-3 58 16,4 0-84-16,3-1-38 15,3-1-8-15,4-3-2 16,8-1-12-16,6-2-68 15,5-2-59-15,9 1-40 16,7-5 115-16,12 3-9 16</inkml:trace>
  <inkml:trace contextRef="#ctx0" brushRef="#br1" timeOffset="159316.76">21852 2791 716 0,'-4'-9'116'0,"-1"1"-49"16,2-2 35-16,1 3-57 15,0 5-32-15,2-1-5 16,0 3-3-16,2 0 1 0,-4 0-3 16,1 3 2-1,-3 4 2-15,-3 0 8 0,-4 5-4 16,-1 3-3-16,-4 4-1 15,5 2-1-15,-5 0-5 16,3 2 1-16,-1-1-2 16,4 0 2-16,-2-1-1 15,0-3 2-15,4-3-6 16,2-1 1-16,2-6 0 16,2-3 1-16,2-1-4 15,3-1 5-15,0-2 4 16,8-1 1-16,5 0-5 15,5-1-5-15,6 1-14 16,7-3-8-16,-2 0-15 0,2 2-38 16,-7 0-91-16,-2 1-40 15,-4-1-18-15</inkml:trace>
  <inkml:trace contextRef="#ctx0" brushRef="#br1" timeOffset="159558.69">21919 2905 805 0,'-7'-8'102'0,"1"-1"-18"16,1 2-17-16,4 0-30 16,-3 4-35-16,4 3-2 0,0 3-2 15,0 3 2-15,-1 3 0 16,0 7 1-16,-2 4 0 15,-3 3 1-15,0 6-2 16,0 3-15-16,-1 1-62 16,0 4-80-16,-3 5-118 15</inkml:trace>
  <inkml:trace contextRef="#ctx0" brushRef="#br1" timeOffset="160475.37">19835 4010 621 0,'-1'2'144'0,"-1"-1"-61"15,1-2 2-15,1-1-15 16,0 2-50-16,3-1-16 15,0 0-3-15,3-3 3 16,4 0-1-16,7 0-1 16,1-1-2-16,2 1 0 0,0-2-23 15,-4 4-53-15,1 1-5 16,-7 2-69-16,0 4 26 16,-5 0-129-16</inkml:trace>
  <inkml:trace contextRef="#ctx0" brushRef="#br1" timeOffset="160682.5">19789 4163 761 0,'-4'5'110'0,"-1"-5"-63"15,7-5-37-15,3 2-8 0,9-1-1 16,2-3 0-16,8-1 0 15,6 1-2-15,3-7-6 16,6 1-39-16,2 1-67 16,3 1-4-16,-1 1-163 15</inkml:trace>
  <inkml:trace contextRef="#ctx0" brushRef="#br1" timeOffset="161378.16">20569 3718 681 0,'-6'-16'50'0,"-4"2"-2"15,-3 2 28-15,2-1-29 16,-2 5-22-16,-1 5-16 16,-2 6-5-16,-1-1 10 15,-2 5 9-15,-2 1-2 16,2 2-3-16,1 1-5 16,0 4-8-16,1-1 0 0,2 5 0 15,-1-1-2-15,5 3 1 16,1 1-4-16,3 3 1 15,1 0-1-15,4 1-1 16,2-2 0-16,3-1 2 16,3-2-1-16,0 0 0 15,3-4-1-15,2 2 1 16,-4-2 1-16,1 0-1 16,0-3 1-16,-6 0-1 15,-2-3 1-15,0 1 0 16,-6-2-1-16,-3-2 0 15,2-2-2-15,-4-1 0 16,4-4 2-16,-1 1 1 16,4-2 0-16,1 0 1 0,3-2-2 15,0 1-5-15,1 1 4 16,2-4-3-16,2 3 2 16,-1 1-1-16,3 1 1 15,3 3 1-15,-1 2 0 16,-1 5 1-16,0 1 0 15,1 9 1-15,-1 1 0 16,-6 6 3-16,3 2-1 16,-4 0 0-16,-1-1-2 15,0 0-1-15,0-4 0 16,2-1 0-16,-1-1-9 16,1-5-29-16,2-2-52 15,1-6-2-15,2-2 2 0,7-4-53 16,5-6-333-16</inkml:trace>
  <inkml:trace contextRef="#ctx0" brushRef="#br1" timeOffset="162236.71">20880 3984 592 0,'3'-12'30'16,"-3"1"50"-16,0-2 15 16,-3 0-6-16,0 3-34 15,-2 2-19-15,-1 0-19 16,0 5-7-16,-6 2-4 16,0 2 11-16,-6 5-5 15,2 3-3-15,-2 4-2 16,3 3-2-16,2 1 1 15,4 4-3-15,3-1-3 0,3 0 1 16,4 0-1 0,2 0 1-16,3-3 0 15,2 0-1-15,-1-2 0 16,2-3 0-16,-1-1 2 0,-4 0-2 16,2-2 0-16,-3 1-1 15,0-3 0-15,-6 1-1 16,0-1-2-16,-1 1-2 15,-4-1-6-15,0-1 5 16,1-2-7-16,1 0 12 16,3-4 0-16,2 0 2 15,1 0 0-15,0 0-2 16,3-4 1-16,0 0-2 16,4-2-3-16,2-1 5 15,2 2-5-15,2-1 4 0,0 4 1 16,2 0-5-16,-1 2-3 15,-2 4-23-15,1 3 16 16,-5 4 5-16,-5 6 4 16,-2 2 7-16,-2 4-1 15,-2 0-6-15,-2 4 0 16,2-1-50-16,-1 0-24 16,4-3-27-16,2-5 49 15,1-2-107-15</inkml:trace>
  <inkml:trace contextRef="#ctx0" brushRef="#br1" timeOffset="163074.87">21196 4137 705 0,'0'-17'51'15,"-5"3"10"-15,-4 1 0 16,3 2-5-16,2 4-33 15,-1 3-8-15,-1 3-11 16,-2-1 0-16,0 4 4 16,-4-1 6-16,-4 6 4 15,2-1-2-15,-4 3-5 16,5 1-7-16,-2 1-1 16,3 1-2-16,-1 2-1 0,8-3 0 15,0 1-1 1,4-4-2-16,1-1-5 0,1-5 3 15,1 1 5-15,1-4 4 16,5-1 0-16,3-3-4 16,3-2 0-16,2-4 0 15,4 0 0-15,-3-1 0 16,0 1 1-16,-2 1 0 16,-4 3 3-16,-1 1 1 15,-4 5-4-15,0 2 1 16,-2 5 1-16,1 5 2 15,-1 2 3-15,1 6-3 0,-4 0 1 16,1 4-4 0,-1-1 1-16,1 0 0 15,-2 1-3-15,1 1 1 0,-1-5-1 16,0 1 0-16,0-2-2 16,0-2-7-16,2-4-12 15,-2-2 2-15,0-4 9 16,3-5 6-16,2-6-18 15,6-3 6-15,2-3 4 16,4-4 5-16,-2-2 7 16,-1 2 4-16,-3 3 8 15,-2 2 5-15,-3 3 4 16,-1 5-10-16,-1-1-7 16,-3 3-4-16,-1 1 0 15,0 3 13-15,0 1-3 0,2 5-1 16,-1 4 2-16,1 1-2 15,2-1-4-15,1 4 2 16,0 0 1-16,3-2-8 16,-2-1 2-16,2-3-1 15,-1-4 2-15,0-3 3 16,0-5-1-16,2 0 1 16,0-5-3-16,2-2-1 15,1-6-1-15,0 1-1 16,-3-4-6-16,-4 1-10 15,-4-2-3-15,-1 3-7 16,-6 1-9-16,-1 4-24 0,-7 5-14 16,1 4-4-16,-5 4-65 15,1 2 29-15,-3 3-126 16</inkml:trace>
  <inkml:trace contextRef="#ctx0" brushRef="#br1" timeOffset="163345.97">21643 4377 862 0,'-1'-6'38'15,"-2"2"38"-15,1-2-14 16,2 0-41-16,0 4-21 15,0 2-6-15,3 2 5 16,-3 3 1-16,2 3-4 16,-2 5-5-16,0 4-19 15,-2 2-47-15,-1 1-13 16,1 4-59-16,0-4 17 16,-1 2-202-16</inkml:trace>
  <inkml:trace contextRef="#ctx0" brushRef="#br1" timeOffset="163869.81">21785 4064 878 0,'-5'-14'2'16,"1"-1"32"-16,1 1 41 16,1 2-33-16,2 2-24 15,2 4-13-15,1 2-3 16,-2 2 4-16,1-1-3 0,-1 3 1 16,2 0-2-1,-1 0 1-15,4 4-3 0,1-1 0 16,-2 4 0-16,1 1 2 15,-2 4-2-15,1 4 0 16,-5 1 0-16,-3 2 0 16,0-1 0-16,-3 3 0 15,1-1 2-15,2-3-5 16,-1 0 3-16,2 0-1 16,4-4 1-16,-1 1 0 15,4 0 0-15,-2-3 0 16,0-1 1-16,3 0-1 15,0-2 1-15,1 2 0 16,3 0-1-16,3 1 1 0,1 0 0 16,0 3-1-16,-1-2 0 15,-2 1 0-15,-5-1 0 16,-3 1-3-16,-6-1-6 16,-8 1-25-16,-5 1-74 15,-5 1-109-15,-5-3-167 16</inkml:trace>
  <inkml:trace contextRef="#ctx0" brushRef="#br1" timeOffset="164544.68">22465 3892 801 0,'-3'-14'19'0,"-1"2"37"15,1 1 19-15,-2-1-4 16,1 7-48-16,-4 4-22 16,-2 3-1-16,-4 5 2 15,-3 3 0-15,-5 6 5 16,0 4-1-16,-2 2 2 15,4 5-1-15,3-1-4 0,4 2 3 16,4-3-2-16,6 0-3 16,1-3 0-16,4-1-1 15,4-3 1 1,0-1-1-16,3-2 0 0,2-2 1 16,0-4-1-16,2 1 0 15,-2-5-1-15,-1 0-5 16,-2-2-5-16,-2 2 3 15,-3-2-18-15,-2-1 1 16,-1 1 7-16,-1 1 6 16,-2 3 8-16,-2-2 3 15,-1 1-1-15,-1 2 1 16,1-1 0-16,1 1-15 16,4-2 10-16,2 0 6 15,2-2 2-15,5 1 1 0,0-1-2 16,2 1 0-16,-1-1 0 15,4 1-1 1,-1 0 0-16,3 2 1 0,-4 0 0 16,2 3 1-16,-3 2 8 15,-1 2 4-15,-4 3 5 16,-4 1-10-16,-2 3-6 16,-2 0-1-16,-3 3 1 15,-4-1-3-15,-1-1-8 16,2 1-17-16,0-3-32 15,0-3-3-15,6-3-64 16,5-7 79-16,8-4-101 0,6-6-34 16</inkml:trace>
  <inkml:trace contextRef="#ctx0" brushRef="#br1" timeOffset="165137">22848 4084 662 0,'0'-20'64'16,"-1"1"11"-16,-2 5-10 15,-2 3-18-15,-2 5-18 16,-2 4-21-16,-3 3 1 16,-6 3 11-16,-3 4-4 15,-3-1-1-15,-1 3-8 16,4-1-2-16,2 2-2 0,2-2-1 15,5 4-4-15,2 1 0 16,4-2 1-16,5 2 1 16,4-1 2-16,4-4-1 15,2-2 0-15,0 0-1 16,4-4-1-16,1-3 1 16,2-3 1-16,-1 0-1 15,3-4-3-15,-2-2 3 16,2 0 0-16,-4-3 1 15,2 4 0-15,-7-1-1 0,-1 5 0 16,-5 3 0-16,-2 2 0 16,1 3 0-16,0 5 2 15,0 3 0-15,-2 4 0 16,0 1-1-16,-2 1-2 16,2 2 2-16,0 0-1 15,0-2 0-15,2 1 3 16,-1-1-5-16,2-3 3 15,-1-1-1-15,-1 0 0 16,2-4 1-16,-1-1-1 16,-1-2 0-16,1-4 0 15,0 1 1-15,0-3 0 16,-2-1 3-16,3-2-1 0,-1-1-3 16,2 2 0-1,1-4-5-15,-2 1-36 0,1 0-80 16,1-1-81-16,-1 1-135 15</inkml:trace>
  <inkml:trace contextRef="#ctx0" brushRef="#br1" timeOffset="165535.07">23059 4316 813 0,'-5'-3'53'16,"1"-1"16"-16,2 0 29 16,2-2-61-16,0 6-23 15,-1 2-7-15,1-2-1 16,0 0 1-16,0 1 1 15,0 0-2-15,0-1-4 16,0 3 4-16,1 0 10 16,-1 4-4-16,0 2-8 15,2 4-1-15,-1 1 1 16,2 1-4-16,2 4 1 16,-1 0-1-16,1 1-2 0,0 1-4 15,0-1-11 1,-2 0-8-16,1 0 1 0,-2-2-15 15,-2-1-59-15,0-2-44 16,0-1-79-16</inkml:trace>
  <inkml:trace contextRef="#ctx0" brushRef="#br1" timeOffset="166141.81">23217 3906 937 0,'-14'-4'29'0,"3"-3"41"16,2-2-15-16,4-2-2 16,2 8-36-16,3 1-17 15,1 2-3-15,2 2 3 16,2-2 3-16,5 1-1 0,2 1 2 16,3-2-3-1,5 3-1-15,-1 1 0 0,-4 1 1 16,0 3-1-16,-5 3 0 15,-4 1-1-15,-3 4 0 16,-1 3 1-16,-5 0 1 16,-2 2-1-16,1 2 0 15,-2-4 0-15,1 1-1 16,0-4 1-16,3 1-1 16,4-5 0-16,2 0 1 15,0-3-1-15,4 2 1 16,1-2 0-16,1 1 0 15,1 2 1-15,-1 2-1 16,2 1 1-16,-2 3-1 0,0 2 2 16,1 3-2-16,-1-1 6 15,-1 2-3-15,0-1-2 16,-2-3-1-16,-3 1 1 16,-4-5-1-16,-3 0 0 15,-3-2-3-15,-6-1-8 16,-3 1-30-16,-7 0-38 15,-6 0-271-15</inkml:trace>
  <inkml:trace contextRef="#ctx0" brushRef="#br1" timeOffset="167530.84">21390 4802 669 0,'14'-17'42'0,"-5"0"76"16,-4 0-54-16,-4 3 18 16,-2 4-42-16,-4 1-19 15,-2 4-16-15,-5 4 1 16,-5 4 2-16,-3 3 4 15,-6 5 1-15,3 6-2 16,-1 0-1-16,3 5-6 0,3-1 2 16,6-2-5-16,3 1 1 15,6-1-2-15,3-4 0 16,3-2 1-16,3-2 1 16,4-1-1-16,4-3 4 15,2 0-4-15,4 0-1 16,-2 1 0-16,1 0 0 15,-3 1-3-15,-2 3 3 16,-5 2-3-16,-5 1 2 16,-4 2-2-16,-4 2-1 15,-8 1-4-15,0 0 2 16,-6 0-1-16,0-3-3 16,5-4 6-16,3-4 0 0,3-4 2 15,6-2 1-15,1-4 0 16,3-3 1-16,3-1 0 15,1 0 0-15,1-1 3 16,-1 2-2-16,1 1 1 16,-3 3-1-16,0 1-1 15,-1 4 1-15,1 3-1 16,0 3 1-16,-1 4-1 16,-2 2 0-16,2 4 0 15,-1-1-5-15,0 4-14 16,4-4-39-16,1 0-61 15,5-3 31-15,4-3-92 16,6-5-137-16</inkml:trace>
  <inkml:trace contextRef="#ctx0" brushRef="#br1" timeOffset="168338.28">21782 5010 822 0,'1'-26'33'15,"-4"3"56"-15,-3 4-20 16,0 5-28-16,-2 3-13 16,-1 7-24-16,2-1-3 15,-3 3 3-15,-2 4 2 16,-4 1 3-16,1 2 2 16,-4 4 3-16,2 0-3 15,-1 4-1-15,3 2-9 0,4 1 2 16,1 1-3-16,4 0-2 15,3 0-2-15,6-4-5 16,0-2 6-16,5-4 0 16,1-3-4-16,3-4 1 15,1-4-1-15,4-3 1 16,2-4 1-16,-3-3 1 16,2-2 3-16,-1-1 1 15,-3 1 0-15,-1 4 0 16,-2 1 0-16,0 4 0 15,-5 3 0-15,1 4 0 0,-1 4 2 16,2 4-1 0,-1 4 0-16,1 3 0 0,-2 4-1 15,1 1 1-15,-3 3-1 16,-1-1 0-16,-1 2 0 16,-2-4-5-16,0-1-3 15,0-2-16-15,0-3-15 16,3-3-16-16,3 0 28 15,3-7 11-15,1-1-6 16,1-4 19-16,2-2 3 16,-1-2 4-16,-1-2 21 15,0 0 30-15,-3 4-16 16,-2 0-17-16,-1-1 1 0,-1 3-6 16,-3 1-7-16,-1 0-4 15,2 3-1-15,-1 0 20 16,2 4-13-16,2 2-4 15,0 2 6-15,3 2-11 16,1 0 0-16,-1 0 1 16,-1 1 0-16,1-3 7 15,3 1-9-15,-3-4 0 16,0-3-1-16,-1-3 3 16,0-2 1-16,1-2-1 15,-1-3-3-15,4-3-2 16,-4-1-3-16,-1-2-7 15,-1-2-6-15,-7 0-8 16,-1 0-15-16,-4 2 6 0,-6 2-5 16,-3 6-24-16,-4 3-8 15,-4 4 10-15,1 7-66 16,1 0 4-16,4 2-152 16</inkml:trace>
  <inkml:trace contextRef="#ctx0" brushRef="#br1" timeOffset="169180.84">22589 4939 778 0,'-4'-14'23'0,"-1"2"36"0,-1-1-9 16,0-1 16-16,1 6-36 15,-1 1-25-15,-1 3-4 16,-2 0 2-16,-3 4 6 16,-4 1 7-16,-3 5 0 15,-3 1 3-15,-3 5 0 16,3 3-13-16,0 6 1 15,3-1-5-15,6 5-2 16,6-4-1-16,4-2 1 16,6-1-1-16,0-6 1 15,10-3-2-15,-1-4-3 16,6-6-7-16,0-3-2 16,2-5 0-16,1-2 1 15,-2-5 10-15,0-1 3 0,-4-1-1 16,0 2 1-16,-4 3 2 15,-3 1 2-15,-2 7-4 16,-2 3 1-16,-2 4-1 16,-1 3 7-16,1 8 2 15,1 6-1-15,-2 3-3 16,2 4 0-16,2 0-2 16,1 1-1-16,0-2 1 15,1 1-1-15,1-6-1 16,1 1 0-16,0-4 0 15,-3 0-1-15,-2-5 0 16,1 0 1-16,-4-4-1 0,2-3 0 16,-2-1 0-1,0-3 2-15,-1 1-1 0,0-2 5 16,0-2 6-16,2-1-10 16,3-4-1-16,1-1-1 15,1-5-7-15,5-3-4 16,0-2-7-16,0-3-14 15,5-2-41-15,0-2-34 16,-2 6 16-16,1 1-45 16,-3 7-78-16,-1 6 134 15</inkml:trace>
  <inkml:trace contextRef="#ctx0" brushRef="#br1" timeOffset="169983.23">22865 5170 855 0,'-2'-2'69'0,"-1"0"28"16,-1-2-41-16,2-1-20 16,1 3-29-16,1 2-7 15,1 0-2-15,-1 0 2 16,0 2 1-16,2-2 3 16,-2 0-3-16,0 0 5 15,0 0 4-15,0 0-2 16,0 0-2-16,2-2-4 15,0 2 0-15,-2 0-2 16,2 0 1-16,-1 0-1 16,-1 0 1-16,0 0-1 15,2-1 1-15,-2 1 0 16,0 0 0-16,0 0-1 16,0 0 1-16,0 0-1 15,0 0 0-15,0 0 0 0,0 0 0 16,0 0 0-16,0 0 1 15,1 0 0-15,-2 0 1 16,1 0-1-16,0 0 1 16,0 0 0-16,0 0 1 15,1 1-1-15,-1-1 0 16,0 0 0-16,0 0-1 16,0 0 0-16,0 0 0 15,0 0-1-15,0 0 0 16,0 0 0-16,0 0 0 0,0 0 0 15,0 0 0 1,2 0 1-16,-2 0-2 0,0 0 2 16,0 0-1-1,-2 0 1-15,2 0 1 0,0 2-2 16,0-2-2-16,2 0 2 16,-1 1 1-16,2 3 6 15,0 0-4-15,2 3 6 16,1 4 0-16,1 1-4 15,-1 5-1-15,0 2-1 16,-1-1-3-16,-2 3 0 16,0-4 0-16,0-2 0 15,-3-2-6-15,0-2-12 16,4-3-15-16,-3-1-12 16,-1-3-44-16,2 0-89 0,1-2-79 15</inkml:trace>
  <inkml:trace contextRef="#ctx0" brushRef="#br1" timeOffset="170664.57">23040 4899 838 0,'-7'-7'38'0,"-2"-1"68"16,5-5-33-16,1-1-26 15,1 2-16-15,1 5-13 16,2-1-8-16,1 2 13 16,1 1-20-16,1-1-1 15,2-1 2-15,3 0 0 16,5-1-3-16,2-1-1 0,4 4 0 16,2-1-5-16,-3 1 5 15,2 7-1-15,-2 1-2 16,-3 4 0-16,-5 4 1 15,6 45 1-15,-20-43 1 16,1 1 0-16,-1 0 0 16,-2 0 1-16,0 14 1 15,-2 0-2-15,1-3 2 16,2 0-2-16,3-3 1 16,2-5-1-16,1-3 0 15,0-3 0-15,1-3 0 16,0-1 0-16,0 0 0 15,2-4 2-15,-2 1-3 16,2 4 2-16,1-3-1 0,1 4 1 16,5 1-1-1,-1 0 1-15,1 2-1 0,1 2 0 16,-1-2 0-16,-2 3 0 16,-1-1 0-16,-5 2 0 15,0-2 0-15,-4 0-13 16,-6 0-10-16,-5-1-25 15,-7 1-2-15,-1-2-106 16,-2 1-89-16,-1-4-228 16</inkml:trace>
  <inkml:trace contextRef="#ctx0" brushRef="#br1" timeOffset="172486.4">23673 4761 628 0,'-3'-3'111'16,"3"-3"-5"-16,-1-3-17 16,1 3-5-16,1-1-46 15,1-1-7-15,-1 3 5 16,1 1-1-16,-2 1 0 15,0 1-12-15,0 2-3 16,0 0-6-16,0 0 6 0,0 0-5 16,-2 0 3-16,2 0-6 15,0 0-1-15,2 0-4 16,-2 0-3-16,1-1-4 16,1 2-1-16,2-2 1 15,4-1 0-15,2 2 1 16,3-3 1-16,2 1-2 15,2 2 0-15,-7 3-3 16,1-1-1-16,-1 3 0 16,-4 0-1-16,-1 0-3 15,-1 5 3-15,1 1 1 16,-4 3-1-16,-1 5 2 16,-1 0 1-16,-4 2 2 15,-1 1 0-15,-2-1-1 16,0-1 1-16,0-2-3 0,4 0 0 15,-1-6-1-15,2 2 0 16,2-3-1-16,1-2 0 16,0-1 4-16,0 0 0 15,0 0-3-15,1-2 4 16,-1 3-2-16,3 2-1 16,-3 0 2-16,3 3 1 15,-1 0-1-15,1 1 1 16,-2 1 1-16,1 3-1 15,2 1 2-15,-2 0-2 0,0 4 0 16,-4-2 1 0,0-1-2-16,-5 1 1 0,-4-2-2 15,-7-1 2-15,-7-1-14 16,-9 1-21-16,-5-2-28 16,-1-3-39-16,-1-2-130 15,6 0-205-15</inkml:trace>
  <inkml:trace contextRef="#ctx0" brushRef="#br1" timeOffset="174384.37">22719 3615 396 0,'0'-1'181'16,"3"-1"-111"-16,-3 2-5 15,0-3 17-15,0 3-45 16,1 0-25-16,-1 0 4 0,-1 3 10 16,1-3-11-1,0 0-2-15,0 0-10 0,0 2 3 16,1-1-6-1,-1 0-2-15,0 1-7 0,0 1 4 16,0 1 5-16,2 5 11 16,-1 2-2-16,1 4-5 15,1-1-3-15,0 2 0 16,1-4 2-16,-1 2-2 16,3-5 2-16,-2 0 0 15,-1-2-3-15,2-3 4 16,-2-2 7-16,0 0 14 0,2-4 10 15,0 0-4 1,4-4-22-16,2-3 0 0,2-1 2 16,1-3-7-1,2-3 3-15,-3-1-6 0,4 0 2 16,-2 1-1-16,2-4-2 16,0 8-4-16,-2-1-10 15,-3 5-46-15,0 5-34 16,-2 6-67-16,-2 4-34 15</inkml:trace>
  <inkml:trace contextRef="#ctx0" brushRef="#br1" timeOffset="175396.87">22287 5593 666 0,'1'-4'84'0,"1"0"7"15,0 0-31-15,-1-3-34 16,2 7-23-16,0 0-1 16,4 0-1-16,-1 4 0 15,-1-1 8-15,1 1 12 16,0 2 5-16,-1-1 0 16,-2 2-4-16,1 0-2 0,2 3 1 15,-5-1-8-15,3 3-4 16,-3 1-3-16,2-1 0 15,-1 2 0-15,-2 1-4 16,3-3 0-16,0-3 1 16,-2-1-3-16,1-5 9 15,1-1 9-15,5-4-4 16,4-4-8-16,8-6-2 16,5-4-3-16,5-3-1 15,3-4-13-15,1 1-13 16,0-3-14-16,2 6-45 15,-4 2-188-15,-7 6-214 16</inkml:trace>
  <inkml:trace contextRef="#ctx0" brushRef="#br1" timeOffset="214438.7">22189 4258 199 0,'8'-3'0'0</inkml:trace>
  <inkml:trace contextRef="#ctx0" brushRef="#br1" timeOffset="-211494.55">20444 6107 151 0,'6'3'8'16,"0"0"-6"-16,1 0-1 15,-1 1-1-15,0 0-3 16,-1-1-51-16</inkml:trace>
  <inkml:trace contextRef="#ctx0" brushRef="#br1" timeOffset="-208413.86">21239 5639 314 0,'-2'-2'49'0,"1"1"-16"15,1-3 30-15,0 6 2 16,1-4-30-16,-1 2-21 16,2 0-3-16,-2 0 4 15,0 0-1-15,0 2 1 16,1 0-2-16,1-1 17 16,3 2-5-16,2-3-3 15,2 3-3-15,3-2 0 0,7 1-3 16,3-2-4-16,5 0-7 15,6 0 5-15,3 3-2 16,4-3-2-16,3 0 13 16,1 0-10-16,-1 0 3 15,2 0 0-15,-2 0-5 16,2 0 1-16,0 0-3 16,4 4 0-16,3-1 4 15,0 0-2-15,3-2 1 16,0 0 3-16,2 1-5 15,0-4-1-15,-1 2 1 16,-2-1 3-16,3 1-5 16,-3-1-2-16,-4 2 1 15,0 0 0-15,-3-1-3 16,-2 2 4-16,1-2-3 0,-1 0-1 16,3 0-1-16,4 3 1 15,-4-3 0-15,1 0 0 16,-1 4 2-16,-2-1-1 15,-3-1 1-15,2 1-2 16,-2 2 1-16,0 0 0 16,-1 0-1-16,-1-1 4 15,-1 3 0-15,-2-4-3 16,-2 0 3-16,0 0-3 16,1-1 2-16,-4-2-1 15,-2 0 1-15,-1 0-1 16,-3-2 5-16,-7 1 1 0,-1-2 0 15,23-9-3-15,-35 11 7 16,0 0-8-16,0 1 1 16,-1-3 1-16,8 2-6 15,-5-2 7-15,0 2-5 16,-1-1 1-16,-2 0 2 16,-2 1-3-16,-1 1-1 15,-1-2 6-15,-2 2-6 16,0-1 2-16,0 1 2 15,-2 0 1-15,2-1-1 16,0 1-3-16,-1 0-2 16,-1 0 0-16,0 0-11 15,1 0-31-15,-4-1-76 16,-2-2-116-16,-6-1-24 16</inkml:trace>
  <inkml:trace contextRef="#ctx0" brushRef="#br1" timeOffset="-207108.25">22362 4514 318 0,'-4'-5'51'0,"2"3"-13"15,1-1 0-15,1 2 0 16,0-1-21-16,0 4-17 16,1-2 0-16,-2 1 5 15,1 2 1-15,0-1 9 16,0 1-1-16,-2 2-11 15,1-2 0-15,-1 1 3 16,0-2-4-16,1 3-1 16,1-1 2-16,0-1 4 15,0 0 0-15,0-1-1 16,0 1 2-16,0-1 4 16,1 0-3-16,1 3 5 0,0-3 1 15,-1 1 3-15,2-1 13 16,3 1 1-16,-1-1 0 15,6-2 0-15,1 0-10 16,3 3-4-16,2-3-4 16,2 2 4-16,1-1-2 15,2-1 0-15,2 1-6 16,-2-1 0-16,5-1 5 16,0 1-1-16,3 0-3 15,0 0 1-15,0 0-3 0,-1-1-1 16,1 1-4-1,1-2 3-15,-1 2-3 0,0-3-2 16,-2 3 0-16,-2-2 0 16,1 0 2-16,-2 2-2 15,0 0 0-15,-1 0 1 16,0-1 3-16,1 1-3 16,2-2 1-16,0 1 1 15,0 1-2-15,0 0 3 16,-3 0-2-16,1 1-3 15,-1-1 0-15,-2 2 0 16,1-2 0-16,-1 1 3 16,0-1-4-16,1 0 2 15,-4 0 2-15,0-1-2 16,-1-1 2-16,-3 1-2 0,0-2-1 16,-1 2 2-16,-2-1-2 15,1-1 0-15,-4 3 1 16,0 0 0-16,0-2 2 15,-2 0-3-15,-1-1 3 16,-1 1-3-16,2 0 0 16,-4-1 0-16,-1 3-1 15,1-1 0-15,-2 0 1 16,-2 1 0-16,1-1-1 16,-3-1 0-16,3 2 0 15,-1 0-5-15,1 0-40 16,-4 2-36-16,-6 3-63 0,-10 2-188 15</inkml:trace>
  <inkml:trace contextRef="#ctx0" brushRef="#br1" timeOffset="-198050.1">21774 5288 354 0,'-4'0'1'0,"-2"-2"-1"15,2-1 0-15,1 1-6 16,1 2-10-16,1 2 7 16,1 1 6-16,0-1-42 15,1 3 14-15,2-1-64 16</inkml:trace>
  <inkml:trace contextRef="#ctx0" brushRef="#br1" timeOffset="-197671.54">23035 5496 418 0,'9'0'3'0,"-5"0"14"15,-2-1 0-15,-2 0 2 16,0-1 10-16,0 2-11 0,0 0-17 15,0 0-1-15,-2-1 0 16,2 1-3-16,-1 1-4 16,-2-1-2-16,-3 2-37 15,-2 2-10-15,-2-1-86 16</inkml:trace>
  <inkml:trace contextRef="#ctx0" brushRef="#br1" timeOffset="-196840.48">23007 5403 312 0,'3'1'39'0,"-3"-1"-25"16,-2-1-9-16,1 0 13 16,-1 1-3-16,2 0-15 15,-1 0-3-15,1 1-4 16,1-1 7-16,-1 0-2 15,-1 1-10-15,-1-1-3 16,-2 2-20-16</inkml:trace>
  <inkml:trace contextRef="#ctx0" brushRef="#br1" timeOffset="-196278.07">21994 5429 216 0,'-2'-1'15'16,"2"1"-13"-16,-1 0-2 15,-1 1 0-15,2 1 0 16,-1 1-3-16,1-1-20 16,-2 1-20-16</inkml:trace>
  <inkml:trace contextRef="#ctx0" brushRef="#br1" timeOffset="-195571.5">23084 5438 282 0,'-3'0'4'0,"1"-2"-2"16,1 2 1-16,1 0-3 15,-2 0-1-15,2 0-1 16,0 0 2-16,0 0 0 16,0 2 0-16,0-2 0 15,0 0 1-15,0 1 2 16,0-1 6-16,-1 0 5 15,1 0 5-15,0 0-7 16,0-1-8-16,0 1-2 16,0 0-2-16,0 0 0 0,0 0-3 15,0 0 3-15,0 0 0 16,-5 1 0-16,4 1 0 16,-2-2 0-16,0 0 0 15,0 0 0-15,0 1 1 16,2-2-1-16,1 1-1 15,-2 0 1-15,2 0-1 16,0-2-20-16,2 4-19 16,-2-1-126-16</inkml:trace>
  <inkml:trace contextRef="#ctx0" brushRef="#br1" timeOffset="-167730.22">913 8970 140 0,'1'-1'228'0,"1"1"-147"16,-2-2-25-16,0 2-19 15,0-1 1-15,0-1-1 16,0 2-18-16,0-3-2 16,0-1-5-16,0 1 18 15,3 1 10-15,-3 0-5 16,0-1-3-16,0 3-18 15,0-3-1-15,0 3 9 0,0 0-5 16,0-2 1-16,0 0-1 16,3 2 2-16,-3-3-9 15,0 2 14-15,0-2-4 16,0 2-1-16,0-1 3 16,0 0-6-16,0 1-1 15,0 1 2-15,-3-2 6 16,3 2-6-16,0-2 1 15,0 2-5-15,0 0-4 16,-3 0-2-16,3 0-6 16,-2 0 2-16,-2 0-2 15,0 0-1-15,-4 4 1 0,1-1-1 16,-5 2 1-16,3 2-1 16,-2 4 3-16,0 3 0 15,0 2-3-15,2 1 2 16,-1 0-2-16,4-2 2 15,0 1-2-15,3-2 1 16,0-3 0-16,1 1 0 16,2-3 0-16,2-1-1 15,-1 0 1-15,2-1-1 16,0 0 4-16,0-3-3 16,2 0-1-16,2 1 1 15,-1-2 2-15,0 0 0 0,5-1-1 16,0-2 2-16,0-1 1 15,1-3-2-15,3 1-2 16,0-3-1-16,26-16 3 16,-35 15 0-16,-1 2-1 15,4 0-1-15,-5-2-1 16,10-2 2-16,-4 1 0 16,-1-2-2-16,-3 1 2 15,0 2-2-15,2-1 1 16,-4-1-2-16,2 3 0 15,-3-1 1-15,0 1-1 16,-2 0 1-16,-1-1-2 16,0 1 1-16,0 0 1 15,-1 1-1-15,-2-2 0 16,0 2 1-16,-3-3 0 0,2 2 0 16,-4 0-1-16,2 1 1 15,-2 1 0-15,-3-1 1 16,-1 0-1-16,-3 0-3 15,4 2 3-15,-1-3 1 16,-2 1 0-16,0 0-1 16,-2 1 0-16,2-2 0 15,-2 1 3-15,5-1-3 16,0 0 0-16,2 1 2 16,1-3 1-16,-1 0-3 15,-1-2 5-15,4-2-4 16,-2-1-1-16,2-4 3 15,-1 1 1-15,4-1-4 16,-3 0 6-16,6 2-6 0,-3 1 0 16,3-1 0-16,3 3 0 15,0-1-1-15,0 2-3 16,3-1 3-16,6 0 1 16,-3 1-1-16,4 1-4 15,-1 4-13-15,2 1-31 16,0 5-33-16,0 8-103 15,-1 6-121-15</inkml:trace>
  <inkml:trace contextRef="#ctx0" brushRef="#br1" timeOffset="-166986.39">1195 8520 632 0,'3'-9'176'0,"-3"-3"-10"16,0 2-96-16,-3-1-18 16,0 5-13-16,0 4-27 15,3 0-12-15,0 4 0 16,-2 5-1-16,2 3 2 16,-3 6 0-16,-1 7-1 15,-2 5-2-15,-1 7-25 16,-8 5-67-16,3 4-242 15</inkml:trace>
  <inkml:trace contextRef="#ctx0" brushRef="#br1" timeOffset="-166424.08">1568 8831 498 0,'-6'-9'171'16,"-2"1"-65"-16,-2 1-23 16,2-1 14-16,3 1-69 15,0 4-17-15,-1 2-8 16,0 5-2-16,-4 3 4 0,-2 9 2 16,-6 5 9-16,-4 9-4 15,-1 4 6-15,-1 6-9 16,-1 3-5-16,4 0-3 15,3 3-1-15,5-3 0 16,5-1-7-16,8 0-18 16,11-6-51-16,8-5-40 15,11-11-81-15,9-10-155 16</inkml:trace>
  <inkml:trace contextRef="#ctx0" brushRef="#br1" timeOffset="-165328.07">2006 8906 687 0,'2'-8'133'0,"-2"1"-48"0,-2 0-6 16,-2 0-36-16,3 5-22 15,-2 1-11-15,3 1-3 16,0 0-4-16,-2 0-2 15,-4 1 1-15,-3 2-2 16,-9 3 0-16,-4 3 1 16,-4 1-1-16,-4 0 0 15,-1 0 2-15,1 0 0 16,2-3-2-16,6 0-1 16,4-5 1-16,4-1 0 0,7-1 0 15,-1 2 1 1,6-2-1-16,2 0 0 0,0-2-1 15,1 2-5-15,-1 0 1 16,1 2 1-16,1 0 4 16,2 3 4-16,-1 3 1 15,3 3-2-15,-1 4 2 16,1-1 2-16,0 3-2 16,1 1-2-16,-2 0 2 15,-1 4 0-15,-2-2 1 16,-2 4-2-16,0-2 3 15,0 2-3-15,-2-2-2 16,2 2 0-16,0-1 0 16,0-1-2-16,0-6 0 15,2-2 1-15,-2-5-1 0,3-1 0 16,0-5 0 0,0 0 0-16,4-2 1 0,-2 1 3 15,11-5-4-15,2 1 0 16,6-5-11-16,0 0-24 15,3 0-12-15,1-1-70 16,0-2-53-16,-4-1-47 16</inkml:trace>
  <inkml:trace contextRef="#ctx0" brushRef="#br1" timeOffset="-164309.15">2318 9011 711 0,'0'-13'79'0,"-3"1"-8"15,-3-1-13-15,2 1 9 16,1 3-41-16,0 1-10 15,0 3-6-15,0 1-5 16,-5 1 1-16,-2 2-1 16,-6 1-1-16,-2 4 5 15,-5 3 3-15,-2 5 3 16,-2 6-2-16,3 2-7 0,2 2-4 16,7 0-1-16,2 1 0 15,2-2 0-15,8-4-1 16,0-1-4-16,6-5-4 15,0-3 7-15,2-2-4 16,1-1 4-16,1-5 1 16,2 0-2-16,0-5 2 15,6-2-5-15,-2-3-2 16,1-1-1-16,-1-2 4 16,-1 1 3-16,0-1 1 0,-3 1 0 15,-3 3 0 1,1 0 0-16,-2 3 1 0,-2 2 1 15,0 1-2-15,-3 2-3 16,3 1 0-16,-2 1 3 16,2 4 0-16,0 0 1 15,2 5 0-15,0 1 3 16,-2 4-1-16,-1 2 1 16,1 2 0-16,-3 5-2 15,0 1-2-15,2 5 3 16,-2 1-3-16,0 0 1 15,4-2-1-15,-1-3-1 16,-3-6-3-16,6-4-6 16,1-6 1-16,-1-5 1 15,2-3-3-15,1-6-7 0,6-6-2 16,-3-5-1-16,5-3 10 16,-1-2 8-16,-3 0 3 15,-1-1 2-15,-3 4 0 16,-2 2 9-16,-1 3 15 15,-1 5-14-15,-4 4 10 16,1 1-6-16,-2 0-2 16,0 4-5-16,0-4-7 15,0 4 4-15,-2-2-3 16,1 2-3-16,1 1 0 16,0 3 22-16,-2 5-12 15,2 1-5-15,0 2 4 0,2 5-3 16,-2-3-5-16,3-2 0 15,0 0 1-15,1-5 3 16,-1-1-5-16,0-5 1 16,3 0-1-16,-3-3 4 15,3-4 9-15,5-3-8 16,0-5-3-16,4-5 0 16,0-4-2-16,-2-1-8 15,-3-1 6-15,0 0-11 16,-7 3 5-16,0 4 0 15,-6 3-24-15,0 6-4 16,-7 6-9-16,-2 5-37 16,-5 5-35-16,-4 5-71 15,-4 5-101-15</inkml:trace>
  <inkml:trace contextRef="#ctx0" brushRef="#br1" timeOffset="-163405.09">2548 8933 216 0,'-6'-3'430'0,"0"-4"-373"16,0 2 38-16,-4-2-8 15,7-1-16-15,0 2-33 16,-1 2 6-16,0 0-9 15,3-2-6-15,-2 3 7 16,-2-2-7-16,2-1-4 16,3 3 3-16,-3 0-10 15,-1 0 5-15,4 0-8 0,0 3-7 16,-2 0-7-16,2 0 4 16,0 0-5-16,0 0-2 15,2 0-1-15,-2 0-3 16,0 0 3-16,0 0-1 15,4 0 4-15,2 1 5 16,6-1-4-16,3 3 0 16,3-1 0-16,6-1 2 15,-2 1-3-15,3-1 1 16,-2 1-1-16,-2-2-1 16,-2 0-2-16,1 0-1 15,-5 0-1-15,1-3 2 16,-3 1 3-16,-4 1-2 15,-4-1 0-15,-1 1 1 0,-2 1-1 16,-2 0 0-16,0 0 1 16,-2 0-3-16,2 1 0 15,0 1 0-15,0 4 2 16,2 3 2-16,2 3 0 16,-4 4 0-16,3 3 3 15,-3 0-3-15,3 4 0 16,-3 2 1-16,0-2-1 15,3 4 1-15,0 0 0 16,0 1-1-16,-1 3-1 16,2-2 1-16,-2 2-1 0,-1-1 1 15,1-4 0 1,1 1 0-16,-3-8 0 0,2-2 0 16,-2-7 1-1,0-3-1-15,-2-1 1 0,0-3 0 16,2-2-1-16,-1 1 1 15,-2-2 4-15,-3 0-4 16,-5 0-1-16,-4 0-2 16,-1 0-7-16,-5 0-12 15,0 3-9-15,0-3-15 16,2 5-42-16,-2 0-103 16,4 2-97-16</inkml:trace>
  <inkml:trace contextRef="#ctx0" brushRef="#br1" timeOffset="-163010.54">3182 9247 755 0,'3'-7'160'0,"1"2"-61"15,-4-5-32-15,0 5-15 16,0 0-33-16,0 5-10 16,0-2-7-16,0 4-1 15,-4 1 0-15,-5 9 0 16,-5 5-1-16,-8 10-28 16,1 4-41-16,-4 5-89 15,2 1-174-15</inkml:trace>
  <inkml:trace contextRef="#ctx0" brushRef="#br1" timeOffset="-160628.95">3650 8947 560 0,'0'-3'72'16,"3"-1"-5"-16,-3 1 39 15,-3 1-58-15,3 0-7 16,0 1-1-16,0 0-9 16,0 1 1-16,0 0-6 15,-3 0-1-15,3 0-5 16,-4-1-4-16,2 1-5 15,-2 0-1-15,-2 1 1 16,-2 3-5-16,-1 1 4 16,-4 5-3-16,1 1 1 15,-3 2-2-15,3 2 2 0,2 0-4 16,2 0-1-16,2-2-1 16,2 1 0-16,4-2-1 15,3-1 3-15,-2-1-4 16,7 0 5-16,-2 0-2 15,4-2-2-15,1-1 3 16,1 0-2-16,1-2 2 16,3-3 0-16,-1-1-1 15,-1-1 3-15,4-1-3 16,-4-1-3-16,0-3 3 16,0 1-1-16,-3-2 0 15,-3 1 1-15,-2-2 0 16,-2-2-3-16,2-1 1 15,-3-1-4-15,0-2 3 0,2-1 0 16,-5 0 0-16,-2 0-2 16,-4 2-2-16,-1 3-3 15,-2 0-4-15,-5 3-2 16,-5 6-2-16,-2 3-13 16,-3 2-20-16,-3 4-19 15,-1 6-114-15,0 1-85 16</inkml:trace>
  <inkml:trace contextRef="#ctx0" brushRef="#br1" timeOffset="-159960.1">3895 8726 682 0,'-5'-5'139'0,"0"-3"-29"15,0 2-9-15,2-2-50 16,0 5-10-16,3 0-22 15,0 3-11-15,0 0-5 16,0 0-3-16,0 2 2 16,3 2-2-16,3 4 20 15,3 4-8-15,1 5-1 16,8 4-1-16,3 4-6 16,3 0 3-16,3 1-2 15,-3 4-5-15,1 1 0 16,-7 3-4-16,-3 2-6 15,-8 4-20-15,-7 4-43 0,-7 4-53 16,-13 8-274-16</inkml:trace>
  <inkml:trace contextRef="#ctx0" brushRef="#br1" timeOffset="-158466.62">782 9982 136 0,'0'-2'521'0,"0"-1"-423"16,-3-1-2-16,0 1-15 15,3 1-43-15,0 2-24 16,0 0-3-16,0 0 2 15,0 0 0-15,0 0 1 16,0 0-4-16,-3 1-3 16,3 3 19-16,-3 5 1 15,-3 3-7-15,0 5 0 16,-1 5-10-16,-1 1 0 16,5-2-5-16,0 3 2 15,3 0-5-15,0-5 0 16,3 1-2-16,3-6 0 0,-1-2-1 15,2-3 1-15,2-2 3 16,0-3-2-16,3-4 1 16,4 0 1-16,2-5 1 15,6-2 1-15,0-1-3 16,-2-4-1-16,-1 0 0 16,-4 3 0-16,-4-2 1 15,-4 0-1-15,-3 1-1 16,-3 0 1-16,-3 2-1 15,3 0-1-15,-6 1 1 16,1 1-1-16,-3-3-4 16,1 3 3-16,-6-1-2 15,1 0 1-15,-3 1 2 0,0-2-1 16,-3-1 2 0,-1-1 1-16,1 0-1 0,-1-3 0 15,2 1-1-15,-1 0 1 16,3-1 0-16,2 0 0 15,-2 3 0-15,3 1-1 16,3-1-2-16,1 3 3 16,1-1-6-16,4-1-3 15,0 1 0-15,4-1-5 16,1-3-1-16,1-1 1 16,3 1 1-16,1 0-4 15,4-1 0-15,2 2 4 0,-1 0-14 16,2 0-56-16,-1 5-30 15,-2 3-49-15,-4 5 40 16</inkml:trace>
  <inkml:trace contextRef="#ctx0" brushRef="#br1" timeOffset="-158066.29">953 9648 618 0,'3'-8'181'15,"-3"0"-21"-15,-3 0-83 16,-1-2-27-16,1 3 2 16,0 5-41-16,0 1-8 15,3 1-3-15,0 0-2 0,0 1-3 16,3 4 5-16,-3 3-2 15,3 47 2-15,-6-41-33 16,0 3-13-16,2 2-85 16,-1-2-138-16</inkml:trace>
  <inkml:trace contextRef="#ctx0" brushRef="#br1" timeOffset="-157468.12">1523 9797 805 0,'-7'-4'96'0,"2"-3"6"15,-1 1-48-15,-1-2-13 16,-1 5-11-16,3 3-20 15,-4 3-9-15,1 2 0 16,-5 7 1-16,-2 3 4 16,-6 8-4-16,1 5-1 15,-3 6 5-15,8-1-6 16,0 6 0-16,3-1-1 0,6 1-4 16,6-2-19-1,6-2-5-15,6-5-8 0,7-6-6 16,5-7-40-16,3-5-51 15,3-9-57-15,4-4-78 16</inkml:trace>
  <inkml:trace contextRef="#ctx0" brushRef="#br1" timeOffset="-156667.52">2103 9779 736 0,'5'-10'114'16,"-4"1"4"-16,-1-1-56 0,-3 3-18 15,3 2-7-15,-1 0-22 16,1 4-5-16,-2 1-4 15,1 0-1-15,-2 0-5 16,-4 0 1-16,-4 3-1 16,-7 2 0-16,-4 0 1 15,-7 5 3-15,-2 0-2 16,0-3-2-16,1 3 0 16,6-3-1-16,5-3 0 15,7-1 2-15,5-2-1 0,6-1 0 16,0 0-6-1,2 0 3-15,0 0-4 0,1-1 1 16,0 4 5-16,-1-1 1 16,4 3 1-16,-2 4 1 15,3 1 1-15,1 3-1 16,-4 1 0-16,3 3 1 16,-1 2 0-16,-1-1-2 15,-1 0 2-15,-3 3-1 16,0-1-2-16,-1-2 1 15,-1 0 0-15,1 1 1 16,-2-3-2-16,1-1 0 16,2-2 1-16,-3-1-1 0,3-1 0 15,3 0-2 1,-3-3 2-16,0-2 0 0,2-3 0 16,2 0-1-16,-1-3 2 15,3 0-1-15,4 0 3 16,4 0 0-16,7-3-3 15,1-2-2-15,2 1-11 16,0-1-14-16,3 2-14 16,-5 1-17-16,-4 1-56 15,0 1-6-15,-2 0-48 16,-4 0-45-16</inkml:trace>
  <inkml:trace contextRef="#ctx0" brushRef="#br1" timeOffset="-155664.26">2406 9922 806 0,'-6'-11'44'0,"-1"-2"18"15,-1 1 13-15,-1 1-28 16,3 2-27-16,1 4-5 15,-3-1-8-15,5 2 4 16,-3 0-2-16,0 1 6 16,-4 1 6-16,-4 1-9 15,-2 2-4-15,-1 1 2 0,-5 3-5 16,3 4-2 0,1 1-1-16,-2 3-2 0,7 4 0 15,0 0 0-15,5 2-1 16,2-2-1-16,6 0 1 15,0-3 0-15,3-4-7 16,0-2 4-16,3-1-2 16,0-3 5-16,3-1-1 15,-3-3 0-15,6-3 2 16,3-2 0-16,-2-2-3 16,2-5 1-16,2 0 2 15,-4-1 3-15,-3 2-3 16,-2-1 0-16,-1 3 3 15,1 3-2-15,-5 1 2 16,-2 1-2-16,2 3-1 0,-3 1-1 16,0 1-4-16,2 1 5 15,1 3 2-15,0 3 0 16,1 1 0-16,0 8-1 16,-1-1-1-16,0 6 2 15,-3 0-2-15,0 2 1 16,2 1 0-16,-4 0-1 15,1 0 0-15,-1-1-2 16,1-4 2-16,-1-3-6 16,2-7-7-16,0-3-4 0,2-4 5 15,-1 0 6 1,1-4-4-16,1-4 10 0,6-3-12 16,4-3 4-16,2-3 3 15,3-3-3-15,0 1 4 16,-2 4 4-16,-5 0 0 15,-2 4 1-15,1 0 3 16,-7 7 5-16,-1-3-4 16,-1 3 3-16,1 2 0 15,-4 1-8-15,2 0 1 16,0 1 5-16,2 3 9 16,-1 2-4-16,1 4 0 15,0 0-9-15,2 1 2 16,-1 1 2-16,4-2-4 0,-4 1 1 15,5-4 0-15,-4-1-1 16,2-3-1-16,-1-3 5 16,0 0-6-16,3-2 13 15,-2-3-3-15,9-4-5 16,-2-2-5-16,0-1 2 16,4-5-3-16,-5 1 1 15,-2-3-4-15,-5 0 1 16,-2 2-1-16,-3 1 1 15,-3 1-3-15,0 4-12 16,-5 4-12-16,-5 8 2 16,-7 2-2-16,6 5-17 15,-7 4-72-15,1 3-25 16,5 2-21-16,5-2-92 16</inkml:trace>
  <inkml:trace contextRef="#ctx0" brushRef="#br1" timeOffset="-154860.62">2721 9871 655 0,'-3'-7'104'0,"-4"4"-4"15,2-4 23-15,-1 0-52 16,3 2-20-16,0 2-14 0,2 0-11 16,-1 2-7-16,2 1-2 15,0 0-3-15,0 0-1 16,0 0-4-16,0 0-4 16,2 0-1-16,-2 0-4 15,0 0-1-15,1 0-2 16,1 0 1-16,2-3 2 15,7 1 7-15,2-3-5 16,8-1-2-16,-2 2 3 16,1-3-5-16,-4 3 2 15,-1 0 0-15,-3 1-2 16,-2 0-3-16,-2 2 3 16,-4 1-3-16,2 3-2 15,-3 1 7-15,3 4 0 16,0 3-2-16,0 2 2 0,-1 4 0 15,0 2 4-15,0 2-4 16,-2 1 0-16,0 3 0 16,0-1-2-16,0 1 1 15,0 1 1-15,2-1 0 16,2-1 2-16,-3 2-2 16,1-2-1-16,-1-2 1 15,1-2 0-15,-1-1 2 16,-1-4-2-16,-3 0 2 15,3-3-2-15,-6-1-4 0,0-2 4 16,-1-1 0 0,-1 0 2-16,-4-1-2 15,-4 0 2-15,-1 0-2 16,-3-2 0-16,-3 1-3 0,-1-2-7 16,-1-1-7-16,7-1-20 15,-1-4-16-15,2 1-30 16,8-4-115-16,2-3-91 15</inkml:trace>
  <inkml:trace contextRef="#ctx0" brushRef="#br1" timeOffset="-154530.5">3265 10161 732 0,'3'-7'321'16,"-1"0"-279"-16,-1-1 9 15,-2-1-10-15,1 5-36 16,1 1-5-16,1 3-4 15,-2 3 2-15,0 6 2 16,-2 2-3-16,-1 4-6 16,-4 6-13-16,-4 2-20 0,-2 3-2 15,1-1-37-15,-1 0-71 16,4-1-15-16,1-4-62 16</inkml:trace>
  <inkml:trace contextRef="#ctx0" brushRef="#br1" timeOffset="-154222.28">3529 9985 1013 0,'-1'-10'34'0,"-2"0"17"15,-3 1 14-15,3 0-41 16,0 6-23-16,4 3-1 16,-1 0-4-16,2 4 4 15,-2 4 1-15,2 1 0 16,-2 4-1-16,1 3 0 16,-2 1 3-16,1 3-6 15,0 2-5-15,-2 2-41 16,2 2-16-16,0 1-99 15,2-1-71-15,1-4-109 16</inkml:trace>
  <inkml:trace contextRef="#ctx0" brushRef="#br1" timeOffset="-153819.03">3741 9806 714 0,'0'-6'127'0,"-3"-1"-17"0,-1 0-23 16,2 1-54-16,1 2 5 15,1 2-25-15,0 2-8 16,0 0-5-16,1 2 0 16,1-1 0-16,2 4 13 15,2 2 8-15,3 5-1 16,4 5-9-16,1 3 1 16,5 3-2-16,-1 4-8 15,0 2 1-15,-1 4-3 16,-4 2 1-16,-7 6-1 15,-6 2-12-15,-6 3-14 16,-9 0-17-16,-10 0-25 16,-2 4-137-16,-13 1-235 0</inkml:trace>
  <inkml:trace contextRef="#ctx0" brushRef="#br1" timeOffset="-153136.05">4575 8869 648 0,'-3'0'132'0,"-1"0"-54"15,2-3 45-15,2 1-69 16,-2 1-34-16,1-1-8 16,1 1-3-16,0 1-4 15,0 0-4-15,1 1 2 0,1 1 3 16,0 2-5-16,2 3 8 15,2-3-6-15,6 2-3 16,0 0 8-16,7-2 3 16,4 0-3-16,4-2-8 15,-1-1-8-15,0 1-1 16,-6-2-24-16,-1 3-10 16,-6-3-55-16,-3 4-71 15,-1-3-27-15</inkml:trace>
  <inkml:trace contextRef="#ctx0" brushRef="#br1" timeOffset="-152775.15">4839 8805 835 0,'0'-6'133'15,"-2"-2"-57"-15,2 2-34 16,-1-1 0-16,1 4-31 16,1 3-8-16,1 0-3 15,-2 0-5-15,0 2-2 16,3-1 7-16,0 3 1 16,3-1 6-16,3 3 0 15,4 2-3-15,3 1 2 16,1 2 1-16,2 3-7 0,3 3-1 15,-3 2 1-15,0 1 3 16,-4 4-3-16,-2-2-1 16,-6 4-5-16,-7 2-7 15,-7 0-6-15,-12 4-20 16,-9 6-58-16,-8 3-166 16,-5 0-320-16</inkml:trace>
  <inkml:trace contextRef="#ctx0" brushRef="#br1" timeOffset="-152228.68">4341 9928 857 0,'-4'-3'124'16,"2"0"-72"-16,2 0 2 15,-3-2-24-15,3 3-30 16,1 1 7-16,7 1-7 16,7-1 13-16,7 1-8 15,8-3 1-15,7 1 0 16,5-5-2-16,1 2-3 0,-1 1-1 16,0 0 0-16,-2 0 0 15,-6 4-29-15,-1 2-19 16,-5 3-47-16,-4-1-72 15,-6 2-77-15</inkml:trace>
  <inkml:trace contextRef="#ctx0" brushRef="#br1" timeOffset="-151902.99">4721 9803 938 0,'-3'-6'59'16,"-3"0"1"-16,3 0 15 16,-1-2-34-16,4 5-25 15,0 1-16-15,4 2 1 16,-1 0-1-16,6 2 2 16,2 1 2-16,3 0 0 15,2 3-3-15,0-1 2 16,-1 4-2-16,1 1 1 15,-1 2-2-15,0 2 0 16,-6 5 0-16,0 1 0 16,-3 0-9-16,-9 4-7 15,-9 1-11-15,-6 1-13 0,-9 1-27 16,-7 0-119-16,-2 0-71 16</inkml:trace>
  <inkml:trace contextRef="#ctx0" brushRef="#br1" timeOffset="-145880.1">5691 8703 289 0,'6'-7'309'0,"-1"4"-243"16,0-5 17-16,1 2-23 15,-2 1 0-15,1 0-9 16,-2 0-6-16,3 2-4 15,-1 1-1-15,-4 0-3 16,2 2-5-16,-3-1-4 16,0 1-8-16,0 0-5 0,0 0-2 15,0 0-9-15,-3 0 1 16,2 1-5-16,-1-1-3 16,-1 2 3-16,-6 2 5 15,-9 2-4-15,-10 3 2 16,-2-1-2-16,-4 1 0 15,-1-2 0-15,6-2 0 16,-1-2-1-16,3-2 0 16,3-1-1-16,-1 0 1 15,7-1-1-15,3-2 2 16,3 1-1-16,3 0 0 16,4 2 0-16,2-1-1 0,2 1 1 15,1 0-2 1,1 0-1-16,-1 0 2 0,0 0-5 15,2 1-2-15,-2-1 2 16,0 0-3-16,0 4 9 16,0 1 0-16,3 4 0 15,-2 2 0-15,2 1 0 16,-1 2 0-16,2 3 2 16,-2 0-1-16,1 2-1 15,0 5 0-15,1-2 4 16,-1-1-4-16,-1 2 5 15,-2-1-3-15,3 2-1 16,-3-2 2-16,1-1-3 16,-1 0 1-16,2 0-1 15,-1 0 2-15,-1-5-2 0,0 0 0 16,2-2 0-16,-2-3 2 16,0-2-2-16,3-2-2 15,-2-4 2-15,-1 2-1 16,2-4 1-16,1 1 0 15,0-2 4-15,4 1-2 16,2-2-1-16,5 1 0 16,5-5 0-16,3 2-1 15,3-2-13-15,0 0-8 16,-2 3-20-16,0 0-13 16,-1 2-7-16,-2 4-84 15,2 3-129-15,-3-1 30 0</inkml:trace>
  <inkml:trace contextRef="#ctx0" brushRef="#br1" timeOffset="-144802.6">6105 8824 636 0,'2'-13'182'15,"-2"4"-101"-15,-2-2-6 16,-2 2-6-16,-3-1-45 16,7 6-5-16,-2 1-6 15,-3-2-3-15,-1 1-4 16,-4 1 2-16,-2 0 2 15,-6 2 1-15,-3 1-7 16,-5 4 1-16,-1 3-2 16,-2 3-1-16,1 2-2 15,3 3 1-15,5-1-2 16,4 3 2-16,7-1-2 16,2 0 0-16,5-2-5 15,2-5-4-15,1-2 2 16,2-2 8-16,2-2 2 0,2-1-2 15,4-5 5-15,4-3-4 16,1-1-2-16,5-3-1 16,-2-4 1-16,2 1 1 15,0 1 1-15,-3 1 0 16,-3 2-1-16,-2 2 2 16,-6 1 6-16,-2 3-5 15,-3 3-3-15,-1 0-5 16,1 2 4-16,1 4 1 15,0 1 3-15,1 4 0 16,2 4 3-16,0 5-3 0,-1 4 1 16,-2 0-2-16,1 1-1 15,-1 3 1 1,0-5 2-16,-3 1-2 16,3 0-1-16,-2 0 1 0,-1-1-2 15,0-1 1-15,0-2 0 16,-1-4-1-16,1-4 0 15,-3-4 0-15,3-5 2 16,0-1 0-16,3-2 0 16,-2-2 0-16,2-4-1 15,6-4-1-15,6-5-2 16,3-3-15-16,6-3-3 0,0 3 11 16,-6 2 1-1,1 0 0-15,-7 7 6 0,0 0 2 16,-4 4 0-16,-4 2 1 15,-2 0 3-15,-1 3 1 16,-1 0 0-16,0 0-5 16,-1 0 1-16,1 1-1 15,0 4 1-15,-2 0 18 16,2 4-16-16,-1 2 9 16,1 3-4-16,0-5-4 15,1 2-1-15,2-2-1 16,0-1 3-16,2-2-3 15,0 1 1-15,0 0 1 0,1-5-1 16,0 0 0 0,0-2 5-16,4-4-7 0,-1-2 5 15,6-4-6-15,0 0 4 16,1-4-5-16,-4 0 1 16,-1-2-5-16,-1-1-2 15,-4 2 1-15,-4-1 1 16,-4 2-3-16,-2 3-7 15,-5 5-10-15,-2 1 0 16,-2 7-12-16,-8 1 0 16,-1 6-57-16,-5 2-56 15,6 5-22-15,0-1-100 16</inkml:trace>
  <inkml:trace contextRef="#ctx0" brushRef="#br1" timeOffset="-144462.48">6636 8978 914 0,'0'0'65'0,"0"-2"-16"0,0-1-7 15,-1 0-3-15,1 3-30 16,0 4-2-16,1 3 11 16,-2 5-13-16,-1 2-2 15,-2 5 1-15,-2 3-4 16,-4 3-15-16,-4 4-29 15,-2 4-33-15,-1 3-148 16,-1-1-143-16</inkml:trace>
  <inkml:trace contextRef="#ctx0" brushRef="#br1" timeOffset="-143700.69">7009 8785 830 0,'-2'-17'50'15,"0"3"21"-15,-3-1 0 16,-2 2-40-16,1 5-24 15,-1 1-2-15,-1 3-5 16,0-1 1-16,-6 4 1 16,-6 2 0-16,-4 2-1 0,-5 4 7 15,2 5 0-15,-2 0 2 16,4 2-5-16,2 1-3 16,4 2-2-16,3 0 1 15,8-2-1-15,4-3 0 16,4 0-5-16,0-3 3 15,4-4 0-15,2-2 1 16,5-1 1-16,4-4-4 16,4-6-9-16,5 0 5 15,0-5 2-15,1-4 2 16,-2 0 4-16,0 0 0 16,-6 2 4-16,-2 3 1 0,-6 3 11 15,-5 3-3 1,1 3-9-16,-5 2-4 0,1 2-5 15,-1 4 5-15,4 1 10 16,-1 4-6-16,0 7 2 16,2 0 1-16,-2 5 0 15,0-1-1-15,2 4 0 16,-1-1 0-16,0 0 0 16,-1 0 3-16,0 0-3 15,0-1-4-15,-1-1 1 16,-2-2 0-16,1-2-3 15,-1-2 1-15,1-5 0 16,-1-2-1-16,0-4 3 0,0-3-3 16,0-2 8-16,0 0 3 15,0-3 2-15,2-1-8 16,0-4-5-16,1-4-1 16,3-4 0-16,1-4-11 15,5 0 3-15,3-3-6 16,0-2-15-16,3 3-7 15,1 1-7-15,1 1-68 16,-4 5-56-16,-1 6-41 16,0-1-257-16</inkml:trace>
  <inkml:trace contextRef="#ctx0" brushRef="#br1" timeOffset="-143314.3">7234 8952 625 0,'0'0'190'0,"0"-2"-84"16,-1 1-18-16,1-1-34 16,0-1-29-16,1 6-15 0,-1-3-7 15,2 0-1-15,-2 2 1 16,0 2 13-16,1 4-7 16,-1 1 2-16,0 2-9 15,0 3-1-15,0 2 0 16,0-1-1-16,0 4-10 15,0-1-20-15,-1 1-6 16,-1 0-53-16,1-1-68 16,-1-2-50-16,-1-3-159 15</inkml:trace>
  <inkml:trace contextRef="#ctx0" brushRef="#br1" timeOffset="-142481.28">7369 8666 589 0,'-2'-6'70'16,"-1"-2"-4"-16,0 2 57 15,-1-1-34-15,2 0-23 0,-1 2-18 16,0 1-17-16,2 1-5 16,1-2 10-16,-3 3-10 15,3-1-5-15,0 3-5 16,0-1-4-16,0 1-3 15,0 0-3-15,0 0-4 16,3 0-2-16,-6 1 0 16,3-1-2-16,3 0 0 15,-2 0-1-15,1 0 3 16,5 0 4-16,4 0-1 0,8 0-2 16,3-1 4-1,4-2-3-15,-1 0-1 0,1-4 2 16,-1 3-3-1,-7-2-1-15,-2 4-2 0,-3-3 1 16,-2 2 2-16,-5 2 0 16,-3 0-4-16,0-1 6 15,-3 2-4-15,0 2-5 16,0-2 4-16,0 2-3 16,2 6 5-16,1 1 1 15,-2 4 0-15,0 5 3 16,2 4-3-16,-6 1 0 15,1 4 1-15,-1 1-1 16,-1 1 2-16,2 3-1 16,0 1-1-16,-1 1 0 0,0 0 4 15,0-1-4-15,1-2 1 16,-1 0 1-16,0-4-2 16,3 1 0-16,3-2 0 15,-1 1 0-15,1-2 1 16,0-2 0-16,0-3-1 15,-3-5 0-15,3-3 0 16,-1-6 0-16,-2-2-1 16,0 0 1-16,-2-3-1 15,-1-1 2-15,-5 2 3 16,-7 0-2-16,-5 2-1 16,-4 0-1-16,-5 0-5 0,3 2-18 15,2-2-14 1,2 1-38-16,3 0-75 0,2 1-151 15</inkml:trace>
  <inkml:trace contextRef="#ctx0" brushRef="#br1" timeOffset="-134212.84">8064 8874 435 0,'-2'-5'79'16,"1"-1"-48"-16,-2 1-2 0,1 2 25 16,1 0-33-1,-2-1-2-15,1 3 3 0,2 0-13 16,-1-1 13-1,-1 1 26-15,2 0 10 0,0-1-1 16,-1 1 1-16,-2 0-16 16,1-1-11-16,1 1-3 15,0 1-3-15,2 0-13 16,-2 0 4-16,2 1-5 16,-1-1-4-16,1 0 0 15,-1 0-7-15,2 0-1 16,1 0-7-16,-2 2 8 15,4-2 2-15,5 2 4 16,6 0-3-16,4 0 10 16,7 2-3-16,6 0-8 0,-2-1 7 15,2-1-9-15,0 1 6 16,-2-2-4-16,2 2 0 16,-6-1 2-16,3-2 1 15,-5 1-2-15,0-1-2 16,-3-1 5-16,2 1-1 15,-7-2-1-15,1 1-3 16,-8 1-1-16,-2 0 0 16,-5 1 0-16,-2 1-1 15,-1-2-2-15,0 1 2 16,-1 1-4-16,-1-2-14 16,1 0 2-16,-2 3-6 0,1-3-8 15,-1 2 11-15,-3 1 1 16,-1 1-54-16,-5 1-38 15,3 0-15-15,0-2-1 16,2-2-134-16</inkml:trace>
  <inkml:trace contextRef="#ctx0" brushRef="#br1" timeOffset="-133620.15">8477 8782 561 0,'-3'-5'46'0,"-3"0"19"15,1 1 42-15,3 1-19 0,0-1-37 16,1 4-23-16,1 0-7 16,0 0-2-16,0 0-5 15,1 0-1-15,-1 0-1 16,0 0-2-16,2 2-5 15,-2-2-4-15,0 0-1 16,1 0 1-16,2 2 5 16,3 1-3-16,0 3 3 15,3 0 4-15,0 2-9 16,4 1 6-16,-2 1-1 16,2-1 1-16,-1 1 0 15,2-1-6-15,0-1 5 0,3-1 2 16,2 0-3-16,2-4 5 15,0 0-7-15,3 0-1 16,0-2 2-16,-2-1-4 16,-5 2-2-16,-3 1 1 15,-5-3-3-15,-5 2 2 16,0-2-1-16,-4 0 3 16,0 0-5-16,0 0 5 15,-2 3 1-15,2 1-1 16,-3 1 7-16,-1 3-5 15,-5 1 1-15,-4 2-3 16,-4 0 3-16,-4 1-2 16,-4 3-2-16,-3-1-4 0,-1-2-5 15,-1 2-6-15,1-2 0 16,0-1-5-16,4 0-7 16,1 2-28-16,2-4-42 15,2 1-52-15,7 0-4 16,4-5-201-16</inkml:trace>
  <inkml:trace contextRef="#ctx0" brushRef="#br1" timeOffset="-132488.28">9038 8770 854 0,'-6'0'38'0,"0"-2"19"15,3-1 15-15,0-4-33 16,1 7-32-16,4 2-7 15,-2-2-2-15,0 1-2 16,0 3 4-16,0 1 3 16,0 2 0-16,-2 3 9 15,-1 2-5-15,2-2 3 0,0 3-2 16,-1 0 1-16,1 0-2 16,1 2-3-16,0 2 2 15,0-2-1-15,0 3-4 16,0-3 2-16,1 1-2 15,-1-3 1-15,0 0-1 16,2-2-1-16,-1 0 1 16,-1-6-1-16,0-2 0 15,0-3 1-15,0-2-1 16,0 1 2-16,0-2 3 0,0 2 4 16,0 0-5-1,0-2 4-15,0-5-8 0,1-1 0 16,2-2 2-16,2-6-2 15,1-2-4-15,3 0 3 16,1-1-4-16,2 0 4 16,0 0-5-16,2 2 5 15,1 1-1-15,0 7-3 16,-1 1 5-16,-2 4 0 16,0 0-4-16,-3 3 4 15,1 2 1-15,-4 0-1 16,1 0-2-16,0 2 0 15,-2 1 2-15,2 0-1 16,-3 1 0-16,1 3 0 16,-1-1-2-16,1 0 3 0,-2 1 1 15,-3 1 0 1,5 1-1-16,-3-1 0 0,-1 4 1 16,-1-1-1-16,2 1 1 15,-2 0-1-15,5-1 0 16,-4 1 0-16,2-3 2 15,8 19-2-15,-7-25 1 16,-1 0-1-16,-2-2 0 16,2 1 1-16,3 3-1 15,0-5 3-15,4 0-2 16,1-3 7-16,4-1-8 16,6-3 0-16,3-1-3 0,1-3 0 15,-1-3-1 1,2 0-5-16,-4-3 5 0,-3 0-12 15,-2-4 10-15,0 1-5 16,-3 0 8-16,-1-1 3 16,-2 2-2-16,-5 7 0 15,-5 0 2-15,-1 7 0 16,-4 2 0-16,-4 3-2 16,-8 3 0-16,-4 4 2 15,-6 3 0-15,-4 5 0 16,0 3 5-16,3 4-1 15,2 3-1-15,6-1 3 16,5-1-6-16,5-3 5 0,7-1-3 16,4-4-1-1,10-2 0-15,6-2-1 0,0-3-9 16,10-3-4-16,1-1-14 16,2-4-16-16,-1 0-64 15,-2 0-40-15,-1 3 36 16,-2-3-87-16</inkml:trace>
  <inkml:trace contextRef="#ctx0" brushRef="#br1" timeOffset="-131722.39">9822 8777 835 0,'-7'-3'3'0,"-1"0"81"15,3-3 17-15,1-1-50 16,3 6-21-16,0 1-22 16,1 0-8-16,0 0-4 15,1 1-4-15,-1 4 8 16,0 0 3-16,0 2 4 15,0 5-1-15,-1 2-1 0,-1 3-1 16,2 0 0 0,-3 1 0-16,3-2-2 0,3 4-1 15,-3-6 1-15,3 0-2 16,-2-4 0-16,3-2 0 16,-1-3-1-16,-3-1-4 15,2-4 3-15,0 0 2 16,-2-2 6-16,0-1-1 15,0-1-5-15,6-3-2 16,0-4-1-16,3-3 3 16,4-3-10-16,2 0 0 15,1 0 4-15,-1 0 4 16,2 1 2-16,-5 4-1 16,-2 4-2-16,1 3 1 0,-7 2-3 15,1 3 0-15,-4 3-1 16,2 0 6-16,0 2 2 15,4 1-2-15,-1 2 0 16,2 2 0-16,-2 2 0 16,2-2 0-16,0 2 2 15,-2 0-2-15,-1-1 0 16,6 0 0-16,-3 1 0 16,0-3 0-16,-1 1 0 15,2-2 0-15,-3-1 0 16,0 0 0-16,-3-5 0 15,3-1 0-15,-1-1 1 16,0-1 2-16,1-1-1 0,3-3 2 16,3-1-4-1,-3 0-2-15,2-6 1 0,3 0-6 16,-2-5-4-16,-1-3 2 16,2-2-10-16,-1-1-31 15,0-2-16-15,-1 3-3 16,-2 2 7-16,1 4-27 15,-3 5-27-15,1 5-77 16</inkml:trace>
  <inkml:trace contextRef="#ctx0" brushRef="#br1" timeOffset="-131151.19">10774 8730 726 0,'-2'-11'60'15,"1"-1"11"-15,-2-2 9 16,2 2-21-16,-2 2-27 15,-1 3-15-15,1 2-13 0,-1 0-4 16,-5 3 0 0,-1 2 0-16,-5 4 0 0,-3 0 0 15,-3 2-1-15,3 4 1 16,-2-1-3-16,7 2 2 16,0 3 0-16,4-2-3 15,3 2 3-15,1 0 0 16,3 1 1-16,4-3 0 15,1 0-1-15,3 0 2 16,0-2-2-16,2 0 2 16,1 0-1-16,-2 1 0 15,0-1 1-15,4 1-1 16,-2 1 0-16,5 2 0 16,-3-2 1-16,0 2-1 0,-1-1 1 15,1-2-1-15,-7-1 0 16,-1-2 1-16,-6 1 2 15,-8-2 3-15,0 1-4 16,-10-2-1-16,-4 2-1 16,-4 0-2-16,-3-5-13 15,2-1-25-15,4-2-16 16,4-5-46-16,6-3-61 16,7-3-141-16</inkml:trace>
  <inkml:trace contextRef="#ctx0" brushRef="#br1" timeOffset="-130792.66">10855 8690 833 0,'1'-9'30'16,"-1"2"98"-16,0-2-50 15,-1 1-26-15,1 3-25 16,0 4-27-16,0 1-2 15,0 3-2-15,1 6 4 16,-1 4 2-16,0 7 3 16,-3 6 0-16,0 2 4 15,0 2-4-15,-2-2 2 16,2 0-1-16,-1 0-4 16,3-2-1-16,-2-2 1 15,3-2-3-15,0-4 2 0,0-2-2 16,1-3 1-16,2-3-11 15,3-5-3-15,0 0 9 16,5-4-4-16,3-1-17 16,6-4-17-16,5-3-19 15,1-3-102-15,2-3-62 16,-1-4-157-16</inkml:trace>
  <inkml:trace contextRef="#ctx0" brushRef="#br1" timeOffset="-129404.71">10887 8833 721 0,'-15'3'99'0,"4"-3"42"16,5-5-56-16,6 0-37 15,1 1-17-15,4 0-31 16,5-3-3-16,5 5-6 15,9-3-16-15,5 0-2 16,7 0-6-16,2 0-38 16,5-2-11-16,-5 0-30 15,0 0-3-15,-7-3-3 16,-4 1-18-16,-3-1 37 16,-7 1 99-16,-4 0 9 15,-1-1 136-15,-4 1-52 0,-7 3-26 16,1 0 5-16,-5 4-36 15,1-1-10-15,-4 3-6 16,0 0 22-16,-2 1-7 16,-2 3 25-16,-2 1-13 15,1 2-8-15,-2 3 0 16,0 2-10-16,-4 0-8 16,4 3-4-16,-2 4 0 15,1-1-5-15,4-1-3 16,3 0-5-16,1-3-1 15,4 0 0-15,2-1-2 16,2-2 0-16,2-2-1 16,3-2 0-16,1-2 0 15,2-2 0-15,1-1 0 0,4-4-2 16,-2-3-2-16,4-2-7 16,0-5 6-16,-2-1 2 15,-1-2-4-15,2-3 4 16,-2 1-3-16,-2 3 3 15,-2 2 3-15,-2 2 0 16,-1 5 0-16,-4 3 0 16,-3 2-1-16,0 0-9 15,0 0 1-15,0 2 7 16,0 3 2-16,0 2 0 0,0 5 0 16,0-1 0-1,1 2 0-15,2 0 0 0,2-2 0 16,1 0-1-16,0-1-5 15,4-4 2-15,1 0-24 16,3-1-19-16,2-5-29 16,1-2-45-16,2-4 9 15,-2-5 10-15,-3-3 64 16,0-7 29-16,-4-3 9 16,-3-6 5-16,0-3 17 15,-1-4 6-15,0-2 5 16,2 0 10-16,-3 1 13 0,2 3 46 15,-3 5-32 1,-2 6 16-16,-1 8-36 16,-1 5-15-16,0 5-9 0,-1 3-15 15,1 3-11-15,0 0-3 16,-2 4 2-16,1 1 1 16,-4 7 10-16,-3 5 0 15,0 4-3-15,0 4 3 16,1 1 4-16,1-1-5 15,3 2-4-15,-1-1-1 16,4 1-1-16,3-4 3 16,-2 2-1-16,4-3-5 15,-1 0 2-15,0-3 2 0,2-2-4 16,0 0 1 0,1-2 1-16,1-3-1 0,0 1-1 15,-1 0-1-15,1-4 1 16,2-1 1-16,1 1 0 15,1-6-2-15,2 0 0 16,6-3 0-16,-1-3-1 16,2-2-1-16,1-3-5 15,-2-5 0-15,1-3-1 16,-2-2-1-16,1-3 8 16,-3-2-6-16,-2 4 8 15,-1 0 0-15,-7 4-1 16,-2 5 1-16,-2 3 0 15,-3 2 0-15,-2 5-1 16,2 0 0-16,-4 0 0 0,1 2-2 16,-5 2 3-16,-1 4-3 15,-1 2 3-15,-2 2 0 16,2 2 4-16,2 3-4 16,2 1 0-16,2 1 0 15,3 0 4-15,1-2-5 16,1 0 1-16,1-3-2 15,3-3-4-15,0 1-8 16,2-5-7-16,3-2 18 16,1-3-15-16,8-2 2 15,-1-1-10-15,5-2-62 16,2-3-29-16,-1-1-56 0,-5-2-54 16</inkml:trace>
  <inkml:trace contextRef="#ctx0" brushRef="#br1" timeOffset="-129089.15">11493 8681 693 0,'-25'0'127'0,"9"0"18"0,5-5-57 15,5 3-29-15,4 1-23 16,4 1-16-16,-2-2-19 16,11 0-2-16,8-2-7 15,9 0 3-15,9-3-26 16,11 2-7-16,-1-1-2 15,1 0-69-15,-5 4-90 16,-5-1-80-16</inkml:trace>
  <inkml:trace contextRef="#ctx0" brushRef="#br1" timeOffset="-110256.89">5924 9694 611 0,'2'-3'107'16,"-2"2"-48"-16,0-2-6 15,2 1-33-15,-2 2-6 16,0 0-11-16,0 0-1 15,0 0 8-15,0 0 0 16,0 0 2-16,-2 0 13 16,2 0 11-16,0 2-6 0,0-2-8 15,-2 0 0 1,1 0-12-16,-3 0-4 0,-2 0-5 16,0 0 0-16,-8 0 0 15,-6 3-1-15,-3-2 1 16,-2 2 1-16,-3 0 0 15,2-1-2-15,-2-2 0 16,4 2 0-16,2-2 0 16,1 0 1-16,4-2-1 15,3 2 0-15,0-2 0 16,8 1 3-16,1-1 6 16,1 1-2-16,4-1 4 15,0 2-7-15,3 0-1 0,-3 0-1 16,1 0-4-1,-1 0-2-15,2 0 2 0,-2 2 2 16,1 1-1-16,2 0 1 16,2 4 0-16,-2 2 3 15,5 4 1-15,0 2-4 16,-2-1 4-16,0 5-4 16,0-1 1-16,-3 3 0 15,0-1 3-15,-1 1-3 16,2 1 0-16,-4 2 2 15,3-2-2-15,-3 1 6 16,2 0-7-16,-2 1 6 16,0-1-2-16,0 0 1 15,-2 1-5-15,2-2 2 0,-3-5-1 16,3 0 1-16,3-5 1 16,-1 0-2-16,-1-4-1 15,1 1 0-15,-1-4 4 16,2-2-3-16,0 2-1 15,0-3 2-15,3 0 1 16,3-1 0-16,3-1-2 16,4 0 0-16,2-1-1 15,2-1 0-15,2 0-5 16,-4 1-18-16,4 1-17 16,-1 1-1-16,-3 1-74 15,0 0-89-15,-3 3-66 16</inkml:trace>
  <inkml:trace contextRef="#ctx0" brushRef="#br1" timeOffset="-109356.44">6287 9894 577 0,'-3'-8'94'15,"2"-3"26"-15,-5 0-54 16,3-1-9-16,-2 4-1 16,1-1-24-16,1 4-13 15,-2-1-1-15,0 1-8 16,-1 1 0-16,0 2-4 16,-2 0-1-16,-4 2-4 15,2 4 2-15,-5-1 0 16,-3 4 1-16,-1 4 0 15,-1 0 0-15,-1 6-3 0,4-3 3 16,0 3-4-16,2 2 0 16,5-2 1-16,2-3 0 15,5 1-1-15,3-6-1 16,3 0 1-16,1-4 2 16,4-3 1-16,4-2 2 15,4-5-2-15,4-5-3 16,1 0 1-16,0-5-1 15,-1-2 0-15,-3-1 0 16,2-2 1-16,-4 1-1 16,-3 0 0-16,0 3 2 15,-2 4-2-15,-2 3 0 0,-2 0 1 16,-2 6-1-16,-2 1-3 16,1 5 0-16,1 1 1 15,4 3 2-15,-2 5 1 16,-2 2-1-16,2 4 0 15,-1 1 3-15,-1 3-2 16,-1 0 2-16,0 3-1 16,3-2-1-16,-1 1 1 15,-1-1-1-15,2 0 0 16,0-1 1-16,-2 0-2 16,1-3 4-16,-1 0-3 15,-2-4-1-15,1-3 3 16,0-2-3-16,-3-5 1 15,3-1 2-15,-3-3 1 16,0-1 8-16,0-1 7 0,0-2 1 16,4-3-17-16,1-4-3 15,1-7 1-15,0-5-2 16,7-2-8-16,-1-5-7 16,3 0-6-16,1-2-7 15,4-1-7-15,-2 3-19 16,1 7-54-16,-2 5-42 15,-1 8-56-15</inkml:trace>
  <inkml:trace contextRef="#ctx0" brushRef="#br1" timeOffset="-108965.18">6712 10037 848 0,'-4'-6'109'0,"0"1"-50"0,1-1-12 16,3 3-35-1,0 3-12-15,0 2 0 0,1 3 2 16,2 4 4-16,-3 3-2 16,1 3 0-16,-2 2-2 15,1 4-1-15,-3-4 0 16,2 3 0-16,-1 1-1 16,2-3 1-16,-3-2-2 15,3 0-2-15,-3-3-12 16,3-1-29-16,0-3-48 15,0-1-32-15,0-5-82 16,0-1-78-16</inkml:trace>
  <inkml:trace contextRef="#ctx0" brushRef="#br1" timeOffset="-108050.25">6890 9760 622 0,'-4'-5'127'0,"-1"-3"-42"15,-1 4 20-15,3-1-26 16,0 2-43-16,1 0-14 16,2 3-5-16,0 0-5 15,-1 0 2-15,1-1 1 16,0 1 1-16,0 0-4 15,0-2 0-15,0 2-1 16,0 0-6-16,0 0-4 16,0 0-1-16,3 2 0 0,4-2 6 15,6 0-2 1,5 0 0-16,8 0-3 0,2-2-1 16,5-1 5-16,1 0-5 15,-1-2-1-15,0 1 1 16,-4-1 1-16,-6 0 1 15,-2 2-1-15,-7 1-2 16,-5 2 1-16,-1 0-1 16,-3 0 1-16,-2 0 0 15,-3 0-4-15,0 2 3 16,0-1-4-16,0 4 4 16,0 0 0-16,0 6 1 15,0-1 0-15,0 6 1 16,-3 0 0-16,-1 2-1 15,2 2 0-15,-2 1 0 0,1-1 1 16,1 4-1 0,1 1 0-16,1 1 1 0,0-1-1 15,0 3 2-15,1 0-2 16,2 3 0-16,0-2 0 16,1-2 1-16,-1-1-1 15,-1-2 0-15,1-2 0 16,0-3 0-16,-1 1 0 15,-2-3 0-15,0-3 2 16,-2-2-4-16,-1 1 1 16,3-2 1-16,-3-2 0 15,3-1 2-15,-4 0-2 0,2-4-1 16,-5 4 0-16,1-2 2 16,-3 0 0-16,-3 1 1 15,-3 0-1-15,-1-2 0 16,-4 1-2-16,-4-2 1 15,-3 1 0-15,1-1-15 16,-3-1-14-16,4 2-15 16,2-4-10-16,4 2-93 15,7-1-46-15,2-2-117 16</inkml:trace>
  <inkml:trace contextRef="#ctx0" brushRef="#br1" timeOffset="-107396.11">7728 10086 576 0,'-7'-2'42'0,"-1"-3"39"15,2 1 22-15,-1-2-11 16,2 2-23-16,2 3-25 16,0-3-23-16,3 4-7 15,0 0-6-15,0 0-4 16,0 0-4-16,0 0 0 16,3 2 3-16,3 0 2 15,5-2 11-15,10 1-6 16,7-2-1-16,8-3-4 15,99-11-2-15,-100 10 15 16,2-1-8-16,-4 0-1 0,1 4-2 16,29-7-7-16,-5 3 2 15,-7 6-1-15,-9-4 0 16,-5 3 1-16,-10 1-2 16,-3-2 1-16,-8 1-1 15,-7-1 1-15,-3 2 0 16,-4-1 1-16,-2 0 2 15,0 1-3-15,0 0 2 16,4-2-3-16,-4 2 0 16,0 0-3-16,0-3-2 15,0 3-24-15,0 3-15 16,-4-3-21-16,4 2-88 0,0 0 61 16,-4 3-143-16</inkml:trace>
  <inkml:trace contextRef="#ctx0" brushRef="#br1" timeOffset="-106926.26">8465 9836 857 0,'-10'-8'19'0,"-1"1"39"16,2-1 32-16,2-1-43 0,2 6-36 16,4 3-11-1,1 0 0-15,0 2 0 0,1 1 2 16,2 4 6-16,-1-1 4 16,2 5 3-16,2 0 5 15,3 2-6-15,2-1-4 16,2 3-2-16,3-1-3 15,4 1-1-15,-1-1-4 16,-1 1 0-16,2-3 1 16,-4 2-1-16,-2-1 2 15,-1-1-1-15,-1-1 2 0,-2-1-2 16,-1 0-1-16,-1 0 0 16,-1-1-4-16,-3 1 2 15,-1-3 2-15,-7 5 0 16,-3 0 0-16,-8 0 0 15,-2 4-3-15,-7 2-6 16,-5 1-13-16,-3-1-6 16,-2 1-16-16,4-1-47 15,4 0-60-15,4-2-73 16</inkml:trace>
  <inkml:trace contextRef="#ctx0" brushRef="#br1" timeOffset="-105966.07">9036 9894 982 0,'-10'-5'13'16,"-3"-3"2"-16,3 1 29 16,3-3-7-16,2 7-31 15,4 3-3-15,1 8-3 0,0 4 2 16,-2 2-1-16,-1 10-1 16,1-1 0-16,0 2 3 15,1-2-3-15,-2 1 3 16,0-5 3-16,1 1-1 15,-1-5 4-15,2 3-9 16,-2-5 5-16,1 0-3 16,-1-2 1-16,3 1-3 15,-5-7 1-15,5 1 0 16,0-3 2-16,0-3-2 16,0-2 3-16,0 2 6 15,0-3-3-15,0-2-4 16,5-4 0-16,3-6-3 0,-1-4 0 15,3-5-1-15,5-1 2 16,-1-2-2 0,4 1 1-16,1 1 0 15,-1 3-1-15,-1 3-1 0,2 3 1 16,-1 6 0-16,-2 1 1 16,-2 4 0-16,-2 2-3 15,-2 3 2-15,-3 1 1 16,1 5-1-16,-3 0-1 15,0 4 3-15,-2 1-1 16,-1 2 0-16,-2 2 0 16,1-1-1-16,1 0 1 15,-2 0 0-15,1 0 0 16,2-1 1-16,-1-3-1 0,0 4 1 16,5-4 0-16,0-3-1 15,-1 3 0-15,0-5 2 16,2-2 0-16,2-1-1 15,0-3 0-15,6-1-1 16,1-4 2-16,5-5 0 16,1-3-1-16,2-3-1 15,1-2-1-15,-1-2-1 16,-3 0-1-16,-5-2 2 16,-2 0 1-16,-2-1-5 15,-5 4 5-15,-4 3 0 16,-3 3-3-16,-1 5-7 15,-5 2 10-15,-1 7-1 0,-5 4 2 16,-7 2-1-16,0 8 0 16,-2 3-1-16,-3 4 1 15,7 3-1-15,4 1-1 16,3 0 2-16,6-2 0 16,4-1-6-16,5-5-9 15,4 0-13-15,3-6-4 16,3-3-27-16,5-3-54 15,3-3-16-15,4-3 17 16,2-2-201-16</inkml:trace>
  <inkml:trace contextRef="#ctx0" brushRef="#br1" timeOffset="-105329.02">9777 9839 506 0,'-11'-7'375'16,"-1"-1"-295"-16,0 1 16 16,3 0-35-16,4 3-47 15,2 2-14-15,3 4-2 16,0 7 2-16,-1 1 1 16,-2 7 0-16,0 5 0 15,-1 2 0-15,-2 0 0 0,4 0 1 16,-1 0-2-16,2-3 1 15,-1-3-1-15,2-3 0 16,2-6 1-16,-2-1 0 16,1-6-1-16,1-1 6 15,-1-4-1-15,4-2-3 16,5-4-2-16,2-5 0 16,4-4-7-16,1-3 5 15,2-4 0-15,-4 3 1 16,1 0 1-16,-4 5-1 15,-1 3-1-15,-1 5 0 16,-4 5 0-16,-3 0-5 16,0 6 1-16,2 0 6 15,0 3-1-15,1 3 1 16,4 2 0-16,-4 1 1 0,0 2-1 16,1 3 0-16,-4 0 4 15,1 2-6-15,-1-1 2 16,0 0 0-16,0-2 0 15,0-1 0-15,0-5 0 16,3-3 4-16,-4-1-4 16,1-5 10-16,1-7 3 15,2-3-12-15,4-3 1 16,0-3 0-16,5-5-2 16,-1-2 0-16,-3 1 0 0,2-4-6 15,1 1-5 1,-4 1-5-16,0 4-4 15,-2 6-5-15,-5 4-69 0,-1 7-89 16,-4 7 97-16,-5 6-177 16</inkml:trace>
  <inkml:trace contextRef="#ctx0" brushRef="#br1" timeOffset="-104818.19">10660 9693 423 0,'12'-33'307'0,"-4"4"-227"0,-6 3 10 15,-2 5-3-15,-3 7-44 16,1 5-36-16,-1 5-7 15,-3 6 0-15,0 3-1 16,-7 4 3-16,-2 5-2 16,-3 1 0-16,3 2 0 15,-1 1 0-15,5-2 0 16,3-1 0-16,1-1 0 16,4-2 0-16,2-2 3 15,1 1-3-15,0 0 0 0,3-2 1 16,0 1 0-16,4-2 0 15,-1 1 0 1,2-2 0-16,1 0 0 16,1 0-1-16,1-1 0 0,1 2 1 15,1-1-1-15,0 2 1 16,-1-3-1-16,0 2-1 16,-4-3 1-16,-3-1-1 15,-3-1 0-15,-4 2 1 16,-5 0 0-16,-5 2 2 15,-4 3-2-15,-7 2 0 16,-4 0-40-16,2 0-74 16,1-3-48-16,4-1-80 0</inkml:trace>
  <inkml:trace contextRef="#ctx0" brushRef="#br1" timeOffset="-104496.2">10930 9651 742 0,'3'-10'85'0,"-1"4"17"16,-1-2-11-16,-1 5-63 16,0 1-28-16,2 4 0 15,-1 1 0-15,1 7 0 16,-1 4 1-16,2 3 2 0,-1 4-2 15,-2 1 3-15,0 2-2 16,-2-2 0-16,-1 3-1 16,2-4 0-16,-2 1 0 15,1-3-1-15,-1 1 0 16,2-6-5-16,-3 1-26 16,-1-3-49-16,2-3-19 15,0-4-37-15,-1-2 24 16,1-3-169-16</inkml:trace>
  <inkml:trace contextRef="#ctx0" brushRef="#br1" timeOffset="-103378.24">10883 9839 239 0,'-5'-14'293'0,"2"0"-168"0,-1 3-15 16,2 2-11 0,-2 4-16-16,3 2-49 0,1 2-20 15,5 2-12-15,3 1 14 16,5 2-9-16,10-2-3 15,5 3-3-15,4-2 3 16,6-3-2-16,0-2-1 16,2-1 0-16,-5-5 1 15,0 2-2-15,-5-2 1 16,-8-1-1-16,-5 1 1 16,-6 0 0-16,-6 1-1 15,-2 2-3-15,-3-2 0 16,-5 2 1-16,-2 0-3 0,-4 3 2 15,-1 4 3-15,-2 3 1 16,-3 1 3-16,-1 5 7 16,-1 2 3-1,2 1-6-15,2 4 0 0,1-2-2 16,3 1-3-16,4-3 0 16,2-2 0-16,3 0-1 15,6-4 2-15,1-1 3 16,2-4-5-16,3-2 7 15,3-2-5-15,1-5-4 16,1-1 0-16,4-2 4 16,-3-2-4-16,0-3 1 0,0 0 0 15,-3-2-1-15,1-2 3 16,-1 1-2-16,-2 0-1 16,-1 4-3-16,-4 4 3 15,-1 2-1-15,-4 5-3 16,-1 2-5-16,2 4 5 15,-2 4 4-15,-2 2 0 16,4 3 0-16,-2 3 1 16,-2-2-1-16,4 0 0 15,1-1-8-15,0-2-6 16,7-1-4-16,2-5-14 16,4-2-31-16,1-6-54 15,4-2-31-15,1-4 13 16,-4-3-82-16,2-5 29 15,-4 0 188-15,-2-3 66 0,-4-6 18 16,-1-1 6-16,-2-4 5 16,0-3-39-16,-1-2 16 15,2 2 12-15,-1 2 23 16,-2 6-29-16,-4 4 12 16,2 7-23-16,-1 6-31 15,-2 4-12-15,0 3-19 16,-2 2-5-16,1 4 0 15,-1 4 10-15,-1 6 2 16,-4 5-2-16,4 6-2 16,-2 2 2-16,3 1-7 15,2-1 2-15,2 0 2 0,2 0-5 16,3-4 1-16,0-1-2 16,1-2 1-16,2-4 1 15,2-4-3-15,0-2 3 16,3-5-3-16,3-3 0 15,1-4-1-15,3-2-9 16,4-2-1-16,-1-4-6 16,1-2 12-16,-4-2 0 15,0-3 2-15,-5-2 0 16,-1 2 2-16,-7 2 1 16,-1 3-1-16,-7 6-4 15,1 3 2-15,-4 5-6 16,-2 1 8-16,-4 6 1 0,-2 5 1 15,-7 3 2-15,-1 5-3 16,3 3 0-16,3 0 2 16,1-2-2-16,6 1 1 15,4-2-1-15,2-2-1 16,4-2-13 0,2-2-25-16,4-5-25 0,1-4-77 15,1-5-57-15,0-5-151 16</inkml:trace>
  <inkml:trace contextRef="#ctx0" brushRef="#br1" timeOffset="-103166.84">11744 9550 489 0,'-14'-1'375'0,"5"-1"-204"15,2 1-104-15,5-1-18 16,4-2-23-16,3 4-26 16,7-1 0-16,5-1-9 15,8 0-51-15,5 2-77 16,2 0-263-16</inkml:trace>
  <inkml:trace contextRef="#ctx0" brushRef="#br1" timeOffset="-100963.47">909 10989 474 0,'-2'-3'90'0,"1"2"-11"15,1 0 5-15,-2-2-34 16,1 1 8-16,-1 1-11 16,2 1-1-16,-1 0-5 15,1 0-13-15,-2 1-7 16,2-1-6-16,-4 2-3 15,-1 2 5-15,-5 3 2 16,-2 4-5-16,-2 4 4 16,-2 3-1-16,1 3-9 15,2 2-1-15,2 1 1 16,1 1-7-16,1-1 0 0,6 0 2 16,0-3-1-1,3-2-2-15,0-3 2 16,6-3 1-16,0-2-2 0,3-3 5 15,1-4-5-15,4-4 0 16,2-1 6-16,3-5-4 16,1-3-2-16,4-4-1 15,-2-1 5-15,-1-2-5 16,-2 0-1-16,-1-1 1 16,-6 3 0-16,-3 2-1 15,-2 0 1-15,-5 4 0 16,1-1 0-16,-3 4 0 15,-3-2-2-15,3 4 2 16,-3-1-3-16,-1 1 0 16,-2-4 6-16,-2 4-8 0,-1-3 6 15,-4 2-1 1,1-2 0-16,-1 0 3 0,-4 2-4 16,2-3 5-16,0 1-4 15,-1-1 0-15,-2 0 0 16,0 0 0-16,0-1 1 15,2 0-3-15,-2-3 4 16,6 2 0-16,0-3-2 16,3 2 0-16,3-4-1 15,3 2 1-15,3-1-5 16,3 0 3-16,3 1-7 16,3-2 3-16,6 3-4 15,0-1-2-15,6 1-10 0,-2 1-14 16,3 2-5-16,-2 0-23 15,-2 6-53-15,-2-1-22 16,-2 3-65-16</inkml:trace>
  <inkml:trace contextRef="#ctx0" brushRef="#br1" timeOffset="-100622.36">974 10652 701 0,'0'-4'103'15,"-4"-1"11"-15,4 0-30 16,-3 1-43-16,0 1-36 16,3 3-5-16,0 3-6 15,3 3 6-15,0 6 2 16,1 4-2-16,-1 8 1 0,2 2-1 16,-4 7-7-1,2 2-103-15,-1 1-106 0,-2 2-230 16</inkml:trace>
  <inkml:trace contextRef="#ctx0" brushRef="#br1" timeOffset="-100044.68">1659 10686 270 0,'-6'-5'450'16,"-3"-2"-366"-16,-1 1-23 16,-1 0-3-16,-1 4-34 15,2 4-15-15,-4 7 10 16,-5 6 1-16,-3 9 10 16,-4 10-3-16,-1 7-11 15,-4 6 0-15,1 3-2 16,2 3-8-16,0 1-3 15,7-3-3-15,7-1 1 16,4-4-2-16,8-2-4 16,11-6-23-16,5-6-12 15,10-5-41-15,10-11-41 0,6-9-107 16</inkml:trace>
  <inkml:trace contextRef="#ctx0" brushRef="#br1" timeOffset="-99184.35">2072 10850 602 0,'0'-3'113'16,"0"-1"-9"-16,3 0-39 15,-6 1-30-15,3 3 1 16,-3 0 0-16,3 0-12 15,0 0-4-15,-2 0-10 16,-5 0-7-16,-2 0 0 16,-6 0-2-16,-3 3 0 15,-7 2 3-15,-2 0-4 16,-1-1 2-16,5-1-2 16,-2 4 4-16,6-5-4 0,4 1 0 15,3 0 1-15,6-2 2 16,4-1-4-16,2 1 1 15,2-2-4-15,-2 2 3 16,3 1 1-16,0 3 1 16,3 0 3-16,4 3-1 15,-1 2 3-15,-1 4 0 16,2-1-2-16,-1 3 1 16,-3 0 2-16,-1 3 3 15,-1 1 1-15,-1 1-3 16,-2-1 1-16,-2 2-3 15,-2-2 2-15,-1 1-8 16,1 1 8-16,-3-1-1 16,1-1-7-16,2 1 3 15,-2-6-2-15,4-1-1 0,-3-3 1 16,1-4 0-16,3-3 1 16,3 2 0-16,-2-6-2 15,5 0 8-15,3 0-3 16,5-3-2-16,4-4-3 15,5 0-5-15,4-3-18 16,0 2-19-16,-4 1-16 16,5 3-84-16,-6 1-77 15,-1 2-62-15</inkml:trace>
  <inkml:trace contextRef="#ctx0" brushRef="#br1" timeOffset="-98057.58">2400 10992 500 0,'0'-7'69'16,"0"1"-17"-16,0 2 34 16,0-4-14-16,0 3-9 15,0 0-9-15,-4 3 7 16,1-1-22-16,-2-1-17 16,-1 3 4-16,-3 0-8 15,-5 1 1-15,1 0-5 0,-4 2-2 16,0 3-7-16,-2-3 6 15,3 4-5-15,-2-2-4 16,10 0-1-16,-1-1-1 16,5 0 0-16,2-3 0 15,2 0-3-15,0 0 3 16,2 0 1-16,-1 0-1 16,-1 0-2-16,2 0 2 15,-2 0-4-15,0 0-3 16,0 0-4-16,1 0 9 15,1 0 0-15,-1 2-8 16,3-2 1-16,-2 1 3 16,-2 0-5-16,1-1 1 0,-1 0-10 15,0 2-6-15,0-2-8 16,0 0 4-16,2 0 9 16,-2 1-12-16,3 1 4 15,-1-1 16-15,2 0-8 16,-4 2 18-16,3-3-11 15,0 0-5-15,0 0-29 16,-1 3 27-16,-1-3-28 16,1 2-15-16,0 2-22 15,-1-1-155-15</inkml:trace>
  <inkml:trace contextRef="#ctx0" brushRef="#br1" timeOffset="-95155.79">2410 10989 471 0,'4'-3'70'0,"-3"1"-22"16,1-1 14-16,-1 0 2 0,-1 0-52 15,2 0 48 1,-1-1-14-16,-1 1 28 0,-1-1-36 15,1 1 10-15,-2 0-11 16,-1-2-2-16,-3 1-25 16,-3 1 5-16,-2 0-4 15,-5 3 0-15,-7 3 7 16,0 2-5-16,-5 4-3 16,3 1-6-16,-1 4 7 15,4 0-8-15,1 3-1 16,4 0-1-16,6 1 0 15,3-1-1-15,5-5 1 16,6 2 0-16,3-3 2 0,3-2-2 16,6-4 2-16,4-5 2 15,1-1-4-15,1-6-1 16,7-2-5-16,-6-4 4 16,1 1-4-16,-7-4 5 15,-1-1 0-15,-2 0 0 16,-4 0 0-16,-1 0 0 15,-5 3 1-15,4 3-1 16,-4 4 1-16,-1 3-3 16,-2 3 1-16,0-1-3 15,0 4-4-15,1-1 4 16,0 4 4-16,3 2-1 16,0 5 1-16,1 3 0 15,2 1 3-15,-3 3-3 0,4 1 2 16,-2 3 0-16,0 0 2 15,-1 2-3-15,2 1 2 16,-1 2 1-16,-3 0-3 16,2-2 4-16,-1-2-4 15,-1-2 0-15,1-1-1 16,-4-9 0-16,0-2 1 16,3-6 3-16,-3-1-1 15,0-4 2-15,0 1 3 16,3-3-2-16,-3-1-5 15,0-6-1-15,6-2-1 16,0-8-2-16,2 0-9 16,3-3-6-16,0 0-5 0,0-1-12 15,0 6-19-15,0 1-27 16,-3 7-78-16,6 4-73 16</inkml:trace>
  <inkml:trace contextRef="#ctx0" brushRef="#br1" timeOffset="-94819.11">2696 11177 708 0,'0'-3'126'0,"0"0"-22"16,-2-3-23-16,2 5-48 15,0 0-22-15,2 1-8 16,-4 0 1-16,2 1-3 16,2 3-1-16,-2 0 9 15,0 3 3-15,1 1-4 16,-1 5-5-16,2-1-3 15,-1 5 0-15,-1 0-6 16,0-1-34-16,-3 2-77 0,0-1-85 16,-1-1-126-16</inkml:trace>
  <inkml:trace contextRef="#ctx0" brushRef="#br1" timeOffset="-94054.29">2785 10826 661 0,'-7'-2'153'16,"-1"0"-26"-16,-1-3-26 15,5-2-56-15,-2 4-4 16,6 1-28-16,0 2-2 15,0 0-10-15,0 2-1 16,0 1-3-16,4-3 3 16,5 4 12-16,0-1-6 0,8 2 1 15,2-3-4-15,4 0-1 16,3-4 1-16,0 0 0 16,1-4-2-16,2 0 0 15,-3 1-1-15,-6-1-2 16,-4 1-6-16,-2 1 0 15,-8 3 5-15,0 1-7 16,-3 4 8-16,2-1 1 16,-3 6-2-16,0 5 2 15,-2 1 1-15,-2 4 0 16,-4 3 1-16,4 0 0 16,-1 3-1-16,1 0-1 0,1 0 1 15,2 0 0 1,1-1 1-16,1-2-1 0,1 2 1 15,2-3 0-15,0 1 1 16,3-1-2-16,-3-1 0 16,3-3 4-16,-6 0-4 15,1-2 1-15,-2-3-2 16,-4-3 2-16,1-1 0 16,-4-4 4-16,-4 1 3 15,-4 0-3-15,-5 0-4 16,-4-1 0-16,-5 1 3 15,-3-2-4-15,6 2-3 16,-1-4-18-16,3 1-10 0,5-1-7 16,2-2-46-16,6-1-47 15,5-1-133-15</inkml:trace>
  <inkml:trace contextRef="#ctx0" brushRef="#br1" timeOffset="-93739.36">3216 11196 657 0,'6'-7'113'15,"-3"0"-46"-15,-3 2 1 16,0 1-31-16,0 3-37 16,3 1-1-16,-3 2 1 15,3 6 9-15,-3 2-6 16,2 5-2-16,-4 4 0 16,2 1-1-16,-3 3-37 15,-2 1-23-15,2 1-41 16,-2-2-49-16,3 0-127 15</inkml:trace>
  <inkml:trace contextRef="#ctx0" brushRef="#br1" timeOffset="-93176.72">3540 11025 686 0,'-6'-3'62'0,"4"-1"35"15,-2 0-1 1,1-1-37-16,1 4-29 0,0-1-9 15,2 2-5-15,-2 0-3 16,2 0-4-16,0 2-4 16,-1 1 18-16,-4 1-6 15,-1 4-4-15,1 2-2 16,-1 1-4-16,3 4-2 16,-1-1-1-16,4 0 0 15,2 2-1-15,5-1-1 16,-1 1 0-16,3-3 0 15,1 0-1-15,1-1 2 16,1-4-3-16,1-3 1 0,1-3 3 16,2-4 1-1,-1-6-5-15,1-1 3 0,1-6-3 16,-4-2-1-16,1-1-3 16,-3-3-1-16,-3-2 0 15,-2-3-3-15,-6 3-3 16,0-1 2-16,-4 5 5 15,-3 5-14-15,-7 6 4 16,-3 6-12-16,-5 8-21 16,-9 7-60-16,4 4-11 15,-6 4-86-15,6 3-121 16</inkml:trace>
  <inkml:trace contextRef="#ctx0" brushRef="#br1" timeOffset="-92679.65">3832 10802 695 0,'3'-6'87'0,"-3"-1"11"15,0 0 21-15,0 0-47 16,0 3-40-16,3 2-16 16,-3 1-11-16,2 2-5 15,-1 1 4-15,3 1-3 16,6 2 15-16,1 5 0 16,3 3 2-16,2 2-10 0,1 4 4 15,1 0-4 1,-1 4-5-16,0 2-2 0,-2 2 0 15,-2 3 1 1,-2 2-4-16,-6 4-2 0,-7 4-30 16,-7 6-37-16,-15 3-120 15,-10 6-207-15</inkml:trace>
  <inkml:trace contextRef="#ctx0" brushRef="#br1" timeOffset="-91362.56">810 11864 584 0,'5'-3'74'0,"-2"0"15"16,-2 0-19-16,-1 1-23 0,-1 2-30 16,-1 2-12-16,-2 4 18 15,-2 5 14-15,-6 3-7 16,0 4 1-16,1 4-8 16,1 2-5-16,0 1-7 15,2 0-1-15,2 0 0 16,3 1-6-16,0-1 0 15,6-1-1-15,0-2-1 16,3-1 0-16,3-4 0 16,3-4 1-16,0-2 2 15,6-6-1-15,0-4 0 16,1-4-4-16,4-2 1 0,-1-5-5 16,3-2-5-1,-4-2 9-15,1-2-3 0,-8 0-8 16,-2 2 3-16,-5-1 4 15,-5 2-1-15,-2-1-1 16,-5 0 2-16,-2-1 1 16,-4 3-1-16,-1 0 4 15,-4 1 0-15,-2 3-3 16,0-2 2-16,-1 6 0 16,-2-2 1-16,0 0 0 15,0-1 1-15,-1 1-1 16,5-1 1-16,-1 0-1 15,5-1 1-15,-2-1 1 16,6-3 2-16,2-1-2 16,5-2-2-16,4-3 0 0,4-2-1 15,2-2 0-15,6 0 1 16,0 2-6-16,3 0-12 16,0 1 4-16,4 0-18 15,-3 5-41-15,0 5-25 16,-4 5-42-16,-3 8 19 15</inkml:trace>
  <inkml:trace contextRef="#ctx0" brushRef="#br1" timeOffset="-91013.22">900 11673 357 0,'-2'-8'438'15,"-2"-2"-327"-15,2 1-43 16,-1 0-10-16,0 4-31 15,1 2-25-15,1 3-2 16,2 0-4-16,-1 1-1 0,0 4 4 16,2 2 1-16,0 3 0 15,1 9 0-15,-2 6 0 16,1 4-35-16,1 3-91 16,0 5-87-16,1 0-186 15</inkml:trace>
  <inkml:trace contextRef="#ctx0" brushRef="#br1" timeOffset="-90573.93">1595 11693 757 0,'-8'-4'120'16,"1"-1"-64"-16,-5 0 8 16,1 5-34-16,0 2-22 0,1 5 0 15,-3 7 0-15,0 7-4 16,-1 7 0-16,-2 8-2 16,4 3 1-16,-1 4 0 15,4 4-3-15,6-3-4 16,1 1-16-16,7-6-22 15,5-5 3-15,8-7-36 16,4-6-16-16,5-7-48 16,1-8-100-16</inkml:trace>
  <inkml:trace contextRef="#ctx0" brushRef="#br1" timeOffset="-89846.44">2109 11765 695 0,'3'-8'30'0,"-1"2"49"15,-2-2-23-15,0 2-30 16,-2 4 11-16,2 1-7 0,0-1 15 16,0 0-12-16,0 1-17 15,-3-1-3-15,0-2 10 16,-4 2-16-16,1-3-1 16,-3 3 4-16,-3 0-5 15,0 0-4-15,-1 2 1 16,-6 0 0-16,2 5 0 15,-7-1-2-15,2 2 0 16,-5-1 0-16,7 2 0 16,3-1 0-16,3-2 0 15,4 0 0-15,8-4-3 16,1 3 0-16,1-3-1 16,1 0 0-16,1 0 1 15,-2 4 3-15,7 1 0 0,-4 3 0 16,6-1 2-16,0 3-2 15,0 2 0-15,0 0 1 16,-4 1 0-16,-1 1 1 16,-1 2-1-16,0 1 1 15,-3 0 3-15,0 3-3 16,0 1 0-16,0 1 0 16,-3-1 0-16,3 0 0 15,-3 0 0-15,1-1-1 16,0-1 1-16,2-2-2 15,0-3 0-15,0-3 1 16,2-2 0-16,0-2 0 16,1-2 0-16,0-2 1 0,6-1-1 15,-2 2 3-15,4-4-2 16,2-3 1-16,7 1-3 16,5-4 0-16,0 1-1 15,-1-1-21-15,3 0-11 16,-3 2-15-16,-2 2-80 15,2 0 2-15,-2 0-65 16</inkml:trace>
  <inkml:trace contextRef="#ctx0" brushRef="#br1" timeOffset="-89119.38">2497 11836 403 0,'0'-15'377'0,"0"-1"-321"16,-3-1 13-16,-4 2-12 16,4 2-9-16,-2 4-17 15,1 2-10-15,-2 3-4 16,0 1-8-16,-7 3 3 15,2 2-3-15,-4 1 2 16,-1 3 2-16,-5 7-5 0,-1 4-3 16,3 6-1-1,2 1 1-15,0 2-3 0,7 0-1 16,2-2-1-16,5-3 0 16,3-4 0-16,3-3-4 15,2-3-4-15,1-6 3 16,6-2 4-16,-2-5-3 15,5-2-10-15,-3-3-2 16,6-5-5-16,-3 0 11 16,-2-4 9-16,1 0 1 15,-2-3 0-15,-2 2-1 16,-4 1 3-16,0 3 1 16,-4 4 1-16,2 5 2 15,-4 1-6-15,0 3-5 0,2 1 4 16,1 5 1-16,1 4 3 15,0 4 7-15,2 5-5 16,-1 2 2-16,-1 4-1 16,1 0-1-16,2 2 1 15,-1 1 0-15,2 2 5 16,-1 0-6-16,-2 0 2 16,3-1-1-16,-3-3-4 15,-2-1 0-15,0-6-1 16,0-5 0-16,-3-6 1 15,3-4 1-15,-1-1 3 16,-2-3 6-16,0-3 1 16,0-3-12-16,1-4 0 0,1-5-1 15,6-5-7 1,1-5-6-16,0 0-11 0,3-2-7 16,0 1 0-16,3 2-24 15,-3 4-95-15,6 5-28 16,-6 5-113-16</inkml:trace>
  <inkml:trace contextRef="#ctx0" brushRef="#br1" timeOffset="-88803.02">2791 12046 770 0,'-3'2'97'0,"0"-2"-30"15,-1 0 23-15,4 0-65 16,0 0-14-16,0 0-5 16,0 0 0-16,0 0 0 15,0 3-4-15,0-3-2 16,3 3 4-16,-3 1 3 15,1 3-1-15,2 3-3 16,-1 5-3-16,-2 2-5 0,1 2-24 16,1 2-63-1,-2 0-73-15,2-2-72 0</inkml:trace>
  <inkml:trace contextRef="#ctx0" brushRef="#br1" timeOffset="-87986.01">2943 11664 737 0,'-3'-10'79'0,"0"0"30"16,-2-1-40 0,3 1-7-16,-1 5-22 15,1 2-23-15,1-2-9 0,1 5-6 16,0 0 1-16,0 2 0 16,1-1-2-16,1 1 5 15,-1 1 5-15,3 0 9 16,5 1-9-16,5-1-2 15,8-2-2-15,1-2-1 16,5-4-4-16,1-3 1 16,-1 2-3-16,-6-2 0 15,-4 2-2-15,-6 1 2 16,-1 4 0-16,-5-2-1 16,1 3-5-16,-3 3 4 0,1 3-3 15,-2 4 4 1,1 6-1-16,-2 3 2 0,1 3 0 15,-3 6 4-15,0 1-4 16,0 3 0-16,0 2 1 16,0 2-1-16,3-2 2 15,1 0-2-15,-4-2 0 16,6-3 1-16,-3-6-1 16,2-2 2-16,-2-4-1 15,0-2-1-15,-2-2 0 16,1-1-1-16,-2-4-1 15,-2 1 0-15,-1-4 2 16,-3 1 3-16,-3 0-2 0,-7 2 3 16,-3-1-3-16,-5 0 0 15,3-2-1-15,0 1-4 16,3-3-13-16,3-2-9 16,3-1-14-16,6 1-17 15,2 2-22-15,2-3-56 16,4 0-93-16,5 0-139 15</inkml:trace>
  <inkml:trace contextRef="#ctx0" brushRef="#br1" timeOffset="-87632.38">3383 12051 840 0,'5'-5'74'0,"-2"-2"8"16,-2 2-25-16,-1 0-32 15,0 5-16-15,1 0-9 16,1 0 1-16,-2 2-1 15,0-1 0-15,0 1-1 0,-2 1 1 16,2 1 7 0,-1 3 1-16,-2 4-7 0,0 5-1 15,-1 1 0 1,-4 1-16-16,1 3-22 0,3-1-55 16,0 0-52-16,1-1-57 15,2-3-92-15</inkml:trace>
  <inkml:trace contextRef="#ctx0" brushRef="#br1" timeOffset="-87230.11">3658 11812 802 0,'0'-4'83'0,"0"-7"25"16,-3 11-36-16,3-3-27 15,0 3-29-15,0 0 1 16,0 0-10-16,0 3-6 15,0-3-1-15,0 3 0 16,3-2 1-16,-3 3 11 0,1 5 0 16,-1 3-10-16,3 3 5 15,-1 4-6-15,2 4 0 16,-1 0 1-16,3 4-2 16,-2-1-10-16,-1 4-21 15,-2-2-18-15,1 0-19 16,-2-2-70-16,0-3-14 15,0-3-61-15</inkml:trace>
  <inkml:trace contextRef="#ctx0" brushRef="#br1" timeOffset="-86562.85">3915 11673 555 0,'0'-4'95'15,"-1"0"-6"-15,-2-1 40 16,2-3-58-16,1 3-18 15,0 0-5-15,1-2-11 16,1 4 0-16,-2 1-8 16,1 1-8-16,-1 1-5 15,0 1-10-15,0-1 0 0,0 0-5 16,0 2-1 0,0-2 0-16,1 1 3 0,4 1-3 15,-2 5 4-15,3 1 1 16,2 2-3-16,0-1 3 15,1 4 0-15,2-2-3 16,-2 1-1-16,3-1 2 16,-2 0 1-16,1 1-1 15,-2 3 3-15,3-1-3 16,-1 5 4-16,1 1-5 16,-1 2-2-16,1 4 4 15,-3-1-4-15,-3 3 0 16,-5 1-2-16,-5 3 2 15,-5 0 0-15,-12 2-18 16,-6-1-13-16,-7 0-16 0,-2-2-52 16,-5-3-83-16,3-1-98 15</inkml:trace>
  <inkml:trace contextRef="#ctx0" brushRef="#br1" timeOffset="-85834.32">4390 11042 614 0,'-3'-5'68'0,"0"0"68"0,0-4-45 15,0 1 3-15,3 2-36 16,0 2-26-16,-2 0-16 15,4 4-9-15,-2 0-2 16,0 0-5-16,0 0-4 16,3 2 4-16,3 1 0 15,3 2 5-15,3-1-1 16,9 3-1-16,3-1-3 16,1-2 3-16,5-1 2 15,3-1-5-15,-6 0-5 16,-1-1-7-16,-6 2-16 15,-4 1-8-15,-4-3-77 16,-3 5-37-16,-2-1-85 0</inkml:trace>
  <inkml:trace contextRef="#ctx0" brushRef="#br1" timeOffset="-85502.38">4675 10920 814 0,'-7'-3'104'0,"2"-4"-4"15,2 3-36-15,1 0-36 16,2 4-26-16,0 0-2 0,2 1-6 16,1 2 6-1,6 1 5-15,0 4 3 16,1 0-2-16,4 2 7 0,0 1-4 15,0-1-3-15,2 1 2 16,-2 2-5-16,2 0 0 16,-2-1-1-16,-1 3-2 15,-2-1 0-15,-4 1 0 16,-1 2-6-16,-9 1-13 16,-6 4-24-16,-9 0-56 15,-9 5-155-15,-7-1-299 16</inkml:trace>
  <inkml:trace contextRef="#ctx0" brushRef="#br1" timeOffset="-85010.43">4414 11880 846 0,'0'0'98'0,"-2"0"-42"16,1-1 5-16,1-1-37 16,0 2-22-16,0 2 1 15,4 0-3-15,2 1 7 16,5 2 7-16,7 0 3 15,7-1-5-15,5-1 5 16,3-3-6-16,1 0-6 0,5-3-2 16,-4 1-3-1,-2 0 0-15,-7 1-5 0,1 2-27 16,-5 2-9-16,-3 1-29 16,-4 1-81-16,0 3-43 15,-6-1-130-15</inkml:trace>
  <inkml:trace contextRef="#ctx0" brushRef="#br1" timeOffset="-84634.2">4751 11725 818 0,'0'-3'89'16,"-2"-3"10"-16,2 0-46 16,-1 1-23-16,1 5-15 15,1 0-15-15,1 0-1 16,1 0 1-16,0 3 2 16,6-1 9-16,1 2-4 15,3 0 1-15,1 1 1 16,1 1-1-16,3 1 3 15,-3 0-3-15,3 1-6 16,-2 4-2-16,-1-2 1 16,-3 2-1-16,0 3-1 0,-6-1-3 15,-3 2 1-15,-6 3 2 16,-9 1-13-16,-9 4-12 16,-12 1-35-16,-8 1-111 15,-6 3-143-15</inkml:trace>
  <inkml:trace contextRef="#ctx0" brushRef="#br1" timeOffset="-75110.96">5868 10869 366 0,'2'-2'102'0,"-1"-1"-54"15,-1-1 6-15,0 2-27 16,2 0 3-16,-2 2-2 16,0-1 18-16,0 2 2 15,0-1 6-15,-2 0-4 16,2 0-5-16,0 0-11 16,-1 0-6-16,1 2-6 15,0-2-6-15,-2 0-1 16,-1 0-5-16,3 0 0 15,0 0-4-15,-3 0 2 16,3-2-7-16,-6 2 1 0,2 0-1 16,-2 0 1-16,-2 0 4 15,1 0-2-15,-1 0 3 16,-2 2-4-16,4 1 1 16,-4 0-2-16,-1 0 2 15,2 1-2-15,-4 0 5 16,2 1-2-16,1 1 2 15,-2 1 2-15,0 2-4 16,0-1 4-16,0 2-4 16,2 1-2-16,-3 2 0 15,3-2 1-15,1 2-1 16,-2 1 2-16,3-1-2 16,0 1-1-16,2 2 1 0,-2-2 2 15,5 0-3 1,0 0 0-16,1-3 2 0,2 1-4 15,3-2 4-15,2 0 0 16,2-2-2-16,-1 0 1 16,0 1-1-16,3 0 0 15,1 0 0-15,-1 1-1 16,0 0 2-16,-1 2 1 16,5-4-1-16,-2 1-1 15,-1 0-2-15,0-1 6 16,-2-1-3-16,5-1 0 15,-2 1-1-15,-1 0-2 0,-1-3 3 16,3 1 1-16,-2 2-2 16,2-1 0-16,-1-2 1 15,0 3-1-15,0-3 1 16,0 0 0-16,-1-2-2 16,4 1 3-16,-1-3 0 15,0 0-2-15,1-3 1 16,1-1 1-16,-3 1-4 15,1-2 1-15,2-3 1 16,0 1-2-16,-2-2 1 16,1-1 0-16,0 0 0 15,-1-1 1-15,0-1-1 16,-2-1 0-16,-1 1-1 0,-1-5 1 16,-2 2-1-16,-2-2 0 15,4-1 0-15,-3 1 1 16,-2 0-1-16,-2 0 0 15,-2 3 1-15,-2 1 0 16,-1 2 0-16,0 0-1 16,-2 1 1-16,-1-3-1 15,2 2 0-15,-3-1-3 16,1 0 6-16,-1 0-7 16,-2 3 5-16,-2-2-4 15,5 3 6-15,-4-1-6 16,-1 4 2-16,2 1 1 15,-1-1-1-15,-2 1-1 16,0 2 2-16,0 0-1 0,-3 2 1 16,-1 2-4-16,-2 0-7 15,1 2 1-15,1 1-8 16,3 1-5-16,-1 0-9 16,2 3-7-16,2 1-6 15,-2 3-35-15,3-1-47 16,0 2-51-16,0 3-85 15</inkml:trace>
  <inkml:trace contextRef="#ctx0" brushRef="#br1" timeOffset="-74427.78">5973 10793 618 0,'-3'-5'101'16,"0"2"-28"-16,0 1 13 16,1 1-43-16,-1 1-30 15,3 0-6-15,0 0 4 16,0 0-4-16,0 1 4 16,-3 1 7-16,3 1 6 15,-3 2-2-15,-3 1-1 16,2 0-1-16,-1 5-5 15,-1 0 4-15,0 4-8 16,-2-1 0-16,0 7 4 16,0-1-6-16,0 1-1 15,-1 1 4-15,0 3-1 16,1-1 1-16,-4 4-6 0,3-3 4 16,-1 3-3-16,0-1 2 15,-1 1 1-15,2-2-4 16,-3 0 0-16,3 1-4 15,2-2 2-15,-1 1-1 16,1-4-1-16,2 1 0 16,-1-5-1-16,3-4-1 15,-1-2 1-15,1-4 0 16,3-2-1-16,-2-3 2 16,1 0-2-16,1-3 2 15,0 0-1-15,0 0-1 16,0-3 0-16,1 3-12 15,-1 0-13-15,0 0-8 16,2 0-24-16,-2 3-19 0,0 0 34 16,0 2-93-16,0 2-8 15,-2 3-25-15</inkml:trace>
  <inkml:trace contextRef="#ctx0" brushRef="#br1" timeOffset="-58357.37">5882 11693 640 0,'-2'-4'121'0,"1"1"-50"15,-1 1 0-15,1-1-23 16,1 1-20-16,0 2-11 15,0 0-3-15,0 0 3 16,0 0-2-16,0 0 4 16,0 0-3-16,-3 0 2 15,3 0 1-15,0-3-8 16,-3 3 1-16,-2 0-11 16,-4-3 2-16,0 1-2 0,-3 0 0 15,-4 1-1 1,-2 1 0-16,-6 0 2 0,-1 1 2 15,-5 1-4-15,3-1 2 16,-1 0-2-16,3 2 0 16,2-3 0-16,5 0 2 15,2 0-2-15,5-3 4 16,4 3-2-16,2-1 0 16,4 1 5-16,-1-1-5 15,4 1 3-15,-2 0-4 16,1 0-1-16,-1 0 0 15,0 0 0-15,0 0-2 16,2 0 0-16,-2 0 0 16,0 2 2-16,0 4 10 15,1 1-6-15,-1 3 0 0,2 4 0 16,-1 1 7-16,1 2-5 16,-1 2-4-16,-1 5 2 15,1-2 3-15,1 1-3 16,0 0-4-16,-2 0 1 15,3-2 6-15,0-2-3 16,-3 1-4-16,0-1 0 16,3-2 0-16,-3-2 0 15,4 3 3-15,-4-5-2 16,3 1 0-16,0-2-1 16,-1-1 2-16,1-1-2 15,-1-2 0-15,2-1 1 0,-1-2-3 16,0 2 2-1,1-3 0-15,3-2 0 0,-1 1 4 16,5-2-2-16,4 1-1 16,0-4-1-16,6 0 1 15,4-1-1-15,-1-1-14 16,0-1 0-16,0 2-9 16,-2 1-6-16,-5 1-22 15,-1 2-1-15,-1 1-37 16,0 3-49-16,-5 2-48 15,0 0-112-15</inkml:trace>
  <inkml:trace contextRef="#ctx0" brushRef="#br1" timeOffset="-50278.75">495 11018 537 0,'2'5'84'16,"-1"-1"-31"-16,-2-4-13 15,1 0 34-15,0 0-43 16,0 0-17-16,0 1-1 15,0-1 0-15,1 2 32 16,-1 1 0-16,2 3-26 16,0 2 9-16,2-1-9 0,-1 3-4 15,3-3-4-15,1 0-4 16,-1-1 0-16,0-2 0 16,2 1-4-16,-1-5 2 15,2 3 0-15,3-6 2 16,4 0 0-16,0-4-6 15,9-3 6-15,1-6-7 16,3-4 2-16,7-3-2 16,-1-5 0-16,6-1-12 15,-1 0-21-15,-1 0-43 16,-3 5-51-16,-6 4-87 16,-8 8-35-16</inkml:trace>
  <inkml:trace contextRef="#ctx0" brushRef="#br1" timeOffset="-49219.47">461 11736 540 0,'0'-15'32'0,"0"2"46"0,0 3 11 16,-3 2-3-16,-1 3-27 16,4 4-27-16,0-1-20 15,-3 2-6-15,3 2 1 16,3-2-3-16,-6 1 2 16,6 3 10-16,-3 0 5 15,4 4 4-15,-4-1-16 16,3 3 9-16,3-2-5 15,-1 1-7-15,1-2-2 16,1 2-1-16,2-3 1 0,-3 0 0 16,3-1-1-1,-3-2 3-15,4-3-1 0,2-3 0 16,3-7 1-16,8-4-5 16,4-7-1-16,7-4-5 15,1-6-24-15,3-3-13 16,-4-3-62-16,-1 1 5 15,0 2-78-15,-11 5-125 16</inkml:trace>
  <inkml:trace contextRef="#ctx0" brushRef="#br1" timeOffset="-39630.46">5640 9405 163 0,'-1'-5'324'0,"-4"2"-276"0,2-2-16 16,0 1 3-16,0-1 7 15,0 3-10-15,1-1-19 16,2 2-12-16,-1-1-1 16,2 4-4-16,-1-2 2 15,0 0 0-15,2 0 2 16,-2 1 0-16,1-1 0 16,-1 2 1-16,3-1 1 15,-1 0 1-15,1 0 7 16,3 1 5-16,2 1-2 15,5-1 7-15,5 0-1 16,10 0-2-16,9-2-8 0,7 0-6 16,6 0 2-16,7 0-3 15,1 0 0-15,6 3-2 16,-4-1 2-16,-3 2-2 16,-5 2 0-16,-3-1-2 15,-6 3 1-15,2 1 0 16,0-2-7-16,2-2 1 15,6 2 1-15,1-2 5 16,5-3-7-16,4-1-11 16,1-1 16-16,4 0-11 15,1 0 4-15,0 0 3 16,-3 0-13-16,-4 0 20 16,-3 0-5-16,0 0-8 0,1 2 2 15,-4-2 11-15,0 0-1 16,0 0 1-16,-8 1-1 15,1 0-1-15,-9 2 0 16,-5 1 0-16,-8-1-1 16,-7 0 3-16,-6 0 0 15,-2-2-1-15,-6 1 2 16,-2-1-1-16,-2-1 0 16,-1 0 0-16,1 0-2 15,-4 0-55-15,1 0-143 16</inkml:trace>
  <inkml:trace contextRef="#ctx0" brushRef="#br1" timeOffset="-38863.82">5924 9520 264 0,'-14'2'250'0,"2"-2"-212"16,0-2-35-16,3 0 9 15,2-1 19-15,2 3-7 16,2 0-18-16,0 0-6 15,3 0-3-15,0 3 1 0,0-1-1 16,3 0 3-16,0-1 8 16,0 4 10-16,5-1-1 15,4-1 3-15,5 4 17 16,10-3 15-16,11 0-22 16,11-1 5-16,13-5 0 15,11-2 4-15,17 1-20 16,13-6-1-16,5 3-18 15,9 0 2-15,4 1-2 16,-3 2 1-16,-5 0 2 16,-2 2-3-16,-4 2 0 15,-10 1 2-15,-2-1 0 16,-2 2-2-16,-5 1 0 16,0 0 0-16,-8 1-1 0,-8-1 0 15,-8 3 1-15,-15-2-1 16,-14-1 2-16,-17-1 0 15,-4-1 5-15,-9-1 27 16,-5-2 3-16,0 1-16 16,0 0 0-16,0-2-5 15,0 2-3-15,0 0-6 16,0 0-3-16,0-1-3 16,0 1 0-16,0 0-6 15,0 0-30-15,-2 3-23 16,-4 2-68-16,-7 2-101 15</inkml:trace>
  <inkml:trace contextRef="#ctx0" brushRef="#br1" timeOffset="-38241.32">7321 9056 352 0,'-6'0'0'16,"2"-3"-118"-16</inkml:trace>
  <inkml:trace contextRef="#ctx0" brushRef="#br1" timeOffset="-36387.49">822 12858 367 0,'0'0'91'0,"2"0"-56"15,-2 0 7-15,4-1-13 16,-4-1-9-16,3 1 12 15,0-3 19-15,0 1 23 0,2-3-10 16,-1-1-3 0,-1 0 17-16,1-1-5 0,-1 3-40 15,-3 2 0-15,-2 1-1 16,2 2-9-16,-1 2-8 16,0-2-7-16,-2 0-4 15,3 2-2-15,-1-2-2 16,-1 5-1-16,-2 1 1 15,-7 7 5-15,2 5 2 16,-4 6-6-16,-2 5 7 16,3 2-5-16,3 1 2 15,6 1-5-15,0 2 1 16,3-4 1-16,1-5-2 16,2-1 0-16,2-4 1 0,1-4 0 15,4-5-1-15,-1-2 0 16,2-4 7-16,1-5-7 15,9-2 2-15,1-7 2 16,5-3-4-16,1-3-1 16,-1-3-2-16,-6-2 3 15,1 2 0-15,-4 3 0 16,-6-1-1-16,-3 1 0 16,-3 2 2-16,-2 2-1 15,-2 0 0-15,-4 0 0 16,1 3 0-16,-4 0-4 15,-3 0-1-15,0 1 5 16,-4 0 0-16,-3-1 0 0,0 2 0 16,-6-2 0-16,-1-1 1 15,1 0 1-15,-1-3-2 16,-2-1 0-16,5-2-1 16,-1 0 6-16,4-2-8 15,2 2 3-15,4-1 0 16,1 0 0-16,6-3 1 15,3 0-1-15,3 0-2 16,3 0-2-16,6-1 4 16,1-1 0-16,5 3-10 15,0 1 2-15,3 0-9 16,1 7-14-16,-2 3-22 16,-1 7-26-16,-1 7-109 15,-3 3-47-15</inkml:trace>
  <inkml:trace contextRef="#ctx0" brushRef="#br1" timeOffset="-36059.5">1146 12580 878 0,'0'-9'91'16,"0"2"18"-16,-3 0-39 16,0-2-18-16,0 8-30 15,3 1-13-15,-2 0-7 16,2 1-2-16,2 4-3 15,-2 4 3-15,0 5 6 16,-2 10-6-16,1 10-31 16,-1 3-29-16,-1 1-102 15,-1 1-194-15</inkml:trace>
  <inkml:trace contextRef="#ctx0" brushRef="#br1" timeOffset="-35461.42">1232 11589 607 0,'-1'-10'134'0,"-5"0"-55"15,3-1-11-15,-2 0-4 16,0 1-23-16,2 2-12 15,-2-4-18-15,2 4 8 16,3 0-2-16,-3 4-1 16,0-1 4-16,3 3-7 15,-3 1-2-15,3 1-1 16,0 1-8-16,0-1-2 16,-2 3 0-16,-1 4-1 15,-2 3 0-15,-3 9 1 16,-1 6 0-16,-1 7-3 15,-1 5-42-15,1 5-69 16,-2 5-133-16,0 2-327 16</inkml:trace>
  <inkml:trace contextRef="#ctx0" brushRef="#br1" timeOffset="-34416.27">1656 12580 676 0,'-3'-7'78'0,"-3"-2"0"15,-3 1-10-15,3 2-22 16,-1 6-38-16,-1 4-4 16,-4 8 10-16,0 9 9 0,-5 7 5 15,-3 11-5-15,-1 3-6 16,2 5-3-16,1 0-13 15,3 1 6-15,3 2-6 16,7-2-1-16,4-1-5 16,4-1-37-16,5-3-33 15,11-7-61-15,2-7-69 16,7-7-226-16</inkml:trace>
  <inkml:trace contextRef="#ctx0" brushRef="#br1" timeOffset="-33480.82">2150 12700 711 0,'0'-7'65'0,"0"-1"30"15,-2 3-44-15,-1-2 4 16,3 5-37-16,-1-1-11 15,1 3 4-15,-2 0 2 16,1 0 1-16,-2 0-9 16,-6 0-4-16,-3 3 7 0,-6 0-1 15,-3 2-4-15,-1 1 1 16,-6 2-4-16,5 0 6 16,-4-2-5-16,7 1 1 15,3-5-2-15,8 1 0 16,3-1 0-16,3-2 0 15,3 0 1-15,1 0-1 16,1 0 1-16,-2-2 0 16,1 2-1-16,0 0-3 15,1 0 0-15,-2 0-2 0,0 2 2 16,2 3 3-16,-2-2 4 16,3 7-4-16,-3 2 2 15,3 2 2-15,0 3 1 16,1 1-1-16,-1 1 2 15,2 3-3-15,-2 1 4 16,1 1-4-16,-1-1-2 16,2 3 7-16,-2 0-3 15,1-2-1-15,-3 3 1 16,-1-2 1-16,0-2 2 16,-1-1-5-16,1 2 2 15,-3-4-2-15,2-2-2 16,1-2 2-16,0-2-1 15,0-2 0-15,1-2-1 16,2-3-1-16,0-4 2 0,-3 1-1 16,3-1 1-16,3-1 2 15,0-1-1-15,6-1 2 16,1-3-3-16,5 0-1 16,4-4-1-16,6 1-1 15,0 0-24-15,2 0-19 16,-2 1-30-16,-1 4-109 15,0 1-64-15</inkml:trace>
  <inkml:trace contextRef="#ctx0" brushRef="#br1" timeOffset="-32512.37">2491 12862 508 0,'-4'-12'266'16,"2"3"-151"-16,-4-2-45 16,-1 2-21-16,2 2-21 15,-3 4-15-15,3 0-4 16,-4 2-4-16,-2 2 0 15,-5 4 7-15,-2 0-1 16,-2 5 1-16,-3 4-4 16,5 2-1-16,-1 2-1 15,1 3-4-15,5 0-1 0,3 0 1 16,5-2-2-16,3-1 0 16,2-4-2-16,3-2 1 15,2-5-7-15,2 0 3 16,2-6 5-16,4-2 0 15,1-6-4-15,2-2-4 16,-1-5 5-16,1-4-1 16,-2 0-2-16,-2-4 6 15,1 4 0-15,-4-1 1 0,-1 7 1 16,0 0-2 0,-5 6 2-16,-1 2-1 0,-2 2-1 15,3 1-3-15,-3 4 3 16,3 2 2-16,-3 5 0 15,5 4 8-15,-1 5-3 16,-1 3-1-16,-3 5-4 16,2 2 0-16,-2 0 3 15,-2 0-5-15,1 0 0 16,-1-4 0-16,-2-2 1 16,4-3 0-16,-2-3-2 15,2-5-6-15,0-5 3 16,0-2 2-16,0-5-5 15,2-5 2-15,7-2-8 16,-1-6 10-16,3-3-2 16,2-1 3-16,-1 0 2 15,-1 2-1-15,-5 4 1 0,2 3 0 16,-3 1 2-16,-2 3 3 16,-3 3 3-16,0 0-6 15,0 1-2-15,0 1 2 16,0 2 3-16,3 3 10 15,0 3-5-15,2 4-1 16,-2 2-3-16,5-1-1 16,-2 3 5-16,2 0-4 15,-2-1-2-15,7-2-1 16,-5-3 0-16,1-2 0 0,1-3-1 16,-1-4 1-1,-3-2-1-15,1-2 6 0,2-2-6 16,0-4-1-16,0-6-1 15,0-1-1-15,-6-2 1 16,-1-1-8-16,-2-1-6 16,-2 2-7-16,-4 2 4 15,-3 2-16-15,0 6-10 16,-1 7-16-16,-8 6-34 16,4 5-40-16,-3 6-28 15,-1 3-121-15</inkml:trace>
  <inkml:trace contextRef="#ctx0" brushRef="#br1" timeOffset="-32222.69">2892 13106 808 0,'2'-5'141'16,"-1"-1"-79"-16,-2 1-32 15,-1 4-30-15,2 2 0 16,0 2-8-16,-1 5 8 16,-1 3 2-16,-3 5-2 0,-1 4 0 15,-2 6-22-15,-1 1-53 16,3-1-34-16,-3 1-83 15,4-1-120-15</inkml:trace>
  <inkml:trace contextRef="#ctx0" brushRef="#br1" timeOffset="-31500.68">3182 12819 820 0,'-3'-16'53'0,"-3"0"22"16,1 1-11-16,-1 2-25 15,-1 5-29-15,3 3-7 16,-4 2 4-16,-2 3-4 15,-4 3 0-15,-4 6 1 16,-4 2-1-16,-2 5 1 16,1 1-1-16,6 2-2 15,-1 0 2-15,7-1-3 16,4 1-2-16,5-2 2 0,2-3 0 16,5-2-3-16,1-2 3 15,0-4-3-15,7-2 3 16,1-5-1-1,42-24-9-15,-47 17 3 0,-1-2-4 16,1 1 10-16,-2 1 0 16,8-9 1-16,-3 2 0 15,-3 1 1-15,-3 3 4 16,-3 6 3-16,1 0-1 16,-4 3-7-16,0 2-6 15,2 2 5-15,-1 5 1 16,2 2 8-16,0 4 1 15,2 4-7-15,-2 4 10 16,0 1 1-16,0 5-2 0,4-1-1 16,-4 3-5-16,2-2 5 15,-1 2 0-15,-2-3-9 16,1-1 1-16,0-2 1 16,-2-3-2-16,1-3 1 15,1-5-1-15,-3-3 0 16,0-3 0-16,1-4 4 15,-1-2 2-15,0 0 0 16,0-2-3-16,4-5-4 16,1-6-6-16,1-6-4 15,6-6-3-15,1-4-8 0,2-4 4 16,2 1 1 0,-2 0-11-16,1 6-13 0,1 5-92 15,-3 4-49-15,-2 8-123 16</inkml:trace>
  <inkml:trace contextRef="#ctx0" brushRef="#br1" timeOffset="-31186.94">3447 13058 855 0,'0'-5'142'0,"0"-2"-82"16,-1 1-33-16,1 2-1 15,0 1-17-15,0 1-9 16,1 4-3-16,-1-1-1 16,0 2 4-16,2 3 1 15,-1 4 4-15,2 2-5 16,0 4 0-16,-1 2 0 15,-2 4-3-15,3 2-30 16,-3-2-43-16,0 2-66 16,0-2-63-16,0-1-149 15</inkml:trace>
  <inkml:trace contextRef="#ctx0" brushRef="#br1" timeOffset="-30532.88">3587 12735 893 0,'-8'-9'70'16,"0"-2"14"-16,1 0-32 0,-2 4-18 15,6 4-13-15,3 1-13 16,0 2 3-16,0 0-9 16,0 1 1-16,0-1-3 15,3 1 0-15,-3 1 1 16,4-2 0-16,1 0 13 16,7-3-1-16,4-2-6 15,4-1-4-15,2-5 0 16,3 2-4-16,-4 1 2 15,-6 0 0-15,-2 2-1 16,-6 3 0-16,-2 3-2 16,-3 0 2-16,-1-3-5 15,-1 6-1-15,2 2 4 16,-2 4 2-16,4 2 0 16,1 6 0-16,-1 1 1 0,-1 6-1 15,0 1 0-15,2 0 0 16,-1 3 3-16,1 0-3 15,1 2 2-15,-1 1-1 16,0-1 0-16,1 2 3 16,-1-2-4-16,-1-1 0 15,3-1 2-15,-2-2-2 16,-2 1 1-16,-2 1 0 16,1-6-1-16,-4 0-2 15,-1-3 2-15,-3-4-3 16,-1-4 3-16,-2-1 8 15,-3-2-8-15,-3-3 1 16,0 1 1-16,-3-3-4 16,-1-2 1-16,1-2-17 0,2-1-12 15,-1-1-17-15,4-5-15 16,2 1-123-16,5-2-79 16</inkml:trace>
  <inkml:trace contextRef="#ctx0" brushRef="#br1" timeOffset="-30203.45">4077 13106 749 0,'1'-7'87'16,"1"1"26"-16,-1 2-35 16,-2-1-41-16,2 5-23 15,-1 0-12-15,0 0-2 16,0 3-4-16,0-1 4 16,-1 7 6-16,-1 2 3 15,-1 6-7-15,-1 3 1 16,-5 3-3-16,6 1-1 0,-3 0-23 15,-1-2-32 1,3-1-82-16,1-1-45 16,0-3-140-16</inkml:trace>
  <inkml:trace contextRef="#ctx0" brushRef="#br1" timeOffset="-29706.31">4321 12835 837 0,'-9'-5'57'0,"1"0"30"16,0 1-20-16,2 1-26 15,3 1-29-15,3 2-10 16,-3 3 7-16,-1 3 5 16,-2 4-2-16,-1 2 4 15,0 5-5-15,3 0 5 16,-2 0-8-16,6 1-2 16,0 0 3-16,4-2-3 15,-1 0-5-15,2-2 2 16,-1 1-1-16,4-3-1 15,-2-2 1-15,4-1 0 16,-4-4-1-16,5-2 0 16,0-4 2-16,3-3-1 15,1-3-1-15,0-6-1 0,1-4-9 16,-1-3 0-16,-3-2 9 16,-5-3-6-16,-4-2-1 15,-3 3 0-15,-3 2 3 16,-3 5-12-16,-4 6-13 15,-5 8-14-15,-7 7-38 16,-4 8-63-16,-2 8-88 16</inkml:trace>
  <inkml:trace contextRef="#ctx0" brushRef="#br1" timeOffset="-29225.52">4548 12634 950 0,'-6'-7'58'0,"0"1"18"15,0-3-10-15,-1 1-24 16,7 5-18-16,0 2-23 16,0-1 7-16,0 4-8 15,4-4-5-15,-4 4 4 16,5-2 1-16,-1 1 12 15,4 1-3-15,3 2 1 16,2 1-1-16,6 4-2 16,0 2-5-16,1 6 5 15,2 5-3-15,-2 3 0 16,3 3-3-16,-2 3-1 16,-3 5 0-16,-3 3 0 0,-6 7 0 15,-9 3-11-15,-6 6-23 16,-15 4-14-16,-10 1-56 15,-11 3-181-15</inkml:trace>
  <inkml:trace contextRef="#ctx0" brushRef="#br1" timeOffset="-27735.37">924 13896 535 0,'0'-5'223'16,"-2"-1"-120"-16,-6 1-48 15,0 0-5-15,-1 2-30 16,3 5-13-16,-2 0-2 0,-2 7 0 16,4 3 2-16,-3 5-2 15,0 0 4-15,5 3 1 16,1 0 0-16,3 0-3 15,1 1-3-15,2-1 1 16,4-2-2-16,1-2-1 16,1-3 1-16,0-1 0 15,6-2-3-15,0-4 2 16,4-3 6-16,2-1-7 16,0-5 5-16,6-3-6 15,-5-1-1-15,2-3 1 16,-9 0 0-16,-2 1-2 15,-5 1 2-15,-3 2 3 16,-3-1-3-16,-2 0 0 16,-2 0-1-16,0 0-2 0,-6 0 2 15,-1 0-2-15,-7 0 3 16,-5 1 0-16,-2 2 1 16,-5-3-2-16,0 4 1 15,-2-1 0-15,3-1 0 16,2-3 5-16,3 1-8 15,1-2 6-15,9 1-1 16,1-5-1-16,4-1-1 16,5-5-1-16,4-3-2 15,7-4 3-15,3-3 0 16,7-2 0-16,5 3-5 16,1 0 5-16,2 8-18 0,-1 6-32 15,-4 8-39 1,-1 6-8-16,-6 8-30 0,-2 4-97 15</inkml:trace>
  <inkml:trace contextRef="#ctx0" brushRef="#br1" timeOffset="-27419.47">1174 13638 790 0,'-3'-7'111'0,"-1"-1"-5"16,-1 0-47-16,2 2-28 15,3 6-29-15,-4-2-2 16,4 2-2-16,4 2 1 15,-4 7 1-15,0 6 6 16,0 7-6-16,0 10 1 16,0 8-1-16,0 5-21 15,-4 3-59-15,8 1-105 16,1 1-85-16</inkml:trace>
  <inkml:trace contextRef="#ctx0" brushRef="#br1" timeOffset="-26835.04">1727 13727 802 0,'-7'-11'110'0,"-2"-1"-47"15,-3 1-6-15,2 5-37 16,2 6-12-16,-1 4-6 16,-1 6 6-16,-2 12 4 15,-6 7 8-15,0 10-6 16,-3 9 0-16,-1 5 1 16,4-1-11-16,1 4-2 15,7-2-2-15,4 1 0 16,9-2-1-16,5-6-20 15,7-1-21-15,7-10-23 0,6-6-84 16,10-10-100-16</inkml:trace>
  <inkml:trace contextRef="#ctx0" brushRef="#br1" timeOffset="-25889.81">2285 13829 725 0,'3'-12'125'0,"-3"0"-28"16,-3 5-37-16,-2 0-21 16,2 4-17-16,1 1-13 15,1 1-1-15,1 1-1 0,-2 0 1 16,1 0-1 0,-7 1-2-16,-1 4-3 0,-9 0 3 15,-7 1 0-15,-2 0 0 16,0 3-1-16,-3-1 0 15,2-1-3-15,4-2 0 16,6-1-1-16,3-3 0 16,5 1 1-16,4 0-1 15,6-4 0-15,0 2-1 16,0 0-3-16,0 2 4 16,2 2-1-16,2 4 3 15,5 3 1-15,-2 5 4 16,2 4-5-16,3 2 5 15,-3 2-3-15,3 0-2 16,-3 2 5-16,-2-1-2 16,-2 2 0-16,-1-1-3 0,-2 0 5 15,-2 3-3-15,0-3 2 16,-2 1-3-16,-1-2-3 16,2-5 2-16,-1-1 0 15,2-5-2-15,0-2 2 16,2-3-2-16,1-3-1 15,0 1 1-15,0-4 4 16,4-1-3-16,5-2 0 16,2-2 0-16,5-1 3 15,5-4-4-15,1 1-14 16,2-1-10-16,-1 3-31 0,2-2-26 16,-1 3-101-1,1 0-51-15</inkml:trace>
  <inkml:trace contextRef="#ctx0" brushRef="#br1" timeOffset="-24991.11">2651 13961 814 0,'-6'-18'81'0,"-3"2"3"0,-3 1-24 15,4 3-25-15,0 1-15 16,0 5-12-16,1 3 0 16,-6-1-3-16,5 3 5 15,-6 4-2-15,-5 2 1 16,4 4-1-16,-4 1 4 16,-2 4-7-16,3 1-2 15,0 4-1-15,4 2-1 16,3 2 0-16,3-3 4 15,5-1-5-15,3-2 0 16,3-3-1-16,2-2 0 16,1-5 0-16,5-3-2 15,0-4 2-15,0-4-3 16,8-6-9-16,0-6 10 16,-2-1 1-16,-1-2-2 15,-4 2 4-15,1 0 2 16,-5 2-2-16,-5 7 1 0,0 2-1 15,-2 6 0-15,-1 0-8 16,2 6 8-16,1 5 3 16,0 1 0-16,4 5 0 15,-4 2 4-15,2 5-5 16,-4 2 0-16,1 4-1 16,-1 1 0-16,1 0 2 15,-2-1 0-15,0-3-3 0,0-3-1 16,0-4 1-1,0-6 1-15,1-5-1 0,1-4-2 16,1-5 1-16,1-4 1 16,6-4-7-16,4-4 6 15,2-5-5-15,-1-1 0 16,0-2 2-16,-1 2 4 16,-3 0 0-16,-2 2 2 15,-4 3-2-15,1 5 10 16,-3 3-3-16,-3 2-6 15,0 3-1-15,3 0-3 16,-1 3 3-16,2 3 5 16,0 1-1-16,4 3 3 15,-1 1-3-15,2 2-3 16,0 0-1-16,-1-1 0 0,1-3 3 16,-1-1-3-16,0-2 5 15,-3-2-4-15,2-2 0 16,0-4 6-16,-1-3-3 15,2-4-3-15,-2-1-1 16,0-5-1-16,1-2 0 16,-4-1-17-16,-3-1 9 15,-3 2 1-15,-4 3-6 16,1 5-2-16,-3 6-14 16,0 4-5-16,-3 6-16 15,0 5-18-15,-1 5-51 16,4 0-18-16,1 2-78 15</inkml:trace>
  <inkml:trace contextRef="#ctx0" brushRef="#br1" timeOffset="-24727.45">3027 14134 392 0,'3'-8'434'0,"-2"2"-295"16,0-1-67-16,-1 2-40 16,-1 2-23-16,1 2-9 15,0 1-3-15,0 3 3 16,0 3 3-16,0 4-2 16,-3 9 1-16,2 4-1 0,-4 4-1 15,1 2-33-15,1 1-44 16,3-1-53-16,1-1-71 15,2-3-164-15</inkml:trace>
  <inkml:trace contextRef="#ctx0" brushRef="#br1" timeOffset="-24030.95">3374 13967 464 0,'3'-21'368'0,"-6"2"-239"0,0 1-57 15,-5 0-32-15,6 5-9 16,-3 6 3-16,2 2-22 16,0 2-7-16,-3 3 0 15,-5 3-5-15,-3 5 0 16,-2 3 3-16,-4 4 2 15,-1 6-2-15,4-1 0 16,0 1-3-16,4 1 3 16,5 2-3-16,4-6-1 15,2-2-2-15,4-4-1 16,2-4-2-16,1-3 4 0,-1-3 2 16,5-5 4-1,6-4-4-15,1-6-9 0,1-1 1 16,5-3 2-16,-3-1 6 15,-2 1-1-15,-2 2 2 16,-5 5 0-16,-4 1 6 16,-1 4-2-16,-1 2-5 15,-4 1-1-15,3 4-1 16,0 1-1-16,2 4 3 16,-1 3 4-16,3 4 3 15,2 6-3-15,-3 0 6 16,2 4-5-16,-2-1 1 15,-1 4-3-15,2-3 0 16,-3 0-1-16,-1-1 2 0,0-1-4 16,-1-4 3-16,-1-3-2 15,-1-5-1-15,0-1 0 16,0-4 0-16,-1 0 4 16,1-5 0-16,0 0 0 15,0 0 3-15,0-2-2 16,1-3-5-16,1-7-6 15,2-5 1-15,4-4-2 16,1-3-1-16,0-2-5 16,1 2-5-16,3 3-12 15,-2-1-16-15,2 5-16 0,-2 6-106 16,-1 4-66 0,-2 5-50-16</inkml:trace>
  <inkml:trace contextRef="#ctx0" brushRef="#br1" timeOffset="-23743.92">3675 14086 735 0,'-2'1'244'15,"0"-2"-190"-15,1 1-7 0,1 0-16 16,0 1-19-1,0-1-7-15,0 0 0 0,0 2-5 16,0-2 0-16,1 1-1 16,-1-1-1-16,0 3 2 15,0 4 0-15,0 3 1 16,2 7-1-16,0 3-4 16,0 3-32-16,-1 2-23 15,2-4-70-15,-1 1-18 16,-1-5-28-16</inkml:trace>
  <inkml:trace contextRef="#ctx0" brushRef="#br1" timeOffset="-23061.73">3747 13791 158 0,'-6'-3'786'16,"-1"-2"-675"-16,4 1-57 15,0-1-4-15,0 2-26 16,3 3-17-16,0-2-4 0,3 4 2 15,-3-2-5 1,1 1 7-16,1-2-2 16,-1 1-3-16,1-2 2 0,-2 1 5 15,7-3-2-15,7-6-4 16,3-3 4-16,0-1-7 16,4 0 3-16,-6 2-3 15,-2 5 0-15,-7 4-5 16,-1 2-4-16,-4 2 6 15,2 1-7-15,-1 1 5 16,6 2 3-16,0 3 0 16,-2 4 1-16,2 2-1 15,2 3 2-15,-3 5 0 16,1 0 2-16,-3-1-2 16,3 4 1-16,-2 2-1 0,-1 0 0 15,1 1 1-15,-1-2 0 16,1 2-1-16,2 0 0 15,-2 2 1-15,-3-2-1 16,3 1 0-16,1-4 0 16,-4-3-2-16,-1 0 0 15,-2-5 1-15,0-1 1 16,0-2 0-16,-2-4 0 16,-2-3-3-16,-2 1 3 15,-3-1 4-15,0 1-1 0,-6-2 1 16,-3 4-4-1,0-3 0-15,2 3-19 0,-2-5-17 16,2 0-32-16,4-1-61 16,-2-3-99-16,7-4-216 15</inkml:trace>
  <inkml:trace contextRef="#ctx0" brushRef="#br1" timeOffset="-22731.81">4310 14154 524 0,'-3'2'482'0,"-2"-2"-418"0,-1-2-34 16,3-2 5-16,3 3-26 15,0 1-9-15,0 1-2 16,0-1 0-16,0 1-1 16,0 2 0-16,-3 2 3 15,0 4 0-15,-4 5 3 16,-2 4-2-16,-3 4-1 16,-3 2 0-16,6 2-7 15,-3 1-28-15,-1-1-39 16,2 1-42-16,-2-2-61 15,4-2-88-15</inkml:trace>
  <inkml:trace contextRef="#ctx0" brushRef="#br1" timeOffset="-22356.84">4475 13746 876 0,'-2'-9'130'0,"-1"2"-76"15,0 0-14 1,2 2-23-16,1 3-11 0,0 4-4 15,1 4 4-15,-1 3 5 16,1 5 0-16,1 3-10 16,0 2 5-16,1 1-2 15,0 2-2-15,0 2 0 16,3-1 3-16,-1 1-5 16,-1 2 0-16,-2-1-5 15,0-1-18-15,-2 2-28 16,0-4-34-16,-2-2-113 15,1-2-73-15</inkml:trace>
  <inkml:trace contextRef="#ctx0" brushRef="#br1" timeOffset="-21937.29">4793 13534 694 0,'-4'-5'257'0,"2"1"-154"15,-1-4-47-15,0 0-16 16,3 7-28-16,1 1-12 16,2 3 0-16,5 8 13 15,2 1 4-15,4 10-12 16,3 5 1-16,3 7 4 16,-2 3-5-16,0 0 7 15,0 5-6-15,-4 4-2 16,-2 0 1-16,-4 0-5 0,-5 4-3 15,-3 4 2 1,-9 1-9-16,-5 1-26 16,-11 3-18-16,-6 0-71 15,-12 0-186-15</inkml:trace>
  <inkml:trace contextRef="#ctx0" brushRef="#br1" timeOffset="-20744.59">5252 12857 311 0,'-9'1'164'15,"2"0"-108"-15,-1-1-8 0,-2 0 14 16,7 0-8 0,-3 0-3-16,1 0-1 0,2 0 7 15,2 0-2-15,-2 0-13 16,1 0 2-16,-3 0-22 15,3 0 7-15,-1 0-7 16,-2 0-4-16,4 0-5 16,1 2-5-16,0-2-3 15,0 0-5-15,1 1-3 16,4 1 3-16,7 0 11 16,6 1-2-16,10 0-3 15,11-4 1-15,10-6-5 16,8-2 0-16,4-4 0 15,-1-1 1-15,-5 0-2 0,-7 3-1 16,-10 0 0-16,-12 5 1 16,-5 2-2-16,-8 1 1 15,-4-1-6-15,-6 4-2 16,0-3-13-16,0 3 2 16,-3 0-3-16,0 3-14 15,0-3-29-15,0 5-82 16,-6-1-76-16</inkml:trace>
  <inkml:trace contextRef="#ctx0" brushRef="#br1" timeOffset="-20332.43">5695 12547 765 0,'-6'-5'95'16,"3"-1"-25"-16,0 2 21 15,0-2-51-15,-1 5-25 16,4 1-13-16,0 0-2 16,4 1 0-16,-1 6 3 15,0 0 5-15,3 4-3 16,3 5 5-16,3 0 2 15,0-3-2-15,6 1-3 0,1-1-2 16,-1 1-1-16,0-2-4 16,0 1 4-16,-1-1-3 15,-1 1-1-15,0-2 0 16,-4 0 0-16,0-1 0 16,-3 2-1-16,-4 0-1 15,-1 0 1-15,-4 4 1 16,-5 0-1-16,-5 4-4 15,-6 3-26-15,-8 6-37 16,-3 3-114-16,-6 2-122 16</inkml:trace>
  <inkml:trace contextRef="#ctx0" brushRef="#br1" timeOffset="-19778.5">5382 13796 668 0,'-5'-11'125'15,"-2"2"-36"-15,4-2-16 16,-1 5 1-16,-1 4-50 16,5 0-15-16,0 2-4 15,0 0 3-15,0 2-2 16,0-4 5-16,0 4 2 16,0-2-9-16,6 2 9 15,3-2 6-15,6 2-5 0,9-4-6 16,6 2-3-16,10-7 0 15,7 1-4-15,3-5 3 16,2 2-4-16,-3 1 0 16,-4 3-3-16,-8 1-25 15,-8 4-12-15,-7 2-33 16,-8 3-87-16,-6 0-36 16,-6 4-106-16</inkml:trace>
  <inkml:trace contextRef="#ctx0" brushRef="#br1" timeOffset="-19410.5">5743 13585 870 0,'-9'-2'39'0,"0"-2"33"16,4-2-10-16,2 1-27 15,2 1-28-15,1 2-7 16,3 1 0-16,0 2 7 16,3 2 5-16,6 0 4 15,0 4 8-15,3-2-9 16,3 0-8-16,-1 2 0 16,0-1-2-16,4 3-1 0,-5-1-4 15,4 1 0-15,-4 2 0 16,-1 4 0-16,0 2 0 15,-5 3-2-15,-4 2 1 16,-4 2 1-16,-7 2 0 16,-7-2-3-16,-8 5-13 15,-4-2-17-15,-6 5-34 16,-6-1-79-16,2-2-123 16</inkml:trace>
  <inkml:trace contextRef="#ctx0" brushRef="#br1" timeOffset="-8405.47">6425 12714 630 0,'0'-5'116'0,"-2"0"-39"15,-1-2-20-15,0 3 19 16,3 3-39-16,0-3-16 15,0 4 0-15,0 0 4 16,0 0 3-16,-2 0-5 16,1 0 4-16,-1 0-3 15,1 2-9-15,-2-2 0 16,3 2-11-16,-3-1 5 16,-1 2-6-16,-2 2 7 15,-5 3-9-15,-2 2 3 16,2 4-1-16,1 2 1 15,0 1-2-15,4 1-2 16,-3 1 1-16,7 0 1 0,2 0-3 16,0-1 4-16,2-1-4 15,2 0 2-15,-1 0-2 16,3-2 2-16,4-1 0 16,-1-2 0-16,2-2 1 15,5 0-2-15,1-1 0 16,-1-5 1-16,5-1 3 15,-2-1-1-15,0-2-2 16,-2-5-1-16,-2 1 6 16,-1-3-4-16,-3-2-2 15,0-4 0-15,-4-2-3 0,2-3 3 16,-3 0 0 0,-1-1 0-16,-2 2 4 0,-2 0-2 15,-2 0-1 1,-2 0-1-16,0 3-2 0,-2-1 2 15,-2 2 0-15,4 0 0 16,-2 1 0-16,-2 1 0 16,1 0 2-16,-4 1-2 15,4 1 1-15,-2 0-1 16,-1-3 0-16,0 1 1 16,0 1 0-16,0-2-1 15,-1 1 0-15,0 0 0 0,0 2 0 16,0-3 0-1,0 0 1-15,-1 2-1 0,-1-3 0 16,2 0-1-16,1 0-2 16,-3-4 1-16,6 1 0 15,0 0 2-15,1-1-1 16,4 1 0-16,-1 2 0 16,5 1-3-16,0-2 3 15,5 1 0-15,1 2 1 16,2-2 0-16,2 2-2 15,1-1-2-15,2 2 2 16,-2 3-3-16,-1 1-3 16,3 4-11-16,-4 4 7 15,0 4-15-15,1 4-19 16,-1 5-23-16,1 6-98 0,-2 4-105 16</inkml:trace>
  <inkml:trace contextRef="#ctx0" brushRef="#br1" timeOffset="-7444.61">6998 12538 169 0,'4'-13'508'0,"-4"-1"-381"0,-2 0-41 16,-1-1-22-16,0 5-7 15,0 5-21-15,2-1-24 16,1 3 0-16,-2 3-8 15,1 2 1-15,-1 0 1 16,-6 6 18-16,-6 6 1 16,-4 6-10-16,-3 5 12 15,-4 6-10-15,1 2-7 16,3 3-3-16,3 1-5 16,3-1-1-16,8 5 0 15,4-5-1-15,4-2-6 16,7 0-10-16,2-6-1 15,7-3-17-15,2-3-4 16,4-5-19-16,2-3-88 0,2-4-76 16,4-5-227-16</inkml:trace>
  <inkml:trace contextRef="#ctx0" brushRef="#br1" timeOffset="-6396.3">7393 12662 849 0,'-5'-17'34'0,"-1"-1"43"15,-1 1-28 1,-2 3-20-16,2 5-14 0,3 2 8 15,-2 1-16-15,-1 2-1 16,-1 2 1-16,-4 2 4 16,-4 3 7-16,-2 5-1 15,-3 1 1-15,-1 6-6 16,0 0-5-16,2 4-3 16,2-2-2-16,6 5-2 15,2-4-1-15,4 0 1 16,3-1 0-16,3 0 0 15,3-5 0-15,3-1-1 0,0-3-1 16,0-1-2-16,0-1 4 16,1-5 3-16,4-3-3 15,2-4 0-15,3-2-2 16,1-7 2-16,-1-2 0 16,-1 0 0-16,0-5 0 15,-3 2 1-15,-1 4 0 16,-1 2 1-16,-6 2 1 15,-1 7 0-15,0 2-3 16,-3-1-1-16,0 4-2 16,0 0 0-16,0 4-2 15,2 1 5-15,-1 1 1 16,4 3 1-16,-2 5-1 0,3 2 0 16,-2 2 0-16,-1 4 0 15,0 3-1-15,-3 1 1 16,2 2 0-16,-4 2-1 15,4-1-2-15,-4-2 2 16,4-3 4-16,-2-4-4 16,1-6-5-16,1-5 3 15,-1-2-1-15,1-6 1 16,4-4 1-16,4-7-6 16,4-7 5-16,2-3-8 15,2-3 4-15,0 1 4 16,-5 3 1-16,-1 2 1 15,-6 3 2-15,1 4 1 16,-3 4 2-16,-1 3-4 0,-3 0 4 16,0 2-5-16,0-1-3 15,0 4 3-15,1 2 11 16,-1 3-6-16,3 4 3 16,0 4 2-16,0 2-6 15,1 2 0-15,1 3 4 16,-1-2-7-16,1-1 0 15,20 31 3-15,-19-47-2 16,-2 3-2-16,4-3 3 16,-2 0 0-16,8 2 3 0,-1-1-6 15,3-4 1 1,2-2 2-16,-2-3 1 16,1-5-2-16,2-1-2 0,-5 0 0 15,-5-1-1 1,0-2 0-16,-6 0 0 0,0-3-5 15,-3 2 3-15,-5 1-5 16,-1 2-2-16,-4 3-10 16,-4 5-3-16,-2 4 5 15,-2 4-11-15,-1 5-6 16,-2 7-37-16,3 2-38 16,3 3-65-16,6 2-27 15</inkml:trace>
  <inkml:trace contextRef="#ctx0" brushRef="#br1" timeOffset="-6099.69">7935 12930 806 0,'2'-13'81'0,"-4"1"30"15,2-2-60-15,-3 4-18 16,3 4-9-16,0 2-18 16,0-1 1-16,0 3-5 15,0 2-2-15,0 0 0 16,0 0-2-16,-3 3 2 0,0 9 2 16,-4 5-2-16,-1 9-10 15,1 6-32-15,-2 1-31 16,3 4-75-16,3-2-49 15,2-4-112-15</inkml:trace>
  <inkml:trace contextRef="#ctx0" brushRef="#br1" timeOffset="-5531.08">8344 12729 758 0,'-3'-7'107'0,"-1"1"-35"15,-1 2 16-15,1-1-53 16,1 2-22-16,1 3-10 0,1 1-1 16,-5 3 11-16,-3 6-3 15,-2 4 1-15,-3 4 2 16,0 3-2-16,2 1 2 15,5 0-9-15,2-3 1 16,5 0-4-16,3-1 0 16,2-1-1-16,3-5 0 15,2 0 5-15,2-7-1 16,1-1 2-16,0-8 1 16,5-4-3-16,0-5-4 15,3-4-2-15,0-2-1 16,-5-5-7-16,-2 1 6 15,-5-2-6-15,-5 1 2 0,-2 2 3 16,-5 5-4-16,-2 3-8 16,-4 6-21-16,-4 6-10 15,-5 9-19-15,-3 6-45 16,-3 6-55-16,-2 5-23 16</inkml:trace>
  <inkml:trace contextRef="#ctx0" brushRef="#br1" timeOffset="-5142.63">8532 12521 380 0,'2'-20'487'0,"0"6"-374"16,-2-1-30-16,-2 3-40 15,1 5 0-15,1 2-30 16,0 4-10-16,1 1-3 16,3 3 0-16,2 2 19 15,6 2-5-15,3 6-2 16,3 1-2-16,6 3-1 15,-3 5-4-15,4 3 1 16,-4 6-6-16,-2 5 2 0,-1 3-6 16,-9 3 4-16,-3 3-2 15,-9-1-17-15,-3 4-7 16,-10 0-18-16,-4 2-29 16,-5-3-79-16,-3-4-110 15</inkml:trace>
  <inkml:trace contextRef="#ctx0" brushRef="#br1" timeOffset="-4564.58">9179 12656 879 0,'-3'-2'88'16,"0"-1"-40"-16,0-1 6 15,2 0-30-15,-2 4-15 0,6 0-9 16,-3 2-1-16,1-1 1 16,1 4 19-16,1 3 1 15,0 4-4-15,1 2 1 16,0 5 4-16,0-1-11 16,2 3 1-16,0-2-7 15,1 1 3-15,0-1-5 16,1-2 1-16,4-1 0 15,-2 0-1-15,0-5-2 16,1-3 4-16,-3-3-4 16,-2-3 1-16,-1-2-1 15,3-1 11-15,0-5-7 16,2-4-3-16,5-2 0 16,2-7 0-16,-4-2-1 0,2-4 1 15,-2-4-2-15,-5-2 1 16,-2-3-8-16,-3 3-1 15,-3 4 2-15,0 6-12 16,-2 10-33-16,1 6-62 16,-4 8-94-16,-2 8-33 15</inkml:trace>
  <inkml:trace contextRef="#ctx0" brushRef="#br1" timeOffset="-3236.43">9912 12596 539 0,'3'-10'168'16,"-2"0"-54"-16,-2 0-26 16,-1 0-24-16,1 4-11 15,1 3-22-15,-3 1-21 16,3 0 4-16,0 2-6 0,0 2-3 15,0-2-2-15,-2 3 2 16,-1 3 27-16,-5 6-18 16,-1 3 0-1,-2 5-1-15,-1 5-3 0,2 3-1 16,2 0-5-16,1 2 1 16,2 1-3-16,5-3 0 15,3 0-2-15,2-5 0 16,2-3 0-16,4-3 1 15,2-2-1-15,3-6 3 16,4-3 5-16,4-6-7 16,-2-3 0-16,8-5-2 0,-2-4 0 15,2 0 0 1,-1-4 1-16,-4 2-7 0,-6-2 10 16,-5 0-7-16,-5 1 3 15,-2 0 1-15,-7-1-1 16,-2-1 0-16,-5 0-1 15,-2 1 1-15,-1 0-2 16,-7 2 3-16,-1 2-1 16,-1 1 0-16,-2 2 1 15,0 2 1-15,2 0-1 16,-2-1 2-16,4 1-2 16,0-2 0-16,3-1 0 15,-1 0 0-15,5-2 0 16,-1-2 0-16,2 0 1 15,2-1-1-15,4-2-3 0,3 0 1 16,3-2 0-16,3 1-5 16,2-2 1-16,3 2 0 15,3-1 2-15,4 2 0 16,3-1-7-16,4 1-5 16,6 2-6-16,5 1-16 15,0 4-20-15,1 4-106 16,-3 7-33-16,-4 7-90 15</inkml:trace>
  <inkml:trace contextRef="#ctx0" brushRef="#br1" timeOffset="-2869.4">10556 12412 822 0,'-5'-10'22'16,"3"0"68"-16,-5 1-26 16,3-1-19-16,1 5-15 15,-1 3-22-15,-2 4-8 16,-3 3 11-16,-6 8-2 0,-3 4 1 15,-7 9 7-15,1 7 0 16,0 6-3-16,3 8-7 16,0 6-3-16,6 0-3 15,3-2 0-15,8-3-1 16,5-4 0-16,7-7-26 16,5-5-7-16,4-7-21 15,5-8-18-15,3-5-71 16,8-10-90-16</inkml:trace>
  <inkml:trace contextRef="#ctx0" brushRef="#br1" timeOffset="-2112.52">10947 12495 802 0,'-11'-14'37'15,"0"0"18"-15,-1 2 22 16,1-2-39-16,-1 7-19 16,2 2-14-16,-3 2 0 15,1 3-1-15,-4 2 3 16,-4 1 4-16,-3 5 2 15,-1 0 1-15,0 5 10 0,-1 2-18 16,3 1 2-16,3 2-5 16,3 2-2-16,3-1 0 15,7 1 0-15,1-1 0 16,4-2-2-16,2-3 1 16,3-3-2-16,0-3-1 15,5 0-4-15,-2-4 4 16,3-2 2-16,1-2-5 15,3-4-3-15,-3-3-1 16,8-4 3-16,-2-1 7 16,-1-5 0-16,0 1 1 15,-1-1 0-15,0 1 2 16,-5 5 7-16,-2 1 5 16,-2 5-7-16,-3 1-5 15,1 1-3-15,-3 6-1 0,0-1 1 16,4 5 9-16,3 3-4 15,-2 7 0-15,3 2-2 16,-2 3 1-16,1 3 1 16,-2 1 1-16,0-1 1 15,-1 2 2-15,0 1-3 16,-2-2-3-16,-1-2 0 16,2-2-2-16,-2-5 0 15,-1-5-1-15,-1-1 0 16,2-7 1-16,-2-2-1 15,0-2 4-15,0 0 1 16,0 0 1-16,0 0 1 0,0-3-7 16,3-6-1-16,4-2-3 15,0-8-9-15,7-4-11 16,2-4-11-16,4-4-12 16,1 0 10-16,1 0-41 15,-4 3-38-15,1 6-1 16,-4 10-47-16,-1 5-127 15</inkml:trace>
  <inkml:trace contextRef="#ctx0" brushRef="#br1" timeOffset="-1801.51">11194 12722 767 0,'-1'-6'58'0,"-2"2"47"16,2-4-15-16,-1 1-54 15,1 3 3-15,2 3-27 16,-1 1-3-16,0 0-1 16,2 0-5-16,-1 1-3 15,-1 0 0-15,2 5 4 16,-1 3 0-16,0 3-1 15,1 5-2-15,0 3-1 0,-1 2-4 16,1-1-20-16,0 2-29 16,0-3-38-16,-2-2-73 15,1-1-66-15</inkml:trace>
  <inkml:trace contextRef="#ctx0" brushRef="#br1" timeOffset="-1250.59">11557 12579 885 0,'-6'-6'57'16,"1"-1"21"-16,1 1-22 16,1-1-13-16,-1 5-34 15,4 8-6-15,0-7 1 16,0-1-4-16,0 2 2 16,0 0-1-16,0 0 4 15,0 2 3-15,0 4 22 16,-3 0-18-16,1 2-5 0,-1 6 2 15,0 0-8-15,3 0 4 16,0 2-2-16,1 1-1 16,1-2-2-16,3-1 0 15,-2-2 0-15,4-4 2 16,-3-3-3-16,1-1 2 16,-1-4 4-16,1-2-4 15,5-3 7-15,-1-1-8 16,3-5-1-16,3-1-2 15,-3-4 1-15,-2-2 1 16,-2-3-8-16,-3-1 7 16,-4-1-7-16,-2 3 6 15,-4 3-2-15,-1 4-10 0,-7 6-2 16,-2 7-5-16,-6 5-2 16,-3 7-35-16,-3 5-20 15,1 4-90-15,1 4-57 16</inkml:trace>
  <inkml:trace contextRef="#ctx0" brushRef="#br1" timeOffset="-629.19">11608 12230 637 0,'3'-12'87'16,"0"1"48"-16,-3-2-24 15,0 3-37-15,-2 1-18 16,2 4-24-16,0 0-15 16,0 2-1-16,0 3-10 15,0 0-6-15,2 5 10 16,1 3 12-16,0 4-14 16,5 7-1-16,0 3 4 15,4 4-7-15,3 0 3 16,0 2 1-16,3-1-1 15,1 1 0-15,1-2-1 0,-1 1-3 16,-3 3-1-16,1 2 1 16,-5 5-1-1,-5 1-1-15,-3 2 0 0,-6 4-2 16,-4-2-6-16,-5 0-20 16,-7 3-13-16,-4 5-37 15,-8 1-99-15,-10 2-209 16</inkml:trace>
  <inkml:trace contextRef="#ctx0" brushRef="#br1" timeOffset="4457.14">12118 12509 713 0,'-7'-5'107'0,"1"-1"-28"15,-2-1 11-15,-1 0-29 16,6 4-37-16,-1 0-13 16,2 2-2-16,2-1-2 15,0 2-4-15,2 0 0 0,-2 0-3 16,1 0 1-16,3 2 1 16,1 1 14-16,2-1-5 15,6 5-7-15,6-4-1 16,3 2 3-16,3-4-6 15,0-1 0-15,0 0-15 16,-1 0-17-16,-4 0-20 16,-4 0-37-16,-4 3-40 15,-3 0-30-15,-4-1 39 16,-6 4-205-16</inkml:trace>
  <inkml:trace contextRef="#ctx0" brushRef="#br1" timeOffset="4698.51">12085 12679 528 0,'-9'1'266'0,"3"-1"-126"16,2-4-37-16,1-1-56 16,3-2-15-16,1 0-31 15,7 1 1-15,6-5 4 16,5 0-6-16,6-1 0 15,3 0-1-15,2 0-3 16,3 3-18-16,-3 1-14 16,-1 2-17-16,-2 3-82 15,-1 3-13-15,-1 4-61 16</inkml:trace>
  <inkml:trace contextRef="#ctx0" brushRef="#br1" timeOffset="5446.87">13057 12223 778 0,'-1'-13'123'15,"-4"-3"-35"-15,0 1-32 16,0 1-26-16,1 4-7 15,-1 2-4-15,1 2-12 16,-4 0-6-16,1 2-1 16,-5 2 0-16,-4-1 1 15,-4 3-1-15,-4 0 2 0,-3 4-2 16,2 0 0 0,0 0 0-16,1 1-2 0,7 2 1 15,4-3 1-15,6 0-2 16,2-2-3-16,5 0 0 15,0 1 3-15,2 0 2 16,-2 1 1-16,3 1-1 16,0 5 0-16,0-3 3 15,2 3-1-15,-2 2-1 16,2 2 2-16,-2 0 0 16,-2 3 0-16,2 1 0 15,0 3 1-15,-1 4 2 16,-1-2-2-16,1 2 3 0,-2 2-3 15,0-1 7 1,-2-1-4-16,1-1-2 0,-1-1-2 16,2 0 6-16,-2-6-7 15,1 1-2-15,1-3 6 16,0 0-6-16,1-3 2 16,1-1 1-16,1-2-2 15,2-2-1-15,2-3 6 16,1 1-6-16,1-5 3 15,5 0-2-15,5-2 4 16,3-3-5-16,2 0-17 16,-1 0-26-16,2 0-40 0,-2 2-119 15,1 2-117 1</inkml:trace>
  <inkml:trace contextRef="#ctx0" brushRef="#br1" timeOffset="6413.3">13447 12224 811 0,'-1'-18'70'16,"-5"-1"23"-16,-1 3-42 15,1 0-14-15,0 7-14 0,-1 0-7 16,0 3-9-16,-2 4-5 16,-7-1-1-16,-3 6 4 15,-5 2 1-15,-4 7 6 16,-2 4-7-16,-1 6 1 16,3 4-2-16,4 4 0 15,4-1-2-15,7-1-2 16,5-3 3-16,7-1-1 15,4-6-2-15,2-6-6 16,2-2-5-16,3-5 10 0,1-4 2 16,2-5-3-1,7-6 0-15,0-2-7 0,3-6-3 16,-2-1 4-16,1-5 1 16,-3 2 7-16,-2 1 0 15,1 2 0-15,-6 3 0 16,1 5 0-16,-5 2 0 15,-3 3 0-15,2 6-4 16,-5 0 4-16,6 3 1 16,-2 6 3-16,0 2-3 15,0 3 3-15,-1 5 0 16,-4 2 3-16,1 3-4 16,-2 0 1-16,0 3 3 15,0 0-3-15,-2-2-4 16,1 1 0-16,1-2 1 0,0-2-1 15,0-5 1-15,0-5-1 16,1-4-9-16,1-6 9 16,2-2 0-16,-1-5-2 15,6-5 1-15,-2 1 1 16,2-3 1-16,3 0 0 16,-1 2-1-16,-5 2 0 15,1 2 0-15,-3 3-2 16,1 1 2-16,-5 1 1 15,0 1 1-15,0 1 1 16,3 1-2-16,-2-2 6 16,2 5 0-16,2 2-1 0,2 2 0 15,-1 4 3 1,2 1-3-16,-1 5-5 0,2-2 1 16,-1 0 1-16,1-2 3 15,0-2-5-15,1-4 0 16,-3-2 0-16,1-5 7 15,2-2-4-15,-1-2 0 16,2-5-1-16,2-4-3 16,-1-1 2-16,-3-4-2 15,1-1 1-15,-4-1-2 16,-1 0 1-16,-2-2-6 16,-3 3 2-16,0 1-3 15,-5 5-3-15,-1 4-5 0,-5 7-9 16,-4 5-4-1,-3 3-23-15,-4 7-42 0,-1 5-89 16,2 3-105-16</inkml:trace>
  <inkml:trace contextRef="#ctx0" brushRef="#br1" timeOffset="6780.91">13970 12411 743 0,'-1'-6'133'0,"-1"2"-39"16,-2 0-39-16,1 0-36 15,2 4-11-15,-5 0-3 16,-4 2 0-16,-1 0 2 16,-6 3 5-16,-5 2-4 15,0 0-1-15,0 3-6 16,3 0 2-16,3 4-2 16,1 0 0-16,6 3-1 15,0 2-1-15,5-1-7 16,1 2-22-16,3 1-13 0,6-6-65 15,2 1-84 1,3-5-173-16</inkml:trace>
  <inkml:trace contextRef="#ctx0" brushRef="#br1" timeOffset="7748.81">13959 12443 344 0,'-6'1'141'0,"1"1"-75"15,2-4-4-15,1 2 7 16,1 0 14-16,1-1-1 16,0-1-12-16,-2 2-5 15,1-2-19-15,1 1-7 16,-2 1-6-16,2 0-13 16,-2 0-7-16,2 1-6 15,0 1 2-15,-6 3 27 16,-2 4-27-16,-1 1 5 15,-4 6-5-15,-1 4-1 16,0 0-5-16,-1 6 0 16,-3-3-2-16,0 3 1 15,0-1-2-15,0-1-3 16,0-1-14-16,6-4-8 0,0-2-21 16,4-5-35-1,6-2-121-15,2-7-2 0,6-3-281 16</inkml:trace>
  <inkml:trace contextRef="#ctx0" brushRef="#br1" timeOffset="8573.54">14293 12094 624 0,'-7'-15'40'16,"2"1"74"-16,-1 0-32 15,-2 0-11-15,2 2-9 0,-1 4-39 16,-1 1-2-16,1 2-4 16,-6 1-9-16,2 4 0 15,-5 4-1-15,-2 1 0 16,-3 7 3-16,-1 1-3 15,-1 6-2-15,4 3-2 16,1 0-2-16,4 1 3 16,8-3-4-16,1-3 0 15,5-3-2-15,2-4 0 16,4-3 2-16,0-6 5 16,6-2-5-16,5-4 0 15,-1-4-1-15,5-4-1 16,-2-1 2-16,-2-2-3 15,2 1 3-15,-4-1 1 16,0 2-1-16,-3 0 2 0,-2 5 1 16,-2 1 1-16,-4 3-4 15,-1 5 0-15,2 3 0 16,-1 4 2-16,2 3-1 16,0 4 5-16,3 3-1 15,-1 4 7-15,-1 3-2 16,-1 1-1-16,1 0 6 15,1-1-5-15,-3-1-1 16,3-2-5-16,-2-3-1 16,0-2 2-16,-1-3-2 15,-1-5-3-15,-1-2 3 16,0-3 1-16,-2-2-4 0,1-2 9 16,-2 1-8-16,2-4 6 15,4-4-7-15,0-1 0 16,4-6-3-16,3-6-2 15,2-1-10-15,2-5 0 16,2-2-11-16,34-53-12 16,-45 72 0-16,-4 6-21 15,0 2-141-15,-1 0-57 16</inkml:trace>
  <inkml:trace contextRef="#ctx0" brushRef="#br1" timeOffset="8919.53">14646 12257 776 0,'-3'-7'43'16,"0"1"81"-16,0-3-62 15,1 2-19-15,2 5-21 16,0 0-7-16,0 1-2 16,0 1-1-16,-1 1-4 15,1-1-2-15,0 2-5 0,0-1 3 16,-3 5 7-16,2 1-6 16,-2 4 0-16,1 2-5 15,1 1 3-15,-1 4-3 16,1-4-6-16,1 3-26 15,-4-2-19-15,3 1-54 16,-2-2-82-16,0-3-79 16</inkml:trace>
  <inkml:trace contextRef="#ctx0" brushRef="#br1" timeOffset="9617.51">14683 11922 746 0,'-9'-6'33'0,"2"1"67"16,0-3 15-16,4-2-64 16,0 3-8-16,1 2-24 0,4 1 6 15,-1 2-7 1,-1-1-5-16,0 3-3 0,2 0 0 16,-2 0-8-16,0 3-1 15,4-2 1-15,6 0 18 16,4 1-12-16,5 0-3 15,5 0-4-15,4-2 4 16,1-2-3-16,-4 1-1 16,2-2 0-16,-2 1-1 15,-2-4 1-15,-7 4 1 16,-3-1-3-16,-3 2 1 16,-4-1 0-16,-3 4-9 15,2 2 6-15,0 1 1 0,-1 4 2 16,-2 4-2-1,4 1 3-15,-3 4-1 0,0 0 4 16,-3 4 1-16,2 1-4 16,-1 0 4-16,2 4-2 15,-1 0 1-15,3 1-2 16,0 0 0-16,-1 1 1 16,2-1 0-16,0-3 1 15,0 1-1-15,0-2-2 16,-1-2 1-16,-2-2-2 15,0-4 1-15,-2-1-2 16,-1-3 0-16,-1 2 1 16,-5-3 1-16,-4 0 1 15,-6 2-2-15,-6 0 0 0,-3 0-13 16,-5 2-14-16,-2-1-19 16,-2 1-34-16,1-1-126 15,1-4-188-15</inkml:trace>
  <inkml:trace contextRef="#ctx0" brushRef="#br1" timeOffset="10218.11">15519 12010 856 0,'-8'-5'55'0,"4"1"48"15,1-3-46-15,0 2-10 16,1 5-23-16,1 0-15 16,1 0 0-16,0 1-9 15,0 2 2-15,0 1 4 16,0 4 10-16,0 1-3 0,0 3 3 16,0 3-6-16,1 0 6 15,1 2-7-15,2 0-2 16,-1 3 0-16,4 0-3 15,-2 1 1-15,3-1-2 16,-2-2-3-16,1-1 4 16,0-2-4-16,-1-3 0 15,1-2 3-15,2-3-1 16,-1-2 0-16,3-2 7 16,1-4-8-16,6-4 2 15,1-3 1-15,2-3-3 16,-2-4-1-16,0-6 0 15,-2-1 0-15,-2-5-2 0,-5-3-1 16,-2-1-16 0,-2-1-3-16,-4 3 2 0,-2 8-8 15,-2 5-34-15,-2 8-81 16,-6 10-77-16,-3 8-179 16</inkml:trace>
  <inkml:trace contextRef="#ctx0" brushRef="#br1" timeOffset="18950.7">16232 11935 581 0,'3'-2'79'0,"-2"-3"28"0,-1-1-31 15,2 0-13-15,2-1-8 16,-2 3-25-16,2 0 4 15,-1 1-15-15,-2-1 3 16,1 3-1-16,0-3 0 16,-2 4 7-16,1-2-3 15,-2-1-13-15,1 0 1 16,-2 1 1-16,0-1-1 16,-2-1-7-16,-2 1 5 15,-3 1-3-15,-1 2-2 16,-3 2 1-16,-4 1 1 15,-4 5-7-15,1 1 7 0,-2 5 0 16,1 2-4-16,3 1 2 16,2 3-5-16,2 0 7 15,4 2-5-15,2 2 3 16,3-2 6-16,2 0-1 16,1 2-3-16,2 1 3 15,3-2-6-15,0-1-3 16,0 0 2-16,2-3-4 15,9 26 0-15,-12-44 0 16,1 3 0-16,-2-1 1 16,4-2 1-16,3 4-2 0,1-3 3 15,5-2-3 1,4-2-11-16,2-1 1 0,2-3 0 16,-1 1 3-16,-3-4 2 15,-2-1 3-15,-2-1 2 16,-3-1 0-16,0-2-1 15,-2-1 1-15,-1 0 0 16,0-2 0-16,-3 0-4 16,2-4-9-16,-2 1 0 15,-4-3 3-15,1 0 3 16,-4-1-1-16,-1 3 2 16,-3 3-2-16,-1 2-2 15,-5 3-2-15,0 3-6 16,-3 3 10-16,0 3-11 0,0 4 4 15,0 4-11-15,2 1-7 16,-2 4-9-16,0 3-23 16,3 2-46-16,2 0-16 15,1 2-34-15,1-1-128 16</inkml:trace>
  <inkml:trace contextRef="#ctx0" brushRef="#br1" timeOffset="19461.04">16271 11812 848 0,'-3'-7'72'0,"0"-1"29"16,-2 1-36-16,1-3-25 16,0 8-3-16,4-1-29 15,0 2 4-15,0 1-9 16,2 0 1-16,-2 0-2 16,0 1 4-16,0 1 3 15,0 1 7-15,-3 4 15 16,-2 3-14-16,-2 4-4 0,1 6 7 15,-1 4-9-15,-1 5-3 16,0 3 2-16,0 4-5 16,-1 2 2-16,0 3-3 15,0 0-3-15,2-1 3 16,-3 2 3-16,0-3-2 16,1 1 4-16,2-4-4 15,-1 0-3-15,1-2-2 16,1-2 5-16,1-6-5 15,1-6-1-15,2-7-12 16,1-4-14-16,2-5-6 16,-1-3-1-16,3-4-3 15,3 0-20-15,2-6-35 16,4-4-122-16,-2-6-314 0</inkml:trace>
  <inkml:trace contextRef="#ctx0" brushRef="#br1" timeOffset="21366.76">16730 11998 606 0,'0'0'138'15,"0"-1"-50"-15,-2-2 4 16,2 2-5-16,0-1-59 16,0 1-4-16,2 1 7 15,-2 0-12-15,1 1-1 16,2-1-3-16,5 0 7 15,2 0-13-15,10-2-1 16,2 0-6-16,6-1-1 0,-1 0 2 16,-1-2-6-1,-1 4 0-15,-3-1-6 0,-8 2-23 16,2 0-21 0,-7 3-20-16,-1 4-76 0,-4 3-28 15,-6 2-124-15</inkml:trace>
  <inkml:trace contextRef="#ctx0" brushRef="#br1" timeOffset="21600.16">16794 12135 850 0,'-9'5'122'0,"5"-2"-87"16,1-3 24-16,4-2-34 15,2 2-23-15,6 0 1 16,6 0 2-16,7-3-5 16,8-1 0-16,4-1-17 15,2-2-14-15,0 3-30 16,-4-2-54-16,-3 4-46 16,-3-1-109-16</inkml:trace>
  <inkml:trace contextRef="#ctx0" brushRef="#br1" timeOffset="22513.82">17501 11787 710 0,'-3'-2'151'0,"0"-5"-64"0,-3 3-15 16,6 1-24 0,-2 0-28-16,2 0-7 0,0 2 9 15,0 1-10-15,-2 0 2 16,2 0 4-16,-3-1-12 16,-2-1 0-16,-3 1-4 15,-3 1 1-15,-9-2-3 16,-3 4 1-16,-4-1 0 15,-5 3 1-15,4-1-1 16,1 2-1-16,8-4 1 16,1-1-1-16,7 0 1 15,5 0-1-15,3-1 1 0,3 1 0 16,0-2-1-16,2 2 3 16,-1 2-1-16,-1-4-2 15,1 2 0-15,1 0 0 16,-2 2-4-16,2-2 4 15,-1 2 4-15,2 3 2 16,-1 5-2-16,5 1 0 16,2 2-2-16,-3 3 3 15,0 3-3-15,-1-1-2 16,1 2 9-16,-2 1-6 16,3 1 3-16,-4 0-1 15,0 2 3-15,-1 1-1 0,0 0 1 16,-2 0-1-16,0 4-1 15,0 0 1-15,-2-1-1 16,2 2-4-16,-2-3 2 16,-1 3-1-16,2-2 1 15,-1-1-2-15,2-3 0 16,0-2-1-16,0-5-1 16,2-4 0-16,-2-4 0 15,1-5 3-15,1-3-1 16,-2-1 1-16,1 0 2 15,-1-1-2-15,2-1 1 16,4 0-2-16,5-1 3 16,3-2-3-16,3 0 0 15,2 0 0-15,-1 0-3 16,-1 0 1-16,-1 1-10 0,-3-1-16 16,1 0-14-16,-6 5-6 15,0 0-14-15,0 0-64 16,0 4-164-16,0 2-307 15</inkml:trace>
  <inkml:trace contextRef="#ctx0" brushRef="#br1" timeOffset="23789.54">17904 11913 781 0,'-6'-10'99'0,"-2"-2"-16"16,1 2-32-16,0 1 3 15,1 3-39-15,4 3-7 16,-3 0-4-16,1 3 0 16,-4 0 5-16,-5 0-2 15,-6 3 1-15,-2 3 6 16,-3 1 1-16,-1 3-7 0,-1 2 1 15,2 3-7-15,2 0-1 16,3 1 0-16,5 2 0 16,1-4-1-16,7 1 0 15,3-3-1-15,3-3-1 16,1-2-2-16,2-1-4 16,0-6 8-16,0 1 0 15,4-1 7-15,1-1-4 16,3-6 2-16,3 0-4 15,3-3-1-15,1-2 1 16,0-2 1-16,0-4-1 16,1 1 4-16,-4 0-5 15,0 2 2-15,-3 3 5 16,-3 3 6-16,-3 3-10 0,-2 4 0 16,-3 2-3-1,-1 0-2-15,0 1-3 0,0 2 0 16,4 3 5-16,-2 2 2 15,3 4 0-15,0 5 3 16,-1 4-3-16,-1 4-1 16,1 3 4-16,-2 1 0 15,1 3-5-15,0 1 3 16,0-1 1-16,-2 2-4 16,2-4 0-16,-3-2 1 15,0-3 0-15,0-7-1 16,2-6-2-16,-2-3 2 0,0-5 2 15,0-4 0-15,1-3-2 16,3-4-2-16,3-3-3 16,3-4 4-16,2-5-6 15,5-1-1-15,-4 0 5 16,0 3 2-16,-2 1-3 16,-2 4 4-16,0 4 0 15,-3 3 0-15,-3 2 0 16,-2 2 0-16,1 1-1 15,-2 0 1-15,0 1 0 16,0 1 0-16,1-1 0 0,-1 4 10 16,0 2-3-1,3 3 1-15,0 1-2 0,-1 3 0 16,2 0-2-16,2-1 0 16,-2 1-3-16,3-2 1 15,0-1-2-15,-1-3 2 16,3-1-1-16,-2-2 3 15,2-2-3-15,2-3 3 16,1-3 1-16,0-2-5 16,0-2 2-16,1-1-2 15,17-29 0-15,-29 29-2 16,-1-2-4-16,2 3 2 16,-4-2-5-16,1-6-1 15,-2 3-3-15,-3 1-3 16,-5 5-10-16,-2 4-7 15,-2 3-21-15,-3 3-40 0,-1 5-78 16,4 2-81-16</inkml:trace>
  <inkml:trace contextRef="#ctx0" brushRef="#br1" timeOffset="24081.6">18292 12180 417 0,'3'-8'468'0,"-2"1"-346"16,-1 0-47-16,-1 1-37 16,1 2-20-16,0 4-15 15,0 0-3-15,1 3 2 16,-1 3 0-16,2 2 15 15,-2 4-16-15,-2 5 5 16,1 3-5-16,-2 1-1 16,0 1-26-16,-1 0-29 15,1 2-64-15,2-2-97 16,1-3-189-16</inkml:trace>
  <inkml:trace contextRef="#ctx0" brushRef="#br1" timeOffset="24973.84">18687 11851 683 0,'3'-13'103'0,"-5"-2"-9"16,2-1-5-16,-3 1-25 15,1 1-31-15,0 4-12 16,-3-1 1-16,-2 5 2 16,0-1-18-16,-4 2 6 15,-4 2-2-15,-3 1-1 0,-4 3-2 16,-3 3-2-1,-1 3 0-15,2 2-4 0,3 4-1 16,2 2-3-16,5 2 3 16,5-3 1-16,3 2 1 15,5-2-3-15,2-3 1 16,5-2-5-16,-1-4 4 16,6 1 1-16,-1-6 0 15,5-3-2-15,1-3-1 16,2-5 1-16,1 0-1 15,0-4-1-15,0 0 4 16,-3-2 2-16,1 0 1 16,-4 5-1-16,0 1 1 15,-5 5 3-15,-3 1-3 16,-2 3-3-16,0 4-2 0,1 3 2 16,-2 5 3-16,2 4 1 15,0 8 0-15,-1 3 0 16,-1 4 0-16,-1 1-4 15,1 3 8-15,-2-3-7 16,3 2 0-16,0-3 5 16,0-2-5-16,1-3 0 15,-1-2-1-15,-1-6 1 16,1-3 0-16,-2-5-1 16,1-3 0-16,-1-4 6 0,-1-1-2 15,0-1 13 1,2-4-5-16,1-3-12 0,0-3 0 15,7-5-3-15,-3-5 3 16,3 1-7-16,-1-5-10 16,2-2 4-16,0 2-4 15,4 0-15-15,-5 6-7 16,1 5-41-16,-4 6-122 16,2 5-81-16</inkml:trace>
  <inkml:trace contextRef="#ctx0" brushRef="#br1" timeOffset="25289.55">18883 11986 848 0,'0'0'90'0,"0"-2"-19"16,0 2-24-16,0 0-29 16,2 3-17-16,-2 0 4 15,0 3 27-15,1 3-12 16,-1 1-6-16,0 4-8 16,0 2-1-16,0 0-5 15,2-2 3-15,0 1-3 0,-2-1-6 16,0-1-26-1,1 0-35-15,-1-3-76 0,0-2-74 16,2-1-182-16</inkml:trace>
  <inkml:trace contextRef="#ctx0" brushRef="#br1" timeOffset="26202.92">18867 11523 662 0,'-6'-9'106'16,"2"-1"15"-16,-3 3-3 15,4 2-53-15,0 2-33 16,3 1-10-16,0 2-3 16,0 0 0-16,0 0-5 0,0 2 0 15,0-1-3 1,3-1 2-16,-3 2-3 0,1-2-5 15,1 1 4-15,5 0 11 16,3 2-2-16,8 0-16 16,5-3 6-16,8 0-3 15,4-3-5-15,1-2 1 16,-1-2-1-16,-2 0 2 16,-6-2 1-16,-4 1-1 15,-6 2-2-15,-4 2 1 16,-6 0-2-16,-2 2 0 15,-3 2-4-15,-2 2 2 16,1 2-6-16,1 1 4 16,1 6 5-16,0 2 1 15,1 4-1-15,2 3-1 0,-2 2 1 16,1 1-2-16,-2 4 5 16,-1 2-1-16,2-1-2 15,-1 2 2-15,3-1-2 16,-2 5 0-16,1-2 0 15,1 2 1-15,-2 1-1 16,2 2 1-16,1-1 0 16,-1-2-1-16,1 2 0 15,-1-2 1-15,0-3-1 16,-1 0 0-16,0-1 0 16,-1-4-1-16,-1-1 0 15,-1-1 1-15,-1-4 2 0,1-3-2 16,-2 0 0-1,0 0 0-15,0-1 0 0,1-2 0 16,-2 1 0-16,1 1-1 16,-2-3 1-16,1-1-2 15,-2-3 2-15,0-4-2 16,1-1 2-16,-1-2 0 16,2-2 1-16,-2 0 2 15,-7 0 1-15,-4 0-3 16,-7 2 2-16,-4-1-2 15,-3 1 0-15,-2 3 1 16,0-3-2-16,0 5-3 16,2-2-16-16,2 1-28 0,4 0-30 15,1 2-149 1,6-1-345-16</inkml:trace>
  <inkml:trace contextRef="#ctx0" brushRef="#br1" timeOffset="29488.89">19540 11869 896 0,'-4'-2'88'0,"-1"-1"-29"0,0-1-11 15,4 2-18 1,-1 2-23-16,2 0-4 0,0 2 0 16,0-2-3-16,0 0 0 15,0 1 4-15,0-1 0 16,0 0 8-16,2 2-3 15,-2-2 1-15,2 3 12 16,7 0-3-16,3 4-12 16,7-2-5-16,11 1 2 15,7 0-2-15,6-3 0 16,7-2-2-16,2-1 7 16,-3-1-6-16,-3-1-1 15,-8-1 0-15,-12 1 2 16,-6-1-1-16,-10 1 1 15,-1-1 1-15,-5 2-1 0,1 0-1 16,-4 1-1-16,1-2-1 16,-1 1 0-16,-1 1-7 15,-1 0-12-15,-1 0-16 16,2 1-18-16,-1 1-45 16,-1 0 31-16,1 3-114 15,-4 0-14-15</inkml:trace>
  <inkml:trace contextRef="#ctx0" brushRef="#br1" timeOffset="30103.39">19956 11665 582 0,'-3'-6'270'0,"-2"-2"-163"15,0 1-16-15,2 2-33 16,-2 1-21-16,4 1-23 16,1 3 1-16,0 0-4 15,0 0-2-15,0 0 0 16,0 0 1-16,0 1 2 0,0-1-1 15,0 0-6 1,0 0-2-16,0 2-1 0,3 2 10 16,1 1 2-16,4 3-6 15,1 2-2-15,4 1-1 16,2 2-4-16,0 2 2 16,3-2 1-16,1 2-2 15,1-1-1-15,0-2-1 16,1 4 0-16,-4-7 0 15,1 5 2-15,-3-3-1 16,-1-2-1-16,-2 0 0 16,-1-2 0-16,-1 1 1 0,-1-3-1 15,-1 1 0 1,-1-2-3-16,-1 3 2 0,-3-4 0 16,0 3 1-16,-3 0-2 15,0 0-1-15,-1 2 2 16,-6 1 1-16,-4 2 2 15,-3 2 0-15,-7 1 1 16,-4 3-2-16,-3 2-1 16,-2-1-2-16,-1 2-19 15,1 1-5-15,-1-1-7 16,2 1-15-16,3-1-34 16,1-2-98-16,3-2-131 15</inkml:trace>
  <inkml:trace contextRef="#ctx0" brushRef="#br1" timeOffset="31329.55">20618 11719 605 0,'-1'-4'158'16,"1"-1"-61"-16,-3 0 25 16,-1 1-51-16,4 1-50 15,0 1-9-15,-2 2 2 16,2 2-2-16,0-2-8 15,-1 1 1-15,1 1 4 16,-6 1 8-16,1 3 8 16,-6 5-12-16,0 3 0 15,-3 2 2-15,1 6-7 0,4-1 0 16,4 1-5-16,1 2 0 16,2-3-1-16,4-1-1 15,0-1 0-15,5-3-1 16,-1-7 0-16,4-1 4 15,1-2-3-15,1-5 5 16,4-2 3-16,1-3-7 16,3-3 1-16,-2-3-2 15,-3-4-1-15,0-1 0 16,-4-2 1-16,-4-4-1 16,-2 0 0-16,2-1-2 15,-6-1 0-15,-2 3-3 16,-6 3-1-16,2 5-5 15,-2 3-3-15,-4 5-12 0,-2 3 0 16,-1 4-11-16,-2 2-19 16,2 4-36-16,1 3-54 15,4 1-32-15,3 1-24 16</inkml:trace>
  <inkml:trace contextRef="#ctx0" brushRef="#br1" timeOffset="31686.93">20832 11618 846 0,'-2'-13'116'0,"-1"0"-15"16,-1 1-39-16,2 4-16 15,1 4-36-15,1 3-10 16,1 3 0-16,-1 7 2 16,0 5 6-16,2 4 1 15,-2 5-5-15,0 4 5 16,0 1-8-16,1-1 4 16,-1 2-5-16,0 0 2 15,0 0 0-15,0-2-1 16,0-1-1-16,-1-2-2 15,1-3-10-15,-2-5-6 0,2-2-16 16,-1-4-19-16,1-3-32 16,0-1-103-16,3-3-42 15</inkml:trace>
  <inkml:trace contextRef="#ctx0" brushRef="#br1" timeOffset="32151.12">21224 11742 659 0,'3'-7'142'0,"-3"-2"-40"15,1 2-44-15,-2 0 4 16,1 3-38-16,-2 1-8 16,2 3 1-16,-1-1-1 15,-2-1-15-15,-3 1 5 16,0-2 8-16,-3 1 1 16,-6 2 7-16,0 0-3 15,-5 0-3-15,-3 5-3 16,1-1-5-16,-2 7-5 15,0 3-1-15,3 3 1 0,2 4-3 16,2-2-4-16,7 2 4 16,4-1 0-16,3-4-3 15,4 0 2-15,4-1-5 16,2-4-6-16,1-4 5 16,7-3-2-16,-2-3-8 15,8-3-25-15,1-5-12 16,2-3-62-16,0-6-45 15,-2-3-56-15,-4-7-175 16</inkml:trace>
  <inkml:trace contextRef="#ctx0" brushRef="#br1" timeOffset="32420.5">21222 11540 533 0,'5'-37'109'0,"-4"3"13"16,1 7-10-16,-2 3-13 15,-3 7-38-15,3 6-27 16,-2 6-1-16,1 0-9 15,1 4-16-15,0 1-7 16,0 0 0-16,0 1-2 16,0 4 2-16,0 7 21 15,-2 5-17-15,1 8 9 16,1 4-1-16,0 3-6 16,3 1 1-16,1 1-4 15,4-3-3-15,-2 3 1 16,3-1-2-16,-3 0 0 15,0 1-14-15,-2-2-28 0,-2 1-32 16,-1-1-94-16,-1-3-111 16</inkml:trace>
  <inkml:trace contextRef="#ctx0" brushRef="#br1" timeOffset="33433.25">21801 11576 692 0,'3'-12'120'16,"-3"-1"-7"-16,-1-2-31 15,-2 0-14-15,-3 1-42 0,1 7-15 16,1-1-5-16,-4 3-6 16,-5 4 0-16,-4 7 0 15,-6 3 2-15,-3 7-2 16,-2 1 0-16,5 4 0 16,4 0-2-16,3-1-1 15,7 2 3-15,4-5-4 16,5 0-5-16,5-2 3 15,3-3 6-15,3-2 0 16,0 0 0-16,0-1 2 16,3 1 0-16,-2-2-1 15,1 2-1-15,-1 0 0 0,2 1 1 16,1 0-1-16,-4-1 1 16,3 0-4-16,-6-4 1 15,-4 1 1-15,-2-3-2 16,-7 2 3-16,-4-1 3 15,-5 4-3-15,-3 0-14 16,-9 1-31-16,-1-1-41 16,1-1-79-16,5-2-109 15</inkml:trace>
  <inkml:trace contextRef="#ctx0" brushRef="#br1" timeOffset="33763.33">21950 11546 934 0,'0'-13'35'16,"-4"0"59"-16,1 2-18 15,-1 3-37-15,1 7-39 16,3 1-1-16,3 9 1 15,0 3 2-15,-2 7-1 16,2 5 1-16,1 4-1 16,-1 3-1-16,-1-3 2 0,-1 2-4 15,1-3-1 1,-4-1-2-16,1-3-2 0,-2 0-13 16,-3-1-8-1,2-1-15-15,-4-4-31 0,-1 1-73 16,0-7-36-16,-1-1-170 15</inkml:trace>
  <inkml:trace contextRef="#ctx0" brushRef="#br1" timeOffset="34424.49">21891 11729 724 0,'-6'-11'105'15,"0"-2"43"-15,1 4-61 16,1 2-39-16,2 3-30 15,2 1-18-15,5 5-4 0,2 0 4 16,9 2 0-16,8-1 0 16,6 2-19-16,8-4 0 15,2-2-2-15,3-4 13 16,-4-2 2-16,-3-3-2 16,-5-1 4-16,-6 0 4 15,-5-1 0-15,-7 0 1 16,-4 0 1-16,-3 3 2 15,-2 1 3-15,-4 2 7 16,-1 1-9-16,-2 4-4 16,-1 1 2-16,-5 0 4 15,1 3 2-15,-5 1 5 0,-2 1 0 16,0 6 2 0,3-1-2-16,-3 3-3 0,3 2-4 15,2 2 1 1,1 0-7-16,3 0 2 0,1 0-2 15,4 0 0-15,1-4 0 16,3 2 0-16,0-5-2 16,3-3-2-16,1 0 3 15,1-4-1-15,1-3 1 16,4-2-6-16,1-3 2 16,0-4-7-16,0-2 7 15,4-1-1-15,-3-5 3 16,3-2 1-16,-3 0 1 15,-1 2 0-15,-4 0 1 0,0 5-1 16,-3 4-1-16,-4 3-4 16,-2 3-6-16,1 4 9 15,0 4 1-15,1 3 0 16,-2 4 1-16,2 3 0 16,-1 1 0-16,-1 0 1 15,2-2-1-15,2-1-6 16,2-1-15-16,1-5-12 15,-1 0-6-15,2-6-74 16,4-3-5-16,0-2-85 16,0-7-195-16</inkml:trace>
  <inkml:trace contextRef="#ctx0" brushRef="#br1" timeOffset="35024.51">22505 11497 595 0,'8'-46'120'16,"-3"0"37"-16,3 5-11 15,-5 5-85-15,0 11-7 16,-2 8-13-16,1 6-18 16,0 5-6-16,-1 5-15 15,-1 1-2-15,2 0-2 16,-4 4 2-16,2 4 5 16,-3 1 8-16,-3 10-5 15,3 3 3-15,-3 7 3 16,0 4-8-16,3 3 1 15,2 0-4-15,-2 0 0 0,3 0 1 16,1-4-2 0,-1-2-1-16,3-2-1 0,-1-4-1 15,-1-5 1-15,2-3 0 16,0-3 1-16,3-6 3 16,3 0-4-16,0-3-4 15,6-2 1-15,1-4 2 16,4-4 1-16,2-3-11 15,-1-4-1-15,0-6 11 16,4 0-15-16,-1-6 13 16,-3-4-3-16,1 0 0 15,-3-1 4-15,-3 2 0 0,-3 5 2 16,-7 6-2-16,-5 6 1 16,-1 4-5-16,-1 6 0 15,-4 2 6-15,-6 8 1 16,-4 2-1-16,-5 4 2 15,0 5-2-15,1 3 0 16,3 1 1-16,4-1-2 16,4-1 2-16,2-2-1 15,2-3 0-15,8-4-2 16,-1 1-11-16,4-5-1 16,-1-1 4-16,7-3-3 15,2-4-16-15,2-1-9 16,0-3-8-16,1 0-56 15,-3-3-85-15,1 1-98 16</inkml:trace>
  <inkml:trace contextRef="#ctx0" brushRef="#br1" timeOffset="35326.42">22596 11445 739 0,'-16'5'146'16,"5"-4"-52"-16,5-4-17 15,2-2-23-15,4 4-31 16,0-2-23-16,4 3-6 15,4-3 4-15,6 1-23 16,6-4-7-16,10 0-15 16,3-2-67-16,1 1-27 15,-4 3-43-15,-5-1-177 16</inkml:trace>
  <inkml:trace contextRef="#ctx0" brushRef="#br1" timeOffset="39921.44">6502 13746 677 0,'0'-9'70'0,"-2"2"8"16,-3 0 8-16,3 0-19 16,-1 4-33-16,3 0-6 15,-1 2-5-15,-1 1-2 16,2 0-1-16,0 1 0 15,-1 0-1-15,1-1-5 16,-2 2-2-16,-2 3 8 16,-4 6-5-16,-2 3-4 15,-1 7 4-15,-2 3-5 16,0 1-3-16,3 1-1 16,0 1-2-16,4-4-2 15,2 0-2-15,4-5-2 0,3-4 2 16,1 0 1-16,2-5-1 15,3 1-2-15,2-5 2 16,5 0 5-16,0-3-5 16,7-4 4-16,0-1-1 15,1-6-3-15,-1-1 0 16,2-5-2-16,-1-1 2 16,-3-1-2-16,-3-4-1 15,-3 0 3-15,-3 0-2 16,-4-1 3-16,0 0-2 15,-7 3 1-15,-1 2-2 16,-3 2 2-16,-3 0-1 16,1 1-1-16,-4 2 1 15,-7 3-2-15,5-1 3 0,-4 2 2 16,-3 1-2-16,-1-2 0 16,-1 1 3-16,1-2-3 15,0-1 0-15,2 0 0 16,1 2 0-16,2-3 1 15,1 2-1-15,5 1 0 16,1-2 0-16,2 0-3 16,4-1 3-16,1-1 0 15,2-1-3-15,3-2 0 16,3 1 0-16,4 0 2 16,4-3 1-16,3 0-3 0,4-1-1 15,-1 2-6-15,2 2-2 16,-3 3-19-16,-1 7-13 15,-3 5-13-15,1 5-49 16,2 6-101-16,0 3-108 16</inkml:trace>
  <inkml:trace contextRef="#ctx0" brushRef="#br1" timeOffset="40723.28">7066 13453 810 0,'-3'-6'79'16,"1"-1"-3"-16,-1 3-17 15,0 1-33-15,3 0-15 16,-1 3-8-16,-2 3 9 16,-3 3-5-16,-6 2 8 15,-3 3-1-15,-1 1 7 16,1 1-2-16,3-3-8 16,3-3-4-16,3-2-6 15,3-2 1-15,1-3 0 0,2 0 2 16,0 0-1-16,2 0-1 15,-2 0 1-15,0 0-1 16,0 0-2-16,0 0 0 16,0 0-1-16,1 0-2 15,-1 0-6-15,0 0-6 16,2 0-11-16,-2 0-6 16,0 0-10-16,0 1 27 15,3 1-14-15,-2 1-40 16,2 1 14-16,-1 0-17 15,1 0 6-15,2-1-16 16,-2-1 31-16,1 1 12 0,-1-3 14 16,0 0 5-1,0 0-34-15,0-2 20 0,1-1-56 16,1 0 27-16,-3-1 23 16,6-4 36-16,-2 2 4 15,0-4 40-15,0 1 78 16,0-3-26-16,0 2-31 15,-3 1 28-15,-3 1-12 16,3-2 6-16,-6 3-6 16,3 4 3-16,0-1-23 15,0 3-19-15,0 1-9 16,-2 0-9-16,-2 3-7 16,-3 4 5-16,-4 5-3 0,-6 8 6 15,-2 7-3 1,-2 7-5-16,1 4-6 0,6 5-4 15,-2 2-3 1,10 0 1-16,2 2-1 0,6-2-5 16,6-4-17-16,5-5-11 15,4-7-22-15,5-7-16 16,5-7-61-16,5-8-52 16,3-7 43-16</inkml:trace>
  <inkml:trace contextRef="#ctx0" brushRef="#br1" timeOffset="41804.75">7488 13561 561 0,'1'-13'184'16,"-2"-1"-85"-16,0 2-22 15,-4-1-17-15,2 5-21 16,-2 3 7-16,1-1-37 0,0 4 6 15,-4 0-5-15,1 0 1 16,-8 4 2-16,1 1 0 16,-3 4 1-16,-3 5-2 15,-2 2-2-15,-2 6-3 16,4 3-5-16,-2 0-1 16,4 1 1-16,6-1-2 15,4-1-1-15,3-4 0 16,5-3 1-16,4-4-3 15,1-3-1-15,1-4-1 16,3-1 3-16,2-6 1 0,3-4-5 16,4-2-6-16,0-4 1 15,4-4 1-15,-3-2 6 16,-2-3 1-16,-1 3 3 16,-5 0 2-16,-2 2-2 15,-2 4 8-15,-2 3-1 16,-4 3 5-16,1 3-5 15,-1 4-7-15,-1 0 0 16,0 0-4-16,2 5 4 16,-1 2 10-16,2 5-8 15,-1 5 6-15,-1 5 0 16,2 4-2-16,-3 3-4 16,2 3 4-16,-2 2-4 0,0 0-1 15,0 2-1 1,0-5 1-16,-2-2-1 0,4-4 0 15,-2-5-3-15,-2-5-6 16,2-5-4-16,2-5 0 16,-2-5-5-16,7-4 11 15,0-9-15-15,7-5 3 16,5-7-4-16,-2-2 12 16,4 0 7-16,-4 1 3 15,-3 5 2-15,-1 3-1 16,-5 4 4-16,1 2 5 15,-5 7 3-15,-2 0 4 16,-2 5-7-16,1 0-4 16,-2 0 2-16,-1 2-1 0,2-2 0 15,0 3 6-15,0 4 20 16,0 0-19-16,-1 9 2 16,2 2-7-16,1 1-4 15,-1 1 1-15,5-1 1 16,2 0-5-16,1-5-1 15,1-1 0-15,3-3 0 16,0-5 2-16,1-2-1 16,-3-4 4-16,5-4-3 15,-4-3-2-15,3-5 0 16,-3-2-1-16,-1-4-3 16,-3-1 1-16,-2-2-1 15,-5 1-3-15,-1 2-5 0,-4 0 4 16,-3 4-4-1,-2 3-15-15,-2 5-7 0,-2 8-14 16,-3 9-35-16,2 3-84 16,-1 6-54-16</inkml:trace>
  <inkml:trace contextRef="#ctx0" brushRef="#br1" timeOffset="42059.08">7925 13730 810 0,'3'-9'115'0,"-2"-2"-23"16,-1 2-45-16,-1 2-19 16,1 3-5-16,0 3-22 15,0-1-1-15,0 4 0 16,-2-1-2-16,-3 6 2 15,3 6 0-15,-4 4-3 16,-3 6-30-16,0 6-44 16,-1 0-113-16,4-1-80 15</inkml:trace>
  <inkml:trace contextRef="#ctx0" brushRef="#br1" timeOffset="42395.38">8241 13534 926 0,'-1'-9'80'16,"-2"1"-17"-16,-2 0-13 15,2 4-23-15,2 0-27 0,1 6 1 16,0 4 22 0,-3 7-14-16,0 2-5 0,0 6 4 15,-2 3-7-15,2 1 1 16,0 1-1-16,3-1-1 16,0 1-13-16,2-1-16 15,0-1-16-15,3-2-32 16,-3-1-39-16,3-6-88 15,-1-6-129-15</inkml:trace>
  <inkml:trace contextRef="#ctx0" brushRef="#br1" timeOffset="42793.15">8280 13406 767 0,'-3'-9'152'16,"-1"1"-41"-16,1-2-52 16,-2 1-12-16,5 2-22 15,0 4-19-15,0 1-3 16,3 2-1-16,2 0 1 15,2 4 11-15,6 1-1 16,2 3 1-16,8 4-6 0,-1 1 4 16,6 0-2-16,-2 0 0 15,0 4-8-15,2 4 0 16,-6 4-1-16,-3 3-1 16,-7 3 0-16,-4 5 0 15,-7 4 0-15,-8 8 0 16,-11 4-15-16,-6 4-10 15,-8 3-24-15,-3-2-36 16,1-3-127-16,1-4-179 16</inkml:trace>
  <inkml:trace contextRef="#ctx0" brushRef="#br1" timeOffset="43340.68">8988 13615 939 0,'-3'0'78'0,"1"-3"-20"0,-1 0-36 16,0-1 0-16,1 3-21 15,4 6 3-15,-1 4 16 16,4 7-15-16,-3 7 6 15,6 4-3-15,-2 3 1 16,0 3 6-16,0-1-12 16,1-3 3-16,-1 0-2 15,0-7 3-15,0-3-4 16,0-6-3-16,1-4 1 0,0-5 5 16,-1-4-5-1,1-4 4-15,5-5-1 16,1-6-3-16,5-6-1 0,-1-4-6 15,2-7-1-15,-2-7-3 16,0 1-2-16,-1-4-5 16,-3 4 1-16,-4 6-5 15,-5 8-21-15,-2 10-12 16,-2 7-164-16,0 5-90 16</inkml:trace>
  <inkml:trace contextRef="#ctx0" brushRef="#br1" timeOffset="44007.78">9728 13631 825 0,'0'-7'113'0,"-3"1"-35"16,-1 0-27-16,1-1-18 15,-1 6-26-15,-2 6-2 16,0 3 0-16,-4 6 9 0,-1 6-11 16,-2 5 7-16,3 3 6 15,0 3-7-15,5 0 0 16,2-1-4-16,1-4 0 15,4 1-1-15,1-7-3 16,0-4 1-16,2-4-2 16,4-3 2-16,-2-3 0 15,2-7 4-15,6-4-4 16,-1-5-2-16,3-3-7 16,-1-7-1-16,3-4 1 15,-4 1 2-15,-4-2-5 16,-3-2 5-16,-2 1 3 15,-3 4 1-15,-3-1 0 16,-3 6-2-16,-3 3 1 16,0 3 1-16,-6 1-3 0,0 2 1 15,-3 1 2-15,-6 2 1 16,1 2-1-16,-4 0 0 16,3 0 0-16,-2-2 0 15,4 1 1-15,2-3-1 16,3-2 1-16,-9-27 0 15,23 29 0-15,0-3-1 16,0 4-2-16,3-2-2 16,3-9 5-16,2 0-4 15,5 0-1-15,-1 1 2 16,9 1-6-16,-3-1-3 16,5 3 1-16,1 3-14 0,3 0-16 15,-4 4-68 1,-1 6-60-16,-1 3-45 15</inkml:trace>
  <inkml:trace contextRef="#ctx0" brushRef="#br1" timeOffset="44368.21">10152 13470 794 0,'-5'-8'61'16,"-3"1"13"-16,5 2-28 16,-3 0-26-16,3 5-15 15,-4 2 4-15,-3 7 17 16,-5 4-4-16,0 8-3 15,-5 6 12-15,2 5-15 16,1 6 0-16,1 8-7 16,7 3 2-16,3-1-9 15,4 1-1-15,5-3-1 16,5-10-14-16,2-8-24 16,7-6-19-16,1-8-25 0,6-9-98 15,4-8-120-15</inkml:trace>
  <inkml:trace contextRef="#ctx0" brushRef="#br1" timeOffset="45149.58">10511 13496 849 0,'-6'-13'57'15,"-2"0"2"-15,0-1-13 16,2 3-18-16,1 4-12 16,2 2-8-16,-2-2 2 15,-1 3-3-15,-2 1 0 16,-2 3-2-16,-5 2 8 15,0 3 1-15,-4 4 2 16,-2 3-1-16,-2 5-5 16,1 3-4-16,3 4 3 15,3-1-8-15,3 0 2 16,6 1-3-16,4-4 0 16,4-3 0-16,2-3-4 0,3-6 1 15,4-4 3-15,1-5 0 16,1-2-1-1,3-5 0-15,2-6-5 0,0 0 0 16,-2-3 1-16,3-1 3 16,-4-2 0-16,0 3 2 15,-5 3 0-15,0 4 8 16,-4 2 3-16,-4 5-5 16,0 2-3-16,-1 1-3 15,0 1 0-15,2 5 0 16,1 2 9-16,-1 4-3 15,1 5 5-15,0 4-2 16,0 4-1-16,1 1 3 0,0 3-3 16,2 3-3-1,-1-1 3-15,0-2-2 0,-1 0-4 16,-1-5 1-16,0-2-1 16,1-2 0-16,-1-6-2 15,-1-1 1-15,-1-6-2 16,-1 0 2-16,0-7 0 15,0 2 0-15,0-4 2 16,-1 2 1-16,1 0-4 16,-2-5-3-16,1-4-1 15,1-2-9-15,0-8 1 16,3-4 3-16,3-7-7 16,1-2 3-16,5-4-6 0,0 5-3 15,2 1-20 1,2 5-20-16,-2 8-37 0,-3 6-96 15,-2 6-35-15</inkml:trace>
  <inkml:trace contextRef="#ctx0" brushRef="#br1" timeOffset="45517.28">10696 13716 777 0,'2'-6'121'16,"-1"0"-6"-16,-1-1-68 15,2 1 2-15,-1 5-19 16,1 0-9-16,-2 1-7 15,0 0-5-15,1 5 9 16,-1 5 5-16,2 2-9 16,-1 7-6-16,-1 1-4 15,2 1-3-15,-1-1 0 0,0-1-1 16,-1-1-2 0,4-2-20-16,-1-2-11 15,-3-2-22-15,1-2-26 0,1-4-92 16,1-1-35-1,-2-5-150-15</inkml:trace>
  <inkml:trace contextRef="#ctx0" brushRef="#br1" timeOffset="45824.48">11001 13721 947 0,'1'0'94'0,"0"0"-57"0,-1-5 4 16,0 2-6-16,0 4-26 16,0 6 4-16,0 2 3 15,-1 5-8-15,0 3-8 16,-6 4 1-16,2 0 1 15,-3 1-2-15,0-1 0 16,3-1-15-16,0-3-21 16,0-3-13-16,2 0-50 15,1-4-86-15,2-5-73 16</inkml:trace>
  <inkml:trace contextRef="#ctx0" brushRef="#br1" timeOffset="46199.49">11241 13438 598 0,'1'-8'328'0,"-1"1"-206"16,0 2-43 0,0-2-19-16,-1 4-28 0,2 3-22 15,-1 0-7-15,2 1-1 16,-2 6 13-16,4 3 2 16,1 4-4-16,-1 5-8 15,4 8-5-15,-2-2 6 16,-2 1-5-16,1 2-1 15,-1-1 0-15,-2-1-5 16,-1-1-15-16,-1 0-8 16,0-4-18-16,0-1-28 15,0-5-84-15,0-2-125 0</inkml:trace>
  <inkml:trace contextRef="#ctx0" brushRef="#br1" timeOffset="46565.65">11402 13243 241 0,'-2'-3'720'0,"1"0"-625"16,-3 0-41-16,3-1 1 0,1 1-36 16,-1 3-14-1,5 5 7-15,2 3 10 0,5 6-1 16,5 9 4-16,6 7-10 16,4 2-3-16,-2 4-2 15,3 5 9-15,-3 1-8 16,-2 3-1-16,-7 1-10 15,-2 5 0-15,-5 2-1 16,-4-2-9-16,-8 0-26 16,-8-3-17-16,-12-1-23 15,-12-2-143-15</inkml:trace>
  <inkml:trace contextRef="#ctx0" brushRef="#br1" timeOffset="54006.43">12161 13493 475 0,'0'-2'184'16,"2"1"-142"-16,-4 1 19 15,2-1 10-15,-1 1-35 16,1-1-5-16,0 1 13 16,1 0 3-16,-2 0-17 15,1 0-7-15,0 1 4 0,0-1 0 16,0 0-3-16,0 0 1 15,0 1-9-15,0-1-1 16,0 0 3-16,0 1-8 16,0-2 4-16,-2 1-4 15,2 0 2-15,0 0-2 16,2 0-3-16,-2 0-2 16,1 0-2-16,2 0-1 15,0 1-1-15,6 1 1 16,1-1 0-16,4 1 0 15,2-1-2-15,-1 2 0 16,0-2-3-16,-1 1-7 16,-1 0-10-16,-3 1-4 15,0 0-1-15,0 1-3 16,-3 1-11-16,-1 0-14 0,-1-1 8 16,-2 4-72-16,-1-1 17 15,-10 24-16-15,5-26-39 16,-2-1-90-16</inkml:trace>
  <inkml:trace contextRef="#ctx0" brushRef="#br1" timeOffset="54330.53">12186 13696 616 0,'-1'1'118'0,"-1"-1"-27"16,1-1 35-16,1-1-54 16,0 2-42-16,0 0-4 15,0 0 1-15,0 2-6 16,1-2-2-16,-1 0-6 16,2 0-6-16,1 0 6 15,6 0-3-15,2 0-4 16,6-2-3-16,4 1-1 15,3-2-2-15,-3 0-3 16,3 0-8-16,-3 3-20 16,-3 0-18-16,-3 0-10 15,0 3-91-15,-2 1-50 0,-3 4-170 16</inkml:trace>
  <inkml:trace contextRef="#ctx0" brushRef="#br1" timeOffset="57096.05">12951 13379 515 0,'2'-7'42'0,"0"2"-16"16,-1 0 18-16,1 1 3 16,1 1-15-16,-2 0 25 15,3 1 14-15,-2-1-3 0,-1 2-8 16,-1 1-10-16,0-2-17 16,0 2-6-16,0 2 0 15,0-2-6-15,-1 0 0 16,-1 1-12-16,2-1 0 15,-1 0-1-15,-6 2-4 16,-1 1-3-16,-5 0-1 16,-5 5 0-16,-4 1 2 15,-1 0 0-15,-1 1-2 16,2-2-1-16,1-2 0 16,4 0-1-16,1-1 2 15,2-5 0-15,7 2 0 0,-2-2 0 16,5 0 0-16,2 0 0 15,2 1 0-15,0-2 0 16,0 1 0-16,0 0-1 16,2 1 0-16,-2-1 0 15,0 2-1-15,0 3 2 16,4 4 2-16,0 3 0 16,1 3 0-16,1 2 4 15,0 5-2-15,-3 2 3 16,3 0 0-16,-3 5 0 15,0-2-1-15,1 2 2 16,-2 0-4-16,-1 1 2 16,1 0-2-16,-2-3 1 15,1 2-2-15,3-5 0 16,-4-2-1-16,1-1-1 0,1-4-1 16,-1-5 1-16,1-4-1 15,-2-2-2-15,3-1 2 16,0-4 4-16,0-1-2 15,7-1 2-15,1-2-3 16,8-3 1-16,2-4-2 16,1 1-11-16,2-3-6 15,-2-1-17-15,1 4-16 16,-3-1-31-16,3 4-104 16,-2 2-111-16</inkml:trace>
  <inkml:trace contextRef="#ctx0" brushRef="#br1" timeOffset="57875.18">13429 13442 674 0,'-6'-16'122'0,"3"3"-50"16,-5 0-9-16,1 2-19 15,3 5-21-15,-1 2-13 0,-1 2-9 16,-2 2 4-16,-2 2 8 16,-3-1 8-16,-5 2 6 15,-1 1 4-15,-3 1-4 16,0 3-2-16,-2 0-9 15,1 5-7-15,0 1-2 16,1 4-3-16,1 2 1 16,4 1-4-16,4-1-1 15,4 0 0-15,5-3-1 16,2-3-2-16,4-4 1 16,4-3-3-16,1-4 5 15,6-1 0-15,3-2 0 0,0-5 0 16,2-2 0-1,0-2-2-15,-3-3 0 0,-1-1 0 16,-1-3 0-16,-2 0 1 16,-2 1 1-16,-1 0 1 15,-2 2 0-15,-2 3-1 16,0 4 1-16,-2 3 1 16,0 3-2-16,-2 0-1 15,1 5 1-15,1 1 2 16,-1 2 4-16,2 5-1 15,0 4 0-15,2 2 0 16,-2 3-1-16,1 0-1 16,2 1 2-16,0 2-2 15,-2 1 2-15,3 0-2 16,-4 2 0-16,4 1-2 0,-4 2 2 16,0-2 0-1,-2-3-2-15,-1-3 1 0,2-7-2 16,-1-5 2-16,-1-7 0 15,0-2 0-15,0-4 3 16,0-2 2-16,0-7-6 16,2-5-1-16,2-4 0 15,2-9-2-15,4-1-4 16,2 0-8-16,2 1-7 16,1 2-11-16,3 7-36 0,-3 4-50 15,1 4-138-15,1 4-174 16</inkml:trace>
  <inkml:trace contextRef="#ctx0" brushRef="#br1" timeOffset="58205.75">13664 13634 843 0,'-11'-5'91'0,"2"-3"-16"16,3 1-12-16,0 0-22 16,2 4-24-16,2 2-8 15,2-1 5-15,0 2-2 0,2 2-3 16,-2-2 5-16,0 1-9 16,0 0 1-16,0 6 16 15,-2 1-7-15,4 3-12 16,-1 4-3-16,-1 4-1 15,4 0 0-15,-1 3-3 16,2-1-20-16,-2 2 2 16,-3-1-26-16,3-1-20 15,-3-2-26-15,-3-2-84 16,3-5-93-16</inkml:trace>
  <inkml:trace contextRef="#ctx0" brushRef="#br1" timeOffset="58911.87">13638 13389 768 0,'-9'-5'70'16,"3"0"51"-16,-2-2-45 0,4 2-16 15,-1 2-28-15,3 3-8 16,2 0 0-16,2-1 2 16,-2 1-8-16,0 0 1 15,2 0-2-15,-2 1-5 16,0-1-4-16,0 0-8 15,1 0 0-15,7-2 3 16,1-2-2-16,9 1 0 16,2-2 1-16,3 1 2 15,-1 2-8-15,2 1 8 16,-6 1-6-16,2 0 2 16,-4 0-2-16,-1 0 1 15,-3 0-2-15,-5 1 1 16,1 1-1-16,-1-1 0 0,-2 4 0 15,3-2-3-15,0 4 6 16,-3 1 0-16,1 2-2 16,1 1 1-16,-3 4 1 15,2 1 0-15,0 2 0 16,0 1-1-16,2 5 1 16,1-2 6-16,1 2-6 15,-2 1 0-15,3 3 4 16,-1-3-4-16,-3 2 2 15,2-2 3-15,-3 0-3 16,0 1 0-16,-2-1-2 16,-1-1 2-16,-1-4-1 15,-1-1 1-15,-1-4-1 0,-1-3 1 16,-1-3 1-16,-2-2 3 16,-5 1-1-16,-3-2-5 15,-6 2-1-15,-6-3-9 16,-3 1-19-16,2 0-11 15,-2-6-18-15,6 0-67 16,2-4-211-16</inkml:trace>
  <inkml:trace contextRef="#ctx0" brushRef="#br1" timeOffset="62151.74">14272 13456 804 0,'0'-11'46'0,"-2"1"32"16,-1 0-2-16,-1 1-43 15,2 2-24-15,2 4-8 16,0 2-1-16,0 0 1 16,0-1 1-16,2 2-1 15,-2 0 10-15,0 0 12 0,-2 0 5 16,2 0-8-16,0 0-9 16,0 2-6-16,0 2 25 15,0 2-19-15,0 2-7 16,0 3 6-16,0 6 0 15,2-5-5-15,1 5 0 16,3 1 2-16,1-1-4 16,0 0 1-16,1 0 1 15,1 0 1-15,0-3 1 16,0 0-6-16,0 0 2 16,0-3-2-16,-2 0 0 15,-1-5 1-15,0 0 1 0,0-4-3 16,-1 1 2-16,-1-6 2 15,4-2 2-15,2-4-5 16,2-5-1-16,1-3 1 16,2-3-1-16,-4-7 0 15,0 1-2-15,-1-2 0 16,-3-2-1-16,-2 2 1 16,-1 5 0-16,-1 1-8 15,-3 9-5-15,0 4-9 16,-3 3-34-16,0 4-57 15,-1 5-170-15,-4 5-165 16</inkml:trace>
  <inkml:trace contextRef="#ctx0" brushRef="#br1" timeOffset="67663.33">15024 13247 292 0,'1'-3'500'0,"-1"0"-413"0,0 1-21 15,-1-1-18-15,1 3-39 16,0 0-8-16,0 1 0 15,0 1 3-15,1-2-3 16,-2 0 1-16,1 0 5 16,0 1 8-16,0-1 5 15,-2 0 8-15,-1 0-11 16,-1 0-13-16,-4 0-1 0,-4 1-2 16,-4 1-1-1,1-1 3-15,-3 2-3 0,0 1 1 16,-2-4-1-1,1 3 0-15,2-3 2 0,3 0-1 16,3 0-1-16,2 0 2 16,5-3 4-16,1 3-1 15,2 0 0-15,2 0-1 16,-1-2 13-16,0 2-13 16,0 0 2-16,0 0 1 15,0 0-2-15,0 2-4 16,0-2-1-16,2 0 3 15,-1 4-1-15,1 5 10 16,-1 4-10-16,0 4 5 0,1 3-1 16,0 2 1-1,-1 4-1-15,-1-1 1 0,-1 2 0 16,-1-1 0-16,-1 3 2 16,0 0-2-16,-1-2-2 15,1-1 2-15,-1-1-4 16,3-3 1-16,-1 0-1 15,2-4-1-15,-1 1-1 16,-1-4-1-16,2-3 2 16,-1-5-2-16,2-2-3 15,-1-4 3-15,3 1 1 16,2-2 3-16,3-2-1 16,2-1 0-16,8-2-3 0,3-4-1 15,0 0-9 1,1-2-8-16,-1 2-5 0,-3-1-17 15,-3 2-30-15,1 1-59 16,-3 1-195-16</inkml:trace>
  <inkml:trace contextRef="#ctx0" brushRef="#br1" timeOffset="68863.45">15401 13370 798 0,'-6'-12'79'15,"0"0"18"-15,-1 2-38 16,0 0-27-16,0 5-22 16,-1 0-5-16,1 3 5 15,-3 0-1-15,-4 2 2 16,-2 4 9-16,-2 1-4 16,-3 3 3-16,-1 1 0 15,-1 2-9-15,4 0-3 0,1 4-5 16,2-1 1-16,7 1-3 15,2-1 0-15,6 1 1 16,2-1-1-16,6-5-1 16,0-1 0-16,3 0 0 15,-1-5 0-15,2-2 1 16,2-1-2-16,-1-4 0 16,3-2-4-16,0-2 0 15,1-3-1-15,-2 0 5 16,1-2 1-16,-5 1 0 15,2-2 1-15,-1 0 1 16,-4 1-1-16,-1 1 1 16,-1 6 4-16,-2 0 3 0,-1 3-4 15,-2 3-2 1,3 0-1-16,-3 1 0 0,2 4 1 16,-1 1 8-16,4 5-5 15,-2 4 1-15,2 3 3 16,-1 2-3-16,1 3 1 15,-3 2 1-15,3 2-1 16,-2 1-1-16,0-2-1 16,-5 1-1-16,2-2 1 15,0-4-5-15,-1 1 2 16,-1-7-2-16,2-5 0 16,0-3 1-16,0-3 1 0,2-3-1 15,-2-1 4 1,1-1 0-16,1-5-4 0,2-4-1 15,4-2-1-15,2-4-3 16,2-4 0-16,0 2-5 16,1 1 1-16,0 1-5 15,0 0-12-15,-3 5-4 16,2 0-11-16,0 2-27 16,-1 3 10-16,2 0-15 15,-3 1 25-15,0-1 35 16,-3 3 12-16,-1 1 1 15,-3-1 25-15,-2 1 40 16,-1 1-23-16,0 1-10 0,0-2-5 16,0 2-7-1,0 0-3-15,0 0-4 0,-1 0 5 16,1 3 1-16,-2 3 13 16,1 1-15-16,-1 1 0 15,1 4 2-15,-2 0-3 16,6 1-3-16,-2 1-5 15,1 1 3-15,1-2-6 16,0 0-3-16,1-1-2 16,0-1-1-16,3-2 1 15,0-3 1-15,1-1 1 16,-2-5 0-16,0-3 1 16,4-3 0-16,-1-2-4 15,1-3-2-15,0-4-2 0,0-2-3 16,-3-1-6-16,-1-3 2 15,-2 0 0-15,1 2 3 16,-5 4 4-16,-5 2-13 16,3 4-3-16,-6 4 1 15,1 5-4-15,-6 3-4 16,0 5-15-16,0 5-32 16,-3 0-50-16,2 2-105 15,2 0-128-15</inkml:trace>
  <inkml:trace contextRef="#ctx0" brushRef="#br1" timeOffset="69151.55">15915 13522 852 0,'2'-10'119'0,"-2"3"-35"16,0 0-20-16,-2 2-29 15,2 3-26-15,0 1-9 16,0 2 0-16,0 2 0 16,-2 6 1-16,-2 3-1 0,-3 5 0 15,-3 5-25 1,3 0-25-16,1 0-27 0,-5 42-89 15,11-54-65-15</inkml:trace>
  <inkml:trace contextRef="#ctx0" brushRef="#br1" timeOffset="69934.75">16161 13293 907 0,'-1'-13'60'0,"-5"1"21"16,3 1-39-16,-3 0 0 0,3 5-27 15,0 3-11-15,2 2 0 16,-4 1-1-16,-2 1 3 15,-7 1 8-15,-1 2 6 16,-2 2 1-16,-2 0-3 16,0 5-12-16,2 1 5 15,1 3-8-15,2 0-2 16,5 2 1-16,3 1-2 16,4-1 0-16,4 0-2 15,1-5 1-15,3 0-4 0,3-7 1 16,1-2 0-16,2-4 1 15,1-3-9-15,2-4 2 16,3-5 1-16,-3-3 5 16,1-2 1-16,-2-3 3 15,-1 0 0-15,-2-1 0 16,-3 5 0-16,0 0 14 16,-5 5-9-16,1 5 8 15,-4 2-5-15,2 4-7 16,-2 2-1-16,0 4 2 15,1 3 7-15,1 6-2 16,1 3-1-16,0 3-1 16,0 3 4-16,2 1-5 15,0 0 3-15,-3 1-1 0,5 1 0 16,-2 0 0-16,1 1-4 16,-2 0 2-16,2-2-1 15,-1-1-1-15,-1-1 0 16,-1-4 1-16,-1-3-1 15,1-4 0-15,-2-4-1 16,-1-2-1-16,2-6 4 16,-1 0-2-16,-1 0 5 15,0 0 1-15,0-3 1 16,2-5-8-16,-1-2 0 16,5-3-1-16,-2-6-8 15,4-3-1-15,-2-4-6 16,0-2-8-16,2-2 5 0,0 2 2 15,0 5-7 1,-2 4-2-16,2 6-16 0,-3 6-54 16,-2 5-114-16,-1 7-42 15</inkml:trace>
  <inkml:trace contextRef="#ctx0" brushRef="#br1" timeOffset="70282.34">16425 13522 796 0,'3'-4'104'0,"-1"0"-23"15,1-1-15-15,-2 1-31 16,0 4-26-16,1 0-2 15,0 0 14-15,0 3 9 16,-1 0-6-16,-1 3 8 16,2 2-21-16,-2 1 2 15,3 1-6-15,-3 0-4 16,3 2-3-16,-2 1 1 0,3 0-1 16,-2-1-2-1,-1 1-14-15,-1 1-17 0,0-2-23 16,0 2-9-16,0-3-75 15,-3-2-122-15,1-2-167 16</inkml:trace>
  <inkml:trace contextRef="#ctx0" brushRef="#br1" timeOffset="71143.56">16450 13115 597 0,'-8'-9'261'0,"0"-1"-125"16,2 1-66-16,-1-2-7 16,4 3-13-16,-1 5-26 15,4 0-4-15,0 2-6 16,0 1-5-16,0 0 6 16,0 1 1-16,0-1 4 0,3 1 4 15,-3-1-7 1,0 2-4-16,1-2-4 0,1 0-5 15,5 2 15-15,3-2-6 16,6 0-6-16,4 0-7 16,7-4 1-16,-2 0 0 15,4-1 1-15,-1-3-2 16,-5 1 1-16,-1-3-1 16,-3 5 2-16,-5 0-2 15,-2 2 0-15,-5 1 0 16,-1 0 0-16,-1 2 0 15,-2 0-6-15,-1 0 5 16,1 2 0-16,0 4-6 0,0 0 7 16,2 7 3-16,-2 1-3 15,0 5 1-15,0-1-1 16,0 5 0-16,0-1 0 16,1 2 2-16,-1 1-2 15,2-1 1-15,-1 2-1 16,-1 0 0-16,2-1 0 15,-2-1 0-15,0 0 2 16,1-2-2-16,-1 0 0 16,0 0 0-16,-1-3 1 15,2-1-1-15,1-1 0 16,-2 2 0-16,0-2 0 16,0 2 0-16,0-5-1 15,-1 3 1-15,1-2 0 0,-3-1 1 16,0 0-1-16,0-1 0 15,-1-1 0-15,-1-1 0 16,0 0 0-16,0-5 0 16,-1-1-1-16,2-2-1 15,1 0 2-15,-3-3 2 16,-2 2-1-16,-4 1 0 16,-4 0-1-16,-4 0-26 15,-4 0-30-15,-1 0-16 16,1 1-15-16,-1-3-187 0,3-1-464 15</inkml:trace>
  <inkml:trace contextRef="#ctx0" brushRef="#br1" timeOffset="79343.39">17076 13285 916 0,'-3'-2'99'16,"1"2"-61"-16,1-3 19 15,-2-2-29-15,3 5-24 16,4-1-4-16,2 1 5 16,2-1-4-16,4 2 0 15,33 3 0-15,-41-2-1 16,1-2 0-16,2 3 0 15,-3-1 1-15,7 1 0 16,1 0-1-16,0 1 0 16,-2-2-9-16,3 1-31 0,-3 2-31 15,-1-1-67-15,-2 1-31 16,-3-2-19-16,-4 4-161 16</inkml:trace>
  <inkml:trace contextRef="#ctx0" brushRef="#br1" timeOffset="79544.86">17170 13380 543 0,'-12'6'138'16,"1"-3"-41"-16,3 2 17 15,0-2-31-15,2-1-36 16,2-1-17-16,4 0-8 16,0-2 3-16,2 1-4 15,3 0-4-15,3-1 0 0,5-1-11 16,9-3-5-16,5-1-1 15,6-3-10-15,1-2-36 16,1 0-60-16,2-1-152 16</inkml:trace>
  <inkml:trace contextRef="#ctx0" brushRef="#br1" timeOffset="80252.62">17856 13092 960 0,'-10'-8'72'16,"-1"3"-36"-16,2-2 5 15,-1 2-27-15,2 5-12 16,0 1 1-16,-4 3-3 16,-4 2 2-16,-4 0-1 15,-4 2-1-15,-2 1 0 16,1-1 0-16,0-1 2 16,2-2-1-16,8 0 1 0,0-2 0 15,8-2 1-15,2 1 0 16,4-2 6-16,-1 0 6 15,2 0-5-15,0 0-2 16,2 0-2-16,-2-2 3 16,1 2 0-16,1 0-2 15,-2 2-3-15,0-2-4 16,0 1 1-16,0-1-1 16,0 1 2-16,3 2-1 15,-2 5 14-15,1 1-7 16,2 5 2-16,1 5 1 15,1 1 1-15,0 3-2 16,-3 1-1-16,3 0 4 16,-3 0-5-16,1 0-1 0,-1 0 0 15,-1-2-3-15,0 2 0 16,-2-4-1-16,0 0 1 16,0-1-2-16,-2-4-1 15,2-2-1-15,0-3 1 16,-2-3-1-16,2-2 0 15,2-5-1-15,0 3 1 16,2-3 4-16,5-3 0 16,4-1-4-16,10-3-12 15,5-1-12-15,3-2 0 16,2-2-14-16,-3 4 9 16,0 2-35-16,-1-1-10 15,0 4-33-15,-4 2-213 0,2 0 20 16</inkml:trace>
  <inkml:trace contextRef="#ctx0" brushRef="#br1" timeOffset="81233.19">18211 13168 525 0,'-6'-14'296'0,"0"3"-189"16,-2 0-29-16,0 0-26 15,2 2-23-15,-2 3-10 16,2 1-2-16,-1 2-5 16,-4 0 4-16,-3 1-3 15,-1 2-3-15,-4 3 0 16,0 2 2-16,-1 3-4 15,1 1 0-15,2 5-4 16,-2 1-1-16,3 3 0 16,3 4-2-16,1-1 0 15,4 1 0-15,4-3-1 16,4-5-2-16,3-2-2 16,4-4 4-16,3-6 2 0,7-4-2 15,2-6-1 1,3-3 1-16,1-4-2 0,1-4 2 15,-2-1 1-15,-3-1 0 16,-2 0 0-16,-1 3 0 16,-3 2 5-16,-6 5 1 15,-1 4-2-15,-3 4-5 16,-1 2 0-16,-1 4 0 16,1 3 1-16,2 3 3 15,-3 4-2-15,1 3 2 16,-1 6 2-16,0 1 0 15,2 2-2-15,-2 1-1 16,-1 4-2-16,2-1 2 16,-1 0-2-16,1-2-1 0,1-1 1 15,-2-3 0-15,1-4-1 16,-1-5 0-16,-1-4-1 16,2-3-3-16,-1-4 1 15,1-5 0-15,5-4-9 16,2-3 7-16,1-6 2 15,7-3-7-15,-2 0 10 16,1 0 0-16,-5 4 0 16,0 0 0-16,-3 5 0 15,-1 3 2-15,-2-1 0 16,-2 4-1-16,-1 2-1 16,-1 2 0-16,2 0 6 15,0 4 0-15,0 2 0 0,0 2 0 16,2 3-2-16,0 0 1 15,0 1 1-15,3 1-1 16,0-1-2-16,0-2 0 16,1 1 0-16,2-4 0 15,-3-2 2-15,0-3 1 16,0 0 2-16,0-3 2 16,-1-3-1-16,-1-3-3 15,1-2-4-15,1-2-1 16,-4-2-1-16,1-2 0 15,-3 1 0-15,-4-4-1 16,-1 0-4-16,-6-1-4 0,0 3-4 16,-1 3-4-16,-2 6-10 15,-3 3 3-15,0 4-9 16,-1 6-11-16,-1 3-37 16,2 5-74-16,5-1-123 15</inkml:trace>
  <inkml:trace contextRef="#ctx0" brushRef="#br1" timeOffset="81535.17">18646 13363 875 0,'-4'-5'177'16,"0"2"-124"-16,-1-2 14 16,2 1-29-16,2 4-32 15,1 4-4-15,-2 4 9 16,-2 3-6-16,1 3-2 16,-4 5-2-16,0 2 2 15,1 3-3-15,-1-4 0 16,1 3-11-16,0-1-15 15,-1-2-37-15,2-1-61 16,2-2-190-16</inkml:trace>
  <inkml:trace contextRef="#ctx0" brushRef="#br1" timeOffset="82274.25">18931 13084 831 0,'-7'-9'85'0,"1"-1"-3"0,-4-1-29 15,2 0-17-15,1 5-20 16,-1-2-3-16,-1 5-4 16,0-1-1-16,-1 2-2 15,-5 2 8-15,0 3-5 16,-4 3 5-16,-1 4-7 16,2 2 2-16,1 4-8 15,1 1 6-15,2 3-7 16,8 2 1-16,1-2-1 15,5-4 0-15,3-2-2 16,2-5 0-16,4-5-4 0,2-5 2 16,2-5-6-16,4-2 5 15,0-7 3-15,0 1-1 16,-1-5 2-16,0-1 1 16,-2 1-2-16,-1 2 4 15,-4 4 5-15,-2 2-2 16,0 8-5-16,-3 1 3 15,-3 4-3-15,2 6 6 16,-1 3-4-16,1 8 2 16,0 4-2-16,-1 3 8 15,2 1-6-15,0 1-2 16,2 2 7-16,-2-2 0 16,5 0-5-16,-1-4 4 15,1-2-7-15,0-1 6 16,-2-6-6-16,-1-5 0 0,-1-3 4 15,-1-5 6-15,-1-2 13 16,0-6-16-16,3-5-8 16,0-1 1-16,6-10-2 15,-2-4 0-15,1-3-7 16,1-3-4-16,-2-4-3 16,1 0-1-16,1 3-3 15,-3 5-5-15,0 5-16 16,-1 7-33-16,-2 9-49 15,-1 5-105-15,-2 4-31 0</inkml:trace>
  <inkml:trace contextRef="#ctx0" brushRef="#br1" timeOffset="82606.19">19182 13254 971 0,'-1'0'84'0,"-1"0"-16"15,1 0 1-15,1 0-50 0,0 0-15 16,0 6 7-16,-3 2 4 15,3 4-10-15,-2 3-2 16,1 4 0-16,-1 0-1 16,4 1-2-16,-1-1-10 15,1-2-6-15,1-1-21 16,-2 0-23-16,2-4-47 16,-1 0-150-16,-1-5-230 15</inkml:trace>
  <inkml:trace contextRef="#ctx0" brushRef="#br1" timeOffset="83235.1">19231 12896 883 0,'-7'-5'100'0,"-2"-2"-14"15,3 2-3-15,1 0-26 16,4 3-36-16,1 1-15 16,1 2-6-16,-1 1 0 15,3 0 1-15,2 3 1 16,2 3 3-16,2 0-2 0,5 0 1 15,5-5 0-15,2-3-2 16,2-7 1-16,3-1-3 16,-2-2-2-16,-3 1 1 15,-6-1-1-15,-2 0 2 16,-5 3 0-16,-4 4-2 16,-2 0-1-16,-2 1 0 15,0 5-1-15,0 2 4 16,0 6 0-16,-2 6 1 15,2 5 2-15,0 6-1 0,0 5-1 16,3 1 4-16,0 0-2 16,1 2-2-16,4 0 5 15,-2-1 1-15,2-3-2 16,-2 1-1-16,2-1 3 16,0-2 2-16,-2 0-3 15,3-3-3-15,-2 0-1 16,-2 1-2-16,2-4 1 15,-2-4 0-15,-2-1-1 16,-2-7-1-16,-1-3 1 16,-4-3 3-16,-4-4-1 15,-2 1-2-15,-7-1-8 16,-1-2-24-16,0-2-15 0,-1-3-28 16,4-1-145-1,0-3-265-15</inkml:trace>
  <inkml:trace contextRef="#ctx0" brushRef="#br1" timeOffset="83716.86">19916 13162 1047 0,'-8'0'62'15,"4"0"6"-15,1-3 2 16,0-1-7-16,1 4-43 15,2 2-11-15,0 0-7 16,2 1-1-16,3 0 8 16,4 4 3-16,4 0-2 15,3-1-4-15,7 2-1 16,3-5-1-16,3-3-2 16,4-3-1-16,-1-3 5 15,1 0-5-15,-1-3-2 16,-3 2 3-16,-3 1-5 0,-4-1 4 15,-5 2-3-15,-4 1 0 16,-4-1-7-16,-5 4-14 16,0-1-14-16,-4 1-10 15,0 2-9-15,-2-1-36 16,-4 3-56-16,-3 2-190 16</inkml:trace>
  <inkml:trace contextRef="#ctx0" brushRef="#br1" timeOffset="84135.17">20250 12963 920 0,'-4'-13'116'16,"2"2"-40"-16,2 0-12 15,0 3-21-15,2 4-22 16,-2 2-9-16,0 2-10 16,1 0 2-16,2 3-3 15,1 0 8-15,5 2-1 16,4 1-5-16,1 2 5 0,1 3-6 16,2-2-1-1,-4 1 6-15,2 1-5 0,-3 1 3 16,1 0-2-16,-4 1 0 15,0 3-3-15,1-1 3 16,0 2-2-16,-4 2 0 16,0 1-1-16,-2-1 0 15,0 1 1-15,-6 1-1 16,-3 0-3-16,-5-1 3 16,-8 1-10-16,-5 2-17 15,-5-1-3-15,0-2-28 16,-1 0-61-16,1-2-172 15</inkml:trace>
  <inkml:trace contextRef="#ctx0" brushRef="#br1" timeOffset="85282.7">20945 12908 836 0,'7'-12'130'0,"-5"4"-54"16,-4-1-24-16,-2 1-2 15,-2 4-25-15,0 4-11 16,0 4 0-16,-4 3-3 15,-2 4 0-15,0 3-5 16,0 3 1-16,5 2 1 16,-1 3-4-16,5 0 0 15,-1-1 2-15,4 1-3 16,0 0 1-16,5-2 0 16,0-1 0-16,3-5-4 15,3-3 2-15,3-5 1 16,2-1 0-16,4-7-2 0,1-1-1 15,2-7-2-15,-2-5-4 16,0-2 4-16,-6-2 1 16,-3-5-2-16,-4-2 3 15,-4-1-8-15,-4-2-4 16,-1 3-2-16,-5 1 1 16,-5 6-6-16,-5 9-8 15,1 5-5-15,-10 10-3 16,2 5-20-16,-2 7-61 15,3 3-49-15,6 1-18 16,7-2-202-16</inkml:trace>
  <inkml:trace contextRef="#ctx0" brushRef="#br1" timeOffset="85593.38">21181 12800 657 0,'7'-10'130'0,"-1"3"0"15,-4 1-31-15,-2 1-54 16,1 5-25-16,-1 0-8 16,0 3-8-16,0 5 36 0,-1 1-11 15,-1 7-15-15,0 6 6 16,1 3-9-16,-2 0 0 15,6 3-7-15,-2-3-4 16,3 1 0-16,0 1 0 16,1-1-3-16,-1-2-31 15,2-2-6-15,1-1-47 16,-2-4-136-16,-1-1-58 16</inkml:trace>
  <inkml:trace contextRef="#ctx0" brushRef="#br1" timeOffset="85986.92">21621 12867 912 0,'-3'-9'105'0,"-3"-2"-63"16,1 2 10-16,1 1-23 16,1 6-14-16,-2-1-11 15,-1 0-1-15,-2 5-1 16,-6-1-1-16,-7 7 7 16,-5-2 2-16,-4 5 0 15,-2 3-5-15,1 3 1 16,1 2 0-16,6 6-6 0,2-2 0 15,6 5 0-15,3-2 0 16,7-2-3-16,4-2-8 16,6-3-10-16,2-7 10 15,6-2-12-15,3-9 0 16,4-2-24-16,4-7-44 16,2-1-99-16,1-8-18 15,1-1-100-15</inkml:trace>
  <inkml:trace contextRef="#ctx0" brushRef="#br1" timeOffset="86256.97">21594 12762 275 0,'7'-46'280'0,"-2"4"-150"15,0 2-1-15,-4 9-18 16,-1 4-13-16,0 10-46 16,-1 5-13-16,-1 5-3 15,2 3-17-15,0 4-12 16,2 0-7-16,-2 1 1 15,0 9 5-15,-4 3 13 16,1 8-11-16,-1 7 2 16,1 6-3-16,1 3-2 15,2-1-1-15,3 6-4 16,0-3 1-16,2-1-1 0,0 2-9 16,-1-2-18-1,3-3-30-15,-2-3-27 0,-1-3-125 16,0-2-125-16</inkml:trace>
  <inkml:trace contextRef="#ctx0" brushRef="#br1" timeOffset="86971.38">22185 12733 706 0,'-6'-9'92'0,"-3"-3"-17"16,-3 2 26-16,1 0-54 15,-2 1-30-15,-4 3-10 16,1 5-2-16,-3 1-1 16,-4 6 2-16,4 4-4 15,-2 2-2-15,3 3 5 16,3 2-4-16,0 0-1 15,8 1 0-15,1 0 0 0,6-3 0 16,3 2-1-16,1-4 1 16,2 0 0-16,5-3 0 15,-2-3 0-15,0 0 0 16,4-2 0-16,-1 2 1 16,3 1-1-16,1-1 0 15,2 3 0-15,-1 0 1 16,-1-1-2-16,-6 0 3 15,-3-6-1-15,-5-1 7 16,-3 1 3-16,-7 0-1 16,-5 3-7-16,-8 2-3 15,-3-1-17-15,1 1-25 16,1-1-124-16,6-6-32 16,7 1-208-16</inkml:trace>
  <inkml:trace contextRef="#ctx0" brushRef="#br1" timeOffset="87262.87">22223 12712 737 0,'11'-15'167'16,"-4"1"-62"-16,-2 2-44 15,-2 4-23-15,-2 4-27 16,-1 1-11-16,3 7 1 0,0 4 1 15,-1 7 6 1,-2 4-3-16,1 8 1 16,-1-1 2-16,-3 5-4 15,0-1-1-15,-3-1 0 0,2 0-3 16,-2-2 0-16,3-1-3 16,0-3-12-16,-1-5-26 15,0-3-9-15,3-6-83 16,-2-4-35-16,0-5-27 15</inkml:trace>
  <inkml:trace contextRef="#ctx0" brushRef="#br1" timeOffset="88531.66">22216 12803 717 0,'-6'-4'139'0,"-2"-1"-30"16,3 2-20-16,3 1-46 15,0 0-28-15,2 2-14 16,3 2 1-16,5 1 3 16,3 2-4-16,9 1-1 15,7-4-9-15,7 0-24 16,4-5-21-16,2-2-26 16,-3-5-11-16,-4 0 0 15,-6 0 20-15,-6-1 7 16,-3 1 22-16,-2 0 20 15,-5 1 22-15,-2-1 29 0,-5 0 21 16,2 2 21 0,-5 1-2-16,-1 1 6 0,0 2-36 15,-4 0 21-15,1 3-15 16,-3 1-8-16,-1 0-5 16,-3 3 4-16,-3 2-3 15,1 4-1-15,-4 4-6 16,1 0 0-16,-1 6-14 15,-1 0 6-15,4 3-16 16,4-1 3-16,0 0-3 16,5-3 3-16,4-1-5 15,2-2 0-15,1-6 4 16,5-1 0-16,-2-3-2 16,0-7-1-16,7-1-1 15,1-5 0-15,-1-3-3 0,2-2-1 16,1-2 2-16,-2-1 0 15,-1-4 0-15,-1 2 1 16,0 0-2-16,-3-1 3 16,0 5 0-16,-5 6 0 15,-1 3 0-15,-1 1-2 16,-4 4-1-16,4 2-4 16,-2 3 7-16,1 5 0 15,1 3 0-15,0 1 0 16,-2 6 0-16,1-3-1 0,1-1-4 15,2-1 3 1,2-2-14-16,0-3 3 0,3-3-18 16,4-5-9-1,1-4-20-15,0-1-25 0,1-8-44 16,0-1 31-16,-1-5 20 16,-1-4 27-16,-6-4 35 15,1-7 13-15,0-2 3 16,0-7 0-16,0-5 17 15,2-2 39-15,2 2 43 16,-3 3 21-16,-1 9-22 16,-2 9-41-16,-3 8-4 15,-3 8-4-15,-2 2-16 16,1 5-17-16,-2 2-12 16,3 0-4-16,0 1 1 0,0 7 5 15,-3 4 10 1,0 5-9-16,-3 7 5 0,1 4 1 15,2 2 3-15,-1 2-4 16,2 1 4-16,4 1-8 16,2 1 3-16,1-3-8 15,0-2 1-15,2-4-1 16,0-1-3-16,2-3 1 16,-2-3 1-16,3-4-2 15,-3-4 0-15,3-2-2 16,-1-5 3-16,6-3-3 15,0-2-6-15,3-7-3 0,2 0 4 16,0-3-1-16,0-6-1 16,-3-2 7-16,3-1 2 15,-6-3 0-15,-1 0-1 16,-3 4 2-16,-4 2-3 16,-3 6 4-16,-1 3 0 15,-1 5-2-15,-1 3-2 16,0 0-4-16,-1 3 2 15,-1 0 3-15,-2 4-1 16,-4 5 2-16,-1 0 0 16,-1 7 1-16,-1 0 0 15,4 1 0-15,-2 0-2 16,5-2 0-16,0 1 0 0,4-4-11 16,2-3-5-1,3-4 0-15,0-1-4 0,3-2-7 16,0-5-18-16,1 0-27 15,4-6-84-15,-3-1-100 16</inkml:trace>
  <inkml:trace contextRef="#ctx0" brushRef="#br1" timeOffset="88786.92">22984 12591 948 0,'-19'2'128'0,"7"-4"-69"15,3-1 14-15,7-2-18 0,0 3-37 16,4 1-14-16,-2 1-4 16,2 0-1-16,5-1-7 15,5-2-18-15,6 1-10 16,6-5-30-16,6 0-12 15,0-3-55-15,-2-2-37 16,-4 2-35-16</inkml:trace>
  <inkml:trace contextRef="#ctx0" brushRef="#br1" timeOffset="145143.07">13196 6543 704 0,'5'-9'64'16,"-2"1"-8"-16,-2-3 24 16,2 4-28-16,0 2-33 15,-2 0-8-15,3 0 7 16,-3 3 2-16,1-1 3 15,-1 1-1-15,1 0 6 16,-2 1-2-16,-2-3-4 16,2 4-3-16,0-1 1 15,-1 1-10-15,-1-2-3 16,1 2-3-16,-3-1-2 16,0 0 0-16,-5 1-2 0,0 0 1 15,0 0-1-15,-2 2 0 16,0 1 3-16,0 4-2 15,-2 0-1-15,0 5 1 16,1 0-1-16,1 3 2 16,2 0-1-16,0 1 0 15,5-1 0-15,3-3-1 16,1 0 0-16,1-3 0 16,1 1 0-16,2-3 0 15,2 0 2-15,0-1 1 16,0 2-2-16,3 0 0 15,0 0-1-15,-2 3 2 16,-1 1 1-16,-3 3-2 16,0 0 1-16,-3 2 1 0,-1-2-1 15,-4 2 1-15,-2-1 1 16,-5 0 0-16,0-2-2 16,-2-2-1-16,-2-1 0 15,2-1-1-15,0-3 0 16,2 1 1-16,-9 0 2 15,21-9-1-15,0 1 0 16,0-2-1-16,0 2-1 16,0-1 2-16,1-1-2 15,2 0 2-15,2 2-1 16,4-2 0-16,1-1-1 16,3 2 0-16,4 1 0 15,-4 1 0-15,1 4 0 0,-2 4 1 16,-2 3-1-16,-2 5 5 15,-2 5 0-15,-2 2 3 16,-2 5-1-16,-1 1 4 16,-2 1-3-16,-1 4-1 15,1-2-4-15,-2-4-2 16,1 0-1-16,1-3 0 16,2-6 0-16,4-3-4 15,2-5-17-15,4-5-7 16,4-2-22-16,4-8-33 15,-1-7-143-15</inkml:trace>
  <inkml:trace contextRef="#ctx0" brushRef="#br1" timeOffset="171559.84">6034 10737 433 0,'0'-5'61'0,"0"1"-41"16,0 0 9-16,0 1-12 16,0 0-14-16,0-2 0 15,3 3-3-15,-2-1 0 0,1 3 0 16,-2-2 2-16,1 2 0 16,-1-3 5-16,0 1-2 15,-1-1 16-15,-1-1-2 16,1 2 8-16,1-1-16 15,-3-1 20-15,3 1-10 16,0 0 6-16,0 1 31 16,3-1-32-16,-3 1-8 15,0 1 28-15,1-1-8 16,-2 0-5-16,1 0-7 16,0 1 1-16,0-1-9 15,0 0-3-15,0 2-1 16,0 0-5-16,0 0 5 15,0 0-4-15,-3 0-2 16,3 2-1-16,0-4 0 0,0 4-1 16,0-2 1-16,0-2 2 15,0 2-3-15,0 2-4 16,0-2-1-16,0 0-1 16,0 2 5-16,0-1-4 15,-3 2 2-15,0 1 0 16,-1 3-3-16,0-1 0 15,0 2 5-15,1-2-1 16,-3 1 0-16,0 0-2 16,3 1 0-16,-2-1-1 15,1 2 4-15,-1 1-2 16,1-1 0-16,0-1-2 0,1 3 0 16,0-3 0-1,0 2-1-15,0-3 2 0,1 0 0 16,-1 0 0-16,3 1-2 15,-3-3 1-15,0 0-1 16,3-1 1-16,-3 3 0 16,2-1 0-16,-1-2-1 15,-2 3 1-15,2-2 1 16,1-1-2-16,-2 2 0 16,1-1 1-16,1-2-1 15,-1 2 0-15,1-1 0 16,-2 1 1-16,1-1-1 15,0-2 1-15,0 3-1 0,-1-2 1 16,2 4-1-16,-4-3 0 16,5 2 0-16,-3-3 0 15,0 2 0-15,3-1 1 16,-4 2-1-16,2 0 2 16,0-1-2-16,-3 0 0 15,3 0 1-15,-1 0-1 16,0 0 0-16,2-1 1 15,-2 0-1-15,1 3 0 16,1-4 0-16,-2 1 0 16,0-2 1-16,3 3-1 15,-3 0 0-15,1-1 0 16,-1-1 0-16,0 1 1 0,0 1-1 16,2-3 1-1,-1 2 2-15,1-1-3 0,-2 1 1 16,1-1-1-16,1 1 1 15,-1-1 0-15,1 1-1 16,-2 2 1-16,0-2 0 16,0 2-1-16,1-2 0 15,0 2 0-15,0-2 1 16,-1 0-2-16,2 1 2 16,-1-1-2-16,0-1 1 15,2-2 0-15,-1 1 2 16,1 0-1-16,0 0-1 15,-3 1-1-15,3-3 1 16,0 4 1-16,0-3-1 16,0-1 0-16,-3 2-1 15,3 0 2-15,0 0-1 0,0 0 0 16,0 2 0-16,0 1 0 16,-3 0 0-16,3 0 1 15,0 0 0-15,0-1-1 16,0 1 0-16,-2-1-1 15,2 0 2-15,-1 3-1 16,1-2 0-16,-2 1 0 16,1-1 0-16,-1 2 0 15,2-3 0-15,-2 2 0 16,2 0 1-16,0-2-2 16,0 0 1-16,-1 1 0 0,0 1 1 15,-2-3-1-15,2 3 0 16,-1-1 0-16,0-2 0 15,1 3 0-15,0-3 0 16,-1 2 1-16,1 0-1 16,-1-2 0-16,1-2 0 15,1 5 1-15,-2-5-1 16,2 2 0-16,-1 0 0 16,1-2 0-16,-2 1 1 15,1 0-1-15,1 0 1 16,-2 1 0-16,-2-1-1 15,4 1 0-15,-2-2 0 0,2 1 0 16,0-1 1-16,-4 1 1 16,4-1-2-16,0 0 0 15,0 1-1-15,0-4 2 16,0 2-1-16,0 0 0 16,0 0 0-16,0 0 0 15,0 2 0-15,0-2 0 16,0 1 0-16,0-1 0 15,0 2 1-15,-2-2-1 16,2 1 0-16,0-1 0 16,-1 0 0-16,1-1 0 15,0 1 0-15,0 0 1 0,0 0-1 16,0 0 0 0,0 0 0-16,0 0 0 0,0 0 1 15,0 0-1-15,0 0-2 16,0 0-4-16,0 0 2 15,0 0-9-15,-2 0-8 16,1 1-12-16,-5 1-58 16,-6 3-142-16,1-4-286 15</inkml:trace>
  <inkml:trace contextRef="#ctx0" brushRef="#br1" timeOffset="210043.11">6204 11780 603 0,'-5'0'84'0,"1"-2"-26"15,1 1 6-15,0-2-43 16,0 0-12-16,0-3-4 16,3 2 11-16,-2-2-3 15,1 2 9-15,-2-1 7 16,1-1 9-16,-1 2-14 15,-1-2 1-15,1 2-1 16,-3 0-3-16,0 3-7 0,0-1 0 16,-3 4-3-16,0 0-2 15,-1 7 14-15,-2 1-11 16,-3 3-7-16,1 5 7 16,0 0-11-16,3-2 2 15,2-2-1-15,3-2-1 16,5-4 0-16,-2-2 0 15,6-2 0-15,0-4 0 16,4-1 3-16,2-3-4 16,6-6-2-16,3-4-10 15,3-3-8-15,-3-3 4 16,3 3 6-16,-5-3 4 16,-1 4 3-16,-3 2 3 15,0 1 0-15,-3 4 0 16,-3 1 0-16,-3 4 1 0,-2 2 0 15,1 2 2-15,-2 3 7 16,4 2 5-16,-1 6-3 16,-3 3 4-16,3 6-4 15,-3 2 3-15,0 6-4 16,-3-2 4-16,3 2-4 16,0 0-1-16,0 2-1 15,-2 1-5-15,2-2-1 16,0 1 1-16,0-5-1 15,0-3-1-15,2-5-2 0,-2-3 2 16,3-7-2-16,-3-3 0 16,0-2 1-16,0-4 3 15,3-3-4-15,0-4-3 16,3-5 1-16,2 0-2 16,0-5-3-16,4 1-6 15,2 1 2-15,-2-1-6 16,1-1-1-16,2 2-8 15,0 0-1-15,3 2-2 16,0 0-12-16,-3 2-17 16,4 2-22-16,-5 0 36 15,0 3 20-15,-5 1 18 16,0 1 6-16,-4 2 1 16,4-1 0-16,-7 5 11 15,2-2 18-15,-3 2 14 0,-1 0-3 16,0 2-11-16,-1 0 4 15,-3 3-3-15,3 0-4 16,0 0-11-16,-1 3 2 16,-1 0-3-16,3 0 5 15,-4 1-10-15,4 2-2 16,0 0-1-16,4 1 7 16,-1 3-12-16,0-3 2 15,0 2 4-15,3-3-8 16,-3-1 0-16,2-3 4 0,-2-2-2 15,5-2-1 1,-3-3 3-16,6-5-4 16,-1-1-1-16,-1-6 1 15,1-4 0-15,-2-1-3 0,2-1-2 16,-4-2 5-16,0 0-9 16,-3 2-3-16,-3 1 8 15,-1 2-10-15,-3 4-9 16,-1 5 0-16,-6 6-14 15,-4 7 6-15,0 6-59 16,-4 3-63-16,3 5-113 16</inkml:trace>
  <inkml:trace contextRef="#ctx0" brushRef="#br1" timeOffset="210396.56">6823 11893 899 0,'-2'-4'95'0,"1"1"-32"0,-2-2 0 16,0 1-33-16,3 3-17 15,0 1-7-15,1 0-6 16,-1 3 2-16,0 2 5 16,0 4-5-16,-3 3-2 15,-2 4-4-15,-3 0-20 16,-4 6-36-16,2-2-99 15,-1 1-172-15</inkml:trace>
  <inkml:trace contextRef="#ctx0" brushRef="#br1" timeOffset="211235.93">7185 11633 678 0,'0'-8'93'0,"0"-2"-6"16,0 1-8-16,-1-1-22 15,1 3-29-15,-2 0 2 16,1 0-12-16,-2 1-5 16,0 2 4-16,-3-1-1 15,-1 3 0-15,-4 4 1 16,-1 3 5-16,-6 5-4 15,-1 5-1-15,-2 7-9 16,0-1-1-16,0 5-3 16,6-4-1-16,3-1-3 15,5-2 0-15,4-4-2 16,3-3 0-16,1-3 0 16,5-2 2-16,3-6-10 15,3-3 5-15,3-3-2 16,1-5-6-16,4-2-11 0,-3-3 12 15,3-1 4-15,-2-1 8 16,-2 0-2-16,1 0 2 16,-5 3 0-16,-2 0 2 15,-3 3 0-15,-2 4 2 16,1 0 0-16,-4 7 3 16,1 0-6-16,0 5 12 15,1 4-7-15,2 4 0 16,-2 3 2-16,1 4-2 15,-2 2 1-15,0 2-1 0,0 0 3 16,-2 0-1-16,1 5 3 16,-2 0-11-16,0 4 5 15,0-1-3-15,0-2-2 16,-2-5 1-16,1-2-1 16,-1-7 1-16,2-8 1 15,0-2 1-15,0-5 1 16,0-4-4-16,2-4-3 15,1-4 1-15,3-6-1 16,3-5-3-16,-3-4-12 16,6-2-6-16,1-2-6 15,1-2 1-15,0 3-19 16,1 4-15-16,0 2-76 16,0 5-17-16,-2 7-46 15,4 5 66-15</inkml:trace>
  <inkml:trace contextRef="#ctx0" brushRef="#br1" timeOffset="211582.04">7506 11774 319 0,'0'-3'536'0,"-3"3"-445"15,0-3-15-15,3 3-23 16,-3-3-27-16,3 9-7 16,0-2-2-16,0 8-3 15,0 1-8-15,0 3 5 16,0 4-10-16,0-1 4 15,0 3-4-15,3-1 0 16,-3-1-2-16,-3-1-15 16,2-1-21-16,-2-1-27 15,1-2-86-15,-2-1-99 16,-1-4-194-16</inkml:trace>
  <inkml:trace contextRef="#ctx0" brushRef="#br1" timeOffset="212344.87">7579 11543 745 0,'-6'-7'88'0,"-2"-3"-7"15,1 1 15-15,1 1-45 16,3 3-25-16,2 1-7 15,-1 4-7-15,2 0 0 16,2 0-8-16,-1 0 3 16,-1 0-6-16,1 1 9 15,4 1-2-15,4-1 7 16,0-1-5-16,10-1 0 0,2-2-6 16,6-7-4-1,0 0 2-15,1-2-4 16,-2-1 4-16,-7 2-1 15,-4 1-1-15,-3 3 0 0,-5 2-2 16,-4 2 2-16,-1 3-1 16,-2 0 0-16,1 3-1 15,-1 2-1-15,1 7 5 16,1 3-4-16,0 6 4 16,-1 4-1-16,1 1 0 15,-1 3 0-15,1 1 1 16,1 0 1-16,-2 1 1 15,2-1-4-15,-1-2 5 16,5 0 0-16,-4 0 4 0,2 0-1 16,-2 0-4-16,-2 2 3 15,1-1-5-15,-2-1 0 16,0-1 3-16,-3-2-2 16,0-4-2-16,-1-6 0 15,-3-1 5-15,1-7-6 16,-3 0 3-16,-1-1 0 15,-3 0-3-15,-4-2 0 16,-2-2 0-16,-2 0-6 16,1 0-16-16,-2-1-12 15,1-1-12-15,5 2-26 16,-2-1-64-16,6 0-84 16,4 1-185-16</inkml:trace>
  <inkml:trace contextRef="#ctx0" brushRef="#br1" timeOffset="212863.14">8307 11811 865 0,'0'-4'39'0,"-2"-1"31"16,-1 0 8-16,2 2-37 15,1 3-19-15,0 0-8 16,0-2 1-16,0 2-9 15,1 2-4-15,4-2 4 16,0 3 4-16,11 1 0 16,-1 0-5-16,7-1 2 15,6 1 16-15,8-2-11 16,9-2-5-16,6 0 2 16,4 0-6-16,-1-2 1 15,-3 2-3-15,-10-1-1 16,-10 0 1-16,-8 1 0 15,-10-2 0-15,-7 1-1 0,-3 1 0 16,-3 0-1-16,0 0 1 16,0-2-2-16,0 2-6 15,0 0-7-15,-1 0-17 16,1 2-15-16,-2-2-25 16,2 1-91-16,-1 2-96 15,-2 0-236-15</inkml:trace>
  <inkml:trace contextRef="#ctx0" brushRef="#br1" timeOffset="213312.27">8783 11696 823 0,'-5'-6'55'15,"2"2"52"-15,-1-1-29 16,2 3-39-16,2-1-22 16,0 0-5-16,2 3-7 15,2 3 2-15,2-3 9 16,3 5-5-16,3-1-1 16,6-1-3-16,-4-1 0 0,6 1 4 15,1 0 0-15,0-3-5 16,-2 2 3-16,1-1-5 15,0 2 1-15,-1 0-1 16,-2 2-1-16,-3 1-2 16,1 1-1-16,-5 4 2 15,1-2-1-15,-1 2 0 16,-2 3-1-16,-1 1-1 16,-2 2 1-16,-4 1 0 15,-1 2 0-15,-4 2 0 16,-8-1-3-16,-2 2-11 15,-2-1-10-15,-8-1-3 16,2 2-20-16,-3-3-12 16,5-2-90-16,4-1-86 0,2-5-128 15</inkml:trace>
  <inkml:trace contextRef="#ctx0" brushRef="#br1" timeOffset="213769.16">9394 11723 845 0,'-1'-11'54'0,"-2"3"28"16,0 0-11-16,1 2-38 15,1 4-23-15,1 2-5 16,-2 2 2-16,-5 6 29 15,2 2-14-15,-4 3-3 16,-2 3 12-16,2 1-21 16,0 0 4-16,2-1-7 15,4 1 4-15,2 0-8 16,1 0-1-16,3-4-2 16,3 0 2-16,1-1 0 15,2-5-2-15,5-3 2 16,-1-4-2-16,5-3 3 0,-2-5-6 15,6-4-3 1,-3-2 5-16,-1-5-8 0,-2 2 4 16,-1-3-1-16,-4 1 3 15,-2 1-2-15,-5 0 1 16,-4 0-6-16,-4 2 0 16,-5 1-5-16,-3 7-7 15,-3 5 0-15,-3 6-25 16,-2 4-24-16,1 5-89 15,2 3-112-15</inkml:trace>
  <inkml:trace contextRef="#ctx0" brushRef="#br1" timeOffset="214101.27">9719 11497 905 0,'0'-8'63'16,"0"2"-2"-16,-1 3-10 16,-1-2-12-16,0 8-23 15,4 6 8-15,0 7-12 16,-2 4-8-16,1 10 0 15,1 1-3-15,-4 0 1 0,1-2-1 16,-1 0-1 0,0 0-1-16,-4-4 1 0,4 2-5 15,-2-6-11-15,-1-2-31 16,2 1-23-16,0-4-98 16,3-5-127-16</inkml:trace>
  <inkml:trace contextRef="#ctx0" brushRef="#br1" timeOffset="214500.13">9984 11622 756 0,'-2'-7'85'15,"1"4"-13"-15,-1-1 17 16,1 1-51-16,-1 3-22 16,2-1 1-16,-3 1-2 15,-2 1 3-15,-1 0 7 16,-4 2-3-16,-3 1 2 16,-4 4-6-16,1 1 0 15,-2 3-5-15,-2 1-9 16,3 4-1-16,-3 0 0 0,7-1-3 15,2 4 1 1,2-5-1-16,5 0-1 0,1-2-3 16,3-1-6-16,5-2-5 15,2-3 0-15,5-4-16 16,1-2-16-16,7-5-17 16,-2 1-59-16,4-6-11 15,-3-1-41-15,-2-2 19 16</inkml:trace>
  <inkml:trace contextRef="#ctx0" brushRef="#br1" timeOffset="-214676.39">9998 11483 388 0,'-3'-16'191'0,"2"2"-104"0,-3 3 49 15,3 2-56-15,-1 1 9 16,0 2-26-16,2 2-21 15,0 2-7-15,0 0-2 16,2 1-9-16,-2 1-11 16,0 0-4-16,0 1-6 15,2 6 15-15,-1 5-1 16,-1 6-10-16,2 6 1 16,0 4-4-16,-1 5 0 15,1-1-3-15,1 1 0 16,-2 4 2-16,2-4-3 15,-3 0 0-15,-1-4-1 16,1-1-16-16,-2-1-15 16,-1-8-16-16,0 0-43 0,3-3-105 15,0-5-206-15</inkml:trace>
  <inkml:trace contextRef="#ctx0" brushRef="#br1" timeOffset="-207581.42">10621 11537 704 0,'3'-6'11'15,"-1"1"39"-15,-2-1 3 16,2 0-23-16,-1 2-26 16,2 0-2-16,2-2-2 15,0 0 3-15,0-2 12 16,0 0 22-16,0-2-1 15,-3-2 5-15,-2 0-10 16,0-1-5-16,-4 0-9 0,-1 0 2 16,-1 2-10-1,-3 3 11-15,-5 1-13 0,0 3-5 16,-4 2-1-16,-5 7 3 16,-1 3-3-16,-1 3 6 15,2 3-6-15,2 2 1 16,7 1-2-16,4 0 0 15,2 0 0-15,4-2-3 16,7 1 2-16,1-2 1 16,3-1 3-16,3-2-3 15,6 0 1-15,-2-2-1 16,6-1 1-16,-3 1-3 16,8 0 2-16,-3 2 0 15,2 0 0-15,-3 0 3 0,1 2-2 16,-4-2 3-16,-4 1-4 15,-6-2 0-15,0 0 1 16,-6-3-1-16,-4 0 2 16,-6 1 0-16,-2-2-1 15,-9 5 0-15,-2-3-1 16,-6-1 0-16,-3 0 0 16,1-2 0-16,0-2 0 15,3-3-15-15,5 0-5 16,2-4-9-16,5 0-8 15,3 0-44-15,5-1-44 16,6-3-37-16,5-2-23 16</inkml:trace>
  <inkml:trace contextRef="#ctx0" brushRef="#br1" timeOffset="-207244.85">10898 11564 901 0,'-2'-13'13'16,"-4"-1"69"-16,-1-2-27 16,1-1-10-16,1 10-21 0,4 0-19 15,1 4-5-15,0 3 0 16,0 2-1-16,2 1 1 15,0 5 1-15,3 1 0 16,-2 5-1-16,1 6 2 16,-1 1-2-16,0 4 0 15,0-2 0-15,-1 0-3 16,-2 2-26-16,0-3-7 16,-2 0-20-16,-1-4-37 15,0-4-10-15,-4-3-41 16,4-4-8-16</inkml:trace>
  <inkml:trace contextRef="#ctx0" brushRef="#br1" timeOffset="-206553.63">10796 11657 818 0,'-7'-3'34'0,"1"-1"51"15,1 0-12-15,1 0-49 16,8 2-17-16,5 1-6 16,8-1 0-16,10 0-1 15,9-5-13-15,7-6-22 16,2-1 2-16,2-2 10 0,0-1 23 16,-3 2-53-1,-5 2-8-15,-5 3-14 0,-6 3 15 16,-4 1 1-16,-7 3 38 15,-8-1 21-15,-3 1 18 16,-5 0 25-16,-4-1 20 16,-3 1 25-16,-1 0-18 15,-2 1-2-15,1-1-19 16,-1 3-23-16,-1 0-4 16,1 1 0-16,2 1 1 15,-3 3-1-15,0 1-1 16,0 2-6-16,-2 7-1 15,0 2 4-15,1 0-7 16,1 3-5-16,4 1-2 16,3-4-3-16,2 0 1 15,4-2-2-15,-1-1 1 0,5-5-1 16,1 0 1-16,1-5-1 16,1-1 0-16,1-3 0 15,0-3-2-15,-1-4 2 16,2-4-3-16,-1-2-1 15,-2-5 3-15,-1-1 0 16,0 2 0-16,-1 0 0 16,0 1 1-16,-3 6 0 15,0 3-1-15,-1 3 0 16,-1 3-3-16,-2 3 1 16,3 3 1-16,0 2 2 0,1 5 1 15,1 5-1 1,1-2 0-16,0 2-1 0,1-1-22 15,1-1-5 1,0 0-11-16,1-3-16 0,2-5-33 16,0 0-43-16,3-7-36 15,2-4 20-15</inkml:trace>
  <inkml:trace contextRef="#ctx0" brushRef="#br1" timeOffset="-205983.72">11501 11361 754 0,'-6'-22'74'0,"1"5"48"16,-1 2-37-1,0 4-27-15,-1 4-18 0,4 4-11 16,0 0-25-16,3 3-3 16,0 2-1-16,0 2 12 15,0 5 10-15,3 3-10 16,-2 3-3-16,1 4 8 15,1 1-8-15,2 2 0 16,0 3 2-16,-1 3-4 16,2 4 0-16,1 1-1 15,-3 2-5-15,3-2-1 16,-1-1 0-16,1-4 0 0,1-5 2 16,2-2-2-16,1-4 1 15,0-6 0-15,5-5-1 16,2-4 1-16,1-4-1 15,5-7-5-15,0-6 0 16,3-3-1-16,-4-4-1 16,2-2 0-16,-6-5 2 15,-1-2 1-15,-3-1 0 16,-5-1 2-16,-3 7 2 16,-2 5 0-16,-5 6 0 15,0 7-1-15,-5 6 0 16,-2 4 0-16,-2 6 2 15,-3 5 2-15,-4 7-2 16,5 2-1-16,1 2 0 16,4-1 1-16,3 0-1 15,3-4 0-15,2-2-1 0,2-4-2 16,5-1 1-16,-2-5-19 16,4-3-15-16,1-1-10 15,-2-3-12-15,2-3-36 16,1-3-72-16,-3-2-68 15</inkml:trace>
  <inkml:trace contextRef="#ctx0" brushRef="#br1" timeOffset="-205727.57">11527 11472 1010 0,'-4'0'41'0,"1"-4"17"16,1-4-14-16,7-2-34 15,5 2-7-15,11-4-3 16,9-3-12-16,11 1-54 15,10-1-170-15</inkml:trace>
  <inkml:trace contextRef="#ctx0" brushRef="#br1" timeOffset="-194326.17">12329 8758 547 0,'0'-9'27'16,"-1"0"32"-16,-1-1-15 15,2 1 12-15,0 0-2 16,2 2-9-16,-1 1-18 16,-1 0 28-16,0 1-8 15,0 2-21-15,2-1-3 16,-2 1 1-16,2 1 1 16,-2 0-6-16,1 2-4 15,-1 0-5-15,0 0 0 16,0 0-7-16,0 0-1 15,0 2-1-15,0-2 0 16,0 2 1-16,3 2 2 16,2 4-2-16,-1 3 2 0,2 0-3 15,1 1 1-15,-2 2-1 16,-1-2-1-16,-1 1 3 16,2-1-3-16,-4 1 0 15,3-2 2-15,-3-1-2 16,1-3 1-16,-2-1-1 15,1-2 1-15,-1-2 4 16,3-2 12-16,-3 0 2 16,4-3 0-16,3-4-5 15,6-6-5-15,8-3-2 16,2-3-1-16,4-3-3 16,3-2-1-16,0 1-1 0,1 0 3 15,-1 1-4 1,0 2-2-16,-4 4-1 0,-6 3-8 15,-5 5-21-15,-6 5-47 16,-7 6-51-16,-8 8-188 16</inkml:trace>
  <inkml:trace contextRef="#ctx0" brushRef="#br1" timeOffset="-192680.79">583 13075 151 0,'0'-3'0'0,"0"-4"-11"15,0 1-18-15</inkml:trace>
  <inkml:trace contextRef="#ctx0" brushRef="#br1" timeOffset="-192597.35">567 13024 103 0,'-4'-4'0'0</inkml:trace>
  <inkml:trace contextRef="#ctx0" brushRef="#br1" timeOffset="-192035.13">502 13009 181 0,'-2'-3'39'0,"-1"0"22"16,0 0-14-16,0 0-32 15,0 3 2-15,0-2 13 0,2-1-13 16,-1 3 7-16,2-2 30 16,-1 2-38-16,-1 0 2 15,2-1 24-15,-1-1-11 16,-1 1-2-16,1-1-3 16,1 2-4-16,-3-1 2 15,3 1 8-15,0 0 2 16,-2 0-5-16,2 0-8 15,0 0-2-15,2-3-1 16,-2 3-2-16,0 0 0 16,0 0-3-16,0 3-6 15,0-3 3-15,4 1 14 16,-2 2-4-16,2 0 5 0,-1 2-15 16,3 0 4-16,-2-2-5 15,1 3 15-15,-3-1-7 16,5 0-6-16,-4 0-5 15,4 0-1-15,-3 2 2 16,1-3-5-16,-1-1 2 16,0 0 2-16,-3-1-3 15,2 0 5-15,-1-2-1 16,1 0-2-16,1-2 8 16,-1 0 1-16,3-1-2 15,8-6 3-15,0-3-8 16,6-8-1-16,4-6-3 15,1-3-2-15,2-5 2 16,0 0-2-16,-2 2-1 0,-4 3-7 16,-3 7-12-16,-3 5-14 15,-2 6-45-15,-4 9-137 16,-1 8-40-16</inkml:trace>
  <inkml:trace contextRef="#ctx0" brushRef="#br1" timeOffset="-190490.58">7800 12092 638 0,'-37'10'3'0,"-5"0"-4"15,-3-5 1-15,-3-2-1 16,0 3-1-16,2 2-4 16,5-2-7-16,3-3 0 15,5 1-29-15,4-3-74 16,0 1-64-16</inkml:trace>
  <inkml:trace contextRef="#ctx0" brushRef="#br1" timeOffset="-190217.88">6903 12122 712 0,'8'7'6'16,"-4"-6"-12"-16,-2-2 5 16,2-5-6-16,7 6 7 15,7 0 0-15,9 0-31 16,14 0-54-16,13 0-37 15,10 3-87-15,6 2 131 0</inkml:trace>
  <inkml:trace contextRef="#ctx0" brushRef="#br1" timeOffset="-189889.07">10632 12000 575 0,'23'-16'125'0,"-7"2"-92"16,-5 0 27-16,-4-2-44 16,0 6 1-16,1-2-2 15,-1 3-8-15,1 1-7 16,-4 4-22-16,-1 0-88 16,0 4-20-16,0 0-152 15</inkml:trace>
  <inkml:trace contextRef="#ctx0" brushRef="#br1" timeOffset="-189658.82">11562 11565 930 0,'-12'-12'10'15,"4"-2"-10"-15,1-2-26 16,5 7-166-16,9 12 48 16</inkml:trace>
  <inkml:trace contextRef="#ctx0" brushRef="#br1" timeOffset="-181113.86">693 8465 709 0,'-2'-4'64'16,"-4"0"-28"-16,3-2 42 0,-2 0-39 15,1 3-7-15,4 2-3 16,-2-4-9-16,4 8-5 15,-2-3-6-15,0 0 4 16,0-3 3-16,0 3 9 16,-2 0-2-16,1 0 1 15,-2 0-14-15,2-4 4 16,-2 3-4-16,0 0 0 16,1-1 3-16,-1 2-5 15,-3-1-6-15,3 2-1 16,-3-1 3-16,-2 2-4 15,-1 0 0-15,-1 5 0 16,-3-1 6-16,-1 6-6 16,-2 1 1-16,1 3 3 0,0 2-4 15,2 2 2-15,-5 1-1 16,7 2-1-16,1 1 1 16,-2-1 2-16,5 1-3 15,-1 0 0-15,-2-2 2 16,8 0-1-16,-5 4 0 15,4-2-1-15,-2-1 1 16,1-2 0-16,-2 0-1 16,5-1 1-16,-1-1-1 15,-1 0 1-15,3-2-1 16,0-1-1-16,0-2 1 16,0-2 1-16,0 1-1 15,0 1-2-15,0 1 2 0,3-2 5 16,-3 1-2-16,2 2-3 15,-2-1 2-15,1 2-2 16,-1-1 1-16,0 1 2 16,0-2-2-16,0 2 4 15,0-1-3-15,0 2-2 16,0 1 2-16,3 3-3 16,-3-3 5-16,0 6-4 15,-3-1 3-15,3 0-3 16,-6-1 1-16,3 2-1 15,-3-1 3-15,-5-1-1 16,-2 0-2-16,-2-1 2 16,-3 0-1-16,-1-3 0 0,1-2 1 15,-1-7-2-15,2 0 1 16,7-5 2-16,-1-1-2 16,5-4 0-16,2 0 0 15,2 0-1-15,1-1 0 16,1-1-5-16,1 2 2 15,1-1-2-15,-1 1 0 16,2-2 5-16,0 2 3 16,3 0-3-16,2 3 0 15,2-1 0-15,1 2 0 16,0 6-4-16,0 1 4 16,1 3 0-16,3 4 3 0,-3 4-3 15,-3 7-1-15,3 0 1 16,-2 5 3-16,-4 0-2 15,-3-1 0-15,0 1 6 16,-3-2-5-16,0-1 3 16,-1-2-1-16,-2 1 0 15,0-2 5-15,-2 0-8 16,1-3 1-16,-2 0 2 16,1 1-3-16,1-1 2 15,-1 0 0-15,-1 0-1 16,2-1-2-16,-2-1 2 15,1 1-1-15,-2 0-1 16,1-3 0-16,0-1 0 16,0 3 0-16,1-3 0 15,-2 0 1-15,3 2-1 0,-1-1 1 16,-1 0-2-16,0 2 2 16,3-1-1-16,-4 4 0 15,4-2 0-15,-2 1 0 16,1 1 0-16,-1 1 1 15,1-3-1-15,-3 1 0 16,5 1 0-16,-4-1 1 16,3-2-1-16,0 4 0 15,0-4 1-15,-2 2-2 16,4 0 4-16,-2 1-6 0,-3 1 6 16,3 1-3-1,0 0 0-15,0 3 0 0,0-2 1 16,2-3 0-1,1 2-1-15,-2-3 0 0,2 0 2 16,2-1-2-16,-2 1 0 16,0-3 1-16,3 2-1 15,-2-1 1-15,0 2-1 16,1-3 3-16,0 2-3 16,-1 0 0-16,-1 1 3 15,2-2-3-15,-1 4 2 16,1-1-1-16,-2-1 0 15,5 3-1-15,-3 0 3 16,-1-1-2-16,1 1 0 16,-2 1 1-16,3-1 1 0,0 3 0 15,-3-3-1-15,3 2-1 16,-3-1 2-16,0 0-2 16,0-3 2-16,0 2-1 15,0 0 0-15,-3-1 0 16,3-3 0-16,-3 2 0 15,0-2-1-15,1 0 0 16,2 1 0-16,0 2 0 16,-1-1 0-16,1 0-1 15,0 1 2-15,0-2-2 16,0-1 2-16,0 3-2 16,0 1 1-16,0-1-1 0,0 0 1 15,0 0-1-15,0 1 0 16,1-1 1-16,1-1-1 15,-2 2 0-15,3-2 1 16,0 0 1-16,0 0-1 16,0 1-1-16,-3-1 0 15,3-1 1-15,-1 2-1 16,-2-3 1-16,0 2-1 16,1-2 0-16,1-1 1 15,-2 3-1-15,0-1 0 16,4 1 0-16,-3 0 1 15,-1 4-1-15,3-4 0 16,-1 2 0-16,1-1 1 16,0-2-1-16,0 1 0 15,0-1-1-15,0 0 1 0,0 1 0 16,-1 3 1-16,-2-3-1 16,5 1 1-16,-5-1-1 15,3 1 0-15,-3-4 0 16,0 2 0-16,3 0 1 15,-3-3-1-15,0 1 0 16,0-1 0-16,0 0 0 16,2 0 0-16,-2 0 0 15,1 0 0-15,1 4 1 16,-1-5-1-16,-1 4-1 0,0-3 1 16,2 0-1-1,-1 0 1-15,2-1 1 16,0 3-1-16,1 1 0 0,1-1 0 15,1 2 0-15,-3 2 0 16,0 0 2-16,3 0-2 16,0 0 1-16,0 1-1 15,-2-1 0-15,1-1 0 16,-2 1 0-16,1 0 0 16,1 1-1-16,-2 1 1 15,4 0 2-15,-2 0-2 16,2-1 0-16,-1 0 2 15,-1 0-2-15,2-3 0 0,-3 4 0 16,1-6 0 0,-2 2 0-16,6-2 0 0,-3 1 0 15,1-1 1-15,-1 0-1 16,-1 0 0-16,4 0-1 16,-2-3 1-16,-4 1 0 15,5-2 0-15,-2-3 0 16,0-1 0-16,1 1 0 15,0 0 1-15,0 0-1 16,0 0 0-16,5 1 0 16,-5-4 0-16,1 1 0 15,1-1 1-15,1 2-1 16,1-2-1-16,-1-2 1 16,0 0 0-16,1 0 0 0,1 0 2 15,-2 0-2-15,1 1 1 16,2 0 1-16,1-1-1 15,-1 1-1-15,-1-1 1 16,-1 1 0-16,3 1 0 16,-2-1-1-16,0 0 1 15,0-1-1-15,0 0 0 16,-3-1 1-16,0-1-1 16,0-2 0-16,-3 2 2 15,4-2-1-15,-2-3 2 16,-2 1-1-16,0 2-1 15,0-4 0-15,-2 2 0 16,2-2-1-16,-3 1 1 16,0-3-1-16,-1 1 0 15,-1 0 0-15,-1-2 1 0,2-1 0 16,-2 0-1-16,0-1-4 16,0 1-18-16,0 0-30 15,-2-2-19-15,1 1-17 16,-1-6-243-16</inkml:trace>
  <inkml:trace contextRef="#ctx0" brushRef="#br1" timeOffset="-172661.32">13821 6677 632 0,'0'-3'151'16,"-1"0"-103"-16,1 0 9 16,0 2-25-16,0-1-13 15,1 2-3-15,1-2 2 16,-2 1-4-16,1-1 10 16,-2 0 2-16,2 2 1 15,-2-1-4-15,1 0-1 16,-2-1-12-16,2 0 3 15,-1 0-3-15,-2 1 0 0,0 0-5 16,0-1 0-16,-4 1-4 16,-1 2 0-16,-8 2 1 15,-4 0-1-15,-6 2-1 16,1 1 2-16,-1-2-1 16,2 0-1-16,6 1 1 15,0-2 0-15,6 0 0 16,3-3-1-16,3 2 3 15,3-2 0-15,3 0 6 16,0 0-5-16,2-2 2 16,-2 2 2-16,0 0-7 15,1 0-2-15,-1 2-3 16,2 2 4-16,-1 3 6 0,2 3-1 16,-2 3 5-1,2 1-8-15,0 1 4 0,-1 2-1 16,1 1 0-16,-2 0-2 15,-1 3 4-15,-1 2 0 16,-4 1 2-16,0 0-2 16,-1 4-2-16,0-3-3 15,1 0 5-15,1-3-7 16,1-3 0-16,1-5 1 16,2-2-1-16,0-4-1 15,3-3 1-15,2-2 4 16,2-2 2-16,6-1 1 0,7-1-2 15,4-4-3-15,4-1-2 16,0-2-4-16,0 2-24 16,-2-1-12-16,-5 3-16 15,-2 1-25-15,1 0-88 16,-6 3-127-16</inkml:trace>
  <inkml:trace contextRef="#ctx0" brushRef="#br1" timeOffset="-171687.69">14131 6713 510 0,'-1'-10'205'0,"-4"1"-106"16,1 1-20-16,-2 1-6 16,3 2-22-16,-1 4-35 15,-1-1-2-15,-2 2-4 16,-1 2-5-16,-5 1 6 16,1 3-1-16,-4 2 1 15,-1 1-3-15,-1 5 1 0,-1 3 0 16,1 2-8-16,3 1 5 15,0-3-4-15,7 0-2 16,3-2 0-16,5-1 0 16,1-5-2-16,6-4 2 15,3-2 4-15,2-3-4 16,4-5 9-16,2-3-7 16,-2 0-2-16,2-3 2 15,-1-3-2-15,-3 1 3 16,0 0-1-16,-5 2-1 15,3-1 0-15,-3 5 5 16,-3 2 3-16,-3 1 0 16,1 1-5-16,-3 3-4 0,-1 0 0 15,0 0-1 1,2 2-1-16,-1 1 2 0,3 2-2 16,1 7 2-16,-1 2 5 15,2 8-2-15,-3 5 1 16,-2 2-3-16,-1 2 0 15,-1 1 0-15,1-3-1 16,0-3 1-16,1-1-2 16,-1-6-4-16,3-2-8 15,0-7-13-15,0-3 1 16,1-4 11-16,2-6 8 16,5-8 3-16,2-5 2 15,2-2 1-15,1-5 1 16,-2 2 3-16,-1-1 11 0,-4 4 2 15,-1 4 3-15,-4 2 0 16,1 7-3-16,-4 0-5 16,-1 3-7-16,0 2-3 15,0 0-2-15,0 4 0 16,0 3 6-16,0 4 5 16,0 3-5-16,2 3 0 15,1 2 3-15,1-2-4 16,2 0-2-16,2-2-1 15,2-3 1-15,-3-3-2 16,3-4-1-16,-2-2 5 16,1-3 3-16,2-5-2 15,2-5-2-15,1-4-2 0,2-4-1 16,-3-1 0-16,1-4 0 16,-4 0-1-16,-5-1-1 15,-2 4-2-15,-5 0-2 16,-2 6-8-16,-5 4-6 15,-6 7-4-15,-6 5-9 16,-3 6-20-16,-4 3-28 16,-2 6-105-16,0 0-72 15</inkml:trace>
  <inkml:trace contextRef="#ctx0" brushRef="#br1" timeOffset="-171039">14536 6652 889 0,'-9'-9'49'0,"-2"1"9"16,1-1 21-16,4 2-20 16,0 3-30-16,4 4-24 15,2 0-5-15,0 0 0 16,2 2-4-16,-1-1 4 0,1 0 6 16,4 1 10-16,3 3 5 15,4-3-2-15,6-2-8 16,6-4-8-16,2-1 1 15,4-3-3-15,-3-2 1 16,-3-1-1-16,-4 5 0 16,-7 1-1-16,-7 4 0 15,-1-2-2-15,-6 6 0 16,-2-3-5-16,2 1-1 16,-1 4 1-16,-2 6 7 15,2 5 4-15,1 4-2 16,-2 6-2-16,-1 3 2 0,2 0-2 15,-1 2 0-15,-1 2 2 16,0 2-2-16,0 0 1 16,0 4 0-16,0-2 0 15,2-3 0-15,1-2 1 16,-2-3-1-16,2-7-1 16,0-3 1-16,-1-3-1 15,-2-5-2-15,2-4 2 16,-2-4-1-16,1-1 2 15,-5-2 4-15,-1-1-4 16,-7 0-1-16,-3-1-14 16,-4-2-16-16,-2 0-28 15,0-3-63-15,3 0-153 16,2 3-229-16</inkml:trace>
  <inkml:trace contextRef="#ctx0" brushRef="#br1" timeOffset="-169399.94">15486 6578 274 0,'0'0'295'0,"1"-3"-235"16,-2 2-2-16,2-2 19 16,-1 3-52-16,0 0-23 15,0 0 3-15,0 0 6 16,0 0 3-16,0 0 3 15,0 0 8-15,0 0 13 16,-1 2 4-16,1-2-3 16,0 0-8-16,0 0-13 15,0 0-4-15,0 0 1 16,-2 0-2-16,1 0-2 0,-2 0-3 16,-1-2-6-16,-4 2 1 15,-6 0-1-15,-5 0-1 16,-6 0-1-16,0 2 1 15,-2-2 2-15,-1 1 3 16,8-1-6-16,0 0 2 16,7 0 1-16,4 1-2 15,3-1-1-15,3 0-2 16,2 0 2-16,1 0 0 16,0 0 3-16,1 0 0 15,-1 0 1-15,1 0 4 16,-1 0-4-16,2 0-4 0,-2 0-2 15,0 0 2-15,3 3 1 16,0-2 4-16,3 5 2 16,0 1-3-16,2 5-2 15,-2 1 2-15,2 1 0 16,-3 1-2-16,1 2 2 16,-3-1 0-16,0 1 0 15,0 2-1-15,-2 1 0 16,1-1 4-16,-2 4-1 15,-2 0 1-15,1 1-2 16,-2 1 3-16,0-4-5 16,-3 1 0-16,4-2 2 15,-2 1-1-15,1-5 1 16,0-1-5-16,2-2 1 16,-2-6-1-16,3 0 1 0,1-4 0 15,1-1-1-15,-1-1 1 16,3 1 2-16,2-2 4 15,2 0-3-15,5-2-2 16,7-1-1-16,2-5-1 16,2 1-6-16,0-2-11 15,-2 0-16-15,-2 1-12 16,2-3-37-16,-4 3-89 16,-2-1-134-16</inkml:trace>
  <inkml:trace contextRef="#ctx0" brushRef="#br1" timeOffset="-168635.14">15913 6619 746 0,'-1'-10'112'16,"-2"-1"-23"-16,-2 1-5 0,0 1-46 16,-2 4-20-16,-2 1-11 15,0 1-1-15,-3 1-4 16,-2 2 6-16,-7 5-5 15,-1 0 4-15,-2 7 1 16,-2 2-4-16,1 2 3 16,2 2-4-16,0 1-2 15,7-2 0-15,2-1 0 16,7-4 0-16,4-1-2 16,1-3-1-16,5-3 2 15,0-3 1-15,3-2 3 16,6-1 5-16,0-3-8 0,1-3 0 15,7-2-2-15,1-2 1 16,-3-3-1-16,1 2 1 16,-1-1 1-16,-1 0-1 15,-3 4 1-15,-3 1-1 16,-2 3 0-16,-3 4 1 16,0 0-1-16,-3 2 0 15,1 2 0-15,1 2 0 16,1 5 2-16,0 2-2 15,1 3 1-15,-3 1 0 16,1 4 1-16,-3 1 0 16,2 1-2-16,-2 0 3 15,1 0-2-15,-2 0 0 16,2-1 0-16,1-5 0 16,-1-2 0-16,0-4 0 0,-1-4 0 15,-1-3 3-15,-1-1 8 16,2-4 4-16,-2-1 2 15,3-4-13-15,3-3-4 16,2-6 0-16,3-1-1 16,1-5-2-16,1 1-4 15,1-2-11-15,2 1-1 16,1-2-23-16,-1 6-26 16,-2 5-72-16,-4 7-120 15,-3 3-17-15</inkml:trace>
  <inkml:trace contextRef="#ctx0" brushRef="#br1" timeOffset="-168338.6">16119 6774 818 0,'-2'-7'110'15,"0"0"-11"-15,0 4-42 16,6-2-19-16,-6 3-23 16,2 2-8-16,0 0-2 15,0 2-5-15,0 0-3 16,2 1 3-16,0 3 4 0,2 5-3 16,-1 1 0-16,0 5-1 15,-3 4 0-15,1-1-3 16,-2 1-24-16,-2 0-24 15,-2 0-119-15,-1-3-95 16</inkml:trace>
  <inkml:trace contextRef="#ctx0" brushRef="#br1" timeOffset="-167652.1">16323 6542 814 0,'-5'-3'80'15,"1"-2"-8"-15,2 2 6 16,1-3-20-16,1 4-40 16,0 1-13-16,1 2-5 15,1-1 3-15,1 0 2 0,3 0-2 16,5-1 10 0,8-1-10-16,4-3 4 0,6 2-6 15,1-4 0-15,0 0-1 16,-2 0 1-16,-7 2-1 15,-5 2 0-15,-8-1-1 16,-4 3 1-16,-2 1-6 16,-4 1-4-16,2 4 5 15,0 2 5-15,0 5 3 16,0 5-1-16,0 5 3 16,0 1 0-16,-1 2 1 15,1 4-3-15,0 0-1 0,0-1-1 16,1-1 0-1,1-2-1-15,3-1 2 0,-3-2-1 16,1 1 0-16,1-2 2 16,-2 0 3-16,1-1-4 15,-1-1 1-15,0-2 2 16,0-3-1-16,1-1-2 16,-3-2 0-16,1-5-2 15,2-1 2-15,-3-2 1 16,-3-2-3-16,2-1 2 15,-4 1 3-15,-4 0-1 16,-7 5-2-16,-2-3-2 16,-9 2-5-16,-1-2-20 0,0 0-10 15,1 2-29 1,0-1-42-16,7 1-92 0,1 3-12 16</inkml:trace>
  <inkml:trace contextRef="#ctx0" brushRef="#br1" timeOffset="-167357.82">16831 6907 947 0,'0'-15'74'16,"-1"1"-15"-16,-1 1-3 16,0 4-10-16,2 5-36 15,2 2-10-15,-2 4-5 16,-2 4 1-16,-2 8 4 16,-4 6-8-16,-8 5-23 15,-1 3-29-15,-3 2-65 16,-2-2-110-16,1-3-126 15</inkml:trace>
  <inkml:trace contextRef="#ctx0" brushRef="#br1" timeOffset="-166526.63">17608 6420 746 0,'-4'-1'85'15,"1"-1"13"-15,0-1-7 16,2 0-51-16,1 3-31 15,0 2-6-15,-2-2 2 16,-1 1-3-16,-5 1-1 16,-5-2 0-16,-6 3 0 15,-11 0-1-15,-7 0 0 16,-4 0 0-16,-2 2 1 0,0-4 0 16,3 2 0-16,5 0 0 15,8-1-1-15,8-2 0 16,5 3-1-16,7-3 1 15,3 0 0-15,6 2-3 16,0-2 3-16,0 3 0 16,3 3 6-16,3 2 1 15,1 2 1-15,3 4 0 16,-2 1-1-16,2 2-1 16,-1 2 2-16,-4 2 1 15,1 1 0-15,-3 0-2 16,0 3-2-16,-2-1 0 15,-2 0 0-15,-1 1 1 0,0-2-2 16,-1-1 1-16,-4 2-3 16,2 1 0-16,-1-3-2 15,1-1 4-15,-3-1-4 16,2-1 2-16,4-5 2 16,-3 1-2-16,1-3 0 15,4-4-1-15,-1-4-1 16,1 1 2-16,2-5 4 15,7 0 1-15,7-2-4 16,5-3-3-16,4-2-3 16,7-1-8-16,1 0-17 15,-1-1-11-15,2 2-10 16,3 2-83-16,-1-2-145 0,0-2-66 16</inkml:trace>
  <inkml:trace contextRef="#ctx0" brushRef="#br1" timeOffset="-165596.75">17945 6590 745 0,'-7'-12'67'0,"1"-3"23"16,0 1 9-16,2 1-36 15,-1 3-41-15,2 4-14 16,-1 1-2-16,-1 2-5 16,-2 2-1-16,-2 1 1 15,-6 4 1-15,-2 1 6 16,-2 3-4-16,-2 0 2 16,2 3 2-16,-1 2-1 15,4 1-6-15,0 2 3 16,4-2 0-16,3-1-4 15,3-2 0-15,6-1 0 16,0-5 0-16,3 0 1 16,3-3 1-16,1 0 5 15,4-4-1-15,5 0-3 16,-1-3-2-16,4-3 0 0,-1-1-1 16,2 0 1-16,-3-1 0 15,-2 0-1-15,-1 1 0 16,-1 2 0-16,-6 4 1 15,0-1-2-15,-4 4-1 16,1 0 2-16,-1 4 3 16,2-1-3-16,-1 4 4 15,2 3-4-15,2 4 1 16,2 2-1-16,-3 2 0 16,0 1 0-16,-1 2 0 15,-2-2 0-15,-3 1-1 16,-1 0 1-16,-1 1 1 0,-3-3 0 15,-1 0-1-15,0-3 0 16,1-4-3-16,1-5-6 16,1-2 5-16,1-4 4 15,4-3-1-15,0-4-7 16,5-3 8-16,2-5-1 16,2-2 1-16,1 1 1 15,2 0-1-15,-1 2 3 16,-1 2 0-16,-4 4 4 15,-3 4-1-15,-3 1 0 16,0 3-5-16,-3 2-1 16,3-1 0-16,0 4 2 15,0 2 0-15,1 0 1 16,2 4-2-16,-1 2-1 0,1 2 0 16,-1-3 1-16,2 2 0 15,-3-2 0 1,2-3 1-16,0-2 2 0,1 0 1 15,-1-4 4-15,0-5-1 16,2 0-3-16,2-4-4 16,-1-2-1-16,0-4 2 15,1 0-2-15,-4-1-3 16,-1-1 0-16,-3-1-4 16,-2 1 0-16,-2-1-12 15,-3 3-9-15,-3 6-10 0,-6 3-19 16,-5 4-34-1,-2 5-86-15,-3 4-42 0</inkml:trace>
  <inkml:trace contextRef="#ctx0" brushRef="#br1" timeOffset="-165278.07">18412 6784 936 0,'-1'-7'91'16,"-2"0"-46"-16,1 1 28 15,1 2-36-15,-1 4-33 16,2 0-4-16,0 4 0 15,-1 6 0-15,-2 0 1 16,-4 9-1-16,-3 3 0 16,0 3-6-16,-5 3-24 15,2 0-18-15,-1-1-48 16,2-3-96-16,-1-2-92 16</inkml:trace>
  <inkml:trace contextRef="#ctx0" brushRef="#br1" timeOffset="-164570.01">18828 6522 790 0,'5'-19'53'0,"-1"4"55"16,0-1-35-16,-4 0-25 0,-2 5-22 15,0 2-21-15,-2 1-5 16,-5 5 0-16,-6 1 0 16,0 2 1-16,-6 2 1 15,-2 5 2-15,-1 3-2 16,1 2 4-16,-1 4-3 15,4 0-1-15,3 3-1 16,4-2-1-16,5 0 0 16,7-3 2-16,1-3-2 15,3 0 0-15,7-4-3 16,2-1 0-16,2-4 0 16,1-4 2-16,4-2-5 15,-1-2 4-15,0-4 2 16,1 0 1-16,-1-1 0 0,-1 0-1 15,0 1 4-15,-3 4-1 16,-4-1 4-16,-1 3-4 16,-5 3-2-16,0 4-1 15,-1 1 3-15,1 7-2 16,2 2 3-16,-2 4-2 16,1 2 0-16,-1 1 0 15,-2 3 0-15,-1-1 0 16,2 1 5-16,-2 0 1 15,-1-4 0-15,2-1 0 16,-2-4-1-16,2-4 0 16,-2-3-3-16,1-4 4 15,-1-1 9-15,2-2 2 16,-2-2 4-16,4-3-22 0,1-5 3 16,2-4-4-16,2-6 1 15,3-1-4-15,0-4-5 16,3-1 1-16,3 1-18 15,0 2-2-15,-3 5-19 16,-4 7-49-16,-3 5-209 16,-2 9 138-16</inkml:trace>
  <inkml:trace contextRef="#ctx0" brushRef="#br1" timeOffset="-163967.85">19164 6624 651 0,'-3'-3'188'0,"1"3"-102"0,2-2-10 16,-1 1-28-16,1 1-34 15,-2 3-4-15,0 5 15 16,-1 1-5-16,-3 7-2 16,3 1-5-16,0 2 1 15,-1 1-3-15,3-1-2 16,0 1-4-16,-1 1-1 16,2-1-3-16,0-2 1 15,0-1-2-15,2-1-2 16,-2-4-21-16,0-2-34 15,-2-3-56-15,-2-2-196 16</inkml:trace>
  <inkml:trace contextRef="#ctx0" brushRef="#br1" timeOffset="-163097.82">19242 6358 696 0,'-8'-5'108'15,"2"2"1"-15,3-1 3 16,0-1-64-16,2 0-6 16,1 5-15-16,-2 0-8 15,2 0-1-15,0 0-5 16,2 0-1-16,-2 0-5 15,0 2 6-15,0-2-7 16,1 3 7-16,-1-3-5 16,2 0-4-16,-2 0 0 15,1 2-4-15,5-1 10 0,6-1-9 16,8 3 10-16,5-2-10 16,8 1 0-16,2 1-1 15,0-3 1 1,-4 0-3-16,-4 0 0 0,-6 0 2 15,-8-3 0-15,-2 3 0 16,-8-2-1-16,1 2 1 16,-4 0-2-16,2 2 2 15,-2-2-6-15,-2 0-2 16,2 3 2-16,-1 19 5 16,-2-12 1-16,3 0 1 15,0 1 0-15,-2 0 0 0,-1 12-1 16,2 1 1-16,-4 1 0 15,4 1 0-15,-1 2-1 16,1-1 2-16,1 0-2 16,0 0 0-16,0 1 1 15,0-3-1-15,0 0 0 16,0-3 0-16,-2-1 0 16,1-3 0-16,-2-1-1 15,1-1 0-15,-1-2 1 16,-1-2 1-16,2-2-1 15,-1 0 0-15,-1 0 0 16,1-1 0-16,0 0-1 16,-1-1 1-16,-1 3-1 15,-1-3 1-15,-3 1 0 16,0-1 0-16,-4 0 0 0,-5-2 0 16,-3 0-1-16,-2-2-10 15,-3 0-14-15,-1-1-24 16,0 1-45-16,2 0-174 15,1 1-227-15</inkml:trace>
  <inkml:trace contextRef="#ctx0" brushRef="#br1" timeOffset="-159179.87">19789 6174 663 0,'2'0'159'0,"2"0"-76"15,-1-3 20-15,0 0-52 16,-2 1-19-16,1 2-20 16,1-1-7-16,-2 2-5 0,3-1 2 15,1 2 5-15,6 1-7 16,1 0 1-16,1 2-1 15,4 2 0-15,-4 2 0 16,-1 1-2-16,0 5 3 16,-2 0-2-16,-2 2 2 15,-2 3-1-15,-2 3 3 16,-2 1-1-16,-5 1 0 16,-3 1 6-16,3 0-5 15,-5 0 4-15,-1-3-4 16,4 1-2-16,-2-4 5 15,4 2-5-15,3-7 2 0,2 1-2 16,1-5 0-16,2-4 2 16,0-2-2-16,0 0 1 15,1-4 0-15,-2 1-1 16,-1-1 1-16,2-1 1 16,-2 0 0-16,-2 0-3 15,1 1-1-15,-2-1-1 16,0 3-2-16,-2 0 0 15,2 4 4-15,-1 6 1 16,1 4-1-16,-2 5 1 16,-2 3 1-16,2 0-2 15,-1 3 2-15,0-1-1 16,-1 2 1-16,0 0 0 16,0 0-1-16,0 0 1 15,-2-2 1-15,3-3 0 0,-4 0-3 16,1-7 1-16,-2-3-1 15,1-4 2-15,-2-3-2 16,-3 0-2-16,0-2-37 16,-3 1-52-16,-2 0-157 15,0-1-209-15</inkml:trace>
  <inkml:trace contextRef="#ctx0" brushRef="#br1" timeOffset="-124702.82">15883 6166 530 0,'2'-4'106'15,"-2"-1"-35"-15,-2-1 2 16,1 1-18-16,1 2-28 15,-1 2-18-15,2 1-3 16,-1 1 5-16,0-1 15 16,0 0-2-16,0 2 4 15,0-2-6-15,0 0-4 16,0 0-7-16,-1 0-6 16,1 0 0-16,0 1-4 15,0-1-1-15,1 2 0 0,-1 1 1 16,1 0 0-16,3 4 0 15,-1 0 0-15,2-1-1 16,1 5 1-16,1-1 0 16,-2-1 0-16,2 0 2 15,-1 0-2-15,0-2 0 16,-1 2 1-16,0-3-1 16,0 1-1-16,-2-1 0 15,0-2 1-15,-3 1 0 16,3-5 1-16,-2 2-1 15,-1-2 5-15,2 0 5 16,-2 0 7-16,3 0 3 0,4-2-6 16,0-3-6-16,6-1-2 15,3-3-3-15,0-5 0 16,5-2-3-16,3-4 3 16,1-5 0-16,3-4-4 15,0 0-1-15,2-2 1 16,-5 4 5-16,-3 5-5 15,-4 5-5-15,-8 5-45 16,0 6-136-16,-6 11-159 16</inkml:trace>
  <inkml:trace contextRef="#ctx0" brushRef="#br1" timeOffset="-122679.84">18367 6128 613 0,'-5'-7'37'0,"2"-1"12"16,0 1 17-16,-2 0 6 16,4 3-54-16,1 2-15 15,0 1-1-15,1 1-1 16,-1 0 0-16,0 0-1 16,-1 0 3-16,1 0 7 15,0 3 5-15,0-5-7 16,0 2-3-16,0 0-5 15,0 2-1-15,-2 2 1 0,1 3 11 16,-1 3 8-16,1 6-12 16,-1 1-2-16,2 2-1 15,0-4 1-15,2 1-2 16,-1-2-1-16,2-2 0 16,-1-2 3-16,-1 1-4 15,2-2 0-15,-1-3 0 16,-1 1 1-16,1-3-1 15,-1-1 5-15,1 0 0 16,-2-3 4-16,0 2 11 16,0 0 6-16,0-2-9 15,7-4-6-15,4-2-6 16,1-5-1-16,5-1-2 0,6-5-3 16,-3-3 0-16,3-1 2 15,-1-5-2-15,2 2-1 16,0-1-6-16,2 1 0 15,-4 2-6-15,2 2-12 16,-5 6-13-16,-2 0-38 16,-1 3-35-16,0 3-43 15,-5 5-253-15</inkml:trace>
  <inkml:trace contextRef="#ctx0" brushRef="#br1" timeOffset="-121575.22">18899 6977 723 0,'-3'-7'51'16,"0"-1"6"-16,1-1 7 16,2 3-46-16,3 1-16 15,3 1-1-15,5 0 3 16,5 1-4-16,2-1 1 16,3 1-1-16,1-1 0 0,-1 0-2 15,-1-1 3 1,-4 3-2-16,-1-1-6 0,-4 1-46 15,-3 2-4-15,-3 2-24 16,-2 1-33-16,-2 4-66 16</inkml:trace>
  <inkml:trace contextRef="#ctx0" brushRef="#br1" timeOffset="-121262.13">18824 7115 617 0,'0'0'81'0,"0"-2"-18"16,0-1 35-16,4-3-79 15,1 2-3-15,1 0-8 16,3 0 1-16,4 0-5 16,-1 0 1-16,6 1-2 15,3-4 0-15,5 4-3 16,-1-3 0-16,2 0 0 0,-4 1-17 16,-4 2-89-16,-3 2-102 15</inkml:trace>
  <inkml:trace contextRef="#ctx0" brushRef="#br1" timeOffset="-118502.02">13587 7517 657 0,'3'-3'72'16,"-3"0"-18"-16,0-1-1 16,-3 1 4-16,3 2-44 15,0 1-11-15,2 0-1 16,-2 1 0-16,1-1 11 16,-2 0 17-16,1 2 10 0,0-2-4 15,-2 0-9-15,2 0-5 16,-1 0-4-16,1 0 2 15,-3 0-3-15,3-2-11 16,-5 2-5-16,-4-1 0 16,-4 1 0-16,-8 1 0 15,-3 2 2-15,-9 0 0 16,2-1-2-16,1 2 1 16,4-4-1-16,4-2 3 15,5 0-3-15,7 0 0 16,3-1 1-16,1 2 0 15,2-1 0-15,1 2-1 16,3-1 2-16,3-1-1 0,-3 2-1 16,0 0 0-16,1 0 0 15,2 0-2-15,-3 2-1 16,1-1-3-16,1 2 6 16,-1 4 1-16,2 3 0 15,2 5 1-15,1-1-1 16,-1 5 2-16,2-1-2 15,-1 0 2-15,0 2-1 16,-2-2 2-16,1 1 3 16,-1-1-2-16,-2 2-3 15,-1-2 7-15,-1 2-3 16,-1-1-1-16,-1-1-4 16,2-1 2-16,-2-2-1 0,2-1-1 15,0-2-1 1,2-1 0-16,0-5 1 0,-1-1 0 15,3 0 0-15,3-3 2 16,0 0 1-16,8-1-2 16,3-1-1-16,6 0-1 15,3-3-6-15,-1 2-13 16,3-2-21-16,-1 0-10 16,-1 1-35-16,-3-1-92 15,-3-1-35-15,1-1-232 16</inkml:trace>
  <inkml:trace contextRef="#ctx0" brushRef="#br1" timeOffset="-117691.76">14053 7621 669 0,'7'-15'82'0,"-3"1"-14"15,-3 1 8-15,-1-1-11 16,2 7-22-16,-2-1-16 16,0 1-11-16,-2 3 2 15,0 1-4-15,-7-2-5 0,2 1-1 16,-7-1 2-16,-2 4-3 15,-5 1 4-15,-2 1-4 16,-5 5 1-16,1 2-4 16,0 4 3-16,0 0-4 15,4 4-1-15,5 0-1 16,1-1 0-16,7 1-1 16,2-4 0-16,5-2-2 15,3-1 1-15,2 1 0 16,2-5 0-16,4 0 2 0,-1-1-2 15,4-3 3 1,1-1-1-16,0-2 0 0,3-4-1 16,0 0 0-16,2-5-1 15,0 2 1-15,-1-4 0 16,-2 2 0-16,1-2 0 16,-6 1 3-16,-1 3-7 15,0 1 6-15,-2 5-3 16,-5 0 1-16,1 3-3 15,1-1 3-15,-3 2-3 16,6 8 1-16,-2-5 2 16,-1 3-1-16,0-1 1 15,2 1 0-15,1 7-2 16,0 1 2-16,1 4 5 16,-1 1-5-16,0 2 2 0,0 0 0 15,0 0-1 1,-2-1 1-16,4-3-1 0,-6-1 0 15,3-3-1-15,-2-5 0 16,-1-4 0-16,-2-2 1 16,0-1 3-16,0-2 0 15,0 0 1-15,0-2 6 16,0-1-4-16,3-5-7 16,-2-4 0-16,2-2-1 15,5-7-11-15,-2-2-2 16,3-2-8-16,0-1-3 15,3 0-13-15,3 2-17 0,-2 4-42 16,0 6-50-16,2 5-21 16,-3 3-176-16</inkml:trace>
  <inkml:trace contextRef="#ctx0" brushRef="#br1" timeOffset="-117292.39">14310 7722 698 0,'0'-7'58'16,"-4"0"39"-16,4 2 12 16,-2 0-47-16,1 2-43 15,1 1-13-15,1 2-5 16,-1 0 1-16,0 2-1 16,2 1 13-16,-2 2 3 15,0 3-5-15,3 2-3 16,-2 4 0-16,2 0-6 15,0-2-1-15,1 4 0 16,0-1-2-16,-2 0-6 0,3-1-16 16,-2 1-14-16,-1-1-39 15,-2 1-83-15,-2-1-81 16</inkml:trace>
  <inkml:trace contextRef="#ctx0" brushRef="#br1" timeOffset="-116559.91">14421 7486 604 0,'-3'-11'51'16,"1"2"26"-16,1-1 7 16,-2 0 13-16,2 3-36 15,-1 3-23-15,2 0-8 16,0 2-4-16,-2 0 10 15,2 2-14-15,0-2-3 0,2 2-2 16,-2 0-9-16,2 0 2 16,-1 0-9-16,1 2-1 15,-1-2 3-15,6 0 0 16,5-2 8-16,7 1-10 16,4-3 3-16,7 4-1 15,1-3-2-15,-2 1-1 16,-3 1 0-16,-3 0 0 15,-8-1 0-15,-3 2 0 16,-5 0-1-16,-2 0-2 16,-4 0 0-16,-1 2-4 15,0 2 4-15,0 3 2 16,0 5 1-16,0 5 3 16,0 5-3-16,-1 3 0 0,-1 2 0 15,1-1 1 1,1 3 1-16,0-4-1 0,1 2-1 15,2-1 1-15,-1-1-1 16,2-2 2-16,0 1-2 16,-1-2 3-16,2-2-2 15,-2-4-1-15,-1-2 2 16,0-1-2-16,1-3 1 16,-3-4-1-16,0 0 0 15,0-4 0-15,-1-2 2 16,-3 3 1-16,-4 2 2 15,-7-4-5-15,-3 5-1 16,-9-1-15-16,-1-2-19 0,-2 0-47 16,2-2-88-16,1 1-139 15</inkml:trace>
  <inkml:trace contextRef="#ctx0" brushRef="#br1" timeOffset="-115224.07">15408 7587 793 0,'2'-5'106'0,"-2"2"-33"0,-2-1-7 16,-1-1-33-16,3 5-19 15,-1 0-9-15,2 2-5 16,-2 1 1-16,-5 1 8 15,-3 6-4-15,-5 0 3 16,-8 4-5-16,-3 0 9 16,-8 2-8-16,-4-2-2 15,-4 0 2-15,0-3-4 16,2-3 2-16,8-2 0 16,4-4-1-16,10-5 2 15,4-2-3-15,8-3-4 16,5-3-1-16,5-6-8 15,7-1 6-15,3-2 0 0,8-1 6 16,7-2-3-16,1 1 1 16,1 1-1-16,-1 0 3 15,-5 3 1-15,-4 1 0 16,-7 0 1-16,-4 3-1 16,-4 3-1-16,-4 0 0 15,-3 2 1-15,-3 1-2 16,-3 2-2-16,-2 0 4 15,-2 4 0-15,1-1 0 16,-6 3 1-16,2 5-2 16,-4 4 3-16,1 2-2 15,4 5 6-15,1 3-6 0,4 4 0 16,7 0-1 0,10 2 1-16,4-2 2 0,8-1-2 15,5-2-19-15,3-6-24 16,3 0-51-16,0-4-53 15,-2-3-87-15</inkml:trace>
  <inkml:trace contextRef="#ctx0" brushRef="#br1" timeOffset="-114345.07">15975 7360 721 0,'0'-11'71'0,"-5"-2"10"15,-3-1 5-15,2 3-29 16,-2 4-33-16,1 2-20 16,-2 5-2-16,0 3-1 15,-5 3-1-15,0 4 0 16,-3 5 2-16,1 4-2 15,2 0 0-15,-2 4 1 0,6 0-1 16,2-1 0 0,1 0 0-16,2 1 0 0,2-1 1 15,2-1-1-15,1-3 0 16,-2 0 1-16,2-2-1 16,2 0 0-16,-2-3 0 15,0 2-1-15,0-3 3 16,-2-1-3-16,-2-3 2 15,2 0-1-15,-5-4 0 16,1-1 0-16,1-1 1 16,1-2 1-16,1-2-2 15,3 1 0-15,0-2-1 16,1 0 1-16,1-2 1 16,1 2 0-16,0 0-1 15,3-2 1-15,-2 4-2 0,3-1 2 16,-2-1-1-16,-2 3 0 15,-1 0-1-15,-2 0 0 16,0 0 1-16,0 0 0 16,0 0-3-16,-2 3 1 15,2-1 2-15,0-2 1 16,0 3-1-16,0 0 0 16,0 0-1-16,2-3-9 15,-2 3-13-15,0 1-22 16,0-3-67-16,1 1-4 0,1-1-52 15,1-1-170-15</inkml:trace>
  <inkml:trace contextRef="#ctx0" brushRef="#br1" timeOffset="-113655.13">16028 7413 638 0,'4'-10'46'0,"-3"5"27"15,-1-2 16-15,0-1-5 16,0 3-26-16,0 2-23 0,2 2-11 16,-2 1 3-16,0 0-9 15,-2 0 1-15,2 0 2 16,0 0-5-16,-5 3-9 15,-3 0-7-15,-6 0 1 16,-5 0 6-16,-8 4-4 16,-1-2 0-16,-2 3-2 15,3-3 2-15,2 1-2 16,2-3 0-16,6 2 0 16,2-2-1-16,3-2 1 15,6-1 1-15,1 0 0 16,4-1 0-16,1 1-2 15,0-1 1-15,1 1-2 16,-1 0 1-16,2 0-2 16,-2 2 2-16,1 4 4 0,1 3 0 15,-1 3 0-15,2 2 3 16,3 3-1-16,-2 0-1 16,1 3 3-16,0-1-4 15,-2 3 3-15,1-2-6 16,-1 1 4-16,-2-3-2 15,-1 3-1-15,0-4 4 16,-1 0-1-16,-3-1-1 16,1-3 0-16,0-1-3 15,0 0 1-15,0-6-1 16,3 0-1-16,0-1 1 16,0-2-1-16,0-3-3 0,1 0 3 15,1 0 2-15,1 2 3 16,4-1 0-1,7-1-2-15,5 2-1 0,5-4-2 16,3-1 0-16,2 0-20 16,1 0-3-16,-3 1-14 15,0-1-30-15,-6 3-37 16,0 1-128-16,-5 2-112 16</inkml:trace>
  <inkml:trace contextRef="#ctx0" brushRef="#br1" timeOffset="-112733.49">16499 7436 793 0,'-2'-19'76'0,"-1"2"13"16,-1-2-13-16,-5 7-40 0,1 3-23 15,5 3-2 1,-2 4-11-16,-3 3 1 16,-7 3 0-16,-3 5-1 0,-7 6 7 15,-5 4 1-15,0 6 0 16,2 2-4-16,4 2 3 15,5-2-7-15,5 1 1 16,6-4 1-16,5-2-2 16,3-1-1-16,3-8 0 15,3-1 0-15,2-6 1 16,0-4 2-16,3-4 0 16,4-5-1-16,5-5-1 15,-1-1-2-15,1-4 1 16,0-3 1-16,-5 3 0 15,2 0 1-15,-5 2-1 16,-1 3-2-16,-2 3-1 16,-2 3 1-16,-1 3-1 0,1 1 2 15,-3 4 0-15,4 1 1 16,-1 3-2-16,5 3 2 16,-1 4-1-16,-1 1 1 15,2 3-1-15,-3 0-1 16,-4 3 2-16,1-1 0 15,-3 0-2-15,-3 1 1 16,4-3-5-16,-1-3-15 16,0 0-8-16,0-6-19 15,0-4 19-15,1-2 25 0,2-6-12 16,5-5 12-16,-1-2 4 16,1-5 0-1,2 0 5-15,-4-1 22 0,0 3 9 16,-2 2-6-16,-2 2-1 15,-2 3 3-15,-2 3-15 16,-1 4-9-16,0-3-5 16,0 6-3-16,2-3 1 15,-1 4 2-15,1 2 8 16,16 29-1-16,-15-26-3 16,0 0 4-16,1 0-5 15,1-1-5-15,2 7 6 16,3-3-5-16,-2-1-2 0,1-3 3 15,-2-1-1 1,-1-4-1-16,-1-3 4 0,1-3-1 16,0-1-2-16,1-4 1 15,-1-2-3-15,0-1-1 16,-1-3-7-16,-4-2-12 16,-2 0-10-16,-2 1-21 15,-7 4-19-15,-1 3-35 16,-4 2-68-16,-1 9-49 15</inkml:trace>
  <inkml:trace contextRef="#ctx0" brushRef="#br1" timeOffset="-112420.76">17021 7646 908 0,'5'-11'71'0,"-3"-1"3"16,0 0-8-16,-2 0-14 16,0 8-37-16,0-1-14 15,0 7-2-15,0 2 0 16,2 6 1-16,-4 5 0 15,2 7 2-15,-2 1-2 16,-1 2 0-16,-1 4 0 16,-2-3-31-16,0 0-20 0,0 1-31 15,-1-2-144-15,2-6-187 16</inkml:trace>
  <inkml:trace contextRef="#ctx0" brushRef="#br1" timeOffset="-111678.91">17471 7422 524 0,'-3'-9'229'16,"0"-1"-181"-16,-1 0 3 16,-5 0 29-16,1 2-56 15,2 4-16-15,-3 3-6 16,-5 0-2-16,-2 2 2 16,-5 3 0-16,-1 0 5 15,1 4 2-15,-1 1-5 16,3 3-2-16,2 1 0 0,1-1-2 15,5 2 1 1,3 1-2-16,5-2 1 0,3 0 0 16,3 0 1-16,3-2 0 15,2-1 2-15,1-4-1 16,3-2-1-16,-1-3 1 16,6-4 0-16,0-1-2 15,1-2 1-15,0-5-1 16,1 0 1-16,-2-2 0 15,-1 0 1-15,-2 0 11 16,-3 2 3-16,-2 5 3 16,-3-2-10-16,-1 6-6 15,1 2-2-15,-2 1-2 16,2 2 1-16,0 4 0 16,4 3 1-16,-2 2 1 0,1 2 0 15,-1 3 0-15,-1 4 2 16,2-4 0-16,-3 3-2 15,-2-1-1-15,1-1 5 16,1-2 2-16,-3-4-3 16,-2-2 0-16,1-3-2 15,-1-2 0-15,1-5 5 16,-2 3 8-16,0-6 0 16,0 3 4-16,1-5-17 15,1-2-3-15,1-3 0 16,1-2-3-16,-1-5-5 15,4-2-6-15,2-5-10 16,1 0-10-16,-1 2 4 16,4 0-25-16,-1 8-68 0,0 3-29 15,-3 5-112-15</inkml:trace>
  <inkml:trace contextRef="#ctx0" brushRef="#br1" timeOffset="-111317.16">17819 7611 823 0,'0'-8'117'15,"4"-2"-31"-15,-3-1-27 16,1 5-15-16,-2 2-22 16,2 2-13-16,-2-1-7 15,1 3-2-15,-1 3 0 16,0-3-3-16,0 2 3 16,0 2 2-16,0 2-1 15,-1 7 1-15,1-1 2 16,0 4-4-16,0 1 0 0,0 3-1 15,0-1-23 1,0 1-18-16,1 1-29 0,0 0-89 16,1-2-63-16</inkml:trace>
  <inkml:trace contextRef="#ctx0" brushRef="#br1" timeOffset="-110530.05">17866 7304 571 0,'-4'-5'194'0,"-2"-5"-92"16,1 0 13-16,0-1-44 16,-1 5-19-16,4 0-13 15,2 3-24-15,0 2-4 16,0 2-5-16,0-1 0 15,0 1-1-15,2-1-3 0,-2 2 1 16,0-2 2 0,0 1-4-16,6 0 9 0,2 3 10 15,4-1-15-15,8-1 0 16,4 1-2-16,4-3-1 16,4-3 1-16,3 1-2 15,-1-5-1-15,-5 1 1 16,-5-1-1-16,-5 0 0 15,-4-1 1-15,-8 2-1 16,-2 2 0-16,-2 2 0 16,-3 0-2-16,0 1 2 15,0 2-1-15,0-1-7 0,0 2 7 16,0 0-4-16,0 6 5 16,0 2 2-16,3 6-1 15,-2 4 4-15,3 5-2 16,0 1-1-16,2 2 1 15,-2 0-2-15,2 1 2 16,0-2-2-16,2 0 0 16,-1-1 1-16,1 0-1 15,-1-3-1-15,1 1 1 16,0 0-1-16,1-3 1 16,-1 2-1-16,1-3 1 15,-2-2-1-15,-1-1 0 16,-3-4-2-16,-1-2 2 0,-1-3-2 15,-2-5 2-15,1-2-2 16,-2 1 2-16,-4-2 13 16,-7 3-11-16,-10-3-2 15,-10 2-17-15,-10 1-27 16,-3 0-55-16,-5-1-214 16</inkml:trace>
  <inkml:trace contextRef="#ctx0" brushRef="#br1" timeOffset="-108164.36">13232 7383 229 0,'0'-5'325'0,"0"1"-256"15,0-1-23-15,-3-1 26 0,2 0-43 16,-1 2-5 0,2 0 12-16,0 0-22 0,-1 1 48 15,-2 0-38-15,1-3 0 16,-2 1-1-16,-2 2-8 16,-5-3-3-16,1 3-7 15,-6 5-2-15,-1 2 2 16,-5 7 2-16,-4 8 0 15,1 6-1-15,2 4 1 16,3 2-3-16,5 3-2 16,3-1-1-16,4-1 0 15,4-3-1-15,4-2 2 0,4-5-2 16,1-1 0 0,2-4 1-16,2-1 0 0,0-2 0 15,-3-3-1-15,0-1 1 16,-3-2-1-16,0-1 0 15,-3 2 2-15,-2-1-1 16,1-2-1-16,-2-1 3 16,0 1-3-16,2-1-2 15,-2-2 2-15,3-2 1 16,-2-1-1-16,1 0 0 16,-2 3 0-16,1-1 1 15,-1 0-1-15,0-1-1 16,2 1 1-16,1-2-2 15,0 0 0-15,0 1 0 16,1 2 2-16,1 3 0 0,2 1 0 16,1 2 0-16,1 4 0 15,1 4 0-15,2 0 1 16,-3 4-2-16,-2 3 2 16,0 3-1-16,-3 2 0 15,-2 1 2-15,-1 3-1 16,-1 1 1-16,-2-2-1 15,1 1-1-15,1-5 0 16,0-2 2-16,6-1-2 16,3-5-4-16,3-3-23 15,7-4-47-15,5-2-101 16,8-4-87-16</inkml:trace>
  <inkml:trace contextRef="#ctx0" brushRef="#br1" timeOffset="-106758.1">18395 7232 604 0,'0'0'109'16,"0"-2"-12"-16,0-1 11 16,-3 0-34-16,3 0-30 15,0 2-14-15,0 1 3 16,0 0-17-16,3 0-3 15,-2 0-9-15,5-2-2 0,-2 0 0 16,2 1-1-16,2-1 0 16,2 1 3-16,1 2-4 15,0 2 3-15,6 5 0 16,-2-2-2-16,3 5 1 16,-3 4 2-16,0 3 0 15,-5 2 1-15,-1 4 3 16,-5 0-2-16,-1 1-3 15,-3 1-2-15,0-2 2 16,-1-4-1-16,1 1-1 16,0-1 0-16,0-3 0 15,1-4-1-15,2 0 1 0,1-3 0 16,0-2 1-16,1-4 0 16,-2-1 1-16,1 0-2 15,-2-3 0-15,2 1 2 16,0-1 0-16,2 0-2 15,0 3 0-15,2-3-2 16,-2 3 0-16,0 0 0 16,0 3 1-16,0 2 0 15,-1 5 0-15,1 4 2 16,0 1 2-16,1 1-3 16,-3 5 1-16,2-2 0 15,-2 0 0-15,1 2 3 16,-4-1 1-16,1 1 1 15,-4 0 1-15,-1-3-1 16,-5 1 0-16,-3-1-2 0,-3-5-2 16,-2 1-2-16,1-2-1 15,-1-2 5-15,2-4-5 16,0-1-17-16,-2 1-15 16,2-2-15-16,-1-1-67 15,1-1-202-15</inkml:trace>
  <inkml:trace contextRef="#ctx0" brushRef="#br1" timeOffset="-95861.14">19759 7942 591 0,'2'-9'25'16,"-4"1"36"-16,0-2-4 15,0 2 20-15,2 3-44 16,0 2-4-16,0 1 2 16,0 0 0-16,1 2 3 15,-1 0 3-15,0 0-9 16,0 0-7-16,0 0 4 0,0 0-3 16,0 0-7-16,-1 0-7 15,1 0-2-15,0 2-3 16,0-2-2-16,0 0 2 15,-2 0-3-15,2 5 2 16,0 0 11-16,-1 3-2 16,-1 2 5-16,-1 5-7 15,0-1 5-15,0 4-4 16,0 1-3-16,0 3 1 16,-1 2-1-16,0 4 0 15,4 2-1-15,-3 1-3 16,1 3 3-16,2 0-1 15,2-2-1-15,-1 2 1 0,1 0-4 16,2 0 6 0,-1 3-1-16,-2 0-4 0,-1 0 1 15,0 2 2-15,-1-3-2 16,-2 1 4-16,2 0 0 16,-2-3 0-16,0 1-2 15,0-2-2-15,-1 1 5 16,1-2 0-16,2 0-4 15,-2 2-2-15,1 1 2 16,1 1 4-16,-2-1-6 16,0-2 5-16,-1 3-5 15,4-1 5-15,-3-2-3 0,0 3 3 16,-1 0-4-16,3-1 1 16,0 3-1-16,-1-1 1 15,1 1-3-15,-1-1 0 16,1-3 2-16,-1 0-1 15,1 1 1-15,-1-3-1 16,-2 0-1-16,1-6 0 16,1 3-1-16,1-6 1 15,-1 0 3-15,1 2-1 16,-1-3-3-16,0 1 3 16,0 2 2-16,0-3-4 15,1 0 2-15,-1-1-1 16,1 1 0-16,1-3 0 0,0 3 1 15,-2-3 2 1,2 3-3-16,-1-2 1 0,1 1-1 16,0-1 0-16,0 1 5 15,0-1-6-15,0 1 0 16,-2-1 0-16,1-3 1 16,-2 0-2-16,2 0 1 15,-1 0 1-15,1-3 0 16,-1-1-1-16,1-2 2 15,1 1-3-15,-2-4 0 16,2 1 0-16,-1-1 1 16,1 1 0-16,0-4-1 15,0 2 2-15,-3 0-1 16,3 1 1-16,0-2 0 0,0 2-2 16,-2 1 1-16,2-1 0 15,-2 3 0-15,1 2-1 16,-1-3 2-16,1 3-2 15,-1 1 3-15,1 3-3 16,-1-5 0-16,1 5 0 16,-2-3 0-16,3 0 1 15,0-1 0-15,0-1 0 16,0-2-1-16,0-1 0 16,0-1 0-16,0 1 1 15,3-1-2-15,-2 6 2 16,1 1-1-16,-2 4 0 15,1-2 0-15,-1 5 0 16,2-5 0-16,-1-3 0 16,1 0 0-16,-2-1 0 0,1-1 0 15,1 0 1-15,-2 1-1 16,2 0 0-16,-2-1 0 16,0 1 0-16,0-1 1 15,3-3-1-15,-3-1 0 16,0 1-1-16,1-1 1 15,-1 1 0-15,0-1 0 16,0 1 1-16,0-1-1 16,0 4 0-16,0-5 0 15,0 3 0-15,-1-3 1 0,1 2-1 16,0-4-1-16,-3 1 1 16,3-2 0-16,0 0 0 15,0 1 0-15,0 1 0 16,0 1 1-16,-2-1 0 15,2-2-1-15,0-2-2 16,0 0 2-16,-2-2 0 16,2 3 0-16,0-3-1 15,2 0 0-15,-4 0-3 16,2 0-4-16,0-3-7 16,0 3-15-16,0-2-29 15,0 0-21-15,-1-4-25 16,-1-5-79-16,2-6-468 0</inkml:trace>
  <inkml:trace contextRef="#ctx0" brushRef="#br1" timeOffset="-94160.07">18529 8504 579 0,'-9'2'71'0,"-2"-1"-45"15,1-2 43-15,2-1 17 16,-1 1-32-16,5-1-29 15,4 2-3-15,0 0 1 16,0-1 4-16,2 2-5 16,-2-1-2-16,1 0-3 15,-2 0-2-15,1 0-8 16,1 0 0-16,2 2 7 16,0 2 7-16,6 0-10 15,3 1-7-15,6-1-1 16,1 0 1-16,7 0-3 0,2-1 2 15,3-3-1 1,2-3 1-16,-3-2-2 0,6-1 1 16,-2 0-1-16,2-1-1 15,1 0 0-15,5-3 3 16,7 1-1-16,3-2-1 16,-1 1 0-16,3-2-1 15,-4 3 0-15,-5 1 0 16,0 0 0-16,-4-1 1 15,-1 3-1-15,1-2 1 16,1 0-1-16,-2 0 0 16,3 0 0-16,1 1 0 15,2-1 1-15,2 2 0 16,2 3 0-16,2-2-1 0,-2 2 0 16,2 1 0-16,0 1 1 15,-1-1-1-15,-2 1 1 16,0-2-1-16,1 3 0 15,0-4 1-15,2 1-3 16,-2 0 2-16,0-1 0 16,-4-1-2-16,-4 0 2 15,-1 0 0-15,-3-1 0 16,1 0 1-16,-1 1 0 16,5-2-1-16,-2 2-3 15,3-2 3-15,2 2 1 16,-1 0 0-16,1 1 0 15,-3 1-1-15,0 0 0 0,-2 2 0 16,2 0 1 0,0 1-1-16,-1-2 0 0,3 2 0 15,0 0 0-15,-2-3 1 16,-1 3-1-16,0-2 0 16,-3 0 0-16,-1 1 0 15,2-1 0-15,2 0 1 16,-2 0-1-16,2-1-3 15,0 3 3-15,-2-3 0 16,-1 1 0-16,1-1 0 16,-1 0 0-16,1 1 1 15,3-3 0-15,-2 3 2 0,-1-1-3 16,0-1 1-16,-1 1-1 16,-2 1 3-16,-1-1 4 15,3-1-1-15,0 2 0 16,0-4-2-16,2 4 0 15,1-2-2-15,-2-1 2 16,0 2-2-16,1-4 2 16,-1 3 1-16,0 1-4 15,-1-4 5-15,0 2-3 16,1-1-1-16,3 1 6 16,-1-1-6-16,4 1 1 15,-1-1-2-15,1-1-1 16,1 3 0-16,-1 1-1 0,-1-1 1 15,-2 1 0 1,-4-2 2-16,-2 4 0 0,-4-2-1 16,-5 3 0-16,-1-3 0 15,-3 3 3-15,-3 0 1 16,-5 0 2-16,0-3-3 16,-2 3-2-16,-1-1 1 15,-1 0 0-15,-3 1-2 16,1-2 1-16,-2 1 0 15,-2 1-4-15,-1 0 2 16,-2-2 0-16,0 2-1 16,-2 0-11-16,-2-3-11 15,1 5-26-15,-5-1-42 16,-7 4-32-16,-12 0-261 0</inkml:trace>
  <inkml:trace contextRef="#ctx0" brushRef="#br1" timeOffset="-92644.32">21650 7868 456 0,'-3'-5'148'0,"-1"-1"-55"15,3 2 3-15,-2-2 9 16,1 3-21-16,2 0-44 0,0 3-17 15,2-1-8-15,-2 1-7 16,1 1 2-16,-1-1-5 16,2 0-2-16,-2 3 3 15,1 2 42-15,3 2-21 16,1 2-1-16,3 5-10 16,-4 4-6-16,4 1 4 15,-1 5-7-15,-1 3-1 16,-2 5 4-16,4 4-9 15,-4 2 4-15,4 0 1 16,-5-1-5-16,0-3 1 16,-3-2 7-16,0 0-3 15,0-1-3-15,-2 2-1 16,-1 2 9-16,-1 2 0 0,-1 3-4 16,2 0 1-16,0 2 1 15,0 1-3-15,0-2 5 16,-1-2-5-16,1 0 6 15,0-2 0-15,1-2-3 16,1-3-4-16,1 2 1 16,1 0 0-16,-1 2 1 15,2-2-1-15,-2 2 2 16,0 1-6-16,0-1 4 16,0 0-5-16,-2 1 4 15,2 1-2-15,-1 2 1 16,1 0 1-16,-4 3-2 0,2-4-1 15,1-2 1-15,1-3-1 16,-2-1 0 0,2-2 2-16,-2-3-2 0,1 1-2 15,0 0 2 1,-1-1 0-16,1 1-2 0,-2 1 2 16,1-2 0-16,0 3-2 15,-1-3 2-15,2 1-2 16,1 0 1-16,-2-5 2 15,-1 0-2-15,3 0-1 16,-1-3 1-16,1 1 0 16,-1-2 0-16,1 2 0 15,-2-3-1-15,1 1 2 0,-1-1-2 16,-1 0 2 0,2-2-2-16,-1 3 2 0,2-3-1 15,0-3 2-15,0 1-3 16,0 0-1-16,0 0 1 15,0 1 2-15,-1 1 1 16,1 0-1-16,0-1-2 16,0 1 1-16,-2-2 3 15,2 0-4-15,0 1 0 16,0 0 1-16,-1-3 2 16,1 0 0-16,0 1-2 15,0-1 0-15,1 0 0 0,-1 0 0 16,0-1 0-16,0 1 0 15,-1 0 2-15,-1-1-1 16,1 1-2-16,-1-1 2 16,1 2-2-16,-1-3 1 15,1 0-1-15,-2-1 0 16,3-1 0-16,0-3 0 16,-3 3 2-16,3-4-2 15,0 1 0-15,-1-2 0 16,1-2 0-16,0 0 0 15,-2 0 1-15,2-2-1 16,-3-4 0-16,4 4-4 16,-4-3-10-16,-3-1-18 15,2-4-7-15,-5-4-25 16,-4-9-20-16,-1-6 10 0,0-7-45 16,1-5-223-1</inkml:trace>
  <inkml:trace contextRef="#ctx0" brushRef="#br1" timeOffset="-91092.31">18441 8805 401 0,'1'-3'75'0,"1"2"-13"15,-1-1 2 1,2 0-18-16,0-1-13 16,2 1-7-16,-1 2 4 0,-3-1-7 15,1 1 8-15,-2 0 0 16,0 0 5-16,0 0 8 16,0 1-2-16,0-1-5 15,0 0-4-15,0 0-9 16,0 0-5-16,-2 0 3 15,2 2 6-15,-5-4-15 16,-3 1-10-16,-4-2-2 16,-6 2 1-16,-8-1-2 15,1-3 2-15,-3 2-2 0,1 0 3 16,4 0-2 0,3 0 1-16,5 0 0 0,4 3-1 15,1 0 0-15,1-2 0 16,5 2-1-16,-2 0 2 15,5 0 0-15,-1 0-2 16,2 0 0-16,0 2-1 16,2 1 1-16,-2 3 10 15,-2 2-5-15,2 2-3 16,-1 5 5-16,1-1-2 16,0 1 0-16,1 2 0 15,1 2 0-15,-1 0 2 16,2 3 0-16,-3-2-4 15,0 4 4-15,0 0 1 16,-3-1 1-16,2-1-5 0,-1 3 0 16,1-3 2-16,-1 1-1 15,-1-2-3-15,2 0-2 16,-2-2 1-16,1 0 0 16,2-5 0-16,-1-1-1 15,1-1 0-15,-2-4 0 16,2-3 2-16,2-1-2 15,-1-1 0-15,1-3 2 16,1 2-1-16,3-2 4 16,2 1-2-16,3-4-3 15,4 3 0-15,4-5 1 16,2 0 0-16,0 0-1 0,1 0-6 16,2 1-5-1,-3 1-5-15,-1 1-16 0,-1-1-18 16,-6 3-16-16,-1 0-37 15,-4 1-116-15,-1 1-107 16</inkml:trace>
  <inkml:trace contextRef="#ctx0" brushRef="#br1" timeOffset="-90058.71">18723 8911 707 0,'-3'-8'60'16,"0"-1"11"-16,-2 1 24 15,1 0-39-15,-1 4-21 16,-1-1-29-16,2 5-2 15,-4-2 7-15,-1 4 5 16,-5 1 1-16,-3-1 5 16,-1 5 2-16,2 1-13 15,-2 3 0-15,2 0-7 0,2 3 1 16,2 3-4-16,0 0 1 16,5 0-2-16,2-1 3 15,5 0-3-15,2-3 1 16,1-2-1-16,3-1 1 15,0-4-1-15,2-1 0 16,-2-2 0-16,4-1 0 16,-1-4 1-16,2 2-1 15,0-7-1-15,3 0-1 16,-1-1 1-16,1-2-1 16,-2-2 0-16,2-2 2 15,-1 0 0-15,-1 0 0 16,0-2 0-16,-1 2 1 15,-4 4-1-15,1 0 4 16,-3 4 0-16,0 2-4 0,-4 2 3 16,1 0-3-16,-2 2-1 15,0 0 1-15,1 4 0 16,1 0 0-16,-1 4 1 16,1 3-1-16,0 6 0 15,-2 3 0-15,0 3 0 16,-2-1 1-16,2 2-1 15,-2-4-2-15,1-1 0 16,1-5-6-16,0-5-7 16,1-3 5-16,1-3 6 15,0-3 1-15,-1-3 2 16,4-2-3-16,2-1 1 0,0-3 0 16,2 0-2-16,-1-1 3 15,2 1 2-15,-4 3 0 16,-1-1 1-16,-1 3 0 15,-1 2 9-15,-1 1 6 16,-2 1-4-16,0 0-3 16,0 0-2-16,-2 1-5 15,2 2 6-15,0 5 13 16,0-1-13-16,0 4 0 16,2 2-2-16,-2 1-1 15,1 0 0-15,2 2-5 16,0-2 4-16,3 0 2 15,0-4-6-15,0-2 1 0,0-3 4 16,0-1-1-16,3-6-1 16,-2-3-2-16,4-3 5 15,1-3-6-15,-1-4 1 16,0 1 0-16,-2-5 0 16,-2-1-1-16,-2 1-1 15,-3-1-1-15,-6 0-8 16,0 6 6-16,-5 3-13 15,-3 2 0-15,-4 9-5 16,-5 3-26-16,-1 4-22 16,-1 6-82-16,-1 1-70 15,3 1-336-15</inkml:trace>
  <inkml:trace contextRef="#ctx0" brushRef="#br1" timeOffset="-89374.15">19039 8772 728 0,'-9'-1'142'16,"0"-2"-48"-16,1 0-4 15,5 1-24-15,0 0-42 16,3 2-18-16,2 2-1 16,-1-2 1-16,1 2 12 15,1 1 7-15,8-3-11 16,2 2-2-16,2-1-6 15,6-2-3-15,5-4 0 16,0-2 0-16,-1-2-3 16,1-1 1-16,-3-3 1 15,-2 2-2-15,-6 1 0 16,-7 1 0-16,0 6 3 0,-6-2-3 16,-1 3-4-16,-1 2 4 15,-1 4-1-15,-1 4 1 16,1 5 0-16,-2 5 0 15,-1 4 1-15,1 4-1 16,1 1 0-16,1 0 0 16,-1 0 0-16,2 4 0 15,-2-5 0-15,2 1 1 16,0 0-1-16,-1-3 0 16,1-3 0-16,0-1 0 15,1-3 0-15,1 0 1 16,-2-3-1-16,2 3 2 15,-2-5-1-15,0 1 2 0,0-2 0 16,-4-2 0-16,2-1-3 16,-3 0 3-16,-2-2-1 15,-3 2-1-15,-3-1-2 16,-3 0-11-16,1 1-22 16,-4-1-20-16,1 1-58 15,-3 1-161-15,-4-1-269 16</inkml:trace>
  <inkml:trace contextRef="#ctx0" brushRef="#br1" timeOffset="-88408.14">17396 9160 377 0,'-8'-3'36'16,"3"3"-10"-16,0-3-1 0,0 0 21 15,-1-1-37 1,-3 0-4-16,4-1 0 0,-2 1 17 16,-2-1 7-16,-3 2 17 15,1-2-2-15,-2 2 1 16,0-1-17-16,2 0 3 15,-2 0 10-15,2 0-23 16,0 1 23-16,-1 0-8 16,2 0 17-16,0 0 1 15,4 0-8-15,2 1-8 16,1-1 7-16,1 3-11 16,1-2-7-16,1 2-5 15,0-1-7-15,0 1-4 16,0 0-1-16,0 1-2 15,1 1-3-15,1 1 0 0,2 1 25 16,5 1-12-16,8 0 2 16,3 6-1-16,10-3-5 15,4 2-7-15,5-4 1 16,2 0-3-16,-1-1-1 16,-2 1 1-16,-1-3 0 15,-5 0-2-15,-1-3 0 16,3 0 0-16,-3 0 4 15,0-2-4-15,1-2 0 16,-3 0 1-16,0 0-1 16,-6-1-1-16,-2 2 0 15,-4 0 0-15,-4 2 1 0,-2-1 0 16,-4 1 0-16,2 1 0 16,-3 0 1-16,-2-2-2 15,-1 2 3-15,-2 0-2 16,2 0 0-16,-3 0-1 15,-3 0 0-15,3 0 0 16,0 0-17-16,-1-2-10 16,2 2 0-16,-1-1-4 15,-1 1-14-15,0 0-34 16,-4 1-87-16,-4 1-129 16</inkml:trace>
  <inkml:trace contextRef="#ctx0" brushRef="#br1" timeOffset="-87612.07">17601 8927 225 0,'-4'-7'444'0,"0"2"-350"16,0-2 41-16,-2 0-29 15,2 1-49-15,1 4-6 16,0 0-14-16,3 1-7 15,0 1-11-15,0 0-7 16,0 0 5-16,0 0-4 16,0 1-3-16,1-1-2 15,1 2-2-15,1 2 18 16,4 2-1-16,4 2-4 16,6 4-9-16,3 1 2 15,2 3-10-15,5-1 1 16,0 1 0-16,-3-2-3 0,0 0 0 15,0 0 2-15,-4 0-2 16,1-5 0 0,-1 1 1-16,-3-3-1 0,3 3 0 15,-2-3 0-15,-1-4 1 16,-2 2 0-16,2-3-1 16,-7-1 0-16,1 0 1 15,-2 1 0-15,-3-1-1 16,-2 1 1-16,2-2-3 15,-3 0 4-15,0 0-2 16,-2 3 0-16,4-1-2 16,-4 1 2-16,2 0 2 15,-1 1-2-15,0 1-1 0,-2 2 1 16,-2-1 0-16,-1 2 0 16,-5 3 0-16,1 2 6 15,-5 0-1-15,-2 3 0 16,-2 1-5-16,-1 1 0 15,-3 3 2-15,-4-2 0 16,0 1-2-16,-2-1 2 16,-1 0-2-16,0-4-1 15,1 0 0-15,4-3-16 16,-36 14-9-16,55-26-12 16,0 0-1-16,1 0-3 15,0 0-28-15,-1 0-74 0,1 3-110 16,2 0-171-1</inkml:trace>
  <inkml:trace contextRef="#ctx0" brushRef="#br1" timeOffset="-86052.14">18276 9644 534 0,'0'-4'74'0,"0"0"-4"16,0 2-7-16,0-3-22 15,0 2 3-15,0 1-14 16,0 2 9-16,0-2 6 16,-2 2-2-16,-1-1-21 15,1-1-13-15,-4 2 11 16,-1-1-8-16,-5 1-2 0,-3 1-3 15,-3 2-1-15,-2-1-5 16,-3 5 1-16,-1-2 0 16,0 0-1-16,4 0 0 15,1 0 0-15,4-5 8 16,5 2-5-16,2-2 9 16,5 0 3-16,2 0-2 15,2 0-4-15,-1 0-5 16,2 0-3-16,-1 0 3 15,2 0-3-15,2 1 4 16,4 4-1-16,-3 1-2 16,3 3 5-16,-2 4-6 15,2 1 5-15,-4 3 3 0,1 1-8 16,-3 3 1 0,0-2 4-16,0 2-1 0,-2 0-1 15,-1-1 0-15,0 0 2 16,0 0-5-16,-1-4 2 15,1 1-1-15,0-3-1 16,0 0-2-16,1-5 2 16,-1 1-2-16,3-4 1 15,-2-1 2-15,4-2-2 16,-2 0-1-16,3 0 0 16,0-1 0-16,2-2 1 15,3 0-2-15,0-2 1 0,1-1-1 16,3 1-17-1,-3-1-3-15,0 3-19 0,-2 0-8 16,-1 2-12-16,-2 1-28 16,-1 0-44-16,2 0-12 15,-2-1-31-15</inkml:trace>
  <inkml:trace contextRef="#ctx0" brushRef="#br1" timeOffset="-85280.5">18585 9718 664 0,'0'-11'78'16,"-2"0"10"-16,-3 0 22 16,-1 0-41-16,0 2-31 15,1 4-15-15,-1-1-12 16,-4 3 0-16,1 1 8 16,-4 2-6-16,-1 2 1 0,-2 0 0 15,-2 5 1 1,-1 3-6-16,-1 2-3 0,2 5 0 15,3 0-5-15,2 2-1 16,4-2 1-16,4 0-1 16,1-3 0-16,7-3 1 15,2-1 0-15,1-1 0 16,3-4 0-16,4-1-1 16,-1-2 0-16,3-2-1 15,-2-5 1-15,2 1 0 16,2-5-2-16,-4 0 1 15,2-2 1-15,0-1 1 16,-5 0-1-16,-1 0 2 16,0 5 0-16,-5-1 1 15,-1 5 0-15,-1 3-1 16,-2 0-2-16,1 1-1 0,1 2 1 16,1 1 1-16,2 2 1 15,-1 3 0-15,2 1-1 16,0 2-1-16,-2 2 0 15,2 1 2-15,0 3-1 16,2 0 0-16,-4 1-1 16,2 1 1-16,-1-4-1 15,-2 1 1-15,0-4-1 16,0-4 1-16,-3-1 0 16,1-4 1-16,-1-2-1 15,0-2 2-15,2-2 4 0,-2-1-3 16,2-1-4-1,1-3 1-15,0-5-1 16,3 0-2-16,1-4-4 0,-1-2-9 16,2 0 1-16,1 1-22 15,-1 0-14-15,-1 4-26 16,2 3-102-16,-3 6-46 16</inkml:trace>
  <inkml:trace contextRef="#ctx0" brushRef="#br1" timeOffset="-84928.89">18851 9842 810 0,'-7'-10'74'0,"4"-1"12"15,-1 0-25-15,3 2-30 16,2 4-19-16,1 2-7 16,0-1 1-16,-2 4 3 15,0 0-1-15,0 2 3 16,-2 0-1-16,4 1 12 16,-2 2-1-16,1 2-17 15,1 4 2-15,1 5-5 16,-2 0-1-16,1 1-1 0,-1 0-15 15,2-2-14-15,-3 0-5 16,3-2-2 0,-2-2-47-16,-2-2-36 0,1-1-23 15,0-3-134-15</inkml:trace>
  <inkml:trace contextRef="#ctx0" brushRef="#br1" timeOffset="-84366.09">18885 9590 828 0,'-9'-7'94'15,"6"0"-17"-15,0 2-16 16,0 2-44-16,5 5-17 15,1-1 2-15,-2 6 20 16,5-1-14-16,1 0 2 16,0 4 12-16,3-3-9 15,2-2-7-15,3-2 6 16,6-3-6-16,0-5-3 16,4-1-2-16,0-3 0 15,-2 1 0-15,-3 2 1 16,-6-2-2-16,-6 2 0 0,-4 4 0 15,-1 1-1-15,0 1-1 16,-3 1 0-16,1 5 2 16,1 4 2-16,-2 4-1 15,0 5 1-15,0 3 0 16,0 2 3-16,0 3 2 16,3 0-2-16,-1 2-1 15,5-3 4-15,-4-1-4 16,5 0 0-16,-3 0-1 15,0-5 4-15,-3 2-5 16,3-2 3-16,-2-2-2 16,-1-3-2-16,1-1 3 15,-2-3-3-15,-1-5 1 16,0-1-1-16,-4-2 4 0,-2-1-4 16,-6-1-1-16,-6 0-16 15,-6 2-26-15,-4-2-73 16,-2 0-182-16</inkml:trace>
  <inkml:trace contextRef="#ctx0" brushRef="#br1" timeOffset="-80958.16">19201 9457 163 0,'8'-1'72'0,"-3"-2"-23"16,-1 0 3-16,-1 0 51 16,-2 1-32-16,-1 0-36 15,2-1 33-15,-1 2-10 16,-1-2-16-16,0-2 6 15,0 2-9-15,0 1 3 16,-1 2-9-16,1-1 25 16,-2-4-37-16,-1 3 8 15,-1 0-17-15,0 0 17 0,-4-1-19 16,0 1-1-16,-3 1-1 16,-1 1-3-16,-4 0 0 15,-1 0-1-15,-1 1-1 16,-2-1-2-16,1 2 3 15,-3-2-3-15,-1 3 1 16,-1-3-2-16,-4 2 1 16,0 0-1-16,-2-1 0 15,0 0 0-15,0 1 0 16,0-1-3-16,1-1 5 16,-1-1-2-16,2 1 0 15,1-2 0-15,1 4 0 0,1-1 0 16,-2 1 0-1,0 1 1-15,-1 0-1 0,-1 2 0 16,0-1-1-16,0 0 1 16,0 0 3-16,0 1-3 15,1-1 0-15,0 1-1 16,-2 2 1-16,1-2-1 16,0-1 1-16,-1-1-1 15,0 2 0-15,-1-2 0 16,-1-1 0-16,1 2 1 15,-2 0 1-15,2 0-1 16,1 1-2-16,2-1 2 16,3-1 0-16,6 4 1 0,2-3-1 15,3 2 0 1,1-1-2-16,1 2 2 0,2-1 2 16,-1 0-2-16,0 2-2 15,-2-1 2-15,-1 3 2 16,1-3-2-16,-3 3 0 15,-2-1 0-15,6 1 0 16,0-1 0-16,-1 1 0 16,0 0 0-16,2 0-2 15,2-1 5-15,0 2-5 16,6 0 5-16,-2 1-4 16,3 0 3-16,0 3 0 15,2-1-2-15,0 1 1 16,2-1 2-16,0 2 1 0,0-2-4 15,1 0 3-15,0 0 3 16,3-2-1-16,-3 3 0 16,3-3 0-16,1 3 5 15,-1-3-8-15,3 2 1 16,2-2 3-16,1-1-1 16,1 0 0-16,3-2-1 15,-2 1 0-15,2-3-4 16,-1 1 4-16,1-1-3 15,-1 1 1-15,3-1 2 16,-4 0 3-16,3 0-2 16,-1 1-2-16,3-1-1 15,-2 0 2-15,3-2-3 0,-1 0 3 16,2 2-3 0,-3-1 0-16,3-2 0 0,0 1 0 15,-3-1-2-15,3 2 3 16,-3-2-2-16,0 1 0 15,2-2 0-15,0 2 0 16,1-1 1-16,-1-1-1 16,2-1 2-16,0 3-3 15,0-2 2-15,2 0-1 16,0 0 1-16,0-3-1 16,3 3 0-16,-2-1 0 15,-4 0 1-15,3-2-1 0,0 1 0 16,-2-2 1-16,3-1-1 15,4 0 0-15,-3-1 0 16,4 0 1 0,-4 1-1-16,-2 1-1 0,-1 1 0 15,0 1-1-15,-5-1 2 16,1 0 0-16,2 0-1 16,0 0 1-16,4-1 0 15,-1-2 0-15,3 0 2 16,3-1-4-16,-2 0 2 15,-1-1-3-15,-1 1 2 16,-1-1 1-16,-3-1-1 16,0 0 1-16,-2 1-1 0,-1-2 0 15,0 0-3 1,1 0 3-16,-2 1-1 0,1 0-1 16,-3-1-3-16,2 2 4 15,-2-3 1-15,1 3 0 16,-2-2 1-16,0-2 0 15,-1 1 0-15,0-1-1 16,0 0-1-16,1-4 2 16,-2 4 1-16,2-2-1 15,-1-1-1-15,-3 0 1 16,3-1 0-16,-2 0 0 16,0 1 0-16,-2-2 1 15,-1 1-1-15,2-1 0 16,-4-1 0-16,-2-1 0 0,4-1 0 15,-2-1 1-15,-2-1-1 16,2 2 0-16,-2-2 0 16,-2 1-1-16,-2 0 1 15,1 1 7-15,-4 0-4 16,1 1 0-16,-4-1 0 16,-3-2 4-16,-2 2-7 15,-3-1 2-15,-5 0-2 16,0 0 2-16,-4 0 0 15,-4 1 2-15,0 2-2 16,-4-2-2-16,-2 1 0 16,1-1 0-16,-2 3 1 15,3 2 2-15,-1-1-4 16,0 3 2-16,-4 3-2 16,1 2 1-16,-4 5-1 0,-1 0 1 15,-3 3-3 1,0 4-14-16,-3 0-20 0,0 8-18 15,-1 3-31-15,3 7-144 16,1 4-157-16</inkml:trace>
  <inkml:trace contextRef="#ctx0" brushRef="#br1" timeOffset="-79805.89">17944 10460 646 0,'-4'-3'76'0,"4"2"-38"15,-2-3 41-15,-1 2-8 0,2 1-43 16,1 1-11-16,-2 0 1 16,0 0-7-16,1 0 0 15,-5 0 5-15,-3 0 6 16,-5 3-7-16,1 0-3 15,-6-1-3-15,2 2-1 16,-4 2-5-16,1-3 1 16,5 0 0-16,2 0-2 15,0 1 0-15,6-1-1 16,-2 1 0-16,3 2 1 16,-1-1 4-16,5 2-1 15,-2 0 2-15,2 3 2 0,2-1 0 16,2 2 7-16,1 2-1 15,0 0-9-15,3 4 4 16,0 2 3-16,0 1-7 16,-2 3 4-16,-3-2-5 15,1 1 1-15,-2 2 0 16,-3 0 1-16,1 2 4 16,-2 3-5-16,1-3 4 15,-1 1 1-15,-2-2-7 16,1-2 2-16,1 0-3 15,0-7 0-15,2 1-3 16,2-6 1-16,0 0 1 16,2-2-1-16,2-1-1 15,-1-5 1-15,0 3-1 16,6-3 7-16,0-3-6 0,5 2 1 16,2-4-3-16,4 2 2 15,2-2-2-15,1 0-5 16,-2-1-5-16,4 1-9 15,-2-1 11-15,0 3-33 16,-1 0-1-16,-2 3-47 16,-2-3-11-16,-3 2-145 15,0-2-149-15</inkml:trace>
  <inkml:trace contextRef="#ctx0" brushRef="#br1" timeOffset="-78876.98">18281 10664 878 0,'-3'-15'39'15,"-4"3"26"-15,2-1 0 16,-2 3-38-16,0 5-19 15,2 2 0-15,-7 3-4 16,-1 0 9-16,-2 3 5 16,-5 2 8-16,1-1-2 15,-2 2-10-15,5 2-7 0,2 0-2 16,2 3-4-16,4 0-1 16,0-1 1-16,5 2 0 15,0-3-1-15,4 1 0 16,2-3 0-16,0 1 1 15,4-2-1-15,1 0 0 16,0-1 1-16,0-2 0 16,4-1-2-16,-1-2 1 15,-2-3 0-15,1 1 0 16,1-3 0-16,-4-1 0 16,2 0 0-16,-1-4 1 15,-1 3-1-15,-1-2 1 0,1 1-1 16,-1 0 0-16,-1 3 0 15,-1 1-1-15,1 1 1 16,-2 1 0-16,-1 2-2 16,2 3 2-16,-1 4 1 15,-1 2 1-15,3 6 1 16,-2 3-1-16,0 3 0 16,0 2 1-16,2 1-5 15,-2-1 2-15,2-1 0 16,-2-3 0-16,0-4-6 15,2-4 0-15,-3-3-3 16,1-6-1-16,0-1-1 16,0-2 7-16,4-3 3 15,-1-3-2-15,1-1 2 16,2-2 1-16,0 1-1 0,-3 1 2 16,-1 2-1-16,-1 2 3 15,-1 0 11-15,-1 4 1 16,-2 0-11-16,1 0 2 15,-1 2-2-15,0 3 10 16,2 2-3-16,1 1-2 16,2 4 2-16,-3 3-3 15,6-3-3-15,-4 2-3 16,1-1-2-16,2-3 1 16,0-2 1-16,1 0 0 15,-1-5-1-15,4-3 2 16,-1-4 1-16,2-5-5 15,0-3 1-15,-1-3-3 16,-4-2 3-16,-2-2-7 0,-4-2-3 16,-4-2 1-16,-1 0 2 15,-4 5-5-15,-1 4-8 16,-6 8-8-16,0 8-20 16,-4 9-26-16,-3 4-76 15,2 4-65-15,4 3-227 16</inkml:trace>
  <inkml:trace contextRef="#ctx0" brushRef="#br1" timeOffset="-78581.06">18645 10832 950 0,'6'-10'85'16,"-4"4"-32"-16,0 0-4 15,-2 1-32-15,2 5-15 16,1 5 1-16,2-1-2 16,-2 4 0-16,1 6-1 15,-3 3 0-15,-2 3 0 0,-3 4-15 16,1-2-20-16,0 1-18 15,1-3-64-15,1 0-67 16,2-1-61-16</inkml:trace>
  <inkml:trace contextRef="#ctx0" brushRef="#br1" timeOffset="-77886.66">18922 10612 847 0,'-4'-16'61'0,"-3"2"-17"0,-1 0 22 16,1-1-22-16,1 7-25 15,1 5-4-15,-1-3-8 16,1 4-3-16,-2 2-1 15,-3 1 8-15,-3 3-1 16,-1 0 2-16,-1 4-2 16,3 4-9-16,1 0-1 15,1 2 0-15,6-1 0 16,2 3-1-16,4-2-1 16,1 1-4-16,4-5-4 0,4 0 4 15,-2-3 3 1,3-7-4-16,1 0 5 15,-2-5-7-15,3-2-1 16,0-4 7-16,-1-2 2 0,-2-1 1 16,-3-1 1-16,-1 0 0 15,0 6 10-15,-4 0 4 16,0 3-4-16,-3 4-4 16,0 2-4-16,0 0-1 15,3 5 2-15,-2 2 13 16,1 3-16-16,-1 4 8 15,1 5 1-15,1 1-8 16,0 5 7-16,3 0-2 16,-2 3 4-16,1 2-8 15,1-1 0-15,-2 1-1 0,1-4-2 16,-2-4 0-16,2-2 0 16,-3-6 0-16,0-4 0 15,-2-6 1 1,0-1 1-16,-2-4 3 0,0-4-4 15,0-4-1-15,2-5 0 16,2-5-4-16,0-6 3 16,4-1-9-16,2-5-1 15,1 1-2-15,2 4-11 16,5 2-15-16,-3 6-17 16,-1 4-59-16,-3 4-108 15,1 8-89-15</inkml:trace>
  <inkml:trace contextRef="#ctx0" brushRef="#br1" timeOffset="-77577.08">19145 10747 701 0,'0'0'134'15,"0"-1"-78"-15,0-1 29 16,0 1-24-16,0 1-42 16,0 1-9-16,0 2 24 15,0 1-3-15,0 2 0 16,0 1-15-16,4 2-5 0,-2 0-4 16,1 5-5-16,1 2-1 15,0 2-1-15,1 2 0 16,0-1-13-16,-2 0-24 15,3-2-20-15,-2 0-25 16,0-4-99-16,-1-2-42 16</inkml:trace>
  <inkml:trace contextRef="#ctx0" brushRef="#br1" timeOffset="-76616.13">19118 10425 557 0,'-9'-5'231'0,"0"3"-167"16,-1-1 48-16,5-2-33 15,2 3-59-15,2 2-15 0,1 0 7 16,1 2-3-16,4-2 20 15,1 0-3-15,4 0-8 16,2 0-4-16,6-4-9 16,0 1-3-16,4-2 4 15,2-2-5-15,1-1-1 16,-2 1 1-16,1-2-1 16,-4 2 0-16,-6 2 0 15,-1 0 2-15,-4 2-3 16,-3 0 1-16,-3 2 0 15,0 1-2-15,-3 0 1 16,4 1 1-16,-2 3 0 16,1 5 1-16,0 3-1 15,0 3 0-15,0 2 2 16,2 4-2-16,-2 1 2 16,4 1 1-16,-3 2-2 0,1-2 3 15,-1 4-1-15,1-4 2 16,-2 5 2-16,0-2 0 15,-1 2 0-15,-2-1-1 16,0 3 1-16,-2 1 3 16,-3-2-8-16,2 4 3 15,-1 0 0-15,-2-3 0 16,3-1 2-16,0-4-5 16,-1-1 2-16,2-5-1 15,1-1-1-15,1-7-1 16,0 1 2-16,1-4-3 0,-1 0 0 15,0-4 5-15,0-1-5 16,0-2 0-16,0 0-3 16,-1-1 7-16,-2 2-5 15,-3 0 1-15,-2-1 0 16,-3 1-8-16,-2 0-11 16,-4 1-10-16,1-1-13 15,-3 0-41-15,1-2-68 16,1-3-144-16</inkml:trace>
  <inkml:trace contextRef="#ctx0" brushRef="#br1" timeOffset="-74583.95">19522 10241 582 0,'-4'-8'88'0,"1"-1"-28"15,0 1 19-15,-3 2 0 16,6-1-9-16,0 5-41 16,-2-1-4-16,2 3-2 15,0 0-5-15,-1-2-7 16,-5 2-1-16,1 2 7 15,-5-2 9-15,-1 1-3 16,-4 1-7-16,1-1-2 16,-4 0-5-16,0 1-2 15,0-2-2-15,-3 0 0 16,-2-2 0-16,-3 1-4 0,-6-5 3 16,-1 0-2-16,-5-1 1 15,-2 0-2-15,-1-1 4 16,-2 2 3-16,1 3-7 15,-2 1-1-15,2 2-1 16,1 2 1-16,0 0 1 16,2 2-1-16,1 0-5 15,0 1 5-15,1-1 0 16,-2 1 0-16,0 2 0 16,-1-2 0-16,-2 1 1 15,0-1 1-15,1 2-2 0,-1 1 0 16,0-2 1-16,0 2-1 15,0-2 0 1,-2 2 0-16,2-1-1 0,-2 2-1 16,-3-3 2-16,5 1 0 15,-1 0-1-15,3-1 1 16,2 0 0-16,4-1 0 16,0 0 0-16,3-1-2 15,-1-1 2-15,-1 4 0 16,-1-2 0-16,-2 4 0 15,0-2-1-15,3 1 0 16,1 2-2-16,0-1 2 16,5 0 1-16,1 2 0 15,0 1 0-15,2-2 0 16,5 2-1-16,-2 2 1 16,3-1-1-16,3 1 2 0,-2-2 2 15,3 2-3-15,-2-2 1 16,2 0-1-16,-2 0 0 15,1 4 0-15,-1-3 0 16,2 2-1-16,1 2 2 16,4 3-1-16,1-1 0 15,2 3 1-15,3-1-1 16,-1 2 1-16,1-1-1 16,3 4 2-16,0-2-1 15,-2 2-1-15,2 0 1 16,0 1 1-16,0-2 2 0,2-1-1 15,3 1 0-15,0-2 0 16,3-2 0-16,2 2 1 16,2-4 0-16,2 1 2 15,0-1-3-15,-1-1 1 16,6-2 2-16,-3-2-3 16,2 0-1-16,-1-1 2 15,2-1 0-15,-1 1-1 16,1-4 1-16,2 3-3 15,1-3 3-15,-1-1-2 16,3-1-1-16,0 2 0 16,0-3 0-16,0 3-1 15,3-1 2-15,1-1 0 16,2 2 2-16,4-4-4 0,-1 3 0 16,-3-3 0-16,-2 2 1 15,-2-2-1-15,0-1 1 16,-2 2 0-16,0-4-1 15,0 3 0-15,3-5 1 16,1 1-1-16,3-2 0 16,1-1 1-16,1 1 1 15,-1-1-2-15,-3 2 0 16,1-1 0-16,-5 0 1 16,2-2-1-16,-2 3 1 15,2-3-1-15,-2 3-1 16,1 0 1-16,1-1 2 0,-2 1-2 15,-1 0-2-15,-2 1 2 16,-1-1-1-16,1 3 1 16,-1-3 0-16,1 0 1 15,1 0-1-15,-2 0 0 16,4 0-3-16,-3-3 1 16,0 3 1-16,-2 0-2 15,1 0 2-15,-3-1 1 16,1-2 0-16,0 0-1 15,0 1 1-15,2-5 1 16,-2 0-1-16,2 1 0 16,3-2 0-16,-1 2-2 15,2-2 6-15,0 1-9 16,0 2 4-16,1 0-1 0,-1 1 1 16,-4 0 0-16,1-2 1 15,-2 1-1-15,2-3 0 16,-4 2 0-16,1-3 0 15,-2-2-2-15,1 0 3 16,1 0-3-16,-3 0 3 16,2-1-2-16,-1 2 0 15,0-2 0-15,-1 4 2 16,0-1-2-16,1-2 0 16,0 0 1-16,1-1 0 15,-2 0 0-15,2-3 0 0,-1 4 1 16,-2-3 1-16,0 1-1 15,-1 1 0-15,-1-1 1 16,-3 1-1-16,2 1 0 16,-3-3-1-16,3 2 1 15,-6-1 0-15,3-1 0 16,-5 0-1-16,1-2 1 16,-2 1 0-16,1-2-2 15,-3-2 2-15,1 0 0 16,-1 1 0-16,-1-4 0 15,1 1 1-15,-2 0-1 16,0-1 0-16,-1 0-1 16,1-1 2-16,-5 0-1 0,3-4 0 15,0 1 0-15,-1-5 0 16,2-4 0 0,1-2 0-16,-1 1 0 15,1 0-2-15,1 8-9 0,0 6-2 16,-3 7-11-16,3 8-23 15,0 5-59-15,-2 3-108 16,-1 5 5-16</inkml:trace>
  <inkml:trace contextRef="#ctx0" brushRef="#br1" timeOffset="-73880.54">19633 10606 523 0,'1'-4'95'16,"2"2"-47"-16,-1-2 25 15,-1 1-8-15,3 2-25 16,-2-1-12-16,-1 2 2 16,2 0 11-16,-1 3-3 15,-1 1 13-15,1 1-22 0,-2 4 3 16,-2 3-8-1,1 0 0-15,-2 5-1 0,0 3-3 16,1 1 0-16,1 4-2 16,-2 3 0-16,3 0-5 15,-1 1-5-15,-1 1 7 16,2 0-6-16,-1 0-1 16,-1 0 0-16,-1 0-2 15,2-4 6-15,-4 1-3 16,2-4-5-16,1-4-3 15,-1-2 1-15,2-6-1 16,1-2-1-16,0-4 1 16,0-2-1-16,0-3-2 15,0 0-7-15,0 0-7 16,0 0-6-16,1 0-11 16,-1-3-21-16,3 0-46 0,0-4-123 15,1-5-96-15</inkml:trace>
  <inkml:trace contextRef="#ctx0" brushRef="#br1" timeOffset="-72628.13">20629 7994 351 0,'1'-2'157'15,"0"-1"-131"-15,1 0 27 16,1-4-18-16,2 2-4 16,-1 0 17-16,1 1 7 15,-2 0-10-15,-2 1-10 16,1 1 30-16,-2 0-26 16,1 0-5-16,-1 0 11 15,0 2-10-15,2-1-8 16,-4 1-1-16,2 0-1 0,0-2-5 15,-1 2-2-15,1 0-5 16,-2 0-2-16,2 2-3 16,0-2-4-16,-1 1-1 15,-1 2 0-15,-2 1 5 16,-5 3-1-16,1 1 1 16,-1 1-2-16,-2 2-1 15,2 3-2-15,4 0 4 16,0 2-6-16,1 1 0 15,1-2 0-15,-1-1-1 16,4 1 1-16,4-5 0 16,-1 0 1-16,0-3-2 15,1 0 0-15,3-3 2 0,0-1 4 16,6-3-1-16,1-2-3 16,5-3-1-16,3-2 0 15,0-3 5-15,-2-3-5 16,-2-1-1-16,-3-3 0 15,-5-2 0-15,-2 0-1 16,-5 2 0-16,-3 2 0 16,-5 6-1-16,-3-1-2 15,-4 6-2-15,-8 1-9 16,-6 4-9-16,-4 3-1 16,0 6-14-16,-1 0-42 15,1 3-54-15,6 4-141 16</inkml:trace>
  <inkml:trace contextRef="#ctx0" brushRef="#br1" timeOffset="-71261.88">18545 8020 491 0,'2'-7'196'16,"-4"0"-101"-16,1 0-16 16,-2 3 16-16,0 1-65 15,0 2-24-15,-3 1-5 16,0 3 4-16,-6 1 2 16,0 4 2-16,-3 4 1 0,1 2-2 15,0 4 1 1,0 2-7-16,4 3-2 0,-1-2 1 15,7 1 2-15,1-1-2 16,3 0 0-16,1-3 0 16,2-1 0-16,3-4-1 15,2-1 0-15,-1-1 2 16,2-3-1-16,3 1-1 16,0-1 2-16,2 0-1 15,2 0 1-15,-3-1-2 16,1-1 1-16,-5 2-1 15,-2-2 1-15,-3-1 2 16,-4 1 3-16,-2-1 3 16,-4 3 0-16,-5 0-5 15,-4-1-2-15,-3 3-2 0,-5 0-17 16,-3-3-37-16,-1-1-55 16,6-3-52-16,1-5-79 15</inkml:trace>
  <inkml:trace contextRef="#ctx0" brushRef="#br1" timeOffset="-70961.19">18640 8102 695 0,'3'-7'140'16,"-1"-1"-30"-16,-2 2-51 15,0 3-41-15,0 3-18 16,1 3 0-16,1 3 1 16,1 2 6-16,-1 4 4 15,5 5-4-15,-1 2-4 16,1-1-1-16,-1 3-2 16,0-2 2-16,0 1-1 15,-1-1-1-15,-2-2-8 16,1 0-29-16,-3-2-53 15,1-3-23-15,-5 0-19 16,-1-3-78-16</inkml:trace>
  <inkml:trace contextRef="#ctx0" brushRef="#br1" timeOffset="-69830.73">18629 8243 598 0,'-6'-7'137'16,"3"4"-26"-16,0-1 11 15,1 1-66-15,2 3-41 16,0 0-11-16,5 0 2 16,2 0-2-16,9-3-1 15,4-1-2-15,10-2 0 16,6-3-1-16,4-5-19 16,3-3 0-16,-1-2-8 15,-3 3-1-15,-5-1 10 16,-7 0 14-16,-7 3 4 0,-7 2 1 15,-4 1 17 1,-6 1 14-16,-3 4-8 0,-3 2-4 16,-5 4-17-16,-5 3 6 15,-4 3 5-15,-2 3 5 16,-2 4 1-16,2 2-7 16,1 2-2-16,6-1-6 15,3-1-1-15,3 1 1 16,3 0-3-16,2-3 0 15,2-2 0-15,2-2-2 16,4-2 3-16,-1-4 1 16,3 0 2-16,1-4-6 15,0-1 2-15,0-1-1 0,3-3 2 16,-4-4 0-16,4-1-6 16,-2-5 5-16,0-3-4 15,0-1 4-15,0-1-3 16,-3 1 1-16,-1 4 0 15,-2 5 0-15,-1 2-2 16,-3 8-2-16,2 1 0 16,2 4 3-16,1 4 1 15,3 5 0-15,0-1-1 16,-2 5-5-16,-1 0-12 16,0 0 0-16,0-1-9 15,2-2-9-15,-1-3-3 16,1-2-19-16,2-4 1 15,0-5-3-15,0-6-18 0,0-5 3 16,0-5 9-16,-2-4 35 16,0-5 31-16,0-6 2 15,-2-3 24-15,-1-4 27 16,-1 1 10-16,1-1 15 16,-5 0 1-16,1 1 16 15,-1 5-30-15,-1 2-21 16,-1 9-8-16,2 8-4 15,-1 5-22-15,1 5-8 16,1 3-2-16,-1 2-4 16,2-1 4-16,-1 7 2 0,2 4 6 15,-2 3 10 1,2 8 0-16,2 2-7 0,-4 6-3 16,2 2 1-16,-1 6-6 15,-2 3 1-15,-2-3-3 16,2 0 1-16,2-4-2 15,0-5 0-15,2-8 0 16,2-5 0-16,3-6 5 16,0-7-2-16,3-5-2 15,7-7-1-15,3-6 0 16,4-8-2-16,-3-2-5 16,5-9 4-16,-5-6 1 15,0 0 2-15,-7 0 2 16,-3 4-2-16,-5 6-1 0,-3 11 1 15,-5 7 3-15,0 5-3 16,-2 6-1-16,-4 7 0 16,0 4 1-16,-6 6 0 15,2 5 0-15,-2 7 0 16,1-1 0-16,7 1-1 16,2-1-8-16,2-4-4 15,5-5 0-15,0-4-13 16,5-5-6-16,-1-3-3 15,1-4-47-15,3-6-40 16,0-4-72-16,0-3-85 16</inkml:trace>
  <inkml:trace contextRef="#ctx0" brushRef="#br1" timeOffset="-69586.97">19234 7920 756 0,'-15'3'127'16,"3"-3"-24"-16,8 0-31 16,2-1-24-16,2 1-24 15,2 0-9-15,2 0-4 0,8-5-6 16,6 2-5-16,10-6-28 15,12-1-112-15,10-6-387 16</inkml:trace>
  <inkml:trace contextRef="#ctx0" brushRef="#br1" timeOffset="-60927.74">20152 8663 144 0,'1'0'295'16,"-1"1"-253"-16,0 0-20 0,2-1 21 15,-1 0-23-15,2 0-4 16,1 0 8-16,-1 0 15 16,2 0-14-16,-1-1 4 15,-1 0 6-15,1 1 9 16,-3-2-6-16,1 1-2 15,-1 1 5-15,2 0 3 16,-3 0-7-16,0 0-2 16,-3 0-7-16,3 0-4 15,0 0 8-15,-1 1-6 16,1-1-1-16,0 0 0 16,0-1-5-16,-3 0-12 15,-1-4-7-15,0 0 2 0,-5-1-2 16,-7 2-1-16,1 0 0 15,-8 1 3-15,-2 3-3 16,0 0 2-16,2 3-2 16,1-1 1-16,3 3 0 15,3-1-1-15,5-1 0 16,2-1-1-16,4 1 1 16,2-1-2-16,2-2 2 15,1 1-2-15,-3-1 0 16,6 2 2-16,-3 2 3 15,1 1 2-15,1 3-4 16,1 1 0-16,0 1-1 16,-2 2 7-16,1-1-5 15,-2 1 0-15,0 4 1 0,-2-1 7 16,2 1-6-16,-1-1 2 16,-2 4-3-16,3 1 5 15,-3-1 5-15,0 3-5 16,-1 0-3-16,-1 1-2 15,2-3 3-15,0 2-3 16,1-3-3-16,1 0 0 16,1-4 0-16,0-3 4 15,1-2-3-15,1-2 1 16,2-1-2-16,3 0 1 16,3-3 0-16,0 1 1 15,6-2-1-15,1-2-1 16,4-1-2-16,1 0-21 0,-2-1-5 15,0 1-6 1,1-3-4-16,-4 3-20 0,-1 0-28 16,-1 0-139-16,0 0 127 15,0 0-284-15</inkml:trace>
  <inkml:trace contextRef="#ctx0" brushRef="#br1" timeOffset="-59953.99">20484 8761 702 0,'-4'-15'60'0,"2"1"10"15,-1 0 9-15,0 3-4 16,0 6-42-16,0-1-11 15,-3 3-7-15,-1 0 4 16,-6 3 6-16,-2 0-1 16,-2 6-1-16,-4 3-5 15,1 4-5-15,-2 2-6 16,2 5 0-16,2 1-6 16,1 2 0-16,7-1 0 15,1-2-1-15,4-1-1 0,4-3 1 16,4-4-1-16,2-1-1 15,2-5-5-15,2-3 2 16,1-6 4-16,3 1-5 16,1-5 0-16,0-1-1 15,2-4 0-15,-3-4 0 16,1 0 5-16,-2-1 2 16,-1 0 1-16,-3 3-1 15,1 2 0-15,-3 4-1 16,0 2 1-16,-3 1 4 15,-1 2-3-15,0 3-1 16,0 0 3-16,1 3 1 16,0-1-2-16,3 7 1 15,1 2-2-15,-2-2 3 0,-1 8-2 16,-2 0 1-16,1 5-1 16,-3 2 1-16,0 0-3 15,-3 1 1-15,1-1-1 16,-1 1 1-16,2-5-1 15,-1-5-9-15,1-3-3 16,1-6-4-16,1-2-1 16,-1-4-1-16,2-1 3 15,4-5 11-15,0-1 4 16,4-4 0-16,4 0 1 16,-2-1-1-16,1 1 9 0,-4 2 3 15,-3 4 9 1,-1-1-1-16,-1 3-8 0,-4 3-3 15,0 0-5 1,0 0-2-16,3 3 3 0,-2 3 8 16,2 2-5-16,-2 2-2 15,4 5 4-15,-3-2-7 16,1 0 0-16,0-2-3 16,1 2 3-16,3-6-2 15,-1 0 2-15,4-2-3 16,-1-3 3-16,2-2 2 15,1-1-4-15,3-5 0 16,0-4 0-16,1 1-1 16,-4-6 2-16,2 2-2 0,-5-4-1 15,-5 0 0-15,-2-2-3 16,-4 2 1-16,-1 1-4 16,-6 4-4-16,-6 5-15 15,-1 6 0-15,-5 4-14 16,-3 5-12-16,2 3-14 15,2 3-67-15,3 0-37 16,2 2 15-16,3-4-98 16</inkml:trace>
  <inkml:trace contextRef="#ctx0" brushRef="#br1" timeOffset="-59646.02">20872 9029 859 0,'-3'-8'111'16,"0"-1"-39"-16,1-1-8 16,0 0-16-16,1 4-23 15,2 1-9-15,-1 2 0 16,0 3-5-16,0 0-4 15,0 0-5-15,0 0-2 16,0 3 0-16,-1 2 0 0,-2 6 0 16,-4 4-3-1,1 5-19-15,-1 4-12 0,1 2-33 16,-2-1-33-16,5-1-112 16,0-1-13-16</inkml:trace>
  <inkml:trace contextRef="#ctx0" brushRef="#br1" timeOffset="-58910.41">21172 8771 879 0,'-5'-17'15'16,"1"2"34"-16,-6 0 34 16,5-2-34-16,-1 6-26 15,0 3-10-15,0 2 0 16,-3 2-2-16,0 2-1 16,-3 2 0-16,-5 0 2 15,3 5-1-15,-4 0 1 16,2 5-12-16,2 4 9 15,2 2-9-15,2 2 0 0,3 1 0 16,5 0 1 0,3-2-1-16,2-2-3 15,3-4-1-15,0-3 1 0,5-1-1 16,1-4-2-16,1-3 1 16,0-3-5-16,5-2 6 15,-3-5 4-15,2-1 1 16,-4-4 0-16,2 1 0 15,-5-1 1-15,0 1 0 16,-2 1 8-16,-2 5-2 16,-1 2 0-16,-2 3-8 15,0 3 3-15,0 3-1 16,-1 3 5-16,6 3-1 16,-3 4 0-16,1 4 0 15,-2 1-4-15,-1 1 0 16,1 5 1-16,-2-2-3 0,0 2 2 15,-1 1 0-15,2 0-1 16,-3-3-1-16,0-2 1 16,0-3-1-16,-3-3 2 15,2-4-2-15,1-5 1 16,-2-2 0-16,2-1 3 16,0-4 0-16,2-1-4 15,-1-4 1-15,3-2-1 16,-1-4 0-16,5-5-4 15,-1-4-5-15,4 0 0 16,-1-3-2-16,4 2-12 0,2 0-15 16,1 4-17-1,2 3-21-15,0 5-71 0,-4 4-29 16,3 2-33-16</inkml:trace>
  <inkml:trace contextRef="#ctx0" brushRef="#br1" timeOffset="-58610.25">21422 8895 423 0,'-8'0'374'16,"4"-1"-272"-16,1 0 11 0,2-2-53 15,-1-1-26 1,2 4-13-16,0 0-13 0,0 0 6 15,0 3-6-15,0-2-5 16,0 2 6-16,0 1 2 16,-1 5-7-16,-2 0 5 15,2 6-8-15,1 2 0 16,-2 0-2-16,1 2-8 16,1 2-12-16,-2-1-15 15,2-1-34-15,0 0-63 16,0-2-110-16,2-2 18 15</inkml:trace>
  <inkml:trace contextRef="#ctx0" brushRef="#br1" timeOffset="-57913.82">21358 8553 696 0,'-1'-8'118'0,"-2"-1"-16"15,0 1-4-15,1-2-43 16,1 6-20-16,1 1-6 15,1 3 2-15,1-3-8 0,-2 3-9 16,1 0 1-16,-1 3-7 16,0-3-4-16,2-3-1 15,4 3 6-15,7-2-4 16,4 0-3-16,6-1 0 16,6-1-1-16,0 1 2 15,0-2-4-15,-1 2 1 16,-7-1-1-16,-3 1 0 15,-7 1 1-15,-4 2-1 16,-4 0-1-16,-3 1 0 0,-3-1-1 16,3 3 1-1,0 3 2-15,-3 4 0 0,2 7 0 16,-1 2 1 0,1 4 0-16,-1 0 1 0,2 2-1 15,2 3-1-15,1 0 2 16,1-2 1-16,0 4 1 15,-1-2-2-15,2 0 3 16,-2 1-1-16,0 1 0 16,1 0 4-16,0 0-4 15,0-2-1-15,2 0 2 16,-5-5-4-16,2 0 3 16,-1-5-3-16,-2-4 3 15,0-3-4-15,0-5 1 16,-2-2 0-16,2-2 4 0,-3-2-1 15,-4 1 1-15,-7 1-5 16,-5-2-1-16,-8 0-24 16,-1 2-9-16,-4-2-12 15,4 0-24-15,3 0-93 16,2 3-156-16</inkml:trace>
  <inkml:trace contextRef="#ctx0" brushRef="#br1" timeOffset="-57118.04">22384 7804 547 0,'6'-14'70'15,"-1"2"12"-15,-2-2 13 16,0 2-20-16,1 1 2 16,-2 2-17-16,1 1-17 0,-2 4 0 15,-1 2 0 1,-1-1-20-16,1 6-12 0,-2-3-1 15,-1 3 1-15,-4 5 11 16,-1 5-13-16,-2 3 3 16,0 4-5-16,1 1-2 15,1 4-4-15,5-3-1 16,-2 2 4-16,4 3-4 16,-3 7-9-16,1-1-24 15,1 3-30-15,-4 1-89 16,-3 4-173-16</inkml:trace>
  <inkml:trace contextRef="#ctx0" brushRef="#br1" timeOffset="-54500.26">22510 8594 590 0,'6'-6'80'16,"-2"-3"25"-16,2 1-15 16,-3-1-7-16,-3 4-34 15,3 1-12-15,-3 1-13 16,0 3 1-16,-3 0-5 16,3-2 0-16,-2 2-9 15,-2-1-4-15,-5-1-5 16,-3 2 8-16,-7 2-3 15,-6 1-6-15,-5 3 2 16,-1-1-1-16,-2-1-2 16,3 2 0-16,6-2 0 0,6-2 0 15,5 0-2-15,7 0 0 16,3-1 1-16,3-1 0 16,0 2-1-16,1-2 0 15,-1 0-5-15,2 2 4 16,-1 2 3-16,2 4 3 15,0 3 4-15,3 3-1 16,-2 3 0-16,1 0 3 16,-3 2-4-16,4 0 5 15,-2-2-2-15,1 1-4 16,0 2 8-16,-2-2-4 16,-1 1-1-16,-2 1-1 15,0-1-2-15,0-1 2 16,-2 2-2-16,2-1-2 15,-2-4-1-15,2 0 0 0,0-5-1 16,2-1 1-16,1-1 1 16,3-4 1-16,2 1 0 15,8-4-3-15,2-2-1 16,6-1-6-16,-1-1-18 16,3-2-15-16,-4 1-52 15,-2 0-55-15,-2-2-188 16</inkml:trace>
  <inkml:trace contextRef="#ctx0" brushRef="#br1" timeOffset="-53749.7">22803 8557 768 0,'-1'-10'45'16,"-1"1"19"-16,-2-1 13 15,1 3-27-15,-1 3-41 16,1 3-4-16,-8 1-4 16,-5 1 3-16,-1 2 3 0,-6 3 13 15,-4 1 2 1,1 3 2-16,3 0-6 0,-1 2-7 15,4 4 3-15,3-1-14 16,3 2 8-16,5-1-7 16,2-1-1-16,3-2 0 15,6-2-2-15,1-3 2 16,3-1 2-16,3-2-2 16,3-3 1-16,1-4 2 15,2-1-3-15,3-3-1 16,-3-2 0-16,3-2 2 15,-3-2-1-15,0-2 0 16,0-1 0-16,-4-1 0 16,0 5 8-16,-3 2-1 0,-3 2 1 15,1 5-4-15,-4 1-2 16,-1 1-2-16,-1 1-3 16,1 3 3-16,1 3 5 15,1 3-1-15,-1 4 0 16,1 3 3-16,0 0-2 15,0 2-1-15,-1 0-1 16,1 1 0-16,2 0 2 16,-2 1-2-16,2 1 0 15,-1-2 1-15,1 0-2 16,-2-3-1-16,1-1-1 16,-3-2 0-16,2-6 1 15,-1-2-1-15,-2-3 2 16,1-3 1-16,2 0 1 15,-1-3 1-15,3-5-4 0,4-2 0 16,1-3-1-16,2-4-2 16,4-2-3-16,1-2-3 15,2-1-6-15,-2 1-5 16,2-1-1-16,-1 5-25 16,-5 6-39-16,-2 2-98 15,-4 9-6-15,-4 0-37 16</inkml:trace>
  <inkml:trace contextRef="#ctx0" brushRef="#br1" timeOffset="-53415.05">23033 8756 799 0,'-1'-6'127'16,"-1"-3"-34"-16,2 1-37 16,2-1-10-16,-1 7-20 15,2-2-11-15,-1 2-5 16,-1 2 1-16,-1 0-3 16,0 2-4-16,0-2-3 0,-1 3 2 15,1 0 2 1,-2 3 3-16,1 4-7 0,1 3 2 15,-2 2-2-15,1 2-1 16,-1 3-3-16,1 0-14 16,-1-2-14-16,1 0-28 15,-2-1-45-15,0-1-120 16,3-2-25-16</inkml:trace>
  <inkml:trace contextRef="#ctx0" brushRef="#br1" timeOffset="-52828.65">23111 8547 786 0,'-3'-9'50'0,"-2"-1"71"15,0 2-30-15,2-1-28 16,1 5-29-16,2 1-10 16,-1 3-5-16,2-1 2 15,-1 1-2-15,2 0-7 16,-2 0 0-16,0 0 1 16,3-2-9-16,5-2-3 15,4 1-1-15,6-4 2 0,5 1-1 16,2 0-1-16,2 1-4 15,-2 0 2-15,-3 2 0 16,-5 0-2-16,-5 3 0 16,-6 0 1-16,-3 2-2 15,0 2 5-15,-3 1-1 16,1 4 1-16,-1 4 0 16,0 2 0-16,-1 4 1 15,-2 3 0-15,1 2 0 16,-1 0 4-16,2 3-3 15,1-1 1-15,1 1-2 16,1-1 2-16,-1 1 0 0,2 0 3 16,0-1-5-1,-2 1 1-15,3-1-1 0,-1-3 1 16,0-1-2-16,-3-4 1 16,-2-2 0-16,-6-2 2 15,-6-2-3-15,-12-2 2 16,-6-1-4-16,-11-2-12 15,-4-3-15-15,0-2-20 16,5-2-81-16,2-5-275 16</inkml:trace>
  <inkml:trace contextRef="#ctx0" brushRef="#br1" timeOffset="-45789.73">20253 9484 287 0,'1'-5'209'0,"1"1"-139"16,-2 1-11-16,1-2 0 0,-1 2-5 15,2 0-5-15,-2 2-14 16,1 1 10-16,-1-2 6 16,2 4-19-16,-2-2 1 15,-2 0-11-15,2 0-10 16,0 2-10-16,0 3 30 16,0 3-17-16,0 3 7 15,2 4-9-15,-2 2 0 16,-2 4-7-16,1 1 3 15,1 0-4-15,0-1-4 16,0-1 1-16,1 0-1 16,1-1 0-16,-2 0-1 15,0-4 3-15,0-1-3 16,0 1 0-16,-2-5 0 0,2 1 1 16,-1 2-1-16,-1-4 0 15,1-1 0-15,1-3 0 16,0-1-2-16,0-4-2 15,0 0-3-15,-2 0 1 16,2 0-9-16,2 0-3 16,-2 0-8-16,0-3-68 15,0-3-51-15,0 1-21 16,-2-4-42-16</inkml:trace>
  <inkml:trace contextRef="#ctx0" brushRef="#br1" timeOffset="-44838.06">20102 9544 333 0,'-1'-4'48'0,"-2"3"2"16,-1-1-1-16,2 2-26 16,1 0-10-16,-1 0-2 15,2 0 20-15,0 0 11 16,0 0 11-16,0 0 7 16,2 0-8-16,-2-2 23 15,1 2-23-15,-1-3-3 16,0 0 9-16,0 2-29 15,2-1-16-15,-2 2-9 16,0 2 2-16,0-2-4 16,0 0 1-16,0 0 2 0,0 0-1 15,1 0 5 1,-1 0 5-16,0 0-3 0,0 0 0 16,0 0 4-16,0 0-5 15,0 0-6-15,0 0 3 16,0 0-3-16,0 0-2 15,0 0 1-15,3 0 1 16,1-2 4-16,1 1-5 16,2 1-1-16,4-3 1 15,2 1 5-15,1 0-7 16,3-1 2-16,7-1 0 16,0-1 4-16,6-2-5 15,3 0 0-15,1 1 3 16,-3-4-4-16,-1 3 3 15,-3 2-1-15,-6-1 0 0,-2 1-2 16,-5-1 0 0,-1 2 0-16,-4 1 1 0,-1 1-2 15,-1-1 0-15,-3 3 0 16,1-2 0-16,-3 0-1 16,-1 2 0-16,-1-3-13 15,0 3-9-15,0-2-22 16,2 4 5-16,-2 1-26 15,-2 4-87-15,1-1-30 16,-4 6-89-16</inkml:trace>
  <inkml:trace contextRef="#ctx0" brushRef="#br1" timeOffset="-44063.17">20531 9556 659 0,'-4'-6'98'15,"1"-2"2"-15,-1 1-9 16,3 0-32-16,1 2-34 16,1 2-13-16,-1 3-1 15,4-2 4-15,-2 2-9 16,1-3 3-16,3 3 9 0,-1-1-11 16,4 1 7-16,1 0 0 15,2 1-7-15,-3 4 0 16,7 1-1-16,-4 1-4 15,-2 4 0-15,1 1 3 16,-2 0-3-16,0 3 0 16,-2-1 1-16,-1-1-2 15,-1 1 0-15,-2-2 4 16,-2 0 0-16,-1-1-1 16,0 0 3-16,-1-1-5 15,-4 0 0-15,2-3 0 0,-1-2 2 16,-1 0-3-1,1-1 1-15,-2-1 0 16,1-2-1-16,2-1 5 16,-1-1 2-16,-1-3-4 0,2 0 1 15,0-5-3-15,2-3 0 16,2-3 1-16,2-4-3 16,6-5 0-16,5 1-1 15,1-3 1-15,4 1-2 16,4 1-9-16,2 1-9 15,3 6-4-15,-2 2-24 16,-1 3-51-16,-3 8-108 16,-5 4-24-16,-4 4-121 15</inkml:trace>
  <inkml:trace contextRef="#ctx0" brushRef="#br1" timeOffset="-43360.71">21009 9544 665 0,'-4'-7'110'16,"-2"1"-36"-16,-1-2 25 15,0 0-44-15,1 5-35 16,-1 0-15-16,-3 2 8 16,-1 2 1-16,-4 2 11 15,-1 0-1-15,-2 5-6 16,0 2-2-16,3 3-4 15,0 0-5-15,5 1-3 16,1 1-1-16,4-1 0 16,2 1-3-16,5-3 0 0,-1 0 0 15,4-2 0 1,1-1 0-16,0-4 0 0,0 1 0 16,2-4 3-16,1-1-3 15,4-2 0-15,-2-4-1 16,4-3 1-16,2-1-1 15,-2-3 1-15,-1-1 0 16,2-3 0-16,-2 1 0 16,-2 1 0-16,-3-2 1 15,2 4-1-15,-4 1 1 16,-1 2-1-16,-1 2 0 16,0 1-1-16,-2 4 0 15,-1-1 1-15,-2 3-1 16,1 0 1-16,-1 3-4 15,0-3 1-15,0 7 3 0,3 0 2 16,-1 3-1 0,1 2-1-16,0 4 1 0,0 1 0 15,2-2-1-15,-1 2 0 16,-1-1-4-16,1-3-10 16,2-1-22-16,-1-1-9 15,-1 0-26-15,6-4-58 16,-2-2-38-16,1-2-44 15</inkml:trace>
  <inkml:trace contextRef="#ctx0" brushRef="#br1" timeOffset="-43014.5">21248 9499 714 0,'-3'-10'106'0,"-2"0"-16"15,2 3-1-15,2-1-45 16,-2 5-29-16,3 3-11 16,3-1-2-16,-3 1 1 15,0 1 2-15,0-1-2 16,0 1 1-16,1 2 10 16,1 4 4-16,1 2-9 15,-2 4 0-15,3 2-4 16,0 4-1-16,-3 0-1 0,1 1-2 15,-2 0 3 1,4 0-4-16,-1-3-3 0,-1 0-2 16,1-1-3-16,-3-2-20 15,1-3-3-15,-1-3-18 16,-1-1-71-16,1-2-32 16,0-1 4-16,-3-6-178 15</inkml:trace>
  <inkml:trace contextRef="#ctx0" brushRef="#br1" timeOffset="-42662.23">21252 9489 308 0,'-1'-14'325'16,"-2"1"-237"-16,0-1 23 15,1 1-29-15,2 0-23 16,0 2-17-16,4 0-25 15,0 1 2-15,-1 2-4 16,4-1 6-16,1 1-9 16,-1 1 2-16,7 2-2 15,-2-1-6-15,5 2-1 16,0 2 4-16,1 2-6 16,2 3-1-16,-3 2-2 15,-1 2 1-15,-4 1 2 16,-2 3-3-16,-5 0 1 15,-3 3-2-15,-9 0 4 16,-6 3-2-16,-6 0-1 16,-5 0-10-16,-5 2-22 0,-2 0-23 15,1-2-68-15,1-2-119 16,5 0-138-16</inkml:trace>
  <inkml:trace contextRef="#ctx0" brushRef="#br1" timeOffset="-35385.1">22320 9411 464 0,'0'-3'54'16,"2"0"-7"-16,-1 0-2 16,2 0-14-16,0 1-6 15,2-1 38-15,-2-2-3 16,4 2 1-16,-3-1-1 15,0 0-9-15,-1-1 8 16,-2 2-34-16,1 0 7 16,-2 0-6-16,0 2-5 15,-2-2-9-15,1 1-4 16,-1-3 2-16,-3 3-7 16,-6-2 2-16,0 3-4 0,-8-1-1 15,-5 5 1-15,-5 0 1 16,0 3-1-16,-1 1 0 15,2-2 0-15,7 2 0 16,1-1-1-16,8-2 0 16,5-1 0-16,2-1 0 15,4 2-4-15,1-4 4 16,1 5 1-16,-1 1 0 16,3 3 4-16,2 2-3 15,-1 2 1-15,1 1 3 16,2 1-2-16,1 0 0 0,-1 4 0 15,-2-2 2 1,1 4-3-16,-2-1 2 0,-1 2 0 16,0-1 1-1,-2 1-1-15,-1 2-1 0,-1-4 0 16,-3 1 0-16,-1-3 1 16,1-2-2-16,-1-3-1 15,2-3-2-15,2-3 0 16,1 0 0-16,0-5 0 15,0-2-1-15,3 1 1 16,1-1 4-16,4 0 1 16,7 0-4-16,2-1-1 15,8-4-1-15,0 1-18 16,2 0-12-16,-3 0-19 16,0-1-36-16,-1 3-110 0,0-1-91 15</inkml:trace>
  <inkml:trace contextRef="#ctx0" brushRef="#br1" timeOffset="-34423.25">22668 9457 739 0,'0'-15'67'0,"-3"-2"2"0,0 3 31 16,0-3-39-16,-3 8-43 16,1 1 9-16,0 1-17 15,-1 5-2-15,-5 2 0 16,-2 2-1-16,-2 5 1 16,-3 4 0-16,-3 3 6 15,3 3-7-15,3 2-2 16,-1 0-2-16,5-1-2 15,3-1-1-15,5-1 0 16,-1-2 0-16,4-4-2 16,0-2-1-16,4-1 3 15,-1-3 0-15,0-2 2 16,5-2-2-16,-2-3 2 0,4-3 1 16,1-3 0-1,6-1-2-15,-4-1 1 0,0-2-1 16,2 1-2-16,-6 2 0 15,0 3 1-15,-3 0 2 16,0 3-1-16,-2 3-2 16,-2-1-4-16,-1 2 5 15,1 3 2-15,1 0 1 16,-1 2-3-16,2 5 1 16,-1 2 2-16,0 3-3 15,0 1-2-15,0 2 2 16,-2 3 2-16,-1-1-2 0,-1 0-1 15,-2 0-1 1,0-4-2-16,3-2-11 0,-1-2 3 16,1-4-9-16,-2-3-5 15,4-2 24-15,-2-2 2 16,3-4-3-16,1-3 7 16,3-2-5-16,2-4 1 15,2-2 0-15,2 1 1 16,-1-1 12-16,-2 4-4 15,-2 0 8-15,-2 5-6 16,-3 1-2-16,-1 4 1 16,-1-3-2-16,-2 3-3 15,1 3 0-15,1-1-4 16,2 0 10-16,3 3-3 16,0 3 0-16,1 1-7 0,-1 1 3 15,2 0-3-15,-1 0 0 16,-1 2 1-16,0-2-1 15,-1-1 0-15,1-3 0 16,1 0 0-16,-4-1-1 16,3-5 2-16,-1 0 3 15,1 0-1-15,0-3-1 16,4-5-3-16,-3 2 2 16,2-6-2-16,0 0 0 15,-4 0-4-15,-3-2 1 16,2 0 0-16,-6 3-6 15,0 1-4-15,-2 1-10 0,-4 6-9 16,-3 3-16-16,-3 5 4 16,-3 2-96-16,-3 3-35 15,1 4-30-15</inkml:trace>
  <inkml:trace contextRef="#ctx0" brushRef="#br1" timeOffset="-33984.06">22985 9659 118 0,'-1'1'114'0,"-1"0"-76"15,1 3 18-15,-3-1 16 16,4-3 34-16,-2 0-39 16,1 0-11-16,1 0 6 15,0-3 23-15,-2 1-4 16,2-1-9-16,-2-1 5 0,2-1-38 15,-1 2 2 1,0-1-1-16,-1 0-9 0,2 3-7 16,0-1-17-16,0 2-5 15,2 0-2-15,-2 4 0 16,0 3 0-16,-2 2 2 16,-1 7-2-16,-1 2-1 15,-2 5-24-15,-3 3-60 16,1-1-111-16,-2-1-187 15</inkml:trace>
  <inkml:trace contextRef="#ctx0" brushRef="#br1" timeOffset="-33165.42">23329 9377 678 0,'-2'-12'87'16,"-1"-2"-27"-16,-1 2 31 16,-1-1-6-16,-2 1-46 15,0 3-20-15,3 0-6 16,-2 3 9-16,-2 1-5 16,-4 2-10-16,2 2 0 15,-6 2 8-15,0 2-6 16,-4 2-1-16,1 2-4 15,0 3-2-15,2 2-1 16,1 5 0-16,2 0-1 16,4-1 0-16,5 1-1 15,4-3-4-15,2-3-3 16,5 0 1-16,2-5-4 16,5-3 5-16,1-3 4 15,5-5-1-15,-1-2-7 0,3-3 9 16,0 0 1-16,-3-4 0 15,-4 1 0-15,-1 1 2 16,-4 1 1-16,-1 3 0 16,-3 3 0-16,-4 2-3 15,1 3-2-15,-1 1 2 16,0 1 0-16,1 6 2 16,0 1 3-16,1 3-3 15,0 4 0-15,-3 0 1 16,5 1 1-16,-1 0-3 0,-2 0 1 15,2 2-1 1,-3 0 2-16,2-2-2 0,-2-2 0 16,1 0 1-1,0-4-2-15,-1-2 0 0,-1-3 0 16,0-4 2-16,0 1 0 16,2-3 4-16,-2 0 1 15,1-3 0-15,1-5-7 16,3-1 0-16,3-4-3 15,-1-4-9-15,3-5-4 16,3 2-6-16,-1-4-20 16,1 2-6-16,0 2-53 15,2 3-60-15,-4 5-37 16,-2 4-235-16</inkml:trace>
  <inkml:trace contextRef="#ctx0" brushRef="#br1" timeOffset="-32851.94">23517 9464 697 0,'-5'-4'117'15,"1"0"-65"-15,1 0 49 16,0-1-43-16,3 3-39 15,0 2-13-15,0 2 2 0,3-2 14 16,-3 0-9-16,1 1-1 16,-1-1-9-16,0 4 2 15,2 0 5-15,-1 4-4 16,2 4-4-16,-1 4-1 16,1 1-1-16,-2 2-24 15,1-3-19-15,-2 1-34 16,0 0-80-16,-2-5-44 15,1 0-91-15</inkml:trace>
  <inkml:trace contextRef="#ctx0" brushRef="#br1" timeOffset="-32184.5">23602 9221 791 0,'-5'-14'106'16,"0"3"-11"-16,2 0-26 16,-2 2-29-16,3 5-13 15,1 3-14-15,1-1-3 16,1 2 0-16,-1 0-4 0,2 0 2 15,-1 2-3-15,2-2-3 16,-3 0 0-16,5 1 10 16,8-1-3-16,4-1-1 15,7-2-7-15,7-1-1 16,1-3 1-16,0 2 1 16,-5-2-4-16,-3 0 2 15,-4 1 0-15,-4 2 0 16,-6 2 1-16,-4 0-1 15,-2 1-2-15,-2 2-1 16,-2 1 2-16,1 0 0 16,0 2-2-16,1 4 3 15,0 3 0-15,-1 4 1 16,3 5 0-16,-4 1 2 16,2 4-2-16,-2 1 0 0,0 1 2 15,0-2-1 1,0-1-2-16,-2 2 3 0,2-1-2 15,0 1 7-15,2-1-7 16,-2 0 3-16,6 0-1 16,0-3-3-16,-1-2 2 15,-1-1-4-15,1-2 3 16,-3-5-1-16,0-3 1 16,-2-4 0-16,0 2 0 15,-4-3 5-15,-4 0 1 16,-6 1-7-16,-8 2 0 15,-6 0-8-15,-8 0-18 0,2-1-8 16,-2 0-32-16,2-1-58 16,5-2-138-16,1 0-122 15</inkml:trace>
  <inkml:trace contextRef="#ctx0" brushRef="#br1" timeOffset="-28150.04">20337 10236 655 0,'-5'-9'70'0,"2"1"-1"0,0 1-12 16,2 1-9 0,-1 3-26-16,1 1-10 0,1 0 14 15,0 2 1-15,-2-1-7 16,1 1-8-16,-1-2 2 15,-5 1-2-15,1-1 1 16,-3-1 11-16,-2 1-7 16,-4 0-9-16,2 1 2 15,-4-1-5-15,1 4 1 16,-2-1-2-16,2 3-3 16,-2-1 0-16,2 3-1 15,2 0 2-15,2-1-3 16,0 3 1-16,3-2 0 15,0 3 4-15,1 1-4 0,1 0 0 16,1 2 7 0,2-2-5-16,-1 6 1 0,5 0-1 15,-1 1 3-15,2-1-2 16,1 2 4-16,2 0-3 16,0 0 2-16,3 1-1 15,-1-2 2-15,1 0-1 16,1 0 1-16,-2 0-1 15,0 0-2-15,0 2 3 16,-2-2-6-16,1 2 1 16,-4 0-1-16,1-1 0 15,-4 1 3-15,1-2-4 16,-1 0 0-16,-1 0 1 16,3-3 1-16,0-3-2 15,0-3 0-15,0-2 0 0,5-2 0 16,-2 0 0-1,4-3 3-15,8-1 0 0,1-2 3 16,8-3-6-16,5-2-4 16,-1-1-9-16,-1-1-18 15,-3 1-17-15,-2 1-46 16,-1 2-97-16,-6 0-31 16,0 1-86-16</inkml:trace>
  <inkml:trace contextRef="#ctx0" brushRef="#br1" timeOffset="-27211.05">20565 10386 677 0,'-2'-17'114'16,"-1"-4"-16"-16,-1 3 1 15,-3 2-49-15,0 4-21 16,3 4-13-16,-3 1-4 16,2 5-7-16,-5 2 5 15,-2 3 0-15,-3 6 2 16,-2 2-1-16,-5 6-1 16,3 2-3-16,1 1-2 0,-2 2-2 15,5 0-2-15,2 0 1 16,4-5 0-16,3 0-2 15,4-5-3-15,2 2 2 16,2-6-1-16,2-1 2 16,2-2 4-16,3-4-2 15,5-4 1-15,1-2 0 16,3-5-2-16,1-2 0 16,-4-2-1-16,3 0 2 15,-6 1-1-15,-3 1 2 16,1 1-2-16,-4 2-1 15,-3 4-1-15,-1 2 0 16,-2 0 0-16,0 4-2 0,0 1 0 16,4 1 6-16,-1 7-2 15,3-1-1-15,-2 2 0 16,-1 5 1-16,-2-1-1 16,1 2 1-16,-2 2-2 15,-2 0 1-15,1-2 0 16,-2 0-1-16,2 0-3 15,-2-5 2-15,0 0-7 16,2-5 2-16,1-1 2 16,0-3 5-16,4-3 0 15,0-4 0-15,2-2 1 16,3-2-1-16,3-2 0 0,-1-2 0 16,-2 4 1-1,-3-1 4-15,2 4-2 0,-3-1 6 16,-2 3-1-16,-1 3-2 15,-4-3-2-15,2 3-2 16,0 3 0-16,0-3-1 16,0 3 4-16,0 4 6 15,2 2-2-15,-2 1-3 16,0 4-4-16,1 0 1 16,1-1 0-16,2 1-1 15,1-3-2-15,0 0 3 16,3-4-1-16,-2-2 0 0,1-2 3 15,4-3-1 1,-1-3 0-16,2-3-4 0,0-6 2 16,3-3-1-16,-2-2-2 15,-4-3 0-15,-1-2-6 16,-4 2-3-16,-3-1 4 16,-2 2-6-16,-2 7-12 15,-1 3-11-15,-5 8 6 16,-6 7-22-16,-3 7-29 15,0 4-81-15,0 3-29 16,2 0-104-16</inkml:trace>
  <inkml:trace contextRef="#ctx0" brushRef="#br1" timeOffset="-26911.21">20850 10635 743 0,'-2'-7'148'0,"2"3"-30"16,2-1-59-16,-2 3-14 16,0-4-19-16,1 2-15 15,-1 1-8-15,0 3 2 16,0 0-5-16,0 0-2 15,0 3 2-15,-1 2 3 0,-2 7-3 16,-2 2 0-16,-1 8-17 16,-3 0-26-16,-3 4-18 15,2 1-116-15,-2-1-43 16,0-2-184-16</inkml:trace>
  <inkml:trace contextRef="#ctx0" brushRef="#br1" timeOffset="-26176">21043 10364 792 0,'3'-18'136'0,"-4"0"-51"16,-1 4-43-16,-1 4-14 16,-1 5-11-16,0 0-11 15,1 5-2-15,-4 0-3 16,-3 3 5-16,-3 1 4 16,-2 6-5-16,-3 4 0 15,0 1-2-15,2 2-1 16,2 3 3-16,1 0-5 0,5-3 0 15,2-1 0-15,5 1-5 16,2-3-3-16,4-3-2 16,1-5-3-16,3-1 3 15,6-5-2-15,-2-7 4 16,3 0-1-16,3-5 8 16,-3-1 0-16,-4-3 1 15,4-1 0-15,-7-1 2 16,0 1 1-16,0 4 5 15,-3 3 3-15,-2 4-4 16,-2 3-6-16,0 2-1 16,-2 1-1-16,0 3 1 15,3 4 5-15,-3 3 2 16,4 4-2-16,-1 3-1 16,-2 2 0-16,1 0 0 0,-2 1-2 15,1 1 1-15,1-1-2 16,-1 1 3-16,1-1-3 15,-1-1 1-15,1 1-1 16,-1-3 4-16,0 0-4 16,3 0 1-16,-3-3 0 15,1-3 0-15,-2-3-1 16,1-5 1-16,-1-3 2 16,1 0 7-16,1-3 3 15,1-2-11-15,6-4-3 16,-2-6 0-16,4-3 0 15,2-2-6-15,1-5-9 0,2 2-9 16,0 0-7 0,1 4-21-16,-5 5-77 0,-2 4-80 15,-2 8 33-15</inkml:trace>
  <inkml:trace contextRef="#ctx0" brushRef="#br1" timeOffset="-25900.38">21260 10546 676 0,'1'-4'151'16,"1"-4"-22"-16,2-1-50 0,-1 1-25 16,0 2-19-16,0 2-14 15,-1 1-12-15,-1 2-1 16,-1 1-7-16,0 1-1 15,3 2 5-15,-3 1 1 16,1 4-6-16,0 2 4 16,-1 3-4-16,-1 3-6 15,-3 2-12-15,0 2-30 16,-2 1-31-16,0-1-121 16,-3 0-84-16</inkml:trace>
  <inkml:trace contextRef="#ctx0" brushRef="#br1" timeOffset="-25254.21">21176 10154 753 0,'-4'-7'130'0,"-1"2"-28"16,1-2-33-16,4 4-29 0,0 3-28 15,0 0-6-15,0 0-6 16,3 0 7-16,1 3 11 15,4-1-4-15,2 0-1 16,7-1-3-16,2-2-4 16,2-3-5-16,1-1 1 15,-1-2-2-15,-3 2 6 16,-3 0-6-16,-6 2-5 16,-3 2 4-16,0 1-1 15,-4 1 2-15,0 4-1 16,1 3 1-16,0 1-1 15,-1 8 2-15,1-1-1 0,0 5 1 16,-2 3-1 0,2-1 0-16,0 4 0 0,0 0 1 15,3 0 5-15,0 2-5 16,0-3-1-16,-1 1 5 16,1-4-5-16,-1 0 4 15,0-1 2-15,-2 1-1 16,-1 0-2-16,0-1-2 15,0-3 3-15,-2 2-3 16,-2-3 0-16,-1-1 0 16,0-3 0-16,-3-1-1 15,-4-2 0-15,0 1-1 16,-4-2-11-16,-2-3-10 0,0 3-12 16,-1-4-36-1,1 0-65-15,2-1-141 0</inkml:trace>
  <inkml:trace contextRef="#ctx0" brushRef="#br1" timeOffset="-24594.14">21594 10224 517 0,'0'-5'68'0,"-2"-2"0"16,1 1 27-16,1 2-15 16,0 1-41-16,0 0-5 0,1 3-2 15,-1-1 0-15,0 2-11 16,0-1-11-16,0 0-2 15,-1 2-3-15,1 1 9 16,0 2 11-16,-2 5-4 16,-2 3-8-16,1 6 3 15,0 3-1-15,0 5-3 16,0 2-3-16,3 3 5 16,-1 1-4-16,1-1-2 15,1 1 1-15,0-2-1 16,1 1-5-16,0-5 4 15,-1 5-6-15,-1-3 5 0,0 1-6 16,0-2 2-16,0-1 1 16,2-4-1-16,-1-1-2 15,2-3 0 1,-3-4 0-16,0-3 1 0,3-2 0 16,-6-6 0-16,6-1-1 15,-3-1-3-15,0-1-11 16,0-1-17-16,0 0-28 15,-3 0-48-15,3-1-229 16</inkml:trace>
  <inkml:trace contextRef="#ctx0" brushRef="#br1" timeOffset="-23741.19">22420 10123 670 0,'0'-5'102'0,"-2"-1"-13"16,1 0 3-16,-2-1-36 16,0 4-42-16,0 0-12 0,-2 3-1 15,-5 0 4-15,-3 2-4 16,-6 2 0-16,-5 3 0 15,-3-3 3-15,-3 1-2 16,0 3-1-16,3-2 0 16,3 0-1-16,4-2 1 15,4 0 1-15,3-1-1 16,6-2-2-16,1 1 4 16,4-2-2-16,1 3 3 15,-1 4 0-15,1-1 0 16,1 5 3-16,-3 3 4 15,6 2-2-15,-3 4-1 0,0 2-2 16,1 1 4-16,-1 3 2 16,2 3 0-16,-1 0-2 15,-1 2-3-15,0-2 1 16,0-2 1-16,-1 0-4 16,1-3 3-16,0 2-3 15,-2-3 0-15,1-3-3 16,-2-2 0-16,0-4-1 15,2-1-1-15,1-6 0 16,0-2 0-16,0-1 1 16,1-4 0-16,0 0 1 15,5-2 1-15,2-2 2 16,5-2-5-16,7-3-9 16,3 0-9-16,4-2-13 15,-1-3-22-15,-2 4-23 0,-1-2-117 16,-2 2-73-16</inkml:trace>
  <inkml:trace contextRef="#ctx0" brushRef="#br1" timeOffset="-22756.15">22611 10369 550 0,'3'-17'127'16,"0"0"-10"-16,-2 0-52 15,0 1 13-15,1 2-23 16,-2 3-33-16,0-1-9 16,-2 4 1-16,-4 0-6 15,1-1 8-15,-2 2-6 16,-2 3-4-16,-3-1 4 15,1 3-4-15,-1 1 2 16,1 2 1-16,-2 1-3 16,0 5-1-16,3-1-1 15,-1 6-2-15,0 2-2 16,3 1 1-16,0 6-1 16,5-1 0-16,0 0 0 15,3-1 0-15,0-1 0 0,3-3 0 16,-1-3 0-16,1 0-1 15,0-4 0-15,0-1 1 16,0-5 0-16,0-2 3 16,3-2 1-16,3-5-3 15,1-1-1-15,1-4 4 16,4-5-2-16,-2 0-2 16,2 0 0-16,-3-2 0 15,0 5 4-15,-6 6-3 16,0 1-1-16,-3 4-3 15,1 4 3-15,1 4 1 0,1 2-1 16,1 7 2-16,1 4-1 16,-1 2-1-16,1 0 2 15,-3 4-1-15,0-4 4 16,-1 3-4-16,-2-3-1 16,-1 0 0-16,-1-2 1 15,-1-3 0-15,-1-2-1 16,1-3 0-16,-2-3 0 15,1-2-1-15,2-3-6 16,0 0 3-16,0-2 4 16,2-3-1-16,-2-1-1 15,4-3 0-15,1-1 2 16,3-1-1-16,0 0 1 0,0 3 6 16,-2 2-4-16,0 1 0 15,-5 2-2-15,3 1 1 16,-1 1 2-16,-1 4-2 15,3 0 0-15,2 5 2 16,1 1-1-16,-1 2 0 16,0-1 0-16,-2 2-2 15,1-2 4-15,-2-2-4 16,3-2 5-16,-2-1 0 16,3-2 5-16,-2-3 5 15,1-2-4-15,3-5-10 16,1-2 6-16,-2-3-7 0,3-1 1 15,-3-3 0 1,-3-2-1-16,-1-2-1 0,0-3-6 16,-5 1-1-16,2 2 1 15,-5 2-12-15,-1 5-7 16,-1 5-5-16,-6 8-27 16,-5 0-34-16,-1 8-84 15,-3-1-59-15</inkml:trace>
  <inkml:trace contextRef="#ctx0" brushRef="#br1" timeOffset="-22096.31">22917 10525 440 0,'-3'0'101'0,"-1"-1"-49"15,4-1 31-15,-2-1-16 0,1 1 2 16,1-1-20 0,-2 1 16-16,2 0-22 0,0 2-7 15,0 0-15-15,0-2-6 16,0 2-5-16,0 2-1 16,0-4-2-16,2 2 3 15,-2 2-5-15,0-2 4 16,1 0 5-16,-1 0-3 15,0 0-1-15,2-2 0 16,-2 1-9-16,0-1 1 16,0 1-2-16,0 0 1 15,3 0-1-15,-3 2 0 16,0-1-3-16,0 0 0 0,1 0-2 16,-2 0 1-1,2 0 4-15,1 0 2 0,1 0-1 16,-3 0 1-16,5-1 1 15,-2 1 7-15,-1-2-2 16,-1 2 4-16,-1 0-2 16,2 0 0-16,-2 2-3 15,0-1-4-15,0 1 0 16,1 4 3-16,-1 2-2 16,0 2-4-16,-1 4 1 15,-5 4-1-15,-4 1-25 16,-2 3-22-16,-5 2-44 15,2 2-146-15,-1-1-136 16</inkml:trace>
  <inkml:trace contextRef="#ctx0" brushRef="#br1" timeOffset="-21166.11">23283 10129 625 0,'-2'-11'63'16,"-2"-1"35"-16,-2 2-4 15,2 0-8-15,-2 3-51 16,0 0-18-16,-2 3-2 15,-1 0 3-15,-4 0-9 0,-1 4 4 16,-3 2-1-16,-2 3 1 16,-3 2-1-16,-4 5-1 15,2 3-2-15,-3 4-3 16,1 4-3-16,3-1-1 16,4 3-1-16,7-3-1 15,6-1 0-15,4-3-2 16,2-4 0-16,2-1-5 15,6-6 2-15,-1-4 1 16,5-3-3-16,1-3 1 16,5-4-7-16,0-3 11 15,3-2 0-15,-2-4 1 16,-2-2 1-16,1 1 1 0,-5-3 0 16,0 0 0-16,-2 4 6 15,-2-1 1-15,-2 7 2 16,-4 3 0-16,0 2-3 15,-2 4-5-15,1-1-2 16,-2 2-5-16,2 2 5 16,-2 2 1-16,3 3 4 15,-2 5-1-15,1 3-2 16,2 2 4-16,-1 4 2 16,-1 4-5-16,2 0 3 15,-1 5 0-15,-1-1-3 16,0 2 2-16,0-1 0 15,1-2 0-15,0-1-1 16,-1-5-1-16,2-4 0 0,-2-4-2 16,1-2 2-16,-2-7-2 15,-1-2 1-15,2-1 6 16,-2-4 9-16,0 1 3 16,2-2 1-16,1-4-21 15,3-5 2-15,1-2-2 16,3-8-1-16,5-3-4 15,-3-3-4-15,6-8-10 16,-3-1-6-16,7 3-2 16,-4 1-6-16,-3 7-25 15,-2 10-48-15,-7 8-224 0,-4 7-15 16</inkml:trace>
  <inkml:trace contextRef="#ctx0" brushRef="#br1" timeOffset="-20699.91">23452 10394 751 0,'5'-10'148'0,"0"-2"-31"16,-2 1-59-16,-1 2 5 16,0 4-32-16,-1 1-19 15,-1 1-5-15,0 3-4 16,0 2-3-16,0-1-1 0,-1 6 1 16,-1 3 4-16,-2 2-4 15,0 2 0-15,-3 5-1 16,1 1-4-16,0-1-28 15,-2 1-38-15,-2 2-31 16,-2 0-129-16,-4-1-147 16</inkml:trace>
  <inkml:trace contextRef="#ctx0" brushRef="#br1" timeOffset="-20099.72">23045 10522 531 0,'-1'0'122'0,"-3"-3"-18"0,3-1 9 16,2 3-34-1,-1-1-23-15,4 2-21 0,-4-1-9 16,0 2 3-16,0-1-8 16,0 0-15-16,-4 3 3 15,3 1 11-15,1 3-4 16,-3 2-7-16,2 2-6 16,-1 1-1-16,1 0-2 15,1 3-6-15,0-1-29 16,-2 1-38-16,1 3-75 15,-2-1-138-15</inkml:trace>
  <inkml:trace contextRef="#ctx0" brushRef="#br1" timeOffset="-19044.89">23478 9973 594 0,'-3'-4'110'16,"0"-1"10"-16,1 1-5 16,1 0-41-16,-1-1-36 15,2 5-19-15,2 0 0 16,-2 0-9-16,1 0 0 16,-1 0-3-16,0 0 1 15,2 0 0-15,-2 0 1 16,6 0 7-16,3 0 0 15,5 2-11-15,5-2-4 0,3-2 5 16,3 2-4-16,4-3 0 16,-2 0-1-16,-1 0-1 15,-5 0 1-15,-6 0-1 16,-7 1 0-16,-1 2 0 16,-5-2 0-16,-2 2 0 15,1 2-3-15,-1 0 2 16,2 3-2-16,1 4 1 15,2 3 4-15,0 4-4 16,-1 3 5-16,-3 5-4 16,1 3 4-16,0 2-2 15,-1 3 2-15,-1-1-3 16,2 2 1-16,-4-1-1 0,2 0 5 16,-1 1-5-16,1-2 1 15,-2 1-1-15,2-1 5 16,0-1 1-16,-2-4-5 15,1 1 0-15,0-5 1 16,-1-2-1-16,2-1-1 16,-1-1-1-16,1-1 1 15,0-1 0-15,0-3 2 16,-2-3 4-16,1 0-6 16,1-2 1-16,-2-2 7 15,1-2-5-15,-1-2 0 16,0 1-2-16,-1 0 5 15,-3 0-1-15,-3 0-2 16,-8 1-3-16,-3-1 0 0,-6 1-20 16,-2 0-15-16,-1 0-40 15,1 0-106-15,1-2-231 16</inkml:trace>
  <inkml:trace contextRef="#ctx0" brushRef="#br1" timeOffset="-17138.54">21734 10294 602 0,'1'-3'80'0,"-1"-1"16"16,0 2-27-16,0-2-25 16,0 3-35-16,3-1-5 0,-3 2 0 15,0 0 5-15,0 0 2 16,0 2 4-16,0-2 9 15,0 0-3-15,0 1-6 16,-3-1 0-16,3 0 3 16,0 1-11-16,0-1-4 15,0 0 3-15,-1 0-4 16,1 3 1-16,0-3-1 16,0 2 1-16,0-1-2 15,0 1-1-15,-1-2 1 0,2 0 0 16,-1-2-1-1,0 2-7-15,-1-1-1 0,1 1-3 16,-2-2 0-16,-1 2 4 16,-1-4-6-16,1-2-5 15,0 1 4-15,-2-4-9 16,2 1 17-16,-1-2-17 16,-1 2 12-16,1 0 9 15,1 0 2-15,1 2 1 16,1 3 4-16,1-1 4 15,0 3 12-15,0-1 9 16,0 2-9-16,0 0-4 16,0 0-2-16,0 0-1 15,0 0-7-15,0 0 0 16,0 0 0-16,0 0-3 16,-2 0-2-16,2 2-1 0,0-2 0 15,0 0 0-15,-1 0-1 16,1 1 0-16,0 0 1 15,-3 2-1-15,1 2 0 16,-1 2 0-16,-1 3 1 16,0 1 3-16,-1 3 0 15,2 3 8-15,-1 0 3 16,1 2-8-16,-1-1 1 16,1 2 4-16,2-1-4 15,-4-2-1-15,4 2-1 16,0-2 5-16,1 3-3 0,-2-1-4 15,1-2 5-15,1 4-3 16,-2-1-1-16,0-2 0 16,1-2 1-1,0 3-2-15,-1-2 1 0,2-2-2 16,-1 0 0-16,-1-1-1 16,1 0 5-16,-1-2-7 15,1 2 6-15,-1-1-3 16,1-3-2-16,-1 2-1 15,1 0 3-15,-2 0-2 16,3 1-1-16,-3 0 4 16,3-1-2-16,-1-1-1 15,-1 0 0-15,0-1-1 0,2 0 0 16,-1-1 4 0,1 1-4-16,0 0 2 0,0 0 2 15,-2 1-4-15,2-2 3 16,0 2 0-16,-1-2-1 15,1-1-2-15,0 0 0 16,0-3 0-16,-2 2 0 16,2-4 0-16,0 3 0 15,0-2 1-15,0 1-1 16,0-1 1-16,0 3-1 16,0-1 0-16,-1 0 0 15,1 0 1-15,-2 2-1 16,1-3 1-16,1-1 0 15,0-1 0-15,-3-1-1 0,3 1 0 16,0-3 0-16,0 0 1 16,0 0-1-16,1-3 0 15,-1 3-8-15,0 0-12 16,0 0-19-16,0-1-16 16,0 1-39-16,-1-3-171 15</inkml:trace>
  <inkml:trace contextRef="#ctx0" brushRef="#br1" timeOffset="-14552.61">17628 11428 611 0,'0'0'52'0,"1"-3"-15"16,1 3 30-16,-2-3-33 15,4 0-22-15,7 2 3 16,1-2-3-16,5 1 11 15,3-1 13-15,2-2-1 16,1 0-6-16,-1-2 10 16,1 0-19-16,2-1-1 15,0 1-11-15,3-3-4 16,2 3 2-16,3-3-4 16,1 3-1-16,5 0 0 15,3-1 3-15,4 0 3 16,5 2 0-16,2-1-2 0,3 2-4 15,-4 1 1 1,1 1-2-16,-2 0 1 0,-3 0 0 16,-2-1 1-16,-1-3 1 15,0 1 1-15,-2-5 0 16,1 2 0-16,0-4-2 16,1 1 0-16,0 1 0 15,4-1-2-15,-2 4 0 16,3 0 1-16,-4 2-1 15,-1 2 1-15,0 0 2 16,-1 0-3-16,0 0 4 16,2 0-4-16,2-1 0 15,2 0 0-15,2 1 1 0,-4-1 1 16,1 2-4 0,-5 0 2-16,0-1 0 0,-3 3 0 15,3 0 3-15,-1-2-2 16,4 2 0-16,-2-2-1 15,4-1 1-15,0 0 0 16,0-2-1-16,-1 0 0 16,-2 1 1-16,-2 0-1 15,-3 1 0-15,-2 0 0 16,-1 0-1-16,0-1 0 16,-2 2 1-16,-2 0 0 15,2-1 0-15,-3 2-1 16,1-1 1-16,2 0 0 15,1 1 0-15,1-1-1 0,2 2-1 16,4-4 4-16,1 2-3 16,1-1 3-16,-1-1-4 15,0 3 4-15,-3 1-4 16,0-1 3-16,-3 2-2 16,1 0 0-16,-3 0-2 15,-1-2 3-15,2 1 0 16,0 0 0-16,1-3 0 15,-2-1 0-15,2 1 0 16,-4-3 0-16,0 4 0 16,-2-3 0-16,-4 3 0 15,1-1-1-15,0 3 1 16,0-2-4-16,1 3 3 16,2 0-2-16,-1-2 1 15,3 2 0-15,1-1 1 0,0 0 1 16,0-1 0-16,-1-1 2 15,3 3-5-15,0-4 3 16,0 1 0-16,4 0 0 16,-5 1 0-16,3 0 0 15,-6 2 0-15,-2 0 0 16,-3 0 2-16,0 0-2 16,-1 2 0-16,0-2 0 15,4 0 0-15,-2 0 0 16,5 0 0-16,0 0 0 0,4 0 0 15,-5 0 0-15,-3 0 1 16,-2 1-1-16,-6 0 0 16,-3-1 0-16,-2 0 0 15,1 0 0-15,2-2 0 16,-1 0 0-16,5-1 1 16,2 1-1-16,2-1 0 15,4-1 0-15,3 1-1 16,7-2 1-16,-2 0-1 15,1 0 0-15,-3 2 2 16,0-2-1-16,-6 2 1 16,-3 0 0-16,-3 0 2 15,-2 2 0-15,0 1-3 0,0 0 2 16,3-1 0 0,3 1-1-16,0 0-1 0,5 0 0 15,-3 1-1-15,-2 0 2 16,-1 2 0-1,-3 0 0-15,-6-1 0 0,1 1-1 16,0-2 0-16,-3 1 0 16,3-1 0-16,0-1 1 15,0 0-1-15,0 0 0 16,0 0 0-16,2 0 0 16,-1-1 1-16,0-1-1 15,-2 1 1-15,4-2-1 16,0 1 2-16,0-4-2 15,2 4 2-15,-2-2-2 0,2 0 0 16,-2 0 1-16,0-1-1 16,-4 2 0-16,2 0 2 15,-3 0-2-15,-3 2 0 16,1-1 1-16,-1 0-1 16,-3-1 0-16,2 0 0 15,-1 0 0-15,2 1 1 16,-2-2-1-16,0 2 0 15,1-3 0-15,2 2-4 16,-2 1 4-16,2 0 0 16,-3-1 1-16,0 0-1 15,-3-1 0-15,1 4 0 0,-2-3 0 16,1 0 0-16,3 0 0 16,-6 2 1-1,5-2-1-15,-1 1 1 0,-3 2 1 16,2-2 1-16,-2 2 1 15,-1 0-2-15,2 0 3 16,-2 0-2-16,-3-3 3 16,-2 6 1-16,-2-3 3 15,2 0 0-15,-3 2-2 16,-1 0-1-16,0-2 1 16,-1 0-1-16,1 0-1 15,0 0-3-15,-4 0 1 16,4 0-1-16,0 0-3 0,0 0 1 15,0 0-2 1,0-2-1-16,4 2-19 0,-4 0-21 16,-4-2-39-16,2 2-119 15,-2-3-130-15</inkml:trace>
  <inkml:trace contextRef="#ctx0" brushRef="#br1" timeOffset="-10668.82">17980 7882 546 0,'-5'-1'85'0,"0"-2"-41"0,2-1 21 16,0 0 28-16,1 1-39 16,0 3-31-16,2-2-18 15,0 2 1-15,2 0 2 16,0 2 7-16,-1-5 4 15,1 2 0-15,1-2 11 16,-3 0-14-16,5-1 0 16,0 1-9-16,-1 2-5 15,2-2 1-15,2-2-1 16,3 0-1-16,2 2 0 16,3-1-1-16,0-1 2 15,4 1-2-15,2 0 2 16,1-2-2-16,2 0 1 15,6-1 2-15,4 0-3 0,5-1 1 16,0 1 0-16,0 1 0 16,-1 1-1-16,-3 1 0 15,-2-1 3-15,-1 2-3 16,0-4 0-16,1 3 0 16,2 0 0-16,4-1 1 15,0-3-1-15,2 2 0 16,4-4 0-16,1 4 0 15,2-3 0-15,6 1 2 16,3 0-2-16,2-1-1 16,3-2 1-16,-3 0-1 15,2 1 1-15,-1-1 0 0,-4 1 0 16,-1-1 0 0,-5 2 1-16,-3 0 1 0,-8 0-4 15,-1 2 4-15,-2 2-2 16,-1-1 0-16,1 3 1 15,1-4-1-15,5 4 1 16,2-1-1-16,2 2 0 16,-2 2 0-16,1 0 0 15,-2 2 1-15,-3-1-1 16,0-1 0-16,-1 2 0 16,0-2 1-16,3 0-1 15,2-2 0-15,1 1-1 16,1-2 1-16,0 3 0 15,-2-6 1-15,0 2 1 0,-2 0-1 16,3-1-1-16,-2-1 2 16,3 0 0-16,-3 1-1 15,-1 2 1-15,-4 0-1 16,-3 1-1-16,-2 2 1 16,1 0 2-16,-2-3-3 15,5 3 1-15,1 0-1 16,3 3 1-16,3-3 0 15,5 0 1-15,-2 2-1 16,2 0-1-16,1-1 2 16,1 0-2-16,0 1 3 15,2-1 0-15,1-1 0 16,-1 0-1-16,-2 0 0 0,-1-3 1 16,-3 2 1-16,-1 1 1 15,2-1-5-15,-2 1 3 16,2 1-1-16,-1-1-2 15,-1-1 4-15,0 1-4 16,0-2 4-16,4 2-4 16,-2 0 1-16,5-2 0 15,-2 2-1-15,3 0 1 16,-5 0-1-16,-1 0 1 16,-7-3-1-16,-3 1 0 15,-4-2 2-15,-1-1-2 16,2-1 1-16,2 2-1 0,1-3 1 15,7 0-1-15,1 0-3 16,-2 2 3-16,-3-1 1 16,-2 2 1-16,-7 1 0 15,-3 2 0-15,-4 1 1 16,3 1 1-16,-4 0-3 16,6 1 5-16,7 0-6 15,-1 0 0-15,4 1 0 16,0 0 3-16,-1-1-3 15,-1 1 0-15,-4-1 1 16,2-1 4-16,-6 2-5 16,-1-3 1-16,0 1 1 15,-2 0-2-15,-1-1 1 16,1 0-1-16,2 0 0 0,0 0 2 16,2 0-1-16,-3 3-1 15,0-3 2-15,-4 0-2 16,-1 0 0-16,-6 3 1 15,1-3-1-15,0 2 1 16,1-1-1-16,-1 2 0 16,3 0 1-16,0-1-1 15,0 1 0-15,0 0 0 16,0 0 0-16,0 2 0 16,0-2-2-16,-1 0 1 15,-2 2 1-15,1-1 0 16,-3 0-1-16,-2 0 1 15,2 3 1-15,-4-2-1 0,0 0 0 16,-3 2-1 0,2-1 1-16,-2 1 0 0,-2 0 1 15,2 2-1-15,-1-1 0 16,21 18 0-16,-25-23 0 16,1 2 0-16,-1 1 0 15,0-3 0-15,4 9 0 16,1-2 0-16,-1 1 0 15,0 1 0-15,0-2 0 16,-2 2-2-16,2 3 1 16,-3-3 1-16,3 3 2 15,-2 2-2-15,1 2 0 0,0-1 0 16,2 2 1-16,-1 0-2 16,1 2 1-16,1 1 0 15,-2-1 0 1,0 3 1-16,-1-3-1 0,-3 1 0 15,4 2 0-15,-1 2 2 16,-3 2 0-16,0 2 2 16,-4 3-2-16,-1 0 1 15,-1 1 3-15,-1 0-3 16,-1-1-1-16,-1 0 4 16,1 0-3-16,0 3-1 15,1 1-1-15,1 1 2 16,-1-2-3-16,1 1 2 0,-1-2-1 15,1-1 2-15,-2-2-2 16,1-2 0-16,1 0 1 16,-2-1-1-16,-2-2 2 15,1 1-1-15,0-1-1 16,-4 3 1-16,-1 0-2 16,-1 1 0-16,-1-3 0 15,1 1 2-15,-2 0-2 16,1 2 1-16,0-3-1 15,0 2 0-15,4 1 1 16,-5-3-1-16,7 1 0 16,0 0 0-16,4-1 0 0,1 3 1 15,0-3 1 1,1 1 0-16,1 0-2 0,-2-1 0 16,2-2 1-16,-4 1-1 15,2-1 2-15,-2-1-2 16,1-1 0-16,0 3 0 15,-1-5 0-15,2 4 0 16,0-4 0-16,-1 0 0 16,1-1 1-16,0-1 2 15,-2 0-3-15,2-1-2 16,0 1 2-16,0-1 0 16,0 2 3-16,0-3-1 15,0 2-2-15,0-3 1 16,0 2-4-16,-1-1 3 15,-1-2 0-15,2 1 0 16,-1 0 1-16,-2 0 2 16,1-1-6-16,2 2 3 0,-1-2 0 15,1-1 0-15,1 1 1 16,1-2-1-16,-1 2 0 16,1-3 1-16,1 1-1 15,-2 0 0-15,-1-1 0 16,0 0 0-16,0-2 2 15,0 3-2-15,0-3-1 16,0 2 1-16,0 0 1 16,0-1-1-16,-1-1 1 15,-1 0-1-15,1 0 0 0,1 0 2 16,-2-1 2-16,2 3-4 16,-1-1 0-16,1 0 0 15,0 1 0-15,-2 2 2 16,2-2-1-16,0 3 11 15,0 4-11-15,0 0 4 16,2 2-1-16,-1 1 3 16,1 1 4-16,-1-2-5 15,-1-3-4-15,0 0 0 16,0-1 0-16,-1 0 1 16,-1-4 0-16,1 0-3 15,-2-3 0-15,-1 2 4 16,1 0-1-16,1 3-1 0,-2-2 0 15,1 2 0 1,-4 0-2-16,1 0 1 0,-2 0 4 16,0 0 6-16,0 0-6 15,3 2-2-15,-3-2 1 16,4 0-1-16,-1-2-1 16,2-4 0-16,0 0-1 15,1-4 0-15,-2-1-1 16,4-3 0-16,-1-1 2 15,-1-1-1-15,2-1 0 16,0 0 5-16,0 0-5 16,0-1-1-16,2-1-26 15,-1-5-37-15,-1-5-26 0,0-5-93 16</inkml:trace>
  <inkml:trace contextRef="#ctx0" brushRef="#br1" timeOffset="-7334.07">18295 7769 467 0,'-3'-1'64'16,"0"-2"-45"-16,-2-1 25 15,0 3-6-15,0-1-15 16,2 1-17-16,0-1 1 16,-2-1 6-16,-1 0 10 15,-1 3 12-15,-4-4-2 16,1 1-12-16,-2 2 0 16,-4 0-5-16,2 1 1 0,-4 0-6 15,-1 1 1 1,0 2-1-16,-1 2-2 0,-1-2-3 15,2 2 1 1,-1-1 0-16,2 1 1 16,-1 1 0-16,0 0-4 0,1-1 3 15,-5 0-5-15,-1-1-1 16,1 1 3-16,-4 0-4 16,0-3 2-16,-3 4-2 15,-1-3 3-15,-5 0-2 16,2 0 0-16,-4-1-1 15,3 1 0-15,-1 0-3 16,1-1 4-16,0 2-2 16,4-1 2-16,1 4-1 15,-2-3 0-15,3 2 0 16,-1-1-1-16,0 0 1 0,0-1 1 16,0 1-1-16,1 0 0 15,-1-1-1 1,2-2 2-16,2 2 1 0,0-2-2 15,3-1-1-15,0 1-1 16,4-2 1-16,-1 0 1 16,3 2 0-16,3-4 0 15,0 2 0-15,3 0 0 16,0 0 0-16,4 0 0 16,-2 0 0-16,1 0 2 15,4 0 0-15,1-2-2 0,1 2 0 16,1 0-3-16,-2 0 3 15,1 0 0-15,-3 2 0 16,0-2 2-16,1 2-1 16,-1-1-1-16,0 1 3 15,-1 3-1-15,1 0 5 16,-1 5 4-16,0 4 1 16,-1 2 8-16,3 4-10 15,1 5-1-15,-1 3 0 16,3 1-4-16,-1 3 1 15,-1-2 7-15,-2 0-7 16,2 2 3-16,-3 1-2 16,0-3 0-16,-1 1 9 15,0 2-8-15,1-1 1 16,-2 4 2-16,-1-1-1 0,2 1-4 16,-1 2 4-16,1-1-5 15,0 0-1-15,-1 0 3 16,0 1-5-16,1 0 0 15,-2 0 1-15,2 0 2 16,-2-1 3-16,2-3-8 16,0 2 5-16,4-2-2 15,-1 0 1-15,-1-2-1 16,1 2 3-16,-1-4-5 16,-2 2 2-16,3 3 0 15,-3 2 0-15,0 2 0 16,1 0-3-16,-1 0 3 0,-1-2-1 15,1-3 0-15,2-3-1 16,-3 0 3-16,1-2-2 16,3-3-1-16,-1 1 4 15,2 0-1-15,0-2-3 16,2 4-1-16,1 0 4 16,-2 4-1-16,1-1 1 15,1 5-1-15,-4 0-3 16,4 0 1-16,-2-1 2 15,1-1-3-15,-1-1 4 16,2-3-2-16,0-3-1 16,2-1 2-16,-1-1 1 15,1-3-3-15,-2 1-1 0,5-2 1 16,0-1 0-16,-1 3-1 16,2-2 3-16,0-1 0 15,-2 4-3-15,3 2 1 16,-4-1 1-16,1 1-1 15,-1 1 0-15,0 0-1 16,2-2 1-16,-2 1 3 16,2-2-2-16,0-2-1 15,1-1 1-15,0 0 0 16,-1-5 1-16,-1 2-2 16,2-1 0-16,-2-1 1 15,1 2 0-15,-1 0 1 0,1-2-1 16,-2 2-1-16,1 3 2 15,0 0 1-15,1 2-2 16,-3 4 2-16,1-5 0 16,1 3-1-16,-1-2-2 15,0-2 2-15,3 2 2 16,1-4-2-16,-3 1 1 16,3 1-1-16,-1-2 0 15,-1 2 1-15,0-3-3 16,0 1 1-16,-3-4 1 15,2-1 0-15,-1 1-1 16,0-2 0-16,-3 0 0 16,4-3 0-16,-1 3 1 15,0-1-1-15,1 0 0 16,-2 0-1-16,-1-1 1 0,1 0 0 16,1-2-2-16,-1-2 1 15,-1 1 0-15,1-4-1 16,-1 0 1-16,1-1-1 15,-2-2 3-15,3 1-3 16,-2 0-3-16,-1 0 3 16,2 0 0-16,-2-1 1 15,1 1-1-15,1 0 0 16,1-2 0-16,1 3 0 16,-1-1 1-16,1 0-1 0,2 0 0 15,1 2 1 1,3-4 2-16,0 1-2 0,4-2-1 15,5 0 0-15,0-1 0 16,1 1 1-16,2-1-1 16,-1 1 2-16,4-1-2 15,-2 1 0-15,-1 0 1 16,2 1-1-16,-2-1 0 16,-2 0 0-16,1 1 0 15,-1 0 1-15,-1 2-1 16,1 1 0-16,-1-2-1 15,0 3 1-15,0-2 0 16,-2 0 1-16,2 2-1 0,-3-2 1 16,4 0-1-1,-3-2 0-15,0 2 0 0,-2-3 1 16,-2 1-2-16,2 0 2 16,-3 1 0-16,0-2-1 15,1 0-1-15,-1 0 1 16,-1 2 0-16,2-1 0 15,-4-1 0-15,2 2 0 16,-4-2 0-16,1 1 0 16,-1-1 0-16,0 0 0 15,1 1 0-15,0 0 0 16,1 1 0-16,-1-2-1 16,-3 1 1-16,4 2 0 15,-3-2 0-15,0-1 0 0,0 3 0 16,-3 1 0-1,3-4 0-15,1 3 0 0,1-2 0 16,2 2 0-16,2-1 0 16,3 1 0-16,0-1 0 15,3 4-2-15,-2-3 1 16,3 0 0-16,1 0 1 16,-2 2-1-16,3-3 1 15,-1 1 0-15,2 1 0 16,0-1-1-16,2-3 0 15,-6 4 0-15,6-1-2 16,-5 0-5-16,-2 0 1 16,2-2-12-16,0 2-3 15,-3-3 0-15,1 0-3 0,-1 0-7 16,1 3-7-16,-7-3 3 16,0 0-17-16,-4-3-22 15,-3 6-24-15,-1-3-33 16,-1 0 1-16,-1 0 31 15,0 2 58-15,-1 0-68 16,-3 0-238-16</inkml:trace>
  <inkml:trace contextRef="#ctx0" brushRef="#br1" timeOffset="-7169.36">18163 11393 240 0,'3'-3'0'16</inkml:trace>
  <inkml:trace contextRef="#ctx0" brushRef="#br1" timeOffset="8404.56">17564 8620 585 0,'-2'6'52'0,"1"-3"6"15,1-3 7-15,-2 0 13 16,2 1-39-16,2-1-17 15,-2 2-10-15,0-2-1 16,1 0-1-16,-1 0 4 16,3 0 8-16,-1 0 0 15,2 3-11-15,-1-3 7 0,2 0-7 16,0 0-2-16,-2 0 2 16,2 1-2-16,0-1-3 15,-1 1 4-15,1 1 2 16,3-1-5-16,0 2 2 15,2-2-3-15,2 1 0 16,2 1-1-16,2-3-2 16,1 2 1-16,2 1-4 15,5-1 4-15,0 1-2 16,0-1 1-16,1 1 1 16,-2-2-2-16,1 0-2 15,-2-1-1-15,-2-1 1 0,1 1 1 16,-3-1 0-16,1 1 0 15,-3-1-1-15,3-1 0 16,-3 2 2-16,1 0-2 16,0 0 0-16,0 2-1 15,1-1 1-15,0 0 1 16,1 0-1-16,1 1 0 16,0-2 1-16,0 0 2 15,-3 0-3-15,0 0 0 16,-2 0 0-16,-6 0 0 15,0 0 0-15,0 1 1 16,-4 1-1-16,2-2 0 16,-1 3 0-16,0-1 0 15,4-2 0-15,-2 2 0 16,-1 1-1-16,1-1 2 0,2 0-1 16,0 1 1-16,1-1-1 15,1 1 0-15,1 0 0 16,-1-1 0-16,2-1 1 15,0-1-1-15,-2 2 0 16,0-4 0-16,2 2 1 16,-2 0-1-16,1-1 0 15,-2-1 1-15,-1 1-1 16,-1-1 0-16,0-1 1 16,-2 3-1-16,-1 0 0 15,2 0-1-15,-2 0 1 0,3 0 0 16,-2 0 1-16,3 0-1 15,0 0 0 1,21-4 0-16,-30 3 0 0,1-1 1 16,-1 2 0-16,1 0-1 15,-1 0 0-15,1 0 0 16,-1 0 1-16,-2 0 0 16,1 0-1-16,0 0 0 15,0 0-3-15,0 0-11 16,-2-1-17-16,1 1-56 15,-4-3-72-15,-4 2-99 16</inkml:trace>
  <inkml:trace contextRef="#ctx0" brushRef="#br1" timeOffset="9408.84">17929 8695 353 0,'-3'0'92'16,"2"0"-49"-16,-1 0 32 15,1 0-20-15,1 0-13 16,-2 0-6-16,2 0-6 15,0 0 3-15,0 0 1 16,2 0 2-16,-1 0-10 0,-1 0-3 16,0 0-2-1,2 0 1-15,-1-2-16 16,2 2 4-16,3-3-2 0,4 1-4 16,2-1 1-16,1 0 3 15,6-1-1-15,1 2 2 16,1 0-3-16,2-1 0 15,-1 0 2-15,3 1 3 16,1 1-5-16,-1 1 1 16,1-1-4-16,1 0-1 15,-1 1 1-15,1-2 1 16,0 1-3-16,1 0 2 16,1-1 0-16,0 1-1 0,0-1-1 15,1-1 0 1,-3 1 2-16,1 0-1 0,2-1 1 15,-2 1-1-15,1-1 0 16,-3 1 1-16,0 0-2 16,-3-1 0-16,-1 1 1 15,0-1-1-15,-1 2-1 16,1-2 0-16,-2 2 2 16,0-1-2-16,3 0 2 15,-2 2-2-15,-1 0 0 16,1 0 0-16,-3 0 0 15,-1 2 1-15,-2-2-1 16,-1 0 0-16,-2 0 0 16,-1 0 0-16,4 2 0 15,-1-2 0-15,2 0 0 0,-1 0 0 16,1 0 0 0,-2-2-1-16,-4 2 1 0,2 0 0 15,-1-2 0-15,-1-1-1 16,-1 3 1-16,1-2 0 15,-3 1 2-15,-1-1-2 16,2 2 0-16,-2-3 0 16,3 2 1-16,-3-2-1 15,0 1 0-15,1 0 0 16,2-1 1-16,-3 0-1 16,0 0 0-16,3 2-1 15,0-2 1-15,-3 2-1 16,0 0-26-16,-2-2-36 0,1 1-59 15,-2-2-66-15,3 1-93 16</inkml:trace>
  <inkml:trace contextRef="#ctx0" brushRef="#br1" timeOffset="10151.56">18532 8671 326 0,'0'0'77'0,"1"-2"2"15,1-1-45-15,1 2-14 16,3-3-11-16,2 2-3 16,5-3-3-16,3 0 6 15,3 2-1-15,4-1 3 16,0-2 0-16,3-1 3 16,-2 1-3-16,3 1 13 15,3-1 11-15,-1-2-19 16,3 2-2-16,-2 0-8 15,2-1 0-15,-2-1 3 16,3 2-2-16,2-3-5 16,0 3 2-16,-1-3-2 15,2 2-1-15,-3 0 0 0,0 2 1 16,-3-2 1-16,4 3-2 16,0 1 0-16,2-3 2 15,3 5-2-15,-1-2 4 16,2 2 0-16,1-1 4 15,-2 0-4-15,-2 0 4 16,2 0 0-16,-6-3-3 16,-2 4-2-16,-3-3 2 15,-5 1-1-15,-1 0-3 16,-3 1-1-16,-3-2 0 16,0 1-1-16,-4 3 0 15,1-3-1-15,-1 0-11 0,-3-2-26 16,1 3-57-1,-4-2 18-15,-1 2-85 0</inkml:trace>
  <inkml:trace contextRef="#ctx0" brushRef="#br1" timeOffset="10533.7">19203 8478 349 0,'0'1'82'0,"2"-2"-19"16,4 0-3-16,4-3-38 15,3 1 0-15,8 1-6 16,9-1-9-16,7-1 3 16,11 1 18-16,7 2 27 0,14-3-31 15,2 0-15 1,7 2-9-16,-2-4-1 0,0 1-55 15,-9 0-50-15,-4-1-171 16</inkml:trace>
  <inkml:trace contextRef="#ctx0" brushRef="#br1" timeOffset="20091.75">11297 6690 627 0,'0'-6'95'0,"0"1"-18"0,0-3-20 16,2 2 0-16,-1 1-27 15,2 1 7-15,0 1-12 16,-1 0-5-16,1 2 8 16,-2 0 3-16,-1 1-1 15,0 0 1-15,0 0-4 16,0 0 0-16,-1-2-4 16,-2 1-8-16,0-1-9 15,-5-3 6-15,0 3-5 16,-3 0 1-16,-3-1 0 15,-2 1-3-15,-1 5-3 16,-2 1 3-16,-1 5 2 16,-1 2-4-16,3 3 2 0,-3 2-3 15,3 1 3 1,5 3-5-16,1-1 0 0,0 2 1 16,6 0 0-16,1 0 0 15,5-1 5-15,0 0-5 16,3-4 1-16,1 1-1 15,1-3 1-15,1 1 2 16,2-2 1-16,-1 1-3 16,-1-1 2-16,-1 2-3 15,-1 0-1-15,2-1 4 16,-3-1-1-16,-2 3-1 16,-1-1-2-16,-1 3 2 15,-5-3 1-15,-6 3 0 16,-1 0-1-16,-6 0-2 0,-1-1 2 15,-3-2-2-15,3-3 0 16,4-1 1-16,3-6-2 16,5 1 2-16,4-4 0 15,1 0 0-15,2-1-1 16,-1-1 0-16,2 0-3 16,2 0-1-16,-2-1 4 15,1 1 0-15,1-2-5 16,-1 2 5-16,2 0 0 15,3 2 3-15,2-1-1 16,4 2-2-16,1 1 0 16,0 3 1-16,1-1 1 15,-3 2-2-15,0 4 0 0,-2 1 2 16,0 1-1-16,0 3 2 16,-2 0-1-16,0 4 2 15,-5 0 1-15,2 3 4 16,-3 2-4-16,-2 1 7 15,-3 1-5-15,0-2 5 16,-2 2-7-16,-3 1 5 16,0-4-2-16,2 1-3 15,-1-2 7-15,-2 1-9 16,3-3 0-16,0 1 2 16,1-1-3-16,2-2 5 15,2-2-5-15,-1 2 2 0,3-4-1 16,0 0-2-16,0-1 1 15,2 0 0-15,-1-2-2 16,2-4 1-16,0 2-1 16,2-2 1-16,0-2 0 15,1-2-1-15,1 2 0 16,0-1 0-16,1-2 1 16,1 1 1-16,3-2-2 15,1-1 1-15,3-2-1 16,0-3 0-16,3 0-4 15,-1-1 1-15,3-1-3 16,-2-2 0-16,-2 2-12 16,-3 1-10-16,-3 1-22 0,-5 1-29 15,-3 2-13-15,-3 1-95 16,-8 2-701-16</inkml:trace>
  <inkml:trace contextRef="#ctx0" brushRef="#br1" timeOffset="22237.49">379 8201 190 0,'5'-5'52'0,"-2"-1"7"16,-2 1-12-16,1-1-13 15,-1 1 51-15,2 1-37 16,0-1-15-16,-2-2 3 15,1 2 23-15,-2-2 20 16,1 1-36-16,-1 1-15 0,0-2 37 16,0 3-33-1,0 0 5-15,-1-1 34 0,1 2-41 16,-2 1-9-16,1-1-5 16,-2 0 24-16,2 3-11 15,1-2-13-15,0 4-1 16,0-2-6-16,-2 0 2 15,4 3-3-15,-1 2 8 16,2 5-3-16,1 4 2 16,1 4-1-16,1 6-4 15,5 4 3-15,-2-2-12 16,1 2 7-16,2-2-8 16,-2-2 1-16,1-4 1 15,-2-5-2-15,-1-2 0 16,-2-7 5-16,-2-2-5 15,0-4 6-15,2-3 3 16,5-7 15-16,3-7-20 0,7-8 1 16,6-11 0-16,3-6-2 15,4-7-2-15,2-2-1 16,6-3 2-16,1 4 4 16,-1 0-3-16,-2 5 1 15,-6 6-4-15,-1 5 0 16,-5 4 2-16,-8 8-2 15,1 6 0-15,-8 4 0 16,-4 6 0-16,-3 1 0 16,-3 2-2-16,-3 3 1 0,0 0-9 15,0 0-10-15,0 0-4 16,0 2-20-16,0-2-16 16,0 4-28-16,0 6-145 15</inkml:trace>
  <inkml:trace contextRef="#ctx0" brushRef="#br1" timeOffset="25666.85">16042 8231 682 0,'-1'-7'98'0,"1"-1"10"0,-2 2-18 16,1 2-51-16,-1 2-24 15,2 1-5-15,0 1 1 16,2 0 4-1,-2 0-2-15,0 0 1 0,0 1-4 16,0 1 0-16,0 0 10 16,1 3 7-16,1 3-10 15,0 2-4-15,0 2-3 16,1 2-1-16,0-1-2 16,2 2-4-16,-1-1 4 15,2 0-5-15,-2-2-2 16,3 4 2-16,-3-4 3 0,1 1-1 15,2-1-2-15,-4 0 2 16,0-4-1-16,0-1 0 16,0-2 1-16,-2-4-1 15,1 0 1-15,-1-1 3 16,-1 0 6-16,0-1 7 16,3-2 3-16,6-3-15 15,5-4-4-15,3-4 2 16,3-6-4-16,5-2 1 15,1-4-1-15,2-4 0 16,2-1 0-16,3-2 4 16,1 3-2-16,-1 1-1 15,-2 4 2-15,-2 5-5 16,-6 5-1-16,-8 3 0 16,-1 5 0-16,-8 2-6 0,-3 2-18 15,0 1-19-15,0 4-5 16,-2 1 18-16,2 5-31 15,-1 4-40-15,-2 5-130 16,-3 5-303-16</inkml:trace>
  <inkml:trace contextRef="#ctx0" brushRef="#br1" timeOffset="46841.63">2380 16058 530 0,'-2'-5'36'0,"-1"1"32"16,-2-1 4-16,1 1-2 15,1 1-18-15,3 3 3 16,-1-1-18-16,1 1-7 16,0 0-1-16,0 0 3 15,0 0-4-15,0 0-3 16,0 0 6-16,0 1-11 15,0-1-5-15,0 0 0 16,0 0-3-16,0 1-1 16,0 1-1-16,0-1-2 15,1-1 2-15,-1 2-3 16,2-2-2-16,-1 0-1 16,3 0 8-16,4 0 0 0,1 0-5 15,7 0 2 1,2 1-1-16,3-1 0 0,6 0-7 15,-2 0 1-15,6-1 1 16,-1 1 1-16,0-2-1 16,1 2 0-16,1 0 4 15,-4 0-2-15,2-1-1 16,-2-1 1-16,-1 1-3 16,-1 0 1-16,-2-1 0 15,4 0-2-15,-6 1 0 16,-2-1 0-16,2 2 1 15,-1-2-1-15,-4 2-1 16,3 0 1-16,1 0-1 16,-3 0 0-16,3-1 1 0,-4 0 3 15,0-1 1-15,1 1-5 16,-3-2 8-16,-2 0-4 16,-2-1-2-16,2-1-1 15,-5 0 2-15,-1 1-1 16,1 1-1-16,-4-2-1 15,-1 4 0-15,-1 0-2 16,-2 1-10-16,0-2-6 16,0 4-13-16,0-2-7 15,-2 1-3-15,1 0-15 16,-4 4-52-16,-4 0-201 0</inkml:trace>
  <inkml:trace contextRef="#ctx0" brushRef="#br1" timeOffset="47904.84">2724 15891 445 0,'-3'-3'122'16,"0"1"-46"-16,3-1 0 16,-3-1 2-16,-1 2-16 15,3 0-17-15,0 1-13 16,-1-1-2-16,2 0 5 16,-1 1-7-16,-1-1-4 0,2 2 2 15,0 0-2-15,-2-1 2 16,2 0-1-16,0 1-3 15,0 0-4-15,0 0-2 16,0 0-4-16,0 1 3 16,0-1-4-16,-2 0 1 15,2 1 1-15,0-1 0 16,-1 0-2-16,1 2 2 16,1-2-5-16,-2 0 1 15,1 0-6-15,0 0-1 16,1 0-2-16,-1 1 1 15,4 1-1-15,-1 0 6 0,3 1-1 16,2 1-1 0,7 1 0-16,-2 0-3 0,2 3-1 15,2-1 2-15,0 0 0 16,-4 0 0-16,6 0-2 16,-6 0 1-16,2 0 0 15,-3-1 1-15,-1 1-2 16,2-2 0-16,-4 2 1 15,4-3 2-15,-4 2-3 16,0 1 0-16,-3-4 3 16,1 0-3-16,-2 0 0 15,-5-2 2-15,3 1-2 16,0-2 0-16,0 0 0 16,0 3 1-16,0-1 0 15,-1-2-1-15,1 2 0 0,0-1-1 16,1 1 1-16,-1 0-1 15,0 0 1-15,-2 1-1 16,1-3 0-16,-2 4 0 16,0-1 1-16,0 3 2 15,0 1-1-15,-2 5 0 16,-2 2-1-16,-1 3 2 16,-2 0-2-16,-1 4 1 15,-2 2-1-15,-1-1 0 16,1 2 1-16,0-1-1 15,-2-2 0-15,3-3 2 16,0-2-2-16,-1-2 0 0,5-2 1 16,0-3-2-1,1-2-3-15,-2-1-3 0,3-3-7 16,1-1-6-16,-3 0-5 16,5-1-2-16,0 0-4 15,0 2-1-15,0 1-12 16,0-1-28-16,0 5-68 15,4-2-127-15,2 2-122 16</inkml:trace>
  <inkml:trace contextRef="#ctx0" brushRef="#br1" timeOffset="49219.67">3789 15780 360 0,'3'-5'301'0,"-3"0"-246"16,0 0 33-1,0-2-52-15,2 3-6 0,-2-2-3 16,4 2 12-16,-3-2-1 16,1 3-4-16,-2-1 0 15,0 0-15-15,-2-1 0 16,1 1 9-16,-5-2-2 15,-1 2-18-15,2-2 12 16,-4 2-7-16,-4 1-9 16,-1 3 7-16,-46 13 0 15,51-6-3-15,-4 0-4 16,4 0 6-16,-1 2-1 16,-8 8 1-16,-3 0-6 0,7 1 7 15,1 0-11-15,4-1 3 16,5-1-4-16,2-4 1 15,4 1-1-15,2-2 0 16,2-1 0-16,2-3 1 16,2 0 0-16,2-2 2 15,3-3-1-15,0-6 0 16,1-1-1-16,5-3-3 16,-3-4-4-16,1-4-1 15,-4 1 5-15,0-3-5 16,-1-2 1-16,-4-3 4 15,0 1 3-15,-2 2-2 16,-3 0 4-16,-1 3-2 16,1 4 1-16,-3 5-1 0,0 1 2 15,-1 3 2-15,-1 2-3 16,0 1 1-16,0 1-2 16,0 0 0-16,0 1-1 15,-1 1 1-15,2 2 6 16,1 4 0-16,-1 8 0 15,1 2-2-15,2 6 2 16,1 5-2-16,-3 3-4 16,3 2 0-16,0 2 2 15,-1-2-3-15,2 0 2 16,0-1 0-16,-2-5-1 16,0-5 1-16,0-3-1 15,-2-7 0-15,-2-5 1 16,4-2-2-16,-4-4 1 0,0-1-6 15,0-1 4-15,1-1-6 16,-1 1-3-16,2 0-8 16,-1-2-8-16,-1 2-27 15,2 0-25-15,-2-1-59 16,1 1-60-16,1 0-4 16</inkml:trace>
  <inkml:trace contextRef="#ctx0" brushRef="#br1" timeOffset="49902.46">3992 15983 647 0,'-3'-4'167'16,"0"1"-84"-16,3 2-2 15,0-1-42-15,-2 2-23 16,1 3-5-16,-1 0 19 15,-2 4-7-15,1 0 7 0,0 5-6 16,0-1 1 0,0 2-1-16,3 3-9 0,0-2 0 15,3 2-8 1,-3 0-3-16,3-3 2 0,0-1-5 16,4-4 0-16,-2-1 4 15,2-1-3-15,-1-3-1 16,0-2 2-16,3-2-2 15,-3-3 4-15,3-1-1 16,-2-7-4-16,2 0-1 16,-4-1-2-16,-1-3 0 15,-2-1-1-15,-2 2 1 16,-3 3-3-16,0 1-1 16,-2 3-3-16,1 0-3 15,-2 6-14-15,-1 2-9 0,-1 4-15 16,-1 4-19-1,0 4-119-15,2 4-73 0</inkml:trace>
  <inkml:trace contextRef="#ctx0" brushRef="#br1" timeOffset="50981.74">4014 15611 784 0,'-3'-7'120'0,"-6"1"-16"15,3-1-53-15,2 2-14 16,2 2-15-16,1 3 0 16,1-1-5-16,0 1-8 15,0 1 9-15,0-1-11 16,1 0 6-16,1 0-4 15,1 0 6-15,4 0-3 16,5 0-4-16,3 0-8 16,4 0 3-16,1-4-3 15,1 4 2-15,-2-3-4 16,3 1 2-16,-4-1-1 16,-1 3 1-16,-4-1 0 15,0 1 0-15,-2 0-3 0,-3 1 2 16,-2-1-3-1,4 0 2-15,-6 0 1 0,1 2 0 16,-1-1-2-16,-1 2 1 16,-1-1 0-16,1 3 2 15,4 2 0-15,-2 1 0 16,-2 1 1-16,0 3-1 16,-1 2 1-16,0 2 1 15,0 4 1-15,-1 3 1 16,2 2 2-16,2 2-1 15,0 1-1-15,3 3-2 16,0-4 7-16,-2 3-3 0,4 0-2 16,-3-1 4-16,2 1 7 15,-1 3-6-15,4 0-6 16,-3 0-2-16,-2 0 2 16,2 0-2-16,-3-3 0 15,0-5-1-15,-1 0 1 16,-3-4 0-16,-2-2 2 15,-1-5 4-15,-3-2 2 16,-4 0 0-16,0-5-7 16,-6-1 0-16,-1 1-2 15,-8-5-26-15,0 0-20 16,-4-5-6-16,0-1-28 16,3-3-94-16,-3-5-249 0</inkml:trace>
  <inkml:trace contextRef="#ctx0" brushRef="#br1" timeOffset="52377.49">3604 15583 674 0,'0'-4'126'16,"0"4"-77"-16,0 0 23 15,0-2-39-15,0 2-20 16,0 2-1-16,0-2 7 16,0 0-6-16,-3 0-4 15,3 4 12-15,-3 0-6 16,-2 2-1-16,-4 0 0 16,-5 4-7-16,-4 1-4 0,0-1 1 15,-2 0-2 1,2 0 0-16,-1 0-2 0,0-2 0 15,2-2 1-15,1 1-1 16,1-1 0-16,-2 0 1 16,6-1-1-16,-4 1 1 15,3-2-1-15,3 0 3 16,-1 0-4-16,2-1 2 16,5 0-2-16,0-1 1 15,3-1 0-15,0-1-2 16,0 0 0-16,0 2-1 15,0 0 6-15,0 4 1 0,0 0-1 16,0 2 0 0,3 1 2-16,-3 2 1 15,3 2 1-15,2-2-1 16,-2 1 3-16,2 3 5 0,-2-2-4 16,2 4-4-16,1-1 2 15,-2 2 1-15,0 2 1 16,4 1-6-16,-5-1 12 15,3 1-8-15,-1 2-2 16,-2 0-1-16,1 1 7 16,-3-1-5-16,3 2-2 15,-1 2 2-15,1 0-5 16,-1 3 5-16,0 0-1 16,0-2 3-16,0 0-7 15,0-3 6-15,1-2-6 0,1-1 0 16,-1-2 5-16,1-3-6 15,-1-1 5-15,-1-2-1 16,2 0-5-16,-2 0 2 16,1-2 3-16,-2-1-5 15,1-1 0-15,0 0 2 16,1-3 1-16,-2-2-3 16,-1 0 1-16,2-3 0 15,0 1-1-15,-1 0 7 16,2-1-2-16,-1 0-2 15,5-2 11-15,2-4 4 16,4-1-8-16,2-3-3 0,5-4-4 16,1-1 0-16,2-3-1 15,1 2-2-15,-1 0-2 16,-3 3-21-16,-3 3-28 16,1 0-16-16,-2 5-5 15,-1 1-54-15,1 4-218 16</inkml:trace>
  <inkml:trace contextRef="#ctx0" brushRef="#br1" timeOffset="54973.58">4611 15413 559 0,'-3'-8'94'0,"3"0"17"16,-5-1-19-16,2 0-10 16,-1 2-9-16,1 1-36 15,0-1-10-15,-3 2 5 16,0 0-3-16,0-3-7 16,-2 1-10-16,-1 2-1 15,-1-2 4-15,-2 1-3 0,-3-2-4 16,-1 2-1-16,-5-1-7 15,2-2 8-15,-5 2-3 16,-2 2-2-16,-2-3 2 16,-3 4 2-16,-1-3-2 15,1 3 2-15,-2 0 1 16,0 1-1-16,0 2-4 16,1-1-2-16,1 2 7 15,-1 2-6-15,-2 0-2 16,-3 0 1-16,-2 1 0 15,-2-1 1-15,3 3-1 16,0-3-2-16,1 1 2 0,6-2-1 16,-1 2 1-16,4 1-1 15,2 1 1-15,3 0-1 16,1 1 0-16,2 2 0 16,2 0-1-16,0 2-2 15,-2 0 6-15,6 1-1 16,-2-2-2-16,-1 1 0 15,4 0-1-15,-2 0 2 16,0 1-1-16,0 1 0 16,2 0 0-16,-2-2 0 15,1 3 0-15,1-2 0 16,-2 1 1-16,3 0-1 16,-3 0 3-16,3-2-3 0,-5 1 2 15,9-1-2 1,-3-2 2-16,0-1-1 0,3 0-1 15,0 0 2-15,0 1-2 16,-1 0 3-16,1 1-2 16,-1-1 4-16,-3 1-5 15,3 3 4-15,2-2-4 16,-3 0 2-16,2 2-1 16,-1-3 2-16,1 2 0 15,1 0 1-15,0-3-1 16,1 1 1-16,-2 0 2 15,1-1-2-15,-1 2 0 16,-1 0 0-16,2 0-2 16,-2 3 2-16,3-3-4 0,0 5 2 15,-1-1-1 1,6 2 0-16,-2 0 2 0,3 1-3 16,-2 0 5-16,4 0 1 15,-2 2-2-15,3 3-2 16,-2-3 1-16,3 1 2 15,-1-2-4-15,0 1 2 16,3 1 3-16,-3 2-3 16,2-3 1-16,1 4-2 15,-1-1-1-15,0 4 4 16,-1-4-1-16,1 4-1 16,-2-2 1-16,5-2-2 15,-3 2 2-15,0-4-2 0,1 0-2 16,-2-1 0-16,3-1 0 15,-2-3 4-15,1 0-2 16,3 3-2-16,-3-2 3 16,3 0-2-16,-2-1 1 15,2 2-1-15,0 0 0 16,0 2 0-16,0-2 5 16,0 2-3-16,25 34-2 15,-29-45 6-15,-1 1-6 16,2-3-1-16,-1 2 1 15,5 6-1-15,1 0 2 16,-1-3-3-16,0 0 1 0,-2 0 0 16,1-3 0-16,0-1 3 15,0 1-2-15,-3-1-1 16,1-1 2-16,1 2-2 16,-2-2 0-16,4 1 0 15,-2 0 1-15,-1 0-1 16,3 2-2-16,-2-2 2 15,3-1 1-15,0 2 1 16,1-2-3-16,-1 1 4 16,1-3-2-16,0 1 0 15,-3-1-1-15,0 1 0 16,1-1 0-16,3-3 1 16,-2 2-1-16,-1-1 1 15,2-1-4-15,2 1 4 16,2-1-1-16,-4-1 0 0,7 0 1 15,-5 0 2-15,5 0-1 16,-2-1-2-16,0-1 0 16,1 1 0-16,-1-1 0 15,2-1 0-15,2 0 0 16,3-4-3-16,0 1 4 16,1-3-1-16,-1 1 0 15,-3-1 0-15,0 4 0 16,-2-4 0-16,-1 4 0 15,1-1 0-15,-2 2 0 16,4-3 0-16,-2-1 0 16,6 1 1-16,-5-2-1 0,4-1 1 15,-2-1-2-15,3 0 1 16,-4-1 0-16,0-1 2 16,-2 2-1-16,0-1-1 15,-3 1-1-15,0-2 1 16,4 1 0-16,-2-3 0 15,3 0 0-15,-1 0 2 16,-3 1-2-16,4 0 0 16,-4 1 0-16,0-1 1 15,-1 0-1-15,1-1 0 16,-2 3 0-16,-2-1-1 16,0 0 1-16,1 0 0 15,-2 0-1-15,0-2 1 0,-2 0 0 16,-2 1-1-16,4-1 0 15,-3 1 2-15,0-2-2 16,1 0 1-16,-4-1-1 16,5 2 1-16,-3-2 0 15,-2 0-1-15,2-2 0 16,-3 0 1-16,2-3-1 16,0 3 0-16,-1-2 1 15,-1-1 0-15,1 0-1 16,-2 2 1-16,2-2 0 15,-3 2 0-15,0 0 0 16,-2 2-1-16,1-2 1 0,-2 0-2 16,1 0 2-16,-1 2 0 15,-1-1 0-15,-1 0 0 16,2 0-1-16,-1 0 1 16,-1 1-1-16,2 1 1 15,-1-2 1-15,-2 2-1 16,3-2 0-16,-4-1 0 15,1 1 0-15,-2-2 0 16,2 1 0-16,-2 1 0 16,3 1-4-16,-3-1 4 15,-2 1 3-15,2-2-3 16,1 2 0-16,-3 1 0 16,2 0 0-16,-1-2 0 15,0 3-4-15,-3 0 4 16,4 0 0-16,-1-1 1 15,0 3 2-15,-2 0-3 0,0 0 0 16,-1 0 0-16,2-1 0 16,-2-1 0-16,0 2 0 15,1 1-4-15,-2 2 4 16,0 1 0-16,5 2 2 16,-3 1-1-16,0 1-1 15,-1-1-1-15,3 3 1 16,-3 0-1-16,1-1 0 15,-1 2 0-15,0 3 1 16,-4 0-1-16,2 0-1 16,-3 5 1-16,-1 2-6 0,-6 6-35 15,-1 6-44-15,-1 8-5 16,-1 6-21-16,0 6-261 16</inkml:trace>
  <inkml:trace contextRef="#ctx0" brushRef="#br1" timeOffset="58627.66">7977 15484 288 0,'0'-1'50'0,"0"-1"-28"15,0 1 10-15,2 1-9 0,-2-2-4 16,0 2 15-16,0 0-5 16,0 0-2-16,0 0 6 15,0 0-2-15,0 0-9 16,0 0-9-16,0 0-3 15,0 0-2-15,0 0-2 16,1 0-3-16,-1 0 0 16,0 0 3-16,0 0 7 15,0 0 12-15,0 0 6 16,0 0 24-16,1 0-6 0,-1 0 5 16,0 0-7-16,0 0-13 15,2-1-8-15,-4 1-4 16,1 0-7-16,1 0-2 15,0 0-1-15,0 0-1 16,1 0 1-16,-1 0 1 16,0 0 0-16,0 0-3 15,0 0 1-15,0 0-1 16,-1 0 1-16,1 0-4 16,0 1-1-16,-1-1-2 15,1 2-2-15,0-2 0 16,0 3-2-16,0 1 14 15,0 6-6-15,-2 1-3 0,2 4 4 16,0 1 2-16,2 2-4 16,-2 1-1-16,2 1 0 15,3 2 0-15,-4 2 0 16,1 2 0-16,3 1-3 16,-2 0 1-16,0 0-1 15,0-1-1-15,1-2-2 16,-1-3 0-16,-2-3 0 15,1-4 1-15,1-3-1 16,-2-5 0-16,1-1-1 16,-2-2-2-16,0-3 1 15,0 0 0-15,1-2-2 16,-1 2-3-16,-1-1-9 16,-1-6-24-16,1 2-4 0,-4-4-49 15,1-1-127-15,0-2-95 16</inkml:trace>
  <inkml:trace contextRef="#ctx0" brushRef="#br1" timeOffset="59243.37">7962 15545 536 0,'-3'-5'65'0,"2"-2"-13"0,-2 2-5 16,-1-1-17-16,4 3 30 15,0-1-15-15,0 0 6 16,-2 1-5-16,2-1-8 15,0 2-2-15,-1 0-11 16,-1-3 8-16,2 2-5 16,-3 1-3-16,3-1 0 15,0 0-2-15,-3 2-7 16,3 1-1-16,3-2-8 16,-3 2-2-16,0 0-5 15,0 0 3-15,6-1 1 16,4-1-1-16,2 2 2 0,6-1-3 15,4-1 1-15,4 2-3 16,-1-2 0 0,2-3 4-16,-2 0-4 0,1 0-2 15,-7-2-10-15,1 1-21 16,-5 2-14-16,-2 4-38 16,-4 0-59-16,-3 4-32 15,-3 5-43-15</inkml:trace>
  <inkml:trace contextRef="#ctx0" brushRef="#br1" timeOffset="59732.78">8022 15840 520 0,'3'-4'92'0,"-2"-2"-14"16,1 1-15-16,-2 0 13 15,1 1 21-15,1 4-35 16,-2-3-17-16,0 3-14 16,-2 0 0-16,2 0 1 15,0-2-5-15,2 4-7 16,1-4-8-16,2 2 0 15,5-3-6-15,0 2-5 16,9-2 3-16,3-2-4 16,3-1 0-16,2-1-4 15,1 1-17-15,-3 1-15 16,-2 2-31-16,-5 3-48 0,-1 1-135 16,-3 3-277-16</inkml:trace>
  <inkml:trace contextRef="#ctx0" brushRef="#br1" timeOffset="60645.47">8593 15543 703 0,'-4'-10'64'0,"4"-1"10"16,-3-2-1-16,-2 4-32 16,4 0 0-16,-1 2-17 15,1 1-11-15,-2 3-1 16,0-2 14-16,-4 2-9 16,-1 0-3-16,-4 3 0 0,0 0 5 15,-6 4-8-15,-3 6 0 16,2 3 0-16,0 4-3 15,-1 4-3-15,5 2 0 16,4 1-4-16,1-2 0 16,6 0-2-16,2-5 1 15,5-2-1-15,2-4 0 16,1-3 1-16,3-5 0 16,1-1 1-16,2-7 5 15,3-3-6-15,3-5 0 0,0-4-2 16,1-3 1-1,-4 1-2-15,0-4 6 16,-3 2-3-16,-3 1 0 16,0 3-3-16,-3 2 3 0,-2 4 6 15,1 2-5-15,-2 4-1 16,-2 2-2-16,1 1 0 16,-2 4-1-16,5 1 3 15,-1 2 4-15,2 4-2 16,0 4 5-16,0 0-7 15,1 4 4-15,-1 3 3 16,-1-1-3-16,4 2-1 16,-2 1 4-16,0 0-6 15,0 3 1-15,0-3-1 16,-1-1 0-16,1-2 0 16,-2-5-1-16,-2-3 1 0,-1-1-1 15,2-5 0-15,-3-3 0 16,-1 0 3-16,0-1-2 15,0-2 1-15,2-1 0 16,-2-3-2-16,3-5-1 16,1-3 0-16,2-6-8 15,0-2 4-15,0-4 1 16,0 0-1-16,0 0-1 16,1 0-1-16,-2 6-4 15,0 5-21-15,-1 4-46 16,-1 6-49-16,1 4-85 15,-1 2-150-15</inkml:trace>
  <inkml:trace contextRef="#ctx0" brushRef="#br1" timeOffset="61013.27">8917 15632 767 0,'0'-7'85'0,"0"2"24"16,-2-2-32-16,1 2-35 16,-2 4-17-16,3 1-10 0,0 0 5 15,0 1-4-15,3-1-5 16,-3 0 0-16,1 0 1 15,-1 4 0-15,0 2 5 16,0 4-12-16,2 4-2 16,0 3-1-16,1 0-2 15,0 2 0-15,4 1-8 16,-4 0-2-16,3 0-9 16,-2 0-14-16,-2-4-14 15,1 0-17-15,-3-4-69 16,1-3-91-16,-2-4-190 0</inkml:trace>
  <inkml:trace contextRef="#ctx0" brushRef="#br1" timeOffset="62365.28">8878 15389 557 0,'-3'-6'55'16,"0"0"9"-16,-5-2-17 15,7 1 1-15,-2 2 1 16,0 2 6-16,1-1-10 16,1 3 9-16,0-1-6 15,-1 0-19-15,2 1 14 16,-1-2-7-16,-1 0 7 16,2 2-18-16,-1 0 0 15,1-1-8-15,-2 2-1 16,2 0-2-16,2 0-5 15,-2 0-8-15,1 2 6 16,-1-2-4-16,2 0-3 0,-1-2 0 16,7 1 11-16,4-3 0 15,4 0-8-15,5-3-3 16,3 1 1-16,-1-3-1 16,2 2-1-16,0-1 0 15,-1 0 1-15,-4 3 0 16,-1-1-5-16,-5 2 4 15,0 1-1-15,-3-1-5 16,0 0 3-16,-3 1-3 16,-1 0 0-16,-1 0 3 15,-3 2 1-15,0-2-5 0,0 2 4 16,-1 1 3 0,-2 0-1-16,0-2 0 0,0 4 0 15,0-2-2-15,-2 0 6 16,2 1-4-16,0-1 2 15,0 0-2-15,0 3 2 16,0 4 2-16,-3 1 1 16,3 5-2-16,0 3 1 15,0-1 2-15,3 1-2 16,-1-1-1-16,1 0 3 16,0-1-1-16,0 1-2 15,-2-2-1-15,2-2 4 16,-1-1-3-16,-1-3 5 15,-1-2-6-15,3-3 1 0,-3-1-1 16,0-1 1-16,0 0 4 16,0 0-2-16,0 0-1 15,0 0 0-15,0 0-1 16,0 0 1-16,0 0-2 16,0 0 0-16,0 0 1 15,0-1 0-15,0 1-1 16,0 0 1-16,0 0-2 15,0 0 2-15,0 1-5 16,0-1 8-16,0 0-4 16,0 0 0-16,0 0-3 15,0 0 2-15,0 0-3 16,0 2 3-16,0 1 1 16,1 1 1-16,1 4-1 15,1 1 2-15,0 2 0 0,0 2 1 16,0 1-2-16,1-1 0 15,-2 5 1-15,3-1 3 16,-2-2-2-16,1 2-1 16,-3 0-2-16,2-1 0 15,-1 0 1-15,1 4 1 16,0-1-2-16,-1 1 1 16,2-1-1-16,-1 2 0 15,0-2 1-15,2 1-1 16,-2-1 1-16,4-2-1 15,-4-3 0-15,1-2 0 16,-1-4 0-16,0-3 1 0,-3-2-1 16,2-3 3-16,-2 0 1 15,0-3-1-15,-2 3 2 16,2-2-4-16,-3-2 0 16,0-4-2-16,-3-1 0 15,0-1 0-15,1 1 1 16,-3 2 0-16,0 3 0 15,1-1-2-15,-3 5 2 16,-4 0-1-16,0 0 1 16,-5 5-3-16,-2 2-4 15,0 1-16-15,-3 2-4 16,1 4-8-16,-1 0-20 16,-1 3-45-16,3 0-129 0,-1 2-193 15</inkml:trace>
  <inkml:trace contextRef="#ctx0" brushRef="#br1" timeOffset="64949.7">9226 15098 200 0,'0'-1'353'0,"4"-1"-264"16,-4 2-30-16,0-2-2 16,0 2-20-16,0-2-7 15,0 2 23-15,0 2 1 16,0-2-7-16,0 0-3 15,-4-2-17-15,4 1-11 16,-2-1-3-16,-1-2 4 16,-3 0-6-16,0-1 7 15,-1 0-9-15,-2 0 3 0,-3-1-5 16,-3 1 1 0,-1-2-1-16,-4 2 2 15,-3 0-2-15,0 0-1 0,-2 2-2 16,-2-1 2-16,-3 1 0 15,2-1-3-15,-5 0 0 16,1 1 0-16,-2 1 2 16,0 1-2-16,-2 1 2 15,0 0 0-15,1 0-5 16,3 0 4-16,-2 1-1 16,-1 1-1-16,3-1-1 15,-1 2 4-15,-1 0-5 16,4-1 0-16,-3 3-2 15,-1-2 3-15,0 0-1 0,1 0 3 16,0 4-3-16,-2-1 0 16,1 1 0-16,1 1 0 15,0 3 0-15,0 0 0 16,2 2 3-16,3 2-3 16,-2-2-3-16,6 2 3 15,2-1 4-15,-1 0-3 16,1 1 0-16,3 2-1 15,0 2 0-15,2-1 0 16,-2 2 3-16,-1-2 0 16,2 2 1-16,1-3 0 15,-3 1-2-15,-1-1 5 16,-1-2-4-16,1 2 1 0,-2 1-1 16,0-3-2-16,2 2 1 15,1-1-2-15,-2 3 3 16,1 0-3-16,2-2 1 15,-1 2 0-15,1-1 3 16,1 2-2-16,5 2 3 16,-1-3-4-16,1 1 5 15,4-1-2-15,1 0 2 16,1 1 3-16,1-1-2 16,0 2-1-16,1 1 3 15,3 1-9-15,0 0 9 16,2 3-6-16,2-3-1 15,2 5 10-15,1-1-7 16,5 1 1-16,-1 0 0 0,0 0-4 16,7 0 8-16,-1-2-5 15,3 2 8-15,6-1-9 16,-3-1 1-16,7 1-2 16,1-1 3-16,-1-4-4 15,2 1-1-15,-5-2 3 16,5-3-3-16,-2 1-1 15,-3-3 0-15,1-1 1 16,-2-1 1-16,0-2-1 16,-2 3-1-16,-1-3 0 15,0-1 1-15,0 0-1 0,43 17 0 16,-51-23 0 0,-2-2 1-16,1 1 1 0,0-1-2 15,14 4 1-15,0-1-1 16,1-2 1-16,1 0-1 15,-1-1 3-15,3-1-3 16,-3-1 1-16,1-2-1 16,0-1 0-16,-1 2 0 15,-2-3-1-15,1-1 1 16,-1 3 1-16,0-1 2 16,2 1-3-16,-2-3-1 15,2 2 1-15,1-3 0 0,-3 0 2 16,0 0-2-1,-3 0 0-15,-1-2 1 0,-4 5-2 16,3-2 0-16,-3 3 0 16,2-2 1-16,-1-1 0 15,-1 1-3-15,2 1 6 16,-1-2-2-16,1 0-1 16,1 0-3-16,-1-4 3 15,0 2 0-15,1 0 1 16,-2 0-1-16,0-2-2 15,-2 3 2-15,2-2 0 16,-3 0 0-16,1-1-1 16,-1 1-1-16,2 0 2 15,0-2 0-15,-2 2 0 16,3-2 0-16,-1 2 0 0,-1-4 0 16,-2 3 0-1,2-2 0-15,-3 0 0 0,2 0 1 16,-2 0-1-16,2 0 0 15,-1 2 0-15,-3-2 0 16,3 1 0-16,-3 1 0 16,4-2 0-16,-5 1 0 15,5-1 1-15,-3 0-1 16,0-2 0-16,0 0 0 16,-2-2 0-16,1 0 0 15,-2 1 0-15,4-1 1 16,-1 1-1-16,-3 0-1 15,3-1 1-15,-2 0 0 16,-1 2 0-16,-1-3 0 0,1 2 0 16,0 0 0-16,-2-1-1 15,1 0 0-15,-1-2 2 16,1 1-2-16,1-3 1 16,-3 1-1-16,0-1 1 15,-1-1-1-15,-2 0 1 16,0-1-1-16,0 0 0 15,-1 0 1-15,-2 0-2 16,0-1 2-16,0 1-1 16,0 3 1-16,-2-4-1 15,1 1 0-15,-1 3 1 16,-1-5-2-16,0 1 2 16,-1 1-1-16,-2-1 1 15,2 1-1-15,-4-2 0 16,2 1 1-16,-3-2 0 0,2 3 0 15,-1 0 0-15,-1 1 0 16,0-1 0-16,0 3 0 16,-1 0 0-16,0 0 0 15,-1 0 0-15,0-2 0 16,-2 0 1-16,0 4-2 16,1-1 1-16,0 2 0 15,-1 1 0-15,0 1 0 0,3-2 2 16,-5-1-2-1,2 2 0-15,0-2 0 0,-1 1 0 16,-4 0 0-16,5-1 0 16,-4 2 0-16,2-1 0 15,1-2 0-15,-2-1 0 16,-1-1 1-16,0 0-1 16,-2-1 0-16,4 2 0 15,-3 3 0-15,3 3 0 16,0 4-1-16,1 3-3 15,-3 5 2-15,-4 8-3 16,-6 7-11-16,-3 10-49 16,-5 9-12-16,-1 7 7 15,0 6-51-15,4 6-237 16</inkml:trace>
  <inkml:trace contextRef="#ctx0" brushRef="#br1" timeOffset="68493.92">11238 16252 583 0,'-3'-3'50'0,"3"-2"-21"16,0 2 2-16,0 2-31 15,0 1-2-15,0-3-45 16,3 3 24-16,-2 0-35 16,1 3 9-16,1-3-78 15,-3 3 27-15</inkml:trace>
  <inkml:trace contextRef="#ctx0" brushRef="#br1" timeOffset="70856.68">11611 15931 356 0,'3'-3'315'16,"-2"0"-201"-16,1-2-22 15,-2 2-35-15,0 2-20 16,0 1-8-16,0-2-12 16,1 2-4-16,-1 0 1 0,0 0-1 15,0 2 3-15,-1-4 4 16,1 4 3-16,-2-2 8 16,1 0-16-16,1 0 2 15,-3 0-10-15,-5 0-5 16,-4 1-1-16,-1 1 1 15,-6-1-2-15,-5 4 0 16,3 0 0-16,-5 1 1 16,1-1-1-16,3-2 0 15,2 2-1-15,2-3 1 16,5-1 0-16,1-1 2 16,5 2-2-16,1-2-1 15,1 0 1-15,3-2 2 0,1 2-2 16,-1 0 0-1,2 0 1-15,0 0-1 0,0 0 0 16,0 0 0-16,0 0-1 16,0 0 1-16,2 2-2 15,-2-2 2-15,0 0 0 16,0 1-2-16,1-1 0 16,-1 0 0-16,2 1 2 15,-2 2 7-15,5 4-4 16,-1 0 0-16,1 3-1 15,2 0-2-15,2 4 6 16,-4 1-4-16,5 1-1 0,-2 4 5 16,0 3-2-1,1 0 0-15,-1 1 1 16,0 0 1-16,-2 3 1 16,1-2-7-16,-1 0 7 0,-2 0-5 15,3 1 0-15,-2-1 3 16,-1-1-2-16,1 0-3 15,-1-2 2-15,-3-3 1 16,1-1-3-16,2-2 0 16,-1-5-1-16,-3-1 1 15,1-4 0-15,2-2 0 16,-3-1 5-16,0-3-5 16,0 0 0-16,0 0 3 15,0 0-1-15,0 0-1 16,0-1-1-16,0 1 0 0,0 0 3 15,0 0-2 1,0 1 0-16,0-1-1 0,0 0 0 16,0 0 1-16,0 0 2 15,0-1-3-15,0 1 1 16,0 0 2-16,0 0 2 16,0 0-1-16,1 0 2 15,-1-2 0-15,2 2-4 16,1-1-2-16,4-2 5 15,4-2-5-15,3 0-1 16,5-4 0-16,3 1 2 16,-1-1-2-16,-4-2 1 0,3 2-15 15,-2-2-10 1,-3 5-10-16,-2-1-28 0,-4 4-84 16,-1 3-228-16</inkml:trace>
  <inkml:trace contextRef="#ctx0" brushRef="#br1" timeOffset="72001.5">12051 15908 731 0,'0'-14'100'0,"-4"3"16"16,2 0-56-1,-3 0-36-15,1 5-5 0,-1 1-9 16,2 0-2-16,-5 4 7 16,-1 0-1-16,-4 2 0 15,-3 3 6-15,0 1-2 16,-5 4-2-16,2 1-3 15,0 4-3-15,3 3 3 16,1 5-9-16,2 2-3 16,4 3 2-16,2 2-2 15,3-5 0-15,3 1 0 16,1-4-1-16,3-4-3 16,-2-5 3-16,4-4-3 15,-2-4 1-15,1-2 2 16,2-7 10-16,5-1-10 15,1-3-1-15,2-5-1 0,0-4-3 16,0-2 1-16,-1 0 4 16,-3 0-2-16,2 2 1 15,-3 0 2-15,-1 6-1 16,-2 3 0-16,1 1-1 16,-4 3 0-16,0 2-3 15,0 1-4-15,1 2 8 16,1 2-1-16,0 2 1 15,8 3-1-15,-3 3 1 16,1 5 4-16,2 2 0 16,-1 3 1-16,0 3-2 0,-3 2-3 15,0-1 0-15,0 0 0 16,-3 0 3-16,0-5-6 16,-2-2 3-16,1-7-5 15,-2-3 4-15,0-2-10 16,1-5 11-16,1-3 1 15,2-4-1-15,1-2 0 16,3-4 0-16,-2 1 0 16,1-2 1-16,-3 1-1 15,0 1 0-15,-1 2 2 16,-1 1 1-16,-1 3 4 16,-2 3-1-16,1 3-1 15,-3 0-4-15,0 0 2 16,0 2-1-16,3 1 8 15,1 1-3-15,2 5 3 0,2 1-7 16,-1 2 10-16,3 1-12 16,-2-1 8-16,-1 1-8 15,1-2 1-15,0-1 0 16,1-1 4-16,-1-2-5 16,0 0 0-16,2-4 0 15,-2-2 5-15,1-1-5 16,-1-4 3-16,1-1-4 15,0-6-4-15,-1 0-1 16,-2-2 0-16,-3-2-6 16,-3-1-3-16,-5-2 7 15,-3 3-6-15,0-1 8 0,-3 5-14 16,-3 3-3-16,3 10-1 16,-5 4-17-16,-1 5-42 15,0 4-122-15,-2 1-93 16</inkml:trace>
  <inkml:trace contextRef="#ctx0" brushRef="#br1" timeOffset="72490.64">12597 16051 872 0,'0'-8'150'16,"-2"1"-113"-16,1 0-9 15,-1 4-21-15,2 4-6 16,2 4 0-16,-2 6 11 16,0 4-7-16,-2 6-2 15,-1 4 1-15,-1 5-4 16,-2-2-13-16,-3 1-35 16,0 2-50-16,-3-3-128 15,3-2-159-15</inkml:trace>
  <inkml:trace contextRef="#ctx0" brushRef="#br1" timeOffset="73307.55">12838 15820 687 0,'8'-16'126'15,"-7"2"-39"-15,2-1-17 0,-2 5-40 16,-1 3 8-16,-1 1-3 16,1 2-12-16,-3 1-12 15,0 2 14-15,-3-2-18 16,-3 3 5-16,-1 3-2 15,-5 4 4-15,-2 3-4 16,0 2-3-16,0 5 0 16,-1 1-5-16,5 4 0 15,-2-2-2-15,6 2 0 16,3-6 0-16,3 0 0 16,2-6-9-16,5-4 7 15,-1-3 2-15,6-6 5 16,2-1-5-16,4-4-6 0,3-4-3 15,-1-3-3-15,-2-1 10 16,0 1-9-16,-3-2 8 16,1 0 2-16,-4 1 0 15,2 2 1-15,-2 1 1 16,-3 2-1-16,-1 3 5 16,0 0-1-16,-2 3-3 15,-1 2-1-15,2 3-4 16,-3 3 3-16,2 0 1 15,2 2 6-15,1 4-5 16,2 3 3-16,2 2 6 16,-3 1-5-16,2-1 2 0,-2 3 3 15,3-2-4-15,-4 1 0 16,1 0-1-16,-1 1 1 16,1 0-1-16,-2 2-1 15,-1 0-2-15,0-2 3 16,-2 0-4-16,2 0 0 15,-1-1 0-15,0-5-1 16,-3-1 2-16,4-4 2 16,-3-5-2-16,-1-1 4 15,0 0-2-15,3-6 5 16,2-5-9-16,-1-4 0 16,5-4-3-16,3-5-7 15,-1-7-2-15,0 1 1 16,3-1 3-16,-2 4 2 15,1 1-4-15,-4 7-7 16,-1 7-11-16,-5 3-59 16,0 5-139-16,-2 6-64 0</inkml:trace>
  <inkml:trace contextRef="#ctx0" brushRef="#br1" timeOffset="73749.27">13171 15888 726 0,'2'-4'176'16,"-1"1"-99"-16,-1-1-21 15,3 4-19-15,-3-2-15 16,0 2-5-16,0 0-3 16,0 0-2-16,0 0-7 15,3 2 24-15,-2 2-9 16,4 3-10-16,-2 2 2 0,0 2 0 15,3 1 2 1,-5 5-13-16,2-2 3 0,3 3 0 16,-3 1-3-16,0-1-1 15,2 0 0-15,-2-5-5 16,0 0-12-16,-2-3-19 16,1-3-11-16,-2 0-54 15,0-3-171-15,-3-1-289 16</inkml:trace>
  <inkml:trace contextRef="#ctx0" brushRef="#br1" timeOffset="74994.78">13201 15553 699 0,'1'-3'170'0,"1"-2"-47"0,-2 0-64 16,0 2-24-16,0 2-18 16,0 1 3-16,0 0-9 15,0 0-1-15,1 0-2 16,2 0-7-16,-1 1 5 15,2 1 15-15,4-2-6 16,2 1-11-16,5 1 6 16,2-4-9-16,3-1 0 0,4-1 0 15,1-3 2-15,2-1-3 16,-3-2 0-16,-1 2-1 16,-7 0-1-16,-1 3 0 15,-6 1 1-15,0 1 1 16,-5 1-6-16,1 2 1 15,-2 0 1-15,0 3 1 16,1 0 0-16,2 5 0 16,0 0 2-16,0 3 2 15,0 2-1-15,0 3 0 16,1 0 0-16,-1 1 3 16,-1 1-3-16,1 2 1 15,0-1 0-15,1 5-1 0,-2-4 1 16,1 4 0-1,-2-3 0-15,2 4 1 16,0-4 0-16,1 0 1 0,-2-2 1 16,1 1-2-16,-1-1 2 15,-1-1-1-15,2-3-3 16,-4 2 1-16,2 0 2 16,-3-3-2-16,2 1 0 15,-1 1 2-15,-1 0-2 16,-2-2 0-16,2 0 0 15,-2-2 0-15,1-4-1 16,-2-1 0-16,2 0 1 16,-1-1-1-16,-1-1 1 15,-3 1-1-15,0-1-1 0,-2 0-4 16,-2 0-8 0,-2 2-23-16,-4-5-46 0,2 2-168 15,-5-4-471-15</inkml:trace>
  <inkml:trace contextRef="#ctx0" brushRef="#br1" timeOffset="77619.5">13763 15325 683 0,'0'-6'136'0,"-2"0"-21"15,1-2-45-15,-1 5-36 16,1 0-15-16,-1 2-5 16,-2-2-11-16,0 2-1 15,-2-2 2-15,-2-2-1 16,1 2 3-16,-5-1 3 16,0 0-3-16,-4-1 1 15,-1 3 1-15,-5-4-5 0,-4 3 0 16,0-1-1-1,-1 1 2-15,0 2 0 0,-2 0-4 16,2-2 3 0,-2 1 6-16,0 0-2 0,1-1-6 15,0 0 8-15,-2-1-3 16,0 1 4-16,-1 0-2 16,1-1-1-16,-1 1 3 15,-2-1-8-15,1 1 6 16,0 3-1-16,0-3-7 15,-1 3 3-15,1-1 4 16,-2 1-6-16,1 1-1 16,0 1 2-16,-1-1 2 15,-1 2-4-15,-2 1-1 16,1 0 1-16,-4 1 1 16,3-1-1-16,-2 0 0 0,0-1 0 15,0 1 0-15,3-1-1 16,1 1 1-16,-1 0 0 15,0 0 0-15,0 2 0 16,-1-1 1-16,1 4-1 16,0-3 1-16,-1 4-1 15,1 0 0-15,0 1 0 16,2 0 2-16,0 0-2 16,-2 2-3-16,6-2 3 15,-1 4 2-15,-1-1-1 16,-1 0 0-16,0 1-1 0,-2 3 0 15,-1-1-1 1,0 3 1-16,1 0 0 0,-4 1 1 16,2 0 1-16,-1 1-2 15,1-2-1-15,4 0 1 16,0 1-1-16,3-1 2 16,2-1-1-16,0 1 0 15,1-1 0-15,-1-2-2 16,-1 2 1-16,3-1 1 15,-1-1 0-15,2 1-1 16,0 0 1-16,3 1 0 16,0-2-1-16,4 1 0 15,0 0 0-15,2-1 0 16,1 2 1-16,0 1-1 0,3-1 1 16,0 1 0-16,-3 0 0 15,3 3 1-15,-1-1-1 16,0-1 1-16,1 3-1 15,2-2 0-15,0-2 0 16,1 1 1-16,-1 1 5 16,2-1-4-16,0 2 0 15,2 1-1-15,1 0 6 16,2-2-6-16,3 0 1 16,0 2 1-16,4-4 3 15,3 3-3-15,1-1 4 0,1 2 0 16,4-1-3-1,-1 0 1-15,4 4 0 0,0-4 0 16,0 2 0-16,2 0 2 16,-2-1 1-16,0-3-5 15,1 1 2-15,-2-2-2 16,1 1 0-16,1-1 4 16,2-3-2-16,0 0-1 15,3 0 1-15,1 0-1 16,4-3 1-16,-1-1-1 15,6 0-3-15,1-3 0 16,2 1-1-16,-1-2 1 0,2-1-1 16,2 0 3-1,-2 0 0-15,1-2-3 0,3 0 1 16,-2-1-1-16,1-2 2 16,-2 0 1-16,-1-1-3 15,1-2-2-15,-1 0 2 16,-2 0 0-16,-1-3 2 15,2 0 0-15,-1-2-1 16,3 0 0-16,2-1-1 16,1 0 0-16,1-2 0 15,-1-1 2-15,-5 1-2 16,1 2 3-16,-4-1-6 16,-4-1 8-16,-2 3-4 15,0-2-1-15,-2-1-1 16,0-1 1-16,2 1 1 0,3-1-1 15,-1 0 0 1,2-1 0-16,-1 1 0 0,-4-1 1 16,3 1-1-16,-3-2-2 15,-2 2 0-15,1 1 1 16,0-4 1-16,-2 4-1 16,-1 0 0-16,0-1 0 15,1 1 0-15,-4 0 0 16,3 0-1-16,1-1 1 15,1 0 1-15,-2 1 0 16,-1-3 0-16,1 3 0 16,-3-2 0-16,2 1 1 15,-3 3-1-15,0-3 0 16,-2 2-1-16,1-1 1 0,-2 1 0 16,1 1 0-16,-3 0-4 15,2-1 4-15,0 1-4 16,0 0 4-16,2-2 1 15,-2 1-1-15,2 0-1 16,-2-1 1-16,0 1 0 16,-1 0 1-16,-1 0-1 15,-1 2 0-15,2-2 0 16,-2 2 0-16,2 0 0 16,-3-2 0-16,3 2-2 15,-2 0 1-15,1-2 0 0,-1 2 1 16,1 0 0-1,-2-2-2-15,2 4 2 0,-2-2-5 16,1 1 5-16,1-1 0 16,-3 0 0-16,1-1-5 15,1 0 5-15,1 1-1 16,0-2-2-16,2 0 3 16,0 0 0-16,1-1 0 15,-3-1-1-15,0 2 1 16,3-3 1-16,-2 2-1 15,-1-2-4-15,2 1 4 16,-1-4 1-16,-1 2-1 0,1-1 0 16,-1-4-6-1,0-2 5-15,2-4 0 0,1 0 1 16,-1-2-1-16,-3-1 1 16,2-2 0-16,-2 1 0 15,-1 0 0-15,2 2 0 16,-2 2-4-16,0 0 4 15,0 3 0-15,0-2-1 16,-1 0-5-16,1-1-3 16,1-1-1-16,1-2 6 15,0-1 3-15,-3 1 1 16,-2 1-2-16,2 1 4 16,-3-1-3-16,-3 4 3 15,-1 1-4-15,-2 0 2 16,0 2 0-16,-5 0 0 0,2 1-1 15,-1-2-1-15,-4 1 1 16,1-3-1-16,-2 0 1 16,0-4-1-16,-3 4 2 15,1-3 0-15,-2 2 0 16,1 1 0-16,0-1 0 16,-3 3-4-16,2 1 4 15,-3 2 3-15,0-1-3 16,0 1 0-16,0 0 1 15,-4 1-1-15,1 3-1 16,-2 1 1-16,-4 0 1 16,-4 4-1-16,-2 1-5 0,-3 2 3 15,-3 2 0 1,2 2-24-16,1 4-4 16,1-1-10-16,5 6-25 0,1-2-79 15,3 0-162-15</inkml:trace>
  <inkml:trace contextRef="#ctx0" brushRef="#br1" timeOffset="80521.7">13732 15162 620 0,'1'-7'103'15,"-1"3"-8"-15,0-2-28 16,-1 2-33-16,-1 0 4 0,1 0-13 16,-2 0 3-1,1-1-8-15,-3-1-6 0,0 0-6 16,-1 3 3-16,0 0 5 16,-2-2-3-16,-2 2-1 15,3 0-2-15,-4-1-5 16,-2 1 3-16,1-1-8 15,-4 2 6-15,-3-1-5 16,-1 0 0-16,-3 2 2 16,1-4 0-16,-2 4 1 15,0 0 1-15,0-2-2 16,-1 1 2-16,1 2-4 16,-1 0 2-16,-2 2 4 15,1-1-7-15,0 1 7 16,0-1-4-16,-2 3 0 0,0-2-3 15,-2 1 4-15,-1-1-2 16,-2 1 3-16,0-2-1 16,-1 2-2-16,-1-2 0 15,1 1-2-15,1 1 1 16,-1-1 1-16,1 1 0 16,-1 2-1-16,-1-1-2 15,3 1 2-15,-1 0-2 16,3 1 2-16,0 0-2 15,-1-1 1-15,1 1 0 16,-1 0 0-16,-1 2 0 16,1 1-3-16,0 0 3 0,-1 2 0 15,2 0-1 1,2 2 1-16,0-4 1 0,0 4-1 16,2-2 0-16,0-1-1 15,-1-1 1-15,1 1 1 16,-2 0-1-16,1-4 0 15,1 3 1-15,0-3 3 16,-1 2-4-16,-1-1 0 16,-1 0 0-16,2 0-1 15,0 0 2-15,-3-1-1 16,4 2 1-16,-1-1-1 16,-1 2-1-16,2-1 0 15,1 1 2-15,2-1 1 16,-1 1-2-16,1-1 1 15,2 0-2-15,1 1 2 16,1-1-2-16,-1 0 1 16,4-1 0-16,-2 0 0 0,2-1 1 15,-2 3-1-15,0-4 0 16,-1 3 0-16,-1 0 0 16,4-1 1-16,0-1-2 15,0-1-2-15,2 1 3 16,0-1 0-16,-2 1 3 15,2 1-3-15,0-1 0 16,-2 0-1-16,0 2 1 0,1-2-1 16,-4 4-2-1,2-2 2-15,0 1 1 0,-1 0 1 16,0 1-1-16,2 1-1 16,0 2 1-16,0 0-1 15,3-1 1-15,-1 3 0 16,4-1 0-16,-2 1 0 15,-2-1 0-15,4-1 0 16,-3 0 1-16,1 3-1 16,-3-1 0-16,3 0 0 15,-2 1 2-15,0 0-2 16,0 1 0-16,-3 0 2 16,1-1 1-16,0 2-2 15,1 1 0-15,0 1-1 16,1-3 0-16,0 1-1 0,2 2 3 15,-3 2-2-15,2-2 0 16,2 5 0-16,-1-2 0 16,1 1 1-16,4-1 1 15,-2-1-2-15,2 1 1 16,2 1 1-16,1-2-2 16,-1 2 3-16,5 46-1 15,1-58-1-15,1 1 2 16,1-1 0-16,0 1 2 15,2 14-4-15,1 0 2 16,2 2 5-16,-2-1-4 16,3 0-1-16,1 0 2 15,0-1 1-15,-2-3-2 16,2-1-2-16,5-2 1 0,-5-1-1 16,5-3 5-16,-2 2 0 15,1-2-5-15,2 0-1 16,-2-3 3-16,0 3 1 15,0-1-5-15,-1-2 1 16,1 2 6-16,-1-1-6 16,1 2-1-16,-2-3 1 15,1 2-1-15,-1-3 0 16,1-1 2-16,1 0 0 16,2-2-2-16,-1-1 1 15,2-1 1-15,3-1 1 0,-2 1-3 16,3 2 1-1,3 1-1-15,-3-4 5 0,3 3-5 16,-1 0-3-16,3-1 3 16,-3 1 1-16,2-3-1 15,0 0 1-15,2-1 1 16,-2 1-1-16,2-3-1 16,1-2 0-16,1 1-2 15,-2 0 4-15,1-1-4 16,2 1 3-16,-2-1-1 15,-1-1 0-15,2 2 1 16,-3 2-1-16,1-2 1 16,0 2 0-16,1-3 0 15,2 0 1-15,1-3-2 0,2 0 0 16,2-6-1-16,-1 2 0 16,3-2 2-16,-2-3-1 15,-1 1 1-15,-7 1-1 16,-2 1 0-16,-1 5 1 15,-3-5-1-15,0 4 0 16,0 0 0-16,1 0 0 16,2 0-1-16,-3-2 1 15,1 2-1-15,0-3-1 16,1 0 2-16,-4-2-1 16,1-1-1-16,-1 2 0 15,2 0 2-15,-2-1-2 16,1 2 2-16,1 0 0 15,-1-3-1-15,0 2 2 16,1 2-2-16,-2-3-3 0,1 1 4 16,0 0 0-16,1 0-3 15,-1-1 2-15,1 0-4 16,-1 0-1-16,3-1 3 16,-4 3-3-16,2-4 6 15,-4 3-2-15,3-3-1 16,0 2 3-16,-4-1-2 15,3 0 1-15,-3 1-2 16,4-1 1-16,-2 1 1 16,-1-1-2-16,-1 2 1 0,-1-1 1 15,0 4 1-15,-3-2 0 16,1-1-1-16,-1 4 1 16,0-3 1-16,1-1-1 15,1 0 0-15,0 1 0 16,0-3 0-16,2 1 0 15,0-2 0-15,0-2 0 16,-1 1 0-16,1-1 0 16,-1-1 1-16,2 2-1 15,-2-2 0-15,-1 3 0 16,2-3 0-16,0 0 1 16,-2 1-1-16,3 0 0 15,-2-2 0-15,1 3 0 0,-3-1 0 16,1 0 0-1,-2 2 1-15,2-1-1 0,-1 1 0 16,2-2 0-16,-3 1 0 16,3 0 0-16,0 0 0 15,0-2 0-15,0 1 1 16,1-3-2-16,2 2 3 16,-3-3-3-16,0 2 1 15,-2 2 0-15,1-3 3 16,-4 2-3-16,2-3 1 15,-2 1-1-15,3-2-1 16,0-2 1-16,-1 0 0 16,-1-3-5-16,2 0 5 15,-3-2 5-15,0-1-5 0,-1-3-4 16,0 1 4-16,0-2-1 16,-3 1 2-16,2-2-1 15,-3 4 0-15,0-3-1 16,1 3 1-16,3-2 0 15,-6 2 0-15,3 1 0 16,-1 1 0-16,-1 2 0 16,-1 1 0-16,0 4 0 15,-2-2-1-15,1-1 1 16,-2-2-2-16,-2 1 0 16,1-4-3-16,1-1 1 15,-3-3 2-15,3 0 1 16,0-3 1-16,0 4 0 15,3 1 0-15,-3 2 0 16,0 2-1-16,-3 1 2 0,-1-1-1 16,-3-1 1-16,2 0-2 15,-3-1 1-15,-2 1 0 16,-1-2 0-16,-2 2-1 16,-5 1-1-16,-1 3 0 15,-1 3-9-15,-2 4-31 16,-4 6-22-16,-2 7-102 15,-3 8-263-15</inkml:trace>
  <inkml:trace contextRef="#ctx0" brushRef="#br1" timeOffset="84017.18">9279 14841 503 0,'-4'-7'96'16,"1"3"-39"-16,-3-1 6 15,1 2-16-15,-2 0-7 16,4 1 3-16,-2 1-9 15,1 0-4-15,1-2-1 16,-2 0 10-16,-3 1-16 16,3-3-6-16,-2 3-1 15,-1-1-4-15,-2 0 0 16,0-1-3-16,0 1 4 16,-1-1-2-16,0 1-4 15,-3 3 0-15,-2-2 1 0,-1 1 3 16,-2 0-2-16,-3-1 1 15,0-1-4-15,-1 2 3 16,-2-3 0-16,-2 4-4 16,-1-2 2-16,-4 2-4 15,1 0 1-15,1 0 0 16,-1 2-1-16,3 0-3 16,1 0-1-16,2 1 1 15,2-2 2-15,1 1-1 16,-1-1 4-16,1 0-4 15,1-2-1-15,-3 1-1 16,2 0 1-16,-3 0 1 16,-1 0 1-16,1 0 0 15,4 3-1-15,-3-3-1 0,3 3 0 16,2 4 2-16,-2-2-2 16,0 0 0-16,3 3 0 15,-1-1-2-15,1 0 2 16,-2 0 1-16,3 1 3 15,-3-1-4-15,2 1 0 16,0-2 0-16,-1 2 0 16,-2-2 0-16,3 1 1 15,-1 0-1-15,-2-1 0 16,1 3 0-16,-2 1 0 16,-2 0 0-16,0-1 0 15,0 2 0-15,1-2 0 16,2 0 0-16,-1 3 0 0,5-1 1 15,-1 1-2 1,3 2 2-16,-1-2-2 0,1 2 3 16,0 1-4-16,1 1 2 15,-2-2 0-15,0 2 4 16,-2-2-4-16,1 3 0 16,-2 1 1-16,0-3-1 15,2 2 1-15,-2-1-1 16,5-1 0-16,-2-1 0 15,2 2 0-15,1 1 1 16,0-2 0-16,-1 2 0 16,2 0-1-16,0 2 0 15,-1-1-1-15,2 0 1 0,1-1 6 16,1 0-5-16,-1 2-1 16,1-3 2-16,0 1-2 15,1 0 1-15,1 0 2 16,1-1-1-16,-1-1 0 15,1-1-1-15,-2 0 4 16,5-1-2-16,-3 2-3 16,0-1 1-16,0-2 3 15,0 2 3-15,-1-1-3 16,-2-1-1-16,2 0 0 16,2 0 0-16,0-1 0 15,-1 0-3-15,2-1 1 0,-2-1-1 16,2 1 2-16,-1 1 1 15,-1 0-2-15,3-2 1 16,0 3-1-16,0-2 3 16,0 4-2-16,0-2 2 15,2 1-1-15,-2 0-1 16,3 1 1-16,-2-1 2 16,2 0-1-16,-1-1 0 15,2 1-4-15,-1-1 5 16,2 1 0-16,-2 0-1 15,0-1 1-15,0 0 1 16,3 0-4-16,-2 0 3 16,2-1-2-16,0 0 1 15,0 1 1-15,0 0-1 0,0 3 4 16,0-1-3-16,2-2-1 16,-2 4 1-16,4-1-2 15,2 1 5-15,-2 1-3 16,0 0-3-16,4 2 4 15,0-2 0-15,-1 0-5 16,2 2 4-16,0 0-1 16,0-2 0-16,1 0-3 15,-2-1 2-15,1 0 1 16,0 0-2-16,0-1 0 16,1 0 1-16,4-1 0 15,-4-2-2-15,5 0 1 0,0 0 0 16,1-2 1-16,-1 0-1 15,1 2-1-15,-2-1 2 16,4-3-1 0,-1 1-2-16,-1-1 0 0,1 3 3 15,2-5-3-15,-3 3 1 16,2-4-1-16,4 3-1 16,-3-3 1-16,1 1 0 15,-1 0 0-15,3-1 1 16,-4-1 2-16,3 1-3 15,-3-1 0-15,1 0 1 16,-1 2-2-16,0 0 2 16,0-2-2-16,0 1 1 0,-2 0 0 15,2 2 1-15,1-3 2 16,-2-1-3-16,1-1 0 16,1-1 1-16,-1 1-1 15,3-4 0-15,-2 2 0 16,2-1-1-16,0-1 0 15,-3 0 1-15,-2 1-1 16,-1 0 1-16,2 1 0 16,-4 0 0-16,0 0 0 15,1-2-2-15,-1 2 1 16,2 0 1-16,-1 0-2 16,2 0 1-16,2 0 0 15,-3-1 1-15,-1 1 0 0,0 0-1 16,-1 0 1-1,-2-4-1-15,0 4 1 0,-1-1 0 16,3-1 0-16,-2 0-1 16,0-2 1-16,1 1 0 15,3-2-1-15,-1-1 0 16,2 0-1-16,0-2 0 16,-3 0 1-16,1 0-1 15,-2 1 0-15,1-1-2 16,-2 0 3-16,2 0-1 15,-1 0-1-15,2-1 1 16,-2 1-2-16,1-2 2 16,2 0-2-16,0-2 4 15,-1-2-4-15,2 3 4 16,-2-2 0-16,-1 1-1 16,-1 1 1-16,1-3-2 0,-3 2 1 15,1 2-1-15,0-1-1 16,-2 1 2-16,1 2-5 15,1-2 1-15,0 0 2 16,1-1-1-16,-2-1 3 16,3 0 0-16,-2-3-1 15,1 1-1-15,-2-1 2 16,2 3 0-16,-3-2-3 16,1 0 2-16,-1 0-1 15,-1-3-1-15,1 1 2 16,0-3-4-16,1-1 1 15,-4 0 2-15,3 1-1 0,1 0 0 16,-2 1 4-16,-2-1 0 16,3 1 0-16,-3 2 0 15,3 0-1-15,-3 0 0 16,1 0-1-16,-2 2-1 16,2-1 3-16,-3 0-1 15,1-1-1-15,-2 1 2 16,3 1-1-16,-2-2 1 15,-2 3 0-15,2-1 0 16,-1 2 0-16,0-1 0 16,-3 0-1-16,0-1 1 15,0 1-1-15,-3-2 1 16,0-1-4-16,2-1 0 0,-2 0 2 16,0 0 1-16,0 2 0 15,-2 0 0-15,2-2 1 16,-3 5-1-16,0-4 1 15,1 1-1-15,-1 0-1 16,-1-2 0-16,0 0-5 16,1-3 5-16,0 0 1 15,-2-1 1-15,1 0 0 16,0 2 0-16,0 0 0 16,-3-1 0-16,4 2-1 15,-3 0 1-15,1-1 0 0,0 2 0 16,1 0 1-16,-1-1-2 15,2 2 1-15,-3-1-1 16,-2-1 1-16,3 1 0 16,-2-1 0-16,0-1-2 15,-1 1 1-15,1 0 0 16,-5-1 1-16,6 0-4 16,-3 0 4-16,-3-5-2 15,2 0 0-15,-3-1 1 16,-1-2 0-16,-1-2 0 15,-3-3 1-15,1-2 0 16,-2 1 0-16,0 2 0 16,-1 2-1-16,-2 0 0 15,-2 9 1-15,-1 2-1 0,-3 3 1 16,-4 5 1 0,-2 7-1-16,-7 4-2 0,-5 7-3 15,-5 9-56-15,-5 8-16 16,1 9-107-16,1 12-234 15</inkml:trace>
  <inkml:trace contextRef="#ctx0" brushRef="#br1" timeOffset="95891.55">4105 16716 534 0,'-2'-3'65'0,"-3"0"2"15,0-1-18-15,1-3 24 16,1 5-38-16,1 1-12 16,2-2 1-16,0 3 9 15,0-1-7-15,2 1-1 16,-2-2 12-16,0 2-1 16,0 0-15-16,0 0 6 15,-2 0-7-15,2 2-4 16,0-2-6-16,0 0 0 15,0 0-2-15,-1 0-1 0,1 0-2 16,0 1-3 0,3 2 5-16,1 0 12 0,4 2-6 15,2 1-4-15,2 3-2 16,3 1 6-16,-2 1-5 16,5 2 0-16,2 3 6 15,4 1-11-15,2 3 4 16,3-2 2-16,-1 0-8 15,3 1 8-15,1-1-7 16,-1 0 6-16,-1-2-3 16,1 1 4-16,-1-1 11 15,0 1-13-15,0-2 4 16,0 4-7-16,5-4 0 16,3 2 0-16,2-1 3 15,3 4-3-15,2-4 0 0,1 6-2 16,84 29-1-16,-105-42 1 15,1-1 0-15,0 0-1 16,0-1 2-16,25 8-1 16,0-1-2-16,2 2 4 15,-1-3 2-15,-3 1-5 16,2 1 5-16,4-1-1 16,-2 1-5-16,3-1 2 15,2 3 5-15,-1 0-7 16,4 0 4-16,0 2-4 15,2-1 0-15,1-2 3 16,2-2-2-16,-1 1-1 0,-2-3 2 16,-5 0-2-1,2 1 1-15,-3-1-1 0,1-1 0 16,0 0 1-16,-1 0-1 16,1-1 0-16,-6 0 0 15,-3-2 0-15,-1 3-1 16,-2-3 1-16,3-2 2 15,0 0-1-15,2 0 1 16,3 0-1-16,1-2-1 16,-1-1 2-16,-3-1 1 15,-2-2-3-15,-2 1 1 16,-6 1 1-16,2-1-1 16,-1 1-1-16,-3 1 1 0,-2 0 0 15,3 2 3 1,-3-2 0-16,5 0 0 0,0 1 2 15,0-1-2-15,0 1 0 16,1-4 0-16,-3 0-2 16,-1 0 4-1,-1-4-4-15,-1 3 2 0,0-1-2 16,-4 0-2-16,5 0 2 16,-1-1 2-16,-1 0-2 15,2-1-1-15,1 0 4 16,0 1-3-16,2 0-1 15,-2-2 2-15,1 0 2 0,-1 2 1 16,0-2-1 0,-3 3-1-16,3-2 1 0,0-2-1 15,-1 1 3-15,1 1 2 16,-2-1-3-16,0 0-2 16,-1-1 0-16,-2 1 1 15,-1-1-4-15,0 0 0 16,0 3-1-16,2-7 2 15,3 5 0-15,-1 0-1 16,3-5 3-16,2 1-4 16,-2 1 0-16,-4-3 4 15,-1 3 5-15,-6 1-1 16,-2-3-6-16,0 3-1 16,0-4 4-16,1 1-3 15,2-1-2-15,4-2-1 0,5 3 1 16,1-7 2-1,-1 5-1-15,-2 2-1 0,-5 0 1 16,-5 1-1-16,-4 3 1 16,0-3 0-16,-4 1 3 15,2-1-3-15,0 2 0 16,-2-3-1-16,4-3 1 16,0 0 0-16,-1 0-2 15,1-3 2-15,1-1-1 16,0 0 1-16,0 0 0 15,-4 2-1-15,2 1 1 16,-3 4 0-16,-2-3-1 16,0 2 0-16,-3 1 1 0,1 1-1 15,-2 0 0-15,3 0 0 16,-2 0 0-16,0 2 0 16,2-4 0-16,0 2 0 15,-2 0 0-15,1 1 0 16,-1-2 0-16,2 1 0 15,-2-1 0-15,-2 3 0 16,2-1 0-16,2 1 0 16,-2-2 1-16,1 2-1 15,0-3-1-15,1 3 1 16,-2-3 0-16,2 3 0 16,0-4 0-16,-1 3 0 0,1-2-2 15,-1 1 1-15,2 1 2 16,-4-1-1-16,3-1 0 15,-2 2-2-15,1-2 1 16,0 1 1-16,0-1 0 16,-2 1 0-16,2 1 0 15,-3-2 0-15,3 0 0 16,-3 1 0-16,2 1 0 16,-1-1 0-16,0-1 1 15,3 2 0-15,-2-3-1 16,2 2 0-16,-1 1 0 15,2-1 0-15,-4 1 0 0,0-1 0 16,-1 2 1 0,0 0-1-16,-3 1 1 0,2-1-1 15,-1 0 0-15,1 0 0 16,-1 1 0-16,2-3 0 16,-3 1 0-16,1-1 0 15,4-1 0-15,-4 1 1 16,1-1-1-16,2 1 0 15,-1 0 1-15,0 0-2 16,0-3 1-16,3 3 0 16,-3-1 1-16,-1-2-1 15,4 5 0-15,-4-3 0 16,2 2 1-16,-2-1-1 16,-1 4 1-16,1-4-1 15,1 1 0-15,-2 1 0 0,0 0 0 16,-2 1 0-16,0 0 1 15,-2 1-1-15,0 0 0 16,-1 1 0-16,0 1 1 16,4-2-1-16,-3-1 0 15,1 0-1-15,1 1 1 16,-1-1 1-16,1 1-1 16,0-1 0-16,-1 1 0 15,3 0 0-15,-1 0 0 16,-2 1 4-16,-3-1-2 15,3 1 0-15,-4 1-1 16,3-1 3-16,-1 0-1 0,-1 2-2 16,-3 0 2-16,1 1-3 15,-2 1 0-15,-2 0-1 16,2 0-2-16,0 0-20 16,-1 1-40-16,-6 3-2 15,-4 2-53-15,-9 5-26 16,-7 4-30-16,-10 3-381 15</inkml:trace>
  <inkml:trace contextRef="#ctx0" brushRef="#br1" timeOffset="96919.95">8760 17319 268 0,'-6'-5'103'0,"0"2"-17"15,2 2-29-15,-6-1-7 16,5 1 1-16,2 1 1 16,0 1 0-16,0-1 18 15,1-1 0-15,-1 1 5 16,2-2-12-16,-2 1-13 16,0 1-9-16,3-2-6 15,0 2-14-15,0 0 3 16,0 0-4-16,-1 0 1 15,1 0-6-15,0 0 1 16,1 0-7-16,-1 0 8 0,0 0-7 16,0 0-5-16,0 0-5 15,2 0 2-15,2 5 9 16,3 2 12-16,4 4-12 16,4 2-1-16,2 4 2 15,3 2-7-15,1-7-2 16,-1 2 1-16,2 0-2 15,-5-1-2-15,3-3 1 16,-1 0 1-16,-2-3-1 16,-2-2 2-16,0 0-3 15,-2-3 0-15,-4 1 2 16,0 0-2-16,-2-2-1 16,-1-1 1-16,-1 2-5 0,-1-1 5 15,-2 2-1-15,1-1 1 16,0 3-1-16,-1 1 4 15,-2 2 12-15,-3 2-2 16,-4 3 1-16,-3 4 3 16,-6 1-10-16,-6 3-4 15,0 2-3-15,-3-2 2 16,-2 1-2-16,0 0-6 16,2-2-10-16,4-3-13 15,0-3-16-15,5-3-12 16,5-3 6-16,2-1-16 15,3 1-56-15,1 1-76 16,3 4-29-16,1 4-268 16</inkml:trace>
  <inkml:trace contextRef="#ctx0" brushRef="#br1" timeOffset="97705.83">9165 17711 743 0,'0'-2'188'16,"0"1"-138"-16,0 1 8 15,0-2-26-15,-2 2-10 16,2 0-2-16,0 0-1 0,0 0-5 16,-1 5 17-16,-1-1-6 15,1 4-6-15,-2 2 1 16,-2 1 3-16,4 1-4 16,-4 1-6-16,5 1 3 15,0 0-4-15,0 0-6 16,3-1 3-16,-1 2-2 15,1-5 2-15,0 2-8 16,1-4 2-16,1-2 2 16,-1-1-4-16,2 0 3 15,-2-3 0-15,2-1-1 16,2-1-3-16,1 0 0 16,0 0 0-16,0-2 5 0,2-1-5 15,0-2 0 1,0 0 0-16,0-2-1 0,0-1 0 15,-5 0-3-15,6-2 3 16,-5-1-1-16,-1 1-1 16,-1-4-1-16,-1 2 1 15,-3-1-3-15,1-1 4 16,-2 0-3-16,0 2 1 16,-3-1 0-16,-1 2-1 15,-2 0 0-15,-2 2 0 16,-5 1 1-16,1 4-4 15,-6-1 7-15,0 3-8 16,-3 4 2-16,-1 4-14 16,1 3-15-16,-3 1-2 0,2 4-34 15,7 1-71-15,0 1-139 16</inkml:trace>
  <inkml:trace contextRef="#ctx0" brushRef="#br1" timeOffset="104293.28">4809 15628 449 0,'-1'-2'88'0,"-4"1"-27"15,5-1-20-15,-3-1 8 16,-1 3-20-16,2 0-20 16,2-2-3-16,0 2 0 15,0 0-2-15,2 0 11 16,-2 0 26-16,0 2 6 16,0-2 8-16,-2 0-9 0,2 0-14 15,0 0-4 1,-1 0-8-16,1 0-3 0,0 0-6 15,0 0-3-15,0 0 8 16,0 0 0-16,0 3 0 16,-2-3-1-16,0 0 3 15,1 0 0-15,0 0-2 16,-1 0-3-16,1 0-1 16,-1 0 0-16,2 0-4 15,-1 0 0-15,1 0 3 16,0 0 1-16,0 2-8 15,0-2 8-15,0 0-8 16,0 0-2-16,0 0-1 16,0 0-1-16,1 0 0 15,-1 0 3-15,3 0 2 0,5 1 3 16,-1-1 2-16,8 2-6 16,3-2 1-16,0 0-5 15,3 0 4-15,1 0-4 16,2-2 1-16,0 1 0 15,6-1 0-15,-2-1-1 16,2 1 0-16,0-3 0 16,0 1-1-16,0 0 1 15,0-2 1-15,-1 2-1 16,-1 0 0-16,1-1 0 16,-1-2 3-16,2 4-3 15,3-4 1-15,-2 0 0 0,5 2 0 16,0 1-1-16,1 1 1 15,0-2-1-15,-1 3 1 16,1-1 1-16,-2 2-2 16,2-1 0-16,-3-1 0 15,0 2 2-15,-1-2-1 16,2 1 0-16,-4-2 1 16,2 2-1-16,-2 0 2 15,2 0-2-15,-3 0 3 16,0 2-3-16,1 0 0 15,2 0 2-15,-3 0-3 16,3 0 3-16,-2-1-1 16,0-1-2-16,2 0 0 0,-3 0 1 15,0 2-1-15,-1-1 0 16,0 2-2-16,-2 1 2 16,-2-1 0-16,-1 0 0 15,2 1 1-15,0 1-2 16,-2-2 0-16,6 2 1 15,4-2 0-15,-3-1 0 16,0 1 1-16,1-1-1 16,-4-1 0-16,-4 1 0 15,0-1 1-15,-2 1-1 16,-1-2 0-16,0 0 1 16,0 0-1-16,1 1 0 15,-1-2 0-15,-1 0 0 16,0 2 1-16,-3 0-1 0,-1 1 0 15,-2-3 0-15,-1 3 0 16,2 0 0-16,-2 0 1 16,1 0-1-16,-2 0 0 15,3 3 1-15,-4-3-1 16,6 0 0-16,-2-3 2 16,3 3-1-16,1 0 0 15,-1 0-1-15,0 0 2 16,0 3-1-16,-3-3-1 15,-3 1 1-15,4-1 2 16,-5 0-1-16,2 0 3 0,-4 0-1 16,5 0 0-1,-5-1-2-15,1 1-1 0,-1-3 2 16,2 6-1-16,-3-3-1 16,-2 0-1-16,-1 0 4 15,-1 0-1-15,-1-3 0 16,1 6-1-16,1-3 0 15,-2 0 4-15,-1 0-2 16,5 0-2-16,-1-3 1 16,1 3-1-16,-1 0-2 15,0 0 3-15,2 0-1 16,-2 0-1-16,1 0-1 16,0 3 1-16,1-3 0 15,-2 1 0-15,1 0 1 0,-2 1-1 16,-2-2-1-16,0 0 2 15,0 0-1-15,-1 0-1 16,-1 0 0-16,1 0 3 16,1-2-4-16,-2 2 5 15,1 0-7-15,-1-1 6 16,-1 1-3-16,0 0 0 16,3 0-1-16,0-1-6 15,-5 1-12-15,1 0-9 16,1 0-21-16,0 0-8 15,0 0 3-15,-4 1-20 16,-4 3-140-16,-9 2-200 16</inkml:trace>
  <inkml:trace contextRef="#ctx0" brushRef="#br1" timeOffset="105322.68">5919 15400 482 0,'0'-2'81'0,"0"1"-9"16,-3-1 11-16,3-1-1 15,0 3-38-15,0-1 5 16,0-1-7-16,0 1-13 15,2 0 5-15,-2 0-2 16,1-2-4-16,2-1-3 16,-2 3-1-16,0 0-5 15,-1-1 2-15,0 2-3 16,0 0-4-16,0-1-2 0,2 1-3 16,0-2-4-1,-1 2 2-15,2 0-3 0,3 2 0 16,3 1 9-16,3 3-5 15,2 2 4-15,3 3-5 16,2 2 1-16,-2 1 1 16,4 1-5-16,-1-1 0 15,-1-2 0-15,-4-2-2 16,3-3-1-16,-5 1 1 16,-1-3 1-16,-3-1-2 15,0-1 0-15,0-2 0 16,-2 0 0-16,-2 2-1 15,7-2 1-15,-5 2-1 16,2 0 0-16,0 1 0 16,3 1 0-16,-1 0 0 0,-2-1 2 15,-1 2-2-15,0 1 0 16,-2-1 0-16,-3 3 0 16,0-3 0-16,-3 2 4 15,0 1 0-15,0-1 4 16,-3 1-1-16,-2 1 1 15,-2-2-1-15,-5 3-2 16,-1 0-1-16,-4 0-2 16,1-1-1-16,-2 0 1 15,0-2-1-15,-1-1 0 16,-1 0-1-16,2-1 0 16,-2-1-1-16,4 1 1 15,-1 1-6-15,0 0-8 16,1-1-11-16,4 0-1 0,0-2-3 15,6-1 0-15,6-2-5 16,0-2-9-16,0 1-48 16,6-2-6-16,3 1-86 15,2 0-80-15</inkml:trace>
  <inkml:trace contextRef="#ctx0" brushRef="#br1" timeOffset="105840.69">6417 15199 500 0,'-3'-7'86'16,"1"-2"-2"-16,-1-1 9 15,-1 0-5-15,1 1 8 16,2 0-34-16,-1 2-15 16,-2 2 2-16,4 1-12 15,-2 0 2-15,1 3-10 16,-1 1-7-16,2 0-4 16,0 0-9-16,0 2 1 15,2 5 14-15,-1 4-4 16,-1 4-8-16,5 3-6 15,1 6-2-15,1 1-3 16,2-1-2-16,3 2-15 0,0 3-24 16,-3 2-11-16,0-1-8 15,4 4-53-15,-4-4-148 16,0 1-179-16</inkml:trace>
  <inkml:trace contextRef="#ctx0" brushRef="#br1" timeOffset="115527.06">9611 15078 537 0,'0'0'110'16,"0"0"-66"-16,-3-2 14 16,3 2 14-16,0 0-14 15,0 0-19-15,-2 0-14 16,2 0 2-16,0 0-5 15,0 0-4-15,0 2-4 16,0-2-2-16,0 0-3 0,0 0-3 16,0 0 5-16,0 0-1 15,0 0-4-15,0 1 5 16,0-1 3-16,0 1-1 16,0-1-2-16,0 0 2 15,0 0-3-15,0 0-1 16,0 0 2-16,0 0 0 15,0 0 0-15,0 0-1 16,0 0-1-16,0 0 0 16,0 0-4-16,0 0-1 0,0-1-4 15,0 1-2 1,0 0-2-16,2-1 4 0,2 1 1 16,5-2 5-16,8-3-3 15,6 0 2-15,7-2-3 16,1-1-2-16,2-1 3 15,-3 4-3-15,0-3 0 16,-2 1 1-16,0 0-1 16,2 1 1-16,2 0-1 15,0-2 1-15,1 1 0 16,3 1-1-16,-3-1 0 16,0-1 0-16,-5 3 0 15,0 2 0-15,-1-1 0 0,-1-1-1 16,0 0 1-1,3 1-1-15,0-4 2 0,3-3-2 16,1-2 1-16,0 0 0 16,1-3 0-16,-1 0 2 15,-2 1-2-15,-1 0 0 16,-2 5 1-16,-4-3-1 16,-4 2 1-16,1 4-2 15,-1-3 0-15,-2 5 0 16,0 1 1-16,3 0 0 15,-3 0 1-15,1 4 0 16,1-3-2-16,-1 0 1 16,-1 1 0-16,1 1 1 15,-1-2 0-15,-1-1-1 0,-1 1-3 16,-2 0 1-16,-3 2-12 16,0-2 4-16,-2 0-10 15,1 3-7-15,-5-4-29 16,2 3-17-16,-4 1-98 15,-3 1-89-15</inkml:trace>
  <inkml:trace contextRef="#ctx0" brushRef="#br1" timeOffset="116356.66">10371 14726 289 0,'-7'-4'7'0,"-1"1"-1"15,0 1 43-15,0-3-14 16,-1 5 4-16,3-1 16 16,-1-2-22-16,-1 3 25 0,1 0 4 15,-3 0 2-15,2 0-5 16,0-1 32-16,1-1-7 16,-3-1-22-16,7 2-15 15,-2-2-11-15,3 3-4 16,1-2-4-16,1 1 0 15,0 1-4-15,0 0-14 16,0 0 3-16,0-2-4 16,0 2-1-16,1 0-5 15,-1 0-1-15,0 2-2 16,2-2 0-16,-2 1-4 16,0 1 4-16,8 1 2 15,3 1 13-15,3 3-15 0,7 1 10 16,4 2-8-1,0-1-1-15,3 1 1 0,0-1-1 16,0-1 0-16,-1 0 1 16,-3-2-1-16,-1 2-1 15,-6-2 0-15,-2-3 1 16,-5 0-1-16,-2 2-1 16,-1-2 1-16,-3-2 0 15,0 4 0-15,-3-3 0 16,4 1-2-16,-4 2 2 15,4 1 0-15,-5 3-2 16,5 4 2-16,-5 2 0 0,-2 6 3 16,-1 3-3-1,-6 5 0-15,-4 1 4 0,-3 2-2 16,-4-1 0-16,-1-3 0 16,0 0 0-16,0-1-2 15,2-4 0-15,2-1 1 16,3-2-1-16,1-3 0 15,3-3 0-15,3-3-1 16,3 1-6-16,-2-4-5 16,2 2-9-16,-1-2-2 15,2 2-7-15,-1-2-16 16,-1 0-21-16,2 2-51 16,-3-3-76-16,2-4-160 15</inkml:trace>
  <inkml:trace contextRef="#ctx0" brushRef="#br1" timeOffset="116919.42">10483 14485 779 0,'-6'-10'35'0,"-6"1"49"15,0 0 2-15,-1 0-36 16,4 5-24-16,3 2-20 16,2 2-6-16,3 4 4 15,-2 2 17-15,2 6-16 16,-3 2 3-16,2 3 3 16,2 2-9-16,4-1 2 15,-1-2 0-15,3 1-3 0,0-1 1 16,2-4-1-16,5 2 1 15,-2-5-2-15,5 0 0 16,1-5 7-16,3-1-7 16,3-5-1-16,-1-3-4 15,2-4 1-15,-3-3-2 16,-6-1 1-16,-2-2-6 16,-5 0-2-16,-7 0-1 15,-2 2-2-15,-4 2-10 16,-4 1-32-16,-5 7-50 15,-2 6 1-15,-3 8 16 16,0 5-56-16,2 4-92 16</inkml:trace>
  <inkml:trace contextRef="#ctx0" brushRef="#br1" timeOffset="117416.69">10851 14908 638 0,'-3'-7'44'0,"-2"-2"60"15,3 0-25-15,-2-2-2 16,2 3-45-16,2 2 3 16,0 1-18-16,0 1-12 0,0 1 0 15,0 1-3-15,0 1 2 16,2 2-2-16,-2-1-1 16,-2 0 2-16,2 0-3 15,0 0-2-15,-1 0 2 16,1 0 0-16,0 0-13 15,0 2-61-15,0-2-94 16,0 1-36-16</inkml:trace>
  <inkml:trace contextRef="#ctx0" brushRef="#br1" timeOffset="119306.72">10772 14817 728 0,'-4'-3'67'0,"1"-2"-2"16,0 0 4-16,0-2-26 16,3 7-28-16,3-2-8 15,-1 2-2-15,-2-1-2 16,1 2 2-16,-1-1 3 15,0 0 9-15,2-1 5 16,-2 1 0-16,4-1 5 0,5 1 6 16,3-2-10-1,7 1-12-15,5-1-8 0,3 1-2 16,1 0 4-16,4 1-3 16,4 1 0-16,2-1 0 15,2 1 1-15,2-1-3 16,4 2 1-16,-1-2-1 15,0 0 2-15,1-2 1 16,-3 1-3-16,1-3 3 16,2 1 10-16,2-1-2 15,2-1-10-15,7-2 6 16,1 0-7-16,2-1 3 16,7-2-2-16,2 0 2 15,2 0 2-15,-2-1-3 16,-4 5 2-16,-3-1-3 15,-7 3-1-15,-6 1 0 16,-1 0 0-16,-2 2 1 0,-1-1 0 16,-2 2 1-16,5-3-2 15,2 0-1-15,4-1 1 16,6 0 1-16,3-2 1 16,0 1-1-16,-1-2 3 15,-4 0-3-15,-9 1 0 16,-3-1-1-16,-4 2 1 15,-1-2-2-15,3 1 3 16,2-2-4-16,5 0 1 16,3-1 1-16,1 1 2 15,-1-1 0-15,0 1-2 16,-1 0 1-16,-2-1 1 0,1 1 0 16,-1 0 2-16,-3 1-2 15,-4-1-1-15,-5 3-1 16,-6 1 3-16,-5-1-3 15,-2 0 1-15,2 3-1 16,-1 1 1-16,1 1 0 16,3 0-1-16,1 3-1 15,2-1 1-15,3 1-3 16,2-1 3-16,-4 1 1 16,2-3-1-16,-4 1 0 15,-2-1 0-15,-1 0 2 0,0 1-1 16,-4-2-1-1,1 1 0-15,0 0 0 0,1-1-1 16,0-1 1-16,4 1 0 16,1-1 0-16,0-3 0 15,-1 5 4-15,3-2-4 16,-2 1 0-16,-2 1-1 16,0 1 0-16,-1-1 1 15,0-1 1-15,3 1 0 16,-2-2-1-16,4 1 0 15,0-2-1-15,-2 0 1 16,3 0 1-16,-2-1-1 16,0 0 0-16,-1-2 1 15,-3 3 0-15,0-2 0 16,-2 1-1-16,-1 1-1 0,0 0 1 16,-2 1 1-16,-1-2 0 15,0 1-1-15,-2 1 0 16,1 1-3-16,-4-1 2 15,2-1 1-15,0 2 0 16,-3-2 0-16,1 1 0 16,2 2 1-16,-4 0-1 15,-3 0 0-15,-3 0-1 16,-2 0 2-16,-2 2-2 16,-2-1 1-16,-2 2 0 15,1-1 0-15,-2-1-2 16,1-1 1-16,-3 2-1 0,0-2 2 15,0 0-1 1,0 0 2-16,1 1-1 0,2-1 0 16,2 4 0-16,2 1-1 15,-3-3 1-15,2 2 0 16,-3-1 0-16,2 0 0 16,-3 0-1-16,1 0 1 15,-3-1 0-15,1 1-1 16,2 1 3-16,-2 2-1 15,2 0 0-15,-1 1 1 16,0 1-1-16,2 1 0 16,-1 1 1-16,0 0-1 0,1 1 2 15,-1 0-1-15,0 0 4 16,3 2 0-16,-2-1-6 16,1 2 3-16,0 3 3 15,1-1-5-15,1 1 5 16,0 2-2-16,-1 2 0 15,2-1-3-15,1 1 1 16,-2 1 0-16,2-2-2 16,-1 3 3-16,2 2 0 15,-2-1-3-15,-3 2 0 16,2-1 0-16,0-3 1 16,-3 1 3-16,1-3-4 15,-2 0 1-15,0-4 1 16,1 4 0-16,0 2 0 15,-1-3-1-15,4 4 0 0,-3 1 1 16,2-1-1-16,-1-1 0 16,-1 0-1-16,2 2 4 15,0 0-4-15,-1 2 1 16,-1 1-3-16,-1-2 3 16,2 1-1-16,-1 0 0 15,-1-2 2-15,1 1-2 16,-1-5 0-16,2 1 0 15,-2-1 0-15,0 0 4 16,1-1-4-16,3 0-1 16,0 1 1-16,-1-2 1 15,0-1-1-15,-2 0 2 0,-1-3-1 16,0-3-1-16,0-1 1 16,0-3-1-16,0-3 2 15,-2-1-2-15,-1-3 2 16,1 0 0-16,-1 0-2 15,3 0-9-15,-3-3-35 16,1 3-29-16,-2 0-47 16,-3 0-296-16</inkml:trace>
  <inkml:trace contextRef="#ctx0" brushRef="#br1" timeOffset="121735.16">15319 15981 311 0,'-5'-5'224'0,"1"-1"-111"0,-1 2-46 16,1 0-5-16,0 0-12 15,4 1 23-15,0 2-25 16,0-1-12-16,1 2-11 15,2 0-4-15,0-2-16 16,1-4 5-16,4-1 8 16,4-5 0-16,6 0 1 15,2-2-9-15,7-5 5 16,4 0-6-16,6-4 4 16,3-2-1-16,6 2-4 15,0 1 0-15,-1-1-2 16,-5 3-4-16,1 3 4 15,-1 4-5-15,-1-1 1 16,1 4-2-16,1 2 1 0,3-1-1 16,-1 3 0-16,4 0 1 15,1-2 0-15,0 0-1 16,1 0 4-16,-1-2-3 16,0-3-1-16,-2-3 7 15,0 2-5-15,2-6 3 16,2 1 2-16,1-3-6 15,2 2 2-15,-1-1-1 16,0-1-1-16,0 1 0 16,2 1-1-16,-3 3 1 15,0 0-1-15,-5 5 0 16,-5 3-2-16,-6 5 1 16,-5 3 1-16,-2 2 0 15,-3 7 0-15,0 1-2 0,0 4 2 16,-1 3 0-16,-1 2-3 15,0 2 3-15,-2 0 0 16,-2 3 0-16,-2 0-1 16,-1-1 1-16,-4 1-2 15,0-2 2-15,-6 1-1 16,1 0-1-16,-4 0 2 16,0 1 0-16,-3 2 1 15,-1 2 2-15,-2 2-1 16,-3 2 1-16,0 1-2 15,-3 2 2-15,-3-1-2 0,-2 1 0 16,0-2 0 0,-2 1-1-16,0 3 1 0,0 1-1 15,-2-1 0-15,-1 0-1 16,0-1 2-16,-1 0-1 16,-5-4 0-16,3-1 2 15,-6-1-2-15,3-2 0 16,-4 0 1-16,0-1 2 15,-1-2-1-15,-2-1 5 16,0 0-4-16,-3-1 4 16,-1 0-3-16,1-1-3 15,2-2 3-15,0 1-3 0,0-1-1 16,0-1 1 0,1 0 0-16,-4-4-1 0,-4 2 0 15,1-4 0-15,-3-1 0 16,-3-2 4-16,3 0-3 15,-1-1 0-15,2-1-1 16,-1-2 0-16,-1-1 1 16,1 1-1-16,0-2 0 15,-1-3 1-15,1 2-1 16,0-1 1-16,3 0-2 16,1 2 2-16,2-1 2 15,1 1-3-15,4-3 1 16,1 0-3-16,0 0 6 15,2-3-4-15,0 0 0 16,1 0 2-16,0 0-2 0,0-2 0 16,2 0 0-16,1 0-1 15,3 0 2-15,-3-3-1 16,2 1 0-16,-2 0 1 16,3 0 4-16,0 0-5 15,1 0-4-15,0 0 3 16,-1-1 1-16,2 0 0 15,1 0 0-15,-3-1 0 16,3-4-3-16,2 1 1 16,-4-1 2-16,2 1 0 15,1-4-6-15,0-1 5 16,-1 0-3-16,1-1 4 16,3-1-5-16,2 0 2 0,-1 0 1 15,7 2 4-15,1 2-2 16,0-1 2-16,2 4-2 15,2-1 0-15,-2 1-2 16,3-1 2-16,-1-1 0 16,1 2-4-16,4-2 4 15,-1 1-1-15,0-2 0 16,3-3 1-16,2 2-2 16,3-2 5-16,3-2-7 15,4-3 7-15,3 1-3 16,3-3 0-16,4-1 0 15,5-1-1-15,6-1-1 0,4 0-4 16,10-3 5-16,4-2-6 16,10-2 2-16,3 0-8 15,4 1-2 1,-3 6-11-16,-4 8-20 0,-7 10-19 16,-7 10-67-16,-3 9-128 15</inkml:trace>
  <inkml:trace contextRef="#ctx0" brushRef="#br1" timeOffset="122373.66">15742 16090 733 0,'-1'-3'129'16,"1"1"-109"-16,-2-1 4 0,2 3-14 16,0 5 30-16,2 3-3 15,-1 3-20-15,2 4-3 16,1 4-5-16,0 3-5 15,3-2 0-15,1 3-4 16,-2-2 1-16,-2 3 1 16,5 0-4-16,-5-1-4 15,1-1-7-15,-2 0-15 16,-1-2-16-16,-4-3-36 16,-1 0-6-16,-2-1-9 15,-2-5-44-15,0-2-120 16</inkml:trace>
  <inkml:trace contextRef="#ctx0" brushRef="#br1" timeOffset="122637.67">15578 16237 707 0,'-8'-8'150'15,"2"-1"-51"-15,-1 0-30 16,4 2-38-16,3 1-31 16,5-1 2-16,7 1 1 15,10-5-2-15,6-6 0 0,12-4 0 16,4-3 2 0,1 2-3-16,-3 0-1 0,-2 3-20 15,-3 8-58-15,-4 4-76 16,-1 3-57-16</inkml:trace>
  <inkml:trace contextRef="#ctx0" brushRef="#br1" timeOffset="123191.58">16026 16162 712 0,'0'-8'97'0,"-1"-1"38"16,-1-2-55-16,0 0-50 0,4 1-13 16,0 3-8-16,3-1 6 15,1 1 3-15,0 0-6 16,2-1-4-16,2 2 4 16,-1 0-6-16,3 1 1 15,4 2 0-15,-2 1-5 16,4 4 5-16,-4-2-7 15,4 6-1-15,-2 2 1 16,-2 3 1-16,-2 2-1 16,3 2 0-16,-3 4 0 15,1 1 1-15,-2 0-1 16,0 0-1-16,-5 0 0 0,-1-1 1 16,-2 1 0-1,-4-1 0-15,-3 1 1 0,-1-3 0 16,-2-1 0-16,-1-3-1 15,2-4 1-15,1-3-1 16,1-1 2-16,3-4 2 16,-1-4 3-16,1-2-7 15,-2-5-1-15,-2-8 1 16,2-5-4-16,2-7 4 16,2-5-4-16,7-3 2 15,3-1 3-15,3 2-4 16,5 3-4-16,1 6 2 15,2 4-16-15,0 7-9 16,0 7-16-16,-2 6-25 0,1 4-70 16,3 4-17-16,-1 3-52 15</inkml:trace>
  <inkml:trace contextRef="#ctx0" brushRef="#br1" timeOffset="123723.59">16622 16041 163 0,'-1'-9'416'0,"-1"2"-305"15,-2-1-51-15,2 1 14 0,-2 0-36 16,0 4 12-16,1 1-7 16,0-1-28-16,-1 1-4 15,-1 1 0-15,-3 2 3 16,-2 1 14-16,-2 3-7 15,-4 1 0-15,0 4 3 16,-1 3-9-16,1 2-4 16,3 5-5-16,3 1 0 15,2 1-2-15,2 2-4 16,6-1-1-16,0-5 0 16,3-2 0-16,1-6 1 15,3-3 0-15,0-4 5 16,4-2-1-16,2-5 3 15,3 0-3-15,0-6-3 16,3-2 2-16,-1-2-3 0,-2-3-1 16,-4 0 0-16,-2-2-2 15,-2 1 2-15,-4 0 2 16,1 4-3-16,-2 3 4 16,-1 4-2-16,-1 1 2 15,-1 5-4-15,0 0 0 16,0-1-2-16,0 2-4 15,2 2-4-15,2 2 12 16,-1 1 0-16,3 4 0 16,0 3-13-16,1 3-16 15,2 3-14-15,0 2-41 16,0-1-42-16,1 5-20 0,1-4-44 16</inkml:trace>
  <inkml:trace contextRef="#ctx0" brushRef="#br1" timeOffset="125839.13">10732 14300 644 0,'-9'-4'33'16,"-4"-1"24"-16,2 1-5 16,-3 0 5-16,3 3-21 15,2 2-5-15,-3 0-18 16,1 2-2-16,3 2 6 15,-6 3-1-15,2-1 0 0,-2 2 0 16,2 2 2 0,-2-1 2-16,-3 0-2 0,4 2-2 15,-4 0 6-15,3-1-7 16,-4 3-2-16,2 0-4 16,2 3 1-16,1 0-2 15,1 2-1-15,6-2 2 16,-1 3 1-16,5-4-2 15,0 1-3-15,2 0 1 16,2-4 2-16,0 2 2 16,3-2-7-16,3 0 2 15,2-2-3-15,2 0 4 16,2-3 1-16,2 1 2 16,-1-5-2-16,3 0 0 0,1-4-3 15,-2-1 1-15,3-4-2 16,1-3-2-16,0-4 1 15,2-1 1-15,-1-3 0 16,-4-1-1-16,0-1-2 16,-5 2 0-16,-2-3-1 15,-5 2 1-15,-2 0 0 16,-5-2-1-16,-2 1 0 16,-3 0-5-16,-4 3 5 15,2 3 0-15,-4 2 0 16,-1 3-5-16,-4 3 5 15,-3 3-3-15,-2 4 0 16,0 2-6-16,-4 7-6 16,1 2-5-16,-2 5-7 15,4 3-24-15,4 0-52 0,5 2-116 16,6 0-107-16</inkml:trace>
  <inkml:trace contextRef="#ctx0" brushRef="#br1" timeOffset="127980.68">16730 15768 833 0,'1'-7'125'0,"-2"1"-102"15,-1 0-13 1,-1 6 0-16,8 6 19 0,-2 5-8 16,4 3-13-16,2 5-4 15,4 2 3-15,1 3-5 16,1-2 4-16,0 6-5 15,1-2 1-15,-2 5 0 16,2 1-2-16,-2 2-2 16,-2-3-8-16,-1 0-9 15,0-3-18-15,-1-1-2 16,-4-6-60-16,-1-4-6 16,-2-2-17-16,-2-6-76 0</inkml:trace>
  <inkml:trace contextRef="#ctx0" brushRef="#br1" timeOffset="128334.63">16770 15850 793 0,'-8'-12'90'0,"-2"-2"10"16,3 0-40-16,1-1-32 0,3 6-11 16,6 0-16-16,3 1 0 15,7 1-1-15,4 0 0 16,2 3 0-16,2 4-2 16,3 1 4-16,-2 3-2 15,-1 2 0-15,-3 4 2 16,-1 0-2-16,-3 2 0 15,-4 2 1-15,-4 5 0 16,-6-1-1-16,-6 4-1 16,-5 5-24-16,-3 2-32 15,-2 2-84-15,-1 3-50 16,0-2-281-16</inkml:trace>
  <inkml:trace contextRef="#ctx0" brushRef="#br1" timeOffset="129648.51">17197 16076 734 0,'1'-11'122'16,"-1"0"-18"-16,-1 0-56 16,-1-1-19-16,2 6-10 15,3-3-15-15,0 2-1 16,3 0 3-16,3 0-5 15,2 0 3-15,1 2 3 16,2 0 0-16,5 0 1 16,1 2-2-16,4 3 3 15,0 2-3-15,3 5-2 16,-6 4 0-16,6 4 3 16,-2 2-5-16,-1 2-2 15,1 2 2-15,-2 1-4 0,2-2 5 16,-3-1-2-16,-2 1-1 15,-2-3-1-15,-2 0 1 16,-7 1 8-16,-2 0-2 16,-2 4-1-16,-4-1 2 15,-1 2 2-15,0-2-5 16,-3 4 0-16,-1-1-1 16,-2 2 4-16,-2-2-5 15,-2-1 1-15,-1 0 1 16,-3-3-4-16,2-3 1 15,-2 1 0-15,-2-3 1 16,1 0 2-16,-1-5-3 16,-3 2 4-16,-1-2-2 15,-1-2-1-15,1 1 3 16,-2-2-1-16,3 0-4 0,1-2 5 16,-3-2-3-16,2 0 4 15,0-1-2-15,-1-1 0 16,2-1 0-16,-2 0 2 15,1-1-4-15,0 1 0 16,1-2 3-16,0-1-3 16,0 0 2-16,2 0 0 15,0-4-3-15,0 2 2 16,1-2-2-16,0 1 1 16,0-3 1-16,-24-8-2 0,34 13 0 15,0-1 0 1,-1 1-1-16,0 0 0 0,-6-6 2 15,2 1 1-15,1 1-1 16,-1-1 0-16,2 0-2 16,2 4 0-16,1-2-2 15,2 2-2-15,-2 2 4 16,5 3-4-16,0-1 1 16,0 1-11-16,3 0-13 15,-1 1-10-15,1 2 15 16,4 4-37-16,2 3-60 15,4 5-160-15</inkml:trace>
  <inkml:trace contextRef="#ctx0" brushRef="#br1" timeOffset="130240.57">16924 16697 721 0,'-8'-1'120'0,"4"1"-41"15,-3-4-4-15,0 2-37 0,5-1-34 16,2 3 1-1,-1 0-2-15,2 0 1 0,-1 0-2 16,0 0 6-16,0 0 20 16,0 0 3-16,0 0 5 15,-1-4-17-15,-3-2-13 16,1-1-1-16,-2-4 0 16,0-4-4-16,2-2 0 15,0-3 1-15,-3-4 0 16,4-5-2-16,-1-1 2 15,0-3 2-15,-2 0-3 16,1 0 0-16,0 3-1 16,1 8 0-16,1 2 1 15,2 6-1-15,0 4-1 16,2 6-3-16,-2 1 1 0,3 3 3 16,5 2 1-1,2 4 1-15,3 5-2 0,7 1 3 16,3 5-1-16,1 3-2 15,-3-4 0-15,2 0 1 16,0-2 0-16,-1-5-1 16,1-1 0-16,5-5-2 15,1-1-7-15,-1-4-15 16,-1-1-29-16,1 0-8 16,-3-2-72-16,-3 5-67 15,-3-2-150-15</inkml:trace>
  <inkml:trace contextRef="#ctx0" brushRef="#br1" timeOffset="131054.66">17951 16495 716 0,'-4'-4'161'0,"-3"-1"-63"15,4 0-51-15,-2 1-22 16,2 3-4-16,2-1-9 16,-2 4 2-16,-2-1-5 15,0 2 1-15,-2 1 1 16,1 5 9-16,-1 1-4 15,1 4-5-15,0 0 1 16,-1 4 1-16,0 1-7 0,3-1-3 16,1 0-1-16,0 1-1 15,3-4 0-15,0 0-1 16,0-5 0-16,3 0 1 16,0-6-1-16,1 2 3 15,1-2-2-15,4-4 3 16,3 0 4-16,0-5-7 15,3-2 2-15,0-5-1 16,-1 0 0-16,-1-3-2 16,0-4-1-16,-3 0-4 15,-4 0 3-15,-1 1 1 16,-4-3 0-16,-2 1 0 16,-4 3-3-16,-1 1 3 0,-1 2-8 15,-3 6 3 1,-3 5-7-16,0 3-2 0,-3 5-3 15,-2 7-20-15,4 2-23 16,-2 4-59-16,4 3-96 16,3 1-127-16</inkml:trace>
  <inkml:trace contextRef="#ctx0" brushRef="#br1" timeOffset="131403.12">18130 16574 717 0,'5'-1'167'16,"-2"-1"-120"-16,-2 1-11 15,-2 1-9-15,1 0-22 16,-2 1 9-16,2 4 8 16,-1 2-10-16,-1 3-1 15,2 1-9-15,-3 2 3 16,2-1-1-16,-2 3-3 16,-2-1-1-16,1-2-1 15,0 3-14-15,-1-1-16 0,2 0-26 16,-2-1-79-1,2-1 0-15,0 1-36 0</inkml:trace>
  <inkml:trace contextRef="#ctx0" brushRef="#br1" timeOffset="131791.53">18263 16308 726 0,'2'-10'268'0,"-2"2"-161"15,0-1-61-15,-2 2-25 16,2 4-21-16,0 5 3 16,2 2-3-16,1 5 4 15,3 3 2-15,1 5-1 16,1 4-5-16,-1 4 1 16,2 2 2-16,0 1-3 0,-3-1 0 15,0 2 0-15,-3-1-12 16,-2-3-10-16,1 1-35 15,-2-4-39-15,0 0-142 16,-2-5-158-16</inkml:trace>
  <inkml:trace contextRef="#ctx0" brushRef="#br1" timeOffset="140998.77">9530 15813 336 0,'-1'-2'74'16,"-1"-2"-27"-16,2 2 0 15,-1-1 14-15,1 1-14 16,0 1-10-16,0-1 2 0,0 0-6 15,0 2 2-15,0 0 6 16,0 0-3-16,0 0 12 16,0 0 4-16,0 0-9 15,0 0-10-15,0-1-11 16,1 0-1-16,-1-1 8 16,0 1 0-16,-1-1-4 15,1 1-5-15,-2 1-2 16,2 0 1-16,0 0-4 15,0 0-1-15,0 0-5 16,0 0 0-16,2 0-2 0,-2 1-4 16,0-1 1-1,3 2-1-15,2-1 22 0,3 1-11 16,2-1-7-16,5 2 0 16,2 2-3-16,2-2 0 15,-1 2-1-15,3 1-1 16,1-1-2-16,2 1 3 15,-1 3 0-15,-1-2 2 16,0 0-5-16,-4-2 0 16,0 1 1-16,-2-2 1 15,-5 0 0-15,1 1-1 16,-3 0 2-16,3-1-1 0,-3 0 0 16,4 3-2-1,-1-2 0-15,2 0 0 0,2 4 3 16,2-2 1-16,0 0-4 15,0 0 1-15,3 0-1 16,-2-1 0-16,2-1 1 16,-6-1-2-16,2 2 4 15,-3 1-5-15,0-3 0 16,0 2 1-16,1 1 3 16,0-1-1-16,1 2-2 15,0-2 0-15,1 0 2 16,0 4-2-16,2-3 0 15,-1 0 1-15,0 1-2 16,0-1 1-16,-2-2-1 16,1 1 2-16,0 0-2 0,1-1 0 15,0 0 0-15,0-2 2 16,2 0-2-16,-1-2 0 16,-4 1 1-16,4 2 1 15,-2-1-2-15,2 1 0 16,-2 0 0-16,-1 0 2 15,0-1-2-15,0 1 0 16,-1 1 1-16,1-3-1 16,-2 2 0-16,1 1 0 15,0-3 1-15,-3 1-1 16,2 1 0-16,-1-1 0 16,-2 1 0-16,0-1 1 15,1-1-1-15,-1 0 0 0,1 1 0 16,-2 0 1-16,0 1-1 15,1-1 0 1,0-1 0-16,-1 1 0 0,2-1 1 16,-3 0-1-16,0 1 0 15,3-1 0-15,-3 1 0 16,0-3 0-16,0 2 1 16,1-1 0-16,-2 1-2 15,0-2 1-15,1 0 0 16,-1 1 1-16,-2-1-1 15,0 0 1-15,-1 2 0 16,0-1-1-16,0-1 0 16,2 0 0-16,-1 0 0 15,1 0 1-15,1 0-1 0,-2 0-1 16,-1 0 1 0,-1 0 0-16,0 0 1 0,-1 0-1 15,0 0 1-15,0 0 1 16,1 0-2-16,3 0 0 15,-4 0 0-15,3 0 0 16,-1 0 0-16,-1 0 1 16,0 0-1-16,1 0 1 15,-2 0 2-15,0 0-3 16,1 0 0-16,0 0 3 0,-1 0-3 16,0 3 0-1,-1-3 0-15,1 0 0 0,0 0 1 16,-2 0 5-16,1 0-3 15,0 0 0-15,-1 0 0 16,1 0 0-16,-2 0 0 16,0 0-2-16,0 0 0 15,0 0 1-15,0 0-2 16,0 0-7-16,0 0-32 16,0 0-31-16,-2 0-56 15,1 0 11-15,-6 2-229 16</inkml:trace>
  <inkml:trace contextRef="#ctx0" brushRef="#br1" timeOffset="142022.31">10304 15865 514 0,'-6'0'49'0,"-2"-2"0"16,1 1 17-16,3 0-35 15,1 1 6-15,-2-2 20 16,4 1 1-16,-2 0 4 0,-4-3 5 16,4 3-8-1,-2-1-11-15,0-1-10 0,-1 0-1 16,2-1-9-16,1 1-2 16,-3-1 0-16,3 2-6 15,2 1 8-15,-1 1-15 16,2 0 2-16,0 1-5 15,2-1-4-15,-2 2 3 16,1-2 0-16,2 5 7 16,3 2 0-16,1 3-7 15,4 1 0-15,2 3-3 16,1 0-3-16,2 0 0 0,-1 1-1 16,1 0 0-1,1 1-1-15,-1-1 0 0,-1-1-1 16,0-2 0-16,-3 0 1 15,-1-2-1-15,-2-1 1 16,1-3-1-16,-1 3 0 16,0-1 0-16,-2-1 0 15,1 2 0-15,-2 1 2 16,1-4-2-16,-3 0 0 16,-2-1-2-16,1-2 1 15,-1-2 1-15,-1 1-2 16,1-1 2-16,-2-1 0 15,-2 3 0-15,1-1 1 16,-4 3 2-16,-3 1 0 16,-3 2-2-16,-4 0-1 0,-5 4 0 15,-2-1 1-15,-5 2 2 16,0-1-3-16,-7 0 1 16,0-1 2-16,-2 0-3 15,-1-2 0-15,1-1 0 16,3-1 3-16,3 0-3 15,3 1-4-15,5-1 3 16,1 0 0-16,6-2-2 16,3 1-3-16,5-2-6 15,1-2-7-15,3 1-5 16,1 1-7-16,1-3-4 16,1 2-1-16,1 0-6 0,1 0-4 15,1 0-17-15,0 1-51 16,4-1-101-16,2-3-131 15</inkml:trace>
  <inkml:trace contextRef="#ctx0" brushRef="#br1" timeOffset="142782.7">10526 15645 703 0,'-3'-3'119'16,"3"-2"5"-16,-3 1-47 15,2 0-38-15,-1 1 6 16,2 2-5-16,-1-1-6 16,1 2-8-16,0 0-2 0,0 0 1 15,0-3-3-15,0 3 6 16,-2 0-4-16,2 0-2 16,0 0-4-16,0 0-3 15,0 0-3-15,2 3-5 16,-2-3-1-16,1 0-4 15,-1 0 0-15,0 2 1 16,-1 3 15-16,1 5-3 16,0 4-8-16,1 2 1 15,1 2-1-15,0 2 0 16,0 1-2-16,3 2-2 16,-5 3-2-16,5 1-1 0,-1 1-4 15,-1-2-20 1,-1-1-7-16,3-3-39 15,-1-3-24-15,3-6-8 0,-4-2-243 16</inkml:trace>
  <inkml:trace contextRef="#ctx0" brushRef="#br1" timeOffset="152418.53">12619 16941 283 0,'-1'-2'351'0,"1"-1"-275"15,-3-2-12-15,0 1-1 16,-1 4-11-16,4 0-33 16,-1 0-6-16,1 0 2 0,0 0-3 15,0-3 4-15,0 3 10 16,0 0 1-16,0 0-7 16,0 0-7-16,0 0 4 15,0 0-5-15,0 0 1 16,1 3-3-16,-1-3 0 15,0 0-2-15,0 0 5 16,0 0-4-16,0 0-1 16,0 0 3-16,2 0-5 15,-2 0 4-15,3 3 8 16,0 1-7-16,3 3 2 16,0 0-3-16,4 6-4 15,-2-4 3-15,1 5 1 0,1-1 4 16,-1 1-3-1,0-1-3-15,1 3 5 0,0-2-2 16,0 2-4-16,0 1 1 16,1 0 2-16,-2 2-1 15,1-2-2-15,-3 2 0 16,3-2 0-16,-1 0 4 16,1-2-6-16,1-1-2 15,-2 2 1-15,2-5 4 16,-1 3-5-16,0 0 1 15,3-4 1-15,-1 2-1 16,1-3-4-16,1 2 1 16,2-3 1-16,-3 1-2 15,3-2 1-15,0-1 2 16,0 0-2-16,1-1 1 0,-2 0 4 16,3-3-5-16,-2 5 3 15,-1-7-1-15,1 3-2 16,-1-1 6-16,0-1-5 15,-1 2 1-15,1-3 0 16,-2 0 2-16,-1 0-3 16,0-3-1-16,0 3 5 15,1-3-6-15,-1 3 1 16,1-3 2-16,0-2-1 16,0 1-1-16,-3 0 4 15,1-2-4-15,-1 0 0 16,1 1 1-16,-2-1-1 0,1-2 3 15,-1-1-3 1,0-2-1-16,0-2 4 0,0-1-3 16,0 0 0-16,-1 0 2 15,0-2 0-15,0 1-1 16,-2 1 0-16,0-1 0 16,-2 0-1-16,3 3 0 15,-3-4 0-15,0 4-1 16,-1-3 2-16,-2 2-1 15,3-1-1-15,-3 0 1 16,1 0 1-16,-1 0 1 16,-1 1-1-16,-1 1-2 0,-1-1 0 15,1 1 1 1,-4-2 0-16,2 2 0 0,0-1-1 16,0 0 2-16,-3 0 0 15,1 1-1-15,1-1-1 16,0-1 1-16,-1 1-1 15,2-1 0-15,-1 3 0 16,-2-1 0-16,2 1 0 16,1-3 0-16,-2 3 0 15,2-2 0-15,-2 1 0 16,1 2 0-16,1 0 0 16,-4 1 0-16,5-1 0 15,-1 1 0-15,0-1 1 16,0 4-1-16,0-2-1 15,0 5 1-15,0-4 0 0,-3 0 0 16,2 1 3-16,1 0-3 16,-2-1 0-16,2 1-3 15,0 2 3-15,0 1-2 16,2 1-1-16,-1 0 1 16,2 2-13-16,-1 0-5 15,1 0-10-15,0 2-23 16,0-2-15-16,-2 2 1 15,4 4 12-15,-2 3-18 16,3 3-85-16,0 4-129 0</inkml:trace>
  <inkml:trace contextRef="#ctx0" brushRef="#br1" timeOffset="153267.37">13202 16934 873 0,'-1'0'129'15,"-1"-1"-78"-15,1-1 16 16,-1 1-30-16,2 1-17 0,2 0-1 15,-1 0-3-15,-1 0-1 16,-1 0-1-16,2 0 3 16,-2 0 6-16,2 0 1 15,-1-1 0-15,0 1-1 16,0 0 1-16,0 0-14 16,0 0 3-16,-1-2-5 15,2 2-3-15,1-7-5 16,-2 0 0-16,1-3 2 15,2-1 0-15,2-3-2 16,-3-2 0-16,2-1 1 16,-1-3-1-16,0 0 2 0,1-3-2 15,-1 1 0-15,0-2 0 16,-1 0 4-16,-1 2-4 16,2-3-3-16,-3 4 3 15,0 3 1-15,0 2 3 16,0 4-4-16,0 5 3 15,0 2-4-15,-3 0 5 16,3 5-4-16,0-2 1 16,0 2 2-16,0 0 2 15,0 0-5-15,0 0 0 16,0 0 3-16,0 0-1 16,0 0 2-16,0 0-1 15,0 2-1-15,0-2-2 16,-1 0 0-16,1 0 0 0,0 0 0 15,4 0 2-15,0 0-2 16,2 2 7-16,4-1-6 16,1 2 1-16,1 1 0 15,-1 0 0-15,2 2 0 16,-1 1 2-16,3 0 0 16,-2 4-1-16,5-1 0 15,-1 0-2-15,1 2-1 16,-2 0 2-16,3-2-1 15,-1 3 1-15,0 0-2 16,0-3 1-16,-3 4 0 16,-2-4-2-16,-1-1 3 15,-2 0-4-15,-2-2 2 0,0 0-8 16,-1-2-12 0,-1 0-9-16,1-1-15 0,0 1-22 15,-1 0-6-15,0 1 8 16,1 0-67-16,2 1-205 15</inkml:trace>
  <inkml:trace contextRef="#ctx0" brushRef="#br1" timeOffset="154415.5">13362 17558 674 0,'-2'-10'133'16,"1"1"-12"-16,-6-1-37 15,5 3-46-15,-1 4-14 16,1-1 7-16,-1 1-6 16,3 3-6-16,-1 0 1 15,-1 0-3-15,1 0-1 0,-2 0 1 16,-2 3 2-16,-3 1-2 16,3-1 1-16,-2 4 4 15,1-2-13-15,-2 5 7 16,4 2-2-16,-1 0 1 15,2 5-7-15,0 2-6 16,3-2 2-16,0 2 6 16,1-2-9-16,4 0 0 15,0-3 0-15,-1 2 2 16,4-5 6-16,-2-2-8 16,1 2 2-16,2-3-1 15,0-2-2-15,1-3 2 16,-3 2 0-16,4-2 1 0,-2-2-1 15,-1-1 0-15,-1-1 0 16,2-2 1-16,0-2-1 16,-3 0 0-16,3-2 1 15,-2-3-3-15,-2 0 0 16,-1-4 0-16,1 2-4 16,-5-3 4-16,0 1-1 15,-1-3-2-15,-4 3-2 16,-1-5 0-16,0 2 0 15,-3 1 2-15,3 4-1 16,-1 1-3-16,2 5-1 16,-1 2-8-16,-2 3 3 0,3 1-1 15,-3 0-7-15,1 1-2 16,-3 6-1-16,2-1-1 16,2 2-3-16,1 0-3 15,2 1-5-15,-1 0-18 16,4-1-20-16,3 0-37 15,-2-1-33-15,2-2-12 16,3 0-130-16</inkml:trace>
  <inkml:trace contextRef="#ctx0" brushRef="#br1" timeOffset="154802.81">13544 17570 832 0,'-2'-8'151'0,"2"2"-87"15,-1-1-16-15,-3 3-20 16,4 4-18-16,0 0-8 15,-2 0 4-15,4 3-4 16,2-2 14-16,-3 4 5 0,2 2-5 16,2 2 2-1,-2 2-4-15,-3-2-4 0,4 3-2 16,-2 0-2-16,-1-2-4 16,2 31-1-1,-4-36-1-15,2-1-3 0,1 3-8 16,-2 0-9-16,1 4-11 15,2 1-11-15,1-3-26 16,-3 1-40-16,1 0-98 16,2-3-23-16</inkml:trace>
  <inkml:trace contextRef="#ctx0" brushRef="#br1" timeOffset="155418.5">13720 17302 683 0,'-3'-11'144'0,"0"3"-11"16,0-3-60-16,0 4-36 15,1 0 1-15,0 7-5 16,2-3-8-16,0 6-3 16,-1-3-5-16,2-3-2 15,-1 3-2-15,0 3 10 16,2 0 5-16,1 5-2 15,0 1 3-15,2 3-17 0,1 0 1 16,0 2-7-16,-1 0 6 16,3 0-2-16,0 5-5 15,0-2-2-15,0 2 3 16,0 1-6-16,-2-3 2 16,2-2-1-16,0 0-1 15,-4 0-4-15,0-4-17 16,2-1-17-16,-2-2-18 15,-1-3-1-15,0 2-21 16,0-5-124-16,0 3-276 0</inkml:trace>
  <inkml:trace contextRef="#ctx0" brushRef="#br1" timeOffset="200220.09">11766 15837 253 0,'69'20'0'0,"-8"-5"-7"0,5-3 7 16,2-5 26-1,5-7 11-15,10-10 18 0,11-6 23 16,10-5-70-16,11-7 11 16,263-69-11-16,-312 73-6 15,1 0-2-15,2-1-16 16,0-1-66-16,72-25-12 16</inkml:trace>
  <inkml:trace contextRef="#ctx0" brushRef="#br1" timeOffset="200321.59">13741 15413 248 0,'159'-42'0'16,"2"9"-59"-16</inkml:trace>
  <inkml:trace contextRef="#ctx0" brushRef="#br1" timeOffset="200980.57">18481 14933 188 0,'33'-8'30'16,"0"1"-30"-16,2 1-9 16,0 3-50-16</inkml:trace>
  <inkml:trace contextRef="#ctx0" brushRef="#br1" timeOffset="201072.31">18723 14921 167 0,'43'9'44'0,"0"6"-3"15,5 2-18-15,3 3-1 0,4-1 11 16,1 0-25-16,6 1-3 16,0-1-5-16,0 0-10 15,2 1-17-15,-5 2 23 16,-7-2 4-16,-13-2 29 16,-12 0 61-16,-18-4-10 15,-12 3-22-15,-12-5-20 16,-4-1-29-16,-3 2-9 15,2 1-44-15,2 1-148 16</inkml:trace>
  <inkml:trace contextRef="#ctx0" brushRef="#br1" timeOffset="201604.15">18809 15484 569 0,'-5'-9'43'16,"0"-3"22"-16,0-1-4 16,-1 1-22-16,1 4-3 15,4 2-3-15,0-2 5 16,-1 3-8-16,1-1 13 16,1 1 1-16,0 3-11 15,-2 1-2-15,0-1 0 16,1 2-7-16,0 2-4 15,-1-1-10-15,1 1-1 16,1-2-3-16,0 2 0 16,0-2-6-16,1 0 1 0,1 3-1 15,4 3 7-15,3 0-1 16,8 3-4-16,10 1 1 16,11-2-1-16,11-5 2 15,8-6-2-15,10-4-2 16,1-5 0-16,0-4-3 15,-6 2 1-15,-8 2-7 16,-14 1-15-16,-11 5-10 16,-13 2 0-16,-10 4-13 15,-8 4 30-15,-5 4-90 16,-6 5-17-16,-4 4-26 0,-4 4 24 16,-1 1-86-1</inkml:trace>
  <inkml:trace contextRef="#ctx0" brushRef="#br1" timeOffset="201904.84">19081 15668 490 0,'-18'10'76'0,"3"-4"-1"16,-1 0 2-16,-1-3 38 16,4-1-10-16,4-2-27 15,0 3-36-15,4-3-2 16,3-3-11-16,0 3-8 15,2 0 1-15,2 0-13 16,0 0-4-16,-2 0-5 0,6-2 5 16,8-1-3-16,8-3-1 15,9 0 2-15,10-4-3 16,8-4 0-16,4 0-1 16,4-3 1-16,0 2-19 15,-5 1-13-15,-7 3-16 16,-6 2-12-16,-11 4-58 15,-6 2-60-15,-7-1-89 16</inkml:trace>
  <inkml:trace contextRef="#ctx0" brushRef="#br1" timeOffset="202354.7">19425 15295 965 0,'-13'-20'35'0,"-3"-3"18"15,0-2-15-15,2 2 11 16,3 6-1-16,2 5-23 16,6 3-7-16,3 4-12 15,0 1-6-15,1 2-2 16,1 1 1-16,4 2 1 15,2 5 2-15,5 1 2 0,5 5-2 16,4 4 2-16,3 0-2 16,2 1 1-16,-1-1-3 15,-2 2 0-15,0 1 1 16,-4 1-1-16,-3 0 1 16,2 0 0-16,-4 1-1 15,0-1-2-15,-4 2 2 16,-3-1 0-16,-5 1-1 15,-6 0 1-15,-5 6 0 16,-8 0 1-16,-4 3-2 16,-7 5 1-16,-3-3-19 15,0 3-4-15,0-3-13 16,8-3-36-16,4-6-47 16,9-4-121-16,3-7-83 15</inkml:trace>
  <inkml:trace contextRef="#ctx0" brushRef="#br1" timeOffset="203151.94">20146 14994 365 0,'1'-8'316'0,"1"-3"-172"15,-4 1-35-15,-1 0-16 16,-2 5-35-16,1 0-22 15,-2 3-17-15,0 4-6 16,-4 9-3-16,-5 5 9 16,-4 6-5-16,1 11 1 15,1 3-9-15,-1 4-1 16,8 1-5-16,1 2 0 16,2 0 1-16,5-1-1 0,5-1-3 15,4-4-19-15,5-7-4 16,6-6 3-16,6-9-15 15,9-12-15-15,9-8-42 16,0-10-38-16,5-10-19 16,-5-10 52-16,-5-4 66 15,-7-5 34-15,-6-2 60 16,-6 3 84-16,-8 6-26 16,-4 8-11-16,-3 8-33 15,-4 7-34-15,1 8-14 16,-2 4-8-16,1 0-9 15,1 2-6-15,-5 6 17 0,-2 2 2 16,-4 7-6 0,1 5-3-16,-1 5 0 0,1-1-2 15,6 1-4-15,1 0-4 16,1-3-1-16,4-3-1 16,2-2 0-16,3-3 0 15,1-5-1-15,-1 1 2 16,3-8 2-16,3-3 0 15,0-7-1-15,4-4-3 16,2-9-4-16,0-4 0 16,1-4-2-16,-4-7 0 15,-3 0-6-15,-5-1 4 16,-5 1 0-16,-6 6-3 16,-3 9-14-16,-7 13-6 15,-5 12 7-15,-8 12-6 0,-6 13-24 16,-1 10-83-1,-2 6-44-15,3-2-58 0</inkml:trace>
  <inkml:trace contextRef="#ctx0" brushRef="#br1" timeOffset="203653.19">20621 15034 927 0,'3'-26'56'0,"-1"1"23"15,1-2-47-15,-1 1-16 16,5 9 12-16,2 4-16 16,0 0-7-16,-4 3-3 15,0 5 0-15,0 0-2 16,-5 5 1-16,7 2 1 15,-4 4 9-15,6 3-10 16,2 6 4-16,0 4-3 16,1 1 4-16,2 3-5 15,-4 0-1-15,2-2 0 16,0 1-4-16,-3-2 8 0,-3-2-4 16,-2-1 1-16,-2-4 4 15,-2 0-1-15,-3-1 2 16,-1 1-4-16,-4-2-1 15,0 0-2-15,-1-1 1 16,2-3-5-16,4-3 3 16,0-3 0-16,2-3-8 15,2-11-18-15,2-6 23 16,5-12-6-16,5-12-2 16,6-6 9-16,10-4-13 15,4-1-2-15,5 5-23 16,0 7-40-16,-1 7-40 15,-3 9-99-15,-2 6-59 16</inkml:trace>
  <inkml:trace contextRef="#ctx0" brushRef="#br1" timeOffset="204111.44">21094 14794 640 0,'-4'1'123'16,"-1"-3"-8"-16,3-3-53 15,0 0 19-15,2-1-44 16,0 2 1-16,1 1-3 16,-1-1-10-16,0 4-9 15,1 0 2-15,-1 0-5 0,2-2-5 16,0 2-2-16,-2 0-4 16,1 0 1-1,2 2 4-15,6 3 1 0,0 2-8 16,3 3 0-16,3 4 0 15,-3 5 0-15,1 1 4 16,-4 3-8-16,-1 3 4 16,-5 0 0-16,-1-1-1 15,-3 0-2-15,-5-3 3 16,-3-2 1-16,-5-3-1 16,3-2 1-16,-1-6-1 15,3-4-2-15,3 0 1 16,2-6-2-16,1-3 3 0,1-5-8 15,5-11-3 1,3-8 7-16,10-10-11 0,6-8 4 16,4-1 4-16,8-2 2 15,7 3-22-15,1 2-1 16,1 6-14-16,0 8-67 16,-7 7-17-16,-3 10-137 15</inkml:trace>
  <inkml:trace contextRef="#ctx0" brushRef="#br1" timeOffset="204913.29">21319 14918 819 0,'-5'4'89'16,"4"-3"-73"-16,0-1 18 16,1-2 6-16,0 2-26 15,1 0-2-15,4 0 6 16,1-5-5-16,6 0-4 16,3-5-8-16,3-4 4 15,4-4-5-15,-1-5-1 16,1-1-2-16,-4-1-4 15,1 4 4-15,-6-1-3 0,-2 5 3 16,-5 3 1-16,-3 6-1 16,-3 1-3-16,-1 6-2 15,-5 2 8-15,-9 8 3 16,-2 3 7-16,-5 9 10 16,-3 7-4-16,-2 5 0 15,3 3-2-15,6 4-6 16,0-4-3-16,8-3-1 15,1-5 3-15,5-4-7 16,2-7 0-16,4-5 2 16,6-2 7-16,6-8-5 15,13-9-1-15,9-7-1 16,13-11-2-16,6-9 0 16,3-10-3-16,2-2-15 15,-10-6 9-15,-2 1 4 0,-12 2 3 16,-6 6 2-16,-9 4-3 15,-9 10 6-15,-6 8-5 16,-5 7 2-16,-1 6-2 16,-4 7-6-16,-1 5 8 15,-5 7 1-15,-5 3-1 16,3 3 0-16,-1 3 0 16,2 0 0-16,3 1-1 15,1-5 0-15,3 0 2 16,1-1-2-16,3-2 1 15,1-2-1-15,2-1 2 16,1 0-1-16,4-2 5 0,-2 1 1 16,3-3 5-16,3 1 0 15,0 0-1-15,0 0-7 16,0-2-2-16,-5 0-1 16,-2-3 0-16,-5 4-2 15,-3 1 0-15,-6 4-3 16,-6 6-15-16,-3 4-18 15,-1 0-72-15,-1-1-101 16,5-4-107-16</inkml:trace>
  <inkml:trace contextRef="#ctx0" brushRef="#br1" timeOffset="205221.34">22030 14582 800 0,'14'-19'97'16,"-6"6"18"-16,-4 0-80 16,-4 5-16-16,0 5-12 15,2 3-7-15,-2 7 3 16,-2 6 13-16,-1 9-7 16,0 5 6-16,-1 4 6 15,-1 1-13-15,0 1-2 16,2 3 2-16,1 1-8 15,1 1 0-15,1 1 0 16,0-3 0-16,0 0 0 16,0-2-28-16,0-4 0 0,-2-3-17 15,2-4-64-15,-2-8-30 16,2-3-74-16,-1-5-120 16</inkml:trace>
  <inkml:trace contextRef="#ctx0" brushRef="#br1" timeOffset="205528.75">22077 14630 766 0,'5'-18'144'16,"-1"-2"-117"-16,-1 1 5 15,3 1 13-15,1 3-14 0,1 1-27 16,3 4 3-16,3 1-4 15,0 4 3-15,4 0-5 16,-3 5 2-16,-1 3-1 16,-3 3 3-16,-2 4 4 15,-2 6-1-15,-5 5-4 16,-4 2 1-16,-5 5 5 16,-5 1-10-16,-6 0 3 15,-5 2-3-15,-3 2-6 16,-6 1-25-16,1 1-25 15,4-3-125-15,6-4-90 16</inkml:trace>
  <inkml:trace contextRef="#ctx0" brushRef="#br1" timeOffset="205910.87">22293 14623 742 0,'16'-14'109'0,"-5"3"-4"15,-5 0-58-15,-3 5-8 16,-3 4-23-16,0 1-13 16,-1 2-2-16,-1 7 13 0,-1 3-8 15,2 6 3 1,-4 2-7-16,0 4 2 0,0-1 1 16,2-5-4-1,2-1 0-15,2-5 1 16,1-1 1-16,-1-4 3 0,6-4-5 15,2-2 7-15,3-4-6 16,6-3-1-16,3-5-1 16,0-2-2-16,1-5-3 15,-4-1 0-15,-7-2-6 16,-5-3 5-16,-6 2-2 16,-5 1-6-16,-7 7-15 15,-7 8 11-15,-9 10 6 16,-4 8-45-16,-4 8-20 15,0 9-24-15,1 0-65 0,8 2-90 16</inkml:trace>
  <inkml:trace contextRef="#ctx0" brushRef="#br1" timeOffset="206412.93">22496 14563 756 0,'14'-22'75'0,"-6"3"56"16,-4 2-59-16,-3 4-36 15,-1 6-25-15,3 5-7 16,-3 2-4-16,0 0 0 16,1 0 1-16,-1 4-1 15,-1 4 8-15,1 4 3 0,0 4 5 16,-4 4 0-16,0-1-9 15,3 2 0-15,0 0-4 16,-1-4-2-16,2-1-1 16,2-3 3-16,-2-4-3 15,1-1 0-15,0-5 1 16,-1-1-1-16,0-2 0 16,0 0-1-16,5-5-14 15,1-4-3-15,6-6 11 16,0-7-11-16,6-6 9 15,-2 2 2-15,-1-2 7 16,1 5-2-16,-2 4 2 0,-3 8-2 16,0 4 2-16,-2 6 0 15,1 2 0-15,-2 3 0 16,0 5 0-16,-2 4 2 16,-2 2-2-16,-1 2 0 15,-3 3 0-15,-1 1 1 16,-1 0-2-16,1 1-19 15,1-1-74-15,0-1-65 16,1-3-96-16</inkml:trace>
  <inkml:trace contextRef="#ctx0" brushRef="#br1" timeOffset="206998.3">23050 14483 859 0,'0'-10'151'0,"-2"1"-110"16,1 0-12-16,-2 2-4 15,-2 6-12-15,1 0-9 16,-5 1-2-16,-7 2 3 16,0 5 2-16,-6 4 2 15,-3 1-2-15,4 3 0 16,-1 4-6-16,4 1 2 15,4-1-2-15,2 0-1 16,5-2-2-16,2 0 2 0,5-6-5 16,3-1-3-16,4-5 2 15,3-2-3-15,5-4-20 16,4-5 0-16,3-5-34 16,-1-3-28-16,0-5 8 15,-2-5-3-15,-5-2-10 16,1-6 23-16,-5-2-15 15,1-5-1-15,1 1 89 16,-5 1 107-16,1 6-19 16,-4 6 7-16,-2 4 3 15,-2 6-12-15,-2 4 5 16,2 3-36-16,-1 5-19 0,1 1-14 16,0 1-8-1,1 1-7-15,-1-1 0 0,0 1-5 16,0 0-2-16,0 4 1 15,0 3 24-15,-1 6-16 16,1 6-3-16,0 4-3 16,1 2 1-16,1 2-3 15,-1 0-1-15,0-2-11 16,2-1-11-16,-3 0-17 16,0-3-39-16,-3-1-65 15,6-4-23-15,0-2-199 16</inkml:trace>
  <inkml:trace contextRef="#ctx0" brushRef="#br1" timeOffset="207240.07">23245 14280 882 0,'2'-8'128'0,"-1"1"-56"16,-1 0-38-16,2 4-5 15,-2 3-26-15,0 3-3 16,1 2 0-16,1 4 4 16,-2 3-2-16,0 6 2 15,-2 7-4-15,-1 0 0 16,0 2-21-16,-1-2-19 16,2-1-44-16,-1-2-90 0,3-4-50 15</inkml:trace>
  <inkml:trace contextRef="#ctx0" brushRef="#br1" timeOffset="207687.31">23427 14282 885 0,'-3'0'138'0,"0"1"-114"16,2-2-10-16,-1-1 5 15,2 6-19-15,-1 4 20 0,-4 7 7 16,0 2-23 0,-3 4-1-16,0 1 1 0,2 2-3 15,0-4 0-15,1-3 0 16,0-1 0-16,2-5 1 16,2-2-2-16,1-7 1 15,0 1 2-15,0-3 3 16,0-1-3-16,3-1-3 15,0-5 1-15,8-4-4 16,1-6-2-16,4-4 1 16,3-5-4-16,1-1 7 15,3 0-1-15,-1 1-2 0,4 2 4 16,-4 6-1 0,-1 5 0-16,-6 5-4 15,-2 8 3-15,-4 8 0 0,-3 5-3 16,-4 8 5-16,-4 3-1 15,-4 6 1-15,-1 0-19 16,5 1 7-16,0 1-97 16,6-3-45-16,6-2-140 15</inkml:trace>
  <inkml:trace contextRef="#ctx0" brushRef="#br1" timeOffset="208317.07">23853 14201 669 0,'11'-21'73'0,"-5"6"76"16,-6 1-47-16,1 6-60 15,-2 4-18-15,-1 2-19 16,-2 5-3-16,-8 4 10 16,-6 8 3-16,-7 5 0 15,-5 5-9-15,0 6 1 16,3-1-3-16,4-2-1 15,4-2 1-15,6-3-4 16,6-4 0-16,2-6-10 16,5-1-4-16,5-7 6 15,1-2-2-15,6-4-13 16,6-4-35-16,4-7-21 0,5-5 4 16,-1-4 8-16,2-4 32 15,0-4 31 1,2 0 4-16,-4 3 26 0,-2 6 31 15,-3 3-1-15,-7 6-3 16,-7 7-35-16,-3 3-17 16,-3 2 0-16,-1 6 27 15,0 4-9-15,-1 6 9 16,-4 7-8-16,-3 5 0 16,-1 2-7-16,-2 3 2 15,-2 5-2-15,0-1 0 16,1 4-8-16,-2 1 2 15,-1 1-4-15,-1-2-2 0,-2-2 1 16,0-4 1-16,2-5-2 16,-3-6 1-16,-1-4 3 15,1-5 0-15,0-3-4 16,1-8 2-16,1-2 2 16,4-6 9-16,0-7-7 15,5-5-3-15,5-8-3 16,6-6-1-16,9-8 0 15,9-5-6-15,7-2-8 16,7 2-10-16,4 1-25 16,2 7-18-16,-3 8-109 15,-4 12-221-15</inkml:trace>
  <inkml:trace contextRef="#ctx0" brushRef="#br1" timeOffset="209024.66">21228 15658 167 0,'8'-8'70'0,"-2"0"60"15,3-1 22-15,-2 1-61 16,-2-2 33-16,2 0-15 16,-1 0-14-16,-3 2-18 15,0 3-18-15,-1 0-37 16,-2 4-8-16,2 1-8 15,-2 1-3-15,0 5 2 0,0 5 18 16,-2 6-11 0,1 6-6-16,0 9-2 0,-3 3-1 15,-1 2-3 1,1 0 0-16,-2 1-8 0,4 1-16 16,-2-3-16-16,-1-4-11 15,1-2-35-15,1-8-12 16,-2-5-34-16,2-6 36 15,-1-6 19-15</inkml:trace>
  <inkml:trace contextRef="#ctx0" brushRef="#br1" timeOffset="209413.37">21202 15698 676 0,'-2'-17'98'15,"1"2"17"-15,1-1-50 16,0 0-17-16,1 5-22 16,1 3-10-16,4 0-8 15,1-1-6-15,6 1 0 16,6 1-1-16,4-2 3 16,6 2-4-16,-1 2 2 15,-1 0-2-15,3 4 0 16,-4 4 1-16,-2 7 0 15,-4 4 3-15,-1 4 5 16,-2 7 1-16,-4 5-7 0,-7 2 4 16,-3 1-4-16,-9 0 6 15,-10-1-1-15,-6-2-3 16,-3-1 4-16,-8 1-8 16,-1-1 0-16,0 0-1 15,0-1-3-15,4-6-23 16,6-2-7-16,0-4-16 15,3-4-62-15,3-3-39 16,2-6-197-16</inkml:trace>
  <inkml:trace contextRef="#ctx0" brushRef="#br1" timeOffset="209781.18">21712 15604 870 0,'3'-14'30'0,"-3"3"106"16,-2 2-106-16,1 1-26 15,1 5-4-15,0 3 0 16,1 3-2-16,-1 5 2 15,-1 4 0-15,-1 2 6 0,-2 8-2 16,-1 2-2-16,2 3 4 16,-1 2-4-16,-1-3-1 15,1 1-1-15,2-3 0 16,-1 3 0-16,0-2-1 16,-1-2-12-16,0 2-16 15,0-4-27-15,2-4-31 16,-3-3 20-16,2-4-67 15,0-6 56-15,-2-5-236 16</inkml:trace>
  <inkml:trace contextRef="#ctx0" brushRef="#br1" timeOffset="210038.3">21655 15607 865 0,'-3'-14'79'16,"0"0"24"-16,-2 0-60 16,5 3-31-16,5 7-8 15,3-1-4-15,7 0-2 16,5-2 0-16,6-2-3 16,7-3-5-16,1 0-14 15,0-4 1-15,-1 5-1 16,-3-1-22-16,-6 5-36 0,-7 4-18 15,-4 6-51 1,-6 6-8-16</inkml:trace>
  <inkml:trace contextRef="#ctx0" brushRef="#br1" timeOffset="210254.31">21749 15712 567 0,'-18'12'135'0,"6"-4"-18"15,3-5-62-15,5-4 10 16,4 1-21-16,0-2-23 16,0 2-4-16,3 0 6 15,3-3-14-15,4-1-8 16,9-5-1-16,10-5-13 16,7-5-28-16,3-2-17 0,4-1-15 15,0 0 51-15,-3 3-239 16</inkml:trace>
  <inkml:trace contextRef="#ctx0" brushRef="#br1" timeOffset="210844.37">22156 15502 846 0,'-6'-7'71'0,"2"2"53"0,1-2-94 16,3 1-16-16,-2 4-8 16,4 4-6-16,-2-2 0 15,0 3 0-15,-6 4 15 16,1 7 8-16,-3 4-10 16,-2 3-5-16,3 4-4 15,1-3 5-15,0 2-8 16,3-2 5-16,0 1-5 15,2 1-1-15,-2-4 0 16,1-2 0-16,1-5 0 16,1-3 2-16,-2-5-2 15,2-3-1-15,0-2 1 16,0 1 0-16,0-2 0 16,0-6-6-16,3-5-15 0,3-8 19 15,0-6-1-15,6-8-2 16,0-3 2-16,3-1 3 15,0-2 2-15,3 4-2 16,-2 1 0-16,5 4 8 16,-3 3-3-16,0 4-3 15,-2 10 2-15,-2 3-4 16,-5 7-1-16,2 5 0 16,-2 6-2-16,1 5 3 15,1 5 0-15,-3 6 1 16,-2 2 1-16,-5 4-2 0,-2 0 1 15,-2 0-1 1,0-2 0-16,-2-4-20 16,0-3 0-16,1-4-9 0,-1-2-15 15,-1-5-50-15,-1-1-17 16,1 0-75-16,-1-2-46 16</inkml:trace>
  <inkml:trace contextRef="#ctx0" brushRef="#br1" timeOffset="211072.04">22163 15611 735 0,'-13'1'122'0,"4"-1"6"0,5-1-97 16,2-2-14-16,2 3-5 15,2 0-3-15,-2 0-1 16,6 0-2-16,3-1-1 15,10-3-5-15,11-5-7 16,10-3-63-16,12-5 47 16,5-3-81-16,-2 1-96 15,-4 4-265-15</inkml:trace>
  <inkml:trace contextRef="#ctx0" brushRef="#br1" timeOffset="211394.31">22840 15369 733 0,'0'-7'102'0,"4"3"32"15,-1-2-94-15,-3 1-19 16,1 3-8-16,-1 4-11 15,1 1 4-15,1 5 22 16,0 5-16-16,-1 3-3 16,-1 4-7-16,-1 2 3 15,-1 0-4-15,-1 2 1 16,-1-2 1-16,-1 0-3 16,1-1-3-16,-3-2-11 0,2 1-11 15,-2-3-31-15,4 0-83 16,-4-2-85-16,3-6-99 15</inkml:trace>
  <inkml:trace contextRef="#ctx0" brushRef="#br1" timeOffset="212069.28">22844 15461 692 0,'0'-16'151'0,"1"3"-64"15,2-3-12 1,0 4-42-16,2 2-10 0,1 3-8 16,-3-1-8-1,1 4 10-15,1 0-1 0,-1 2-8 16,4-1-3-16,2 0 10 16,-1 2-11-16,0 1-2 15,4 1 0-15,-4 5 2 16,0 3-4-16,5 2 3 15,-4 4-1-15,-1 1-2 16,1 1 1-16,-4 1-1 16,-1 0 0-16,1-4 0 15,-1 1-1-15,0-2 0 16,0-2-3-16,2 0 3 0,-2 0-1 16,-2-3-7-16,1 1-7 15,-4-4 4-15,-1-2 8 16,-4 1 4-16,-1-2 2 15,-1-2 0-15,-3 3 0 16,5-6 0-16,-1 0 1 16,1-6 0-16,4-2-1 15,2-6-1-15,4-4 2 16,3 0 3-16,5-1-5 16,2 2-1-16,4 2 0 15,2 3 1-15,0 1-1 16,3 3 1-16,-3 1-2 15,2 2 2-15,-6 3-1 0,-1 2 0 16,-5 3 0-16,-4 1-1 16,-1 4 0-16,2 1 0 15,-2 3 1-15,-2 3-1 16,1 0-3-16,-2 2 4 16,-2 1 2-16,-1 1-1 15,0 0 0-15,-1-1-1 16,-5 2 0-16,3 2-1 15,-5-2-8-15,-1 0-11 16,2 0-31-16,-2-2-65 16,3-1-17-16,-1-2-74 15,2-3-92-15</inkml:trace>
  <inkml:trace contextRef="#ctx0" brushRef="#br1" timeOffset="212457.14">23605 15048 454 0,'0'-6'377'0,"1"1"-194"16,-1-1-100-16,3 0-24 15,-1 3-27-15,-2 3-20 16,0 3-6-16,0-3-4 15,-2 4-2-15,2 4 5 16,-4 9 8-16,-2 11-8 16,-5 7-3-16,-5 10-2 0,-6 3-12 15,-6 1-51 1,-6 3-168-16</inkml:trace>
  <inkml:trace contextRef="#ctx0" brushRef="#br1" timeOffset="-111010.72">20207 9883 243 0,'2'-2'49'0,"2"2"-20"16,-1 0 27-16,-2 0 14 16,2 0-27-16,1 0-10 15,-2 0-8-15,1 0-7 16,0 0-10-16,-1 0 0 16,-1-3-4-16,1 3 4 15,-1 3 2-15,0-3 16 16,3 0-3-16,-3 0-2 0,2 2 5 15,0-2 6-15,3 0-2 16,-2 0-8-16,1 0-6 16,-1 0 0-16,3-2 6 15,0 2-3-15,0-3-12 16,1 1 4-16,1 1-8 16,-1 0 0-16,2 1-1 15,-3 0 3-15,1 1-3 16,0 0-2-16,0 1 1 15,1 1-1-15,3-1 3 16,-2 1-3-16,2-1 2 16,2-1-1-16,29-2 0 15,-36-1-1-15,4-1 4 0,-1 1-1 16,3-1-1 0,9 0 1-16,-1 0-3 0,4-1 0 15,-5 0 1-15,0 1-1 16,-1-2 0-16,1 3 0 15,-4-1-1-15,2-1 1 16,-1 1-2-16,0 3 0 16,0-3-5-16,1 1 4 15,-2 1-1-15,2-2-1 16,1 3-1-16,-1-3 0 16,0 1-3-16,0 0 5 15,0 1 1-15,0-1 3 16,-3 1 0-16,2-1 0 15,-1 1 0-15,-2-1 0 0,0 2 0 16,-2-1 0-16,0 1 0 16,-2 0 0-16,2-1 0 15,0 1 0-15,0-2 0 16,3 2 0-16,-1-2 1 16,2-1-1-16,0-1 0 15,0 2 0-15,1 1 0 16,-2-2 0-16,0 2 0 15,-3-1 0-15,-3 1-2 16,2-1 4-16,-1-1-2 16,0 1 0-16,0-1 0 0,1 3 0 15,-2-3 0 1,3 0 0-16,-3 0 0 0,0 0 0 16,-2 1 1-1,4-1-1-15,-4 0 0 0,1 0 0 16,1 0 0-16,-1 0-2 15,1 1 2-15,3-1 0 16,-1-2 1-16,2 1-1 16,1-1 1-16,-2 0-1 15,-1 0-1-15,1 0 1 16,-2-2 0-16,0 2 1 16,0 0-1-16,-2-2 0 15,3 1 0-15,-2-2-1 16,1 2 1-16,0-2 0 0,-1 0 1 15,-2 1-1-15,1 0 0 16,-1-1 0-16,-1 2 0 16,0-2-1-16,0 2 1 15,-1-3 1-15,-1 2 4 16,2-1-4-16,-3-1 1 16,0 2-1-16,0-1 7 15,-1-1-4-15,-2-2 1 16,1 2 2-16,-1 0-1 15,0-1 5-15,-1 0-4 16,1 1 4-16,-2 1 2 16,0-1-3-16,-2-1 2 15,1 3-8-15,0-3 5 0,-3 3 4 16,3-3-7-16,0 3-1 16,-1-3 3-16,-1 4-1 15,1-2-4-15,-2 2 1 16,-2-2-1-16,2 2-1 15,0 0-2-15,2 0 2 16,-2 1-2-16,-1-2 2 16,-1 1 0-16,-1 2-2 15,-3-3 1-15,3 3-1 16,-3-2 0-16,1 2 2 16,-1-1 0-16,4 0-1 15,-4 0 1-15,2 0 1 16,-1 2 1-16,2 0 0 15,-1 0 1-15,2 0-1 0,-3-1 0 16,-2 1 1-16,0 0-3 16,0 0 1-16,-1 2 2 15,-1 1-4-15,-1 0-1 16,-2 0 0-16,-2 0 0 16,1 1 3-16,-5 1-3 15,2-2 0-15,0 0 0 16,1-2 1-16,-1 2 0 15,1-1 0-15,2-2 1 16,0 3 4-16,-3-4-2 16,5 1 1-16,0 2 0 15,0-2 6-15,-2 2-11 16,1-1 4-16,0 1 2 16,-1 1-5-16,-1 0 4 15,1 0-2-15,-2 0-2 0,3 1-1 16,-1 1 1-16,-1-2 1 15,1 0 0-15,-1 0-2 16,0-2 3-16,0 1-1 16,2 1-2-16,3 0 2 15,-4 0 0-15,0 0 0 16,2 0-1-16,-2 0-1 16,1 1 1-16,-3 1-2 15,0 1 5-15,4-1-3 16,0 3 0-16,2-3 0 0,-3 1 2 15,4 0-3-15,0 0 1 16,0 1-2-16,1 0 2 16,1-1-1-16,-1 3 1 15,0-3 0-15,-1 4-1 16,2-3 2-16,-2 0-1 16,-2-2-1-16,1 3 4 15,-2-2 0-15,1 0 1 16,1 1-4-16,0-2-1 15,-3 1 2-15,1 2-1 16,0-1-1-16,-2-1 1 16,4 2 0-16,-2-1 0 0,4 1 0 15,-2-1 0-15,3 2-1 16,3-1 1 0,-1-2-1-16,4 2 0 0,0 1-1 15,-1 1 2-15,0 0-1 16,1-1 1-16,0 3 0 15,0-1 0-15,0 2-1 16,1-1 0-16,2-1 0 16,-2 3 1-16,2-3 0 15,1 1 0-15,-1 0 0 16,0-1 1-16,2 1 1 16,-1-1-2-16,0 1 0 15,2-1-1-15,2 2 1 16,-2-4 1-16,3 2 0 15,-1-1-2-15,-1 1 1 0,1 0 1 16,1 1-2-16,-2-2 2 16,1 0-2-16,1 4 0 15,0-5 2-15,0 4 0 16,1-1-2-16,-1-1 2 16,0 3-2-16,0-1 0 15,0 0 1-15,0-2-1 16,0 0 1-16,-1 1-1 15,2-2 0-15,-1 0 1 16,1-2 0-16,1 1-2 16,0 0 2-16,1-1-1 15,-3-2 0-15,3 0 0 16,-2 0 1-16,0 0-1 0,1 1 2 16,-1 0-2-1,1-1-1-15,0 0 1 0,-1 0 0 16,3 2 1-16,-2-2-2 15,1 1 2-15,0 1 0 16,1-1-1-16,2-1 0 16,-1 1 0-16,1 0 1 15,-1-1-1-15,0 1 0 16,1 3 0-16,0-4 1 16,3 1-1-16,-2 1 1 15,2-3-1-15,0 1 0 16,-1 0-1-16,-1-2 1 0,-1 2 0 15,-2-1 1 1,4-2-1-16,-2 3 0 0,1-3 0 16,1 2 0-16,-1-2 1 15,4 0-5-15,-1 0 8 16,0-2-7-16,2 2 3 16,-3-3 0-16,0 3 0 15,2-2 1-15,-2 1-1 16,-1 1 0-16,0-2 0 15,1 1 0-15,3 1 4 16,-5 0-4-16,3-1 0 16,0 1 0-16,3 0 1 15,-3-2-1-15,4 1 0 0,-2-1 0 16,1 0 0-16,-2 2 0 16,5-3 0-16,-3 3-1 15,2-2 1-15,-1 2-2 16,2-1 1-16,-1-1 0 15,-3 2-1-15,1-1 2 16,-2-1 0-16,0 2-2 16,0-1 1-16,-2-2 0 15,1 3 1-15,-1-2 0 16,2 0 0-16,-2 1-1 16,1-1 0-16,0 1 1 15,1-1 0-15,1 2-1 16,-3-1-1-16,1 1 0 0,-1 0-1 15,0-2 0-15,-3 2-3 16,0 0 4-16,0 0-4 16,1-1 5-16,-1 2-4 15,-1-1 4-15,5 0-1 16,-4 0-5-16,2 0-5 16,-1-1-3-16,-1 0 0 15,-1 1 1-15,-1 0 0 16,0-2 7-16,0 2-4 15,0 0 2-15,0 0-9 16,1-2-1-16,-2 2 2 16,-2 0-10-16,2-2-20 0,0 2-9 15,0 0 1-15,1 0-10 16,-1-1-41-16,1 1 10 16,-3-2-118-16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11:05:16.1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2196 2866 431 0,'-2'-3'47'0,"2"-1"-7"16,-3 2 4 0,1 1 4-16,1 0-11 0,1 1-10 15,-2 0-2-15,2 0 8 16,0 0 10-16,0 0-6 16,0-2 7-16,0 2 9 15,0 2-3-15,0-2-6 16,0 0-9-16,0 0-13 15,2 0-7-15,-2 0 2 16,0 0-10-16,-2 1 0 16,2-1 4-16,0 0 0 15,0 0-3-15,0 0 6 16,2-1-13-16,-2 1 4 16,1 0 1-16,-1 1-6 0,4 0 0 15,2 4 7-15,3-1-7 16,6 1 8-16,3 4-5 15,7-1-2-15,3 1 5 16,5 2-4-16,2 2-2 16,3-3 2-16,1 3 1 15,1-4-1-15,5 0 0 16,-3-1 1-16,-3-1-3 16,-4-3 0-16,-8 2 0 15,-6-4 1-15,-5 1 1 16,-5-1 10-16,-5-1-4 15,0-1 0-15,1-1 2 16,-5 1-3-16,-1-2 3 0,1 2-9 16,-1 0 4-1,0-3-2-15,1 1-3 0,0 2-6 16,-2-2-16-16,0 2-18 16,0-1-27-16,-4 2-40 15,3-1-127-15,-5 3-182 16</inkml:trace>
  <inkml:trace contextRef="#ctx0" brushRef="#br0" timeOffset="928.37">2475 2784 532 0,'-2'-3'95'15,"-2"1"1"-15,-2-3-9 16,0 0 0-16,-1 0-20 15,5 1-18-15,-1-1-15 16,0 2-8-16,0-3-2 16,1 2 4-16,1 0 9 15,-2-2-16-15,0-2-3 16,3 5-2-16,-3-2 4 16,2 1-10-16,-1 1 5 0,1 3-8 15,1-2-4-15,-2 2 0 16,4 0 0-16,-2 0-3 15,1 2-2-15,-1-2 2 16,0 1-1-16,0 1 1 16,2 0 1-16,-1 3 3 15,2 0 1-15,3 3 1 16,-3 0-1-16,6 4-2 16,-1-1 0-16,0 3 3 15,3 2-1-15,1 0-3 16,1 0 0-16,2 3-1 15,0 0 0-15,0-4 0 16,1 1 0-16,-2-2-1 16,-1-1 1-16,1-3 0 15,-1 3 0-15,-1-6-1 0,-1 2 2 16,0-4-1-16,-2 2 0 16,-1-4-1-16,-4 0 0 15,2 0 0-15,-3 0 0 16,-1-2 0-16,-2-1-4 15,0 2 4-15,0-2 0 16,0 0-1-16,-2 2 1 16,-4 6 3-16,-3 1-1 15,-7 6-2-15,-11 4 2 16,-6 3-2-16,-1 0-2 0,-2 1 2 16,3-3 0-1,4-2 0-15,6-3-1 0,2 0 1 16,2-5-11-16,6 1-24 15,6-5-15-15,-1 1-6 16,2-2-45-16,4 2-108 16,-1-2-84-16</inkml:trace>
  <inkml:trace contextRef="#ctx0" brushRef="#br0" timeOffset="3614.67">3404 2870 120 0,'4'-4'210'0,"1"0"-148"15,-2-1 25-15,0 3-10 16,0-1 0-16,0-2-5 16,0 2 8-16,-1-2-13 15,2 2-10-15,-4-1-9 16,3-3-5-16,-3 2-2 16,1 0-13-16,-1-4-4 0,-1 2 8 15,-2-1-5 1,1-1-8-16,-3 3-9 0,-3-1-1 15,2 1-8-15,-3 0 2 16,-3 4-6-16,-3 2 6 16,-6 5-3-16,-7 4 2 15,0 7-2-15,-4 2 0 16,3 4 1-16,2 3 0 16,4 0 0-16,4 0-1 15,4-4 0-15,6-3-1 16,3-1 0-16,3-5 1 15,6-3-2-15,0-2 2 16,2-3 1-16,2-3 1 16,6-2-1-16,4-4-1 15,7-5 1-15,0-3 0 0,6-5 0 16,-2 0-1-16,-3-4 0 16,-4 0 0-16,1-1-3 15,-1 1 3-15,-3 2 5 16,-3 4-4-16,-3 5 0 15,-3 4 2-15,-5 3 0 16,-2 4-3-16,-2 0-3 16,0 2 0-16,1 1 3 15,1 6 1-15,-1 2 4 16,2 6-5-16,2 6 0 0,1 4 0 16,-3 2 5-1,4 4-5-15,-2 0 2 0,-1 1-5 16,-1-1 7-16,1-2-3 15,-2-2-1-15,1 0 0 16,-3-4-2-16,-1-2 5 16,-1-3-3-16,-1-6 1 15,2-2-1-15,-1-5-3 16,1-4 3-16,1-1 6 16,1-4-5-16,2-1-1 15,3-4 0-15,6-5 4 16,5-2-4-16,2-3 0 15,3 1 1-15,-1 2-1 16,-3 1 0-16,-2 3 0 16,-5 2 0-16,-4 4 0 0,-2 1-3 15,-2 1 3-15,-2 2-1 16,1 0 1-16,-2 0-1 16,0 2 2-16,0-1-1 15,0 2 1-15,4 3 0 16,-4 1 2-16,3 1-2 15,2 2 1-15,-1 1-1 16,1 0-1-16,-1 0 0 16,3 3 0-16,-1-3 2 15,0-2-2-15,2 2 3 16,0-6-2-16,0 1 0 16,1-4 2-16,2-4-1 15,2-4 1-15,5-3 0 16,0-5-2-16,4-4 1 0,-2-3-1 15,-7-1 1-15,-1-2-2 16,-7 1 0-16,-7 0 0 16,-5 4-4-16,-7 5-6 15,-2 3-9-15,-8 5-8 16,1 6-15-16,-5 3-39 16,4 3-47-16,2 2-119 15,3 0-136-15</inkml:trace>
  <inkml:trace contextRef="#ctx0" brushRef="#br0" timeOffset="4771.28">3715 2510 524 0,'-7'-12'56'16,"-1"0"9"-16,0-1 32 0,0 2-31 16,-1 0-21-1,1 2-4-15,-4 0-7 0,4-1-13 16,-5 1 8-16,-1 1-6 15,-5 2-13-15,2 2-1 16,-5 0-6-16,-2 4 3 16,-4 0 1-16,1 0-2 15,-3 2-1-15,0 0 4 16,-2 1-2-16,-1 1-1 16,-3 2-2-16,2 1 5 15,-2 3 4-15,-1 2-5 16,-1 3 2-16,1 5-6 15,3 5 9-15,-2 4-2 16,0 3-1-16,2 1 2 16,4 2-4-16,1 1 2 0,6 3-2 15,-1 1 0-15,3 0-6 16,4 3 6-16,2 1-4 16,6-2-2-16,4-3 7 15,1 0-7-15,8-2 6 16,0-1-4-16,5-2 0 15,2-2 0-15,2 0 0 16,2 1 2-16,3-2-3 16,1 0 1-16,1 0 0 15,2-1-2-15,2-2-1 16,3-1 2-16,-4-3-3 16,3-3 5-16,-2-3-5 15,3-1 2-15,-3-2-1 16,4-3 3-16,0-1-1 0,-1 0-3 15,3-2 3-15,-3-1-2 16,3 1 1-16,0-1 1 16,-1-5 0-16,1 0 0 15,1-1-1-15,2-2-1 16,2-3 1-16,0 1-2 16,-2-5 4-16,2 2-5 15,-1-3 3-15,-3 1-1 16,-1-1 1-16,-2-2 0 15,-1-1 0-15,-2 0 0 16,0-3 3-16,-2 0-4 0,1-1-2 16,3-3 2-1,-2-2 3-15,0-2-3 0,0 0 0 16,-3-2 0-16,-1 4 0 16,0-4 0-16,0 2 2 15,-4-1-2-15,0 0 2 16,2-1-2-16,-4-2 0 15,0 1 3-15,2 0 2 16,-4-4-1-16,-4 2 5 16,4 0-3-16,-4-2 0 15,-3 0 0-15,-1 2-2 16,-2-5 1-16,-3 1-1 16,-2-3 2-16,-2 0-1 15,-4 0 3-15,-2-4-3 0,-7 2-3 16,-2-3 1-16,-4 2-2 15,-3-2-1-15,-5-1 2 16,-4 2-4-16,-2 5 1 16,1 5-3-16,-4 6-1 15,-5 9 0-15,-1 6-3 16,0 5 2-16,-1 9-5 16,1 8-12-16,3 6-14 15,2 4 6-15,3 6-27 16,6 3-31-16,9 2-109 15,8-2-147-15</inkml:trace>
  <inkml:trace contextRef="#ctx0" brushRef="#br0" timeOffset="7011.02">3122 2406 562 0,'0'0'67'0,"0"0"-37"16,0-2 21-16,0 2-24 15,0 0-8-15,-1 0 9 16,1 0 7-16,-2 2 5 16,-1-2-7-16,-1 3 13 0,-5-1-13 15,0 1-6 1,-3 0-3-16,-4 0-8 0,2 0-2 15,-2-3-4-15,-1 0 2 16,-2 0 8-16,4-2-7 16,-4-3 6-16,2-2 0 15,-1-2 3-15,-2-2-13 16,7-5-1-16,-1-1 1 16,0-3-4-16,2-2-2 15,0-2 0-15,3-2 3 16,3-1-5-16,0-3 1 15,2 0-1-15,4 2 1 16,2 2-2-16,2 2 0 16,3 2-1-16,2 4 1 0,4-2-1 15,2 1 1-15,6 2 0 16,-2 1 0-16,10-1-1 16,-2 1 0-16,3 4-1 15,-2-2 2 1,1 4 0-16,-1 2 0 0,0 3 1 15,-5 1-1-15,1 1 0 16,-4 6 0-16,0-1-4 16,-4 4 4-16,-1-1 0 15,2 4-3-15,-3 2 2 16,0 2 0-16,-1 1 1 0,-1 3 4 16,1 2-4-16,-2 1 0 15,-2-1 0-15,1 4 1 16,-2-2-1-16,-1 1 0 15,-1 2 1-15,-1-2-1 16,-1-1 1-16,-1-1-1 16,2 1 1-16,-1-4 0 15,-1-2-1-15,0-1 0 16,-1-2-5-16,-1-3-11 16,-1-1-17-16,1-2-3 15,-1 0-31-15,-1-3-51 16,0-1-40-16,-2 1-84 15</inkml:trace>
  <inkml:trace contextRef="#ctx0" brushRef="#br0" timeOffset="7506.54">3218 2193 547 0,'-2'-4'211'16,"-1"0"-99"-16,2 1-11 16,-2 0-54-16,1 1-33 15,4 2-11-15,-1 0 1 16,4 4 7-16,0 0 12 16,3 4-1-16,4 3 0 0,1 0-4 15,2 4 2-15,3-1-3 16,-1 1-6-16,2 2-4 15,3-2-6-15,-4 2 6 16,0 2-5-16,-1-2 1 16,-1-1-2-16,-4 1 2 15,0-2-3-15,-5-4 2 16,1-3-2-16,-5-2 0 16,0-3 2-16,-3-2 4 15,0-1 7-15,0-1 2 16,0 0 8-16,0-1-6 15,0-2-16-15,3-3 5 16,-3-3-5-16,3-4 0 16,-3-4-2-16,7-1 2 15,-2-5-5-15,2-1 4 0,4-2-11 16,2-1-4-16,3 0-9 16,1 0-4-16,2 3-28 15,-1 3-31-15,-2 5-96 16,0 2-110-16</inkml:trace>
  <inkml:trace contextRef="#ctx0" brushRef="#br0" timeOffset="7994.34">3684 2017 563 0,'1'-5'163'0,"-1"-2"-41"16,0 2-23-16,-1 0-32 16,1 2-46-16,-1 3-15 15,1 0-4-15,0 3-1 16,-2 2 7-16,1 2-5 15,-1 5 7-15,-3 5 0 16,2 0 1-16,-3 3 0 16,3-1-5-16,1 1-3 15,2-3 1-15,0 0-1 0,0-4 2 16,3-3-4 0,-1-3 1-16,4-2-1 0,-1-4 6 15,3-2 3-15,1-6-5 16,7-3-3-16,-1-5 0 15,3-3-1-15,3-7 1 16,-5 1-2-16,-5-1-3 16,1-1-1-16,-8 4 0 15,-4 3 0-15,-3 5-11 16,-5 6-10-16,-6 7-6 16,-4 7-34-16,-6 9-57 0,-4 4-14 15,1 8-68-15</inkml:trace>
  <inkml:trace contextRef="#ctx0" brushRef="#br0" timeOffset="9765.52">4290 2951 361 0,'-3'-3'32'0,"1"-1"2"0,-1-1 40 16,-2 3-17-16,5-1-13 15,-3 0-30-15,0 1 4 16,1-1 5-16,-1 2 2 15,0 1 12-15,2 0-6 16,-1-1 8-16,1 1-3 16,1 0 11-16,0 0-10 15,0 0-2-15,0 0-6 16,0 1-5-16,0-1 2 16,0 0-6-16,0 0-5 15,0 0-8-15,0 0-5 0,1 0-2 16,4 1 3-16,5 1 5 15,8 1 6-15,13-3-4 16,12 0-7-16,13-2 1 16,8 1-1-16,10-1-1 15,6 2 1-15,2 2-2 16,-2 1-1-16,-2 5 4 16,-2-1-4-16,-6 3 0 15,-4-2 0-15,-2 1 0 16,-6 1 0-16,-2-4 0 15,-8 2 0-15,-12-2-1 16,-3-3 1-16,-9 3 0 0,-8-5 0 16,-3 0 0-16,-5 0 0 15,-5-2 1-15,0 1 1 16,-3-1 0-16,0 0-1 16,-1 1-1-16,1-3-4 15,-2 3-24-15,-1 0-44 16,0 0-177-16,-10 3-206 15</inkml:trace>
  <inkml:trace contextRef="#ctx0" brushRef="#br0" timeOffset="10537.67">4794 2759 484 0,'-5'-7'59'16,"3"1"9"-16,-3-2 10 16,2 3-10-16,-1-1 5 0,2 2-7 15,1 0-9-15,-2 1 1 16,3 0-16-16,0 2-9 16,0-1-13-16,0 2 0 15,0 0-10-15,0 0-1 16,0 0 0-16,0 0 6 15,0 0-3-15,0 0-3 16,0 2-2-16,0-2-3 16,0 0-2-16,0 1-2 15,0 0-1-15,0 1 1 16,4 3 1-16,2 4-1 16,2 3 1-16,1 1 2 0,7 4-2 15,-2 4-1-15,3-1 0 16,3 0 3-16,-2 3-3 15,1-4 0-15,-2 1 1 16,0-3 0-16,1 0-1 16,-4 0 2-16,0-3-2 15,-4-1-1-15,2-2 1 16,-6-3 0-16,1-2 0 16,-4 0-1-16,-2-4 0 15,0 1 1-15,-1 2-1 16,0-2 1-16,-1 3 0 15,0-1 1-15,-4 2 0 16,-3 3 0-16,-9 2 2 0,-5 1-3 16,-8 4 0-16,-9-3 0 15,-1 2 3-15,0-1-1 16,-2-1-2-16,4 0 0 16,3-1-1-16,5-1-2 15,4 1-14-15,4-2-25 16,4-1-16-16,5 1-27 15,3-2-58-15,5 1-4 16,2-1-117-16</inkml:trace>
  <inkml:trace contextRef="#ctx0" brushRef="#br0" timeOffset="11256.47">5110 2448 635 0,'5'-15'92'0,"-4"-1"13"16,1 1-25-16,-4-1 4 15,2 3-31-15,0 3-22 16,2 0 2-16,-2 5-11 15,0 1 1-15,0 3-16 16,0 1-7-16,0 0 0 0,0 0-6 16,0 2-3-1,-2 5 9-15,1 5 6 0,-1 7-6 16,1 4-2-16,-2 10 2 16,0 4 0-16,-3 5-6 15,2 4-53-15,-2 2-73 16,-2-2-147-16</inkml:trace>
  <inkml:trace contextRef="#ctx0" brushRef="#br0" timeOffset="12796.07">6235 2830 551 0,'5'-11'89'16,"-2"-5"-11"-16,-2 1 16 15,-2-1 4-15,-1 1-45 16,1 1 12-16,-7 3-46 16,5 0-6-16,-7 2-3 15,-1 2-9-15,-5 3 1 16,-4 4-1-16,-8 5 4 15,-2 7-1-15,-6 5-3 16,2 7 2-16,-1 1 3 16,6 4-6-16,8-3 1 15,5 1-1-15,7-4 2 0,4-1-2 16,4-4 0-16,4-3 0 16,3-3 1-16,0-5 0 15,1-2 0-15,5-3 2 16,2-4-1-16,4-3 0 15,2-3 1-15,0-3-2 16,4-5-1-16,-4-1 4 16,-4-2-4-16,6-2 0 15,-9 2 0-15,-1 0 5 16,-3 4 4-16,-5 3 5 16,0 5-2-16,-3 4-6 0,-1 1-4 15,2 2-2-15,-2 2-3 16,1 0 2-16,2 3 0 15,1 7 1-15,1 3 0 16,-1 5 1-16,1 3-1 16,1 4 2-16,0-1-2 15,-3 4 0-15,0-1 0 16,1 1 1-16,-1 0-1 16,-1-1 0-16,1-2 1 15,0-1-1-15,0-2 0 16,-2-4 0-16,1-6 1 15,-1-1-1-15,3-6 0 16,-2 0 3-16,-1-5-1 16,-1-3 3-16,0 1-1 15,2-4 10-15,-2 0-8 0,3-2-6 16,3-5 1-16,2-6-1 16,2 1 0-16,0-4 0 15,5-2 0-15,3 0-4 16,0 0-8-16,2 3-10 15,0 2-26-15,-2 4-42 16,-1 6-104-16,2 6-71 16</inkml:trace>
  <inkml:trace contextRef="#ctx0" brushRef="#br0" timeOffset="13072.53">6481 3081 759 0,'-5'-2'69'15,"3"-4"39"-15,-1 2-31 16,1-2-22-16,2 3-34 16,0 2-17-16,0 1-4 15,3 1-1-15,0 2 1 16,2 4 0-16,-1 3 4 15,2 3-3-15,-1 1-2 16,-1 4 1-16,-4 2-9 16,-4 1-28-16,-1 1-80 0,-2-1-78 15,-2-1-208-15</inkml:trace>
  <inkml:trace contextRef="#ctx0" brushRef="#br0" timeOffset="14326.22">6502 2660 543 0,'-7'-20'83'0,"1"-1"-59"16,0 0 19-16,-3-1 6 16,-3 5 14-16,5 2-26 15,-3 1-19-15,-1-2 6 16,-3 3-1-16,2-4-6 16,-7 0 3-16,-2-2 4 15,-4 2 0-15,-1 0-1 16,-7 2-5-16,1 2-5 15,-4 2-4-15,-2 2 0 16,-2 3-3-16,0 6 1 0,1 0-1 16,-1 3 0-1,0 3 0-15,1 5-2 0,0-2 0 16,0 8 1-16,0 0 1 16,1 5-4-16,2 5 2 15,0 2 2-15,3-2-4 16,2 4 0-16,1 0 5 15,0-1-4-15,5 1 6 16,-2 2-3-16,5-1-2 16,1 2 1-16,3 1-2 15,3 2 2-15,3 3-2 16,1 0-1-16,4 0-1 16,1-1 0-16,5 1 2 0,1-2-3 15,1-1 4-15,4-3-3 16,2-4 1-16,0 2 1 15,4-5-1-15,2 0-1 16,1 1 5-16,5-3-6 16,1-1 2-16,1 0 5 15,7-1-7-15,-1-2 2 16,2-2 1-16,1 1-2 16,2 0-1-16,-1 0 0 15,0-2 0-15,2-1 1 16,0-2 3-16,-2-1-4 15,2 0-2-15,-3 0 2 0,3-3 1 16,-3 0-1 0,-2 0 1-16,0-5 0 0,1-2-1 15,-1 0 5-15,-1-4-5 16,-2 0-4-16,-1 0 4 16,0 0 1-16,1-3-1 15,-1 1 0-15,6-1 0 16,-3-2 1-16,2 1 2 15,0-1-3-15,4-2-1 16,-4 2-1-16,0-4 2 16,-1-1 0-16,-2 0 0 15,1-2 0-15,-3-2-4 16,2 1 8-16,-2 1-4 16,1 0 0-16,-4-3-2 0,0 1 2 15,0 2 0-15,-3-5 1 16,1 4-3-16,-2-4 4 15,2 2-3-15,-1-4 2 16,0-1-2-16,0 0 5 16,0-2-5-16,0-2 1 15,2 1-1-15,-3-2 1 16,-1 0 0-16,1-2 1 16,-1 0-1-16,-2-3 2 15,-1-1-2-15,-4-1 1 16,2-2 4-16,-4 0 5 15,-3 0-5-15,-1 0-4 16,-1 0 8-16,-2 2-8 16,-2-2 8-16,-2 1-6 0,-2 2 0 15,-6-3-1-15,-2 2-2 16,-7 1 0-16,-4 2-3 16,-6 1 2-16,0 0-1 15,-7 6 0-15,-2 5-3 16,-2 5-3-16,5 4-8 15,-2 6-8-15,5 4-12 16,4 6-7-16,0 2-11 16,3 3-22-16,5 3-58 15,0 1-20-15,4 2-56 16</inkml:trace>
  <inkml:trace contextRef="#ctx0" brushRef="#br0" timeOffset="16063.13">6047 2307 421 0,'0'1'30'16,"0"1"-10"-16,-3-2 13 15,3 0 8-15,0 1-4 16,0-1 14-16,0 0-2 16,0 0-7-16,0 0 14 15,-3 0-4-15,-1 0-17 16,-1-1 15-16,-1 1-3 15,-1-3-6-15,-3 1-12 16,-1-3 3-16,2-2-12 16,-3-1-4-16,2-1 3 15,-1-3-6-15,4-1 1 0,1-4-10 16,3-4 1-16,4 1-1 16,1-4-1-16,8-3-1 15,1 0-2-15,2 1 4 16,6-1-4-16,2-1-1 15,2 4-1-15,5 2 4 16,-2 1-2-16,6 1 1 16,1 1-1-16,-3 4 0 15,4 3 0-15,-2 3-1 16,-3 3 0-16,0 4 1 16,-2 2-3-16,-2 4 1 15,-1 2 0-15,-4 1 2 0,0 6-4 16,-3 1 3-16,-3 2 1 15,0 3 0-15,-2 1 0 16,-3 0 1-16,2 3 0 16,-3-1 0-16,-3 3 1 15,1-2-1-15,-1 2 0 16,-3 2 2-16,1-1-3 16,-3-1 0-16,0 0 1 15,-2-2-1-15,1-1 0 16,-2-3 0-16,-1 0-2 15,1-4-4-15,-3-1-17 16,4-4-6-16,-1 0-18 16,0-3-35-16,0-4-71 0,0 1-38 15</inkml:trace>
  <inkml:trace contextRef="#ctx0" brushRef="#br0" timeOffset="16543.89">6338 2227 537 0,'-4'-2'272'0,"-1"-1"-181"15,1 0-24-15,4 1-33 16,0 0-34-16,0 4 5 15,6 3-4-15,0 3 11 16,1 3 2-16,6 4-2 16,-2 2 4-16,4 3 0 15,-3 0-6-15,2 1-1 16,-3 1 3-16,0 2-9 16,2-4 2-16,-3 3 1 15,-2-3-5-15,5 4 3 16,-4-3-2-16,-3-1-1 15,-1-3 1-15,2-3 6 16,-4-4-5-16,0 0 10 16,0-7 11-16,-3 0 9 0,3-3-8 15,-1-6-22-15,7-6-3 16,1-7 0-16,3-4 2 16,5-6 0-16,0 0-2 15,0-4-1-15,6 1-2 16,-4-2-10-16,8 0-23 15,0 3-23-15,-1 3-44 16,0 5-133-16,-4 6-227 16</inkml:trace>
  <inkml:trace contextRef="#ctx0" brushRef="#br0" timeOffset="17060.86">6906 2065 662 0,'-4'-2'74'16,"-1"-1"-19"-16,2 0 5 0,-1 2-21 15,3 1-27 1,-1 4-10-16,-4 3 19 16,1 3 22-16,-2 2-11 0,-3 5-20 15,2 0 15 1,2-2-19-16,5 2 3 0,-1-3-2 16,2-2-3-16,2-2-2 15,1 0 6-15,3-4-2 16,1 0 1-16,5-6 3 15,0 0-1-15,6-6-6 16,4-5 1-16,1-4-4 16,2-3-1-16,-1-3-1 15,-4-5 6-15,-3 2-6 16,-4-5 0-16,-4 2 2 16,-4 3-4-16,-5 1 2 0,-3 5 0 15,-2 3-7 1,-5 9-3-16,-5 6-6 0,-7 6-3 15,-6 6-16-15,-5 7-25 16,0 3-48-16,3 3-39 16,5 0-9-16,8-2-235 15</inkml:trace>
  <inkml:trace contextRef="#ctx0" brushRef="#br0" timeOffset="17393.25">7190 2092 714 0,'4'-3'107'0,"0"-1"-34"15,-4 3 7-15,0-1-33 16,0 2-35-16,0 0-8 16,0 2-4-16,1-1 1 15,1 3 0-15,0 2 4 16,-2 3 1-16,3 2-5 0,-3 5 2 16,3-1-2-1,-3 3-1-15,-3 0-6 0,-4 5-49 16,-1-1-67-16,-2 0-103 15</inkml:trace>
  <inkml:trace contextRef="#ctx0" brushRef="#br0" timeOffset="17715.21">7459 1953 790 0,'-1'-6'58'0,"0"-2"29"16,-2 3-6-16,0-1-54 15,1 5-27-15,1 5-4 16,1 4 4-16,-2 7 1 16,1 7 0-16,-1 4-1 15,1 6 0-15,-1-3-4 16,-2 7-109-16,1 3-120 16</inkml:trace>
  <inkml:trace contextRef="#ctx0" brushRef="#br0" timeOffset="19995.21">7007 2937 480 0,'-2'-3'43'15,"-3"-2"0"-15,2 1 53 16,2 0-36-16,1 0-23 16,1 1 5-16,0 3-15 15,-1-2-1-15,2 1-13 16,-2 1 3-16,2-2 3 0,-2 2-8 16,1 0-4-1,-1 0 0-15,2 0-6 0,-2 2 5 16,0-2-4-16,0 0 4 15,2 1 3-15,3-1 4 16,4 2 4-16,5-2-13 16,3 0 2-16,3 0 0 15,6 0-4-15,3 0 0 16,4 0 0-16,6 0 0 16,7 0-2-16,6-3 7 15,12 0-2-15,8 0 3 16,7-2-6-16,7 5 0 15,2 0-2-15,2-2 0 16,-2 2 0-16,-6 2 0 0,-6-2 0 16,-7 0 1-16,-10 0-1 15,-6 2 0-15,-7-4-1 16,-3 2 1-16,-4-2 5 16,-2-1 6-16,-2-1-2 15,4 1-1-15,-1-1 0 16,-4 0-5-16,-1 1 4 15,-6 0-7-15,-5 0 3 16,-7 3-2-16,-6-2 0 16,-3 2 4-16,-3 0 4 15,-3 0-1-15,-2 0-8 16,1 0-4-16,-2 0-23 16,-6 1 2-16,-6 3-75 15,-10 2-77-15,-5 2-46 16</inkml:trace>
  <inkml:trace contextRef="#ctx0" brushRef="#br0" timeOffset="20707.36">7637 2780 467 0,'-9'-8'69'15,"-1"2"-12"-15,4-1-2 16,0 0 16-16,0 4-7 16,1-2-30-16,-1 1-13 15,4 2 8-15,-1-3 24 16,-1 2 6-16,2 0-16 0,-3 2-13 16,5-2-7-1,-3 3-11-15,3 0-8 0,0 1-4 16,0-1 0-16,0 3 0 15,3 2 0-15,3 1 9 16,2 2 4-16,5 3 6 16,9 1-3-16,4-2-10 15,9 0-3-15,0 0-1 16,0-3-1-16,1 2-1 16,-4-4 1-16,-2 2 0 15,0-1-2-15,-4-1 2 16,-5-1-1-16,-6 0 0 15,-3 0 0-15,-3-2-1 16,-5 1 1-16,-1 1 0 0,2-1 1 16,-4-1-2-16,1 4-1 15,-1-1 2-15,-1 3 3 16,-3 0-2-16,-3 6 1 16,-3 0 2-16,-5 5-3 15,-5-1 6-15,-4 3 1 16,-6-1-7-16,-1 0 3 15,-2 0-4-15,0-1 0 16,0-1-1-16,2-1 1 16,1-1-15-16,1 0-33 15,6-2-12-15,4-3-98 16,6 0-109-16</inkml:trace>
  <inkml:trace contextRef="#ctx0" brushRef="#br0" timeOffset="21247.1">8082 2682 679 0,'-2'-7'33'0,"-1"2"36"15,-1-2 10-15,1 2-11 16,1 4-39-16,2-1-23 16,-1 4-5-16,-2 1 5 15,-2 0 18-15,-2 7-8 16,1-1 4-16,-3 3-2 15,1 1-4-15,1 1-7 16,4 3 3-16,0-3-2 16,0 0-4-16,6 0 1 15,1 0 1-15,4-3-6 16,1-1 2-16,6 0 5 0,1-5-7 16,5-3 6-16,4-4-5 15,5-5 2-15,0-3-2 16,3-3 1-16,-3-2-2 15,-5-3 1-15,-5-3 5 16,-3-1-6-16,-6 0 4 16,-2 0-4-16,-8-1-4 15,-5 0 3-15,-5 3-3 16,-5 5-11-16,-6 6-16 16,-9 7-26-16,-5 9-86 15,-7 7-31-15,-3 6-123 16</inkml:trace>
  <inkml:trace contextRef="#ctx0" brushRef="#br0" timeOffset="23047.94">6747 3483 368 0,'-5'-3'49'0,"-1"-2"4"16,2 1-4-16,1 0-3 0,-2 3-28 15,2-3 13-15,2 1-4 16,-2 0 18-16,3 0-13 16,-2-1 35-16,1 0-15 15,1 1 13-15,-2 0-11 16,1 0-20-16,-2 1 0 16,3 2-10-16,-2-1-14 15,2 1-8-15,0 1-2 16,0 1-4-16,0-1 3 15,0 4 1-15,2 3 0 16,2 4 4-16,1-1 1 0,1 4 3 16,1 0-3-16,5 2 1 15,-1-3-1-15,2 2 0 16,3 0-4-16,1-1 6 16,1 0-5-16,1 1-1 15,2 0 4-15,-1-3 1 16,3 1 9-16,1-1 8 15,7 0-20-15,1 2-2 16,-1-3 2-16,6 1-1 16,-1-2 3-16,0 0-5 15,0 0 1-15,-1-2-2 16,-2-1 4-16,-1 0-1 16,-3-3-2-16,-2-1 1 15,-4 1 0-15,2-2 4 0,-4-2 2 16,4 0-1-16,-2-1 2 15,8 0-5-15,2 0-2 16,3-1-1-16,1-2 0 16,6 0 0-16,0 0 1 15,1-1-2-15,-3 0 3 16,-4 0-2-16,-2-1 1 16,-4-2 1-16,-2 0-2 15,-1-1 0-15,-1 0 0 16,3-3 0-16,1-1-2 15,5-1 4-15,82-33-1 16,-100 39-1-16,0-2 0 0,-1 1 2 16,-2-1-2-16,17-8 0 15,-2 0-1-15,-4 0 3 16,0-1 3-16,-3 1-5 16,-3 2-4-16,1-1 4 15,-2 0 1-15,-1 3 1 16,0-3-2-16,0 2 1 15,0-3 0-15,-3 1 1 16,4-1-2-16,-3 1 2 16,0 2-2-16,-2-4 3 15,-3 1-3-15,-2 3 2 16,-3-1 0-16,3 3-1 16,-5 2 0-16,-2 1 3 0,2 2-4 15,-2 2-4-15,-2 1 1 16,1 3 1-16,-2 1-22 15,-1 1-19-15,-4 3-6 16,-9 5-40-16,-6 5-181 16</inkml:trace>
  <inkml:trace contextRef="#ctx0" brushRef="#br0" timeOffset="23691.22">7704 3592 601 0,'5'-8'71'16,"-1"1"23"-16,2 0-3 16,-1 3-3-16,-4 1-38 15,2 2-2-15,-1 1-14 0,-2 0-5 16,0 1 1-16,0 0-8 15,0 1-9-15,-2-1-6 16,4 0-1-16,-4 1-3 16,2-1-2-16,-1 3-1 15,-2 3 5-15,-5 6 0 16,-4 1 5-16,-3 6-9 16,-7 3 4-16,1-1-2 15,-1 0-2-15,-4-1-1 16,1-3 0-16,6-3 0 15,1-2-1-15,3-2 1 16,4-2 2-16,4-4-2 0,1 0-2 16,5-1 1-1,1 1 1-15,1 1 2 0,2 3-1 16,4 1 0-16,2 0-1 16,2 1 1-16,8 1 3 15,0 1-4-15,3-1-3 16,1 0 1-16,3 0-3 15,-2-4-5-15,2 0-4 16,-5 1-15-16,2-2-14 16,-3-2-25-16,-3 4-100 15,-1-2-87-15</inkml:trace>
  <inkml:trace contextRef="#ctx0" brushRef="#br0" timeOffset="24001.62">8052 4017 804 0,'0'-13'61'15,"0"1"18"-15,0-2-5 16,3-1-20-16,-2 7-20 15,1 3-24-15,1 1-8 0,-2 4-2 16,4 4 0-16,-1 1 1 16,2 3 0-16,-1 4-1 15,2 2 0-15,-2 3 0 16,-2 5-11-16,-2-2-30 16,-1 3-37-16,0 4-50 15,0-4-62-15,-1 2-36 16</inkml:trace>
  <inkml:trace contextRef="#ctx0" brushRef="#br0" timeOffset="25867.26">9360 2673 174 0,'1'-10'438'16,"-2"1"-409"-16,1-1 40 0,-3 0 0 16,3 0-31-16,0 3 3 15,-2-3-5-15,1 1 14 16,-5-1-11-16,0 1-5 16,-1-1-6-16,-6 0-15 15,-4 0 3-15,-7 3-6 16,-4-1 0-16,-5 4 0 15,-5 1 0-15,-2 2-1 16,-3 3-4-16,-2 1 3 16,-1 3 6-16,1 2-12 15,-3 6-1-15,4-2 2 16,-1 5 2-16,2 4-1 16,4 4-3-16,-1 1 0 15,5 8 0-15,-1 4 0 16,4 1 4-16,-1 3-3 0,3 2 0 15,2 1 4-15,1-1 1 16,6-1-5-16,3 1 1 16,3-4 2-16,8 0-1 15,5-2-1-15,4-1-2 16,4 4 3-16,7-1 3 16,1 1-6-16,3 1 5 15,3 2-4-15,1-1-1 16,0 2 0-16,0 1 1 15,-2-1 2-15,3-2-6 0,-2-2 6 16,-2-4-4-16,4-8 0 16,-1-4 2-16,3-1 0 15,1-7 0-15,4-6 0 16,5 0-2-16,6-7 3 16,8-1-3-16,4-6 0 15,3 2 1-15,6-7-1 16,3 0-1-16,2-1-1 15,0-5 1-15,-2 0 1 16,-3-2-1-16,-6 1 0 16,-3-1 0-16,-7-4 1 15,-1 0-1-15,-5-4 0 16,0-4 1-16,-3-4 4 16,2-3-4-16,-3-5-3 15,1-4 3-15,0-2 0 0,-3-3 0 16,0-4 0-16,-4 2 0 15,-3-1 0-15,-8 3 2 16,-2 3-1-16,-7 0 2 16,-5 4-2-16,-6 0 5 15,-4 0-3-15,-6-1 3 16,-5 1-1-16,-4-3-3 16,-6 2 0-16,-6 1-2 15,-7 1 0-15,-5 2 0 16,-3 8 0-16,-2 1-2 15,-2 7 1-15,-3-1 2 16,0 9-4-16,0 1 3 16,0 3-8-16,2 5-8 15,-1 3-6-15,1 5-3 0,6 6-13 16,1 5-25-16,3 3-9 16,4 3-77-16,6 2-18 15,6-1-57-15</inkml:trace>
  <inkml:trace contextRef="#ctx0" brushRef="#br0" timeOffset="27208.86">9845 2528 635 0,'-3'-13'54'0,"-2"-1"-15"16,-2 1 33-16,-1-3-6 15,-1 3-16-15,-2 1-5 16,-2 0-24-16,-4 0 12 15,-3 0-21-15,-5 3 5 0,-7-1-1 16,-2 0-2-16,-2 1 1 16,-4 2-6-16,1 1 3 15,0 4-6-15,-2 0-2 16,1 4-1-16,-1 0-2 16,1 5 1-16,1-1-1 15,2 4-1-15,1 3 2 16,-1 0 0-16,1 4-1 15,-1 2 1-15,-1 3 2 16,-2 0-2-16,0 2 4 16,1-2-3-16,2 2-2 15,0 2 3-15,0-1-1 16,5 0-1-16,4 0 1 16,-1 3-1-16,4-2-2 15,4 3 4-15,0-1-3 0,0 0 0 16,3 3 0-16,1-4-1 15,-2 0 0-15,2 0 1 16,-1-1-1-16,3 0 4 16,-1 0-1-16,-1 2 0 15,4 2-1-15,1-1 5 16,0 4-7-16,0 0 4 16,4 1 1-16,1 3 1 15,1-1-6-15,0 1 2 16,2-2 0-16,1 1 3 15,-2-4-2-15,2-2 0 16,1-2 2-16,2 0 4 0,0 0-5 16,2 3 1-1,4-2 2-15,0 3-7 0,4-1 4 16,1 2 3-16,1-1-4 16,4-1-3-16,-1 1 0 15,0-3 6-15,2-1-6 16,-1-2 3-16,-1 0-3 15,0-4 2-15,5-1-1 16,0-2 0-16,4-1-1 16,4-2 2-16,2-3 0 15,6-4-2-15,4-1 0 16,8-4 0-16,2-2 1 16,1-1-1-16,3-2 3 0,0-2-3 15,-6 0 0-15,-1-2 0 16,1-3 0-16,-4-1-3 15,4-5 3-15,-1 0 0 16,-1-1 0-16,-3-3 5 16,3-2-5-16,-2 0-3 15,2-3 3-15,0 0-1 16,2-3 1-16,0-2-2 16,1-3 0-16,-3-2 1 15,-1-2-2-15,-4-3 2 16,-2-2 1-16,-3 2 0 15,-5 0 0-15,-1 0 0 0,-3 2 0 16,-4 2 4-16,0-1-4 16,-2-2 1-16,-1 0-1 15,0-1 0-15,0-1-2 16,-2-2 2-16,-3 1-2 16,-3 0 2-16,-1 1 0 15,-6 0 4-15,-7 2-3 16,1-1 7-16,-9 1-4 15,-2 0 0-15,-6-1-2 16,0 1-2-16,-6 1 4 16,-3-1-4-16,-4 2-1 15,-1 0-2-15,-3 1 3 16,0 0 0-16,-5 0-1 0,1 1 0 16,-4 3 0-1,-3 0-1-15,-4 5 2 0,-5 3-3 16,-1 5 2-16,-4 6-1 15,-1 8-5-15,0 7-4 16,1 12-3-16,0 12-7 16,2 11-18-16,5 8-26 15,3 7-45-15,3 7-124 16,6 4-196-16</inkml:trace>
  <inkml:trace contextRef="#ctx0" brushRef="#br0" timeOffset="28003.33">9136 3069 710 0,'-1'-12'70'0,"-1"2"8"16,-2-3-3-16,1 0 4 16,0 5-49-16,1 1-9 0,2 4 3 15,-1 0-5-15,-1 1-1 16,-1 2-10-16,-3 0-6 15,-4 0 2-15,-3 3 0 16,-1 2 5-16,-2 4-8 16,-2 1 11-16,1 3-9 15,1-1-2-15,5 0-1 16,1-1 0-16,6 0 0 16,1-2 0-16,3-2 0 15,0-1-5-15,1-3 4 16,4-2 1-16,2-1 2 15,3-3 1-15,4-3-3 0,5-4 0 16,4-1 0-16,0-5 0 16,0 2 2-16,1-3 1 15,0 1-1-15,-4 2-2 16,-5 3 1-16,-2 3 0 16,-5 2 1-16,-2 6-2 15,-2 2 5-15,3 3-4 16,0 5 0-16,-1 4 0 15,2 3 4-15,-2 5-5 16,-2 0 3-16,3 4 0 16,-4 1-3-16,0 1 8 15,0 1-7-15,3 75 7 16,-6-91-5-16,-1 2 0 16,1-4-1-16,0-1 0 15,-2 7-1-15,2-3 0 0,0-7 0 16,0-4 2-1,2-3 3-15,-2-2 4 0,1 1 6 16,1-3-13-16,1-5-1 16,2-2-2-16,5-5 0 15,0-3-6-15,5-4-3 16,3-3-4-16,6 0-6 16,0 1-12-16,6-2-26 15,1 2-35-15,-1 6-101 16,-1 2-83-16</inkml:trace>
  <inkml:trace contextRef="#ctx0" brushRef="#br0" timeOffset="28499.42">9587 3173 664 0,'0'-2'116'15,"0"0"-22"-15,3-4-25 16,1 2 2-16,0-1-35 16,1-1-14-16,4 0-11 0,0 2 6 15,4-2-7-15,-1 2-1 16,3 0 2-16,-4 1-3 15,-2 2-8-15,-1-1 1 16,-3 4 1-16,-2 1 0 16,0 1 2-16,2 1-4 15,-2 4 0-15,0 2 1 16,-2 3-1-16,-2 3 6 16,-2 2-3-16,-5-2-3 15,-1 3 9-15,-4-3 0 16,3-1-6-16,-1-3 5 15,-1-2-4-15,4-3-1 0,2-5-1 16,3 0-2-16,3-3 1 16,2 2 4-16,-1-4-1 15,6-2 3-15,6-1-4 16,11-2-2-16,4-5-1 16,6-1-24-16,2-1-46 15,0 0-101-15,-6-1-177 16</inkml:trace>
  <inkml:trace contextRef="#ctx0" brushRef="#br0" timeOffset="30179.91">10252 2658 278 0,'-6'2'111'0,"1"-2"-40"15,1 0 16-15,1 0-26 16,-1-2 20-16,2 1 3 15,2-1-16-15,-1 2-14 16,-1-1-16-16,1-2 11 0,-1 3-17 16,0-5 7-16,2 3-17 15,-1-1-6-15,2-1 5 16,1-2-7-16,3-1-13 16,2 0 1-16,3-3 1 15,6 0-3-15,7-3 2 16,4 0-1-16,7 1-1 15,2-2 2-15,3 0 2 16,1 3-4-16,2 1 6 16,-1 1-5-16,2 1 0 15,-4 4 1-15,-1 1 0 16,-2 3-1-16,-2 2-1 16,-1 0 1-16,-2 3 0 0,1 1-2 15,-2 2 2 1,-5 0-2-16,3 1 2 0,-6-1-1 15,-2 3 0-15,-4-1 1 16,-4 2-1-16,0-1 0 16,-3 3 0-16,-1-1 0 15,-5 2 2-15,3 2-2 16,-2 0 0-16,-4 3 1 16,-2 0 4-16,-2 2 2 15,-3 0-6-15,-1-1 7 16,-5 0-4-16,1-3 2 15,-3 2-2-15,-5-2 2 16,-3 1 7-16,-4-3-5 16,-1 1-2-16,-4-3-3 0,1-2 2 15,0 2-2-15,-1-3 0 16,-1-2 1-16,2 2-1 16,-2-2 1-16,0 0-1 15,2-1-1-15,-2 1-1 16,3-2 0-16,2 1-1 15,1-2-2-15,2 2 2 16,3-1 2-16,-1-2-1 16,2 0-1-16,2 2 0 15,1-4 0-15,5 2 1 16,2-3 0-16,0 1-1 0,4-1 1 16,3-1-1-1,1-1-3-15,1 0 0 0,4 0-9 16,-1 0-2-16,1-1-13 15,1-1 5-15,5-2-39 16,5-2-5-16,3-1-119 16,2-1-90-16</inkml:trace>
  <inkml:trace contextRef="#ctx0" brushRef="#br0" timeOffset="30729.12">10455 2884 582 0,'-2'-6'86'16,"0"1"33"-16,1 0-19 15,0-4-29-15,2 7-22 16,-2 0-14-16,1 0-7 15,1 1-7-15,-1 1 7 16,0 0-7-16,0 1-1 16,0-1-11-16,0 0 2 15,-1 2-8-15,-4-1-2 16,-5 2 6-16,-1 6-4 16,-6 0-2-16,-2 3 6 0,0 4 0 15,0 1-5-15,1 0-2 16,0 0 0-16,3 2 6 15,0-5-6-15,3 2 0 16,-1-1 1-16,5-2 1 16,1-4-2-16,2 1 0 15,1-2 0-15,5-1-1 16,-1-1 1-16,5 1 0 16,-1 0 7-16,7 0-3 15,2 0 3-15,2 1-3 16,6-4-4-16,3 3 1 15,1-3-1-15,2 0 2 16,2-2-2-16,-1 2 0 16,5-1 0-16,-3-1-5 0,-2 1-14 15,0 1-21-15,-4 2-25 16,-3 1-33-16,-6-3-123 16,0 2-163-16</inkml:trace>
  <inkml:trace contextRef="#ctx0" brushRef="#br0" timeOffset="31438.71">11309 2464 555 0,'-9'-5'50'0,"3"1"57"0,-1-3 19 16,3 0-46-16,1 3-12 15,0 0-25-15,1 2-8 16,2 1-16-16,-1 1-8 16,1 0-5-16,0 1-5 15,-7 3 5-15,-1 4 8 16,-1 2 2-16,-3 4-3 15,-2 3 0-15,4 0-8 16,4-3 3-16,1 2-8 16,3-2 3-16,2 0 6 15,2-2-8-15,3 1 2 16,1-5 6-16,3 1-4 16,3-4-3-16,3-2 1 0,2-3 1 15,3-2-3-15,2-4 1 16,2-3-1-16,0-2 1 15,-4-3-2-15,0-4 1 16,-4 0 0-16,-2-4-1 16,-6-1 3-16,1-1-3 15,-5 1-1-15,-6 3-4 16,-3 4 4-16,-4 2-2 16,-3 5-4-16,-6 5 7 15,-4 4-8-15,-1 6 5 16,-2 4-8-16,-2 2-13 15,5 4-9-15,3-1-5 16,3 3-33-16,6 1-40 16,3-1-5-16,5 1-67 0,8-2-67 15</inkml:trace>
  <inkml:trace contextRef="#ctx0" brushRef="#br0" timeOffset="31812.44">11612 2617 690 0,'3'-5'137'0,"0"-1"-44"16,-1 1-8-16,-1 1-32 15,1 2-27-15,-1-1-9 16,-1 3-3-16,0 0-5 16,0 1-4-16,0-1-2 15,0 2-1-15,0 1 2 16,1 0 5-16,-1 2-4 16,3 3 0-16,-3 2-3 15,2 3-1-15,-1 1 3 16,2 2-2-16,-1 1 2 15,-2 3-4-15,3-1-11 16,-1 1-20-16,-2 0-12 0,0-1-51 16,0-1-71-16,0-2-104 15</inkml:trace>
  <inkml:trace contextRef="#ctx0" brushRef="#br0" timeOffset="32191.22">11884 2296 761 0,'-2'-8'125'0,"-1"3"-24"15,3-1-47-15,-2 3-38 16,1 3-13-16,1 6-1 16,-4 4 7-16,-4 5 0 15,2 7-1-15,-3 6 3 16,2 1-2-16,0 4-4 15,4 1-5-15,0 1 6 16,0-1-6-16,1 0-1 0,0 0-36 16,-3 1-98-16,-2-1-148 15</inkml:trace>
  <inkml:trace contextRef="#ctx0" brushRef="#br0" timeOffset="-16044.18">14148 2404 561 0,'0'-5'115'15,"-3"-2"-51"-15,2 2 23 16,-1 0-39-16,1 3 20 15,1-2-27-15,0 1-11 16,0 2-2-16,0 1 8 16,-2-2-14-16,2 2-5 15,0 0 3-15,0 0-7 16,-1 2-8-16,1-1-5 16,-3 2 1-16,-2 5 6 15,-4 8-5-15,-4 5 5 0,-1 8 0 16,-2 2 6-1,2 2-3-15,0 4-5 0,3 0-2 16,2-2 3-16,0 2-4 16,5-5 0-16,1-3 0 15,1-1 1-15,5-5-3 16,-1 1 1-16,2-5 3 16,3-1-4-16,2-2 0 15,1-2 1-15,3-3 0 16,0-2 1-16,5-4 0 15,2-5 2-15,4-3-3 16,4-5 2-16,3-6 0 16,1-7-3-16,2-3 0 15,-4-6 0-15,-2-6 0 16,-4-2-1-16,-5-6 0 0,-5-5 2 16,-4-3-3-16,-1-2-1 15,-6 6 1-15,-3 4 0 16,-5 7-3-16,-3 11-3 15,-1 9 0-15,-2 5-10 16,-5 9-8-16,-1 7-28 16,-5 8-13-16,-1 4-72 15,1 6-26-15,1 2-50 16</inkml:trace>
  <inkml:trace contextRef="#ctx0" brushRef="#br0" timeOffset="-15677.16">14088 2714 618 0,'-4'0'84'16,"-1"-1"-30"-16,4-3 29 15,-2 0-30-15,6-2-22 16,1-1-8-16,4-1-3 16,1-1 5-16,-3 2-8 15,4-1-1-15,1 5-8 0,1 0 1 16,-1 3 2 0,1 3-6-16,0 3-1 0,3 5-3 15,-1 3 4-15,3 2-3 16,0 1 2-16,3 0-4 15,2 0 0-15,0-3 0 16,-1-2-11-16,0-4-31 16,-1-1-36-16,-1-5-83 15,0-4-51-15</inkml:trace>
  <inkml:trace contextRef="#ctx0" brushRef="#br0" timeOffset="-15325.86">14643 2155 640 0,'-3'-3'202'0,"0"-1"-125"15,1 1-17 1,-2-2-13-16,3 5-47 0,1 2-1 16,1 2 1-16,3 2 2 15,-2 8-2-15,1 2 2 16,0 6-1-16,-1 1 1 15,-2 6-2-15,-2 3-51 16,-3 1-121-16,1 2-83 16</inkml:trace>
  <inkml:trace contextRef="#ctx0" brushRef="#br0" timeOffset="-14966.51">14852 2514 782 0,'-9'-1'100'0,"2"-2"-42"16,2 1-1-16,1-1-24 15,4 1-33-15,1 2 4 16,2 2-5-16,4-2 2 0,4-2 2 16,5 0-3-16,4 2 0 15,2 0-21-15,-1 0-39 16,0 0-49-16,-2 0-7 15,-4 2-63-15,-4 0-137 16</inkml:trace>
  <inkml:trace contextRef="#ctx0" brushRef="#br0" timeOffset="-14777.17">14876 2671 635 0,'-20'14'93'0,"4"-5"-49"15,6-1 27-15,2-5-6 16,5-1-39-16,6 0-14 16,5-2 19-16,5-4-19 15,8-2-12-15,6-4-55 16,7-2-109-16,8-5-177 16</inkml:trace>
  <inkml:trace contextRef="#ctx0" brushRef="#br0" timeOffset="-14012.2">15535 2288 797 0,'-4'-17'79'0,"1"5"1"15,-4-3-17-15,-3 6-20 16,4 1-22-16,2 6-11 16,2-1-10-16,-1 5-1 0,-2 1 1 15,-3 5 4 1,-7 4-2-16,-3 7-1 0,-1 3-1 15,1 1 2 1,1 0-2-16,3 1 4 0,3-2-4 16,3-2 0-16,1 0 2 15,6-2-2-15,1 0 0 16,1-2-2-16,3-4 2 16,4 2 2-16,-2-2-2 15,0-2 1-15,-1 0-1 16,-1 2 1-16,-3-6-1 15,-1 5 0-15,-2-3-1 16,-4 3 0-16,-5-1 1 16,-2 3 2-16,-1-4-1 15,-2 0 0-15,4-2 1 16,3-4-2-16,4-2 4 0,1-1 1 16,4 0 0-16,0-1 3 15,3 1-2-15,-2-2 6 16,1 2-9-16,2-1 1 15,2 1 3-15,3 1-5 16,3 3-2-16,2 0 2 16,-3 5-2-16,1 1 1 15,-1 4 2-15,-4 2-3 16,-1 5 9-16,-4 1-2 16,-4 6 0-16,-5-1 2 15,0 1 4-15,-1 0-9 0,-1-3-1 16,0 0 0-1,3-4-1-15,2 1-2 0,4-3 0 16,0-4 1-16,3 0 2 16,3-6-2-16,-1-1-1 15,4-4-14-15,2-2-4 16,5-4-22-16,1-2-36 16,7-5-135-16,0-4-137 15</inkml:trace>
  <inkml:trace contextRef="#ctx0" brushRef="#br0" timeOffset="-706.54">16154 2419 466 0,'0'-2'90'0,"0"-1"-23"16,0 0 0-16,0 1-21 15,0 2-20-15,0-3 17 16,0 3 5-16,0 0-3 16,0-2 6-16,0 1-18 15,-2 0-9-15,1-1 4 16,-2 1-13-16,0-2-10 15,-3-1-1-15,-3 4-2 16,-4 0 1-16,-5 0-3 16,-4 0 0-16,-4 4 0 15,1-3 0-15,4 1 2 0,2-2-1 16,5-2 0-16,4 1-1 16,4-1 1-16,3 0-1 15,1 2 1 1,2 0 2-16,0-3 3 0,2 3-2 15,-2 0-4-15,0 3 1 16,3-3-1-16,-2 5 6 16,2 4 9-16,2 2-4 15,0 2 0-15,0 4-3 16,-2 3 3-16,0 1-2 16,-1 0-2-16,-2 1-1 15,-2 1-2-15,1 1-2 16,-3-3 0-16,1 1 0 15,0-2 0-15,-1-1-2 16,0-6 1-16,4-2-1 0,0-3 0 16,0-3-2-16,3 2 2 15,1-5 3-15,3 4-2 16,6-4 1-16,3 2 0 16,5-4 1-16,4 0-3 15,4-5-1-15,0 1-14 16,3 1-23-16,0-2-30 15,0-2-69-15,-2 2-84 16,-3-2-242-16</inkml:trace>
  <inkml:trace contextRef="#ctx0" brushRef="#br0" timeOffset="174.78">16465 2459 745 0,'-4'-9'94'16,"-2"0"14"-16,-2-1-48 16,-2 2-19-16,4 2-29 15,-1 3-4-15,-3 0-8 16,2 3 1-16,-3 2 1 15,-3 4-2-15,-3 5 8 0,-1 2 0 16,1 6 1-16,2 3-7 16,4 0 5-16,1-1-6 15,4 0 3-15,3-2-4 16,6-5 0-16,0-2 1 16,4-3 0-16,5-5 5 15,3-4-5-15,1-4 2 16,4-6 0-16,-1-3-2 15,2-1 0-15,-7-2-1 16,3 1 0-16,-4 3-1 16,-6 2 2-16,0 3 0 15,-2 3 0-15,-4 4-1 0,2 0 0 16,0 5-1-16,0 2 3 16,2 5-2-16,-1 2 4 15,2 1-4-15,-1 2 3 16,-3 4 2-16,0 1-5 15,1-2 2-15,-1 1-2 16,2 1 0-16,-1-5 0 16,2-2 0-16,2-3-3 15,0-3-2-15,-2-1 4 16,4-6-1-16,0-2 1 16,0-5-2-16,1-1 3 15,4-4 1-15,-4-2 0 16,-1 1-1-16,0 0 2 15,-2 1 0-15,-2 3 9 0,-2 2-3 16,0 2-2-16,-1 3-5 16,-1 0 3-16,1 3-3 15,-2 2 5-15,4 1-4 16,-1 0 4-16,0 5 1 16,0 2-5-16,1-1 1 15,-1 1-1-15,2 0-1 16,0 0 0-16,2-5 0 15,0 0 3-15,-1-2-3 16,0-4 0-16,4-4 2 16,1-3-1-16,0-4-1 15,5-5 1-15,-1-3-1 16,0-5 1-16,-2 0-4 0,0-3 3 16,-5 0-2-16,-5 6 0 15,-3 1-6-15,-3 5-2 16,-8 10-3-16,-3 6-9 15,-6 7-20-15,-4 6-27 16,-1 4-89-16,1 1-102 16</inkml:trace>
  <inkml:trace contextRef="#ctx0" brushRef="#br0" timeOffset="834.14">16825 2360 902 0,'-13'-2'121'0,"2"-1"-69"15,4-1 25-15,0 1-38 16,5 1-21-16,4 4-16 0,-2-4 4 16,2 4-3-16,1-2 0 15,1 0 4-15,9 0 8 16,4-2-9-16,7 2-3 15,4-3-2-15,0-2 2 16,-1 1-2-16,-5 1-1 16,-6-1 0-16,-4 3 0 15,-3 1-3-15,-2 0 1 16,-2 2 1-16,-2 2 1 16,0 3 0-16,2 5 0 15,-3 0 0-15,2 5 0 16,0 0 1-16,1 2 0 0,0 0-1 15,0 4 0-15,1-2 0 16,-1 3 0-16,-1 0 0 16,1 1 0-16,0 1 0 15,-3-1 0-15,2 1 1 16,-1-4-1-16,0 0 0 16,0-4 0-16,-1-2 0 15,1-2-1-15,-1-5 1 16,-2-1 0-16,0-4-2 15,-2-3 1-15,-1 0 1 16,-5 1 0-16,-4-2-1 16,-5 1-21-16,-7-1-19 15,-1 0-55-15,0-1-107 16,1-1-158-16</inkml:trace>
  <inkml:trace contextRef="#ctx0" brushRef="#br0" timeOffset="1127.49">17422 2738 808 0,'4'-6'98'0,"-2"1"-25"16,1 1-17-16,-3 2-37 0,1 2-19 15,-1 2 2-15,0 4 1 16,-3 3-2-16,-4 8 0 16,-2 0-2-16,-3 5-63 15,-3 2-114-15,2 0-123 16</inkml:trace>
  <inkml:trace contextRef="#ctx0" brushRef="#br0" timeOffset="2183.85">17884 2367 240 0,'3'-1'379'0,"-3"-1"-281"15,0-2-14-15,-1 2 5 16,1-1-13-16,-2 0-34 0,1 0-15 16,-3 0-10-16,1 1-6 15,-4-3 0-15,1 0-6 16,-6 2-1-16,-4-1 0 16,-5 1-3-16,-1 1-1 15,-5 1 0-15,-1 1 0 16,1 0 1-16,6 1-1 15,4 1 0-15,6 1-2 16,6-2 0-16,2 1-2 16,3 2 3-16,2 0 0 15,-1 2 1-15,4 3 2 16,1 2 0-16,1 2 0 16,0 4 6-16,1 3-1 0,-2 3 0 15,3 2 7 1,-5 3-3-16,-2 2-5 0,-2 1 5 15,0 0-5-15,-3-3 4 16,0-1-5-16,-1-4 3 16,1-3-7-16,0-4 1 15,1-2 3-15,1-3-5 16,1-3-1-16,1-2 1 16,2-3 4-16,4-1 11 15,4 0-8-15,8-2-6 0,2-4-1 16,8 1 0-16,2-2-14 15,0-1-22-15,-1 1-22 16,-2 0-56-16,-1 1-136 16,-3 0-144-16</inkml:trace>
  <inkml:trace contextRef="#ctx0" brushRef="#br0" timeOffset="2881.07">18214 2419 672 0,'0'-13'75'0,"-1"-1"12"15,-4 2 19-15,1-1-47 16,-1 6-29-16,-2-1-13 15,0 1-8-15,0 3-6 16,0 2-3-16,-5 2 0 16,-6 5 2-16,1 2 4 15,-6 5 6-15,2 1-3 16,-1 3 2-16,5 3-7 16,4 0-3-16,4 2 0 15,6-3-1-15,3 1 2 16,4-2-1-16,4-4 0 0,3-1-1 15,1-5 2 1,2-2 0-16,-1-5-1 0,-1-3-1 16,5-4-2-16,-4 0-1 15,2-8 3-15,-1 1 0 16,0-1 0-16,-3-2-1 16,0 4 1-16,-4 1 6 15,-1 6 8-15,-3 3-13 16,0 1-1-16,-2 4 0 15,1 2 0-15,-1 4 0 16,-1 5 1-16,3 4 0 16,-1 3 0-16,2 2-1 15,-1 3 0-15,-1-2 1 0,2 2-1 16,-1-2 3-16,-2 1 3 16,1-5-6-16,-2 1 1 15,1-4 6-15,-1 0-4 16,3-3-2-16,-3-2-2 15,3-5 5-15,-1-3-4 16,1 1 7-16,-3-4 4 16,6-4 4-16,-2-2-15 15,4-3 3-15,1-5-3 16,7-3 0-16,-2-4-16 16,5-6-20-16,-1 0-21 15,-2-2-36-15,2 3-102 0,-4 6-94 16</inkml:trace>
  <inkml:trace contextRef="#ctx0" brushRef="#br0" timeOffset="3190.68">18481 2601 648 0,'1'-8'240'15,"-1"2"-143"-15,-1-2-22 16,1 5-28-16,1-2-37 0,1 7-10 16,1 1 1-16,3 3-1 15,0 4 0-15,0 3 0 16,-3 1 0-16,0 2-1 15,-3 3-10-15,0-3-17 16,-2 1-25-16,1-2-65 16,-1-1-56-16,1-1-121 15</inkml:trace>
  <inkml:trace contextRef="#ctx0" brushRef="#br0" timeOffset="3789.46">18561 2317 845 0,'-6'-6'133'0,"2"0"-43"16,-2-2-13-16,2 2-37 16,4 3-30-16,0 3-8 15,1 0-1-15,1 2 0 0,5 1 1 16,0 0 1-16,6 1 0 16,6 1 4-16,4-3-5 15,2-1 1-15,2 1-3 16,-4-4 0-16,-2 1-2 15,-7-1 1-15,0-1-1 16,-6 3-1-16,-3 0-1 16,-4 0-2-16,1 5 5 15,-2 1 0-15,3 3 0 16,-2 7 1-16,-1 2 1 16,0 6-1-16,2 2 0 15,-1 1 0-15,2 4 0 0,0 0 0 16,0-1 0-16,0-1 0 15,-1-1 1-15,3-4 0 16,-2-3-1-16,2 0 3 16,-2-4-2-16,1-2 2 15,1-1-1-15,-2-2 1 16,-2-4-2-16,0 1 0 16,-1-3 0-16,0-3 0 15,-2 0 1-15,-4 0 0 16,-8-1-2-16,-1 0-19 15,-7 0-42-15,-3 3-70 16,-4-2-205-16</inkml:trace>
  <inkml:trace contextRef="#ctx0" brushRef="#br0" timeOffset="4254.53">19090 2721 801 0,'0'-7'114'15,"-3"0"-10"-15,1 1-18 16,1-1-26-16,-1 4-27 16,2 1-24-16,0 1-7 15,0 4-2-15,0 2 0 16,-1 4 0-16,-5 4 0 0,1 4 0 16,-7 3-5-16,-1 4-56 15,-2-1-94-15,0 5-213 16</inkml:trace>
  <inkml:trace contextRef="#ctx0" brushRef="#br0" timeOffset="5236.61">19610 2339 662 0,'0'-1'89'0,"0"-3"8"0,-1 2 15 15,-2 0-53-15,1 0-29 16,1 0-12-16,-1 0-5 16,-2 0 4-16,-1 1-12 15,-2-3-1-15,-5 4-3 16,-5 0-1-16,-5 0 0 16,-6 0 0-16,1 0 0 15,-3 2 1-15,5 0 0 16,5-1-2-16,4 3 0 15,4-3-1-15,7 2-2 16,1-1 4-16,3 4-2 16,1 0 4-16,1 2-2 15,2 3 0-15,0 1 1 16,0 2 3-16,4 3 6 0,-2 3-5 16,-1 2 6-16,0 3-5 15,-4 3 3-15,4-1 2 16,-3 1-1-16,1 1-3 15,-2 0-2-15,-2-3 5 16,2-1-9-16,-1-1 0 16,-3-1 3-16,2-2-3 15,-1-4 1-15,0-1-2 16,-2-3 1-16,2-1-1 16,-1-3 6-16,4 0-5 15,-3-2 3-15,3-1 1 16,0-3-1-16,1 2 4 0,-1-5-4 15,5 2 6-15,1-1-3 16,3 1-2-16,6-4-4 16,2 2 0-16,6-3-1 15,1 0-11-15,0-1-17 16,-2 0-22-16,-1 0-37 16,-4 2-149-16,-4-2-182 15</inkml:trace>
  <inkml:trace contextRef="#ctx0" brushRef="#br0" timeOffset="21781">20039 2555 611 0,'4'-7'99'15,"-1"1"10"-15,0-2-28 16,-3 1-19-16,4 2-21 15,-2-2-11-15,-1 4-4 16,1-1-4-16,-2 1 2 16,0-1-3-16,3 1 7 15,-3 1-10-15,-3-2-2 16,1-2-6-16,-1 1 2 16,-1-1-3-16,-4-2-3 15,-2 2-2-15,-1-2-2 16,-2 5 3-16,-4 0-5 0,0 1 1 15,-1 5-1-15,-3 1 0 16,3 6-1-16,-3 0 1 16,3 4 0-16,3 1-1 15,2 2 0-15,4 0 0 16,3-1-2-16,3-2 3 16,3-1 0-16,3-3-1 15,3 0 0-15,3-3 1 16,4-3 4-16,1-3-2 15,5-2-1-15,-1-3 1 16,1-3-1-16,2-4-1 16,-1-3 6-16,-3-3-6 0,1 0-2 15,-3 0 2 1,-4 1 5-16,-1 5-4 16,-5 4 8-16,-2 3-9 0,-2 1 0 15,-1 3-3-15,0 3 1 16,0 2 2-16,2 4 0 15,-1 5 1-15,1 2 0 16,-2 5 0-16,3 1-1 16,0 2 1-16,-2 0-1 15,2 0 1-15,-2 1-1 16,1-1 1-16,-2 2-1 16,0-2 0-16,1 0 1 15,-1-2 0-15,-1-1 0 16,1-3 0-16,0-1-1 0,-2-4 1 15,2-4-1-15,0-4 1 16,2-2-1-16,-1-2 3 16,1-2 1-16,-1-2-1 15,5-2-1-15,2-4-2 16,2-4 0-16,5-1-7 16,3-7-2-16,-1 1-9 15,3 0-7-15,0 1-14 16,-2 4-41-16,-1 3-14 15,-3 5-127-15,-2 5-24 16</inkml:trace>
  <inkml:trace contextRef="#ctx0" brushRef="#br0" timeOffset="22148.26">20367 2793 707 0,'2'-8'125'16,"1"0"-5"-16,-1 0-31 15,-1 1-42-15,1 2-10 16,-2 3-19-16,1-1-12 0,-2 1 2 15,1 2-1-15,0 0-5 16,0 5-1-16,1-1 4 16,1 3 3-16,-2 4 1 15,3 3-4-15,-2 3 2 16,-1 2-5-16,2 3-1 16,-4-1-1-16,2-2-1 15,-1 3-8-15,-2-2-28 16,-2-1-28-16,2 1-54 15,-4-1-120-15</inkml:trace>
  <inkml:trace contextRef="#ctx0" brushRef="#br0" timeOffset="23011.07">20939 2552 778 0,'-7'-10'114'15,"-4"-2"-36"-15,-1-1-1 16,3 5-52-16,1 0-12 16,0 5-9-16,-1 1-4 15,0 2 4-15,-4 2 0 16,-2 1-1-16,-3 5-1 15,-36 25 1-15,44-26 3 16,2 3-6-16,2-1 1 16,0 1 1-16,-6 9-2 0,6-2-1 15,2-1 1 1,2 0 0-16,2-4-3 0,3 0-2 16,2-5-2-16,1-2 7 15,4-2-2-15,1-3 1 16,3-5-4-16,6-1 3 15,-1-3 2-15,2-5 0 16,2-2 0-16,-3-2 3 16,0-1-2-16,-2-1 16 15,-5 3 4-15,-1 1 0 16,-4 6 4-16,-4 5-6 16,-1 1-10-16,-3 3-6 15,0 1-3-15,0 1-3 16,0 1 1-16,2 5 2 0,-2 5 1 15,0 0 2 1,0 8 1-16,-2 0-2 0,1 2 1 16,1 1-2-16,-2 3 1 15,1-2-1-15,1 3 0 16,0-2-1-16,0 0 1 16,-2 0 1-16,4-5-2 15,-1-3 0-15,1-4 0 16,-1-3 1-16,1-4 0 15,-2-4 2-15,0-2 3 16,1-1 8-16,3-3-6 16,2-2-7-16,4-5 1 15,3-1-2-15,1-3-4 0,3-6 4 16,1-4-9-16,4-1-16 16,2-3-5-16,0 2-26 15,2 3-49-15,-3 7-121 16,-3 6-162-16</inkml:trace>
  <inkml:trace contextRef="#ctx0" brushRef="#br0" timeOffset="23521.28">21183 2789 712 0,'-5'-4'117'0,"0"-2"-17"16,4-1-12-16,-1 2-44 16,4 1-13-16,-1 1-13 15,2 2-14-15,0-3 0 16,1 4 0-16,1-3 0 15,3 3 0-15,1 0 0 16,-2 3 1-16,3-3-3 16,1 5 1-16,-2 1-2 15,0-1-1-15,0 3 1 16,-2-1-1-16,-2 3 1 16,-2 2-1-16,-3 0 0 15,-3 1 1-15,-3 1 1 0,-2 1 6 16,-3-2 1-16,-3 0-1 15,2-1-1-15,-1-3-1 16,1-1-4-16,1-1 0 16,5-5-1-16,2 0-1 15,2-1 3-15,4-1-1 16,-1-1-1-16,2-1 5 16,6-2-4-16,8-1-2 15,3-4-10-15,7-2-26 16,3-2-30-16,1 0-70 0,-1 1-147 15</inkml:trace>
  <inkml:trace contextRef="#ctx0" brushRef="#br0" timeOffset="24309.12">21382 2387 730 0,'-3'-5'158'0,"0"-1"-29"16,0-1-51-16,0 1-16 16,0 1-29-16,3 3-13 15,0 2-3-15,2-1-5 16,-2 1-3-16,1 0-7 15,3 0 1-15,1-3 2 0,3 0-1 16,4 0-1-16,7-2-3 16,5-2-1-16,1 3 1 15,2-2 7-15,-1-1-7 16,-3 3 2-16,-2-2-5 16,-6 1 2-16,-3 3 1 15,-3 0 0-15,-5 1 0 16,1 1 0-16,-3 0-5 15,-2 0-1-15,1 3-3 16,-1 2 9-16,0 3-1 16,3 5 2-16,-3 6-1 15,3 3 4-15,-3 5-4 0,3 2 0 16,-3 1 1-16,3 1 1 16,-3-2 0-1,3 0-1-15,-2 0 0 0,2-2-1 16,0-2-1-16,0 0 1 15,0 0-2-15,0-1 7 16,1 0-4-16,1 2-1 16,0-2 1-16,-2-2 0 15,0-5 1-15,-1-2-1 16,-2-2-1-16,0-4 2 16,0-3 1-16,-1 0-3 0,0-2 0 15,-4-1 1 1,-6 1 1-16,-6 1-4 0,-12 3 0 15,-10 0-21-15,-7 1-17 16,-5 2-36-16,-1 0-73 16,0 4-205-16</inkml:trace>
  <inkml:trace contextRef="#ctx0" brushRef="#br0" timeOffset="24883.32">20744 2894 718 0,'0'-3'203'16,"0"0"-94"-16,-2-1-30 15,1 0-15-15,1 1-27 16,0 1-28-16,0 2-2 16,-2 2-7-16,1 1 3 15,-2 2 4-15,-2 4-1 0,-1 4-4 16,-1 4-1-16,-4 1-2 16,-2 3-3-16,-4 3-26 15,-3 2-73-15,-5 0-240 16</inkml:trace>
  <inkml:trace contextRef="#ctx0" brushRef="#br0" timeOffset="25853.21">22003 2210 770 0,'-2'-5'154'15,"1"-1"-34"-15,1 1-47 16,-2-2-17-16,2 4-21 15,0 1-22-15,-2 2-10 16,4 0-2-16,0 0-1 16,-1 0-3-16,4 0 3 15,6 2 1-15,3 2 5 16,7 1-6-16,3 3 0 0,-4 1-5 16,0 3 2-1,-5 4 3-15,-6 3-1 0,-8 5 1 16,-7 6 0-1,-5 3 1-15,-6 5-1 0,-2 1 4 16,-4 1-4-16,4-3 0 16,-1-3 1-16,4-1 0 15,1-3-1-15,6-4-1 16,3-1 0-16,2-1 0 16,4-2 1-16,7-1 0 15,1-1 1-15,1-1 0 16,2 0-1-16,0-2 1 0,-3 1-1 15,-2-1 1 1,-2 2 1-16,-4 1 2 0,-4-2-3 16,-6 2 1-16,-5-1 0 15,-7 3-2-15,-8-1-10 16,-7 0-40-16,-5 2-77 16,-3 1-242-16</inkml:trace>
  <inkml:trace contextRef="#ctx0" brushRef="#br0" timeOffset="27039">14133 3571 725 0,'-7'-1'119'16,"3"-2"-22"-16,0-1-18 16,1 1-42-16,3 2-25 15,-1 1-12-15,2 0 0 16,-1 1-1-16,3 2-1 15,-6 4 2-15,3 8 10 16,-1 5 0-16,-2 7 3 16,1 4-5-16,-2 2-3 0,2 3 0 15,1-1-4-15,-1 0 2 16,1 2-3-16,1-1-1 16,0 1-1-16,0-4-18 15,-2-3 6-15,1-4-5 16,-1-6-34-16,-1-4-23 15,2-6-60-15,-1-3 20 16,-1-4-12-16</inkml:trace>
  <inkml:trace contextRef="#ctx0" brushRef="#br0" timeOffset="27354.36">14154 3573 703 0,'-6'-10'104'0,"0"-2"-13"16,2 3-5-16,1 1-31 15,3 1-35-15,0 3-16 16,3 3-3-16,3-1 3 15,4-4-3-15,6 2 0 0,8 1-1 16,6-2 0 0,1 3 0-16,2 2-14 0,-5 0-36 15,-2 2-23-15,-6 2-37 16,-4 2 1-16,-2 2 1 16,-5 1-128-16</inkml:trace>
  <inkml:trace contextRef="#ctx0" brushRef="#br0" timeOffset="27549.28">14194 3734 498 0,'-9'11'89'0,"3"-2"-7"16,-1-6-2 0,4-3-13-16,3 3-39 0,1-1 3 15,1-2-2-15,1 1 31 16,10-1-33-16,4-1-20 15,11-4-7-15,11 0-60 16,4-5-130-16,4 2-131 16</inkml:trace>
  <inkml:trace contextRef="#ctx0" brushRef="#br0" timeOffset="27888.58">14533 3399 794 0,'-3'-8'123'16,"0"1"-33"-16,0-2-40 16,1 5-39-16,1 3-11 15,1 2-8-15,1 3 7 16,-1 5 1-16,-1 7 1 0,1 6 0 16,-4 5-2-16,2 4-10 15,-4 6-70-15,0-1-101 16,-2 3-46-16</inkml:trace>
  <inkml:trace contextRef="#ctx0" brushRef="#br0" timeOffset="28270.4">14870 3687 844 0,'-8'3'117'16,"2"-3"-38"-16,2 0-27 16,1-3-18-16,3 3-34 15,0 0-2-15,3 1 0 0,3-1 2 16,6 0 0 0,3 0-8-16,3 0-25 0,3 2-26 15,-1-1-42-15,0 0-39 16,-2 0-26-16,-1 2-183 15</inkml:trace>
  <inkml:trace contextRef="#ctx0" brushRef="#br0" timeOffset="28510.94">14849 3846 782 0,'-11'10'171'0,"4"-6"-116"0,4-1-2 16,2-3-16-1,2 0-19-15,5 0-13 0,3 0 2 16,6-4-1-16,9 0-6 16,3-2-3-16,7-2-46 15,2 1-38-15,-2 0-132 16,-1 1-132-16</inkml:trace>
  <inkml:trace contextRef="#ctx0" brushRef="#br0" timeOffset="29452.79">15519 3484 580 0,'0'-6'93'16,"0"-4"29"-16,0 1-18 15,1 3-22-15,-1-1-39 16,0 0-8-16,0-1 0 15,0 2-13-15,-1 3 14 16,-1-2-9-16,0 2-15 16,1 2-9-16,-3 1-1 15,-2 1 1-15,-5 7-1 16,-5 1-1-16,-1 7-2 16,-3 3-2-16,3 2 2 0,4 4 0 15,4 0 1-15,3 1 2 16,1-1-2-16,3 1 0 15,2-5-1-15,0 1 1 16,1-2-1-16,0-4 2 16,4 1-1-16,-2-2 0 15,0-2 0-15,-3-1 2 16,3 1-2-16,-2-2-1 16,-1 3 1-16,-4-4 0 15,1 3 2-15,-6-2-2 16,0 2 0-16,-3-2 0 15,-1-1 0-15,4-3-3 16,1 0 2-16,0-2 1 0,4-5 0 16,3 3 2-1,-1-3 2-15,2 0-1 0,2 0-3 16,1-3-2-16,-2 3 1 16,4-2 0-16,-1-1 1 15,4 0 4-15,-1 2-4 16,6-2-2-16,-2 0-1 15,1 6 3-15,0 0-4 16,-3 4 3-16,1 3 0 16,-2 3 1-16,-2 3 4 15,-2 2-4-15,-2 2 1 16,-4 3 0-16,-2 3 1 0,-4 0 2 16,-2 1 7-16,1 0-4 15,0-3-7-15,1-3 1 16,3-4-2-16,3-2-2 15,2-4 3-15,3-3-9 16,6-3 2-16,1-2-8 16,8-3-38-16,5-3-20 15,4-3-137-15,5-8-265 16</inkml:trace>
  <inkml:trace contextRef="#ctx0" brushRef="#br0" timeOffset="31329.39">13875 1676 365 0,'0'-7'291'0,"-4"0"-142"16,1 1-53-16,-1-3-5 15,2 6-40-15,0-2-19 16,2 4-9-16,-1 0-9 16,1-1-5-16,0 2-2 15,0 0-4-15,0 0-3 0,0 2-1 16,0-2-3 0,0 1-1-16,0 0-1 0,1 6 6 15,-1 5 4-15,2 3-4 16,0 7 0-16,2 2 1 15,-4 3-1-15,3 2-6 16,-2-1-29-16,2 2-25 16,0-2-49-16,-2-3-15 15,1-2-32-15,-1-4-66 16</inkml:trace>
  <inkml:trace contextRef="#ctx0" brushRef="#br0" timeOffset="31758.77">13742 1746 640 0,'-6'-5'72'0,"0"-2"50"16,2-1-42-16,1-2 3 15,3 1-35-15,1 2-43 16,2 3-3-16,3-2 1 16,3 1 0-16,6-1 0 0,6 0 0 15,5-1-1 1,6 4 2-16,7 2-3 0,-2 2-1 16,1 4 1-16,-3 3 0 15,0 1-1-15,-7 6-1 16,-3 1 1-16,-5 1-2 15,-5 1 2-15,-4 2 0 16,-5 0 0-16,-6-1 1 16,-7 2 2-16,-8 0-1 15,-6 1 2-15,-7-1-3 16,-6 1-1-16,-5 0 0 16,-2 0-24-16,-2 0-30 15,6-3-53-15,4-2-28 16,8-2-49-16</inkml:trace>
  <inkml:trace contextRef="#ctx0" brushRef="#br0" timeOffset="32124.7">14391 1638 859 0,'-9'-11'75'0,"3"-3"-8"16,2 5-18-16,1 1-43 15,3 6-6-15,3 4-6 16,-2 3 6-16,2 4 1 15,2 7 2-15,-1 2-2 16,-1 3 0-16,4 2 1 16,-2 2-2-16,1-2 0 15,2 1-6-15,-1 1-17 16,-1-2-20-16,0-3-33 16,-2 0-10-16,-2-1-65 15,-4-5 35-15,-1 0-199 16</inkml:trace>
  <inkml:trace contextRef="#ctx0" brushRef="#br0" timeOffset="32409.46">14379 1683 663 0,'-7'-10'138'15,"-1"-1"-62"-15,0-2 30 16,3 3-51-16,2 3-28 16,3 1-19-16,1 1-1 15,2 1-7-15,1 0 1 16,6-1 1-16,5-2-2 0,5 0 0 16,10-1-3-16,6-1-14 15,3 2-28-15,2 4-52 16,-3 0-1-16,-6 3-44 15,-3 5 26-15,-8 0-88 16</inkml:trace>
  <inkml:trace contextRef="#ctx0" brushRef="#br0" timeOffset="32627.03">14440 1768 394 0,'-22'12'117'15,"7"-4"-42"-15,4-4 9 0,3 0 36 16,5-3-40 0,3 1-29-16,0-4-12 0,4 2-18 15,5-3 0-15,4 1-10 16,13-4-8-16,7-3-3 16,10 1-35-16,8-3-70 15,105-18-89-15,-135 27-71 16</inkml:trace>
  <inkml:trace contextRef="#ctx0" brushRef="#br0" timeOffset="33228.46">14781 1630 709 0,'-8'-3'121'0,"2"-1"-41"16,1-2 5-16,1 2-54 16,4 4-31-16,0 0-10 15,3 2 9-15,0 3 1 16,1 2 2-16,1 4 0 16,0 3 0-16,5 2 1 15,-3 1-1-15,2 0 0 16,-1 0-1-16,2 2 0 0,-1-4 1 15,-3 0-1-15,-1-3 1 16,0-1 0-16,-3-6 0 16,-2 0 2-16,0-4 2 15,-2-1 0-15,-3-3-6 16,0 0 3 0,-1-5-3-16,0-3 4 0,-2-3-2 15,3-5 2-15,1-6 7 16,4-1-1-16,0-5 2 15,5-1-2-15,4-2 6 16,0 2-8-16,0 5 1 16,4 4-4-16,-2 4-4 31,4 6 0-31,-3 4 0 0,1 1-1 0,2 5 1 0,0 1-2 16,0 4 1-16,-1 3 0 15,0 4 0-15,1 4 0 16,-2 0-1-16,1 5 1 15,-2 0-1-15,-4 1-2 16,2 1-1-16,-1 4-8 16,-3-2-6-16,1 1-7 15,-4 2-10-15,0-1-41 16,-4-2-43-16,-2-1-59 16,-5-1-46-16</inkml:trace>
  <inkml:trace contextRef="#ctx0" brushRef="#br0" timeOffset="33467.99">14872 1688 685 0,'-7'-3'111'15,"3"1"-69"-15,1-2-5 16,3 2-31-16,10 4-6 16,5-2 1-16,3 1-1 15,11-1-33-15,5-1-59 0,4-2-73 16,3-4-94 0</inkml:trace>
  <inkml:trace contextRef="#ctx0" brushRef="#br0" timeOffset="34293.97">13871 2227 533 0,'-7'-2'40'0,"3"1"-16"15,-2-4 2-15,0 3 33 16,0 0-6-16,3 0-35 15,2 2-9-15,-1 0-4 16,0-3 1-16,4 3 0 0,0 0-3 16,-1 0-3-16,1-2 0 15,2 2 17-15,5-1 12 16,6-1-6-16,12-4-10 16,12-4-3-16,16-3 26 15,16-8-17-15,13-1-13 16,17-5 4-16,8 1 13 15,5-1-8-15,-1 3-5 16,-10 0-6-16,-12 4 0 16,-18 3-2-16,-14 3 1 15,-18 4-3-15,-16 2 3 16,-8 0 1-16,-6 3-2 16,-4 2 0-16,-1-1-2 0,-3 2-4 15,-2 2-30-15,-1-1-37 16,0 2-7-16,0 1 6 15,-1 0-29-15,-2 3 30 16,-5 2-166-16</inkml:trace>
  <inkml:trace contextRef="#ctx0" brushRef="#br0" timeOffset="34841.61">13899 2251 319 0,'-11'4'58'15,"2"-2"-53"-15,5 0-5 16,0-2 0-16,2 2 13 0,2-2 17 16,0 2 12-16,3-2 12 15,0 1-17-15,1-1 2 16,1 0-10-16,2 0 4 15,2-1 4-15,9-1-9 16,6-2 17-16,9-4-18 16,9 0-14-16,8-6 11 15,11-3 6-15,11 0-5 16,9-5-6-16,7 0 2 16,0-1-7-16,-2 1-6 15,-8 0-5-15,-9 3 6 16,-8-1-1-16,-5 2-5 15,-8 0 3-15,-8 3-5 16,-7 3 0-16,-8 0-1 16,-5 5 0-16,-8 2-6 0,-6 2-61 15,-3 1-87-15,-5 4 27 16,-1 1 22-16</inkml:trace>
  <inkml:trace contextRef="#ctx0" brushRef="#br0" timeOffset="42304.15">16093 3638 730 0,'1'3'81'0,"1"-2"-43"16,-1-2 50-16,-2 1-58 16,2 1-26-16,-1 0-3 15,0 2 2-15,0-1 10 16,0 0 11-16,-1 0-2 16,1-2 3-16,-3 0-12 15,-1 0-3-15,-2 0-4 16,-2-3-3-16,-6 0-2 15,-2 2 0-15,-6-1-1 16,-3 4 0-16,-1-1 1 16,1 2-1-16,-1-2 0 15,6 1 0-15,4 1 1 0,5-3-1 16,2 0 0-16,4 0-1 16,2-3 2-16,3 3 2 15,0 0 3-15,0 0-5 16,2 0-2-16,-2 3 0 15,1-3 1-15,1 4 1 16,-2 1 4-16,4 7 4 16,-1 2-7-16,-1 3 7 15,-1 3-3-15,1 2-3 16,-2 3 5-16,-2-2 0 16,1 4-2-16,-2 1 2 15,0 2 0-15,-3 2 1 16,-2-1-3-16,-2 0 3 15,1-1-4-15,-1-1 2 0,2-2 2 16,1-1-8-16,1-7 0 16,1-2-1-16,1-4 2 15,3-4-2-15,2-4 0 16,3-2 1-16,2 0 4 16,4-3-3-16,8-1 0 15,6-1-2-15,5-2 0 16,5 0-14-16,-3-2-12 15,1 3-21-15,-3 0-20 16,-3 3-26-16,-5 0-116 16,-2 3-37-16</inkml:trace>
  <inkml:trace contextRef="#ctx0" brushRef="#br0" timeOffset="43098.03">16481 3838 676 0,'-2'-13'63'0,"-1"1"1"0,-1-1 14 16,-3 4-21-16,0-2-15 16,-1 5-18-16,-3-1 0 15,-4 2-5-15,-4 2-5 16,-2 1-2-16,-1 2 4 16,-3 5 1-16,2 1-2 15,-1 6-3-15,2 2-6 16,0 3 1-16,3 3-5 15,6 1-1-15,-1 2-1 16,7-2 0-16,2-1 0 16,4-2 0-16,1-6 2 15,1 0-2-15,4-7 1 0,-1-1 1 16,5-1 0-16,29-11 1 16,-30 1-2-16,2 2-2 15,-1-4 0-15,1-1 1 16,8-8 0-16,0-3 0 15,1 1 0-15,-4 0 0 16,-1 2 1-16,-3 1-1 16,-3 5 1-16,-1 5 0 15,-3 3-1-15,0 1-1 16,-4 5-2-16,1 2 2 16,2 4 2-16,0 1-1 15,2 5 0-15,-2 4 1 16,1 2 1-16,2 0-2 15,-2 3 4-15,1-1-2 0,-1 2 4 16,1 2-1 0,0 1 0-16,-2-3 4 0,-2 3-3 15,3-4-4-15,1-3-1 16,-4-5 0-16,1-2 0 16,-1-6 2-16,0-3-2 15,-1-2 1-15,0-2 4 16,0 0 1-16,4-3-2 15,0-3-5-15,2-4 2 16,6-5-2-16,-1-3-11 16,1-3-6-16,7-4-14 15,-1-2-9-15,0 4-19 16,3-1-40-16,-2 6-87 0,-3 2-43 16</inkml:trace>
  <inkml:trace contextRef="#ctx0" brushRef="#br0" timeOffset="43451.46">16806 3948 620 0,'-6'2'158'0,"1"-2"-88"15,2-4 46-15,0 1-26 16,3 2-61-16,0 2-12 16,0-1 0-16,0 0-5 15,2 2-9-15,-2-1 0 16,0 3 13-16,1 1-2 16,-1 3-3-16,2 5-5 15,-1 2-1-15,0 0-3 16,3 4-1-16,-3-2-1 15,1 3 0-15,-1 0-10 16,1 0-13-16,-2-1-15 16,0 0-15-16,0-2-44 15,0-3-76-15,3 0-25 16</inkml:trace>
  <inkml:trace contextRef="#ctx0" brushRef="#br0" timeOffset="44365.4">17404 3670 738 0,'1'-10'91'0,"-4"-1"-6"16,0 0-18-16,-4-1-26 0,3 4-16 16,-2-1-16-16,-3 4-3 15,-6 2 2-15,1 1-2 16,-5 5-1-16,-5 4 10 15,-3 5 5-15,-1 2-8 16,-2 3-3-16,5 7-6 16,1-4-2-16,10 5-1 15,4-3 0-15,6-1-1 16,4-1 0-16,3-2-4 16,6-4 2-16,2-5-4 15,3-2 1-15,4-5-5 16,0-6-1-16,3-4-1 0,-1-1 6 15,1-4 3-15,-3-2 3 16,0-2 1-16,-3 1 0 16,-2-1 0-16,-3 2 0 15,0 3 4-15,-4 4 6 16,0 4 1-16,-5 0-9 16,-1 5-2-16,0 5 0 15,0 2 6-15,-1 3-1 16,-1 5 0-16,1 4-1 15,-2 2 1-15,1 2 1 16,2 1-3-16,0 2 4 16,2 1-1-16,2 1 5 15,-2-1 0-15,-1-2-1 0,-1 0 1 16,0-2-5 0,0-2 1-16,-1-3-5 0,1-3 0 15,0-5-1-15,0-5 1 16,0-2-1-16,0-3 4 15,1-1 3-15,-1-4 1 16,3 0-7-16,3-6-2 16,2-2 0-16,6-5-3 15,0-5-12-15,5-2-5 16,1-2-21-16,3-4-18 16,5 1-43-16,-2 0-94 15,1 2-59-15</inkml:trace>
  <inkml:trace contextRef="#ctx0" brushRef="#br0" timeOffset="44875.38">17661 3959 719 0,'-5'-1'78'16,"5"-1"-16"-16,0-1 30 15,2-2-55-15,1 3-7 0,1 1-15 16,1-2-6-16,3 2 8 16,0-2 0-16,3 2-8 15,2-3-1-15,0 2-4 16,-1 1 3-16,-3 1-7 15,-1 0 1-15,-2 1-1 16,-2 3 2-16,-1 3 0 16,0 1-1-16,-3 5 2 15,-2 2 2-15,-2 2-4 16,-5 0 2-16,-1 1 2 16,-7-1-3-16,1 0 4 15,-5-2 0-15,-3-1-1 16,2-1 1-16,1-2-1 0,5-2-3 15,5-3 3-15,5-4-2 16,4 1 0-16,2-3-2 16,5-3 8-16,7-1-5 15,7-3-4-15,10 1-4 16,5-4-18-16,3 1-13 16,2-1-8-16,-5 1-61 15,-2 0-133-15,-6 1-122 16</inkml:trace>
  <inkml:trace contextRef="#ctx0" brushRef="#br0" timeOffset="45762.45">17778 3550 655 0,'-8'1'80'0,"4"-2"-25"16,1-1 80-16,0 0-32 15,3 2-66-15,0 0-8 16,0 0 4-16,0 0-13 15,0 0 2-15,2 2-8 16,-2 0-2-16,1-2-2 16,1 0 2-16,5-2-4 15,4 0-3-15,6-1-1 16,2-1-4-16,5-1 0 0,1 1 2 16,-1 0 1-16,-1 0-2 15,-1 2-1-15,-5-1 0 16,-3-2-2-16,-2 3 0 15,-6 1 1-15,0 1-1 16,-2-2 2-16,0 2-3 16,1 2 1-16,-4 1-1 15,2-1 1-15,-1 4 2 16,1 3-1-16,2 2 1 16,-1 5 0-16,1 1 0 15,-3 5 1-15,4-1-1 16,-3 5 0-16,2-2 0 0,-2 2 2 15,0 2-2-15,1-2 0 16,0 2 0-16,-2-2 3 16,0 4-2-16,2-1 2 15,-1-1-1-15,-1 1 1 16,-2-3 0-16,3-1-3 16,-2-1 0-16,1-3 3 15,-2-3 0-15,0 0-2 16,-2-2 3-16,2-4-1 15,-1 0 2-15,1-2-3 16,-3-3-1-16,3-2-1 16,-3-2 0-16,0 1 4 15,-2-1-2-15,1-2-2 16,-1 2-2-16,-1 0-4 16,-1-1-16-16,-2 1-10 0,3-1-24 15,-3 1-38-15,1-2-109 16,-3 2-48-16</inkml:trace>
  <inkml:trace contextRef="#ctx0" brushRef="#br0" timeOffset="46744.51">18405 3381 592 0,'-3'-7'207'0,"1"-3"-117"16,1 1 15-16,-2-3-30 16,3 4-33-16,0 1-19 15,3 3-12-15,0 1-10 16,3 1 0-16,3 0-1 16,3 1 1-16,3 1-1 15,1 3-2-15,-1 3 2 16,0 4-2-16,-5 5 1 15,-2 2 1-15,-4 8 0 16,-4 6 1-16,-4 5 0 16,-4 3 1-16,-2 0 1 15,-2-3-3-15,0-3 4 16,0-1-3-16,3-4 0 16,3-3-1-16,3-3 2 0,3-1-2 15,2-6 2-15,2-2-1 16,2-1 2-16,2-5-3 15,2 3 1-15,-1-4 1 16,2 2-1-16,0-2-1 16,0 0 0-16,2 4 1 15,-2 1-1-15,2 3 0 16,2 3 0-16,-1 3 1 16,-1 3-1-16,0-1 1 15,-1 2 1-15,-3-1 5 0,-3 0 1 16,-1 1 5-1,-5-2-2-15,-2-1-2 0,-1-4 1 16,-3 1-3-16,-3-3-5 16,-6-2 2-16,0-1-4 15,-6-1-1-15,-2 2-11 16,-1-3-23-16,-3 3-26 16,3-1-24-16,0-1-126 15,2-3-97-15</inkml:trace>
  <inkml:trace contextRef="#ctx0" brushRef="#br0" timeOffset="49615.58">21043 3076 213 0,'-4'1'23'16,"-3"-2"10"-16,4 1 5 16,-2 0 5-16,2-2 0 15,0 1-10-15,0 1 32 16,0-2-20-16,1 1-9 0,-2 1-17 15,3-1 7 1,-2-1 7-16,3 2 5 0,0 0 4 16,0 0-2-16,0 0 0 15,0-3-18-15,0 3-5 16,0 3 0-16,-2-3 9 16,1 0 14-16,-1 0-13 15,2 0-5-15,-1 0-1 16,1 0-1-16,0 2-4 15,0-2-4-15,0 0-1 16,1 1 4-16,-1-1-2 16,2 0-4-16,-1 0-6 0,1 1-1 15,5-1 7 1,1 3 7-16,4-1-5 0,7-1-3 16,5-1-3-16,4 0-2 15,-1 0-1-15,6 0-1 16,-5-1-1-16,-1-1 1 15,-3 1-1-15,-5-1 0 16,-7 1 0-16,0 0 0 16,-8 1-3-16,0 0-10 15,-4 0-5-15,0 0-13 16,0 1-29-16,-2 0-9 16,0 1-18-16,0 1-38 15,-4 2-47-15</inkml:trace>
  <inkml:trace contextRef="#ctx0" brushRef="#br0" timeOffset="50105.25">21040 3142 521 0,'-4'2'105'0,"4"-2"-64"16,0 0 81-16,0 0-38 15,0-2-41-15,3 2-7 16,-2 0 7-16,-1 0-11 0,2 0-11 16,-1 2 0-16,1-1 1 15,2 0-3-15,4 1 0 16,1 1-7-16,4-2-2 15,0 2-1-15,7-2-1 16,1-1-5-16,2 3 4 16,2-3-5-16,-1 0-1 15,-1 0 1-15,-3 0 0 16,-1 0-1-16,-3-3-1 16,-5 3 2-16,-2 0-2 0,-4 0-1 15,-1 0 1 1,-4 0-1-16,0 0 1 15,0 0-2-15,0 0 2 16,0 0-1-16,0 0-2 0,-3 0-5 16,3 0-17-16,-1 3-18 15,1-3 4-15,-3 3-12 16,-2 1-105-16,-1 3-40 16,-2 0-247-16</inkml:trace>
  <inkml:trace contextRef="#ctx0" brushRef="#br0" timeOffset="55721.48">19462 3103 118 0,'0'0'188'0,"0"0"-162"15,2 0-12-15,1-2 0 16,3 1 12-16,3-1 10 16,3 0-13-16,0 2 2 15,1-2 6-15,4 2-18 16,0 0-2-16,-3 0 3 16,5 0-1-16,-2 0 15 15,0 0-17-15,2 0 4 16,1-1-1-16,4-1-10 0,3 1 2 15,4 0 0-15,4 1 6 16,4 0-3-16,2 0-8 16,4 0 6-1,1 0-4-15,-1 0-1 0,2 0 4 16,-2 0-6-16,3 1 0 16,-2-1 0-16,0 0 0 15,-1 0 0-15,3-1-3 16,-5 1 3-16,2 0-3 15,-2 0-7-15,-2 1-5 0,1 2 9 16,-1 0 5 0,2 1-1-16,-1 2 0 0,-1-2 0 15,-1-1-4-15,-3 4 6 16,-4-3-1-16,-2-1-5 16,-3-2 6-16,-1 1 1 15,-1-2 5-15,-4 0 1 16,1 0-5-16,-1 0 0 15,0 0 0-15,-2-2-1 16,2 2 1-16,-3 0 0 16,-2 0-1-16,1 0 0 15,-3 2 0-15,-2-2-1 16,-1 0 0-16,-1 2 0 16,-4-2 3-16,0 2 2 15,-1-2-3-15,-1 0 4 0,1 0-1 16,-1 0 0-16,0 0 1 15,-2 0 1-15,-1 0 3 16,-2 0 6-16,0 0-3 16,0 0-4-16,-2 0-9 15,2 0 0-15,-3 0-58 16,-2 0 9-16,-6 1-76 16</inkml:trace>
  <inkml:trace contextRef="#ctx0" brushRef="#br0" timeOffset="56553.56">19680 3178 211 0,'-4'0'87'0,"-2"-2"-32"16,3 1-5-16,1-1 48 15,2 0-48-15,0 2-29 16,2 0-13-16,-2 0-5 16,6 2-2-16,0-4 4 15,1 2 3-15,4 0-4 16,8 0 4-16,2-2 0 15,1 2-4-15,8-1 0 16,6-1 3-16,3 1-3 16,1-1 3-16,5 1-4 15,4 1 1-15,2-2-3 16,4 2 4-16,4 0-5 0,1 2 0 16,0-2-1-16,-3 1 1 15,1 2-8-15,-6-1 8 16,5 1 5-16,-3 1-5 15,0-1-2-15,-1-1-1 16,-3 1 3-16,-2-1 3 16,-5-2 4-16,-4 3-4 15,-3-3 5-15,-5 0 10 16,-2 0 2-16,-4 3-6 16,-4-2-4-16,-5-1-3 15,0 1 4-15,-6 1 2 0,1 1-4 16,-5-2 0-1,-3 0 4-15,0 1 0 0,-3-2 8 16,0 0 10-16,0 0-9 16,0 0-3-16,0 0-2 15,0 0 2-15,0 0-3 16,0 0 2-16,0 0-2 16,0 0-6-16,0 0-5 15,0 0-2-15,0 0-1 16,0 0-2-16,-1 0-1 15,1-2-23-15,0 2-63 16,-2 2-26-16,-2-2-48 0,-2 5-111 16</inkml:trace>
  <inkml:trace contextRef="#ctx0" brushRef="#br0" timeOffset="61301.25">15960 5359 586 0,'2'-4'42'0,"-2"-1"27"16,-2 1 23-16,1-3-39 15,1 4-6-15,0 1-10 16,0-1-8-16,1 1 0 15,-1 2-2-15,0 0-6 0,0 0-3 16,0 0 2-16,0 0-1 16,2 0 0-16,-4 0-10 15,2 2-8-15,0-2-1 16,0 1-3-16,-1 1 3 16,-1 3 1-16,1 5 3 15,-2 4 2-15,3 6 0 16,-2 4 3-16,1 2 3 15,-1 2-6-15,1 3 2 16,1 2 0-16,-2 4-3 16,2 1 1-16,0 1 3 15,2 2-1-15,-2 3-2 16,3 0 2-16,0 4-1 16,0 3-3-16,1-1 3 15,-2 1-4-15,1 1 0 0,1 1 4 16,-4 2-2-16,-3 2 2 15,2 0-2-15,-2 1 1 16,1-1-1-16,1-5-2 16,1-2 3-16,1-1 2 15,1-1-6-15,-2 0 4 16,3 4-3-16,-2-1 0 16,2-1 2-16,0 1-2 15,0 2 4-15,0 3-4 16,2 1 1-16,-2 0 0 15,1-2 1-15,-1-1-1 16,0-4 1-16,3 0-3 0,-3 1 1 16,0 0 1-1,-2-2-1-15,-1 1-1 0,0-2 2 16,0-1 1-16,0-1-2 16,2 0-1-16,0 0 0 15,2 1 0-15,-1 1 1 16,2-1-2-16,2-2 0 15,-3-1 0-15,2-4-1 16,0-3 3-16,-1-4 0 16,3 2-2-16,-2-1 2 15,-1 3 2-15,1-2-2 16,-1 2 1-16,-1 1-1 16,3 0 2-16,-1-1-2 0,-1-1-1 15,1 3 0-15,-2-5 0 16,2 0 1-16,-3 0 0 15,0-1-2-15,0-4 0 16,0 0 4-16,-1-4-3 16,-1-2 0-16,-1-5 0 15,2-1 0-15,-2-5-1 16,0 0-1-16,1-5 1 16,-1-2-1-16,2-2 0 15,-1-1 1-15,-2-1-1 16,1-1-5-16,0-1-13 15,-2-2-23-15,1-7-38 0,-2-6 4 16,0-7-29-16,-3-13-191 16</inkml:trace>
  <inkml:trace contextRef="#ctx0" brushRef="#br0" timeOffset="62712.88">14992 6053 651 0,'0'2'96'0,"-1"-1"-65"15,1 0-31-15,-2-2-7 16,1 1 3-16,4 4 4 15,1 1 5-15,6 0 9 0,1 1-1 16,5 0 15-16,4 2-5 16,4-3 1-16,1-1-3 15,5-2 5-15,3 0 2 16,1-2-18-16,2-4 8 16,4 4-13-16,0-3 3 15,2-3 5-15,6-2-8 16,7-1 4-16,6-4 15 15,9-5-14-15,11 0 12 16,5-3-4-16,7-1-5 16,2 2-4-16,-1 0 0 15,-3 3-8-15,-4 3 3 16,-8 2-2-16,-5 2-2 16,-5 2-3-16,-5-1 3 15,-2-1 0-15,-2 1-1 0,5-4 1 16,4-1 0-16,8 0 2 15,6-1-2-15,7 1 0 16,2 2 0-16,-2 2 0 16,-4 2 4-16,-10 2-4 15,-5 1 0-15,-6 2 2 16,-5-2-4-16,1-1 5 16,3 0-5-16,2-3 2 15,4 1-2-15,6-3 2 16,2 0 0-16,-1 0 2 0,2 1-2 15,-1 0 1-15,-5-1-1 16,0 3 0-16,-5-1 10 16,2 1-5-16,1 0 7 15,-1 1-10-15,3 0 8 16,3 3-10-16,2 1 2 16,0 3-1-16,1 0-1 15,-4 2-1-15,-8-1 1 16,-4 1-1-16,-6-2 1 15,-4 0 8-15,-1 0-8 16,-2 0 4-16,0-2 3 16,-1 1-2-16,-2 1-5 15,2-2 4-15,-3 2 2 16,2 0 2-16,-4 0-5 16,-3 0 5-16,-5 2-4 15,-5-2 2-15,-8 1-3 0,-5-1-1 16,-7 0 0-16,-3-1 0 15,-5 1 0-15,0 0-2 16,-3 1 0-16,0-1-1 16,0 0-12-16,0 0-43 15,-3 0-31-15,-2 2-89 16,-10 2-165-16</inkml:trace>
  <inkml:trace contextRef="#ctx0" brushRef="#br0" timeOffset="63861.75">18517 5263 530 0,'0'-4'119'0,"0"-1"-45"16,0 1 44-16,-2-1-32 0,1 1-36 16,1 3-22-1,1-1-18-15,-1 2-7 0,2 2 0 16,1-2-3-16,-3 2 1 16,1 2 12-16,1 4 3 15,-2 4 2-15,4 6-3 16,-2 6 0-16,-2 6 0 15,0 5-4-15,1 4-2 16,1 4 4-16,-1 1-8 16,4 2 5-16,-1 2-5 15,3 5 0-15,-1 5 1 16,-1 1 8-16,0 0 0 16,-2 0-5-16,0-3 0 0,-3-1 5 15,0-2-7-15,0 1 3 16,-2 4-6-16,2-2 11 15,-1 3-5 1,-1-1-1-16,1 1-4 0,-3-3 4 16,1 2 2-16,2-2-5 15,-1-3 5-15,2-2-4 16,0-1 4-16,0-3 0 16,3 0-4-16,0 2 1 15,1 1-4-15,2-3 0 16,0 0 3-16,0-2-1 15,1-2-3-15,-1-2 3 0,-2 1 2 16,-1 0-3 0,2 1 2-16,0 0-1 0,-1-2-2 15,0 0-2-15,1-2 1 16,-1-1 0-16,1-1 1 16,0-1 2-16,-2 0 1 15,-1-1 2-15,1-3-7 16,-3-2 3-16,3-1-3 15,-1-1 0-15,4 0 2 16,-3 2-1-16,3 1-2 16,0-5 2-16,-1 6-1 15,1-3 0-15,0-1-1 16,-1 1 1-16,-2 0 0 16,1 0-2-16,-1-2 1 15,-1 1 2-15,-1-2-2 0,-1-2 0 16,2-2 1-16,-2-4-2 15,-2-2 1-15,2-4-1 16,0-6 0-16,-1-3-1 16,1-1-2-16,0-2-6 15,-2 0-10-15,2-3-15 16,-3 0-29-16,-7-8-43 16,-4-5-16-16,-12-11-293 15</inkml:trace>
  <inkml:trace contextRef="#ctx0" brushRef="#br0" timeOffset="65350.71">14773 6440 578 0,'1'-3'80'0,"1"-1"-16"16,-2 1 23-16,0 1-45 0,0-1-28 15,0 3-8 1,0 3 7-16,0-3 15 0,0 0 11 15,-2 0-2-15,2 0-1 16,-3 0-23-16,-1-3-13 16,-2 3 0-16,-7 0 3 15,-2 0-2-15,-6 0-1 16,-1 3 1-16,-1-1-1 16,-1 0 0-16,2 0 1 15,4 0-1-15,1-2 0 16,5 0 2-16,4 1-2 15,2-1 6-15,3-1 2 0,3 1-1 16,0 0-2 0,0 0-5-16,3-2-3 0,-2 4-1 15,1-1 4-15,-1 7 2 16,2 0 1-16,3 3 1 16,-3 6 0-16,0 2 3 15,-2 4-2-15,-1 1 3 16,2 3-3-16,-2 0 2 15,0 1 2-15,-2-1-4 16,1-1 8-16,-1 2-9 16,1-3 2-16,-1-1 0 15,1-3-2-15,1-2-2 16,0-3 0-16,0 1 1 16,0-5-2-16,0-1 0 15,1-1-1-15,-1-2 0 0,2-3 0 16,1-3-2-16,0 0 5 15,1-1-2-15,6-1 5 16,4-3-2-16,3 1-4 16,5-4-5-16,2 0-21 15,3-1-21-15,-2 1-20 16,1 2-78-16,-1 1-77 16,-1 2-124-16</inkml:trace>
  <inkml:trace contextRef="#ctx0" brushRef="#br0" timeOffset="66311.23">15016 6553 661 0,'-4'-10'77'16,"-3"1"-25"-16,1 0-25 16,1 1 45-16,2 4-26 15,-3 0-41-15,0 1 22 16,-5 2-13-16,-2-1 15 16,-1 5 2-16,-2 0-5 0,-1 3-10 15,1 4-8-15,1 2-1 16,2 4 0-16,1 2-2 15,2 3-4-15,4-1-1 16,4 0-1-16,2-4 1 16,3-2 0-16,2-3 0 15,0-2 0-15,3-4 0 16,1-2 8-16,3-6-6 16,1-2 1-16,5-6-3 15,-1-3 0-15,2-2-1 16,-3-1 1-16,1 0 0 15,-5 0 1-15,-1 2 1 0,-3 1-1 16,-2 6 0-16,-1 2 2 16,-4 2-3-16,1 3-1 15,-1 0 0-15,-1 1-1 16,2 1-4-16,-1 3 4 16,5 3 4-16,-3 3-2 15,1 5 0-15,1 2 1 16,-4 6-2-16,-1 0 2 15,0 4 0-15,-3 0-1 16,-1 1-2-16,-1-4-8 16,1 0-1-16,-2-4-4 15,3-3 1-15,2-4-27 16,1-5-18-16,1-3-1 16,2-5 54-16,4-2 6 15,3-8-9-15,3 0 8 0,4-5 1 16,-1 1 4-16,0 0 1 15,-2 2 9-15,-3 1 13 16,-3 3 0-16,-3 0 12 16,0 6-10-16,-3-1-12 15,-2 3-4-15,-2 0-5 16,2 2-6-16,0 0-2 16,0 1 4-16,-1 5 8 15,1 1-2-15,0 2-6 16,1 3-1-16,1 2 0 0,2-3 1 15,2 2-4 1,0-4 3-16,1-1-2 0,4-3 1 16,-2-3 1-16,0-2 2 15,3-2 0-15,0-6-1 16,1-2-2-16,4-5-2 16,-4-2-2-16,0-4-4 15,-2-2-3-15,-6 0-2 16,-2 1-8-16,-5 2 2 15,-3 3-10-15,-2 6-25 16,-4 4-30-16,-3 5-7 16,-6 6-36-16,1 2-60 15</inkml:trace>
  <inkml:trace contextRef="#ctx0" brushRef="#br0" timeOffset="67123.42">15250 6411 821 0,'-4'0'133'0,"-3"-3"-48"15,5-1-38-15,0 3-6 16,2 0-21-16,0 1-12 15,0 0 6-15,0 1 2 16,0-1-7-16,0 1 4 16,2 1-11-16,-1-2 2 15,7-2 1-15,1 0 4 16,4-3-4-16,8 2-2 16,3-5-2-16,1 1-1 15,0 0 1-15,-2 1-2 16,-1-3 0-16,-1 2 1 0,-3-2-1 15,-2 2 1-15,0 0-5 16,-2 1 4-16,-2-1-1 16,-2 3 1-16,-2 1 0 15,-3 3-7-15,-2 0-2 16,1 0 3-16,1 3 5 16,0 4 2-16,0 4 2 15,-1 5-1-15,1 3-1 16,-3 2 0-16,2 3 0 15,-2 2 2-15,-2 1-1 0,3 1 0 16,-2 0-1-16,2 1 0 16,0-1 0-16,0 0 1 15,0-2 0-15,1-2-1 16,0-3 1-16,1-3-1 16,0-2 0-16,-1-3 0 15,-3-3 1-15,3 0-1 16,-4-1 0-16,0-1 2 15,0 1-2-15,-2-1 4 16,-1-3 0-16,-1 0-4 16,-2 1 7-16,-2 0-5 15,-4 1 0-15,-4 0-2 16,-6 1-4-16,-1 1-26 16,-2 0-42-16,-4 0-40 0,4 1-114 15,-2-2-228-15</inkml:trace>
  <inkml:trace contextRef="#ctx0" brushRef="#br0" timeOffset="68097.5">13556 6699 606 0,'-3'0'158'0,"0"-3"-103"16,1 2-35-16,-1-1 45 16,2 0-32-16,1 2-28 15,1 0 10-15,1 0 22 16,-2 0 1-16,0 0-11 15,1 0-1-15,1 0-8 16,1 0 10-16,6 0-2 16,3 2-17-16,7-2-1 15,6 1-4-15,5 0 6 16,6 0 2-16,7 2-10 16,4-3-1-16,3 0 5 0,1 0-6 15,1 0 1 1,-4-3-1-16,-6 2 3 0,1-1-3 15,-7-1 1-15,-2-1-1 16,-1 0 1-16,-2-1 2 16,-1-1 1-16,-5 0-4 15,-1 3 2-15,-7-2-2 16,-3 1 4-16,13-3-3 16,-25 6 3-16,-1 1-1 15,1-2-2-15,-1 0 3 16,1 1 0-16,-1 1-4 15,1-2 2-15,-2 2-2 16,-2 0 0-16,2 0-3 0,0 0-11 16,0 0-12-16,-1 0-11 15,1 0-12-15,0-2-13 16,-2 2-98-16,-4 2-105 16</inkml:trace>
  <inkml:trace contextRef="#ctx0" brushRef="#br0" timeOffset="69095.73">14014 6503 347 0,'-3'0'298'0,"1"-3"-201"15,1 1 1-15,-2-1 18 16,3 1-42-16,-2 2-39 0,4 0 0 16,-2-1-1-16,0 1-4 15,0 0-5-15,0 0-4 16,0 0-5-16,-2 0-2 16,2 0-1-16,0 0-11 15,0 1 5-15,2-1-5 16,-2 0-4-16,0 2-2 15,0-1 4-15,4 3 2 16,4-1 1-16,3 3-1 16,5 2 2-16,3 1-1 15,2 1-2-15,0-1 1 16,0 0-2-16,2 0 0 16,0-1 2-16,-1 0-2 0,0 0 0 15,-3 0 1-15,0-4 0 16,-3 1 0-16,-2 0-1 15,-2 0 1-15,-2-1-2 16,2-1 0-16,-4 0 1 16,3 1 2-16,0 0-2 15,-4-1 0-15,2 0 3 16,-3-1-3-16,-1 1 0 16,-1-1 0-16,1 1 0 15,-3-2-1-15,3 0 1 16,-1 1 0-16,-2 0 0 15,2 0 1-15,-1-1-1 16,0 2 0-16,2 0 0 16,-2-1 0-16,3 3 0 0,-3-2 0 15,0 0-1-15,0 0 1 16,-2 0-2-16,1 1 0 16,-1 0 2-16,-1 1-3 15,0 2 3-15,0-1 0 16,-1 1-1-16,-1 3 0 15,-2 0 1-15,-1 0 1 16,-3 2 2-16,-5 5 2 16,-3-3 4-16,-3 5-2 15,-4 1-2-15,1-1-1 16,-3 0 1-16,4-2-4 0,0 1 0 16,0-1 1-16,4 0-1 15,1 2-1-15,1-2 0 16,0-3 0-1,5-1-1-15,-1-2-2 16,3-5 1-16,2 0-14 0,2-3-3 16,3-1-10-16,-1-2-14 15,2 0-33-15,0 3-23 16,-2 0-152-16,1 1-214 16</inkml:trace>
  <inkml:trace contextRef="#ctx0" brushRef="#br0" timeOffset="74037.27">14888 7331 734 0,'-5'0'62'0,"1"-3"-47"15,-3 0 23-15,-1 3 21 16,0-1-35-16,4 2-21 16,-5-1-2-16,2 0 1 15,-4 3 1-15,-2 1 8 16,-4-3 15-16,-2 2 8 15,-1-1-9-15,-3 0-5 16,-2 1-9-16,4-1 6 0,1 2-2 16,2-1-4-16,4-2-2 15,6-1-3-15,3 1-3 16,4-1 0-16,-1 0 0 16,2 0 1-16,0 2-2 15,2-2-2-15,-2 1 2 16,-2 3 0-16,2 4 15 15,-2 3-10-15,1 4-2 16,1 4 8-16,0 2-11 16,0 1 4-16,3 4 0 15,0-1-6-15,0 0 1 16,-1 2 3-16,2 0 4 0,0 0-2 16,-2-1-1-1,-1 0 1-15,1-1-3 0,-2 2 1 16,2-4 4-16,-2 0-6 15,0-2-1-15,0-3 1 16,0-4-3-16,1-2 1 16,1-5 0-16,-1-2-2 15,2-5 2-15,0 2 0 16,5-2 8-16,5-3-4 16,4-1-2-16,6-1-4 15,6-2-1-15,-1-1-18 16,2 2-9-16,-3 0-33 15,-5 2-15-15,-3 3-109 0,-2 1-47 16</inkml:trace>
  <inkml:trace contextRef="#ctx0" brushRef="#br0" timeOffset="74839.56">15109 7556 688 0,'0'-14'73'0,"3"1"31"0,-3 1-14 16,-3-1-29-16,3 4-16 15,0 0-15-15,-2 1-11 16,1 1 2-16,-2 3-11 15,-2 1 0-15,-1 0-5 16,-4 0-1-16,-3 3-3 16,-4 3 4-16,-3 3-5 15,-3 2 3-15,2 3-2 16,2 2 0-16,2 0 0 16,4 2-1-16,2 1 0 15,7 0 0-15,1 0-1 16,1-4 0-16,5 0-1 15,0-4 2-15,2-1 0 16,2-1 2-16,2-3 0 0,0-2 0 16,3-2-2-16,0-2 3 15,1-3-2-15,2-1-1 16,-1-1 1-16,-1-1-2 16,-3-4 2-16,1 1 0 15,-2 0-1-15,0-1 2 16,-3 2 1-16,0 2 5 15,-1 0-3-15,-2 4 4 16,-1 2-1-16,-2 0-5 16,0 2-3-16,1 2 0 15,-1-1-4-15,3 1 3 16,1 4 1-16,2 1 0 0,4 4-1 16,-3 4 1-1,1-1 0-15,1 3 1 16,-2 5-1-16,-2-1 0 0,0 2 0 15,-1 2 1-15,0 1 0 16,-3-2 1-16,1-1 0 16,-2 0-1-16,0-5 1 15,-2-4-2-15,1-4 0 16,0-2-1-16,1-5 4 16,0-2 0-16,0 0 4 15,0-2 7-15,0 0-3 16,0-4-11-16,1-2 0 15,2-5 0-15,-1-4-2 0,1-5-11 16,1 0-9 0,2-1 8-16,0 0-16 0,3 1-16 15,0 6-27-15,-3 6-129 16,1 3-81-16</inkml:trace>
  <inkml:trace contextRef="#ctx0" brushRef="#br0" timeOffset="75221.7">15372 7645 683 0,'3'-5'116'16,"-1"1"-9"-16,-2 0-3 15,-2 1-41-15,1 3-35 16,1-1-19-16,1 1-6 16,1 1-3-16,-4-1-1 15,2 3 0-15,2 3 1 16,-4 1 4-16,2 2-3 15,0 3-1-15,2 1 1 16,-2-1-2-16,2 1 1 0,-1 1-7 16,2 0-14-16,-3 0-17 15,0 1-21-15,0-1-71 16,0-1-10-16,-1-2-49 16</inkml:trace>
  <inkml:trace contextRef="#ctx0" brushRef="#br0" timeOffset="75903.72">15356 7393 796 0,'-7'-2'99'15,"1"0"3"-15,0-1-27 16,4 0-19-16,2 1-25 16,-1 4-16-16,1-2-5 15,0 3-6-15,0-3-4 0,1 0-2 16,1 3 2-1,1-3 17-15,9-3 2 0,4 0-10 16,4-2-8-16,5-2 3 16,2-1-4-16,-1-2-4 15,1 0-2-15,-1-1-1 16,-5 1 3-16,-2 1-4 16,-4 1 7-16,-6 2-3 15,-2 2 3-15,-4 1-3 16,0 2-4-16,-1 1 2 15,1 3 4-15,1 2 1 16,-1 4 1-16,2 4-3 16,-2 1 3-16,0 4 0 15,-2 3 1-15,0-2-1 16,3 2 3-16,-3 0-2 0,4 0-1 16,0-2 1-16,1 1-2 15,-1 1 0-15,2-4 1 16,0 3 0-16,1-3 1 15,0 2 0-15,-1-1 0 16,2 0-2-16,3 0 2 16,-3-4 2-16,-2 3-2 15,2-5 1-15,-4-2 2 16,-4-3-4-16,-1-2 1 16,-1 2-1-16,-5-2 5 15,-6 0 0-15,-3 5-5 16,-6-1-34-16,-4 1-48 15,-6 1-179-15,-3 1-313 16</inkml:trace>
  <inkml:trace contextRef="#ctx0" brushRef="#br0" timeOffset="77051.48">14695 8332 451 0,'3'-5'256'15,"0"-1"-183"-15,0 0-5 0,-1-1 27 16,-2 2-47-16,0 3-14 16,1 0-13-16,-1 0-2 15,0 1-6-15,-1 2 0 16,-1-2-7-16,-4 1-3 15,-5 0-2-15,-2 1-1 16,-6 1 0-16,-6 0 3 16,-2 3-2-16,-3-1 0 15,-3-1 0-15,6-1 4 16,0 1-5-16,5 0 1 16,4-2-1-16,3 2 0 15,5 0 0-15,0-1 0 16,2 0 0-16,2-1 0 15,1 4 0-15,-2-1 0 16,3 1 0-16,-2 1-1 0,-2 2 2 16,2 3-1-16,-1-1 1 15,2 1 0-15,1 2-1 16,1 0 1-16,1 0 1 16,2 3 4-16,0 1-1 15,3 0 2-15,0 1 0 16,2 0 3-16,-2 1 1 15,1 1-4-15,2-1 5 16,-3 3-4-16,0 0 2 16,0-3-1-16,0 3-1 15,-1-1-2-15,1 2-2 16,-2-1 2-16,1 2-2 0,-2 0 1 16,0 0-1-1,0-2-4-15,1-3 4 0,-1 1-2 16,0-3-1-16,1-3-1 15,1-2 1-15,1-2-1 16,-3-5 0-16,3-1 0 16,-2-1-3-16,1-1 3 15,4-2 9-15,2 0 3 16,3-2-6-16,7-3 0 16,5 0-6-16,3-2 0 15,6-3 0-15,-1 2-8 16,0 1-13-16,1 1-12 15,-2 3-17-15,-5 4-36 0,-5 4-42 16,-4 4-116-16,-6 0-128 16</inkml:trace>
  <inkml:trace contextRef="#ctx0" brushRef="#br0" timeOffset="77833.42">14956 8593 731 0,'-4'-9'39'0,"-2"-3"16"16,-1 2 34-16,1 2-29 15,0 1-13-15,1 0-26 16,1 1-12-16,-5 0 7 16,-3 1-9-16,-2 2 8 15,-5 1-1-15,-2 4-3 16,-3 2 7-16,0 3-3 16,0 0-7-16,2 5-5 15,4 0-3-15,2 3 0 16,5 2 0-16,2 1 0 0,4-1 0 15,5-3-1 1,1 0-2-16,5-5 2 16,-2 1 1-16,2-5-4 0,2-1 4 15,-1-3 0-15,2-2 0 16,0-2-2-16,2-1 1 16,0-5-1-16,3-1 2 15,-2-2-1-15,-2 1 2 16,-1-1-1-16,0 3 2 15,-5 1 1-15,1 2 4 16,-2 1-2-16,-1 2-2 16,-1 2-3-16,-1 2 0 0,0-1-2 15,2 3 0 1,1 2 2-16,-1 1 2 16,6 5-1-16,-1 3-1 15,1 1 2-15,-2 3 1 0,3 2-1 16,-2 5-2-16,-1-2 5 15,2 2-5-15,-4 2 1 16,2-1 0-16,-2-2 0 16,-1-1-1-16,-3-3 1 15,2-4-1-15,-4-4 0 16,2-5 3-16,-1-2 2 16,1-4-5-16,1-1 9 15,-2-1 10-15,2-2-6 16,-1-2-13-16,2-5-4 15,0-4 1-15,2-3-2 0,2-2-15 16,3-3-5 0,1 1-1-16,4-1-36 0,-1 5-31 15,1 2-84-15,-1 3-55 16</inkml:trace>
  <inkml:trace contextRef="#ctx0" brushRef="#br0" timeOffset="78150">15113 8801 704 0,'2'-2'143'0,"-2"2"-79"15,0 0 1-15,1-2-22 16,2 4-36-16,-3-2-4 16,0 3 10-16,3 2 6 15,4 21-7-15,-4-20-2 16,-1 2-6-16,-1 0-4 16,-1 0 5-16,2 7-5 15,-2 4-8-15,-2-2-27 16,1 2-54-16,-1-2-91 15,-1 2-58-15</inkml:trace>
  <inkml:trace contextRef="#ctx0" brushRef="#br0" timeOffset="78919.07">15456 8538 224 0,'0'-15'519'0,"0"0"-448"15,-3 2-20-15,-1-1 27 16,1 3-34-16,1 3-23 15,1-1 6-15,-2 1-13 16,-2 2 12-16,-1-2-16 16,-4 1-3-16,1 2 0 15,-5 1 3-15,-2 3-5 16,-1 4-1-16,-3 5-2 16,-1 6-1-16,3 4 1 15,2 3-2-15,2 1 0 16,7 2-3-16,2-1 2 15,3-3-1-15,4-3-4 16,1-3-8-16,4-3 6 0,-1-2 1 16,4-5-1-16,0-3 6 15,2-2-6-15,0-1 3 16,1-6 5-16,-1-1-3 16,0-4 3-16,0 2 1 15,-3-3-1-15,-3 3 3 16,1 0 2-16,-2 4 6 15,-2 2-4-15,-3 2-1 16,3 3-2-16,-3-2-4 16,0 4 0-16,1 1 2 15,2 3 1-15,2 2 2 0,-1 7-3 16,3 0 0-16,-3 4 2 16,2 2-2-16,0 1-1 15,0 2 2-15,-2 1-1 16,2 2 0-16,-2-1 1 15,-3 0-2-15,1-3-1 16,0-3 1-16,-2-4-1 16,1-5 1-16,-1-4-1 15,2-5 3-15,-2-2 15 16,1-1 15-16,1-4-24 16,0-5-8-16,1-3-1 15,4-3 0-15,1-6-9 16,2-2-15-16,6-2-10 15,-2 0-2-15,5-1-56 16,1 2-94-16,-1 2-97 16</inkml:trace>
  <inkml:trace contextRef="#ctx0" brushRef="#br0" timeOffset="79420.48">15671 8758 525 0,'-2'-4'184'0,"2"0"-97"15,0-2 8-15,-1 2-23 16,2 3-27-16,1-2-26 15,-1 2-2-15,4-1 1 16,-1-1 1-16,2 0-7 16,3 0-6-16,-3 3-2 15,-1 0-4-15,-2 0 0 16,-1 2 2-16,2 4-2 16,-1 1 3-16,1 3-3 15,0 2 1-15,-2 2-1 16,-2 3 1-16,-3 2 1 15,-4-2-1-15,-2 2 1 0,-4 0 3 16,-3-2 1 0,1-3 2-16,0 0-3 0,3-5 1 15,2-1-4-15,4-4-1 16,3-1 1-16,3-3 0 16,1-2 3-16,1 1-2 15,4-1 5-15,6-5-8 16,5-1-7-16,5-1-28 15,6-3-10-15,2 2-36 16,0 0-151-16,-3 2-128 16</inkml:trace>
  <inkml:trace contextRef="#ctx0" brushRef="#br0" timeOffset="80345.53">15605 8338 791 0,'-10'-6'121'0,"4"1"-72"16,1 0 37-16,2 1-44 16,3 1-21-16,2 3-15 15,-1 0 5-15,1 0 8 16,-1 0-1-16,1 0-5 15,2-1 8-15,2 0-5 16,8-5-8-16,1-1-2 16,5-2-4-16,4 0-1 15,0-3 0-15,-1 2-1 16,-1-4-1-16,-4 4 0 0,-5 2 1 16,-4 1 0-16,-2 1 0 15,-5 4 0-15,-1 0 0 16,-1 2-1-16,0 2-8 15,0-1 6-15,0 1-2 16,1 5 5-16,2 2 0 16,-2 5 1-16,2 3 2 15,0 3 0-15,2 3-3 16,-1 3 0-16,3 3 1 16,-1 5-1-16,0-2 1 15,0 3 0-15,0 0-1 16,2-1 0-16,-2 0 1 15,-2-1 0-15,1-1 0 0,-1 1 0 16,-2-3 1-16,-1 1-1 16,1-1 0-16,-1-2 1 15,2-1-1-15,-2-1 1 16,1-3-2-16,-1-1 2 16,0-2-2-16,-1-2 0 15,2-3 0-15,0 1 1 16,0-1-1-16,1-3 0 15,0-1 1-15,-2 0-1 16,4 1 0-16,-2-1 0 16,-2-1 0-16,2 1 0 15,-2-2 0-15,-1-1 1 16,2-2-1-16,-2 2 0 16,0-3 0-16,0-1 2 0,0-1-2 15,0-3-1-15,0 0 0 16,0 0 1-16,0 0 0 15,-3 0 3-15,-4 0-1 16,-2 0 0-16,-5 2-3 16,-5 0 1-16,-1 1-19 15,1-1-42-15,0 3-18 16,-2 2-155-16,3 0-311 16</inkml:trace>
  <inkml:trace contextRef="#ctx0" brushRef="#br0" timeOffset="83066.98">15616 8025 445 0,'3'-2'49'0,"1"-1"-44"0,2-2 14 15,0 2 6-15,1-3-21 16,1 3-3-16,0-2-1 15,-5 2 3-15,4 0 0 16,-6 2 38-16,1-1 29 16,-2-1-3-16,0 3 1 15,-2 0-15-15,2-3 3 16,-3 2-18-16,-2 0-21 16,3-1 11-16,-3 1-7 15,-1-2-12-15,-1 2 4 16,-3-1 4-16,-2 2-1 15,-6-2-5-15,1 2-2 16,-3 2-3-16,-3-2-1 0,2 0 1 16,-3 0 3-16,1 2-3 15,-3-4 4-15,2 2-8 16,-1 0 1-16,-4 2 0 16,0 1-2-16,-1-1-1 15,0 2 4-15,-1-1-4 16,-4 3 1-16,1 0-1 15,-2-1 2-15,1 4-1 16,3-1-1-16,-1 0 0 16,2 1 1-16,-3 3-3 15,-4 0 4-15,-6 0-2 16,-4-1 0-16,-3 0 0 0,-2-2 0 16,3 4 0-16,4-4 2 15,5 3-3-15,3-1 2 16,5 0-2-16,5 0 1 15,2 0 0-15,0 3 2 16,3-2-2-16,0 1 0 16,0-1 1-16,1 2-1 15,-4-1 0-15,-1 1-1 16,0-2 1-16,1 1 0 16,-1-2 2-16,3 0-2 15,-1 0 0-15,2-1 0 16,1 1 0-16,2 0-1 15,0 0 1-15,0 0 0 0,4-2 0 16,-3 4 1-16,3 1-1 16,0-3 1-16,3 4 0 15,-2 1-1-15,4 1 3 16,-2 2 0-16,3 1 0 16,0 3 0-16,2 1 1 15,3 1 0-15,-1 1 1 16,0-2-1-16,2-2 1 15,-2-1 2-15,3 1-4 16,1-3 0-16,1 1 2 16,2-1 2-16,1 1-6 15,1-1 1-15,3-1 1 16,0 2 2-16,0-2-3 16,0 2 0-16,2 1 3 0,0-2-1 15,2 1-4-15,2 1 2 16,-1-1-2-16,-1-3 0 15,4 2 0-15,-2-4 5 16,2 1-5-16,-1-1 1 16,4 1 5-16,-2-3-4 15,3 1-2-15,0-2 8 16,3-1-3-16,-2 3-2 16,1-2 0-16,-1-1 5 15,3 4-3-15,0-5 2 16,2 5-6-16,2-3 1 0,1 2 0 15,-2-3-2 1,-1 1 0-16,-1-3 2 0,0 2 0 16,-2-1-1-16,0-1-1 15,3 0 0-15,0-1 1 16,-1 0-1-16,4 2 0 16,-2 0 1-16,2 0-1 15,-2-3-1-15,0 4 1 16,-1-3 1-16,0 0 1 15,0-1 1-15,3 2-2 16,1-5-1-16,3 2 1 16,2-4-2-16,2 3 1 15,2-2 0-15,1-2 4 16,-3 1-3-16,-1-1-1 0,-1 1 0 16,-3-1 0-16,0 1 0 15,-2-2 0-15,-1 3-1 16,1-3 1-16,0-3 0 15,-1 1 0-15,0-1-1 16,1 0 0-16,-4 1 1 16,2-2 1-16,-1 1-1 15,-1 0 0-15,-1-2 0 16,0 1 0-16,-1-1-2 16,-1 3 2-16,0-2 0 15,2-3 2-15,0 1-2 16,1-1-2-16,3-1 2 15,0-1 0-15,-3-1 2 0,1 2-2 16,-1-1 1-16,-2-1 0 16,-2 1-1-16,-1 0 3 15,0 1-3-15,-2-1-3 16,0 1 3-16,0 0 2 16,3 0-2-16,-4 2 1 15,4-2-1-15,-2-1 0 16,1 2 0-16,-1 0 0 15,-2-4 1-15,1 5-1 16,0-2 1-16,-4 1-1 16,2 0 0-16,-1 0 0 15,-3 1 0-15,-1 0 1 0,2 0-1 16,-4-1 1 0,3 0 0-16,-2-1-1 0,1 0 1 15,1-1-1-15,-2 0 0 16,1-3-2-16,1 3 0 15,1 2 2-15,-3-3-3 16,0 0-5-16,0 0 8 16,-3-2-2-16,-2 0 1 15,1-1 1-15,-3-1-1 16,0 0 1-16,-2-2-1 16,0 1 1-16,2-1 0 15,-4-1-1-15,-2 1 1 16,1-1 0-16,0 0 1 0,-2 0 1 15,1 0-2 1,-2 0 0-16,-3-2-4 0,2 2 4 16,-3-2 0-1,0-1 0-15,-3 1 1 0,-1 2 0 16,-1-4-1-16,2 4 1 16,-2-1-1-16,3-1 0 15,-1 2 1-15,0 0-1 16,3 0 2-16,-2 1 1 15,2 2-3-15,-1-1-4 16,1-1 4-16,0 0 4 16,-4 1-4-16,1-2 0 0,2-2 0 15,-4 2 1 1,0-4-1-16,-1 1-1 0,-1-3-1 16,0 0 2-16,-1 1 4 15,1 1-4-15,0-2 1 16,2 2 0-16,-2-1 0 15,5 3-1-15,-2-1 2 16,0 1-2-16,2 2 1 16,-3-2-1-16,-3-1 0 15,2-2 1-15,-2 0-1 16,-2 1 0-16,0-1-1 16,-1 3 0-16,0 5-2 15,-2 3 2-15,0 2-2 16,2 5-6-16,0 3-12 15,0 2-2-15,2 6-12 0,1 2-11 16,6 1-39 0,1 2-50-16,4 3-101 0,7-3-90 15</inkml:trace>
  <inkml:trace contextRef="#ctx0" brushRef="#br0" timeOffset="84182.69">16000 7950 516 0,'3'-3'95'0,"-1"1"-49"16,-1 0 19-16,-1 1-29 15,0 1-25-15,0-2 2 16,2 4 15-16,-4-2-7 16,2 1 3-16,2 1 49 15,-1 2-41-15,1 1 21 16,0 3-18-16,2 4-18 15,-1 5-4-15,2 4 4 16,0 4-6-16,0 5 3 16,-1 1-4-16,2 2-1 15,-3 1 3-15,2-2-4 16,-2-1 1-16,1 1-4 0,-1-3 10 16,1 0-11-16,1 2 9 15,0-4-7-15,-2 3-3 16,0 0 4-16,3 4 3 15,-1-4-3-15,-2 1-6 16,-1 0 7-16,-1-1-5 16,1 0 6-16,-1-3 1 15,1 2-4-15,1 0 4 16,0-3-7-16,1-1-2 16,2 2 7-16,-1-3-6 15,-2-2 0-15,0 2 4 16,1-4-6-16,-1 2 2 15,1-1 4-15,1-2 2 16,1 3-8-16,-2 0 4 16,-1-3 2-16,2 0-1 0,-2 1-4 15,0-3 6-15,-2 0 1 16,1 2-7-16,0-2 4 16,-1 0-1-16,1 0 4 15,0-3-3-15,-2 3-2 16,2-3 1-16,-2 1 1 15,0 0-3-15,0 2 2 16,3-3-1-16,-3-2-3 16,1 0 1-16,-1-2-1 15,2 0 0-15,-2-1 3 0,1-1-1 16,1 1-2-16,-2-1 1 16,0-1 0-1,1-2-1-15,-1 0 0 0,0 1 0 16,2-3 0-16,-2 0 0 15,0-3 0-15,1 5 0 16,-1-3 0-16,0 0 1 16,2 2-1-16,-2 2 1 15,1 1-2-15,1 0 2 16,-2 1-2-16,1-3 2 16,-1-2-1-16,2 0 0 15,-4-2 0-15,2-1 0 16,0 0-6-16,2 0-15 15,-4-1-11-15,2-1-14 16,-1-1 5-16,-4-3-87 0,1-3-152 16,-1-6-226-16</inkml:trace>
  <inkml:trace contextRef="#ctx0" brushRef="#br0" timeOffset="85797.45">17083 5532 690 0,'-3'-1'66'0,"0"-2"-34"16,0 0 54-16,0 3-11 16,2 0-37-16,-2-2-5 15,3 0-7-15,0 2-6 0,-2 0 4 16,2 0 2-16,0 0-2 16,-1 0 3-16,-1 2-6 15,0-2-7-15,-3 2-2 16,1 1 4-16,-4 1 0 15,-3 4-3-15,0 2-5 16,2 1 0-16,-2 2 0 16,2-1-5-16,4 2-2 15,1-1 4-15,3 1-4 16,1 0 0-16,3 1-2 16,1-3 1-16,3 0-1 15,1 0 1-15,1-4-1 16,2 1 2-16,2-3-4 0,-1-4 6 15,3-2-1 1,-2-1 2-16,5-6-4 0,-1-2 0 16,2-3-1-16,-1-3 1 15,-2-2-1-15,-2-2-6 16,-5 2 6-16,-2-3-1 16,-4 2 1-16,-4 3-3 15,-4 2-7-15,-2 4 4 16,-11 6-14-16,-2 6-6 15,-6 3-20-15,-3 7-30 16,-8 5-75-16,4 3-88 16</inkml:trace>
  <inkml:trace contextRef="#ctx0" brushRef="#br0" timeOffset="88211.75">18743 8026 573 0,'-4'-1'47'0,"1"-2"-36"16,-3 1 44-16,3 2-16 0,3 0-25 15,0 0-3-15,0 0 17 16,2 0 14-16,-1 0 20 16,-1 0 16-16,0 0-12 15,0 0-24-15,3-2-6 16,-3 2-1-16,0 0-12 15,0 0-4-15,0 2-5 16,0-2-7-16,0 0 0 16,0 3 1-16,-3 3 13 15,3 5-6-15,-1 6 1 0,2 4-3 16,2 3-2-16,0 2-4 16,0 0 2-16,0-1 0 15,0 3 4-15,0-2-3 16,0 1 0-16,-1 2-1 15,1-1 6-15,-3 2-5 16,0-1-3-16,1 2-1 16,1-2 3-16,2 2-8 15,-1-1 3-15,1-4-1 16,-1 1-3-16,0-2 4 16,0 1-2-16,-3-3 3 15,2 2-1-15,-4 0 1 16,1-3-3-16,-1 1 2 0,-1-2-4 15,2 0 3 1,-1 0-1-16,2-1 0 0,-1 0 2 16,1 1-3-16,0 0-1 15,1 1 3-15,-1 0-2 16,0-2 1-16,3 1 0 16,-2-3-1-16,1 1-1 15,0-2 1-15,-2 1 0 16,1-3-1-16,-1 0 1 15,0-1-1-15,-1-1 1 16,1-2 0-16,-2-3-1 16,2 1 0-16,0-2 1 15,0-2 2-15,0 1-3 16,0-2 0-16,0 0 0 0,0-2 2 16,0 1-2-16,0-3 0 15,0 0 2-15,0 0-1 16,0 0-1-16,0-2 1 15,-2 1-1-15,2-1-1 16,0-7-11-16,0 4-20 16,0 0-17-16,0-4-17 15,0 1-11-15,2-12-50 16,0-5-223-16</inkml:trace>
  <inkml:trace contextRef="#ctx0" brushRef="#br0" timeOffset="89487.36">19685 5641 520 0,'-2'-1'108'0,"2"0"-49"15,0-1 27-15,0 1-28 16,0 1-38-16,2 0-11 16,-2 0 4-16,1 0 10 15,0 0 3-15,3 0 12 16,0 0-16-16,1 1 5 15,3-1-9-15,1 2-14 16,-1-2 0-16,2 1 7 16,1-1-7-16,-2 1 8 15,3-1-8-15,0 0 9 0,0 2-4 16,2-1-4-16,0 1 2 16,4-2 1-16,1 3 0 15,2-1-3-15,3-2-1 16,1 2 2-16,2-2-6 15,1-2 5-15,2 0-3 16,0 2 2-16,3-3-2 16,2 0-1-16,2-1 7 15,0 1-7-15,0-1 6 16,2-1-4-16,-8 2 0 16,-1 0-3-16,-3 2 0 15,-6-2 2-15,0 1 1 16,-2 0-1-16,-4 1-2 15,1-1 1-15,-5 2-1 16,4-1 0-16,-6 1 0 0,-3 0 0 16,3-2 0-16,-4 2-3 15,-2 2-16-15,0-2-13 16,1 0-14-16,-3 0-59 16,2 1-34-16,-1 1-102 15</inkml:trace>
  <inkml:trace contextRef="#ctx0" brushRef="#br0" timeOffset="90105.32">19903 5173 729 0,'0'-6'126'0,"0"1"-4"15,0-4-47-15,0 2-27 16,0 2-18-16,1-1-4 16,-1 3 0-16,2 2-6 0,-4 2-9 15,2 1-5-15,0-1-6 16,0 5 10-16,0 3 8 15,0 3-10-15,0 5 4 16,2 3-12-16,-2 1 5 16,2 1-3-16,2 2-2 15,3 1-16-15,-3 0-24 16,4 1-58-16,-4 0-107 16,-1-2-196-16</inkml:trace>
  <inkml:trace contextRef="#ctx0" brushRef="#br0" timeOffset="97630.89">16969 6338 362 0,'5'-7'86'0,"0"0"-30"16,-1-1 11-16,-1 2-25 15,0 0-6-15,0 2 2 16,-1 1 8-16,0 2 13 16,-2 0-18-16,0-1 11 0,0 2 0 15,0-1-16 1,0 1 5-16,-2 0-13 0,2 0-8 16,0 0-6-16,0 1 5 15,0-1-2-15,0 0-3 16,-2 0-5-16,2 0-2 15,2-1-2-15,-2 1 3 16,-2 1-2-16,1-1 4 16,1 0-1-16,-2 0-4 15,0 0 0-15,-2 0-1 16,-3 0-3-16,-5 0-1 16,-5 0 0-16,-5 3 0 15,-3 3 0-15,-3-1 2 16,-2 1-2-16,2-2 0 0,1 0-1 15,6-1 1-15,6-1 3 16,4-1-3-16,7-1 0 16,2 0 1-16,1 0-2 15,1 0 2-15,1 0 1 16,-1-1 3-16,2 1-3 16,-2 0-1-16,0 0-2 15,0 0-1-15,0 1-3 16,0 2 5-16,4 3 3 15,-1 5 0-15,2 2 0 16,-1 4 0-16,2 1 2 16,-3 1-2-16,0 3 1 15,-1 1-1-15,-2-1 3 16,0 0-4-16,0 3 5 0,3-2-4 16,-3 1-1-16,0-1 0 15,1 0 0-15,1-3-2 16,1-1 1-16,0-3-1 15,0-6-1-15,1-3-1 16,0-1 2-16,1-3 2 16,1-2-1-16,5 0-1 15,3 0 0-15,6-2-7 16,4-1-17-16,1 2-15 16,2-3-20-16,-4 3-13 15,-1 0-78-15,-1 0-51 16,1 3-157-16</inkml:trace>
  <inkml:trace contextRef="#ctx0" brushRef="#br0" timeOffset="98613.37">17333 6355 739 0,'0'-12'70'0,"-2"0"0"0,-1 2-10 15,0 2 6 1,0 4-29-16,-1 2-33 0,2-1-4 16,-6 3 1-16,-3 3 1 15,-4-1 4-15,-6 5 6 16,0 1-2-16,-2 2 0 15,3 3-3-15,-1 1-4 16,3 2-1-16,5-2 2 16,4-1-4-16,2 0-3 15,6-2 3-15,1-3 0 16,1-2-1-16,2-1-1 16,2-2 2-16,1-1 2 15,4-4 1-15,-1-1-2 16,3 1-1-16,2-4-4 0,-1-1 3 15,2 0 2-15,-3-2 1 16,-1-1-1-16,-3 1 3 16,-2 3 3-16,-1 1 2 15,-2 1-1-15,-2 4-6 16,-1 0 1-16,0 0-3 16,0 2-1-16,0-1-8 15,2 1 9-15,-1 5 5 16,1 1-4-16,5 6-1 15,-3 3 1-15,1 3 1 16,-2 2 0-16,-1 3-1 16,1-2-1-16,-2 1 0 15,-1-3 0-15,2 1-5 16,-2-3-18-16,0-2 0 16,1-3-16-16,-1-2-19 0,3-4-34 15,0-3 11-15,4-2 24 16,1-4 1-16,32-20 11 15,-34 13 23-15,3 1 22 16,-3-3 1-16,-1 4 31 16,7-10 9-16,-2 4 27 15,-2 0-2-15,-4 5 17 16,-2 2-42-16,1 1 5 16,-2 3-7-16,-1-1-27 15,0 2-9-15,0 2 1 16,0-2-2-16,-1 2-2 15,1 2 13-15,0 3-3 0,0 1-6 16,1 3 6 0,1 1-6-16,0 0-1 0,1-2 3 15,2 1-4-15,1-3-2 16,0-1 7-16,0-1-6 16,1-4 1-16,1 0 5 15,-1-2-2-15,4-4-1 16,2-3 0-16,1-4-4 15,0-1 0-15,-2 0-8 16,2-4 1-16,-5-1 0 16,-3 0 1-16,-2 0 1 15,-4 2-12-15,-3 3-5 16,-4 3-17-16,-5 4-15 0,-5 7-55 16,-5 3-34-16,-3 5-55 15</inkml:trace>
  <inkml:trace contextRef="#ctx0" brushRef="#br0" timeOffset="99425.95">17584 6196 557 0,'-11'3'295'16,"2"-2"-197"-16,3 1-28 16,1-4-7-16,1 2-28 15,4 2-21-15,0-1-1 16,4 0 1-16,-2-1-1 16,-1 0-8-16,2-1 7 0,3 0 4 15,7-3-2-15,4-3-4 16,7 1-10-16,3-3 0 15,2-1 1-15,1 1-1 16,-3 0-6-16,-4 2 6 16,-6-1-5-16,-6 4 2 15,-4 0 3-15,-2 3 2 16,-5 1-2-16,0 0-2 16,1 1 0-16,1 2-4 15,0 4 5-15,3 3 1 0,0 2-1 16,2 5 1-1,0 5 1-15,-2 0 2 0,0 2-3 16,-1 3 0-16,1 0 1 16,-1 1 0-16,0 1-1 15,1-1 1 1,-2 0 0-16,1 2-1 0,-1-2 2 16,1 0-4-16,0 0 1 15,-1 0 0-15,3-1 1 16,-3-1 4-16,0-1-4 15,0-2-3-15,0-4 3 16,-2-3 0-16,1-1 0 16,0-6 0-16,-2-2 4 0,0-2-5 15,0-4 1 1,0-1 0-16,-1-1 4 0,1 1 3 16,-1 0-4-16,-4 0 1 15,-2 0-3-15,-9 0-1 16,0 2-16-16,-4 0-31 15,-4 1-15-15,2 2-55 16,-1 2-158-16,1 0-243 16</inkml:trace>
  <inkml:trace contextRef="#ctx0" brushRef="#br0" timeOffset="104104.77">19454 6055 582 0,'0'-2'74'15,"1"-1"-7"-15,-1-2 29 0,1 2-60 16,1 2-3-1,1 1 5-15,-3-2 4 0,0 2 8 16,0 0-15-16,-3 0-10 16,1-1-2-16,0-1-3 15,-3 2-14-15,-2-3-5 16,-7 1 1-16,-4 2-2 16,-6 0 1-16,-4 3-1 15,0-1 0-15,1 3 1 16,3-1-1-16,3-1 0 15,6 2 0-15,3-3 0 16,5 0 0-16,4 0 0 16,1-1-3-16,1-1-1 15,1 2-1-15,1 1 4 16,1-1 1-16,-1 6 1 0,1-1 0 16,-1 6 6-16,2-1-2 15,-1 4-3-15,-1 1 4 16,-1 2-2-16,0 1 1 15,0 3 2-15,-1-3-2 16,-1 4 3-16,1 1 4 16,-1-1-3-16,1 2-2 15,-1-1 0-15,-1-1 1 16,-2 0-5-16,0-2 1 16,1-2-2-16,2-3 1 15,0-3-2-15,1-3-1 16,1-3-2-16,1-2 2 15,1 0 2-15,0-4 1 0,5 1 5 16,3-3-2-16,3-3-6 16,8 3-1-16,5-4-6 15,1-1-18-15,-3 2-37 16,1-1-16-16,-1 1-78 16,-5 0-98-16</inkml:trace>
  <inkml:trace contextRef="#ctx0" brushRef="#br0" timeOffset="104875.48">19727 6237 479 0,'-3'-15'165'15,"-2"1"-74"-15,-1 1-7 16,0-1 8-16,-4 2-15 16,4 2-60-16,-2 3 5 15,-1 0-9-15,-3 3-4 0,-1 3 2 16,-5 1-3-16,-3 3 9 15,0 6 3-15,-4 2-5 16,1 5-2-16,0 1-6 16,5 3-3-16,1-1-3 15,6-2-1-15,3 0 0 16,5-3-4-16,4-2 4 16,1-3-2-16,5-2-4 15,0-2 6-15,3-2-1 16,3-3 1-16,4-3-6 15,3-3-14-15,0-2 6 16,0-2 10-16,-1-2 2 16,-2-2 2-16,-2 2 2 15,-1-1 0-15,-4 4 2 16,-1-1 2-16,-3 5 3 0,-2 1-2 16,-1 3-6-16,-1 1-1 15,-1 1-2-15,2 2 2 16,1 2 4-16,-1 3-1 15,2 3 1-15,-1 3-2 16,0 4 0-16,-3 1 0 16,6 1-2-16,-3 3 2 15,-2-2 1-15,1 2-2 16,1-1 1-16,-3 1 2 16,1-4-3-16,2 1 3 0,0-3-3 15,0-1 4 1,2-5-5-16,-2-2 1 0,1-2-1 15,-1-4 2-15,-2-2 1 16,-1-1 6-16,3-3 2 16,3-3-7-16,2 0-3 15,4-5-1-15,1-3-14 16,5-1-9-16,-1-2-11 16,0-1-14-16,3-1-62 15,-1 4-91-15,-2 2-17 16</inkml:trace>
  <inkml:trace contextRef="#ctx0" brushRef="#br0" timeOffset="105237.73">19968 6445 702 0,'-1'-3'118'16,"-1"-2"-21"-16,4 0 0 15,-2 1-60-15,0 1-13 16,0 0-3-16,1 1 10 16,-1 2-8-16,0 0-8 15,2 0-11-15,-2 2-2 0,0-1 0 16,-2 1-1-16,2 5 8 15,-1 1-5-15,1 4-2 16,-2 2-1-16,2-1-1 16,0 3 0-16,2 0-14 15,-2-1-10-15,1 1-14 16,-1-4-14-16,-1 2-100 16,-1-3-22-16,1 0-107 15</inkml:trace>
  <inkml:trace contextRef="#ctx0" brushRef="#br0" timeOffset="106054.45">20008 6125 703 0,'-4'-7'87'0,"1"0"5"16,2 0 29-16,-2 2-48 15,3 1-39-15,-2 4-12 16,2-2-5-16,2 2 5 0,-2 0-4 15,0 2-4-15,1-2-3 16,-1 0-3-16,0 0 6 16,2-2-8-16,-2 2 0 15,4-1 3-15,6-1-6 16,4-1 2-16,10-2-5 16,1 2 2-16,5-3 1 15,0 0-3-15,-1 1-6 16,0-1 6-16,-4 0-8 15,-6 1 6-15,-2 1-7 16,-5-1 8-16,-4 2-3 16,-1-2 3-16,-4 2-2 15,-2 2 3-15,1 1-1 0,-2 0-1 16,-2 0 2-16,2 0-6 16,-1 1 4-16,1 0-4 15,0 7 6-15,1 0 0 16,-2 5 3-16,1 5-1 15,-2 5-2-15,2-1 0 16,-1 3 1-16,2 3-1 16,1 0 4-16,-1 0-3 15,1 2 1-15,-1-4-1 16,1 1-1-16,2-1 4 16,-2-2-3-16,1-2 3 15,0-1-4-15,0-1 0 0,0-1 0 16,1-2 0-16,-1 0-2 15,-1-2 2-15,2 0 2 16,-1-1-1-16,0 0-2 16,0 1 3-16,-1-3-2 15,-2 2 1-15,0-2 1 16,0-1-2-16,-3 0 2 16,-2 1 6-16,-4-1-8 15,-6 0 8-15,-4-1-8 16,-7 0 1-16,-3-2-2 15,0 0-12-15,-2 1-31 16,2-2-9-16,-1 1-77 16,2-1-186-16</inkml:trace>
  <inkml:trace contextRef="#ctx0" brushRef="#br0" timeOffset="110074.2">16645 7321 142 0,'10'-6'15'0,"-1"2"-15"15,2-1-17-15</inkml:trace>
  <inkml:trace contextRef="#ctx0" brushRef="#br0" timeOffset="110642.74">16716 7291 208 0,'5'-5'126'0,"-1"4"-34"16,1-5-3-16,-2 2 18 15,0 0-3-15,-3 0-31 16,4 0-46-16,-2 1 45 16,-2 0-8-16,1 0-19 15,-1 2-10-15,0 0-10 0,0-1-5 16,0 2-2 0,-1-1-3-16,-2 0 0 0,-2-2-12 15,-1 1-2-15,-6 0-2 16,-3 2 2-16,-4 2-1 15,-3 3 0-15,-3 0 0 16,5 0 0-16,-1 2 0 16,6-2-1-16,0-1-1 15,5 0 2-15,4 0-1 16,0-1 1-16,3-3-4 16,3 1-2-16,0-1-1 15,2 2 7-15,1 1 2 0,2 2 0 16,1 3 7-1,0 3-9-15,0 2 12 0,-1 4-7 16,2 2-2-16,-4 3 9 16,0 0-4-16,2 2-1 15,-4 1 5-15,1 1-3 16,-2 1 0-16,0-1-2 16,-3 0-4-16,1-1 0 15,1-4 1-15,1 0-3 16,-2-4 1-16,4-1 1 15,-2-4-3-15,0-3 0 16,1-3 0-16,1-2-1 16,-1-2 1-16,3-2 5 0,6-2 8 15,7 0-9 1,4-1-4-16,4-3-3 0,1 2-16 16,0 0-12-16,-4 1-21 15,-2 0-14-15,0 3-111 16,-4 0-45-16,-2 0-239 15</inkml:trace>
  <inkml:trace contextRef="#ctx0" brushRef="#br0" timeOffset="111393.08">17125 7325 726 0,'-4'-10'64'0,"-1"-1"-10"16,-1-1 41-16,0 2-56 16,-1 3-25-16,2 2 0 15,-4 0-9-15,-1 3 2 16,-5 1 5-16,-3 2 7 15,-3 1 4-15,1 5 1 16,0 3-2-16,1 3-13 16,2 3 0-16,4 1-1 15,2 4-6-15,5-1-1 0,3-3 0 16,3 0 0-16,3-3 0 16,0-2-2-16,3-2 2 15,0-3-1-15,2-1 1 16,2-5 1-16,2-4-2 15,6-2-1-15,0-7-6 16,3-4 1-16,-2-1 1 16,-2-3 5-16,-3 0 1 15,-3 2 1-15,-2 4 6 16,-2 1-5-16,-2 6 1 16,-1 3-4-16,-2 2 0 15,1 2-6-15,-2 3 6 0,1 3 6 16,1 4-5-1,1 4 1-15,1 4 0 0,0 3 3 16,0 2-2-16,0 0-3 16,-2 2 2-16,3 0 1 15,-2 0-1-15,2 0-2 16,-3-2 1-16,3 1 1 16,-3-4-1-16,3-3 0 15,-3-3-1-15,0-4-1 16,-1-3 1-16,0-2 0 15,-2-5 1-15,0 0 1 16,0 0 3-16,2-4-1 16,1-1-4-16,1-3 0 0,2-5-3 15,3-4-14 1,2-4-3-16,1-2 0 0,0-2-11 16,1 0 13-16,-3 1-33 15,2 6-23-15,-1 5-43 16,-2 4-92-16,1 3-92 15</inkml:trace>
  <inkml:trace contextRef="#ctx0" brushRef="#br0" timeOffset="111715.56">17424 7511 585 0,'0'0'108'0,"2"0"-38"15,-2-1 26-15,2 2-17 16,-2-1-46-16,1 1 0 16,-1 1 4-16,2 4 1 15,-1-1 0-15,2 6-18 16,-1 1-2-16,1 3-12 15,0 1-1-15,1 4-2 16,-1-3-1-16,2 3-2 16,-1 1-14-16,-1-1-32 15,-1-1-5-15,-2 0-97 0,0-5-46 16,0 1-197-16</inkml:trace>
  <inkml:trace contextRef="#ctx0" brushRef="#br0" timeOffset="112482.2">17788 7302 674 0,'0'-16'131'16,"0"2"-34"-16,-3 2-28 16,0 1 4-16,-2 3-45 15,0 3-20-15,-1 1 4 16,-2 0-3-16,-3 4-1 16,-4 0 4-16,-4 2-3 15,-2 1 7-15,-1 4-7 16,1 3-6-16,4 3-1 15,4 1 0-15,0 3-2 16,5 0-2-16,3 0-1 16,4 0 2-16,2-4-9 15,3-1-2-15,2-4 7 16,2-3 2-16,3-2-5 0,6-3-5 16,0-5 1-16,2-2-3 15,1-7 2-15,-1-1 11 16,-5-2 2-16,-2 0 0 15,0 0 2-15,-4 0 6 16,-2 3 0-16,0 1 10 16,-3 4-3-16,-1 6-9 15,-1 1-6-15,1 2 1 16,0 2 0-16,-1 5 4 16,2 1 2-16,-1 4 1 15,2 5-2-15,-3 3-5 16,2 3-1-16,0 4 1 0,-2-1 1 15,3 3 4-15,-1-1-3 16,0 1-3-16,1-3 7 16,1 4-4-16,0-5 0 15,0 0 0-15,-2-3-2 16,2-4-1-16,-2-4 0 16,0-6 2-16,-2-4-2 15,1-2 3-15,-1-2 6 16,-1-3 10-16,4-4-19 15,-1-3 0-15,5-5 0 16,-1-6-2-16,4-3-1 16,1-5-9-16,0 0-11 15,1-2-13-15,-1 1-6 16,-1 4-6-16,3 4-125 0,-3 8-52 16,1 4-233-16</inkml:trace>
  <inkml:trace contextRef="#ctx0" brushRef="#br0" timeOffset="113005.07">18025 7490 656 0,'-5'0'121'0,"2"0"-75"16,2 0 66-16,-1 0-56 15,4 0-35-15,-1 0-11 16,1-1 7-16,1 1 0 16,3-3-2-16,-1 1-7 15,3-1 6-15,-2 3-8 16,0-3-5-16,0 3 7 15,1 3-8-15,-2-3 3 16,-1 5-2-16,2-1 0 16,-1 5 0-16,-1 0-1 0,0 4 2 15,-2-1-1 1,-2 4 3-16,-4-2 0 0,-1 2 3 16,-2 1 6-16,-5-2-5 15,0-1 2-15,0-1-7 16,1-5 1-16,1 0-3 15,6-5 2-15,1 0-1 16,3-3 2-16,0 0 10 16,3-3 0-16,1 0-13 15,6 0 4-15,4-5-5 16,5-1-5-16,2-4-12 16,5 2-14-16,-3-3-8 0,0 0-20 15,-2-1-111 1,-2 4-146-16</inkml:trace>
  <inkml:trace contextRef="#ctx0" brushRef="#br0" timeOffset="113811.5">18065 7053 797 0,'-6'-5'158'0,"1"2"-127"16,4-2 31-16,-1 3-36 15,5 2-11-15,2 0-7 16,4 0 11-16,0 0 0 16,3 0 2-16,3-1-8 15,1-2-5-15,5-3 2 0,3-4-5 16,1 0-4-16,2-4-1 15,-1-2 0-15,-1 2 0 16,39-29 0-16,-61 39 0 16,0 1-1-16,-2 0 1 15,-1 1 3-15,3 0-3 16,-3 2-4-16,2-1 4 16,-2 1-2-16,-2 1 0 15,2 1-4-15,0 5 6 16,-1 1 0-16,1 7 7 15,-2 4-1-15,2 4 1 16,0 0-7-16,2 6 6 16,-1 0 4-16,1 2-2 15,1 0-5-15,1 4 3 16,-1-4-3-16,3 6 1 0,-1-2-3 16,2-2 1-16,1 3 4 15,1-4-4-15,-2-2 1 16,2-3-3-16,-2-1 1 15,1-6-1-15,-4-3 1 16,2-3-1-16,-3-3 1 16,-1-2-1-16,-1-1 1 15,1 0 2-15,-2-2-2 16,0 0 0-16,0-1 0 16,-2 1 0-16,1 0 0 15,-4-1 0-15,-4 3 3 16,0-1-4-16,-7 3 0 0,-4 0-6 15,-2 1-23-15,-5 0-10 16,1-1-49-16,1 1-26 16,0-2-189-16</inkml:trace>
  <inkml:trace contextRef="#ctx0" brushRef="#br0" timeOffset="114424.51">17744 7646 662 0,'2'-1'151'15,"-2"-1"-54"-15,-2-3 22 16,1 2-65-16,1 2-28 16,0-1-4-16,0 4 3 15,0-2-2-15,0 1-6 16,0 0-11-16,-3 6 11 0,1 1-1 16,-1 3-8-16,-6 5-6 15,2 2 6-15,1 1-8 16,0 3-3-16,-1 2-22 15,1 0-21-15,1 1-43 16,-1 1-101-16,1 1-127 16</inkml:trace>
  <inkml:trace contextRef="#ctx0" brushRef="#br0" timeOffset="127967.57">19470 7092 350 0,'0'-6'310'0,"0"1"-226"16,0-2 1-16,0 3-15 15,0-1-32-15,0 4-30 16,1-1-3-16,-1 2 8 16,0 0 18-16,0 0 5 15,2-1-8-15,-2 1-7 16,-2 0 10-16,2 0-1 16,0 0-11-16,-1-2 0 0,1 2-16 15,-3-2 7 1,3 2 4-16,-2-3-7 0,1 3-2 15,-2 0-4-15,-3-1-1 16,0-1 2-16,-1 1 0 16,-3-1 0-16,-1 2-2 15,-4 2 1-15,-3 1 0 16,0-2-1-16,-6 4 1 16,3 0-1-16,1-1 0 15,3 0 1-15,-1 1-1 16,8-3 0-16,2 1 0 15,1-1 0-15,4-1 0 16,1-1 1-16,1 0-1 16,1 0 0-16,0 0 0 0,0 0 1 15,0 0-1-15,0 0 2 16,0 0-1-16,0 0 2 16,0 0-2-16,0 0 3 15,0 0-1-15,1 0-3 16,-1 1 0-16,0-1 0 15,0 0-1-15,0 2 1 16,-1 0 0-16,1 6 0 16,-2 0 3-16,0 3 1 15,2 1-2-15,-1 2 1 16,0 2-1-16,1-2 1 16,0 3-1-16,-2 0 4 15,1 0-5-15,1 4 1 0,-2 1 2 16,1 0-4-1,-1 4 3-15,4-1 1 0,-2-1-1 16,0 2 0-16,1-1 1 16,1-1-3-16,-2-2 2 15,1 0-1-15,-1-2 1 16,0-3 1-16,2-1-3 16,-2-3 0-16,0 0-1 15,0-5 3-15,0-2-2 16,0 0 0-16,0-3 0 15,0-2-1-15,0 0 0 16,0-1 0-16,0 0 0 0,1 0 0 16,-1 0 0-16,3 0 1 15,2 0 3-15,3 0-1 16,3 0-1-16,3 0 0 16,5-1-2-16,0 0 1 15,-1-2 0-15,3 0-1 16,0-1 0-16,-2-1-2 15,2 2-3-15,0-1 0 16,-4 1-10-16,-1 1-7 16,-1 2-4-16,-3 0-12 15,-3 1-18-15,-2 2-31 16,-2 0-94-16,-2-3-45 16</inkml:trace>
  <inkml:trace contextRef="#ctx0" brushRef="#br0" timeOffset="128896.81">19967 7146 722 0,'0'-7'96'0,"-3"-3"-50"16,-3 1 51-16,1-4-39 15,0 6-39-15,0 2 5 16,0 0-21-16,-1 1-1 15,-3 3 1-15,-4 0 4 16,-2 2 6-16,-9 2 5 16,-1 4 8-16,-2 1-5 15,-1 4-8-15,2 5-2 16,1-3-4-16,6 5-7 16,3-2 1-16,3 0 0 15,6-1-1-15,2-1-2 16,4-2 0-16,-1 0 1 15,2-4 0-15,3-2 0 0,2-1-11 16,-1 1 8-16,4-6 3 16,5 2-6-16,2-3-5 15,1-3-8-15,-1-1 0 16,2-4 8-16,-4-1 8 16,-1-3 1-16,0-1-1 15,-3 0 4-15,0-2 0 16,0 1 0-16,-5 1 1 15,1 2 14-15,-4 3 7 16,1 5-8-16,-2 0-11 0,1 2 0 16,-1 1-2-1,0 1-1-15,0 0-2 0,0 1 2 16,0 3 3-16,0 1 3 16,2 5 4-16,-1 3-9 15,2 3 4-15,-1 3 2 16,4 1-1-16,-3 4-1 15,1 1 2-15,1-1 0 16,1 2 3-16,0-1 0 16,1-1-8-16,-1-1 8 15,1-2-8-15,1-1 6 16,-4-4-8-16,2-2 3 16,-1-3-2-16,-1-3 1 15,-1-1-1-15,-1-7-1 16,-1 2 2-16,1-3 2 0,-4 0 4 15,4-1 0-15,-1-2-5 16,2-4-2-16,-1-3-1 16,4-2 0-16,1-3-3 15,1-5 3-15,1 2-9 16,2-3-3-16,-1 0 2 16,1 4-8-16,-2 0-6 15,2 5-26-15,1 1-17 16,-6 6-79-16,3 1-58 15,2 2-148-15</inkml:trace>
  <inkml:trace contextRef="#ctx0" brushRef="#br0" timeOffset="129297.48">20211 7374 789 0,'-3'0'167'0,"2"-3"-97"15,-1 1 1-15,1-1-27 0,1 4-33 16,1 1-11-16,1 0 1 15,-2 4 4-15,1 0-1 16,0 4 14-16,1 3-9 16,3-2 7-16,-1 4-11 15,2 0-5-15,0 2 3 16,-1-3-2-16,1 0 1 16,-2 1-2-16,2-2-3 15,-3-1-10-15,0-2-10 16,-2 1-19-16,-1-4-13 15,2-2-47-15,-1 0-38 16,-1-2 24-16,3-3-129 0</inkml:trace>
  <inkml:trace contextRef="#ctx0" brushRef="#br0" timeOffset="130496.27">20260 7089 706 0,'-10'-7'81'0,"3"-1"17"16,1 1 16-16,3-3-44 15,0 6-33-15,1-1-5 16,2 2-3-16,0 3 0 15,0-5-11-15,0 5-8 16,0-2 9-16,2 2-6 16,-2-1 0-16,0-1 1 15,0 2-7-15,1 0 4 0,-1 0-8 16,2 0 3-16,5-1 0 16,5 0 1-16,3-1-6 15,6-5 0-15,0 1-1 16,1 1 2-16,2-2-2 15,0 0 2-15,-1 0-2 16,-3-1 0-16,-3 3 3 16,-3 0-1-16,-2 1-2 15,-4 1 0-15,-4 0 1 16,-2 1-1-16,2 2-1 16,-2-1 1-16,-1-1-1 15,1 2 1-15,-1 0 0 0,-1 0 1 16,3 0-3-16,-3 2-3 15,-3-2 5-15,3 0 0 16,0 1-5 0,0 2 5-16,3 2 0 0,-2 2 0 15,2 0 0-15,0 5 0 16,2 1 0-16,-2 2 2 16,2 1-2-16,-2 1-2 15,0 3 2-15,1-2 1 16,0 2-1-16,0 1 5 15,0 0-4-15,-1 0 1 16,-1 1-1-16,0-1 0 0,1 3-1 16,1-2 1-16,0 0 3 15,-1 2-3-15,-3 1-1 16,0-3 2-16,0 1-2 16,0-3 0-16,0 1 0 15,1-3 1-15,2-2-1 16,0 1 0-16,0-2 0 15,0 2 1-15,0-3-1 16,0 1 0-16,-1-1 0 16,-1 1 0-16,1-3 1 15,2 0 0-15,-3-2-1 16,1 1-1-16,-1-3 1 16,1 1 0-16,-1-2 0 15,-1-1 0-15,2 0 0 16,-2-1 0-16,0-2 0 0,0 3 0 15,0-2 1-15,0-2 0 16,0 1 0-16,0-1 1 16,0 1-1-16,1 1 0 15,-1-3 0-15,0 2-1 16,0-2 1-16,0-1 1 16,0 2-2-16,0-2 0 15,0 0 2-15,0 0-1 16,-1 0 1-16,1 0 0 15,0 0 3-15,-2-2 0 0,-2 1 0 16,-3 0-3 0,-8-2-2-16,-5-1 1 0,-5 1-1 15,-2 3-9-15,-1 0-18 16,1 0-13-16,3 0-14 16,6 3-24-16,6 0-135 15,8 1-403-15</inkml:trace>
  <inkml:trace contextRef="#ctx0" brushRef="#br0" timeOffset="147985.37">16971 8419 635 0,'3'-4'131'16,"0"0"-83"-16,-1 0 23 16,-2 2 1-16,0 0-45 15,0 1-20-15,0-1 2 16,0 2 10-16,0 0 0 16,-2 0 1-16,2 0-2 15,0 0 3-15,-1 0 2 16,-1 2-16-16,-6-1-1 0,-3 3-2 15,-8 3 1-15,-2 1-3 16,-9 3-2-16,-3 3 1 16,-2-3-1-16,0 1 1 15,2-3 0-15,7-2-1 16,3-3 0-16,5-2 1 16,4-4-1-16,4 1 0 15,4-2 0-15,3 2 0 16,0-1 0-16,3 0 1 15,0 2 0-15,0 0 2 16,0 0 4-16,0 0-6 16,0 0 5-16,2 0-4 15,-2 1-1-15,0-1 0 0,1 3 2 16,2-1 3-16,0 6 2 16,0 1-4-16,2 5 7 15,0 5 1-15,0 5 0 16,-2 5-3-16,-1 4 4 15,-4 3-3-15,2-2-3 16,-3 2 1-16,0 0 5 16,1-4-6-16,-2-1 0 15,1-2 0-15,0-6 1 16,2-2-7-16,-2-4 3 16,1-4-3-16,2-7-1 0,0-1-1 15,0-3 1 1,2-2 0-16,-1 0 2 0,2-2-1 15,4-3 0-15,7 1 6 16,2-2-11-16,5-2 4 16,2 2-12-16,-1 1-3 15,-2 0-10-15,0 5-12 16,1 0-18-16,-4 5-44 16,0 2-55-16,-1 5-86 15</inkml:trace>
  <inkml:trace contextRef="#ctx0" brushRef="#br0" timeOffset="148816.91">17185 8612 713 0,'-4'-9'102'0,"-1"-2"-42"16,-4 1 25-1,4 2-27-15,-2 1-34 0,-1 1-11 16,0 2-11-16,-2 0 12 15,-3 2 5-15,-2 4 7 16,-3 1-7-16,0 2 1 16,-1 4-7-16,-2 3 1 15,3 0-4-15,2 3-4 16,1 0-4-16,5 0-2 16,4-5 3-16,3 2-6 15,3-4 3-15,1-1 0 16,4 0 3-16,1 0-3 15,2-4-3-15,2-1 1 16,4-2-3-16,0-2-12 16,1-3 0-16,0-2-3 0,0-5 13 15,-1 2 0 1,-1-5 3-16,-3-2 4 0,2 0 0 16,-5 1 2-16,2 3 2 15,-5 2 4-15,-1 3 7 16,-1 3-11-16,-2 5-1 15,2 0 3-15,-2 0-6 16,0 3 0-16,1 1 3 16,1 3 11-16,-1 3-6 15,4 5 3-15,-1 2-6 0,2 2 3 16,-3 3 1 0,4 0 1-16,-1 3-4 0,0 1 4 15,2 3-3-15,-5 0-4 16,4 1-3-16,-4-1 6 15,2-1-6 1,-2-3-2-16,0-3 2 0,-2-5 5 16,1-4-5-16,0-3 1 15,-2-5 0-15,0-5 0 16,0 0 2-16,0 0-1 16,2-7-2-16,0-3-6 15,3-4 4-15,2-5-14 16,2-4 5-16,28-49-4 15,-30 61 1-15,-2 2-19 16,2-1-16-16,-1 3-21 0,7-7-112 16,-3 4-27-16,-3 5-113 15</inkml:trace>
  <inkml:trace contextRef="#ctx0" brushRef="#br0" timeOffset="149180.34">17408 8920 800 0,'0'2'154'0,"0"-2"-101"16,0-2 18-16,0 2-24 16,0 0-28-16,0 0-9 15,0 0-1-15,2 2-6 16,0 3 7-16,-1 0 2 16,1 5 3-16,-1 2-9 15,1 4-4-15,-2 3 0 16,3 0-2-16,-2 1-6 15,1 0-22-15,2 0-26 0,-1-3-29 16,0-1-126 0,-2-3-55-16</inkml:trace>
  <inkml:trace contextRef="#ctx0" brushRef="#br0" timeOffset="150047.16">17783 8624 739 0,'-6'-9'49'16,"-1"1"0"-16,0 0 30 15,-1-1-36-15,2 7-12 16,0-1-28-16,-2 2 1 15,-4 1-1-15,-3 1 17 16,-2 4 0-16,-5 1 3 16,0 2-3-16,1 1 2 0,3 0-3 15,2 1-10-15,3 0-7 16,2-1 1-16,5 0-2 16,2-3-2-16,2 1 0 15,2-2-3-15,3-2 2 16,2-1 1-16,2 0-2 15,3-2-10-15,6-4 5 16,1-3-13-16,3-2 3 16,2-2 11-16,0-3 0 15,-1 0 2-15,-4-2 5 16,-3 2 2-16,-1 0 7 16,-4 3 2-16,-5 2 7 15,0 4-3-15,-1 4-9 0,-1-1 1 16,-2 2-3-16,0 0-1 15,1 2 0-15,2 3 7 16,0 5 2-16,2 4-3 16,1 4 4-16,1 6-6 15,-1 3 6-15,2 1-3 16,-2 1-1-16,1 1 0 16,0 0-3-16,-2 0-2 15,0 0-3-15,1-3 5 16,0-1-4-16,-1-4-1 15,0-1 5-15,1-8-5 16,-3-3-1-16,0-4 0 16,-2-3 3-16,0-1-1 0,-1-4 3 15,0-3-1 1,4-2-4-16,-1-4 0 0,3-5 0 16,0-4-7-16,1-6-1 15,2-2-3-15,0-3 2 16,2 1-19-16,1-4-10 15,1 5-6-15,1 2-16 16,-1 5-106-16,-1 6-88 16</inkml:trace>
  <inkml:trace contextRef="#ctx0" brushRef="#br0" timeOffset="150602.94">18084 8869 787 0,'2'0'101'16,"-1"-2"-31"-16,-1-1 10 15,0 0-44-15,2 2-10 16,-1-2-9-16,1 1-5 0,3-3-8 16,2-1 2-16,2 0 3 15,4-4-4-15,-1 3-5 16,3 0 4-16,0 1 2 16,-3 3-6-16,0 2 0 15,-3 2-3-15,-2 3 3 16,-1 3 0-16,-2 3 0 15,-1 3 0-15,-2 5 4 16,-3 0-3-16,-1 4 7 16,-6-1-3-16,2 0 2 15,-3-1 1-15,-1-1-1 16,0-5 2-16,1-2-3 16,0-2 2-16,2-3-5 15,6-4 1-15,-1-1-1 0,3-2-1 16,0 0-1-16,2 0 3 15,1-2 2-15,5-3-2 16,5-2-4-16,3-2-6 16,5-1-10-16,1-2-7 15,0 0-11-15,0 2-28 16,-3 1-42-16,-2 3-141 16,-1 1-146-16</inkml:trace>
  <inkml:trace contextRef="#ctx0" brushRef="#br0" timeOffset="151097.31">17658 9004 592 0,'-2'0'87'0,"2"0"-35"16,0 0 60-16,0-1-29 16,2 2-41-16,-1 1 7 15,1 0-14-15,-2 2-3 16,1 3-3-16,1 0 3 15,1 3-11-15,0 2-8 16,4 0-12-16,-1 4 5 0,-3 0-6 16,0 2-1-16,-1 1-13 15,-4 3-28-15,-1-1-23 16,0 0-89-16,0-1-74 16</inkml:trace>
  <inkml:trace contextRef="#ctx0" brushRef="#br0" timeOffset="152028.11">18056 8482 684 0,'-2'-3'153'0,"2"-3"-87"0,-1 3 31 16,-1-2-29-16,2 4-37 15,0-1-4-15,2 1-3 16,-1-1-4-16,4 1-9 15,2-4 1-15,1 1-2 16,5-3-4-16,1 1-4 16,5-3 2-16,2 1-3 15,4-1-1-15,-3-1 0 16,1 2 0-16,-1-1-2 16,-1 2 2-16,-6 2-2 15,-3 0-2-15,-4 3 4 16,-2 2-2-16,-3 0 2 0,-2 0-1 15,1 1-4-15,1 2 5 16,2 1-1-16,0 2 1 16,1 4 0-16,1 2-1 15,-2 5 1-15,2 5 2 16,-2 4 7-16,-1 4-8 16,-1 3 9-16,2 1-6 15,-2 5 6-15,0-3-5 16,4 3 3-16,-4-2-3 15,6 1-4-15,-1-2 2 16,-1-2 3-16,3-2-4 0,-1-1 8 16,-2-2-8-16,3-2 7 15,-3-3-8-15,-1-1 2 16,-1-4-3-16,-3-3 0 16,2-2 4-16,-2 1-2 15,-4-1 2-15,0 3 2 16,-1-2 2-16,-1-1-4 15,-1 1-1-15,1-3 1 16,-1-1-3-16,1 0 1 16,-3 1 2-16,2 0-1 15,0-5 0-15,-1 3-3 16,0-5 0-16,-2 0-3 16,2 2 2-16,-4-2-12 15,-1-3-1-15,0 1-9 0,1-1-11 16,0-4-15-1,0-2-61-15,4-2-202 0</inkml:trace>
  <inkml:trace contextRef="#ctx0" brushRef="#br0" timeOffset="153125.54">19506 8303 721 0,'-3'-3'111'16,"-3"-1"-32"-16,0-2 9 16,0 2-41-16,0 3-37 15,0-1-2-15,-3 2-3 16,-4 2 0-16,-3-1 2 15,-6 4-5-15,-3 0 0 16,-2-1 3-16,-1-1-4 16,0 0 1-16,8-3-2 15,4 1 2-15,2-2-2 16,4 1 1-16,5-3 1 0,2 3-1 16,1 0 3-16,2 0-4 15,2 0 1 1,-2 3-1-16,2-1 1 0,-1 4 3 15,1 2 15-15,-1 5-12 16,1 5 14-16,5 5-11 16,-3 4 9-16,1 3-9 15,-1 4 1-15,1-2-1 16,0 0 0-16,-1 1 0 16,-1-1-2-16,0-1 0 15,-3 1-4-15,0-1 8 16,-3 1 6-16,0-1-9 15,-3 1 0-15,3-2-2 16,-2-1-4-16,3 1 5 16,-3-6-4-16,3 0 0 0,-1-4-2 15,2-5 0 1,1-3-1-16,0-5-1 0,1-2 0 16,1-3 5-16,-1-2-4 15,1 1-1-15,1-1 2 16,0 0 1-16,3 2 6 15,4-2-9-15,4 0 2 16,2-2-1-16,4-1-1 16,1 0-3-16,1-2-6 15,-1 1-12-15,0-1 5 16,-4 0-15-16,-1 0 7 16,-6 1-13-16,-1 1-31 0,-5 3-44 15,-2-3-198-15</inkml:trace>
  <inkml:trace contextRef="#ctx0" brushRef="#br0" timeOffset="156634.57">19841 8422 316 0,'3'-3'296'0,"-3"-2"-232"15,0-1 6-15,-1 1 4 16,-1 0-1-16,-1 2-43 16,0 1-18-16,-1 1 2 0,-5 1 2 15,0 1 5-15,-3 1 6 16,-3 1 0-16,-1 4-7 15,-2-1-9-15,3 5 7 16,-5 3-9-16,3 3-2 16,0 3-2-16,-1 4-2 15,5-4 1-15,1 0-4 16,6-3-2-16,3-3 2 16,3-1 0-16,3-5-8 15,3-1-3-15,6-4 6 16,1-3-2-16,8-3-3 15,1-3-23-15,0-3 12 16,0-2 1-16,-3-2 1 16,-5 1 16-16,-1 0 3 15,-4-1 2-15,-3 1 3 0,0 3 16 16,-3 2 5-16,1 1-11 16,-2 5-11-16,-2-1-1 15,0 4-2-15,-2 2 0 16,4 4 5-16,-2 2 3 15,0 6 5-15,0 6-1 16,3 0 1-16,0 4-6 16,-2 1-4-16,2-1 3 15,2 1 1-15,-1-1 1 16,-1-1-2-16,3-3-4 0,-1 0 0 16,-2-5 0-16,1-3-2 15,1-4 0-15,-4-3-1 16,1-4 1-1,-2-1 0-15,0-2 7 0,0 0-2 16,0-3-1-16,0-4-5 16,0 1 0-16,1-7-6 15,0-1-4-15,3-3-7 16,1-1 1-16,3-1-2 16,0 2-15-16,2 3-7 15,2 0-78-15,1 3-76 16,2 2-154-16</inkml:trace>
  <inkml:trace contextRef="#ctx0" brushRef="#br0" timeOffset="156963.44">20094 8741 473 0,'5'-2'383'0,"-3"1"-256"16,-1-2-73-16,-1 1-6 0,-1 2-29 15,2 5-14-15,-1 0 15 16,0 5-10-16,-1 2-2 15,1 5-5-15,0-2 0 16,0 3-2-16,0-2-1 16,0 3-8-16,0-2-22 15,0 2-39-15,0-2-116 16,-2 2-131-16</inkml:trace>
  <inkml:trace contextRef="#ctx0" brushRef="#br0" timeOffset="157271.46">20326 8869 765 0,'-3'-3'243'15,"0"-2"-186"-15,2 1-18 16,-1-1 5-16,0 3-36 16,4 2-8-16,0 3 2 15,-1 4-2-15,-1 2 1 16,0 8 0-16,-3 0 0 0,-2 3 0 16,-3 4-1-1,-1-1-4-15,-3 1-22 0,-5 1-21 16,1-2-90-16,-2 0-157 15</inkml:trace>
  <inkml:trace contextRef="#ctx0" brushRef="#br0" timeOffset="158042.41">20653 8497 232 0,'-14'-7'483'15,"4"-1"-421"-15,-2-1-7 16,0 1 29-16,0 1-31 16,-3 2-46-16,0 5 11 15,-3 0 19-15,0 4-13 16,-1 0-6-16,0 2-7 16,2 2-2-16,3 0-5 0,1 4 2 15,4-1-6-15,-1 0-1 16,6 0 1-16,1-1-2 15,3 0-6-15,1-1-9 16,4-1-3-16,1-2 1 16,3-3 2-16,4-3 12 15,3-4-20-15,-1-4 1 16,5 0 13-16,-4-3 6 16,0-4 5-16,-2 3 3 15,-1-1 12-15,-4 4 3 16,-1-2 13-16,-4 6-5 15,0 0-9-15,-2 2-5 16,-2 3-11-16,0 0 0 0,0 2 2 16,0 5 2-16,1 4-1 15,1 6 1 1,1 4-2-16,0 5 4 0,-1 2-7 16,2 2 7-16,-1 0 0 15,-1-1-2-15,2-2-3 16,-1-3 3-16,1-3-1 15,1-4-4-15,0-3 0 16,-1-3 5-16,0-5-5 16,1-3 0-16,-4 2 1 15,1-5 0-15,-1-2 10 16,2-4-8-16,3-3-3 0,3-2 0 16,4-6-5-16,1-5-11 15,1-3 9-15,0 0-22 16,1-1-4-16,2 0-40 15,1 3-73-15,2 4-48 16,0 3-348-16</inkml:trace>
  <inkml:trace contextRef="#ctx0" brushRef="#br0" timeOffset="158559.25">20929 8744 791 0,'-2'-3'91'15,"1"1"-10"-15,1-4 5 16,1 0-51-16,-1 3-12 15,3 3-6-15,-1-2-2 16,1 1-1-16,0 1 0 16,0 0-6-16,1-2 0 15,2 1-4-15,-2 1-4 16,1 0 0-16,0 1-2 16,-1 2 2-16,5-1 0 0,-2 4 0 15,2 0-1 1,-1 2-1-16,-4 2-7 0,0 4 1 15,-5 0 4-15,-6 1 3 16,-5 2 1-16,-4 0 1 16,-3 0 0-16,-1 1-1 15,-1-6 1-15,4 0-1 16,4-4 0-16,6-3 0 16,2-2 2-16,3-3 1 15,4 0-2-15,0-3 1 16,4 1 2-16,6-4-4 15,7 0-3-15,5-3-29 16,6-2-8-16,-1 3-53 0,1 0-77 16,-2 1-159-1</inkml:trace>
  <inkml:trace contextRef="#ctx0" brushRef="#br0" timeOffset="159468.07">20887 8290 559 0,'-9'-27'264'0,"8"26"-120"16,1-1-82-16,-2-1-3 15,2 0-10-15,0 1-32 0,2 0-6 16,-2 1 3 0,3 1-2-16,1-2-5 0,4 1 6 15,5-2-1-15,4-2 1 16,5-1-11-16,3-2 3 16,3-1 2-16,2 1-4 15,2 0-3-15,-6-1 0 16,0 1-1-1,-4 3 1-15,-9 1-2 0,1 1 1 16,-7 1 0-16,-4 2 0 16,-1 0 0-16,-1 0-6 15,-1 0-2-15,3 5 9 16,0 1-1-16,0 6 2 16,2 3-2-16,2 2 1 0,-2 3 0 15,-1 4 0 1,2 5 2-16,-2 2-2 0,5 3 1 15,-1 2-1-15,-1 0 0 16,3 3 1-16,1 0-1 16,0 0 0-16,-1 0 2 15,2 1 0-15,-3-3-2 16,0 4 1-16,1-5-1 16,-2 1 1-16,-2-3-1 15,-1 0 2-15,-4-1-1 16,-1-3 0-16,-1-2 0 15,-1-3-1-15,1-2 3 16,-3-4-3-16,3-4 1 0,-2-2 0 16,0-2-1-16,1-3 0 15,1-2 0-15,-1-2 1 16,1-2-1-16,-1-2 0 16,2 0 2-16,0 0-2 15,-3 0 5-15,-2 0-4 16,-3 0 3-16,-4 3-3 15,-4-2-1-15,-4 2 0 16,-5 0 1-16,-6 2-2 16,-2 2-4-16,0 2-11 15,3-1-7-15,5 1-29 16,5-1-39-16,8 0-166 0</inkml:trace>
  <inkml:trace contextRef="#ctx0" brushRef="#br0" timeOffset="167298.77">743 8232 608 0,'-3'-3'104'16,"0"0"-23"-16,-3 0 21 15,2-1-31-15,2 3-36 16,-1-1-4-16,2 2-7 15,-1-1 0-15,1 2 0 0,-1-1 9 16,2 0-6-16,0 0-6 16,0 2-3-16,2-2-5 15,-1 0-9-15,-1 0-4 16,3 1 0-16,0 3 0 16,6-1 8-16,3 0-3 15,6 4 0-15,3 0-1 16,6-1 0-16,1-1-2 15,2 1-1-15,3-3 0 16,1 0 2-16,-1-4-3 16,4-1 0-16,-4-1-2 15,0 0-3-15,-5-1-6 0,0 1-4 16,-8 2-3 0,2-1 3-16,-4 0-4 15,-6 2-11-15,-1 0 2 0,-1 0-1 16,-4 0-3-16,-2 1-37 15,-1 2-19-15,-1 0-6 16,1 2-62-16,-3 1-104 16</inkml:trace>
  <inkml:trace contextRef="#ctx0" brushRef="#br0" timeOffset="167961.2">906 8126 647 0,'-5'-5'92'0,"-2"-5"22"16,4 1 0-16,-2 0-52 16,2 1-32-16,-1 1 2 15,4-1-1-15,0 2-1 16,0 3 2-16,0 3-10 0,0-3-4 16,0 3-9-16,0 0-7 15,0 3 2-15,0-3-4 16,0 0 0-16,7 3 5 15,-1 1 1-15,6 3 1 16,3 2-4-16,3 2 1 16,3 1 1-16,0 1-2 15,0-1-1-15,3 0-2 16,-1 2 1-16,0-1 2 16,-2 1-2-16,-2-5-1 15,-1 1 0-15,-3-1-1 16,-3-3 1-16,1 1 0 15,-4-1 0-15,-2 2-1 0,1-3 1 16,-5 0-4-16,0-1 4 16,-3 2 0-16,0-3-1 15,0 4 1-15,0 0 0 16,-3 1 2-16,0 1-1 16,-5 5 0-16,-1 0 1 15,-1 3 1-15,-6 2-6 16,1 1 4-16,-6 0-1 15,0 4 0-15,-1 1-10 16,-1 0-3-16,0 0-10 16,4-2-7-16,0 0-29 15,3-2-23-15,2-1-105 16,4-3-82-16</inkml:trace>
  <inkml:trace contextRef="#ctx0" brushRef="#br0" timeOffset="212011.37">2282 7977 710 0,'2'-3'101'16,"-2"1"-27"-16,0 0-5 15,-2-1-15-15,2 1-30 16,2 2-13-16,-2-1-3 16,0 1 0-16,1-2 0 15,-2 2 14-15,1 0 5 16,0 0 0-16,0 0-1 15,0 0-4-15,-2 2-2 16,0-4-8-16,-1 2-2 16,-2 0-10-16,-4-1 0 0,0 0 0 15,-9 1 0 1,-4 0 4-16,-3 1-6 0,-1-1 4 16,1 1-2-16,1-2 5 15,3 0-5-15,3-2 1 16,3 2 1-16,3-3-2 15,5 2-1-15,2-1 1 16,1 3 1-16,4-2 3 16,0 2-4-16,0 0 0 15,0 0-2-15,0 2 1 16,4 1 1-16,-4 3 3 16,3 3 7-16,0 3-7 15,0 6 3-15,0 2 1 16,2 5-1-16,-4 2-1 15,2 3-1-15,-2 2-3 0,1 2 2 16,-2 0-3 0,0-2 6-16,0 1-4 0,-2-2 7 15,2-3-2-15,-1 0-4 16,0-2 3-16,-1-3-4 16,1 1 0-16,1-4 1 15,-2 0-3-15,4-3 1 16,-1-2-1-16,1-5 0 15,-1 0 0-15,2-6 0 16,-1 1 0-16,2-2 5 16,-1-1 3-16,6-2-3 15,5 0-1-15,5-4-4 0,6-3-2 16,2-2-24-16,9 0-9 16,0-1-22-16,0 0 1 15,-2 1-46-15,0 4-116 16,-10 1-53-16</inkml:trace>
  <inkml:trace contextRef="#ctx0" brushRef="#br0" timeOffset="213023.07">2613 8148 663 0,'-11'-13'111'0,"-3"0"-32"16,1 1 31-16,1 2-63 16,3 3-11-16,0 1-10 15,0 1-4-15,3 4-10 16,-4 1-1-16,-1 1-4 15,-1 4 5-15,-1 3 3 16,-1 1-6-16,0 8 1 16,0 2-6-16,2 6 0 15,-1 1-4-15,4 1 0 0,1-2 0 16,4-3 0-16,4-2-1 16,0-6-4-1,4-2 2-15,4-5 1 0,-1-3-4 16,2-4 6-16,4-4 0 15,0-6-10-15,7-5 7 16,-3-4-1-16,1-6 4 16,-5-1 1-16,2-3 1 15,-1 3 1-15,-3 2 5 16,-3 8 1-16,-1 5-1 16,-2 5 0-16,-3 2-7 15,-2 4 0-15,5 3-1 16,-2-1 6-16,2 6 1 15,2 1-7-15,1 3 4 0,2 5-3 16,-4 4 3-16,0 3-4 16,3 1 1-16,-3 4 1 15,-2-3-1-15,-2 2-1 16,1 2 2-16,-2-2 1 16,1-2-6-16,-1-1 3 15,1-6 0-15,1-5-12 16,0-3 0-16,1-5 3 15,2-3 3-15,-1-4 5 16,5-4 0-16,1-5 0 16,0-3-1-16,0-1 2 15,4-2 0-15,-3 2 2 0,-3 3-1 16,-2 0 3-16,-1 4 0 16,0 1 5-16,-4 2-7 15,2 4 5-15,-4 0-4 16,2 0-3-16,-1 4 10 15,1 0-3-15,1 2 5 16,1 2 3-16,-3 4-5 16,2 1-4-16,0 1 3 15,0 0-3-15,1-2 4 16,3-1-7-16,3 0 2 16,-1 2-4-16,0-2 0 15,3-2-1-15,-1-1 3 16,1-2-1-16,-1-3 2 15,3-5-2-15,1-2 2 16,0-7-4-16,1-5-4 0,-1-4-1 16,0-3 2-16,-5-1 1 15,-5 1-5-15,-2 1 2 16,-3 5 5-16,-6 3-12 16,1 3-1-16,-5 8-5 15,-8 5-5-15,-2 5-21 16,-2 6-33-16,-2 4-73 15,2 3-153-15</inkml:trace>
  <inkml:trace contextRef="#ctx0" brushRef="#br0" timeOffset="213802.31">2970 7919 661 0,'-9'-4'73'0,"-3"0"22"16,4-1 54-16,1 1-65 15,3 2-24-15,1 1-23 16,1 1-14-16,2 1 5 16,0-1-13-16,0 0-2 15,0 0-6-15,2 0 3 16,-1 0-4-16,1-1-1 15,-1 1 0-15,5 0 3 16,6 0 9-16,6 0-10 16,9-2-3-16,4-1-4 15,2-1 1-15,0 0-1 16,-2 0 0-16,-4 0-1 0,-3-2-2 16,-4 1-1-16,-6 1 4 15,-5-1 0-15,-2 0-1 16,-5 5 0-16,-2 0-1 15,0 0 0-15,0 0-3 16,0 4 2-16,3 2 1 16,0 1 2-16,-1 8 1 15,2 2 1-15,-1 6-1 16,0 2 1-16,0 3 2 16,1 5-4-16,-1 1 3 15,2 2 0-15,-2 4 1 16,-1-1-1-16,0 0 0 15,3-2-3-15,-4 1 3 16,1-4-2-16,1-3 1 0,1-2-2 16,-4-5 0-16,0-5 2 15,0-5-2-15,0-3 0 16,-4-3 1-16,4-4-1 16,0-1 0-16,-3-3 3 15,3-2 5-15,-5 1-8 16,-4-2-1-16,-4 0-21 15,-5 2-22-15,-1-1-3 16,-5-1-31-16,4 3-113 16,-2 3-237-16</inkml:trace>
  <inkml:trace contextRef="#ctx0" brushRef="#br0" timeOffset="-213293.95">3510 7738 722 0,'0'-6'71'16,"0"-4"28"-16,-3 3-33 15,0-1-1-15,1 0-35 16,2 0-12-16,-1 0 5 16,-1 3-7-16,1-4 16 15,-1 2-23-15,-1-1 12 0,-1-1-12 16,-1-2 4-16,1 1-7 16,-3-1 8-16,-2 0-6 15,-2-2-1-15,1 1 2 16,-1 0-7-16,-5 0 5 15,2-1-2-15,-3 1 0 16,-1 0 1-16,-3-1-4 16,0 0-2-16,-3 1 0 15,-1-2 3-15,2 0-1 16,-2 3-2-16,-2-1 0 16,-1 0 5-16,-2 0-3 15,3 2 1-15,-4-2-1 16,-5 2-1-16,3 0 0 15,-3 3 1-15,-3 0-2 16,4 3 0-16,-60 3 3 0,81 4-3 16,-2-3 0-1,2 0 1-15,-2 4-2 0,-17 0 1 16,2 1 0-16,-2 1 0 16,-2 1 0-16,-4 2 0 15,4-3-2-15,-1 3 2 16,2 2 0-16,-2-3 0 15,3 2 0-15,-1 1 0 16,-2 0 0-16,2 1 0 16,3 3 0-16,-1-1 0 0,4 0-1 15,1 2 0 1,1 0 0-16,3 0 1 0,0 0 1 16,1 4 1-16,1-3-2 15,5-1-1-15,-5 2 1 16,4 0 2-16,-2-1 0 15,1 2-1-15,-2-1 1 16,0-1-2-16,5 0 0 16,-3 1-1-16,3-1 2 15,-3 1 0-15,3 0 1 16,-4 0 4-16,1 1-6 16,0 1 0-16,2 0 1 15,1-2-1-15,0-1 0 16,1 3 2-16,1-3-2 15,1 2 0-15,0 0 2 0,2 1-1 16,1 2-1-16,3-1 1 16,-2 1 1-16,1 3-1 15,1 0 0-15,3-2 0 16,0 4-1-16,1-1-1 16,-2-4 1-16,2 2 5 15,1-1-5-15,-1 0 1 16,-2-1 0-16,1 0-1 15,2-3-3-15,-2 1 3 16,0 0 6-16,1-2-6 16,2 2 0-16,0 0 0 15,2-2 3-15,1 1-1 16,0 1-2-16,1-1 7 16,0 2-6-16,1 0 2 0,-1 0 3 15,1-1-4-15,1 1 6 16,0 0-7-16,1 0 2 15,2 0 0-15,2-1 4 16,1 2-7-16,3-3 4 16,-1 0-1-16,0 1 1 15,4-1-1-15,-3-1-2 16,0-1 5-16,3 0-2 16,-1-1 0-16,0 0-2 15,2-3 1-15,2 1-2 16,-4-1-1-16,6-2 6 0,-2 2-6 15,0 0 0 1,2 0-1-16,-1-2 2 0,0 2 0 16,2-1 0-16,1 0 0 15,1-2-1-15,2-3 1 16,2 3 0-16,1-3 1 16,1 0-1-16,-1-2-1 15,2 2 2-15,0-1-2 16,-2 1 0-16,-1-2 1 15,-2-1-1-15,-1-1 1 16,1-1 0-16,1-2-1 16,-1-2 1-16,2-1-1 0,3-1 0 15,1-1-1 1,2 0 1-16,0-3 1 0,1 3-1 16,-3-4 0-16,-1 2 1 15,-2 0-1-15,-1-1 0 16,1 1 1-16,-1-2-2 15,-3 2 3-15,3-1-3 16,0-2 1-16,-2 0 0 16,0 0-1-16,-1 1 3 15,-1 0-2-15,-1-1 2 16,2 0-2-16,-2 0 0 16,2 1 0-16,0-3 2 15,-2 2-2-15,4 0 0 16,-2 1 1-16,-2-2-1 15,0 2 0-15,-1-2 2 0,-4 2 0 16,0-2-1-16,1-1-1 16,-1 0 1-16,-1 2 3 15,3-3-2-15,-2-1-1 16,1 0 0-16,-1-1 1 16,-1-1 0-16,-2-1 1 15,-3 1 0-15,2 1-2 16,-4-3 0-16,1 0 2 15,-5 2-3-15,5-3 1 16,-3-1-1-16,-2 2 1 16,1-2-1-16,0-1 1 15,-3 1-1-15,0 0 0 0,-1-2 0 16,-1 1 0 0,0 0 0-16,-1-1 0 0,0 3 1 15,-1-1-1-15,-1 0 0 16,1 1 0-16,-1-1 0 15,-1 1 1-15,0 0-1 16,0-1 0-16,-1 0 0 16,-1-3 0-16,2-2 0 15,-3 1 0-15,2-2 0 16,-1-1-1-16,-1 4 1 16,-2 0 0-16,-1-1-2 15,3 5 2-15,-5-1-1 16,2 3 1-16,2 0 0 15,-2 1 0-15,1 3 0 16,-1-2 0-16,0 3 1 0,0-2 0 16,-4 0-1-1,4-1 1-15,1 3-1 0,-2-5 0 16,-2 5 0-16,2-2 0 16,-4 1 0-16,2-1 0 15,2 2 0-15,-1 1 0 16,1-1 0-16,-2 1 0 15,0 1 1-15,0 1-1 16,-3-2 0-16,2 2-2 16,-1 1 1-16,-1 0-1 0,-1 0 2 15,0 3-1 1,-1 0 0-16,-2 1 0 0,1-2 0 16,-3 4 1-16,3-1 0 15,-5 2 1-15,1 0-1 16,-2 1 0-16,1 1-1 15,3 0-7-15,-1 1-25 16,6 1-23-16,-1 0 2 16,3 2 0-16,2 2-11 15,-1 0-58-15,6 3-180 16</inkml:trace>
  <inkml:trace contextRef="#ctx0" brushRef="#br0" timeOffset="-209227.65">6217 7722 758 0,'-1'-1'98'0,"-2"-2"-16"15,1 0-16-15,-1 1-47 16,3 0-14-16,0 2-1 15,-1 0 7-15,-2-1-7 16,0-1-2-16,-6 1 3 16,-2-2 8-16,-5 1-5 0,-5 0-5 15,-6 1 3-15,-3 0 1 16,1-1 2-16,-1 1-1 16,3-1 1-16,6 2 1 15,5-2-7-15,8 1 1 16,-1 0 6-16,5 0-5 15,4-1 5-15,0 2-6 16,0 0-3-16,0 0-1 16,3 0-4-16,-2 3 4 15,1 1 3-15,-1 3 3 16,2 4 0-16,0 3-3 16,0 2 0-16,0 4 0 15,-1-2-2-15,1 5 1 16,0-1 1-16,-2 1 0 15,1 0 0-15,-2 4 0 0,0-2 0 16,-3 2 2-16,0-1 1 16,-2 5-1-16,-1-5 3 15,-1 3-4-15,1-5-3 16,1 1 3-16,1-3-4 16,1-3 2-16,0-5-2 15,1 0 1-15,2-3-1 16,0-2 1-16,0-5 0 15,0-1-1-15,2-1 2 16,1 0-1-16,1-2 3 16,2 1-1-16,6-1 0 15,2 0-2-15,3-1 1 0,0-2-2 16,6-1-9 0,0 0-6-16,0-2-5 0,-3 3-10 15,3 0-36 1,-7 3-48-16,2 1-136 0,-6 4-193 15</inkml:trace>
  <inkml:trace contextRef="#ctx0" brushRef="#br0" timeOffset="-208454.09">6523 7870 618 0,'6'-14'93'0,"-3"1"-25"15,-3 1 44-15,0 1-44 16,-2 1-2-16,-3 3-47 15,0 0 1-15,1 1-9 16,-4 2 2-16,-5 1 0 16,1 2 6-16,-6 1-1 0,-3 3 5 15,-6 4-9 1,3 3-4-16,-1 2-6 0,4 4 2 16,3 1-5-16,3 0 0 15,6 0-1-15,5-1 0 16,1-2-2-16,4-5 1 15,2-1-3-15,3-1 0 16,3-5 1-16,3-3 2 16,2-2-1-16,3-2-6 15,1-3 6-15,-1-1-1 16,0-2-4-16,0 0 7 16,-2 1 0-16,-2 1 4 15,1-1-4-15,-4 3 0 16,-2 1 1-16,-2 3 5 15,-6 2-6-15,4-1 0 16,-3 4 0-16,1-1 1 16,1 4 2-16,0 2-3 0,0 4 3 15,2 3-2-15,1 2 2 16,-3 6 0-16,7 1-2 16,-6 4-1-16,2-2 3 15,-1 3-3-15,-2 0 2 16,-3-3 0-16,3 1 0 15,-3-5 1-15,0-3-2 16,0-2 1-16,4-4-2 16,-8-6 0-16,8-1 0 15,-4-2 1-15,0-3 2 0,0 0 4 16,0 0-6 0,0-4 1-16,5-3-2 0,-1-6-1 15,2-2-5 1,3-6-4-16,6-1-12 0,-3-3-8 15,3 3-40-15,0 1-55 16,1 4-132-16</inkml:trace>
  <inkml:trace contextRef="#ctx0" brushRef="#br0" timeOffset="-208095.53">6790 8020 753 0,'0'-5'99'16,"-3"1"34"-16,3-1-64 15,0 2-25-15,0 3-13 16,0-3-4-16,0 3-11 15,0 0-2-15,0 0-8 16,0 3-2-16,0-3-1 16,0 6 6-16,0 5 3 0,0 1-12 15,0 5 3 1,0 2-3-16,3 3 1 0,-3-1-1 16,3 0-10-16,-1-2-13 15,-1 1-27-15,-1-3-27 16,0-1-66-16,-1-4-76 15,-1-2-212-15</inkml:trace>
  <inkml:trace contextRef="#ctx0" brushRef="#br0" timeOffset="-207263.78">6870 7631 595 0,'-4'-4'147'16,"-2"-2"-55"-16,2 0 56 16,1 2-63-16,0 0-28 15,0 1-23-15,3 3-9 0,0 0-6 16,0 0-3-16,0-1-7 16,0 1 0-16,0 1 2 15,0-1-6-15,0 0 5 16,0 0-4-16,0 2 3 15,3-2-4-15,0 0-1 16,7 1 15-16,3-1-9 16,7 0-6-16,4 0-2 15,3-1-1-15,-2-1 0 16,1 1-1-16,-3 0-1 16,-5-2-5-16,1 3-2 15,-1-3-1-15,-4 2 6 0,-4-1 0 16,-2 1 2-16,-1-1-3 15,-5 2 0-15,-1 0 1 16,-2 0-2-16,1 2 0 16,0-2 3-16,0 3 0 15,0 1 2-15,1 3 2 16,-1 3-2-16,0 5-1 16,2 0 1-16,-2 5 0 15,1 3 1-15,-1 1-1 16,2 3 0-16,-1 1 0 15,1 1 1-15,-1 1-1 16,-1 1 0-16,0 1 0 16,0 1 3-16,0 2-3 15,0 1 0-15,0 2 1 16,-1-3 0-16,-1-1-1 0,2-4 1 16,-3-4 2-16,0-1-3 15,0-4 1-15,-4-5 2 16,2 1 1-16,0-4-2 15,0-5 1-15,2-2-1 16,0-2-1-16,1-4 2 16,2 0-6-16,-1 0 2 15,-5 0-4-15,-1 0-10 16,-4 0-24-16,-1 2-20 16,-6-2-83-16,4-2-178 0</inkml:trace>
  <inkml:trace contextRef="#ctx0" brushRef="#br0" timeOffset="-205216.1">7337 7490 702 0,'-1'-4'89'0,"-1"-1"25"16,1-5-34-16,-1 5-40 15,2 0-13-15,-2-2-11 16,0 2 3-16,-1-2 2 16,-3-2-1-16,-3 3 5 15,-3-4-4-15,-1 0-8 16,-2-2 5-16,-6 0-9 16,1 0 5-16,-5 1-9 15,-2 0 0-15,-1 0-3 16,-3-2 7-16,-2 4-6 15,0-1-2-15,-2 3 2 16,-1-3-2-16,-2 6-1 16,1-3 2-16,-1 1 2 15,0 2-4-15,2 1 1 16,2-2 2-16,1 3 3 0,-2 1-7 16,3 1 4-16,-4 1-5 15,0 1 4-15,0 0-2 16,-4 1 0-16,1 0 0 15,-1 1-1-15,0 1 0 16,2 0 1-16,4 1 2 16,4 0-2-16,0-1-3 15,5 2 3-15,0 2 0 16,-2 1 0-16,3 1 1 16,-3 0 0-16,5 2-1 15,-4 1-1-15,3 1 1 16,0-1-2-16,1 5 3 15,-1 0-1-15,0 1 3 16,0 0 1-16,4-2-3 0,-2 2 6 16,3-3-5-16,2 0 1 15,-1 0-2-15,2 0 2 16,-1-1 5-16,1 1-6 16,0-1-1-16,2 2 3 15,-2-1-1-15,4 1-1 16,-2 3 3-16,4 1-4 15,0-2 1-15,1 5 0 16,2-3 1-16,2 0 3 16,-1 0-1-16,4 0-2 15,0-1 6-15,1 1-5 0,0 3-1 16,2 0 8-16,2 3-5 16,0 1 0-16,-1 5-1 15,4-2 3-15,-2 1-6 16,4-3 2-16,0 0 8 15,-3-3 3-15,3 0-5 16,-2-2-1-16,1-1 0 16,4-1-8-16,-4-1 5 15,4 0-5-15,-4-2 2 16,1 1 0-16,1-3 0 16,-1 1 0-16,0 0 1 15,0-2-1-15,3 2 0 0,-1-1-1 16,0-2 0-16,1 1 1 15,1 0-3-15,1-2 2 16,-3-3-1-16,2 1 1 16,1-4-1-16,0 1 2 15,0-1-3-15,4 0 1 16,-2-2-1-16,5 0 1 16,0 0 0-16,-1-3 0 15,2 0 0-15,0 1-1 16,-2-2 2-16,0-1-2 15,1 1 0-15,-1-2 1 16,1 0-1-16,-1-1 1 16,0-1-1-16,2 1 1 15,1-1-1-15,6 0 0 16,2-1 0-16,4 0-1 0,2-3 0 16,1 0-2-16,-3 2 1 15,-5-1 0-15,1-2-2 16,-6 2 3-16,-2-2 0 15,-2 0 0-15,-3-1-1 16,0 0 1-16,3-1 1 16,-2-4 0-16,5 1-4 15,0-2 3-15,3 1-1 16,1-1 1-16,-1-1 0 16,0 2 0-16,-5 0 0 0,2 0 1 15,-3 0 0 1,0 2 0-16,0-2 0 0,1-2 0 15,-1 0 0-15,0 0 0 16,0-2 0-16,0 3-1 16,-2-1 0-16,-1-1 0 15,-1 1 1-15,-1 2-2 16,0-2 0-16,-1 0 1 16,0 0-2-16,-2-2 1 15,-2-1 0-15,4 1 2 16,-5-1-2-16,1-1 1 15,-1-1 0-15,1 2 1 16,-2-4-3-16,1 1 2 16,-1 0-2-16,-3 0 3 15,6-1 0-15,-4 0-1 0,-1-1 1 16,0 2 1-16,3 1-1 16,-5 0 0-16,3 2 0 15,-5-3-1-15,4 2 1 16,-1-2-3-16,-2 1 2 15,1-2-1-15,-1 1 0 16,-1-4 1-16,-2 2 1 16,1-2 0-16,-2-1 0 15,-2 3 0-15,1 0-1 16,0-2 1-16,-1 0 0 16,-2 2 0-16,1 0 0 15,-2-2-1-15,1-2 0 0,-3 0 1 16,-1-2 0-16,-1 2-1 15,-4-1 0-15,0 2 1 16,-4 2-3-16,2 2 2 16,-3 1 0-16,0 3 1 15,-4 2-7-15,1 3 7 16,-3 5-4-16,-3 4-6 16,-7 6-14-16,-5 6-9 15,-4 4-3-15,-3 4-9 16,1 3-5-16,2 5-35 15,7 0-80-15,2 3-254 16</inkml:trace>
  <inkml:trace contextRef="#ctx0" brushRef="#br0" timeOffset="-203686.31">9532 7490 723 0,'-2'0'46'16,"-1"-1"22"-16,2-1 19 16,-2 2-54-16,0 0-28 15,-5 2-1-15,0-1 4 16,-9 1 3-16,-4 3 7 15,-2 1 5-15,-7-1-9 16,-3 1-3-16,-1 0-5 0,3-2-2 16,0 1 3-1,3-1-7-15,8 2 4 0,0-3-3 16,7 1 0 0,5-1 2-16,1-2-4 0,4 2 1 15,2 0 0-15,-1 3 5 16,2 2-3-16,0 1 0 15,0 5 7-15,3 0-3 16,2 3 3-16,0 2 2 16,0 0 2-16,1 4-5 15,-1 0 10-15,2 4-6 16,1 2-3-16,0-1 8 16,2 1-6-16,-1 0-8 15,1 3 4-15,-1-3 0 0,0 2-6 16,1-1 4-16,-1-6-3 15,-3 2 0-15,2-3-2 16,-4-3 2-16,3-3 0 16,-2-2-3-16,0-5 2 15,-1-2 0-15,1-2 1 16,1-3 0-16,4-1 2 16,2-4 0-16,7 0 0 15,3-3-4-15,2-2-1 16,5-2-3-16,-1-2-12 15,-2 2-5-15,-4-1-12 16,-2 0-30-16,-4 0-37 16,-3 1-98-16,0-2-83 0</inkml:trace>
  <inkml:trace contextRef="#ctx0" brushRef="#br0" timeOffset="-202807.64">9861 7741 689 0,'0'-6'63'16,"-3"-2"51"-16,-1 1-9 15,-1 2-56-15,1-2-17 16,-4 2-6-16,2 2-4 15,-1-1-8-15,-4 1-1 16,0 0 4-16,-3 3 1 16,-1 1-2-16,-1 4-11 15,-4 3 7-15,1 3-8 0,-2 6-3 16,2 0 4-16,2 2-4 16,2 1-1-16,5-1 0 15,2-2-1-15,5-5 1 16,3 1-1-16,2-6 0 15,-1-3-4-15,2-1 2 16,-1-3 3-16,3-2 11 16,5-2-8-16,5-3-1 15,0 0-1-15,4-5 0 16,0 0 1-16,-2-4-1 16,1 3-1-16,-5-2 1 15,-2 1-1-15,-1 5 1 0,-4 1 2 16,1 4 2-16,-3-1-5 15,-1 5 0-15,-1-3 0 16,0 6-3-16,2-1 1 16,1 2 0-16,1 4 1 15,0 1 0-15,3 4 1 16,-2 4 0-16,1 2 0 16,-2 1 1-16,2 2 0 15,-2-3-1-15,-1 3 0 16,3-1 1-16,-2 3-1 15,0-3 0-15,1 1 0 16,-4-1 0-16,1-5 1 16,-2 0-1-16,-1-7 0 15,1-3 2-15,-2-5-2 16,0-1 3-16,0 0 1 0,1-2 5 16,1-4-2-1,1-4-5-15,4-4-2 0,1-3-6 16,4-4-8-16,1-3 0 15,1-1-11-15,2-1-11 16,-3 3-28-16,2 1-23 16,-3 6-107-16,-3 6-41 15</inkml:trace>
  <inkml:trace contextRef="#ctx0" brushRef="#br0" timeOffset="-202393.44">10163 8003 597 0,'0'-5'233'0,"-3"1"-122"0,2 1-8 16,0 1-45-1,1-1-19-15,1 3-27 0,0 0-3 16,2 0-2-16,-3 0-6 16,0 3-1-16,1-1 0 15,-1 2 9-15,3 4 3 16,1 4-3-16,1 4-1 15,-2 4-8-15,1 3 1 16,1 0 1-16,-3 0-4 16,2-2 2-16,-1 1-14 15,-2-3-19-15,1-2-41 16,-2 0-30-16,-3-2-137 16,1-3-226-16</inkml:trace>
  <inkml:trace contextRef="#ctx0" brushRef="#br0" timeOffset="-201546.44">10611 7755 406 0,'-3'-10'320'16,"-3"0"-255"-1,0-1 45-15,-2 2-25 0,-1 0-42 16,1 3-33-16,-2 2 2 15,0 1-7-15,-1 3 1 16,-4 2 5-16,0 2 6 16,-4 0-6-16,3 4 3 15,-1 2-7-15,0 4 0 16,2 0-5-16,1-2-1 16,5 6 1-16,1-2-2 0,3-1 0 15,2-1 0 1,2-2 2-16,1-2-4 0,1-6-2 15,2 3-3-15,4-6 5 16,2-1-2-16,5-5 1 16,1 1-6-16,3-5 1 15,-1-2 0-15,2-2 7 16,-1-1 1-16,-2-2 0 16,1-1 2-16,-2 3 4 15,-4 0 3-15,-2 1 1 16,-2 5 10-16,-3 1-5 15,-1 2-6-15,-1 4-3 16,-2 1-5-16,0 1-1 16,0-1-1-16,3 3 1 15,1 1 1-15,0 2-1 0,2 5 5 16,3 1-5-16,2 4 0 16,-2 2 0-16,1 1 0 15,2 3 3-15,-3 0-3 16,3 1 3-16,-2-1-4 15,-2 0 2-15,-1-2-1 16,-2 1 1-16,-3-5-1 16,5-4 0-16,-6-3 1 15,2-6 0-15,-3-1 8 16,0-4-1-16,2-1 17 16,-1-2-2-16,1-4-23 15,2-5 2-15,4-4-2 16,3-5 0-16,2-2-7 15,1-4 0-15,4-3-9 0,3 0-3 16,1 1-10-16,1 4-26 16,1 6-38-16,-5 7-127 15,-5 7-124-15</inkml:trace>
  <inkml:trace contextRef="#ctx0" brushRef="#br0" timeOffset="-201007.65">10907 7956 820 0,'0'-6'95'15,"0"-2"10"-15,0 1-64 16,0 0 7-16,4 2-31 16,1-1-15-16,2 3 2 15,3-4 2-15,2 3-3 16,1 0 4-16,0 2 2 16,-1-1-8-16,1 1 5 0,-2 2-3 15,-1 2-3-15,0 1-1 16,-1 0 1-16,-2 3 0 15,3 3-1-15,-4-2 1 16,0 2 0-16,-5 0 0 16,-2 4 0-16,-4 3 1 15,-6 1 2-15,-2 3-1 16,-2 0 4-16,-3-1-1 16,1-1 0-16,2-6-4 15,2 0 1-15,5-4-2 16,3-3 0-16,3-4 0 15,2 0 1-15,0-1 2 16,4 0 2-16,2-2 10 16,7-1-7-16,4-4-6 15,10-2-2-15,3-1-7 0,-1-3-12 16,0 1-13-16,-3 1-41 16,-6 1-88-16,-2 0-137 15</inkml:trace>
  <inkml:trace contextRef="#ctx0" brushRef="#br0" timeOffset="-200459.69">10465 8138 745 0,'2'-6'95'15,"-1"0"42"-15,1 2-66 16,-2 3-30-16,0 0-13 16,0-1-14-16,0 2-9 15,0 2-5-15,0-1 3 16,1 2-2-16,1 5 18 16,0 1-13-16,0 4-5 0,-1 3 4 15,1 1-5 1,-4 2-1-16,2 1-29 0,-3-1-59 15,-1 2-135-15,0-2-163 16</inkml:trace>
  <inkml:trace contextRef="#ctx0" brushRef="#br0" timeOffset="-198997.58">10835 7378 475 0,'-3'-3'106'16,"2"2"-16"-16,1-2-21 16,-2 1 3-16,2 2-4 0,0-2-8 15,0 2-10 1,0 0-10-16,0 0-9 0,0 0-3 15,0 0-2-15,2 0-9 16,-2 2-1-16,1-2-4 16,-1 0-4-16,2 1-6 15,5-1 4-15,7 0 15 16,6-1-4-16,10 1-13 16,8-2-1-16,8 1-1 15,3-2-1-15,0 0-1 16,-4 0 3-16,-4-1-2 15,-6 1-1-15,-12-2 0 16,-6 3-1-16,-8 1 1 16,-2 1 0-16,-4-2 0 15,-1 2 0-15,-2 0 0 0,0 0-1 16,0 0 1-16,0 0-1 16,0 2-3-16,-2-1 0 15,2-1-3-15,0 2 2 16,2 3 5-16,0 2-1 15,2 3 2-15,1 4 0 16,1 3 0-16,0 2 0 16,2 1 0-16,0 4 0 15,-2-1 3-15,3 3-2 16,0 0 1-16,-3-2-1 16,0 3-1-16,1 0 1 15,-1-1 0-15,-3 3-1 16,0 0 0-16,-1 0-1 15,-2-1 2-15,0 2-1 0,-2-2-1 16,0 0 1-16,-2-1-1 16,0-1 0-16,-1-4 2 15,1 2-2-15,2-4 1 16,-1-1-2-16,2 0 3 16,-2-5-4-16,1-3 3 15,2 1-1-15,0-2 0 16,0 2 0-16,2 1 0 15,-2 1 3-15,0-1-3 16,3 0 0-16,-3 1-2 16,0-2 2-16,0 0 0 15,0-2 3-15,0 0-3 0,0-4 0 16,0-1 0-16,0-2-1 16,0 1 1-16,0-2-2 15,0 1 2-15,0 0 0 16,-3 0 3-16,3-1-3 15,-2 2 0-15,-1-1-4 16,-2-1 4-16,0 1 4 16,-1 1-3-16,-3 0 0 15,-2 1 2-15,-3-1-3 16,-1-1-2-16,1 1-5 16,-2-3-21-16,-1 3-40 0,4-1-75 15,-3-3-226 1</inkml:trace>
  <inkml:trace contextRef="#ctx0" brushRef="#br0" timeOffset="-196566.68">11576 7156 675 0,'-6'-4'49'15,"1"-2"29"-15,-1 1 13 16,1 0-20-16,-1 1-41 0,3-1-20 16,-3 2-1-1,0 2-4-15,0-2 0 0,0 3 0 16,-4-5 6-16,-6 3-3 15,0-1 2-15,-4 0 2 16,-4 0 0-16,-3 2-2 16,2-3 3-16,-3 0-9 15,-2-1 5-15,0 1-8 16,-1 2 1-16,-5-1-2 16,-2 0 0-16,-5 2 0 0,-5-2 0 15,-4 3 0 1,-4-2 0-16,-5 1 1 0,-2-2-1 15,1-1 4-15,-2-1-4 16,2 0 0-16,-1-2 1 16,3 0-1-16,-1 2 0 15,1 1 1-15,1-3 1 16,2 3-1-16,3-1 0 16,1 1-1-16,0 2 0 15,4-1 0-15,6 1 0 16,4 0 0-16,1 2-1 15,-1 1 0-15,-3 0 1 16,-1 3 0-16,-4-1 0 16,-2 1 0-16,1 2 1 15,1-3-3-15,2 1 4 16,2 1 0-16,4-3-2 0,-1 1 0 16,5 1 1-16,1 1-3 15,1 1 2-15,0-2 0 16,2 3 0-16,0 0 0 15,-1 1 1-15,-1 1-2 16,1 1 2-16,0 2-1 16,-2 2 0-16,2 1 4 15,0 0-4-15,4-1 1 16,1 1-4-16,1 0 6 16,3 0-4-16,-2 0 1 15,9 0 0-15,-4 0 0 16,3 1 0-16,0-1 0 15,1 2 0-15,0-1-2 0,1 2 0 16,-3-1 2-16,3 1 0 16,-1 1 1-16,2 1-1 15,1-1 1-15,1 2-1 16,2-1 1-16,2 1 2 16,2 0-2-16,-2-1 0 15,4 3 1-15,-2 0 0 16,0 3 0-16,2 0 3 15,2 0-4-15,-1-1 0 16,3 0 2-16,1 0 4 16,3-2 0-16,2 1 1 0,1-3 0 15,3 0-3 1,1-1 0-16,2 0-2 0,1 1 0 16,2-1-1-16,1 0 2 15,-1 4-1-15,-1-3-2 16,3 1 4-16,0 1 3 15,1-1 1-15,2 2-4 16,3-3 0-16,0 1-5 16,1 0 1-16,-1-2 1 15,1 2 1-15,-2-3 0 16,-1 0-3-16,0-1 0 16,-1-2 2-16,-4 1-2 0,5 0 1 15,-4-2-1-15,2 2 1 16,3-1 1-16,2 1-2 15,1 2 0-15,0 1 1 16,6-3 5-16,-2 3-6 16,2-2 1-16,-3 2 1 15,1-3-2-15,0-1 0 16,1-1 4-16,-1 1-4 16,2-2 1-16,0 0-1 15,-3-2 0-15,-1 3 0 16,3-3 0-16,-2 0 1 15,2-2-1-15,0-1 0 16,3 2 1-16,1-2 0 16,-1-1-1-16,2 0 1 15,-2-2-1-15,1 1 1 0,-1-2 0 16,3 2 0-16,0-4 2 16,4 0-3-16,0 0-1 15,1-2 1-15,-3 1-1 16,-1-2 1-16,-2 2 0 15,-4-2-3-15,-3 0 3 16,0 0 0-16,2 0 0 16,2 0 0-16,3 0-1 15,-1-2 1-15,3 2 0 16,2-2 1-16,-1 1 0 16,0-2 0-16,0 2-1 15,1-2 0-15,-3 1 0 0,-1-3 0 16,1 0 0-16,0 0 0 15,1 0 1-15,-1-2-1 16,2 0 0-16,4-3 1 16,-3 2-1-16,1-1 0 15,-1 0 0-15,-4-1 0 16,-2-1-2-16,-3-2 2 16,4-2 0-16,-2-2 0 15,1-3 0-15,1-1-5 16,0-1 5-16,-4-2 0 15,0-1 1-15,-1 0-1 16,-1 0-2-16,-4 0 1 16,-1 0 1-16,-3 0 0 0,-3 1 0 15,-3-5 0 1,-1 0-1-16,-1-2 1 0,-2-5 0 16,1-1 0-16,0-2 1 15,-1-4-1-15,-4 0 0 16,-1 3 0-16,0 2-1 15,-3 2-2-15,-1-1 1 16,-4 3 2-16,1-2-1 16,-5 0 1-16,0 3 2 15,0-1 2-15,-5 0-3 16,4-1 1-16,-2 3 4 16,-2-2-4-16,3 1-2 0,-5 0 1 15,0 1 0 1,0 0-1-16,-5 0-1 0,0 3 0 15,-6-2 0-15,-4 5 1 16,-5-3 0-16,-5 3-1 16,-7 3-1-16,-2 1 1 15,-2 3 1-15,1 2 0 16,6 0 0-16,5 5 0 16,6 1 0-16,4 2-1 15,6 4 1-15,-1 0-3 16,2 1-10-16,-4 4-11 15,-1 0 2-15,-5 3-14 16,-4 3-29-16,-5 2-82 16,-7 2-169-16</inkml:trace>
  <inkml:trace contextRef="#ctx0" brushRef="#br0" timeOffset="-193502.54">11501 6984 582 0,'-6'-6'76'0,"1"-2"-29"15,0 0 20 1,1-1-17-16,-1 5-31 0,-2 0 8 16,1-2 15-16,-3 3-17 15,-3-4 4-15,-1 2-1 16,-5-2-1-16,0 1-5 15,-4 1-12-15,-2-2 0 16,-3 0 5-16,-3 3-11 16,-3-2 3-16,0-1-1 15,-2 4 0-15,-1-1-2 16,0-3-1-16,1 4 4 16,-1 0-4-16,0 0 0 15,1 3-2-15,-1 3-1 16,-5-2 2-16,-2 2-1 0,-7-1 0 15,-2 0-1-15,-3-2 1 16,-3 2 2-16,1-4 2 16,0 2-4-16,2-2 1 15,1-1 2-15,4 0 0 16,-1 0-2-16,0 1 1 16,1 1-3-16,1 1-1 15,2 0 1-15,3 1-1 16,3 2 0-16,2 0 1 15,3 2 0-15,-2-1 0 16,-1 0 0-16,5-1 0 16,-5 0 0-16,2 2-1 15,1 0 1-15,2-2 0 16,0 1-1-16,3-1 2 16,0 2 0-16,6-1 0 0,-1 1-1 15,1-3 0-15,1 3 0 16,-1-1 0-16,-1 0 0 15,3 0 0-15,-2-1 0 16,5 2 1-16,-3-3-1 16,0 2 0-16,3 1 0 15,-4-2 0-15,2 4 1 16,-2-2 3-16,-1 0-5 16,4 2 4-16,-2-2-3 15,4 2 1-15,1-1-1 0,-1 1 0 16,5 0-1-16,-5 1 3 15,0 1-2-15,-1 1 0 16,-1-1 1-16,1 2-1 16,-2 0 0-16,3-1 1 15,-3 1-1-15,2-1 0 16,1-1 1-16,0 2-1 16,2-2-2-16,2 1 2 15,2-1 2-15,0 1-2 16,4-2 0-16,-2 4 1 15,-2-2 3-15,1 3-1 16,-2 3 2-16,1 1-3 16,1 0 0-16,-4 2 1 0,6-2 0 15,1 0-1-15,-2 0-1 16,1 0 1-16,1 0 1 16,-2-1 0-16,1-1-2 15,2 1 0-15,-1 0-1 16,2-2 1-16,-1 0-1 15,2 1 2-15,-3-1-2 16,5 0 0-16,-5 2 0 16,6 0 6-16,-4 0-6 15,2 1 2-15,0-1 2 16,2 1 0-16,-1 0-3 16,1-2 2-16,1 2-2 15,2 0 1-15,-1 0 0 16,1 1-1-16,1 1-1 0,1-1 2 15,-2 0-2-15,3 2 2 16,0 1-1-16,0-1 0 16,-2 1 1-16,2 0 0 15,-1 1-1-15,3-2 0 16,-1 2 0-16,-1-2-1 16,0 4 2-16,4-1-1 15,-1 0-1-15,1 2 0 16,2 0 3-16,-1-3-2 15,1 1 1-15,1 2 0 16,-1-4-2-16,2 0 1 16,1 0 1-16,0 0-2 15,1-2 0-15,-1 1 2 16,6-1-2-16,-5 1 0 16,2 0 2-16,2-2-2 0,-1 2 0 15,-1 0-1-15,3-2 2 16,0 1 0-16,1-1-1 15,2 0 0-15,0-1 0 16,1 2-1-16,1-1 1 16,0 0 0-16,0 0 0 15,1 1 0-15,0-3 0 16,-1 1 1-16,0-3-1 16,-2 0-2-16,4 0 2 15,50 28 0-15,-56-37 3 0,-1 0-2 16,0 0-1-16,1 2 0 15,17 3 2-15,1 3-4 16,-3-2 3-16,0 0-1 16,-4-2 0-16,-2 0 1 15,-1 0-1-15,-1-1 0 16,3-3 1-16,1 2-1 16,-1 0-2-16,4 0 2 15,0-1 1-15,3 0 0 16,-1 1-1-16,0 0-2 15,-2-1 2-15,-1-1 0 16,-2 1 0-16,-1 0-1 16,-1-1 1-16,-2 1 0 15,0-1-4-15,4 1 4 0,0-2 0 16,0 0 1-16,1-1-1 16,3 2 0-16,-5-2-1 15,1 0-4-15,-2 2 5 16,-1-2-2-16,-2 0 0 15,2 0 1-15,-3-1-1 16,2 1 0-16,-1 0 2 16,0 0-1-16,-1 0-3 15,-4 0 3-15,2-3-1 16,0 2 2-16,-1-2 0 16,2 0 0-16,-1 0-1 15,1 0 1-15,1-2 1 16,0-1-1-16,-1 1 0 0,2-1 0 15,2 0 0-15,-2-1 1 16,2 2-2-16,-3-1 2 16,-2-2-2-16,1 2 0 15,0-1 1-15,-1 2-3 16,0-3 2-16,0 1-1 16,2-2 1-16,1 2 0 15,0-1 0-15,1 0-1 16,2 1 1-16,0 0 1 15,1-3 0-15,-1 3-1 16,-1-2 1-16,-3-1 0 16,-3-2 0-16,1 1 1 15,-1-4 0-15,-1 1-1 0,-1 0 0 16,5-1 0 0,-2 0 0-16,-2 0 0 0,2 0 1 15,0-1-1-15,3 0 3 16,-2 0-3-16,0 0 0 15,0 0-2-15,-1 1 5 16,-2-1-1-16,-1 0-2 16,1-2 0-16,-2 2 0 15,1-1 4-15,-2-2-3 16,0 1-1-16,0-3 1 16,1 0-1-16,-4 0 0 15,2 0 0-15,-5-2 1 0,0 0-1 16,-2 2 1-16,0-2-1 15,0 2 0-15,-2 1 0 16,-2-2 1-16,2 1 0 16,0 0-1-16,-1 1 1 15,0-2 0-15,-2-1 0 16,2-4-1-16,0 2 1 16,-1-4 0-16,-2-1-1 15,2 0-1-15,-1-2 1 16,-1 2 0-16,0 1-1 15,0 0 0-15,-1 1-2 16,-4 0 2-16,-1 0 1 16,0-1 1-16,0-1-1 0,0-1 0 15,2 2 1 1,-1-1-1-16,4 1 1 0,-1 0-1 16,2 1 0-16,0 1 0 15,0 2 1-15,0-1-1 16,-3 3 0-16,2-1 0 15,-4 3-3-15,-1-2 3 16,-3-2 0-16,0 3 0 16,-4-4-2-16,-3-1 2 15,2 1 0-15,-4-1 1 16,-1 1 0-16,-2-1-1 16,0 3-1-16,0 1 1 15,-1-1 1-15,1 4 0 16,0 2 1-16,3 4-1 0,3-2-1 15,3 4 3-15,3 2 0 16,-2 0-3-16,6 1-3 16,-4-2 3-16,-2 1 1 15,-1-2-1-15,-3 0-1 16,-1 1 0-16,-3-1 1 16,0 4 0-16,-2-1 1 15,2 1 1-15,-3 1-3 16,-3-1 1-16,2 0-2 15,-1-1 2-15,2-2 0 16,2 3-1-16,3 0-4 16,2 2-6-16,-3-1-9 15,0 1 4-15,-6 1-47 0,-3 1 54 16,3-1-4 0,-4 2-35-16,2 0-61 0,-2 2-293 15,-2 1 21-15</inkml:trace>
  <inkml:trace contextRef="#ctx0" brushRef="#br0" timeOffset="-145942.72">22431 4819 480 0,'4'-2'43'0,"-3"-1"1"16,1 2 2-16,-2-2-16 16,0 2 13-16,3-1-17 15,-1 2 4-15,-2-1 21 0,0 1 1 16,1 0 5-16,-1 0-17 15,0-1-9-15,0 1-7 16,0 0-9-16,0 0-7 16,-1 0 0-16,-1 1-4 15,2-1-4-15,-3 1 0 16,0-1 2-16,-9 3 3 16,-6 0-2-16,-13 1-3 15,-9 3 2-15,-7-3-1 16,0 1 4-16,6-2-5 15,7-1 0-15,9-2 0 16,6 3 0-16,5-3 0 16,9 0 0-16,-1 0 1 15,4 0 0-15,2 0 0 16,0 0 1-16,0 0-2 16,1 0 0-16,-1 0-3 15,1 2 3-15,-1 3 0 0,0 5 1 16,0 3 2-16,0 3 0 15,0 6 0-15,2 1 2 16,2 1-1-16,-1 1-2 16,2 2 0-16,-1-1-1 15,1 0 3-15,-2-2 0 16,1 1 2-16,-2-3-1 16,2 0 1-16,-2-1 1 15,-2 1-1-15,0-2 2 16,1 1-2-16,-1-1-3 0,0-3 2 15,0 0-4 1,2-3 1-16,-2-1-1 0,0-2 0 16,0-1 1-1,3-3-2-15,-2-1 0 0,4-2 3 16,1-1-1-16,4-1 5 16,4 0 0-16,5-2 0 15,3-2-6-15,7 0-1 16,1-1-2-16,0-1-19 15,-1 1-17-15,1-2-12 16,-5-1-41-16,-1 2-81 16,-6-1-54-16</inkml:trace>
  <inkml:trace contextRef="#ctx0" brushRef="#br0" timeOffset="-145011.97">22738 5029 705 0,'1'-14'89'15,"1"-1"-28"-15,-4-1 20 0,2 2-26 16,-4 5-26-1,3 4-7-15,-2 0-15 0,-3 3-6 16,-5 3-1-16,-8 5 0 16,-5 2 0-16,-6 4 1 15,-1 4 1-15,1 2-1 16,3 1 5-16,6 0-5 16,5-3 0-16,4 1-1 15,4-3 0-15,4 0-2 16,4-5 2-16,4-2 0 15,2-3 3-15,6-2 3 16,3-2 0-16,3-5-5 16,3-2 3-16,3-3-4 15,-2-3 4-15,1 1-4 16,-1-4 0-16,-3 4 2 16,-4-1-1-16,-3 4 0 0,-3 3 5 15,-4 1-6-15,-2 4-3 16,0 2 2-16,0 5-1 15,1 2 2-15,5 5-1 16,-3 3 1-16,0 2 0 16,-2 2 0-16,2 1 0 15,-4 0 0-15,0 0-2 16,0-1-3-16,-4 0 0 16,-3-2-13-16,2-1 12 15,-3-5-10-15,1 0-8 16,2-4-4-16,2-6 28 0,1-1 1 15,3-4 2 1,4-2-3-16,4-4 6 0,3-2 9 16,3-1-1-16,0-1 4 15,-2 0-3-15,-3 5 3 16,-3 1-4-16,-2 2 1 16,-1 2-6-16,-5 3-6 15,-1 0-3-15,2 2-2 16,-2 4 2-16,0 1 9 15,1 3-4-15,-1 6-5 16,2 1 4-16,-2 0-2 16,1 1-2-16,0 0 5 15,1-3-5-15,1-2 0 0,0-4 0 16,0-1 4 0,0-6 3-16,3 1 10 0,0-6-6 15,5-4-8-15,1-3-3 16,2-2 2-16,2-5-1 15,-3 0-1-15,-5-3-2 16,-1 0 2-16,-6 2-8 16,-1 3-17-16,-4 1 2 15,-2 6-22-15,-6 4-3 16,-4 4-38-16,0 1-74 16,-1 4-19-16,0 1-211 15</inkml:trace>
  <inkml:trace contextRef="#ctx0" brushRef="#br0" timeOffset="-144329.89">23040 4845 364 0,'-10'-4'410'0,"0"-1"-339"16,5-1 29-16,0 0-12 16,2 3-47-16,1 3-26 0,1 0-9 15,2 0-6-15,1 0 2 16,-1 0 2-16,1 3-1 15,6-6 10-15,4 3-6 16,9-2-3-16,6-1-4 16,3-3 4-16,1 1-4 15,-3-3 2-15,-5 3-2 16,-5-2 1-16,-6 2 1 16,-3 3-2-16,-5 2-3 15,-4-1-2-15,0 2-2 16,0 1 3-16,0 6 4 0,2 4 0 15,-2 5 3-15,0 7 0 16,0 2-3-16,-2 5 2 16,0 3-2-16,1 1-1 15,-2 1 1-15,3 0 0 16,-2-4 2-16,1 1-1 16,1-1-1-16,1-1 3 15,-1-2 0-15,0-2-2 16,2-3 2-16,0 0-2 15,-1-1 1-15,2-1-2 16,2-3 1-16,-2-2 0 16,1-3-2-16,-2-5 3 15,-2 1-4-15,0-5 2 0,-2 0 0 16,-2 0 1 0,-6-1 1-16,-3 1 4 0,-54 12-6 15,52-15 0-15,0 1-19 16,2 0-21-16,-2-1-10 15,-12 0-60-15,5 1-84 16,-2-3-91-16</inkml:trace>
  <inkml:trace contextRef="#ctx0" brushRef="#br0" timeOffset="-143999.76">23528 5154 757 0,'0'-1'112'0,"-2"-2"-39"16,2-1 10-16,0 3-41 15,0 1-33-15,2 1-9 16,3 1 0-16,2 0 2 16,7 1 1-16,8-2-2 15,7 0-2-15,5 1-1 16,0-2-18-16,-1 0-18 16,-4-2-33-16,-3 0-44 0,-4-1-28 15,-1 1-66-15</inkml:trace>
  <inkml:trace contextRef="#ctx0" brushRef="#br0" timeOffset="-143378.5">23852 4989 725 0,'-15'-1'66'16,"0"-1"-27"0,5-1 62-16,4-1-40 0,1 4-48 15,3 0-13-15,2 2-1 16,0 3 1-16,0 1 14 15,0 5 5-15,0-1-6 16,4 3 4-16,-1 1 0 16,4 0-3-16,3 0-5 15,3 0-4-15,-1-1-1 16,-2 1-1-16,3-5-1 16,-1 2-2-16,3-2 0 15,-3 2 0-15,5-2 5 16,-4 3-4-16,3-3-1 15,-3 3-2-15,-3 0-5 0,0-2 5 16,-5 2 2-16,-5-2-1 16,-2 1 1-16,-4 2 0 15,-7-1 2-15,-6 3-2 16,-5-1-12-16,-9 4-15 16,-6-1-35-16,0 0-86 15,2 1-69-15</inkml:trace>
  <inkml:trace contextRef="#ctx0" brushRef="#br0" timeOffset="-142709.68">24285 5101 644 0,'0'-6'171'15,"0"-2"-80"-15,-3 0-14 16,-2 4-7-16,2 0-42 16,2 3-28-16,-1 4 0 15,1 2-2-15,-2 1 2 16,-3 5 0-16,-4 6-1 0,-1 2 1 15,-1 3 4 1,-1 0-3-16,-1 2-1 0,-2 0 0 16,5-4-1-16,-2 3 0 15,4-3 0-15,0-2-6 16,1-2-15-16,1-4-14 16,3-2-1-16,2-6 23 15,1-1 14-15,1-8 0 16,3-5-1-16,1-4-4 15,1-7 5-15,3-4 2 16,3-6 7-16,2-1 11 16,2-5 1-16,3 1-3 15,-3-4 3-15,1 3-9 0,-2 5 14 16,-3 8-3 0,-3 8-10-16,-3 8-4 0,-2 5-9 15,-3 4-2-15,1 3-4 16,2 2 4-16,0 5 2 15,5 2 0-15,1 8 4 16,2 4-6-16,3 1 3 16,-4 4-2-16,3 3 1 15,-2-2 0-15,-2 3 2 16,0-2-2-16,2-1-3 16,-4-2 3-16,-1-2-6 15,-1-1-23-15,-1-4 3 16,2-2-22-16,-3-1-64 15,-2-5 24-15,1-2-126 0,-2-4-91 16</inkml:trace>
  <inkml:trace contextRef="#ctx0" brushRef="#br0" timeOffset="-142497.69">24165 5266 705 0,'-18'-5'98'16,"8"1"-32"-16,3-1 37 15,4 0-61-15,4 3-42 16,6 2 1-16,3 0-2 16,13 2-31-16,10 1-37 15,11 1-78-15,9 1-69 0</inkml:trace>
  <inkml:trace contextRef="#ctx0" brushRef="#br0" timeOffset="-141525.57">22544 6055 793 0,'-3'-5'5'0,"0"1"33"0,-2-1 14 15,1-2 1-15,-2 4-49 16,-1 3-4-16,-7 3-1 16,-7 1 1-16,-7 1 0 15,-5 5 1-15,0-4-1 16,1 2 0-16,0-2 2 15,6 0 0-15,5-1 0 16,4 1-2-16,4 0 0 16,4-1-5-16,4 1 4 15,2 0 1-15,3 2 0 16,0 0 9-16,3 3-2 0,0 0 3 16,2 0 1-16,1 3-2 15,1 1 2-15,-1 4-8 16,-1 0 4-16,-2 3-5 15,3 1-1-15,-5-2 3 16,1 0-1-16,-2-1 0 16,-2 2 2-16,1-2-2 15,-1 1 0-15,1-3-1 16,-2 2 0-16,3-1 2 16,-2-3-2-16,1 1 0 15,1-3 1-15,0-2 0 16,1-1 0-16,1-3 8 0,4-3-2 15,-2 1 0-15,3-4 3 16,4 2-5-16,3-1-7 16,5 1 5-1,6-2-5-15,3-1-33 0,2-1-43 16,0 0-105-16,-3 2-56 16</inkml:trace>
  <inkml:trace contextRef="#ctx0" brushRef="#br0" timeOffset="-140805.62">22938 6255 679 0,'4'-13'111'16,"-1"3"-45"-16,-6-4 29 15,0 3-40-15,-1 2-18 16,-2-1-22-16,-4 3-8 16,-1 0-4-16,-4 4-3 15,-6 1 0-15,-4 4 1 16,-6 5 1-16,-2 3-1 15,-1 4 2-15,4 2-1 0,0 3 0 16,9 1-2-16,4 0-1 16,4-2 1-16,7-3-1 15,5-1 0-15,4-2 1 16,3-4 0-16,3-2 2 16,4-3 0-16,4-3 0 15,2-3-2-15,2-4 0 16,1-2 0-16,-1-1-1 15,1-7 1-15,0 2 0 16,-2 0 0-16,-2-3 2 16,-4 5 3-16,-2 2 0 15,-2 5-5-15,-6 2 0 16,-1 3-5-16,0 4 3 16,0 5 1-16,-2 3 2 15,2 4-3-15,0 6 4 0,-1 1-1 16,1 1-1-1,0 0 0-15,-1 2 0 0,-2-1-2 16,0 0 2-16,0-2-1 16,-3 0 2-16,3-3 0 15,-2-5-1-15,1-3 0 16,1-5 1-16,0-1-1 16,0-5 0-16,0 0 6 15,0-2 4-15,3-3-9 16,0-1-1-16,4-3-3 0,3-5-3 15,2-1-12-15,5-3-21 16,-3-2-68-16,6 0-55 16,0 2-17-16,3 4-171 15</inkml:trace>
  <inkml:trace contextRef="#ctx0" brushRef="#br0" timeOffset="-140503.12">23166 6447 811 0,'-9'-2'130'16,"6"-3"-67"-16,3-1-15 0,2 2-15 15,-1 2-32-15,1 2-1 16,-1 2-1-16,1 0 1 15,2 2 0-15,-1 2 0 16,-1 1 0-16,2 3-1 16,-1 2 2-16,0 3-1 15,-3-1 0-15,0 1-18 16,0 2-14-16,-2 0-52 16,-1-1-53-16,2-2-9 15,-4 2-133-15</inkml:trace>
  <inkml:trace contextRef="#ctx0" brushRef="#br0" timeOffset="-139906.36">23190 6163 660 0,'-3'-9'55'16,"-1"0"22"-16,2 1 39 15,2 2-16-15,0 3-55 16,0 2-21-16,3-1-10 0,-1 2 7 16,1-1-6-16,5-2-5 15,3 0-4-15,5-2-1 16,5 1 1-16,9-2-5 15,0-1-1-15,1 0 0 16,-1-3-1-16,-5 4-2 16,-6 0 1-16,-7 2 2 15,-4 0-3-15,-3 4-13 16,-3 1 2-16,0 4 14 16,-1 5-1-16,1 4 0 15,2 7 2-15,-1 4 0 16,0 3-1-16,2 5 0 0,-2 0-1 15,2-1 1 1,0-1 0-16,0-2 1 0,-1-3-1 16,-1-3 0-16,0-1 0 15,0-3 0-15,-1-2 0 16,-1 0 0-16,-2-3-1 16,1 1 1-16,-3-1 0 15,0-2-1-15,-2 0 2 16,1-2-1-16,-6 0 0 15,-1 0 1-15,-3-3 1 16,-4 2-2-16,-4 0 0 16,-2-2-21-16,-1 1-16 15,-4 0-42-15,4-3-72 16,5-1-41-16,1-2-186 0</inkml:trace>
  <inkml:trace contextRef="#ctx0" brushRef="#br0" timeOffset="-139423.05">23782 6389 756 0,'-5'-2'89'0,"2"1"-16"16,2-1 17-16,1 0-48 16,-2 2-23-16,4 0-11 15,-2 0-2-15,1 0 1 16,-1 0 4-16,3 2 5 15,1-2 1-15,3 0 8 16,8-2-7-16,5 1-9 16,6-1-2-16,4 0-6 15,0-1 4-15,-2 1-5 0,-3 2 0 16,-3-2 0 0,-5 2-1-16,0-3 0 15,-5 3-1-15,-3-1-2 0,-1-1 2 16,-2 1-4-16,-1 1-1 15,-2 0-14-15,-1 0-14 16,-1 0-10-16,-1 0-42 16,-1 0-83-16,1 1 25 15,-2 2-100-15</inkml:trace>
  <inkml:trace contextRef="#ctx0" brushRef="#br0" timeOffset="-138989.66">24224 6217 632 0,'-3'-2'168'0,"0"-1"-35"16,0-2-69-16,1 0-4 15,2 2-35-15,0 3-25 16,0 3-6-16,0 2 3 15,0 4 3-15,-1 7 1 16,-1 1 0-16,2 9 0 16,-1 1-1-16,-1-1 0 15,0 3 1-15,1-1 0 16,0-2-1-16,-2 2-21 16,1-3-43-16,-2-1-34 15,2-3-10-15,1-2-45 16,1-6-135-16</inkml:trace>
  <inkml:trace contextRef="#ctx0" brushRef="#br0" timeOffset="-138440.88">24289 6333 751 0,'0'-14'61'0,"-4"-1"47"16,4 0-19-16,0 1-39 15,0 5-13-15,0 1-11 16,4 2-16-16,-1 3-10 16,0 3 4-16,-1 0-2 15,2 0 0-15,0 0-1 16,3 2 0-16,4 1-2 0,0 1-1 16,0 4 0-16,3 1 2 15,-2 3-2-15,0 1 2 16,-1 4 1-16,-2 2-1 15,-2 2-1-15,-4 1-7 16,-3 1-3-16,-8-2 0 16,0-2 5-16,-6 0-1 15,-2-5 2-15,1-3-1 16,-2-1 1-16,7-3 3 16,0-5-2-16,7-1 4 15,1-1 0-15,2 0 0 16,3-1 0-16,3-1-3 0,3-1 2 15,3-1 0-15,1 1 1 16,1 2-1-16,-6 1 0 16,3 3-2-16,-3 2 1 15,-1 4 2-15,2 2-1 16,0 3 2-16,0 3-3 16,-3 0 3-16,-2-1-1 15,-2-1 0-15,-8 1 1 16,-2-2-1-16,-5-2 4 15,-8 1-4-15,-9 0-16 16,-3-3-93-16,-2-1-106 16,-5-2-262-16</inkml:trace>
  <inkml:trace contextRef="#ctx0" brushRef="#br0" timeOffset="-137550.13">22665 7202 324 0,'-8'1'391'0,"0"-1"-342"15,2 0-23-15,0-3 13 16,1 3-26-16,-4 3-10 16,-3 1 0-16,-3 2 1 15,-6 0 7-15,-2 2 22 16,-3-3 0-16,-2 1-7 16,1-4-9-16,0 1 0 15,1 0-2-15,8-1-7 16,4-1-7-16,5 0-1 0,2 1-3 15,4-1 1-15,3 0-1 16,0 3 1-16,0 3 2 16,0 2 0-16,3 3 14 15,2 6-7-15,1 0 2 16,1 3-3-16,3 5-3 16,-1 2 7-16,-3 3 1 15,-1 2 0-15,-1 5-1 16,0-1 1-16,-2 0-1 15,2 1-2-15,-1 0-1 16,-3 1 0-16,-4-2-4 16,-1-1 2-16,-3-2-2 15,0-5 1-15,-1-3 0 16,0-6-3-16,3-7 0 16,1-4 1-16,4-4-1 0,1-2 2 15,1-3 7-15,2-1-3 16,3-1 2-16,11 0-3 15,2-3-6-15,8 1-12 16,6-1-14-16,4-2-31 16,-1 3-9-16,3-1-133 15,0 1-3-15</inkml:trace>
  <inkml:trace contextRef="#ctx0" brushRef="#br0" timeOffset="-136858.56">22866 7628 742 0,'-8'-12'47'0,"-1"-1"35"16,4-3-7-16,0 2-13 15,-1 0-25-15,1 3-17 16,2 2-9-16,-3 2-8 15,1 3-1-15,-1 1-2 16,-3 0 2-16,-4 3-2 16,-4 5 1-16,-3 0-1 15,0 5 1-15,0 4-1 0,3 2 1 16,1 2 0-16,5 0-1 16,5 2-1-16,4-3 1 15,4 0-5-15,2-1 1 16,4-4-10-16,0-3 8 15,2-2-7-15,-3-5 13 16,5-2 3-16,2-5-3 16,2-2-5-16,0-6 4 15,5-1-2-15,-3-4 3 16,0-1 0-16,-3 0 1 16,-2 2 1-16,-3 3 2 15,-1 7 3-15,-4 2-7 16,-3 5 0-16,-1 0-6 0,1 3 6 15,0 3 1-15,0 7-1 16,1 1 0-16,2 4 2 16,1 3 0-16,-2 2 0 15,5 2 0-15,-3 0-2 16,-1 3 2-16,-1 3 1 16,-1-5-2-16,-1 0 5 15,-2-2-6-15,0-3 2 16,0-6-1-16,-2-2 3 15,2-4-4-15,0-5 3 16,0-3 8-16,0-1 11 16,0-2 7-16,2-5-26 15,5-1-2-15,0-6-2 0,5-1-17 16,3-5-11 0,2 0 7-16,0-3-16 0,4 4-54 15,-3 0-38-15,2 5-24 16,-4 4-33-16</inkml:trace>
  <inkml:trace contextRef="#ctx0" brushRef="#br0" timeOffset="-136554.3">23129 7892 722 0,'-5'-3'117'0,"1"-1"-10"0,4-4-35 16,0 1-28-16,0 4-6 16,3-1-20-16,-3 2-11 15,1 1 3-15,1 1-8 16,-2 1-2-16,0-1-1 16,0 4 1-16,1 1 0 15,-1 7 2-15,2 3-1 16,-1 4-1-16,2 1 0 15,-1 2 0-15,1 1-9 16,-2-1-29-16,1 0-10 16,-2-1-99-16,3-4-36 15,0-2-101-15</inkml:trace>
  <inkml:trace contextRef="#ctx0" brushRef="#br0" timeOffset="-135869.79">23422 7531 799 0,'-5'-14'35'15,"-3"-2"44"-15,0 2-5 16,1 0-29-16,1 5-17 0,0 3-17 15,0 1-7-15,-2 4-4 16,-2 1 2-16,-2 0-3 16,-3 4 1-16,0 1-2 15,-1 3 2-15,-1 4 0 16,3 2 0-16,2 2-3 16,0 1 3-16,6 1-2 15,2-1 0-15,5-1 1 16,2-2-5-16,3-1 0 15,6-5-4-15,-2-2 10 16,4-5-4-16,4-4 0 16,1-2-2-16,1-6 4 15,0-4 2-15,0 0 0 16,-1-4 1-16,1 2 0 16,-4-2 9-16,-3 5 1 0,-5 3 2 15,-2 5-11-15,-4 3-2 16,-2 4-6-16,1 4 5 15,-1 3 1-15,0 5 0 16,-1 5 1-16,1 3-2 16,0 2 2-16,0 1-2 15,1 1 1-15,1-1 0 16,2 0 1-16,-4-2 0 16,1-2-1-16,-1-2 1 15,0-5-1-15,0-3 0 16,0-5 0-16,0-2 5 15,2-3 1-15,-2 0 8 0,0-3 7 16,0-2-18 0,4-2-2-16,1-3-1 0,1-7-6 15,5-1-7-15,0-3-3 16,2-4-6-16,4-1-42 16,2 1-31-16,-1 1-17 15,2 4-34-15,-2 6-121 16</inkml:trace>
  <inkml:trace contextRef="#ctx0" brushRef="#br0" timeOffset="-135396.35">23603 7771 770 0,'-10'0'48'0,"5"-2"-12"16,1-1 94-16,4-3-73 15,0 1-40-15,5 2-3 16,-1-3-12-16,5 1 0 16,1-1-1-16,5 3 1 15,0-2-1-15,-2 0 0 16,-5 4 2-16,-1 0-3 0,-2 2-1 15,-2 0 1-15,2 4 0 16,0 0-2-16,0 5 2 16,1 3 0-16,-3 4-1 15,-3 1 0-15,-3 2 1 16,-5-1 0-16,-5 1 1 16,-2-2 0-16,-3-2-2 15,3-2 1-15,2-4 0 16,4-1 0-16,4-5 1 15,4-2 1-15,1 1 2 16,1-5 1-16,4-1 2 16,4-1-7-16,10-4-4 15,3 0-21-15,6-3-31 16,1 0-77-16,1-2 7 0,-6 1-75 16</inkml:trace>
  <inkml:trace contextRef="#ctx0" brushRef="#br0" timeOffset="-134625.12">23628 7360 711 0,'-7'-8'30'15,"0"-1"76"-15,4 1-12 16,0-2-2-16,1 7-50 15,4 0-21-15,-1 2-13 16,1 1-3-16,-1 0 2 0,2 0 5 16,5 0 1-1,6-2 2-15,7-1-3 16,6-2-5-16,6 1-4 0,0-4 3 16,-2 3-5-16,-3-1 0 15,-4-1-1-15,-5 0 0 16,-4 1-1-16,-4 1 0 15,-5 2 1-15,-4 0 0 16,-2 3-1-16,1 2-7 16,-2-1 4-16,2 7-1 15,1-1 4-15,0 7 1 16,0 5 1-16,1 1-1 16,1 7-1-16,1 1 0 15,-1 2 2-15,2 2 0 16,2 1-1-16,-4 2 0 0,2-2 1 15,0 1 2 1,-1-1-3-16,1 0 0 0,1-2 0 16,-3-1 0-16,3 1 0 15,-2-2 0-15,-1-3-2 16,-1-2 4-16,-3-2-3 16,-2-5 1-16,-1-3 0 15,0-2 0-15,-1-2 0 16,-1-2 1-16,0-2-2 15,-1 2 2-15,-1-3-2 16,0 1 2-16,-2 0-2 16,-5 1-4-16,1-3 5 0,-5 2-19 15,-3-1-7 1,0-2-7-16,-1 0 4 0,-2-2-35 16,4-2-67-1,3-2-7-15,2-3-73 0</inkml:trace>
  <inkml:trace contextRef="#ctx0" brushRef="#br0" timeOffset="-134159.69">24182 7590 728 0,'-3'0'68'16,"-2"-1"38"-16,4-2 7 15,-1-1-49-15,1 1-18 16,1 3-21-16,0 0-9 0,1 0-8 16,-1 0 4-1,0 3-2-15,0-3 4 16,2 0-6-16,17-6 6 0,-6 3-14 16,1 2 7-16,2-1-4 15,1-1-1-15,16 1-2 16,5-1-3-16,0 0-4 15,-4 2 2-15,-4-1-19 16,-5 2 5-16,-8 0-8 16,-4 0-12-16,-7 0-7 15,0 2-63-15,-3-1-131 16,1 2 27-16</inkml:trace>
  <inkml:trace contextRef="#ctx0" brushRef="#br0" timeOffset="-133677.78">24823 7437 720 0,'0'-5'111'0,"0"-2"-16"16,-1-1-20-16,1 2-26 0,0 2-24 15,0 3-13-15,-2-2-7 16,1 3-5-16,-4 3 3 15,-4-2-2-15,-7 5 0 16,-6 1 5-16,0 5 6 16,-1 3-2-16,-2 7-3 15,4 1 1-15,2 2-3 16,5 1-5-16,5-2 1 16,6-1 2-16,4 0-4 15,5-4 2-15,7-3 4 0,3-2-1 16,6-5-2-16,5-2-2 15,1-4-2-15,5-2-2 16,0-2-39-16,0-2-38 16,-1-1-165-16,-3-2-315 15</inkml:trace>
  <inkml:trace contextRef="#ctx0" brushRef="#br0" timeOffset="-133469.28">24986 7654 914 0,'-6'3'63'16,"1"-3"-38"-16,2 0 7 15,3-3-30-15,0 3-2 16,2 0-183-16,-2 3-26 15,0 2-228-15</inkml:trace>
  <inkml:trace contextRef="#ctx0" brushRef="#br0" timeOffset="-116280.68">2109 7540 673 0,'3'-1'107'15,"-3"-2"-56"-15,-1-1 38 16,-1 3-34-16,2 1-21 0,0-2-12 16,0 4-7-16,0-2 4 15,0 0 10-15,0 0 4 16,0 0 3-16,0 0-2 16,-1 0-13-16,-1 0-1 15,2 0-4-15,-1 0-5 16,-1 1 1-16,1-1-6 15,-2 0-3-15,1-1-2 16,-5-2 0-16,-2 0-1 16,-3-1 0-16,-6-1 1 15,-1-1 3-15,-4-3-7 0,-2 0 7 16,-3-2-4 0,-1 0 0-16,-2-2 7 0,1-3-7 15,-3-1 0 1,2-4 0-16,1 1 0 0,2-2-7 15,3-1 6-15,1-4 0 16,4-2-3-16,1-7 3 16,4-3 0-16,2-5 2 15,2-4-2-15,5 1 0 16,-1 3-2-16,4 2-3 16,1 4 6-16,4 3-1 15,1 4-1-15,4 3-2 16,2 2 1-16,3 2-3 15,3 1 4-15,0 0 2 16,7 2 1-16,1 1-1 0,5-3 1 16,2 3-1-16,1 0-1 15,3 4 0-15,1 3 2 16,-2 1 0 0,1 4 0-16,0 4-2 0,-2 2-1 15,-4 4 1-15,0 2 1 16,-4 2 0-16,3 2-1 15,-5 3 2-15,2 1-1 16,0 2 1-16,0-1 0 16,1 1 0-16,-1 1 2 15,-3-1-2-15,1 2 1 16,-1 2-2-16,-4-1 2 0,0 3-2 16,-1 1 4-1,0 0-2-15,-3 0 1 0,-1 3 2 16,2 2-1-16,-1-1-1 15,-4 3-2-15,-3 1 4 16,5-1-2-16,-3 1 1 16,-2-1 0-16,0-1-3 15,0 0 0-15,3-1 0 16,-3-2 5-16,2-5-5 16,-3-1 2-16,0-2-3 15,0-4-1-15,-1-4 1 16,0-4-4-16,-2-1 1 15,1-3 1-15,-6 0 1 16,6-2-8-16,-3 1 1 16,0-1-9-16,0 2-9 0,0-2-42 15,0-4-47-15,-3 0-199 16,-7 2-289-16</inkml:trace>
  <inkml:trace contextRef="#ctx0" brushRef="#br0" timeOffset="-115674.27">2315 7132 601 0,'-3'-3'232'0,"3"0"-105"16,-3 0-67-16,-1 0-13 16,4 3-16-16,0-3-20 15,0 3-2-15,0 3-6 16,7-3 11-16,-1 4 11 16,2 1-3-16,5 3-7 15,2 1-4-15,3 2-2 16,-2 0 1-16,2 2-6 15,-1-1 8-15,2 2-8 16,-2 0 0-16,2 0 1 0,0-3-1 16,-1 0-1-1,-3 2-2-15,5-1 0 16,-4-3 6-16,-4 2-4 0,4-2-1 16,-5 2 0-16,-3-5-1 15,0 2 3-15,-5-2-3 16,3-3 1-16,-6-1-1 15,3 0 1-15,-3-2 0 16,0 0 2-16,0 0 3 16,0-2 0-16,0 2 9 15,0 0 4-15,3-2 6 16,-3-1-13-16,2-6-10 0,-1-6-6 16,0-4 6-16,-1-12-7 15,5 1 3-15,-4-8-12 16,2-1 4-16,2-2-7 15,2-2-14-15,-1 3-6 16,0 3 2-16,2 4-20 16,1 4-53-16,-3 7-114 15,-2 3-275-15</inkml:trace>
  <inkml:trace contextRef="#ctx0" brushRef="#br0" timeOffset="-114917.68">2188 6168 625 0,'-4'0'158'16,"1"1"-105"-16,0-2 48 15,-3-1-45-15,6 2-30 16,0 0-15-16,0 2-1 0,0-2 1 16,-3 3 13-16,3 5 13 15,0 4-19-15,-3 1 4 16,3 7-1-16,0 2-5 16,0 3-6-16,3 0-1 15,0 0-4-15,6-2 0 16,-1-1 1-16,0-4-3 15,3-2-3-15,4-3 1 16,-3-3 3-16,1-5-3 16,2-3 2-16,-3-4-1 15,4-6 8-15,2-6-7 16,0-5-1-16,1-4 2 0,-3-5-4 16,-2-4-1-16,-6 0-6 15,-3-2 7-15,-5 0 0 16,-2 4-4-16,-7 2-3 15,-3 9-1-15,-6 8-3 16,-4 6-11-16,-8 12-9 16,-7 10-27-16,2 7-27 15,0 8-111-15,5 6-92 16</inkml:trace>
  <inkml:trace contextRef="#ctx0" brushRef="#br0" timeOffset="-110499.84">3728 8185 543 0,'-3'0'100'15,"0"0"-75"-15,1-3 15 0,1 3 29 16,1 0-32-16,0-3-23 15,1 3-8-15,1 0 5 16,-1 0 0-16,-1 0 4 16,0 0 18-16,0-1 7 15,0 1 0-15,-1 0-11 16,1 0-7-16,0 0-7 16,0 0-6-16,0 0 4 15,1 0-6-15,1 0 0 16,4-1 2-16,1-2-1 0,5 0-1 15,6 0-6-15,-1-2 3 16,9 0-1-16,3 0-3 16,2 1-1-1,2-4 1-15,1 2 3 0,2-1-3 16,4-1 0-16,0-2 2 16,-1 1-2-16,1 1 0 15,-1-1 0-15,-4 3 0 16,0 1 0-16,0-1 0 15,6 0 5-15,6-2 1 16,5 1-4-16,6-2-3 16,3 4 3-16,0-1-2 15,-1 2 1-15,-5 2-1 16,-1 2 0-16,-5 0 0 0,-7 0 3 16,-5 0-3-16,-4 0 1 15,-3 0-1-15,-5-2 0 16,1 2 0-16,-4-3-1 15,2 3 2-15,-2 0-1 16,2 0 0-16,-4 0-1 16,5 3-1-16,-3-3 2 15,-1 2 0-15,0 0-1 16,1-1 1-16,-1 1-1 16,2-1 1-16,-3 1 0 15,3-2 0-15,-5 0 0 16,-3 0 1-16,3 0-2 15,-4-2 1-15,0 1 0 0,-1-1 0 16,-2 1 1-16,-1-1-1 16,1 0 1-16,1-1-2 15,-3 3 2-15,-1-2 0 16,1 0-1-16,-1 0 0 16,-2-1 0-16,1 3 4 15,-2-3-4-15,-2 0 0 16,0 2 2-16,-3-2-1 15,3 2 3-15,-2 0 0 16,1-1 1-16,-2 2 1 16,1-1-5-16,-1-1-1 15,2 2 0-15,-2 0 1 16,1 0-1-16,-1 0-10 16,2 0-21-16,-2 0-34 15,0-3-196-15,-6-1-195 0</inkml:trace>
  <inkml:trace contextRef="#ctx0" brushRef="#br0" timeOffset="-109427.63">4603 7923 323 0,'0'-6'104'0,"-1"0"-4"15,-1 1-27-15,-1-1-28 16,0 3 26-16,0-4-26 16,0 2-5-16,2 1 2 15,-2 0 46-15,2 1-57 16,-1-1 8-16,1 4 6 15,-1-2-28-15,1 1 10 0,-1 1 2 16,2 0-11-16,0 0-4 16,0-2-1-16,0 4-2 15,0-2-2-15,0 0 0 16,0 0-3-16,0 0 7 16,2 0-5-16,-2 0 0 15,1 0-4-15,-1 0 0 16,0 0-1-16,0 1 0 15,2-1-3-15,-4 0 0 16,2 0-4-16,2 0 2 16,-1 2 4-16,5 0 0 15,0 3 4-15,3 0-5 16,0 2 2-16,7 1-3 16,-1 0 1-16,3 1 3 0,4-1-4 15,-2 1 1-15,4 0-1 16,-2 0 0-16,2-1-2 15,-3 0 2-15,0-1 1 16,-4-1 1-16,-3 2-2 16,-2-3 0-16,0-1 1 15,-6 0-1-15,1 0 0 16,0-1 1-16,-6 0-1 16,3 0-2-16,-1 0 2 15,-3 0-1-15,3-1 1 16,-3 0-3-16,-3 1 3 15,3 3 0-15,-3 0 2 0,-4 6 0 16,-4 4-1-16,-5 3-1 16,-7 4 2-16,-5-2-2 15,-2 2 0-15,0-4 2 16,0-1-1-16,4 1 0 16,1-3 0-16,6-3-2 15,0-2-4-15,7 2-8 16,0-6 1-16,3 2-12 15,3-2-3-15,-1 0-17 16,4-3-18-16,2-1-31 16,1-3-78-16,1 0 0 0,2-3-223 15</inkml:trace>
  <inkml:trace contextRef="#ctx0" brushRef="#br0" timeOffset="-108827.89">4834 7512 732 0,'-1'4'94'16,"-2"-4"-21"-16,-4-2 10 16,5 2-33-16,2 0-31 0,-2 0-13 15,2 2 1-15,0-2-2 16,2 0-1-16,-2 1 1 15,2-1 4-15,-4 2 1 16,2-2 0-16,0 0 0 16,-2 0-5-16,1 2 0 15,2 2 16-15,-2 4 8 16,1 4-23-16,0 5 5 16,0 3-3-16,1 2-4 15,1 2-4-15,1 2 3 16,3 1-3-16,-3-1-2 0,3 2-33 15,0-2-31-15,0-1-159 16,6-1-315-16</inkml:trace>
  <inkml:trace contextRef="#ctx0" brushRef="#br0" timeOffset="-104551.76">7485 7885 586 0,'-3'-3'82'0,"0"0"-50"15,1-1 29-15,-1 3-9 16,2-1-30-16,-2 0-15 16,3 2-7-16,0 2 2 15,0-2 0-15,0 0-1 16,0 0 7-16,0 0 22 0,0 0 17 15,0 0-4-15,0 0 0 16,0 0-18-16,0 2-5 16,0-4-2-16,0 4-1 15,0-2-3-15,0 0-2 16,0 0-4-16,0 0-3 16,0-2 0-16,0 2-2 15,0 0-1-15,0 0-2 16,4 0 1-16,1 0 11 15,5-2-5-15,7 2-2 16,4-3-2-16,4 0-1 16,1 2 0-16,-1-1-2 15,-3 2 0-15,-2 2 0 0,2-1 1 16,2-1-1 0,1 1 0-16,3 1 0 0,4-4 0 15,1 2 0-15,-2-1 1 16,2 0-2-16,1-1 3 15,-1-2-2-15,0 0 2 16,0 1-2-16,-2-1 0 16,-3-1-1-16,-2 0 0 15,-5 2 2-15,-1-1-2 16,0 2 3-16,-1-1-2 16,-2 0 0-16,0 1 0 15,0 0 0-15,2 1 0 0,3 1 0 16,0-2 1-16,1 2-2 15,1-1 2-15,-3 2-2 16,-3-1 3-16,0 0-4 16,-6 2 3-16,0-1-1 15,-3-1 0-15,-2 2-1 16,-3-2 1-16,0 0 1 16,0 0-1-16,-1 1 1 15,3-2-1-15,-1 2 2 16,1-2-4-16,0 1 4 15,1-2-1-15,-3 4-1 16,1-2-2-16,1 1 1 16,-2-2 2-16,1 2-2 0,4-2 1 15,0 1 0 1,0-2 2-16,2 1-2 0,2-1 1 16,-3 2 0-16,0-3 0 15,-2 2-1-15,-2 1 0 16,-2 0-3-16,-2-3 3 15,-2 3-7-15,0 3-6 16,-3-3-20-16,0 0-20 16,-6 3-78-16,-6 0-122 15,-6 1-339-15</inkml:trace>
  <inkml:trace contextRef="#ctx0" brushRef="#br0" timeOffset="-103673.72">7818 7732 621 0,'-2'0'99'0,"2"-4"-15"16,-1 1-14-16,-1 0 11 15,2 3-38-15,0-1-18 16,0 1-10-16,-2 0-4 16,4 0 0-16,-2 0 1 15,0-1 2-15,0 1-1 16,0 0 4-16,0 1-6 16,0-1 2-16,-2 0-2 15,2 0-1-15,0 0-1 0,2 1-5 16,-2-1 0-16,0 0 1 15,0 0-3-15,0 2-1 16,3-1 2-16,2 1 9 16,4 0-5-16,7 1-4 15,2 2 3-15,1-2-4 16,4 1 2-16,2-2-1 16,0 4-2-16,2-3-1 15,0 2 1-15,0-4-1 16,-3 4 0-16,40 8 0 15,-55-11 0-15,-2-1 1 16,1 0-1-16,-2 1 0 16,7 3 1-16,-1-3-1 15,-3 1 1-15,0-1-3 16,-5 1 3-16,1-3-1 0,-4 2 0 16,1-2 1-16,-1 0-1 15,0 1 0-15,-1-1-2 16,0 0 1-16,0 0 1 15,0 0-2-15,-1 0-1 16,1 4 0-16,0 2 3 16,-3 5 4-16,-3 1-1 15,-4 8-2-15,-8 2-1 16,-4 3 0-16,-10 5 6 16,-2 2-5-16,-3 2-1 15,-1-1 0-15,6-1 1 16,4-1 0-16,5-6-2 0,2-4-9 15,3-1-12-15,5-2-14 16,1-3-22-16,-1-3-13 16,8-3-82-16,0-1-57 15,4-5-224-15</inkml:trace>
  <inkml:trace contextRef="#ctx0" brushRef="#br0" timeOffset="-102954.28">8003 7436 611 0,'-5'-5'55'15,"1"-1"19"-15,-3 1 31 16,0-1-11-16,1 2-28 16,2 2-34-16,1 2-20 15,1 0-8-15,-1 3-1 16,-1 1 7-16,-3 5 7 15,-1 2-1-15,0 1-3 16,1 2 4-16,0-1 0 16,4 0-8-16,0 0 5 15,4-1-8-15,1 0-2 16,1 0-4-16,5-5 5 0,1 3-2 16,4-7-2-16,4 0 2 15,7-3 4-15,3-3-2 16,4-5-2-16,1-4-1 15,2-3-2-15,-3-2 0 16,-4-3 0-16,-6 0-2 16,-4-3 1-16,-1-1 0 15,-11-2 1-15,-1 1-2 16,-6 1 2-16,-4 4-2 16,-6 3 0-16,-3 4-1 0,-7 9 2 15,-6 7-20 1,-4 8-4-16,-6 6-2 0,5 9-20 15,-3 3-32 1,4 7-91-16,9 0-66 0</inkml:trace>
  <inkml:trace contextRef="#ctx0" brushRef="#br0" timeOffset="-99028.98">6223 7207 408 0,'-4'0'360'0,"-4"-4"-307"16,1 1-24-16,1 1 58 15,-3-1-55-15,3 1-26 16,-2 2 1-16,2 0 8 15,-4 0-2-15,0 2-9 16,-4-2 10-16,1 0-1 16,-1-3 0-16,-4 1-3 15,-1-1 2-15,-2-5 1 16,0 2-3-16,-1-4 3 16,1-4-3-16,-1 1 4 15,1-3-6-15,4-5-1 16,-2-1-1-16,6-5-4 0,2-5 4 15,1-2-3-15,2-2-1 16,1-3 1-16,2 3 3 16,4 2-4-16,1 3-2 15,4 2 0-15,5-1 0 16,2 2 0-16,5 0 3 16,2 0-3-16,4 1 1 15,2 4 0-15,-1 0 3 16,2 5-4-16,-1 2 0 15,-2 0 1-15,-2 5 0 16,0 2-1-16,1 2 0 0,-1 1 0 16,2 5 0-16,2 1-2 15,1 3 1-15,0 1 1 16,3 4 1-16,0 0 0 16,-1 0-1-16,1 2 0 15,-1 0-4-15,0 2 4 16,-2 1 1-16,-1 0 0 15,-5 1-1-15,1 1 0 16,-5 0 1-16,1 1 1 16,2 0-3-16,-5 1 4 15,1-2-3-15,1 4 2 16,-2-3 3-16,-1 1-5 0,2 3 7 16,-1-4-5-16,-3 1 3 15,1 0-2-15,1 1 2 16,-3-2-5-16,0 1 0 15,-1 0 4-15,0 0-1 16,-2 4 2-16,2-1-5 16,0 1 1-16,-3 0 0 15,1-2 0-15,-2 0-1 16,-1-4 5-16,0-1-5 16,0-2-4-16,-1-2 4 15,-2-4 1-15,4 0 2 16,-4-3-6-16,0 1 2 15,3-4-3-15,-1 0-13 16,-2 1-6-16,0 1-3 16,0-2-15-16,0 0-14 0,3 1-56 15,-3-1-33-15,-3 3-51 16,-2 0-256-16</inkml:trace>
  <inkml:trace contextRef="#ctx0" brushRef="#br0" timeOffset="-98402.2">6451 7047 715 0,'-1'-7'93'0,"-1"0"32"16,-1 2-35-16,2 1-47 15,-1 1-20-15,4 3-13 16,-1 0-6-16,-1 2-4 16,0-1 0-16,3 3 7 15,2 1 9-15,1 2-5 16,0 4 9-16,7 0-5 0,-2 1-7 15,0 0 4 1,0 2 0-16,3-1-5 0,5 1 2 16,-3-1-7-16,2-1 4 15,0-1-6-15,0 0 3 16,-2 0-3-16,-2-1 2 16,-1-2-1-16,-2 2 0 15,-1 1 0-15,-1-3 2 16,0-2 0-16,0 4-1 15,0-4-2-15,-6-2 0 16,3 1 1-16,-3-3 0 16,0-2 2-16,-2 0 4 15,-1 0 7-15,2-2 9 16,-1 2 1-16,-1-3-2 0,3-1-11 16,3-7-4-16,-1-4-5 15,2-5-2-15,2-3 0 16,1-7 2-16,-1-1-5 15,-1-6 2-15,5-1 0 16,-4-2-10-16,0 6-2 16,0 2-16-16,0 6-13 15,-3 6-1-15,0 4-6 16,-3 5-83-16,0 2-181 16</inkml:trace>
  <inkml:trace contextRef="#ctx0" brushRef="#br0" timeOffset="-97157.97">6441 6123 571 0,'-2'-10'76'15,"1"4"42"-15,-3-2-28 16,1-1 9-16,0 1-28 15,3 2-37-15,-3 0 0 16,3 3-1-16,-2-1-11 16,2 4-9-16,0 0-2 15,0 2-5-15,0-2-5 16,-3 2 5-16,3 4-1 16,3 3 16-16,-1 8-6 15,4 7-7-15,2 5 1 16,1 4-7-16,0 0-1 15,3 3 0-15,-1-2-1 16,-1-1-2-16,3-1-8 0,-5-3-17 16,3 0-19-16,-4-4-20 15,-3-2-28-15,-1-1-84 16,-4-3-93-16</inkml:trace>
  <inkml:trace contextRef="#ctx0" brushRef="#br0" timeOffset="-89739.65">10547 6796 196 0,'0'0'117'0,"-1"-2"-80"15,1 2 35 1,0-1 32-16,0 1-46 15,0 0-26-15,0 0-4 0,0 0 10 16,-2 0 16-16,2 0 12 16,0 0-13-16,0-2 9 15,0 2-18-15,-2 2-2 16,2-2-16-16,0 0-3 16,0-2 3-16,-1 2-1 15,-2-3-11-15,0 1-1 16,-4-1-2-16,0-3 9 15,2-2-7-15,-3-1 2 16,0-2-6-16,-1-5-5 16,1 1 0-16,2-4 5 15,0-3-7-15,5-2 4 0,-1 0-6 16,2-4 0-16,2 0 2 16,1-2-2-16,5-1-1 15,2-3 0-15,4 1-1 16,2-4 2-16,5-1 0 15,5 2-1-15,2 1 1 16,4-1 2-16,2 5-2 16,2-1-1-16,-2 3 0 15,2 3 2-15,-3 2 1 16,0 2-2-16,-3 5-1 0,-1 2 0 16,0 4 0-1,-2 3 1-15,1 2 0 0,0 5 1 16,0 1-1-16,2 5 2 15,-1 2-1-15,-3 5-1 16,0 0 0-16,-4 3 0 16,-2 2 0-16,-3-2-2 15,-2 3 2-15,2 1 2 16,-4-1-1-16,1 2-1 16,-1 1 0-16,-2 0 0 15,-2-1 1-15,1 4-2 16,-4 0 2-16,0 1 0 15,0 1 0-15,-2 0-1 16,-1 2 0-16,0 3 4 16,-1-1-4-16,-2 0 1 15,0-1-1-15,-2 2 1 0,1-1-1 16,-1-4 0-16,-3 3 0 16,0-2-2-16,-1-2 3 15,-2-2-1-15,2-2 1 16,0-3 0-16,-1 0 2 15,3-4-5-15,1-2 5 16,0-3-3-16,1-2 0 16,1-3-2-16,-1 0 1 15,2-2 2-15,0-1-2 16,0 0-11-16,0 1-27 16,0-1-14-16,0 1-19 0,0 1-41 15,-1-2-99 1,1 0-15-16</inkml:trace>
  <inkml:trace contextRef="#ctx0" brushRef="#br0" timeOffset="-89133.75">11137 6599 687 0,'-8'-7'90'0,"2"-1"1"16,0-1 0-16,1 2-11 16,1 3-45-16,4 3-28 15,0-1-4-15,0 2-1 16,2 0 0-16,2 2 3 15,-1 0 7-15,1 4 9 16,2 1-4-16,2 3 6 16,-2 3-10-16,3 3-1 15,-3 1 3-15,0 1-6 16,0 1-6-16,2 4 8 16,0-2-6-16,0 1 0 15,1-2-1-15,1 0-1 0,-1 0 1 16,2-2-2-1,-1 1 0-15,-3-1-1 0,1-1 1 16,-2 0-1-16,-1 0 1 16,-1-3-2-16,-1-2 2 15,-3-2-2-15,1-2 0 16,1-2 1-16,-1-3 0 16,-1-2 4-16,2-2 4 15,-2 1 4-15,1-3 10 16,2-1-9-16,5-4-6 15,8-5-6-15,8-6 1 16,5-4-3-16,5-2-10 16,4-2-14-16,-2 0-4 0,0 2 3 15,-1-3-12-15,-2 4-9 16,-1 2-25-16,-6 1-64 16,-4 1-87-16,-2 3-126 15</inkml:trace>
  <inkml:trace contextRef="#ctx0" brushRef="#br0" timeOffset="-88456.95">11793 5911 554 0,'-12'1'42'0,"0"-1"-14"15,3 0 26-15,0 2-1 16,-17 15-13-16,22-12-3 16,-3 1-8-16,1 1-1 0,1 2 19 15,-5 6-15-15,-2 4 0 16,3 1 1-16,1 4-17 16,-1 2 5-16,4-1-7 15,1-1-3-15,4 0-4 16,0-2-1-16,5-3-1 15,1-4-1-15,1-2-3 16,-1-1 3-16,2-6 1 16,1-1 1-16,3-3 12 15,1-4-4-15,6-4-8 16,4 0-2-16,1-6-3 0,3-3 0 16,0-2 1-1,-5-2-2-15,-1-1 0 0,-3-1 1 16,-4-1-1-1,-4-2 1-15,0 2 2 0,-3 1-3 16,-4 3 4-16,-3 1-3 16,-1 3-1-16,-2 2 0 15,-3 2 0-15,0 3-3 16,-2 0 0-16,-4 4-10 16,-5 1-3-16,-4 4-6 15,-4 5-1-15,-1 1-3 16,2 4-31-16,2 2-24 15,8 3-31-15,4-2-44 16,6 3-34-16</inkml:trace>
  <inkml:trace contextRef="#ctx0" brushRef="#br0" timeOffset="-88090.85">12155 6073 685 0,'3'-6'141'0,"-3"-1"-73"0,0 2 18 15,0 0-25 1,0 5-45-16,0 0-12 0,0 0-4 15,0 3 0-15,0-3 0 16,2 4 0-16,-1 4 6 16,-1 2 1-16,0 2-3 15,-1 7 2-15,-2-1-2 16,-3 3-1-16,-1 2-2 16,-1 0-1-16,0 1 0 15,1-1-3-15,1 0-19 16,-3-2-49-16,5-1-58 15,-1-1-59-15,0-4-147 16</inkml:trace>
  <inkml:trace contextRef="#ctx0" brushRef="#br0" timeOffset="-87604.49">12392 5754 647 0,'0'-8'27'16,"-1"-2"86"-16,-2 0-37 16,0 0 22-16,2 6-35 15,1-1-40-15,0 5-20 16,0 0 2-16,0 0-5 0,0 3 2 15,1 4 6 1,-1 8 11-16,3 5-1 16,-3 7 3-16,0 2-9 15,0 4-6-15,1 0 0 16,1 3-5-16,2 0 1 0,2 2-2 16,2 0-9-16,-1 0-24 15,2-2-18-15,0-1-102 16,0-3-64-16,0-4-198 15</inkml:trace>
  <inkml:trace contextRef="#ctx0" brushRef="#br0" timeOffset="-50336.83">13496 3820 745 0,'-4'0'20'16,"-1"1"42"-16,0-5-13 15,1 4-8-15,3 0-11 16,1 3-17-16,0-3-4 15,0 2 7-15,0-2 6 16,0 2 1-16,-2-1 5 0,2-1 1 16,-2 0-1-1,2 2-3-15,0-2-2 0,0 0-9 16,0-2-4-16,5 1-2 16,4-6-1-16,3-3-2 15,10-6-3-15,7-4-1 16,1-2 0-16,1-2 0 15,2 0 0-15,-3 3 0 16,-1 0-1-16,0 0-1 16,-1 4 1-16,-7 5 0 15,-2-1 3-15,-2 5-3 16,-7 2-3-16,-1 4 0 16,-3-1-11-16,1 1-7 15,-4 4-18-15,1-2-21 16,-3 3 12-16,-1 2-30 0,-1 2-28 15,-3 3-26-15,-3 3-42 16</inkml:trace>
  <inkml:trace contextRef="#ctx0" brushRef="#br0" timeOffset="-49870.86">13566 3950 662 0,'0'-5'96'15,"-1"-1"-1"-15,-1 2-12 16,2-1-25-16,0 0-21 15,2 4-15-15,-2 0-12 16,1-1-4-16,1 2 10 16,-1 0 3-16,2-1-2 15,1 1 4-15,1 0-3 16,1 0-4-16,2-3 1 16,5-1-5-16,2-3-1 15,6-4-3-15,4-4-2 0,5-6-3 16,4-1 3-1,5-5-3-15,3-2 3 0,-2 2-1 16,-3 0-1-16,-5 5 0 16,-10 9-3-16,-8 6 1 15,-6 4-5-15,-6 5 2 16,-4 1-10-16,-3 1-25 16,-2 6-12-16,-3 5-43 15,-6 4-192-15,-1 5-243 16</inkml:trace>
  <inkml:trace contextRef="#ctx0" brushRef="#br0" timeOffset="-39931.82">14348 4197 155 0,'16'-2'23'0,"4"0"-19"16,2 4-3-16,-1-1 6 16,4 3-4-16,-1 3 9 15,0-1 4-15,1 2-3 16,2-2-8-16,-2 2 5 15,2 0-1-15,-4-1-1 16,4 0-7-16,-3 0-1 16,-1 0-20-16,-2 2-59 15</inkml:trace>
  <inkml:trace contextRef="#ctx0" brushRef="#br0" timeOffset="-39146.49">14245 4258 352 0,'-5'-3'18'0,"0"0"59"16,-4 1 0-16,2-1-63 16,1 2 23-16,-2-1-24 15,5 4-2-15,-3-2 5 16,4 0 8-16,-1 0-6 15,2 0-12-15,1-2 4 0,-2 2 7 16,2 0-4-16,0 0-4 16,0 0 5-16,0 2 5 15,0-2-5-15,0 0-5 16,2 0-5-16,-1-2-1 16,2 1 4-16,6 0-1 15,7-3 0-15,8-2-2 16,5-2-2-16,5-1-1 15,-1-1-1-15,-3 2 0 16,-5 3-9-16,-7 2-29 16,-5 5-20-16,-5 0 29 15,-4 2 8-15,-5 4 9 0,-4 2-20 16,-5 1-11-16,-8 4-145 16</inkml:trace>
  <inkml:trace contextRef="#ctx0" brushRef="#br0" timeOffset="-38906.89">14148 4292 555 0,'-9'4'11'16,"3"-4"12"-16,-1 0-15 15,3-3-6-15,1 2 0 16,3 1-2-16,2 0 0 15,1 0 0-15,1 1 0 16,3 2 6-16,9-3 5 0,6-4-4 16,10-3-7-16,14-7-20 15,4-2-53-15,3-1-44 16,-1 0 88-16</inkml:trace>
  <inkml:trace contextRef="#ctx0" brushRef="#br0" timeOffset="-2067.1">17796 2210 207 0,'-13'-12'4'16,"0"-1"-1"-16,3 2 3 15,-1 0-1-15,0 3 5 16,-1-1-7-16,2 1-3 15,-2 3-6-15,-3 0-9 16,1-2-2-16,0 1-11 0,-3 0-22 16</inkml:trace>
  <inkml:trace contextRef="#ctx0" brushRef="#br0" timeOffset="-1467.9">18185 2020 361 0,'174'11'4'16,"-1"2"-4"-16,-6 2 0 0,0 3 0 15,-4 1-3 1,2 4-15-16,-1 0-13 0,-3-1-3 15,-1-2-55-15</inkml:trace>
  <inkml:trace contextRef="#ctx0" brushRef="#br0" timeOffset="646.13">16096 3192 190 0,'-7'-7'18'0,"4"1"-5"0,-2-2 5 16,2 5 34-1,-2-3-45-15,4 3-1 0,-2-2-4 16,-3 0-1-16,4 2 14 16,-2 1-4-16,0-1 1 15,4-1 10-15,-3 1 1 16,1-1 0-16,1 2-4 15,1 1 9-15,0-1 3 16,0 1-13-16,0 1-5 16,0 0-8-16,0 0-5 15,0 0 0-15,3 0 2 16,0 0 1-16,7 0-3 16,0-1 2-16,6 1-1 15,4-2 6-15,4-1-1 0,4 1-1 16,5-1-2-16,5-1 0 15,1-1-2-15,4 2-1 16,2 0 2-16,2 1-4 16,-2 0 3-16,3-1-1 15,-3 1 3-15,-1 0-3 16,0-1 2-16,3-1-2 16,2 1 4-16,1 0 1 15,3-1 1-15,4 1-1 16,1 0-4-16,0 2 1 15,-4 1-1-15,0 1-1 16,-4 2 1-16,-3-3-1 16,-3 2 1-16,-2-1-1 15,1 0 0-15,-5 1 1 16,1-2-1-16,-1 1 1 0,2-1 0 16,1 0-1-16,1 2-1 15,4-1 1-15,1 1 0 16,-2-1 1-16,3 3-1 15,-3-4 0-15,1 3 0 16,-1-1 0-16,2-1 0 16,3 0-2-16,2-1 1 15,1 0 2-15,-2 0-1 16,-1 0 0-16,-3 3 0 16,-6-1 0-16,-4 2 3 0,-4 0-3 15,0 1 0-15,-1-4 0 16,2 5 0-16,-1-4 0 15,5 1 0-15,2 1 1 16,3-1-1-16,-3-1 0 16,4 2-1-16,0 0 1 15,-1-1 0-15,2 1-1 16,1 0 2-16,2 1-1 16,-4 0 1-16,2-1-1 15,-3 1 0-15,0-2 0 16,-1 1 0-16,2-1 0 15,3-2-1-15,1-1-1 16,1 0 2-16,3 0 2 0,2-1-2 16,0 1-2-16,1 0 2 15,-1 0 0-15,-2 1 1 16,-1 2-1-16,-1 0 0 16,-2 0 0-16,0 1 0 15,-2 0 0-15,-6 0 2 16,-1 1-1-16,-1-1-1 15,0-3-1-15,3 1 1 16,5-1 0-16,-1-1 2 16,7 0-2-16,0 0 0 15,-3 0 0-15,2 0 1 16,-1 0 0-16,0-1-1 16,0-1 0-16,-3 2-1 15,6-1 2-15,-2-1-1 0,0 0 1 16,-2 2-1-16,3-3 0 15,-1 3 2-15,0-2-2 16,3 2 0-16,0-1 4 16,1 1 0-16,-3-1 1 15,-3 2 0-15,-6-1-4 16,-9 1 4-16,-5 1-5 16,-7-2 4-16,-8 3 2 15,-4-3 23-15,-6 0 25 16,-1 0-15-16,-3 0-12 15,0 0-9-15,0 0-5 16,-1 0-3-16,1 0-5 16,0 0-3-16,0 0-2 0,-2 0 2 15,2 0-2 1,0 0-1-16,0 0-7 16,0 0-20-16,0 0-21 0,0 0-24 15,0 0 16-15,-1 2 5 16,-4 1-16-16,-3-1-196 15</inkml:trace>
  <inkml:trace contextRef="#ctx0" brushRef="#br0" timeOffset="3288.02">17161 4052 472 0,'-6'-7'4'15,"2"-3"-4"-15,0 0 0 16,3 2-13-16,6 1-39 15,8 1 25-15,9 0-53 16</inkml:trace>
  <inkml:trace contextRef="#ctx0" brushRef="#br0" timeOffset="6487.9">17535 4309 317 0,'-4'-1'14'0,"-2"-2"-4"15,0 0 11-15,-1 2 8 16,2-1-11-16,1 2-15 16,-1 0 2-16,0-3-3 15,1 3 10-15,0 0 4 16,-1 0-9-16,-1 0 1 15,1 0 15-15,0 0-9 16,-6-3-9-16,4 3 5 16,-1 3-4-16,2-3 1 15,-2 3-4-15,0-3 10 0,2 3-4 16,-2-2-3-16,2 1 2 16,-2-1-1-16,5 1 2 15,0-1-2-15,1-1-2 16,-1 2 0-16,3-2 1 15,0 0 1-15,1 0-2 16,-1 0 0-16,5 0 3 16,-2 2 30-16,7-2-4 15,2 3-5-15,8-3 8 16,4 0-23-16,9-3 1 0,8-2-3 16,2-1-3-1,5 0-7-15,-1 1 0 0,-3-1 1 16,-5 3-3-16,-6-2 0 15,-6 0 1-15,-5 4-1 16,-8 0-1-16,-4-1-5 16,-4 2-14-16,-5 0 1 15,1 0-15-15,-2 2-24 16,-2-2-4-16,-2 1 17 16,-5 2-93-16,-4 3-125 15</inkml:trace>
  <inkml:trace contextRef="#ctx0" brushRef="#br0" timeOffset="6937.81">17429 4403 423 0,'-5'2'60'15,"2"-4"8"-15,0-1-17 16,0 3-8-16,1 0-9 16,2 0-18-16,0 0-6 0,0 0-1 15,0-2-1-15,2 2-1 16,-1 0 12-16,5-1 15 15,6-2-2-15,2 0-8 16,7 0-2-16,6-2-14 16,5-1 0-16,2 2 2 15,3-1-4-15,1 3-1 16,0-1-5-16,-3 1 1 16,-5 1 0-16,-1 1-1 15,-3 0 0-15,-7-1 2 16,-1 1-2-16,-7 0 0 15,-3-2 0-15,-5 2-1 16,-3 0-42-16,0 0-61 16,-5 6 0-16,-4 2-211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07:03:41.7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1331 753 1008 0,'0'0'88'16,"0"0"3"-16,0 0-23 15,0 0-29-15,0 0-8 0,0 0-6 16,0 0-11 0,0 0-5-16,-11-40-3 0,11 40-3 15,0 0-2-15,-1 4 1 16,-4 13-2-16,-5 8 13 16,-2 9 5-16,-2 4-4 15,-3 6 0-15,-1 2 1 16,0 2-6-16,0-7-5 15,1 0-1-15,0-2-2 16,3-5-1-16,1-4 0 16,5-7 1-16,1-6-1 15,1-6 0-15,2-7-2 0,2-4-1 16,2 0 2 0,0 0-1-16,0-10 2 0,0-9-9 15,13-3 0-15,4 4 9 16,2 4-1-16,0 7-1 15,1 7-1-15,2 0 0 16,4 0-1-16,0 4-10 16,1 8-5-16,-4 4-8 15,5 4 0-15,-4 1-5 16,3 0-33-16,-5-3-71 16,1-5-105-16,-7-10-221 15</inkml:trace>
  <inkml:trace contextRef="#ctx0" brushRef="#br0" timeOffset="243.02">1741 1045 851 0,'0'0'255'16,"0"0"-205"-16,0 0 38 15,0 0-48-15,0 0-28 16,0 0-4-16,-8-17-8 16,31 17-1-16,8-1-2 15,2 0-20-15,4 1-47 16,-4-1-51-16,0-1-69 16,-6 1-76-16</inkml:trace>
  <inkml:trace contextRef="#ctx0" brushRef="#br0" timeOffset="420">1753 1188 311 0,'0'0'559'0,"0"0"-432"16,0 0-28-16,0 0-37 16,0 0-42-16,0 0-9 15,18 6-4-15,25-15-7 16,8-5-31-16,1 3-74 15,-1 2-138-15,1-5-74 0</inkml:trace>
  <inkml:trace contextRef="#ctx0" brushRef="#br0" timeOffset="1072.33">2550 872 463 0,'0'0'490'16,"0"0"-406"-16,0 0 17 16,0 0-43-16,0 0-7 15,-86-55-27-15,72 55-14 16,3 0-9-16,-8 14 1 16,-5 6 0-16,1 1 3 0,0 1 0 15,5 1-3-15,3-2 3 16,7 0-5-16,1-2 0 15,7-1 0-15,0-2-3 16,0-2-4-16,16 0 2 16,1 0-2-16,-2-2 1 15,1-2 1-15,-6-4-1 16,-6-3 0-16,-2 0 2 16,-2 2-3-16,0 3 7 15,0 0-1-15,0 4 1 16,-9 1 0-16,-1-3 0 15,-3 1 0-15,8-2 0 16,-4-2 0-16,2-1 0 16,2 2-2-16,1-2-6 15,-1-1 2-15,2 3 4 0,3-1 2 16,0 1-3-16,0 2-7 16,0-1 7-16,0-1-1 15,9 1 1-15,2 2 3 16,0 0 0-16,0 0 0 15,-6 3 0-15,1 1 1 16,-5 7-1-16,-1 3 5 16,0 3 5-16,-12 4 15 15,-2-1 0-15,1-1-11 16,3 2-1-16,-2-4-6 0,9-2-6 16,-2-1 3-16,5-8-4 15,0-3 0-15,0-4 0 16,8-8-13-16,13-2 2 15,3 0-20-15,13-2-24 16,3-11-11-16,3-3-108 16,-3-3-90-16</inkml:trace>
  <inkml:trace contextRef="#ctx0" brushRef="#br0" timeOffset="1663.53">3155 1039 634 0,'0'0'138'0,"0"0"-24"0,0 0-14 16,0 0-52-16,0 0-24 15,-85-29-14-15,58 29-6 16,2 7 4-16,-1 8 0 16,3 5 6-16,3 4-5 15,3-2-1-15,10 0-7 16,3-1 2-16,4 2-3 16,0 0-1-16,0-4-2 15,13 2 3-15,2-2 1 16,2-2-1-16,3-1-2 15,1-2-2-15,2-2 1 16,1 0-7-16,-2 1 6 16,-4 1 1-16,-5-3 0 15,-8-3 1-15,-5 2 1 0,0-2 1 16,-21-1 5-16,-13 2 0 16,-8-1-3-16,-3-5-2 15,3 1-1-15,8-4-16 16,7 0-46-16,11 0-112 15,13-10-77-15</inkml:trace>
  <inkml:trace contextRef="#ctx0" brushRef="#br0" timeOffset="2108.62">3314 1240 64 0,'0'0'813'0,"0"0"-712"16,0 0-12-16,0 0-36 15,0 0-35-15,0 0-14 16,-14 15 5-16,14-6-3 16,11-4-6-16,3-5 5 15,8 0 1-15,2 0 0 16,5-10-2-16,3-8-4 15,4-4 0-15,-3-1-2 0,-3 2 1 16,-9 1-2 0,-3 3-5-16,-11 6 4 0,-5 3 4 15,-2 4 1-15,-6 4-1 16,-21 0 0-16,-9 12-6 16,-4 9 5-16,-3 5 1 15,5 4 3-15,4 4-2 16,7-1 2-16,8-1 0 15,10-5-2-15,9-5-1 16,0-7 0-16,19-6-21 16,14-9-29-16,12 0-25 15,11-2-79-15,7-17-27 16,0-6 148-16,-5-6-363 16</inkml:trace>
  <inkml:trace contextRef="#ctx0" brushRef="#br0" timeOffset="2347.73">3804 1054 465 0,'0'0'293'0,"0"0"-94"16,0 0-67-16,0 0-38 16,0 0-35-16,0 0-27 15,-5-51-25-15,-2 61-7 16,-2 16 1-16,-2 6 8 16,-3 9 2-16,0 7-4 15,4 1-4-15,-1 1-2 16,3-4 0-16,6-7-1 15,0-5 2-15,2-7-2 16,0-10-4-16,0-8-15 16,0-6-22-16,3-3-41 15,11-3-6-15,2-17-147 0,1-6-186 16</inkml:trace>
  <inkml:trace contextRef="#ctx0" brushRef="#br0" timeOffset="2491.52">3692 1247 574 0,'0'0'126'16,"0"0"-108"-16,0 0 59 15,0 0-35-15,0 0-42 16,118-14-27-16,-62 5-105 0,10 1-298 16</inkml:trace>
  <inkml:trace contextRef="#ctx0" brushRef="#br0" timeOffset="3089.35">4572 1069 739 0,'0'0'129'0,"0"0"1"15,0 0-44-15,0 0-27 16,0 0-15-16,0 0-27 15,-97-21-14-15,69 37-1 0,-4 4 5 16,1 3 4-16,4 4-5 16,5-4-6-16,8 0 1 15,7-4-1-15,5-5 0 16,2-4-12-16,0-4-16 16,15-6 3-16,11 0 6 15,2-8-16-15,5-9-8 16,-5-5 13-16,-3 0-3 15,-2 2 29-15,-2 3 4 16,-2 4 0-16,-4 4 27 16,-3 4 0-16,-6 5 11 15,-3 0-18-15,-3 5-17 16,0 17 11-16,0 9 9 16,-15 7-9-16,-3 5 17 0,-1 3-2 15,2 0-16-15,1-6 6 16,2-1-9-16,3-3-2 15,0-3-3-15,2-4-4 16,2-2 1-16,4-5-2 16,3-4 2-16,0-5-1 15,0-6-1-15,0-5-2 16,0-2-4-16,3 0 2 16,9-9 3-16,0-11 0 15,-3-2-7-15,-4-2-1 16,-5 0-12-16,0-2-4 15,-8 4-3-15,-15 1-2 16,-2 7-13-16,-8 8-9 16,5 6-28-16,1 0-58 15,8 3 3-15,8 3-165 0</inkml:trace>
  <inkml:trace contextRef="#ctx0" brushRef="#br0" timeOffset="3553.26">5461 1109 819 0,'0'0'55'0,"0"0"41"15,0 0-42-15,0 0-48 16,0 0-6-16,-97-7 0 16,70 25-3-16,1 3 3 15,6-2 1-15,5-2-1 16,6 0 1-16,6-1 0 16,3-2 2-16,0 1 1 15,0-2 0-15,11 1 10 16,3-1-1-16,1-1-1 15,5 2-4-15,-1 0 1 0,5 4-6 16,-2 1-2 0,-2 1-1-16,-5-1 0 0,-8-5-1 15,-4-1 0-15,-3-1 1 16,-6-4 0-16,-19-2 20 16,-9 2 10-16,-4-4-16 15,-4-1-9-15,3-2-5 16,4-1-4-16,10 0-48 15,8 0-50-15,14-11-139 16,3-6-176-16</inkml:trace>
  <inkml:trace contextRef="#ctx0" brushRef="#br0" timeOffset="3839.66">5674 1137 822 0,'0'0'160'0,"0"0"-47"16,0 0-20-16,0 0-34 16,0 0-16-16,0 0-35 15,2-30-8-15,-2 37-1 16,-2 13-1-16,-10 9 2 16,-1 7 0-16,1 5 0 15,4 2 4-15,4-4-3 16,2-2 0-16,2-5-1 15,0-4-1-15,0-5-4 16,5-3-22-16,7-7-10 16,3-6-30-16,2-5-12 15,6-2-35-15,1-6-197 0</inkml:trace>
  <inkml:trace contextRef="#ctx0" brushRef="#br0" timeOffset="4021.37">5595 1313 672 0,'0'0'121'0,"0"0"-20"16,0 0-21-16,0 0-67 0,118-15-13 16,-58 8-16-1,16 0-230-15,-1-1 98 0,-3-2 46 16</inkml:trace>
  <inkml:trace contextRef="#ctx0" brushRef="#br0" timeOffset="4507.68">6050 1235 656 0,'0'0'74'0,"0"0"-19"16,0 0 82-16,0 0-47 15,0 0-41-15,0 0-29 16,6-11-4-16,2 8 18 15,2 1 2-15,3-1-22 0,5 1-5 16,1 2 0 0,6 0 2-16,-2 0 0 0,3 9 0 15,-4 6-4-15,2 2-5 16,0-1 3-16,-3 1-5 16,-6 0 0-16,-5-3 0 15,-6-3 5-15,-4 1-5 16,0-2-1-16,-14 1 1 15,-15-1 0-15,-3-2-3 16,0-2-7-16,7-4-10 16,14 0 5-16,7-2 1 15,4 0 12-15,0-6-1 16,18-10-10-16,7-4 5 16,5-2 3-16,3 0 1 15,4 0-22-15,-1 3-4 0,-3 5 2 16,-5 7-2-16,-8 5 25 15,-5 2 0-15,-8 0 5 16,-7 9 0-16,0 8-2 16,0 2 2-16,0 3 3 15,0 0-1-15,0-3-2 16,0 2 0-16,0-2-34 16,1 0 28-16,10-8-229 15,4-6-162-15</inkml:trace>
  <inkml:trace contextRef="#ctx0" brushRef="#br0" timeOffset="4957.53">6646 1269 899 0,'0'0'109'16,"0"0"9"-16,0 0-8 15,0 0-58-15,0 0-19 16,0 0-17-16,-8-26-16 15,8 29 0-15,0 15 0 16,0 6 3-16,-2 1-1 16,1 1-2-16,1-4 2 15,-2-3-4-15,2-5 4 16,-1-3-3-16,-1-7 1 16,2-1-9-16,0-3-3 0,0 0-4 15,0 0 11-15,0 0 4 16,2-14 0-16,10-6-11 15,4-3 9-15,2-2 2 16,3-4 1-16,1-1 0 16,4 3-1-16,0 6-4 15,3 4 3-15,-4 7-3 16,2 6-4-16,-4 4-2 16,2 0 0-16,-7 2-3 15,-3 10-12-15,-5 6-8 16,-5 4-5-16,-5 3-7 15,0 2-4-15,0-2 27 0,0-2 20 16,1-3-29 0,9-6-114-16,9-5-32 0,10-3-5 15</inkml:trace>
  <inkml:trace contextRef="#ctx0" brushRef="#br0" timeOffset="5201.92">7305 1255 589 0,'0'0'129'0,"0"0"70"16,0 0-104-16,0 0-16 16,0 0-30-16,0 0-19 15,-36-71-22-15,15 71-6 16,-3 17-2-16,-1 1 7 16,2 6 0-16,1 2-7 0,7-1 2 15,3-2-2-15,9-1 0 16,3-5-9-16,0 0-17 15,12-5-33-15,9-6-15 16,12-6-75-16,4 0-51 16,0 0-72-16</inkml:trace>
  <inkml:trace contextRef="#ctx0" brushRef="#br0" timeOffset="5716.63">7388 1310 362 0,'0'0'146'16,"0"0"6"-16,40-99-29 15,-28 73 11-15,-6 8-43 16,0 8-19-16,-3 4-7 15,-1 6-21-15,-2 0-21 16,0 0-14-16,0 2-9 0,0 19 0 16,-3 10 0-1,-15 11 21-15,3 2-3 0,-1 2-6 16,2 2 3-16,5-4-8 16,2 2-1-16,1-1-2 15,4-1-4-15,-4-7 0 16,-4-3 1-16,-5-9-1 15,-2-8 1-15,0-6-1 16,3-7 0-16,2-4 0 16,5 0 3-16,5-4-1 15,2-8-1-15,0-8-1 16,21-2-1-16,10-2 1 0,8-2 0 16,5-3-1-1,5 2-7-15,0 1-4 0,3 5-15 16,0 2 1-16,-3 2-11 15,-8 0 23-15,-11 3 11 16,-8 0 3-16,-13 3 0 16,-6 7 8-16,-3 0 1 15,0 3 0-15,0 1-9 16,-14 0-1-16,-2 15-2 16,-5 4 0-16,3 3 0 15,1 1 2-15,5 0-1 16,1 4 0-16,5-1-1 15,2-2 2-15,-1-2 1 0,4-2-18 16,-4-6-5 0,-7-2-36-16,-4-7-28 0,-8-5-99 15,-9 0-113-15</inkml:trace>
  <inkml:trace contextRef="#ctx0" brushRef="#br0" timeOffset="6772.12">8787 1235 870 0,'0'0'121'16,"0"0"-45"-16,0 0 4 15,0 0-30-15,0 0-36 16,0 0-14-16,-18 17-2 16,8 11 2-16,1 2 2 0,0-4 1 15,6 1-3-15,2-3 3 16,1-5-3-16,0-3 0 16,0-7 0-16,7-2-8 15,6-7-6-15,5 0 8 16,6-9-3-16,2-12-13 15,0-4 2-15,-2-3 4 16,-3-4 10-16,-6 5 5 16,-3 2 1-16,-3 6 5 15,-2 10 13-15,-4 5-2 0,0 4-12 16,2 0-4 0,0 16-4-16,5 8 2 15,2 0 2-15,2 3 0 16,0-5-1-16,4-1 1 0,0-6 0 15,1-5 0-15,3-6 1 16,0-4 2-16,-2 0 0 16,1-17 10-16,-3-9-11 15,-5-1-2-15,-4-4-3 16,-4-1-6-16,-5 1-26 16,0 3-17-16,-8 12-35 15,-8 10-96-15,-2 6 29 16,-1 0-130-16</inkml:trace>
  <inkml:trace contextRef="#ctx0" brushRef="#br0" timeOffset="7081.25">9451 1276 793 0,'0'0'175'15,"0"0"-54"-15,0 0-23 16,0 0-34-16,0 0-22 16,0 0-17-16,-15-57-15 15,15 57-10-15,-1 0-3 16,-2 16 0-16,1 10 2 16,-1 7 1-16,2 0 0 0,1-4 0 15,0 2-7-15,1-6-6 16,15-3-10-16,7-3-8 15,10-5-6-15,11-6 11 16,10-8-28-16,4 0-66 16,-2-16-138-16,-7-12-164 15</inkml:trace>
  <inkml:trace contextRef="#ctx0" brushRef="#br0" timeOffset="7312.96">9863 1059 719 0,'0'0'135'15,"0"0"8"-15,0 0-69 16,0 0-19-16,0 0-33 0,0 0-15 16,-11-29-7-16,11 29 0 15,0 0 2-15,2 9-2 16,4 3 9-16,2 6 9 16,0 3-12-16,-2 6 2 15,5 4-6-15,-3 1 0 16,-2 4 0-16,-1 3-2 15,-2-5-29-15,0 0-47 16,0-10-92-16,0-10-132 16</inkml:trace>
  <inkml:trace contextRef="#ctx0" brushRef="#br0" timeOffset="7799.87">10119 926 1002 0,'0'0'140'15,"0"0"-34"-15,0 0-49 16,0 0-42-16,0 0-15 16,0 0-2-16,-1 21-1 15,1 11 3-15,0 4 0 16,0 5 1-16,0 2 0 15,0 2-2-15,0 0 3 16,0-1 0-16,0-3-2 0,0-7-1 16,0-9 1-1,0-6-3-15,0-10 1 0,0-6-8 16,0-1-3-16,0-2 6 16,0-3 4-16,6-16 3 15,0-8-9-15,8-7 0 16,0-5 6-16,4-3 3 15,1 5 0-15,2 7 0 16,-2 9-1-16,-2 8-2 16,5 5 0-16,-3 8-2 15,3 0 1-15,-3 5-1 16,-4 13 4-16,-3 7-1 16,-5 6-5-16,-5 7 6 0,-2 4-8 15,0-3-19-15,-12 0-9 16,-11-6-31-16,-6-7-43 15,-9-7-128-15,-5-13-159 16</inkml:trace>
  <inkml:trace contextRef="#ctx0" brushRef="#br0" timeOffset="8002.35">9943 1109 248 0,'0'0'710'16,"0"0"-638"0,0 0-11-16,0 0-51 0,85-48-8 15,-31 39-2-15,7 2 0 16,-4 1-6-16,-5-1-46 16,-11 0-128-16,-16-6-160 15</inkml:trace>
  <inkml:trace contextRef="#ctx0" brushRef="#br0" timeOffset="8191.51">9325 930 1022 0,'0'0'52'0,"0"0"24"15,0 0-76-15,0 0-28 16,0 0-99-16,0 0-151 16</inkml:trace>
  <inkml:trace contextRef="#ctx0" brushRef="#br0" timeOffset="8813.74">11212 1206 850 0,'0'0'131'0,"0"0"-31"16,0 0-31-16,0 0-37 15,0 0-18-15,0 0-8 16,48-46-5-16,-18 39 3 16,3-2-4-16,5-4 3 15,-2 1-3-15,-1-5-13 16,-8 0-11-16,-10 0-4 15,-8 0-11-15,-9 1 23 16,0 6 8-16,-26 0-5 16,-12 7 5-16,-8 3 4 0,-4 0 2 15,3 13 2-15,4 6 0 16,4 3 12-16,9 5-3 16,8 1-4-16,5 2-1 15,11-4-3-15,6 1-1 16,11-7 0-16,21-4-1 15,16-6-4-15,9-10-41 16,9 0-122-16,9-1-140 16</inkml:trace>
  <inkml:trace contextRef="#ctx0" brushRef="#br0" timeOffset="9130.52">11703 1068 682 0,'0'0'152'0,"0"0"5"16,0 0-62-16,0 0-24 15,0 0-38-15,0 0-25 16,0-17-8-16,0 28-1 16,0 11 1-16,5 1 8 15,-1 7 1-15,0 4 8 16,5 0-6-16,-1-1-8 16,0-2 3-16,-1-7-4 15,2-7-1-15,-5-4 0 16,-1-9 3-16,-1-1-2 15,-2-3-2-15,4 0 11 16,-1-11-1-16,6-15-10 0,2-10-1 16,4-7-8-16,7-1-19 15,5-2-32-15,10 3-29 16,12 4-22-16,6 10-37 16,0 4-31-16,-3 6-289 15</inkml:trace>
  <inkml:trace contextRef="#ctx0" brushRef="#br0" timeOffset="9532.48">12076 1085 251 0,'0'0'405'0,"0"0"-350"0,0 0-6 16,0 0-5-16,0 0 30 15,0 0 2-15,0 18-27 16,21-18-4-16,4 0-19 16,7-4-19-16,0-7-4 15,3-1-3-15,-4-5-6 16,-3 2-11-16,-4 1 1 16,-10 1 6-16,-8 5 6 15,-6 0 4-15,0 5-2 16,-6 3 2-16,-15 0-3 15,-9 7-3-15,-4 11 5 16,-3 3 1-16,1 3 8 16,3 4 2-16,4 0-2 0,8-1-2 15,13-1-3-15,6-2-2 16,2-7-1-16,14-5-3 16,17-4-21-16,14-8-20 15,8 0-51-15,5-3 54 16,2-13-169-16,-10-6-152 15</inkml:trace>
  <inkml:trace contextRef="#ctx0" brushRef="#br0" timeOffset="9894.81">12504 1076 549 0,'0'0'153'0,"0"0"8"16,0 0-10-16,0 0-85 16,0 0-23-16,0 0-23 0,0-20-16 15,-5 28-3-15,-2 6 20 16,0 3 3-16,-2 3-2 15,5 0-4-15,0 2-6 16,3 1-4-16,-1-6-5 16,2 0-3-16,0-7 4 15,0-3-3-15,0-3 1 16,0-4-1-16,0 0 2 16,3-6 8-16,17-13-5 15,5-9-6-15,5-3-1 16,3-1-1-16,3-2-9 15,2 8-3-15,1 4 1 16,-2 7 2-16,-7 6 7 16,-7 5 0-16,-8 4 1 15,-9 1-3-15,-3 16-2 0,-3 8 3 16,0 7-1-16,-14 3-12 16,-2 3-55-16,8 4-34 15,8 0-138-15,3-6-17 16</inkml:trace>
  <inkml:trace contextRef="#ctx0" brushRef="#br0" timeOffset="10395.59">13471 1064 910 0,'0'0'79'16,"0"0"11"-16,0 0-3 16,0 0-53-16,0 0-34 15,0 0-3-15,-15 9 0 16,9 16 3-16,-1 1 3 16,0 4 5-16,1 1-2 15,-1 0-2-15,4-3 2 16,-1-3-1-16,0-5-2 15,2-4-3-15,0-6 2 0,1-8-1 16,1 0-1 0,0-2 2-16,0 0-1 15,0-2 8-15,0-14-3 0,7-11-5 16,11-6-2-16,1-3-4 16,2-4-1-16,3 6 4 15,0 5-4-15,1 5 0 16,2 7-3-16,-3 4 0 15,0 7-3-15,-5 4 4 16,-7 2 5-16,-6 0-3 16,-4 6-9-16,-2 12 4 15,0 2 6-15,0 3-9 16,-8 1-7-16,1-2-10 16,7-1-40-16,0-1-45 0,4-4 11 15,14-5 31-15,-1-11-175 16</inkml:trace>
  <inkml:trace contextRef="#ctx0" brushRef="#br0" timeOffset="10799.94">13788 1082 650 0,'0'0'169'16,"0"0"2"-16,0 0-68 16,0 0-18-16,0 0-33 15,0 0-25-15,0-34-23 16,0 34-4-16,0 8-1 15,0 7 1-15,-1 4 0 16,-1 3 0-16,2 0 1 0,0-1 0 16,0-1-1-16,3-3 2 15,9-3 1-15,3-4-3 16,3-5-7-16,5-5 0 16,0 0-2-16,6 0-4 15,-8-11-38-15,0-7 18 16,-2-4 4-16,-4-4 25 15,1-1 2-15,-2 0 2 16,-5 3 0-16,1 7 4 16,-6 7 9-16,-2 3 0 15,0 7-6-15,-2 0-7 16,0 0-2-16,0 12-3 16,0 8 2-16,0 1 2 0,0 1-9 15,-2 2-30-15,2-4-45 16,0 1-106-16,6-5-28 15,16-5 2-15,4-8-50 16</inkml:trace>
  <inkml:trace contextRef="#ctx0" brushRef="#br0" timeOffset="11482.11">14210 1017 837 0,'0'0'145'0,"0"0"-40"16,0 0-39 0,0 0-48-16,0 0-18 15,0 0 2-15,-5 39 0 0,5-13 4 16,-3 1 3-16,0-1-2 16,-2 2-5-16,2-4-2 15,0-3 4-15,-1-8-2 16,4-5 0-16,-2-6-1 15,1-2-1-15,1 0 3 16,0-2-1-16,0-16-2 16,0-4-8-16,10-7-13 15,2 0 6-15,4-3 3 16,1 4-2-16,2 3 8 16,-2 6 2-16,-3 7 1 0,0 6 2 15,-4 5-6-15,1 1 4 16,1 0 0-16,1 5 2 15,2 8-2-15,-3 3 0 16,-1 1 0-16,-1 3 3 16,-3 3-1-16,1-2 1 15,-3 4 0-15,-1-5-1 16,-1-1 0-16,-3-2 0 16,0-8 2-16,0-1-1 15,0-6 0-15,0-2 1 16,0 0 1-16,0 0 3 15,0-4-4-15,0-13-1 16,1-5-11-16,14-4 5 16,3-1 0-16,2-1 5 15,2-2 0-15,3 5 1 0,0 4 0 16,2 3-1-16,-1 5-1 16,1 2-2-16,-3 8-8 15,-2 3 1-15,-5 0 4 16,-4 3 1-16,-6 11 5 15,-4 4-4-15,-3 1-2 16,0 3-5-16,0 0-9 16,6 0-7-16,8-3 17 15,2-2-5-15,2-5-156 16,0-7-25-16,-2-5-218 16</inkml:trace>
  <inkml:trace contextRef="#ctx0" brushRef="#br0" timeOffset="11932.76">14908 998 536 0,'0'0'133'16,"0"0"-2"-16,0 0 14 16,0 0-46-16,0 0-44 15,0 0-5-15,3-70-29 16,-3 70-18-16,2 0-3 16,-2 14-2-16,0 8 2 15,0 4 7-15,0 6 4 16,0 2-2-16,0 2-2 15,-2 3-2-15,-2 1-5 16,-2-1 0-16,2-2 0 16,1-4 0-16,-2-8-4 15,1-7-4-15,1-9-32 16,0-6-9-16,3-3 18 0,0 0 25 16,0-16 1-16,9-7-35 15,6-9 28-15,4-2 11 16,2-2 1-16,0 0 0 15,3 7 0-15,1 5-1 16,-1 7 1-16,1 5 0 16,-5 9-1-16,-1 3-1 15,-4 0 2-15,0 0 0 0,-5 15-1 16,-1 4 6 0,-6 3-9-16,-3 3 7 0,-1 1-6 15,-22 2 5-15,-8-3-2 16,-5-1 0-16,-4-5-4 15,6-6-36-15,7-4-136 16,10-9-91-16</inkml:trace>
  <inkml:trace contextRef="#ctx0" brushRef="#br0" timeOffset="12659.28">15365 1116 941 0,'0'0'80'16,"0"0"-16"-16,0 0-12 15,0 0-31-15,0 0-21 16,0 0 2-16,-13 5-2 16,13 5 0-16,7-1 3 15,6-1 0-15,4-8 1 16,4 0-1-16,0 0-3 15,-5-5-1-15,-2-11-10 16,-4-2-4-16,-5-1-2 16,-5 0 3-16,0 4 8 15,-3 1 2-15,-11 6 0 16,-7 4 2-16,-3 4 2 16,-2 0 3-16,-3 10 6 15,4 11-2-15,1 3-2 0,8 1 4 16,2 2-2-16,12 0 0 15,2-3-3-15,0 1-3 16,20-3 4-16,10-2-5 16,5-9-29-16,3-8-73 15,-1-3-117-15,4-2-56 16,1-13-61-16,-3-6 308 16,-4-2 28-16,-10-5-11 15,-6-1 11-15,-4 1 222 16,-1 4-27-16,-5 7-64 15,-3 8 9-15,-2 4-1 16,-2 2-58-16,-2 3-13 16,1 0-33-16,-1 0-19 0,0 0-16 15,0 8 1 1,0 9-1-16,0 7 9 0,0 3 4 16,0 4-4-16,-3 2 6 15,2 1-4-15,-1-2-6 16,1-5 0-16,-1-3-4 15,1-4 0-15,-2-7 0 16,0-4-1-16,-2-4 4 16,4-4-3-16,-3-1 0 15,1 0 1-15,3-11 1 16,0-9 1-16,0-4-4 16,14-6-6-16,16-5-10 0,7-2-19 15,9-1-25-15,4 1-52 16,4 4-119-16,5 4-183 15</inkml:trace>
  <inkml:trace contextRef="#ctx0" brushRef="#br0" timeOffset="13341.16">16891 1052 737 0,'0'0'59'0,"0"0"61"16,0 0-44-16,0 0-26 15,-95-44-36-15,65 44-6 16,-3 0-3-16,-2 15 6 15,2 4-5-15,3 1-3 16,7 3-1-16,5-1-2 16,8 0 2-16,5-3-2 15,5-7-2-15,0-1-8 16,5-7-2-16,13-4 5 16,4 0 3-16,6-3-9 15,2-11-3-15,-2-1 3 0,1-4 9 16,-2 2 4-16,-1 0 1 15,-3 3 3-15,-2 4 21 16,-7 3 3-16,-4 7 2 16,-4 0 9-16,-3 0-18 15,-2 2-21-15,-1 16 2 16,0 8 0-16,0 6 6 16,-12 6 2-16,-4 5-3 15,0 2 1-15,1-2-2 16,-1-2 1-16,2-3-5 15,2-9 0-15,2-2 5 0,3-6-1 16,4-5 0 0,3-2 1-16,0-6-2 0,0-4 1 15,0-4 0 1,10 0 6-16,12 0 1 0,3 0-10 16,8-12-2-16,1-2-1 15,-1-5-13-15,-3-6-9 16,-6 0-1-16,-8-3-1 15,-10 3-6-15,-6 2 8 16,0 6-19-16,-19 6-13 16,-10 5-20-16,-3 5-72 15,0 1-12-15,7 0-204 0</inkml:trace>
  <inkml:trace contextRef="#ctx0" brushRef="#br0" timeOffset="13867.6">17865 1068 961 0,'0'0'137'0,"0"0"-22"15,0 0-56-15,0 0-32 0,0 0-22 16,0 0-3-16,0-14-2 16,-8 19 3-16,-9 9-3 15,-6 8 0-15,1 3 0 16,1 6 2-16,2 2-2 15,4-1 0-15,9 4 1 16,0-5 0-16,6-4 1 16,0-4 3-16,7-4-3 15,13-5 2-15,3-6-2 16,9-6 2-16,4-2-3 16,1 0-1-16,0-13-2 15,-3-8-1-15,-2-8-3 0,-4-7 4 16,-3-3-3-16,-5-2 4 15,-5 4-1-15,-9 8-9 16,-6 5 4-16,0 9-2 16,-15 8-11-16,-11 4-11 15,0 3-30-15,0 0-13 16,7 6-18-16,7 5-112 16,9-1-29-16</inkml:trace>
  <inkml:trace contextRef="#ctx0" brushRef="#br0" timeOffset="14132.63">18422 877 667 0,'0'0'195'15,"0"0"-6"-15,0 0-86 16,0 0-26-16,0 0-58 16,0 0-19-16,-5-19-4 15,-9 33 3-15,0 1 1 16,-3 4-9-16,4-2-50 16,-2 0-34-16,0 1-40 0,1-7-141 15</inkml:trace>
  <inkml:trace contextRef="#ctx0" brushRef="#br0" timeOffset="14858.27">18233 1428 256 0,'0'0'544'16,"0"0"-361"-16,0 0-87 16,0 0-30-16,0 0-28 15,0 0-10-15,84-41-8 0,-44 32-3 16,9-2-6-16,3-3-9 15,2-4-1-15,0-7 0 16,0-4-1-16,-6-5 0 16,-7-2-1-16,-10 5-4 15,-12 6 5-15,-9 8-2 16,-9 8 1-16,-1 4 0 16,0 4-10-16,-13 1 5 15,-10 0-4-15,0 11 5 16,-3 3 3-16,3 3-1 15,3 0 2-15,4 3 1 16,2-1-2-16,4-1 2 0,4-2 0 16,1 1-3-16,5-1 3 15,0-3 0-15,0-1 1 16,0 0 0-16,8-1 0 16,4 3 2-16,0-1-2 15,5 0 1-15,-4 2-2 16,2-1 1-16,-4-5-1 15,-7 1 2-15,-2-5-3 16,-2 0 1-16,0-3-5 16,-11 1-8-16,-12-3 0 15,-5 0-46-15,-2 0-31 0,8 0-131 16,8-3-159-16</inkml:trace>
  <inkml:trace contextRef="#ctx0" brushRef="#br0" timeOffset="15665.46">19253 758 390 0,'0'0'199'0,"0"0"-74"15,0 0 21-15,0 0-14 16,0 0-31-16,0 0-26 15,-1-40 3-15,2 37-40 16,4 3-8-16,2-5-25 16,3 5 6-16,6 0-7 15,-2 0-4-15,5 0 0 16,-3 9 0-16,-1 8-2 16,-4 5 0-16,-1 1 0 15,-7 4 0-15,-3 1 1 16,0 1-3-16,-3 0 1 15,-9-4 1-15,-6-2 0 0,3-1 2 16,0-5 0-16,-1 0 2 16,5-3-2-16,2 0-2 15,1-1 2-15,5 0 2 16,-1 4-2-16,3-1 1 16,1 4 0-16,-1 2-2 15,-1 2 1-15,2 2 0 16,0 5 0-16,0 0 1 15,0 1 1-15,3 0-1 16,3 0-2-16,-1-3 1 16,3-4-3-16,-5 0 1 15,-1-5 2-15,-2-3-5 0,0-1-1 16,0-6 2 0,0-2-3-16,0-1 3 0,-5-2-5 15,-5-1-12-15,2 1-9 16,1-2-60-16,2 0-58 15,5-1-208-15</inkml:trace>
  <inkml:trace contextRef="#ctx0" brushRef="#br0" timeOffset="17129.9">11832 1746 702 0,'0'0'40'0,"0"0"64"15,-99 14-50-15,75 9-28 16,5 4 1-16,1 3-14 16,6 1-11-16,3-4-2 15,8 2 0-15,1-9-7 0,0-4-9 16,14-6-8-1,4-7 0-15,5-3 16 0,0 0 3 16,1-9-15-16,0-10-1 16,3-1-4-16,0 0 8 15,-2-7 0-15,1 3 11 16,-3-2 4-16,0 1 2 16,-4 4 8-16,-3 4 33 15,-2 7-19-15,-6 5 30 16,-2 5-22-16,1 0-18 0,-1 3-10 15,0 13 14-15,-1 4-3 16,-2 2 1-16,4 4-4 16,-4 1 2-16,0 1-4 15,-2 2 0-15,1-1-5 16,-2 2 9-16,0-2-7 16,0-3 2-16,0-3 2 15,-8-6-2-15,0-5-5 16,2-6 4-16,1-5 0 15,3-1 2-15,1 0 5 16,1-12 3-16,0-12-11 16,18-8-5-16,8-4-2 15,8-5 2-15,3 0-5 16,8-1-27-16,4 1-26 16,-1 7-85-16,-2 6-44 0,-9 9-301 15</inkml:trace>
  <inkml:trace contextRef="#ctx0" brushRef="#br0" timeOffset="18420.79">12246 1838 226 0,'0'0'524'15,"0"0"-323"-15,0 0-105 16,0 0-56-16,0 0-32 15,0 0-6-15,-11 17-1 16,4 8 29-16,3 1-3 16,-2 2-10-16,6-1 5 15,-2 0 4-15,2-1-4 16,0-3-11-16,0 2-5 0,0-3-1 16,0 0 1-1,0-2-4-15,0-6 0 0,0-5 2 16,0-3-2-16,0-6 0 15,0 0 0-15,0 0 3 16,0 0 8-16,9-4 10 16,8-15-12-16,4-7-9 15,6-4-1-15,1-4 0 16,5-2-1-16,0-2-2 16,2 1 0-16,-2 2-13 15,-2 6-19-15,-4 6-42 16,-4 7-33-16,-4 9-21 15,-7 5-111-15,-3 2-17 0</inkml:trace>
  <inkml:trace contextRef="#ctx0" brushRef="#br0" timeOffset="19154.58">12637 1950 742 0,'0'0'135'0,"0"0"-63"16,0 0-27-16,0 0-2 16,0 0-22-16,0 0-1 0,33 0 1 15,-3-2 12-15,7-10-20 16,0-4-13-16,-2-3-3 15,-9-1-9-15,-5 0-12 16,-7 0 6-16,-7 3 5 16,-4 3 8-16,-3 6 2 15,0 3 1-15,-15 5-6 16,-13 0-6-16,-5 16 6 16,-6 6 8-16,0 4 0 15,5 1 3-15,6 2 4 16,7 1 3-16,8-4-6 15,10 1-1-15,3-8-1 16,8-2-1-16,21-7 1 16,11-5 1-16,9-5 0 15,4 0-3-15,0-9-23 0,-4-8-29 16,-8-1-31-16,-7-2-30 16,-6-1 40-16,-4-3 58 15,-8 2 15-15,-1 3 0 16,-5 2 44-16,-6 2 42 15,2 8 11-15,-5 3-45 16,-1 3 6-16,2 1-41 16,-2 0-14-16,1 3 0 15,1 12 2-15,1 5 17 16,-2 3 4-16,-1 6-15 16,0 0 1-16,0 1-4 0,0 1 10 15,0 0 4-15,0-5-1 16,-4-4-3-16,1-6-11 15,-3-6-1-15,2-6-4 16,1-4 0-16,1 0 4 16,2 0 0-16,0-11 1 15,0-11-7-15,15-6-9 16,7-4-5-16,10-4-21 16,6 0-11-16,9 1-37 15,9 3-45-15,10 7-94 16,4 7 139-16,-1 5-161 15</inkml:trace>
  <inkml:trace contextRef="#ctx0" brushRef="#br0" timeOffset="19672.41">14100 1880 748 0,'0'0'181'0,"0"0"-69"16,0 0-53-16,0 0-9 16,0 0-36-16,0 0-7 15,-97 6-5-15,64 9 1 16,0 1 1-16,1 1 0 16,8-1 0-16,3 0-1 0,6-6-3 15,8 1 0-15,3-3 0 16,4-1 0-16,0-2-2 15,4 0 2-15,14 0-1 16,4-5 0-16,0 2 1 16,4-1 0-16,-1 1 0 15,-1-1 0-15,-3 1-2 16,-6 0 2-16,-3 2 0 16,-1-1 1-16,-8 3-1 15,-1 0-1-15,-2 4 1 16,0 2 0-16,-12 2 1 15,-13 5 0-15,-7 1 1 16,-1-3-2-16,1 0 1 16,5 0 0-16,5-4-1 0,5-2 0 15,10 0 0-15,5-5-3 16,2-2-11-16,12-4-4 16,21 0 1-16,9 0-20 15,10-13-10-15,7 0-33 16,6-1-45-16,5-3 99 15,7-1-132-15,-2-5-467 16</inkml:trace>
  <inkml:trace contextRef="#ctx0" brushRef="#br0" timeOffset="19890.2">14668 1939 839 0,'0'0'125'0,"0"0"-31"16,0 0-36-16,0 0-32 16,0 0-17-16,0 0-7 15,97-29 1-15,-68 29-3 16,-3 0-24-16,-6 0-40 16,-2 0-48-16,-9 6-76 15,-8 1 29-15,-1 1-116 16</inkml:trace>
  <inkml:trace contextRef="#ctx0" brushRef="#br0" timeOffset="20511.8">14625 2135 391 0,'0'0'51'0,"0"0"51"16,0 0-46-16,0 0 3 16,0 0 7-16,0 0-29 15,126 11-37-15,-69-26-39 16,8-1-74-16,3-3-89 15,6 0 121-15,0-2 50 16,2-1 31-16,-7-6-57 16,-13-2 23-16,-16 0-3 15,-14-2 37-15,-13 6 17 16,-8 5 224-16,-5 6-33 16,0 3-84-16,-2 5 4 0,-11 2-35 15,0 5-45-15,-4 0-17 16,-4 0-8-16,1 12 17 15,-4 6-5-15,3 4-20 16,0 1 6-16,5 2-10 16,5 3-4-16,5-1-5 15,4-1 0-15,2-1 0 16,0 0-2-16,0 0 1 16,0 0 1-16,0-3-2 15,0-1 0-15,0-3 0 16,0 0 0-16,0-2 1 15,0-3 0-15,-4 0 0 0,-6-5-2 16,2-2 1-16,3-1-8 16,1-3-5-16,4-2-2 15,0 0 12-15,0-5-3 16,0-6-14-16,4-2 0 16,12-1 4-16,5 2 3 15,-1 1 3-15,-3 5-5 16,-2 3 6-16,-5 1 4 15,-2 2 1-15,-1 0 4 16,-4 0-5-16,-3 8 5 16,0 6 0-16,0 0-2 15,0 1 2-15,-5-1 0 16,-2 1-10-16,2-3-25 0,4 0-72 16,1 3-56-16,9-7 65 15,20-7-304-15</inkml:trace>
  <inkml:trace contextRef="#ctx0" brushRef="#br0" timeOffset="20901.79">15629 2119 960 0,'0'0'127'0,"0"0"-25"15,0 0-27-15,0 0-38 16,0 0-16-16,0 0-12 0,-21-23-7 15,19 23-2-15,-3 8 0 16,2 6 3-16,-2 1-3 16,2 3 5-16,3-2 0 15,0-1-4-15,0-1 1 16,0 0 3-16,0-3-5 16,11-2 1-16,5-5 3 15,5-1-2-15,2-3-1 16,5 0-1-16,2-7 0 15,0-8-3-15,-4-4-6 16,0-3 2-16,-7-1-4 16,-7-5 1-16,-5 0 4 15,-7 6-1-15,0 2-4 16,-9 10-10-16,-19 9-22 16,-8 1-23-16,-4 6-9 0,-2 16-12 15,8 0-88-15,9-2-8 16,11 0-236-16</inkml:trace>
  <inkml:trace contextRef="#ctx0" brushRef="#br0" timeOffset="21175.32">15987 2198 1052 0,'0'0'46'0,"0"0"45"16,0 0-12-16,0 0-45 16,0 0-15-16,0 0-15 15,-4-41-4-15,4 53-2 16,0 8 0-16,3 6 1 16,-3 3-13-16,0 1-8 15,0 3-17-15,0-1-23 16,-3-1-20-16,0-2-13 15,-2-5-89-15,5-12-43 16</inkml:trace>
  <inkml:trace contextRef="#ctx0" brushRef="#br0" timeOffset="21450.55">16378 2116 984 0,'0'0'78'16,"0"0"0"-16,0 0 14 15,0 0-44-15,0 0-40 16,0 0-8-16,-14-12-4 16,14 29 2-16,0 4 2 15,0 3-1-15,-2 3 1 16,-1 1-2-16,-2 2-5 0,1 0-12 15,-2 0-26 1,-1 3-16-16,0-5-28 0,0-6-97 16,1-10-106-16</inkml:trace>
  <inkml:trace contextRef="#ctx0" brushRef="#br0" timeOffset="22355.96">16668 2017 660 0,'0'0'161'15,"0"0"11"-15,0 0-47 16,0 0-24-16,0 0-35 0,0 0-30 16,10-78-7-16,-3 69-12 15,3 4-3-15,5 0-4 16,-1 3-7-16,4 2-3 15,1 0 0-15,-2 2 0 16,-1 9-2-16,-4 5 2 16,-4 4-3-16,-5 2 3 15,-3 3-3-15,0 0 0 16,-3 1 1-16,-10-2 1 16,1-1 0-16,1-2-2 15,2-2 4-15,2-2-3 16,3-2 3-16,1-1-2 0,2 1 0 15,1-1 0-15,0 0 1 16,0 1 2-16,0 2-2 16,0-2-1-16,0 2 1 15,0 4 0-15,0-1 0 16,0 4 0-16,0 0 0 16,4 2-1-16,0-3-1 15,0-2 2-15,2-1 2 16,-3-6-1-16,-2-3-2 15,-1-3 2-15,0-2-2 16,0-1 1-16,-4 1-9 16,-16-1-6-16,-4-2-14 15,-4-3-27-15,1 0-57 16,5 0-66-16,6-5-199 16</inkml:trace>
  <inkml:trace contextRef="#ctx0" brushRef="#br0" timeOffset="24681.89">19303 886 355 0,'0'0'137'0,"0"0"-2"15,0 0-56-15,0 0 18 0,0 0 7 16,0-78-51-16,0 70 16 16,0 1-30-16,2-1-3 15,3 3 11-15,-2-1-10 16,3 1-5-16,0-1 2 15,2 1-13-15,3-2 4 16,1 0-12-16,6 4-9 16,-1 0-1-16,2 3 0 15,-5 0-3-15,0 0 0 16,0 13 0-16,-2 7-2 0,-2 7-3 16,-8 9 4-16,-2 3-1 15,0 7 2-15,-9 2 0 16,-15 2 3-16,-9 4 1 15,-6 2-3-15,-4 6 3 16,0 1 5-16,1 1-8 16,6-4 1-16,7-8-1 15,3-5 2-15,9-4-3 16,9-5 0-16,1-3 0 16,2-5 0-16,5-4 1 15,0-4 0-15,0-3 0 16,5-5-1-16,2-3 0 15,-1-2-2-15,-4 0 0 16,2-2-1-16,-4 1 0 0,0 2 1 16,0 6-3-16,-4 4 5 15,-11 4 0-15,-4 4 0 16,-3 5 0-16,0 2 0 16,4 1 0-16,1 4 1 15,5-1-1-15,4 4-1 16,3-1 1-16,1-2 0 15,1 2 0-15,0-2-1 16,3-3 1-16,0 0 2 16,0 1-2-16,0 2 0 15,0 0-1-15,0-4 1 16,-5-5 0-16,0-4 0 16,-3-8 4-16,0-3-4 0,-5-3 2 15,-8-5 0 1,-9-5 4-16,-9-3-6 0,-2 0-5 15,0 0-16-15,2-11-55 16,11-9-149-16</inkml:trace>
  <inkml:trace contextRef="#ctx0" brushRef="#br0" timeOffset="49833.65">2727 4232 810 0,'0'0'88'16,"0"0"-3"-16,0 0 2 0,0 0-31 16,0 0-32-1,0 0-7-15,0 0-3 0,0 12 17 16,14-6 2-16,-1 1-8 16,0 0-6-16,1-1-7 15,2-2 4-15,-4 1-1 16,7-2-6-16,-1 3-8 15,9-2 0-15,6 0 3 16,10-1-4-16,10 0 9 16,15 0-8-16,5 0 0 15,7 2 1-15,4-2 1 16,2 3-3-16,0 2 0 16,-6-2 4-16,-2 0-3 15,-4 1-1-15,-2-1 2 16,0 0-2-16,5 0 0 15,-5-2 2-15,1 0-3 0,-9-1 1 16,-6-2 0-16,-3-1-3 16,-13 0 3-16,-3 0 0 15,-11 0 0-15,-10 0 0 16,-3 0 0-16,-5 0 2 16,-2 0-2-16,-5-2 2 15,0 0 3-15,-2 0-5 16,-1 2 2-16,0 0-1 15,2 0-1-15,-2 0-3 16,0 0-15-16,0-2-19 16,-5 1-35-16,-17-1-99 0,-9 0-183 15</inkml:trace>
  <inkml:trace contextRef="#ctx0" brushRef="#br0" timeOffset="50787.43">3504 4100 693 0,'0'0'43'0,"0"0"65"16,0 0 14-16,0 0-67 15,0 0-14-15,0 0-7 16,-16-8 16-16,14 7-2 16,2 1 4-16,0 0-11 15,0 0-6-15,0 0-3 16,0 0-10-16,0 0-2 16,0 0-3-16,0 0-9 15,0 0-3-15,0 8-4 16,2 5 7-16,14 4 3 0,5 0 2 15,3 3-1-15,7-3 1 16,-2 2-1-16,-4-4-5 16,2 1-6-16,-5-2 1 15,-2 1 0-15,0-3-2 16,-2-2 1-16,-1 2-1 16,-1-2 0-16,-5 0 0 15,5 2 0-15,-6-2 0 16,2-2 0-16,-3 1 1 15,-1-3-1-15,-1 1 0 16,-2-2-1-16,2-1 1 16,-4 0 0-16,-2-2-1 0,1-1 1 15,-2 3 0-15,1-4-1 16,-1 4 1-16,0 4 0 16,0 0-1-16,-11 5 1 15,-3 0 1-15,-8 4-1 16,-8 2 2-16,-7 3 0 15,-5-2 0-15,-4 3-2 16,-1-1 2-16,3-2 2 16,3 2-3-16,7-1-1 15,4-3 0-15,6-1 0 16,5-4-4-16,7-2-8 16,7-7-16-16,4-1-15 15,1-3-16-15,1 0-10 16,19 0-56-16,8-15-73 15,5-2-285-15</inkml:trace>
  <inkml:trace contextRef="#ctx0" brushRef="#br0" timeOffset="52577.33">5160 4117 99 0,'0'0'526'0,"0"0"-445"15,0 0 32-15,0 0 9 16,0 0-60-16,0 0-8 16,18-33-23-16,-17 30 9 15,-1-2-4-15,0 0 11 16,0 1-10-16,0-1-2 15,0-3-13-15,-6-1 4 16,-7 2-5-16,-1-3-2 16,-5 2-8-16,4-2 2 15,-7 1-3-15,3 1-3 16,-3-1 0-16,1 3-4 16,-1-1 4-16,4 0-4 15,-3 2-2-15,2-1 3 16,-1 3-1-16,0-1 3 15,-1 1 0-15,0 2 0 16,-3 0 0-16,-1 1 3 16,-1 0-6-16,1 0 1 0,1 0 1 15,-3 4 0-15,1 4-2 16,0 1 4-16,4 2-4 16,2 3-1-16,-3-1 2 15,3 3-1-15,0-1-1 16,3 2 0-16,-1-1 3 15,3 1-2-15,4 0 2 16,-5 2-2-16,3 2 2 16,-1 1 2-16,-2 5 1 15,4-2-1-15,0-2-3 0,-3 2 4 16,3-1-4-16,1 0 3 16,1 0 2-16,1 1-2 15,3-3-3-15,2 4 0 16,-2 0 1-16,6-3-2 15,0 3 3-15,0-2-3 16,0-3 5-16,0 2-2 16,0-1-3-16,4-3 5 15,2 3-1-15,2-1 0 16,0 4-1-16,6-2-2 16,1 2 2-16,1 0-5 15,1-1 7-15,-1-1-3 16,3-3-3-16,-2 0 4 15,5-3 0-15,-2-1-2 16,5-2 0-16,-1-1 1 0,2-3-2 16,-3 2 1-16,2-2 2 15,-3 0 1-15,4-4-4 16,-1 1 2-16,2-3 0 16,2-1-1-16,-1-2 0 15,-1 1-2-15,-3-2 4 16,0 0-6-16,0 3 0 15,-2-3 1-15,2 0-1 16,3 0 3-16,0 0-3 16,1 0 1-16,0 0 1 15,2-3-2-15,0-3 0 16,-3 0 3-16,-2-2-2 0,0-1-1 16,-2-2 0-16,-1-2-3 15,-1-1 3-15,0 0 0 16,-2-2 0-16,1-2 0 15,-2 1 0-15,-6-1 0 16,4 0 1-16,-3-1-1 16,-2-1 1-16,-2 1-1 15,1-2 1-15,-4 0 0 16,-1-1 0-16,1 0 0 16,-3-1 0-16,0 0-1 15,1-2 0-15,-4 0 0 0,1-2 1 16,-1-2-1-1,0 1 0-15,0 0 0 0,0 3 0 16,0 2 4 0,-4 1-4-16,-3 2-2 0,-2 1 2 15,-2-2 0-15,-2 1 0 16,1 1 0-16,-1-1 3 16,-1 2-3-16,5 0 0 15,-3 1 1-15,2 0-1 16,-5 0 0-16,4-2 0 15,-2 4-1-15,-5-1 1 16,3 1-2-16,-1 1 1 16,-5-2 1-16,4 2-2 15,-5 0 0-15,0 0-1 0,2 4 0 16,-5-1 0-16,-2 4-2 16,0 1-1-16,-6 4-4 15,-4 2-3-15,-9 0-6 16,-3 3-3-16,-4 10-8 15,0 2-14-15,2 6-4 16,11 1-19-16,4 2-38 16,9 3-17-16,5-7-175 15</inkml:trace>
  <inkml:trace contextRef="#ctx0" brushRef="#br0" timeOffset="95983.02">20459 3338 88 0,'0'0'46'16,"0"0"-38"-16,0 0 1 16,0 0 13-16,0 0-14 15,0 0 15-15,0 0 16 16,0 0-8-16,-12 3-1 16,10-3-10-16,2 0-7 15,0 0-6-15,0 0-5 16,0 0 1-16,0 0-3 15,0 0 0-15,0 0-4 0,0 0-17 16,0 0-8 0,-1 0 3-16,-1 0 9 0,2 0-10 15,-2 3 1-15,1-3-7 16,0 3-42-16</inkml:trace>
  <inkml:trace contextRef="#ctx0" brushRef="#br0" timeOffset="96216.2">20459 3338 191 0</inkml:trace>
  <inkml:trace contextRef="#ctx0" brushRef="#br0" timeOffset="96634.59">20459 3338 191 0,'74'-46'111'0,"-74"45"-63"0,2-1 57 0,-1 1-52 0,-1-2-32 0,2 0 4 16,-2 1 46-16,0-3 12 15,1 1-8-15,-1 1-20 16,0 1-11-16,0-1-4 0,0 0 4 16,0 1-15-16,0 0 3 15,0 1-15-15,0 0 3 16,0-1-3-16,0 2 1 16,0-1-3-16,0 1-8 15,0-2 5-15,0 2-3 16,0-1 1-16,0 1-1 15,0-2-4-15,-1 2 0 16,-2-2 0-16,-1 0 4 16,3 2 1-16,-2-1-3 15,2-1 1-15,-1 2-5 16,1-1-1-16,-2 1-1 16,2-1 3-16,-1 1-2 0,2 0-3 15,-1-2 2-15,1 2-2 16,-2 0 2-16,2 0-1 15,0 0 0-15,0 0 0 16,-1 0 0-16,1 0 0 16,0 0 3-16,-3 0-3 15,1 0-3-15,-4 0-9 16,0 2-34-16,0 7-23 16,3-1-97-16,3-3-84 15,0-5-144-15</inkml:trace>
  <inkml:trace contextRef="#ctx0" brushRef="#br0" timeOffset="98036.7">20653 3284 0 0,'0'0'12'0,"0"0"-12"15</inkml:trace>
  <inkml:trace contextRef="#ctx0" brushRef="#br0" timeOffset="100209.95">20663 3321 357 0,'0'0'116'0,"0"0"-65"16,0 0 14-16,0 0 23 15,0 0-39-15,0 0 3 16,2-27 4-16,-2 22-19 15,0 2-7-15,0-1 9 16,0-1 7-16,0 2-8 0,0 0-15 16,0-2-2-16,0 2 2 15,0-1-8-15,-2 0 7 16,-2 1-4-16,-1 0-3 16,1 0 4-16,-5 1-7 15,3 0-8-15,-2 1 0 16,-1 1 8-16,1 0-8 15,-3 0 0-15,2 0-2 16,-1 0-2-16,1 0 5 16,1 0-2-16,-2 3 2 15,1 2-3-15,0 1-2 16,1 2 4-16,-2 0-1 16,0 1-2-16,0 2 0 15,0 0 5-15,3 0-3 16,-2-1 2-16,-2 0-3 0,1 0 3 15,2 2-4-15,-1 0 8 16,1-1-4-16,0-1-4 16,1 0 6-16,3 0-5 15,-3 1 1-15,3 0 0 16,-1-2 1-16,2 1-4 16,0 0 5-16,-1-1-3 15,4 1 3-15,-2 1-4 16,2 0-1-16,0 1 2 15,0 2 2-15,0 0-3 16,0 1 4-16,0-3-3 16,2-1-1-16,5-1 1 0,-1 0 0 15,3-2 2-15,-1 1 1 16,2-3-1-16,-1 2-4 16,1-2 5-16,1-3-2 15,-1 2-2-15,2 0 4 16,-1-1-3-16,0-1 1 15,0-3 1-15,0 2-2 16,2-2-2-16,-3 0 4 16,5 0-4-16,-1 0 1 15,-2 0 3-15,4 0-3 16,-2-7 0-16,-1-1 0 16,0-3 0-16,1-2 1 15,-1 1 2-15,0 1-2 0,0-4 0 16,-1 1-1-1,1-1 1-15,-3 1-1 0,2 0-1 16,-4 0 1-16,-1-2 0 16,1-1-1-16,-1 0 4 15,-1 0-3-15,-2 2 3 16,0-2-2-16,-1 1 3 16,-2 0-1-16,-1 2-1 15,0 0-2-15,0 5 0 16,0-4-1-16,0 2 3 15,-3 1-2-15,-6 0 0 16,3 2 0-16,-4-1-1 0,-1 1 0 16,1-1 1-16,-4 1-1 15,2 1 0-15,-4 0 0 16,1-2-1-16,-2 3 1 16,0-1 0-16,-1 1 1 15,2 2-1-15,-1 0-2 16,-2 1 1-16,2 3-3 15,-4 0-3-15,1 0-17 16,-3 5-7-16,-2 12-14 16,-1 5-33-16,6-2-74 15,6-1-185-15</inkml:trace>
  <inkml:trace contextRef="#ctx0" brushRef="#br0" timeOffset="101789.28">21308 3509 44 0,'0'0'54'0,"0"0"-47"15,0 0-5-15,0 0 2 16,0 0-4-16,0 0 0 15,0 0 1-15,0 0 5 16,0 0 8-16,0 1 21 0,-2 1 6 16,-1-1-24-16,0 0-9 15,2 2-4-15,-1-3 1 16,1 0-4-16,1 0 0 16,0 0 0-16,0 0 2 15,0 0 6-15,-2 0-6 16,1 0 4-16,1 0-7 15,-2 0 1-15,1-4-1 16,-1 1 0-16,-2 0 3 16,4-1 6-16,-1 1 3 15,0-2-2-15,-3 1 3 16,-2-2 3-16,-3 1-13 16,0 1 2-16,-3 1-4 0,-3-2-1 15,-1 3-1 1,-3-2-11-16,-1-2-32 0,-2 3-34 15</inkml:trace>
  <inkml:trace contextRef="#ctx0" brushRef="#br0" timeOffset="102903.77">19941 3221 882 0,'0'0'130'0,"0"0"-57"16,0 0 37-16,0 0-42 15,0 0-52-15,0 0-13 16,-16-19 0-16,16 19-2 16,3 3 10-16,18 6 21 15,9-4-4-15,10 0-2 16,13-3-4-16,13-2-8 16,12 0-3-16,5-7 1 15,-2 0-3-15,-11 0-6 16,-10 4-3-16,-11 1 0 15,-10 1 0-15,-10 0 1 16,-8 1-1-16,-9 0 0 0,-4 0-3 16,-5 4 0-16,-3 15 2 15,-5 8-2-15,-30 9 0 16,-16 5 3-16,-13 9 4 16,-14 5-4-16,-4 3 6 15,-1 0-5-15,6-3 1 16,10-8-2-16,15-5-1 15,13-7 1-15,12-4 0 16,11-7 0-16,8-7-3 16,5-7 2-16,3-4-2 0,0-5 0 15,14-1 3-15,23-3 0 16,20-17 6-16,17-9-3 16,10-6-2-16,4 0-1 15,-4 2-2-15,-7 3-4 16,-10 10 6-16,-12 6-2 15,-13 6-1-15,-12 5 0 16,-9 3-4-16,-9 0-4 16,-2 1 8-16,-4 15-3 15,-1 1-3-15,-1 7-9 16,1 1 0-16,0-1 9 16,6 1-26-16,0-4-14 15,5-6-47-15,5-5-22 0,7-10-115 16,2 0-386-1</inkml:trace>
  <inkml:trace contextRef="#ctx0" brushRef="#br0" timeOffset="103831.53">20985 3487 1021 0,'0'0'23'0,"0"0"-22"16,0 0 34-16,0 0 6 16,-25 80-13-16,33-63-20 15,9-5-3-15,7-6 3 0,7-6-2 16,7 0-1-16,2-21-5 16,-1-9-14-16,-5-7-31 15,-12-4 8-15,-5-1 11 16,-14 6 13-16,-3 5 13 15,0 10 2-15,-6 8 16 16,-16 11 2-16,-8 2-13 16,-8 13-2-16,-2 13 6 15,3 12 1-15,7 4-1 16,10 6-7-16,9-1 2 16,11-5-6-16,0-5-2 0,23-6 2 15,12-9-6 1,5-4 5-16,6-9-7 0,2-8-3 15,-2-1 10 1,0-6-44-16,-10-16 6 0,-4-7-9 16,-6-10 14-16,-6-1 28 15,-3-3 6-15,-2 8 26 16,-5 11 20-16,-1 10-5 16,-5 9 5-16,-2 2-2 15,5 3-26-15,2 3-18 16,2 15 6-16,2 6 11 15,-6 6-10-15,-1 1 9 16,-1 2-4-16,-1-2-1 16,-2-2-6-16,0-3 1 0,-2 0-6 15,0 1 6-15,0-6-2 16,-6-2-1-16,-2-3 0 16,-8-4 0-16,0-4-3 15,-1-7-21-15,3-1-12 16,7-3 10-16,7-17 2 15,0-7-7-15,8-4-2 16,18-5 18-16,1 2 6 16,4 4 4-16,0 6 1 15,-1 3 1-15,-4 7 4 16,-2 5 7-16,-2 7 2 16,-1 2-3-16,-5 0-3 15,-1 0 1-15,-4 10 1 0,-2 1-4 16,1 3-3-16,-2 1 11 15,1 3-2-15,2-1 1 16,3 0 2-16,2-2-1 16,2-1 2-16,5-3-8 15,0-6 2-15,4-2 0 16,1-3-2-16,-2 0-1 16,-2-14-5-16,-3-6 2 15,-8-7 4-15,-4 1-5 16,-8-8-1-16,-1 2-1 15,-3 6-2-15,-19 4-5 16,-9 15-19-16,-8 7-26 16,-6 5-42-16,5 15-84 15,6 1-226-15</inkml:trace>
  <inkml:trace contextRef="#ctx0" brushRef="#br0" timeOffset="105767.86">22681 3546 628 0,'0'0'161'0,"0"0"-67"16,0 0 52-16,0 0-79 16,0 0-25-16,0 0-11 15,-22-19-25-15,22 19 4 16,0 0-3-16,0 4 4 15,4 2 3-15,12 2 25 16,9-5 1-16,9 0-20 16,2 1-7-16,4-4-5 15,-5 0-5-15,-3 0 0 16,-5 0-3-16,-8 0 0 16,-6 0 1-16,-2 0-1 0,-8 0 0 15,-3 0 0-15,0 0-3 16,0 0-1-16,0 1 0 15,-1 9-2-15,-17 6 4 16,-7 7 2-16,-7 6 1 16,-4 3-1-16,-4 1 1 15,-5 0-1-15,7-2 3 16,2-3-2-16,7-2-2 16,7-1 0-16,8-4 1 15,4-4 0-15,4-8 3 16,6-2-3-16,0-3 0 15,0-4 0-15,3 0 0 0,23 0 2 16,11-1 3 0,12-9-1-16,6-1-4 0,-1-1-1 15,0-2-2-15,-5 1-4 16,-9 5-5-16,-4 1-16 16,-5 3-14-16,1 4-51 15,-4 0-40-15,2-3-256 16</inkml:trace>
  <inkml:trace contextRef="#ctx0" brushRef="#br0" timeOffset="106758.42">23184 3692 704 0,'0'0'336'16,"0"0"-303"-16,0 0 61 15,0 0-10-15,0 0-70 16,0 0-14-16,-20-12-2 16,20 12 2-16,0 2 2 15,11 1 0-15,8-1 10 16,5-2-2-16,8 0-6 16,-1 0-3-16,3-6-1 15,-8-5-4-15,-1-2-7 16,-9-3 2-16,-10-1-1 15,-6-2-2-15,0 2 9 16,-17 7-2-16,-13 5 4 0,-6 5-4 16,-5 4 5-16,-3 15-1 15,3 10 1-15,6 5 6 16,2-1 3 0,14 2 3-16,6 0-8 0,13-4-1 15,0-2-3-15,14-1 0 16,14-3 4-16,8-8-4 15,4-7-1-15,2-7 0 16,2-3-27-16,-5-10-15 16,-3-16-12-16,-3-5 19 15,-4-7 23-15,-4-3 10 16,-1 0 3-16,-6 7 0 16,-4 9 0-16,-6 11 12 0,-3 7 15 15,-4 4 12-15,1 3-15 16,-1 0-23-16,1 14 3 15,-1 4 31-15,2 6-13 16,4 1-2-16,-1 1-3 16,2 3-6-16,-1 0-1 15,1 3-8-15,-7-1 2 16,-1-2 0-16,0-1-1 16,0-9-2-16,-11 0 0 15,-6-6-1-15,-2-6-3 16,3-4-13-16,5-3-16 15,6 0-5-15,5-8 3 0,3-9-16 16,23-6 10-16,3-1 20 16,9-2 7-16,-2 2 10 15,1 4 3-15,-5 5 0 16,-5 2 1-16,-4 4 4 16,-5 4 10-16,-6 1 12 15,-4 2 7-15,-5 2-10 16,-1 0-16-16,-2 0-5 15,0 11 11-15,0 4 21 16,0 3-17-16,0-1 3 16,0 1-6-16,1-2-5 15,4 1-5-15,1-2 0 16,5 1-2-16,3-5 4 16,4-3-5-16,3-5 2 15,5-3-1-15,2 0 2 0,2-3-2 16,0-15-2-16,-5-3-1 15,-5-4 0-15,-7-1-5 16,-6 0-5-16,-7 2 0 16,-7 5-3-16,-25 8-16 15,-14 8-10-15,-8 3-20 16,-4 0-6-16,6 8 1 16,8 4-70-16,9 1-84 15,10-5-144-15</inkml:trace>
  <inkml:trace contextRef="#ctx0" brushRef="#br0" timeOffset="107001.23">24224 3361 983 0,'0'0'45'0,"0"0"29"16,0 0 17-16,0 0-90 16,0 0-1-16,0 0-2 15,-6 98 2-15,-9-40 0 16,-6 0 0-16,0 5-54 16,-3-8-59-16,-4-2-189 15</inkml:trace>
  <inkml:trace contextRef="#ctx0" brushRef="#br0" timeOffset="107417.31">24237 4020 549 0,'0'0'518'16,"0"0"-413"-16,0 0-8 15,0 0-37-15,0 0-50 0,0 0-8 16,48-31-1-16,-18 26 0 16,7-4-1-16,2-3 0 15,0-1-10-15,-5-2-9 16,-7-2 0-16,-8 1 5 16,-8 0 7-16,-8 3 6 15,-3 3 0-15,0 6 0 16,-8 3-2-16,-13 1-2 15,-5 0 1-15,-3 14-4 16,-1 6-1-16,0 6 5 16,5 4-1-16,1 1 5 15,6 2-1-15,6-3 0 16,9 2 0-16,3-3 1 16,0-2 4-16,3-3 1 15,8-1 0-15,-4-5-2 16,-6-1-3-16,-1 0-5 15,-26-3-64-15,-26-5-167 0</inkml:trace>
  <inkml:trace contextRef="#ctx0" brushRef="#br0" timeOffset="107810.4">21467 4484 465 0,'0'0'0'0,"0"0"-3"15,0 0 0-15,0 0-36 16,0 0-176-16</inkml:trace>
  <inkml:trace contextRef="#ctx0" brushRef="#br0" timeOffset="108339.6">21060 4500 893 0,'0'0'78'0,"0"0"8"16,0 0-13-16,0 0-10 16,0 0-48-16,0 0-12 15,13 24 34-15,-13 7 5 16,0 4-20-16,-7 3-5 15,1 0-9-15,3-1 2 16,3-8-4-16,0-3-5 16,5-6 1-16,15-7 2 15,6-5-4-15,5-5 4 16,6-3-3-16,2 0 0 16,0-17-1-16,-2-5-8 15,-4-7-3-15,-3-5-4 16,-7-4-1-16,-4 3 1 15,-9 4-2-15,-6 9 7 0,-2 11 8 16,-2 7-1-16,0 4 1 16,0 0-3-16,-13 8-1 15,-2 12 2-15,0 4 4 16,6 7-4-16,3 1 4 16,1-1 2-16,2 1-2 15,3-6 1-15,0 0 0 16,-2-4 5-16,0 0-3 15,-10-5-1-15,-5 4 1 16,-12-5-3-16,-8-1-1 0,-7-4-37 16,-3-11-77-16,4 0-98 15,8-26-241-15</inkml:trace>
  <inkml:trace contextRef="#ctx0" brushRef="#br0" timeOffset="108500.87">21251 4234 990 0,'0'0'1'16,"0"0"-1"-16,0 0-11 16,0 0-13-16,0 0-191 0</inkml:trace>
  <inkml:trace contextRef="#ctx0" brushRef="#br0" timeOffset="109638.39">21958 4643 132 0,'0'0'412'0,"0"0"-335"15,0 0 47-15,0 0-33 16,0 0-43-16,0 0 4 15,-106-43 6-15,76 43-6 16,0 10-10-16,1 8-4 16,0 6-4-16,5 3 1 15,3 4-4-15,9-3-13 16,4-3-16-16,8-1 2 16,0-5-2-16,1-4-2 15,18-5 0-15,7-3 2 16,2-4 0-16,2-3-1 15,1 0-1-15,0-10-3 0,-1-7-7 16,-1-4 7-16,-4-4-1 16,-4-2 3-16,0-2 1 15,-6 5-2-15,-3 7 2 16,-6 8 0-16,-5 7 0 16,-1 2-1-16,0 0-3 15,0 11-5-15,0 11 5 16,-1 5 3-16,-5-1 1 15,3 2-1-15,3-5 1 16,0-1-1-16,0-7-14 16,7-4-23-16,7-6-2 15,8-5-13-15,3 0-39 0,7-12-79 16,0-15-73-16,0-4 71 16,-2-10-76-16,-4-3 249 15,-2-6 54-15,-4 1 120 16,-2 1-87-16,-1 9-13 15,-6 5 38-15,-5 10 63 16,-3 9-31-16,-1 7-42 16,-2 7-30-16,0 1-10 15,0 0-34-15,0 7-20 16,0 13-7-16,-9 13 37 0,-1 6 5 16,0 7-20-16,3 5-1 15,-1 1-5-15,2 0-4 16,0-2-5-16,6-6-1 15,0-5-5-15,0-5 0 16,0-6-1-16,12-8-1 16,0-3-2-16,6-9 0 15,2-5-3-15,5-3-7 16,8 0 0-16,5-11-4 16,1-11-9-16,0-2 4 15,-2-9-12-15,-7-6 14 16,-6-3-16-16,-8 4 19 15,-8 7 14-15,-4 6 1 16,-4 11 2-16,0 8 8 16,0 3-3-16,0 3 1 0,-6 4-7 15,-6 13-5-15,-4 9 5 16,1 0 1-16,-1 2 3 16,3 0 6-16,3 2 4 15,6-4-3-15,4 1-2 16,0-4-3-16,0-1-3 15,14-4 1-15,2-2 5 16,0-1 2-16,0-3-2 16,-4-4 3-16,-6-4-9 15,-4-3-1-15,-2 1-1 16,0-2-1-16,-23 2-3 16,-6-2-23-16,-6 0-63 15,5 0-72-15,8-14-187 0</inkml:trace>
  <inkml:trace contextRef="#ctx0" brushRef="#br0" timeOffset="109998.16">22689 4855 1002 0,'0'0'83'0,"0"0"-23"16,0 0 12-16,0 0-51 15,0 0-20-15,0 0 6 16,0 20 15-16,0-9 0 0,0 2-7 16,0-3-6-16,3 0-2 15,3 1-5-15,1-4 7 16,2 1-5-16,2-3-3 16,5-2 3-16,2-3-4 15,9 0 6-15,-2 0-2 16,2-13-4-16,-2-4-1 15,-5-4-8-15,-4-6 2 16,-10-4-2-16,-6 0-3 16,0 3-7-16,-25 6-19 15,-11 11-20-15,-9 11-10 16,-7 0 4-16,0 19-61 16,10 2-89-16,10 0-129 0</inkml:trace>
  <inkml:trace contextRef="#ctx0" brushRef="#br0" timeOffset="110480.97">23245 4906 968 0,'0'0'70'0,"0"0"3"16,0 0-14-16,0 0-55 0,0 0-1 15,0 0 0-15,36 11 0 16,-23-9 1-16,-1-2 0 16,4 0 0-16,0 0 0 15,0 0 1-15,-1-8-3 16,0-7-2-16,-5 0-2 15,-3-6 0-15,-5 2 2 16,-2-1 0-16,0-1 1 16,-7 6-1-16,-10 7 0 15,-5 3-1-15,-5 5 1 16,-2 0 2-16,-1 17 4 0,0 5 5 16,6 8 5-1,1 0 0-15,8 3-5 16,7 2-4-16,8-3-4 15,0 0-2-15,8-1-1 0,16-4 3 16,4-6-3-16,7-2-3 16,0-5-18-16,5-3-34 15,-2-2-70-15,1-9-136 16,0 0-379-16</inkml:trace>
  <inkml:trace contextRef="#ctx0" brushRef="#br0" timeOffset="110837.57">23603 4875 707 0,'0'0'103'15,"0"0"-3"-15,0 0 34 16,0 0-79-16,0 0-33 16,0 0-6-16,-14 16 44 15,9 4-3-15,2 2-13 16,0 4-8-16,1 1-9 15,2 2-12-15,0-2-6 16,0-1 0-16,0-2-8 16,3-4 1-16,2-3-2 15,0-5 1-15,-1-1-2 16,2-8 2-16,-3-1-1 16,-3-2 1-16,4 0 1 15,2-4 7-15,5-14-7 0,3-10-2 16,2-6 0-16,3-3-2 15,2-3-16-15,4 3-13 16,0 8-7-16,-1 1-13 16,2 8-34-16,2 5-55 15,-4 5-177-15</inkml:trace>
  <inkml:trace contextRef="#ctx0" brushRef="#br0" timeOffset="111639.82">23848 4979 850 0,'0'0'78'0,"0"0"-44"16,0 0 48-16,0 0-30 15,0 0-13-15,0 0-14 16,16 36-2-16,5-36 7 15,4 0-10-15,7-2-12 16,2-11-2-16,-1-3-6 16,-3-2-2-16,-5-3-5 15,-9-1 4-15,-4 2 0 16,-10 4 1-16,-2 6 2 16,0 4 0-16,-14 6-2 15,-14 0 2-15,-8 7 4 0,-4 14 5 16,1 5 12-16,6 6 3 15,8 2-9-15,8 0-6 16,10 1-7-16,7-3-2 16,3-5 0-16,21-5-3 15,4-5-5-15,5-7-21 16,5-8-19-16,0-2-27 16,-1-4-5-16,-5-14 23 15,-5-6 4-15,-4-5 21 16,-4-2 32-16,-3-1-1 15,-4 3 1-15,-5 7 14 16,1 8 53-16,-7 6-10 0,1 5 4 16,-2 1 1-16,0 2-21 15,0 0-19-15,0 0-17 16,0 8-2-16,-2 8 13 16,-7 6 13-16,2 1-16 15,1 2 2-15,4-2-6 16,0 1-3-16,2-7-3 15,0 0 0-15,0-5-1 16,0-1-1-16,0-8-1 16,0 0-4-16,0-1 4 15,0-2-7-15,0 0 1 16,0 0 4-16,0-10 0 0,0-11-9 16,8-6 2-16,12-4-2 15,1-3 5-15,4 6-1 16,-1 5 4-16,-2 7 1 15,-4 8 2-15,-2 8 3 16,0 0-2-16,0 2 0 16,-3 17 2-16,2 7 4 15,-1 7 3-15,-1 6-7 16,-4 4-3-16,-3 1 0 16,-4 4-15-16,-2-4-62 15,-5-8-118-15,-26-12-199 16</inkml:trace>
  <inkml:trace contextRef="#ctx0" brushRef="#br0" timeOffset="112381.01">21835 5324 19 0,'0'0'179'16,"0"0"-179"-16,-94-24-48 16,63 20 20-16,0-4-26 15</inkml:trace>
  <inkml:trace contextRef="#ctx0" brushRef="#br0" timeOffset="113231.38">21697 5770 527 0,'186'48'0'0,"-8"-5"-244"16,-7-6 70-16</inkml:trace>
  <inkml:trace contextRef="#ctx0" brushRef="#br0" timeOffset="126664.24">5006 3895 38 0,'0'0'11'0,"0"0"-11"16,0 0 0-16,0 0 4 15,0 0 13-15,0 0 2 16,0 0 23-16,10-23-12 16,-10 18-11-16,0 1 4 15,0 1-9-15,0-1 24 16,0 1-32-16,2 0 0 16,0-1-5-16,0 0 1 0,1 0 14 15,-1 0 48-15,-1-2-4 16,1 0-22-16,-2 1 19 15,0 1-43-15,0-1 7 16,3 2 1-16,-3-2-5 16,5 2-8-16,-1-1-3 15,-3-1 4-15,1 2 0 16,1 1-7-16,-1 0-2 16,0 1 2-16,0-2-3 15,-1 2 2-15,1-4 3 16,-2 5 5-16,1-3 15 0,1 2 4 15,-2 1 13 1,0 0 3-16,0-1-10 0,0 1 6 16,0 0 10-16,0 0-8 15,0 0-5-15,0 0 3 16,0 0-13 0,0 0 0-16,0 0 5 0,0 0 2 15,0-3-1-15,0 2-8 16,-5-2-1-16,0 0 0 15,3 2-3-15,-3-2-4 16,4-2-1-16,-5 3-3 16,0-2-3-16,3 0 0 15,-4-1 0-15,5 0-4 16,-7 2 3-16,3-3-3 0,-1 1-4 16,-1 0 2-16,0-1 0 15,0 3 0-15,0-4 0 16,-1 3 3-16,1 0-8 15,-3 1 3-15,2 2-2 16,0 0-1-16,-1 1 5 16,-1 0-5-16,3 0 0 15,-3 0 0-15,2 0 0 16,-3 0 0-16,0 0 0 16,3 0 1-16,-3 0-1 15,2 0 2-15,-1 0-2 16,-1 0 1-16,2 0 4 15,-2 0-5-15,-3 0-1 0,4 0 1 16,0 2 1 0,0 1 1-16,2-2-2 0,-1 4 0 15,-1-2 1-15,-1 3-1 16,-1-1 0-16,1 1 0 16,-4 0 0-16,4 2 0 15,-3 0 2-15,0 1-2 16,-1-1 0-16,-1 0 0 15,1-1 1-15,4 0 0 16,-3-1-1-16,6 1-1 16,-4 0 1-16,1 2 0 15,-1-2 1-15,0 2-1 16,3-3 0-16,-2 2 1 0,0-1 0 16,1-1-1-16,-2 1-1 15,1 2 1 1,0-2 0-16,-1 0 0 0,1 0 1 15,0-1 0-15,3 0 0 16,0 1-1-16,-2 0 1 16,0 0 0-16,0 1-1 15,-2-1 1-15,3 2 1 16,0-1-2-16,-3 0 0 16,4 1 1-16,-2 1 0 15,1-1 4-15,1-2-4 16,0 3-1-16,-3-4 0 15,5 3-1-15,-3 1 2 16,-1 1-1-16,3 0 3 0,1-1-2 16,-4 2 0-16,4-1 0 15,0-1-1-15,-1 0 1 16,5-2 2 0,-4 3-3-16,4-2 0 0,-2-1-3 15,1 1 3-15,2 2 2 16,1-2-2-16,-2 3-2 15,1 1 2-15,-1-2 0 16,2 2 1-16,-2 1-1 16,-3 2 0-16,6 0 1 15,-3 1 1-15,3 4-3 16,-3-1 2-16,3 2 3 0,0-1-4 16,0 1 4-16,0 0-4 15,0-3 0-15,0 1 2 16,0-1-1-16,0 1 1 15,0 0 0-15,0-3 1 16,3 1-2-16,0-1 0 16,3 0-1-16,-3-3 2 15,3 1-2-15,-2-1 0 16,1 4 3-16,-1-1-1 16,-1 0 1-16,3 0-3 15,-3 0 2-15,3-1-1 16,2 1 0-16,-2 0 0 15,1 0 0-15,-2 0 1 16,2 0 1-16,-1-1-3 0,0-1 3 16,4 1-1-16,-2-2 1 15,-1 0-1-15,1 0 0 16,-1 0 1-16,2-1 1 16,0 1-4-16,1-4 2 15,-2 1-2-15,-1-1 3 16,-2 0-2-16,5 2-1 15,-2-4 1-15,-1 1-1 16,1 1 1-16,0 0-1 16,0-2 2-16,-2 0-1 15,2 2 2-15,0-3-2 0,0 1 0 16,-1-1-1 0,0 0 1-16,4 2-1 15,-2-1 0-15,1-1 1 0,1 3-1 16,-2-3 1-16,3 1 0 15,0 2-1-15,0-3 1 16,-3 0-1-16,6 0 2 16,-3 0-1-16,2-2 0 15,0 1 1-15,2-2 0 16,-2 1-1-16,2-2 0 16,-2 2 0-16,0-1 1 15,0 1-1-15,1-3-1 16,-2 0 1-16,2-1 0 15,-1 0 0-15,0 1-1 16,0-1 1-16,-2 1-1 0,1-1 1 16,-1 1-1-16,0-2 1 15,2 0 0-15,2 0-1 16,-1 0 2-16,6 0-2 16,-2 0 0-16,1 0 1 15,-1 0-1-15,-4 0 1 16,4 0-1-16,-4 0 1 15,0 0-1-15,2-2 1 16,-1-2-1-16,1 0 1 16,2-3 0-16,0 4-1 15,4-5 2-15,-1 2-1 16,2-2-1-16,1 0 2 0,-1-2-1 16,-3-2-1-16,4 3 1 15,-4-2-2-15,-1 2 0 16,-1 1 1-16,-1-1 0 15,-5 2 0-15,2-2 0 16,-3 0 0-16,3 2 1 16,0-3 0-16,-3 3-1 15,6-2 1-15,-5 1-1 16,-2-1 1-16,5-1-1 16,-3 0 1-16,-2-2 0 15,5-2-1-15,-5 1 2 16,1-1-2-16,2 0 0 15,-1 0 0-15,0-1 1 16,-3 2 0-16,1-1-1 16,-1 1-1-16,1-3 1 0,-2 2 2 15,2-1-2-15,-3 0 1 16,1-2-1-16,0-1 0 16,-2 3 1-16,2-2-1 15,-1-2 2-15,-1 1-3 16,-1 0 2-16,0-4-1 15,-1 4 0-15,-1 0 0 16,1 1 0-16,0 2 1 16,-2 0-1-16,2 3 1 15,-2-3-1-15,-3 1 0 0,3 1 0 16,0-3 0 0,-1 1 0-16,-1-2 0 0,-1 0 1 15,0-2 1 1,0-3-2-16,0 3-1 0,0-2 1 15,0-1 0-15,0-1 0 16,0-1 0-16,-3 0 1 16,-3-2-2-16,1 1 2 15,-2-1-2-15,0 1 1 16,-3 1 0-16,3 0 1 16,-3 3-1-16,1 0 0 15,0-1 1-15,0 0-1 16,2-1 1-16,-4 1-1 15,5 0 0-15,-3-3 0 16,0 4 0-16,-1-1 0 0,-2 1 1 16,3-1-1-16,-5 0-2 15,0 1 2-15,-1 2-1 16,1-1 1-16,-2 3 0 16,-1-2 0-16,2 1 2 15,-1 1-4-15,-1 1 2 16,1 2 0-16,-4-2 0 15,6 4 0-15,-2-1 3 16,-1 2-3-16,1 2 0 16,1 1 0-16,0 2-2 15,3 0 0-15,0 5 1 16,-2 0 1-16,-1-1-2 0,-1 2 1 16,-3 0-1-16,-1 0 2 15,-2 0-2-15,-6 0 2 16,1 0-2-16,-1 0 1 15,-1 0 1-15,3 0 0 16,0 0-1-16,2 0 0 16,3 0 1-16,6 0-1 15,-1 0-1-15,5 0-8 16,-3 10-4-16,-3 7-15 16,-2 9-10-16,-2 7-12 15,3 6-12-15,0 8-6 16,3 3-50-16,-3 1-96 15,-4-5-288-15</inkml:trace>
  <inkml:trace contextRef="#ctx0" brushRef="#br0" timeOffset="128545.2">4911 4370 186 0,'0'0'521'15,"0"0"-455"-15,0 0 22 16,0 0 31-16,0 0-68 16,0 0-30-16,0 0 1 0,0-45 18 15,0 42-3-15,-2-3-4 16,-4 3-6-16,-3-1 1 15,0 1-14-15,-3 3-6 16,-5 0 0-16,-5 0-4 16,-1 10-3-16,-1 4 3 15,3 3 1-15,4 0-2 16,3 0-2-16,3-1 1 16,4-1 0-16,2-2-2 15,2-2 2-15,3-2-2 16,0-3 0-16,0-1-2 15,0-2 2-15,0-1 0 16,0-2 1-16,8 0-1 0,-1 0 1 16,4 0 1-16,2 0-1 15,-2-2-1-15,6-8 3 16,-2-2-3-16,-3 2 3 16,2-3-3-16,-5 6 2 15,-2 0 0-15,-1-1 3 16,-3 4 0-16,0 0 4 15,0 1-3-15,0 1-1 16,-3 2-2-16,3 0-1 16,-1 0-2-16,-1 0 0 15,2 0 0-15,-3 0 0 16,4 0 1-16,-1 9-1 0,-1 6 1 16,1 2 0-16,0 5 3 15,-3 3 0-15,0 3 2 16,0 0-6-16,0-1 4 15,0-1-3-15,0-2-1 16,0-1 0-16,0-4 0 16,-2-7 0-16,1-3 0 15,1-4 0-15,0-2-6 16,0-3 1-16,0 0-1 16,0 0 6-16,0 0-5 15,4-8 2-15,9-6-1 16,3-2 2-16,-1 1-3 15,1 1 4-15,0 2-2 16,-1-3 3-16,-2 3-1 16,-3 0 1-16,-1 1-1 0,-3 4 1 15,-3 3 1-15,-2 1-1 16,2 1 8-16,-3 1-1 16,0 0 0-16,0 1 0 15,0 0-3-15,0 0 2 16,0 0-5-16,0 0 6 15,0 0-4-15,0 0-3 16,0 0 3-16,0 1-3 16,0 10 4-16,0 3-2 15,0 3 12-15,0-2-4 0,0 2-5 16,0-3 1 0,4 3-2-16,0-5-3 0,3-2 4 15,-4-2-5 1,3 0 1-16,3-5 1 0,-5 1 1 15,2-3-1 1,2-1 0-16,-2 0 0 0,4 0 1 16,1-8 1-16,-1-8-1 15,0-3-2-15,-2-3-1 16,-6-2 0-16,-2 0-1 16,0 4-1-16,0 3-8 15,0 8 4-15,-8 3-10 16,-11 6-17-16,-10 0-29 15,-5 20-47-15,-2 2-244 16</inkml:trace>
  <inkml:trace contextRef="#ctx0" brushRef="#br0" timeOffset="130401.82">5762 4398 251 0,'0'0'93'15,"0"0"-41"-15,0 0-5 16,0 0 9-16,0 0-28 16,0 0-8-16,0 0 5 15,0-7 19-15,0 7 4 16,0 0-8-16,0-2 12 0,0 2-11 16,-3 0-9-16,0-1 13 15,0 1 9-15,0-2-18 16,2 0-3-16,-2 1-2 15,0-1-9-15,-3-1-7 16,3 0 1-16,1 3 36 16,1-1-21-16,1 1-6 15,0 0-7-15,0 0 8 16,0 0-7-16,0 0 1 16,0 0-8-16,0-1-3 15,0-1 5-15,0 2-7 0,0-1-1 16,0 1-1-16,0 0-4 15,10 0 4-15,4 0-2 16,2 0-1-16,6 0 2 16,4 1-2-16,2 5 2 15,2-2 0-15,0 3-3 16,4-3 0-16,1 1 3 16,-2 1 2-16,2-4-5 15,-5 2-1-15,3-1 4 16,-8 2-4-16,2-2 0 15,-3-1 3-15,4 0-2 16,4-1 0-16,2-1 0 16,7 0-1-16,4 0 3 15,4 2-3-15,-1-2 0 16,0 1-1-16,-3 0 0 0,-5 1 0 16,-3-1 1-16,1-1 0 15,-2 0 0-15,2 0 1 16,4 0-2-16,0 0 2 15,5 0-1-15,1 0 2 16,3-3-1-16,-2 2-1 16,-1 0 1-16,-5 1-1 15,-7 0 0-15,-6 0 0 16,-7 0 0-16,-3 0 0 16,-4 0 1-16,-2 0 0 15,4 0 0-15,1-2-1 16,-1 2 3-16,5-3 3 0,0 3-3 15,-3 0 1 1,-1 0-2-16,-1 0 0 0,-3 0 0 16,-3 0-2-16,4 0 2 15,-2 0 0-15,-1 0 1 16,-4 0 1-16,-3-1 1 16,0 1 0-16,-2-1 1 15,-2 1 1-15,-1-3-2 16,1 3 1-16,-2 0-4 15,1 0 0-15,1 0-2 16,-2 0 1-16,0 0-1 16,0 0 0-16,0 0 2 15,0 0-2-15,0 0 0 0,0 0-2 16,0 0-15-16,0 0-15 16,-6 0-18-16,-18 4-19 15,-10 6-71-15,-15-5-143 16,-11-4-340-16</inkml:trace>
  <inkml:trace contextRef="#ctx0" brushRef="#br0" timeOffset="131511.34">6232 4264 104 0,'0'0'376'0,"0"0"-317"16,0 0 5-16,0 0 17 16,0 0-26-16,0 0-17 15,9-6-3-15,-9 6 19 16,0 0 18-16,0 0-18 16,0 0 2-16,0 0-14 15,0 0 4-15,0 0-13 16,0 0-5-16,0 0 0 15,0 0-11-15,3 0-2 16,3 0 2-16,4 8-2 16,-1 1-3-16,6 4 2 15,5 0-3-15,1-1 2 0,4 5-2 16,-1-5-3-16,6 3-3 16,-2-2 2-16,-1 1 0 15,0-3-4-15,-2 1 0 16,0 1-1-16,-1-5 0 15,-3 1 0-15,-3-1-1 16,-3-4 0-16,-3 0 0 16,-3 1-1-16,-2-2 2 15,2 0-1-15,-3-1 3 16,0-1-3-16,-1 2 0 16,-2-3 0-16,-2 1 0 15,1-1 0-15,-2 0 0 16,0 0-1-16,1 0 2 15,-1 0-2-15,0 2 2 0,0-2 0 16,0 2 1-16,0 3 0 16,0 3-1-16,-3 5 3 15,-10 4 4-15,-8 3-1 16,-4 1-2-16,-5 4 2 16,-3 0-3-16,-6-1-3 15,0 5 0-15,-4-3-1 16,4 1 0-16,6-4-2 15,7-3-2-15,3-3-1 16,7-3-1-16,4-3-6 16,3-2-9-16,3-4-10 15,3 0-7-15,1-3-2 16,2-2-19-16,0 3-42 16,0-2-15-16,0-1-72 15,5 0-31-15,2 0-150 0</inkml:trace>
  <inkml:trace contextRef="#ctx0" brushRef="#br0" timeOffset="132275.76">6806 3752 129 0,'0'0'463'0,"0"0"-398"15,0 0 59-15,0 0 15 16,0 0-75-16,0 0-31 16,-24-10-8-16,17 10-6 15,-2 8-1-15,0 2 14 16,-1 4 0-16,1-3-2 16,1 4 0-16,1-1-9 15,1 2-3-15,1 2 0 0,-1 0-3 16,4 3 1-1,2 1-7-15,0 0 2 0,0 0-2 16,0-3-2-16,0-3-3 16,7-4 1-16,2-2-1 15,3-3 0-15,3-1 2 16,0-4 0-16,2-2-1 16,2 0-1-16,0-4 2 15,0-7-5-15,-4-4 3 16,0-5-1-16,-4-5-1 15,1-5 0-15,-4-1-2 16,-5-2 0-16,-1 2-1 16,-2 3-2-16,0 5-1 15,0 5 2-15,-6 5-2 16,-9 8-7-16,-6 5-5 16,-9 0-13-16,-5 12-18 15,-1 9-29-15,3 4-46 0,6 0-91 16,6-3-108-16</inkml:trace>
  <inkml:trace contextRef="#ctx0" brushRef="#br0" timeOffset="134811.53">8519 3906 481 0,'0'0'71'16,"0"0"-1"-16,0 0 61 16,0 0-65-16,0 0-23 15,0 0 11-15,0-9-3 0,0 7 1 16,0-4-18-16,-5 2-4 16,-2-1 5-1,-2-3 10-15,-2 2-14 0,-2-2 0 16,0 0-3-16,-4 0-9 15,-1 0-2-15,-1 1-3 16,-2-3-3-16,-2 6 1 16,1-2-3-16,1 4-3 15,-1-3 0-15,-3 3-2 16,-1 2-1-16,-2 0-1 16,3 0-2-16,-4 0 4 15,2 2-1-15,-3 6 2 16,2 0 1-16,0 1-2 15,1 0 2-15,0 0 1 16,2 1-4-16,0 3 1 0,2-1 3 16,-1-1-4-16,3 3 0 15,2-1 2-15,1-3-3 16,-1 3-1-16,-1 1 4 16,1 0-5-16,-2 0 3 15,1 1 1-15,0-1 1 16,-4 1 0-16,2 2 5 15,-1 0-5-15,1 0-4 16,2 2 4-16,2-2 0 16,2 1-3-16,2 2 1 15,1 0 0-15,3-1 3 0,2 1-6 16,-2 0 4 0,5-2-2-16,1 2 3 0,-1-1-1 15,1 3 2-15,-2 0 0 16,3-2-3-16,0 3 2 15,2-2-2-15,-1 2 2 16,2-1-4-16,-2 0 3 16,2 0 1-16,0-4-4 15,0 1 5-15,0-1-2 16,0 0-2-16,0 0 2 16,0 1 1-16,0-2-2 15,2 1 2-15,3-1-3 16,2 1 0-16,-1 1 2 15,0-2-4-15,0 1 1 0,0-1 1 16,3-2 0-16,-3-1-1 16,2 1 1-16,0 0-2 15,1-2 1-15,0 0 0 16,0-1 0-16,3 1 0 16,0 0 0-16,1 1-1 15,1-3 2-15,-1 2-1 16,0 0 0-16,0-4 0 15,0 4-1-15,-1-4 0 16,1 2-2-16,2-2 2 16,0 2 0-16,-3-2 1 15,9 1 0-15,-6 4-1 0,7-4 1 16,-5 5 0 0,0-3 1-16,-3 1-2 15,2-3 1-15,-4 0-1 0,2-1 0 16,-4-1 0-16,2-2 1 15,0 2 0-15,0-3 0 16,1 1 1-16,1-2-1 16,-1-2 0-16,-1 1-1 15,4-2 1-15,-2 0-1 16,4 1 0-16,0-2 4 16,3 0-4-16,-1 0 0 15,0 0 1-15,4 0 0 16,-2 0-1-16,2-4 0 0,-5-1 0 15,-1 1 1-15,-3 0 0 16,0-3-1-16,0 2 0 16,0-2 1-16,0-4 0 15,1 0-1-15,1 0 1 16,2-2-1-16,-1 1 0 16,0-2 0-16,1 2 0 15,-4-1 2-15,3 2-2 16,-5 0-1-16,4-1 1 15,-4 1 0-15,4 0 1 16,-4 0-1-16,2-1 0 16,0-1 1-16,0-1-1 15,-2 0 0-15,4-1 0 16,-4 0-1-16,2 1 1 0,-3-1 0 16,-1 1 0-16,0-3 0 15,1-2 0-15,0 2 1 16,-2-3-1-16,3 1-1 15,-3 0 1-15,-1-1 0 16,-1 4-1-16,2 1 1 16,-3 0 1-16,-1 0-1 15,0 1 0-15,-1 2-1 16,-1-2 0-16,2 0 1 16,-3 0 1-16,0 0 1 15,-2 0-2-15,3 0 0 16,-3-2 0-16,1-1 0 15,1 0 0-15,0 1 0 0,-2-1-1 16,1 0 1-16,-1 1 0 16,-1-1 1-16,0 0-2 15,0 2 0-15,0-2 1 16,0 0 0-16,0-2 0 16,0 1-2-16,-1 0 4 15,-2-1-2-15,0 1 0 16,-3 0 0-16,1 1 0 15,-1 3 0-15,0-3 1 16,0 6-1-16,2-3 1 16,-3 3-3-16,2-1 2 15,-1 1 0-15,0-2 2 16,0 4-2-16,0-3 0 0,1 0-1 16,-1 2 1-16,1-1 0 15,-1 2 1-15,0-3-1 16,-2 0 0-16,-2 1-1 15,4 0 1-15,-2-1 0 16,-1 3 0-16,1-1 0 16,-1 0 0-16,-1 1 0 15,-1-1 1-15,0 0-1 16,-1-2-2-16,-1 2 1 16,1 0 1-16,-6-1 0 15,1 0 0-15,-3 0 0 16,-1 0 0-16,3 0 0 0,-4-1 1 15,-2-1-1-15,0 0 0 16,3 1-1-16,0 0 2 16,-1 3-2-16,-1-1 2 15,1 2-1-15,0 2 0 16,-2 3-2-16,3 3-1 16,-8 0-3-16,-8 3-1 15,-6 17-8-15,-6 0-7 16,-4 6-27-16,-5 5 15 15,3 4-31-15,-1 3-57 16,0 3-1-16,8-6-176 16</inkml:trace>
  <inkml:trace contextRef="#ctx0" brushRef="#br0" timeOffset="136349.29">3629 3038 546 0,'0'0'105'16,"0"0"23"-16,0 0 10 15,0 0-61-15,0 0-29 16,0 0-24-16,-12-12 0 15,12 12 6-15,0 0-4 16,0-1-7-16,0-1-1 16,0-3-5-16,11-4-3 15,4-6-5-15,9-4-4 16,1-1 3-16,2-1-3 16,-5-1-1-16,-8 4-1 15,-5 1-1-15,-4 3 0 16,-3 1 1-16,-2 2-2 15,0 7-1-15,-2-1 0 16,-8 5 3-16,-2 0-5 0,-4 0 3 16,-2 6 0-16,0 11-2 15,0 3 4-15,2 4-2 16,5 0 3-16,2-1-1 16,6-2 0-16,3-1 1 15,0-1-1-15,0-3 0 16,15-2 1-16,2-5-2 15,8-2 0-15,5-4-1 16,11-3 0-16,3 0-8 16,-1-1-55-16,-1-11-31 15,-11-3-76-15,-4-1-31 0,-12-4-18 16</inkml:trace>
  <inkml:trace contextRef="#ctx0" brushRef="#br0" timeOffset="136740.87">3998 2857 473 0,'0'0'120'0,"0"0"-28"16,0 0 49-16,0 0-34 15,0 0-37-15,0 0-27 16,-2-8-10-16,2 8-9 16,0 0-6-16,0 0-13 15,0 1-3-15,0 12-2 16,5 4 20-16,5 1-1 15,-1 1-4-15,-1 3-3 16,0-2-6-16,1-2-2 0,-1-1-1 16,-2-2-1-16,-3-7-2 15,-3-2 1-15,3-4 0 16,-3-1 1-16,0-1 0 16,0 0 9-16,0 0-1 15,0-3 0-15,0-11-4 16,0-7-5-16,0-4-1 15,3-7-9-15,4 1 2 16,-1 0-5-16,3 1-1 16,4 6-16-16,0 5-12 15,7 3-25-15,0 5-30 16,4 1-73-16,-2 3-25 16,-3-1-117-16</inkml:trace>
  <inkml:trace contextRef="#ctx0" brushRef="#br0" timeOffset="137235.76">4257 2825 610 0,'0'0'78'16,"0"0"-36"-16,0 0 32 0,0 0-6 15,0 0 1-15,0 0-33 16,0 27 0-16,0-24-11 16,8-2-11-16,1-1-1 15,4 0-2-15,5 0 0 16,0-14-5-16,0-1-3 16,1-2-1-16,-4 0 1 15,-3-2 0-15,-3 2-1 16,-3 2-2-16,-2 3 3 15,-2 3 0-15,-2 2-2 16,0 5 1-16,0 2-1 16,0 0-1-16,-11 0 0 15,-5 0 0-15,-2 9-2 16,-4 8 1-16,4 0 1 16,2 0 5-16,2 4-5 0,8-1 4 15,3-3 0-15,3 2-4 16,0-4 0-16,0-1 1 15,9-3 0-15,5 0-1 16,5-6 0-16,3-1-5 16,-1-2-5-16,5-2-17 15,-3 0-14-15,1 0-80 16,-2-6-93-16,-8-8-94 16</inkml:trace>
  <inkml:trace contextRef="#ctx0" brushRef="#br0" timeOffset="139138.06">4726 2629 660 0,'0'0'137'0,"0"0"-32"16,0 0-14-16,0 0-57 15,0 0-23-15,0 0-6 16,0 0 4-16,-11-8 6 0,11 8 3 16,0 0 9-16,0 0-2 15,0 0-7-15,0 0-3 16,0 0-7-16,0 0 4 15,8 0-5-15,6-1 2 16,3-2-3-16,2 0-1 16,4-4 4-16,0 1-4 15,-3-3-5-15,1-1 3 16,-3-1-2-16,-2 1 2 16,-2 1-1-16,-2-1-2 15,-4 5 0-15,-2 2 1 16,-4 1 0-16,-2 1-1 15,0 1 0-15,0 0 0 0,0 0-2 16,0 0 1 0,0 0 1-16,0 0-4 0,0 0 2 15,0 4-1-15,0 10 1 16,0 6 2-16,0 1 1 16,-9 3 1-16,-9 2-2 15,-1 1 2-15,-2 0-1 16,0-3-1-16,3-2 0 15,0 0 0-15,2-3-1 16,4-4 1-16,3-3 0 16,0-4 1-16,5-4-1 15,4-2 0-15,0-2 0 0,0 0 0 16,0 0 0-16,0 0-1 16,4 0 3-16,11-9 0 15,4-2-2-15,-1 0 1 16,3 2-1-16,-4 3 0 15,0-1-1-15,0 4 0 16,-1 1 0-16,2 2 1 16,-3 0-2-16,1 0 0 15,-4 0-7-15,1 7-5 16,-3 1-17-16,3-1-17 16,0 1-23-16,1-6-99 15,5-2-75-15,-2 0-364 16</inkml:trace>
  <inkml:trace contextRef="#ctx0" brushRef="#br0" timeOffset="140187.06">5184 2627 699 0,'0'0'113'16,"0"0"-73"-16,0 0 13 15,0 0-46-15,0 0-2 16,0 0 18-16,-2 10 21 16,2-4 13-16,6-1-26 15,0 1-9-15,1-3-9 16,1-2 2-16,1-1-7 0,6 0 1 16,-2-1-3-16,2-15-6 15,0-4 0-15,-5 0-6 16,-2-5 6-16,-4 1 0 15,-4 2 0-15,0 2 0 16,0 8 1-16,0 4 11 16,-3 4 0-16,-4 2-5 15,-3 2-3-15,-4 0-3 16,-4 6-1-16,0 14 1 16,0 7 0-16,2 3 3 15,0 0 2-15,5-4-1 16,8-3-2-16,-1-1-2 15,4-3 1-15,0-5-2 0,10-5-2 16,7-1 0-16,0-7-2 16,6-1-12-16,0 0-13 15,5-18-43-15,-3-6-16 16,-1-5-6-16,-5-2 39 16,-2-7 42-16,-3 1 13 15,-3 3 13-15,1 4 24 16,-3 11 20-16,-6 8-10 15,3 8 9-15,-3 3-26 16,-3 0-8-16,4 0-8 0,-1 0-3 16,3 2 4-1,2 7-1-15,-1 6 2 0,2 2 0 16,0 7-1-16,-4 1-8 16,3 3 7-16,-2 2 2 15,-1-5-13-15,-2-1 0 16,1-1-1-16,-1-5 1 15,-3-4-3-15,0-3 1 16,0-3-1-16,0-5-6 16,0-3-15-16,0 0 2 15,-3 0 15-15,-1-11-8 16,4-7-5-16,0-7-2 16,4-4 12-16,10-2-1 15,2 3 6-15,2 0 1 16,0 5 1-16,-3 4 1 0,0 3 5 15,-3 4 5-15,-3 4-4 16,-1 2 3-16,-2 3 6 16,-1 3-3-16,0 0 1 15,-2 0 5-15,5 0-3 16,-3 0-4-16,1 7-3 16,0 6 2-16,1 1 1 15,-1 6-7-15,-1 1 2 16,-1-1-3-16,1-3-3 15,2-3 1-15,2-1-1 16,1-2 5-16,1-6-4 16,1-3 3-16,3-2-1 15,0 0 3-15,5-4 3 16,3-16-5-16,2-4-1 0,-4-4-4 16,-7-2 0-16,-7-1 0 15,-4-2-7-15,-3 2 1 16,0 5-11-16,-24 8-7 15,-11 12-22-15,-13 6-72 16,-12 3-15-16,-9 16-159 16</inkml:trace>
  <inkml:trace contextRef="#ctx0" brushRef="#br0" timeOffset="141501.53">4564 2707 325 0,'0'0'332'0,"0"0"-240"16,0 0-2-1,0 0-2-15,0 0-46 0,0 0-5 16,0 0-8-16,0-8-3 16,0 8-7-16,0 0 0 15,0 0-1-15,0 0-6 16,0 2-10-16,0 9 0 16,0 3 7-16,0 2 5 15,0 1 0-15,0 1-10 16,0 1 0-16,0-2-1 15,0 0-1-15,0-1-2 16,0-3 0-16,0-2 2 16,0-3 0-16,0-2-1 15,0-2 0-15,0-4 0 0,0 0 2 16,0 0 0-16,0 0 1 16,0 0 5-16,0 0 3 15,-3 0 3-15,0-5-1 16,0-9-9-16,-1-2-3 15,3-2 4-15,1-1 0 16,0 2-1-16,0 0 2 16,0 2-3-16,1 0-1 15,8 5-3-15,-1-2 0 16,2 3 0-16,-1 0 0 16,1 3 0-16,-1 1 0 15,-1 1-2-15,4 4 0 16,-3 0 1-16,2 0-1 0,1 0 0 15,-2 0 0-15,4 10-1 16,-5 2 0-16,0 2-2 16,0 3-2-16,-6 2-15 15,3-2-16-15,-5 5-10 16,-1 0-25-16,0 3-31 16,0-3-97-16,0-2-72 15</inkml:trace>
  <inkml:trace contextRef="#ctx0" brushRef="#br0" timeOffset="145933.62">9126 3210 621 0,'0'0'123'0,"0"0"-17"16,0 0 14-16,0 0-36 16,0 0-50-16,0 0 1 15,0 0-10-15,-45-22-8 16,32 22-4-16,-1 4 1 15,-2 6 2-15,1 7 6 16,-3-1-4-16,3 4-1 16,2 0-7-16,5-1-2 15,4 0-2-15,2-1-3 0,2-1 1 16,0-3-4-16,2-2 2 16,7-5 0-16,2-4 2 15,7 0 1-15,5-3 0 16,0 0 3-16,2 0-3 15,0-12-3-15,-3-2-1 16,-3-4 2-16,-3-2-3 16,-2-2 3-16,-6-4-3 15,-2 6 3-15,-6 0-2 16,0 4 0-16,0 2-1 16,-2 4-3-16,-10 3-8 15,-4 7-3-15,-5 0-17 16,2 0-13-16,-2 10-26 0,3 4-24 15,6 0-24-15,8-2-81 16,4-2-51-16</inkml:trace>
  <inkml:trace contextRef="#ctx0" brushRef="#br0" timeOffset="146337.19">9504 3166 741 0,'0'0'134'0,"0"0"-14"15,0 0-34-15,0 0-22 16,0 0-29-16,0 0-16 15,-43-50-1-15,30 50-7 16,-6 0-7-16,-4 0 0 16,2 9-3-16,-1 5 2 15,3 3-2-15,2 2-1 16,2 2-1-16,8-3 0 16,1 2 1-16,6-3-3 15,0 0-2-15,0-3-6 16,4-2-7-16,8-5 3 15,6-4-8-15,4-3-3 0,1 0-25 16,2-8-23-16,2-8-96 16,-5-8-22-16,-1-1 40 15,-7-4-103-15</inkml:trace>
  <inkml:trace contextRef="#ctx0" brushRef="#br0" timeOffset="146555.54">9520 3063 160 0,'3'-30'199'15,"-3"1"-60"-15,0 8-5 16,0 3-17-16,0 8-14 15,0 3-7-15,0 4-18 16,0 3-39-16,0 0-14 16,0 0-12-16,0 0-10 15,0 3-3-15,0 16 0 0,0 6 1 16,0 4 7-16,1 0-2 16,4 5-5-16,3-2 2 15,0 0-2-15,-1-1-1 16,-2-1-9-16,2-5-29 15,-5 0-56-15,-1-9-83 16,2-3-79-16</inkml:trace>
  <inkml:trace contextRef="#ctx0" brushRef="#br0" timeOffset="147127.14">9830 3127 760 0,'0'0'97'15,"0"0"3"-15,0 0-5 16,0 0-62-16,0 0 2 16,0 0 5-16,0-48-15 15,-6 43 12-15,-6 4-18 16,-3-2-8-16,-3 3-7 15,-3 0-3-15,-1 0-1 16,2 10-2-16,-1 6 1 16,4 1-1-16,6 0 0 0,4 2-3 15,2 0 1-15,5-2-10 16,0 0-3-16,0-5 5 16,2 0-8-16,9-6 2 15,2-1-6-15,3-5-11 16,5 0 2-16,-1 0-5 15,6-10-30-15,-2-8-35 16,-3-6 16-16,-3-5 4 16,-2-4 58-16,-4-6 25 15,1-3 2-15,-4-5 16 16,-1 2 35-16,0 4 2 16,-3 9 30-16,-5 7-11 15,0 9 0-15,0 7-41 0,0 7-11 16,0 2-5-16,0 0-17 15,0 8-4-15,0 15-2 16,0 6 6-16,-5 8-1 16,1 1 0-16,4 2 0 15,0 0 1-15,0 0-20 16,7-3-52-16,1-3-65 16,-3-6-72-16,-2-7-326 15</inkml:trace>
  <inkml:trace contextRef="#ctx0" brushRef="#br0" timeOffset="147695.97">10252 2989 894 0,'0'0'76'16,"0"0"-3"-16,0 0-40 16,0 0-24-16,0 0 8 15,86-8-5-15,-63 12-9 16,2-1-2-16,-2-2 3 16,-1-1-1-16,3 0 0 15,-3 0-1-15,-2-5 2 16,-4-1-2-16,-4 3-1 0,-5 0 5 15,-3 1 7-15,-4 0 3 16,0 2-2-16,0 0-10 16,0 0-4-16,-16 9 0 15,-7 8 5-15,-8 3 6 16,-2 0-5-16,-1-1 2 16,2-1-2-16,2 1-2 15,5-5 2-15,7 0-3 16,5-4-2-16,5-3-1 15,5-4 0-15,3-2 0 16,0-1-4-16,0 0 2 16,8 0 1-16,14 0 0 15,5-7 1-15,-2 2-2 16,1-1-7-16,-4 2 0 0,-2 3 4 16,-1 1 1-16,-1 0 0 15,-3 0 0-15,3 2-2 16,-4 10-17-16,-2 2-23 15,-1 1-2-15,2-3-38 16,-1-1-65-16,1-8-78 16,1-3-353-16</inkml:trace>
  <inkml:trace contextRef="#ctx0" brushRef="#br0" timeOffset="148664.29">10712 3047 773 0,'0'0'130'0,"0"0"-31"16,0 0-34-16,0 0-46 15,0 0-19-15,0 0 1 16,-5-7 0-16,5 7 8 16,3 0 10-16,7 3 13 15,1-3-10-15,4 0-1 16,4 0-8-16,2 0-7 15,-5-4-6-15,-1-4 0 16,-4-6-7-16,-5 0-3 0,-6-4 7 16,0 5 2-1,0 1 0-15,-3 3 1 0,-9 6 4 16,-3 3 2-16,0 0 1 16,-6 3-4-16,3 13-1 15,-1 4 2-15,0-1 3 16,12 1-3-16,3 1-1 15,4-4-3-15,0-1 1 16,10-2 0-16,11-2 1 16,6-8-2-16,1-1-11 15,4-3-22-15,-3 0-17 16,1-7-12-16,-1-10 20 16,-6-5-2-16,0-3 20 15,1-2 20-15,-5 0 4 16,-2 3 1-16,-1 6 16 15,-7 6 22-15,-1 6-5 16,-5 4-7-16,1 2-2 0,-3 0-7 16,2 0-12-1,0 5 7-15,2 9 8 0,-2 3 0 16,1-1-2-16,2 4-3 16,0-1-9-16,-1 1-1 15,-1-1-5-15,-3-1 0 16,1-1 1-16,-2-4-1 15,0-4 1-15,0 1-1 16,0-5-1-16,0-3-2 16,0-2-5-16,0 0-13 0,0 0 11 15,0-3-7 1,0-11-13-16,5-1-1 0,11-3 15 16,4-2 2-16,0 0 10 15,1 3 1-15,-1-1 2 16,-1 5-4-16,-1 2 4 15,-3 3 0-15,-5 2 1 16,2 3 3-16,-4 1 5 16,-1 2 6-16,0 0 2 15,-1 0-6-15,0 0-7 16,-1 1 1-16,1 9 1 16,-1 2 0-16,-2 3 0 15,2 0 9-15,-2 3-12 16,-1-3 4-16,2-4-3 15,1-1-2-15,-1-5-2 0,6 0 4 16,3-5 4-16,4 0 8 16,6-2 3-16,1-13-15 15,-2-4 0-15,-5-4-4 16,-7-5-8-16,-9 1-3 16,-1 1-3-16,-13 4-14 15,-20 10-2-15,-15 9-39 16,-13 3-25-16,-12 12-140 15,-6 8-193-15</inkml:trace>
  <inkml:trace contextRef="#ctx0" brushRef="#br0" timeOffset="151238.76">8162 4616 66 0,'0'0'14'15,"0"0"-12"-15,0 0 1 16,0 0-1-16,0 0 8 16,0 0 2-16,0 0 14 15,-22-27 37-15,20 22-35 16,2 5-2-16,0-2 14 0,0 0 13 15,0 2-38-15,0 0-12 16,0 0-3-16,0 0-5 16,0 0-35-16,0 0-15 15,-1 0 21-15,-2 0-38 16,3 0 28-16,0 0-69 16</inkml:trace>
  <inkml:trace contextRef="#ctx0" brushRef="#br0" timeOffset="151956.29">8162 4616 66 0,'29'-78'208'0,"-18"68"-87"16,-2 2-14-16,-1-3 1 16,-2 3-19-16,1-1 13 0,-4-3 6 15,0 0-32-15,-3 0-7 16,0-2-24-16,0 0 6 16,0 0-5-16,-1 0 2 15,-11 2-19-15,-1 1-4 16,-4 2-2-16,-4 4-13 15,-1 2-6-15,-5 3-1 16,2 0-1-16,-1 0-1 16,4 10 1-16,1 4-2 15,6-1 0-15,2 1 0 16,4 0 0-16,2 0-1 16,3-2 0-16,4 0 1 15,0-2-1-15,0-5 1 16,0 1-1-16,4-3-2 15,4-2 3-15,3-1 0 0,3 0 0 16,3 0 1-16,5-10 1 16,-1-7-1-16,2-1-1 15,-4 0 1-15,0 0 0 16,-5 2-1-16,-4 4 2 16,-1 3 1-16,-3 3-1 15,-4 5 6-15,1-1 0 16,-3 2-6-16,0 0-2 15,3 0-2-15,0 2-1 16,1 12 1-16,3 3 2 0,-2 3 3 16,-1 3-1-1,1 1 3-15,-4 4-3 0,1 3-1 16,1-1 5-16,-3 2-3 16,0-3-2-16,0 2 2 15,0-2 4-15,0-5-7 16,0-6 4-16,0-7-2 15,0-5-2-15,0-4 1 16,0-2 0-16,0 0 1 16,0 0 2-16,0 0 4 15,0-5 12-15,0-12-10 16,0-7-10-16,3-3 0 16,10-4 0-16,1 2 0 15,7-3-4-15,5 6-2 16,1 0-11-16,0 3-2 0,3 6-8 15,-2 1-3-15,-7 7-14 16,-3 5-39-16,-9 4-50 16,-7 0-113-16,-2 0-143 15</inkml:trace>
  <inkml:trace contextRef="#ctx0" brushRef="#br0" timeOffset="152339.49">8450 4553 828 0,'0'0'119'0,"0"0"3"16,0 0-17-16,0 0-38 16,0 0-41-16,0 0-9 15,-3-11 3-15,3 11-3 16,0 0-9-16,0 0-4 16,0 1-1-16,0 11 0 15,-3 3 2-15,3 4 6 16,-3 3 0-16,-1 4-8 15,0 2 0-15,0 5-3 16,1-1-1-16,2 1-21 0,-1 1-22 16,2-3-68-16,0-6-88 15,0-8-292-15</inkml:trace>
  <inkml:trace contextRef="#ctx0" brushRef="#br0" timeOffset="158975.23">4202 4848 163 0,'0'0'32'0,"0"0"-14"16,0 0 36-16,0 0 30 16,0 0-25-16,0 0-14 15,0 0 13-15,8 0-15 16,-7 0-11-16,1 0-4 0,-2 0 0 15,0 0 7-15,0 0 9 16,0 0 11-16,0 0-11 16,0 0 12-16,0 0-7 15,0 0-16-15,0 0 2 16,0 0 8-16,0 0-15 16,0 0-6-16,0 0 10 15,0-1 2-15,0-2-7 16,0 0-8-16,0 0 8 15,-8-1-11-15,2 0-2 16,-7 1 0-16,2 1-2 16,-1 1-5-16,-3 1-4 0,2 0 1 15,-6 0-2 1,1 0 1-16,-2 6-3 0,-2 5 0 16,-2 3 1-16,-1-2-1 15,-1 5 0-15,-2 1 0 16,-2-1 1-16,3 1 0 15,-4 2 0-15,1-1-1 16,3 3 3-16,-1 0-1 16,3 0-2-16,2 3 0 15,2 0 0-15,-1-2 0 16,4 0 3-16,2 2-3 16,-2-3 3-16,3 0-1 15,2 0 0-15,2-1 2 0,2 0-4 16,2-1 2-16,1 0-1 15,3 0-1 1,0-2 2-16,1 2-1 0,-2-2 0 16,4 1 4-16,0-2-3 15,0 1 2-15,0-1-1 16,0 1 1-16,0-2 1 16,0-2-4-16,0-2 3 15,0 0 0-15,7 0 1 16,1-3-1-16,0-1 1 15,-1 0 1-15,3-1 4 16,1 0-7-16,0-2 2 16,0 0 3-16,-1 0-3 15,2-1-2-15,2-2 5 0,0-1 5 16,4-1-6-16,0 0 2 16,3 0-3-16,-1 0-1 15,-1 0-1-15,2 0-1 16,-2 0 1-16,1 0-1 15,-3-1 1-15,0-3-2 16,2 1 0-16,-2-1 0 16,1 1-1-16,1-3 0 15,-4 2 0-15,1 0-1 16,-1 0-1-16,0-1 1 16,-1 1 1-16,0 0 0 15,0-2 0-15,-2 0 1 16,6-1-4-16,-3 0 5 0,3 1-3 15,-1-3 0-15,0 2 1 16,2-2 0-16,-4 3 0 16,0-4 0-16,2 2 1 15,-3-1-2-15,0 3 1 16,2-2-1-16,-2-1 2 16,-1 1 1-16,1 0-3 15,0-1 3-15,-2-1-3 16,-2 1 2-16,4 1-1 15,-5 1-1-15,-2 0 2 16,2 1-1-16,-4 0 3 16,1 1-3-16,2 0-1 15,-6 1 0-15,3 1 2 16,-1 0-2-16,-2-1 0 0,1 3 0 16,-2-1 0-1,1 1 0-15,-2-1-7 0,1 0 1 16,1-1-12-16,1-1-9 15,0-3-1-15,0 1-8 16,3-3-2-16,0 3 3 16,1-2-13-16,-2 1-20 15,-4 4-33-15,-1-1-66 16,0 1-188-16</inkml:trace>
  <inkml:trace contextRef="#ctx0" brushRef="#br0" timeOffset="159718.12">4312 5171 642 0,'0'0'116'0,"0"0"-35"16,0 0 57-16,0 0-41 15,0 0-54-15,0 0-8 16,-7-11 12-16,7 11 5 15,0 0-18-15,0 0-13 16,0 0 4-16,0 0-4 16,0 0-5-16,0 0-2 15,0 0-6-15,13 0-1 16,4 0-3-16,4 0 6 16,1 0-4-16,2 2-1 15,-2 1 0-15,1-1-3 16,-3-1-1-16,-1 1 0 15,-2-1 4-15,0-1-4 0,-2 0 3 16,-2 0 4-16,0 0-4 16,-2 0 0-16,1 0-4 15,0 0 5-15,0 0-4 16,-2 0-1-16,-1 0 1 16,-1 0-1-16,-5 0 0 15,1 0 0-15,-2 0-1 16,-2 3 0-16,2-2-1 15,0 3 2-15,1 1 0 16,-3 1 0-16,1 0-1 16,1 2 1-16,-2-1 2 0,1 2-2 15,-1 0 0-15,0 4 0 16,0 4 2-16,-3 3-2 16,-11 1 0-1,3 3 2-15,-2 1-1 0,-1-4 0 16,1 1-1-16,-2-2-1 15,6 1-4-15,-3-1-15 16,2-1-12-16,1 0-14 16,-3-1-6-16,4 1-30 15,-1-5-75-15,-4-2-152 16</inkml:trace>
  <inkml:trace contextRef="#ctx0" brushRef="#br0" timeOffset="160588.29">3397 5794 657 0,'0'0'131'0,"0"0"-22"15,0 0 23-15,0 0-66 16,0 0-15-16,0 0-12 15,-8-22 4-15,8 22-7 16,0 0-9-16,0 0-6 16,0 0-2-16,0 0-7 15,0 0-2-15,0 0-8 16,0 0 0-16,0 10 2 16,2 2-1-16,5 3 3 0,-1 1 0 15,3 6-6-15,1 2 4 16,-1-1-3-1,0 0 1-15,-3 4-2 0,0-4-5 16,-1 2-2-16,-5 3-22 16,3-2-40-16,-3-2-77 15,0-5-184-15</inkml:trace>
  <inkml:trace contextRef="#ctx0" brushRef="#br0" timeOffset="179505.22">5327 5121 519 0,'0'0'63'16,"0"0"-25"-16,0 0 36 0,0 0-3 15,0 0-52-15,0 0-12 16,0 0 11-16,0 0 16 16,-9-10 15-16,9 10 11 15,0 0 9-15,0 0-24 16,0 0-13-16,0 0-2 16,0 0-8-16,0 0-6 15,0 0-9-15,0 0 4 16,0 0-1-16,0 0 8 15,0 1 6-15,0 5-6 16,0 0 0-16,6 1-6 16,0 0-1-16,0 1-5 0,1-1 5 15,1 0-3-15,2 0-1 16,-1 0 1-16,3 1 0 16,-3-2-2-16,3 2 2 15,3 0-3-15,-3-1 4 16,4 2-5-16,-1-1-1 15,1 2-1-15,-2-1 4 16,4 1-1-16,-5 0-1 16,2 0-2-16,-3-1 3 15,1-2 0-15,1 0 2 16,-1-2-3-16,0 3 2 16,0-3-1-16,0 2 1 15,1-1-4-15,-1-1 1 0,0 0-2 16,4 0 2-1,-1 1-3-15,0 0 5 0,1-1-2 16,-1 1-2-16,-2 0 2 16,2-3 0-16,-1 4 1 15,0-3-2-15,-3-1 1 16,1 2-2-16,-1 0 1 16,3-1 1-16,-1-1-3 15,-2 2 3-15,1 0-2 16,-1-3-1-16,3 2 2 15,0 0-1-15,1 1 1 16,2-1 1-16,1-1-2 0,5 1 4 16,0 1-1-16,0-2 0 15,0 2-2-15,-2-2-1 16,2 0 0-16,-4-2 0 16,-1 1-1-16,2 1 1 15,-2-3-1-15,4 2 1 16,0-2-1-16,3 0 3 15,2 0-2-15,-2 2-1 16,2-2 1-16,0 1-1 16,1-1-3-16,2 0 3 15,0 0-1-15,1 0 2 16,-1 0-1-16,0 0 1 16,1-1-1-16,-2-6 0 0,6 2-1 15,-3-2 0 1,2 2 1-16,-3-1 0 0,-3-2 0 15,-4 3 0-15,-2 0 1 16,-5 0-1-16,4 1 0 16,-4-1 1-16,1 2-1 15,-1 0 2-15,0 0-2 16,3 0 0-16,-3-2 1 16,3 2-1-16,-1 1 0 15,0-1 0-15,1 1 1 16,-2-1-1-16,2-1 0 15,0 1 0-15,-3-2 1 16,0 3-1-16,-2 0 0 16,2-1 0-16,0-2 0 0,-1 2 1 15,0-2-1-15,1 4 0 16,0-4 0-16,1 0-1 16,-1 2 2-16,0-1-1 15,1 1 1-15,0-2-1 16,-2-1 1-16,1 2-1 15,-1-2-1-15,-1 1 1 16,-2-1 0-16,2 0 3 16,-1 3-3-16,0-4 0 15,0 2 0-15,-1 0 1 16,0-2 1-16,-2 2-2 0,3 0 0 16,-3-2 1-1,3 1-2-15,-2-2 2 0,2 2-1 16,0-1 0-16,3 0-3 15,-3-1 3-15,-2 2 0 16,-2-2-1-16,-1 2 1 16,3 0 0-16,-3-3 0 15,1 1 1-15,-2-2-1 16,-1-1 0-16,1 4 0 16,4-3 0-16,-5 0 0 15,1-2 2-15,2 2-2 16,-3-4 1-16,1 4-1 15,-3 1 1-15,0 0 0 16,-2 2-1-16,-1 0 4 0,0 0-3 16,0 6-1-16,0-2 5 15,-1 0-4-15,-1-2 3 16,1 3-4-16,-2-1 0 16,4 0 1-16,-4 0 0 15,3 0 1-15,3 0-1 16,-3-2-1-16,0 1-1 15,2 1 1-15,-4 1 1 16,1 0-1-16,-2 1-2 16,0 1 0-16,0-2-2 15,0 2-24-15,0 0-32 16,0 0-18-16,-12 7-16 16,-15 8-38-16,-14 2-117 0,-14 0-238 15</inkml:trace>
  <inkml:trace contextRef="#ctx0" brushRef="#br0" timeOffset="180465.21">6539 5320 435 0,'0'0'85'0,"0"0"-12"16,0 0 40-1,0 0-7-15,0 0-18 0,0 0-18 16,0 0 7-16,66-46-21 16,-66 43 8-16,3 1-5 15,-3 2-11-15,0 0-10 16,0 0-11-16,0 0-4 16,0 0-1-16,0 0-5 15,0 0-4-15,0 0-4 16,0 0 2-16,0 0-4 0,0 0 2 15,-3 0-6 1,-8 7 3-16,-9 5 1 0,-3 3 2 16,-3-1 1-16,1 0-1 15,0 1-4-15,-4 0-1 16,0-1-3-16,-1 3 0 16,0-2-2-16,2-2 3 15,6-2-2-15,4-3 0 16,4-2 0-16,4-1 0 15,4-2 0-15,0-1 0 16,2-1 1-16,2 1 0 16,1-2-1-16,1 0-2 15,0 0 2-15,0 0-1 16,0 0 1-16,0 0-2 16,0 0 3-16,0 0-1 0,0 0 0 15,0 0-2-15,0 1 2 16,0-1-1-16,4 3 1 15,8 0 0-15,-2 2 0 16,2 0 0-16,5 4 1 16,0 1-1-16,0 2 1 15,1 2-1-15,0 1 0 16,0 2-1-16,1 1 2 16,-2 0 0-16,0-2-1 15,-2 1 0-15,0-2-1 16,0-2 0-16,-2-2-6 15,-2 0-9-15,3-2-17 16,-3 1-14-16,-1-3-9 16,-3 0-24-16,5 1-85 15,-6-5-123-15,-3-3-305 0</inkml:trace>
  <inkml:trace contextRef="#ctx0" brushRef="#br0" timeOffset="181495.55">6927 5729 67 0,'0'0'560'0,"0"0"-480"0,0 0 55 16,0 0-16-16,0 0-56 15,0 0-33-15,0-20 2 16,0 18 7-16,0-1-9 16,0 3 8-16,-6-2-3 15,0 2-7-15,-3 0-1 16,-1 0-9-16,-2 0-5 16,-2 0 4-16,1 7-5 15,1 3 4-15,0 1-4 16,-1 2 3-16,2-1 0 15,4 0-4-15,0 0-1 0,2 0 1 16,2 1-4-16,3-1-3 16,0 0 3-16,0 1-3 15,0-2 2-15,6-1 2 16,6-1 0-16,0-2-2 16,4-1-2-16,1-2 6 15,3-1-5-15,3-3-2 16,-2 0 2-16,2 0-5 15,0-8 1-15,-6-3 0 16,2 1 0-16,-4-2 0 16,0-2 0-16,-3 0 0 15,-2-3 1-15,-1 1-1 16,-5 1 0-16,-2-2 0 16,1 1 1-16,-3 1-1 15,0 1-1-15,0-1 2 0,-3 5-1 16,-9-2-1-16,-4 3 0 15,-3 4-1-15,-6 4-2 16,-2 1-4-16,-4 0-6 16,-3 10-14-16,-1 8-15 15,1 4-17-15,6 6-6 16,-1 0-57-16,6 0-123 16,-1-3-278-16</inkml:trace>
  <inkml:trace contextRef="#ctx0" brushRef="#br0" timeOffset="196020.05">8980 4336 129 0,'0'0'12'16,"0"0"11"-16,0 0 5 15,0 0 3-15,0 0 4 16,0 0-4-16,0 0 3 15,-36-79 15-15,33 71-8 16,1 1-11-16,1-1 1 16,-2 3-4-16,1 0-13 15,-2-1 7-15,-3 3-9 16,-1 0-9-16,-1 1-3 16,3 1 2-16,-3 1-2 15,3-2 0-15,3 2 0 16,0 0-1-16,2 0 1 15,-1 0 0-15,1 0 1 16,-2-3-1-16,-4 1-1 16,6 0 1-16,-2 1 0 0,-2-1 1 15,3 1-2-15,-3 0 1 16,1 1 0-16,1 0 0 16,-4-2 0-16,5 2-1 15,-1 0-15-15,2 0-8 16,-2-1-1-16,1 1-7 15,-3-1 7-15,4-1-40 16,-1 1 9-16,-1 0 50 16,2-3 6-16,-5 3 2 15,3-1 39-15,0 2 29 0,2-2 16 16,-2 1-38 0,1 1 10-16,2-2 20 0,0 2 0 15,0 0-36-15,0 0-3 16,0 0 19-16,0 0-4 15,0 0 8-15,0 0-15 16,0 0-7-16,0 0 2 16,0 0-12-16,0 0 1 15,0 0-4-15,0-1-9 16,0 0 0-16,9-4-10 16,4 3 2-16,4-4 5 15,4 2 0-15,1-2-3 16,5-1-6-16,1 1 4 0,5-2 0 15,0-1-5 1,0 2 1-16,1 0 0 16,-1 0-3-16,1 1 2 0,-1 0 2 15,-1 1-4-15,-3-1 1 16,0 4-1-16,-4-2 1 16,2 1-3-16,-5 0 3 15,1 1 0-15,-3 2-4 16,4 0 2-16,-1 0-2 15,3 0 0-15,0 0 0 16,1 0 0-16,-2 0 1 16,0 6-2-16,-3 0 2 15,-3 1-1-15,-2 0 0 16,0 0 0-16,-1 1 0 0,-2 1 0 16,1-1 0-16,-3 1-1 15,-1-1 1-15,0 1 0 16,-3-1 0-16,2 1-1 15,-3-1 1-15,-1 1-1 16,0-1 1-16,-1 0 0 16,2 1 0-16,-4 1-1 15,0-1 1-15,-1 2 0 16,-2 1 0-16,0-1 1 16,0 2-2-16,0-2 2 15,0 3-1-15,0-1 1 16,-6 0 0-16,-3 1-1 15,3-1 0-15,-2-1 0 16,-1 0 2-16,-2 1-2 16,0-2 0-16,2-1 0 0,-4 0 3 15,-1 1-2-15,-2-2 1 16,-1 2 1-16,-3-1-2 16,2-1 7-16,1 2-7 15,-2-2-1-15,1 1 2 16,-1 0 1-16,1 0-2 15,0-1 3-15,-3 1-3 16,-2 0 3-16,2 0-3 16,-4-3 2-16,0 2 1 15,0-2-1-15,-2 0 2 16,-1 0-1-16,5-1-1 16,-1-1 1-16,0 0 0 15,4-1-2-15,0-1 2 0,1-1-3 16,-1 1 1-16,0 0-1 15,0 1 1-15,3-1-2 16,-3-1 1-16,2 0 1 16,0 0-2-16,0-1 1 15,-2 1 1-15,6-2-1 16,-2 2 0-16,2-2 2 16,-2 0-2-16,-1 0-1 15,-1 0 1-15,2 0-1 16,-3 0 0-16,5 0-1 0,-4 0 1 15,4 0 1 1,0 0-1-16,0 0 1 0,2 0 2 16,0 0-2-16,2 0 1 15,1 0-2-15,3 0-1 16,3 1 1-16,0-1 2 16,3 0-1-16,0 0-1 15,0 0 2-15,0 0-2 16,0 0 0-16,0 0-1 15,0 0 0-15,0 0 0 16,0 0 1-16,0 0 0 16,0 0-4-16,0 0-2 15,0 0-9-15,0 2-14 16,0-1-7-16,8 2-8 0,3 2-5 16,3-2-35-16,2 0-68 15,-1-3-110-15,-3 0-179 16</inkml:trace>
  <inkml:trace contextRef="#ctx0" brushRef="#br0" timeOffset="197017.7">9018 4442 538 0,'0'0'65'0,"0"0"18"15,0 0 31-15,0 0-66 16,0 0-17-16,0 0 26 16,-8-8 2-16,6 6-6 15,-1 1-12-15,1-1 12 0,-2 1-2 16,-1 0-8-16,1 1-18 16,-5 0-11-16,2 0 1 15,-2 0-9-15,-3 0 0 16,0 7-6-16,-4 1 12 15,2 1-5-15,-1 3 5 16,0-2-3-16,-3 0 2 16,3 2 0-16,-1 0 2 15,-2-2-8-15,0 2 4 16,-3-2 1-16,1 1-8 16,2 1 4-16,-1 0-2 15,0 1 2-15,0-1-3 16,7 0-2-16,-2 0 0 15,3-3 0-15,1 1 0 16,1-3-1-16,1 1 0 0,2-3 1 16,0-1 1-16,3 1-2 15,0 0 0-15,-1-2 1 16,-1 0-1-16,5 0 0 16,-3-2 0-16,3-1 1 15,-2 2-1-15,2-2 0 16,0 0 0-16,0 3 0 15,0-3-1-15,0 0 0 16,0 0-1-16,0 0 0 16,0 7 2-16,0 0-1 15,0 0 2-15,0 1-1 16,0 2 0-16,10-1 6 0,3 3-3 16,4-2-2-16,3 1 8 15,4-3-7-15,2 3 3 16,4-2-1-16,3 0-1 15,0 1-3-15,-3-2 1 16,-2-1 2-16,-5 0-3 16,-9-1 0-16,1-3 0 15,-4 2 2-15,1-2-2 16,0 2 0-16,-3-3-1 16,2 3 2-16,3 0-1 15,-3 1 0-15,2-1 0 16,-1 0 3-16,3-1-3 15,-3 0 0-15,-2-1 0 16,2-1 3-16,-6 0-6 16,0 0 4-16,-1-1-1 0,-2 1 0 15,2 0-7-15,-2 1-14 16,0 0-15-16,0 3-12 16,-1 1-18-16,1 0-56 15,0-4-80-15,3-3-162 16</inkml:trace>
  <inkml:trace contextRef="#ctx0" brushRef="#br0" timeOffset="198096.97">10042 4028 374 0,'0'0'95'16,"0"0"-13"-16,0 0-10 16,0 0-7-16,0 0 8 15,0 0-20-15,-9-29 23 16,6 26-5-16,3-1 5 15,-2 4-27-15,2-1 11 16,0 1-19-16,0 0 0 16,0 0-17-16,0 0-13 15,0 0-2-15,0 0-3 0,0 0-4 16,0 0 4 0,0 2-2-16,0 8 20 0,0 3-1 15,0 1-5-15,0 1-4 16,0 2-1-16,0-1-5 15,0 1 1-15,0 5 0 16,0-2-3-16,0 0 3 16,0 1 0-16,0 0 5 15,0-2-7-15,0 1-3 16,0-1 4-16,0-2-2 16,0-3-3-16,0 0 2 15,0 0-3-15,0-5-1 16,0 1-1-16,0-3 0 0,0 3 0 15,0-3 0 1,2 1-9-16,2 0-14 0,1 1-32 16,4 1-7-16,2-4-62 15,2-6-112-15,-2 0-311 16</inkml:trace>
  <inkml:trace contextRef="#ctx0" brushRef="#br0" timeOffset="211919.31">20357 6099 378 0,'0'0'325'0,"0"0"-278"16,0 0 0-1,0 0 66-15,0 0-33 0,0 0-22 16,0 0-40-16,0 0-8 15,-32-42 10-15,32 42 14 16,0 0-7-16,0 0-1 16,-2 0-10-16,-2 0-7 15,-5 3-5-15,-3 10 5 16,0 6 18-16,-1-1-10 16,2 1-13-16,5 1 0 15,-4 2 3-15,2 3-5 16,1-1 2-16,-4 2-4 0,4-4 2 15,-2-2 2 1,1-1-4-16,4-2-1 0,-5-5 1 16,3 2 0-16,1 0 2 15,-1-1-2-15,2-3-2 16,-2 2-8-16,2-2-17 16,1-3-24-16,3-3-21 15,-2-2-6-15,2-2-29 16,-1 0-35-16,-4 0 53 15,1-11-186-15</inkml:trace>
  <inkml:trace contextRef="#ctx0" brushRef="#br0" timeOffset="212239.03">20081 6123 552 0,'0'0'44'16,"0"0"33"-16,0 0 19 15,0 0 31-15,0 0-26 16,0 0-40-16,-35-44-22 16,35 35-4-16,9-5-2 15,13-1-27-15,9-4 10 16,7 3 13-16,1-2-1 15,0 5-10-15,-4 1-12 16,-1 5-6-16,-2 2 0 16,-3 5-3-16,0 0-16 0,-4 2-39 15,-5 16-35-15,-4 3-39 16,-1 1-75-16,-3-3-83 16</inkml:trace>
  <inkml:trace contextRef="#ctx0" brushRef="#br0" timeOffset="213189.55">20641 6135 945 0,'0'0'26'0,"0"0"8"15,0 0 26-15,0 0 22 0,0 0-68 16,0 0-14-1,-21-8 0-15,18 29 2 0,-4 2 7 16,4 5 13-16,-3 0 0 16,3-1-4-16,-1-3-8 15,0 2-4-15,1-4-4 16,0-1 0-16,-1-4-1 16,1 0-2-16,1-6 2 15,2-4-1-15,-1-3 0 16,1-3-1-16,0 1 1 15,0-2 2-15,0 0-2 0,0 0 8 16,6 0-4-16,15-15 0 16,4-6-3-16,3 1 1 15,-3-2 0-15,-3 4-2 16,-2 1 1-16,-3 4 1 16,-5 5 1-16,-5 2-3 15,-3 3 0-15,-2 3 0 16,1 0 0-16,0 0 0 15,0 0-1-15,6 0-1 16,-1 3 2-16,0 6 0 16,-3 3-2-16,2 0 2 15,-1 3 0-15,-1 1-4 16,2 0 1-16,-2-1-4 16,4-2-7-16,-2-2-22 0,2-2 4 15,1-6-15 1,1 0-3-16,2-3 24 0,2 0 5 15,5-3 16-15,-2-10 1 16,4-4 4-16,-1 0 1 16,-2-3 2-16,1-1 14 15,-4 1 3-15,-4 2 8 16,-4 2 9-16,-1 5 0 16,-4 2 4-16,-2 6-6 15,-1 0-17-15,2 3 5 16,-2 0-12-16,0 0-8 15,0 0-1-15,0 0-2 16,0 0-1-16,0 6-1 16,0 8 2-16,0-2 7 0,0 5-4 15,0 1 5-15,0-3-1 16,0 1-4-16,0-2-1 16,0-5-1-16,0-1 1 15,1-2-2-15,5-3 1 16,2-3 2-16,3 0 1 15,6 0-3-15,4 0 6 16,1-14-2-16,-2-1-1 16,1-4-4-16,-5-3 6 15,-1-4-5-15,-1-3-1 16,-3 2 0-16,-6 0-1 16,-5 7 0-16,0 3-6 15,0 7 1-15,-6 6-10 0,-18 4-18 16,-9 3-25-1,-6 16-29-15,-1 5-24 0,9 1-67 16,6-1-42-16,11-7-202 16</inkml:trace>
  <inkml:trace contextRef="#ctx0" brushRef="#br0" timeOffset="214105.21">22340 6288 590 0,'0'0'361'0,"0"0"-287"16,0 0-25 0,0 0 43-16,0 0-76 0,0 0-13 15,31-20-3-15,-1 26 5 16,-3-2 4-16,3 1 4 16,-5-3-4-16,-1-2-4 15,-2 0 5-15,1 0-1 16,-1-8-3-16,0-3-3 15,0 3 0-15,-5 1 2 16,-4 2-3-16,-5 1-1 16,-5 4 1-16,-3 0 0 15,0 0-4-15,0 0-4 16,-6 12-2-16,-16 12 8 0,-10 5 6 16,-8 0 0-1,-2 2-5-15,0-6 1 0,-2-1 3 16,1-4-4-1,8-4 2-15,5-4-3 0,8-2 0 16,11-6 0-16,5-1 0 16,6-3 0-16,0 0 2 15,0 0 1-15,13-6 2 16,15-7-5-16,5 0-2 16,-1 3 1-16,0 3 1 15,-6 3-1-15,-2 4 1 16,-2 0 0-16,-2 0-2 15,1 5 1-15,0 7-5 16,-2 5-4-16,2 0-14 0,0 0-18 16,-1-1-13-16,0-5-36 15,1-3-20-15,0-7-74 16,5-1-18-16</inkml:trace>
  <inkml:trace contextRef="#ctx0" brushRef="#br0" timeOffset="-214368.57">22880 6372 538 0,'0'0'118'0,"0"0"-3"16,0 0 31-16,0 0-62 15,0 0-37-15,0 0-30 16,0-41-13-16,-2 41 3 16,-2 5-4-16,-4 6 23 0,-2 2 9 15,3 1-10-15,3-2-6 16,1-1 7-16,3 1-5 15,0-4-11-15,0 0-4 16,7-3-3-16,10-2 1 16,7-3 3-16,5 0-2 15,5 0-5-15,0-13 0 16,-1-4-6-16,0-4-4 16,1-1 6-16,-6-2 2 15,-5 1 3-15,-11 3-1 16,-6 5 0-16,-5 3 1 15,-1 5-1-15,0 3 1 16,0 4-1-16,-13 0-2 16,-10 0-7-16,-3 16 9 0,-4 2-2 15,5 3 2-15,5-1 4 16,7 0-4-16,5-3 0 16,5-2-1-16,3-2 1 15,0-4 0-15,6 0 0 16,15-5 1-16,4-1 0 15,5-3-1-15,1 0-7 16,1 0-8-16,-2 0-20 16,4-9 3-16,-1-6-6 15,-1-2 12-15,3-4 15 16,-4-1 11-16,-1-1 0 16,-5 3 4-16,-2 5 4 15,-7 3 14-15,-1 7 11 0,-5 2-9 16,0 3-4-16,1 0-6 15,-2 0-3-15,4 10 5 16,-2 4-6-16,-2 3 5 16,-1 1-9-16,-1 1-3 15,-4-2 1-15,0 0-4 16,-2 0 0-16,-1-2 0 16,0-3 0-16,0-1-9 15,-1-4-7-15,-5-3-9 16,3-3-18-16,1-1-1 0,2 0 12 15,0-1 21 1,0-12-31-16,12-6 7 0,8 1 23 16,2-1 12-16,2 2 8 15,0 5 2-15,-3 2 18 16,-6 6-11-16,-3 1 3 16,-4 3 3-16,-3 0-5 15,-3 0-17-15,2 0 11 16,-4 7-6-16,0 6 12 15,0-1 1-15,0 2-5 16,0 3 7-16,0-2 1 16,-1-3-7-16,1 0-1 15,0-2-4-15,0-3-2 16,0-2 0-16,9-5-5 16,5 0 5-16,7 0 3 0,2-3-8 15,4-11 2-15,-1-3-4 16,-2-5 0-16,-7-1-1 15,-4 0-2-15,-7 1-1 16,-4 5 0-16,-2 4-5 16,-2 4-3-16,-21 5-2 15,-8 4-17-15,-6 0-20 16,-3 5-15-16,-2 8-30 16,8 0-51-16,5-3-106 15</inkml:trace>
  <inkml:trace contextRef="#ctx0" brushRef="#br0" timeOffset="-214106.56">24109 6000 755 0,'0'0'53'16,"0"0"79"-16,0 0-27 16,0 0-46-16,0 0-42 15,0 0-17-15,0 0-16 16,13-2 15-16,-31 37 0 0,-7 8-4 16,-5 5-39-1,3 2-122-15,2-3-116 0</inkml:trace>
  <inkml:trace contextRef="#ctx0" brushRef="#br0" timeOffset="-213644.82">24110 6505 144 0,'0'0'747'0,"0"0"-642"0,0 0-32 16,0 0-24-16,0 0-33 15,0 0-13-15,69-19-1 16,-44 8 2-16,0-2-2 16,2-2 0-16,0-4 0 15,0 0 2-15,-2-3 0 16,-2 2 4-16,-7 3 2 15,-2 3 2-15,-7 6 8 16,-5 6-14-16,-2 0 2 16,0 2-8-16,0 0-4 15,-5 0-5-15,-13 10 4 16,-3 4 4-16,-3 2 1 16,5 1-4-16,4-1 2 15,2 1 1-15,4 2 0 0,1 0 1 16,4-1 4-16,-1 0-3 15,3 0 7-15,0 2-8 16,-1 0 4-16,-1-2-4 16,-3 2 0-16,-7-2-8 15,-9-1-66-15,-10-4-83 16,-13-7-276-16</inkml:trace>
  <inkml:trace contextRef="#ctx0" brushRef="#br0" timeOffset="-213286.56">22192 7023 365 0,'0'0'4'16,"0"0"-4"-16,0 0-82 15</inkml:trace>
  <inkml:trace contextRef="#ctx0" brushRef="#br0" timeOffset="-212181.66">21649 7207 941 0,'0'0'31'0,"0"0"53"16,0 0-26-16,0 0-21 15,0 0-36-15,0 0 4 16,82-26 1-16,-53 22 1 15,3-5 3-15,5 0-4 16,2-4-4-16,-3-1 0 16,-4 2-1-16,-9-5-1 15,-6 2 0-15,-7-1-2 16,-8 3 1-16,-2 4 1 16,-3 1-2-16,-21 6 0 0,-6 2-6 15,-7 0 8-15,-3 14-3 16,1 6 3-16,3 4 2 15,6 2-2-15,5 3 2 16,11-3-2-16,5 2 0 16,9-5-1-16,0 0 1 15,21-5 0-15,17-7-1 16,14-7 1-16,10-4-15 16,13 0-47-16,-1-4-11 15,-3-10 29-15,-10-1-53 16,-14-5-14-16,-12-1-11 15,-11-3 63-15,-11 1 59 0,-7 4 5 16,-3 7 87-16,-3 7 48 16,0 2-24-16,0 3-78 15,0 0-16-15,0 0-21 16,-9 13 27-16,0 2 5 16,-2 4-10-16,3 0 23 15,-1 4-8-15,6 0-4 16,0 4-2-16,-1-3-6 15,3 2-11-15,1-2-5 16,0-3-2-16,0-6-4 16,0-4-3-16,0-7 1 15,0-3 3-15,0-1-5 16,0 0 3-16,8-2 5 16,12-16-8-16,6-8-2 15,8-8-13-15,5 0-17 16,3-3-35-16,1 1-18 0,3 9-3 15,-3 4-4-15,-4 8-99 16,-6 3 7-16,-9 5-312 16</inkml:trace>
  <inkml:trace contextRef="#ctx0" brushRef="#br0" timeOffset="-211394.88">22533 7210 540 0,'0'0'62'0,"0"0"-13"0,0 0 37 16,0 0-1-16,0 0-13 15,0 0-10-15,0 0-24 16,-4 28-5-16,18-28 6 16,5 0 0-16,6 0-16 15,1 0-15-15,1-9-8 16,-2-1-2-16,-4-2-1 15,-5-2-3-15,-3 2 3 16,-6 1 0-16,-4 2 1 16,-3 4 2-16,0 3 0 15,-20 2-1-15,-7 0 0 16,-8 11-3-16,-1 7 4 0,1 3-2 16,4 3 5-1,7-2 3-15,6 2-6 0,7-3 2 16,6-5-1-16,5 1-1 15,0-3 0-15,18-6-1 16,16-2 1-16,16-6-7 16,13 0-18-16,6 0 20 15,-2-4-30-15,-7-12-36 16,-11-4-41-16,-12-7 31 16,-10 0 36-16,-9-2 45 15,-6 6 8-15,-6 3 71 16,-3 9 31-16,-3 6-16 15,0 2-45-15,0 3-10 16,0 0-23-16,-2 2-12 0,-14 13-4 16,0 7 19-1,-1 0 2-15,2 2 10 0,1-2-4 16,3 2-3-16,2-4-11 16,3 1 0-16,2-4-7 15,2-3-2-15,2-5-2 16,0-3-1-16,0-5 0 15,0-1-1-15,0 0 1 16,0 0 9-16,10-16-3 16,10-8-6-16,6-4-2 15,4-5 1-15,2 1-2 16,1 5 2-16,1 4-1 16,2 6 0-16,-2 6-1 15,-3 6 2-15,-4 4-2 16,-3 1 2-16,-4 0 0 0,-4 9 0 15,-4 9-1-15,-7 6-2 16,-4 2 1-16,-1 3-4 16,0 3-13-16,-4 2-36 15,-4-4-66-15,0-5-92 16,4-8-209-16</inkml:trace>
  <inkml:trace contextRef="#ctx0" brushRef="#br0" timeOffset="-211219.3">23570 7315 1072 0,'0'0'4'0,"0"0"-4"15,0 0 0-15,0 0-50 16,0 0-247-16</inkml:trace>
  <inkml:trace contextRef="#ctx0" brushRef="#br0" timeOffset="-196458.86">4373 5003 214 0,'0'0'0'0,"0"0"-11"15,89 93-79-15,-51-65 65 16,6-6 25-16,3-3 47 16,6 0 3-16,3-7-27 15,6 0-19-15,2-4-4 0,4-3 0 16,-4-3-13-16,-2-2-49 15</inkml:trace>
  <inkml:trace contextRef="#ctx0" brushRef="#br0" timeOffset="-183745.02">12570 4280 413 0,'0'0'27'16,"0"0"59"-16,0 0-30 15,0 0-3-15,0 0-17 16,0 0 30-16,0 0-9 16,6-63 0-16,-6 59 43 15,0 3-24-15,1-1-25 16,-1 2-7-16,0 0-13 16,0 0-17-16,0 0-14 15,0 11 3-15,-4 10 5 16,-3 1 11-16,0 2-4 15,4 1-3-15,2 1-6 16,-1 1-6-16,2-2 0 16,0 1 0-16,-1-4-1 0,-2 2-8 15,1-3-20-15,1-2-18 16,1-2-28-16,0-6-66 16,0-7-100-16,0-4-185 15</inkml:trace>
  <inkml:trace contextRef="#ctx0" brushRef="#br0" timeOffset="-181951.14">12624 4120 370 0,'0'0'115'0,"0"0"-65"16,0 0 15-16,0 0 5 15,0 0-17-15,0 0-19 16,-5 0-2-16,4 0 10 15,1 0 11-15,0 0-17 16,0 0-13-16,0 0-4 16,0 0-4-16,0 4 4 0,0 4 2 15,0 3 27-15,-3 2-24 16,1 4 4-16,-3-1-2 16,2 2-3-16,0 1-11 15,-1-1 8-15,1 2-15 16,0-2 6-16,-1 1 1 15,1 1-8-15,1-3 7 16,1 0-6-16,1 1 0 16,0 0 4-16,0 2-5 15,0 3 3-15,0-1 6 16,0 0-5-16,0 3-1 0,0-3-4 16,0-1-2-16,0 0 6 15,0-4-2-15,0-2-4 16,0-4-1-16,0-3 4 15,0-3-7-15,0-4 5 16,0 0-2-16,0-1 3 16,0 0-2-16,0 0 2 15,0 0-1-15,0 0 1 16,0 0-2-16,0 0-1 16,0 0-2-16,0 0-7 15,3 0-12-15,1 0-31 16,1 0-73-16,5-2-24 0,-6-1-78 15,-4 0-97-15</inkml:trace>
  <inkml:trace contextRef="#ctx0" brushRef="#br0" timeOffset="-179327.06">13001 4478 359 0,'0'0'308'0,"0"0"-189"15,0 0-40-15,0 0 22 16,0 0-60-16,0 0-41 16,0 0-14-16,0-17 14 15,0 31 21-15,0 3-2 16,-6-3-6-16,-1 3-9 16,-2 1 2-16,-1 0-5 15,-4 5 0-15,-3 2-2 16,-2 6-3-16,-2 2-71 15,4-4-118-15,1-8-118 0</inkml:trace>
  <inkml:trace contextRef="#ctx0" brushRef="#br0" timeOffset="-178892.68">13697 4246 776 0,'0'0'62'0,"0"0"2"15,0 0 59-15,0 0-75 16,0 0-30-16,0 0-10 16,-38-11-5-16,29 23 6 15,1 1 15-15,0 1-12 16,2 1-1-16,1 2 4 16,-1 2-7-16,1-2 3 15,1 4-6-15,-2-1-2 16,0 2-1-16,3-2-1 0,2 0 0 15,-1-1-1 1,2-3-8-16,0-1-10 0,0-4-23 16,0-5-25-16,6-1-38 15,4-5-58-15,1 0-23 16,0 0-112-16</inkml:trace>
  <inkml:trace contextRef="#ctx0" brushRef="#br0" timeOffset="-178516.66">13818 4275 623 0,'0'0'135'0,"0"0"-51"0,0 0 61 16,0 0-66-1,0 0-31-15,0 0 7 0,0-66-31 16,0 66 3-16,0 0-7 15,0 0-18-15,0 0-2 16,0 0 1-16,0 0-1 16,0 7 7-16,0 6-6 15,0 2 13-15,0 3-6 16,0 0-3-16,0 3 1 16,0 1-4-16,0 0 0 15,0-1-2-15,0 1 1 16,0-2 2-16,-3 1-3 15,-2-2 0-15,3-1-2 0,-2-1 1 16,3-2-6 0,1-1-8-16,0 0-32 0,0 1-21 15,0-1-19-15,0-6-106 16,0-4-105-16</inkml:trace>
  <inkml:trace contextRef="#ctx0" brushRef="#br0" timeOffset="-177461.79">14073 4613 525 0,'0'0'103'15,"0"0"33"-15,0 0-38 16,0 0 2-16,0 0-40 15,0 0-39-15,0-10-12 16,0 10-3-16,-3 0 6 16,-6 10 2-16,-1 0-5 15,-2 0-1-15,0 5-6 16,-3 2 0-16,0 3-2 16,-1 0 0-16,-1 5 0 15,3-1-20-15,-1-3-28 16,4 0-65-16,5-6-65 15,0-2-62-15</inkml:trace>
  <inkml:trace contextRef="#ctx0" brushRef="#br0" timeOffset="-175173.68">15158 4153 318 0,'0'0'86'0,"0"0"13"16,0 0-30-16,0 0 49 15,0 0-8-15,0 0-8 0,52-71-2 16,-49 70-43-16,-2 1-20 16,-1 0-22-16,0 0-15 15,0 7 0-15,-10 10 4 16,-2 7 10-16,-3 0 10 15,5 3-10-15,1-2-6 16,3 0-1-16,-2 0-7 16,3-3 2-16,3 0-1 15,0-2 0-15,2-1 1 16,0-4-2-16,0-1 1 16,0-2 2-16,0 0-3 15,0 0-2-15,0-3-5 0,3 1-19 16,-3 0-4-1,0 0-8-15,1-3-16 16,-1-2-69-16,2-1-49 0,3-4-22 16,2 0-101-16</inkml:trace>
  <inkml:trace contextRef="#ctx0" brushRef="#br0" timeOffset="-174797.94">15410 4137 98 0,'0'0'481'0,"0"0"-387"15,0 0 11-15,0 0 6 16,0 0-16-16,0 0-66 15,6-27-29-15,-6 29 1 16,0 13-1-16,-6 1 27 16,-3 7-10-16,1-1 11 15,0 2-10-15,0-2-1 16,2 2 2-16,0 0-10 16,0-3-4-16,2 1 1 15,1 0-5-15,0-2 0 16,1 1 0-16,2-4-1 0,0-1-1 15,0 0-25-15,0-2-23 16,0-1-32-16,0-6-101 16,11-7-87-16</inkml:trace>
  <inkml:trace contextRef="#ctx0" brushRef="#br0" timeOffset="-174242.06">15691 4242 643 0,'0'0'88'0,"0"0"-17"15,0 0 21-15,0 0-18 16,0 0-17-16,0 0-44 15,-17-25-3-15,7 25 3 16,-4 0-3-16,-5 12 16 16,1 1-3-16,0 0 5 15,1 3-6-15,4 1-10 16,2 0-3-16,4-1-4 16,4-1-4-16,3-1 4 15,0-3-3-15,0-1 0 16,0-3 2-16,12-2-2 15,7 0 7-15,4-5 0 0,7 0-6 16,3 0 5-16,2-2-7 16,-4-9 1-16,-1-1-2 15,-7-4-2-15,-2-1 2 16,-5-4-1-16,-6-2-5 16,-2 1 6-16,-8 0-5 15,0 1 1-15,0 2 3 16,-8 5-7-16,-9 4 4 15,-5 5-4-15,-6 2-6 16,-2 3 1-16,-1 0-5 16,0 4-8-16,2 7 3 15,6 3-14-15,3 2-18 16,7-1-21-16,5 2-39 0,8-1 6 16,0-2-36-16,8-6-15 15</inkml:trace>
  <inkml:trace contextRef="#ctx0" brushRef="#br0" timeOffset="-173709.36">16158 4234 567 0,'0'0'83'16,"0"0"19"-16,0 0 9 15,0 0-22-15,0 0-32 16,0 0-32-16,0 0 2 16,-11-34-4-16,3 34-1 15,-4 0-9-15,-4 0-1 16,-2 5 3-16,-2 7-4 15,0 1 8-15,5 3-5 16,-2 0-4-16,7 1 3 16,1-4-10-16,5 3 2 15,4-2-4-15,0-3-1 0,0 1 7 16,13-4-5-16,4-2 2 16,8-2 4-16,5-4-4 15,-1 0 1-15,2 0-3 16,-2-3-2-16,-5-10 5 15,-2-1-2-15,-5-3-2 16,0-7 1-16,-4 0 0 16,-2-2-4-16,-5 0 0 15,-6 3 1-15,0 5-3 16,-4 3-1-16,-18 5-4 16,-8 6-1-16,-12 4-16 15,-9 0-7-15,-10 14-24 0,-6 9-21 16,-4 4-123-1,-1 1-103-15</inkml:trace>
  <inkml:trace contextRef="#ctx0" brushRef="#br0" timeOffset="-171863.49">15189 5162 17 0,'0'0'0'0,"0"0"-7"16,0 0-3-16,0 0 10 15,0 0 28-15,0 0 45 16,48-26 32-16,-47 21 29 16,0-5 8-16,-1 4-54 15,0 0-8-15,0-2 17 16,0 2-31-16,0 1 0 0,0-1-5 15,0 1-7-15,-1 1-14 16,-2-1-14-16,-2 1 12 16,1-1 0-16,-3 4-14 15,-2 1 2-15,-8 0-14 16,-3 0-6-16,-3 11 4 16,-2 5 0-16,6 1 0 15,2 3 0-15,5-3-3 16,6-1-3-16,4 1-3 15,2-3 2-15,0 1 0 16,2-5-2-16,16-2 0 16,0-2 6-16,9-5-6 15,4-1 7-15,4 0-8 16,-1 0 4-16,-1-7-4 0,-6-6 4 16,-7-2-4-16,-4-3 0 15,-6-2 1-15,-3 0 1 16,-5-1-2-16,-2 2 1 15,0 2-2-15,-15 6 0 16,-9 4-6-16,-6 5-9 16,-11 2-13-16,5 0 1 15,1 0-12-15,6 9-19 16,12 2 1-16,4 3-65 16,10 1-34-16,3-6-53 15,0-1-84-15</inkml:trace>
  <inkml:trace contextRef="#ctx0" brushRef="#br0" timeOffset="-171309.45">15449 5078 575 0,'0'0'55'0,"0"0"31"15,0 0-10-15,0 0-17 16,0 0-33-16,0 0-17 16,22-33 29-16,-22 33 28 15,0 0-10-15,0 0-18 16,0 0-11-16,0 0 2 16,0 0-4-16,0 0-10 0,0 0-5 15,0 0-9-15,0 0 0 16,0 0 0-16,0 0-1 15,0 0 0-15,0 0 0 16,0 0-7-16,0 0 4 16,0 0-14-16,0 0 2 15,0 0 0-15,0 4-2 16,0 0-4-16,0-1 10 16,0 0 5-16,0-2 6 15,0-1-1-15,0 0 1 16,2 0 4-16,-2 0-1 0,0 0 5 15,0 0-2-15,0 1-4 16,0-1 2-16,0 0-2 16,0 0-2-16,0 2 2 15,0-1-1-15,0 2 1 16,0 0-2-16,0 0 0 16,0 2 2-16,0-4-2 15,-2 5 0-15,0 1 0 16,1-1-11-16,-1 3-21 15,2-1-60-15,0 1-72 16,0-2-52-16,0-4-131 16</inkml:trace>
  <inkml:trace contextRef="#ctx0" brushRef="#br0" timeOffset="-170228.9">15645 5059 406 0,'0'0'110'16,"0"0"-32"-16,0 0 53 15,0 0-29-15,0 0-18 16,0 0-9-16,0 0-28 15,-14-42-24-15,0 42-6 16,-2 0-5-16,1 0 7 16,-1 0-3-16,-1 11 8 15,-1 0-5-15,2 3 0 16,-2 0-3-16,7 1 1 0,1-1-8 16,4 2 1-16,1-2-2 15,4 1-5-15,1-2 7 16,0-1-6-16,0-1 1 15,6-1 8-15,7-3-7 16,1 0 4-16,4-1-4 16,0-5-5-16,4 1 4 15,2-2 0-15,-2 0-2 16,-1 0-1-16,-2-9 1 16,-5-5-1-16,-1-3-1 15,-4-4 0-15,-1 0 2 16,-4-3-3-16,-1 1 0 0,-3 1 0 15,0 3-4-15,0 2 3 16,-13 6-3-16,-4 5-3 16,-7 6-1-16,-4 0-16 15,-5 6-2-15,2 10-13 16,2 4-23-16,9 2-8 16,6 0-20-16,7 1-75 15,7-3-51-15,0-6-76 16</inkml:trace>
  <inkml:trace contextRef="#ctx0" brushRef="#br0" timeOffset="-169973.05">15975 5205 717 0,'0'0'112'15,"0"0"-1"-15,0 0-4 16,0 0-28-16,0 0-32 16,0 0-39-16,-2-21-8 15,-9 27-3-15,0 9 3 16,-8 8 2-16,-1 3-2 16,0 1-4-16,-1 5-21 15,4 1-64-15,4-4-96 16,2-9-168-16</inkml:trace>
  <inkml:trace contextRef="#ctx0" brushRef="#br0" timeOffset="-168742.13">16590 4988 631 0,'0'0'149'0,"0"0"-50"16,0 0 2-16,0 0-46 16,0 0-43-16,0 0-12 0,-69-7 8 15,50 24 2 1,5 2 0-16,-2 0 9 0,5 1-6 16,1-1 2-16,3-2 1 15,4 0-6-15,3-1 2 16,0 0-9-16,0-4 7 15,1-2-1-15,8 0-7 16,5-4 3-16,2-1 5 16,5-5-3-16,2 0 4 15,3 0-8-15,0 0 1 16,-1-11 1-16,0-4-5 16,-3-2 2-16,-6-3-1 15,1-5 0-15,-5-1 1 16,-5-4-2-16,-2 3 0 0,-5 2-1 15,0 6-5-15,0 4 6 16,-15 8-6-16,-11 7-14 16,-6 0-4-16,-6 4-10 15,1 15-10-15,1 0-12 16,5 5-60-16,9 0-48 16,8-3-44-16,9-8-188 15</inkml:trace>
  <inkml:trace contextRef="#ctx0" brushRef="#br0" timeOffset="-168221.79">16917 5037 635 0,'0'0'98'16,"0"0"-9"-16,0 0 15 16,0 0-17-16,0 0-42 15,0 0-16-15,0-37-5 16,0 37-1-16,-11 0-5 16,-6 0-16-16,-2 8 10 15,-1 4 6-15,1 2 1 0,5 1 0 16,3 0-13-16,3 0 4 15,5 1-5-15,2-2-5 16,1-2 5-16,0-2-3 16,1 0 0-16,10-3 6 15,5-3-8-15,2-3 10 16,5-1-7-16,2 0-2 16,2 0 6-16,-1-4-7 15,-1-7 0-15,-4-3 1 16,-2-1 0-16,-4-4-1 15,-8-1 0-15,-1-1-2 16,-6 1 1-16,0 1-7 16,-4 5 5-16,-11 4-8 0,-6 3-12 15,-4 6-2 1,0 1-7-16,2 0-19 0,2 8-2 16,9 6-15-16,2 1-81 15,7-1-8-15,3-1-35 16,0-4-136-16</inkml:trace>
  <inkml:trace contextRef="#ctx0" brushRef="#br0" timeOffset="-167731.15">17280 5034 648 0,'0'0'143'0,"0"0"-55"16,0 0 41-16,0 0-71 15,0 0-27-15,0 0-11 16,-38-34-7-16,29 34 1 16,-4 0-1-16,0 6 6 15,-2 5-1-15,2 4 5 16,1 1-5-16,3-1-11 15,6 1 5-15,1 0-10 16,2-2 1-16,0-2 0 16,0 1-1-16,5-4-1 15,11 0 2-15,7-4-1 0,3-4 9 16,4-1-11 0,-3 0 1-16,-2 0 0 15,-3-9 2-15,-3-5-3 16,-4-3 2-16,-2-2-1 0,-5-1-2 15,-5 1 1-15,-3-1-5 16,0 3 1-16,-7 4-5 16,-13 6 0-16,-3 2-14 15,-7 5-11-15,-1 0 3 16,1 0-23-16,3 11-1 16,4 3-26-16,5 2-73 15,4-2-39-15,3-3-81 16</inkml:trace>
  <inkml:trace contextRef="#ctx0" brushRef="#br0" timeOffset="-167073.65">17785 5023 622 0,'0'0'90'16,"0"0"18"-16,0 0-1 15,0 0-29-15,0 0-38 16,0 0-31-16,-66-23-7 15,49 28 7-15,-2 7 5 0,0 3 2 16,1 3 12-16,-2 0-7 16,5-1 2-16,2 0-7 15,1-1 3-15,5-3-8 16,4-1-11-16,1-2 8 16,2-1-7-16,0-3-1 15,4 1 11-15,13-3-7 16,7 1 12-16,3-5-7 15,-1 0-9-15,1 0 3 16,-4-10-1-16,-5-4-1 16,2-5 2-16,-6-1 0 15,-3-3-3-15,-4 0 0 16,-4-2-1-16,-3 4-2 16,0 4 1-16,-20 5-11 15,-12 5-2-15,-14 7-20 16,-8 0-12-16,-8 7-28 0,0 10-56 15,1 0-129-15,-5 0-334 16</inkml:trace>
  <inkml:trace contextRef="#ctx0" brushRef="#br0" timeOffset="-166253.1">16926 5455 627 0,'0'0'0'0,"0"0"0"16,0 0-61-16,0 0-39 16,0 0-109-16</inkml:trace>
  <inkml:trace contextRef="#ctx0" brushRef="#br0" timeOffset="-166047.5">17330 5501 762 0,'0'0'64'0,"0"0"-17"15,0 0-9-15,0 0-1 16,0 0-37-16,0 0-150 16,7-48-537-16</inkml:trace>
  <inkml:trace contextRef="#ctx0" brushRef="#br0" timeOffset="-165273.6">17376 3958 326 0,'0'0'149'0,"0"0"-58"15,0 0 30-15,0 0-6 0,0 0 0 16,0 0-18-16,6-66-49 16,-6 66-11-16,0 0-25 15,0 0-12-15,0 14 0 16,-6 5 6-16,-6 6 5 16,0 3 14-16,0 3-15 15,-1 2-3-15,2-4 0 16,3 5-7-16,0-2 5 15,2-2-5-15,4 0-1 16,1-1-2-16,1-2-27 16,0-3-15-16,0-2-18 15,0-8-109-15,4-6-79 16,2-8-180-16</inkml:trace>
  <inkml:trace contextRef="#ctx0" brushRef="#br0" timeOffset="-164883.85">17653 3875 614 0,'0'0'81'16,"0"0"9"-16,0 0-28 15,0 0-27-15,0 0-1 16,0 0 0-16,-55 60 0 16,46-37 4-16,4 3-8 15,0 0-9-15,5 1 3 16,0 3-7-16,0-1-4 15,0 1-5-15,0 1-7 16,0-3 0-16,0-1 4 16,0-1-5-16,0-1-8 15,0-3-27-15,-3 1-19 16,-6-6-63-16,-2-1-92 16,1-11-144-16</inkml:trace>
  <inkml:trace contextRef="#ctx0" brushRef="#br0" timeOffset="-164326.78">17886 4187 559 0,'0'0'45'0,"0"0"60"15,0 0-16-15,0 0-6 16,0 0-1-16,0 0-25 16,-7-44-24-16,4 44-4 15,-3 0-12-15,1 0 0 16,-4 0-4-16,-3 0-4 15,0 0 3-15,-1 10 1 16,1 3-7-16,3-1 3 16,4 2-4-16,4 1-1 15,1-1 2-15,0 0-3 16,3 0 3-16,10-5-1 0,7-1-3 16,1-3 6-16,4-4 0 15,1-1-3-15,2 0 2 16,-3 0-5-16,0-9 0 15,0-7 1-15,-2-4-3 16,-2-2 0-16,-6-3-1 16,-6-2 0-16,-9 3-1 15,0 1-1-15,-9 5 0 16,-12 9-1-16,-9 4-13 16,-3 5-4-16,0 0-10 15,3 5-13-15,4 8-16 16,6 4-39-16,10 0-53 0,5-2-38 15,5-2 16-15</inkml:trace>
  <inkml:trace contextRef="#ctx0" brushRef="#br0" timeOffset="-163934.15">18435 3967 686 0,'0'0'102'0,"0"0"22"16,0 0 1-16,0 0-62 0,0 0-45 15,0 0-18-15,4-19-2 16,-4 34 2-16,0 6 4 15,0 4 8-15,0 0 5 16,0 0-8-16,0 4 10 16,-3-3-8-16,0 3-7 15,3-2-1-15,-1-1-1 16,1-1-2-16,0-3 0 16,0-2 0-16,0-3-4 15,0-4-13-15,0-3-24 0,0 0 5 16,0-5-13-1,0-1-39-15,0-4-37 0,-2 0-63 16,-2-1-67-16</inkml:trace>
  <inkml:trace contextRef="#ctx0" brushRef="#br0" timeOffset="-163060.78">18759 4173 538 0,'0'0'65'0,"0"0"47"16,0 0 0-16,0 0-8 0,0 0-52 15,0 0-14-15,-8-27-30 16,-7 27-7-16,-4 8 16 15,-2 5 4-15,3 0 4 16,-1 3 2-16,3 0-12 16,3 1-1-16,6 1-9 15,2-2-5-15,5 0 6 16,0-4-4-16,0 0 3 16,12-2 1-16,6-4-3 15,0-2 5-15,4-4-1 0,-1 0-3 16,-1 0 1-16,1-5 0 15,-2-11-1-15,-5-1-3 16,3-2 1-16,-5-4-1 16,0-2-1-16,-6 2-2 15,-3-1 1-15,-3 3-3 16,0 3-4-16,-6 3 2 16,-9 5-5-16,-1 3-2 15,-4 6-13-15,-3 1-5 16,0 0-2-16,2 4-11 15,-1 10-50-15,1-1-42 16,4 3-44-16,6-5-36 16</inkml:trace>
  <inkml:trace contextRef="#ctx0" brushRef="#br0" timeOffset="-162513.98">18997 4039 472 0,'0'0'83'0,"0"0"20"15,0 0 30-15,0 0-55 16,0 0 2-16,0 0-46 16,21-27-16-16,-21 27-18 15,0 5 0-15,0 10 9 0,0 4 12 16,0 1 0-16,-8 5-2 16,-3 0-6-16,3 3 2 15,2-2-12-15,2 1 1 16,2 1-4-16,2 0 3 15,0-2-1 1,0-1-2-16,6-2-6 0,3-6 1 16,-3-5-20-16,-1-3-5 15,0-5-32-15,0-1-47 16,-1-3-36-16,4 0-63 16</inkml:trace>
  <inkml:trace contextRef="#ctx0" brushRef="#br0" timeOffset="-162166.81">19235 4075 595 0,'0'0'114'15,"0"0"-3"-15,0 0 0 16,0 0-81-16,0 0-30 16,0 0 0-16,-1 21 10 0,-2-4 34 15,0 4 0 1,0 1-5-16,0 2-16 0,2 1-1 16,-2 2-8-1,0-1-7-15,2 4-2 0,1 1-4 16,0 0-1-16,0 0 0 15,0-1-10-15,1 0-18 16,6-3-34-16,-2 1-57 16,-1-10-132-16,-2-6-333 15</inkml:trace>
  <inkml:trace contextRef="#ctx0" brushRef="#br0" timeOffset="-156033.43">12410 4914 407 0,'0'0'76'16,"0"0"-4"-16,0 0 10 16,0 0 18-16,0 0-32 15,0 0 10-15,0 0 1 16,-15-27-13-16,14 26-25 15,-1-1 7-15,2 2-4 16,0-2-1-16,0 2 4 16,0 0-30-16,0 0-2 15,0 0-11-15,0 0 3 16,0 0-6-16,0 0 1 0,0 0 0 16,11 4-2-16,11 6 12 15,8 2 0-15,9-1-7 16,7 0 8-16,9 1-11 15,12-3 6-15,-1 1-2 16,-2 0-6-16,-10 0 0 16,-12 0 0-16,-13-1-2 15,-8-4 2-15,-12-1 0 16,-5-3 0-16,-4 1-1 16,0-1 1-16,0 1 0 15,0-2 0-15,0 0-2 16,0 0-4-16,0 0-8 15,0 0-6-15,0 0-3 0,0 0-24 16,-10 0-50-16,-8 0-13 16,-7 0-87-16,-3 0-21 15,1-2-125-15</inkml:trace>
  <inkml:trace contextRef="#ctx0" brushRef="#br0" timeOffset="-155673.42">12485 5020 539 0,'0'0'65'0,"0"0"-41"15,0 0 92-15,0 0-36 16,0 0-51-16,0 0-17 15,0 14 22-15,4-6 29 16,5-1-8-16,6 2-20 16,1-1 3-16,8-1 2 15,6-1 2-15,6 2-15 16,7-3-12-16,2 1 3 16,-1-2-4-16,-3 1-9 15,-10-1-3-15,-7 1-2 16,-9-2 0-16,-3 2-1 15,-6-4-7-15,-3 0-22 16,-2 2-23-16,-1 0-47 16,0-1-115-16,-14-2-46 0</inkml:trace>
  <inkml:trace contextRef="#ctx0" brushRef="#br0" timeOffset="-154995.12">12355 5324 762 0,'0'0'72'15,"0"0"3"-15,0 0 48 16,0 0-27-16,0 0-50 16,0 0-33-16,-10 3-5 15,17 2 17-15,12 1 14 16,2 2-7-16,3-4-13 16,-1 1-8-16,2-2-6 15,-1 0-5-15,-2-3 5 16,1 0-3-16,-3 0-2 15,-3 0 0-15,-5 0 1 16,-3 0-2-16,-5 0 1 0,-2 0-1 16,-1 0-1-16,-1 0-8 15,0 5 2-15,-7 2 1 16,-17 5 6-16,-7 3 0 16,-7 1 1-16,-1 4 0 15,-1-1 0-15,-2 1 0 16,4 1 0-16,2-1-2 15,3-2 5-15,5-1-3 16,2-4 0-16,8-3 0 16,8-2-1-16,2-5 2 15,6 0-2-15,2-3 1 16,0 0-5-16,0 0 3 16,8 0-3-16,14 0 5 0,8-2-1 15,3-2-2-15,0-2-2 16,-3 4-2-16,-3 2 4 15,-4 0 0-15,-4 0 0 16,-3 0 3-16,-2 7-2 16,-4 3-2-16,0 1 1 15,-2 0-18-15,-1 2-20 16,1 0-34-16,5-3-6 16,2-3-111-16,5-7-45 15</inkml:trace>
  <inkml:trace contextRef="#ctx0" brushRef="#br0" timeOffset="-153968.78">12662 5570 692 0,'0'0'54'16,"0"0"16"-16,0 0 85 15,0 0-60-15,0 0-57 16,0 0-31-16,-15-16-6 15,15 16 7-15,5 3 17 16,8-1 5-16,1 1-10 16,6-1 6-16,4-2-12 0,2 0-13 15,1 0 2 1,0-5-3-16,-2-4-8 0,-3-4 1 16,-7-1-8-16,-5-3 8 15,-7 2 4-15,-3 0-3 16,0 3 6-16,-16 3-1 15,-8 4-1-15,-5 5 1 16,-4 0 2-16,-3 11 4 16,2 9 7-16,2 2 2 15,8 3 3-15,8-2-12 16,6-3-2-16,8 0 1 16,2-1-3-16,2-3-1 15,20-2 1-15,8-5-1 16,3-2-2-16,-2-7-22 15,-1 0-19-15,-2 0-8 0,-4-13-5 16,0-4 33-16,-5-5 7 16,2 0 1-16,-2-1 11 15,-4-1 1-15,0 5 3 16,-4 4 1-16,-2 6 7 16,-5 4 13-16,-1 4 6 15,1 1-4-15,1 0-3 16,1 0 1-16,2 12 4 15,-2 3 9-15,4 2-13 16,-6 4-2-16,1-1-2 16,-2 0-9-16,-2 2 3 15,1-3-8-15,-1 0 0 16,1-4-1-16,-2-3-2 16,1-2 0-16,-1-5 0 0,0-2-6 15,0-3-7-15,0 0-2 16,5 0 9-16,1-13-1 15,6-4-28-15,4 0 12 16,5-3 4-16,4 3-2 16,1 3 17-16,-3 1 2 15,1 2 2-15,-3 1-5 16,-3 3 7-16,-4 1-2 16,-4 3 3-16,-4 3 9 15,-2-1 13-15,-3 1-10 16,1 0-7-16,-2 0 3 0,2 0-1 15,-2 7 9 1,0 7-1-16,0 2-3 0,0 0 4 16,0 4-12-16,0-3 5 15,0 0 1-15,0-3-11 16,0-2 1-16,0-1-3 16,0-5 1-16,0-1 4 15,9-3-3-15,6-2 2 16,4 0 5-16,4 0-6 15,4-13-1-15,-2-3-2 16,-3 0-1-16,-4-6 1 16,-3-2-7-16,-9-1 3 15,-5-1-8-15,-1 4-5 16,-3 5 3-16,-18 7-10 0,-9 8-16 16,-3 2-27-16,-6 0-11 15,0 14-31-15,2 3-113 16,4-5-150-16</inkml:trace>
  <inkml:trace contextRef="#ctx0" brushRef="#br0" timeOffset="-153069.48">12652 5953 671 0,'0'0'76'0,"0"0"-3"16,0 0 100-16,0 0-85 16,0 0-21-16,0 0-37 15,-14-16-25-15,14 16 4 16,0 0-2-16,11 0 1 0,10 0 18 15,4 0-14 1,-1 0-6-16,5 0 1 0,-7 0-6 16,0 0-1-16,-4 0 0 15,-6 0 1-15,-5 0-2 16,-4 0 1-16,-3 0 0 16,0 0-2-16,0 2-4 15,0 5 0-15,-10 3 5 16,-12 5 1-16,-8 2 0 15,-3 6 1-15,-5 2 1 16,-4 1-4-16,1 4 7 16,2-1-5-16,2-2 1 15,4-1 1-15,6-2 4 16,5-6 0-16,6-2-2 0,5-7 0 16,7-4-4-16,0-2 0 15,4-3 0-15,0 0 2 16,8 0 3-16,19-3-2 15,6-6-2-15,5-1 0 16,0 1-1-16,-3 4-5 16,-3 0-3-16,-8 5 1 15,-2 0 6-15,-2 0-10 16,-1 0-7-16,-1 8 5 16,0 3-15-16,-6 0-4 15,0 0-24-15,-2 1 1 16,1-1-24-16,-1-3-48 15,6-1-21-15,1-6 5 0,-4-1-37 16</inkml:trace>
  <inkml:trace contextRef="#ctx0" brushRef="#br0" timeOffset="-152063.45">12898 6157 250 0,'0'0'350'15,"0"0"-246"-15,0 0 52 16,0 0-26-16,0 0-63 15,0 0-27-15,-4-26-26 16,4 26-8-16,0 0 2 16,0 2 10-16,1 6 8 15,11-3-3-15,1 1-6 16,7-4-5-16,-1 1-5 16,3-3-2-16,1 0-3 0,-2 0-2 15,-3-8-1-15,-4-3-3 16,-3-2-2-16,-6-1 4 15,-5 2-1-15,0 2 3 16,-4 3-4-16,-15 4 0 16,-5 3 3-16,-6 0-1 15,-1 17 2-15,1 3 7 16,5 1-1-16,4-1 3 16,6 1-6-16,9-1-2 15,6-2 2-15,0-2-2 0,23-6-1 16,6-1 0-1,6-5-16-15,1-2-22 16,7-2-19-16,-3 0-3 0,-1 0 54 16,-5-11-15-16,-14-3-4 15,-7-5 22-15,-6-3-1 16,-2-1 4-16,-2 4 10 16,-2 5 15-16,1 7 14 15,-2 3 4-15,0 3-11 16,0 1-6-16,0 0-20 15,0 0-1-15,0 0 1 16,1 9-6-16,-1 7 36 16,3 5-4-16,3 1-11 15,-3 0-1-15,2 2-8 16,-1-3-8-16,-2-1-2 0,-2-2-1 16,0-4 1-16,0-3-1 15,0-4-1-15,-2-1 0 16,-8-4-2-16,-5-2-1 15,1 0-2-15,3-2-12 16,5-11 10-16,6-4-1 16,0-2-2-16,14-5-6 15,10 3 5-15,3-1 1 16,2 3 7-16,-3 5-3 16,0 3 5-16,-6 2 0 15,-1 5 1-15,-3 0-2 16,-6 4 1-16,-1 0 1 0,-2 0-1 15,-3 0-4-15,-1 0 5 16,0 9-1-16,-3 1 1 16,0 2 5-16,0 3 0 15,0 0 6-15,0 1 3 16,0-1-9-16,0-1 7 16,0 1-3-16,1-5-7 15,2-1 4-15,2-2-4 16,2-1 0-16,6-3 5 15,3-2-2-15,4-1 3 16,6 0-4-16,2-3-3 16,0-9 1-16,-2-5-2 15,-5-4-1-15,-8-2-1 16,-7 1-7-16,-6 1 4 16,-6 4 0-16,-22 8-7 0,-11 5-5 15,-6 4-11-15,0 0-16 16,4 9-12-16,6 3-33 15,10 4-68-15,8-3-96 16,6-7-222-16</inkml:trace>
  <inkml:trace contextRef="#ctx0" brushRef="#br0" timeOffset="-151801.72">13757 5894 674 0,'0'0'67'0,"0"0"53"16,0 0 9-16,0 0-64 16,0 0-63-16,0 0 2 15,7 21-4-15,-21 9 10 16,-4 5-8-16,-2 2 0 15,5 1-2-15,2 2-36 16,3-6-102-16,3-2-108 16,-1-8-225-16</inkml:trace>
  <inkml:trace contextRef="#ctx0" brushRef="#br0" timeOffset="-151263.25">13769 6278 804 0,'0'0'78'0,"0"0"41"15,0 0-6-15,0 0-22 16,0 0-50-16,0 0-21 16,0 0-4-16,2 0 6 15,1 0-3-15,7 0-5 16,5-1 1-16,9-13-15 0,7 0 0 15,3-6 3-15,2-1-3 16,0-5-1-16,-3-2 0 16,-6 1-13-16,-5 4 12 15,-9 5-1-15,-4 5 0 16,-6 7 1-16,-3 4-4 16,0 2 5-16,-3 0 1 15,-16 0-8-15,-5 8 7 16,0 6 1-16,0 5 0 15,4 0 0-15,2 2-1 16,4 1 0-16,7-2 0 16,4-1 1-16,3 1 1 15,0-3 0-15,0 0 0 0,6 0 3 16,9-2-2 0,1-1 0-16,0 0 4 0,2-5-5 15,-3-3 2-15,-7 1-3 16,-1-4 2-16,-5-2-5 15,-2-1 5-15,0 0-2 16,-6 0 0-16,-18 0 0 16,-7 0-4-16,-2 0-6 15,3 0-29-15,6 0-45 16,6 0-70-16,6 0-225 16</inkml:trace>
  <inkml:trace contextRef="#ctx0" brushRef="#br0" timeOffset="-151043.83">14412 6307 1133 0,'0'0'15'0,"0"0"6"15,0 0 54-15,0 0-32 16,0 0-43-16,0 0-45 16,-15 60-130-16,12-57-442 0</inkml:trace>
  <inkml:trace contextRef="#ctx0" brushRef="#br0" timeOffset="-124436.21">1361 8188 942 0,'0'0'53'0,"0"0"4"0,0 0-23 16,0 0 30-1,0 0-27-15,0 0-24 0,0 0-10 16,-38-6 10-16,35 21 6 16,-1 4 0-16,-4 3-2 15,1 0-3-15,-2 4 1 16,-3 5-3-16,-3 4-1 15,-5 3 4-15,4 4-6 16,-4 3-1-16,1-2-1 16,0 1-5-16,0-2 7 15,5-2-8-15,1-7-1 16,1-5 3-16,3-8-3 16,6-8 0-16,0-7 2 15,0-3 0-15,3-2-2 0,0 0 3 16,0-6-3-16,6-12 3 15,14-6-3-15,3-5 0 16,6 2-3-16,-1 3 2 16,2 4-1-16,-2 6-1 15,-1 4 3-15,1 7-3 16,-1 3-6-16,4 0 1 16,-2 1-6-16,-10 15-5 15,-4 5-7-15,-4 2-19 16,-2 5-14-16,-2 0 2 15,-1-4-43-15,-3-4-98 16,2-11-162-16,8-7-110 16</inkml:trace>
  <inkml:trace contextRef="#ctx0" brushRef="#br0" timeOffset="-124166.02">1968 8398 1013 0,'0'0'30'0,"0"0"-9"16,0 0 26-16,0 0 25 16,0 0-46-16,0 0-18 0,7-40-8 15,19 40 0 1,9-2-1-16,4 1 1 0,3-2-6 15,2 0-26-15,0-2-30 16,-5 0-21-16,-4 4-67 16,-12-1-69-16,-8 2-207 15</inkml:trace>
  <inkml:trace contextRef="#ctx0" brushRef="#br0" timeOffset="-123974.55">1960 8581 722 0,'0'0'134'0,"0"0"-71"16,0 0 25-1,0 0-40-15,0 0-27 0,0 0-17 16,115-20-4-16,-43 2-40 16,5-1-130-16,4 2-175 15,-1 2-111-15,-8 1 387 16</inkml:trace>
  <inkml:trace contextRef="#ctx0" brushRef="#br0" timeOffset="-123378.86">2992 8015 906 0,'0'0'86'16,"0"0"-25"-16,0 0 17 16,0 0-24-16,-92-53-11 15,68 53-21-15,-4 15-6 16,-2 8-1-16,5 9-10 16,-1 4 2-16,7 6-3 15,3-1-2-15,5 1 0 16,11-4-1-16,0-2 0 15,0-2-1-15,0 0 0 16,3-4 0-16,5 0-1 16,-1 0 0-16,-6-2 1 0,-1-2 0 15,0-5-2-15,-8-4 1 16,-13-1 0-16,-3-4 1 16,-2-4-2-16,1-4 2 15,10-1-3-15,4-3 3 16,6 0-6-16,5-6 5 15,0-8-7-15,0-2-8 16,13-1 10-16,5 0-5 16,1 2 8-16,2 4-1 15,2 3-4-15,2 1 6 16,0 6-1-16,-1 1 1 16,1 0 2-16,-8 13-8 0,-4 8 5 15,-5 3-6 1,-7 7 3-16,-1 3 6 0,0 4-2 15,-3 0 2-15,-8 1-1 16,-1-1 3-16,1-4-2 16,1-3 0-16,5-5-5 15,4-8-38-15,1-5-59 16,0-7-84-16,11-6-124 16,5 0-194-16</inkml:trace>
  <inkml:trace contextRef="#ctx0" brushRef="#br0" timeOffset="-121127.7">3761 8407 613 0,'0'0'50'0,"0"0"54"15,0 0-52-15,0 0-14 16,3-84 16-16,-3 72 8 15,0 1-13-15,-6 1-12 16,-5 2-13-16,-5 3-11 16,-2 5-5-16,-6 0-7 0,-4 2 3 15,-4 16-1 1,-3 5-3-16,5-1 1 0,0 4-1 16,10-4 0-16,10 0 0 15,5 2 0-15,5-4 0 16,0-3 0-16,5-1-1 15,14-5 1-15,-1 0 0 16,5-5 0-16,3 0 3 16,-1-1-2-16,3 1-1 15,-1 0 0-15,-2 2 1 16,-5 1-1-16,-7-2 0 16,-7 0 1-16,-6-3-3 0,0 2 4 15,0 1-1 1,-20 1 8-16,-13 2 7 0,-8-1-3 15,-7 3-8-15,-4 0-3 16,1-2-2-16,11-2 1 16,7-2-2-16,14-3-5 15,8 0-19-15,11-1-40 16,0-2-82-16,11 0-84 16,17-11-25-16</inkml:trace>
  <inkml:trace contextRef="#ctx0" brushRef="#br0" timeOffset="-120693.16">3905 8503 932 0,'0'0'14'0,"0"0"34"16,0 0 19-16,0 0 22 15,0 0-61-15,0 0-24 16,-25-22-2-16,56 18-2 16,11-3 0-16,0 1-1 15,-2-5 0-15,-3-1-9 16,-7-5-2-16,-7 0 3 16,-7-2-3-16,-7 2 10 15,-6 1 2-15,-3 3 0 0,0 4 1 16,0 4-1-16,-7 5 0 15,-13 0 0-15,-8 0-3 16,-5 16 3-16,-3 5 0 16,-1 4 0-16,5 5 0 15,1 1 0-15,6 0 1 16,10 1-1-16,3-6 0 16,12-1-1-16,0-4-2 15,22-4-2-15,10-5-23 16,5-7-41-16,11-5-32 15,4 0-20-15,0-13-124 16,2-10-102-16</inkml:trace>
  <inkml:trace contextRef="#ctx0" brushRef="#br0" timeOffset="-120439.18">4408 8290 518 0,'0'0'93'0,"0"0"92"15,0-74-44-15,-7 64-6 16,2 3-87-16,2 4 3 15,3 3-27-15,-3 0-20 16,0 5-4-16,-3 17 0 16,-2 9 0-16,1 6 0 15,4 4 0-15,2 2 0 16,1-1 0-16,0 0 0 16,0-4 0-16,0-2 3 0,0-5-3 15,5-7 0 1,6-6-3-16,1-4-7 0,4-10-52 15,4-4-70-15,4-6-68 16,1-22-415-16</inkml:trace>
  <inkml:trace contextRef="#ctx0" brushRef="#br0" timeOffset="-120277.52">4290 8400 773 0,'0'0'39'16,"0"0"-7"-16,0 0 7 0,94-5-36 16,-21 0-3-16,14-3-16 15,7-1-233-15</inkml:trace>
  <inkml:trace contextRef="#ctx0" brushRef="#br0" timeOffset="-119596.77">5580 8327 854 0,'0'0'23'0,"0"0"81"0,0 0-24 16,0 0-30-16,-79-74-23 15,67 68-5-15,-1 5-13 16,-6 1-7-16,-4 0-1 16,-1 7-1-16,-3 9 1 15,-1 1-1-15,7 3 0 16,3-1 0-16,6-2 0 16,6-1 0-16,6-2-1 15,0-1 0-15,3-3-2 16,17-5 3-16,5-3-1 15,5-2-3-15,1 0 3 16,2-7-4-16,-1-6 0 16,2 0 5-16,0 2-3 15,-3 2 2-15,0-1 1 16,-5 6-1-16,-5 4 1 0,-9 0 1 16,-5 0-1-16,-7 14 0 15,0 6 0-15,0 6 2 16,-9 9 5-16,-10 0 2 15,-1 4 9-15,-3 2 4 16,-2 0-6-16,2 2-4 16,3-3-8-16,1-2 2 15,3-4-5-15,7-4 0 16,3-7 0-16,4-6-1 16,2-6 0-16,0-7 0 0,0-2-2 15,0-2 1 1,9-4 1-16,14-15-2 0,5-8-1 15,-1-1-12-15,-6-4-9 16,-4-1-2-16,-7 0-1 16,-7 3 11-16,-3 2 8 15,0 8-8-15,-20 6 11 16,-4 5-7-16,-7 8 2 16,0 1-11-16,2 0-37 15,4 12-99-15,11 1-102 16,11-2-252-16</inkml:trace>
  <inkml:trace contextRef="#ctx0" brushRef="#br0" timeOffset="-119072.59">6154 8683 847 0,'0'0'46'0,"0"0"67"15,0 0-12-15,0 0-71 16,0 0-18-16,0 0-11 16,76-70 1-16,-29 47-2 15,13-5 0-15,1-3-2 0,-5-3-1 16,-4-2-9-16,-12-3 6 15,-11 6 4-15,-10 5-4 16,-8 8 6-16,-8 11 0 16,-3 2 1-16,0 7 2 15,0 0-3-15,0 2-11 16,-8 16 6-16,-8 6 2 16,3 2 3-16,-2 1 0 15,5 2-1-15,0-2-1 16,-1-1 2-16,5 1 0 15,1-4 0-15,2-1-2 16,0 0 2-16,3-2 0 16,0-3 1-16,0-1 0 0,0-1-1 15,0-2 0 1,0 1 2-16,0-6-1 0,0-2-1 16,0-1 0-16,0-2 0 15,0 0 1-15,-15-3-1 16,-2 0-2-16,-2 0-65 15,10-11-129-15,9-8-177 16</inkml:trace>
  <inkml:trace contextRef="#ctx0" brushRef="#br0" timeOffset="-118772.65">6955 8314 908 0,'0'0'37'0,"0"0"70"16,0 0-21-16,0 0-30 15,0 0-48-15,0 0-8 16,-28 9 0-16,25 23 1 16,3 6 2-16,0 0-1 15,0 3 0-15,0 1-2 16,0-5 2-16,0 1 1 15,0-4-3-15,0-3 0 16,0-6 2-16,0-2-5 0,0-7 3 16,6-5-12-1,3-7-67-15,6-4-94 0,3-4-91 16</inkml:trace>
  <inkml:trace contextRef="#ctx0" brushRef="#br0" timeOffset="-117648.46">6714 8592 592 0,'0'0'114'0,"0"0"-41"16,0 0 7-16,0 0 30 16,0 0-74-16,0 0-35 15,95-15-1-15,-34 6 0 0,2-2-48 16,-6-1-56-16,1-2-16 15,-8 0 0-15,-6 1 120 16,-13 1 1-16,-16 2 0 16,-10 1 0-16,-5 3-1 15,0-2 55-15,0 6 17 16,0-2-3-16,0 4-30 16,0 0 1-16,0 0-4 15,0 0-8-15,0 0-13 16,1 0 5-16,-1 0 3 15,3 0 1-15,-1 0-2 16,8 0-3-16,4 0 11 16,6 6 0-16,6 5-18 0,2 0 1 15,4 3-8 1,-2 2-4-16,-4-1 2 0,-6-1-3 16,-7 3 1-16,-9 1 0 15,-4-3 2-15,0 1 2 16,-6-2-1-16,-16-2-3 15,-5-1 5-15,2-5-3 16,5-1-1-16,7-2-2 16,10-3 0-16,2 0 0 15,1 0 1-15,0-10-1 0,9-8-5 16,13-4 0 0,8 0 1-16,3-1-2 0,4 4-7 15,1 0 3-15,1 3-4 16,2 5-2-16,-1 0 7 15,0 6 0-15,2 5 5 16,1 0 3-16,-4 1-1 16,-3 16 1-16,-9 4 0 15,-10 4-2-15,-12 0 3 16,-5-1-3-16,0 2 2 16,-8-7-3-16,-8-4-3 15,-3-3-17-15,2-5-22 16,4-4-57-16,4-3 27 15,6 0-21-15,3-2-32 16,0-12 37-16,8-3 47 0,6-3 41 16,1 0 4-16,0-2 22 15,0-2 30-15,1 4 29 16,-6 1 55-16,3 7-41 16,-7 3-7-16,-3 7 14 15,-2 2-40-15,1 0-45 16,2 2-11-16,2 12-4 15,-1 6 5-15,-1 3 4 16,-1 0-9-16,-3 4 1 16,0-1 2-16,0 0-4 15,0-6 4-15,0-3-4 16,0-3-1-16,0-6 1 16,0-2 0-16,0-5 1 15,0-1-2-15,0 0 3 0,0 0 9 16,0 0-7-16,8-12-3 15,4-5-2-15,4-5 1 16,6 0-2-16,5-5 1 16,9-2 0-16,3 1-1 15,3 1-6-15,2 7-8 16,-6 5 6-16,-1 7 0 16,-10 5 2-16,-8 3-1 15,-8 0 2-15,-8 9-2 16,-3 8-7-16,0 3 9 15,0 2-4-15,-8-1-10 0,2 1-16 16,6-1-34 0,0 1 45-16,17-3 20 0,11-3-90 15,2-7-130-15,3-4-37 16</inkml:trace>
  <inkml:trace contextRef="#ctx0" brushRef="#br0" timeOffset="-116854.16">8659 8557 503 0,'0'0'53'0,"0"0"93"16,9-76-55-16,-9 59-11 15,0 6 13-15,-11 3-37 16,-12 7-36-16,-3 1-2 16,-8 7-10-16,-6 14 4 0,1 6 6 15,6 2-11-15,6 0 0 16,11 3-4-16,4-3-2 15,8-3 2-15,4-4-3 16,0-5 0-16,16-4 0 16,7-7 0-16,6-6-1 15,2 0-4-15,3-3-33 16,1-13-15-16,-2-3-5 16,-4-5 19-16,0-4 19 15,-4-3 12-15,-2 0 5 16,-1-1 3-16,-1 6 0 15,-6 6 2-15,-2 5 1 16,-5 5 28-16,-4 5 11 0,-2 4 3 16,-2 1-17-1,0 0-28-15,0 12 2 0,0 12-1 16,0 3 11-16,-8 6 14 16,-4 2-9-16,3 0-7 15,3 1-3-15,0-3-2 16,3 2-3-16,2-3 0 15,-2-1-1-15,0-3 0 16,-1-2 6-16,-4-6-6 16,-3-1 6-16,-6-6-1 15,-7-2-1-15,1-5 4 16,-1-3-8-16,7-3 0 16,9 0 1-16,7 0 0 15,1 0 6-15,6-11-8 0,19-6 1 16,11 0-2-1,13-3 1-15,6 0-3 0,5-3-1 16,4-1-6-16,-1-1-6 16,-2 0-4-16,1 0-6 15,-8 5 19-15,-12 3 2 16,-10 4 5-16,-14 6 0 16,-8 3 0-16,-8 2 0 15,-2 2 7-15,0 0-4 16,-1 2-3-16,-14 15-2 15,-7 2 2-15,0 6 0 16,2 0 0-16,4 1 0 16,-2 1 0-16,2-1 1 0,2-2 0 15,0-3-1-15,1-3 0 16,0-3 0-16,-1-4 0 16,-2 1-1-16,-5-4-9 15,-5-8-168-15,-4 0-221 16</inkml:trace>
  <inkml:trace contextRef="#ctx0" brushRef="#br0" timeOffset="-115450.1">10192 8540 842 0,'0'0'33'15,"0"0"72"-15,0 0-57 16,0 0-24-16,0 0-21 0,0 0-2 16,-37 46 8-16,31-19-4 15,1 0-4-15,0 1 9 16,2-3-6-16,0 0-1 16,-2-7 0-16,4-4 0 15,-1-6-3-15,2-1 0 16,0-7 0-16,0 0 3 15,0 0 4-15,5 0 5 16,15-12-10-16,12-5-1 16,2-1-1-16,0 1 0 15,-1-2 0-15,-4 5 0 16,-4 5 0-16,-4 4 0 16,-9 5 0-16,-2 0-1 15,0 0 0-15,0 14-1 16,-3 3-2-16,2 5 2 15,-2-3 2-15,1-1 0 0,-2-1 0 16,4-7 0-16,-4-4 0 16,-1-3 2-16,2-3 0 15,5-5 13-15,5-16-8 16,5-6-7-16,0-1 3 16,-2-2-3-16,-1 1-1 15,-5 2-4-15,5-1-21 16,-3 3-15-16,-1 2-55 15,4 3-104-15,-2 6-66 16</inkml:trace>
  <inkml:trace contextRef="#ctx0" brushRef="#br0" timeOffset="-115187.91">10858 8554 356 0,'0'0'455'0,"0"0"-396"16,0 0 72-16,0 0-42 16,0 0-66-16,0 0-22 15,-13 13-1-15,11 5 0 16,1 3 1-16,1 0 1 16,0 1-4-16,0-3 3 0,0-2-1 15,3-1 0 1,10-5-10-16,6-2-39 0,2-8-45 15,13-1-51-15,3-4-139 16,2-16-190-16</inkml:trace>
  <inkml:trace contextRef="#ctx0" brushRef="#br0" timeOffset="-114941.77">11272 8325 680 0,'0'0'66'15,"0"0"61"-15,0 0 20 16,0 0-61-16,0 0-29 16,0 0-27-16,0-56-30 15,0 67-4-15,0 15-1 0,0 10 5 16,-10 7 3-16,-1 4-3 16,1 3 2-16,-2-1-2 15,3-1 0-15,3-1-4 16,1-4-24-16,5-1-58 15,0-10-86-15,17-12 3 16,7-15-329-16</inkml:trace>
  <inkml:trace contextRef="#ctx0" brushRef="#br0" timeOffset="-114491.89">11539 8368 879 0,'0'0'34'16,"0"0"77"-16,0 0-35 15,0 0-62-15,0 0-14 16,0 0-1-16,-30 56 1 16,22-23 2-16,1-1-2 15,1-1 3-15,0 0 2 16,0-3-5-16,-1-3 3 15,1-3-3-15,2-5 0 0,-1-4 1 16,3-6-1 0,1-5 0-16,-1-2 2 0,2 0-2 15,0 0 9-15,0-2 5 16,13-15-10-16,7-6-2 16,6-2-2-16,1 1 0 15,1 4 0-15,-1 4-1 16,-2 6 1-16,-4 10-1 15,-2 0-1-15,-2 0 1 16,-2 6-2-16,-6 11 1 16,-3 3 0-16,-5 3 0 15,-1 5 1-15,0-1-3 16,-16 2-6-16,-5-2-13 16,-9-3-50-16,-4-4-39 0,-8-12-158 15</inkml:trace>
  <inkml:trace contextRef="#ctx0" brushRef="#br0" timeOffset="-114272.2">11163 8475 826 0,'0'0'19'0,"0"0"63"15,0 0 31-15,0 0-87 16,0 0-24-16,0 0-4 0,127-11 2 16,-54 11-11-1,-1 0-107-15,4 0-80 0,-18-11-259 16</inkml:trace>
  <inkml:trace contextRef="#ctx0" brushRef="#br0" timeOffset="-114082.02">10710 8365 773 0,'0'0'5'15,"0"0"-5"-15,0 0 0 0,0 0-6 16,122 8-48-16,-28-5-516 15</inkml:trace>
  <inkml:trace contextRef="#ctx0" brushRef="#br0" timeOffset="-113358.8">12437 8659 1058 0,'0'0'7'0,"0"0"37"16,0 0 14-16,0 0-19 15,0 0-38-15,0 0 0 16,87-30 0-16,-58 25-2 15,-2-1 1-15,-7-5-9 16,-7-3 1-16,-8-4-2 16,-5-1-5-16,-8-1 3 15,-19 1 5-15,-10 6-1 16,-6 6 6-16,-4 7-1 16,0 0 3-16,3 0 0 0,5 17 2 15,6 5-4 1,10 3 3-16,7 2-1 0,10 3 0 15,6-4 2-15,12 1-2 16,22-2 0-16,12-6-2 16,8-5 0-16,1-8-35 15,-1-6-68-15,-4 0-36 16,-5-5 2-16,-5-10 16 16,-8-7 88-16,-3-3 35 15,-5-1 21-15,-4-1 47 16,-3 2 35-16,-7 7 5 15,-4 7-7-15,-2 7-3 16,-1 3-33-16,-3 1-32 16,1 0-23-16,2 1-10 15,2 16 0-15,1 8 4 0,0 3 5 16,0 5 11-16,1 0-7 16,-1 0-9-16,-1-2 7 15,-1-3-10-15,1-8-1 16,-4-7 2-16,4-6 0 15,-5-4 1-15,0-3-1 16,0 0 1-16,0-7 16 16,0-12-11-16,1-8-6 15,8-2-4-15,8-4-14 16,13-4-19-16,8 0-30 0,7-3-6 16,10-2-78-1,3 3-38-15,-2 6-81 0</inkml:trace>
  <inkml:trace contextRef="#ctx0" brushRef="#br0" timeOffset="-112569.89">13099 8624 439 0,'0'0'41'15,"0"0"60"-15,0 0 20 16,0 0-35-16,0 0-40 16,0 0-3-16,-16 25 4 0,32-23 43 15,11-2-19-15,7 0-53 16,1 0-16-16,-4-7 2 16,-3-5-4-16,-4-2 0 15,-6-3 0-15,-4 0 0 16,-7 0 2-16,-5 4-2 15,-2 4 1-15,0 4 1 16,-15 5-2-16,-9 0-3 16,-8 0 1-16,1 16-1 15,3 3 3-15,4 2 0 16,6 3 0-16,8 0-1 16,8 0 0-16,2-2 1 0,8-5 0 15,17-2-5 1,6-5-4-16,5-6-55 0,4-4-62 15,2 0 61-15,0-3-20 16,-6-12 53-16,-8-4-79 16,-5-2 97-16,-7-3 13 15,-3 0 1-15,-1 1 25 16,-6 5 60-16,-1 3 7 16,-5 6 3-16,0 5 38 15,0 3-83-15,0 1-11 16,0 0-30-16,0 0-9 15,0 8 1-15,-8 9-1 16,-1 1 11-16,1 3 9 16,4 2 4-16,1-2-4 15,3 1 3-15,0-2-12 0,0-6-3 16,0 0-8-16,0-8 0 16,0-2 0-16,0-3 2 15,0-1 0-15,0 0 3 16,0-1 8-16,16-14-4 15,9-6-8-15,10-6 0 16,3-1-1-16,3 3-2 16,-2 3 1-16,-2 6-3 15,-10 11-1-15,-7 5 4 16,-1 0-6-16,-8 12 1 0,-1 11 3 16,-7 5-2-1,-3 6 1-15,0 2 3 0,-2 0-16 16,-9 0-25-16,6 1-50 15,-1-10-111-15,-2-7-147 16</inkml:trace>
  <inkml:trace contextRef="#ctx0" brushRef="#br0" timeOffset="-111710.2">14544 8528 569 0,'0'0'146'0,"0"0"-8"15,0 0-22-15,0 0-33 0,0 0-59 16,0 0-19-16,0-17-5 16,0 26 0-16,0 8 5 15,0 3 9-15,0 0-3 16,0 1-2-16,0-1-3 15,0-2 1-15,0-2-4 16,0-3-1-16,0-4-1 16,0-5 0-16,0-3-1 15,0-1 0-15,0 0 2 16,0 0 5-16,2-13-2 0,6-7-5 16,2-6-1-1,5-4-2-15,2 1 3 0,2-1 0 16,4 2-1-16,3 4 1 15,0 6 0-15,-1 5 0 16,2 7-1-16,-1 6-1 16,1 0 2-16,-3 6 0 15,-6 11-4-15,-2 4 2 16,-7 4 1-16,-6 1 0 16,-1 2 0-16,-2 1-6 15,0 0-17-15,0-3-29 16,0-1-102-16,0-9-48 15,1-7-221-15</inkml:trace>
  <inkml:trace contextRef="#ctx0" brushRef="#br0" timeOffset="-111183.88">15174 8503 760 0,'0'0'31'0,"0"0"56"16,0 0 67-16,0 0-73 16,0 0-52-16,0 0-29 15,-40-11 1-15,28 35 1 16,-1 3 8-16,3 1-2 16,1-1 4-16,5-2 0 0,1-1-6 15,3-3-5-15,0-4 5 16,2-1-3-16,12-6-2 15,0-3 4-15,5-6-4 16,7-1 5-16,0 0-1 16,4-9-4-16,-1-8 2 15,-4-5-3-15,-3-3 0 16,-2-3-1-16,-7-2-1 16,-6-1 2-16,0 7-1 15,-7 2-1-15,0 8-1 16,0 4 3-16,-2 5-3 15,-11 5 1-15,-2 0-6 16,-4 0 4-16,2 7-2 0,-1 3-6 16,2 2-6-1,2-3-2-15,1 2-18 16,0-4-10-16,2 0 5 0,1-4-17 16,3 2 27-16,5-4 1 15,-1-1 12-15,3 0 11 16,0 0-4-16,0 0-10 15,0 0-77-15,4 0 13 16,1 0-16-16,-2 0-86 16</inkml:trace>
  <inkml:trace contextRef="#ctx0" brushRef="#br0" timeOffset="-110637.11">15141 8473 642 0,'0'0'123'15,"0"0"5"-15,0 0 11 16,0 0-65-16,0 0-61 15,0 0-12-15,-16-8-1 16,7 29 0-16,-3 7 25 16,0 1 1-16,2 0 0 0,4 2 3 15,3-4-16-15,3-1-1 16,0-3-4-16,1-1-7 16,15-7 8-16,6-4-8 15,7-6 4-15,10-5 1 16,1 0-5-16,4-14 0 15,-3-9-1-15,-6-4-10 16,-3-4 6-16,-3-3-5 16,-4-5 1-16,-2 1 6 15,-6 6-6-15,-4 6 8 16,-5 11-1-16,-5 7 1 16,-2 5 0-16,-1 3 0 15,0 0-1-15,0 11-9 16,0 9 8-16,-4 8-1 0,-6 4 3 15,1 2 0-15,1 0 1 16,5 0-1-16,3-3-1 16,0 1-27-16,17-3-22 15,17-2-8-15,17-3-78 16,9-8 56-16,5-9-240 16</inkml:trace>
  <inkml:trace contextRef="#ctx0" brushRef="#br0" timeOffset="-109931.42">15790 8514 833 0,'0'0'17'15,"0"0"32"-15,0 0 72 16,0 0-65-16,0 0-53 15,0 0-2-15,-28 31 2 16,28-8 9-16,0 2-1 16,0 0 5-16,0-3-4 15,0-3-6-15,0-2-1 16,0-7-3-16,0-3-1 0,0-2-1 16,0-5 2-1,0 0-2-15,0 0 8 0,0 0 2 16,3-5-3-16,4-12-7 15,4-5-4-15,7 0 3 16,2-4 0-16,0 2 0 16,4 2 0-16,-2 2 1 15,-4 6 0-15,1 2 1 16,-1 6 0-16,-1 5 0 16,2 1-1-16,-1 0 1 15,1 7-1-15,1 7 0 16,-5 3-1-16,-2 3 1 15,-3 0 0-15,0 2 0 16,-4 0 0-16,-1-2 0 16,-3 2 0-16,-2-3 0 0,0-4 1 15,0-4-2-15,-3-3 1 16,-9-3 0-16,0-4 2 16,3-1 1-16,-1 0-1 15,5 0 1-15,5-8-2 16,0-9-1-16,0-6-1 15,12-3-2-15,8-3 3 16,6-2 0-16,3 0-1 16,4 0 1-16,-1 4-1 15,-2 6-1-15,0 7 1 16,-5 6-1-16,-1 5 1 16,-4 3-2-16,-6 0 3 15,-3 9-3-15,-3 8-5 16,-7 3 5-16,-1 4-13 0,0-4-11 15,0 0-39-15,0-3-57 16,0-7-55-16,0-5-61 16</inkml:trace>
  <inkml:trace contextRef="#ctx0" brushRef="#br0" timeOffset="-109467.28">16542 8351 526 0,'0'0'111'15,"0"0"63"-15,0 0-82 16,34-77 37-16,-31 75-64 0,-3 2-30 16,2 0-24-16,-1 0-11 15,-1 18-3-15,0 12 3 16,0 6 4-16,0 5 3 16,0 1 3-16,-3 2 1 15,-4-1-2-15,2-4-7 16,1-3 1-16,1-7-3 15,1-7 1-15,2-9 1 16,0-5-2-16,0-5 0 16,0-3-1-16,0 0 2 15,0-3 2-15,14-14-3 16,4-7 0-16,1 1-1 16,2-1 1-16,0 3-1 15,1 2 1-15,-2 8-4 0,-3 3 1 16,1 5 0-16,-4 3-1 15,-4 0 2-15,2 0-1 16,-1 10 1-16,-2 4 2 16,-2 3-4-16,-3 1 3 15,-3 3 0-15,-1-2 1 16,0 1-1-16,-7-5 1 16,-18-1 0-16,-6-3 0 15,-4-3-26-15,-2-5-59 16,8-3-138-16,9 0-367 15</inkml:trace>
  <inkml:trace contextRef="#ctx0" brushRef="#br0" timeOffset="-108716.61">17046 8470 872 0,'0'0'22'16,"0"0"78"-16,0 0-8 15,0 0-74-15,0 0-15 16,0 0-1-16,41 27 1 16,-9-24 4-16,2-3-5 15,-1 0 3-15,-2 0-4 16,-4-5-1-16,-4-8 2 0,-5-1 0 15,-8-1-1-15,-4 1 3 16,-6 3-4-16,0 3 0 16,-16 3-1-16,-16 5-3 15,-9 0 2-15,-4 13 0 16,1 8 2-16,1 5 1 16,8 2 0-16,6 2-1 15,7 1 0-15,10-2-1 16,10 0 1-16,2-2 1 15,14-3-1-15,17-7 2 16,11-4-2-16,6-9-6 0,4-4-69 16,-2 0-65-1,-3-17 61-15,-3-4-11 0,-5-4 42 16,-1-4 28-16,-5-1 17 16,-1-1 3-16,-5 0 11 15,-5 7 14-15,-4 6 34 16,-7 7 21-16,-7 8-3 15,-2 1 40-15,-2 2-71 16,0 0-36-16,0 5-10 16,0 12 0-16,0 7 9 15,0 3 3-15,-2 0 5 16,-2 1 3-16,2 1-6 16,-1-2-1-16,3 2-5 15,0-2-5-15,0-2 3 0,0-5 4 16,0-2-7-16,-1-8-1 15,-2-3 1-15,3-5-3 16,0-2 4-16,-4 0-1 16,2 0 9-16,2-15-2 15,0-4-7-15,6-5-2 16,19-2-1-16,14-1-4 16,9 2-8-16,5 3-44 15,1 2-3-15,-4 3-78 16,-6 2-88-16,-7 2-283 15</inkml:trace>
  <inkml:trace contextRef="#ctx0" brushRef="#br0" timeOffset="-107530.89">18863 8489 613 0,'0'0'109'16,"0"0"2"-16,4-74-25 15,-5 56 24-15,-15 3-64 16,-3 5-9-16,-3 6-26 15,-4 4 11-15,-4 0-17 16,-6 18 1-16,-3 10-1 16,1 3-2-16,3 2 0 0,7 0-3 15,11-7 0-15,9-2 1 16,7-6-1-16,1-4 0 16,6-4-3-16,18-9-5 15,7-1 7-15,3 0-1 16,3-8-4-16,1-11 3 15,-3-1-3-15,1-1 5 16,0-4 0-16,0 1 2 16,0 4 0-16,-5 6-1 15,-8 5 0-15,-10 7-2 16,-6 2 1-16,-7 0 0 16,0 15-4-16,-2 9 5 0,-15 3 3 15,-7 8 6 1,-1-2-5-16,-2 4 1 0,2-1-1 15,4 0 1-15,3-2 3 16,5-2-6-16,5-5-1 16,2-3 1-16,6-5-1 15,0-7 7-15,0-3-7 16,4-8 2-16,15-1 0 16,6 0 3-16,5-17-4 15,3-2 0-15,-2-6-2 16,-4-1 0-16,-9-4-2 15,-9-1-5-15,-9 1-20 0,0 7-7 16,-18 4-7-16,-12 9-26 16,-7 7-63-16,-2 3 33 15,-1 0-132 1</inkml:trace>
  <inkml:trace contextRef="#ctx0" brushRef="#br0" timeOffset="-107014.23">20077 8500 971 0,'0'0'1'16,"0"0"80"-16,0 0-2 15,0 0-13-15,0 0-23 16,0 0-41-16,-61-56 0 16,34 70-2-16,-4 7 0 15,-2 3-1-15,3 4 2 16,5-2-1-16,2-1 2 15,7 0 1-15,2-3-3 16,7-2 0-16,5-4 0 16,2 0-2-16,0-4 2 0,20-3-2 15,8-4-1-15,6-5-4 16,7 0-21-16,-1 0-14 16,-2-14-3-16,-8-5 12 15,-8-6 3-15,-8-4 17 16,-8-3 13-16,-6 1-2 15,0 7 1-15,-20 5 1 16,-13 8-4-16,-2 8 0 16,-2 3-3-16,3 0 0 15,2 11-45-15,10 4-89 16,7-1-49-16,8-1-88 16</inkml:trace>
  <inkml:trace contextRef="#ctx0" brushRef="#br0" timeOffset="-106748.79">20520 8114 716 0,'0'0'6'0,"0"0"133"15,0 0 21-15,0 0-85 16,0 0-41-16,0 0-34 0,-30 0-1 16,3 43 1-16,-1 6 0 15,2 2 0-15,6 2 0 16,6 3-29-16,2 2-150 16,5-7-150-16</inkml:trace>
  <inkml:trace contextRef="#ctx0" brushRef="#br0" timeOffset="-106277.58">20487 8772 985 0,'0'0'24'15,"0"0"96"-15,0 0-34 16,0 0-22-16,0 0-39 16,57-71-23-16,-21 63 2 15,8 1-4-15,3 0 0 16,-1-4-1-16,-4-1-8 16,-5-5-2-16,-9-2 0 15,-5 0 0-15,-10 3 11 16,-9 5-1-16,-2 4 1 15,-2 4-2-15,0 3 1 16,-12 0-7-16,-7 4 6 16,-4 13-1-16,1 2 1 0,4 4 2 15,2 2 0-15,5-1 2 16,7 2-2-16,4-2-2 16,0-1 2-16,1-4-5 15,13 0 5-15,2-5 0 16,-1-1 0-16,-2-3-2 15,-5-3 2-15,-5-2 0 16,-3-2-7-16,0 1-39 16,-2-1-7-16,-17-1-24 15,-1-2-134-15,4 0-271 16</inkml:trace>
  <inkml:trace contextRef="#ctx0" brushRef="#br0" timeOffset="-105873.83">21991 8453 791 0,'0'0'87'0,"0"0"21"16,0 0-12-16,3-81 5 15,-3 75-50-15,0 5-43 16,0 1 5-16,-6 3-13 16,-16 18-2-16,-5 9 2 15,-3 9 0-15,4 4 0 16,5 7 1-16,5 0-1 15,2-2 0-15,3 1 1 16,3-6-1-16,-1 1 4 16,-1-8-5-16,-4-4 1 15,-2-8-7-15,-5-4-22 16,-4-11-67-16,2-9-58 0,8 0-119 16,7-9-309-1</inkml:trace>
  <inkml:trace contextRef="#ctx0" brushRef="#br0" timeOffset="-105402.24">21709 8690 746 0,'0'0'93'0,"0"0"26"16,0 0-57-16,0 0-52 16,97-12-10-16,-39 20 0 15,4 4 0-15,1-3-8 16,-6-1-10-16,-14-5-65 15,-10-3 18-15,-11 0 45 0,-8-3 15 16,-5-5 5-16,-5 0 21 16,-4 2 54-16,0-1 41 15,0 0-85-15,-4 4-2 16,-4 3 2-16,-2 0-11 16,-4 0-12-16,0 0 0 15,0 12 2-15,-1 2 3 16,6 2-6-16,3 1 1 15,2-1 3-15,4 1-3 16,0-3 0-16,0-2-1 16,13-2-4-16,8-3 5 15,7-7 0-15,2 0-7 16,1 0 5-16,0-17-5 16,-4-3 0-16,-5-4 0 15,-10-4-1-15,-8-1-2 16,-4 0-2-16,-6 5-7 0,-24 6-1 15,-9 8-11 1,-2 5-8-16,0 5 0 0,8 0-23 16,10 16-36-16,8 3-79 15,15-4-99-15,0-1-272 16</inkml:trace>
  <inkml:trace contextRef="#ctx0" brushRef="#br0" timeOffset="-105136.89">22498 8501 520 0,'0'0'179'0,"0"0"1"16,0 0-35-16,0 0-73 16,0 0-33-16,0 0-39 15,9-26-4-15,-9 51 3 16,0 8 1-16,0 2 0 15,-6 0 0-15,3 1 0 16,-3-4 1-16,5-2-2 16,-2-5 0-16,3-5-37 15,0-6-108-15,0-9 13 16,4-5-84-16,8 0-93 0</inkml:trace>
  <inkml:trace contextRef="#ctx0" brushRef="#br0" timeOffset="-104898.7">22719 8382 738 0,'0'0'140'16,"0"0"4"-16,0 0-119 16,0 0-25-16,0 0-3 15,0 0 3-15,-36 100 7 16,22-59-3-16,2 0 5 15,2 1-3-15,0-2-4 16,2-4 4-16,2 0-5 16,1-5 0-16,4-5-2 0,-3-4-60 15,4-11-174-15,0-8-345 16</inkml:trace>
  <inkml:trace contextRef="#ctx0" brushRef="#br0" timeOffset="-104523.91">22942 8659 397 0,'0'0'509'16,"0"0"-369"-16,0 0-65 16,0 0-42-16,0 0-31 0,0 0-2 15,-23 17 1 1,17 3 3-16,0 3 2 0,-1-4-5 15,3-1 3 1,2-4-2-16,1-4-1 0,1-3 2 16,0-3-1-16,0-1-2 15,4-3 7-15,12 0-3 16,6 0 2-16,5 0-6 16,1-5 0-16,-1-10 0 15,-5-3-3-15,2-3-2 16,-3-3 3-16,-7-1-7 15,-3 3 4-15,-9 2-2 0,-2 5-3 16,-6 6 5 0,-23-1-11-16,-12 6-10 15,-9 1-33-15,-5 3-130 0,3-2-83 16</inkml:trace>
  <inkml:trace contextRef="#ctx0" brushRef="#br0" timeOffset="-103944.64">23241 8603 860 0,'0'0'30'15,"0"0"101"-15,0 0-27 16,0 0-83-16,0 0-20 16,0 0-2-16,28 53 1 15,-27-31 0-15,0-1 0 16,3-1 0-16,-1-4 0 16,0-5 1-16,1-3-1 15,-1-5 0-15,0 0 0 16,6-3 3-16,9 0-2 15,3 0 2-15,8 0-3 16,-1 0-1-16,0-6 1 16,-1 2 0-16,-2 0-1 15,-3 1 1-15,-5 3 3 16,-4 0-3-16,-4 0-2 0,-1 0 1 16,-2 11 0-16,-3 0 0 15,1 2-3-15,-2-2 4 16,-1 1-1-16,1-5 2 15,-2-4-1-15,3 0 2 16,1-3 0-16,7 0 32 16,4-6 23-16,4-10-46 15,-1-4-9-15,1-1-1 16,-5-1 0-16,-4 0-1 16,0 0 0-16,-3 2 0 0,-4 2-6 15,1 3-7 1,-4 6-35-16,2 6-16 0,1 3-65 15,2 0-146-15,6 0-336 16</inkml:trace>
  <inkml:trace contextRef="#ctx0" brushRef="#br0" timeOffset="-103159.93">23858 8678 637 0,'0'0'63'0,"0"0"33"0,0 0 81 16,0 0-112-16,0 0-45 15,0 0 0-15,13 8-14 16,4-4-1-16,5 1 1 16,-1-4-6-16,1-1 3 15,-2 0-3-15,-1 0 1 16,-2-3 2-16,-2-5-2 15,-3-1 2-15,-3-2 2 16,-5 5-5-16,-4-1 5 16,0 4-5-16,-16 3-1 15,-14 0-1-15,-7 0-6 16,-2 14 7-16,2 4 0 16,11 4 0-16,8 4 0 15,11-1-5-15,7 3-20 0,0-6-19 16,19-1-57-16,13-7 28 15,9-3 27-15,6-6-9 16,3-5 36-16,2 0 17 16,-5 0-3-16,-4-13 6 15,-6-3 18-15,-4-2 42 16,-5-1 2-16,-2 0 9 16,-5-2-7-16,-4 1-10 15,-4 2-16-15,-5 6-4 16,-6 3 1-16,-2 5-16 15,0 3-14-15,-10 1-4 16,-7 0-2-16,-8 0-2 16,-1 14 2-16,1 3-1 0,4 2 1 15,5 0 1-15,5 1 0 16,5-2-1-16,6-1 0 16,0-2 1-16,0-4-4 15,6-6-3-15,5-2-11 16,8-3-8-16,-1 0-31 15,4-4-45-15,2-11 11 16,-2-4 33-16,1-4 25 16,4-6 22-16,-2-2 7 15,5-5 4-15,-2-1 13 16,1 1 19-16,-6 2 10 16,-6 9 28-16,-5 9 42 0,-6 11-30 15,-6 5-46 1,0 0-28-16,-15 15-8 0,-15 12 0 15,-9 11 0-15,-1 6 1 16,-1 6-1-16,-3 1 0 16,-12 0-22-16,-7-5-217 15,-11-7-528-15</inkml:trace>
  <inkml:trace contextRef="#ctx0" brushRef="#br0" timeOffset="-102026.84">15275 9171 694 0,'0'0'71'0,"0"0"54"0,0 0 11 15,0 0-69-15,0 0-20 16,0 0-21-16,0-43-25 16,-4 55-2-16,-8 16 2 15,-1 5 9-15,-5 1 4 16,3 0-5-16,-1 4 1 16,-1-4-3-16,6 3-7 15,1-1 3-15,1-3-3 16,-2-4 2-16,4-2 0 15,3-12-2-15,1-4 0 0,1-7-2 16,2-4 4 0,0 0-1-16,0-8 4 15,20-16-5-15,8-5 0 0,7-4-5 16,3 0 4-16,-2 2-2 16,1 6-5-16,-5 4 8 15,-4 6-3-15,-6 8 3 16,-5 3 0-16,-2 4-3 15,-5 0 3-15,2 4-7 16,-4 8 3-16,0 2 3 16,-1 3 1-16,-3 0 0 15,0-1 1-15,-4 1 1 16,0-3-2-16,0 0 0 16,-5-2 1-16,-8-4 6 15,-3 0-5-15,-3-3-1 0,-4-1-1 16,-3-2 1-16,0-2-2 15,-1 0 1-15,5 0-10 16,3 0-31-16,3 0-21 16,8-3-8-16,8-1-81 15,0-1-81-15,16-5-166 16</inkml:trace>
  <inkml:trace contextRef="#ctx0" brushRef="#br0" timeOffset="-101745.95">15771 9322 808 0,'0'0'74'0,"0"0"37"15,0 0-50-15,0 0-58 16,0 0-2-16,0 0-1 15,21 34 0-15,-12-17 1 16,-2 0 1-16,2-1 1 16,-2-2-3-16,4-1-3 15,2-4-6-15,1-4-26 16,3-2-70-16,3-3-6 16,1 0-109-16,0-10-41 0</inkml:trace>
  <inkml:trace contextRef="#ctx0" brushRef="#br0" timeOffset="-101585.73">16020 9302 379 0,'0'0'115'16,"0"0"23"-16,0 0 27 16,0 0-65-16,0 0-16 15,0 0-69-15,-39 17 24 16,11 15-9-16,2 5-21 16,-3 3-4-16,-1 4-5 15,0-1 0-15,0 7-5 16,5-1-87-16,4-9-163 15,8-5-268-15</inkml:trace>
  <inkml:trace contextRef="#ctx0" brushRef="#br0" timeOffset="-101021.79">17106 9551 671 0,'0'0'33'0,"0"0"44"16,36-79-33-16,-31 51 0 15,-5 6-29-15,0 3-1 16,-4 5 7-16,-13 6-1 16,-5 7-13-16,-2 1-4 15,1 0-3-15,0 14 2 16,4 3 0-16,5 3-2 0,2 2 0 15,9 0 0 1,3-1 0-16,0 1 0 0,0 4 0 16,10-5 0-16,0 2 0 15,0-1 0-15,-2 0 0 16,2-3 0 0,-4 3 1-16,0-5 1 0,-3 0 1 15,-1-6-2-15,-2-1 8 16,0-5 2-16,0 0 12 15,-11-3 8-15,-10-2-12 16,-6 0-14-16,-1 0-5 16,0 0-1-16,11-5-16 15,6-6-101-15,11-3-35 16,0-6-182-16</inkml:trace>
  <inkml:trace contextRef="#ctx0" brushRef="#br0" timeOffset="-100774.54">17380 9476 835 0,'0'0'30'0,"0"0"86"16,0 0-9-16,0 0-44 16,0 0-62-16,0 0-1 15,-2 20 0-15,2 6 3 16,0-1-1-16,0 4-2 15,-1-3 1-15,0-1-1 0,1 1 0 16,0-3-1-16,0-3-17 16,0-4-45-16,15-5-81 15,9-10-86-15,5-1-178 16</inkml:trace>
  <inkml:trace contextRef="#ctx0" brushRef="#br0" timeOffset="-100347.41">17619 9506 835 0,'0'0'25'16,"0"0"69"-16,0 0 20 15,0 0-31-15,0 0-66 16,0 0-17-16,-27-15-1 0,21 36 1 16,-2 2 11-1,1 3-1-15,3-2 5 0,1 1 7 16,0-4-16-16,0-1 0 15,1-6-4-15,2-3 0 16,0-5 0-16,0-3-2 16,0-3 0-16,0 0-2 15,0 0 3-15,0 0-1 16,12-15 0-16,7-7 0 16,4-5-2-16,1-4-3 15,3 0 1-15,4 0-5 16,2 2 3-16,2 5 3 15,-2 5-1-15,-7 5-1 16,2 3 4-16,-6 8-4 0,-5 3 2 16,-1 0-1-1,-8 0-17-15,2 15-1 0,-5 2-9 16,-2 4-13 0,1 1 1-16,4 4-18 0,11-4-28 15,3-2 43-15,6-6-181 16,7-9-38-16</inkml:trace>
  <inkml:trace contextRef="#ctx0" brushRef="#br0" timeOffset="-99357.77">18282 9426 593 0,'0'0'87'16,"0"0"44"-16,0 0-3 0,0 0-21 15,-6-73-58-15,-7 73-29 16,-2 0-16-16,-6 14-4 15,-5 7 3-15,5 2 0 16,1 1-3-16,1-1 2 16,9 1-1-16,3 0 0 15,4-7-1-15,3-1 0 16,0-4 0-16,6-4-2 16,6-6-5-16,6-2-4 15,3 0-7-15,2 0-3 16,3-14 3-16,1-1 4 15,-3 1 13-15,-1 2-5 0,-2 4 4 16,-4 4 2-16,-5 2 0 16,-3 2-1-16,-4 0 1 15,-3 9 0-15,-2 8 1 16,0 5-1-16,0 2 6 16,0 2-2-16,-8 5 4 15,-3-1 4-15,1 4 3 16,-4-1 0-16,2 1 3 15,-4-4-6-15,1-4 0 16,-3-4-3-16,3-8 1 16,-3-3 8-16,1-5-9 15,2-6-3-15,-3 0 1 16,4-2-6-16,4-16 1 16,4-8-2-16,6-3-9 15,0-7-2-15,18-3-11 16,10-4 8-16,12-3 2 0,9-2-17 15,8 3-20-15,9 5-8 16,3 6-22-16,1 7 59 16,-4 2-25-16,-10 5 10 15,-10 6-26-15,-13 1 7 16,-12 3 50-16,-8-2 4 16,-7 2 0-16,-4-1 15 15,0 1 43-15,-2 3 21 16,0 1 6-16,0 4-9 15,0 0-16-15,0 2-12 16,0 0-27-16,0 0-7 0,0 0-13 16,0 4 2-16,0 11 13 15,0 7 35-15,-10 4-26 16,0 3-8 0,-3 5 7-16,0 2-7 0,6-2-14 15,2 2 4-15,1-1-5 16,4-2-1-16,0-5 2 15,0-5-3-15,4-1 0 16,7-6 1-16,3-6-1 16,1-3 2-16,11-6-3 15,2-1 1-15,7 0-3 16,1-7-9-16,-2-12-11 16,-3-3-17-16,-4-3 5 0,-9 1-10 15,-12 2 25-15,-6 8 14 16,0 4 5-16,-15 7-4 15,-10 3 0-15,-5 3 3 16,-3 17-1-16,2 4 3 16,10 2-1-16,5 1 0 15,9-2-2-15,7-4-54 16,0-4-61-16,17-3 8 16,15-4-70-16,12-5-44 15,11-2 126-15,8-2 56 16</inkml:trace>
  <inkml:trace contextRef="#ctx0" brushRef="#br0" timeOffset="-99050.03">19810 9448 852 0,'0'0'42'0,"0"0"110"16,0 0-55-16,0 0-28 16,0 0-59-16,0 0-10 15,11 19 8-15,-11 8 3 16,0 7 5-16,-6 2-2 16,-4 0-4-16,3 0-4 15,1-1-5-15,3 0 0 0,0-5-1 16,2 0 3-1,1-2-6-15,-2-4-5 0,2-3-44 16,0-5-49-16,0-7-102 16,0-9-203-16</inkml:trace>
  <inkml:trace contextRef="#ctx0" brushRef="#br0" timeOffset="-98493.45">20273 9350 610 0,'0'0'194'0,"0"0"-112"16,0 0 57-16,0 0-74 16,0 0-52-16,0 0-10 0,-14-7-3 15,-7 22 0-15,-1 5 0 16,-2 2-2-16,-3 1-27 16,-1-4-149-16,-1-6-143 15</inkml:trace>
  <inkml:trace contextRef="#ctx0" brushRef="#br0" timeOffset="-98199.95">19534 9346 828 0,'0'0'17'0,"0"0"40"15,0 0 57-15,0 0-93 16,0 0-19-16,96 39-2 0,-77-25-53 15,-3-2-280-15</inkml:trace>
  <inkml:trace contextRef="#ctx0" brushRef="#br0" timeOffset="-97944.84">20699 9772 1208 0,'0'0'5'16,"0"0"80"-16,0 0 18 0,0 0-59 15,0 0-31 1,0 0-13-16,22 4-4 0,-22 9-58 15,0 1-46-15,-6-9-218 16</inkml:trace>
  <inkml:trace contextRef="#ctx0" brushRef="#br0" timeOffset="-91699.97">3785 11618 623 0,'0'0'32'0,"0"0"35"16,0 0-9-16,0 0 2 15,0 0 20-15,0 0-22 16,0 0-16-16,0 0-20 15,-47-28-10-15,47 28-2 16,0 0 6-16,0 0 0 16,0 0 7-16,0 0 5 15,-4 0 2-15,4 0 3 0,0 0-10 16,0 0-5 0,0 0-11-16,0 0-3 15,7 0 0-15,18 8-1 16,11 4 9-16,17 4-4 0,12 1 4 15,11 2 2-15,12-2-8 16,9 0-1-16,9-1 6 16,12-1-5-16,4 1 3 15,3 1-1-15,-8-2-7 16,-11 2 2-16,-17-1-2 16,-17-3-1-16,-12-3 5 15,-11-1-5-15,-10-5 1 16,-8 1-1-16,-5-3 0 15,-6-2 3-15,-5 0 5 16,-2 0 3-16,-4 0 3 16,-3 0-4-16,-1 0-3 15,-3 0 1-15,-2 0-7 0,0 0 1 16,0 0-2-16,0 0-1 16,0 0-1-16,0 0-11 15,0 0-24-15,0 0-15 16,-17 0-23-16,-16 0-45 15,-10 2-105-15,-5-2-157 16</inkml:trace>
  <inkml:trace contextRef="#ctx0" brushRef="#br0" timeOffset="-90979.9">4475 11492 551 0,'0'0'112'0,"0"0"-8"16,0 0 25-16,0 0-1 15,0 0-57-15,0 0-8 16,0-62-9-16,0 60-19 15,0 1-4-15,0 1-11 16,0 0-12-16,0 0 2 16,0 0-10-16,0 0 4 15,0 15-4-15,3 6 16 16,12 2 5-16,3 2-4 16,3 1 1-16,2 1-3 15,2 1-6-15,1 1 0 16,1-2-1-16,0 4-2 0,2 2-1 15,6-1-4-15,0 2 2 16,6 0 1-16,1-3-3 16,-5-2 2-16,-2-4-2 15,-7-4-1-15,-7-4 1 16,-8-2-1-16,-4-6 0 16,-9-1-3-16,0 0 2 15,0-3 1-15,0 4 0 16,-3 2 2-16,-19 4-1 15,-10 4 7-15,-14 2-7 16,-6 0 0-16,-6 0 0 16,-5 3 0-16,5-2 0 15,1-2-2-15,7-1 0 0,4-3-7 16,10-3-13-16,12-3-22 16,10-3-13-16,13-5-28 15,1-2-103-15,19 0-141 16</inkml:trace>
  <inkml:trace contextRef="#ctx0" brushRef="#br0" timeOffset="-89914.03">5928 11622 442 0,'0'0'279'0,"0"0"-158"15,0 0-32-15,1-74 19 16,-1 59-48-16,0 1-21 0,0 1-3 15,-1 4-7-15,-8-3-5 16,0 2-11-16,0 0 12 16,-7 1-9-16,-7 4-4 15,-4 4-1-15,-7 1 6 16,-9 0 2-16,-5 10-1 16,-3 10 2-16,-1 10-2 15,3 7-3-15,0 1-4 16,3 7 3-16,4 4-2 15,10 4-3-15,1 2 0 16,9-2-5-16,7 1 2 0,0-4-1 16,6-3 5-1,3-3 0-15,4-3 0 0,2-3-4 16,0-1 2 0,5-1 4-16,10 0-6 0,6-1-1 15,4 0-1-15,5-3-4 16,6-3 2-16,4-3-2 15,6-5 0-15,2-8 0 16,3-2 2-16,-2-7-1 16,-3-4 0-16,2 0 0 15,-2 0-1-15,2-8 3 16,3-8-3-16,-2-3 1 0,4-6 1 16,-2-3 1-1,0-5-2-15,1-5-1 16,-1-3 0-16,-3-5 0 0,-2-3-6 15,-3-2 5-15,-1-2 0 16,-10 0-6-16,-5-2 1 16,-7 1-1-16,-14 1 3 15,-6 3 3-15,0 7 0 16,-15 0-2-16,-15 4 3 16,-5 2-1-16,-7 4 0 15,-6 7-3-15,-4 9-7 16,-8 9-17-16,-4 8-10 15,-5 3-5-15,-1 20-7 16,3 8-10-16,9 2-30 16,6 8-48-16,10-4-91 0,9-1-140 15</inkml:trace>
  <inkml:trace contextRef="#ctx0" brushRef="#br0" timeOffset="-88931.99">5780 11928 739 0,'0'0'73'0,"0"0"13"16,0 0 25-16,-7-87-46 16,1 72-14-16,-2 3-16 15,-2 5-4-15,-2 2-2 16,-3 5-13-16,0 0-1 16,-3 0-10-16,-1 10 6 15,-1 7 0-15,1 1-2 16,3 1-2-16,2-1-1 15,2 2-2-15,5-2-2 16,4 0 2-16,1-2-3 0,2-3 1 16,0-3-2-16,0-2 2 15,2-2 0-15,4-3 1 16,6-2-2-16,0-1 1 16,4 0 1-16,1 0-2 15,3-10 0-15,3-1 0 16,-1-3-1-16,2-1 0 15,-2-2 0-15,-2 3 0 16,0 3 1-16,-5 2 0 16,-4 2-1-16,1 2 0 15,-8 2 1-15,-1 3-1 16,-3 0 1-16,2 0-1 0,-1 0-1 16,1 6 1-1,1 8 0-15,-3 4 1 0,0 5 3 16,0 1-2-16,-3 0 0 15,-7 0 1-15,0 1-3 16,0-3 4-16,-1-1-2 16,0-3-2-16,3-4 1 15,4-2-1-15,-2-6-1 16,6-3-2-16,0-3-6 16,0 0 0-16,16 0-1 15,11-12 0-15,4-4-4 16,1-4 8-16,-1 1 0 15,-6-1 1-15,-4 4 5 16,-4 3 0-16,-6 2 0 16,-3 4 0-16,-2 2 10 0,-3 2-1 15,-3 1 8-15,0 2-1 16,0 0-6-16,0 0-3 16,0 0-5-16,0 0 0 15,0 10-1-15,0 6 9 16,0 4 10-16,0-1-4 15,0 1-1-15,0-3-4 16,0-1-3-16,0-5-6 16,6-2 1-16,9-6-1 15,3-3 4-15,4 0-4 16,0-1 2-16,1-18-1 16,-6-3-1-16,-3-4-1 0,-5-4 0 15,-6 1-1 1,-3-1-2-16,0 7-13 0,-9 7-17 15,-12 10-20 1,-12 6-26-16,-10 7-86 0,0 12-172 16</inkml:trace>
  <inkml:trace contextRef="#ctx0" brushRef="#br0" timeOffset="-87268.36">6471 11810 472 0,'0'0'60'0,"0"0"-24"15,0 0 9-15,0 0 71 16,0 0-36-16,0 0-36 16,0 0 10-16,-37-16-9 15,37 16-3-15,0 0-5 16,0 0-4-16,0 0-3 15,0 0-6-15,11 0 18 16,6 0 0-16,8 8-16 16,8-2-11-16,7 0-7 0,11 1-4 15,14-3-1 1,21-1-3-16,19-2 1 0,18 1 17 16,14 3-16-16,9 3 6 15,3 6-6-15,7 0 0 16,-7 5 1-1,-2-1-2-15,-8 1-1 0,-14-5-1 16,-13-3 1-16,-15-2 3 16,-16-4-2-16,-16 0 0 15,-9-4 1-15,-9-1 1 16,-9 0 8-16,-3 0 0 16,-6 0-4-16,-9 0 1 15,-4 0-2-15,-9 0 1 16,-3-1 2-16,-1 1 2 15,-3 0-4-15,0 0-6 0,0-2-1 16,-1 2-2-16,-22 0-17 16,-11 0-17-16,-12 3-38 15,-5 4-84-15,-4-6-134 16,-5-1-356-16</inkml:trace>
  <inkml:trace contextRef="#ctx0" brushRef="#br0" timeOffset="-86607.82">7416 11688 655 0,'0'0'117'0,"0"0"-5"16,0 0 12-16,0 0-35 0,0 0-26 15,0 0-29-15,-10-12-6 16,10 12-10-16,0 0-11 16,0 9-2-16,13 10 29 15,4 3-10-15,4 3-2 16,4-2-10-16,3 0 2 15,2-1 1-15,-2-1-12 16,-1-1 0-16,0 0-2 16,-6-3-1-16,0-1 2 0,0-6-2 15,-8 0 0 1,-4-3-1-16,-3 0 1 0,-1-4-1 16,-5-3 0-16,0 2 1 15,0 1 0-15,0 4-2 16,-14 4 2-16,-10 6 14 15,-3 0-5-15,-8 1-5 16,1-1-3-16,-4-1 3 16,1 1-4-16,1-2 0 15,3 0-2-15,2 0 1 16,2-3-28-16,8-1-10 16,7-3-24-16,8-2-50 15,4-6-64-15,2 0-160 16</inkml:trace>
  <inkml:trace contextRef="#ctx0" brushRef="#br0" timeOffset="-86112.24">7964 11506 251 0,'0'0'603'15,"0"0"-491"-15,0 0-33 16,0 0 22-16,0 0-32 16,0 0-38-16,-29-39-17 0,22 43-6 15,-6 10 14-15,-1 4 8 16,2-1-13-16,2 2 0 15,1-1 7-15,3 1-4 16,0 1-6-16,6 2-7 16,0-3 1-16,0-1-1 15,3-2-2-15,12-3 1 16,4-4-6-16,5-4 1 16,5-5 4-16,4 0-4 15,6-2 1-15,-1-15-2 16,-2-5-3-16,-5-9-3 0,-1-6-1 15,-5-6-8-15,-6-9 8 16,-8 2-3-16,-9 3 1 16,-2 11-5-16,-10 13 1 15,-21 12-10-15,-12 11-5 16,-5 1-1-16,-3 26-25 16,5 8-60-16,9 6-58 15,12-1-165-15</inkml:trace>
  <inkml:trace contextRef="#ctx0" brushRef="#br0" timeOffset="-85069.69">9566 11576 514 0,'0'0'83'0,"0"0"69"16,0 0-55-16,0 0 19 15,0-73-44-15,0 57-24 16,0 2-5-16,-11 1-2 16,-1 0-7-16,-4 1-5 15,-5 2-4-15,-7 2-5 16,-5 4-3-16,-7 4-3 16,-5 0 8-16,-4 0-5 0,-6 14 3 15,-3 7-2-15,0 9 5 16,3 6 1-16,-1 5-11 15,-1 5 3-15,5 5-7 16,4 5-2-16,7 1-2 16,11 3 0-16,7-1 1 15,7-3-2-15,5 0 1 16,5-4 5-16,2-4-3 16,4-1 2-16,0-3 5 15,6-1-8-15,7 0-2 16,7-1 2-16,2-2-6 15,5-3 2-15,4-1 3 0,1-4-5 16,1-1 2-16,-3-4-1 16,9-2-1-16,-3-4-2 15,5-9 2-15,0-8 1 16,6-4-1-16,8 0 0 16,4-1 0-16,9-12 1 15,0-5 0-15,4-2-2 16,-2-2 1-16,-1 0 0 15,-3-1 1-15,-4 0 0 16,-8-1-2-16,-2-4 2 16,-5-2 0-16,-3-1-1 15,-2-3-3-15,-2-3 2 16,-5-1 1-16,0-3 0 0,-4 0 0 16,-4 0 0-16,-6-1 1 15,-8 1-3-15,-7 0-1 16,-6 0 3-1,0 0-2-15,-19-2 1 0,-10 1 0 16,-5 0 0-16,-4 3 1 16,-7-1-1-16,-3 5-1 15,-6 1 0-15,-3 4-4 16,-5 8-11-16,-5 8-8 16,1 8 6-16,-4 6-1 15,0 6-9-15,-2 16-20 16,5 8-4-16,6 7-16 15,4 9-45-15,4 5-41 0,9 0-208 16</inkml:trace>
  <inkml:trace contextRef="#ctx0" brushRef="#br0" timeOffset="-84259.97">9375 11986 694 0,'0'0'177'16,"0"0"-34"-16,0 0-79 15,0-83 12-15,-2 67-30 16,-2 4-6-16,-2 0-18 16,-2 4-1-16,-3-1-8 15,-1 3-5-15,-5 4 0 16,-2 0 1-16,-4 2-2 16,-4 0 2-16,1 5 0 15,-1 9 0-15,3 7-1 16,5 1-3-16,4 2-1 0,6 1-2 15,4-2-2-15,5 0 2 16,0-4-1 0,0-3-1-16,0-3 0 0,11-6 0 15,2-4 3-15,7-3 0 16,3 0 0-16,3-3 1 16,1-10-2-16,-1 0-2 15,0-4 0-15,-3 1 0 16,0 0 3-16,-5 3-3 15,-5 3-1-15,-5 3 1 16,-2 4 1-16,-6 2 0 16,0 1-2-16,0 0 2 0,0 0-1 15,0 0 0 1,0 4-4-16,0 12 4 0,0 4 4 16,0 1 2-16,0 1-2 15,-9 4 2-15,1-2-2 16,-2 1 1-16,3 1-1 15,-2-1 3-15,1 0-5 16,-1-4 5-16,1-1-1 16,4-7-1-16,1-5 0 15,3-3-2-15,0-4 0 16,0-1-1-16,0 0 4 16,0 0 5-16,0-3 1 15,18-11-3-15,5-6-9 16,5-2 0-16,1-2 0 15,5-3-3-15,0-3-10 0,-1 2-9 16,1 0-8-16,-8 8-5 16,-4 3 1-16,-8 9-10 15,-3 6-24-15,-6 2-60 16,-5 0-97-16,0 7-130 16</inkml:trace>
  <inkml:trace contextRef="#ctx0" brushRef="#br0" timeOffset="-83961.01">9648 12042 682 0,'0'0'289'0,"0"0"-151"15,0 0-27-15,0 0-22 16,0 0-37-16,0 0-16 16,0-23-18-16,0 23-10 15,-2 15-7-15,-8 6 8 16,-6 4 6-16,0 2-11 16,2-2-4-16,2 3 0 15,0-1-21-15,1 2-37 16,1 1-27-16,1-5-97 15,-1-5-220-15</inkml:trace>
  <inkml:trace contextRef="#ctx0" brushRef="#br0" timeOffset="-82243.31">6100 12329 365 0,'0'0'49'0,"0"0"-39"15,0 0 33-15,0 0-23 16,0 0-18-16,0 0 0 15,-6 0 18-15,6 0 37 16,0 0 13-16,0 0 18 16,0 0 2-16,0 0-13 0,0 0-17 15,0 0-11 1,0 0-18-16,0 0-10 0,0 0-4 16,0 0 0-16,0 0 1 15,0 0-4-15,0 0-2 16,10 4 10-16,3 5 9 15,5 3-5-15,5 0-6 16,0 2-8-16,4-2 8 16,0 2-13-16,-2 1 0 15,2 2-2-15,0 0-1 16,6 0 4-16,1-2-5 16,5-1 1-16,3 3-1 15,2-3-3-15,1 1-1 16,6 0 1-16,-2-1 2 15,5 0 0-15,0 1 1 0,-4-2-2 16,0-2 0-16,-6-1 0 16,-3-6-1-16,0 2 0 15,0-4 2-15,2-2 1 16,5 0-3-16,4 0 0 16,7 0-1-16,1 0 3 15,0-4 4-15,-5-1-6 16,-4 0 6-16,-5 0-1 15,-1-1-2-15,-5 2 1 16,2-1-4-16,-2-2 3 16,6 2 3-16,-1 0-6 15,-3-2 0-15,2 2-1 0,-2 0 2 16,0 1-1-16,-5-1 1 16,-2 2-1-1,-4-1 0-15,-1 1 1 16,-3 1-1-16,-3-3 1 0,1 1-1 15,-4-1 1-15,3 2 2 16,-1 0 0-16,3-2 0 16,-5 3-3-16,6-3 2 15,-5 1 1-15,-3 1-2 16,-2-2 0-16,-1 5 0 16,-1-4-1-16,0 1 1 15,3 0 0-15,0 0 0 16,0-1-1-16,1 1 2 0,-1-1-2 15,-3-1 3-15,0 3-2 16,-2 0-1-16,-2-1 0 16,-1 2 1-16,-4 0 1 15,3-2 4-15,0 1 3 16,0-1-3-16,1-2 2 16,2 2-2-16,-1 0-2 15,-1 0-2-15,0 0 4 16,0-2-2-16,0 1-3 15,0 1 2-15,-2 1-1 16,-2-1-2-16,-3 1 0 16,0 2 0-16,-3 0 0 0,0 0-1 15,0 0-6 1,0 0-30-16,-3 0-24 0,-25 0-33 16,-11 2-89-16,-13 3-194 15</inkml:trace>
  <inkml:trace contextRef="#ctx0" brushRef="#br0" timeOffset="-81446.66">7233 12433 255 0,'0'0'215'0,"0"0"-127"16,0 0-1-16,0 0 29 15,0 0-40-15,0 0-14 16,45-32 16-16,-44 31-24 16,1-2-10-16,-1 3 1 15,-1 0 2-15,0 0-6 16,0 0-14-16,0 0-8 16,0 6-9-16,-13 10 14 15,-10 4 11-15,-2-1-18 16,-3 3 0-16,-2-1 1 0,-1-1-8 15,-4-1-1-15,1 1-5 16,3-4-2-16,2-2 0 16,7-3-1-16,7-4-1 15,3-3 1-15,3-4 0 16,6 0-1-16,0 0 0 16,3 0 1-16,0 0-1 15,0 0 1-15,0 0 0 16,0 3-2-16,6 3 0 15,7 3 1-15,6 1 0 16,-2 4 1-16,0 3 0 16,0-1-1-16,0 2 0 15,1 1 1-15,0 0-1 16,-2 0 0-16,5-2 0 0,-3-4-3 16,-3 0-1-16,1-2-24 15,-5-3-2-15,-2 1-5 16,-3-1-31-16,-1 1-56 15,0 2-57-15,-5-3-153 16</inkml:trace>
  <inkml:trace contextRef="#ctx0" brushRef="#br0" timeOffset="-80847.42">7436 12948 437 0,'0'0'257'0,"0"0"-121"0,0 0-68 16,0 0 44-16,0 0-48 15,0 0-29-15,10-30 18 16,-10 30-6-16,0-1-4 15,0 1-8-15,0 0-11 16,0 0-1-16,0 0-9 16,-13 5-7-16,-2 10 16 15,-1 2 3-15,2 2-9 16,6 0-2-16,1-2-1 16,6 3-5-16,1-3-6 15,0-2-1-15,1-1 4 16,14-5-3-16,6 0-2 15,1-6 1-15,5-3 3 16,2 0-4-16,-1-6 1 0,-1-9-2 16,-4-5 0-16,-4-1-1 15,-3-4-4-15,-4-4-1 16,-8 0-7-16,-4 3-17 16,-3 6 3-16,-25 12-17 15,-9 8-32-15,-8 0-87 16,-3 13-233-16</inkml:trace>
  <inkml:trace contextRef="#ctx0" brushRef="#br0" timeOffset="-74113.88">5749 12461 391 0,'0'0'81'0,"0"0"-44"16,0 0 8-16,0 0-11 15,0 0-27-15,0 0-5 16,0 0-2-16,4-11 0 16,-2 8 0-16,-1 2 2 0,1-2-2 15,-1 1 2-15,1-1 29 16,-2-1 38-16,0 1-16 16,0 1-20-16,0 1-9 15,0-1 39-15,0 2 1 16,0 0-18-16,0 0-9 15,0 0-16-15,0 0-10 16,0 0-2-16,0 0 1 16,0 0 6-16,0 0 3 15,0-1-4-15,0 1 6 16,0 0 5-16,0 0-1 16,0 0 2-16,0-2-8 15,0 2 0-15,0 0-6 0,0-1-1 16,0 1-4-1,0 0 1-15,0 0-4 0,0 0 6 16,0 0-2-16,0 0-3 16,0 0-1-16,0 0-1 15,0 0 2-15,0 0 0 16,0 0-3-16,0 0-1 16,0 0 2-16,0 0-3 15,0 0 2-15,0 0-1 16,0 0 2-16,0 0 0 15,0 0-1-15,0 0 1 16,0-1 0-16,0 1 0 0,0 0-1 16,0 0-2-1,0 0 0-15,0 0-1 0,0 0 0 16,0 0 0-16,0 0 0 16,0 0 1-16,0 0-1 15,0 0 1-15,0 0-1 16,0 0 2-16,0 0-2 15,0 0 0-15,0 0 0 16,0 0 1-16,0 0-1 16,0 0 1-16,0 4 4 15,0 2-1-15,0 1-4 16,0-2 1-16,0-1 1 16,0 4 0-16,0-3-2 15,0 0 3-15,0 2-2 16,0-1 2-16,0 5-2 0,0-2 2 15,0 2 0-15,0 1 1 16,0 2-1-16,0-2 0 16,0 0-3-16,0-1 1 15,0 0-1-15,0 1 1 16,-2 2-1-16,2 0 3 16,-1-1 1-16,-1-4-2 15,1 2 0-15,-1-3-2 16,1 1 1-16,-1-1 0 15,1 1 2-15,-1-1-1 16,1 0 2-16,1 0-2 16,-3-1 0-16,3 0 1 0,-3 0 2 15,0-1-3 1,3 1 0-16,-1-1-1 0,-1 1 0 16,0 0 1-16,1-1 0 15,-2 2 2-15,3-2-2 16,-3-1-2-16,3 1 1 15,0 1-1-15,-3 0 4 16,3 0-4-16,-2-3 2 16,1 2-1-16,-1 1 0 15,1 0 2-15,-2 1-2 16,3 0 3-16,-2 0 0 16,2 1-3-16,-1 0 1 15,-2 1 2-15,0 4-1 16,1-4 0-16,1 2 1 15,0-1-3-15,-1 1 3 0,2-1-2 16,-1-2-1-16,1 1 0 16,0-1-1-16,0-1 1 15,0 1-1-15,0 2 1 16,-2-2 1-16,1 3-1 16,1 0-1-16,-2 0 2 15,2 1-1-15,-1-2 0 16,-1 1 2-16,-1 0-2 15,2 0 0-15,-4-3 1 16,5 2-1-16,-4-4 1 0,4 3-2 16,-2-3 2-1,0 0-1-15,1 4-1 0,0-2 0 16,-1 2 1 0,1-1 1-16,-1-2-2 0,1 1 0 15,-2 1 0-15,0 0 1 16,0 0 0-16,0-1 2 15,1 1-2-15,-2-2-1 16,3 1 1-16,-2 2-1 16,0-1 3-16,1 1-2 15,-1 0 0-15,0 1 1 16,3-1 0-16,-2 0-2 16,1-1 1-16,-1 2-1 0,1-5 2 15,-1 3-2 1,1 0 0-16,-1 0 2 0,1 1-1 15,-2 1 0 1,2-1 1-16,-2 2-1 0,1-2 0 16,1 3 2-16,-1 0-2 15,2-2-1-15,-1 2 0 16,-1-1 0-16,2-1 2 16,-2-1-1-16,2 0 0 15,-1-2-1-15,1-1 0 16,0 3 1-16,0-1-1 15,0-2 0-15,0 4 0 16,0-2 0-16,0 2 0 16,0 2 1-16,0 1 0 0,0-1-1 15,0 1 0-15,0 0 1 16,0-1-1-16,1 3 0 16,-1-5 0-16,2 2 0 15,-2-3 4-15,0-2-7 16,2 2 4-16,-2-3-1 15,0 2 0-15,0-1 0 16,0 0 1-16,0 2 0 16,0-2-1-16,0-1 0 15,0 1 1-15,0-2 0 16,0 2-1-16,0-3 2 16,0 1-5-16,0-2 3 15,0 2 0-15,0-2 2 16,0 1-2-16,0 0 0 15,0-1 1-15,0 0-1 0,0 0 1 16,-2 2-1-16,0-2 1 16,2 1 0-16,-1-2-1 15,1 1 0-15,-1 1 1 16,-1-2-1-16,-1 0 0 16,2 3 0-16,-4-3 2 15,1 5-1-15,4-2-1 16,-3-1 1-16,0 2-1 15,1-1 0-15,1 1 4 16,-3 2-4-16,3-3-1 0,0-2 1 16,-2 2 2-1,1 2-2-15,-1-1-1 0,2-1 1 16,-1 0 5-16,1 0-5 16,-2-2-1-16,2 3 1 15,-2-1 1-15,1 0 0 16,2 0 1-16,-1-2-2 15,-1 2 0-15,-2-2 1 16,4 0 3-16,-2 2-7 16,2-1 4-16,-3 1-1 15,3-3 4-15,-3 2-4 16,1 0 0-16,1-3 0 16,-1 4 0-16,1-3 4 15,-2 2-3-15,2-2-1 16,-1 0 0-16,1-1 0 0,1 0-1 15,-2 0 1-15,1 1 2 16,-1 0 0-16,-2-1-1 16,4 0-1-16,0-1 0 15,0 1 0-15,-2 0 1 16,1 0 1-16,1-1-2 16,-2 1 0-16,2 0-1 15,-1-1 1-15,1 1 0 16,-2-2 2-16,2 1-1 15,-2-2-1-15,1 4 0 16,1-3 1-16,0 0 0 16,0-1-1-16,0 0 0 0,0 0 0 15,0 2 1-15,0-2-1 16,0 0 0-16,-3 0 0 16,3 1 1-16,0-1-1 15,0 2 0-15,0-2 0 16,0 1 0-16,0 1 3 15,0-2-3-15,0 3 0 16,0-1-2-16,-4 0 2 16,4 1 0-16,0-2 0 15,0 0 1-15,0 1-1 16,0-1 0-16,0 1 1 16,0-2-1-16,-3 0 2 15,3 0-5-15,0 0 4 16,0 0-1-16,0 0 0 15,0 0 1-15,0 0-1 0,0 0 0 16,0 0 0-16,0 0 1 16,0 0-2-16,0 0 1 15,0 0-4-15,0 0-22 16,0 0-21-16,0 0-39 16,0 0-44-16,0-3-55 15,0-21-316-15</inkml:trace>
  <inkml:trace contextRef="#ctx0" brushRef="#br0" timeOffset="-72874.7">5463 13456 352 0,'0'0'54'0,"0"0"7"16,0 0-16-16,0 0-8 15,0 0-6-15,0 0-7 0,0-33-20 16,0 31 23-1,0-1 3-15,0-1 4 0,0-1 5 16,0 2 6-16,-2-1 7 16,2 3-19-16,0 1 25 15,0-1 5-15,0 1-17 16,0 0-14-16,0 0-6 16,0 0-12-16,0 0-5 15,0 0 3-15,2 0 23 16,7 8-5-16,-1 0-9 15,0-1-3-15,-2 3 1 16,2-4 0-16,-3 2-4 0,0-2 2 16,1 0-5-16,-2 4 6 15,3-2-3-15,-2 3 1 16,1-2 3-16,-4 2 3 16,4-4-7-16,-3 3 0 15,0-1-7-15,1 2 4 16,-3 0 0-16,4-1-2 15,-2 0-2-15,0-1 1 16,1 2-2-16,-2-2 2 16,1 1-6-16,0 1 9 15,-3-4-1-15,3 3-8 16,1-5 3-16,1 2-1 16,-2 0-2-16,-2-2 3 15,2-2-6-15,-2-1 2 16,1-2-2-16,-2 1 0 0,2-1 0 15,-2 0 1-15,0 0 1 16,0 0 0-16,0 0 0 16,0 0 2-16,0 0-4 15,4 0 3-15,2 0 1 16,4-8 0-16,1-4-2 16,2-3-3-16,1 1 2 15,2-3-1-15,1-2 0 16,5-1 0-16,0-4 0 15,2 0 0-15,4-3 1 16,1 3-2-16,-1 2-2 16,2 5-3-16,-3 3-8 0,0 4-15 15,-2 8-25-15,-4 2-24 16,0 0-36-16,-5 2-114 16,-7 6-372-16</inkml:trace>
  <inkml:trace contextRef="#ctx0" brushRef="#br0" timeOffset="-71999.52">5107 13273 677 0,'0'0'101'0,"0"0"22"16,0 0 11-16,0 0-75 15,0 0-1-15,0 0-32 16,-10-29-17-16,10 36-5 15,0 13 25-15,0 6 24 16,0 2-28-16,0 2-10 16,0 2 2-16,2 2-13 15,-1 3-3-15,-1 3-1 16,0 3-13-16,0 0-58 16,0-4-126-16,0-12-345 15</inkml:trace>
  <inkml:trace contextRef="#ctx0" brushRef="#br0" timeOffset="-70670.98">5740 14459 744 0,'0'0'111'0,"0"0"-57"0,0 0 34 15,0 0-37 1,0 0-34-16,0 0-7 0,-21-39 6 16,12 29 4-16,-3-2 7 15,-1 0 7-15,-5 0-2 16,-4-1 4-16,-3-1-15 15,-3 2-1-15,-5 1-4 16,-2 3-2-16,-3 0-13 16,-2 5 13-16,4 2-7 15,-5 1 7-15,0 0-6 16,-1 4 0-16,-5 10 5 16,2 5-8-16,-1 2 1 15,4 3 1-15,2 3-4 16,4 1 3-16,2 6-3 15,2 3 6-15,2 4-3 0,1 2-2 16,3 3 4 0,4 0-6-16,4-1-1 0,6 0 0 15,3 1-1-15,8-1 0 16,1 2 0-16,0-5 3 16,1-3-3-16,11-5 2 15,1-3-2-15,0 0 10 16,4-3-7-16,0 1 4 15,4-4-1-15,4-3 0 16,8 1 1-16,4-2-2 16,6 0-4-16,7-4 3 15,0-2-4-15,4-6 3 0,-5 0-3 16,-1-5 0-16,-2-1 1 16,-1-3-1-16,2 0 0 15,0 0-3-15,2 0 4 16,-3-8-1-16,-3-4 0 15,-2-1 0-15,-5 1 3 16,-2 0-3-16,-4-2 3 16,-2 3 0-16,-4-2-1 15,1 2 0-15,-1 2 1 16,0-5-1-16,0 1-1 16,3-1 0-16,-3-1 0 0,-4-1 0 15,-3-1 1 1,1-1-3-16,-3-3 1 0,-2-4 0 15,2 1 1 1,-3-6-1-16,0-1 0 0,-4-2 0 16,-2-1-1-16,-2-2-1 15,-4 0 2-15,0-1-2 16,-10-2-4-16,-7-4 3 16,-10-3-3-16,-3-1 0 15,-6 0-2-15,-5 5-1 16,1 9-7-16,-5 9-6 15,0 13-8-15,-1 8-20 16,-1 3-15-16,1 9-50 16,6 10-93-16,4 1-240 15</inkml:trace>
  <inkml:trace contextRef="#ctx0" brushRef="#br0" timeOffset="-69380.84">6265 14248 819 0,'0'0'53'0,"0"0"45"16,0 0-64-16,0 0 40 15,-91-50-38-15,69 45-30 16,-4-1 5-16,0 2 4 15,-4-3-4-15,-3-1 9 16,-6 0-4-16,0-3 2 0,-1-1 6 16,-3 1-8-16,-1 0-2 15,-2 0-1-15,3 0-5 16,-5 4-2 0,-1-3-3-16,1 4 1 0,-2 0-1 15,0 1-2-15,1-1 5 16,3 3-2-16,-2-2-2 15,2 2-1-15,1 1 2 16,-1 2-2-16,1 0-1 16,-4 0 0-16,7 0 2 15,-2 0-1-15,5 6-1 16,3 4 4-16,3 4-2 16,0 6 1-16,0 3 1 15,2 6-4-15,1 4 4 16,3 4-2-16,2 2-1 0,4 1-1 15,0 2 3-15,0-1-1 16,-1-4-2-16,4 0 1 16,-2-2-1-16,0 2 0 15,5-2 0-15,-1 3 0 16,2 1 1-16,2-1-1 16,5 0 2-16,1 1 0 15,6 0 1-15,0 2 1 16,0 4-1-16,0-1 4 15,10 2-4-15,3-4 1 16,1-2 0-16,4-5-2 16,-3-2 3-16,7-4-3 15,3-2 1-15,5-2 1 16,4-2 3-16,1-1-1 0,5 2-2 16,-1-3 2-16,-5 4-6 15,-4-1 1-15,0-2 0 16,-2-1 1-16,2-1-2 15,0-2 0-15,3-4 1 16,1 0 4-16,8-7-4 16,4-1 0-16,4-2 0 15,5-4-1-15,-2 0 0 16,-4-3-1-16,-5-5 2 16,-4-2 5-16,-3 0-2 15,-1-1 3-15,0 2-2 16,1-3-2-16,2 0-1 0,6-2-1 15,0-5 2-15,4-4-3 16,-1-2 0-16,-1-5 6 16,-1-1-6-16,-4-1 0 15,-1-4 1-15,-3 1-1 16,-2 1 0-16,-3-1 3 16,-8 3-3-16,-1-1 2 15,-6 0 0-15,3 0 3 16,-5 0-5-16,-1 3 1 15,-1 1-2-15,-4-1 2 16,-4 0-1-16,-2-2 0 16,-4-7 1-16,0-2-1 15,0-5-2-15,-14-4 1 0,-6-2 1 16,-4 4 0-16,-4 3 0 16,-3 3 0-16,-8 6-1 15,-7 3 0-15,-7 5 0 16,-8 6 0-16,-3 3 1 15,-3 5-4-15,-2 9 1 16,1 5-12-16,-2 0-8 16,4 21-20-16,5 6-14 15,6 7-8-15,7 4-41 16,2 4-22-16,4-1-106 16,3-2-146-16</inkml:trace>
  <inkml:trace contextRef="#ctx0" brushRef="#br0" timeOffset="-68533.76">5425 14628 758 0,'0'0'123'0,"0"0"-32"16,0 0-8-16,0 0-43 15,0 0-22-15,0 0 1 16,-15-27 2-16,2 27 8 15,2 0-11-15,-8 0 6 16,-1 7-2-16,0 6 5 16,-3 2-7-16,7 1 0 15,1 0-4-15,3 1-6 16,3-1-6-16,5 0-3 16,2-4 5-16,2-4-6 15,0 1 0-15,0-4 0 16,0-2 0-16,4 0 0 15,5-3 2-15,2 0 0 0,4-3 3 16,-2-7-5-16,0-2 0 16,6-1 0-16,-8 1 1 15,-1-2-2-15,2 3 2 16,-4 0-1-16,0 4 0 16,-4 0 0-16,1 4 0 15,-2 0 1-15,0 2-1 16,0 1-1-16,0 0 1 15,0 0 0-15,3 1 1 16,-3 13-1-16,0 3 4 0,-2 5 4 16,1 3 9-1,1 0-3-15,0 4-8 0,1 2 4 16,1-1-3-16,0 3 8 16,-1-1-9-16,0-3 0 15,-1-5-4-15,0-2 4 16,0-3-5-16,-1-4 3 15,-1-4 1-15,1-3 2 16,-2-3-6-16,0-3 2 16,0-1 4-16,1-1-5 15,-1 0 2-15,2 0 4 16,-2 0-4-16,0 0-4 16,1 0 3-16,2 0 1 15,1-1-3-15,5-9 3 16,2-7-4-16,7-5-1 0,1-2-2 15,-1-8-10-15,4 0-18 16,2-3-12-16,0 2-29 16,2 2-13-16,-3 1-100 15,-3 6-232-15</inkml:trace>
  <inkml:trace contextRef="#ctx0" brushRef="#br0" timeOffset="-67160.97">5707 14976 385 0,'0'0'271'16,"0"0"-109"-16,0 0-84 16,0 0 27-16,0 0-59 15,0 0 2-15,9-38-18 0,-3 36-4 16,3-1 12-1,1-1-5-15,1 1-1 0,-1-1-6 16,1 1-5-16,2 3-6 16,-2 0 1-16,-1 0-5 15,-4 0-5-15,0 0-5 16,0 0-1-16,0 3 0 16,-2 5 1-16,-1 1 0 15,0 2-1-15,-3 0 4 16,0 1-4-16,0 2 7 15,0 2 3-15,-8-1-2 16,-3-1 3-16,-1-1 3 0,3-1-6 16,-4-3 7-16,5 0-8 15,-1-4 2-15,3-1 3 16,3-1-7-16,2-2-4 16,1-1 2-16,0 0-3 15,0 0 0-15,0 0 0 16,21 0 0-16,7-6 0 15,8-8-3-15,3-3-21 16,2 0-16-16,1-2-26 16,4-2-21-16,-2-6-78 15,-8-4-204-15</inkml:trace>
  <inkml:trace contextRef="#ctx0" brushRef="#br0" timeOffset="-65145.87">5940 12005 343 0,'0'0'15'16,"0"0"-7"-16,0 0 18 15,0 0-21-15,0 0-5 16,0 0-25-16,0 0 2 16,0 0-19-16,27 0 15 15,-21 0-34-15,0 0 5 16,1 0-75-16</inkml:trace>
  <inkml:trace contextRef="#ctx0" brushRef="#br0" timeOffset="-26550.72">9169 12639 229 0,'0'0'12'0,"-113"35"13"15,57-13-23-15,0-2-2 16,-1 3-2-16,-1 0-14 0,1-2-30 16</inkml:trace>
  <inkml:trace contextRef="#ctx0" brushRef="#br0" timeOffset="-25118.89">8381 12864 402 0,'-138'11'5'16,"6"5"4"-16,10-2-9 16,10 3-20-16,2-8-112 15</inkml:trace>
  <inkml:trace contextRef="#ctx0" brushRef="#br0" timeOffset="-23576.6">9352 12491 191 0,'0'0'28'16,"-129"41"-3"-16,56-17 8 16,-12 1-1-16,-9 1-16 15,-8-3-16-15,-8-2-1 16,-6-1-3-16,-10-1-5 15,-8-2-10-15,-2-9-36 16</inkml:trace>
  <inkml:trace contextRef="#ctx0" brushRef="#br0" timeOffset="34024.39">6343 14676 228 0,'0'0'73'15,"0"0"-46"-15,0 0-18 0,0 0 0 16,0 0 0-16,0 0-9 16,0 0 0-16,0 0 0 15,-14 0 2-15,10 0-1 16,4 0 11-16,-2 0 9 16,-3 0 3-16,4 0 9 15,-2 0-11-15,2 0-1 16,1 0-6-16,0 0 0 15,0 0-4-15,0 0-7 16,0 0-2-16,0 0-1 16,0 0 1-16,0 0 2 15,0 0 4-15,0 0 19 16,0 0 20-16,0 0 21 16,0 0-11-16,0 0-8 0,0 0-14 15,0 0-1-15,0 0-6 16,0 0-1-16,0 0-1 15,0 0-5-15,0 0 0 16,0 0-4-16,0 0-2 16,0 0 0-16,5 0-3 15,2-1-2-15,2-3-1 16,0 0-5-16,1-1 3 16,-1-2 0-16,0 2 0 15,0 0 0-15,-2-2-3 16,1 2 2-16,1 0 1 0,-2-2-6 15,2 2 3 1,-1 1-2-16,2-1-2 0,0-1 1 16,1-2 0-1,1 2-1-15,-2 1 1 0,-1-2-1 16,1 2 0-16,-2 0 2 16,3-1-1-16,0 2 3 15,0-3-3-15,-1 2 1 16,-1-1 3-16,3-2-3 15,-1 5 2-15,0-4 0 16,0 0-2-16,0 2 3 16,3-2-4-16,0 2 1 15,-1-3 2-15,2 1-3 16,0 0-1-16,0 0 2 0,0-1-1 16,1 1 1-16,-2 0-2 15,4-1 2-15,-2 0 2 16,1 0-4-16,-1 1 3 15,-1-2-3-15,1 2 0 16,-1 1 0-16,0-2 0 16,0 0 0-16,1 0 0 15,-1 0 1-15,3-1-1 16,0 1 0-16,-3-1 1 16,4 0-2-16,-3 1 1 15,1-4 0-15,-3 2 2 16,2 0-1-16,-1-2-1 0,1 0 0 15,-1 1 2-15,0 0-3 16,-2-1 1-16,5 0 0 16,-1-1 1-16,5-4-1 15,4 1 0-15,2 2 0 16,2 0 1-16,-2 3-1 16,-1 0 0-16,-2 0 0 15,-5 0 0-15,2 2 0 16,-4 1 0-16,-3 0 0 15,1-1 1-15,-1 1-2 16,3-1 1-16,0 0 0 16,1-1 2-16,4-1-2 15,-1-3 0-15,7 0 0 16,-1 2 0-16,0-3 0 16,-1 1 0-16,-2 1-1 0,-1 1 1 15,-4-1-2-15,-1 1 2 16,0 1 0-16,1-2 0 15,2-3 0-15,3 2 0 16,1-3 0-16,2 0 0 16,-2 0 0-16,4-2 0 15,2-1-1-15,1 1 1 16,0-1 2-16,-2-2 0 16,3 4 2-16,-2 0 3 15,-4 1 0-15,-1 2 1 16,-4-1-1-16,0 2-6 0,1 0 4 15,1-1-5-15,1-1 0 16,-1-3 2-16,5 1-2 16,0 0 1-16,0-2-1 15,0 3 1-15,-2-3 1 16,-1 3 1-16,-2 2-2 16,-1 0-1-16,-2-2 1 15,-1 0-1-15,-1 1 0 16,6-1 1-16,-1-1-1 15,0-1 0-15,5 2 1 16,-4-4-1-16,4 4 0 16,-1 0 0-16,-1 0 0 15,2 0 1-15,-2 0 1 16,0-2-2-16,1 2 0 0,-3-1-2 16,1-1 2-16,-3 2 0 15,-1-1 0-15,0 0 0 16,-2-1 0-16,-1 2 0 15,1 1 0-15,-4 1 0 16,-2 0 1-16,0 3-1 16,-1 1 0-16,2 0 0 15,-2-1 0-15,-2 2 0 16,4 1 0-16,-2-1-1 16,0 0 1-16,0-1 0 15,-1 0 0-15,2 2 4 16,0-4-7-16,0 2 6 15,0-3-3-15,1 1 1 0,0-2-1 16,0 1 0-16,-2-1-1 16,0 3 2-16,-2-1 0 15,-2 0 1-15,1 1-1 16,1 1-1-16,-2 0 2 16,1-1-2-16,0 0 0 15,-3-1 1-15,1 1-1 16,2 0 0-16,-1 2 0 15,-1-2 0-15,-1 0 3 16,0 4-2-16,-3-1 2 16,2 1-2-16,-1 4 4 15,0-3-3-15,-2 2-1 16,-1 2 3-16,0-1-2 16,-2 2 0-16,3 1 1 0,-3-1-3 15,1 0 7-15,1-1-3 16,-3 0-3-16,0 2 6 15,3 1-5-15,-3 0 5 16,0 0-5-16,0 0-1 16,0 0 2-16,0 0-3 15,0 0 2-15,0 0-2 16,0 0 0-16,0 0-4 16,0 0-11-16,0 7-42 15,-9 10-12-15,-6 4-55 16,-6-4-248-16</inkml:trace>
  <inkml:trace contextRef="#ctx0" brushRef="#br0" timeOffset="35112.25">8122 13493 492 0,'0'0'35'16,"0"0"23"-16,0 0-12 16,0 0 40-16,0 0-53 15,0 0-8-15,0 0 20 0,9-53-1 16,-8 46-8 0,1 0 4-16,1-1 32 0,-3-1-22 15,1 2 2-15,-1 1-21 16,0-1 14-16,0 7-2 15,0-2-8-15,0 2-18 16,0 0-11-16,0 0-3 16,0 0-3-16,0 0 0 15,3 0-1-15,0 7 1 16,0 4 4-16,2 0 1 16,-1-2-1-16,4-1 2 15,2 2-3-15,2 0 5 16,3-1-2-16,0 1-4 0,1-3 3 15,1 2-2 1,-1-3-1-16,-4 1-1 0,3 0 0 16,-4 0 0-16,2 0-1 15,2-3 2-15,-3 2-1 16,1-1-1-16,-4-1 0 16,-1-1 0-16,2-1 0 15,-4 3 0-15,0-2 1 16,0-1-1-16,-4 1 0 15,6 0-1-15,-5 0 1 16,0 0 0-16,-1 4 1 16,-1-2-2-16,1 3 1 0,-2 4 0 15,0 3 0 1,-2 5 0-16,-11 2 0 0,-2 0 2 16,-4 3-2-16,2-2 1 15,-1 0-1-15,2 1 1 16,-1-2-1-16,4-3 0 15,0-2 0-15,4-2 0 16,1-3 0-16,2 0-1 16,2 0-12-16,1-3-28 15,3 1-38-15,0-3-64 16,3-7-151-16,10 0-432 16</inkml:trace>
  <inkml:trace contextRef="#ctx0" brushRef="#br0" timeOffset="35818.88">8771 13699 432 0,'0'0'262'16,"0"0"-127"-16,0 0-92 16,0 0 6-16,0 0-23 15,0 0 10-15,-8-39 6 16,5 38-27-16,-3-1 11 16,-3 0-9-16,-2 2 3 15,-2 0 4-15,-1 0-4 16,-1 0 5-16,-3 8-2 15,4 4-6-15,1 0 6 0,0 2-12 16,6 1-1-16,0-1 6 16,1 2-7-16,2-3-5 15,2 0 4-15,2 0-8 16,0-2 6-16,0-2-3 16,0 2-2-16,6-5 9 15,6-1-10-15,3-3 5 16,3-2 2-16,0 0-6 15,1 0 4-15,2-10-5 16,-4-4 2-16,2 0-1 16,-4-1 0-16,1-4 0 0,-5 2 0 15,-1-2-1-15,-4-1 0 16,-5 1 0-16,-1-1 0 16,0 1-2-16,0 5 3 15,-10 0-2-15,-5 8-1 16,-4 6-6-16,-4 0-12 15,-7 6-32-15,-1 19-63 16,-4 0-63-16,-3 1-173 16</inkml:trace>
  <inkml:trace contextRef="#ctx0" brushRef="#br0" timeOffset="44480.93">7427 14375 211 0,'0'0'0'0</inkml:trace>
  <inkml:trace contextRef="#ctx0" brushRef="#br0" timeOffset="44833.24">8729 13786 649 0,'0'0'1'0,"0"0"0"16,0 0-1-16,0 0 0 15,0 0-3-15,0 0-28 16,-15-12 11-16,9 12 3 16,0 0-17-16,-4-9-102 15</inkml:trace>
  <inkml:trace contextRef="#ctx0" brushRef="#br0" timeOffset="45335.28">7448 12625 377 0,'0'0'4'0,"0"0"-3"16,0 0 4-16,0 0 3 15,0 0-2-15,0 0-4 0,0-4-2 16,0 1-2-16,0 0-12 16,-2-2-26-16,-4-1-59 15</inkml:trace>
  <inkml:trace contextRef="#ctx0" brushRef="#br0" timeOffset="46092.75">6117 11987 28 0,'0'0'9'0,"0"0"-4"16,0 0-5-16,0 0 0 16,-34 89-1-16,25-67-2 15,-4 3-6-15</inkml:trace>
  <inkml:trace contextRef="#ctx0" brushRef="#br0" timeOffset="46878.74">5433 14543 305 0,'0'0'2'0,"0"0"24"0,0 0 36 16,0 0-54-16,0 0-8 16,0 0 1-16,9-21 1 15,-7 19-2-15,0 1 2 16,-2-1-2-16,0 2-1 16,3 0-53-16,-3 0-64 15</inkml:trace>
  <inkml:trace contextRef="#ctx0" brushRef="#br0" timeOffset="47345.58">5391 15058 232 0,'0'0'205'16,"0"0"-143"-16,0 0-34 15,0 0 24-15,0 0-20 16,0 0-13-16,0-16-3 15,0 15-14-15,0 1-1 16,0 0-1-16,4 0 0 16,-2 0 0-16,8 0-1 15,-5 0-31-15,-5-1-147 0</inkml:trace>
  <inkml:trace contextRef="#ctx0" brushRef="#br0" timeOffset="67415.8">17067 9593 14 0,'0'0'432'16,"0"0"-306"-16,0 0-78 15,0 0-17-15,0 0-1 16,0 0-17-16,0 0-1 15,0 0 0-15,0-5 18 16,18 4 28-16,9-2-7 16,8 0-10-16,18 3-1 15,12-3 2-15,14 3-5 16,12 0-22-16,9-2-1 16,8 0-1-16,-4 1-4 15,-5-2 1-15,-10 0-4 16,-13 0-5-16,-9 0 3 15,-10 1-4-15,-11 0 0 16,-7 2 0-16,-11 0 1 0,-10 0-2 16,-8 0 1-1,-4 0-4-15,-4 0 0 0,-2 0-13 16,0 4-9-16,0 2-3 16,-6 5 12-16,-15-2-4 15,-10 1-1-15,-14-2 2 16,-10-1 2-16,-11-2 0 15,-4-5-5-15,-1 0-18 16,-5 0 26-16,-1-7 10 16,2-2-1-16,3-2 6 15,9 2-1-15,11 1 0 16,6-1 1-16,6 4 2 0,8 2-1 16,4 0-1-16,11 3 0 15,6-2 1-15,6 2-1 16,5 0 0-16,0 0 0 15,0 0 4-15,0 0 1 16,0 0 34-16,21-5 35 16,18-2-30-16,19-3-19 15,18-1-5-15,11 1 2 16,11 0-4-16,3 3-1 16,1 2 1-16,-1 0-11 15,-8 5-1-15,-2 0 3 16,-12 0-7-16,-12 0 1 15,-18 0-3-15,-15 0 1 0,-11 0-1 16,-13 0 1-16,-6 0-1 16,-4 0 0-16,0 0 0 15,0 0-4-15,-8 0-15 16,-24 1-13-16,-24 6-6 16,-17 2-37-16,-15-1-31 15,-6-5-16-15,1 2 15 16,-1-5 70-16,0 1-15 15,-2-1 17-15,0 0 1 16,8 3 3-16,9-3 20 16,6 0 10-16,7 0 2 15,3 0 4-15,7 0 0 16,5 0 7-16,5-3 4 16,5-3 16-16,7 0-12 0,4-2 26 15,6 2-19-15,7-2 49 16,6 1-23-16,5 2 30 15,3 3-16-15,3 0 6 16,0 2-28-16,0 0-37 16,0 0-7-16,0 0 3 15,23 0-4-15,21 0 7 16,26-1 28-16,23-1-8 16,19 2-2-16,8 0-8 15,12 2-11-15,3 9 4 16,-5 3-7-16,-5-4-2 0,-11-1 0 15,-19-5 0 1,-14-4-1-16,-22 0 3 0,-18 0-3 16,-17 0 2-16,-12-6-1 15,-8 3 0-15,-2 1 4 16,-2 0-4-16,0 2-1 16,0 0-10-16,-30 0-45 15,-18 4-15-15,-23 8-68 16,-13 1 4-16,-6-4-46 15,-1-2-7-15</inkml:trace>
  <inkml:trace contextRef="#ctx0" brushRef="#br0" timeOffset="67663.7">17143 9612 407 0,'0'0'16'16,"0"0"28"-16,0 0 24 15,0 0 12-15,0 0-2 16,0 0-45-16,0 0-6 16,-46 5 12-16,89-5 55 15,24 0-21-15,24 0-25 16,21 0-21-16,18 0-7 16,11 0-1-16,6 0-4 15,-1 7-15-15,-13 10-4 16,-16 7-7-16,-19 1-96 15,-25-9-174-15</inkml:trace>
  <inkml:trace contextRef="#ctx0" brushRef="#br0" timeOffset="70053.78">16926 9676 657 0,'0'0'3'0,"0"0"-3"15,0 0 5-15,0 0 15 16,0 0 60-16,0 0-62 16,0 0-18-16,37-17 0 15,-14 14 1-15,10 0 6 16,18 1 12-16,16-1 8 16,18 1 17-16,15-1-7 15,16 3 7-15,10 0-16 16,9 0-10-16,6 0 0 15,6 5-15-15,-1 4 1 16,-3-1-2-16,-7 0 0 0,-13-4 0 16,-20-2-2-16,-18-2 0 15,-25 0 0-15,-22 0 0 16,-20 0 0-16,-13 0 0 16,-5 0-2-16,0 0 0 15,-3 0-18-15,-23 1-53 16,-16 6-30-16,-19 0-43 15,-11-2-58-15,-11-5-271 16</inkml:trace>
  <inkml:trace contextRef="#ctx0" brushRef="#br0" timeOffset="70477">17112 9632 577 0,'0'0'2'0,"0"0"14"16,0 0 5-16,0 0 33 15,0 0-31-15,0 0-23 0,52 0 3 16,-22 0 13 0,7 0 10-16,9-5 25 0,8 0-7 15,7 0-11-15,11-5-3 16,7 4-4-16,10-2 0 16,13 3-1-1,1-2-5-15,0 4-4 0,-2-2-6 16,-12 2-5-16,-18 1 1 15,-20 2-6-15,-19 0 0 16,-15 0 0-16,-6 0-9 16,-9 0-8-16,-2 0-68 15,0 13-23-15,-18 4 6 16,-7-5-52-16</inkml:trace>
  <inkml:trace contextRef="#ctx0" brushRef="#br0" timeOffset="82300.35">9918 11517 552 0,'0'0'27'16,"0"0"2"-16,0 0 26 15,0 0-11-15,0 0-33 16,0 0-8-16,0 0-3 16,-5-16 0-16,5 16 0 15,0 0 2-15,0 0 8 16,-1 0 20-16,1 0 12 15,0 0 1-15,0-1 19 16,0 1-23-16,0 0-8 0,0 0-10 16,0 0-6-16,0 0 7 15,0 0-4-15,0 0-5 16,0-3 4-16,0 0-6 16,10-4-4-16,7-2 1 15,6-4 6-15,0-1-2 16,1-4-1-16,6-2-2 15,0 0 5-15,2-1-2 16,1 4-1-16,-1 0 5 16,-4 3-6-16,-3 1-3 15,0 0-1-15,4 4-1 16,1-1-4-16,2 0 0 0,6-2 2 16,-1 3 0-16,8-3 0 15,1-1 0-15,3 2 0 16,-1 0-1-16,-5 2 6 15,-10 2-2-15,-8 1-3 16,-5 3 2-16,-5 1-4 16,7 1-1-16,5 1 1 15,3 0-1-15,4 0 3 16,-3 0-3-16,1 0 0 16,-3 6 0-16,0 0 1 15,-3 2-1-15,-1-3 0 16,-3 3 0-16,-4 0-1 15,-4 0 1-15,2 3-1 16,-6 2 0-16,1 1-2 16,-1-2 2-16,-3 5 1 15,1 2 0-15,-2 0 0 0,1 1 0 16,-2 2 0-16,-2-1-1 16,-2 0 1-16,-1-1-1 15,0 2-1-15,0-3 4 16,0 2-4-16,-4 0 4 15,-5-1-2-15,-5 1 1 16,1 2 1-16,-3 0-2 16,-3 1 1-16,0 1-1 15,-1-2 3-15,0 3-2 16,0-2 0-16,0 0 2 16,3 0-2-16,-2-3 0 0,-2 1 0 15,3 0-1-15,-3-3 4 16,3 1-2-16,-3-4-1 15,2-2 2-15,1-3-2 16,-1 1 5-16,3-3-4 16,-1 1 1-16,-2-4 5 15,1 1-4-15,-3 0 3 16,-3-1-3-16,0 0-1 16,2-1 1-16,-4 1-2 15,3-2-1-15,0 0 1 16,5 1-1-16,2-1 0 15,1-1-1-15,-1 1 1 16,2-1 0-16,2-2-1 0,5 0 0 16,2 2-1-16,2-3 2 15,3 0-1-15,-2 0 0 16,2 0-1-16,0 0 0 16,-1 0-2-16,0 0-11 15,1 0-8-15,-2 0-23 16,1 0-29-16,-1 0-18 15,-2-5-173-15,1-7-122 16</inkml:trace>
  <inkml:trace contextRef="#ctx0" brushRef="#br0" timeOffset="83073.14">10582 11673 704 0,'0'0'34'0,"0"0"66"16,0 0 46 0,0 0-68-16,0 0-56 0,0 0-16 15,0-22 1-15,0 22 2 16,0 0 1-16,0 0-8 16,-8 0 5-16,-2 3 0 15,-5 5 29-15,-3 3-13 16,-1 2-6-16,-2 3 9 15,-2 0-10-15,-1 3-5 16,-3 1-2-16,-3 0-2 16,1 0 3-16,-1 1-5 15,0-1-4-15,0-3-1 0,3 4 0 16,-1-3 4 0,1 1-5-16,4-2 1 0,-1-5 0 15,7 1 0-15,1-2-1 16,4-2 1-16,0 0-1 15,3-2 1-15,3 0 0 16,4-2 0-16,1-3 1 16,-1 0-5-16,2 1 5 15,0-1-1-15,0 1 0 16,0 4 2-16,0 0-2 16,0 3 0-16,11-1 4 15,4 5 0-15,4-1 0 16,7 0 7-16,0 1-3 15,4 1-5-15,-1-1 2 0,-1-2-4 16,0 3 0 0,2-3 1-16,-3-2-2 15,3 1 2-15,-1-1-2 0,0-1 1 16,3-1 0-16,0-3-1 16,4-1 0-16,1-1 1 15,-2-3-1-15,2 0 0 16,-6 0 0-16,-1 3-11 15,-3-1-22-15,-1-2-31 16,-1 2-41-16,-5-2-50 16,-5 0-177-16</inkml:trace>
  <inkml:trace contextRef="#ctx0" brushRef="#br0" timeOffset="83762.5">11451 11110 775 0,'0'0'121'16,"0"0"-16"-16,0 0-11 16,0 0-25-16,0 0-56 15,0 0-13-15,-16-17 0 0,16 24-6 16,0 7 6-1,0 6 14-15,3 2 0 16,-3 2 0-16,0 0 2 0,0 2-7 16,0 4 0-16,0 3-8 15,-6 4-1-15,-2 9 0 16,4 3-1-16,-3 4-22 16,2 2-70-16,0-10-87 15,-1-10-271-15</inkml:trace>
  <inkml:trace contextRef="#ctx0" brushRef="#br0" timeOffset="88334.75">17030 9544 422 0,'0'0'18'0,"0"0"-3"0,0 0 57 15,0 0 26-15,0 0-43 16,0 0-42-16,0 0 16 16,-39-16 21-16,39 16-27 15,0 0-13-15,0 0-1 16,0 0-7-16,0 0-2 15,-2 0 0-15,2 0-2 16,-2 0 1-16,1 3 0 16,1 3 0-16,0 4-1 15,0 2 4-15,10 0 1 16,10 2 27-16,9 1-1 0,8 0-1 16,9 1-8-1,7 1-8-15,12-4 6 0,7 0-5 16,9 0 4-1,3-1-5-15,4 0-3 0,3 0-1 16,-1-3-3-16,-2 2-4 16,-8-2-1-16,-7-1 0 15,-1 1 0-15,-8-2-1 16,-5-3 2-16,-11 1 0 16,-8-4-1-16,-11-1 1 15,-5 0-1-15,-9 0 0 16,-9 0 0-16,-4 0 0 0,-2 0-3 15,0 3-10-15,-11 1-62 16,-26 2-10-16,-13 1-4 16,-12-3-108-16,-3-4-134 15</inkml:trace>
  <inkml:trace contextRef="#ctx0" brushRef="#br0" timeOffset="88899.65">16992 9716 515 0,'0'0'46'16,"0"0"-37"-16,0 0 31 15,0 0 32-15,0 0-53 16,0 0-14-16,-16-7 0 16,16 7 18-16,0 0 10 15,0 0-6-15,0 0-4 16,0 0 4-16,0 0-1 16,1 0 2-16,18 0-2 15,19 0-15-15,10-2 6 0,15 2 6 16,14 0 5-1,8 0-7-15,4 0-7 16,0 0 2-16,2 0-1 16,-2 0-8-16,-1 0 3 0,-1 5-9 15,-5 1-1-15,-5 2 2 16,1-1-2-16,1 3 0 16,-5-3 1-16,0 0-1 15,-8-2 1-15,-4-2 1 16,-10-1-2-16,-6-2 0 15,-7 0 1-15,-5 0-1 16,-7 0 1-16,-6 0-1 16,-4 0 0-16,-4 0 1 15,-3 0-2-15,-4 0 1 16,-2 0-6-16,-4 0-12 0,0 0-61 16,-10 9-15-1,-24 1 30-15,-18 0-23 0,-9-6-125 16</inkml:trace>
  <inkml:trace contextRef="#ctx0" brushRef="#br0" timeOffset="89408.3">16946 9564 413 0,'0'0'50'0,"0"0"-30"15,0 0 53-15,0 0 16 16,0 0-60-16,0 0-17 15,9-3-9-15,10 3 3 16,11 0 7-16,8 0 2 16,12 0 7-16,11 0 13 15,13 0 5-15,9 4 5 16,8 4-18-16,6 0-6 16,4 4 2-16,5-1-8 0,-3 0-5 15,-3 1-8-15,-5 1-1 16,-9-2 6-16,-4-2-6 15,-9-1-1-15,-12-6 8 16,-7-1-7-16,-8-1 4 16,-7 0 1-16,-5 0-2 15,-7 0 2-15,-6 0-6 16,-9 0 0-16,-6 0-1 16,-6 0-5-16,0 0-29 15,-21 0-96-15,-20 8 103 16,-17-2-59-16,-7-6-134 15</inkml:trace>
  <inkml:trace contextRef="#ctx0" brushRef="#br0" timeOffset="89784.05">17128 9499 544 0,'0'0'1'0,"0"0"23"16,0 0-1-16,0 0 88 0,0 0-88 16,0 0-23-1,12-20-1-15,24 20 0 0,15 2 1 16,10 3 0-16,12 0 1 15,9-1 1-15,6 2 10 16,4-1-3-16,2 3 16 16,-1-2 7-16,-5 3-19 15,-8-1-5-15,-5 2-8 16,-2 0 1-16,-7-2 0 16,-4 1-1-16,-12-2-1 15,-13-1-1-15,-13 0-37 16,-13 1-68-16,-11-5-144 0</inkml:trace>
  <inkml:trace contextRef="#ctx0" brushRef="#br0" timeOffset="116991.66">4897 15447 70 0,'0'0'100'15,"0"0"-44"-15,0 0-12 16,0 0 28-16,0 0-46 16,0 0 8-16,0 0-14 15,-3-11 20-15,3 8-9 16,0 2-5-16,0-2 8 15,0-1-13-15,0-1 21 16,0 2-21-16,3-1 23 0,-3 2 0 16,3 0-5-16,-3 0-6 15,2 0 5-15,-1 1-13 16,-1-1-3-16,0 2 7 16,0-2-7-16,0 2 8 15,0 0-15-15,0 0 10 16,0 0-1-16,0 0-11 15,0 0 0-15,0 0-5 16,0 0 1-16,0 0-1 16,0 0-2-16,0 0 3 15,0 0-1-15,0 0 2 16,0 0-3-16,0 0 3 16,0 0-7-16,0 0 4 0,0 0 0 15,0 0-3-15,0 0 0 16,0 0-4-16,0 0 2 15,0 0-2-15,0 0 0 16,-6 5 2-16,-4 3-1 16,2-1 1-16,1 0-2 15,-1 0 0-15,-2 3 2 16,1-3-2-16,1 3 1 16,-3-1 0-16,2 1-1 15,0 0 0-15,-3 0 0 16,4 1 1-16,-1-2-1 15,-1 4 0-15,-2-3 2 16,6-1-2-16,0 1 0 16,0-2 0-16,-1 1 0 0,2 0 0 15,-1-1 0 1,2 1 0-16,-1-1 2 0,2 2-2 16,-1-1-1-16,4 1 1 15,-2-2 0-15,1 1 0 16,1 0 1-16,0 1-1 15,0-2 0-15,0 1-1 16,0 1 2-16,0 0-2 16,0-3 1-16,0 0 0 15,0 0 0-15,0 1 1 16,0 0-1-16,0-2 0 16,0 4 0-16,0-1-1 15,0 0 1-15,3 0 0 0,1 1 1 16,2 1-1-1,0 0 1-15,-1 2-1 0,-1-1 0 16,3 1 0-16,-1-1 1 16,0-2 0-16,-1 2 0 15,4 0 1-15,0-3-1 16,-3 4-1-16,3-2 2 16,0-1 0-16,1 2 0 15,1-2-2-15,-1 0 1 16,2 2 3-16,-3-4-4 15,0 2 3-15,0-1-3 16,0-2 2-16,0-1 2 0,-3 0-1 16,4-1 4-16,-4-1-3 15,2-1-2-15,2 0 6 16,-4 0-6-16,3 0 4 16,0 0-5-16,3-1 2 15,-2 1 1-15,2-1-2 16,-4-2 0-16,5 0 1 15,-3 0-2-15,1 0-1 16,-2 0 1-16,0 0 0 16,-2 0 0-16,1 0-1 15,-1 0 0-15,2 0 0 16,3 0 1-16,2 0 2 16,2 0 0-16,-4 0-2 0,6-5 1 15,-3-1 2 1,-2-2-2-16,2 0 1 0,0-2 0 15,-3 1 0-15,6 0 0 16,-3-2 0-16,1 2-2 16,-2-3 4-16,-1 3-5 15,0 0 1-15,1 2 1 16,-2-1-2-16,-1 0 1 16,-1-1-1-16,5-1 0 15,-4-1 1-15,0 2 1 16,-2-2 0-16,1 1-1 15,-2 2 1-15,-2-1-1 0,3 1 0 16,1-1 2 0,-1 0-3-16,0-2 1 15,1 2 0-15,-1 1-1 0,0-1 1 16,-1-1-1-16,4-1 1 16,-3 0-1-16,1-3 0 15,2-1 1-15,-3 3-1 16,3-4 1-16,-3 2-1 15,0 0 0-15,0 0 2 16,0 1-2-16,-3 0 1 16,0 0 0-16,0 2 0 15,-3 0-1-15,2 0 0 16,-2-2 1-16,0 1-1 16,2 2 0-16,-2-2 1 15,2 0-1-15,-2 1 1 0,-3 0-1 16,3 1 0-16,-2 1 0 15,3-1 0-15,-2 0-1 16,-1 1 3-16,1-1 1 16,1 3 0-16,0-3-3 15,-2 0 0-15,2 2 1 16,0-2-1-16,-1 1 3 16,0-2-3-16,2 0 0 15,0-1-1-15,1 1-2 16,-2-1 3-16,0 5 3 0,-3 2-3 15,0 4 0 1,0 1-2-16,0 0 1 0,0 0 0 16,0 0-9-16,0 0-17 15,-5 10-47-15,-7 8-7 16,2-4-98-16,1 1-169 16</inkml:trace>
  <inkml:trace contextRef="#ctx0" brushRef="#br0" timeOffset="117799.31">5412 15552 750 0,'0'0'134'16,"0"0"-20"-16,0 0-33 15,0 0-30-15,0 0-1 16,0 0-23-16,-9-16-2 15,9 16-3-15,0 0-6 16,0-2 5-16,0 2 3 16,0-1-4-16,0-4 3 15,6-1-4-15,6-5-6 0,5 0 2 16,3-5-5-16,4 0-2 16,1-1-4-16,2-1-1 15,0 1 2-15,-3-1-4 16,3 0 1-16,-5 4-2 15,-1 0 0-15,-8 3 0 16,-1 3 1-16,2 0 1 16,-4 2-2-16,3-1 0 15,-2 0 0-15,1 4-1 16,-2-1 3-16,-2 1-3 16,-1 2 1-16,-1-2-2 15,-4 3 2-15,4 0-1 0,-3 0-1 16,0 0 1-1,1 0-1-15,0 0-1 0,1 3 3 16,4 1 0-16,-5 3-1 16,1 0 1-16,2 1-2 15,-2 1 2-15,2 2-1 16,-2-1 1-16,-2 2 0 16,3 1 0-16,-3 0 0 15,0 1 0-15,-2 0 1 16,1 2-1-16,-1 0 0 15,-1 1 3-15,3 2-3 16,-3-2 1-16,0 0-1 0,0-1 0 16,3 0 1-1,-3 0 0-15,0 0-1 0,0-4 0 16,0-1 1-16,0 2-1 16,0-2 0-16,0 2-8 15,0 1-20-15,0 0-27 16,0 2-6-16,0-1-43 15,-6-1-83-15,-1-4-234 16</inkml:trace>
  <inkml:trace contextRef="#ctx0" brushRef="#br0" timeOffset="118595.48">5212 16336 509 0,'0'0'120'0,"0"0"-11"15,0 0-37-15,0 0 0 16,0 0 28-16,0 0-37 16,0 0-8-16,0-14-2 15,0 12 5-15,0 2-5 16,0-1-17-16,0 1-3 15,0 0-4-15,0-2-9 16,0 2-4-16,0 0-7 0,0 0-2 16,0 0-4-16,0 0-1 15,3 0-2-15,2 3 2 16,5 13-2-16,-3 4 0 16,-1 2 2-16,-1 6-2 15,-1 2 2-15,-1 3-2 16,-3 4-1-16,0-3 1 15,0 4 0-15,0-4-5 16,0-1-18-16,0-3-18 16,0-3-14-16,3-6-54 15,3-11-162-15,5-10-571 16</inkml:trace>
  <inkml:trace contextRef="#ctx0" brushRef="#br0" timeOffset="154769.94">8945 12210 141 0,'0'0'3'0,"-104"25"-2"16,53-13 1-16,2 2 4 16,2 1 0-16,0-2-2 0,-2 3 1 15,-5-2-5-15,2 3 0 16,1-3 0-16,0 0-1 16,2 0-3-16,3-1-11 15,1-2-105-15</inkml:trace>
  <inkml:trace contextRef="#ctx0" brushRef="#br0" timeOffset="181021.71">5850 15874 145 0,'0'0'2'0,"0"0"15"16,87-80 7-16,-57 49-23 0,-1-3 3 16,-2 0-4-1,-3 2 4-15,-4 1-3 0,-6 3 0 16,-3 3 1-16,1 0-2 16,-5 1 0-16,2-2-10 15,0-5-14-15,0-4-8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7:00:21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1444 1339 749 0,'-15'3'95'16,"2"-3"-15"-16,3-5-4 15,3 1-24-15,0 4-17 16,4-1-7-16,3 1-7 0,0 0-11 15,0 0-5-15,-3 0-3 16,6 0 8-16,-6 0 7 16,3 1-2-16,0 1 8 15,0-2-7-15,-3 0 0 16,3 0-7-16,0 0-3 16,0 0-6-16,0 1-5 15,3 0 5-15,12 1-1 16,6 3 1-16,17-5 5 15,18 0-2-15,20-5-3 16,13-2 1-16,10-2 2 16,2 1-1-16,-1-2-2 0,-9 1 2 15,-9 2-2 1,-12 2 0-16,-14 0 4 0,-12 2-4 16,-11-1 2-16,-14 1-2 15,-7 3 5-15,-7-2-2 16,-2 2-2-16,-3-1 4 15,4 1-4-15,-4-2-1 16,0 1-9-16,0 1-13 16,0 0-20-16,0 0-36 15,0 0-64-15,-7 1-218 16</inkml:trace>
  <inkml:trace contextRef="#ctx0" brushRef="#br0" timeOffset="689.14">1872 1078 577 0,'-6'-5'109'0,"0"0"33"16,0 1-49-16,-1-1 10 16,4 2-64-16,3 3-3 15,0-2-13-15,0 0-9 16,0 2-3-16,0 2-2 15,3-2 0-15,-3 2-2 16,0-2-7-16,0 0 2 16,3 3 3-16,5 0 13 15,2 1 1-15,3 6-8 16,7-1-3-16,3 2 2 16,4 0-9-16,3 1 4 15,1 0-1-15,1-2-3 16,-1 2-1-16,-1-1 2 0,-2 0-1 15,-3 1-1 1,-3-2 0-16,-5 1-1 0,-3 0 1 16,2-1 0-16,-5-1 0 15,-1 0 0-15,-1-1 0 16,-3 1-1-16,3-1-1 16,-4 0 2-16,0-2-1 15,-3 2-1-15,-1-3 0 16,-1 1 4-16,-5 19-1 15,0-16 12-15,-4 1 0 16,0 0 2-16,-4 4-6 16,-10 13-4-16,-9 2 1 0,-3 6-3 15,-2 2-1 1,-2 1-2-16,2 0-3 0,-2-2-17 16,5-2-12-16,1-4-9 15,9-2-31-15,6-4-27 16,6-7-171-16,8-5-281 15</inkml:trace>
  <inkml:trace contextRef="#ctx0" brushRef="#br0" timeOffset="1469.23">1329 434 561 0,'2'-7'82'16,"-4"-2"57"-16,-2-1-23 15,-1-3-43-15,-1-1 1 16,0 5-43-16,-1-4 25 15,1 6-25-15,0 2-10 16,3 2-3-16,0 3-18 16,0 3-1-16,-3 8 1 15,-1 9 0-15,-5 12 3 16,-3 6-2-16,3 6-1 0,4 1-4 16,5-2 1-16,8-5-1 15,7-1-17-15,4-5-14 16,8-2-3-16,6-8-26 15,4-3-31-15,3-9-30 16,4-7-75-16,-1-8-53 16</inkml:trace>
  <inkml:trace contextRef="#ctx0" brushRef="#br0" timeOffset="1815.74">1626 609 627 0,'3'-19'187'15,"-1"6"-32"-15,-4 3-66 16,-2 3-49-16,-1 4 0 15,5 3-17-15,-3-1-21 0,3 2-2 16,0 4-9-16,0 3 9 16,0 6 5-16,3 4-2 15,3 9-3-15,2 0 1 16,3 0-5-16,3-2 5 16,4-2-2-16,-2-5 1 15,2-4-6-15,-3-4-4 16,1-5 10-16,-5-3 2 15,4-6 7-15,-2-4-8 16,2-7-1-16,0-4-8 0,0-7 6 16,-3-2-6-1,-6-3-4-15,-3 1 9 0,-9 1-4 16,-2 2 0 0,-5 4-3-16,-5 7-19 0,-1 11-10 15,-8 10-48-15,-2 11-34 16,0 7-68-16,3 6-108 15</inkml:trace>
  <inkml:trace contextRef="#ctx0" brushRef="#br0" timeOffset="2295.83">2006 577 944 0,'-8'-7'84'0,"3"-1"-25"16,-1-1-1-16,0-1-33 15,6 6-22-15,0 2-3 16,3 2-6-16,-3 0-2 16,3 3 0-16,2 3 8 15,1 1 0-15,2 2 0 16,1 2-2-16,-1 0-4 15,-5 1 6-15,-1-2-5 16,2 2 4-16,-4-4-1 16,0 1-1-16,0-4-1 0,0-2 3 15,0 0 1 1,0-3 1-16,0-1 7 0,0-1 6 16,4-3-14-16,-1-4 1 15,2-5-1-15,2-2 2 16,2-3-2-16,3-2-1 15,4 1-3-15,1 1 2 16,-2 5 1-16,6 3-4 16,-3 4-3-16,-2 6-10 15,2 6 3-15,-3 5-7 16,0 5-3-16,-5 7-20 16,-2 2-46-16,-1 3-18 15,-7 2-52-15,-3 1-93 16</inkml:trace>
  <inkml:trace contextRef="#ctx0" brushRef="#br0" timeOffset="2633.81">2363 584 443 0,'9'-16'404'15,"-5"4"-267"-15,-2 2-54 16,-2 3-37-16,-2 2-29 15,2 5-17-15,2 0-8 16,0 5 8-16,6 4 2 16,0 2-1-16,5 6 1 15,1 1 7-15,0 4-1 0,-1 2-4 16,3-2-4-16,-4-4 1 16,1-2 0-16,-4-7 1 15,-3-4 0-15,-4 0 5 16,0-5 12-16,0 0 21 15,-2-8-24-15,0-3-16 16,3-9-12-16,2-4-14 16,0-9-29-16,3-2-8 15,7-3-125-15,1 1-49 16,5 1-91-16</inkml:trace>
  <inkml:trace contextRef="#ctx0" brushRef="#br0" timeOffset="3360.29">2764 623 618 0,'-6'12'114'0,"3"-5"-81"15,2-4 48-15,1-5-9 16,0 2-9-16,4-1-34 15,2-1-8-15,6-3-4 16,3-1-10-16,3-4-7 16,4 0 3-16,-4-7-3 0,2 2 0 15,-8-2 0 1,-2 0 0-16,-4 1 0 0,-5 4 6 16,-2 2-3-16,-2 4-3 15,0 6-1-15,-4 4-2 16,-4 7 2-16,-4 6 1 15,-4 6-1-15,-5 7 0 16,7-1 0-16,3 3-1 16,6-5 0-16,5-1-4 15,9-6-21-15,6-6 15 16,6-5 10-16,13-8-39 16,5-8-67-16,9-7 13 15,1-6-45-15,2-5 70 16,-6-2 38-16,-8 1 32 15,-6 1 27-15,-7 0 48 0,-7 3 57 16,-5-1-35-16,-1 9-27 16,-2 1 13-16,-4 7-55 15,4 1-28-15,-2 5-3 16,-1 2 3-16,3 5 3 16,2 1 5-16,2 8 1 15,2 3-3-15,0 2 4 16,1 3 13-16,1-1-14 15,-1 2-2-15,2 2-2 16,-3-6-4-16,-2-3 1 16,-2-4 1-16,-5-4-1 15,-3-5 7-15,0-4 10 0,0-1 24 16,-3-4-15-16,-3-2-26 16,3-5-2-16,-2-5-2 15,0-7-14-15,2-3-20 16,9-7-1-16,7-2-20 15,6-2-53-15,11-1-6 16,6 4-31-16,3 0 29 16,3 6-49-16,-1 3 0 15</inkml:trace>
  <inkml:trace contextRef="#ctx0" brushRef="#br0" timeOffset="3528.95">3609 362 178 0,'0'7'124'0,"0"1"-1"15,-5-1-8-15,5-3-48 16,-3 0-16-16,3 2 78 15,0 2-68-15,0 3-14 0,0 3-21 16,0 3 2-16,0 5 7 16,6 0-31-16,2 1-4 15,2 1-4-15,2 2-57 16,1-1-27-16,1-2-69 16,-1 2-25-16</inkml:trace>
  <inkml:trace contextRef="#ctx0" brushRef="#br0" timeOffset="3720.17">3493 642 807 0,'-9'3'107'16,"5"-2"-50"-16,4-2-18 15,2-4-33-15,10 0-6 16,10 0 0-16,11-2-45 15,11-4-87-15,10 0-24 16,9-1 34-16,2-1-201 16</inkml:trace>
  <inkml:trace contextRef="#ctx0" brushRef="#br0" timeOffset="4057.08">4723 562 1000 0,'6'-5'40'15,"-3"1"13"-15,-2-3 9 16,-2-2-15-16,-1 6-26 15,2 3-21-15,2 0-2 16,-2 0-13-16,1 3-19 16,3 6 33-16,-2 7-1 15,5 3-2-15,-2 9-5 0,-2 3-3 16,0 1-10-16,-3 3-18 16,-6-1-32-16,0-4-64 15,-6-4-31-15,2-6 75 16,-4-9-86-16</inkml:trace>
  <inkml:trace contextRef="#ctx0" brushRef="#br0" timeOffset="4357.96">4737 655 302 0,'14'-29'214'16,"-2"5"-108"-16,0 6-12 16,-3 4-28-16,-4 6-18 15,2 2-33-15,3 6 4 16,1 1-5-16,5 7 5 15,2 4-12-15,4 5 1 16,-1 4 4-16,3 4 8 0,0 1 41 16,-2-3-45-16,2 3-2 15,1-6-7-15,-5-3-2 16,1-5 0-16,-8-3 3 16,-4-6 25-16,-3-3 22 15,-3-5-24-15,0-7-25 16,2-6-6-16,-1-6-2 15,2-9-8-15,-3 1-13 16,0-4-11-16,0 0-20 16,-2-2-113-16,5 1-111 15</inkml:trace>
  <inkml:trace contextRef="#ctx0" brushRef="#br0" timeOffset="4613.6">5316 552 788 0,'0'5'116'16,"-5"-3"-66"-16,5-2 2 16,0 0-38-16,5 1-14 15,-3 4 0-15,1 4 8 16,4 6-6-16,2 5 2 15,1 6-3-15,-2 4-2 0,3 1-12 16,-1-2-58-16,-4 1-15 16,-2-4-82-16,-2-2-2 15</inkml:trace>
  <inkml:trace contextRef="#ctx0" brushRef="#br0" timeOffset="4823.02">5286 534 733 0,'5'-11'124'15,"-2"2"-10"-15,3-3-102 0,0 0 6 16,9 5-14-16,4-3 1 16,7 0-5-16,5 0-5 15,5 2-6-15,5 2-33 16,1 1-56-16,0 1-88 15,-3 4-128-15</inkml:trace>
  <inkml:trace contextRef="#ctx0" brushRef="#br0" timeOffset="4996.28">5425 652 321 0,'-16'17'379'0,"4"-8"-268"0,6-3-23 15,6-7-18-15,3-2-43 16,6-1-27-16,9-3-45 16,7-2-62-16,9-2-113 15,11-3 67-15</inkml:trace>
  <inkml:trace contextRef="#ctx0" brushRef="#br0" timeOffset="5513.2">5873 495 339 0,'-24'7'474'0,"3"-4"-423"0,6-2-7 16,4-2 10-16,6-1-27 15,1 5-21-15,3 3-4 16,0 4 13-16,-1 5-9 15,1 7 3-15,2 3-4 16,2 3-1-16,2 0-2 16,0 1 0-16,3-2-2 15,-2-4 1-15,0-1-1 16,-1-5-11-16,-4-6-1 16,-1-3 2-16,-1-5 10 15,-3-5 13-15,-3-5-11 0,-2-5-1 16,0-6 5-1,2-8 7-15,2-5-6 0,4-4-2 16,5-1-3 0,4 1 1-16,3 1-1 0,0 7 1 15,3 3 1-15,0 9-4 16,4 7-1-16,-1 5-1 16,3 4 2-16,2 4-2 15,3 6 2-15,2 6-1 16,1 4 1-16,-1 3-1 15,-2 4 2-15,-1 1-1 16,-3 3 0-16,-3-2-4 16,-5-1-28-16,-4-1-25 15,-9-3-27-15,-6-1-47 0,-10-4-39 16,-5-6-248-16</inkml:trace>
  <inkml:trace contextRef="#ctx0" brushRef="#br0" timeOffset="5678.83">5931 643 675 0,'-3'-3'82'0,"3"-2"-6"15,9-2-39-15,1 5-35 16,7-1-2-16,5-1-1 16,1 3-31-16,26-5-73 15,10 0 25-15,13-2 6 16,8 1-199-16</inkml:trace>
  <inkml:trace contextRef="#ctx0" brushRef="#br0" timeOffset="6246.88">7351 495 954 0,'-12'-2'14'16,"0"-1"40"-16,3-3-12 16,0-1 11-16,3 3-9 0,5 1-16 15,-2 3-22-15,3 0-6 16,0 0-14-16,0 6 7 16,0 3 7-16,-2 5 0 15,-1 6 1-15,0 4-1 16,0 1-2-16,0 1-2 15,6-2-12-15,1 0 3 16,3-4-1-16,3-2-2 16,2-2 5-16,-2-7-12 15,-2-1 20-15,5-6 3 16,-1-7 6-16,4-3-5 16,3-3 2-16,1-4-3 15,1-1 3-15,-3-1-2 0,1 3 1 16,-3 3 1-1,-3 2 1-15,-3 3-4 0,-2 4 0 16,1 3-1 0,-2 3-1-16,3 5 2 0,4 2 1 15,-2 5 1-15,1 1-1 16,2 1 1-16,-1-1 5 16,5-1-5-16,0-5 1 15,-2-2-1-15,1-5 2 16,-3-3-2-16,-2-2-1 15,-4-3 3-15,0-4-1 16,-3-1-3-16,-2-5-21 16,-4-1-18-16,-3-2-60 15,-7-1-104-15,-6 2-130 0</inkml:trace>
  <inkml:trace contextRef="#ctx0" brushRef="#br0" timeOffset="6429.92">7103 660 704 0,'-16'5'168'15,"10"-4"-62"-15,3-7-76 16,13-2-28-16,9-1-2 16,11-2-3-16,8-2-63 15,10 0-71-15,8 2-101 16,4-2-131-16</inkml:trace>
  <inkml:trace contextRef="#ctx0" brushRef="#br0" timeOffset="6713.12">8191 451 713 0,'-5'5'144'0,"1"-2"-63"16,1-3-8-16,3 0-34 16,0 0-23-16,0 1-16 15,1 0-12-15,1 5 10 0,1 4 1 16,0 6 2-16,1 8-1 16,5 5 2-16,-2 2-2 15,-1 2-10-15,4 0-7 16,-3 0-55-16,-1-2-11 15,-2 0-21-15,1-5-46 16,-5-2-132-16</inkml:trace>
  <inkml:trace contextRef="#ctx0" brushRef="#br0" timeOffset="7058.98">8137 568 599 0,'-3'-17'105'0,"3"2"7"0,3 2-7 16,0 0-28-16,1 2-42 16,4 2-13-16,2 2-8 15,5-3-11-15,2 5 1 16,5 1-4-16,3 1 0 16,2 5 1-16,4 2-2 15,1 2 1-15,2 8 0 16,0 1-3-16,0 5-1 15,0 1 3-15,-3 4-1 16,-4 1-2-16,-2 1 3 16,-7 0-3-16,-6-1 4 15,-11 1 2-15,-8-3 1 16,-14 0-3-16,-10-2 0 16,-8-2-8-16,-6-1-15 0,0-5-35 15,5-3-35-15,-1-3-68 16,14-6-104-16</inkml:trace>
  <inkml:trace contextRef="#ctx0" brushRef="#br0" timeOffset="7358.39">8893 492 859 0,'0'-4'40'0,"-3"0"47"0,2 0-30 16,-1 0-31-16,2 4-25 15,0 1-1-15,0 5-7 16,3 4 7-16,-1 7 1 16,2 7-1-16,2 7 1 15,-3 2-1-15,3 2 1 16,2 1-1-16,-2-3 0 15,1 3-5-15,-4-5-24 16,0-3-53-16,-3-6-3 16,-3-5-100-16,1-7 28 0</inkml:trace>
  <inkml:trace contextRef="#ctx0" brushRef="#br0" timeOffset="7560.05">8885 523 680 0,'2'-18'156'16,"0"1"-49"-16,1-1-54 15,2 4-13-15,1 2-24 16,2-1-14-16,6 4-2 16,5 2-8-16,5 2-39 15,4 4-35-15,5 2-16 16,0 4-63-16,-2 3-110 15</inkml:trace>
  <inkml:trace contextRef="#ctx0" brushRef="#br0" timeOffset="7747.37">9010 619 641 0,'-25'19'29'0,"8"-5"23"16,3-4 42-16,10-7-32 15,2-1 0-15,4 0-14 16,1-2-29-16,10 2-2 16,9-2-17-16,8 0-107 15,8-2-60-15,11-2-3 0</inkml:trace>
  <inkml:trace contextRef="#ctx0" brushRef="#br0" timeOffset="8288.06">9382 523 666 0,'-16'1'111'16,"4"-1"-65"-16,4 0 20 16,6-1-15-16,0 2-29 15,1 3 0-15,-1 2 9 16,-2 6-17-16,-1 5-3 0,0 2 3 15,2 5-3-15,3 0-4 16,2 2-2-16,1-1-1 16,3-1-3-16,2-2 1 15,-1 0-2-15,0-5-5 16,-5-5-7-16,2-2-1 16,-4-5 13-16,0-3 5 15,-4-6-1-15,2-4-4 16,-1-7 0-16,-3-7-1 15,4-6-2-15,0-5 3 16,4-3-1-16,2 2 1 16,5-4-6-16,3 3 1 0,4 3 5 15,-1 9 7 1,0 3-3-16,-3 6-2 0,0 8-2 16,1 3 0-16,1 6-1 15,5 6 2-15,3 5-1 16,0 8 0-16,4 3 2 15,-3 1-4-15,2 3 1 16,-5-3-3-16,-3 2 3 16,-6-5-10-16,-4 2-3 15,-7-3-17-15,-7-3-21 16,-2-3 15-16,-5-3-10 16,-6-2-52-16,-1-5-26 15,1-4-168-15</inkml:trace>
  <inkml:trace contextRef="#ctx0" brushRef="#br0" timeOffset="8428.32">9436 660 452 0,'-7'-8'228'0,"2"4"-92"15,2 1-24-15,6 0-24 16,0-1-71-16,6-1-16 16,6 2-2-16,7-1-39 15,5 1-89-15,11-2-104 16</inkml:trace>
  <inkml:trace contextRef="#ctx0" brushRef="#br0" timeOffset="9572.94">10268 515 676 0,'-3'-10'100'15,"-2"-3"64"-15,3 1-71 16,-1 2-52-16,0 3 17 15,3 0-23-15,0 4-7 16,0 3-21-16,-2 0-7 16,4 3-8-16,-2 4-1 15,0 8 6-15,0 8 3 16,0 7 0-16,3 9 3 16,-1 1-1-16,-1-1-2 15,1 0 0-15,3-6 0 16,-3-7-10-16,-1-5-9 0,1-9 7 15,-2-4 1-15,1-8 11 16,-1-3 5-16,2-5-5 16,1-9-2-16,1-5-11 15,5-6 11-15,3-4 0 16,2 2 3-16,0 3-2 16,0 4 1-16,-1 5-5 15,-1 5 3-15,2 5 0 16,1 5-2-16,-2 1 4 15,3 7-2-15,2 1 1 16,-1 3 1-16,-1 4-2 16,-4 2 0-16,-1 2-3 0,-4 2 2 15,-6-2 0 1,-4 0 3-16,-8 2 0 0,-6 0 1 16,-5 2 1-16,-7-5-2 15,-2 1-16-15,-3-3-25 16,1-4-54-16,1-5-69 15,6-5-1-15</inkml:trace>
  <inkml:trace contextRef="#ctx0" brushRef="#br0" timeOffset="9858.69">10668 602 761 0,'-6'0'92'0,"3"-3"39"15,-1-2-53-15,4 3-34 16,0 1-13-16,0 1-26 16,2 1-5-16,1 3-11 15,2 6 8-15,2 0 3 16,6 7 0-16,3 2-4 15,2 1-15-15,0 2-28 16,1-3-23-16,1-5-34 0,0 1-79 16,3-5-82-16</inkml:trace>
  <inkml:trace contextRef="#ctx0" brushRef="#br0" timeOffset="10080.6">10999 581 470 0,'-5'-11'417'16,"-2"3"-260"-16,3-1-98 16,-1 4 5-16,2 5-38 15,1 3-26-15,1 3-9 16,-5 10-1-16,-5 7 10 16,-2 11 1-16,-3 5-1 0,-2 5-6 15,0 1-18 1,0-1-9-16,-1-2-9 0,-3 0-62 15,2-5-74-15,1-4-89 16</inkml:trace>
  <inkml:trace contextRef="#ctx0" brushRef="#br0" timeOffset="11372.1">11832 633 615 0,'-3'-10'94'0,"-4"-3"27"16,0 4-23-16,0 0-50 15,-2 1-28-15,1 1 5 16,-5 2-14-16,-1 1-10 15,-4 4 0-15,-2 5 1 16,-6 2-4-16,-1 3 2 16,-1 3 0-16,3 3 1 15,0 0-1-15,11 1-4 16,2 0-1-16,6-2-2 16,5-1-6-16,4-2-10 15,5 0-5-15,3 0 21 0,5-2 7 16,1-1 0-16,5-2 5 15,0-1-2-15,3-1-2 16,1 1-1-16,3-2 1 16,-4 3-1-16,3-1 0 15,-3 0 0-15,-8 1-1 16,-4-1 2-16,-7-2 0 16,-4-2 16-16,-5 0-2 15,-8 2 8-15,-10 4-3 16,-8-2-11-16,-9 1-6 15,-8 2-2-15,-2-4-2 16,1 1 0-16,3 0-37 0,4-3-20 16,9-1-28-16,6 1-40 15,13-6-35-15</inkml:trace>
  <inkml:trace contextRef="#ctx0" brushRef="#br0" timeOffset="11911.04">12064 640 817 0,'-6'-2'94'0,"-1"-3"-26"15,2 2 1 1,4 1-48-16,1 2-21 0,1 4-4 15,0 4-5-15,3 4 9 16,0 5 1-16,-1 7 3 16,-1 0-4-16,2 0 0 15,-1-4 0-15,2 0 0 16,0-3-3-16,3-4 3 16,-1-3-2-16,1-4-1 15,1-3 3-15,3-5 3 16,3-5 2-16,3-4-2 15,1-5-3-15,2-4-2 0,1-3 2 16,-5-3-2 0,-2-1 0-16,-2 1 2 0,-3 3 2 15,-4 3 2-15,0 3 8 16,-2 6-7-16,-3 4 3 16,1 3 3-16,-2 3-11 15,-2 2-3-15,1 1-8 16,2 4 0-16,1 5 8 15,1 1 3-15,2 7 1 16,1 0-1-16,2 0-4 16,1-1-15-16,4-4-16 15,-1-2-34-15,3-7 17 16,-2-2 4-16,2-6-33 16,-3-6-29-16,2-4 1 15,0-5-110-15</inkml:trace>
  <inkml:trace contextRef="#ctx0" brushRef="#br0" timeOffset="12414.24">12467 613 237 0,'12'-29'170'0,"-5"-2"-39"0,-1 1-52 16,-4 0-8-16,-1 4 60 16,-1 3-36-16,-1 7 9 15,-1 6-54-15,1 5-17 16,-1 4-11-16,1-1-9 16,1 2-13-16,0 3-2 15,0 1-8-15,0 6 8 16,0 7 2-16,0 6 0 15,1 7 0-15,1 1 0 16,1 4 2-16,0 0-1 0,1-1 0 16,1-1 1-16,-1-2-2 15,0-2 2-15,1-5-2 16,0-2 0-16,-4-8 0 16,2-2 0-16,-2-7 1 15,1-2 0-15,0-3 8 16,-1-7 6-16,2-6-10 15,6-4-5-15,1-9 0 16,4-6-5-16,2-4 4 16,3 4-10-16,0 0 1 15,0 6 7-15,0 5-4 16,-1 6 5-16,1 1-1 16,0 8 0-16,1 4 2 15,0 2 0-15,-1 5 1 16,1 4-5-16,-4 3-18 0,-3 3 8 15,-5 2 0-15,-2 2 10 16,-2 1 0-16,-5 0 3 16,-5-1 0-16,-3 0 2 15,-9-1 0-15,-3 1 0 16,-8 1-3-16,-6-3-67 16,-5-1-52-16,-1-2-59 15,4-6-101-15</inkml:trace>
  <inkml:trace contextRef="#ctx0" brushRef="#br0" timeOffset="12892.83">13120 512 786 0,'-9'-10'70'0,"3"-2"-36"15,0 2 31-15,2 3-43 16,-2 4-22-16,-2 3-1 16,1 3-12-16,-4 7-12 15,-2-1 13-15,-2 5 6 0,0 2 4 16,3 1-2-16,3 0 1 15,1-3 1-15,6 0 0 16,1-3-3-16,4 0 5 16,7-4-2-16,0 3 4 15,5-1-3-15,2-1 1 16,2 1 0-16,0-1 3 16,5 0-3-16,0-1 0 15,-1 1 0-15,-2-1 0 16,-2 0 1-16,-7-2-1 15,-5 0 0-15,-4-2 1 16,-7 0 2-16,-8 2 9 0,-6 1 7 16,-10 0-19-1,-2 2 0-15,-3-2-37 0,0-3-39 16,3-3-99-16,5-3-83 16</inkml:trace>
  <inkml:trace contextRef="#ctx0" brushRef="#br0" timeOffset="14022">13402 666 751 0,'0'1'138'15,"-1"1"-121"-15,1-2 23 16,0 0 1-16,1 0-26 16,2 0-14-16,3 0 3 15,3 0 8-15,1-4 5 16,7-2-3-16,4-4-6 0,3-1-5 15,-1-4 0 1,0-2-2-16,-4 1 0 0,-3-1 0 16,-6 1 0-16,-4-1-1 15,-6 3 2-15,-3 3 1 16,-3-1 0-16,-8 6-3 16,-4 6-1-16,-7 2 1 15,-3 8-1-15,-4 4 1 16,-1 5 0-16,5 2-1 15,4 3 1-15,8 2 0 0,4 3-2 16,9-2-1 0,8 2 0-16,9-5-1 0,7-2-15 15,9-7-29-15,9-3-39 16,4-9-64-16,3-6-71 16</inkml:trace>
  <inkml:trace contextRef="#ctx0" brushRef="#br0" timeOffset="14334.75">13820 481 702 0,'-3'-28'85'0,"0"-1"27"16,-3 3 3-16,2 6-50 16,3 9-25-16,1 2-2 15,0 6-21-15,0 3-17 0,1 0 0 16,-1 4-13-16,4 6 13 15,-1 6 0-15,3 8 0 16,0 4 2-16,1 5 1 16,-1 0 1-16,3 1-1 15,-2-1-2-15,1-1 0 16,0 1-1-16,-1-2 1 16,2 1-1-16,0-5-4 15,-2-5-11-15,2-1-7 16,-1-8-13-16,-2-3-30 15,1-4-75-15,0-6 47 16,1-9-109-16</inkml:trace>
  <inkml:trace contextRef="#ctx0" brushRef="#br0" timeOffset="14502.16">13820 626 736 0,'-12'-3'165'0,"6"1"-70"15,4-1-23-15,5 0-41 16,11 0-30-16,8-3-2 16,17-1-8-16,10-1-56 15,8-2-134-15,3 1-77 16</inkml:trace>
  <inkml:trace contextRef="#ctx0" brushRef="#br0" timeOffset="15592.89">14557 565 660 0,'0'-5'129'0,"-2"1"1"16,-1 1-22-16,0 3-58 15,1 0-24-15,-1 4-21 0,-5 4-5 16,-1 7 2-16,-5 6 2 16,-2 7-4-16,4 5 2 15,2 3 1-15,5-2-3 16,4-2-2-16,5-1 2 15,5-4 0-15,1-4-20 16,7-5-9-16,5-4-7 16,10-10 0-16,5-8-59 15,8-8-96-15,4-8-6 16,-1-6-212-16,-5-5 409 16,-9 1 89-16,-10-3 160 15,-9 2-59-15,-5 4-9 16,-6 8-58-16,-3 4-10 0,-4 5-63 15,1 8-24-15,1 0-15 16,-1 2-11-16,2 2 0 16,-1 0-8-16,-1 5 4 15,-2 5 4-15,4 3 1 16,-2 5 1-16,4 2 3 16,1 0-2-16,3-2-1 15,4-3 2-15,-1-2-1 16,3-5-2-16,3-3 1 15,-1-4 4-15,3-3-2 16,0-5 3-16,4-5-4 16,1-2-3-16,-2-5-2 0,-1-2-5 15,-4-1 1-15,-5-3-1 16,-5 1-4-16,-4 0 1 16,-6 2-3-16,-3 3 8 15,-7 3-16-15,-9 7-3 16,-6 7-10-16,-6 7 5 15,-2 7-39-15,-4 8-17 16,2 2-52-16,5 2-6 16</inkml:trace>
  <inkml:trace contextRef="#ctx0" brushRef="#br0" timeOffset="16517.09">15216 581 859 0,'-6'-8'113'16,"2"0"-28"-16,-1 2-33 15,4 3-28-15,2 3-24 16,1 3-10-16,-2 5 1 15,1 3 9-15,-1 7 1 16,-1 5 0-16,-1 4 0 0,-1 1-1 16,0 0-1-1,0 0 1-15,0-2 0 0,0-4 1 16,0-3-1-16,0-3 0 16,3-7 2-16,-3-3-4 15,3-3 2-15,3-4 0 16,-3-5 9-16,4-5-9 15,2-7-13-15,4-4 2 16,3-7 3-16,3-2-2 16,4-2 5-16,-2 2-1 15,1 3 2-15,0 5 1 16,-2 3 3-16,1 5-2 16,-3 4 1-16,1 3-1 0,-2 4 0 15,-1 4 1 1,-1 2 0-16,-2 2 0 0,1 4-1 15,1 3 1-15,-2 2-2 16,-2 4 3-16,-1 1 1 16,-2 2 0-16,-2 4 2 15,-3-1 4-15,-2 1 0 16,-1-1-1-16,1-1 2 16,1-3-5-16,1-4 0 15,1-3 0-15,1-2-1 16,1-5-1-16,2-4 5 15,6-4-2-15,7-3 7 0,9-8-5 16,6-5-5-16,7-4-1 16,-1-2-4-16,-2-5-10 15,-1-1-4-15,-1-1 3 16,-3-2 9-16,-7 2 0 16,-2 1 6-16,-7 5 1 15,-7 5 8-15,-4 7 7 16,-5 5-3-16,-3 4-13 15,1 5-3-15,-2 3-10 16,-4 5 1-16,-5 3 11 16,0 6-1-16,-2 5-1 15,0-2-5-15,4 3 8 16,4-2-5-16,2-1 1 16,4-2 2-16,2 1-3 15,5-5-5-15,3 3 6 0,5-3 3 16,-1 1-3-16,3-5 4 15,-2 1 0-15,1 0 0 16,-6-5 0-16,-3 2 0 16,-5-5 0-16,-4 3-18 15,-7 0-3-15,-10 1-20 16,-7 1-156-16,-4-2-149 16</inkml:trace>
  <inkml:trace contextRef="#ctx0" brushRef="#br0" timeOffset="23777.5">16121 497 596 0,'2'-7'137'0,"-2"1"-54"15,-2 2-33-15,0 1 0 16,2 3-32-16,0-1-18 15,0 1-3-15,-2 1 2 16,4-1 0-16,-4 0 0 16,2 1 1-16,0-1 5 15,2 0 19-15,-4 0 8 16,2 0-8-16,0 0-4 16,-2 0-8-16,2 0-7 15,-2 0-2-15,2 0 0 16,0 0-2-16,0 0-1 15,0 0-3-15,0 2 2 16,0-2-13-16,0 1-28 16,2 1-31-16,-4-1 2 0,2 3 17 15,-1 0-29-15,0 5 23 16,-2 0-11-16,0 1-55 16,-2-2-89-16</inkml:trace>
  <inkml:trace contextRef="#ctx0" brushRef="#br0" timeOffset="24983.16">16130 468 289 0,'0'-5'405'0,"-1"-2"-291"15,-2 2-22-15,1 2 3 16,1 0-49-16,1 3-37 16,0 0-9-16,0 2-3 15,0 2-4-15,0 1 5 16,0 7 2-16,0 4 8 15,0 3 2-15,-2 5 4 16,2 3 4-16,-4 1-4 0,0 5-8 16,2 1 0-1,-1 1 2-15,-2-1-3 0,2-3-4 16,2-3 0-16,2-3-1 16,-1-5 0-16,3-3 0 15,2-4-3-15,0-2-3 16,5-7 2-16,2-1-2 15,4-3-3-15,4-4-16 16,3-2-17-16,6-6-82 16,0-3-70-16,-2-4-120 15</inkml:trace>
  <inkml:trace contextRef="#ctx0" brushRef="#br0" timeOffset="25214.16">15976 755 595 0,'-10'3'193'15,"4"-5"-74"-15,5-3-8 16,2-2-68-16,8 1-37 16,5-5-2-16,6 1-4 15,7-6 0-15,6-1-1 16,6-1-7-16,1 0-30 15,2 0-73-15,0 3-33 16,-2 2-103-16</inkml:trace>
  <inkml:trace contextRef="#ctx0" brushRef="#br0" timeOffset="25689.73">16405 606 652 0,'-8'-4'93'16,"1"-4"21"-16,1-1-35 15,4 1-4-15,2 3-23 16,2-4-35-16,1 3 5 16,-2 0 0-16,2-1-1 0,3 2 3 15,-1 0-14-15,-1 2 0 16,1 0-10-16,-2 2 0 15,4 2-2-15,3 5 0 16,3-1-1-16,3 4 1 16,0 3 1-16,3 4 1 15,0 0 0-15,0 4 0 16,-1 1-4-16,-5 2 1 16,-1 1 0-16,-3-2 0 15,-6 0-2-15,-3-2 3 16,-4-4 2-16,-4 0 0 15,-4-4 0-15,-1-2 1 16,0-1 4-16,-1-5-5 0,2-2 3 16,3-5 1-1,3-5-3-15,2-3-1 0,5-6-14 16,5-5-5-16,8-6-21 16,13-7 5-16,5-2-37 15,10-2-63-15,8-1-65 16,5 3-41-16,0 4 2 15</inkml:trace>
  <inkml:trace contextRef="#ctx0" brushRef="#br0" timeOffset="26378.75">16933 488 351 0,'-11'15'129'0,"-3"1"-54"0,1-1-22 16,0-1-2-16,0 0 8 15,4-2 8-15,-1 1-33 16,2-2 4-16,-9 24 7 15,16-28-23-15,-1 1 5 16,2-1-9-16,0 1 6 16,0 7-16-16,2 3 1 15,0-1-5-15,3-3-2 16,0 1 2-16,4-2-4 16,1-5-1-16,-1 0 1 15,0-5 3-15,4-1 3 16,-1-4-4-16,3-1 6 15,2-5-4-15,2-2-1 16,1-4-2-16,-2-1-1 16,2-4 0-16,-3-2 0 0,-4-1 0 15,1 0 0 1,-3 1 1-16,-3 1 0 0,-4 3-1 16,-1 7 0-16,-3 1 0 15,0 5-8-15,0 5-34 16,0 4-14-16,2 6 47 15,-1 5 3-15,1 4-1 16,1 3-24-16,2 4-6 16,5-2-2-16,3-2 26 15,5-1 11-15,4-5-56 0,2-5-30 16,5-4 44 0,-1-8-14-16,3-8-45 15,-1-4 15-15,-3-7 41 0,-2-4 47 16,-5-3 66-1,-7 1 87-15,-5-1-72 0,-4 5-1 16,-2 1 19-16,-2 3-27 16,-2 4-16-16,-2 2 21 15,2 5-54-15,-1 3-8 16,-2 4-14-16,-2 3-1 16,-6 8-3-16,-1 2 1 15,-5 7 0-15,2 3 2 16,1 3 0-16,4 0 0 15,8 2-1-15,4-3-1 16,6-4-16-16,7-2-48 0,6-6-1 16,10-6 6-1,4-5 23-15,7-6-119 0,3-7-159 16</inkml:trace>
  <inkml:trace contextRef="#ctx0" brushRef="#br0" timeOffset="26603.39">17692 554 515 0,'-4'-20'208'16,"-3"1"-69"-16,-2 6-11 16,2 4-51-16,3 6-48 15,2 3-29-15,1 5-3 16,-1 5-4-16,1 8 7 0,-1 7 0 16,1 4-1-1,2 4-1-15,2 2 0 0,2-2-7 16,-1-1-5-16,5 0-26 15,-5-5-22-15,1-6 1 16,-2-4-35-16,-6-5-74 16,-5-6-73-16</inkml:trace>
  <inkml:trace contextRef="#ctx0" brushRef="#br0" timeOffset="26962.36">17525 717 133 0,'-3'-7'587'15,"0"4"-468"-15,6-2-46 0,1 1-21 16,7 2-50 0,8-1-1-16,6-2-2 0,10-2 2 15,5 0-1-15,4-2 1 16,5-4-1-16,-2 3 1 16,-3-2-1-16,-5 1-2 15,-11 2 2-15,-9 2 5 16,-7 2 19-16,-5 1 37 15,-5 1-29-15,-1 1-4 16,-1-2-7-16,0 4-8 16,-1 0-12-16,1 0-1 15,0 2-6-15,1 2-4 0,-1 4 6 16,2 3 3-16,-1 5 1 16,1 1-6-16,2 2-9 15,-1-1-14-15,4 0 3 16,1 1-48-16,3-2 3 15,1-2-72-15,4-3-22 16,5-4-134-16</inkml:trace>
  <inkml:trace contextRef="#ctx0" brushRef="#br0" timeOffset="27341.27">18210 667 689 0,'-2'-11'134'0,"-2"1"-3"16,-1 4-39-16,1 1-54 15,1 3-7-15,2 2-15 16,0 2-9-16,1-2-7 0,-2 5-4 16,2 3 4-16,0 1 2 15,0 5-1-15,2 3 5 16,0 0-3-16,5-1 2 16,1-2-5-16,2-3 1 15,2-1 1-15,0-5-1 16,3 0 0-16,-2-5 3 15,7-5-1-15,-1-4-3 16,3-5-6-16,2-5 0 16,-2-2 0-16,-6-5-8 15,-2 3 3-15,-8 0-5 16,-7 3 8-16,-5 1 2 16,-7 6-5-16,-3 4-10 0,-8 9-10 15,-2 7 2-15,-4 2-1 16,0 5-28-16,5 1-10 15,5 3-44-15,7-3-19 16,9-2-111-16</inkml:trace>
  <inkml:trace contextRef="#ctx0" brushRef="#br0" timeOffset="27795.37">18596 591 857 0,'1'-6'63'0,"-2"2"43"16,-2-1-40-16,1 2-13 0,1 3-31 15,1 1-22-15,0 1-2 16,0 3-9-16,0 3 7 16,0 2 4-16,0 6 4 15,0 1-4-15,1 0 0 16,1 3 0-16,-2-2-2 15,0-1 3-15,3-6-1 16,-3-1 0-16,0-4 1 16,1-3 1-16,1-2-1 15,-2-1 3-15,1-1 1 16,1-6 4-16,1-2-7 0,4-7-2 16,2-5 0-16,3-4 0 15,4-2 0-15,1 1-1 16,0 3-6-16,1 3-1 15,-2 4 2-15,0 6-2 16,-4 3 5-16,2 7-2 16,-3 7 2-16,1 3 1 15,-2 8 0-15,0 2-4 16,-3 7-1-16,-2-1-11 16,-1 4-17-16,-1-1-66 15,3 2-67-15,-3-4-64 16</inkml:trace>
  <inkml:trace contextRef="#ctx0" brushRef="#br0" timeOffset="29895.08">19579 488 791 0,'-8'-3'39'16,"2"-2"21"-16,0 2-43 15,3 7-16-15,2 5 0 16,1 8 13-16,0 7 1 16,1 4-3-16,4 3 4 15,-1 2 0-15,1-4-5 0,1 3-6 16,1-1-1 0,-3-4-2-16,1-5 1 0,-3-1-1 15,-1-9-2-15,1-4 6 16,-2-2-4-16,-2-4 4 15,2-2 5-15,0-5 5 16,0-5 5-16,2-5-20 16,4-8-1-16,0-5 0 15,4-5 1-15,1 1-1 16,2 0 0-16,-1 3 0 16,-2 4-1-16,2 7 0 15,0 6-1-15,-4 4-2 16,5 5 0-16,-2 6 1 15,3 2 1-15,0 6 1 16,4 3 0-16,-3 3 1 16,1 2 0-16,2 4-1 0,-2 1 1 15,-2 3 0-15,-2 0 0 16,-5-2 0-16,-1-4 1 16,-3-1-1-16,-3-6 0 15,0-4 0-15,0-5 1 16,0-3 2-16,0-4 2 15,0-1 4-15,0-6-2 16,3-6-6-16,3-3-1 16,3-6 1-16,3-4-1 15,6-2-1-15,-2 1-1 16,4 3-4-16,0 1-9 0,2 4-6 16,0 3-9-1,0 3-18-15,-2 5 23 0,-1 2 13 16,-3 6 8-16,-4 6 3 15,-1 4-1-15,-4 4 2 16,3 5 0-16,-2 3 0 16,0 4 1-16,0 0 0 15,0 2 0-15,0-1-1 16,5-4 1-16,-3-1-1 16,2-6 1-16,3-6 2 15,-1-6 2-15,5-7 18 16,3-5-5-16,2-6-12 15,6-3-4-15,-1-3-2 16,-4 0 0-16,-3-1-1 16,-5 0 0-16,-4 4 2 0,-7 1 5 15,-3 2 6-15,-6 6 8 16,0 3 1-16,-2 4-16 16,-2 4-5-16,-6 8-5 15,-3 4 2-15,-1 6 0 16,-3 4 2-16,4 4-2 15,3 0 2-15,5-2 0 16,7 0-7-16,4-5-10 16,5-3-14-16,7-6-6 15,8-5 18-15,5-6 3 0,8-6-69 16,6-5-63 0,5-4-8-16</inkml:trace>
  <inkml:trace contextRef="#ctx0" brushRef="#br0" timeOffset="30136.24">20793 485 590 0,'3'-18'133'16,"-6"2"6"-16,1 5-29 15,1 7-25-15,0 1-52 16,1 3-29-16,-2 4-4 16,1 3-7-16,-2 5 7 15,0 9 0-15,-1 3 0 16,3 2 1-16,2 4-1 15,3-2 0-15,2 0 0 16,-1 1 0-16,6-2 0 0,-2-3-1 16,1-2-15-1,1-3-41-15,1-6-49 0,-2-4-31 16,0-9-60-16</inkml:trace>
  <inkml:trace contextRef="#ctx0" brushRef="#br0" timeOffset="30639.1">21027 365 827 0,'-3'-6'76'16,"0"2"15"-16,-1-2-44 16,2 6-37-16,0 10-10 15,1 5-3-15,-2 9 3 0,-1 5 8 16,1 4 1-16,-2 2 0 15,4-2 8-15,-1-1-12 16,2-2 2-16,2-4-4 16,2 0-1-16,1-5 2 15,0-3-1-15,0-5-3 16,0-5 0-16,-3-3 2 16,2-4 1-16,-3-2 2 15,2-5 19-15,3-4-5 16,4-5-15-16,4-6-4 15,5-5-1-15,3-1-5 0,3-1-9 16,2 0-7 0,-1-1 13-16,1 5-4 0,-2 7 7 15,-2 1 1-15,-7 7 4 16,-2 5-1-16,-1 7-1 16,-4 3-2-16,1 6 4 15,-4 5 0-15,-1 5-1 16,-1 2 0-16,0 2 2 15,-3 2-2-15,2-1 0 16,1-4-5-16,-1 2 3 16,2-5-8-16,-2-6-32 15,4-4-61-15,1-4 0 16,0-6-24-16,2-5-87 16</inkml:trace>
  <inkml:trace contextRef="#ctx0" brushRef="#br0" timeOffset="30871.69">20881 540 739 0,'-24'6'98'0,"8"-6"-71"16,7 0 1-16,7 0-6 15,4 2-16-15,11 2 10 16,8-2 14-16,13 0-13 0,15-5-17 16,11-4-57-1,158-34-51-15,-182 31-117 0</inkml:trace>
  <inkml:trace contextRef="#ctx0" brushRef="#br0" timeOffset="31260.89">21642 453 227 0,'-20'11'429'15,"2"-5"-348"-15,3 0-16 16,5-1-25-16,1 4 6 0,3 2-10 16,1 2-3-1,1 1-7-15,0 2 8 0,4 0-19 16,1 0-8-16,5-2 8 15,-2-3-4-15,3-3-3 16,-2 1 1-16,3-4 2 16,1-2 0-16,1-3 6 15,1-3 0-15,5-2-3 16,-1-4-7-16,3-5-5 16,0-1-2-16,-5-3-4 15,-2-4-6-15,-4-1-12 16,-4-4 2-16,-3 2-9 15,-4 2 1-15,-5 4-15 0,-6 6-23 16,-3 9 6 0,-6 10-2-16,-1 6-18 0,-2 8-9 15,1 0 10-15,7 4-81 16,7-7-112-16</inkml:trace>
  <inkml:trace contextRef="#ctx0" brushRef="#br0" timeOffset="31562.12">22000 568 745 0,'6'-3'67'0,"-6"-6"30"16,0 1-7-16,-3 3-25 0,0 1-30 15,-1 1-19-15,2 1-6 16,-1-1-8-16,-5 3-4 15,-4 3 1-15,-4 3 0 16,-7 2 1-16,-3 4 0 16,0 1-2-16,4 1 1 15,2 1-3-15,6 1 1 16,5-1 0-16,6 1-10 16,4-3-21-16,7-1 7 15,6-3-18-15,9-5-10 16,4-4-66-16,7-7-102 15</inkml:trace>
  <inkml:trace contextRef="#ctx0" brushRef="#br0" timeOffset="31809.86">22053 247 804 0,'-6'-8'83'0,"2"4"-13"15,1-1-4-15,-1 8-55 16,4 3-11-16,0 10 0 16,0 10 7-16,0 9 6 15,0 6-8-15,4 0-2 16,0 3 0-16,4-3-1 0,2-4 1 16,2 2-3-1,0-3-17-15,-2 2-97 0,-1 3-7 16,-1-5-102-16</inkml:trace>
  <inkml:trace contextRef="#ctx0" brushRef="#br0" timeOffset="32004.99">22513 666 523 0,'0'-10'584'0,"-3"0"-494"16,-2-1-56-16,2 5-12 16,2 3-22-16,1 3-2 0,0 6-97 15,-3 5-226-15,-4 1-200 16</inkml:trace>
  <inkml:trace contextRef="#ctx0" brushRef="#br0" timeOffset="37619.1">2092 1330 381 0,'-2'0'86'15,"-1"-3"-69"-15,-3 1-1 16,3 0 21-16,0 1-22 15,0-1-11-15,0 4 2 16,0-1 0-16,-3-1 10 16,2 2 13-16,-2 0 10 15,-2-2 4-15,2 0 11 16,-2 3-20-16,1-3 6 16,3 0-9-16,-2 0 0 0,3 0-1 15,0-3 4-15,3 6-15 16,-3-3 0-16,3 0-7 15,0 0-4-15,0 0 6 16,0 0-4-16,0 0 7 16,0 0-5-16,0 0-2 15,3 0 0-15,-2 0-3 16,1-3-7-16,1 3 3 16,3-5 1-16,3 2-3 15,6-3 0-15,2 3 0 16,6-4 1-16,4 2-2 15,1-2 1-15,2 1 1 16,3-2-2-16,1 0 0 16,-4 2 1-16,1-2-1 0,-2 2 0 15,-6-2 1-15,-1 2-1 16,-2 2 0-16,0 2 0 16,-5-1 0-16,-1 1-2 15,-3 4 1-15,-3-1-1 16,0 1 2-16,-3 0 0 15,-1 2 0-15,1-1 0 16,-3-2 1-16,0 0-1 16,-2-1-1-16,0 1 1 15,-2-1 2-15,2 0 1 16,-1 0-1-16,0 0-2 16,1 0 2-16,0 0-2 15,-2 0 0-15,-1 3 0 16,0 2 0-16,-1 3 0 15,-5 2 0-15,2 4 1 0,2 4 0 16,-3 3 1-16,5 3 1 16,2 6 3-16,1 2-1 15,3 4-3-15,0 2 3 16,3 2 0-16,-1-1-1 16,1 0 1-16,1 0 2 15,-1-3-2-15,0-2-3 16,-1 2 2-16,2-4-1 15,-3 2-2-15,2-2 6 16,-1-1-6-16,-4 0 1 0,2-1 0 16,-1-4-1-1,-1-4 0-15,0-2-1 0,-1-4 1 16,2-4 0-16,-2-2-1 16,0-5 1-16,0-1-1 15,0-1 1-15,0-1 6 16,2-2 4-16,-2 0 6 15,1 0 0-15,1-2-3 16,-1 2-4-16,-1 0-6 16,6-5 2-16,0 2-1 15,11-4 2-15,6-2-5 16,7-1-2-16,3-2 2 16,7 0-1-16,-6 3-1 15,-1-2 0-15,-3 4-1 16,-3 0 0-16,-6 1-1 0,-7 3-4 15,-3 1-11-15,-5 1-8 16,-4 1-12-16,2 1-37 16,-4 2 13-16,-4 5-92 15,1 1-142-15</inkml:trace>
  <inkml:trace contextRef="#ctx0" brushRef="#br0" timeOffset="38864.67">3510 1707 211 0,'3'-5'377'0,"-3"-2"-291"15,-3-3-8-15,0 1 13 16,-3 1-14-16,1 0-13 15,-3-1-25-15,2-1-13 16,-2 1-4-16,-2-2-8 0,1 0 8 16,-3-1-5-16,-3 1-8 15,0 0 1-15,-1-1 1 16,-2 3-5-16,-5 1-2 16,0 1 1-16,1 2-1 15,-4 2 0-15,-3 3-1 16,-2 2-1-16,-2 2 7 15,-4 3-8-15,1 4 0 16,-1 2 0-16,1 2-1 16,2 2 4-16,4 3-1 15,0 4 0-15,3 4-1 16,3 1 1-16,2 4 5 16,4 5-8-16,6 2 4 0,3 2-1 15,3 1 1 1,4 1-1-16,4 1-1 0,3-1 0 15,2-3-1-15,5-4 1 16,1 0-1-16,4-4 0 16,-2-4 2-16,7 1-2 15,0-4 1-15,3 0-2 16,0 0-1-16,2-4 1 16,-2 0 0-16,5-2 2 15,0-1-5-15,1-2 2 16,-1-3 1-16,3-3 3 15,1-1-1-15,-1-3 0 16,0-3-1-16,5-2 3 16,-5-4-4-16,3-2 0 0,0-1 3 15,-3-1-3-15,-5-4 2 16,3-1-1-16,-2-1-1 16,-2-3 3-16,2-2-1 15,1-5-1-15,0 0-1 16,2-3 2-16,0 0-2 15,-1-2 3-15,-1 3-3 16,-3 0-1-16,-2 0 1 16,-5 2 0-16,-1 0 0 15,-3-2-2-15,0 2-1 16,-4-1 6-16,-1 0-5 0,-2-3 5 16,-4 0-5-1,1-2 5-15,-3-3-5 16,-3-1 5-16,-3 0-2 15,-3-4 0-15,-2 3 1 0,-7-1 1 16,-1 0-3-16,-8 0 6 16,-4 3-5-16,-6 0 0 15,-2 1 0-15,-5 2-1 16,-2 3 0-16,0 3-3 16,0 5 2-16,0 6 0 15,1 8 1-15,3 5-2 16,0 10-10-16,-1 5-10 15,3 7-6-15,2 5-16 16,1 4-11-16,6 1-16 0,1 3-99 16,6 1-44-16,0 2-135 15</inkml:trace>
  <inkml:trace contextRef="#ctx0" brushRef="#br0" timeOffset="39921.25">3397 1888 665 0,'-11'-13'85'0,"-4"0"-1"0,0 1-12 15,0 0 4-15,2 5-40 16,4 3-17-16,-1 3-17 16,2 2-2-16,-2 7 0 15,-5 5 3-15,1 3-3 16,-2 4 2-16,1 4 1 15,6-2 1-15,2 1-2 16,5-3-1-16,4-5 0 16,3-1 0-16,0-6-1 15,3-1 5-15,2-7 12 16,2-3 0-16,0-4-6 16,4-3-4-16,1-6-6 15,2-6 3-15,1-1-4 0,-3-1 2 16,1-2 1-1,-1 2-3-15,-4 4 4 0,-1 4-4 16,-1 4-1-16,-4 7-4 16,0 4 2-16,-2 2 0 15,-1 6 3-15,2 4 0 16,-1 6 1-16,4 3 0 16,-5 4 0-16,-2 2 0 15,-1 4-1-15,-1-1 0 16,0-4-2-16,0 0 2 15,0-4-1-15,2-2-5 16,-1-6-10-16,2-5 5 0,-2-3 11 16,1-5 2-16,3-7-2 15,2-2-2-15,-1-5 2 16,6-5 0 0,1-2 2-16,-2-1-1 0,-2 1 1 15,4 4 2-15,-5 4 3 16,-4 3 0-16,-1 4-6 15,0 3 0-15,-3 3-1 16,2 0-4-16,-2 4 4 16,3 2 4-16,-1 4 1 15,3 2 4-15,-3 5-3 16,5 4 0-16,-1-1-5 16,1-1 4-16,-2-2 0 0,1-3 0 15,-2-4-2-15,1-5 1 16,-1-3 6-16,1-2 19 15,2-4-8-15,-2-6-14 16,4-3-7-16,4-4-1 16,-3-4 1-16,-2-1 0 15,2-2-5-15,-7 1-3 16,-3 0-2-16,-5 1-12 16,-3 3-10-16,-4 7-41 15,-7 5-64-15,-2 12-115 16</inkml:trace>
  <inkml:trace contextRef="#ctx0" brushRef="#br0" timeOffset="41077.08">3263 1621 369 0,'-1'-1'124'0,"0"-2"-39"0,-1-1-29 15,1 1 2-15,2 1-1 16,-2 1-16-16,2 1-5 16,-1-1 8-16,0 1-3 15,-3 0-3-15,3-3-7 16,-3 1-13-16,2-1-2 16,-6 1-5-16,2 0 1 15,-2-1-7-15,-1-1 7 16,-5 1-5-16,1-2 5 15,-3-3-6-15,1 1 12 0,-2-2-8 16,1-4 1 0,2-3-4-16,-2-4 1 0,1-1-3 15,1-2 1-15,1-5-5 16,5 2 1-16,2-1-2 16,5-1 0-16,5-2 1 15,8 1-3-15,6 1 2 16,4 2-1-16,4 2 1 15,1 4-1-15,-1 4 1 16,3 3 0-16,-1 1-1 16,1 5-1-16,-3 0 2 15,4 4 0-15,-4 2-1 16,-2 4 1-16,-2 3 0 16,-2 2-2-16,-6 3 2 15,4 1 0-15,-5 5 0 0,-4-2 0 16,2 0 0-1,-2 2 2-15,-2-1-2 0,-1-1 0 16,7 38 0-16,-14-43 0 16,0-1 2-16,0 2-1 15,4-2-1-15,-4 10 0 16,-4 0 0-16,4-2 0 16,0 0-1-16,0-2-10 15,0-2-11-15,-3-1-11 16,3-1-38-16,-3-1-62 15,3 2-66-15,-2-4-83 16</inkml:trace>
  <inkml:trace contextRef="#ctx0" brushRef="#br0" timeOffset="41558.15">3419 1370 665 0,'0'-1'106'15,"-3"-2"-15"-15,0-2 12 16,3 0-37-16,-3 5-50 0,6 0-13 16,-3 0-3-16,0 3 0 15,3-1 8 1,0 3 16-16,1 3 0 0,3 1-6 15,1 2-6-15,1 1 2 16,2 4-4-16,1 1-3 16,0 2 1-16,0 0-6 15,1 2 2-15,-2 1 1 16,0-3-3-16,-3-1-1 16,-1-4 1-16,-2-1-1 15,1-6 2-15,-2-2 6 16,1-3 3-16,-5-2 7 15,3 0 8-15,-2-4-8 16,4-1-12-16,1-5-5 16,4-5 1-16,-1-2-3 15,7-7-2-15,-4 1 1 16,3-1-15-16,2-1-3 0,-2 5-13 16,1 0-19-16,-2 6-16 15,-3 4-67-15,-2 4-98 16,-3 6 1-16</inkml:trace>
  <inkml:trace contextRef="#ctx0" brushRef="#br0" timeOffset="43370.63">3883 1143 689 0,'-12'3'106'0,"1"-3"-54"16,1-2-8-16,3 1-20 15,-1 2-23-15,5 3 1 0,-4 1-2 16,1 5 10 0,1 2-2-16,-1 2 7 0,0 1-2 15,5-1-1-15,-1-1 6 16,1 0-8-16,2-2 0 15,4 1-2-15,-2-3 1 16,3-4 3-16,3 0-1 16,1-3 2-16,3-1 5 15,5-5-7-15,-1-2-7 16,4-4-2-16,1-2-1 16,-2-4-1-16,-1-1 1 15,-7-1-1-15,0-1-3 16,-3-1 3-16,-9 1-7 15,-3 2-4-15,-3 3-5 16,-6 4-16-16,-2 4-44 0,-5 6-10 16,-4 8-30-16,-3 7-15 15,-6 9-111-15</inkml:trace>
  <inkml:trace contextRef="#ctx0" brushRef="#br0" timeOffset="44159.38">4035 1881 567 0,'0'3'64'0,"-1"1"-38"15,1-6 18-15,0 2 14 16,0 0-42-16,0 0-6 15,1 0-3-15,-1 0 3 16,1 2 10-16,2-1 25 16,2 2-11-16,2 0-10 15,4 0 36-15,10 2-9 16,7 1-39-16,11-2-4 16,13 1-5-16,9 2 1 0,9-2 1 15,5 1 3-15,1-3 7 16,1 0 2-16,-2 1-5 15,-2-4-2-15,-6 0 5 16,-4 0-3-16,-5 0 1 16,-7 0-5-16,-2 0 2 15,-4-2-2-15,-8 2 0 16,-4-2 1-16,-11 2 2 16,-6-3 0-16,-8 3 2 15,-2-2 5-15,-5 2-5 16,-1 0-6-16,0 0 1 15,2-1-8-15,-2 1 1 16,0 0-1-16,0-2 0 0,0 2-3 16,0 0-8-16,0 0-9 15,0 0-12-15,0 0-20 16,-2 0-13-16,-3 2-8 16,-1 1-76-16,-11 0-66 15</inkml:trace>
  <inkml:trace contextRef="#ctx0" brushRef="#br0" timeOffset="44811.05">4550 1771 546 0,'1'-3'54'15,"-1"0"20"-15,-1-2 13 16,-1 3-7-16,-1-1-20 16,3 3-22-16,-1-2 0 15,2 2-17-15,-1 0-5 16,0 2-5-16,0-2 1 15,0 0-3-15,0 0-2 16,2 0-1-16,-2 1 2 16,1-1 5-16,2 4 0 0,4-1 0 15,1 2-1 1,4 2-2-16,4 1 4 0,1 1-9 16,2 1-4-16,2-2 3 15,-4 3-3-15,2-2-1 16,-1 1 1-16,-2 0-1 15,-2-2 1-15,0 1-1 16,-4 1 1-16,0-3-1 16,-1 0 1-16,-2-2-1 15,-3 2-1-15,3-1 1 16,-3-1 0-16,-1 3-1 16,2-2-3-16,-4 2 4 15,-2 0 3-15,-4 2-3 0,-5 2 1 16,-5 5 1-1,-9 1-2-15,-1 4 3 0,-6-1-3 16,1 0 1-16,0 1-1 16,3-3 1-16,3-2-2 15,1 0 1-15,3-2-4 16,3-1-10-16,4-2-10 16,2 0-12-16,4-3-5 15,0-1-65-15,5-3-15 16,2-1-62-16,3-2-65 15</inkml:trace>
  <inkml:trace contextRef="#ctx0" brushRef="#br0" timeOffset="45241.04">4717 1425 642 0,'-5'-11'43'16,"-2"2"66"-16,2 1-27 15,-1 0 11-15,1 4-48 16,4 4-44-16,1 0-1 16,-1 3 0-16,1 6 12 15,0 6 8-15,0 4-3 16,1 8-3-16,2 2-5 15,2 1-4-15,-1 1-4 0,1 2-1 16,2 1-2-16,2 2-45 16,-3-2-90-16,0 3-111 15</inkml:trace>
  <inkml:trace contextRef="#ctx0" brushRef="#br0" timeOffset="46567.86">6119 1658 563 0,'-5'-17'16'0,"1"0"47"16,-8 1 24-16,-2-1 6 15,0 2-37-15,-3-1-25 16,-4 3 19-16,-2-2-21 16,-6 4-15-16,-4 1-1 15,-4 5-2-15,-5 1-2 0,-4 6-4 16,-3 3-1-16,-2 7 0 15,-3 2 2-15,2 3-1 16,3 2-1-16,0 4 1 16,2 1 2-16,3 3 3 15,2 4-4-15,0 3 8 16,5 2-7-16,4 3-1 16,1 2 1-16,6 0-7 15,5 2 6-15,5 0-5 16,3-1 0-16,8-1 3 15,9 0-3-15,2-2 0 0,4 0 1 16,5-1 2-16,-1-1-3 16,2-3 1-16,-1 3 3 15,1-2-2-15,1-1 8 16,31 63-9-16,-38-86 6 16,-1 0 1-16,2 1-3 15,1 1-1-15,10 10 0 16,2-1 3-16,-2-2-6 15,5-2 3-15,1-3 3 16,1-4 0-16,-2 0-4 16,3-7 5-16,0-2 1 15,5-4-6-15,0-2-2 0,6-6 1 16,4 0 1 0,2-5-2-16,1 0-2 15,2-2 0-15,0 1 2 0,-7-1 0 16,-2 1-1-1,-4 3-1-15,-6-3 3 0,-1 2-2 16,-4 0-1-16,-1-2 1 16,3 1-2-16,1-1 2 15,0-2-1-15,1-2 0 16,2 0 0-16,-1 0-7 16,2 0 7-16,-3-2-5 15,-4 1 1-15,-4 0 7 16,-3-1-4-16,0 2 2 15,-4-2 2-15,-3 1-3 16,-3 0 0-16,1 1 0 16,-4-2-4-16,0-1 4 0,-2 1 0 15,1-3 3-15,-3 0 0 16,-1-1-2-16,-1-3 1 16,-3-2 4-16,-2-1-4 15,0-1-1-15,-6 1 3 16,1 2-4-16,-2 2-1 15,-3 4 1-15,-5 2 2 16,-2 2-2-16,-5 3-2 16,-7 5 0-16,-3-1-5 15,-5 7-6-15,-4 1-1 16,1 5-6-16,3 3-9 0,3 4-8 16,2 3-13-1,5 4-7-15,2 5-63 0,1-2-7 16,7 5-44-16,1 2 13 15</inkml:trace>
  <inkml:trace contextRef="#ctx0" brushRef="#br0" timeOffset="47587.7">5932 2102 571 0,'5'-6'100'16,"-4"2"28"-16,1-4-32 15,-4 0 1-15,-1 0-38 16,2 2-31-16,-1 0 11 16,-1 1-13-16,0 0 5 15,0 1-11-15,-2 1-11 16,-3 0-7-16,-1 4-2 15,-6 4-2-15,-3 1 2 16,-4 8-2-16,-2 0 2 0,4 2-2 16,1 1 2-16,3 2 0 15,7-4-2-15,4-1-2 16,4-1 1-16,1-2-5 16,3-4 1-16,1-1 6 15,1-2 0-15,2-3 1 16,2-1 3-16,0-3-2 15,3 0 1-15,0-5-2 16,2-1 1-16,2-3-1 16,-3-1 1-16,2-3-1 15,-3 0 1-15,-1 1-1 16,-2 0 2-16,-2 3 1 0,1 0 3 16,-4 6 1-1,-2 3-1-15,0 0-3 16,-2 1-2-16,0 2-1 0,0 2-3 15,0-2-4-15,0 3 3 16,3 1 4-16,0 4 0 16,5 5 1-16,-1 1-2 15,2 6 2-15,-1 0-1 16,-1 4 0-16,1-1 2 16,-3 3-2-16,1 0 0 15,0-1 1-15,-1-3-1 16,-2-2 0-16,0-4 1 15,-1-3-1-15,-2-7 0 16,1-1 1-16,-1-3 3 16,0-2 6-16,0-2 6 0,0-1 4 15,0-1-19-15,0-4-1 16,3-4-2-16,1-4-2 16,1-4-3-16,4-1-9 15,1-1-15-15,5-3 3 16,0 3-21-16,1 3-8 15,2 2-86-15,-3 3-65 16,0 5-86-16</inkml:trace>
  <inkml:trace contextRef="#ctx0" brushRef="#br0" timeOffset="47835.35">6210 2148 651 0,'0'-2'113'16,"1"-2"5"-16,-1 0-13 15,0-1-37-15,0 3-50 16,0 0-15-16,0 2-3 16,2 4-3-16,-1 1 3 15,4 6 1-15,-1 3-1 16,0 4-11-16,1 2-54 15,-5 1-103-15,0 1-49 16,0 3-40-16</inkml:trace>
  <inkml:trace contextRef="#ctx0" brushRef="#br0" timeOffset="49722.8">5424 2527 393 0,'3'-9'183'16,"0"3"-98"-16,-2 0 40 15,-1 1-47-15,0 5-29 16,0 0-4-16,-3 0-13 15,3 0-26-15,-3 4-6 16,-1-1 0-16,-1 4 0 16,-8 8 3-16,1 3 3 15,-2 5 10-15,-5 7 2 0,2-2-9 16,1 3-5-16,0 0 3 16,1 1 1-16,2 0-2 15,2-1-4-15,2 1 1 16,4 0 3-16,4-1-2 15,2-1 2-15,4-4-1 16,1-4 1-16,5-4-2 16,2-3 4-16,-1-3 2 15,3-1 2-15,1-3 1 16,1 0-4-16,3-2 1 0,0-4 1 16,1-2-6-1,-2 0 8-15,4-2-6 0,-1-2 2 16,0-4-4-16,2 0 4 15,2-5-9-15,2-2 6 16,-2-1-4-16,1-4-2 16,0-2 7-16,-3-1-5 15,-3 0 3-15,-3 4-3 16,-3-3-2-16,-3 3 0 16,-5 3 0-16,1 0 0 15,-4 0-1-15,-2 3-9 16,2 4-4-16,-4 3-20 15,-4 3-10-15,4 3-18 16,-3 0-58-16,-2 3-91 0,-4 3 8 16</inkml:trace>
  <inkml:trace contextRef="#ctx0" brushRef="#br0" timeOffset="50224.68">5494 2869 537 0,'0'0'148'0,"0"-1"-43"16,4-3-11-16,-4-1 0 0,3 3-46 15,0 0-13-15,-1-1 10 16,1 0-17-16,0-4-6 15,0 4-13-15,1-4 3 16,5-2-4-16,0-4-8 16,6 1 3-16,3-5-1 15,1-1-2-15,7-2 1 16,1-2-1-16,2-2 0 16,0 4 0-16,-4 3-1 15,-7 3 2-15,-2 3-2 16,-8 6 0-16,-2 1-4 15,0 4 0-15,-5-2-6 16,1 4 6-16,2 2 5 16,-1 3-2-16,3 2 2 15,2 3 0-15,0 4 1 0,0 1-1 16,1 1 0-16,0 2 0 16,-3 3-1-16,3 1 0 15,-2 2-4-15,-1 2-10 16,2 1-9-16,-5 3-12 15,-2 3-14-15,-1 1-66 16,-4 0-22-16,4 1-55 16,-5-1-50-16</inkml:trace>
  <inkml:trace contextRef="#ctx0" brushRef="#br0" timeOffset="50772.71">5410 3304 763 0,'-1'1'147'0,"-1"-1"-87"0,-2 0 4 16,4-3-27 0,-3 2-23-16,3 2-12 0,-3 1 1 15,0 1-3-15,-3 6 6 16,0 2 1-16,-3 3 4 16,2 0-3-16,-1-2-4 15,5 2-2-15,3 1 3 16,0-2-3-16,0-3 4 15,6 1-3-15,-1-2 2 16,0-2-1-16,3-2 0 16,-1-2 3-16,4-3 2 15,4-3-3-15,0-2 0 0,2-5-2 16,3-3-4 0,-2-2 0-16,-2-2-2 0,-4-3-9 15,-4-1 5-15,-7-1-4 16,-2 0-8-16,-5 2 7 15,-4 2-1-15,-4 4-3 16,-3 6 0-16,-5 8 7 16,0 5-3-16,-5 7-27 15,6 2-4-15,-3 5-53 16,8 1 4-16,4 2-66 16,4-3-98-16</inkml:trace>
  <inkml:trace contextRef="#ctx0" brushRef="#br0" timeOffset="51110.93">5671 3360 326 0,'5'-2'499'0,"-1"1"-425"16,-1-1-19-16,-1 2 21 16,-2-3-47-16,1 1-13 15,1 2-1-15,-2 0-11 16,0 0-4-16,0 2 0 0,0 3 0 16,-2 2 2-16,2 3-2 15,-1 3 0-15,1 1-1 16,-2 2 0-16,-1 34-5 15,3-44-17-15,0 4-44 16,-4-2-20-16,4-1-35 16,-2 5-33-16,0 3-87 15</inkml:trace>
  <inkml:trace contextRef="#ctx0" brushRef="#br0" timeOffset="51465.05">5899 3344 861 0,'0'-3'95'0,"-1"0"-1"15,-1-1-35-15,0-2-1 16,2 3-18-16,0 1-17 16,0 2-9-16,0-2-11 15,2 4-3-15,-2-2-2 16,2 1 2-16,-1 3-3 16,3 3 6-16,3 5-1 0,1 5-2 15,0 3 0-15,1 5-16 16,-1-1-20-16,-4 2-23 15,2 0-21-15,-3 1-121 16,0 0-56-16</inkml:trace>
  <inkml:trace contextRef="#ctx0" brushRef="#br0" timeOffset="53511.18">6596 2022 551 0,'-3'4'108'0,"-4"-4"-77"16,4 0 45-16,-2-3-10 16,3 2-26-16,1 1-20 15,1-2-5-15,1 2-3 16,-2 0 1-16,1 0-2 15,1 0 8-15,-1 0 0 16,2 0-19-16,0 0-2 16,-1 2 2-16,5-1 3 15,7-1 19-15,10 2-13 16,11-1 5-16,20-2 8 0,14-4-3 16,19-1-11-1,11 1-2-15,13-3 0 0,1 0-5 16,4 4-1-16,2 2 4 15,-2 0-4-15,-8 5-3 16,-10 2 3-16,-11 2 0 16,-13-2 0-16,-14-3 1 15,-8 0 0-15,-10-2 4 16,-5-3 11-16,-7-1 2 16,-3 0-5-16,-5-2-1 15,-5 1 3-15,-5 2 6 16,-3 0-11-16,-5 0-4 15,-1 1-3-15,-3 2-3 16,0 0-7-16,0-3-15 16,0 3-9-16,0 3-19 0,-3-3-24 15,-6 2-91-15,-10 3-38 16,-11 0-152-16</inkml:trace>
  <inkml:trace contextRef="#ctx0" brushRef="#br0" timeOffset="54111.08">7319 1808 211 0,'-5'-3'321'16,"-1"0"-250"-16,1 2 6 15,-1-3 28-15,1 3-39 16,2-1-23-16,2 2-20 15,-2 0-12-15,3 0-11 16,3 0-2-16,-2 2 2 0,1 1 20 16,1 3 23-16,6 0-12 15,2 4-6-15,2 0-3 16,2 0-5-16,7 1-13 16,2 1 2-16,-2-1-3 15,4 0-3-15,1 1 1 16,-2-1 2-16,0-2-3 15,-4 0 0-15,-6-3 0 16,0 0-1-16,-9-1 0 16,2-2-3-16,-4 1 4 15,-2 1 1-15,-4 3 1 16,-1 4-2-16,-6 1 4 0,-7 4-2 16,-2 3-1-16,-8 2 1 15,-5 2-2-15,3-2 0 16,-4-1 1-16,-1-1-1 15,1 0-1-15,2-4-33 16,0 0-42-16,5-4-40 16,4-1-91-16,4-3-146 15</inkml:trace>
  <inkml:trace contextRef="#ctx0" brushRef="#br0" timeOffset="54582.25">7509 1647 691 0,'-13'-3'79'0,"2"0"-29"16,0 0-6-16,1 2-28 16,4 5-14-16,2 2 4 15,-1 7 19-15,1 3-9 16,1 3-6-16,-3-1 11 16,6 2-13-16,0-4 13 0,4-2-10 15,1 0 1-15,2-3-5 16,0-3 2-16,4-2 0 15,1-5 5-15,0-2-7 16,6-7-2-16,3 0-5 16,-5-5-6-16,5-2 4 15,-2-4-8-15,-2-1 6 16,-5-4-10-16,-2-2-7 16,-8 1 1-16,-2 1-1 15,-8 5-7-15,-4 5-8 16,-4 11-5-16,-8 9-17 15,-1 8-43-15,-2 9 2 16,0 6-25-16</inkml:trace>
  <inkml:trace contextRef="#ctx0" brushRef="#br0" timeOffset="55813.09">8757 1730 589 0,'-12'-8'17'0,"-1"2"18"15,-1-3 30-15,0 1 18 16,0 1-38-16,-2 0-17 16,-1 1-1-16,-6 0-8 15,0 4 5-15,-5-1 2 16,-5 4-4-16,-3 3-9 15,-6 3-5-15,-5 5 4 16,-2 1 1-16,-2 4 2 16,2 4 1-16,2 1-2 15,3 4-8-15,6 2 6 16,3 5-3-16,3 1-3 16,8 3 5-16,2-1-5 0,7 5-2 15,2-4 2 1,8 2-3-16,5 0-1 0,3 1-2 15,6-1 5-15,6 1-1 16,0-1 0-16,4-1-3 16,5-3 4-16,-2 1 2 15,2-5-1-15,2-3 5 16,1-2-8-16,0-1 2 16,5-4-3-16,3 1 0 15,-2-2 1-15,8-2-2 16,-1-1 1-16,4-1 1 15,2-3-1-15,-1-5-1 16,1-1 1-16,0-6 1 0,-3 1 1 16,-2-5-4-1,2-1 7-15,-6-2-7 0,-1-1 2 16,3-1-2 0,-1-2 4-16,-2-1-4 0,3-1 2 15,2-5-4-15,0 0 2 16,1 0 0-16,2-5 6 15,2 0-6-15,1 2 0 16,-2-3 0-16,-5 4 2 16,-3-3-1-16,-7 1 3 15,-3-3-4-15,-6-1 0 16,-2-4 0-16,-2-1 0 0,1-4 0 16,-6 1 0-16,-1-1 2 15,-1 2 0-15,-4-1-2 16,-3 4 0-16,-2-1 0 15,-4 1 2-15,-1-1 0 16,-4 0 4-16,-3 3 4 16,-2-5-4-16,-2 1-1 15,-6 2 2-15,-1-1-5 16,-4 2-2-16,-3 0 0 16,-5 5 0-16,-5 2 2 15,-6 1-2-15,-6 4 0 16,-7 3 0-16,-7 3 1 15,2 3-1-15,-5 3-2 16,6 1 1-16,3 5 1 16,6 1-3-16,4 4 0 0,6 5-2 15,0 1-5-15,5 3-9 16,4 4-8-16,1 4-16 16,6 2-4-16,2 5-3 15,4 4-56-15,1 2-19 16,3 3-67-16,2 1-17 15</inkml:trace>
  <inkml:trace contextRef="#ctx0" brushRef="#br0" timeOffset="58594.47">8617 1942 378 0,'-6'-3'65'16,"-1"-2"32"-16,-1 1-49 16,1-1-4-16,1 0-11 15,-3 1-6-15,4 0 23 16,-2-2-16-16,-2 1-23 15,0 0 12-15,3 0 15 16,-4 0-21-16,1 0-2 0,-2 2 1 16,-2 0-3-16,-1 0-1 15,-4 3 2-15,-1 2 4 16,0 1 10-16,-4 1-7 16,2 1-4-16,-1 3-5 15,3-1-4-15,1 0-2 16,1-1 0-16,2 3 0 15,-2-2-3-15,3 2 2 16,1-1-2-16,-1 1-1 16,1 2 1-16,1 2 0 15,-1 0 2-15,1 4 4 16,1 4-5-16,1-1 5 0,4 3-7 16,0-1 5-16,4 1-4 15,2 0 4-15,3-2-7 16,2 0 3-16,2-3 0 15,0 1 0-15,1-2-1 16,1-1 1-16,0-1 0 16,1-1 1-16,1 1-3 15,2 0 6-15,-1 0-6 16,-1 0 2-16,7-2-1 16,-6 0 3-16,4-2-1 15,-4 1 1-15,6-2 0 16,-3-3-2-16,1 3 1 15,2-1-1-15,0 0 0 0,-2-1-1 16,1-1 3 0,-1 0-2-16,3 1 1 0,1-3-3 15,1-1 6-15,3-1-5 16,3-3 0-16,-2 0 0 16,-1-1 2-16,4-2-4 15,-3 0-3-15,-2 0 3 16,4-2 0-16,0-1 2 15,2-1 0-15,0-1-1 16,-1 0 0-16,2-1-1 16,-2 4-3-16,-1-2-2 15,-2-1 5-15,-4 4 0 0,2-4 0 16,-3 3 1 0,0-2 0-16,1 0-1 0,0-2 0 15,-2 1-4-15,2-2-1 16,-1 0 7-16,-1 0-2 15,-1-1 0-15,-2 2 0 16,-3-1 2-16,0 0-2 16,-2-2-4-16,-2 0 4 15,0 0 1-15,0-2 1 16,0 1-4-16,-3-2 3 16,2 1-2-16,-3 0 1 15,0-1-2-15,-2 0 2 16,0-2 1-16,-3 0 1 15,3-2-2-15,-3 1-1 16,0-1 1-16,0 0 2 0,1-1-2 16,-4 2 0-16,0 0 4 15,0 1-1-15,-4 0 1 16,-3 0 1-16,-4-1 1 16,1 3-4-16,-4-2 1 15,-4 2-1-15,-4-1-2 16,-2 1 0-16,-5 1 1 15,-4-1-1-15,-5 1 4 16,-5 3-4-16,-3 2-4 16,-2 1 4-16,2 2 0 15,1 3 0-15,4 3-1 16,5 3 0-16,3 2 0 0,1 7-2 16,2 0-4-16,1 9-6 15,-2 4-7-15,1 1-11 16,1 8-4-16,2 2-12 15,6 3-22-15,2 2-72 16,5-2-81-16,3 0-77 16</inkml:trace>
  <inkml:trace contextRef="#ctx0" brushRef="#br0" timeOffset="59361.71">8604 2084 602 0,'3'-7'63'0,"-3"0"46"16,-3-1-54-16,1 0 17 15,-1 2-6-15,0 1-35 16,1 1 3-16,-3 1-18 16,3 1-3-16,-1-1-4 15,0 3-3-15,-1 0-4 0,-2 0 1 16,-3 3-2 0,-3 0 2-16,-2 4-1 0,-2 3 1 15,0 1 0-15,1 1-3 16,4 0 0-16,1 0 0 15,7-4-1-15,1 1 0 16,4-1-2-16,0-3 1 16,-1-3 2-16,3 0 0 15,1-2 1-15,2 0 4 16,1-3 0-16,4-3-5 16,1 1 1-16,-1-4-1 15,0-1 3-15,0 2-3 16,-2-2 2-16,-1 2-2 15,-3 0 1-15,0 3 0 16,-3 2 0-16,-1 0 1 0,-2 3-3 16,0 0 1-1,0 2-4-15,0-1 0 0,0 2 4 16,4 2 2-16,-1 3-2 16,0 0 0-16,2 3 1 15,-1 3 0-15,1 0-1 16,1 1 0-16,-1 2 1 15,0-2-1-15,-1 2 0 16,1-2-1-16,-2 0 1 16,0-2 2-16,0-5-2 15,-1-2 0-15,-1-4 1 16,-1-1 7-16,3-2 7 16,-2 1 12-16,1-2-7 15,-1-3-20-15,4-2 2 0,-3-1-2 16,5-6-18-16,0 0 7 15,4-1-22-15,1-2-3 16,1 1-36-16,-1-1-47 16,2 2-70-16,0 5 34 15</inkml:trace>
  <inkml:trace contextRef="#ctx0" brushRef="#br0" timeOffset="59832.8">8851 2098 650 0,'-1'-3'132'0,"-1"-3"-13"15,2-1-43-15,0 1-7 16,3 0-40-16,1-1-4 15,1 1-13-15,4 0 0 16,0 1 1-16,2 1-5 16,2 1 3-16,-4 1-6 15,0 2-5-15,-4 0 0 16,2 3-2-16,-4 3 1 0,3 1 1 16,-5 3-1-16,2 3 2 15,-4 0 4-15,-4 7-5 16,-2-3 1-16,-3 0 0 15,-4 0 0-15,2-3 0 16,-1-1 1-16,1-4-2 16,3-3 1-16,2-1-1 15,6-4 0-15,0 1 2 16,1-2-2-16,1 0 0 16,0-2-2-16,3 1 2 15,1-4-2-15,11 1 0 16,1-3-22-16,3 0-30 15,5-1-71-15,1 1-87 16,-3 0-126-16</inkml:trace>
  <inkml:trace contextRef="#ctx0" brushRef="#br0" timeOffset="62293.12">9499 2000 516 0,'0'0'110'0,"0"-2"-37"15,0 1 24-15,-2-1-26 16,2 0-17-16,0 2-1 15,2-1-18-15,-2-1-14 0,1 1-2 16,3 0-5-16,0-2-14 16,5-1 1-16,4-4 3 15,5-1-3-15,7-1 7 16,3-2 4-16,4-3 1 16,2 1 0-16,4 2-3 15,-1-3-4-15,0 3 8 16,2 2-7-16,-3 1 0 15,-2 1-2-15,-3 3-2 16,-1 1 1-16,-1 4-2 16,-3 0-2-16,0 3-1 15,-1 3 0-15,-2 2 0 0,-1 1 1 16,-2 2-3 0,-1 2 2-16,-3 0 1 0,-2 0 0 15,-3 1-1-15,-3 2 1 16,-2-1 1-16,-2-1-1 15,-2 2 0-15,-2 1-1 16,0-3 3-16,-5 3-1 16,-4-1 1-16,2 1-1 15,-8 0 2-15,1 0 4 16,-3 0 1-16,0-3 0 16,-4 3-2-16,1-3 3 15,-3-1-3-15,-1-1-1 16,-3-1-1-16,-1 0-1 15,0 1-1-15,-8 0-1 16,3-2 1-16,-6 0-1 0,2 1 0 16,-3-2 0-16,1-1 0 15,0-2 0-15,3 0 1 16,4-3-2-16,2-1 0 16,3 1 1-16,6-3-1 15,2 0 0-15,5 0 2 16,2-3-2-16,6 3 1 15,3 0 1-15,2 0-2 16,1 0-3-16,1 0 3 16,-1 0-1-16,0-1-1 15,2 1-16-15,-1 0-9 16,1 0-19-16,-2-1-8 16,6 2-20-16,1-1-73 15,3 0-48-15,3 0-59 0</inkml:trace>
  <inkml:trace contextRef="#ctx0" brushRef="#br0" timeOffset="62843.92">9651 2149 570 0,'6'-3'63'0,"-5"0"12"16,-1-2 55-16,0 2-37 0,0 3-23 15,0 0-32-15,0 0-12 16,-1 0-7-16,1 0-3 16,0 0-8-16,-2 0-3 15,-2 3-2-15,-1 4 12 16,-5 0-2-16,-3 4-4 15,-4 2-4-15,1 0 5 16,1 2-2-16,0-2-6 16,3 0 0-16,0 1-1 15,-1-3-1-15,2-2 1 0,2 1-1 16,0-1 1 0,2-1-2-16,2-1 2 0,1 2-2 15,1-2 0-15,1 0 0 16,2 0 0-16,0 1-2 15,2 1 3-15,1 1 0 16,6-1 2-16,0 3-2 16,3-1 3-16,4 1 2 15,0-2-2-15,4 0 0 16,2-3-3-16,2 2 1 16,1-2-1-16,1-1 0 15,-5 1-13-15,3 0-21 16,-4 0 0-16,-2 2-21 15,-1 1-34-15,-4 0-36 16,0 1-82-16,-5 2-59 0</inkml:trace>
  <inkml:trace contextRef="#ctx0" brushRef="#br0" timeOffset="63405.66">10368 2201 655 0,'-3'-5'105'16,"-1"2"-37"-16,2-2 7 15,-1-1 18-15,0 5-51 16,0-1-17-16,2 0-10 16,0 2-9-16,-3 2-6 15,0 0 1-15,-5 5 2 16,-4 3 4-16,-1 2 6 16,-1 3-7-16,3 2 4 15,3 0-1-15,1 0-2 16,6-2-5-16,2-1 2 15,2-2-1-15,5-2 0 0,-1-3 0 16,1 2-1 0,2-6 8-16,0-1 2 0,6-2-7 15,0-4 10-15,0-2-12 16,3-2-3-16,0-5 0 16,0 1-2-16,-3-2 1 15,-2-1-8-15,-7-4 5 16,0 1 3-16,-3 0-6 15,-3 1 0-15,-5 2 0 16,-1 5-4-16,-4 2-15 16,-5 7 8-16,-3 2-5 15,-3 7-5-15,-1 0-43 0,-1 3-28 16,6 1-32-16,2 2-42 16,6-3-155-16</inkml:trace>
  <inkml:trace contextRef="#ctx0" brushRef="#br0" timeOffset="63755.28">10695 2034 698 0,'1'-5'108'0,"-2"1"8"15,-2 1 6-15,1 0-61 16,1 1-22-16,1 2-18 16,0 0-21-16,0 2 0 15,0 2-2-15,0 4 2 16,0 5 2-16,1 5-1 15,-1 4-1-15,2 0 3 16,4 3-3-16,-2-1-2 16,1 0-9-16,-1 1-15 15,-3 1-32-15,-1 0-89 16,0 3-97-16</inkml:trace>
  <inkml:trace contextRef="#ctx0" brushRef="#br0" timeOffset="67115">6100 2539 422 0,'-6'-5'109'16,"4"-2"-69"-16,-3 2 5 16,2-2 11-16,2 4-10 15,-2-1-7-15,3 1-5 16,0 1-4-16,-2 2-3 0,2 0 2 15,0-2-3-15,0 2-7 16,2 2-7 0,-4-4 8-16,2 2-8 0,0 0-5 15,0 0 0-15,0 0-3 16,2 0 0-16,-4 2-1 16,2-2-1-16,0 2 4 15,2 1 7-15,1 1 13 16,1 2-16-16,1 2 9 15,1 1-11-15,3 3 0 16,0 0 1-16,3 0-1 16,1 2-2-16,5 0 0 15,3 1 0-15,1-3-3 0,3 3-1 16,3-2 7-16,1 1 1 16,5 0-7-16,-1-2 1 15,1 0-1-15,1-2-1 16,-1 0 6-16,-1-3-5 15,2 0 3-15,-1 0-1 16,0-2 2-16,2-2-2 16,-2 2 1-16,-1-1-5 15,1 1 0-15,-1 0 2 16,-3 0-1-16,1 0 3 16,-2 0-2-16,-2 0 1 15,2 0-1-15,0-2-2 16,-1 0 5-16,2 0-2 15,-2-2-1-15,6-1 1 16,-1 0 1-16,-1 0-4 16,-1-1 0-16,-1 1 5 15,-2-2-5-15,-3 1 0 0,0-1 0 16,0-2 5-16,-3 1-4 16,1 0 1-16,2-4 0 15,-4 3-1-15,3-1 1 16,-1-3-2-16,0 3 2 15,-1 0 0-15,2-2-1 16,-2 1 0-16,2-2-2 16,-3 2 1-16,5-2-1 15,-4 0 1-15,2-1 1 16,1 1-2-16,-2 1 0 0,-1-1 1 16,-1-1 1-1,1 2 1-15,-7-1-3 0,7 2-1 16,-5-2-3-16,4 0 8 15,-2-1-4-15,1-1 0 16,0-2 0-16,4 0 1 16,-4-1-1-16,5 0 0 15,-1 0-1-15,-2 2 1 16,-3 0 3-16,1 2-2 16,-4-2-1-16,1 2 0 15,-1-3-1-15,-1 3 1 16,1-3 0-16,1-1 0 0,-1 4 0 15,-2-3 0-15,0 0 0 16,-1 2 1-16,0-2-2 16,-4 0 1-16,0 2 0 15,-3-2 1-15,3 5-1 16,-5-1 0-16,-1 1-1 16,-1 3 1-16,-1-1-1 15,1 4-2-15,-2-1 0 16,0 0 2-16,0 2-5 15,-2 0-14-15,2 2-13 16,-1-2-27-16,-4 5 3 16,-5 3-15-16,-5 6-131 15,-7 0-60-15</inkml:trace>
  <inkml:trace contextRef="#ctx0" brushRef="#br0" timeOffset="67883.02">7199 2657 557 0,'2'-4'70'0,"0"-1"-17"15,-2 0 35-15,0 0-29 16,0 1-18-16,3 0-6 16,-3 1 23-16,3 2-7 15,-3-1-13-15,0 2-8 16,0 0-7-16,0 0-5 0,-3 0-9 16,3 0-5-1,0 0-4-15,0 2-2 0,-3-1 1 16,1 3 1-16,-2 6 2 15,-5 3 2-15,-3 4 2 16,-2 3 1-16,-5 2-2 16,-1 0 3-16,-1-2-7 15,1-1 2-15,-2-2 2 16,1-2-4-16,3-2 0 16,2-2 2-16,1-2-3 15,2-2 0-15,2-1 2 16,3-1-2-16,1-3 0 15,6 1-2-15,-2-3 2 0,3 0-4 16,3 1-5-16,-2 0 7 16,2 3 2-16,1-2 2 15,2 3 1-15,5 1-2 16,2 1 5-16,4-1-2 16,4 2-2-16,1 1-1 15,5 1 0-15,-4 0 0 16,2 1-1-16,-2-2 0 15,0 2 0-15,-4-1-3 16,-1-1-2-16,0-1-16 16,-3 1-13-16,-3-2-8 15,3 2-52-15,-5-2-54 16,-1 2-92-16</inkml:trace>
  <inkml:trace contextRef="#ctx0" brushRef="#br0" timeOffset="68308.88">7580 2925 424 0,'2'-4'361'0,"-4"0"-231"16,1-1-30-16,0 1-32 15,-1 1-29-15,2 0-14 16,2 1-3-16,-2 2-5 15,0 0-5-15,0 0-4 16,0 0-8-16,-2 0-1 16,2 5 1-16,3 2 0 15,-2 3 2-15,4 5 0 16,-1 4 0-16,2 3-2 0,-3 4-19 16,-1 3-23-1,-2 1-23-15,0 3-73 0,0 1-117 16,0 1-173-16</inkml:trace>
  <inkml:trace contextRef="#ctx0" brushRef="#br0" timeOffset="69724.92">11159 1867 690 0,'-11'5'131'0,"1"-5"-53"15,2 0-11-15,2-3-23 16,5 3-42-16,1 0-2 0,3 3-6 16,3-1 6-16,9 2 4 15,2-2 5-15,13-2 2 16,8-3-4-16,11-7-2 16,8-5 14-16,5-2-15 15,1-2-4-15,-5 2-7 16,-7 3-23-16,-12 6-6 15,-11 6-46-15,-10 2-17 16,-5 2-30-16,-7 4 38 16,-6 3-118-16</inkml:trace>
  <inkml:trace contextRef="#ctx0" brushRef="#br0" timeOffset="69971.87">11347 2007 348 0,'-18'12'335'16,"0"-6"-254"-16,9-2-9 15,1-6 10-15,3 1-12 16,6 0-68-16,4-1-1 16,6-2-1-16,8-1 2 15,11-3-2-15,6-1 0 16,8-5-12-16,6-1-7 15,0-2-15-15,2 0-25 0,-3 1-33 16,-6 3-68-16,-3 0 39 16</inkml:trace>
  <inkml:trace contextRef="#ctx0" brushRef="#br0" timeOffset="70340.98">11708 1654 807 0,'-12'-2'65'0,"0"1"0"16,3-5 10-16,6 0-36 0,3 5-39 15,3 0-9-15,3 1 9 16,7 0 2-16,2 2 3 15,7 1 3-15,4 0 2 16,2 3-6-16,2 1 0 16,-2 3-1-16,-2 1-1 15,-2 5-2-15,-4 1 3 16,-4 2-3-16,-3 5-2 16,-4 1 0-16,-5 0-1 15,-4 0 3-15,-6 0-3 16,-4-2-2-16,-9 0 2 15,-5 3-28-15,-6-3-66 0,3 0-53 16,1-3-81-16</inkml:trace>
  <inkml:trace contextRef="#ctx0" brushRef="#br0" timeOffset="70925.3">12433 1610 819 0,'1'-12'40'0,"1"0"32"0,-4 0 26 16,-1 2-45-1,1 6-23-15,1 3-27 0,0 2-3 16,-1 1-6-16,-4 7 6 15,-3 7 0-15,-3 5 1 16,-4 8 0-16,1 3 0 16,2-1-1-16,4-1 1 15,6-2-1-15,3-3 0 16,4 0-1-16,4-5-1 16,6-3 1-16,2-2 1 15,3-8-1-15,0 0 0 16,2-6-4-16,0-5-13 15,1-3 5-15,-4-2-15 16,2-2 0-16,-7-2 17 0,-1 0 0 16,-5-2-2-16,-2-2 11 15,0 0 2-15,-1 0 0 16,2-1 1-16,-2 1 3 16,1 2 17-16,-1 3-9 15,1 4-11-15,-1 2-2 16,5 3 1-16,-4-1-2 15,1 3 0-15,0 2-1 16,-2 3 3-16,2 2 0 16,0 3 0-16,0 8 0 15,0 0 1-15,-3 5 1 16,0 3-1-16,-3 0-1 16,-1 2-21-16,2 0-53 0,-1-1-33 15,4-4-82-15,2-2-49 16</inkml:trace>
  <inkml:trace contextRef="#ctx0" brushRef="#br0" timeOffset="71165.55">12917 1680 857 0,'-6'-7'50'0,"-1"-3"57"0,0 3-64 16,2-2 11-1,2 7-34-15,3 1-20 16,0 1-9-16,2 1-3 0,-1 3 11 16,1 5 1-16,1 2 1 15,0 5-1-15,5 4-6 16,-3 1-13-16,1 1-12 16,0 1-83-16,-2-2-33 15,4 5-85-15</inkml:trace>
  <inkml:trace contextRef="#ctx0" brushRef="#br0" timeOffset="71517.36">13105 1662 817 0,'-4'-4'81'0,"4"2"8"0,0-2-41 16,0-1-28-16,0 5-20 15,4 5-5-15,1 1 5 16,2 5 10-16,1 5-3 16,2 4 6-16,2 2-9 15,-2 0 5-15,1 1-5 16,1-3 1-16,-3-2-4 16,-2-2-1-16,-2-4 3 15,-1-6-2-15,-1-3 6 16,-3-2 15-16,0-2 9 15,0-1 3-15,0-3-29 16,0-7-1-16,2-3-4 0,-2-6-8 16,2-3-11-16,2-6-12 15,2-3-15-15,4 1-32 16,5-4-92-16,2 2-88 16</inkml:trace>
  <inkml:trace contextRef="#ctx0" brushRef="#br0" timeOffset="71917">13330 1646 614 0,'-5'12'69'0,"2"-4"-68"15,1-3 4-15,2-3 75 16,2-2-34-16,-2 3 6 15,7-2-11-15,0 2-4 16,4-1 9-16,5-5-21 16,7-3-19-16,5-4-6 15,4-4-3-15,3-3-10 16,-4-2-13-16,-5-3-5 16,-7 1 20-16,-7-1 3 15,-8 0 8-15,-8 0 22 16,-2 5-2-16,-1 6-9 15,-4 3-11-15,-4 12-2 0,-1 5 2 16,-5 11 1-16,0 5 0 16,2 4 0-16,2 2-2 15,4 0 1-15,6-6-1 16,5-1-4-16,5-5-34 16,7-2-15-16,6-3-70 15,3-8-74-15</inkml:trace>
  <inkml:trace contextRef="#ctx0" brushRef="#br0" timeOffset="72334.75">13747 1543 791 0,'-5'-9'68'0,"-3"1"13"16,1 0-13-16,0 2-11 15,1 5-42-15,4 1-15 16,-1 4-2-16,2 7 2 15,-3 2 2-15,2 5 0 16,-1 4 3-16,3 2-2 16,0-1 3-16,3-3-2 15,1 0 0-15,1-1-4 16,1-4 3-16,-3-5-3 16,3-1 0-16,-5-6 1 15,1-1 5-15,-2-4 1 16,1 1 11-16,1-3-6 15,0-6-12-15,5-4 0 0,0-6-6 16,5-7-7-16,0-2-10 16,3-1 7-16,-5 3-5 15,4 4 1-15,-2 4-6 16,-2 7 2-16,-1 6-4 16,1 7-11-16,0 7 29 15,-6 6-8-15,2 5-16 16,0 6-31-16,0-1-40 15,-2 3 18-15,5 0 59 16,8-3-87-16</inkml:trace>
  <inkml:trace contextRef="#ctx0" brushRef="#br0" timeOffset="72636.92">14622 1502 986 0,'-3'-4'57'16,"-1"0"-28"-16,-1-1-5 15,3 1-24-15,2 6-4 16,0 5 4-16,2 8 0 15,-2 4 1-15,2 8-1 0,-2 4 0 16,0 3-2-16,0 0-18 16,0-3-32-16,1 0-31 15,-1-1-14-15,-1-1-98 16,-1-3-72-16</inkml:trace>
  <inkml:trace contextRef="#ctx0" brushRef="#br0" timeOffset="72961.83">14630 1573 715 0,'5'-6'94'16,"-2"3"-79"-16,-1 1-8 0,0 4 3 16,1 5 27-16,3 3-19 15,4 7 0-15,3 2-8 16,4 3-4-16,2-1 6 15,2 2-1-15,-3-4-2 16,3 0-2-16,-3-2-6 16,0-6 5-16,-7 0-1 15,-1-6 19-15,-6-2 34 16,-1-3-2-16,-3-5-20 16,2-3-35-16,-1-3-1 15,2-6-3-15,-1-5-7 16,-1-1-19-16,2-3 3 15,0-4-37-15,0-5-62 16,3 0-153-16</inkml:trace>
  <inkml:trace contextRef="#ctx0" brushRef="#br0" timeOffset="73221.14">14989 1553 772 0,'-1'3'108'0,"-1"-3"-79"16,2-1 10-16,0-1-18 15,2 4-21-15,-2 3 0 16,3 5 8-16,0 4-1 16,1 6 0-16,2 6-4 0,-1 0 0 15,1 0-3 1,-2 1-1-16,1 0 0 0,-1 0-29 15,0-2-38-15,-2-2-21 16,-1-3-48-16,-1-4-20 16</inkml:trace>
  <inkml:trace contextRef="#ctx0" brushRef="#br0" timeOffset="73437.19">14998 1601 683 0,'-4'-17'59'16,"1"3"55"-16,0 1-41 16,1-1 32-16,4 3-75 15,1 2-21-15,4 0-9 16,3-1-1-16,7 1-8 16,5 3-9-16,7-3-26 15,4 2-57-15,1 4-13 16,-3 3-59-16,-2 3-111 15</inkml:trace>
  <inkml:trace contextRef="#ctx0" brushRef="#br0" timeOffset="73616.19">15073 1690 679 0,'-21'19'84'0,"8"-6"-52"0,5-5 23 16,5-7 8-16,4 1-18 15,7-1 4-15,4-1-27 16,12-3-22-16,6 1-75 16,6-5-58-16,9-1-117 15,1-1 95-15</inkml:trace>
  <inkml:trace contextRef="#ctx0" brushRef="#br0" timeOffset="74202.61">15453 1526 810 0,'-7'-6'65'0,"2"0"28"16,2 1-34-16,2-2-40 16,1 6-19-16,0 2-11 15,0 6 9-15,0 2 2 0,1 7 2 16,-1 3-1 0,2 7 0-16,-1-2 5 0,2 0-4 15,0 0 0 1,0 1 1-16,0-5-2 0,0 0-1 15,-3-3 1-15,1-6-1 16,-1-3 1-16,2-5 9 16,-4-3 8-16,2-6 11 15,0-5-25-15,-1-8-4 16,1-8 5-16,0-9-3 16,0-3 2-16,3-5 0 15,1-1-4-15,1 2 2 16,3 6 2-16,-1 10-1 15,-1 8-3-15,-2 8-7 0,-1 7 0 16,2 5 1-16,2 5 6 16,4 6 2-16,1 8-2 15,5 7 0-15,2 4 0 16,0 5 1-16,1 0-1 16,0-2 0-16,-1-1-10 15,0-2-11-15,-5-5-20 16,-3-1-35-16,-4-3-29 15,-6-3-73-15,-2-7-88 16</inkml:trace>
  <inkml:trace contextRef="#ctx0" brushRef="#br0" timeOffset="74362.77">15525 1676 656 0,'-11'0'193'16,"4"-3"-59"-16,8-4-86 15,8 1-37-15,8-2-8 16,8 1-3-16,9 0-29 16,4-1-94-16,3 5-197 15</inkml:trace>
  <inkml:trace contextRef="#ctx0" brushRef="#br0" timeOffset="75112.7">16405 1555 395 0,'-5'-3'375'15,"-1"-1"-277"-15,-1-4 8 16,-1 2-34-16,5 2-34 16,0 0-25-16,2 4-13 15,2 0-3-15,0 6 0 16,-1 5 2-16,2 8 1 0,1 6 1 16,0 5 0-16,2 4 3 15,-1-2-3-15,5-1-1 16,-4-1 0-16,1-2-11 15,-3-3-30-15,-3-1-60 16,0-5 6-16,0-4-65 16,-2-8 68-16,1-5-187 15</inkml:trace>
  <inkml:trace contextRef="#ctx0" brushRef="#br0" timeOffset="75597.42">16408 1753 453 0,'0'-29'67'0,"0"1"23"16,1-2-8-16,-1 5 59 0,0 2-60 15,0 6 13 1,2 2-44-16,-1 3-14 0,1 5-15 16,-2-1-8-16,6 4-6 15,-2 2-7-15,-1 1-1 16,3 1-2-16,3 1 2 16,2 3 0-16,5 3 1 15,0 5-1-15,4 2 2 16,-3 2-1-16,0 2 0 15,1 0-1-15,-3 2 0 16,-2 0 0-16,-3-3-3 16,-2 1 2-16,-2-4-7 15,-3-1-6-15,-3-4 5 16,0-2 3-16,-2-2 6 16,1-4 1-16,-3-1 5 0,4-3-1 15,0-7 0-15,0-2 1 16,0-5-1-16,4-5 2 15,2-3-5-15,6-3-1 16,1 0 2-16,2 0-1 16,0 5-1-16,-3 5 0 15,0 6 2-15,-3 6-2 16,-2 3-1-16,1 4 0 16,4 5 0-16,0 6 1 15,4 2-2-15,-1 9 2 0,3 3-1 16,-3 3-1-1,0 2-18-15,-2-2-22 0,-1 0-81 16,-2 3-84-16,-3-3-102 16</inkml:trace>
  <inkml:trace contextRef="#ctx0" brushRef="#br0" timeOffset="76611.78">17313 1593 826 0,'-12'1'95'16,"3"-1"-6"-16,2-3-41 0,2 1-21 16,3 0-27-1,4 2-2-15,1 2-2 0,6-1 4 16,4 0 2-16,7-1-2 15,7 0-8-15,3 0-51 16,3-2-47-16,-2 0-52 16,-4 1-53-16,-7 2-190 15</inkml:trace>
  <inkml:trace contextRef="#ctx0" brushRef="#br0" timeOffset="76753.7">17355 1707 483 0,'-25'17'64'15,"6"-5"-22"-15,6-2-28 16,7-8 19-16,5-1-3 0,5-1 0 16,8-1-6-16,5-3-24 15,9-2-114-15,7-3-249 16</inkml:trace>
  <inkml:trace contextRef="#ctx0" brushRef="#br0" timeOffset="77203.03">18165 1397 780 0,'-15'1'70'15,"4"-2"-28"-15,1-4 30 16,2 2-35-16,4 6-33 15,-3 5 1-15,-3 6 4 16,-4 10 1-16,-4 6-1 16,-9 8-1-16,2-1-3 15,-4 1-2-15,-1-6 0 16,2-3-2-16,1-6 1 16,4-8-2-16,4-2 2 15,6-7 0-15,4-3 1 16,5-3 2-16,4 0 1 15,0-3 8-15,0 0-10 0,3-1-4 16,0-3-3-16,1 2-3 16,3-2 4-16,4 2 0 15,1 0 0-15,4 4-4 16,2 2 2-16,2 5 1 16,0 5-1-16,2 4-6 15,0 2 1-15,2 1-16 16,-1 1-47-16,0 1 1 15,2 0-38-15,-1-1-86 16</inkml:trace>
  <inkml:trace contextRef="#ctx0" brushRef="#br0" timeOffset="77712.86">18505 1494 851 0,'-12'-9'90'15,"0"2"13"-15,1-1-55 16,2 2-9-16,4 5-31 16,1 1-8-16,3 4-5 15,0 6 5-15,-1 5 0 16,-1 8 1-16,3 2 2 0,2 4 0 15,1 0 5-15,3 0 0 16,4-2-2-16,1 1 3 16,2-3-2-16,-1-2-7 15,1-2 6-15,5-3-6 16,0-2 0-16,-3-5 1 16,4-2 0-16,-1-5 0 15,2-5 12-15,5-6-13 16,0-5 0-16,3-6-2 15,0-5-4-15,-4-3 3 16,-3-4 3-16,-5-4-4 16,-3-3 4-16,-7-5-1 15,-3-3 1-15,-3-2-2 16,-4 4-4-16,-4 4 2 16,-4 10 4-16,0 12-17 0,-7 8 1 15,-4 9-13-15,-3 6-4 16,-4 11-47-16,-2 4-39 15,6 4-18-15,-1 4 2 16,9 0-86-16</inkml:trace>
  <inkml:trace contextRef="#ctx0" brushRef="#br0" timeOffset="77991.75">18574 1696 608 0,'4'-4'109'0,"0"-3"-7"0,1-2-10 16,-1-5-30-16,4-1-22 15,1 3-15-15,6-2-20 16,2 3-2-16,0 2-2 16,0 4-2-16,0 2 1 15,0 3-5-15,-4 5 0 16,0 1-3-16,-2 3-10 15,-3 4-4-15,3 0-11 16,-3 2 1-16,-2-1-21 16,1 0-37-16,0 1-49 15,0-2-100-15</inkml:trace>
  <inkml:trace contextRef="#ctx0" brushRef="#br0" timeOffset="78245.08">19058 1727 548 0,'-7'0'324'0,"1"-1"-217"16,1-3-35-16,0 1-25 15,3 0-26-15,2 3-21 16,0 1-5-16,-1 3 3 0,-1 4 0 15,-1 4-2-15,-3 7-15 16,-3 4-14-16,-1 5-55 16,-1 2-29-16,1 0-70 15,-1-3-57-15</inkml:trace>
  <inkml:trace contextRef="#ctx0" brushRef="#br0" timeOffset="79153.02">19555 1445 590 0,'-2'-4'189'16,"-2"-1"-75"-16,0-2-16 0,-1 0-17 16,1 2-40-1,-1 2-34-15,0 1-6 0,-5 4-1 16,-6 6 0-16,-8 8 1 15,-6 4-1-15,-4 2 0 16,1 2-1-16,6-5 0 16,6-3-1-16,11-3-3 15,4-6-1-15,6-2-4 16,1-2 1-16,7 0 9 16,3-2 5-16,8-1-2 15,3 0-3-15,6-1 0 16,0 1-4-16,1 0 3 0,-5 1-2 15,-3 2 3 1,0 2-2-16,-5 0 1 16,-3 1-2-16,-5 2 0 0,-5 1 3 15,-3 2 1-15,-8 3-1 16,-6 3 2-16,-5 3 0 16,-6-1-2-16,0 2 1 15,0-3 1-15,2-4-2 16,8-4 0-16,6-3 1 15,5-5-1-15,0 1 2 16,9-3 1-16,0-3 5 16,10 1-4-16,6-5-4 15,8-3-18-15,10-1-15 0,4 0-53 16,1-3-62 0,6 2-46-16,0-1 160 0</inkml:trace>
  <inkml:trace contextRef="#ctx0" brushRef="#br0" timeOffset="79357.13">19917 1634 653 0,'-5'-2'101'0,"0"2"-2"16,2-2-11-16,2 2-29 16,-1-3-42-16,2 3-17 15,0 3 0-15,-3 1-4 16,-2 3 4-16,-1 3-1 15,-4 4 1-15,0 4-36 0,1 1-21 16,0 1-25-16,3 2-63 16,3-3 3-16</inkml:trace>
  <inkml:trace contextRef="#ctx0" brushRef="#br0" timeOffset="79904.14">20172 1584 885 0,'-1'-24'111'16,"-2"4"-44"-16,1 3-3 16,-2 5-20-16,2 7-30 15,1 0-13-15,1 5-1 0,-3 1-10 16,3 3 7-16,-1 7 3 15,1 2 0-15,-2 2 1 16,-2 4-1-16,2 3 0 16,1-2-2-16,1 1 0 15,3-1-6-15,3-1 2 16,5-2-5-16,1-4 7 16,3-2-2-16,5-6 4 15,1-4-8-15,4-4-1 16,0-5-11-16,-1-4 1 0,0-2 15 15,-2-3 6-15,-4-1-2 16,-6-2 4-16,-6-3 0 16,-3 2-1-16,-7-3-1 15,-5-1-2-15,-6-1-1 16,-6 2 1-16,-6 2 1 16,0 2 1-16,-4 3 0 15,3 3 2-15,2-2 1 16,6 3 5-16,3 1-1 15,8 3 5-15,2-2-6 16,7-1-6-16,4 0-9 16,8 2-12-16,5-4-2 15,6 2-8-15,6-1-52 0,3 3 28 16,3 1-78 0,3 1 4-16,0 3-145 0</inkml:trace>
  <inkml:trace contextRef="#ctx0" brushRef="#br0" timeOffset="80165.77">20629 1613 869 0,'-9'-3'115'0,"3"-1"-49"15,2-4-22-15,2 4-13 0,4 4-31 16,-2 0-6-16,0 4 1 16,5 4 5-16,-5 3 0 15,0 6 0-15,-5 7-10 16,3 3-16-16,-5 1-40 16,2 0-65-16,-1-3-66 15,3 0-69-15</inkml:trace>
  <inkml:trace contextRef="#ctx0" brushRef="#br0" timeOffset="81012.95">21072 1406 889 0,'-7'-19'48'16,"-3"2"36"-16,-2 2-30 16,-1 2-20-16,3 6-21 15,-1 4-13-15,-2 6-1 16,-1 1 1-16,-3 9-1 16,-3 1 0-16,4 5 1 15,-2 1 0-15,3-1-3 16,6-4 2-16,2 1 0 0,2-4 0 15,2-1 0-15,5-5-5 16,-1 2-2-16,4-5 3 16,5-1 5-16,0-4 0 15,8-1-1-15,0-4 1 16,6-2-5-16,0-3 3 16,-2 1 1-16,-1-3 1 15,-2 4 0-15,-5 2 1 16,-2 4-1-16,-3 1-2 15,-3 3-1-15,-1 5 0 16,0 2 2-16,1 6 1 16,-3 4 1-16,0 4-1 15,-1 4 0-15,-2 3 1 0,0-2-1 16,0-1 0 0,0 1 0-16,0-6 0 0,1 0 0 15,0-2-4-15,1-4-6 16,0-3-16-16,1-4 13 15,0-2 10-15,0-5 3 16,2-2 1-16,1-5 2 16,2-1 0-16,0-1-1 15,6-4 2-15,-3 2 6 16,-1 1 2-16,-1 2 9 16,-3 1-13-16,-1 4-2 15,-4 2 0-15,1-1-6 16,-1 4-1-16,-1-1 1 15,1 2 1-15,3 5 3 0,1 1-4 16,0 1 2-16,-1 1-1 16,2 0 1-16,0-2-2 15,-1 1 3-15,4-3-1 16,-3-2 2-16,3 0 13 16,-2-5-6-16,4-3-4 15,1-1-2-15,4-5-4 16,-1-2-1-16,1-1-6 15,-5-2 1-15,-1-1-5 16,-6-2-3-16,-2 0-13 16,-5 5-11-16,-3-2-10 15,-7 7-63-15,-6 7-19 16,-3 7-33-16,-3 0-89 16</inkml:trace>
  <inkml:trace contextRef="#ctx0" brushRef="#br0" timeOffset="81306.7">21581 1660 851 0,'4'-8'101'16,"0"0"-4"-16,1-2-40 0,-5 2-8 15,1 2-25-15,-1 4-17 16,0 1-7-16,0 2-10 16,0 4 2-16,0 2 4 15,0 8 0-15,0 2-4 16,0 4-2-16,2 1-13 16,-2 0 0-16,0-3-25 15,0 3-64-15,0-2-53 16,0 0-62-16</inkml:trace>
  <inkml:trace contextRef="#ctx0" brushRef="#br0" timeOffset="81642.78">21763 1391 881 0,'1'-21'22'16,"0"3"101"-16,-1-1-63 16,3 1-2-16,-1 8-21 15,1 1-14-15,0 6-16 16,-2-1-7-16,1 3-1 16,-1 2-8-16,2 3 7 15,2 2 1-15,2 8 0 16,4 3 1-16,-2 8-1 15,4 5 0-15,-5 4-3 0,2 0-8 16,-2 5-8 0,0-1-9-16,-4-1-12 0,1 0-26 15,-3-4-64-15,-5-4-57 16,-1-7 61-16,-3-3-113 16</inkml:trace>
  <inkml:trace contextRef="#ctx0" brushRef="#br0" timeOffset="81897.84">21825 1370 651 0,'-3'-23'149'0,"0"3"-42"16,-1 3 9-16,2 1-51 15,2 2-18-15,2 3-14 16,1-1-11-16,1 2-22 15,5 1-3-15,2-2 1 16,2 3 2-16,6 0-9 16,5 3-7-16,1 1-9 15,2 1-25-15,-3 5-23 16,-2 2-55-16,-4 4-19 16,-6 3-36-16</inkml:trace>
  <inkml:trace contextRef="#ctx0" brushRef="#br0" timeOffset="82076.73">21898 1439 635 0,'-7'7'158'15,"1"-5"-48"-15,4-4-5 16,4-3-63-16,4 0-19 16,1-2-23-16,1 0-1 15,8-1-4-15,1-1-30 16,5 2-59-16,3 0-13 15,3 1-106-15,1-1-202 16</inkml:trace>
  <inkml:trace contextRef="#ctx0" brushRef="#br0" timeOffset="82954.08">22177 1247 569 0,'-6'-4'68'0,"2"0"50"16,0-2-4-16,0 0 5 16,3 2-52-16,-1 2-31 15,1 2-12-15,1 0-4 16,0 0-1-16,0 0 0 15,0 0-6-15,0 0-4 16,0 0 2-16,0 0 6 16,0 0-6-16,-2 0 3 15,4 0 2-15,-2 0-4 16,0 0-5-16,0 0 7 0,0 0-5 16,1 0-1-1,-1 0-1-15,0 0-2 0,0 0 1 16,0 0-5-16,0 0-1 15,3 0-4-15,0 0-3 16,0 0 6-16,2 3 1 16,2 0 5-16,8 1-5 15,5 3 5-15,3-1-4 16,4 2 3-16,1 0-3 16,2-1 0-16,-2 2-1 15,2-1 0-15,0 1-7 16,-3-3 0-16,-4 1-6 0,3 0 2 15,-5 0-4-15,0 0 9 16,-4-4 5-16,-3 0-5 16,-2 0 0-16,-3-3 4 15,2 1-2-15,-5-1 1 16,0 2 1-16,-3-2 2 16,0 0-1-16,-2 0 0 15,-1-2 1-15,0 2 0 16,-1 0-2-16,-1 0 1 15,2 2-2-15,0-2 1 16,0 3-4-16,0 2 4 16,-1 4 2-16,-1 6-1 15,-1 8-2-15,-3 5 3 0,-4 8 2 16,-2 3-2 0,0 3-1-16,-6 0 1 0,-1-3 0 15,1-3-1-15,-3-4-3 16,-1-3-21-16,-1 0-38 15,-1 0-41-15,-2-2-176 16</inkml:trace>
  <inkml:trace contextRef="#ctx0" brushRef="#br0" timeOffset="85536.83">14461 2510 712 0,'-1'-5'108'0,"-2"-2"-29"15,-1-2 6-15,0 4-26 16,3 2-46-16,1 1-10 15,0 1-1-15,0 2 0 16,1-2-1-16,-1 2 1 16,-1-1 8-16,1 0 7 15,0 0-1-15,0 0 4 16,0 0-1-16,0 0-5 16,-2 2-6-16,2-2 0 15,0 0-5-15,2 0 1 0,-2 0-2 16,0 0-2-1,0 0 1-15,-2-2-1 0,2 2 4 16,-1 0 1 0,1 0 3-16,0 0 0 0,0 0 1 15,0 0-5-15,1 0-1 16,-1 0-3-16,0 0 0 16,2 2 0-16,-2 1-5 15,0 2 4-15,1 4 2 16,3 7 0-16,-2 4 0 15,0 5-2-15,-2 0-1 16,3 1-5-16,-2 2-6 16,-1-1-15-16,0-1 5 15,-1-3-12-15,-2 1-4 16,1-3-27-16,-1-1-41 0,-3-5-22 16,3-3-34-1,-1-2-81-15</inkml:trace>
  <inkml:trace contextRef="#ctx0" brushRef="#br0" timeOffset="85954.22">14318 2571 799 0,'-6'-4'102'0,"0"-4"4"15,1-4-56-15,0 4-23 16,9 1-25-16,0 2-1 16,8-2-1-16,6 1 4 15,9-2-4-15,4 0 5 16,7 0 1-16,1 2 0 16,4 3-1-16,-4 3-4 15,-4 5-1-15,-4 4 0 16,-3 4 0-16,-5 1 0 15,-4 3 0-15,-3 0 0 16,-6 3-2-16,-2 3 2 16,-7-2 0-16,-4 3 1 15,-6 0 1-15,-6 0-2 16,-9 2 2-16,-4-2-2 16,-3 1 0-16,-4-3-11 0,1 2-17 15,0-7-27-15,4-1-19 16,6-3-28-16,6-6 1 15,6-4-38-15,9-6-274 16</inkml:trace>
  <inkml:trace contextRef="#ctx0" brushRef="#br0" timeOffset="86264.93">14968 2464 488 0,'-9'0'353'15,"2"0"-279"-15,-2-3-23 16,0-3-8-16,6 3-43 16,2 4-12-16,2 7 12 15,2 3 2-15,2 6 0 16,0 6-2-16,0 4 2 15,-1 3-2-15,1 2-1 16,1-2-5-16,1 2-8 16,-2-3-26-16,-2 0-16 15,-3-1-10-15,-3-3-58 16,-2-3 10-16,-5-5-126 0</inkml:trace>
  <inkml:trace contextRef="#ctx0" brushRef="#br0" timeOffset="86504.25">14927 2441 864 0,'-3'-11'41'0,"-2"1"58"15,-5-13-37-15,15 22-48 16,3-3-14-16,3 1 1 0,5-2-2 15,14-2-1-15,6 0-9 16,4 1-25-16,1 2-44 16,-3 4-22-16,-5 3-57 15,-7 0 47-15,-5 4-210 16</inkml:trace>
  <inkml:trace contextRef="#ctx0" brushRef="#br0" timeOffset="86692.03">15022 2579 571 0,'-10'9'86'0,"2"-2"-18"15,5-5 22-15,4-2-26 16,1-2-43-16,3-1-5 16,8-2-4-16,6-6-12 0,8-3-3 15,9 0-41-15,3-4-44 16,5 0-92-16,-2-1-104 15</inkml:trace>
  <inkml:trace contextRef="#ctx0" brushRef="#br0" timeOffset="87206.28">15377 2416 671 0,'-9'1'74'0,"1"-1"-10"0,4 0-14 16,1-1-36 0,3 2-11-16,0 2 3 0,0 3 8 15,2 5-1-15,-1 2 8 16,1 1-9-16,3 6 2 16,0-1-4-16,-1 1-4 15,1 1 0-15,0 2-3 16,-2-2 2-16,0 0-4 15,-2-3 1-15,0-4-2 16,-1-2-9-16,-1-7 9 16,0-3 10-16,-1-4-1 15,-1-5-7-15,-1-6 15 16,-1-8 3-16,2-6-6 0,1-4-2 16,2-5-5-1,3-1-6-15,4 1 2 0,0 0-3 16,5 4 0-16,0 3 6 15,1 6-5-15,2 6 0 16,4 4 2-16,0 4-3 16,3 6 1-16,1 3-2 15,1 6-1-15,1 5 1 16,-4 5 0-16,1 4-1 16,-4 2-5-16,-2 2-2 15,-2 3-13-15,-3 1-11 16,-3 1-21-16,-2 1 6 0,-3 0-39 15,-5 0-53 1,-4-3-32-16</inkml:trace>
  <inkml:trace contextRef="#ctx0" brushRef="#br0" timeOffset="87383.98">15474 2525 748 0,'-1'-7'104'15,"2"2"-59"-15,8-2-42 16,6-3-3-16,8 0-1 16,10 2-25-16,8-3-81 15,6 0-58-15,4 3-196 0,3-2 344 16</inkml:trace>
  <inkml:trace contextRef="#ctx0" brushRef="#br0" timeOffset="87724.39">16431 2380 834 0,'-3'-7'25'15,"0"0"61"-15,-4 1 11 0,3-3-48 16,2 3-22-16,-1 5-27 16,5 0 0-16,-2 3 0 15,-2 5-3-15,2 4 3 16,-1 3 0-16,-1 5 4 16,4 4-4-16,-1-1 0 15,4 1-1-15,-1 5-2 16,3 0-17-16,-2 1-12 15,-1 3-40-15,-1-3-32 16,1-1-30-16,-3-6-39 16,-2-2-221-16</inkml:trace>
  <inkml:trace contextRef="#ctx0" brushRef="#br0" timeOffset="88250.82">16453 2426 707 0,'0'-20'104'16,"-2"3"-14"-16,1 1 6 16,-2 3-31-16,3 4-35 15,0 2-9-15,1 2-19 16,4 2-1-16,0 1-1 16,4 2 1-16,2 2-1 15,4 1 0-15,-2 3 0 16,3 2 1-16,1 2 0 0,-1 2-1 15,-1 2 0 1,3-1 0-16,-1 1-1 0,-1 0-5 16,-2 1-3-16,-3-1-5 15,-3 2 5-15,-4-2-7 16,-7 0 3-16,-1-2 3 16,-4 0 2-16,0-4 8 15,2-4 4-15,1-4-1 16,2-8 1-16,4-3 1 15,4-6-3-15,1-5 0 16,6-1 0-16,3-1 1 16,3 1-1-16,2 1-3 15,0 3 1-15,-2 5 0 16,1 3 3-16,-2 2-2 16,-4 4-1-16,2 2 0 0,-4 5 0 15,-1 2 0-15,0 3 0 16,1 4-2-16,-1 6 2 15,-1 1-4-15,-1 4-7 16,-1 2-9-16,0 1-24 16,-1 1-30-16,-1 0-44 15,-3 1-84-15,-2-3-191 16</inkml:trace>
  <inkml:trace contextRef="#ctx0" brushRef="#br0" timeOffset="88514.92">17046 2185 786 0,'0'-6'111'16,"-1"-2"-23"-16,1 1-17 15,-3 2-40-15,3 3-31 16,1 2-6-16,-1 5 3 16,2 4 2-16,-1 5-1 15,-1 8-22-15,0 3-73 16,0 6-47-16,0 0-97 0</inkml:trace>
  <inkml:trace contextRef="#ctx0" brushRef="#br0" timeOffset="88783.76">17386 2402 975 0,'-9'-3'21'0,"3"-4"33"0,2-1-2 15,4-1-24 1,3 1-23-16,4 4-3 0,4-3-4 16,9 0-8-16,3 2-9 15,4 0-12-15,-3 2-2 16,1 1-59-16,-3 4-31 16,-2 1-62-16,-5 4-81 15</inkml:trace>
  <inkml:trace contextRef="#ctx0" brushRef="#br0" timeOffset="88941.78">17335 2545 674 0,'-8'7'167'16,"3"-4"-118"-16,7-6-42 0,7-5-7 15,8 1-21 1,9-4-72-16,6-2-93 0,10-2-240 15</inkml:trace>
  <inkml:trace contextRef="#ctx0" brushRef="#br0" timeOffset="89382.47">18117 2225 664 0,'0'-6'177'16,"0"0"-61"-16,-1 1-50 15,-2-1-17-15,1 5-37 16,1 1-11-16,-2 4-2 16,-5 4 2-16,-5 9-1 15,-7 5 1-15,-7 6-1 16,-3 3 1-16,1 1-1 15,-3-2 2-15,3 0 0 16,0-2-2-16,1-1-2 16,1-4 1-16,5-6-2 15,7-3-7-15,5-6 1 16,5-5 1-16,4-3 4 0,4-5-6 16,5-1-27-16,1-5 7 15,3 2 26-15,4-2-11 16,0 5 9-16,1 3 4 15,0 6-2-15,1 3 3 16,1 3 1-16,-1 4-3 16,4 2-16-16,2 2-23 15,1 2-52-15,2-2-52 16,2-1 78-16</inkml:trace>
  <inkml:trace contextRef="#ctx0" brushRef="#br0" timeOffset="89816.67">18555 2360 897 0,'-8'-4'76'0,"0"1"-40"15,1-2 19-15,2 1-35 16,1 5-20-16,2 2 0 15,-2 2 0-15,1 5 1 16,0 4 0-16,0 1 5 16,1 4 3-16,2 0-3 15,5-1 3-15,-1 1-6 16,4 0 1-16,2 0-2 0,2-4 3 16,1 2-4-16,3-2-1 15,1-5 0-15,0-3 3 16,4-5-6-16,-1-6 2 15,3-8-6-15,-2-4 1 16,0-3-2-16,-2-5 1 16,-7-3 3-16,-1-1 2 15,-8-2 0-15,-6 1-9 16,-3 0 1-16,-7 3-17 16,-4 4-23-16,-4 5-25 15,0 12 2-15,-6 7-37 16,-1 11 2-16,1 6 6 15,0 3-84-15</inkml:trace>
  <inkml:trace contextRef="#ctx0" brushRef="#br0" timeOffset="90079.78">18566 2481 591 0,'5'-2'190'0,"-1"-2"-101"16,-2-4-10-16,2 0-17 15,2-1-34-15,0-2-6 16,6 0-18-16,3 2 0 16,1-1 0-16,1 3 1 15,2 1-3-15,-1 2-1 16,0 1-1-16,-5 3 0 0,3 5-2 16,-2 3 0-16,1-1-2 15,-3 4-18-15,-2 3-22 16,-1 2-29-16,-4-2 3 15,-1 3-87-15,-1-3 11 16</inkml:trace>
  <inkml:trace contextRef="#ctx0" brushRef="#br0" timeOffset="90305.01">18945 2135 748 0,'-7'-9'91'16,"-3"1"-39"-16,4 2-6 15,-1 3-46-15,7 3-13 16,-3 9 12-16,3 8 2 16,-1 5-3-16,1 8-17 15,-2 4-57-15,2 1-77 16,2-1-109-16</inkml:trace>
  <inkml:trace contextRef="#ctx0" brushRef="#br0" timeOffset="90562.58">19324 2399 796 0,'-9'10'103'0,"3"-3"-100"15,2-3 4-15,2 2 20 16,2 2 3-16,0 6-20 16,-2 5-7-16,2 7-3 15,-3 4-2-15,-3 3-69 0,-1 3-56 16,-5-1-104-16</inkml:trace>
  <inkml:trace contextRef="#ctx0" brushRef="#br0" timeOffset="91183.07">19719 2280 887 0,'-5'-4'135'0,"1"-1"-77"16,1 2-8-16,0-2-22 15,0 5-21-15,3 0-7 16,-4 3-2-16,-4 2 2 15,-7 5 1-15,-7 6-1 16,-7 1 0-16,0 3 0 16,2-2 1-16,5-1-1 15,6-2-6-15,5-3-6 16,5-4-10-16,4-3 2 16,5 0 10-16,6-3 8 15,5-1 1-15,7-2-8 16,8-1-5-16,2 1-8 15,-1-3 3-15,-4 4 15 16,-5 2 2-16,-4 0 2 0,-4-1 0 16,-3 2-1-16,-4 1 0 15,-3 1 1-15,-3 4 1 16,-5 3 2-16,-6 3 1 16,-3 4 1-16,-7 3-5 15,-4 1 2-15,-2-1 0 16,4-3 0-16,3-2 4 15,5-4-2-15,3-5 1 16,7-1 6-16,4 0-2 16,4-2 7-16,3 0 0 15,4 0-3-15,4-1-7 16,6-2-2-16,3-4-4 16,4-1-4-16,3-2-25 15,0-2-6-15,-1 1-11 0,1-4-80 16,-3 2-136-16</inkml:trace>
  <inkml:trace contextRef="#ctx0" brushRef="#br0" timeOffset="91499.65">19940 2063 830 0,'3'-9'157'15,"-2"-1"-71"-15,-1 3-31 16,0 4-43-16,0 0-12 15,0 6-8-15,0 6 7 16,5 46 1-16,-5-40-20 16,0 1-30-16,3 0-80 15,-2-2-95-15,2 15-137 16</inkml:trace>
  <inkml:trace contextRef="#ctx0" brushRef="#br0" timeOffset="92096.63">20445 2346 306 0,'-9'-2'541'0,"-1"-3"-451"0,3 0-8 15,-2-1-29 1,2 0-32-16,2 5-15 0,-3 1-6 16,-4 3-1-16,-4 3 1 15,-2 5 1-15,-4 3-1 16,-1 3-1-16,4 3 0 16,4 4 2-16,4 1-2 15,3 1 2-15,6-1-1 16,5-2 3-16,6-1-2 15,4-5-2-15,4-3 2 16,2-6-2-16,7-6-8 16,-1-4-5-16,2-3 1 0,-2-5 1 15,-4-3 4-15,-2-4 4 16,-4-1 4 0,-6-5 4-16,-3 0 1 0,-4-2-3 15,-7 0-2 1,-2 0 0-16,-7 2-2 0,-1 0 2 15,-1 3 1-15,-1 1 0 16,1 2 3-16,4 3 7 16,1 1 1-16,1 4 0 15,6-1 2-15,-1 5-2 16,4 0-2-16,2-2-6 16,1 4-4-16,2-4 0 15,2 0-3-15,2-2 1 0,4 1-13 16,3-3-11-1,3 3-4-15,2 1-63 0,5 2 20 16,1-2-90-16,6 4-52 16</inkml:trace>
  <inkml:trace contextRef="#ctx0" brushRef="#br0" timeOffset="92391.87">20675 2068 647 0,'-4'-5'84'0,"4"-1"15"15,-2 0-12-15,2 1 32 16,0 2-83-16,-1 0-20 15,1 2-16-15,1 1-2 16,-1 3-13-16,-1 3 14 16,-2 9-1-16,-1 4-19 15,2 8-61-15,-3 2-27 16,5 5-112-16,3 1-207 16</inkml:trace>
  <inkml:trace contextRef="#ctx0" brushRef="#br0" timeOffset="92668.02">20996 2576 962 0,'-5'-7'70'0,"2"0"-12"15,0 0-10-15,2 1-14 16,1 5-31-16,0 2-3 16,0 2-25-16,-3 7 19 15,-6 6-6-15,-2 3-8 0,-2 5-10 16,-5 1 9-16,2 3-50 16,2-3-29-16,4-1-34 15,-2-1-42-15</inkml:trace>
  <inkml:trace contextRef="#ctx0" brushRef="#br0" timeOffset="93472.01">21239 2307 681 0,'-6'-11'234'16,"1"0"-161"-16,-2 2 7 16,-2-3-30-16,3 5-21 15,3 5-19-15,-1 2-10 16,-4 4-1-16,-4 5-1 16,-1 1 1-16,-5 5 0 15,1 3-2-15,3-1-1 16,5 0-3-16,2-2-7 15,3-2 3-15,4 0-6 16,3-5-9-16,3 0-2 16,0-1-10-16,5-3-14 15,2-4 18-15,1-4 16 16,3-1 18-16,-2-3 0 16,3-2 0-16,-5-1 6 15,2 2 9-15,-4 1 21 0,-3 2 4 16,-1 2-27-16,-4 2-13 15,0 4 2-15,0 3 1 16,1 5 3-16,2 4-3 16,0 6-2-16,1 3 0 15,-2 4 1-15,-2-1-2 16,2 2-1-16,-2-2-7 16,-2-2-21-16,2-4-21 15,0 1 15-15,0-6-11 16,-3-5-12-16,1-3-3 0,0-2 61 15,-1-8 7-15,5-3 7 16,0-2-14-16,1-3 53 16,0-2-7-16,1 1-1 15,-2 3 59-15,-2 1-62 16,-2 4-12-16,1 1-11 16,-2 3-7-16,0 0-11 15,3 2-1-15,-2 0-1 16,-1 4 1-16,3 1 2 15,0 2-2-15,2 1 1 16,0 1 0-16,2-3 3 16,-1-1-3-16,3-1 8 15,-1-3-1-15,4-5 17 0,-1-2-15 16,2-1-5-16,-1-5-3 16,3-4-2-16,-4-1-1 15,-5-3-6-15,1 0 5 16,-7-1-21-16,-3 2-21 15,-7 0-13-15,-10 4-71 16,-5 3-15-16,-9 8-88 16</inkml:trace>
  <inkml:trace contextRef="#ctx0" brushRef="#br0" timeOffset="93757.66">21542 2111 800 0,'0'-12'51'15,"0"2"64"-15,-2 5-38 16,1-2-54-16,-1 6-23 15,4 3-6-15,-1 5 6 16,-1 6 1-16,0 5-1 16,0 9-9-16,-1 2-49 15,-1 6-68-15,2-1-78 0,2-1-92 16</inkml:trace>
  <inkml:trace contextRef="#ctx0" brushRef="#br0" timeOffset="93978.73">21834 2539 190 0,'-2'-7'726'0,"1"-2"-597"16,1-1-56-16,0 0-7 15,0 5-37-15,0 3-26 16,0 4-3-16,0 1-34 0,0 8 15 15,-3 4-16 1,-3 6-28-16,-1 7-74 0,1-1-83 16,-3-1-157-1</inkml:trace>
  <inkml:trace contextRef="#ctx0" brushRef="#br0" timeOffset="94363.7">22149 2201 882 0,'-9'-5'52'16,"1"-3"13"-16,2 2-11 16,5 1-21-16,0 5-19 15,2 0-14-15,-1 2-9 16,0 3 7-16,0 5 2 16,0 6 1-16,1 4-1 15,-1 7 1-15,0 1 0 0,5 3-1 16,-1-2 0-1,2-1 1-15,2 1-1 0,1 2-19 16,0 0-28-16,-3 0-68 16,-2 0-48-16,-2-2-68 15</inkml:trace>
  <inkml:trace contextRef="#ctx0" brushRef="#br0" timeOffset="94616.28">22143 2213 689 0,'0'-14'118'16,"0"3"2"-16,-2-1-4 0,4-2-85 16,1 4 1-16,1 1 10 15,2-1-42-15,3 3-3 16,2 2-14-16,2-1 3 15,3 2-28-15,5 2-19 16,0 4-54-16,2 0-32 16,-3 4-24-16,-4 3-167 15</inkml:trace>
  <inkml:trace contextRef="#ctx0" brushRef="#br0" timeOffset="94812.76">22119 2341 736 0,'-14'10'118'0,"4"-3"-89"0,7-5 56 15,5-2-1-15,2-2-49 16,5 0-27-16,5 1-8 16,8-1-6-16,5 0-38 15,7 0-16-15,2-1-57 16,0 2-75-16,2 0-67 15</inkml:trace>
  <inkml:trace contextRef="#ctx0" brushRef="#br0" timeOffset="95174.77">22541 2067 842 0,'-1'-10'65'0,"-1"-3"60"0,2 0-66 16,-1 2 9-16,1 3-27 16,0 3-28-16,0 3-13 15,0 0-1-15,0 6-31 16,0 6 28-16,-2 7-16 16,-1 8-25-16,0 5-51 15,1 4-88-15,2 0-122 16</inkml:trace>
  <inkml:trace contextRef="#ctx0" brushRef="#br0" timeOffset="96087.1">22838 2112 724 0,'-10'-1'175'15,"1"-1"-55"-15,6-5-45 16,0 1-5-16,1 2-20 16,0 1-15-16,1 1-7 15,-1 2-7-15,2-2 5 16,-1 2-9-16,1 0-7 15,1-1-5-15,1 1 1 16,-1 0-5-16,1 1-1 16,0-1-4-16,1-1 4 15,4-1 2-15,8-2 1 16,5 0-3-16,6-2-5 16,7 1-7-16,3-1 2 15,1 0-8-15,2 1 7 0,1 1-4 16,2-4 5-1,-5 3 3-15,-4 1 4 0,-9-1-1 16,-8 2 4-16,-7 0 3 16,-6 3-2-16,-1 0-1 15,-4 0 1-15,2 0-3 16,-2 0 3-16,1 0-2 16,1-2 1-16,-1 4-1 15,1-2 0-15,-2 0 1 16,4 0 0-16,-2 0 0 15,0 0 0-15,-2 0 0 16,2 0 1-16,0 0-1 16,0 0 1-16,2 0-1 15,-2 0 0-15,0 0 1 16,0 0 0-16,0 0-1 16,0 0-1-16,1 0 1 0,-1 0 0 15,0 0 0-15,-1 0-6 16,1 0-42-16,0 0-59 15,-4 3-60-15,-4 2-26 16,-4 4-223-16</inkml:trace>
  <inkml:trace contextRef="#ctx0" brushRef="#br0" timeOffset="96814.92">22896 2132 489 0,'-3'-3'53'15,"3"0"40"-15,0-2-38 16,1-1 60-16,2 0-55 16,0-1 3-16,-1 0 36 15,3 1-59-15,-4-1 3 16,1 1 8-16,1-2-4 15,-2 0-15-15,-1 1 2 16,0-2-7-16,0 1 9 16,2 1-10-16,-2 1 1 0,0 2-11 15,0 2-1-15,0 2-8 16,0-3-7-16,-2 6-1 16,2-3-3-16,0 0-5 15,0 0-3-15,0 2 6 16,0 2 6-16,3 4 0 15,-1 4 2-15,5 2-2 16,2 3 0-16,3 1-1 16,1 2-1-16,4 0 1 15,4 3 1-15,1-1 2 16,6 0 1-16,59 55 0 16,-74-68-3-16,3 2 0 15,-1-2 0-15,-2 0-2 16,15 8 2-16,-4-2-1 15,-5-3 2-15,-2-4-2 0,-6-1 1 16,-2-3 0-16,-1-1 2 16,-1-1 1-16,-4-1-2 15,0-1 0-15,-2 0-1 16,-1 0-4-16,0 0 2 16,0 0-4-16,0 0 4 15,0 1-5-15,-1-1 0 16,0 0-2-16,-1 0 2 15,0 2-4-15,-3 1 4 16,-5 2 6-16,-6 5 2 16,-14 7-1-16,-11 5 0 15,-13 6 0-15,-6 4 1 0,-2 4-1 16,-4 1 0 0,7-1-7-16,2-2-9 0,4 2-11 15,6-5-13-15,6 0-32 16,7-1-46-16,6-1-237 15</inkml:trace>
  <inkml:trace contextRef="#ctx0" brushRef="#br0" timeOffset="103031.64">910 4503 816 0,'-3'-3'86'0,"-1"0"-8"16,-1 1 2-16,-2-4-45 15,4 5-16-15,1 1-5 16,0-1 2-16,2 1-5 0,0 1-3 16,-1-1 4-16,1 1-5 15,-4 2-3-15,4 1-3 16,-6 3 6-16,3 4 3 15,-3 4-6-15,-2 6 2 16,1-1-3-16,3 3 0 16,1 4-3-16,4-1 1 15,2 3-1-15,4-4 0 16,1 0-3-16,1-1 0 16,7-7 2-16,-2-5 1 15,2-3 8-15,2-5-8 16,1-4 3-16,2-4 0 0,-3-3 5 15,0-4-7-15,-1-1 3 16,-3-3-2-16,-3 0 0 16,-2 0 1-16,0 1-3 15,-5 1 4-15,-3-1-4 16,-2 3 0-16,-2 2 1 16,0-2 0-16,-4 2 0 15,0 1-1-15,0-2-1 16,-5 1 1-16,-1 1 1 15,-4 1-1-15,-2 0 0 16,-3-1 0-16,-2 1 2 16,0 0-1-16,0 0-1 15,-1 0 2-15,4-1-2 0,-1 1 1 16,2 0-1 0,1-2 1-16,2 3 0 0,1-3 0 15,4-2-1-15,0 2 0 16,3-1 0-16,3-2 2 15,3-1-4-15,2-1-5 16,4-3 7-16,3 1-1 16,4-1-3-16,8 0-7 15,4 0-11-15,4 0-16 16,4-2-23-16,8 0-27 16,0 4-90-16,1 2-91 15</inkml:trace>
  <inkml:trace contextRef="#ctx0" brushRef="#br0" timeOffset="103824.11">1425 4421 709 0,'4'-13'141'0,"-8"2"-58"16,-1 2-9 0,1-1-25-16,-1 6-28 0,4 1-1 15,-1 2-6-15,2 1-8 16,-2 1-6-16,1 1-1 15,-2 2 1-15,-4 3 1 16,-5 7 6-16,0 9 14 16,-6 6-3-16,-1 7-5 15,1 3-8-15,3 6 1 16,3-2-5-16,6 7 2 16,6 2-3-16,3-4-1 15,11-2-15-15,6-7-31 0,9-7 8 16,5-10-44-1,8-8-116-15,9-11-214 0</inkml:trace>
  <inkml:trace contextRef="#ctx0" brushRef="#br0" timeOffset="112216.6">1761 4536 473 0,'0'-5'127'0,"0"-1"-90"0,-2 2-16 16,-1 0 46-16,3-1-6 15,-3 2-32-15,3 1 2 16,-3-4 12-16,3 2 0 16,-3-1 16-16,1-1-23 15,-1 1-9-15,-2 2-4 16,1 0-11-16,-3 1-2 16,0 2-10-16,-5 2 0 15,-45 24 0-15,43-16 0 16,1 0 5-16,1 0-1 0,0 1-3 15,-11 12 1-15,4-1-1 16,3 2-1-16,4 0 0 16,3-4-1-16,5-4 0 15,4 1-1-15,4-7 2 16,-1-3 0-16,3-2 0 16,-1-2 0-16,2-1 0 15,-2-2 3-15,6-2 1 16,0-6-3-16,2-1 5 15,1-5-3-15,-3-3-1 16,6-2 1-16,-6 0-1 16,-1 2 0-16,-1 0-2 15,-3 6 1-15,-3 1-1 0,3 3-1 16,-2 1 1-16,-2 4-1 16,1 1 1-16,-3 1-4 15,0 1-1-15,3 2 5 16,0 0 0-16,1 1 0 15,2 3 2-15,3 3 0 16,0 5 2-16,-1 3 0 16,0 3-3-16,1 6 9 15,-1 6-2-15,-2 1 1 16,-3 5-5-16,0-3 6 16,-3 1 2-16,0-4-7 15,0-2 0-15,0-3-4 16,0-5 4-16,-3-1-4 15,3-7 0-15,-3-2 0 0,3-5 1 16,0-5 0-16,0-1 1 16,0-2 6-16,0-2 4 15,3 2-3-15,-3 0 2 16,3-5-12-16,2-4 4 16,2-6-8-16,2-6 4 15,1-7-12-15,5-1-8 16,0-3-22-16,1 1 9 15,-2 8-26-15,1 5-64 16,-3 6-68-16,-1 6-37 16</inkml:trace>
  <inkml:trace contextRef="#ctx0" brushRef="#br0" timeOffset="112726.65">1963 4819 683 0,'-3'5'103'16,"-1"-4"-82"-16,-1 2 0 0,2 2 8 15,0 0 15-15,-1 4 12 16,1 1-13-16,0 3-11 16,0 1-5-16,1-2-11 15,-1 0-3-15,3 0 3 16,0 0-11-16,3-2 3 16,-1-2-3-16,1 1 0 15,3-2-4-15,3-2 1 16,-3 0 3-16,1-2 4 15,2-1-5-15,0-2 3 16,0-2-3-16,2-4 3 16,0-5-2-16,0-4-3 15,-2-2 0-15,1-4-2 0,-4-4 0 16,-4 2-11-16,-2 0 9 16,-3 1-5-16,-2 3-1 15,-1 7-7-15,-4 5-16 16,1 7-4-16,-3 10-4 15,-6 7-31-15,-1 6-20 16,1 4-14-16,-2 2-32 16,7 0-65-16</inkml:trace>
  <inkml:trace contextRef="#ctx0" brushRef="#br0" timeOffset="113058.43">2259 4898 846 0,'0'-9'108'0,"0"2"-33"16,-2 0-32-16,-1-1-18 15,3 6-11-15,-2 1-3 16,2 0-3-16,0 1-4 16,0 0-4-16,-1 1-3 15,1 0-3-15,-2 6 5 16,-3 7 1-16,-3 6-6 16,1 7-26-16,-4 7-26 15,-1 2-39-15,0 0-11 0,1 0-78 16,0-2-71-16</inkml:trace>
  <inkml:trace contextRef="#ctx0" brushRef="#br0" timeOffset="114947.05">2727 4600 249 0,'0'-4'59'15,"5"1"1"-15,-3 2-30 16,0-2 13-16,1-2 0 15,-2 3 22-15,4-3-37 16,-2 2 9-16,0-1 10 0,-3 1 10 16,3 1 30-1,-3 0-2-15,0 1-12 16,0-1-20-16,0 1-16 0,-3 1-11 16,3 0 0-1,0-2-3-15,-2 1-6 0,-1 0-5 16,0-1 6-16,0-1-5 15,0 1-12-15,0-1 6 16,-4 1 3-16,4 1-4 16,-3 0-3-16,-1 1-2 15,0 1-1-15,-3 2 3 16,-3 2-2-16,-1 5 1 16,1 2-2-16,-2 3 4 15,0 2-3-15,4 3 1 16,1-2 0-16,3-1-2 0,2-1 0 15,2 0 1-15,6-2-1 16,0-1-4-16,3-1 4 16,0 0 2-16,4-3-1 15,1 1 1-15,1-2-1 16,0-2-1-16,3-1 2 16,0-5-2-16,3-5 5 15,-1-4 0-15,3-5-5 16,-2-4 7-16,-2-4-6 15,-1-4 1-15,-2-1-2 16,-5-1 2-16,-3 1-2 16,-5 2-7-16,0 1 2 15,-4 4-2-15,-2 3-1 0,-4 6-2 16,-3 4-15-16,-5 8-8 16,-3 7-9-16,-8 8-13 15,-2 7-11-15,3 1-56 16,4 3-25-16,6-3-10 15,8-2-117-15</inkml:trace>
  <inkml:trace contextRef="#ctx0" brushRef="#br0" timeOffset="115443.13">2939 4384 554 0,'-3'-7'92'15,"-1"1"38"-15,2-1-9 16,-3 2-10-16,2-1-47 0,2 3-18 16,-1 0-13-1,2 2-9-15,0 1-11 0,-1 0-9 16,1 0 3-16,1 0-7 15,1 1 0-15,2 1 2 16,5 2 9-16,6 2-1 16,5 2 2-16,5 3-7 15,5 2 0-15,0 3-4 16,-2 2-1-16,-4 5 1 16,-6 4-1-16,-5 7-8 15,-10 7-10-15,-10 10-21 16,-11 13-46-16,-12 8-131 0,-15 10-325 15</inkml:trace>
  <inkml:trace contextRef="#ctx0" brushRef="#br0" timeOffset="116972.55">900 5540 397 0,'1'-2'119'15,"-1"-1"-30"-15,0 2-35 16,0-1 44-16,0 1-11 0,0 0-24 16,-1 1-13-16,1 0-18 15,0 0-4-15,-2-2 2 16,2 2-3-16,-1 0-7 15,1 0 7-15,-3 0-3 16,3 0-11-16,-2 0 5 16,-2 0-8-16,-5 0-8 15,0 2-2-15,0 2 0 16,-6 4 1-16,0 4-1 16,-3 5 5-16,3 5-1 15,-1 5-3-15,5 2 2 16,2 0 0-16,0 2-2 15,4 1-1-15,0-3 1 0,5-3-1 16,0-1 0 0,0-4-2-16,6-2 2 0,-2-5-6 15,4-3 6-15,-2-6 4 16,3-5 3-16,3-5 4 16,6-9-3-16,4-4-4 15,4-4-4-15,-1-5 2 16,-1 1-1-16,-8 0-1 15,-2 2 3-15,-7 2-1 16,0-44-1-16,-8 57 1 16,-2 0-2-16,0 3-4 15,0-2 4-15,-3-6 1 0,-1 1 0 16,2 2-1-16,-1-1 0 16,-3 4 0-16,-1-1-2 15,0-1 1-15,-1 3 0 16,-1 0-1-16,-3 0 4 15,0 0 0-15,2 2-1 16,-2 0 0-16,-3-2-1 16,4 1 2-16,0-1-1 15,0 0-1-15,5-1-3 16,0-1 2-16,3 0-7 16,5-3 6-16,1 0 0 15,4-3-7-15,5-4 6 16,3 2-12-16,7-5 1 0,4 0-17 15,4 4-21-15,0 2-29 16,-2 7-91-16,2 7-64 16</inkml:trace>
  <inkml:trace contextRef="#ctx0" brushRef="#br0" timeOffset="117453.07">1404 5399 624 0,'-3'-4'135'0,"0"-1"-21"16,-6 1-2-16,6-2-53 16,-3 4-22-16,2-1-2 15,2 1-17-15,-1 2-9 0,-4 2-9 16,-4 9 4-1,-4 5-3-15,-4 6 2 0,-8 10 1 16,3 7 1 0,-1 4-4-16,7 3 0 0,2-1-1 15,8 1 0-15,5-4-3 16,3-2-12-16,6-8-5 16,7-2-8-16,2-4 6 15,3-10-16-15,7-5 6 16,5-6-10-16,6-7-43 15,-1-6-93-15,5-6-104 16</inkml:trace>
  <inkml:trace contextRef="#ctx0" brushRef="#br0" timeOffset="118240.07">1741 5511 623 0,'1'-8'90'0,"-2"-3"24"16,-3 1-28-16,-1 2-10 16,-1 1-32-16,2-1-6 15,-4 2-15-15,-1-1-6 16,0 2-1-16,0 2-7 0,-3 1-1 15,-4 0-3-15,1 4 1 16,-4 1 6-16,-5 3-6 16,-1 4 8-16,2 2-11 15,2 0-1-15,3 3-2 16,6 0-3-16,3 1-5 16,6 1 5-16,3-2-2 15,5-2 3-15,1-2-2 16,4-3 3-16,2-2-4 15,-1-1-2-15,1-5 5 16,4-4-1-16,5-3 1 16,-2-6-3-16,5-4-1 15,0-5 5-15,-2-4 2 0,-4 2 0 16,-3 2-1 0,-1 2 0-16,-7 8 4 0,0 2 2 15,-4 4-5-15,0 5-1 16,-3 1-4-16,2 1 2 15,-1 3 2-15,4 1 5 16,-2 5 1-16,3 4 2 16,-1 3-6-16,0 7 9 15,-2 1-5-15,0 4 4 16,-1 5-6-16,-2 0 2 16,-2-1-2-16,1 1 0 15,-1 1 0-15,-1-4 0 16,0-2 0-16,-1-2-3 15,1-6 0-15,3-3 0 16,0-7 0-16,0-6-1 0,0-3 3 16,0-2 6-16,3-2 5 15,-1-1-5-15,0 1-1 16,1-8-6-16,2 0-1 16,1-6 0-16,4-4-1 15,1-2-3-15,5-2-3 16,-2-2-6-16,2-2-9 15,2 2-14-15,-3 2-2 16,-2 5-13-16,-7 7-39 16,0 7-120-16,-1 5 21 15,-5 7-69-15</inkml:trace>
  <inkml:trace contextRef="#ctx0" brushRef="#br0" timeOffset="118736.72">1998 5668 518 0,'-2'-2'273'0,"-2"2"-192"16,-1-3-22-16,-1-1 13 15,3 1-48-15,3 3-7 16,0 1 7-16,-2-1-7 0,2 0 1 15,-1 3-9 1,-6 0 13-16,5 4-7 0,-4 2 7 16,2 3-12-16,-2 1 2 15,3-1-11-15,-3-1 1 16,10 3-2-16,-2-3 0 16,1-3 1-16,1 0-1 15,-1-2-1-15,2-1 1 16,-1-2 1-16,-2-1-1 15,5-1 1-15,-1-1 4 16,0-1-4-16,3-4 5 16,3-4-2-16,-2-4-4 15,-2 1 0-15,2-4 0 0,-4-1-1 16,-3 1-9 0,-1-1 6-16,-5 1 1 0,0 4-4 15,-6 1 2-15,3 3-9 16,0 5-6-16,-3 3-8 15,-4 7-3-15,-1 3-14 16,1 5-60-16,-1 1-4 16,2 0-58-16,2 1 28 15</inkml:trace>
  <inkml:trace contextRef="#ctx0" brushRef="#br0" timeOffset="119108.55">2248 5677 842 0,'1'0'86'15,"1"0"-48"-15,-4-3 5 16,1 0-16-16,1 3-16 15,0 0 9-15,0 0 3 16,0 2-8-16,-3-2-5 0,3 0 0 16,-1 1-3-1,1 3 2-15,-2 5 1 16,-1 1-7-16,0 8-2 0,-1 0-1 16,-4 4-2-16,-2 2-14 15,2-1-9-15,-1 0 4 16,0-3-8-16,1-4-5 15,3-5-13-15,-1-2-24 16,6-4 13-16,0-5-54 16,3-3-30-16,3-5-128 15</inkml:trace>
  <inkml:trace contextRef="#ctx0" brushRef="#br0" timeOffset="119476.84">2570 5570 785 0,'-1'-2'106'15,"-2"-1"-81"-15,1-1 72 16,-1 0-37-16,2 1-19 15,1 1-2-15,-2 1-9 16,1 1-5-16,1 0-9 16,0 1-5-16,-2-1-5 15,2 2-3-15,0-2-6 0,-1 0 4 16,-3 5-3-16,4 6 2 16,-2 0 0-16,2 6-9 15,0 2-8-15,2 3-16 16,-2-1-12-16,0-1 6 15,0 0-13-15,0-1-62 16,0-3 4-16,0-4-68 16,0-1-5-16</inkml:trace>
  <inkml:trace contextRef="#ctx0" brushRef="#br0" timeOffset="120188.14">2795 5368 662 0,'-4'-5'129'0,"3"0"-20"16,-2 0-17-16,0 1-29 16,0 1-19-16,3 1-14 15,0 2-10-15,0 0-4 16,0 0-6-16,0 0-4 16,0 0-3-16,0 2-3 15,6 1 11-15,2 0 12 16,3 4-10-16,4 3-5 15,5 3 2-15,3 0-9 16,7 4 1-16,0 4 3 16,-2 1-5-16,2 5 3 0,-3 2-3 15,-6 2-1-15,-5 3 0 16,-7 5-3-16,-6 2 1 16,-9 2-4-16,-8 7-21 15,-9 3-27-15,-10 5-26 16,-2-1-126-16,-6-4-148 15</inkml:trace>
  <inkml:trace contextRef="#ctx0" brushRef="#br0" timeOffset="121067.19">3447 4543 777 0,'-4'-1'112'16,"-1"-2"-22"-16,1-1-10 15,2 2-45-15,0 0-8 16,2 2-5-16,0 0-5 0,2 0-9 16,0 0-4-16,-2 0-2 15,4 0-1-15,5 2 9 16,5-2 4-16,8-2-2 15,8 0-9-15,6 1-2 16,8-1 0-16,-5 2-1 16,0 3-3-16,-3 2-12 15,-9-3 2-15,-6 4-6 16,-4-2-3-16,-6 0 5 16,-2-1-3-16,-3 0-16 15,-5 0 0-15,-2 0-47 16,-3 2-7-16,-1-2-101 15,1 3-13-15</inkml:trace>
  <inkml:trace contextRef="#ctx0" brushRef="#br0" timeOffset="121780.09">3734 4461 126 0,'0'0'306'15,"-2"-2"-258"-15,2-1 18 16,-1 1-28-16,-1 2-14 16,1 0 15-16,-2-1 47 15,3 2 10-15,0-1-11 16,0-1 1-16,0 1-29 16,0-2-25-16,-3 1 0 15,3 0-11-15,-2 0 3 16,2-1-6-16,-1 2-1 0,1 0-5 15,0 0 1-15,0 0-2 16,0 0-1-16,0 0-1 16,0 0-3-16,0 0-1 15,0 2-4-15,0-2 1 16,0 0-2-16,1 0 1 16,-2 0-1-16,1 0-2 15,1 0 2-15,2 0 0 16,2 2 3-16,5 1-1 15,-1 3 3-15,3-1-3 16,3 2 0-16,0 0 1 16,4-1 1-16,2 2-2 0,0-3-1 15,1 1 0 1,-1 0-1-16,-3-3-1 0,0 3 1 16,-6-1 0-16,0 0 0 15,-3-2 0-15,-6 0 0 16,0-2 0-16,0-1-1 15,-3 0-2-15,-3 0-5 16,3 1 4-16,-8 4-1 16,-4 7 0-16,-7 5-17 15,-8 6-6-15,-7 7-20 16,-5 4-23-16,-75 89-41 16,100-101-86-16,2 0-61 15</inkml:trace>
  <inkml:trace contextRef="#ctx0" brushRef="#br0" timeOffset="122499.11">3441 5520 614 0,'0'0'180'0,"0"0"-94"15,-1-2-4-15,-2 1-9 16,3 0-35-16,-3 1-8 15,3 0 1-15,3-2-8 16,-6 2-7-16,6 0-3 16,-3 0-4-16,0 0-3 0,3 0-3 15,3 0 4 1,6-1 0-16,10-1-4 0,5 2 3 16,7-2-5-16,1 2-1 15,-4 0 0-15,-1 2 0 16,-3 3-1-16,-4-1 0 15,-2 1-14-15,-4 0-17 16,-1-1 0-16,1 0-19 16,-6 3-57-16,-2-4-49 15,-4 0-52-15,-3 0-80 16</inkml:trace>
  <inkml:trace contextRef="#ctx0" brushRef="#br0" timeOffset="122956.52">3700 5416 254 0,'-8'0'577'16,"5"-2"-459"-16,-2 0-35 16,1 1-22-16,1-1-24 15,3 2-9-15,-2 0-3 16,4 0-4-16,-2 0-10 15,0 0 2-15,1 0-5 16,-1 0 1-16,2 0-7 16,-2 0-2-16,1 0-1 15,1 0 1-15,2 3 3 0,4 1 0 16,4 1 0-16,0 0-1 16,1 3 1-16,4-1-2 15,-4 2-2-15,3-1 3 16,-2 1-2-16,1-1 0 15,0 1-1-15,-2-1 1 16,-1-1 0-16,-4 0-1 16,0-2 0-16,-5-2-2 15,-1 1 1-15,-2 1 2 16,-5 0 0-16,-3 4 0 16,-3 4-3-16,-8 4-4 15,-5 2-16-15,-6 4-13 16,-3 0-18-16,3 2-10 0,-1-2-85 15,1 1-61 1,5-4-79-16</inkml:trace>
  <inkml:trace contextRef="#ctx0" brushRef="#br0" timeOffset="127044.63">4642 4375 113 0,'6'-7'504'0,"-3"-1"-409"16,-2 0-17-16,1-2-24 16,-2 6 3-16,-2-2-32 15,2 2 30-15,0-1-9 16,-3 1-20-16,2 1-3 15,-5 0-3-15,0-1-3 16,-4 3-11-16,-5-2 2 16,1 3 3-16,-3 1 2 15,-3 6-2-15,-2-1-1 16,-1 5-9-16,0 1 2 0,3 5-1 16,1-2-2-16,2 2 0 15,4-3-1-15,7-2-4 16,1-2-2-16,4-5 6 15,2-3-10-15,2 1 10 16,2-1 1-16,4-2 1 16,4-2 1-16,4-1-2 15,2-6-4-15,3-4 3 16,-2-1-2-16,4-1 3 16,-7-2 3-16,-1 0-3 15,0 3 0-15,-6 1 1 16,-2 2 0-16,2 3 0 0,-5 4 1 15,-3 1 1-15,-2 3 3 16,2-3-1-16,-2 6-1 16,0-3-4-16,0 0-3 15,0 3 3-15,0 1 11 16,2 6-2-16,1 2 1 16,0 4-3-16,0 3-1 15,2 4 2-15,-3 1-4 16,1 3 9-16,3 63-6 15,-5-78-1-15,1 5-1 16,-2-3 1-16,3 1-2 16,0 13 3-16,-3 2-5 15,5-5 0-15,-4-2-1 16,1-4-1-16,-1-6 1 0,-1-4-1 16,3-6 2-16,-2-3 1 15,-1 0 1-15,2-2 1 16,-1 1-2-16,1-6 4 15,3-2-4-15,4-5-2 16,5-6-1-16,3-4-6 16,2-3-6-16,2 0 0 15,-2 2-8-15,2 4-1 16,-4 2-24-16,-1 6-5 16,-4 2-39-16,0 6-74 15,-3 7-65-15,-3 1-22 16</inkml:trace>
  <inkml:trace contextRef="#ctx0" brushRef="#br0" timeOffset="127533.55">4980 4567 762 0,'-4'5'147'0,"1"-4"-74"15,2-1-18-15,-1 0-28 16,2 0-10-16,0 0-2 0,0 0-6 16,0 1 1-16,-1 5 18 15,-2 1 24-15,0 2-43 16,0 5 3-16,0-1-4 15,0-1-1-15,3 2-2 16,1-1 1-16,1-1-6 16,-1-3 0-16,1 1-2 15,2-4 0-15,-1-2 1 16,0-2 1-16,0-2 0 16,4 0 8-16,1-5-1 15,3-4-1-15,3-4-5 16,1-3-1-16,0-4-7 0,-6-4 7 15,-1 5-10 1,-4-3-2-16,-2 5 2 0,-5 3-2 16,-3 3-11-16,-2 4-3 15,-3 3-24-15,-5 4 7 16,-1 2-61-16,-3 5-37 16,-2 1-54-16,-2 1-99 15</inkml:trace>
  <inkml:trace contextRef="#ctx0" brushRef="#br0" timeOffset="128492.93">5073 4171 608 0,'-4'-4'117'0,"1"0"21"16,-3-1-40-16,4 0-16 0,-1 1-32 15,2 1-4-15,-3 0-8 16,3 1-7-16,0 2-12 16,1 0-5-16,0 2 0 15,0-2-2-15,0 0 1 16,1 0-10-16,-1 0 7 16,0 3-7-16,1-6-3 15,-1 3-1-15,2 0 1 16,3 3 6-16,4-3-4 15,7 0 6-15,5 0-7 16,3-3 1-16,3 3-2 0,-1 0 0 16,-2-2 0-1,-3 1 1-15,-1-2-1 16,-1 0 3-16,-2-1-3 0,-1-2 0 16,-4 2 0-16,3 1-3 15,-6-2 2-15,-3 2 1 16,-2 1-5-16,-1 2 0 15,-2 0-1-15,-2 0-2 16,1 2 5-16,0-2 2 16,-3 0-6-16,3 1 2 15,-2 6 5-15,2-1 4 16,-2 8-3-16,0 0-1 16,1 6 1-16,-1 1 1 15,1 3-2-15,-1 1 2 16,2 1 0-16,0-1-2 0,2 1 3 15,-1 1-2-15,1-2 3 16,1 2 0-16,1 1 1 16,0 0-4-16,-2 0 1 15,0 0 3-15,2-4-5 16,-4-1 4-16,3-2-2 16,2 1-2-16,-4-3 1 15,2 0 2-15,0-2-1 16,-2-3-1-16,1-3 0 15,-2-4 0-15,0 0-1 16,0-1-1-16,0 0 1 16,-2 2 1-16,1 0 3 0,-2 3 1 15,0-1-2 1,-3 0 3-16,-1 1-1 0,-1-2 0 16,-1-1-4-16,-4 4 1 15,-2-2 0-15,-2-1-2 16,1 1-1-16,-1-3-19 15,2-2-2-15,2 0-7 16,-3-2-6-16,7-3-15 16,-4 2-59-16,2 0-112 15,-1 1-155-15</inkml:trace>
  <inkml:trace contextRef="#ctx0" brushRef="#br0" timeOffset="129744.64">4600 4112 476 0,'2'6'89'0,"-1"-1"-75"0,-2-2 22 15,1-2 2-15,-2-1-8 16,2 0 22-16,-2 2-5 16,2-2-4-16,0 0 4 15,-1 1 2-15,-3 3-4 16,-5-1-19-16,-3-2-4 16,-5 7-2-16,-2-1-9 15,-5 0 0-15,-1 0-4 16,-2 0-3-16,-1-1-2 15,1 1 4-15,0-2-5 16,0-1 3-16,5 0-4 16,0-2 4-16,2 0-4 0,2-2 0 15,3 0 2-15,0 0 1 16,3 0 3-16,1 0 0 16,8 0 8-16,-3 1 1 15,4-2-4-15,2 1-3 16,0 0 1-16,0 0-3 15,0-2-2-15,0 4-1 16,0-2-1-16,0 0-2 16,0 0-1-16,0 1-5 15,2 1 0-15,-2 1 6 16,0 3 1-16,3 5 3 16,0 4-3-16,0 1 5 15,5 3 0-15,0 3-3 16,1 2 4-16,0 3 4 15,1 2 2-15,-1 4-7 0,-1 1-2 16,2 1 4-16,-4 2-1 16,0-2 0-16,0 2 3 15,1 0-8-15,-1-2 6 16,0 1-1-16,2-4-3 16,-3-1 4-16,3-3 1 15,-2-3-5-15,-1-1 3 16,-1-4-7-16,1-1 2 15,-1-4-1-15,2-1 0 16,-3 0 2-16,-3-2 0 16,3-2-2-16,0 1-1 15,-3-5 1-15,0-1 2 0,3 0-3 16,-3-3 1-16,0 0-1 16,0-2 1-16,0 0 0 15,0 0-1-15,0 0 0 16,0-2-1-16,0 2 1 15,3 0 0-15,-3 0-1 16,2-1 1-16,-1 1 0 16,1-1 0-16,2 1 3 15,5-3 4-15,1 1-6 16,4-1 0-16,7 1 1 16,1-3-2-16,5 0 2 15,1 1-2-15,3-2 0 16,1 0 0-16,-4 3-2 0,-1-2-16 15,-9 5-10-15,0 0-16 16,-9 5-5-16,-5 1-18 16,-3 3-31-16,-2 5-138 15,-5 1-208-15</inkml:trace>
  <inkml:trace contextRef="#ctx0" brushRef="#br0" timeOffset="130289.34">4803 4593 656 0,'3'-3'33'0,"-3"0"-29"16,0 2-4 0,-3-1-60-16,3 2-126 0,3 3-1 15</inkml:trace>
  <inkml:trace contextRef="#ctx0" brushRef="#br0" timeOffset="131568.91">1653 4226 470 0,'-2'-5'89'0,"2"2"5"15,-4 0 7-15,4 0-20 16,-2 1-22-16,1 2 0 16,-1 0-12-16,1 0-22 15,-2 0-8-15,3 0-10 16,0 0-2-16,0 0-3 16,0 0-4-16,0 2 1 15,0 1 1-15,4-1 3 16,-2 5 4-16,1 1 2 15,0 2-2-15,3 1-1 16,-3 2-1-16,3 0 1 16,3-1-4-16,-3-1-1 0,-2-2 2 15,2-1-1-15,-1-2-1 16,-2-3 2-16,1-1 4 16,-1-2 4-16,-3 0-5 15,2-2 4-15,2-3 2 16,5-2 1-16,4-6-5 15,4-2-3-15,4-7 1 16,-2-6-1-16,4-1 2 16,0-6-6-16,4-2 5 15,0-4-5-15,0 4 6 16,-3 3-7-16,-3 7 2 16,-7 8-2-16,-3 7 0 15,-5 7-29-15,-1 4-52 16,-2 7 17-16,1 8-132 15,-8 13-356-15</inkml:trace>
  <inkml:trace contextRef="#ctx0" brushRef="#br0" timeOffset="138934.81">4648 5380 705 0,'3'-5'135'16,"-2"-1"-34"-16,-1 0-8 16,-3 2-53-16,3 1-17 15,0 3-8-15,0-1-3 16,0 1-1-16,0 0 0 15,0 0 6-15,-1 0 7 16,-1 0-4-16,0 0-8 16,-1-2-6-16,-3 1-5 15,-3-1 1-15,-3 1-2 16,-4 1-1-16,1-3 1 16,-4 3 0-16,-1 0 1 0,-1 0 1 15,0 0 0-15,0 0-2 16,-3 3 0-16,5-3 0 15,1-3 0-15,3 3 1 16,2 0 0-16,5 0-1 16,2 0 2-16,3-2-2 15,3 0 6-15,-2 2-6 16,4-1 5-16,-2 1 1 16,1 0-3-16,-1 0-3 15,0 0 1-15,2 0 0 16,-2 0-1-16,-2 0-1 15,4 0-1-15,-2 0 2 16,0 1-6-16,0 3 6 0,0 5 4 16,0 2-4-16,0 5 0 15,0 1 4-15,0 4-3 16,0 0 1 0,0 2 2-16,0 0-3 0,-2 3-1 15,1 1 1-15,-1-2 2 16,0 1 2-16,0 0-4 15,-1-4-1-15,2 0 1 16,-1-3-1-16,2 1 1 16,-1-1-1-16,2-2 0 15,1-3-3-15,-2-1 2 16,1-5 1-16,0-2-1 0,1-1-1 16,0-2-2-16,0 1 4 15,1-1-4-15,-1 1 4 16,1-1 1-16,3 0 1 15,2 0-2-15,2 0 3 16,0 0-3-16,4-3 2 16,5-2-2-16,1-1 4 15,4-2-4-15,-1 0-2 16,3 0-3-16,-1-1-13 16,0 3-12-16,-5 0-26 15,2 3-13-15,-4 3-76 16,-6 1-41-16,0 2-85 15</inkml:trace>
  <inkml:trace contextRef="#ctx0" brushRef="#br0" timeOffset="139790.76">5005 5462 626 0,'4'-6'152'15,"-1"0"-63"-15,-6 0 7 16,2 0-27-16,-1 4-35 15,-1-1-13-15,2-1 22 16,-2 1-34-16,-2 2 5 16,-1 0-8-16,-4 0-5 15,-1 1 3-15,-2 2-1 16,-5 4 0-16,-3 2 0 16,0 3-1-16,2 4 0 15,-2 1-2-15,4-1 0 16,4 0-3-16,4-1 3 15,3-2-2-15,3-1-3 16,0-5-1-16,6 2 3 0,0-3 2 16,2-2 1-16,2-2 1 15,5-1 3-15,3-3-4 16,3-4-1-16,1-3-1 16,2-3-1-16,-2 0 3 15,-2-3 2-15,-1 1-1 16,-5 0 0-16,-4 1 1 15,2 4 8-15,-6 3 0 16,-1 3-1-16,-2 1-3 16,0 3-6-16,0 0-1 15,0 0-5-15,0 1 2 16,0 1-8-16,0 0 12 0,3 5 3 16,0 1 2-16,1 5-1 15,1 4 2-15,2 3-3 16,-1 3 7-16,0 4-6 15,0 1-2-15,0 3 1 16,0-5 3-16,0 6-5 16,-4-3 4-16,2 0-4 15,-3 0 2-15,2-3-2 16,-3-1 0-16,2-6-1 16,-2-4 0-16,0-6 2 15,0-4-2-15,0-3 1 16,3-4 5-16,-3 0 1 0,0 1 9 15,0 0-4 1,1-3-8-16,2-5-4 16,3-5-5-16,0-3-1 0,5-10-6 15,2 3-5-15,3-3-9 16,4 1-21-16,-2 4-15 16,-2 5-43-16,1 3-95 15,-1 4-68-15</inkml:trace>
  <inkml:trace contextRef="#ctx0" brushRef="#br0" timeOffset="140104.62">5336 5699 619 0,'-6'-3'121'15,"1"-1"-38"-15,1 0 28 16,2-2-29-16,1 2-33 16,-1 1-16-16,-3 2-5 15,5 1-9-15,0 0-6 16,0 0-7-16,0 1-2 16,0 1-4-16,0-2-7 15,0 2 3-15,0 6 2 16,0 0 2-16,0 6-17 15,0 4-3-15,5 2-23 16,-5 1-26-16,2 2-52 16,-4-3-51-16,-3 1-4 15</inkml:trace>
  <inkml:trace contextRef="#ctx0" brushRef="#br0" timeOffset="140975.75">5382 5350 585 0,'-2'-1'72'16,"1"-4"51"-16,-1 2-14 15,1 1-15-15,-2 2-37 16,3-1-18-16,0 1 7 16,-2 0-6-16,2 1-10 15,-1-1 1-15,1 0-7 16,-1 0-10-16,1 2 1 15,0-2-9-15,0 0 0 0,1 0-4 16,-1 0-1 0,1 0-1-16,-1 0 0 0,2 0-4 15,2 0 4-15,4-2 4 16,4 1 0-16,10-3 0 16,5-1-3-16,4-4-1 15,4 0 1-15,-5-2-1 16,2 4-1-16,-5-2 0 15,-3 4-7-15,-7 0 5 16,-3 2-3-16,-5-1 2 16,-4 3-1-16,-3 1 4 15,-2 0-4-15,0 0-2 0,0 1-3 16,0 1 9 0,2 3 1-16,0 0 0 0,2 4 0 15,-1 2-1-15,0 4 2 16,-1 2 2-16,-1 5-3 15,1 3 3-15,-1 3 1 16,-1 2 4-16,2 1-4 16,1 2-3-16,0 1 3 15,1 3-2-15,2-1 4 16,0 1-3-16,0-1 1 16,0-1-2-16,0-3-2 15,1-2 0-15,-2-5-1 16,-2-5 1-16,-2-6 0 15,1-5 0-15,-2-4 0 16,-2-3 6-16,1-2-2 0,-1 0 0 16,-2 1 2-16,-8 2 4 15,-3 2-9-15,-6 3 2 16,-4 0-3-16,-3 3 0 16,2-2-1-16,-1 1-4 15,0 3-9-15,-1-2-6 16,1 2-7-16,2-3-11 15,6 3-15-15,5-5-38 16,6-3-87-16,7-2-78 16,3-2-86-16</inkml:trace>
  <inkml:trace contextRef="#ctx0" brushRef="#br0" timeOffset="142116.03">5306 5738 367 0,'0'-3'170'0,"0"-2"-123"16,3 4 1-16,-3-2 11 15,0 1 18-15,0 2-15 16,0 0 4-16,0-3 3 15,0 3-17-15,-3 0-19 16,3 3-16-16,0-3 0 16,0 0 0-16,0 0-6 15,0 0-5-15,0 2 0 16,0 1 8-16,0 3 8 16,0 0-5-16,0 5-5 0,0 2-3 15,0 1 11 1,0 3-9-16,0 3-4 15,0 0 2-15,-2 1 0 0,1 0-3 16,-4 37 2 0,4-52-5-16,1-2-2 0,-2 0 2 15,2-1-3-15,-1 3 0 16,2-2 0-16,-2-3 1 16,2-1-1-16,-1 0 0 15,2 0 0-15,-2 0 0 16,0-1-2-16,0 1-6 15,0 0-11-15,0 0-19 16,0-2-22-16,1 2-25 16,-1 2-36-16,0 1-26 15,-1-1-102-15</inkml:trace>
  <inkml:trace contextRef="#ctx0" brushRef="#br0" timeOffset="145070.31">6161 5530 152 0,'1'1'623'15,"-2"-2"-503"-15,-1-1-45 16,1-1-5-16,-1-1-32 0,2 3-15 16,0 1 0-1,0 0-10-15,0 0 3 0,2 0 0 16,-2 0-1-16,0 0 1 15,-2 0 1-15,2 0-8 16,-2 0-1-16,2 0-8 16,0 0 2-16,2 0-2 15,0 0 0-15,5 1 3 16,2 1-3-16,6-2 6 16,6 2-4-16,9-4 4 15,5 0 3-15,7-2-3 16,1 1-6-16,-1 0-1 0,-5 0 0 15,-7-1 2-15,-10 1-1 16,-7 3 1-16,-7 0-1 16,-6 0-1-16,0 0-4 15,0 0-7-15,-2 0 0 16,2 0-9-16,-1 0-12 16,1-1-16-16,0 1-1 15,0 0-26-15,0 0-69 16,0 1-31-16,1-1 58 15,-4 0-133-15</inkml:trace>
  <inkml:trace contextRef="#ctx0" brushRef="#br0" timeOffset="145437.25">6506 5375 759 0,'-4'0'67'16,"-3"-2"21"-16,4-2 16 16,0 1-53-16,1 3-19 15,4 0-17-15,-2 0-5 16,0 0-3-16,1 0-6 16,2 0-1-16,-3 0 3 15,2 0 1-15,3 2 5 0,1 0 2 16,2 3-3-16,3 0-1 15,3 2 1-15,3 1-2 16,1 0-2-16,-1 0-1 16,3 1-1-16,2-1 0 15,-1 0-1-15,-1 2-1 16,-1-1 0-16,2 0-2 16,-5 1-13-16,-4 0-15 15,-1 1-3-15,-8 2-22 16,-9 2-88-16,-12 4-160 15</inkml:trace>
  <inkml:trace contextRef="#ctx0" brushRef="#br0" timeOffset="146134.94">5964 4497 482 0,'-5'-8'116'15,"2"0"-66"-15,-4 0 52 16,1 1 9-16,4 0-77 16,-1 1 52-16,2 2-30 0,-1 0-27 15,2 2-6-15,0 1-3 16,-1 1-5-16,2 0-5 15,-2 0-2-15,1 0-8 16,1 0-2-16,1 1-5 16,1-1 7-16,4 2 0 15,5 1 2-15,8 0 1 16,5 0 3-16,8 2-5 16,4 0 4-16,2-2-4 15,0 1 1-15,1 0-2 0,-3-1 1 16,-3-1-1-1,-4-1-2-15,-5 1 2 0,-8-1-9 16,-5 1 1-16,-5-2-9 16,-4 0-15-16,-1 0-19 15,-2 0-50-15,0 1-62 16,0-1-41-16</inkml:trace>
  <inkml:trace contextRef="#ctx0" brushRef="#br0" timeOffset="146547.15">6243 4371 679 0,'-5'-3'145'16,"2"2"-68"-1,3-2 6-15,0 2-47 0,0-1-25 16,3 2-9-16,0 0 1 15,3 0 15-15,2 0-3 16,2 0 9-16,5 2-9 16,4-1-3-16,2 2-3 15,-1 0-3-15,2 2 4 16,-1 1-5-16,0 1-5 16,0 2 2-16,-1-1-2 15,-3 1 0-15,2-1 0 16,-5 1-1-16,-1-1 1 0,-1 1 0 15,-2-3-1 1,-4 3-1-16,-1-2 0 0,-5 4 1 16,-3 0 1-1,-6 6-2-15,-9 5-15 0,-9 2-12 16,-4 3-10-16,-2 1-31 16,0-1-40-16,5-4-48 15,6-3-5-15,5-4-233 16</inkml:trace>
  <inkml:trace contextRef="#ctx0" brushRef="#br0" timeOffset="147042.53">6869 4383 792 0,'-5'-6'100'0,"0"0"-34"15,0 1 12-15,2-1-52 16,3 5-20-16,2-1-6 16,-2 1 2-16,0 2-1 15,-2 3 3-15,-2 2 10 16,2 4 1-16,-2 1-1 0,-1 1-7 15,2 2 0-15,3 0 0 16,0 0-3-16,0-2-3 16,3 1 1-16,0-2 0 15,2-1-2-15,1-1 1 16,1-5 1-16,2 1 3 16,1-4 1-16,3-4 4 15,4-3-8-15,1-3 0 16,2-2-2-16,-3-3-3 15,-3-1-4-15,-4 0-2 16,-4-2 7-16,-4-2-1 16,-4 2 2-16,-5 3-9 15,-5 4-12-15,1 6-9 16,-8 6 7-16,-59 35-38 16,64-24-19-16,3-4-16 15,2-1-70-15,3 2-22 0</inkml:trace>
  <inkml:trace contextRef="#ctx0" brushRef="#br0" timeOffset="147351.01">7121 4318 578 0,'3'-5'239'0,"-3"-3"-117"16,0 2-15-16,-3-1-59 0,0 4-19 16,2 2-26-16,1-1-3 15,0 4-6-15,0 1 1 16,0 2 5-16,1 5 2 16,-1 5 1-16,2 3-2 15,-1 3 0-15,1 2-1 16,1 1 0-16,-1 0-5 15,0 1-21-15,1-1-38 16,0-1-54-16,0-2-80 16,-2 0-58-16</inkml:trace>
  <inkml:trace contextRef="#ctx0" brushRef="#br0" timeOffset="147747.84">7451 4366 669 0,'-2'-5'111'16,"1"0"-42"-16,-2-1-5 16,0 2-3-16,1 3-22 15,2-2-3-15,-4 2-21 16,1-1 1-16,1-2 13 15,-5 1-22-15,-1 1 17 0,-3 0-12 16,-6-1-4-16,-2 6 3 16,1-1-6-16,-5 6-2 15,1 0-3-15,1 5 0 16,3 1 0-16,2 2-7 16,2 2 6-16,6-1-5 15,3-4-1-15,4 0 0 16,5-2-2-16,2-1-6 15,0-3 5-15,3-1-7 16,7-3 6-16,1-3-24 16,4-4-48-16,2-4-62 15,1-6-52-15,-1-2-93 16</inkml:trace>
  <inkml:trace contextRef="#ctx0" brushRef="#br0" timeOffset="147964.28">7452 4182 590 0,'0'-14'126'16,"-1"4"43"-16,-1 2-68 16,-1 1-30-16,2 5-32 15,1 1-19-15,-2 1-13 16,2 1-7-16,0 1 1 16,-1 5 0-16,-1 3 15 15,-2 8-7-15,4 4-6 16,0 7-2-16,0 0-1 0,4 6-13 15,-1 7-37-15,0 1-116 16,-3 7-136-16</inkml:trace>
  <inkml:trace contextRef="#ctx0" brushRef="#br0" timeOffset="148976.03">6620 5389 298 0,'-9'3'20'0,"0"2"-9"16,3 0 2-16,-3-1 5 15,3-1 7-15,1 0 31 0,1-1 56 16,0-2-39-16,1 0 26 15,1-2 20-15,-1-1-57 16,3 1-14-16,0-1 23 16,0 1-32-16,0 0-8 15,0 2-14-15,3-1-5 16,-1 1-6-16,-2 0-6 16,0 1 1-16,3 1 2 15,0 2 13-15,1 1-1 16,4 4-2-16,3-1 10 0,0 3-17 15,5 3 0-15,-1-2-2 16,0 1 3-16,3 0-6 16,0-1 2-16,-1-2-2 15,0-2 0-15,-3 1-2 16,-2-2 2-16,-5-2-2 16,-1 0 3-16,-1-1-4 15,-2-1 2-15,-2-3 0 16,2 0 0-16,-2 3 2 15,-1-3-1-15,-1 0-1 16,-2 0 0-16,2 2 0 16,-7 3 7-16,-5 2-3 15,-8 4-1-15,-3 3-3 0,-6 3 1 16,-1-1 0-16,3-1-1 16,-2 1-12-16,3-2-4 15,3 0-4-15,0-3-11 16,9-1-4-16,3-2-19 15,6-1-7-15,3-4-51 16,2 2-26-16,1-4-17 16,4 1-36-16</inkml:trace>
  <inkml:trace contextRef="#ctx0" brushRef="#br0" timeOffset="150042.03">7117 5433 836 0,'-5'1'96'0,"1"-1"-24"0,-1-3-16 16,4 0-36-16,-1 3-12 15,4 0-2-15,-2 0-3 16,0 1-3-16,0 1 1 15,0 3 6-15,-2 1 11 16,0 5 3-16,0 6-8 16,0 0-2-16,2 5-2 15,2-1-4-15,-1 0-2 16,2 2-2-16,0-4 4 16,2-2-5-16,-1-3 0 15,-1-2 0-15,0-5 0 16,-1-4 0-16,-1 0 0 0,-1-3 5 15,2 0-2 1,-2 0 0-16,1-3 9 0,-1 3-8 16,2-6-4-16,0-5-7 15,3-3 6-15,1-6 0 16,0-4-5-16,1 0 1 16,-2 0-2-16,7 0-3 15,0 1 0-15,1 2 5 16,2 4-5-16,0 3 4 15,0 2 2-15,0 6 0 16,0 2-1-16,-3 2 2 16,-1 4-5-16,-1 3 4 15,-1 5 4-15,-2 4 0 16,-1 1 1-16,-1 6 0 0,0-2 1 16,-2 3 2-16,-1-2-1 15,1 2 2-15,0-4 1 16,1-1-4-16,-1-2-2 15,3-3 1-15,-3-3-1 16,3-1 3-16,-1-3-3 16,-1-2 0-16,3-1 2 15,1-2 5-15,3-2-3 16,5-3-1-16,2-1-1 16,3-5-1-16,1-2-1 15,3-1-4-15,-5-3 0 0,-1 5-1 16,-3-5 3-1,-2 0 1-15,-5 1 0 0,-3 2 1 16,0 0 0-16,-6 3 0 16,-2 3-1-16,-2 2 1 15,1 3-2-15,-4 0 1 16,-4 6 1-16,-4 0 0 16,-4 5 0-16,-2 3-2 15,-2 3 4-15,4 1-3 16,1 2 2-16,2 2-2 15,8 0 0-15,2-2-1 16,5 2 0-16,2-4 1 16,4-1 1-16,4-2-2 15,9-4 0-15,2-3-5 16,6-5-20-16,4 0-15 0,5-5-27 16,4-2-8-16,2-1-153 15,-1-1-128-15</inkml:trace>
  <inkml:trace contextRef="#ctx0" brushRef="#br0" timeOffset="150754.5">7891 5417 659 0,'-8'4'279'0,"2"-1"-181"0,0-4-62 16,3-2 6-16,2 2-19 16,1 1-10-16,1 0-3 15,1 0-9-15,-2 1-1 16,0 2 0-16,-2 0 6 16,1 7 4-16,-2-1 1 15,-3 5-5-15,3 3-1 16,-1 1-2-16,2-1 1 15,2 0-3-15,0 2 1 16,0-4-2-16,0-1-1 16,0-4-1-16,0-1-1 15,2-6 0-15,-2-1 3 16,0-2 1-16,4-2 0 16,-2 0 3-16,1-3 1 0,5-4-5 15,1-5-1-15,5-3-1 16,4-6-11-16,-1 1 5 15,0-2 7-15,4 3-3 16,-5 1 4-16,1 3 1 16,-4 4-1-16,-1 4-4 15,-3-1 0-15,1 7-1 16,1 1 1-16,-1 2 3 16,2 3 1-16,2 2-3 15,-4 4 3-15,3 1 0 16,-2 1 0-16,-2 2 1 15,2-1 0-15,-1 2 1 0,2-2-2 16,3 1 1-16,-3-1 2 16,-1 0 0-16,-1-4-2 15,0-1-1-15,-4-4 2 16,-3-2 9-16,-2-1 15 16,-1-1 3-16,1-2-4 15,1-5-21-15,0-3-2 16,-1-4-1-16,2-5-1 15,2-1 0-15,-2-4-2 16,0 3-4-16,-3-2-1 16,3 3-10-16,-3 1-12 15,-3 4-15-15,3 7-27 16,-2 4-206-16</inkml:trace>
  <inkml:trace contextRef="#ctx0" brushRef="#br0" timeOffset="159930.47">757 6508 253 0,'1'-2'141'0,"2"2"-96"16,-3-1 7-16,0 1-1 15,0 0-13-15,0 0 0 16,0 0 15-16,1 0 24 15,-1-2-7-15,0 2-5 16,2-3-2-16,-2 3-6 16,0-2-16-16,0 0 1 15,0 1-8-15,0-1-4 16,-2 1-11-16,1 0-5 16,-2 1 7-16,2 0-4 15,-1 0-13-15,0 1 1 16,2 0-2-16,-2 1-2 15,-3 6 0-15,-1 2 6 0,-3 6-2 16,-4 4-3-16,1 2 7 16,-1 4-7-16,5-4 0 15,2 0-1-15,0 0-1 16,6-3 2-16,0-2-2 16,3-3-4-16,0-2 2 15,0-4-1-15,3-1 1 16,-1-4 2-16,5-1 4 15,3-5 3-15,5-4-3 16,5-5-1-16,2-3 3 16,2-3-6-16,-5-2 1 15,0 0 1-15,-8 4-2 16,-2-1 2-16,-5 1-3 16,-2 2 1-16,-5 1-1 0,-3 2 1 15,-2-1 0-15,-5 2 0 16,1 1 0-16,-3 0-1 15,-1 1 1-15,-4 2 0 16,1 0 0-16,-2-1 3 16,0 0-3-16,-3 1 0 15,3-3 0-15,-3 1 1 16,-1-2 4-16,5-1-5 16,-2-1 1-16,3 1-1 15,3 0-1-15,5-3-1 16,-1 3 0-16,3-1 2 15,3-2 0-15,-1 0 0 0,4-2 0 16,0 0-3-16,7-1 2 16,-5-2-8-16,12 0-2 15,0 0-1-15,5-3 0 16,5 2-9-16,3 0-11 16,-2 3-22-16,3 5-15 15,-5 6-87-15,1 8-87 16,-8 7 16-16</inkml:trace>
  <inkml:trace contextRef="#ctx0" brushRef="#br0" timeOffset="160813.94">1281 6299 611 0,'-1'-6'87'0,"-1"0"0"15,-3-3-18-15,0 2-4 16,4 2-1-16,-2 2-33 16,0 1-10-16,3 2-11 15,-3 2-5-15,0 1 3 16,-7 0-2-16,2 6 10 15,-7 5 1-15,-6 7 8 16,-5 7-2-16,0 5-5 16,2 6-6-16,3 4-1 15,1 1-7-15,7 2-4 16,3-4-4-16,10-1 2 16,9-5-15-16,5-2-1 15,12-10-4-15,8-7-22 0,11-8-35 16,3-4-100-16,7-12-88 15</inkml:trace>
  <inkml:trace contextRef="#ctx0" brushRef="#br0" timeOffset="161902.01">1620 6341 521 0,'6'-7'160'0,"-3"1"-24"16,-4-1-47-16,-2 0 1 16,1 3-60-16,-1 1-3 15,3 3-9-15,-3 0-7 16,3 0-1-16,0 0 2 15,-3 2 1-15,0-4-7 16,-3 2-4-16,-3 2-2 16,-3-1 1-16,-7 0 3 15,-2 5-2-15,-3 1-2 16,-3-1 1-16,-1 2-1 0,-2 1 2 16,3-3-1-1,2 2-1-15,3-3 0 0,5-1 0 16,4-2 1-16,4 0 2 15,3-2 1-15,4 0-2 16,1 0-1-16,2 0-1 16,1 1-8-16,-2 1 5 15,6 0 3-15,-3 4 7 16,3 1 1-16,1 3 0 16,4 2 1-16,-5 4 4 15,1 1-3-15,0 2-2 16,0 1-1-16,-3 3-1 15,-4 0 3-15,3 1-6 0,-3 1 4 16,-3-2-4-16,3 2-1 16,-4-1 0-16,2-1 3 15,-1-3-3-15,1-1-2 16,1-4 1-16,2-2 0 16,-1-4-2-16,2-2 1 15,-1-4-4-15,-1-1 4 16,2-2-1-16,0 2 1 15,5-2 0-15,-1 0 4 16,9-3-4-16,-3-1 0 16,7-1-12-16,1-3-15 15,-1 2-24-15,0-1-17 0,-1 3-34 16,-3 2-58 0,2 2-52-16,-1 2-54 0</inkml:trace>
  <inkml:trace contextRef="#ctx0" brushRef="#br0" timeOffset="163006.14">1896 6425 427 0,'0'-6'197'16,"-3"1"-58"-16,-3-1-91 15,4-2 25-15,-3 3-16 16,2 1 6-16,0-1-38 16,-2 3 5-16,1-1-14 15,-3 0-3-15,-1 2-2 16,-4-1 2-16,1 4-7 0,-5 2 4 15,-2 1-7-15,-1 6 7 16,-2 3-7-16,3 3 2 16,2 2-4-16,2 1 1 15,2-1-4-15,3-2 2 16,8 0-3-16,-1-5 0 16,4-1 3-16,1-5 1 15,3 3-1-15,0-6 3 16,3-1 0-16,7-4-2 15,3-3-2-15,4-4-2 16,2-4-6-16,1-1-8 16,-1-6 5-16,-4 3 7 15,-6-2 1-15,-2 2 3 16,-2 0 1-16,-5 1 0 16,1 2 1-16,-4 3 4 0,-2 3 9 15,1 4 0-15,-1 1 0 16,-1 3-5-16,0 0-6 15,0 0-1-15,0 1-2 16,0 1-2-16,0 0 2 16,0 5 11-16,0 2-3 15,0 4 0-15,2 2 2 16,-2 1-3-16,1 2 1 16,-1 3-1-16,2 1 1 15,0 0-6-15,0 1 2 16,0-1 1-16,1 1-2 15,0 1 0-15,0-2 1 0,1-1-1 16,-1-1 0-16,-3-4-3 16,0-4 1-16,0-2-2 15,2-4 4-15,-2-2-4 16,0-2 3-16,0-2 1 16,0 0 1-16,0-2 3 15,0 2 1-15,1-2 2 16,-1-6-10-16,2-2-8 15,2-4 4-15,1-4-10 16,4-5-8-16,4 1-13 0,1-2-10 16,3 2-17-1,0 1-56-15,2 6-81 16,-1 1-59-16</inkml:trace>
  <inkml:trace contextRef="#ctx0" brushRef="#br0" timeOffset="163343.26">2161 6592 688 0,'-3'-2'86'0,"2"0"12"16,-3-4-20-16,2 2 0 0,2-1-41 15,0 3-14-15,0 1-1 16,2 1-8-16,-2 0-3 16,0 1-4-16,-2-1-6 15,2 3-1-15,-1 2 1 16,-1 3 5-16,1 4-6 16,1 4 0-16,-2 4-1 15,2 1-15-15,-1 2-10 16,-2 0-10-16,1-2-23 15,-1-1-44-15,0-3-10 16,-3-3-58-16,2-5-116 16</inkml:trace>
  <inkml:trace contextRef="#ctx0" brushRef="#br0" timeOffset="164076.78">2206 6314 669 0,'-3'-5'43'0,"-1"0"96"15,-1-3-61-15,2 1 32 0,0 1-75 16,1 3-1-1,2 1-1-15,0 2-13 0,0 0-8 16,0 0 0-16,0 0 0 16,2 0-1-16,-2 0-6 15,0 0-1-15,0 0-3 16,3 0 3-16,2 0-1 16,5-3 1-16,5 0-4 15,3-3 2-15,2-1-2 16,5-1 0-16,-4-1 0 15,-2 2-1-15,-4 1 0 16,-6-1 1-16,-3 3-2 16,-1 3 0-16,-2 0-2 15,-6 1 0-15,3 2-4 0,-2 2 3 16,2 8 5-16,-3 3 1 16,-1 4-1-1,2 5 1-15,-3 1-1 0,2 2 0 16,2-1 2-16,1 1 2 15,1 1-2-15,2-3-2 16,2-1 3-16,-3-2 1 16,5 2-1-16,1-3-1 15,-1-2 2-15,-1-1-3 16,0-1 1-16,1-1 1 16,-2-3-3-16,2-1 3 15,-4-2-1-15,-1-2-1 16,-2-2-1-16,1-1 1 15,-1-2 0-15,-1 0 1 16,-1 2 0-16,-1-2 3 0,0 4-2 16,-6 1 1-16,-2 1-2 15,-3 1-1-15,-2 1-1 16,-2 0 1-16,-2-1-1 16,-3-1 0-16,3 0-10 15,2-2-14-15,0-3-22 16,8 1-20-16,1-2-28 15,6-2-119-15,3-2-181 16</inkml:trace>
  <inkml:trace contextRef="#ctx0" brushRef="#br0" timeOffset="164392.62">2673 6662 875 0,'-6'-2'97'16,"0"-1"-25"-16,3-1-20 16,2 0-22-16,1 4-17 15,1 0-8-15,-1 0-5 16,0 1 0-16,-1 3 0 15,-1 5 3-15,-4 4 2 0,0 6-4 16,-4 4-1-16,-2 2-2 16,-1 2-19-16,-1 0-11 15,-2 1-18-15,4-1-66 16,1-4-36-16,3-1-46 16</inkml:trace>
  <inkml:trace contextRef="#ctx0" brushRef="#br0" timeOffset="164864.17">2903 6536 882 0,'-9'-4'79'0,"1"3"-14"15,0-4-22-15,3 2-31 16,3 3-6-16,1 0-3 16,0 6 9-16,-4 1 11 15,2 3-12-15,-3 2 4 16,0 0 0-16,3 0-6 16,0 1 0-16,1-4-7 15,4 1 3-15,-2 0-5 16,3-2-1-16,2-2 1 0,-1 2 0 15,-1-4-1-15,3 0 1 16,0-2 1-16,0-2 2 16,2-2 0-16,3-2-2 15,0-3-1-15,5-2-8 16,-1-4-1-16,0-1 3 16,-5-3-6-16,1 0 5 15,-4-2-5-15,-5 1 3 16,-2-1 0-16,-3 5-1 15,-4 0 4-15,-3 6-13 16,0 3-15-16,-5 8-46 16,-1 4-54-16,-4 3-33 15,0 5-61-15</inkml:trace>
  <inkml:trace contextRef="#ctx0" brushRef="#br0" timeOffset="165330.23">3127 6238 278 0,'-3'-6'478'15,"0"-4"-335"-15,-2 1-32 16,1-1-37-16,2 5-26 15,2 2-37-15,0 1-11 16,0 4-4-16,2 3 4 16,4 5 10-16,1 5 2 15,1 6 0-15,8 4-4 16,0 0-2-16,1 3 4 0,4 1-7 16,-2 2 0-16,-1 1-3 15,-2 5-2-15,-7 2-22 16,-4 6-18-16,-10 3-12 15,-10 5-121-15,-15 5-108 16</inkml:trace>
  <inkml:trace contextRef="#ctx0" brushRef="#br0" timeOffset="166587.93">728 7473 410 0,'3'-6'18'0,"0"3"-11"16,-3-4-5-16,3 3-1 15,0 0 0 1,3 0 2-16,-3 0 17 0,1 0 23 16,0 0-1-16,-3 0-15 15,2 0-16-15,-2-1 1 16,1 0-3-16,-2 0-2 15,0 1 36-15,3-2 13 16,-3 1-12-16,1 0 16 16,-1 1 29-16,0-1-15 15,0 1-10-15,0 2-20 16,-1 1-6-16,-2 1-13 16,3 0-9-16,0 0-12 15,-2 1-3-15,1 2 0 16,-5 2 1-16,-1 7 10 0,-4 6-3 15,-3 1 0-15,0 5 3 16,-4 1-9-16,6-2-1 16,0 1 0-16,0 1-2 15,3-2 1-15,3-3-4 16,0-1 1-16,3-3 0 16,4-4-4-16,3-6 4 15,3-1 2-15,-1-2 0 16,6 0 3-16,3-6-2 15,2-3 0-15,6-5-1 16,1-1-8-16,4-5 1 16,-2-1-4-16,-2 0 9 15,-8 2 2-15,-1-1 0 0,-6 4-1 16,-6 1 0-16,-3-1 0 16,-5-1 1-16,-3 5-1 15,-6-3-4-15,2 0 2 16,-4 2 2-16,-2 0 0 15,0 1 1-15,-1 1 0 16,-1-2 0-16,-1-2 0 16,2 0-1-16,1-4 1 15,3-1-1-15,3 0-2 16,6-1 0-16,2-1 0 16,8-3-1-16,5-1-1 15,3-1-10-15,6-2-1 16,4 0-6-16,2 1 1 15,6-1-25-15,0 6-50 0,0 5-96 16,-5 11-91-16</inkml:trace>
  <inkml:trace contextRef="#ctx0" brushRef="#br0" timeOffset="167094.69">1261 7232 670 0,'-8'-8'95'16,"-2"-3"-40"-16,-1 1 16 0,2 3-4 15,-1 4-32-15,1 2-22 16,-3 4 0-16,-1 4 2 16,-4 7 2-16,-4 6-1 15,-2 6 6-15,-3 6-13 16,4 6 4-16,1 4-8 16,3 1-3-16,6 4-1 15,3-3-1-15,4 1-8 16,5-3-21-16,5-6-18 15,7-2-38-15,4-6-13 16,4-6-54-16,4-9 31 16</inkml:trace>
  <inkml:trace contextRef="#ctx0" brushRef="#br0" timeOffset="167872.67">1716 7236 648 0,'4'-8'124'0,"-1"-2"-16"16,-3 2-40-16,0 1 0 16,0 2-29-16,0 2-11 15,0 1-7-15,-1 2-6 16,-2 0-11-16,0 0-4 16,-6 3 0-16,-2-1 0 15,-4 2 0-15,-7 4 0 16,-1 2-1-16,-7 2 1 15,4 2 0-15,-4 0 0 16,0-2-1-16,2-2 0 16,4-3 1-16,6-1 0 15,3-2 0-15,5-4 2 0,7 3-4 16,1-6 2-16,2 3 0 16,0 0-1-16,2 0 1 15,-2 0-6-15,0 0 4 16,3 3 0-16,1 1 2 15,-4 1 4-15,3 5-1 16,0 2 2-16,-3 2 0 16,3 3-1-16,-3 2 1 15,0 1 1-15,0 4-2 16,0-1 1-16,0 2 5 16,-3 3-4-16,3-2 0 15,0 3-1-15,-3-2 3 16,0-2-5-16,-1 0 3 0,1-3-5 15,0-1 1-15,0-3 0 16,1-6 0-16,1 0-2 16,1-5-2-16,1-2 2 15,1-2 0-15,1-1 0 16,0 1-1-16,0-1 0 16,7 1 2-16,-1-2 0 15,3 2-1-15,3-3 0 16,7 0-7-16,-1-4-5 15,5 1-10-15,-1 1-4 16,5-3-1-16,-2 2-11 16,-4 0-46-16,1 3-30 0,-4 0-78 15,-3 3 107 1</inkml:trace>
  <inkml:trace contextRef="#ctx0" brushRef="#br0" timeOffset="168660.84">1924 7484 712 0,'-1'-6'100'16,"-4"-3"-47"-1,2-2 20-15,-2 3-3 0,2 3-41 16,0-1 10 0,0 3-12-16,-2 0-23 0,-1 2 1 15,-4 2 6-15,-2 2-3 16,-6 5 4-16,1 1-4 16,-3 7-2-16,0-1-3 15,7 4-2-15,1-1-2 16,5 0 0-16,2-1-1 15,5-3-2-15,3-5-4 16,3-1 4-16,0-2 3 16,3-4 1-16,1-2 3 15,5-6-3-15,3-1-4 0,0-5-6 16,3-2 5-16,-2-3 0 16,-2-2 2-16,-1 0 2 15,-6 2 1-15,-2 0 1 16,-2 4 3-16,-3 4 10 15,1 3-1-15,-4 3-5 16,0 2-2-16,0 1-5 16,-4 1-1-16,4 0-2 15,0 3 2-15,4 1 0 16,-2 3 5-16,-1 5-4 16,2 3 2-16,2 1-2 15,-3 2-1-15,3-2 0 16,-2 3 0-16,2 1-6 0,-1 1-15 15,-3-1 3-15,1-1-3 16,-2 0-4-16,0-2-20 16,3-3-51-16,-3-2 22 15,0-1-34-15,3-6-11 16,-3-3 79-16,3-5 13 16,3-2-75-16,-1-4 46 15,5-3-36-15,-1-2 52 16,0 1 19-16,-3 0 15 15,4 1 6-15,-4 3 1 16,-1 5-1-16,-2 0 0 16,-2 1 0-16,0 2 0 15,-1 2 0-15,2-2 1 16,-4 5 1-16,2-4 2 0,-1 2-1 16,1 0-3-16,-1-1-22 15</inkml:trace>
  <inkml:trace contextRef="#ctx0" brushRef="#br0" timeOffset="169288.37">2017 7575 664 0,'-2'-5'101'0,"1"2"3"16,-1 1-11-16,1-1-45 0,-1 1-28 16,2 4-8-1,0-1-2-15,-1 3 16 0,-1 5-8 16,1 2 0-16,-6 4-1 16,5 1-9-16,-1 1 5 15,-3 2 1-15,6 1-6 16,-3-3-2-16,3 2-1 15,0-1-3-15,0-1-1 16,3-1 2-16,-3-2-3 16,0-3 0-16,3-4 1 15,-1-3-1-15,-1-1 0 16,1-3 1-16,-1 0 3 16,1 0-3-16,-2 0 5 0,0-1 0 15,0-1 4 1,3-2-7-16,2-1-1 0,1-4-2 15,2-1 0-15,0-2 0 16,5 0 1-16,-3-1-2 16,2-1-4-16,3-1-5 15,2 0-7-15,-1 1-18 16,-4 1-7-16,3 1-16 16,-3 6-64-16,-4 1-34 15,-3 2-54-15</inkml:trace>
  <inkml:trace contextRef="#ctx0" brushRef="#br0" timeOffset="169618.81">2218 7654 765 0,'0'3'63'16,"0"-3"-1"-16,0 0 22 16,-4-3-32-16,4 3-29 15,4 0-4-15,-8 0 6 16,4 0-7-16,0 0-9 16,0 3-4-16,-3 2 15 15,3 4-6-15,-3 2-9 0,3 3-3 16,-2 1-2-16,1 3-5 15,1 2-12-15,-2-3-16 16,4 2-5-16,-2-2-41 16,1-3-46-1,-1-1-48-15,2-6-1 0</inkml:trace>
  <inkml:trace contextRef="#ctx0" brushRef="#br0" timeOffset="170364.01">2339 7336 718 0,'-4'-4'112'0,"-2"0"-22"16,1-2-12-16,2 0-18 16,0 5-34-16,2-1-4 15,-1 2-4-15,2-2-4 16,0 2-5-16,2 2 7 16,-2-2-2-16,1 0-9 15,-1 0-5-15,2 0 0 16,1 0 2-16,3 0 4 0,4-2-1 15,5-1 0-15,4-1-5 16,1-1 2-16,2-2-2 16,0 0 0-16,-2-1 0 15,-2-1-6-15,-2 1 3 16,-1 1 2-16,-6 2 1 16,0 0 0-16,-6 3-1 15,-3 2 0-15,0 0-7 16,-2 4 3-16,1 0-1 15,-3 3 6-15,4 7 2 16,-5 2-2-16,2 6 1 16,0 3-1-16,0 0 2 15,3 0 1-15,2 0-2 16,-2-1 1-16,2 1 0 0,3-1-2 16,0 2 5-16,0-1-3 15,3-1-1-15,-2 2 2 16,0-4-3-16,-1 1 3 15,2-2-2-15,-1-3 0 16,-3-1 1-16,1-1-1 16,-1-4 0-16,0 1 0 15,-1-2-1-15,-2-1 2 16,0 0 5-16,-2-1-6 16,-2-1 2-16,-5 1 0 15,-4 0 1-15,-4 1-4 16,-1 0 3-16,-3-1-3 15,-3-1-5-15,-1-2-14 0,7 1-11 16,1-3-21 0,3-2-7-16,3-4-121 0,5-3-89 15</inkml:trace>
  <inkml:trace contextRef="#ctx0" brushRef="#br0" timeOffset="170716.22">2760 7645 827 0,'0'0'47'16,"-2"-2"-16"-16,1-1 38 15,1-1-34-15,0 4-20 16,0 0-3-16,0 2 10 16,0-2-12-16,-2 2-8 15,2 1 2-15,-4 3 15 16,1 5-14-16,-4 6-4 16,0 2 1-16,-3 3-2 15,2 2-16-15,1-1-5 16,2-3-34-16,0-1-28 0,3-2-15 15,1-5-48-15,1 1 24 16,1-6-202-16</inkml:trace>
  <inkml:trace contextRef="#ctx0" brushRef="#br0" timeOffset="171082.41">2989 7295 779 0,'0'-4'103'0,"0"1"-23"15,-1 0-24-15,-1 0-25 16,1 3-18-16,1 4 17 15,0 4 12-15,-3 3-13 16,3 3-6-16,-3 3-12 16,1 1-1-16,0-1-3 15,4-2-4-15,1 5-2 16,-1-4 0-16,4 3-1 16,-2-2-4-16,1 0-18 15,-2 3-5-15,4-4-14 0,-4 1-2 16,-1-2-28-1,1 1-76-15,-3-2-42 0,1-1 7 16</inkml:trace>
  <inkml:trace contextRef="#ctx0" brushRef="#br0" timeOffset="171564.73">3223 7143 820 0,'-5'-11'43'16,"0"2"61"-16,1-2-24 16,-2-1-24-16,6 7-12 15,-2 0-26-15,4 4-15 16,-2 1-3-16,0 3-5 0,4 1 5 15,2 6 14-15,3 4-1 16,0 5 0-16,5 2-6 16,2 4 1-16,-1 0-6 15,2 5 7-15,1 2-8 16,-4 4-1-16,0 5-3 16,-4 4-14-16,-7 2-18 15,-8 2-26-15,-9 1-34 16,-10 0-161-16,-5-4-311 15</inkml:trace>
  <inkml:trace contextRef="#ctx0" brushRef="#br0" timeOffset="172185.11">3705 6403 731 0,'-7'1'130'16,"1"-1"-65"-16,3-1 28 15,-1 1-58-15,6-1-24 16,0 2-1-16,1 0 12 15,0 3-17-15,7-1-2 16,-2-1 4-16,4-1 11 16,7 1-2-16,5-4-7 15,6-1-4-15,4 1-3 16,5-3-2-16,-3 1 0 16,-2 1-2-16,-7 3-28 15,-3 2-22-15,-9 1-61 16,-2 4-63-16,-5 1-60 0</inkml:trace>
  <inkml:trace contextRef="#ctx0" brushRef="#br0" timeOffset="172567.18">3915 6341 814 0,'-4'0'96'0,"0"-5"7"16,1 2-43-16,1 0-35 16,2 3-18-16,2 0-6 0,1 0-1 15,-2 1 1 1,4 1 1-16,0-1 10 0,3 1-3 16,3-2 0-16,3 5-1 15,-2-2 0-15,5 0 0 16,-1 3-5-16,4-1 1 15,0 3-3-15,3-4 0 16,2 5 1-16,-1-2-2 16,0 1-1-16,-3 0 0 15,-2 1 0-15,-5 2-1 16,-4 0 0-16,-4 1 1 16,-9 7-3-16,-10 3-10 15,-6 7-12-15,-9 5-24 16,-6 2-68-16,0 5-101 15,-3 0-142-15</inkml:trace>
  <inkml:trace contextRef="#ctx0" brushRef="#br0" timeOffset="173038.31">3774 7308 770 0,'-3'-4'55'15,"1"-4"30"-15,-3 1 2 16,2 0-18-16,0 4-30 16,0 1-8-16,3-1 1 15,0 3-17-15,0-2-7 16,3 2 0-16,-2 0-8 0,1 2 0 15,1-2 0-15,4-2 4 16,5 2-3-16,4 2 1 16,4-2-2-16,6 1-1 15,3 1-7-15,-1-1-31 16,2 3-9-16,-3-4-35 16,-2 3-69-16,-4-3-32 15,2 1-156-15</inkml:trace>
  <inkml:trace contextRef="#ctx0" brushRef="#br0" timeOffset="173415.37">3971 7168 892 0,'-6'-2'115'16,"1"-1"-54"-16,1 0-15 15,2 0-20-15,2 2-14 16,0 1-5-16,2 0-6 16,-2 0 0-16,4 3 0 15,-1-1 18-15,2 2-5 16,7 1-4-16,-2 2 0 16,4-2 1-16,2 3-3 15,3-2-6-15,-2 1 0 0,4 0-2 16,-3 2 0-16,-2 0-1 15,-1-2-1-15,-4 1-2 16,-3 1-1-16,-5-1 5 16,-6 2 0-16,-6 5 1 15,-8 4-1-15,-10 5-25 16,-6 6-14-16,-6 2-22 16,2 0-54-16,-1-2-144 15,7-4-196-15</inkml:trace>
  <inkml:trace contextRef="#ctx0" brushRef="#br0" timeOffset="180623.05">4685 6252 788 0,'0'0'104'0,"-1"-3"-29"16,-1 3 0-16,1-3-42 16,1 3-12-16,0 0-4 15,0 0 1-15,-2 0-1 16,2 0 1-16,-1 0 2 15,1 0 6-15,-3 0-10 16,3 3-3-16,0-6-3 16,-3 6-3-16,-1-3-6 15,-1 0-1-15,-4 0 1 16,-7 3 1-16,4 0-2 16,-6 3 0-16,1-1 0 15,-2 1 0-15,4 0 1 0,-4 1-1 16,1-1 1-1,6-2-1-15,0-2 1 0,3 1-1 16,3-1 0-16,3-2 1 16,0 0 0-16,3 0-1 15,0 0 3-15,0 0-3 16,0 0-2-16,0 0 1 16,0-2 1-16,0 2 2 15,0 0-2-15,0 2-2 16,0-2 2-16,0 0-1 15,0 2 1-15,0-2-2 16,0 0 1-16,0 0 1 0,0 0-2 16,0 0 2-1,0 0-1-15,3 0-2 0,-3 0 0 16,0 3 3 0,0 1 2-16,-3 6-1 0,3 3-1 15,-2 3 4-15,2 4-3 16,-1 2 2-16,-1 2-1 15,-1 2 1-15,2 1 2 16,-1-1-3-16,0 1-1 16,0 0 3-16,2-3-1 15,-1 0-2-15,-1 0 1 16,1-4 2-16,-1 2-1 16,1-3-3-16,-1-2 0 15,2-3 3-15,2-3-3 16,-2-5 0-16,0-1 1 0,0-3-1 15,0-1 1 1,1-1 0-16,-1 0 0 0,2-1-1 16,-1 1-1-16,-1 0 1 15,2-2 0-15,-2 2-1 16,3 0 1-16,2 0 4 16,3-2-4-16,7 1 4 15,3-1-4-15,4-1 0 16,1-1 0-16,2-3-2 15,0 2-14-15,0-1-7 16,-1 4-10-16,-2 1-17 16,-3 2-27-16,-3 1-68 0,-2 3-40 15,-5 1-74-15</inkml:trace>
  <inkml:trace contextRef="#ctx0" brushRef="#br0" timeOffset="181574.69">5039 6400 499 0,'0'-5'178'15,"-3"-1"-55"-15,0-1-21 16,0 0-37-16,1-1-5 0,-1 4-27 16,0-2-9-1,-1 2-2-15,-1-1-2 0,0 3-17 16,-4 0 2-16,-5 4-4 16,-4 2 3-16,-7 7 0 15,-2 5 3-15,-1 4 0 16,1 3-3-16,-2 2-1 15,6 0-1-15,3-2 0 16,7-3-2-16,4-2-3 16,5-4 0-16,5-5-3 15,1-2 4-15,2-1 2 16,3-5 1-16,4-1 7 16,2-5-4-16,8-5-4 15,3-4-3-15,0-2-2 16,1-2 3-16,-5-1 1 0,-4 3 1 15,1-1 0 1,-4 1 1-16,-4 1 4 0,-2 4-2 16,2 0 2-16,-6 5 0 15,2 3 0-15,-4-1-1 16,-1 4 0-16,-1 0-2 16,1 0-2-16,0 2-4 15,0 1 4-15,1 1 4 16,1 3 1-16,1 3 4 15,0 2-3-15,1 2 1 16,3 3 3-16,-1 1-5 16,2 1-2-16,-5 3 0 0,5 0 3 15,-3 0-5-15,0-2 4 16,-1 0-3-16,1-1 1 16,-2-2-1-16,1-4-1 15,1-4 0-15,-1-1 1 16,-1-3-3-16,-3-2 2 15,0-3-1-15,0-2 1 16,0 2 6-16,0-1-2 16,3-1-2-16,-3 1 1 15,0-1-1-15,3 0-2 16,2-7-1-16,1-2-5 16,4-4-13-16,0-6-7 15,4-1-15-15,-1 1-5 16,1 0-23-16,-1 3-71 15,-1 2-50-15,-1 7-130 0</inkml:trace>
  <inkml:trace contextRef="#ctx0" brushRef="#br0" timeOffset="181858.65">5273 6615 310 0,'-2'2'14'0,"2"-1"-14"16,0-1-43-16,0 1-53 15</inkml:trace>
  <inkml:trace contextRef="#ctx0" brushRef="#br0" timeOffset="182333.29">5276 6632 514 0,'0'-1'81'15,"2"-1"-33"-15,-4 1 17 16,2-1-1-16,2 0-17 15,-1 2-1-15,-1 0 8 16,2-3 15-16,-1 3-19 16,-1 0-18-16,0-2 2 0,0 2-4 15,0 0-8-15,0 0-4 16,-1 0-8-16,1 0 1 16,-2 0-3-16,2 2-1 15,-1-2-1-15,1 3 2 16,-2-1-2-16,-1 4 14 15,1 3-10-15,-2 3-6 16,1 3 0-16,3 3-1 16,-3-2 0-16,3 2-3 15,0 0 2-15,0-2-1 16,0 0-2-16,0 0-8 16,0 0 4-16,0-5-20 15,0 0-10-15,3-1-4 16,-3-2-37-16,0-1-14 15,0 0-58-15,0-2-46 0,0-1-98 16</inkml:trace>
  <inkml:trace contextRef="#ctx0" brushRef="#br0" timeOffset="182620.91">5476 6696 894 0,'-4'-2'110'0,"2"-2"-66"16,-1-2 22-1,0-1-17-15,2 6-32 0,1-2-6 16,0 1-4-16,1 2-3 16,-2-1-4-16,2 1-2 15,-1 1 2-15,-1 1-4 16,1 2 2-16,-3 5 1 15,0 4-4-15,-2 3-20 16,-1 6-23-16,-2-2-15 16,0 2-75-16,-1-1-72 15,3 0 6-15</inkml:trace>
  <inkml:trace contextRef="#ctx0" brushRef="#br0" timeOffset="183388.29">5819 6425 757 0,'-6'-5'43'15,"3"-1"-6"-15,-2 0 24 16,1 1 6-16,0 4-31 16,0-2-18-16,-1 3-8 0,-3 0-4 15,-5 0 6-15,-2 4 7 16,-5 2-1-16,-2 2-4 16,-3 5-5-16,-1 2-2 15,4 4-4-15,1 1-1 16,6-1-2-16,3 0 0 15,5-2-1-15,4-3-4 16,1-2-1-16,5-2-1 16,2-3-5-16,2-2 10 15,2-4 2-15,2-2 0 16,5-5-2-16,2-2-7 16,3-4 1-16,1-2 4 15,-1-2 3-15,-6-3-1 16,3 0 2-16,-6 1 1 15,-2 2 8-15,-4 4 24 0,0 5-17 16,-3 3-2-16,-3 4-8 16,0 0-6-16,0 0-1 15,2 1-2-15,-1 4 3 16,2 2 5-16,2 1 0 16,-1 5 1-16,3 0 0 15,-1 2-1-15,-1 2-3 16,1 0 4-16,0 4-1 15,1 0 0-15,-1 0 0 16,-1 3 3-16,1 0-7 0,0-2 6 16,-3 1-7-1,1-3 5-15,-1-5-4 16,-3-5-1-16,0-3 3 16,3-4 3-16,-3 0 0 0,-3-3 7 15,6 0 8-15,-3-1-6 16,2-4-15-16,-1-3-3 15,1-4-1-15,2-5 0 16,4-4-12-16,1-1 2 16,4 0-15-16,3-1-15 15,1 3 0-15,2 3-41 16,-1 2-126-16,-1 5-75 16</inkml:trace>
  <inkml:trace contextRef="#ctx0" brushRef="#br0" timeOffset="183892.65">6034 6638 755 0,'-5'0'102'0,"2"0"-42"16,3-3 21-16,0-3-41 15,2 3-9-15,-1 1-15 16,2-3-8-16,2 0 12 16,2-2-8-16,-1 1 8 0,2 0-1 15,-2 1-3-15,1 0-11 16,2 2-1-16,-3 2-4 16,0 1 0-16,6 1-1 15,-5 4-1-15,1 0 1 16,-1 1-1-16,2 3 2 15,-3 1 0-15,-3-1 0 16,0 3-3-16,-3 0 3 16,-3 3 5-16,-6 2 0 15,-2 0-4-15,-3 2 3 16,-6-2-1-16,4-2 1 16,-2-2 1-16,6-5-4 15,2-2 0-15,7-3-1 16,1-1 4-16,4-4 0 15,-1 2 0-15,1-3 1 0,8-3 1 16,4-1-6-16,6-3-2 16,3-2-27-16,4-2-20 15,1-1-10-15,-3 5-85 16,-2 0-103-16,-2 1-110 16</inkml:trace>
  <inkml:trace contextRef="#ctx0" brushRef="#br0" timeOffset="184709.23">6186 6274 782 0,'-3'-8'73'15,"-2"3"52"-15,1-4-47 16,1 1-37-16,0 4-3 0,3 2-16 15,0 1-8-15,1 1-6 16,-1 0-5-16,2 1 2 16,-2-1 2-16,-2 2-7 15,2-1 0-15,3 0 11 16,2 3 5-16,1-1 0 16,6 0-10-16,6 0 2 15,-1-1-3-15,5-2-5 16,0-2 2-16,2-2-2 15,-1-1 2-15,-1-1-2 16,0-2-4-16,-3 1 4 16,-4 2-3-16,-3 1 2 0,-6 1 1 15,-3 2 0 1,-3 1 0-16,0-2-3 0,0 4-5 16,0-2-5-16,0 1 6 15,0 3 2-15,0 6 5 16,3 4 0-16,-1 4 0 15,-2 5 0-15,3 2 0 16,-2 2 1-16,1 2 0 16,1-1 1-16,1 0 2 15,0 3 1-15,-1-2 0 16,2 0-2-16,-2 0-1 16,1 1 0-16,-1 0 0 15,2-3 1-15,1 3-2 16,-2-2 0-16,2 0 0 15,-1-3 0-15,-2-1-1 0,0-3 0 16,0-4 0-16,-3-4 0 16,0-5 0-16,0-2 0 15,0-5 0-15,0-1 0 16,-2 0 1-16,-4 2 11 16,-7 0-10-16,-8 3 1 15,-7-1-3-15,-4 2-12 16,-2-1-21-16,0-1-41 15,7 2-26-15,0 4-188 16,0-1-253-16</inkml:trace>
  <inkml:trace contextRef="#ctx0" brushRef="#br0" timeOffset="190529.84">6829 6483 207 0,'-2'-2'254'16,"2"0"-167"-16,-1-1-39 15,-1 2 0-15,1-2-1 16,-1 2 4-16,1 0-12 16,1-2 0-16,0 2 15 15,-3-1 7-15,3 0 5 16,0 1-16-16,-2 1-15 0,1 0-4 15,-1-2-5-15,2 4-2 16,0-4 0-16,0 2-9 16,2 0 4-16,-2 0-7 15,0 0 0-15,0 2-2 16,0-4-4-16,0 2-3 16,1 0-3-16,1 0 0 15,4-2 1-15,1 1 3 16,10-3 0-16,3 1 0 15,9-4 0-15,2 1-2 16,5 0-2-16,-3 1 0 16,-2 2-1-16,-3 1 1 15,-5 2 0-15,-1 0 0 16,-5 2 0-16,-6-1-1 0,0 1 1 16,-5-2 0-16,-3 3 1 15,-3-3-1-15,3 0 0 16,-2 2 0-16,-1-4 0 15,0 2-1-15,0 0-1 16,0 0-3-16,0 0-1 16,0 0-2-16,0 0-9 15,0 0-6-15,0 0-25 16,0 0-18-16,0 2-35 16,0 1-138-16,-1 0 44 15</inkml:trace>
  <inkml:trace contextRef="#ctx0" brushRef="#br0" timeOffset="191130.28">7088 6297 677 0,'-1'-2'128'0,"-2"-1"-34"0,-3-1 7 15,3-1-31-15,0 4-35 16,2-1-10-16,-1 2 0 16,2 0-8-16,0 0-8 15,0 0 0-15,0 0 0 16,0 2-6-16,2-2-2 15,-1 1 3-15,5 3 14 16,0 1-3-16,3 2-7 16,5 1-2-16,2 1 1 15,3-1-5-15,-1-1 2 16,4 0-1-16,-1 1 0 16,-1-1-3-16,0-2 2 15,-2 1-2-15,-1 0 0 16,-3-2 0-16,-3 0 0 15,0 0 0-15,-3-1-1 0,-2-1 1 16,-5 2 0-16,3-3-1 16,-4 1-2-16,0-1 1 15,-2 3 2-15,2 1 1 16,-3 4-1-16,-1 3 3 16,-5 2-2-16,-1 1-1 15,-4 3-1-15,-2 1-5 16,-1-1-2-16,-2 2-5 15,0 0-9-15,0-4-4 16,3 1-5-16,0-1-14 16,1-2-3-16,3-2-51 0,2-2-41 15,2-4-70-15,4 0-133 16</inkml:trace>
  <inkml:trace contextRef="#ctx0" brushRef="#br0" timeOffset="192217.02">7585 6282 642 0,'-5'-2'197'0,"3"0"-101"0,-3 2-9 15,0-3-43-15,2 3-36 16,3 3-8-16,0-3-2 16,0 7 2-16,-3 0 5 15,0 5 3-15,1 0 0 16,-1 2 10-16,-1 2-5 15,4-2-2-15,0-2-2 16,2 2-3-16,0-1 0 16,1-1-1-16,-1 2 3 15,4-2-8-15,-1 1 1 0,1-2 0 16,-2 0 0-16,0 0 0 16,-3-5-1-16,2 1 0 15,-3-3 1-15,1-1 0 16,2-1 1-16,-1-2 1 15,-2-2 2-15,1 2 1 16,1 0 2-16,-1-5 0 16,4-4-6-16,1-2-2 15,1-5 2-15,5-4-2 16,-1 1 0-16,0-2-2 16,3-2 1-16,0 2-1 15,0-1 0-15,0 7 2 16,1-2-1-16,-2 4 1 15,2 2-3-15,-6 5-2 0,2 1 5 16,-3 4 0-16,-4 2-2 16,1 2 0-16,0 2 2 15,-2 0-1-15,0 4 1 16,0 2 1-16,6 1 0 16,-7 2 2-16,3 2-3 15,0 1 5-15,-1 0-2 16,-1-1 2-16,-1-1-4 15,6 1 4-15,-2-4-4 16,-1 0 2-16,3-2-3 16,0-2 0-16,0-3 0 0,-2 1 1 15,0-1 0 1,0-4 0-16,1 1 1 0,-1-4 3 16,3 1-4-16,3-6 3 15,3 1-3-15,3-3 0 16,3-3 1-16,1-3-2 15,2 0-3-15,-3-2 3 16,-2 0-1-16,-4-1-1 16,2-2-2-16,-7 0 1 15,-1-3 1-15,-5 2 0 16,-2 4 2-16,-2 0-5 16,-2 6 4-16,-1 2-1 0,0 5-1 15,-1 1 3 1,-5 5 0-16,-1 3 0 15,-3 3 0-15,-3 4-3 0,3 2 4 16,-2 6-1-16,3-1 0 16,6 0-6-16,1 1 5 15,4-3-3-15,2-1 4 16,5-3-4-16,2-1-2 16,1-2-8-16,3-3-6 15,-2-1-10-15,4-3 1 16,2 0-9-16,-1-1-23 15,3-2-35-15,0 2-24 16,0-2-61-16,1-2-18 0</inkml:trace>
  <inkml:trace contextRef="#ctx0" brushRef="#br0" timeOffset="192988.02">8319 6249 742 0,'-9'-3'77'16,"6"-1"23"-16,-2-3 3 15,1 1-32-15,2 1-36 16,1 3-15-16,1 0-6 16,1 3-12-16,-1-1-2 15,0 1 0-15,0 1 0 0,0 3 2 16,0 1 12-16,0 5-1 15,0 1-2-15,0 4-5 16,3 36 0-16,-1-44-5 16,-1-1 2-16,0 0-3 15,3 0 0-15,-1 5 0 16,-1-1 0-16,-2-4 1 16,4-3-1-16,-1-2 0 15,-2-2 1-15,1 0 2 16,-2-4-2-16,3 2 3 15,3-5-4-15,1-4-3 16,2-3 1-16,3-3 2 16,-1 0-7-16,-1-3 4 15,-1 1 3-15,0 0 1 16,-4 7-1-16,5-2-4 0,-4 6 1 16,-2 2 3-16,-1 3-5 15,-1 2 3-15,-1 1-5 16,2 1 7-16,2 1 0 15,2 0-2-15,-1 5 1 16,5-1 1-16,-4 3 1 16,2 2-1-16,0 0 2 15,0 1-1-15,3 1 5 16,-2 0-6-16,2-3 2 16,0 3 3-16,0-4-5 0,1 1-1 15,-2-3 1 1,-2-2 0-16,-1 0 6 15,-1-2-4-15,-4-2-1 0,0-1 4 16,0 0 3-16,0-4 1 16,0-2-3-16,4-3 1 15,-3-1 1-15,2-4-1 16,-1-3-5-16,-2 1 1 16,0-4-2-16,0-2 0 15,-3-3 0-15,0 1-1 16,0 0 0-16,0 2-1 15,-1 3 1-15,-1 7-5 16,1 2-16-16,-1 7-27 16,1 2-52-16,-1 3-118 15,-4 8-79-15</inkml:trace>
  <inkml:trace contextRef="#ctx0" brushRef="#br0" timeOffset="206508.21">4765 7207 656 0,'1'-3'130'0,"2"2"-53"16,-3-2 5-16,-3 2-19 16,3 0-38-16,0-1-8 15,3 2 2-15,-3 0-5 16,0 0 0-16,0 0 17 16,0 0-4-16,0 0 2 0,0-1-10 15,-3 1 8 1,0 0-15-16,-1-2-8 0,-1 1-4 15,-6-1 0-15,-5 0 0 16,-6 4 0-16,-5 1 0 16,-7 4 2-16,-2 3 0 15,-4-2-2-15,8 2 0 16,2-3 0-16,5-2 0 16,8-2 0-16,4 0 3 15,6-1-3-15,4-2 0 16,0-2-2-16,3 2 2 15,3 0-2-15,-3 0-4 16,1 0 4-16,1 0-6 16,-2 2 2-16,1 2 6 15,-1 2 0-15,2 6 0 0,1 3 1 16,0 5 4-16,0 0-3 16,1 4 1-16,2 1-1 15,0 1-1-15,0 1 5 16,-3 0-5-16,5 0 3 15,-1-2-1-15,-3-2 0 16,-1-2-1-16,0 2 0 16,-1-3 0-16,1-2 2 15,0-1-3-15,-2 0 0 16,2-2-1-16,-1-4 0 16,1 0 0-16,1-4-1 15,-4-3-3-15,5-1 4 0,-4-1-2 16,4-2 4-16,-1 1-2 15,5 0 5-15,4-1-4 16,4-1-1-16,4 1-3 16,3-1-29-16,1-1-30 15,-1 2-18-15,-1 2-111 16,0 0-110-16</inkml:trace>
  <inkml:trace contextRef="#ctx0" brushRef="#br0" timeOffset="207303.91">5139 7352 757 0,'-12'-12'116'0,"1"3"-45"16,1-3 15-16,-2 1-57 15,3 7-2-15,0-1-8 0,2 1-11 16,-2 3-6 0,-2 1 5-16,-5 2 4 0,-1 4 5 15,-6 3-1 1,-3 5 2-16,-2 3-1 0,1 2-8 15,4 3-2-15,3 3-3 16,2-1-2-16,6 0-1 16,4-2 0-16,3-3-3 15,3-2-2-15,4-3-1 16,5-3 6-16,-1-5 2 16,3-2-1-16,3-3 2 15,4-5-3-15,2-6 1 16,5-4-1-16,2-4-1 15,0-3-3-15,-4-1 3 16,4-3 1-16,-5 2 0 16,-1 1 1-16,-5 2 2 15,-4 5 0-15,-4 4 9 0,0 6-12 16,-4 4-4-16,-2 0 1 16,3 3-1-16,-2 1 4 15,2 6 0-15,4 2 0 16,-1 6 4-16,2 3-4 15,-2 2 1-15,3 3 5 16,-2-1-1-16,-2 2-4 16,-1 1 2-16,2-2-1 15,-1 1 1-15,2-2 1 16,-1 1-4-16,-1-4 1 16,-1-1 0-16,1-4 0 15,-2-6-1-15,2-1 0 0,-3-5 1 16,1-2 0-16,-3-2 3 15,1 0 9-15,-1-2 4 16,2-2-6-16,1-3-10 16,3-4-1-16,2-5-6 15,6-5-11-15,1-3-5 16,3-2-12-16,6-4-17 16,-4 4-11-16,6-3-20 15,-2 6-76-15,-3 3-48 16,-3 7-97-16</inkml:trace>
  <inkml:trace contextRef="#ctx0" brushRef="#br0" timeOffset="207597.97">5472 7529 724 0,'-2'-1'120'0,"-1"-3"22"16,0 0-69-16,3 0-22 16,0 0-23-16,0 2-15 15,0 2-9-15,0 0-4 16,0 1-9-16,3 2 9 16,-2 4 3-16,2 3-1 0,2 1-2 15,-1 3 0 1,1 3-3-16,-2-1-14 0,0 2-18 15,-3 0-18-15,-2 2-90 16,-2-3-64-16,-1 0-89 16</inkml:trace>
  <inkml:trace contextRef="#ctx0" brushRef="#br0" timeOffset="208430.41">5565 7174 701 0,'-4'-8'145'0,"-3"2"-31"16,1 0-15-16,0 1-54 15,4 2-22-15,2 3-8 16,0 0-7-16,2-2-7 16,-2 2-1-16,4 0 0 15,-2 0 4-15,1 2 12 0,0 1-1 16,4 0-4-16,2 1 13 15,1-1-14-15,7-2-2 16,5 0-2-16,1-2-5 16,2-2 0-16,3-1 2 15,-1-3-3-15,0 1 0 16,-5-2 1-16,-5 3-1 16,-3 0 2-16,-5 0-1 15,-4 3-1-15,-2 2-3 16,-3-2 3-16,0 2 0 15,0 2-4-15,-3-2-2 16,3 2 0-16,3 4 5 16,-3 3 1-16,3 5 0 0,-2 3 1 15,3 3 0 1,0 1 0-16,-3 2 0 0,2-1 0 16,0 1-1-16,0 0 2 15,-1 1-1-15,4-1 1 16,-2 1-1-16,1-1 0 15,-1 2 0-15,2 0-1 16,-1 0 2-16,1 1-1 16,-3 0-1-16,1-2 1 15,-1-2-1-15,0-2 1 16,-1-3-1-16,0-3 1 16,0-3-1-16,-2-1 0 0,0-4 0 15,1 0-1-15,-2 0-1 16,1-1 1-16,-2-2 1 15,-1 1 1-15,-2 3 1 16,-4 0-1-16,-5 1 1 16,-2 2-2-16,-2 0 1 15,-6-1-1-15,-1-2-1 16,-1 3-3-16,2-4-14 16,3 0-13-16,4-1-17 15,-1-2-12-15,7 2-58 16,4-4-161-16</inkml:trace>
  <inkml:trace contextRef="#ctx0" brushRef="#br0" timeOffset="208864.41">6271 7520 933 0,'-8'4'22'15,"2"-1"52"-15,1-3-10 0,2-3-21 16,1 4-41-16,4 1-2 15,-2-1-4-15,3 2 4 16,4 2 9-16,2-2 3 16,3 3 0-16,10-2 1 15,7 0-4-15,5-7-5 16,5 1 1-16,3-3-3 16,1 1-2-16,-2-2-1 15,-2 2-1-15,-6 2-7 16,-2-3-6-16,-4 3-34 15,-9-1 8-15,-3 0 0 16,-4 1-26-16,-4 0-43 16,-6 0-13-16,1 1 2 0,-4 1-148 15</inkml:trace>
  <inkml:trace contextRef="#ctx0" brushRef="#br0" timeOffset="209388.31">6685 7395 650 0,'-9'-4'155'0,"1"-1"-55"16,-1 0 35-16,1 1-88 16,2 1-7-16,3 3-13 15,2 0-19-15,-1 0-6 16,2 1-2-16,0 2 0 16,0 0 3-16,0 2 3 15,2 3 7-15,-1 1 2 16,3 2-4-16,1-1-2 15,4 1-4-15,0 0 0 16,3-1-2-16,0 0 1 16,1-1-2-16,2 0 1 15,-1-1-3-15,1 0 0 0,-3-2 2 16,-1-1-2-16,0 1 1 16,-2-2-1-16,0 2 0 15,-4-2 0-15,3 1 0 16,-2 1-1-16,-1 0 1 15,-4 2-1-15,-4 1 1 16,-6 5-4-16,-7 2-3 16,-6 3-8-16,-2 1-21 15,-5 0-14-15,1 3-14 16,7-4-130-16,3 0-62 16</inkml:trace>
  <inkml:trace contextRef="#ctx0" brushRef="#br0" timeOffset="209868.5">7220 7420 816 0,'-5'-6'61'16,"-1"0"68"-16,0-2-69 15,0 2-7-15,2 2-32 16,2 4-21-16,1 1-2 16,1 3 2-16,-5 4 14 0,1 3-1 15,-1 3 0-15,-2 4 1 16,1 0-2-16,0 1-1 16,3-1-6-16,3 0 0 15,0-5-4-15,3 0 0 16,0-2-1-16,0-4 1 15,3 0 1-15,-2-5 3 16,1-1 3-16,5-1 4 16,5-3-6-16,2-4-5 15,2-3 0-15,6-4-1 16,-1-1-6-16,-4-2-2 16,-1 0 1-16,-7-2 2 0,0 1-10 15,-6 0 7-15,-6 0 0 16,-3 7-3-16,-9-1-8 15,-1 8-6-15,-7 5-3 16,-5 6-7-16,-2 6-30 16,-2 4-87-16,4 1-49 15,4 0-137-15</inkml:trace>
  <inkml:trace contextRef="#ctx0" brushRef="#br0" timeOffset="210244.81">7503 7282 794 0,'-7'-10'95'0,"2"3"30"16,1-4-55-16,-1 3-19 15,2 5-24-15,3 0-10 16,0 1-11-16,0 2-3 16,0 2-3-16,0-2-1 15,0 1 0-15,0 6 1 16,0 1 4-16,0 6 6 0,-2 5 0 16,2 5-10-1,0 1 2-15,2 0 1 0,-2-2-2 16,6 2-1-16,-3-1-8 15,3-1 0-15,0 0-21 16,-3 0-19-16,0-2-12 16,-2-3-99-16,1-1-72 15,-1-5-227-15</inkml:trace>
  <inkml:trace contextRef="#ctx0" brushRef="#br0" timeOffset="210648.34">7981 7299 720 0,'-5'-7'116'15,"-1"1"-16"-15,1-1-19 16,-1 3-37-16,5 3-23 15,-2-1-9-15,-1 1-5 16,-4 0 2-16,2 1 5 16,-6 1 2-16,-6 3 0 15,-6 3-1-15,-2 2-2 16,-4 5 6-16,-3 2-13 16,2 2-1-16,2 1-3 0,4 3-2 15,2-2-2-15,7 0 0 16,4-1 1-16,2-1-5 15,7-4 2-15,4-1-2 16,2-2-12-16,6-2 15 16,3-3 1-16,6-4-18 15,1-3-20-15,7-4-32 16,-1-4-83-16,5-4-69 16,-3-4-61-16</inkml:trace>
  <inkml:trace contextRef="#ctx0" brushRef="#br0" timeOffset="210918.41">7907 7170 531 0,'0'-34'98'0,"-3"4"50"15,0 3-29-15,-3 5 2 0,2 5-55 16,4 5-16-16,-3 4-4 16,1 3-12-16,1 4-22 15,1 0-10-15,0 2-2 16,0 6 0-16,1 6 22 15,-1 6-15-15,0 7 4 16,-1 7-2-16,2 1-6 16,2 2 0-16,3 1-3 15,0 0 2-15,3 1-2 16,2 0-16-16,-1 1-10 0,-4-2-35 16,-3 1-41-16,-3 0-132 15,-5-2-139-15</inkml:trace>
  <inkml:trace contextRef="#ctx0" brushRef="#br0" timeOffset="-207705.32">9021 6242 636 0,'-3'7'24'0,"-1"-5"62"16,1-1-36-16,2-2-16 16,-4 2-27-16,5 2-7 15,0-1-7-15,0-1-25 16,0 2 3-16,0 2 12 16,0-2-59-16,3 3-1 15,0 1-180-15</inkml:trace>
  <inkml:trace contextRef="#ctx0" brushRef="#br0" timeOffset="-206528.91">8596 5332 394 0,'-3'-1'70'16,"3"-1"43"-16,-4 0-67 15,4-1-19-15,0-1 38 16,0 4 10-16,0-3-15 16,0 3-4-16,0-1 0 15,0 1-16-15,0 0-18 0,0-2-8 16,0 2-9 0,0 2-1-16,0-2-1 0,0 0-3 15,0 1 1-15,4 2 0 16,-4 2 7-16,3 4 1 15,0-1-3-15,0 3 3 16,2 2-4-16,-1-4-4 16,1 5 5-16,-2-1-4 15,1-3 1-15,-1 2 0 16,3 19-1-16,-6-28-1 16,1 0 1-16,-1-2 1 15,0 1-1-15,1 1 0 16,-1-3 5-16,0 3 9 15,0-3 11-15,0-3-3 16,0 3 5-16,0 0 5 0,4-5-6 16,1-4-25-1,-1-2-1-15,5-5-1 0,3-4 0 16,5-6 1-16,2-1-1 16,3-4 1-16,6 0-4 15,3 0 1-15,4 0-5 16,0 6-15-16,2 5-13 15,0 4-35-15,-6 10-38 16,-6 6-139-16,-2 6-229 16</inkml:trace>
  <inkml:trace contextRef="#ctx0" brushRef="#br0" timeOffset="-203633.69">8887 6311 563 0,'0'-1'79'16,"0"0"-18"-16,-2-1 12 15,2 2-31-15,-1-3-27 16,1 3 2-16,1 0 11 15,-1 0 0-15,0 3 6 16,0-3 7-16,0 0-9 16,-1 0-8-16,1 2-6 15,-1-2-4-15,-1 0-7 16,2 1 1-16,0 2 1 0,2 1 0 16,0 3-1-16,2-1-1 15,0 0 0-15,2 5-2 16,-2-1-2-16,2 0-2 15,0 1 0-15,1 2 1 16,-4-2-1-16,4 0 3 16,-4 1-3-16,1-4 0 15,-1-2 0-15,-1-3 1 16,-1 0-2-16,-1-3 3 16,2 0 15-16,-2 0 3 15,1-3 3-15,5-2-15 16,9-4-4-16,4-6-4 15,7-3-1-15,8-7 0 16,3 1-13-16,4-3-36 0,2 0-23 16,0 1-87-16,1 6-180 15</inkml:trace>
  <inkml:trace contextRef="#ctx0" brushRef="#br0" timeOffset="-201303.92">682 8479 268 0,'9'-4'76'0,"1"-1"13"0,-2 2 31 15,-1-5-49-15,-1 2 21 16,0-2 26-16,0-1-17 16,-6 3 6-16,3 0-55 15,-3 2-12-15,-3 1 1 16,3 1-12-16,-3 1-14 15,3 1-9-15,-3 1-6 16,2 1 1-16,-4 5 0 16,-2 5 4-16,-7 5 1 15,-2 8-2-15,1 1 0 16,-2 3-3-16,7-2 2 16,3-1-2-16,5 0-1 0,0-1-2 15,4-2 1-15,4-2 0 16,18 22 0-16,-17-37 1 15,-2-3 1-15,1 0 2 16,0-3-2-16,7 3 3 16,2-6-2-16,3-4 1 15,3-4-2-15,3-4 1 16,0-3-2-16,-3-1 1 16,3 0-2-16,-5-1 0 15,-2 0 1-15,-4 1 0 16,-4 1 2-16,-5 1-2 15,0 1 0-15,-5 0 2 16,-2 2-2-16,-1 2-5 16,-2-1 5-16,-2 1-1 15,-5 1-2-15,-2 1 3 0,-3 2 0 16,-4-2 3-16,1 1-3 16,-3 1 1-16,2-1 2 15,-1-1-3-15,5-2 0 16,2 0 1-16,-2-3-1 15,6 1 0-15,0-1 0 16,3-1 0-16,3-1-1 16,3 2 1-16,3-2-1 15,3 1-1-15,0-1 1 16,6 2-2-16,3 0-5 16,3-2-5-16,9 0-9 15,4 1-12-15,5 0-12 0,4 3-16 16,-1 4-103-16,0 8-137 15</inkml:trace>
  <inkml:trace contextRef="#ctx0" brushRef="#br0" timeOffset="-200712.34">1346 8243 569 0,'-5'-7'90'15,"-5"2"20"-15,4-3-35 16,1 1 15-16,-1 2-3 16,3 1-65-16,0 0 19 15,-2 0-17-15,0 1 13 16,2 1-13-16,-3-1-10 16,-2 6-9-16,-3 2-2 15,-6 10 6-15,-7 6 0 16,-1 10 0-16,0 6 3 15,-2 5-6-15,9 3-4 16,2 1-2-16,5 0-1 16,5 0-1-16,9-4 0 15,3-5-15-15,6-2-10 0,6-8-15 16,1-3-10-16,5-4-34 16,3-4-80-16,3-6-132 15</inkml:trace>
  <inkml:trace contextRef="#ctx0" brushRef="#br0" timeOffset="-199939.57">1823 8267 655 0,'4'-10'147'15,"-3"-1"-12"-15,-2-2-49 0,0 1-33 16,-1 2 7 0,-2 3-30-16,4 2-5 0,-1 0-12 15,-1 4-11-15,1-1-1 16,-2 1-1-16,-5-1 0 16,-7 5-2-16,-4 2 2 15,-10 2 0-15,-6 3 0 16,2 3 0-16,-3-3 1 15,4 0 0-15,9-3 0 16,2 0-1-16,5-5 0 16,10-1 1-16,1 1-1 15,4-2-3-15,1 0-8 16,1 0 3-16,-1 0-1 16,1 2 9-16,1 1 0 0,1 4 1 15,-1 2 0-15,1 4 3 16,4-1 1-16,-3 4 7 15,1 2-8-15,-2 2 1 16,3 4 2-16,-1 2 1 16,-1 1 0-16,0 3-2 15,-1-2 0-15,-1 3 1 16,-1-5-2-16,-1 2-1 16,0-3-3-16,-1 1 3 15,-1-5-3-15,2-2 2 16,-1-5-3-16,2-1 0 15,-1-3 0-15,0-4-1 16,3-1-1-16,-1-5 1 16,1 2 2-16,1-4 0 15,8 2 5-15,2-5-5 16,8-1-1-16,5-2-14 0,4-4-17 16,1 2-23-16,3 1-17 15,-2-1-75-15,-3 3-130 16,-5-1-218-16</inkml:trace>
  <inkml:trace contextRef="#ctx0" brushRef="#br0" timeOffset="-199182.37">2088 8487 606 0,'-1'-15'75'0,"1"0"43"15,-1-1-46-15,-4 2 4 16,2 1-11-16,3 2-27 16,-3 3-13-16,0-1-10 15,-2 1 3-15,-2 2 7 16,0 2-8-16,-4 0-10 15,-3 1-1-15,0 3 0 0,-5 3 1 16,0-1-3 0,0 4 0-16,0 0-4 0,5 4 0 15,0 2-3-15,5 0 1 16,-2 4 0-16,8 0-2 16,1-1 1-16,2-2-4 15,5 1 6-15,-2-3 0 16,6-4 0-16,-1 0 1 15,5-4 0-15,-1-3 2 16,4-3-4-16,1-5 2 16,2-3-3-16,2-2 2 15,-6-4 1-15,3-3 2 16,-6 2-2-16,-2 0 4 16,-1 1 7-16,-3 3 2 15,-3 4 8-15,0 3-5 16,-1 5-10-16,-2 1-6 0,0 1-2 15,1 3 0-15,2 5 2 16,0 2 1-16,3 6 0 16,0 6 1-16,-2 3 2 15,2 4-1-15,-1 2-2 16,-2 1 2-16,6-1 0 16,-5 0 0-16,2-1-3 15,0-2 1-15,-1-3-2 16,1-3 1-16,-2-4 0 15,-1-5 1-15,-3-3-1 16,3-5 2-16,-3-3-1 16,0-2 5-16,0-2 0 15,0-2-6-15,0-3-1 0,3-4-6 16,2-4-5-16,1-7-9 16,2 0-13-16,4-2-7 15,3 0-29-15,2 3-56 16,2 4-59-16,-1 4-87 15</inkml:trace>
  <inkml:trace contextRef="#ctx0" brushRef="#br0" timeOffset="-198903.87">2376 8610 763 0,'-6'0'65'0,"-1"-3"36"0,1-3 11 16,-1-2-63-16,5 4-10 16,0 0-16-16,1 3-12 15,2 1-5-15,-1 0-6 16,0 0-2-16,2 1-5 16,-2 3 7-16,0 3-2 15,-2 4 4-15,2 5 0 16,-1 3-2-16,-1 2-5 15,1 1-24-15,-1 3-32 16,-2-2-91-16,1 1-123 16</inkml:trace>
  <inkml:trace contextRef="#ctx0" brushRef="#br0" timeOffset="-198608.37">2591 8676 885 0,'-6'0'57'16,"1"-3"45"-16,5-1-43 0,-2 0-21 15,2 4-32 1,0 1-6-16,0 2-6 0,-2 4 6 15,-1 2 2-15,-1 7-2 16,-2 2-1-16,-2 3-17 16,0 2-12-16,0-1-13 15,2 0-64-15,3-1-23 16,0-1-71-16</inkml:trace>
  <inkml:trace contextRef="#ctx0" brushRef="#br0" timeOffset="-197890.14">2843 8500 793 0,'-7'-15'68'16,"-2"0"16"-16,-3 1-8 15,6-1-19-15,1 6-27 16,2 4-2-16,0 0-11 16,0 5-13-16,-4 2-4 15,-3 4-1-15,-7 3 1 16,-1 8 2-16,-4 0-2 0,0 5 0 16,2-1 0-1,5 1 0-15,5-3-4 0,4-1 0 16,4-4-3-16,4-2-9 15,1-4 10-15,3-2 1 16,1-1 1-16,5-5 4 16,5-5-11-16,0-4-2 15,0-4 3-15,5-3 4 16,-4-4 5-16,-4 0 1 16,0-3 1-16,-3 3 0 15,-2-1 9-15,-3 6 4 16,-2 4 4-16,-1 3-7 15,-1 5-8-15,-2 3-3 16,0 0-7-16,1 3 7 16,4 5 3-16,-1 1 1 0,2 5 0 15,3 2 2-15,-3 1-1 16,3 1 1-16,-1 1 0 16,-2 3-1-16,1 0-2 15,0 0 3-15,-2 1 0 16,1-1 1-16,-4 1-2 15,6-1 1-15,-5 0 0 16,-1-4-5-16,1-1-1 16,-2-5 1-16,1-2 0 15,-2-5 3-15,1-3 2 16,-1-2 16-16,1-2 8 16,-1-6-30-16,5-1 0 15,1-6-5-15,3-7-1 16,8-2-13-16,2-5 4 0,5-1-18 15,0-1-11-15,2 1 2 16,0 5-50-16,-2 4-93 16,-3 8-87-16</inkml:trace>
  <inkml:trace contextRef="#ctx0" brushRef="#br0" timeOffset="-197390.29">3177 8646 769 0,'-4'-2'120'0,"4"-3"-18"15,-2-2-28-15,1-1-21 16,1 4-24-16,1-1-10 15,1 2-4-15,1 0-6 16,0 0-5-16,0 0-1 16,4 1 7-16,1-1-5 15,-4 1-5-15,2 2 0 16,-1 2-3-16,-1-1 3 0,5 3 0 16,-3 0 1-1,2 2-2-15,-2 3 1 0,-1 1-4 16,-2 1 4-16,-3 3 2 15,-3 2 0-15,-5 1 1 16,-6 4-2-16,-5-2-1 16,-1 0 1-16,-1-3 0 15,4-7 1-15,3-1-2 16,9-5 0-16,4-3 5 16,2-3 0-16,0 3 8 15,6-5-6-15,7-4-5 16,5-1-2-16,6-4-5 15,5-1-15-15,3-1-16 16,-2 4-20-16,-4 1-34 16,0 0-75-16,-6 3-87 0</inkml:trace>
  <inkml:trace contextRef="#ctx0" brushRef="#br0" timeOffset="-196669.66">3273 8303 699 0,'-5'-9'138'0,"0"1"-5"16,1-1-49-16,1 1-18 16,2 2-10-16,-1 3-25 15,2 0-16-15,0 0-8 16,2 3-4-16,-2 0-2 16,1 0 0-16,2 0 4 15,3-1 8-15,5-2-1 16,8-1-7-16,5-2 0 15,7-3-5-15,-1-1 1 16,0 2-1-16,-3-2-1 16,-6 3-3-16,-5 1 0 15,-6 2 4-15,-3 3-3 0,-4-2 1 16,-3 6-2 0,0-3-4-16,-1 2-3 0,-1 5 10 15,0 2 1-15,1 4 2 16,-3 6-2-16,3 3 1 15,0 1 1-15,2 3 0 16,0 1 2-16,1 1 2 16,1 3-3-16,1 1 1 15,-1 1 2-15,2-3-4 16,1 0 2-16,0-2-3 0,0-2-1 16,3-3 1-1,-3 1 1-15,3-2-1 0,-3-1-1 16,-3 0-1-16,0-2 1 15,-3-2 0-15,-6-2 0 16,3-2 1-16,-3-3-2 16,-3-1 3-16,-1-2 1 15,-4 1-2-15,-4-1 0 16,-1 0 0-16,-4-2-1 16,-1 0 0-16,5-1-13 15,0-3-5-15,5-1-14 16,4 0-21-16,4-1-22 15,3-3-140-15,7-3-247 16</inkml:trace>
  <inkml:trace contextRef="#ctx0" brushRef="#br0" timeOffset="-196388.22">3741 8661 800 0,'0'-1'95'0,"0"-2"37"16,0 0-75-16,0-2-16 16,0 5-24-16,0 0-17 15,0 2-3-15,-3 4-2 16,-1 2 5-16,-2 6 1 0,-5 6-1 15,-3 5-4-15,0 1-32 16,-4 1-32-16,5 0-84 16,2 0-108-16</inkml:trace>
  <inkml:trace contextRef="#ctx0" brushRef="#br0" timeOffset="-195910.87">3959 8441 586 0,'-9'-5'311'0,"0"0"-199"15,2-1-30-15,-1 1-25 16,5 2-35-16,3 3-20 15,0 2-2-15,-3 1 0 16,-2 7 7-16,0 2-1 16,-1 5 0-16,-2 4 5 15,2 0 0-15,1-1-6 16,3 2-2-16,2-5-1 0,2-2-1 16,3 0 0-1,1-4-1-15,-1-1 0 0,1-3-1 16,0-3 1-16,1-2 2 15,4-4-2-15,1-2 0 16,4-7-5-16,-1-5-9 16,1-2-3-16,-1-3 1 15,-4-5 0-15,-1-2 1 16,-4-2-2-16,-3 1 5 16,-4 2 1-16,-4 6 3 15,-4 6-15-15,-2 9-23 16,-8 7-14-16,-6 8-32 15,0 6-21-15,-7 5-37 16,4 2-170-16</inkml:trace>
  <inkml:trace contextRef="#ctx0" brushRef="#br0" timeOffset="-195522.28">4141 8199 889 0,'-2'-8'76'0,"-2"2"34"15,1-3-35-15,-1 1-18 16,4 5-36-16,0 1-13 16,2 0-8-16,0 6-5 15,3 1 5-15,3 4 8 16,3 9-5-16,7 3 4 16,-1 4-2-16,2 2 3 15,-2 4-5-15,-3 4 1 16,1 4-2-16,-6 5-2 15,-5 5-9-15,-4 4-20 16,-9 5-39-16,-10 5-51 0,-9 2-280 16</inkml:trace>
  <inkml:trace contextRef="#ctx0" brushRef="#br0" timeOffset="-194217.97">840 9420 651 0,'2'-4'68'0,"1"2"62"15,-5-1-66-15,-1 1-5 16,2 2-43-16,-4 2-8 15,-1 3 26-15,0 5-11 16,-6 3 4-16,0 3-3 16,-1 1 2-16,1 2-1 15,1 5-4-15,-2 5 0 16,1 3-7-16,-2 4-4 0,4 1 0 16,0-1-1-1,7-2-8-15,-4-6-1 0,7-3 0 16,7-6-2-16,-1-4-1 15,0-6 5-15,3-3-2 16,4-5 5-16,6-5 2 16,7-4-7-16,2-6 0 15,7-5-6-15,-4-5-6 16,0 0 5-16,-4-3 5 16,-4-1-8-16,-7 2 8 15,-3 0 1-15,-8 2 1 16,-5 4-1-16,-4 6 1 15,-6 0-4-15,-3 4 3 16,-1 2-8-16,-5 2 0 16,-5 2 2-16,-4 0 6 0,5 1 0 15,-6 2 2 1,8-5-2-16,-3-3 0 0,9-1 1 16,-1-5 0-16,2-2 1 15,3-2 0-15,4-5-2 16,1 0 0-16,3 1 1 15,2-5 1-15,5 0-1 16,2 0 0-16,5 0-1 16,2-2-4-16,9 3-6 15,1 0-10-15,4 1-8 16,0 7-26-16,1 3-76 16,-4 7-52-16,-6 7-36 0</inkml:trace>
  <inkml:trace contextRef="#ctx0" brushRef="#br0" timeOffset="-193826.18">1237 9302 692 0,'8'-12'114'0,"-3"4"2"16,-5 0-38-16,-5 2-34 16,3 6-35-16,-1 1-8 15,-2 6 0-15,-5 10 12 16,-3 6 0-16,-7 8-1 15,1 10 1-15,-5 4-6 16,9 8-1-16,-1 3-3 16,2 6 0-16,9 4-1 15,1 2-1-15,8 0-1 16,4-6-17-16,10-8-26 0,3-11-4 16,12-11-35-1,10-15-46-15,8-12-38 0</inkml:trace>
  <inkml:trace contextRef="#ctx0" brushRef="#br0" timeOffset="-192980.04">1835 9422 615 0,'1'-2'102'0,"1"0"13"15,-2-2-25 1,-2-1-3-16,2 2-47 0,-1 2-11 15,-1-2-1-15,1 1-12 16,-4 1-6-16,-2-4-8 16,-3 1 4-16,-4 2-1 15,-8 2-4-15,-5 1 4 16,0 2-3-16,-1-1 3 16,1 3-5-16,9-2 3 15,2-2-3-15,5 1 0 16,5-1 0-16,3 1 0 15,3-2-4-15,0 0-3 0,3 0-4 16,-3 1 6 0,3 4 5-16,-3 0 2 15,6 4 3-15,-1 3 6 0,-1 4-6 16,2 2 1-16,3 3 7 16,-5 2-8-16,1 3 3 15,1 3 4-15,-3-1-2 16,-3 2-5-16,0-2 1 15,0 0-3-15,-3-1 1 16,0-1-2-16,0-1 1 16,0-4-2-16,0-1 0 15,0-5 1-15,0-4-2 16,1-4 0-16,2-2 0 16,-1-2 0-16,1-1-1 15,0 0 0-15,1-2 0 0,1 0 0 16,-1 0 1-16,5-2 3 15,5-3 0-15,4 2-2 16,4-3-1-16,5-1-14 16,1 1-20-16,-1 1-15 15,0 1-14-15,-1 1-60 16,-3 1-99-16,2 0-98 16</inkml:trace>
  <inkml:trace contextRef="#ctx0" brushRef="#br0" timeOffset="-192228.08">2078 9535 662 0,'3'-12'132'15,"-3"-2"-41"-15,0 0-29 16,0 1 6-16,0 3-17 16,0 0-19-16,0 3 0 15,-3 0-7-15,0 2-9 16,0 1 2-16,0 1-4 16,-4 0-6-16,-2 1-4 0,-3 4-3 15,-6 4-1-15,1 3 1 16,-5 7 0-16,4 4-1 15,2 2-2-15,1 1 2 16,8-1-2-16,5-2-1 16,2-1 1-16,4-2-1 15,1-6 1-15,5-3 0 16,1-3 4-16,1-4-7 16,4-4 5-16,-2-4-8 15,5-3 1-15,-4-4-1 16,3-3 5-16,-2 0-1 15,-4-5 4-15,0 2 1 16,0 1 2-16,-5 5-3 0,-2 3 6 16,-2 5 3-1,0 3-8-15,-3 1-2 0,0 2 0 16,0 5 1-16,0-1 0 16,0 9 4-16,3 1 4 15,-3 6 1-15,4 4-5 16,1 5 0-16,-2-1 2 15,1 3-2-15,1-1 0 16,-1-1-4-16,-1 1 2 16,-1-2 0-16,2-1-2 15,-3-5 1-15,0-4-1 16,1-2 0-16,0-7 0 16,-2-4 1-16,0-2-1 15,0-3 2-15,0-1 4 0,0-1-1 16,0 0-3-16,3-3-2 15,0-5-6-15,5-4 1 16,1-4-6-16,2-5-12 16,0-1-3-16,2 0-27 15,1 1-3-15,-1 2-87 16,-2 4-93-16,5 2-136 16</inkml:trace>
  <inkml:trace contextRef="#ctx0" brushRef="#br0" timeOffset="-191928.87">2348 9760 699 0,'0'0'115'0,"0"-3"2"16,0-1-40-16,0 1-28 15,0 2-25-15,0-1-8 16,0 2 0-16,0 2-12 16,0-2-2-16,0 1-2 15,-2 4 1-15,2 3 6 16,-1 3-2-16,-1 6-4 16,1 3-1-16,-1 4-7 0,2-1-24 15,0 0-19-15,0 2-64 16,0-3-17-16,2 1-103 15</inkml:trace>
  <inkml:trace contextRef="#ctx0" brushRef="#br0" timeOffset="-191645.13">2697 9786 894 0,'-4'0'108'0,"-1"0"-49"16,-2-1-19-16,5 1-30 16,2 1-10-16,0 2 0 15,-3 8 2-15,-7 4-1 16,-2 5-1-16,-6 4-1 15,-2 3-23-15,0-1-30 16,-1 1-81-16,3-2-67 16,0-2-114-16</inkml:trace>
  <inkml:trace contextRef="#ctx0" brushRef="#br0" timeOffset="-190888.77">2966 9556 769 0,'-2'-12'74'0,"-1"0"7"16,-3-2 4-16,3 2-22 16,-2 5-37-16,1 0-1 0,0 1-8 15,-1 2-13 1,-2 3-2-16,-2 1-2 0,-6 5 3 16,-2 1-3-16,-5 10 6 15,-1 4-6-15,0 5 1 16,5 3 0-16,2 3-1 15,5-3-3-15,5-3 0 16,3-3 0-16,3-5-3 16,6-5 6-16,0-4 2 15,2-4-2-15,5-4-4 16,5-4-5-16,1-5-10 16,3-4 2-16,0-2 3 0,0-4 6 15,-3-3 2 1,-4-2 6-16,0-1 1 0,-2 2 6 15,-3 3 16-15,-3 6 6 16,-4 6-10-16,-3 4-15 16,3 2-4-16,-3 4-5 15,1 3 5-15,1 4 5 16,1 2-1-16,0 6 1 16,3 1 6-16,4 4-6 15,-1-1 1-15,2 2-1 16,-1 3 1-16,2-2-2 15,-2 0 3-15,1-3-6 0,1-1 0 16,-6-3 1 0,1-4-2-16,-2-4 0 15,-1-2 2-15,-1-5-1 0,-1-1 2 16,-2-2 3-16,3-1 4 16,-2 2 4-16,1-9-14 15,2 0 0-15,3-6-2 16,1-5-7-16,3-4-13 15,2-2-6-15,-1-1-7 16,0 1-14-16,6-1-70 16,-3 5-48-16,-2 5-80 15</inkml:trace>
  <inkml:trace contextRef="#ctx0" brushRef="#br0" timeOffset="-190363.13">3349 9728 653 0,'-5'1'154'0,"2"-2"-56"16,-2-1-3-16,2-5-40 15,3 4-17-15,0 1-9 16,0-1-5-16,0 2-7 15,3 0-6-15,-2-1-8 16,3-1 1-16,-1 1-1 16,0 1-2-16,0 1-1 15,2-2 0-15,-1 2 0 0,0 0 0 16,7 0 0-16,-2 2-2 16,0 1 2-16,1 2-1 15,-2 1-1-15,-2 3 2 16,0 0-3-16,-3 3 0 15,-1 3 1-15,-2-1 2 16,-8 3-2-16,2 2 2 16,-7-1 0-16,-2 1 2 15,1-5 1-15,-1-1 0 16,3-6 2-16,4-2-4 16,3-2 2-16,2-2 3 0,3-2 0 15,0 1 3-15,3-1-5 16,-1-1-3-16,6-1 2 15,3-2 1-15,4-2-4 16,6 0-6-16,1-2-18 16,0 1-10-16,-2 3-8 15,1 1-41-15,-5 1-45 16,-1 3-145-16</inkml:trace>
  <inkml:trace contextRef="#ctx0" brushRef="#br0" timeOffset="-189581.15">3432 9431 776 0,'-10'-6'77'16,"1"-3"43"-16,3 1-35 0,1-1-41 16,1 2 5-1,4 4-13-15,0 0-18 0,0 2-12 16,2 1-5-16,-2 0 1 15,2 1 0-15,0-2-2 16,-2 1 0-16,6-2 10 16,7 1-4-16,7-4-3 15,5 0-3-15,3-2 0 16,2-2 0-16,-4 2 0 16,2-3-3-16,-7 1-4 15,0-2 4-15,-9 3 3 16,1 2 0-16,-10 0 1 15,2 1 0-15,-5 4-1 0,0 1 0 16,0 0-3 0,0 0-3-16,0 4 0 0,0 4 6 15,0 1 1-15,4 7 0 16,-1 3 0-16,-1 2 2 16,4 3 0-16,-1 2-1 15,1 1 0-15,0 2 1 16,-1 3 3-16,3 0-4 15,-1 1 1-15,0-1 2 16,-2 0-1-16,-1-1-1 16,1 0 1-16,-2-2-3 15,0-2-1-15,1-2 1 16,-1-1-1-16,-3-4 1 16,0-5-2-16,0 0 2 0,0-5 0 15,-3-3-1 1,3-3 1-16,-4-1-1 0,-1 0 1 15,-4 1 1-15,-1-1 1 16,-8-1 1-16,-1 1-2 16,1-2-4-16,-3-1 2 15,6 0-15-15,-3-1-5 16,6 0-18-16,2-1-17 16,4 1-11-16,3-2-89 15,1 2-139-15</inkml:trace>
  <inkml:trace contextRef="#ctx0" brushRef="#br0" timeOffset="-189246.07">3908 9806 427 0,'-1'0'405'0,"-2"-3"-243"15,1-1-82-15,-1-1-27 16,2 4-19-16,1 1-22 16,0 0-10-16,-2 0-2 15,2 0-6-15,0 3-3 0,-1 2 9 16,-1 4 0-16,-2 3 0 15,0 4-8-15,-4 2-9 16,5 1-4-16,-2-2-20 16,4-1-15-16,-1 0-58 15,2-1-20-15,2-4-81 16</inkml:trace>
  <inkml:trace contextRef="#ctx0" brushRef="#br0" timeOffset="-188847.9">4075 9495 837 0,'-7'-4'45'16,"-2"2"99"-16,6-3-68 16,-2 2-19-16,4 1-35 15,1 4-13-15,0-1-6 16,0-1-3-16,1 2-5 16,-1 0 5-16,2 4 5 0,-1 3 0 15,1 4-1 1,1 2 1-16,-3 3 1 0,3 3-1 15,0 1-5-15,3 3 2 16,-3-1-2-16,0 2-4 16,1-2-7-16,-1-2-22 15,2 0-23-15,-1-2-20 16,1-4-62-16,-1 1-95 16,-1-4-210-16</inkml:trace>
  <inkml:trace contextRef="#ctx0" brushRef="#br0" timeOffset="-188419.32">4310 9300 278 0,'-6'-7'603'0,"1"2"-484"16,2-1-37-16,0-2-21 15,0 2-20-15,3 2-21 16,3 3-20-16,-3 1-3 15,3 1-6-15,3 1 9 16,4 5 2-16,4 3 4 16,1 7-6-16,6 2 12 15,-2 6-3-15,5 3-2 16,-5 3 1-16,2 5-4 16,1 3-1-16,-3 5-3 15,-3 4-2-15,-7 3-12 16,-12 4-20-16,-9 4-25 15,-22 3-78-15,-20 2-290 16</inkml:trace>
  <inkml:trace contextRef="#ctx0" brushRef="#br0" timeOffset="-187174.22">4885 8451 513 0,'-6'-4'86'15,"2"-1"-23"-15,1 2 13 16,-2 0 53-16,1-1-76 16,1 3 25-16,0 0-22 15,3 1-27-15,0 0-2 16,0 0-1-16,0 0-1 0,0 1-12 15,0-1-2 1,0 0-1-16,0 0-10 0,3 1-12 16,3 3 0-16,3 1 12 15,6 1 10-15,17 0 1 16,13-3-2-16,12-2-3 16,7-5-4-16,2-1 2 15,-5 1-2-15,-9-1-2 16,-8 2 0-16,-8-1 0 15,-12 2 0-15,-6-1 1 16,-7 0 0-16,-4 1 0 16,-4-1 5-16,-1 1 6 15,-2 0 6-15,0 1-6 16,3-2-7-16,-3 2-5 0,0-1-7 16,0 0-7-16,0 1-6 15,0 1-20-15,0 0-15 16,0 0-27-16,-3 2-160 15,3-1-110-15</inkml:trace>
  <inkml:trace contextRef="#ctx0" brushRef="#br0" timeOffset="-186642.39">5427 8232 631 0,'-2'-6'143'0,"-2"-1"-35"0,4 2 8 16,-2 2-59-16,2 3-21 15,-1-1-6-15,1 1-10 16,0 1-9-16,0-1-3 15,1 2-4-15,-1-2 0 16,0 0-1-16,2 2-3 16,1-1 0-16,1 6 8 15,6-2 12-15,4 3-6 16,5 1-4-16,4 3-2 0,2-3-2 16,4 2-2-16,-1 1-4 15,-2-2 3 1,0 1-3-16,-4 1 0 0,-5-2 2 15,-1 2-1-15,-4-1-2 16,-1-1 2-16,-1 1-1 16,-4 1 1-16,3-2-1 15,-3 2 0-15,0-2 1 16,0 0-1-16,-2-1 0 16,-1-3-1-16,-3 0 0 15,0 0-1-15,-3 2 1 16,-3 2 1-16,-9 5 0 15,-4 6-6-15,-3 6-16 16,-8 3-38-16,-2 5-6 0,0 4-86 16,-4 0-133-16</inkml:trace>
  <inkml:trace contextRef="#ctx0" brushRef="#br0" timeOffset="-185920.68">4939 9531 874 0,'-3'1'56'15,"0"-2"13"-15,0-2-11 0,3 3-32 16,3 0-26-16,0 1-9 16,6 2 9-1,6-2 6-15,3 1 1 0,10 0-2 16,8 0 9-16,4-4 4 15,11 0-6-15,0-1-4 16,2-1 2-16,1-4-3 16,-6 3-7-16,-4-1 0 15,-6 3 0-15,-10-2 5 16,-7 3-5-16,-9 1-2 16,-3 1 2-16,-6 0-5 15,1 0-5-15,-4 0-22 16,0 0-30-16,0 3-80 15,-4 2-46-15,-1-2-7 16</inkml:trace>
  <inkml:trace contextRef="#ctx0" brushRef="#br0" timeOffset="-185387.18">5351 9347 856 0,'-1'-4'56'0,"-3"0"36"16,-1-2-21-16,4 3-21 15,1 3-33-15,0 0-10 16,1 0-3-16,-1 0-4 15,2 0-7-15,-2 1 6 16,6 2 1-16,-4-1 11 16,10 3 9-16,-2 3-9 15,6-1 2-15,2 4-2 16,2 0-4-16,-1 1-4 16,5 1-2-16,-3 0 1 15,3-1-1-15,-4 0-1 16,3 0 1-16,-5-2-1 15,0 0 0-15,-5 0 1 16,2-1-1-16,-3-1 1 16,-4-1 0-16,2-1-2 0,-4 0 2 15,-2-2-3-15,-2-3 3 16,-1 2-2-16,-1-1-1 16,0 1 0-16,-1 1 2 15,-5 7 2-15,-3 4 2 16,-9 5 1-16,-6 6-5 15,-4 6-4-15,-2-3-35 16,0 2-21-16,2-2-30 16,9-4-159-16,2-9-180 15</inkml:trace>
  <inkml:trace contextRef="#ctx0" brushRef="#br0" timeOffset="-169614.28">6293 8333 608 0,'0'-1'88'0,"0"-4"-12"16,-3 0-1-16,3 4-22 15,0 0-8-15,0-1-7 0,0 2-8 16,0 0-5 0,-1 0-3-16,1 0-1 0,-2 0 3 15,-1 0-4-15,3 0-3 16,-1 0-4-16,-2 0-7 16,3 2-2-16,0 0-4 15,-3 4 12-15,-3 2 5 16,-2 7-6-16,0 0-1 15,-3 2-3-15,5 0-2 16,0-3 1-16,4 0-3 16,1 0 1-16,-1 0-3 15,2-3-1-15,2 0 0 16,-2-2-1-16,1 1 1 16,4-3 0-16,0 3 0 0,1-4 5 15,1 0-3-15,5-1 1 16,0 1-1-1,6-3-1-15,-2 0 1 0,5-1-2 16,0-4 3-16,-3-3-3 16,1 1 1-16,-4-2 3 15,-3-2-4-15,2-1 0 16,-3-3 1-16,0-2 0 16,-2-1-1-16,0 1 0 15,-5-3 0-15,-1 3-1 16,-1 0 1-16,-1 1-1 15,-2 1 0-15,-1 1 0 0,-2-3 1 16,-1 5-3-16,-4-2 3 16,0 2 0-16,-1-1 1 15,-6 2-1-15,2 0 1 16,-4-1 0-16,-4 2-1 16,4-1 0-16,-3 0-1 15,-1 1-1-15,1 3 2 16,1-2 1-16,1 2 0 15,4-2 0-15,2 2-1 16,2-4 1-16,2 1 1 16,2 0-2-16,1-3 2 15,0 0 0-15,1-3-2 16,4 1 3-16,-2-1-2 16,3 1-1-16,1-1 0 0,4-1 0 15,1 1 0-15,6-3 0 16,0 2 0-16,8-4 0 15,5 0 0-15,3 1-2 16,3 1-6-16,2 4-10 16,-9 4-27-16,0 5-23 15,-7 6-16-15,-9 8-82 16,-3 6-94-16</inkml:trace>
  <inkml:trace contextRef="#ctx0" brushRef="#br0" timeOffset="-169020.49">6877 8102 227 0,'4'-12'386'16,"-8"3"-314"-16,3-2 29 16,-2 2-1-16,-1-1-48 15,-1 5 11-15,1 2-26 16,3 0-18-16,-2 2-5 15,-2 2-11-15,-2 4 0 16,-4 4 14-16,-5 5 0 0,-5 8 9 16,-2 8 0-16,-3 1-1 15,2 5-14-15,2 3-5 16,2 0-2-16,5-1-4 16,9-2 0-16,5 1-11 15,8-5 10-15,11-4-7 16,6-2 1-16,6-7-19 15,9-5-8-15,1-6-19 16,2-4-59-16,-4 0-118 16,-2-4-102-16</inkml:trace>
  <inkml:trace contextRef="#ctx0" brushRef="#br0" timeOffset="-167969.43">7209 8158 484 0,'2'-7'99'15,"-1"-5"-17"-15,-2 1 16 16,-1-2-5-16,-1 2-27 16,3 0-9-16,-3 0-25 0,1 3-4 15,-1-1-1-15,2 1-4 16,-5 2-10-16,2 1 4 15,-1 2-5-15,-2-1-7 16,-2 2 4-16,-3 4 0 16,-2 1-5-16,-2 4 3 15,-1 2 0-15,0 6-2 16,-1 2-4-16,4 0 2 16,4 0-3-16,0 3 0 15,4-1-2-15,2-3 0 16,3-1 2-16,2-2-1 0,3-2-2 15,0-3 1 1,1-3 2-16,2-1 2 0,0-1-2 16,1-1 4-1,5-6-4-15,1-1 7 0,2-5-5 16,-1-1-2-16,0-5 0 16,-3 0 4-16,2-1-2 15,-3 0-2-15,-3 1 0 16,-1 2 0-16,-1 2 3 15,-1 5-2-15,-1 2 4 16,-4 2-5-16,3 1 0 16,-3 2-1-16,-3 2-7 15,6 1 6-15,-3 2 2 16,6 4 1-16,-1 2 0 16,2 5 12-16,-2 2-8 0,3 4-2 15,-3 3 1-15,1 0-1 16,-3 1 2-16,5 3-1 15,-3-2 0-15,0 0-2 16,-1-2-1-16,-1-2 3 16,2-3-4-16,-2-1 1 15,1-5-1-15,-3-4 0 16,1-4 1-16,-2-4 1 16,0-2 3-16,1 0 6 15,-1-1 1-15,2-3-3 16,1-4-9-16,2-6 0 15,1-5-1-15,5-6-7 16,-1-4-7-16,3-3 0 16,2 0-2-16,-3-1-4 0,2 4-3 15,-1 7-25-15,-3 7-26 16,0 5-66-16,-2 7-87 16,-1 6-59-16</inkml:trace>
  <inkml:trace contextRef="#ctx0" brushRef="#br0" timeOffset="-167610.72">7584 8306 181 0,'-6'-6'465'0,"-2"-1"-339"15,3-1-61-15,4-3 33 16,-4 4-35-16,5 0-24 16,0 1 2-16,0 1 2 15,0 2-7-15,0 0-4 16,0 3-1-16,0 0-13 16,-1 0-10-16,1 0-8 15,-1 0 0-15,1 0-2 16,0 3-3-16,0 3 5 0,1 2 0 15,5 6 1-15,-2 2-2 16,1 4-15-16,0 2-10 16,1-2-10-16,-2 4-21 15,0 0-21-15,-1 0-98 16,-1 0-58-16</inkml:trace>
  <inkml:trace contextRef="#ctx0" brushRef="#br0" timeOffset="-167048.49">7994 8045 420 0,'-2'-8'192'15,"-1"3"-124"-15,1 1 79 16,-4-1-56-16,4 2-15 16,-1 1-21-16,1-1-22 15,1 3-10-15,-1 0-12 16,1 3-5-16,-1 1-1 15,-1 3 13-15,-3 6-1 16,-2 2-3-16,0 6-4 16,3 2 9-16,1 2-16 0,2 0 4 15,4 0-3 1,-1-4-4-16,4 0-1 0,3-4 1 16,0-3 0-16,1-3 2 15,2-4-2-15,0-4 1 16,2-3 5-16,0-4-2 15,3-5 0-15,2-2-4 16,-1-6-3-16,-1-2 2 16,-2-4-2-16,-7-3-3 15,0 1 3-15,-7 1-1 16,-4 2 0-16,0 5-5 0,-5 5-8 16,-4 2-13-16,-6 10-5 15,-3 7-6 1,-5 9-57-16,-2 5-39 15,4 2-75-15,3 2-150 0</inkml:trace>
  <inkml:trace contextRef="#ctx0" brushRef="#br0" timeOffset="-166652.53">8214 7894 809 0,'-3'-8'111'0,"0"3"-38"15,0-2-2-15,3 3-43 16,0 4-23-16,0-2-3 15,2 4-1-15,-1 0 4 16,1 4 12-16,2 2 9 16,1 5 1-16,5 4-1 15,-1 2-10-15,5 0-2 16,-1 2-7-16,7 4 1 16,-2 3-7-16,4 2 0 0,-6 2-1 15,-1 4-1-15,-3 1-9 16,-7-1-4-16,-5 3-19 15,-8-1-11-15,-7 3-14 16,-10 0-91-16,-7-2-126 16</inkml:trace>
  <inkml:trace contextRef="#ctx0" brushRef="#br0" timeOffset="-166096.36">8763 8128 750 0,'1'-6'147'0,"-1"-2"-49"16,-1-2-35-16,0 4-4 15,1 3-30-15,0 1-5 16,0-1-11-16,0 3-7 0,0 0-6 16,0 0-2-16,6 17 2 15,-5-9 6-15,5 3 0 16,0 1 10-16,-2-1-8 15,7 11-1-15,1 3 2 16,0-3-6-16,-1 0-1 16,3 0-1-16,-2-2-1 15,3-3 1-15,-3-3-1 16,0-5 0-16,-5-1 0 16,1-3 0-16,-4-2 4 15,3-5 0-15,0-1 3 16,2-2-6-16,3-6 3 0,1-3-1 15,-1-4-3 1,1-5 0-16,-2-1-4 0,-5-6-3 16,2-4-9-16,0-1 0 15,-3 0-7-15,-2 4-11 16,0 5-36-16,-5 11-45 16,1 8-256-16</inkml:trace>
  <inkml:trace contextRef="#ctx0" brushRef="#br0" timeOffset="-165323.34">9584 8028 128 0,'3'-13'475'0,"1"6"-359"16,-4-2-9-16,0-1-11 15,-1 4-3-15,-2 1-32 16,3-1-26-16,-2 3 3 15,1-1-13-15,-2 3-12 16,0 1 0-16,3-2-10 16,-2 5-2-16,-4 4-1 0,-2 3 5 15,-3 6-3-15,-2 6 2 16,2 4 4-16,2 1-6 16,3 1-2-16,2-1 4 15,3-2-4-15,2-2-1 16,3-5-1-16,5-2 2 15,0-5 7-15,4-3-6 16,-1-4 4-16,5-4-1 16,-2-2 0-16,4-3 0 15,0-3-2-15,-2-3 1 16,-1-2-2-16,-2-3-1 0,-2-1 0 16,-2 0 0-16,-2-3-2 15,-4 0-1-15,-2 0 3 16,-2 0-1-16,0 2 0 15,-5 3-1-15,-1 2-1 16,-3 1 1-16,-4 0 2 16,-4 1-3-16,-3 2 3 15,-3 0 0-15,-1 1-1 16,0 0 2-16,-1-1-1 16,3 0 2-16,1-2-2 15,6-1 0-15,0 1 0 16,6-4 0-16,3 0 0 15,1-2 0-15,4 3-1 16,1-5-1-16,3 2 4 0,3 3-3 16,1-1 1-16,4 2 0 15,-1 1 0-15,2 4-3 16,3 2-11-16,0 1-32 16,1 3-14-16,1 4-26 15,-1 3-89-15,-2 5-91 16</inkml:trace>
  <inkml:trace contextRef="#ctx0" brushRef="#br0" timeOffset="-164866.47">10028 7820 533 0,'-1'-10'99'0,"-4"2"8"0,3-1-5 16,-3 2-1-16,-1 2-33 16,3 1-31-16,0 1-12 15,0 1-16-15,0 4-8 16,-4 6 2-16,-1 6 13 16,-5 7-5-16,-1 9 8 15,-2 6-5-15,5 4-4 16,2 1-5-16,8 1-4 15,4 1 0-15,4-2-1 16,7-7 0-16,4-2-12 16,4-9-15-16,5-6-9 15,3-7-34-15,3-8-83 0,8-2-57 16</inkml:trace>
  <inkml:trace contextRef="#ctx0" brushRef="#br0" timeOffset="-164025">10417 7817 580 0,'3'-13'85'15,"-4"2"30"-15,-1-1-17 16,-1 0-6-16,-1 4-29 15,0 1-34-15,-2-1-11 16,0 6 0-16,-2 0-12 16,-5 5 0-16,-2 4 2 15,-2 5 0-15,-4 3 3 16,4 5 1-16,0 1-4 16,5 0-1-16,5 1-7 0,0-2 1 15,7-3-1-15,4-1-1 16,0-4 1-16,2-1 2 15,2-5-1-15,0-4 4 16,6-4 2-16,0-3-4 16,3-3-1-16,3-5 0 15,-4-3-2-15,0-1-1 16,0-2 1-16,-2 1 3 16,-3-1-2-16,-2 5 0 15,-2 2 9-15,-2 5 2 16,-3 2-4-16,0 3-8 15,-2 2-5-15,0 2 2 0,0 2-3 16,2 3 6 0,1 3 2-16,0 4-1 0,4 6 0 15,2 1 1-15,-3 3 0 16,5 3 0-16,0 1 0 16,0 3 1-16,-2 2-2 15,1-2-1-15,-3-3 0 16,1-5 1-16,-3-6-4 15,-2-6 3-15,0-6 0 16,-3-2 1-16,0-3 5 16,3-1-3-16,-3-3 5 15,0 2-5-15,2-5-3 0,0-4-5 16,1-3-3-16,0-8-3 16,3-6-3-16,2-6 2 15,3 0-12-15,1-2-7 16,5 0-14-16,-1 6-3 15,2 6-62-15,-1 5-21 16,2 6-69-16,-5 6-219 16</inkml:trace>
  <inkml:trace contextRef="#ctx0" brushRef="#br0" timeOffset="-163493">10811 7945 701 0,'-10'-2'83'0,"1"-2"-12"16,6-3 38-16,0-2-35 16,0 5-23-16,3 0-14 15,3 0-5-15,-3 4-9 16,1 0-7-16,1-3-3 15,-1 3-4-15,-1 0-6 16,2 0-1-16,-2 0-2 16,0-1-2-16,3 1 1 0,1 1 1 15,2 2 0 1,6 1-2-16,0 1 0 0,2 6 0 16,-2-2-5-16,-2 4 2 15,-2 1 1 1,-4 2 1-16,-3 4-3 0,-4 0 6 15,-5 2 0-15,-4 0 6 16,-4-1-5-16,-3-2-1 16,1-2 0-16,3-3 0 15,4-8 1-15,3-1 4 16,5-3-4-16,3-2 8 16,2 0 4-16,-1 0-3 15,1-2-3-15,0 2-5 16,6-3 3-16,2-2 2 15,5 0-7-15,6-2-6 0,6-1-4 16,1 1-12-16,1 0-23 16,-3 2-12-16,1 1-33 15,3 1-122-15,-4 1-111 16</inkml:trace>
  <inkml:trace contextRef="#ctx0" brushRef="#br0" timeOffset="-163206">11173 8042 775 0,'-4'-6'107'0,"3"-1"1"0,-3-2-41 16,3 1-10-1,0 4-11-15,-1 2-25 0,2-1 1 16,0 3-13-16,0 3-2 15,-1-3-7-15,-1 0-2 16,1 6-1-16,-4 2 2 16,-2 7 1-16,0 4-4 15,-1 2-13-15,-1 4-10 16,3-1-12-16,2-2-23 16,2 0-65-16,1-3-21 15,1-2-80-15</inkml:trace>
  <inkml:trace contextRef="#ctx0" brushRef="#br0" timeOffset="-162714.42">11394 7856 746 0,'-3'-6'73'16,"2"2"29"-16,-2-2 8 16,1 2-60-16,-2 4-20 15,4 0-7-15,0 0-6 16,-1 0-10-16,-1 4-1 0,-1 2 26 16,-3 1-9-1,-2 5-11-15,0 2-1 0,-1 4-3 16,6-1 1-16,1 1-9 15,1 0 2-15,2 2 0 16,2-4 1-16,2 1 0 16,1-2-2-16,4-4-1 15,-1-1 9-15,4-4-8 16,1-2-1-16,5-6 6 16,1-3-4-16,1-5-2 15,2 0-2-15,-4-6-3 16,-3-1-1-16,-4-2-5 15,-6-4 4-15,-1-2 3 0,-5 2-4 16,-5 1-3 0,-3 3 8-16,-4 7-10 0,-6 2 0 15,-3 7-13-15,-6 3-17 16,-4 10-11-16,0 0-75 16,1 7-66-16,5 2-40 15</inkml:trace>
  <inkml:trace contextRef="#ctx0" brushRef="#br0" timeOffset="-162333.22">11631 7645 219 0,'-7'-2'709'0,"1"-1"-588"16,2-2-42-16,-1-1-12 16,4 2-27-16,1 3-16 15,0 1-14-15,1 0-10 16,-1 0-7-16,0 4 7 15,3 3 13-15,0 6-2 16,3 5-3-16,4 7 6 0,1 5-5 16,-2 1-8-16,4 5 2 15,-4 0-3-15,0 3-11 16,-4 4-14-16,-6 7-13 16,-9 3-27-16,-13 3-112 15,-15 3-327-15</inkml:trace>
  <inkml:trace contextRef="#ctx0" brushRef="#br0" timeOffset="-160308.02">2282 8365 215 0,'-8'-4'87'0,"0"-1"-13"16,1 1-25-16,2 1-15 16,2-1 31-16,0 1-45 0,0 0-12 15,2 3 0-15,-1-1 3 16,1 1 0-16,-1 0 18 16,1 1 16-16,-1-2 27 15,1 1 1-15,-1 0-16 16,1-2-5-16,-2 1 4 15,3-1-19-15,0 1-9 16,-2-1-7-16,2-1-6 16,-1-1-2-16,1 3 4 15,-2-1-4-15,4 0-4 16,-2-1-7-16,1-2-2 16,1-2-1-16,4-5 0 15,0 1 1-15,5-3 0 0,0-2 2 16,3-1-2-1,0 0 1-15,0 0-1 16,2-4 0-16,2 1 0 0,0 0 3 16,5-1-3-16,5-1 2 15,1 0-2-15,4-1-1 16,2 5-2-16,-1-1 2 16,3 4 1-16,0 0-1 15,-1 4 1-15,-4-1-3 16,3 1 3-16,-2-1 0 15,3 0 0-15,-3 1 1 16,0-1-1-16,2 2-1 16,-3 0 1-16,-3 2 1 15,3-1-1-15,-2 2 0 0,-1-1-2 16,1 2 2-16,-4 2 0 16,1-3 0-16,0 4 0 15,-2 0 0-15,2-3 1 16,1 1-1-16,0-1 0 15,4-1 0-15,-1 1 2 16,0-1-2-16,1 3 0 16,-1 0-1-16,-4 1 2 15,-3 3-2-15,1 0 0 16,-4 2 1-16,-3 2 1 16,-3 1-1-16,-3 1 0 0,4 2-1 15,-2 5 1 1,-1-3 0-16,6 3 0 0,-4-3 0 15,3 4 0-15,3-3 0 16,3 0 3-16,-4 0-2 16,6 3 0-16,-3-3-1 15,2 2 0-15,-3-3 0 16,-1 2 2-16,-4 1 1 16,-1 0 0-16,-4 0 3 15,0 4 1-15,-3-1 1 16,-2 0-3-16,-1 0 5 15,3 1-4-15,-3 0-1 16,0-1-2-16,-1-3 1 16,-1 1-2-16,0-4-1 0,2-1-1 15,-3-3 0-15,2-1 2 16,-4-5-2-16,1 2-2 16,-1-2 2-16,1 0-21 15,-2 0-21-15,0 0-43 16,0 0-112-16,0 4-39 15</inkml:trace>
  <inkml:trace contextRef="#ctx0" brushRef="#br0" timeOffset="-159053.83">2930 8843 353 0,'-5'-1'207'0,"2"-2"-163"0,-1 2-6 16,-3-1 43-16,5 1-23 16,-1 1-6-16,3-2-2 15,0 2-21-15,0 0-8 16,0 0 0-16,0 0-8 16,0 0-7-16,-3 0-6 15,6 2 0-15,-6-1 0 16,6 2 0-16,-3 4 18 15,3 2-3-15,-1 3-5 16,6 4-2-16,0-1 1 16,1 2-4-16,4-1 1 0,0-3-1 15,5 0 1 1,-1 0 7-16,2-2 12 0,1-2-17 16,2 1-3-16,0-2 4 15,1 1-2-15,-1-2 4 16,2 0-6-16,0 1 0 15,-2-4 5-15,-1 2-10 16,2-2 2-16,-3 1 2 16,-3-3-2-16,2 1-2 15,-1 2 2-15,-3-3 0 16,3 0 6-16,-2 1-4 16,2-2-1-16,0-1 1 15,0 0-4-15,3-1 7 0,-3-2-4 16,0 1-3-16,-2-3 2 15,2 2-1-15,0-1-1 16,0-1 5-16,-2-3-3 16,5-1 0-16,0 1-2 15,1-1-2-15,-2 1 2 16,1 0 1-16,-2 0 1 16,-1-1-1-16,0-1 2 15,1 0-1-15,-2-2 0 16,-1 2-2-16,-2 2 0 15,3 2 2-15,-4-2-2 16,1 1 1-16,0 0 0 16,-2 0 0-16,2 0-1 0,-3-1 0 15,7-1 0-15,-5 1-1 16,2-3 2-16,-1 1 0 16,-3 2 0-16,-2-1 0 15,-1 2 2-15,-2-1-3 16,3 0 3-16,-2-1 0 15,-1-1 0-15,0 3-1 16,1-1 1-16,-2 2 0 16,-3-1 5-16,2 3 2 15,-4 0-7-15,3 1 2 16,-6 1-4-16,3 0-1 16,0 0 0-16,-4 2 0 0,4 0-12 15,0 2-35 1,-2 1-48-16,-3 5-81 0,-5 7-494 15</inkml:trace>
  <inkml:trace contextRef="#ctx0" brushRef="#br0" timeOffset="-155582.16">8720 7989 453 0,'-5'0'86'0,"0"-3"-28"16,3 3-2-16,-2-3 2 15,4 3 2-15,0-1-5 16,0 1 6-16,0-1-26 16,3-1-3-16,-2 2-2 15,1 0-13-15,-2 0-5 16,-2 0-1-16,2 2 2 16,0-1-9-16,-1 3 29 15,1 2-10-15,-3 5-4 0,3 1 11 16,3 2-12-16,-2 2-10 15,2 0 2-15,1 1-3 16,1 5 0-16,1-1 8 16,-3-2-10-16,5 4 2 15,-1-1-3-15,0-6 4 16,2 1-2-16,0-2-6 16,2-2 3-16,-4-2 6 15,2-1-8-15,0-1 3 16,0 0 0-16,0 0-3 15,0 0 6-15,0-1-6 16,0 1 0-16,0-1-1 0,-4 0 0 16,8 0 0-16,-3-1 0 15,-1-2 2-15,-2 0-2 16,-1-1 0-16,0 0 0 16,-1-2-1-16,-2-1 1 15,3-1 0-15,-3 0 8 16,3 0-3-16,0-1-2 15,4-4 1-15,2 0 1 16,2-3-4-16,-1 2 1 16,-1-2 1-16,-2 1-3 15,1 0 1-15,-1-1 0 16,-2-2-1-16,2 0 4 16,-1-1-4-16,-1-1 0 0,0 0 1 15,-2-3-1-15,0 0 2 16,-1-1-2-16,0-1 0 15,-4-4 0-15,1 1 0 16,-2 1 1-16,-2 0 0 16,1 0 0-16,-4 2 0 15,3 3 2-15,-1 0-3 16,-2 1 1-16,3 2-1 16,-1 1 1-16,-3-1-1 15,3 0 0-15,0 0 0 16,-1 1 1-16,1 1 0 15,-3-1 1-15,4 2-2 0,-1 1-4 16,1-1 4-16,1 2 0 16,-3 0 1-16,2 1-1 15,-1 1 0-15,0 2 0 16,0-1-2-16,2 0 1 16,-1 2 0-16,1 1 0 15,-2-1 1-15,3 2 1 16,0-1 1-16,0 0-2 15,0 0 2-15,0 0-1 16,-2 0-1-16,2 0 0 16,0 1-1-16,-1-1 0 15,1 0-2-15,0 0 3 16,0 3-3-16,0-3 1 0,0 3 1 16,-2 3 1-1,1 2 1-15,-1 4-1 0,2 4 1 16,-3 0 1-16,6 1-2 15,-1 0 0-15,2 2 1 16,-2 1-1-16,4 2 1 16,-2 1 0-16,2 1-1 15,0-2 0-15,-3-1 1 16,2-2-1-16,-2-2 0 16,0-2 0-16,-2 0 2 15,1-5-2-15,-2 3 0 16,0-2 0-16,0-2 0 15,-2 1 1-15,1-1-1 16,1-1 0-16,-2-1 0 16,1-1 0-16,1-1 0 15,0 1 0-15,-3-2 0 0,3-2 2 16,0 2-3-16,-2-1 1 16,-1-1 0-16,1-2 5 15,1 3-5-15,-2 0 0 16,0 0 1-16,0 1 1 15,2-2 3-15,-4 0-5 16,2 1 2-16,-1 0-2 16,1 0 0-16,0 0 0 15,1 0 0-15,-3-2 1 16,3 0 1-16,-4 1-1 16,1 1 2-16,-2-2 0 0,-3-1-1 15,1 0 4-15,-2-1 0 16,-4-2-4-16,2-4 1 15,0 2-1-15,0-2 5 16,0-3-2-16,0 1-5 16,2-1 2-16,-2-2-1 15,2 0 0-15,2 1-2 16,-2-2 0-16,1-2 0 16,0 1 0-16,0 2 2 15,2-4-1-15,1 0 0 16,-1-1 0-16,-1-4-3 15,3 1 4-15,0 1-1 0,3 1 2 16,-3 1 1 0,1 3-5-16,-1-2 2 0,4 4 0 15,-4-1 0-15,3 1 3 16,-12-12-3-16,14 22 1 16,-2-3-1-16,1 2 0 15,1 3-3-15,-2-5 7 16,-1 1-7-16,3 2 4 15,0-1-1-15,1 3 0 16,-2-2 4-16,2 1-3 16,0 1-1-16,0 0-1 15,0 0 1-15,0 0-2 16,0 0 0-16,0 0-2 16,0 0-4-16,0 1 1 15,2 1 4-15,2 1 3 0,1 4 1 16,2 3-1-16,3 1 1 15,1 6-1-15,1-2 0 16,1 4-1-16,-1 1 4 16,3 3-3-16,-3 0 0 15,0-2-1-15,1 3 1 16,0-3-2-16,0-3 2 16,-2-1 2-16,3-2-2 15,-3 1-2-15,1-2 2 16,1-1-2-16,-3-2 2 15,0 0 1-15,3 1-1 16,-3-4 1-16,-3 1-1 0,4-1 1 16,-2-1-2-16,-1 0 0 15,2-1 0-15,-3 1-1 16,1-1 2-16,2-2 1 16,-2-1-1-16,1 1 0 15,0-1-2-15,3-2 4 16,-2 1-3-16,2-2 2 15,1 0-2-15,0 0 2 16,-1-2-1-16,1 1 1 16,0-2 1-16,-1-1-1 15,0-2 2-15,3-1 0 16,-1-2-3-16,-1-2 4 16,-1-2-3-16,1-2 3 15,-2-2-3-15,-4-4 0 16,2-4-1-16,-6-1 1 0,-2-3 0 15,-1-5-1-15,-1 1-1 16,-2 3 0-16,-3 3 1 16,2 6-1-16,-2 9-4 15,1 2-6-15,2 7-17 16,0 3-27-16,-4 7-4 16,-4 10-50-16,1 5-141 15,-7 10-339-15</inkml:trace>
  <inkml:trace contextRef="#ctx0" brushRef="#br0" timeOffset="-149350.58">12105 7824 384 0,'0'-3'241'0,"-2"2"-116"16,1 0-27-16,1-2-9 15,-2 1-24-15,2 1-34 16,0-1-5-16,0 2-1 15,0 0-2-15,0 0 3 0,0 0 1 16,0 0 2 0,0 0-6-16,0 0-6 0,0-1-2 15,2 1-12-15,1-3-1 16,8 0 14-16,7 1-6 16,8-4-7-16,8 0-2 15,5-3 0-15,2 0-1 16,-3 1-4-16,-4 1-5 15,-6-1-5-15,-7 5-1 16,-7 1-2-16,-7 0-7 16,-4 2 4-16,0 0-1 15,-3 0-30-15,-3 3-60 16,-3 4 5-16,-3 1-118 16,-3 3-126-16</inkml:trace>
  <inkml:trace contextRef="#ctx0" brushRef="#br0" timeOffset="-149049.97">12192 7914 712 0,'-1'0'170'15,"-2"-3"-62"-15,1 0-42 16,2 3-37-16,0-1-10 0,0 1-11 15,2 0 0-15,-2 0-6 16,6 1 19-16,0-2-1 16,6 1-9-16,3-1-7 15,4-2 0-15,5-1-1 16,0-1-1-16,4-4-2 16,1-1-8-16,2 0-9 15,-3-2-22-15,-1 3-21 16,-2 1-66-16,-5 5-45 15,-4 3-65-15</inkml:trace>
  <inkml:trace contextRef="#ctx0" brushRef="#br0" timeOffset="-148000.62">13178 7464 719 0,'3'-3'116'0,"-3"-4"-2"16,-3 3-49-16,2-1-21 16,-2 4-33-16,2-1-6 15,1 2 2-15,1 2 2 16,-2-2 2-16,-1 0 0 15,-4 1-9-15,-7 0-1 0,-5 2 0 16,-8 2-1-16,-5 2 1 16,-5 2 1-16,0-1-2 15,2 1 0-15,1-1 0 16,5-2 1-16,6 0 1 16,4-2-1-16,6-3-1 15,5 1 8-15,3-2 0 16,3 0-8-16,1 0 0 15,1 0-5-15,1 0-1 16,-1 2 6-16,2 2 5 16,0 3 5-16,1 2 0 15,1 3 1-15,0 0-4 16,3 4 7-16,0 3-6 16,-2 0 2-16,0 2-5 15,1 1 2-15,-1 3-2 16,-1 0 6-16,0 0-4 0,0 1-4 15,-2-1 1-15,3 2-1 16,-3-4-3-16,-1 0 4 16,1-2-3-16,0-4-1 15,0-5 1-15,-1-3-2 16,2-4 0-16,-1-2-5 16,-2-1 6-16,5-4 0 15,3 1 14-15,5-5-7 16,6-3-5-16,7 1-2 15,4-4-9-15,-1 2-9 16,0 0-16-16,-2 1-38 16,-2 1-21-16,-4 5-81 0,1 3-70 15,0-1 63 1</inkml:trace>
  <inkml:trace contextRef="#ctx0" brushRef="#br0" timeOffset="-147146.28">13609 7519 655 0,'2'-8'113'0,"-2"1"-8"16,-3 0-27-16,-2 0 6 16,1 3-55-16,1 1-7 15,-1 1-5-15,-2-1-11 16,0 0 7-16,-6 3-9 16,-3 0 7-16,-1 3 5 15,-4 2-2-15,-2 2 4 16,-4 4-11-16,3 2-5 15,0 4 3-15,2 1-4 16,3 0-1-16,6 2 0 0,3-1-3 16,6-4-2-16,3-1-1 15,3-4 3-15,3-1 0 16,2-3 3-16,1-4 1 16,4-2-1-16,-1-1 1 15,4-6-1-15,0-1-1 16,1-2 0-16,-4-2-3 15,3-4 4-15,-3 0 1 16,2-4 0-16,-5-2-1 16,1 1 1-16,-1 3 4 15,-2 2 2-15,-2 2 0 16,-3 4 6-16,0 6-7 16,-3 1-2-16,1 3-4 15,-1 0-2-15,0 0 1 0,3 2-5 16,-2 2 6-16,4 4 2 15,0 1 0-15,-1 4 1 16,2 4 0-16,0-1 1 16,1 4-4-16,-1-1 3 15,2 1 0-15,0-1-2 16,0 1 0-16,0-2 0 16,1 1 1-16,-2-2-1 15,2 0 4-15,-4-4-4 16,2 1 0-16,-2-2 1 15,-2-4-1-15,1 0-1 0,-3-4 1 16,-1-4-1 0,2 0 2-16,-2 0-1 0,0 0 7 15,0 0 1-15,0-1 3 16,1-4-12-16,-1-4 0 16,2-2-4-16,1-6-8 15,1-6 0-15,2-3-11 16,2-3-5-16,4 2-9 15,-3 1-31-15,0 4 2 16,1 10-92-16,-2 5-85 16,-2 6-25-16</inkml:trace>
  <inkml:trace contextRef="#ctx0" brushRef="#br0" timeOffset="-146793.75">13929 7679 604 0,'-3'-5'150'15,"1"-1"-18"-15,1-1-48 16,-4 0 0-16,5 1-43 15,-1 3-6-15,1 1-17 16,1-1-4-16,-1 3-12 0,-1 3-2 16,1-1-2-16,1-2-1 15,-1 6 3-15,3 3 1 16,2 0-1-16,-1 7 1 16,1 2-1-16,-1 1-3 15,0 3-20-15,-2 0-17 16,3 2-10-16,-5 0-75 15,0 1-58-15,-5-3-12 16</inkml:trace>
  <inkml:trace contextRef="#ctx0" brushRef="#br0" timeOffset="-146006.66">14385 7501 750 0,'0'-11'54'16,"-3"2"15"-16,-1-3-15 15,-1 0 16-15,2 4-51 16,0 1-2-16,0 1 2 15,-3 2-6-15,0 0-6 0,-4 3-3 16,-6-1 1 0,0 4 0-16,-6 3 3 0,-2 5-1 15,3 4-2-15,0 3-3 16,4 2-1-16,8 1-1 16,3-1 0-16,4-4-1 15,5-1-3-15,2-2-5 16,2-5 3-16,3 0-2 15,3-4 2-15,1-3-4 16,2-4 1-16,4-4-16 16,0-2 9-16,0-4 14 15,0 0-2-15,-4-4 4 16,-2-2 4-16,-2 2 7 0,-4-1 6 16,1 4 6-1,-4 1 4-15,-2 4-10 0,0 2 9 16,-2 6-13-16,-1 0-13 15,0 2-1-15,0 1-8 16,2 2 6-16,1 4 3 16,0 2 0-16,4 4 1 15,-2 5 0-15,4 1 0 16,-2 1 2-16,2-1-3 16,-4 2 0-16,4-1 1 15,0-1 0-15,1 2 0 16,-3-1 0-16,3 0 3 15,0-2-3-15,-3-1 0 16,-1-5 1-16,-4-2-2 0,2-4 1 16,-1-1 0-16,-3-8 11 15,0 3 15-15,0-1 1 16,0-2-7-16,2-2-19 16,-1-4-2-16,1-2 0 15,-1-3-3-15,3-5-3 16,1-2-4-16,0-1-5 15,4-4-9-15,1-1 5 16,2 2-15-16,2 1-15 16,0 4-47-16,0 3-71 15,2 6-47-15</inkml:trace>
  <inkml:trace contextRef="#ctx0" brushRef="#br0" timeOffset="-145473.79">14734 7599 677 0,'-1'-3'149'15,"-1"-1"-72"-15,2-3 22 16,-3 1-56-16,6 4-14 15,0-2-6-15,0-2-13 0,2 2-2 16,2-1-3-16,2-3 3 16,1 1 0-16,0 3 0 15,4-2 1-15,-3 2-3 16,-1 3-3-16,2 0-3 16,-1 1 0-16,-1 2-2 15,0 2 1-15,-2 2 1 16,0 0-2-16,-1 5 2 15,-3-2 0-15,-4 3 0 16,0 3 0-16,-4 1 5 16,-7 1-4-16,-2 1 1 15,-4 0 0-15,1-2-1 16,0-3 1-16,1-1-2 0,2-3 0 16,6-2 1-1,3-4 2-15,-1 0-3 0,7-3 8 16,-2 0 4-16,3-2 2 15,-2 0-6-15,8-5 2 16,6-2-8-16,3-4-2 16,5 1-8-16,2-5-13 15,0 3-13-15,-5 0-7 16,1 1-16-16,-4 0-116 16,-3 4-120-16</inkml:trace>
  <inkml:trace contextRef="#ctx0" brushRef="#br0" timeOffset="-144871.29">14235 7746 661 0,'-2'-1'165'0,"1"-3"-80"16,-1 1 34 0,1 0-74-16,-2 3-15 0,3-3-1 15,0 3-9-15,0 0-6 16,0-3 2-16,0 3-4 16,0 0-1-16,0 3-1 15,-2-3-3-15,0 3-2 16,-1 2 14-16,-1 4-11 15,-2 3-7-15,-3 6 0 16,0 2-1-16,2 2 0 16,-2 3-26-16,3-1-36 15,0 3-53-15,-1 1-192 0</inkml:trace>
  <inkml:trace contextRef="#ctx0" brushRef="#br0" timeOffset="-143627.28">14879 7253 567 0,'3'-5'60'0,"-6"-2"28"16,3 2 29-16,0-1-20 16,0 4-21-16,-2-2-18 15,2 1-20-15,0 2 4 16,0 1-10-16,-1-1-7 15,1 1 0-15,0-1-10 16,0 2-6-16,0-1-4 16,0 0 5-16,0 1-8 15,0 0 0-15,0-1-2 0,1 3 0 16,1-3 5-16,5 3 11 16,2-1-10-16,3 1-3 15,2 0-3-15,3-2 3 16,0 1-1-16,-1-4-2 15,1 1 1-15,-3-2-1 16,0 0-2-16,-2 1 1 16,-3-1 0-16,-3 0 0 15,-3 1 0-15,0 1 1 16,-3 1-1-16,0 0-1 16,0 0-2-16,0 1-2 15,-2 0 4-15,2-1-6 16,0 4 4-16,2 0 3 15,-2 4 1-15,4 4 0 16,1 3 1-16,-2 4-1 0,0 3 3 16,1 2-2-16,1 2-1 15,-1 1 4-15,2 2-3 16,1-2 4-16,1 3-3 16,0 0 1-16,-1 0 1 15,3-1-2-15,-1-3-1 16,0 2-1-16,0-2 3 15,-3 0-2-15,0-2 1 16,0-2-2-16,-3-2 1 16,2-2-1-16,-1-3 1 15,-4-2-1-15,0-4 0 16,0-2-1-16,0-1 0 16,0-2-1-16,-4 0 2 15,-3 2 2-15,-4 1 7 16,-9 3-1-16,-6-1-7 0,-4 1 0 15,-3-3-1-15,5 1 0 16,2-4-23-16,10-1-12 16,5-3-18-16,4 2-72 15,5-2-324-15</inkml:trace>
  <inkml:trace contextRef="#ctx0" brushRef="#br0" timeOffset="-138413.08">15508 7400 863 0,'-4'-2'112'0,"-1"1"-66"0,1-2-3 15,0 2-22-15,3 1-21 16,1 1 0-16,1 2 1 16,-1 3 5-16,-1 5 1 15,1 0 10-15,0 3 4 16,0 1 5-16,1 0-11 15,1 0 5-15,0 1-6 16,1 1-1-16,-2 2-3 16,1-2-2-16,5 2-6 15,0-2 4-15,1 0-5 16,0-3 0-16,5-3 1 16,-4 1-1-16,2-3-1 15,0 0 0-15,0-2-1 0,-2-4 1 16,2 0 0-1,-1-3 3-15,3-6 6 0,2-5-1 16,5-1-4-16,-1-8-2 16,2-2 0-16,-6-2-1 15,-2 1-1-15,-4-4 0 16,-5 1 0-16,0-2-1 16,-3 3-4-16,1 2-2 15,-4 3-4-15,1 6-4 16,-1 4-27-16,2 8-56 15,-2 4-53-15,-1 9 23 0,-1 5-188 16</inkml:trace>
  <inkml:trace contextRef="#ctx0" brushRef="#br0" timeOffset="-137670.3">16244 7190 763 0,'4'-8'101'0,"-3"4"-24"15,-1-1 17-15,-1-3-44 16,-1 6-29-16,2 2-14 16,0 0-1-16,0 0-1 15,0 0 2-15,0 0 2 16,-2 0-5-16,1 0 4 16,-4 3 0-16,-6 5-8 15,-6 1 2-15,-6 6-2 16,-7 0 4-16,-1 4-4 15,1-2 0-15,1-1 1 16,4-3-1-16,4-2 0 0,6-1-1 16,2-3 2-1,6-2-2-15,2-1 0 0,4-4 1 16,1 1-6-16,1-1-2 16,1 2 0-16,-2 1 8 15,4 1 1-15,1 6-1 16,-2 0 1-16,2 5 0 15,0 0 1-15,1 4 1 16,-2 2-2-16,1 3 2 16,0 3 2-16,-2 2-3 15,1-2 3-15,-3 4-1 16,1-2 1-16,-2 2-2 16,0-4 0-16,0 2 5 15,1-3-6-15,-1-3 2 0,0-4-3 16,2-4 2-16,-2-2-3 15,1-6-3-15,1-2 3 16,-2-3 5-16,1 0 5 16,0-4-1-16,-1 2 0 15,5-1-4-15,3-3 12 16,3-1-14-16,5-3-2 16,7 2-2-16,1-3-8 15,0 1-9-15,-1-1-8 16,0 2-39-16,0 3-25 15,-3-1-76-15,-1 2-101 0</inkml:trace>
  <inkml:trace contextRef="#ctx0" brushRef="#br0" timeOffset="-136906.78">16605 7308 762 0,'-3'-12'122'0,"-2"1"-71"0,2 1 40 15,-3 0-35 1,2 3-34-16,-3 2-3 0,2 1-15 15,-4 3-1-15,-3-1-3 16,-4 4 3-16,-5 2 1 16,-2 4 1-16,-5 3 4 15,-1 4-5-15,1 5-4 16,0 2 0-16,6 3 0 16,5-1 0-16,4-1-1 15,5-3-3-15,4-4-4 16,7-2-5-16,0-3 4 15,1-2 0-15,1-4-3 16,3 1 9-16,1-4 0 0,2-2-4 16,5-5 4-1,1-2-7-15,2-3 7 0,-1-4 3 16,-1-2 0-16,2-4 1 16,-4 2 1-16,-2-1 5 15,-2 2 4-15,-2 2 4 16,-2 5-2-16,-3 3-6 15,-2 4-7-15,-2 3-3 16,1 3 0-16,-1 3 3 16,3 2 2-16,2 5-1 15,3 4 5-15,-1 0-5 16,-1 4 3-16,1 3 6 0,1-1-4 16,0 4 1-1,0 0 1-15,1 1-3 0,-1-1-1 16,0-3 1-16,0-3-3 15,-2-5 1-15,0-5-1 16,-3-3-2-16,-1-6 3 16,2-1 6-16,-4-1 8 15,0 0 8-15,0-1-4 16,0 1-9-16,1-5-10 16,2-3-2-16,0-4-6 15,3-4-3-15,3-6-10 16,5-2-7-16,-2-3-17 15,5-3-13-15,0 0-10 16,4 3-120-16,1 0-62 16</inkml:trace>
  <inkml:trace contextRef="#ctx0" brushRef="#br0" timeOffset="-136343.3">16906 7506 560 0,'-4'-3'197'0,"-2"-1"-115"0,4-5-23 15,-1 2 29-15,3 2-42 16,1 1-25-16,1 1-3 15,-1 2 5-15,0 1-3 16,-1-1-3-16,2 1 0 16,-2 0-5-16,2 0-6 15,-2 0-1-15,2 0-4 16,1 0 0-16,0 0 1 16,5 0 0-16,1 1-2 15,2 2-2-15,2 2 2 16,-1 1-1-16,0 2-1 15,-3 3-3-15,-4 0 2 16,-1 2 3-16,-6 0 0 16,-4 5 2-16,-4 1 1 0,-5 0-1 15,-4 1-1-15,-3 0 1 16,-1-2-1-16,2-4 0 16,3-3 2-16,5-4-3 15,7-4 2-15,3-2 5 16,1-1 10-16,4-1 7 15,1-2-13-15,1-1-6 16,6-4-4-16,6-1-1 16,7-4-3-16,5-1-14 15,6 0-4-15,-3 1-15 16,0 1-23-16,-2 5-52 0,-6 0-115 16,-3 1-176-1</inkml:trace>
  <inkml:trace contextRef="#ctx0" brushRef="#br0" timeOffset="-135569.25">17067 7154 347 0,'-3'-8'439'0,"-4"-2"-346"0,1 1 32 16,0 2-56-16,-2 0-17 15,8 3-21-15,-2 1-4 16,1 1-9-16,2 2-5 15,-1-1 0-15,0 1-2 16,2 0-2-16,-2 0-5 16,0 0-4-16,3 0-4 15,-3 0 4-15,5 0 1 16,4 1 12-16,7-1-6 16,4-1-2-16,7-3-3 0,3-3-1 15,2-1-1 1,-4-2-2-16,-1 1 0 0,-5-2-1 15,-4 4 3-15,-6 0 1 16,-6 4-1-16,-1 1 0 16,-5 2 0-16,0 2 0 15,0 1-3-15,-2-3 3 16,2 2-4-16,0 1 1 16,0 5 3-16,2 0 1 15,-2 5 0-15,1 8 2 16,2-1 2-16,-1 6-2 15,2 1 2-15,-1 4-2 16,0 2 1-16,-2 3 1 0,3 4-2 16,-1 1 3-16,-2 1 1 15,2-1-4-15,0-3-1 16,0-2 0-16,3-3 2 16,-3-2-2-16,0-5-1 15,0-1 0-15,-1-3-1 16,0-5 0-16,0-6 0 15,-1 0-1-15,-1-7 1 16,-1-1-1-16,1-1 0 16,-4 0 1-16,-3 0 11 15,-7 1-8-15,-8-1-3 16,-3 1-4-16,-2 0-20 16,5-1-11-16,1 1-17 0,6 1-33 15,1-1-73-15,0 1-153 16</inkml:trace>
  <inkml:trace contextRef="#ctx0" brushRef="#br0" timeOffset="-133820.02">17710 7328 800 0,'-6'-3'103'16,"-3"3"17"-16,2-4-53 15,2-1-4-15,0 4-29 16,2 1-19-16,2 0-6 16,1 1-3-16,0-1-3 15,1 0 0-15,-1 0-3 16,3 0-1-16,-1-1-1 15,-1 1-3-15,2 0 5 16,5-4 8-16,5 1-3 16,7 0-3-16,7-3-2 0,3-1-9 15,-2 0-15-15,2 1-22 16,-8 2-11-16,-1 3-12 16,-6-1-40-16,-6 4-49 15,-1 2-17-15,-4 3-176 16</inkml:trace>
  <inkml:trace contextRef="#ctx0" brushRef="#br0" timeOffset="-133597.62">17669 7457 424 0,'-13'9'364'0,"4"-2"-314"16,2-5 21-16,4 1 23 15,1-3-56-15,2 0-19 16,4 3-4-16,3-6 5 16,3-1 0-16,8 0-16 15,5-2-4-15,8-6-23 16,4 2-42-16,1-1-63 16,-1 0-161-16</inkml:trace>
  <inkml:trace contextRef="#ctx0" brushRef="#br0" timeOffset="-132526.45">18563 6964 400 0,'11'-14'417'0,"-2"3"-283"15,-4 1-49-15,-3 3-38 16,-2 4-24-16,0 3-17 16,0 0-1-16,0 1-3 15,0-1 0-15,-2 1 2 16,-1 2-1-16,-7 2 14 16,-7 4-10-16,-5 2-2 0,-8 2-1 15,-2 0-2-15,-3-2-2 16,4-2 2-16,1-2-1 15,3-3-1-15,5 1 0 16,7-5 0-16,2 0 4 16,4 0 0-16,7 0-3 15,-1-2-1-15,3 2 2 16,0 0-2-16,0 0-1 16,0 0-2-16,2 0-4 15,-1 2 1-15,-1 1 6 16,2 6 0-16,1 2 3 15,0 5 3-15,0 4 2 16,4 2-4-16,-1 1 3 16,1 3 4-16,1 3-4 15,2-3-2-15,-4 2 3 0,0 4-2 16,0-3 2-16,-3 2 0 16,-1 0-3-16,3-1 0 15,-3-1-2-15,1-3 1 16,-3-2-4-16,0-2 1 15,3-5 1-15,-2-1-2 16,-1-3 1-16,0-4-1 16,2-3 0-16,-2-2 1 15,2-2-3-15,-1-4 4 16,2 1-1-16,2-1 11 0,5-2-7 16,3-1-2-1,10-1-3-15,0 0-2 0,5-2-17 16,0 1-6-1,2 0-28-15,-2 0-27 0,2 6-16 16,-3-1-105-16,-3 2-217 16</inkml:trace>
  <inkml:trace contextRef="#ctx0" brushRef="#br0" timeOffset="-131738.3">18993 7028 846 0,'-2'-17'44'16,"-2"3"35"-16,-2-1-11 15,-3 0-22-15,0 6-18 16,0 0-15-16,-6 4-6 16,-3 3-5-16,-6 5 2 15,-6 5 0-15,-1 4 5 16,-2 5-3-16,2 5 2 16,1 5-6-16,5 1-1 0,1 3-1 15,9-1 0-15,3-6-3 16,6-2 0-16,5-3 1 15,2-4 0-15,4-5-4 16,2-1 6-16,0-7 4 16,4-2-2-16,3-5 0 15,3-4-2-15,4-6-9 16,3-3 2-16,-3-4 5 16,1-3 2-16,-1 1 2 15,-4-2-1-15,-1 3 9 16,-6 4 0-16,-2 7 10 15,-3 3-10-15,-3 6-10 16,0 1-1-16,-1 4-8 16,1 2 9-16,1 6 2 15,1 5-2-15,4 2 8 0,-1 5-6 16,0 2 1 0,1 2-1-16,0 1 2 0,-1-1 3 15,5 2-1-15,1-3-3 16,1 2 3-16,-1-3 3 15,-1 3-6-15,-2-1 3 16,1-2-3-16,-2-1-1 16,-5-3 1-16,1-4-3 15,-2-5 1-15,-2-2-1 16,1-5 1-16,-2-3 4 0,0-1 1 16,1 0 11-1,-1-1-3-15,0-4-11 0,2-3-3 16,1-5-7-16,-2-4-4 15,6-5-2-15,0-3-5 16,3-3-9-16,3-1-12 16,2-3-7-16,2 3-46 15,-2 4-37-15,2 7-35 16,-4 5-182-16</inkml:trace>
  <inkml:trace contextRef="#ctx0" brushRef="#br0" timeOffset="-131415.39">19264 7253 894 0,'3'-3'119'16,"0"-2"-44"-16,-1 1 3 16,-2-1-37-16,0 5-36 15,1 0-5-15,1 2 0 16,2 5 3-16,-1 1-1 16,0 4-1-16,1 5-1 0,1 3 0 15,-2-1-6-15,-2 2-17 16,-1 0-23-16,0 2-25 15,0-1-110-15,-3-1-85 16</inkml:trace>
  <inkml:trace contextRef="#ctx0" brushRef="#br0" timeOffset="-130636.3">19727 6962 844 0,'-3'-9'89'15,"0"-3"-1"-15,-4-2-38 16,1 3-21-16,-5-1-6 15,3 3-11-15,-4 3-11 16,-6 3 4-16,-2 5-5 16,-5 5 0-16,0 2 1 15,-2 6-1-15,2 2 0 16,3 3 0-16,4 1-1 0,3-1-2 16,6 1 3-1,3-1-4-15,6-4 4 0,4 1-3 16,1-4 2-16,4-5-12 15,1-1 6-15,1-3 5 16,1-3-5-16,4-2-7 16,-1-6 2-16,3-1 4 15,1-6 6-15,-1-3 0 16,37-48 2-16,-49 54 0 16,2 0 8-16,-4 5 15 15,-1-2-5-15,4-6-1 16,0 6 1-16,-6 3-8 15,1 3-10-15,-2 3-3 16,0 4-2-16,3 1 2 16,-2 8 3-16,2 0 6 0,-2 10-5 15,2-2 7 1,-1 5-4-16,2 0 2 0,3 2-1 16,-1-1-2-16,1 4 1 15,-1 0 0-15,0-1 5 16,-2 2-6-16,2-3 1 15,-1-1 3-15,-1-4-7 16,-1-3 4-16,0-6-4 16,-3-4 1-16,0-7 2 15,2-2 1-15,-2-3 24 16,0-3 1-16,1-2-26 16,4-7-5-16,-1-4 2 0,2-4-4 15,3-7 0 1,3-2-12-16,0 0 9 0,4-3-13 15,4 1-20-15,-1 4-11 16,2 0-21-16,0 4-84 16,-3 5-114-16,1 5-77 15</inkml:trace>
  <inkml:trace contextRef="#ctx0" brushRef="#br0" timeOffset="-130088.34">20038 7227 744 0,'-3'-6'114'15,"2"1"-42"-15,2-4 20 16,2 1-59-16,-2 2 4 15,1 1-12-15,3-1-15 16,-2 1 4-16,1 1 7 16,1-1-4-16,1 0-1 15,1 2-11-15,-1-1 0 16,0 1-5-16,2 2-2 0,2 1 1 16,0 0 1-16,1 2 0 15,4 3 0-15,-3-1-1 16,2 4 0-16,-5 2-5 15,-2 1 5-15,-1 1 1 16,-6 3 0-16,-6 4 1 16,-4 1 1-16,-6 0 1 15,-2 4-3-15,-4-5 0 16,1-1 4-16,1-3 3 16,6-2-7-16,3-5 6 15,3-2-1-15,4-4 3 16,3-2-3-16,1 0 8 15,1 0 3-15,2 0 0 16,-2-2-10-16,6-1 5 16,5-1-1-16,8-3-10 0,4-2-15 15,6 0-2-15,1-1-17 16,-4-1-22-16,0 4-25 16,-5-1-117-16,-4 1-132 15</inkml:trace>
  <inkml:trace contextRef="#ctx0" brushRef="#br0" timeOffset="-129586.02">19565 7350 649 0,'0'0'130'0,"2"2"-69"16,-2-4 27-16,0 1-22 15,0 2-52-15,0 1-4 16,0-2 3-16,0 1 3 15,0 0 2-15,0 1 3 16,0 2 25-16,-2 3-17 16,-2 4-12-16,-2 6-4 15,-3 2-11-15,0 3 0 16,-3 3-2-16,0 0-40 0,0 0-40 16,2 3-114-1,-2-5-158-15</inkml:trace>
  <inkml:trace contextRef="#ctx0" brushRef="#br0" timeOffset="-128632.79">20160 6740 861 0,'-1'-3'53'16,"-3"-2"64"-16,2 0-47 15,-2-1-5-15,4 5-29 16,0 1-20-16,3-2-7 16,-2 2-5-16,2 0 1 15,1 0-1-15,5-3 13 16,8 1-6-16,8-3 1 15,8 0-11-15,7-3 0 16,-4 3-1-16,-6-3 0 0,-2 5-5 16,-10-2-2-1,-4 1 2-15,-4 2 5 0,-4-1 0 16,-3 3-2-16,-3 0-1 16,0 0 2-16,0 0 0 15,0 0-2-15,-1 2-10 16,1 4 9-16,-2 3 4 15,1 5 1-15,-1 6-1 16,2 7 2-16,-1 7-2 16,1 4 4-16,0 6-3 15,0 4 1-15,0 2 1 16,0 2-2-16,0-4 5 0,1 2-2 16,1 0-1-1,-1-3 3-15,2 2-3 0,3-3 0 16,-3-5 0-16,3-1-3 15,0-3 1-15,0-4 0 16,-2-2 0-16,2-5-1 16,-4-5 1-16,-4-4-2 15,-1-4 2-15,-1-1-1 16,-1-6 1-16,-1 0 1 16,-3 2 0-16,-2-2 6 15,-8 2-6-15,-7 2-1 16,-10 0 1-16,-6 1-1 15,-4 0-2-15,0 0-5 16,4-3-16-16,9-2-20 16,8-3-34-16,7 1-21 0,6-4-205 15</inkml:trace>
  <inkml:trace contextRef="#ctx0" brushRef="#br0" timeOffset="-121088.22">20770 7095 405 0,'-1'-3'220'16,"-2"-1"-134"-16,-2-2 33 16,3 1 5-16,0 2-41 15,1 0-47-15,1 0 7 16,-2 2-3-16,2-1-3 15,0 1-7-15,-1 1-6 16,1 0 0-16,0-2-3 16,0 1 0-16,0 1 3 15,0-2-4-15,0 2-4 16,0 0-10-16,0 0-5 16,0 0-1-16,1 0-9 15,1 2-2-15,2-1 11 0,6 1 2 16,9-2 5-16,7 0-2 15,9 1-4-15,5-2 2 16,2-1-2-16,-2-1 2 16,-2 1-2-16,-5-2-1 15,-1-1 1-15,-7-1-1 16,-2 2 0-16,-4-1 0 16,-1 3 0-16,-6-1-1 15,-3 0 0-15,-5 2-2 16,-1 1-2-16,0-1-1 15,-2 1 0-15,1 0-5 16,0 0-1-16,-2 0 1 16,0 0-1-16,-2 0-4 0,2 0-4 15,0 0-14 1,-2 1-20-16,1 0-40 0,-3 5 51 16,-4 1-169-16,-1 5-91 15</inkml:trace>
  <inkml:trace contextRef="#ctx0" brushRef="#br0" timeOffset="-120480.02">21140 6920 641 0,'2'-11'131'0,"-7"-13"-9"15,4 22-17-15,1-1-27 16,0 1-33-16,0 2-12 16,0 0-11-16,-3 0-4 15,3 0 4-15,0 0-7 16,0 2-2-16,0-2-5 15,0 0 8-15,0-2-3 16,0 4-8-16,0-4 7 0,0 2-9 16,3 0-1-16,-3 0-1 15,3 2 0-15,1 1 4 16,6 3 1-16,3 0 5 16,0 3-9-16,8 1 2 15,-3 1 0-15,1 0-3 16,-2 1 0-16,2-1-1 15,-2-3 1-15,-4 3-2 16,0-2 1-16,-2-1 0 16,0-1 1-16,-3-1-1 15,-2-1 0-15,2-1 0 16,-4-1 0-16,-1 2-1 16,0-2 0-16,1 0-6 15,-4 0 6-15,2 3 0 0,-4-1-2 16,-3 4 3-16,-3 7 0 15,-4 2-4-15,-4 1-11 16,-4 3-5-16,-2 1-5 16,1 0-17-16,-2 1-14 15,3-2-23-15,1 2-38 16,3-4-107-16,2-3-76 16</inkml:trace>
  <inkml:trace contextRef="#ctx0" brushRef="#br0" timeOffset="-119986.15">21637 6914 845 0,'-13'-3'68'0,"4"-1"5"16,0 0-9-16,3 0-44 16,4 5-20-16,1 3 0 15,-2 4 12-15,0 4-1 16,-3 3 3-16,3 5 2 16,-1-1 7-16,0 0-8 0,3-1-7 15,1 1 4-15,0-2 0 16,3 2-3-16,0-4-8 15,0-1 8-15,4-1-8 16,-1-5-1-16,2-2 11 16,1-3-1-16,4-6 0 15,2-3-2-15,6-5-7 16,3-5-1-16,0-3 0 16,-2-7-1-16,-1-1 1 15,-3-3-3-15,-6-3 1 16,-5 2 2-16,-5 4-2 15,-5 2-1-15,-3 9 0 16,-3 6-13-16,-6 10-22 0,-2 6 0 16,-6 9-13-1,-3 7-12-15,1 7-91 0,1 3-34 16,6-4-59-16</inkml:trace>
  <inkml:trace contextRef="#ctx0" brushRef="#br0" timeOffset="-119640.73">21923 6727 842 0,'3'-12'163'0,"0"4"-88"15,-3 0-16-15,-1 3-33 16,-1 4-26-16,4 2-3 16,-2 4 3-16,3 7 4 15,-2 4 3-15,3 4 1 16,-1 7 2-16,1 1-5 16,-1 2-4-16,1-1-1 15,-1 0 3-15,0 1 0 16,2-2-3-16,-2-1-2 15,-1-3-20-15,2 0-16 16,-3-5-33-16,2-2-81 0,-1-2-73 16,-2-4-133-16</inkml:trace>
  <inkml:trace contextRef="#ctx0" brushRef="#br0" timeOffset="-119198.25">22320 6869 680 0,'2'-11'118'0,"-2"2"-36"0,0-2 4 15,-2 5-24-15,2 1-22 16,-2 2-6-16,2 1-7 16,0 1 1-16,-2 0-15 15,-4-1-11-15,0 1 6 16,-6-1-4-16,-4 4 3 16,-2 2 2-16,-5 3-2 15,0 4-4-15,0 6-3 16,1 2 0-16,5 1 0 15,2 4 0-15,2-2-1 16,5-2-2-16,4-2 1 0,4-1 0 16,1-4-14-1,4-2 4-15,4-3 0 0,3-3-1 16,3-3-1-16,6-2-36 16,2-4-43-16,3-3-48 15,-2-4-89-15,-3-3-140 16</inkml:trace>
  <inkml:trace contextRef="#ctx0" brushRef="#br0" timeOffset="-118868.3">22314 6636 708 0,'-8'-12'106'0,"-2"3"-3"15,1-2 17-15,1 4-58 16,2 0-17-16,3 5-31 15,0 1-12-15,3 1-2 16,0 1-9-16,0 3 9 16,0 5 10-16,-2 7 3 15,1 2 11-15,-1 5-4 16,2 3 0-16,2 1-5 16,1 2-1-16,1 5-6 15,4 0 0-15,1 7-4 16,-1-1-3-16,3 0 1 15,-1 1-2-15,-2 0 0 16,1-7-1-16,-2-1-12 0,0-2-10 16,-2-4-20-16,-2-3-54 15,-1-1-97-15,-2-2-156 16</inkml:trace>
  <inkml:trace contextRef="#ctx0" brushRef="#br0" timeOffset="-116503.95">6147 9399 514 0,'2'-5'70'16,"-2"1"-9"-16,0 0 25 15,-2 0-38-15,4-1 8 16,-2 0 7-16,1 2 2 16,-2 1-11-16,1 0-17 15,0 2-13-15,-2 0 1 0,-1 2-4 16,3-1-4-16,0-1-5 16,0 2-6-16,-3 3 1 15,-3 5 13-15,-1 5-6 16,-2 4-9-16,0 4 3 15,0-1-3-15,2 0 2 16,5 1-4-16,0 1 0 16,2 4-2-16,2-5-1 15,0 0 0-15,4-1-1 16,1-3-1-16,2-6 0 0,1-3 2 16,2-2 8-16,3-5-1 15,3-6-2-15,0-5 3 16,4-3-7-16,5-8 2 15,-3 0-1 1,-3-2 0-16,-2-2-2 0,-7 2 0 16,-5 3 1-16,-5-3 0 15,-7 4 0-15,-5 2 0 16,-3 1-1-16,1-2 0 16,-3 4-2-16,-3 1 0 15,3 1-1-15,-4 1 3 16,2 3-5-16,-4 0 5 15,2 1-3-15,-2 2 3 0,3-2 0 16,-2 1 1 0,1 0 0-16,2 0-1 0,0-4 0 15,4 0 0 1,3-2-1-16,2-2 0 0,1-3-1 16,-1 1 0-16,5-3 2 15,1-3-2-15,0-1-5 16,6 1 6-16,-1 1-6 15,3-1-11-15,7 1-10 16,1 2-11-16,5 0-10 16,2 3-30-16,-1 3-121 15,5 6-77-15</inkml:trace>
  <inkml:trace contextRef="#ctx0" brushRef="#br0" timeOffset="-115410.11">6776 9220 683 0,'3'-13'69'16,"-3"-1"35"-16,-2 2-39 16,-2 2 28-16,0 3-49 15,1 3-25-15,2 1-13 16,-1 3-4-16,1 0-1 15,-1 5-1-15,-2 4 20 16,-2 6 1-16,-6 7 6 16,0 8-7-16,-2 7 1 15,-2 4-9-15,5 3-4 16,1 2-7-16,4 1 0 0,5-1-1 16,4-3-1-16,7-4 1 15,2-5-8-15,6-6-18 16,3-3-7-16,3-8-23 15,2-3-32-15,4-9-112 16,3-5-261-16</inkml:trace>
  <inkml:trace contextRef="#ctx0" brushRef="#br0" timeOffset="-114532.84">7142 9261 386 0,'-2'-6'230'16,"1"0"-156"-16,-5 1 38 16,1-1-31-16,1 3-25 0,-2-2-5 15,0 0-14-15,-3 4-20 16,-1 1-7-16,-2 1 0 16,-3 6 1-16,1 1-3 15,-2 4 1-15,1 4-1 16,-1 4-4-16,4 2-1 15,0 4-1-15,3-1 0 16,6 0-1-16,1-2 0 16,2-4-1-16,2-4-1 15,4-5 0-15,-1-2 2 16,2-4-1-16,2 0 3 16,0-8 4-16,7-3-5 15,1-4 0-15,3-5 0 0,3-6 0 16,-4-1-2-16,-4 1 1 15,-4-3 2-15,-4 3-3 16,-3-1 10-16,-4 5-1 16,0 0 3-16,-1 4 1 15,1 5 1-15,0 6-9 16,0-1-5-16,0 4 0 16,0 2-1-16,0-2-3 15,1 2 3-15,1 3 0 16,1 2 1-16,1 6 1 15,2 4 0-15,-1-1 5 16,4 1-4-16,-6 2 0 16,3-2 3-16,-3-2-1 15,3 2-2-15,0-2 0 0,-2 1 2 16,3 1-3-16,-2 0 1 16,1 1 6-16,-1 2-4 15,-1 0-1-15,-1-3 0 16,2 0-1-16,-3-5 2 15,1-3-4-15,-3-1 2 16,3-5 2-16,-4-2 4 16,2 1 11-16,-1-2 3 15,0-2 1-15,0-2-1 16,2-3-18-16,2-5-4 0,1-5-2 16,6-5-14-1,-1-6-2-15,0 1-6 0,0-2-7 16,-2 2-10-16,3 2-15 15,-1 4-43-15,-3 4-144 16,2 5-98-16</inkml:trace>
  <inkml:trace contextRef="#ctx0" brushRef="#br0" timeOffset="-114181">7424 9394 811 0,'-2'-6'77'16,"-1"1"29"-16,-1 2-27 15,-1-4-26-15,4 6-36 16,-2-1-17-16,3 2-2 16,3 3 2-16,-3 5 5 15,1 3 0-15,-1 6 4 16,3 2-7-16,-1 3 0 16,-1 0-1-16,1 2-1 15,1 3-15-15,-2 0-23 0,1 4-28 16,-2-5-127-16,1 3-35 15</inkml:trace>
  <inkml:trace contextRef="#ctx0" brushRef="#br0" timeOffset="-113879.21">7698 9425 911 0,'-7'-5'108'0,"-4"1"-56"16,6-1-21-16,0 3-31 16,5 2 0-16,0 5-1 15,0 3 1-15,0 5 1 16,-3 4-1-16,0 3 1 15,-3 2-2-15,-2-1 0 16,1 8-19-16,1-3-34 16,-3 4-86-16,-1-1-42 15,1-1-89-15</inkml:trace>
  <inkml:trace contextRef="#ctx0" brushRef="#br0" timeOffset="-113227.46">7883 9244 726 0,'-2'-7'123'16,"0"-2"10"-16,-1 1-53 16,-2 3-25-16,2 1-27 15,3 1-14-15,-1 3-6 16,2 0-6-16,-1 2-2 16,0-2-1-16,0 3 1 15,0 5 6-15,-1 3 4 16,2 8-2-16,-1 4-6 15,2 3 1-15,-1 3-3 16,1 0 0-16,1-1 0 16,-2 2-6-16,2-2-20 15,-2-3-15-15,3-2-13 0,-3-3-64 16,1-6-63-16,-1-5-52 16</inkml:trace>
  <inkml:trace contextRef="#ctx0" brushRef="#br0" timeOffset="-112806.58">8019 9080 709 0,'0'-10'111'0,"1"-1"-9"15,-2 1 0-15,-1 1-50 16,2 5-17-16,2-1-7 16,-2 3-12-16,0-1-12 15,1 3-4-15,1 3 0 16,5 4 18-16,3-1 5 15,6 8-4-15,3 0 3 16,4 3-11-16,2 3-2 16,2 1-6-16,-2-1 1 0,2 6-3 15,-4 1-1 1,-4 7 1-16,-3 0-1 0,-7 7 0 16,-9 5-8-16,-9 3-13 15,-9 2-31-15,-11 5-44 16,-3 2-114-16,-4-2-269 15</inkml:trace>
  <inkml:trace contextRef="#ctx0" brushRef="#br0" timeOffset="-112058.33">8699 9176 729 0,'0'-4'167'16,"2"0"-26"-16,-4-2-79 0,1 4-30 16,1 2-17-1,0 0-8-15,0 0-6 0,0 5 8 16,1 4 17-16,2 3 0 15,-1 5-6-15,4 5-7 16,-1 2 0-16,0 2-9 16,-1 1 2-16,4-2 0 15,-2-1-4-15,3-3 2 16,-1-3-3-16,0-5-1 16,0-2 0-16,1-3 0 15,-2-4 3-15,1-2 1 16,-2-2 0-16,5-5 3 15,2-4-3-15,3-3-4 16,-2-5-1-16,3-3 0 16,-4-1 1-16,-2-4 0 0,-5-4-3 15,-3 0-5-15,0-2-3 16,-3 0-3-16,-3 3-11 16,3 4 2-16,-3 5-30 15,1 5-16-15,2 6-83 16,2 4-158-16,-1 4-139 15</inkml:trace>
  <inkml:trace contextRef="#ctx0" brushRef="#br0" timeOffset="-111421.14">9390 9185 833 0,'3'-11'56'0,"-3"2"25"16,-2-2 8-16,1 0-30 16,-2 6-36-16,3 2-18 15,0 2-2-15,3 1-3 16,-6 3 0-16,1 5 6 15,-8 7 11-15,2 7 6 16,-2 3-7-16,-2 5-9 0,3 1-2 16,5-3 3-1,2 0-7-15,4-5 1 0,1-2-2 16,3-4 0 0,1-3 0-16,0-5 0 0,1-3 3 15,-1-2-1-15,3-3 2 16,1-6 3-16,4-1-6 15,3-5 3-15,-1-4-3 16,2-2-2-16,-3-1-4 16,-5-2 3-16,-2 0-1 15,-5-1 3-15,-4-1 0 16,-4 1-3-16,-2 1 1 16,-6 0 2-16,-2 5-2 0,-2 1 0 15,-6 2-3-15,-4 2 1 16,1 2 2-16,-2 1 1 15,3-2 1-15,3-1 0 16,2-1 0-16,5-2 0 16,4 1-2-16,3-5-2 15,4 3-6-15,4-5 5 16,4-1 2-16,8 1-4 16,-1 0-1-16,7-1-5 15,2 2-6-15,0 1-3 16,3 1-21-16,1 3-43 15,0 3-61-15,0 4-100 16</inkml:trace>
  <inkml:trace contextRef="#ctx0" brushRef="#br0" timeOffset="-111058.36">9901 8973 748 0,'2'-7'98'0,"-4"0"-31"0,0 1 26 15,-1 2-45 1,1 4-36-16,-1 1-9 0,-3 6 1 15,-5 5 5-15,-6 8 9 16,-3 5-3-16,-2 9 4 16,-2 5-13-16,8 3 5 15,2 3-9-15,8 2-2 16,6-2 0-16,6-4 0 16,6-7-2-16,6-5-21 15,3-5-16-15,1-9-27 16,5-5-85-16,3-6-100 15</inkml:trace>
  <inkml:trace contextRef="#ctx0" brushRef="#br0" timeOffset="-110288.27">10271 9062 770 0,'-6'-9'51'0,"-1"2"29"16,1 0-7-16,0 0-3 0,1 3-48 16,1 0-5-16,-3-1-3 15,2 1-4-15,-2 1-7 16,-4 2 1-16,-4 1-4 15,-1 3 0-15,-56 22 2 16,62-19-2-16,-1 2 2 16,1 2-1-16,4 2 0 15,-9 7 0-15,2 4-1 16,8-2 0-16,1 1 0 16,7-6-2-16,0-3 1 15,3-1 1-15,2-9 0 16,0-1 3-16,3-5-1 15,5-6-1-15,0-1-1 16,3-6 0-16,0-1 0 16,-3-2 1-16,0 0-1 0,-4-1 1 15,-3 2 1-15,-3-1 11 16,0 3 4-16,-3 5 15 16,-1 3-9-16,-2 4-12 15,1 2-11-15,-1 4-1 16,0 0-3-16,2 3 4 15,-1 5 3-15,2 2-3 16,1 5 1-16,3 2 0 16,0 5 1-16,-3-1-2 15,4 5 1-15,-2 0 2 16,2 5-2-16,2-2-1 16,-3 3 4-16,-1-3-4 15,1-1 1-15,-1-4 0 0,-1-2 1 16,0-2-3-16,-2-7 2 15,-2-2 0-15,1-5-1 16,-2-4 1-16,1-3 2 16,-1-2 3-16,0 1-2 15,0-1 10-15,0-7-10 16,2-1-4-16,2-9-3 16,5-3-2-16,0-8-10 15,3 2-2-15,3-5-14 16,1 2-14-16,4-2-12 15,-1 6-93-15,-3 4-57 16,2 5-127-16</inkml:trace>
  <inkml:trace contextRef="#ctx0" brushRef="#br0" timeOffset="-109755.96">10589 9249 779 0,'-4'-9'54'0,"-1"-3"17"16,4 2 18-16,-1-1-32 0,2 2-29 16,0 1-3-1,2 3 7-15,-1 1-4 0,-1 0 0 16,2 1-3-16,-1 0-17 15,2-2 3-15,0 3-2 16,-1-2-7-16,6-1-2 16,-2 1 2-16,1 1-2 15,2 0 0-15,2 3-1 16,-1 3-1-16,1 1 1 16,1 4 1-16,-5 4-2 15,1 1 2-15,-3 3 1 16,-1 3-1-16,-6 1-1 15,-5 1 1-15,-2 4 1 16,-5-1 1-16,-3-3-1 16,-2-2-1-16,3-4 2 0,2-3-2 15,8-7 1-15,1-1-1 16,4-2 0-16,-1-2 3 16,4 0 2-16,-1-2-3 15,4-1-1-15,1 0 7 16,8-5-7-16,2-1-1 15,9-4-6-15,0 2-15 16,0-1-21-16,-2 4-22 16,-4 2-54-16,-1 3-122 15,-4 3-190-15</inkml:trace>
  <inkml:trace contextRef="#ctx0" brushRef="#br0" timeOffset="-109440.59">10913 9313 909 0,'3'-6'66'16,"-3"-5"15"-16,-3 1-22 15,3 2 2-15,0 3-31 16,0 1-11-16,0 3 0 15,0-1-7-15,0 4-3 16,0-2-6-16,0 0-3 0,0 1-3 16,-2 4 3-16,1 3-2 15,-4 6 1-15,-4 4-9 16,0 4-13-16,0 5-15 16,0-2-18-16,1-2-5 15,3-3-63-15,0-3-50 16,5-3-63-16</inkml:trace>
  <inkml:trace contextRef="#ctx0" brushRef="#br0" timeOffset="-109058.41">11169 8992 884 0,'-1'-5'27'0,"-3"1"105"16,2-1-61-16,-3 1-8 16,4 3-36-16,-1 0-20 15,2 1-7-15,0 0-2 16,0 6 2-16,0 0 3 15,-1 7 5-15,1 1-5 16,-2 6-2-16,2 2-1 16,2 0 6-16,-1 2-5 0,2 0-1 15,2 2 0-15,-3 1-3 16,2 1 2-16,1 0-22 16,-2-2-20-16,1-2-5 15,-3-6-43-15,1-2-64 16,-1-6-83-16,-1-5-163 15</inkml:trace>
  <inkml:trace contextRef="#ctx0" brushRef="#br0" timeOffset="-108652.11">11248 8880 813 0,'2'-13'76'16,"1"1"46"-16,-3-4-57 15,1 5 2-15,1 2-11 16,-2 5-36-16,1 0-15 0,1 4-4 16,1 5-1-16,4 4 19 15,4 5-3-15,3 4 0 16,4 8-2-16,3 1-7 16,1 2 2-16,0 4-5 15,1 2-4-15,0 3-1 16,-5 7-2-16,-5 5-9 15,-10 11-27-15,-16 4-15 16,-18 10-83-16,-19 4-375 16</inkml:trace>
  <inkml:trace contextRef="#ctx0" brushRef="#br0" timeOffset="-107251.58">11852 9056 134 0,'0'-3'467'0,"0"-2"-356"15,0-3 23-15,-1 4-9 16,-1-1-43-16,0-1-35 15,2 2-6-15,0-2 1 16,0 3-12-16,0 1-9 16,0 0-5-16,0 1-8 15,0 1-5-15,2 0-2 16,0 0-1-16,1 1 0 16,4 1 1-16,5-1 0 15,6 2-1-15,4-2 0 16,5 3 0-16,2-2-6 15,-1 2-9-15,-1 0-9 0,-5 1-22 16,-1 1-23 0,-3 2-27-16,-8 0-57 0,-2-1-39 15,-8 3-104-15</inkml:trace>
  <inkml:trace contextRef="#ctx0" brushRef="#br0" timeOffset="-106972.85">11872 9198 776 0,'-6'3'197'0,"4"0"-140"0,1-4-5 15,1-1-17-15,1 0-21 16,1 2-14-16,5-1 18 15,2 1 10-15,5-4-14 16,7 1-4-16,5-2-4 16,6-2-4-16,-1 0-2 15,-1 0-44-15,-2 2-30 16,-4 5-89-16,-5 4-87 16,-2 3-115-16</inkml:trace>
  <inkml:trace contextRef="#ctx0" brushRef="#br0" timeOffset="-99902.02">12740 8799 129 0,'3'3'706'15,"-2"0"-634"-15,-2-1-68 16,1-2 20-16,-3 0-21 0,3 2-1 16,-3 0 4-16,-2 5 7 15,1 0 6-15,-2 1 11 16,-4 2 1-16,-2-1-8 15,-2-1-10-15,-4 1-5 16,-4 0 5-16,-3-1-5 16,-1 1 2-16,1-1-1 15,1-5-2-15,3 2 2 16,2-2 0-16,4-2-3 16,3 1 5-16,0-2-2 15,4-2 19-15,4 2-12 0,2 0-6 16,2-1-6-16,2 1-2 15,-1 0-2-15,-1 0-1 16,2 0-6-16,-2 1 0 16,1 3 7-16,1 5 5 15,-1 2-1-15,2 4 1 16,1 4 2-16,2 2 0 16,-1 2-3-16,1 0 1 15,0 2-4-15,-1-1 8 16,1 0-2-16,-2-2-5 15,2 3 2-15,0-4-4 16,-3-1 1-16,2-1 0 16,-1-4-1-16,1-1-1 0,-1-5 1 15,-1-3 0 1,-2-1 0-16,2-3-2 0,2-2 2 16,2-3 3-16,10-1 0 15,2-2-3-15,7-3-3 16,2-2-18-16,2 1-22 15,0 0-31-15,-1 5-16 16,-3 0-110-16,-4 5-91 16</inkml:trace>
  <inkml:trace contextRef="#ctx0" brushRef="#br0" timeOffset="-99101.08">13122 8914 736 0,'0'-14'85'16,"0"0"-21"-16,-3 0 6 15,-2-1-21-15,2 2 2 16,0 4-30-16,-1-1 10 16,-1 0-10-16,-2 3 0 15,-2 3-11-15,-3-1-4 0,-2 5-2 16,-5 5 1 0,-3 0 2-16,-3 5 5 0,2 4-5 15,-1 0-2-15,3 5 0 16,5 1-5-16,1-3-3 15,9 2 0-15,1-2-1 16,5-3 0-16,3-3 4 16,5-2 0-16,0-4 1 15,5-2-1-15,-1-3 4 16,6-7-4-16,0-1-8 16,4-5 0-16,0-1-1 15,2-3 3-15,-6 1 5 0,-2-1 1 16,-3 2 0-16,-3 2 0 15,-4 4 6-15,-3 3 4 16,0 3-2-16,-3 2-6 16,0 1-2-16,0 1-3 15,1 3 0-15,1 2 3 16,2 1 1-16,1 7 1 16,2-2 3-16,1 5 0 15,-1 3 0-15,1 1-3 16,2-1 0-16,-1 3 2 15,0 0-4-15,1-2 1 16,1 1-1-16,-4-3 1 16,1-1 1-16,-1 1 0 15,-2-5-1-15,-2-3-1 16,-2-2 2-16,1-5-1 0,-2-3 3 16,0-1 0-16,0 0 3 15,-2-1 6-15,2-1-1 16,2 0-5-16,-4-6-7 15,1-3-1-15,1-4-7 16,0-5-11-16,1-4 3 16,4-1-6-16,2 0-11 15,2 0-29-15,1 2-3 16,1 3-103-16,1 4-32 16,-4 7-135-16</inkml:trace>
  <inkml:trace contextRef="#ctx0" brushRef="#br0" timeOffset="-98753.61">13412 9017 750 0,'0'-7'128'16,"0"3"-1"-16,-1-2-50 16,0 1-27-16,-1 5-29 15,2 0-12-15,0 0-4 0,0 0-4 16,0 2-1 0,0 3 0-16,0 0 14 0,-1 3-11 15,1 2-2-15,1 4 3 16,-1 3-4-16,3-1 0 15,0 1-1-15,0 3-7 16,1-1-27-16,-2 1-22 16,-2 0-14-16,0 1-116 15,-3-3-48-15</inkml:trace>
  <inkml:trace contextRef="#ctx0" brushRef="#br0" timeOffset="-97936.64">13427 8710 655 0,'-4'-7'97'0,"4"3"50"16,-2 0-18-16,-2-1-66 0,3 3-9 16,-1 0-28-16,2 2 3 15,0 0-14-15,0 2-1 16,0-2-3-16,0 0 2 15,0 0-1-15,2 0-5 16,-2 0-5-16,1 0 0 16,-1 0-2-16,4 2 0 15,1-2 17-15,4 3-5 16,3 0 0-16,7-1-1 16,5-2-4-16,1-5-2 15,4-2 0-15,1-3-3 16,2-2-2-16,-4-1 0 0,-5 2 0 15,-6 1 1 1,-5 6 0-16,-9 1 0 0,-2 3 0 16,-1 0-1-16,0 0-2 15,0 0-4-15,-1 1-2 16,1 1 2-16,0 2 2 16,1 3 4-16,2 5 1 15,1 2 1-15,-1 4-2 16,1 2 0-16,0 3 1 15,0 2 0-15,1 0 0 16,2 5-1-16,-2-1 1 16,2 2 0-16,-1 2-1 15,2 0 2-15,-1-2-1 16,0-3 0-16,0-5 0 0,0 1 0 16,-1-4-1-16,0-4 1 15,0-3-1-15,-3 1-1 16,0-4 1-16,-1-4-2 15,0-2-2-15,-2 0 2 16,0-1 2-16,-4-1 5 16,-4 4-5-16,-6 4 3 15,-5 3 2-15,-8 4-4 16,-1 3-1-16,0 1-13 16,0-4-18-16,4 0-8 15,4-5-23-15,3-2-55 16,4-2-151-16,3-5-292 15</inkml:trace>
  <inkml:trace contextRef="#ctx0" brushRef="#br0" timeOffset="-97239.52">14121 8804 777 0,'-3'-3'83'16,"-1"-1"64"-16,1 1-73 16,1-2-34-16,1 4-30 0,1 1-10 15,0 1 0 1,0 4 0-16,0 0 18 0,1 5-1 15,1 5 4-15,-2 0 3 16,1 3-5-16,1 2-7 16,2 1-2-16,-1 1 5 15,1 2-9-15,2-1 2 16,1 3 0-16,0-5-4 16,3-3 2-16,-1-1-3 15,2-4-2-15,-2-3 2 16,-2-3-1-16,1-4-1 15,-4 0 4-15,3-3 5 16,-2-3 7-16,2 0-2 16,4-4-8-16,2-3-4 15,1-3-2-15,5-2 0 0,-2-4-1 16,0 1 0 0,0-5 0-16,-4 1-3 0,-2-5 0 15,-3 0 2-15,-3 1-4 16,-2 0 2-16,-1 2 0 15,-4 6-9-15,1 2 3 16,-2 6-7-16,1 3-13 16,0 4-18-16,2 3-65 15,-4 3-33-15,1 4-89 16,-3 4-212-16</inkml:trace>
  <inkml:trace contextRef="#ctx0" brushRef="#br0" timeOffset="-92351.13">14943 8703 705 0,'0'4'157'0,"-2"0"-79"15,2-4 7-15,0 0-40 16,2 1-28-16,-2-1-3 16,0 1-2-16,0-1 3 15,0 0 1-15,0 0 2 16,-2 2 6-16,2-2-3 15,-3 0-10-15,-2-2-7 16,-4 2-3-16,-1 0 0 16,-6 0 1-16,1 3 0 15,-4 0-2-15,1 2 1 16,-5-2 0-16,3 2-1 16,2 1 0-16,1-1 0 15,7-2 0-15,3 0 0 0,5-2-2 16,2-1 1-16,0-1-6 15,2 1 6-15,-2 0-2 16,1 0-1-16,-1 1 4 16,3 2 3-16,-2 2 8 15,1 5-8-15,4 2 5 16,-3 2 0-16,1 3-3 16,-1 3 1-16,0 1 1 15,1 2 0-15,-3 2-1 16,3 0 0-16,-2 0-1 15,-2 3 2-15,3 0 2 16,-2-2-3-16,-1 2-2 0,0 1 2 16,0-3-2-16,0-1-1 15,-1-1 1-15,2-4-3 16,1-3-1-16,-2-3 1 16,1-6-1-16,1-3-2 15,-2-1 2-15,1-4-4 16,1 0 3-16,1-2 1 15,4 0 4-15,5-2-2 16,4-5-2-16,8 0-5 16,5-6-11-16,2 1-9 15,2-1-16-15,3 0-31 16,-2 3-37-16,2 1-123 16,-4 4-79-16</inkml:trace>
  <inkml:trace contextRef="#ctx0" brushRef="#br0" timeOffset="-91571.16">15368 8794 757 0,'-8'-12'112'0,"3"4"11"0,-3-1-63 15,1 1-9-15,4 2-9 16,-4 3-31-16,5-1 4 16,-4 4-10-16,-3 2-4 15,-3 3 9-15,-9 2 7 16,0 5-2-16,-4 3-1 15,1 1-7-15,0 2-3 16,3 1-3-16,6 0-2 16,2-2 0-16,7 0 0 15,3-2 1-15,3-2-2 16,3-1-12-16,3-4 4 16,0-3-2-16,3 0 2 15,-2-4 8-15,3-1 1 0,5-3 0 16,-1-4-1-1,2-1-2-15,-2-4 1 16,1 2 3-16,-5-3 1 0,-1-1 0 16,0 0 2-16,-2 3 1 15,-2 1 6-15,0 4 1 16,-4 2-8-16,0 2-1 16,-1 2-2-16,2 2-1 15,-2-1 0-15,2 0 0 16,1 5 2-16,5 1 0 15,1 4 1-15,3 2 3 16,2 4-1-16,-1 2 1 0,2 1-4 16,-1 3 2-1,-1 2-2-15,-1 2 4 0,-2 1-3 16,-1 1-1-16,0-1 0 16,-1-4 3-16,-2-4-1 15,-1-3-2-15,1-6 1 16,-3-4 1-16,-1-5 2 15,-1-2 10-15,1 0 7 16,-2 0 6-16,0-6-25 16,1-5-3-16,3-3-6 15,-1-5-2-15,1-6-12 16,5-2-4-16,1-5-4 0,2 0-13 16,5 0-21-16,0 3-38 15,-2 4-81-15,2 6-106 16</inkml:trace>
  <inkml:trace contextRef="#ctx0" brushRef="#br0" timeOffset="-91246.77">15712 9045 807 0,'0'-9'134'0,"-1"1"-24"0,0-1-40 15,1 1-5 1,0 4-34-16,0 3-24 0,1 1-1 16,-1 0-5-16,1 2 1 15,1 5 10-15,0 3-2 16,1 4-7-16,1 3 0 15,-1 3-3-15,-2 3 0 16,1 4-8-16,-4 1-30 16,-2 3-36-16,0 2-33 15,-1 0-158-15,-1 1-175 16</inkml:trace>
  <inkml:trace contextRef="#ctx0" brushRef="#br0" timeOffset="-90976.14">15978 9089 999 0,'0'-7'106'15,"0"0"-31"-15,-2 1-27 16,-1 2-39-16,3 4-9 15,2 0-5-15,-1 5 5 16,1 7 2-16,0 3-1 0,-2 6-1 16,-2 8-12-1,-3 3-13-15,-3 4-34 0,-1 3-9 16,0 0-98-16,-3-3-83 16</inkml:trace>
  <inkml:trace contextRef="#ctx0" brushRef="#br0" timeOffset="-90220.89">16300 8739 878 0,'-7'-9'54'0,"1"3"-1"16,-3-2 14-16,0 2-39 15,2 3-23-15,1-1-2 16,-4 6-2-16,-3 0 0 16,-2 6 4-16,-4 1 11 15,-3 5-1-15,-1 1-3 16,4 3-3-16,-1 2-8 15,5 0 2-15,2 4-3 16,4-2-1-16,6-1 0 16,3-2 0-16,2-2 2 15,4-3-5-15,2-3 3 0,0-3 0 16,1-5 1-16,0-3 0 16,4-3 0-16,41-33 0 15,-45 25-4-15,-2 1-1 16,1-2 5-16,-2 1 0 15,7-10 0-15,-4 0 7 16,-2 0 4-16,-2 2 15 16,-4 4 9-16,1 5-11 15,-2 4-11-15,-2 3-8 16,2 3-5-16,2 2-4 16,-1 2 3-16,3 7 1 0,0 3 1 15,-1 3 0-15,3 6-1 16,1 2 1-16,1 2-1 15,-1-1 1-15,2 2 1 16,2 3-1-16,-1-1 2 16,2-2 0-16,-2-2-3 15,1-1 4-15,-1-6-3 16,-2-4-2-16,-2-3 2 16,-3-7-1-16,0-1 2 15,-3-4 7-15,0-2 22 16,3-4-9-16,-2-3-22 15,1-5 0-15,3-8-2 16,2-3-4-16,0-6-10 0,1 0 0 16,3 0 2-1,0-2-10-15,1 5-9 0,0 4-30 16,-2 4-29-16,-1 6-123 16,3 7-29-16</inkml:trace>
  <inkml:trace contextRef="#ctx0" brushRef="#br0" timeOffset="-89701.65">16618 9026 878 0,'-5'-5'131'15,"1"-2"-57"-15,-2-1-11 16,3 0-16-16,3 4-30 16,0 2-10-16,2 2-5 15,1-3 1-15,4-2-2 16,2 2 0-16,0-2 0 16,3-1-1-16,-2 0 4 15,-1 3-1-15,2-1-3 16,-2 1-3-16,1 3 3 15,2 0 0-15,-2 5-1 0,0 0-1 16,1 1-1 0,-3 5 3-16,-2 1 2 0,-5 3 0 15,-2 3 0-15,-5 4-1 16,-5 0 0-16,-5 2 2 16,-1-1-2-16,0 0 0 15,0-3-1-15,2 1 0 16,1-6 1-16,6-5 1 15,2-5-1-15,0-1 0 16,6-4 4-16,3-4 8 16,1 0-5-16,7-7-7 15,8-6-2-15,5-5-12 0,6 0-16 16,0-2-10 0,3 0-44-16,-4 2-92 15,-1 3-108-15,2-2 24 16</inkml:trace>
  <inkml:trace contextRef="#ctx0" brushRef="#br0" timeOffset="-88840.48">16801 8626 857 0,'-9'-6'102'15,"1"-1"9"-15,0 1-22 16,2 2-30-16,2 0-38 16,4 4-10-16,0 0 0 15,0-1-7-15,3 1-1 16,0 0 5-16,-3-2-2 0,6 0 1 16,5 0 19-16,4-4-5 15,9-4-15-15,6-2-6 16,3-2 4-16,-2-2-2 15,-4 2-2-15,-2 0 1 16,-5 3-2-16,-2 1 1 16,-5 0 0-16,-3 2 1 15,-2 3-1-15,-5 1 0 16,0 2 1-16,-3 2-1 16,0 0-2-16,0 0 0 15,2 1-4-15,-2-1-2 16,0 1 5-16,1 2 1 15,4 3 2-15,0 4 0 16,3 2 0-16,1 3 4 16,2 4-3-16,0 3 0 15,0 0-1-15,2 1 1 16,-1 7 3-16,0-3-1 0,1 4-1 16,-2 3 1-16,2 2 0 15,-2-2 2-15,-2 3-4 16,1-1-1-16,-3 0 4 15,0 0-2-15,-1 1-2 16,-2-4 1-16,2 1-1 16,-4-3 1-16,-2-1 1 15,0-5-2-15,-1-2 2 16,0-1-2-16,-1-3 0 16,-2-6 0-16,1 1 1 0,0-1-1 15,0 1 0-15,-1-5-2 16,-1 2 2-16,0-2 1 15,-2 0 1-15,0-3 1 16,-4 0-3-16,-4-1 4 16,-4-1-4-16,-3 2-1 15,-4 1-15-15,-2-4-24 16,0 4-4-16,2 0-22 16,4 0-58-16,2 3-191 15</inkml:trace>
  <inkml:trace contextRef="#ctx0" brushRef="#br0" timeOffset="-86605.74">17576 8794 900 0,'-2'-2'147'0,"-1"1"-106"0,1-2-5 15,2 0-36-15,4 3 4 16,1 0-4-16,6-3 2 15,6 3-1-15,5 0-1 16,5-2-10-16,1-3-21 16,2 1-4-16,0-2-37 15,-4-1-34-15,1 2-44 16,-6 2 5-16,-4 2-153 16</inkml:trace>
  <inkml:trace contextRef="#ctx0" brushRef="#br0" timeOffset="-86402.18">17680 9004 789 0,'-10'8'169'0,"4"-3"-76"16,1-7-37-16,5-1-38 15,6-1-18-15,6-2-3 16,3-4-1-16,10-4-18 15,5 0-19-15,3 0-59 16,1 0-38-16,1 5-95 16</inkml:trace>
  <inkml:trace contextRef="#ctx0" brushRef="#br0" timeOffset="-85682.18">18447 8523 871 0,'0'-6'98'0,"-2"0"-29"15,-1 1-31-15,0 0-16 16,2 4-21-16,1 1-1 16,-2 1-1-16,2 1 1 0,-6 1 0 15,-6 2 1-15,-3 0 0 16,-7 2 0-16,-7 1-1 16,-2-2 0-16,-1-3 1 15,2 2-1-15,1 0 0 16,6-4 0-16,4 1 0 15,6-1 2-15,4-1-2 16,6 0 2-16,0 0 2 16,3-1 0-16,0 1 0 15,2 0-4-15,-2 1-9 0,3 2 9 16,-2 4 5 0,2 3-2-16,2 5 1 0,1 3 7 15,1 2-4-15,1 4-2 16,-2 1 1-16,3 0 0 15,-1 1 1-15,1 1-3 16,-1 1 2-16,0-2 0 16,-3 2 2-16,-1-1 1 15,0 1 6-15,-3 0-7 16,-1 0 0-16,2-2-2 16,-2-2-2-16,1-2 3 15,1-2-3-15,-1-3-4 16,1-5 1-16,1-1 0 15,0-1 1-15,-3-3-2 16,3-4 1-16,-1-1 0 16,0-2 0-16,1-2-1 0,1 2 18 15,9-5-9-15,3-2-7 16,8-1-2-16,5-2-14 16,3-1-4-16,-1-1-32 15,0 5-29-15,-5-1-45 16,1 3-83-16,-3 1 49 15</inkml:trace>
  <inkml:trace contextRef="#ctx0" brushRef="#br0" timeOffset="-84896.68">18820 8646 804 0,'-6'-10'67'0,"-4"1"33"16,2 2-16-16,-1-1-58 15,3 5 0-15,-1 0-17 16,2 1-6-16,-4 2-2 15,0 2 0-15,-5 2 2 0,-3 1 8 16,-2 4 2 0,-3 3 3-16,0 1-6 0,-2 4-6 15,4 3-3-15,0 4 0 16,5-2-1-16,6 2-1 16,5-3 0-16,4-1-1 15,3-2-4-15,3-5-1 16,2-3 0-16,1-4-1 15,0-3 8-15,3-6 0 16,-1-2 0-16,2-3 0 16,3-5 0-16,-2-3-7 15,2-1 7-15,-2-5 2 16,-1 0 1-16,-2 3 4 16,-4 0 1-16,0 4 3 0,-2 3 5 15,-2 7 0-15,-2 0-9 16,-1 4-7-16,2 1 0 15,-2 1-5-15,3 4 5 16,2 2 4-16,-1 5-3 16,5 1 1-16,-3 6 2 15,1-1-1-15,1 5-2 16,1-1 1-16,-2 2 1 16,2 0 1-16,-1 0 0 15,0 0-4-15,1-2 5 16,-2 0-4-16,3 0 2 15,-4-5-3-15,-2-3 1 16,-1-5 0-16,0-2-1 16,-1-3 3-16,-1-2-2 15,0-2 9-15,-1 0 7 0,2-2 5 16,0-2-18-16,1-6-4 16,2 0-1-16,2-7 0 15,0-4-14-15,4-1 3 16,0-1-10-16,-2 1 2 15,2 1-16-15,-1 4-20 16,-2 8-57-16,-2 1-92 16,2 2-46-16</inkml:trace>
  <inkml:trace contextRef="#ctx0" brushRef="#br0" timeOffset="-84527.38">19109 8886 838 0,'-2'0'150'16,"0"0"-76"-16,1-2-25 16,1 1-32-16,0 2-17 0,0 4 6 15,1 0 16 1,3 4-12-16,0 3-1 0,-2 3-2 16,6-1-6-16,-1-1 1 15,-3 4-1-15,-1 1-1 16,2-2-13-16,-4 2-24 15,1 1-16-15,-2-1-65 16,0-1-103-16,0-1-98 16</inkml:trace>
  <inkml:trace contextRef="#ctx0" brushRef="#br0" timeOffset="-83726.58">19567 8603 769 0,'-3'-10'58'0,"1"2"-7"15,-1-1 44-15,0 1-24 16,2 4-50-16,-1 0 1 0,1 1 0 16,-3 2-18-1,-2 1-2-15,-2-2 4 0,-3 2 4 16,-3 3 0-16,-3 2 2 16,-1 5-6-16,0 3-4 15,2 5-2-15,0 2 0 16,5 3 0-16,4-3 0 15,2 2-1-15,4-5-3 16,2-3 0-16,2-3-8 16,3-3 9-16,0-5 0 15,3-1 3-15,4-5 0 16,1-2-14-16,1-4 5 16,4-4 8-16,-1-2-2 0,0-2 2 15,-4-1 0 1,-2-2 1-16,-1-1 4 15,-3 2 0-15,-1 1 19 0,-2 4-6 16,1 3 1-16,-5 4-7 16,0 4-1-16,1 1-10 15,0 2-1-15,-2 0-2 16,1 5 1-16,1 2 2 16,1 5 3-16,1 4-1 15,2 5 1-15,0 2 1 16,0 2-3-16,0 0 0 15,0 0 0-15,3 1 0 16,0-2 6-16,-1 1-6 16,2-2 10-16,2-2-4 0,-5-1-7 15,1-5 6-15,-2-2-6 16,-1-7 0-16,-2-2 2 16,-3-2 12-16,0-2 4 15,0 0 6-15,0-2-3 16,2-4-16-16,1-3-4 15,3-3-2-15,-1-7-8 16,2-4-2-16,2-3-1 16,-2 0-8-16,-1-4-7 15,2 2-18-15,2 2-5 16,-2 4-29-16,-1 5-162 16,2 6-18-16</inkml:trace>
  <inkml:trace contextRef="#ctx0" brushRef="#br0" timeOffset="-83162.59">19838 8768 794 0,'2'-3'112'0,"-1"-4"-2"16,1 0-54-1,-1 0-16-15,4 1-20 0,4-2-7 16,0 2 1-16,1 0 0 16,1 1-6-16,-1 2-1 15,-2 0-4-15,-1 6-2 16,0-3-1-16,-1 2 0 15,-1 2 0-15,1 2-1 16,-2 2 1-16,2 2 0 16,-1 1 0-16,-2 3 0 15,0-1 1-15,-3 3 0 16,-2-1 0-16,-2 1 0 16,-4 1 0-16,-2 1 1 15,-2-1 2-15,-3 0 4 0,0-3-3 16,0-2-1-16,5-1-3 15,1-3 0-15,4-3 0 16,4-2-1-16,1-3 1 16,0 2 5-16,1-4 1 15,2 2-2-15,2-3 6 16,5 1-3-16,5-5-3 16,3-1-5-16,6-2-2 15,3-4-11-15,-1 1-13 16,0 1-12-16,-5 1-13 15,3 1-55-15,-8 3-140 0,-9 3-181 16</inkml:trace>
  <inkml:trace contextRef="#ctx0" brushRef="#br0" timeOffset="-82652.5">19401 8957 701 0,'5'-7'143'0,"1"1"-30"16,-2-3-24-16,-1 4-60 16,-1-2-2-16,1 4-16 0,-3 1-2 15,0 2-7-15,1 1 0 16,-1 2 27-16,1 5-9 16,1 1-3-16,-2 4 0 15,3 2-10-15,-6 2-4 16,1 3-3-16,0 0-2 15,-3 2-40-15,2 2-33 16,-1 0-73-16,1 0-123 16</inkml:trace>
  <inkml:trace contextRef="#ctx0" brushRef="#br0" timeOffset="-81615.47">19952 8352 788 0,'-5'-7'128'0,"-1"1"-22"15,2-1-30-15,1 2-17 16,1 1-34-16,2 4-8 16,0-1-5-16,0 1-7 15,2 0 2-15,-2 0-5 16,1 0 4-16,2 0 6 16,2 1 9-16,5 1-8 15,4 0 5-15,5-2-12 16,6-2 0-16,5-2-6 15,1-2 0-15,1-1 0 16,-2-1-5-16,-4 1-1 0,-7 0-4 16,-2 3 9-1,-5-1 1-15,-4 2 0 0,-4-1-2 16,-1 3 2-16,-3 1-2 16,-3 0 2-16,3 0-8 15,3 3 3-15,-2 2 2 16,3 7 3-16,0 2 0 15,1 8 1-15,-3 4 1 16,3 4 0-16,-2 1 0 16,0 4 1-16,3 1 0 15,0 1 2-15,-2 0 0 16,1-2-3-16,0 2 4 0,2-2-3 16,-1-1 0-1,-2 1 0-15,4 0 0 0,-2-1-2 16,1-1 0-16,-2-4 0 15,1 0-1-15,-3-5 1 16,0-2-1-16,-2-4 0 16,1-2 0-16,-2-3 0 15,-2-2 0-15,1-4 0 16,-1-1 0-16,-2-1 5 16,-2-1 5-16,-8 2-8 15,1 0 0-15,-8-1 2 16,-3 1-3-16,-3 0-1 15,-3-1 0-15,-1 1-15 0,1-3-7 16,5 0-14 0,0-3-2-16,7 0-36 0,3-2-5 15,3-1-147-15,6-4-150 16</inkml:trace>
  <inkml:trace contextRef="#ctx0" brushRef="#br0" timeOffset="-80582.11">20626 8649 570 0,'-5'2'157'15,"-1"-2"-54"-15,1-2 33 16,3 2-47-16,1-2-53 16,1 1-4-16,0 1-1 0,0 0-12 15,0 0-6-15,0 0 2 16,0 0-5-16,1 0-2 16,-1 0 0-16,2 0-2 15,2 0-3-15,0 1 22 16,7 1-5-16,7-2-7 15,6 0-5-15,6 0-2 16,8 0-1-16,-2 0-4 16,0 2-1-16,-3 1 1 15,-5 2 1-15,-1-1-2 16,-6 1 0-16,-5 1 0 16,-3-4-1-16,-5 1 3 0,-3-1-2 15,-1-1 1 1,-2 0 1-16,-1-1-1 0,-1 2 1 15,2-2 1-15,-4 0 0 16,2 0 0-16,-1 1-3 16,1-1-1-16,-2 0 0 15,2 0-15-15,0 0-10 16,-1 0-16-16,-2 0-33 16,3 4-72-16,-2-1-100 15,-4 2-306-15</inkml:trace>
  <inkml:trace contextRef="#ctx0" brushRef="#br0" timeOffset="-77792.13">21354 8571 763 0,'0'-3'124'16,"0"0"-21"-16,-2 2-36 0,1-1-48 16,1 4-16-16,0-1-3 15,-2 5 10-15,-3 0 17 16,-1 5-6-16,-2 2-7 15,0 1 6-15,2 0-5 16,2-1 0-16,1 2 1 16,2-1-7-16,2 3-3 15,2-3-1-15,-1 2 0 16,5-4-5-16,0 1 2 16,4-2 1-16,1-2-3 15,3-4 2-15,3-1 0 16,4-5-1-16,1-2 2 15,2-5 0-15,5-2-3 16,-7-2-2-16,-2-4 2 16,-5-1 0-16,-5-3 0 0,-4 0-2 15,-5 1 0-15,-2-1 2 16,-6 3-2-16,-4 2-3 16,-4 7-4-16,-7 6-8 15,-2 3-17-15,-6 7 0 16,-2 6-25-16,0 5-39 15,2 2-112-15,5 1-71 16</inkml:trace>
  <inkml:trace contextRef="#ctx0" brushRef="#br0" timeOffset="-77291.16">21855 8332 676 0,'-1'-10'100'16,"-2"3"18"-16,0 0 18 0,0 0-79 16,1 5-9-16,2-1-23 15,0 1-3-15,0 2-5 16,2 0-9 0,-2 2-4-16,-2 5 16 0,-1 1 1 15,-1 6-6-15,0 6 0 16,1 3-2-16,2 1-3 15,2 3-3-15,2 1-3 16,1 2 1-16,3-1-4 16,-1 2 0-16,0 2-1 15,3-4 1-15,-3-1-1 16,0-4-3-16,0-4-1 0,-3-3-3 16,1-4-4-1,-1-3-2-15,-3-5-14 0,0 1-13 16,-1-1-24-16,-1 0-33 15,-2 1-149-15,-1-1-183 16</inkml:trace>
  <inkml:trace contextRef="#ctx0" brushRef="#br0" timeOffset="-76825.69">22262 8547 561 0,'5'-7'168'16,"-2"0"-41"-16,-2 2-42 15,-1-3-7-15,0 4-32 16,0 2-25-16,-1-1 1 15,1 0 14-15,-3 2-17 16,1-2-5-16,-1 0 5 16,-1 1 5-16,-4 0-18 15,-1-1-3-15,0-1 3 16,-4 4 0-16,-1 2-1 16,1 3-4-16,-2-1 2 15,1 6-2-15,0 2-1 16,2 3 0-16,1 1 0 0,4 2 0 15,4-1 0-15,3 0-1 16,1-3-10-16,6-2 3 16,1-1-15-16,3-3 12 15,1-2-15-15,3-3 6 16,2-4-24-16,1-2-23 16,2-4-61-16,-4-2 2 15,1-4-37-15,-8-2-99 16</inkml:trace>
  <inkml:trace contextRef="#ctx0" brushRef="#br0" timeOffset="-76525.94">22279 8291 217 0,'-6'-26'391'16,"0"4"-267"-16,3 3 9 16,-2 3-1-16,0 4-65 15,4 4-7-15,-2 2-8 16,2 6-14-16,-1-3-15 15,2 6-9-15,0-3-5 16,0 0-8-16,-1 5 1 16,-1 4 21-16,1 3-1 15,-1 6-12-15,1 6 2 16,2 2-2-16,4 1-7 0,2 2 1 16,4 3-3-16,1 1 1 15,2 1-2-15,2 2-2 16,-2 0-12-16,-2 1-17 15,-4-1-4-15,-3 3-30 16,-3 0-65-16,-4 0-184 16</inkml:trace>
  <inkml:trace contextRef="#ctx0" brushRef="#br0" timeOffset="-68043.19">22845 6838 556 0,'-3'-2'224'16,"-1"0"-152"-16,1 0-30 15,1-2 22-15,2 3-30 16,0 1-33-16,0 1-1 15,0-2-7-15,0 2-2 0,0 0 9 16,0 4 0-16,0 0 17 16,0 2 10-16,-3 2-5 15,3 1-18-15,-2-3 3 16,2-1 6-16,0-2-7 16,0-3 0-16,2-1 5 15,0 0 2-15,-2-1 0 16,1 1-2-16,-1 0 1 15,2 0-1-15,-1 0 1 16,3-2 8-16,5-3-9 16,7 0-3-16,2-4-3 15,6-3-1-15,1-2-3 16,0-3-1-16,-1 2 0 16,0-2 3-16,0 0-3 0,0 0-10 15,-2 2-14-15,-1 3-32 16,-2 3-27-16,-1 4-86 15,-6 5-57-15,-1 5-63 16</inkml:trace>
  <inkml:trace contextRef="#ctx0" brushRef="#br0" timeOffset="-67333.86">22732 8165 662 0,'-3'3'123'16,"0"-6"-46"-16,0 1 12 16,-1 0-23-16,4 1-42 15,0 1-20-15,0 0 4 16,0 0-8-16,0 0 0 15,0 1-1-15,0 3 1 0,0 4 6 16,-4 4 8 0,3 2-3-16,-1 1-4 0,2 0 2 15,0 1-2-15,0-1-3 16,2-1-4-16,-1-2 2 16,1 1-1-16,0-5 1 15,2 0-1-15,2-3 2 16,0-4 0-16,7-2 4 15,4-5-5-15,7-5-1 16,4-3-1-16,4-6 0 16,2-3-1-16,0 0-4 15,2-1 4-15,-1-1 0 0,4 4 0 16,3 1-6-16,0 7-84 16,-2 7-90-16,-7 6-92 15</inkml:trace>
  <inkml:trace contextRef="#ctx0" brushRef="#br0" timeOffset="-38496.89">21433 9148 388 0,'-4'0'452'0,"1"-3"-441"16,-2 1 30-16,2-4 66 16,-1 1-63-16,3 4-32 15,2-1-11-15,1 1-1 16,6-1 1-16,8-1 0 15,8-3 9-15,9 0-1 16,10-3 1-16,9 0 9 16,6-4-9-16,5-2 2 15,1-1-2-15,1-4-4 16,-3 1 0-16,-2 1-3 0,-7-2 0 16,-5 4 0-16,-6 0-2 15,-3 4 1-15,-6 1-1 16,-7 2-1-16,-4 1-1 15,-3 2-1-15,-6 2-11 16,-5 3-24-16,-4 1-26 16,-2 2 18-16,-5 4-55 15,-5 3-75-15,-8 5-59 16</inkml:trace>
  <inkml:trace contextRef="#ctx0" brushRef="#br0" timeOffset="-38076.21">21601 9299 700 0,'-12'6'32'16,"1"-4"43"-16,5-2 6 15,1-4 1-15,3 3-36 16,2 1-30-16,0 1-11 16,4-2 0-16,-1 1 0 15,3 1 20-15,7 1 2 16,7-4-2-16,8 1 0 0,10-4-9 16,9-6 0-16,6-2-5 15,4-6 0-15,3 0 0 16,-4-1-5-16,-2 1-3 15,-5 2 1-15,-4 0-3 16,-6 2 1-16,-2 2-2 16,-6 3 1-16,-5 0-1 15,-7 5-1-15,-2-2-2 16,-8 6-15-16,-5-1-27 16,0 2-42-16,-4 5 18 15,0 4-107-15,-5 4-95 16</inkml:trace>
  <inkml:trace contextRef="#ctx0" brushRef="#br0" timeOffset="-37530.36">21913 9629 611 0,'-1'-5'321'0,"-5"-1"-262"16,3 0 11-16,-2-2-15 15,2 2-29-15,2 6-24 16,2 0-2-16,-1 3-3 16,1 3 3-16,-1 5 1 15,2 5-1-15,1 1 0 16,-1 3 3-16,-1 2-3 16,-1-1-2-16,0 0 2 15,-3 1-6-15,0 1-13 16,-3-2-7-16,-1 0-9 15,-2-1-47-15,1-3-48 16,2-4-34-16,2-4-51 16</inkml:trace>
  <inkml:trace contextRef="#ctx0" brushRef="#br0" timeOffset="-37110.71">21920 9656 812 0,'2'-12'108'0,"-4"3"7"16,2 1-60-16,-1 2-29 15,1 4-22-15,4 4-4 16,4 1 3-16,4 7 3 16,4 0-5-16,5 5 0 15,0 2 0-15,1-2 0 16,-2 3 0-16,-2-1-1 0,-2 0 0 15,-2-3 2-15,-3 1 0 16,-2-2 0-16,-1-4-1 16,-3 0-1-16,2-2 3 15,-6-2-2-15,2-5 1 16,-1 2 7-16,-2-4 18 16,0 0-4-16,3-8-21 15,1-4-1-15,1-8-1 16,2-5 0-16,0-7-4 15,3-7-11-15,-4 0 1 16,1 1-4-16,3 3-8 16,-2 8-3-16,-2 7-22 15,-1 10-88-15,-1 6-55 16,2 7 23-16,-4 6-146 16</inkml:trace>
  <inkml:trace contextRef="#ctx0" brushRef="#br0" timeOffset="-36637.32">22296 9710 723 0,'-3'5'157'0,"2"-2"-56"16,-3-3-35-16,3-2-22 15,1 2-19-15,1 0-16 16,1 0-9-16,1 0 5 16,3-1-2-16,4-2 5 15,1 1-2-15,4-4-4 16,0-2 4-16,0-3-3 16,0-1-1-16,-2-2-1 15,-1-1-1-15,-3 2-1 16,-5-1 0-16,0 2 1 15,-4 0-1-15,-4 4 1 16,-1 4-4-16,-5 4-4 16,-6 6 8-16,-1 2 0 15,-5 7-1-15,-3 2-2 0,1 7 3 16,4-2 1-16,3 4-1 16,4-1 0-16,4 0-1 15,4-2 0-15,5-1 1 16,5-5-1-16,2-1-8 15,8-5-10-15,2-2-3 16,7-9-14-16,2 0-72 16,6-9-61-16,2-2-31 15</inkml:trace>
  <inkml:trace contextRef="#ctx0" brushRef="#br0" timeOffset="-35983.39">22546 9624 735 0,'-5'-2'99'16,"1"1"24"-16,-1-1-27 15,2 0-54-15,1-1-24 16,2 4-15-16,2-1-3 16,-2 3 0-16,0 5 7 15,0 2 2-15,3 3-4 16,-2 3-1-16,3 1 3 15,-1-2 1-15,1 2-2 16,0 0-3-16,0-2-2 0,1-1 1 16,0-2-1-1,-1-2-1-15,1-3 4 16,-4-2-4-16,1 0 1 16,-1-5 4-16,2-3 4 0,2-4-8 15,4-3 1-15,1-7-1 16,1-2 0-16,2-5-2 15,-1 2 2-15,1 1-3 16,-5 2 2-16,2 5-1 16,-1 5 2-16,-4 1-1 15,-2 4 1-15,0 3-1 16,0 1-2-16,-2 3 0 16,4 0 4-16,1 6-1 15,2 1 0-15,3 3 3 0,1 2-4 16,1 0 1-16,-2-2-1 15,2-1 5-15,-1 0-3 16,0-6 3-16,0 2 0 16,-1-5-2-16,-4 0 2 15,0-3 5-15,-1-1 0 16,0-4-2-16,0 1-1 16,3-4-4-16,-3-4 0 15,0-2-1-15,2-1-1 16,-4-7 2-16,2-2-3 15,-2-3 0-15,-1-3 0 16,-1 0-2-16,-1 2-1 16,-1 1-12-16,0 4-11 0,-1 4-23 15,-2 2-36-15,-3 5-179 16,-6 6-212-16</inkml:trace>
  <inkml:trace contextRef="#ctx0" brushRef="#br0" timeOffset="-34234.22">22556 9821 568 0,'-3'3'21'0,"3"0"-1"15,0-2 19-15,0-1-2 16,0 2-19-16,3-2-16 16,-3 0-2-16,0 0 2 15,0 0-2-15,0 0 0 16,0 0 0-16,0 0 0 16,0 0 0-16,-3 2 0 0,3-2 1 15,0 0-1 1,0 0 1-16,0 3 0 0,3 0 2 15,-3 0-2-15,1-2-1 16,1 1 1-16,-2-2 1 16,0 3-2-16,0-3-1 15,-2 0 1-15,2 0-15 16,0 0-139-16</inkml:trace>
  <inkml:trace contextRef="#ctx0" brushRef="#br0" timeOffset="-33961.13">22572 9726 511 0,'-6'7'0'0,"-1"0"-37"15,1 0-64-15</inkml:trace>
  <inkml:trace contextRef="#ctx0" brushRef="#br0" timeOffset="-28630.66">21818 9762 1057 0,'10'-12'24'0,"-2"-2"17"0,5-4-23 16,8-1 7-16,5 5-8 16,10 2-6-16,6-1-10 15,4 4 0-15,-2 6 0 16,-3 1 1-16,-6 4-1 16,-5-1-2-16,-7 3 0 15,-4 2-1-15,-6-2-1 16,-4 1-4-16,-6 1 6 15,-3 0 1-15,-2 1 1 16,-8 3 1-16,-5 2-2 16,-6 0 2-16,-1-1-4 15,1 0 2-15,3-7 0 16,6-1 3-16,6-1 1 16,3-4 2-16,6-3-6 15,3-4 0-15,9-3 7 0,4-5 7 16,10-3-9-16,5 1 1 15,3 2-3-15,1 2 3 16,2 1 1-16,-1 2-4 16,4 0 2-16,0 1-5 15,5 2 3-15,-3-2-3 16,2 5 1-16,1-1 1 16,0 4-2-16,-3 2-2 15,-4 1-2-15,-10 1-1 16,-7 2 2-16,-12 0-20 0,-7 1 15 15,-8 2 8-15,-9 5 0 16,-14 1-1-16,-10 8 0 16,-15-1-3-16,-5 3 2 15,-3-2 2-15,1 0 1 16,3-2-1-16,5-3 1 16,4-3 1-16,4-2-2 15,6-1-1-15,9-4 1 16,10 0 3-16,8-4-1 15,6 0 1-15,3-1-1 16,6 0 2-16,7-1 10 16,11 0-4-16,12-4-3 15,11-2-4-15,9-3 1 16,6-4 1-16,4-1-5 16,3 0-1-16,0-2 1 0,-3 0-7 15,-5 3 6-15,-7 0 1 16,-11 3 1-16,-8 2 0 15,-13 2-1-15,-5 2 0 16,-9 2-3-16,-3 2-9 16,-5 2 5-16,-5 2-2 15,-5 4 5-15,-10 5-3 16,-12 3-11-16,-16 7 9 16,-12 2 3-16,-10 1 2 15,-6-2-4-15,1 1 8 16,1-4-2-16,7-3 2 15,7-1 0-15,7-5 0 0,5 0 0 16,3-5 1 0,5 0 1-16,4-3 1 0,2 1-2 15,10-3 6-15,3-1 3 16,9 2 2-16,6-4-1 16,6 1-8-16,3-3 0 15,9-2-1-15,12-7 1 16,9-2-3-16,8-7-5 15,15-3-5-15,3-3-11 16,6-4 4-16,0-1-15 16,0-1-46-16,-10 5-168 15,-16 4-115-15</inkml:trace>
  <inkml:trace contextRef="#ctx0" brushRef="#br0" timeOffset="-27596.63">21689 9096 618 0,'-10'1'43'0,"0"1"-4"15,2-2 12-15,-1 0 0 16,-3 3-33-16,0 6 1 16,-5 8 20-16,-5 2-13 0,-3 8-8 15,0 2 7-15,0 0-11 16,6-3-3-16,6-5-6 15,4-6-3-15,6-4 5 16,3-6 18-16,8-4 14 16,5-2-16-16,10-6-14 15,6-3-4-15,4-5-3 16,3-5-1-16,-1-3-1 16,1-1 1-16,0-1 2 15,2-1-3-15,3 1 7 16,-3 3-1-16,0 3-2 15,-8 5-2-15,-8 6-2 0,-9 4-6 16,-7 4 5 0,-6 4 1-16,-6 4 6 0,-7 5-5 15,-3 5 0 1,-5 3-1-16,-2 2 0 0,5-2-1 16,4-1 1-16,4-6-2 15,5-3 1-15,4-2-1 16,4-4 2-16,4-3 3 15,3-2 2-15,6-2 1 16,4-1-3-16,6-5-2 16,3-3 2-16,4-1-1 15,0-4-1-15,5-3 1 16,0 1-1-16,-2-2 1 0,1 1 3 16,-5 2-4-16,-7 3 2 15,-10 4-3-15,-5 5-1 16,-7 2-3-16,-7 5-1 15,-9 4 3-15,-10 4 1 16,-10 4 1-16,-7 3-2 16,-3 3 1-16,1 0 1 15,7-1 0-15,10-1 0 16,7-3-3-16,7-1-1 16,8-4 1-16,4 0 3 15,9-5 1-15,6-4 0 16,10-4 1-16,5-7-2 0,7-3 0 15,3-4 0-15,1-5 1 16,0 1-2-16,1 0 1 16,-5 1-7-16,-2 5-7 15,-8 3-8-15,-7 5-68 16,-11 6-87-16,-7 4 41 16,-7 7-193-16</inkml:trace>
  <inkml:trace contextRef="#ctx0" brushRef="#br0" timeOffset="23479.29">612 4207 550 0,'-2'-3'100'0,"1"-1"-34"16,1 1 13-16,-3 2-21 15,-1 0-21-15,4 1-18 16,0-2-11-16,0 2-3 0,0 0-2 16,4 0 2-16,-8 0 3 15,4 0 3-15,0 0 6 16,0 2 9-16,-2-1-6 15,-5 3-1-15,0 3-3 16,-4-1-2-16,-3 5 3 16,-2 3 2-16,-1 3-4 15,-2 2 2-15,1 0-3 16,-1 4-7-16,-2-1 4 16,6 1-4-16,0 4 7 15,3-1-8-15,1 2 0 16,3 1-2-16,0 4 2 15,4-1 0-15,-2 4-4 0,1 1 5 16,1-1-3 0,1 4 1-16,1-4-1 0,-1 0 2 15,2-4-4-15,-1-4 3 16,1-4-1-16,1-1-1 16,0-3-1-16,0-1 2 15,0 1-3-15,1-1 3 16,-1 3-3-16,0 0 2 15,0-2-1-15,0 3-1 16,0 2 4-16,2 2-3 16,-2 1 1-16,-2-2 0 15,1 2 1-15,-2 0-1 16,-3 1 3-16,-3-2-5 16,0 3 1-16,-3-3 2 0,-3 0-3 15,0-3-1 1,-1-1 0-16,2-4 2 0,-2 0 1 15,1-2-3-15,2-4-2 16,1 0 2-16,1-5 1 16,4-1 0-16,2-3-1 15,2-1 0-15,2-2 3 16,-1-1-5-16,1 2 2 16,1-2 0-16,0 0 0 15,-2 0 0-15,2 0-1 16,2 0-1-16,-2 0 0 15,1 2 2-15,1 3-1 16,0-1 0-16,2 1 1 16,-1 1 0-16,4 1 0 15,4 1-1-15,-2 2 1 0,1 1 3 16,2 4-3-16,-1-1-2 16,2 6 2-16,0 2 0 15,-1 1 0-15,2 4 0 16,-4 0 1-16,2 2 1 15,-6 2-2-15,0 1 0 16,0 2 0-16,-3 2 3 16,0 0-2-16,-2 1 1 15,-1-1-1-15,0 1 0 16,-4-2 0-16,2-1-1 0,-2-2 0 16,1 1 2-16,-3-2-2 15,0 2 1-15,1-2-1 16,-2-1 0-16,3 0 0 15,-2-4 1-15,0 2-1 16,1-5 0-16,-3-2 0 16,6 0 0-16,-3-2 1 15,1-2-1-15,-1 0 0 16,1 0 0-16,-2 2 1 16,-3 1 0-16,0 2-1 15,0 1 0-15,-1 1-1 16,1 1 1-16,1 1 1 15,-2 2-1-15,2 2 0 16,1 2-1-16,-1 5 1 0,0 0 0 16,-1 2 1-16,7 1 0 15,-4-1-2-15,3 1 1 16,-2 0 0-16,0 1 0 16,0 2 1-16,1-1 0 15,-1 1 0-15,0 1-1 16,1-4-2-16,1 1 2 15,-1 3 0-15,-2 1 0 16,3 2 0-16,-2 4 0 16,0-2 0-16,1 0 0 15,3-2-1-15,-1-4 3 16,4-1-3-16,1-1 1 16,-1 0 0-16,3-4 1 0,-2 1-1 15,-1 0 0 1,1 1 0-16,0-2 0 0,0 2 0 15,-3 1 0-15,4 3 1 16,-1 4-1-16,1 4-1 16,-2 0 1-16,1-1 1 15,0-1-1-15,-1-5 0 16,-2-1 1-16,4-2-1 16,-1-2-1-16,-1 2 1 15,5 1 0-15,-4 1 1 16,0-2-1-16,0 2 0 15,2-1 2-15,1-3-2 16,1-2 0-16,-1 0 0 16,1-1 2-16,-1-4-2 15,2-3 0-15,-1-1 1 0,1-5 0 16,-1 1 1-16,1-4 0 16,-1 0 0-16,-1 1 0 15,3-1-1-15,-1-2-1 16,0 1 1-16,-2-2 1 15,3 1-2-15,-2-1 0 16,4 0 1-16,-2 3 1 16,0-1-2-16,1 1 0 15,1 0 1-15,-1 2-1 16,1 0 1-16,2-2-1 0,-1 3 1 16,2-1 0-1,-2-2-1-15,-1 1 1 0,3 1 2 16,-1-2-3-16,-2-3 0 15,5-1 1-15,-4 1-1 16,2-2 1-16,-1-3 0 16,-1 2 0-16,2-2-1 15,-1-2 2-15,0 0-2 16,-4-4 2-16,2 0 0 16,0-1 1-16,-2 0 1 15,2-2 1-15,-1 1 1 16,-1 1 0-16,0-5-3 15,-1 3 2-15,-1 0-1 16,-4-1 1-16,3-1-2 16,-3 1 2-16,0-1-1 0,0 1 0 15,-1-2-1-15,-2 0 0 16,0 0-1-16,1 0 2 16,-1 0-4-16,0 0 2 15,0 0-1-15,0 0-1 16,-1 0 0-16,1 0-5 15,-2 0-28-15,2 0-22 16,0 0-19-16,-1 0-61 16,-2 0-365-16</inkml:trace>
  <inkml:trace contextRef="#ctx0" brushRef="#br0" timeOffset="28473.36">451 4299 358 0,'0'-3'120'0,"3"0"-48"15,-3 2-16-15,0 0-12 16,0-1-12-16,0 1 8 16,0 1 12-16,0 0-4 15,0 0-9-15,0 0 4 16,0 1 4-16,0-1-11 16,0 0 1-16,-3 0-13 15,3 0-10-15,0 0 3 16,-2 2 5-16,2-2-5 15,0 0 12-15,-1 0-2 16,1 0-2-16,-2-2-8 16,1 1 5-16,-2-2-5 0,0 0-1 15,-4-5-7-15,2 0-9 16,-7-3 7-16,1-3 3 16,-2-3-5-16,3-3-4 15,-1-2 0-15,-1-2-1 16,5 0 1-16,1-4-1 15,1 0 2-15,2 1-5 16,3-1 3-16,5 1 0 16,1 2-4-16,3 0 1 15,1 0 4-15,5 4-1 16,-3 1 1-16,3-1-1 16,0 4-2-16,1 3-6 15,-2-1-5-15,2 2-7 0,-4 4-10 16,0 2-22-16,-4 2-10 15,-1 5-53-15,3 1-55 16,-6 4-19-16,-4 4-69 16</inkml:trace>
  <inkml:trace contextRef="#ctx0" brushRef="#br0" timeOffset="28888.31">402 3734 705 0,'-8'-13'52'0,"1"0"63"0,-2 1-10 16,-2-3-34-16,4 4-37 16,5 3-1-16,-1 1-3 15,2 2-13-15,-1 1 1 16,4 1-1-16,-2 2-5 15,1 0-5-15,1-2-4 16,4-1-2-16,3-5 4 16,7-1-5-16,5-3 0 15,6 0 1-15,-2 4 1 16,5 0-4-16,-2 5 3 16,-2 3-3-16,-1 2-1 0,-2 3-1 15,0 3 3-15,-5 3 0 16,0 4 0-16,-4 5-2 15,-3 2-3-15,-6 4-11 16,-2 4-9-16,-3 2-8 16,-3 1-7-16,-2 2-45 15,-1 0-75-15,-2-3-24 16,2-2-166-16</inkml:trace>
  <inkml:trace contextRef="#ctx0" brushRef="#br0" timeOffset="29358.87">958 3459 659 0,'0'-17'148'15,"-4"5"-14"-15,-1-5-53 16,-4 5-28-16,3 3-10 15,2 4-17-15,-2-1-1 16,4 6-17-16,2 0-7 16,-6 0-1-16,3 7 0 15,-6 3 0-15,-1 4-2 16,2 4 0-16,1-1-1 0,1 2 3 16,6-1 0-16,6-4 0 15,4 0-1-15,2 0-4 16,3-3-1-16,5-2 3 15,2 0 1-15,2-4 1 16,-1 1 0-16,-1-2 1 16,1 1 0-16,0-2 0 15,-7 1-3-15,-1-1 3 16,-3 1-1-16,-3 2 1 16,-5-5-4-16,-2 4 8 15,-5 3-7-15,-6-1 7 16,-3 6-7-16,-4 3 3 0,-2 1-28 15,-6 0-6 1,2-5-28-16,2-4-51 16,2-7-36-16,6-5-103 0</inkml:trace>
  <inkml:trace contextRef="#ctx0" brushRef="#br0" timeOffset="29642.62">1141 3372 659 0,'3'-14'187'0,"-3"3"-10"16,-3-1-102-16,-3 4-14 15,2 2-15-15,2 2-28 0,1 3-12 16,2-1-6 0,-1 4-2-16,3-1-1 0,0 5 2 15,5 1 1-15,1 7 1 16,6 4 1-16,0 4-1 15,4 3-1-15,-3 2 0 16,-1 0-12-16,-2-2-15 16,1 0-22-16,-5-1-14 15,-3-4-65-15,-5-2-20 16,-5-1 4-16,-5-10-97 16</inkml:trace>
  <inkml:trace contextRef="#ctx0" brushRef="#br0" timeOffset="30992.92">1175 3537 441 0,'-11'-20'120'0,"-1"6"22"0,4 2-29 16,1 2 2-16,1 2-28 16,3 6-45-16,0-1-26 15,6 1-16-15,1 0 2 16,7-3-1-16,10-1-1 16,7-2-4-16,14-4-26 15,7-4-36-15,2-1-38 16,1 1 1-16,-6-1 23 15,-7 0 6-15,-9 5 37 16,-8 1 37-16,-10 3 74 16,-6 1 41-16,-9 1 29 15,-3 2-56-15,-6 1-41 16,-4 1-17-16,1 4-9 16,-3 3-3-16,0 1-5 0,3 5-2 15,2 1-6-15,1 2 9 16,4 3-10-16,4 0 1 15,1 2-1-15,4 0-2 16,5-5 1-16,2-1-2 16,1-5 0-16,4-3 3 15,2-1-1-15,0-4 1 16,0-4-1-16,-2-2 1 16,-1-5-1-16,-1-6 0 15,-1 1-3-15,-2-4 1 16,-1 1-1-16,-2-1 1 15,-1 3 0-15,-1 3-1 0,-3 4 1 16,0 5-1-16,0 0-1 16,0 5-1-16,0 0-5 15,0 3 0-15,1 2 7 16,4 4 0-16,1 3 0 16,3 4 0-16,6 0-6 15,-2-1-13-15,2-1-1 16,3-5-19-16,-2-2 1 15,-2-6-4-15,5-7-30 16,-4-3-64-16,2-8 10 16,-4-7-5-16,0-2-39 15,-5-2 66-15,-5 0 104 16,-6-1 91-16,0 0 62 16,-5-1-7-16,-4 2-8 0,2 3-24 15,-2 2-16-15,0 6-34 16,3 4-14-16,2 6 0 15,2 0-26-15,1 6-16 16,1 1-4-16,3 0-2 16,0 0-2-16,0 1-3 15,3 3 2-15,-1 5 1 16,3 5 6-16,1 3-1 16,3 6 1-16,3 2 0 15,0 1-4-15,3 1-2 16,3-3 3-16,1-1-2 15,-1 0-1-15,3-4-3 16,-2-1-6-16,-2-6-2 0,5-5-3 16,-4-4 7-16,2-4-3 15,0-8 6-15,-3-2-2 16,1-6 5-16,-3-4-5 16,-5-2 4-16,-1 0 2 15,-3-4 0-15,-4 3 0 16,1 1 0-16,-3 3 3 15,0 3 4-15,-3 5 2 16,3 2 1-16,0 7-2 16,0 0-4-16,0 3-4 15,0 0 0-15,0 0 0 16,0 1-2-16,0 1-2 0,0 5 4 16,3 2 0-16,2 5 0 15,1 1 0-15,2 3 1 16,0-1 1-16,5-2-2 15,-3-1 0-15,2-4 1 16,0-5-1-16,3-3 1 16,1-5 0-16,5-8-1 15,2-3-8-15,2-9-2 16,-1-3 5-16,0-3 2 16,-8-3 3-16,-4 1 0 15,-6-1 0-15,-4 2 1 16,2 5 2-16,-8 6 10 0,4 6-4 15,-2 7-9 1,-1 5-1-16,1 3-4 0,-2 9 4 16,-2 2 1-16,0 5 0 15,2 6 0 1,1 2 0-16,3-1-2 0,0-1-2 16,7-1-7-16,-1-3-1 15,3 0 0-15,-3-6 2 16,3-2 2-16,-4 0-5 15,-1-4-6-15,0-1-5 16,-6 2-2-16,-6-1-55 16,-4 2-60-16,-9-1-37 15,-4 2-130-15</inkml:trace>
  <inkml:trace contextRef="#ctx0" brushRef="#br0" timeOffset="31170.2">1789 3141 779 0,'-14'0'143'15,"5"0"-50"-15,4-3-60 16,9-1-32-16,11 0-1 16,10-3-34-16,14-6-121 15,10-1-159-15</inkml:trace>
  <inkml:trace contextRef="#ctx0" brushRef="#br0" timeOffset="31857.69">2781 2931 783 0,'-8'-19'78'0,"-4"-1"3"16,2 3-28-16,-1 4-17 16,-2 6-26-16,4 2-6 15,2 5-4-15,-4 7 0 0,-1 9-1 16,0 5 1-16,-4 6 0 15,4 7 0-15,0-2 0 16,3 1 0-16,6-5-1 16,0-3-1-16,6-5-1 15,0-6 0-15,3-3 0 16,1-5 3-16,2-6 4 16,3-4 0-16,0-7 0 15,5-4-1-15,0-3-1 16,0-2-1-16,-1 2 3 15,-2 3-1-15,-1 1 0 16,-2 6-1-16,-4 4 0 0,3 2 0 16,-1 4-1-16,-2 5 3 15,0 4 4-15,5 7 2 16,-5 4-1-16,-1 3-2 16,0 4-3-16,1 0 0 15,-2 2 4-15,-2-1-1 16,2-2 0-16,-1-3 4 15,-1-2-4-15,2-2-6 16,0-5-1-16,0-5 2 16,1-4 2-16,0-4-3 15,0-5 7-15,6-5-1 0,-1-4-4 16,4-5-2 0,-1-6-2-16,0-2 0 0,-4-5-4 15,-4 2-7-15,-6 0 2 16,-3 3-6-16,-6 8-25 15,-8 8 3-15,-5 8-18 16,-9 10-48-16,-2 11-41 16,-4 4-84-16</inkml:trace>
  <inkml:trace contextRef="#ctx0" brushRef="#br0" timeOffset="32373.88">2299 3581 929 0,'0'-4'88'15,"-3"0"-31"-15,-2-1-3 16,2 1-26-16,2 3-28 16,1 2 1-16,4 5-1 15,2 4 1-15,2 5 1 16,8 8-1-16,-2 8 0 15,-1 1-1-15,2 3-6 0,-2-1-18 16,-2-1-22-16,-2-2-22 16,-2-4-76-1,-4-2 4-15,-6-6-53 0</inkml:trace>
  <inkml:trace contextRef="#ctx0" brushRef="#br0" timeOffset="32689.15">2279 3710 703 0,'-5'-22'108'16,"2"2"32"-16,-2 4-38 15,2 2-61-15,-1 4-6 0,8 0-15 16,-1 4-17 0,5-2-1-16,3 0 2 0,3 1-4 15,8 2 0-15,2 1 1 16,6-1-1-16,1 5 0 15,2 5 0-15,-2 0 0 16,1 5-1-16,-6 4-1 16,1 3 1-16,-6 3-2 15,-3 1-3-15,-7-1 6 16,-10 3 0-16,-10-3 0 16,-8 5-1-16,-6 0-16 15,-9 3-31-15,1-1-50 16,0 1-125-16,2-6-197 15</inkml:trace>
  <inkml:trace contextRef="#ctx0" brushRef="#br0" timeOffset="32989.75">2721 3641 724 0,'3'-12'126'0,"-3"1"0"16,0-1-35-16,-3 1-42 15,0 4-16-15,3 4-16 16,3 0-14-16,-3 5-3 16,3 2 0-16,3 4-5 15,4 5 5-15,1 9 4 0,2 4-4 16,1 5-3-1,-1 3 3-15,2 1-15 0,-3-1-20 16,1-4-6-16,-4 1-83 16,-1-3-87-16,-5-2-62 15</inkml:trace>
  <inkml:trace contextRef="#ctx0" brushRef="#br0" timeOffset="33215.64">2784 3735 485 0,'-11'-18'294'0,"2"0"-151"16,0 0-20-16,2 3-70 15,0 1-13-15,6 3-29 16,2 1-7-16,7 0-2 16,3 1-2-16,7-2 0 15,5-1-3-15,4 0-9 16,3 1-18-16,4 1-22 15,-1 0-66-15,-3 9-48 16,-3-1-43-16</inkml:trace>
  <inkml:trace contextRef="#ctx0" brushRef="#br0" timeOffset="33409.3">2878 3762 803 0,'-14'9'144'0,"5"-4"-53"16,3-4-42-16,5-2-23 16,4-1-20-16,10-6-5 15,7-2-1-15,5-5-40 16,12-4-26-16,2-2-59 16,1-1-30-16,-4 0-62 15</inkml:trace>
  <inkml:trace contextRef="#ctx0" brushRef="#br0" timeOffset="33950.32">3215 3551 762 0,'-9'2'138'15,"3"-4"-10"-15,1-3-67 16,2 2-12-16,0 2-16 15,6-1-16-15,-3 2-14 16,0 2-3-16,1 1 0 16,3 3 0-16,-1 6 1 15,0 5 2-15,4 4 0 16,1 4 2-16,2-1-4 0,-1 2 1 16,2-3-1-16,-1-4 0 15,0 0 2-15,-2-6-3 16,1 0 0-16,-5-5-1 15,-1 0-4-15,-2-4 4 16,-2-4 1-16,-3-3 1 16,-4-3 0-16,-1-6 0 15,-1-7-1-15,1-6 0 16,-1-9 0-16,5-4 0 16,1-4 1-16,4 0-1 15,6 2 0-15,0 6 0 16,2 8 2-16,0 6-2 0,-1 5 0 15,1 8-2 1,1 4 1-16,1 3 1 0,4 5 0 16,5 4 0-16,2 5 1 15,4 3-1-15,-2 2-1 16,-1 3 1-16,-1 1-7 16,-3 1-18-16,-5 1-1 15,-2 1-17-15,-5 1-8 16,-3-3-105-16,-6 1-39 15,-2-3-166-15</inkml:trace>
  <inkml:trace contextRef="#ctx0" brushRef="#br0" timeOffset="34145.86">3263 3621 958 0,'-8'0'109'0,"3"-3"-28"16,0-1-23-16,3-1-42 16,4 5-13-16,6-3-6 15,6-1 3-15,10-2-47 16,10-3-66-16,8-3-225 16</inkml:trace>
  <inkml:trace contextRef="#ctx0" brushRef="#br0" timeOffset="36941.74">1195 10735 498 0,'0'-5'212'0,"-5"-4"-113"16,-1 2 12-16,2 0-9 0,-2 1-65 16,3-2 4-1,0 4 7-15,0 0-12 0,2 3-20 16,-1-1-4-16,-1 2-7 16,3 0 8-16,0 0-7 15,0 2-1-15,-4 0-2 16,1 1-3-16,0 7 4 15,-6 5 4-15,-2 9 5 16,-4 7-5-16,2 5-2 16,1 6 0-16,3-3-1 15,4 3-2-15,3-5 1 16,3-1-3-16,2 0 0 16,2-5-1-16,4-2 0 15,1-5 3-15,3-2-3 16,4-5 0-16,1-1 2 0,3-5 5 15,4-4 1 1,8-4-1-16,1-3 3 0,2-7-10 16,0-3 6-16,1-5-5 15,-6-2-1-15,-4-2 4 16,-4-3-1-16,-4-1 0 16,-4-1-2-16,-2-1 0 15,-4-4 3-15,-1 0-3 16,-8-2 3-16,0-4-4 15,-3 1 0-15,-6-1-3 0,-5 0 0 16,-5 7-5 0,-6 5 7-16,-2 4-3 0,-6 6-6 15,-3 7 1-15,-1 2-6 16,-2 3-3-16,8 3-8 16,1 6-13-16,7-1-28 15,4 7-24-15,3 3-112 16,5 5-42-16,4 2-208 15</inkml:trace>
  <inkml:trace contextRef="#ctx0" brushRef="#br0" timeOffset="37287.05">1113 11076 723 0,'-6'0'117'16,"3"-3"7"-16,3-2-57 16,-3 1-40-16,6-1-18 15,0-1 4-15,4 0 2 16,4-5-6-16,4 3 2 16,0-2-4-16,3 6-2 15,1-4-2-15,2 3-2 16,3 5 1-16,-2 0-2 15,2 2-2-15,-3 4 2 16,0 3 1-16,0 2-1 0,1 2-2 16,-4 2 1-1,-2-1-6-15,1 0-16 0,-4-1-7 16,-1-4-28-16,-1-1-65 16,0-5-9-16,-3-4-124 15</inkml:trace>
  <inkml:trace contextRef="#ctx0" brushRef="#br0" timeOffset="37626.61">1580 10435 736 0,'-4'-8'153'16,"-4"0"-32"-16,5 3-61 16,0 2-37-16,1 2-21 15,2-1-2-15,0 4-6 16,2 5 6-16,1 6-1 15,-3 7 2-15,3 8-1 0,0 8 0 16,0 1-3 0,-3 5-35-16,2-1-95 0,-2 1-64 15,0 3-221 1</inkml:trace>
  <inkml:trace contextRef="#ctx0" brushRef="#br0" timeOffset="38038.01">1993 10856 870 0,'-6'4'106'0,"0"-4"-16"16,0-4-34-16,-1 1-15 15,7 3-41-15,0-2 0 16,7 0-5-16,2-4 0 16,5-3-4-16,9 1-27 15,6-4-2-15,-1 3-25 0,0 1-49 16,-1 5-6-16,-6 2-18 16,-3 5 6-16,-2 4-119 15</inkml:trace>
  <inkml:trace contextRef="#ctx0" brushRef="#br0" timeOffset="38239.11">2053 11088 703 0,'-14'15'124'16,"1"-6"-6"-16,4-4-32 15,3-3-53-15,4 0-20 16,4-4-7-16,4 1-1 0,5-3-5 15,11-5-11-15,3-3-44 16,15-5-85-16,4-3-80 16,5-3-7-16,2 2 197 15</inkml:trace>
  <inkml:trace contextRef="#ctx0" brushRef="#br0" timeOffset="39117.17">2839 10578 647 0,'-5'-10'67'16,"1"3"39"-16,-1-5-27 16,-5 5 7-16,4-4-21 15,1 4-31-15,-1-2-5 16,-4 4 0-16,1-1-17 16,0 4 2-16,-6 2 1 15,-1 1-10-15,-5 4-3 16,0 9-1-16,0-1 4 15,0 7-5-15,5 3 0 16,4 0-2-16,4 2 2 0,4 1 1 16,4-1-1-1,1-1 0-15,4-1-2 0,4 0-5 16,1-6 5-16,4 4-2 16,-1-3 1-16,-1-2 3 15,2 1-2-15,-3 0 1 16,-5-1 1-16,-5 1 1 15,-3 5 0-15,-7-2-1 16,-1-1 1-16,-7-1-1 16,4-4 0-16,-1-1 1 15,4-8 3-15,4-3-3 16,0 0 1-16,6-4 1 16,-3 1-3-16,3-2 1 0,0 0 1 15,0 0 3 1,0 0-2-16,0 1-3 0,6-1 0 15,0 1-1-15,6 1 1 16,-2 1-2-16,5 3 1 16,3 5-3-16,0 1 2 15,0 8 2-15,-2 5 0 16,-2 5 0-16,-4 6 0 16,-4 1 1-16,0 0 0 15,-3 2-1-15,-1-2 0 16,-2-3 0-16,0-3 0 15,4-4-16-15,-1-7-17 0,0-2-17 16,6-7-18-16,-2-5-58 16,4-3-30-16,7-6-175 15</inkml:trace>
  <inkml:trace contextRef="#ctx0" brushRef="#br0" timeOffset="39911.25">3607 10647 764 0,'-3'-2'111'0,"0"0"-27"16,-4-2-30-16,5 3-28 0,0 1-19 16,-1 0-1-16,0 1-4 15,-2 0 0-15,-4 2 0 16,-6 1 5-16,0 0 3 16,-7 0 0-16,-3 1-2 15,0 0 5-15,-3-1-5 16,1 1 0-16,3-3-1 15,6 1 0-15,0-1 4 16,8-2-6-16,0 0-1 16,8 0-1-16,-1 0-1 15,3 0 0-15,3 0-3 16,-1 0 2-16,-2-2-2 16,0 2-3-16,3 2 4 15,0 2 0-15,2 4 8 16,1 5-5-16,2 5 8 0,1 7 3 15,3 5-1-15,-2 4 2 16,-1 4-11-16,1 2 8 16,-2 0-11-16,-2 1 1 15,-3-2 4-15,-3-3-2 16,0-2-4-16,-2-1 5 16,1-4 0-16,-2 0-2 15,3-4-3-15,0-4 1 16,3-6-1-16,-2-2 0 15,1-6 0-15,3-3 3 0,2-1-3 16,2-6 7-16,6-1-4 16,6-3-1-16,4-6-2 15,6-1-19-15,1 1-8 16,-1-1-14-16,0 1-40 16,-1 2-64-16,0 0-150 15</inkml:trace>
  <inkml:trace contextRef="#ctx0" brushRef="#br0" timeOffset="40827.71">3951 10810 849 0,'-7'-13'60'0,"1"1"33"16,-3 1-32-16,0 1-27 15,2 4-21-15,-1 2 4 16,-1 2-13-16,-2 2-1 16,-3 6-3-16,-7 4 0 15,0 5 2-15,-1 7 3 16,-2 2 1-16,7 0 1 15,3 3-6-15,6-4 1 16,5-3-2-16,3-4-3 0,3-5 2 16,5-4 1-16,1-3-1 15,4-5 1-15,2-4 0 16,4-4-8-16,2-6-6 16,0-2 1-16,0-6 8 15,-3 0 4-15,-5-1 1 16,-2 2 1-16,-4 5 1 15,-1 5 6-15,-6 1-2 16,3 7 2-16,-1 2-8 16,-1 4-2-16,2 3 2 15,2 5 8-15,0 2-2 16,3 5-6-16,1 5 8 16,0 3-2-16,3 0-2 15,-3 4 5-15,0 1 0 16,1-1 0-16,-1 3-6 0,-1 1 3 15,-2-4-4-15,-1-1-1 16,0-6 1-16,-3-4-2 16,0-6-2-16,0-5-2 15,-1-6 3-15,1-3-4 16,1-7 7-16,6-4-5 16,3-5 2-16,1-3 0 15,2-2 1-15,-1 5 3 16,-3 2-3-16,-2 7-4 15,-3 1 4-15,-1 3 0 16,-2 1 2-16,0 4 0 16,-3 0 0-16,3 3 2 0,1-1 7 15,4 5 0-15,1 2 1 16,2 2-6-16,0 3 7 16,0-2-11-16,2 2 5 15,-2 0-1-15,2-3-3 16,2-1-2-16,-3-3 1 15,-2-3 1-15,18-3 1 16,-25-4 0-16,2-4 1 16,-1 1 1-16,1-1-5 15,0-9-2-15,-1-2-4 16,0-2-2-16,-12-3-12 16,1 3-9-16,-5 1-5 15,-5 3-5-15,-2 6-12 0,-1 5 2 16,-1 7-59-1,3 6-47-15,0 4-54 0</inkml:trace>
  <inkml:trace contextRef="#ctx0" brushRef="#br0" timeOffset="41488.5">4323 10573 948 0,'-6'-5'67'15,"1"-1"-6"-15,0 2-8 16,5-1-30-16,0 3-19 15,3 2-4-15,4 0 4 16,2-3-3-16,2-2 5 16,6 1 1-16,2-4-2 15,0-1 0-15,0-2 1 16,-4 2-3-16,1-1-2 16,-4-1 0-16,0 3-2 0,-5 4-1 15,-2 2-3 1,1 2 1-16,-1 2-1 0,2 5 2 15,0 4 3-15,2 5 0 16,-1 3 1-16,5 5 1 16,-4 2-2-16,2 2 0 15,0 1 5-15,2 2-2 16,0 2 8-16,0 0-2 16,-2 1 3-16,1-1-5 15,-2 0 2-15,-2-1 1 16,0-2-4-16,0-4 2 15,-2-1-6-15,-1-3 0 16,-1-5-2-16,0-3 0 16,-2-5 1-16,-2-1-2 0,1-3 1 15,-1-2 0-15,0-2 0 16,-1-1 0-16,-1 5 0 16,-5 1 3-16,-5 1-2 15,-6 4-1-15,-3 1 1 16,-6-1-3-16,-3-1 0 15,4-2-11-15,0 0-15 16,4-3-29-16,5-1-26 16,4-2-127-16,6 1-107 15</inkml:trace>
  <inkml:trace contextRef="#ctx0" brushRef="#br0" timeOffset="41827.24">5076 11012 1022 0,'6'-6'95'0,"-1"1"3"16,-7-1-50-16,-1 3-17 15,3 3-25-15,0-3-6 16,0 6-7 0,0 4 6-16,0 8-5 0,-3 7-8 15,-3 9-13-15,-3 7-22 16,-3 4-37-16,-2 3-89 15,-2-2-135-15</inkml:trace>
  <inkml:trace contextRef="#ctx0" brushRef="#br0" timeOffset="43811.13">5819 10565 670 0,'0'-10'97'0,"0"0"26"16,0-1-62-16,-3-1-6 15,3 4-15-15,0 1-17 16,0 2 1-16,0 0 2 16,0 1 9-16,0 4-13 15,-3-1 2-15,3 1-11 16,-6 0-13-16,-4 1 0 16,-4 1 0-16,-8 5 2 0,-7 1-4 15,-2 4 4-15,-2 0-1 16,2-1-1-16,3-1 0 15,1-2 0-15,9-1 4 16,2-2-3-16,5-2-2 16,3-2 2-16,4 0-1 15,3-1 1-15,2-1-1 16,-1 1-1-16,0 0-2 16,3-1 2-16,-2 1 1 15,1 1-4-15,-1 0 0 16,2 4 4-16,2 2 4 15,1 3 1-15,6 7-4 16,-2 3 6-16,4 3 0 16,1 2 1-16,-2 3-2 0,2 3-3 15,-3 1-2-15,0 3 4 16,-6 1-3-16,0-3 2 16,-5-1 1-16,-1 0-5 15,0-3 0-15,0-7 0 16,-1-5 0-16,2-3 4 15,-1-5-3-15,2-3-1 16,-1-2-1-16,4-3 1 16,1 1 1-16,6-4 2 15,6-2 0-15,7-4-3 16,6-3-4-16,5-3-11 16,1 0-20-16,-1-1-21 15,-4 5 20-15,3 3-101 16,-5 4-27-16,-2 3-142 15</inkml:trace>
  <inkml:trace contextRef="#ctx0" brushRef="#br0" timeOffset="44471.58">6223 10572 794 0,'-7'-16'54'0,"-4"2"37"15,-2 1-34-15,2 6 6 16,1 2-45-16,0 2-13 16,-1 4-1-16,-1 6-2 15,-4 6-1-15,-1 5 2 16,-1 5 0-16,1 2-2 15,3 3 1-15,2 0 1 16,6-4-2-16,2-2-1 16,4-2 1-16,4-6 1 15,2-4-2-15,0 0 0 16,6-7 2-16,0-6-2 16,4-7-3-16,4-2 0 0,-2-8 0 15,-2-1-1 1,2-1 3-16,-3 4 0 0,-6-2 1 15,3 5 1-15,-5 5 1 16,-2 3 0-16,-4 4-2 16,2 3-2-16,-1 2 2 15,4 6 0-15,2 2 8 16,2 8-8-16,0 5 5 16,5 3-2-16,-3 3 1 15,4 3-3-15,-2 3 6 16,2 0-5-16,-4 1 8 15,1-3 3-15,-2-1-5 16,-2-2-5-16,-3-3 3 16,1-7-5-16,-4-4-1 0,0-5 0 15,-3-6 2 1,2-3 7-16,-2-2 8 0,0-2 9 16,-2-4-19-16,2-4-7 15,2-7-2-15,1-5-8 16,3-7-18-16,4-4-12 15,2-2-17-15,6-1-43 16,-1 2-92-16,3 7-46 16</inkml:trace>
  <inkml:trace contextRef="#ctx0" brushRef="#br0" timeOffset="44780.56">6672 10858 889 0,'-10'-3'65'0,"-1"-1"26"16,4 0-32-16,2 0-23 15,4 4-27-15,1 0-8 16,0 1-1-16,1 2-3 15,1 1 3-15,1 3 1 16,-1 4 0-16,6 3-1 0,-2 5 0 16,0 2 0-16,2 3-2 15,-1 1-26-15,-1 0-10 16,-2-1-67-16,1-1-66 16,0 0-60-16</inkml:trace>
  <inkml:trace contextRef="#ctx0" brushRef="#br0" timeOffset="45574.57">6732 10492 741 0,'-9'-12'89'0,"1"1"11"15,-2-1-2-15,1 5-40 16,6 4-18-16,1 0-13 15,1-1 0-15,2 4-14 16,-1 0-3-16,0 0-4 16,2 0 2-16,-2 2-6 0,0-2-2 15,0 0 0-15,3 2 0 16,7-2 14-16,8 0-3 16,8 0-2-16,8-5-5 15,9-4 2-15,3-1-6 16,-2 0 0-16,-4-2 1 15,-9 3-1-15,-12 6 2 16,-5 0-4-16,-8 1 2 16,-5 2-1-16,-1 0-2 15,0 0-4-15,0 5-2 16,2 3 9-16,0 4-1 16,1 9 2-16,-2 4 0 15,2-1 0-15,3 5-1 0,-3 0 1 16,1 0 3-1,4 1-3-15,-2 0 0 0,4-1-1 16,-1 3 2-16,0-1 0 16,3 3-2-16,-3 2 3 15,0-2-3-15,0-2 5 16,0-3-5-16,-3-3 1 16,0-4 0-16,2-3-1 15,-4-4 0-15,-1-2 0 16,-3-4 2-16,0-4-2 15,0 1 1-15,0-2 4 16,-2 0 0-16,-3 2-4 0,-3 2 7 16,-3-2-5-16,-6 3-2 15,-6 1-1-15,-2-4 2 16,-5 2-2-16,0 0-2 16,3-5-13-16,0 0-5 15,4 0-7-15,3-2-27 16,5 1-36-16,6 3-126 15,5 1-98-15</inkml:trace>
  <inkml:trace contextRef="#ctx0" brushRef="#br0" timeOffset="45938.51">7570 10992 970 0,'8'3'76'0,"-4"-1"2"16,-2-2-15 0,-4-2-12-16,2 4-38 0,0-1-12 15,0 2 0-15,2 4-1 16,-4 7 1-16,0 7-1 16,-5 12-5-16,-2 8-29 15,-6 5-50-15,-1 5-163 16,-4 1-355-16</inkml:trace>
  <inkml:trace contextRef="#ctx0" brushRef="#br0" timeOffset="47606.6">8544 10405 477 0,'9'-8'103'16,"-4"-3"-30"-16,1 2-14 15,-1-1-10-15,-2 1 10 16,-1 3-7-16,2-2-2 16,-2 3 0-16,-1 2 16 15,1 0-28-15,-2 1-10 16,-2 2-3-16,2 0-6 16,-3 0-3-16,-1 2-14 0,-7 3-2 15,-8 3 0 1,-5 3 2-16,-7 1-2 0,-2 5 1 15,0-5 0-15,0 1 0 16,2-4-1-16,5 1 2 16,3-3 1-16,3-2-2 15,3-3 1-15,6-2 0 16,1 0-1-16,5-2 2 16,2 2-1-16,3 0-2 15,0 0 0-15,0 0-2 16,2 0-6-16,-2 0 6 15,1 2-3-15,-1 7 5 0,2 2-1 16,1 8 3 0,5 3-1-16,2 5 4 0,-1 2-3 15,5 2 8 1,0 1-7-16,2 1-2 0,-1 0 5 16,0 1 0-16,-1-1-1 15,-4-1 1-15,-1 1-1 16,-3-4 4-16,-2-2-3 15,-1 0-2-15,-1-4 0 16,-2-4-3-16,0-2 1 16,0-4-1-16,0-5-1 15,1-1 0-15,0-5 0 16,-1-1 0-16,4-1 0 16,2 0 7-16,1-1-5 15,5-1 3-15,9-5-3 0,7-3-2 16,5-3 0-16,5-3-15 15,-1-2-24-15,6 4-28 16,-6-1-45-16,-2 4-149 16,-1 3-73-16</inkml:trace>
  <inkml:trace contextRef="#ctx0" brushRef="#br0" timeOffset="48326.54">9059 10374 858 0,'-15'-14'36'0,"1"1"24"16,-2 2 22-16,1 3-49 15,1 4-14-15,3 2-10 16,-3 5-4-16,-4 2 1 16,-2 7 2-16,-6 4 8 15,-1 6-5-15,-3 6 7 16,6 3-13-16,2-1 2 16,4-2-4-16,6-3-3 15,6-2-1-15,4-5 1 16,2-2 0-16,5-3-1 0,1-5-3 15,3-2 4-15,3-5 1 16,2-6 1-16,2-3-2 16,1-6 0-16,3-4 0 15,1-5 1-15,-4-4-1 16,0-1-1-16,-4 3 1 16,-3 5 3-16,-3 4-1 15,-2 7-2-15,-2 5 3 16,-2 2-3-16,1 4 0 15,2 3 0-15,7 3 5 16,-2 6-3-16,2 8 2 0,6 0 2 16,-4 7-3-16,2 0-2 15,0 0 1 1,0 3 0-16,-3-3 1 0,2 2-2 16,-1-4 4-16,-1 1-1 15,-2-2-1-15,-1 0-1 16,0-5 1-16,-3-4-2 15,-1-3-1-15,-2-6 0 16,-2-3 7-16,1-4-4 16,-4-1 13-16,2-1-2 15,0-4 1-15,0-3-15 16,0-6-4-16,0-5 4 16,2-7-11-16,2-6-11 15,5-2-7-15,1 0-13 0,4-3-18 16,4 3-46-16,-3 4-86 15,7 6-85-15</inkml:trace>
  <inkml:trace contextRef="#ctx0" brushRef="#br0" timeOffset="48643.15">9419 10674 900 0,'-2'0'41'16,"0"-2"43"-16,-1-2-17 16,0 0-16-16,3 2-33 15,0 2-9-15,3 0-6 16,-2 3-2-16,2 3 5 15,0 4 2-15,2 3-5 16,0 8 1-16,-2 7-4 16,0 0 0-16,-2 6-4 15,-1 0-26-15,1-1-37 16,1-2-75-16,0-4-107 16</inkml:trace>
  <inkml:trace contextRef="#ctx0" brushRef="#br0" timeOffset="49390.68">9954 10350 912 0,'-3'-14'46'0,"-3"2"38"16,-2-2-41-16,-1 1-4 15,2 7-18-15,2 0-3 16,1 2-10-16,-1 1-8 16,-1 2 0-16,-6 4 0 15,-1 2 2-15,-6 4-2 16,-1 8-3-16,-1 0 3 15,1 7 0-15,3 1 0 16,5 1 0-16,5-1-1 16,5-3-3-16,4-3-8 15,4-4 4-15,1-2-1 16,6-5 4-16,1-3-1 16,2-4-2-16,1-7 1 15,2-2-5-15,-2-5-2 0,-4-2 13 16,3-5 1-1,-5 1 0-15,-4-3 1 0,-1 3 4 16,0 2 9-16,-1 5 6 16,-4 5-4-16,2 2-10 15,-3 4-6-15,0 1-1 16,2 3-1-16,1 2 2 16,0 3 5-16,3 5 1 15,0 4 2-15,4 5-2 16,-3 5 1-16,3 1 2 15,0 2 1-15,0 2 0 16,-1-1-3-16,0 2 6 0,2-3-10 16,-5-1-2-1,3-3 0-15,-2-6 0 0,-3-6 2 16,1-3-2-16,-5-7 3 16,1 1 11-16,-1-8 8 15,2-1-8-15,-2-6-11 16,5-4-8-16,-2-6 4 15,5-7-5-15,1-4-7 16,3-3-5-16,3-5-6 16,2 0-11-16,-1 1-7 15,1 6-23-15,0 3-73 16,1 11-70-16,-3 7-179 16</inkml:trace>
  <inkml:trace contextRef="#ctx0" brushRef="#br0" timeOffset="49880.18">10364 10579 644 0,'-8'-3'233'0,"1"-3"-143"16,1 1-9-16,1-2-26 15,4 2-18-15,2 3-23 16,1-1-3-16,2 0-11 16,7 0 0-16,-1-4 2 0,2 1 0 15,6 1 3-15,-1 0-3 16,-1 1 0-16,-3 3-1 16,1 2 0-16,-2 3-1 15,-1 5 1-15,0 2 1 16,0 3 2-16,-3 1 1 15,-5 7 1-15,-3-1-6 16,-6 3 3-16,-8 5-2 16,-7 1 1-16,-2 2 1 15,-3-1 2-15,2-5-5 16,3-4 4-16,6-5-2 16,7-7-2-16,3-6 3 15,1-1 2-15,6-3 0 0,5-5 2 16,4-3-5-16,7-4 0 15,6-3-2-15,4-4-13 16,5-1-21-16,-2 0-5 16,-1 1-39-16,1 2-72 15,-5 3 6-15,-9 6-376 16</inkml:trace>
  <inkml:trace contextRef="#ctx0" brushRef="#br0" timeOffset="50383.71">9767 10789 626 0,'-1'-3'120'0,"-1"2"6"16,1-1 4-16,-1 1-68 16,2 1-38-16,0 1-6 15,2-1 0-15,-2 2-10 16,3 1 5-16,-2 3 30 15,2 5-23-15,-1 3-6 16,-1 9-10-16,-1 2-3 16,-5 5-1-16,-2 3-29 0,0 2-56 15,-5 1-145-15,6-1-311 16</inkml:trace>
  <inkml:trace contextRef="#ctx0" brushRef="#br0" timeOffset="51424.96">10477 10040 796 0,'-6'0'78'0,"2"-2"25"16,-2-2 9-16,3-2-56 0,1 4-24 15,2 2-9 1,0-2-9-16,0 1-6 0,2 1-4 15,-2 0 6-15,1 0-7 16,1-2-2-16,-2 4 0 16,6-4 0-16,5 1 7 15,8-2 3-15,9 0-8 16,6-2-3-16,6-1 1 16,-2 2-2-16,-3 2 0 15,-6 2-3-15,-5 0-3 16,-8 0 1-16,-4 2 2 15,-1 0-1-15,-7 0 0 0,-1 1 0 16,0 0 2 0,1 2-1-16,-2 2 0 0,1 5 4 15,-3 3 2-15,3 5 0 16,-2 4-2-16,1 4 1 16,-2 3 0-16,1 4-1 15,4 5 1-15,-1 2 1 16,2 6 4-16,2 0-3 15,4 2 4-15,-2-3 4 16,3-3-8-16,3-3 2 16,-2 0-2-16,0-2-1 15,-1-3-1-15,-5 1 4 16,1-1-5-16,-3-2 1 0,-2-1 0 16,-3-3 0-16,-1-4 2 15,0-2 1-15,-3-3-1 16,-4-4 4-16,-3-1 2 15,0-2-6-15,-6-2 5 16,-2 1-5-16,-3-2-1 16,-4 0-1-16,-2-5 2 15,-1 2-3-15,-2-2-1 16,0-2-16-16,2 0-13 16,3 0-17-16,2-1-54 15,5 0-148-15,6-3-231 16</inkml:trace>
  <inkml:trace contextRef="#ctx0" brushRef="#br0" timeOffset="52916.49">11365 10099 855 0,'-7'-6'103'16,"4"-3"-8"-16,-2-1-47 16,2 1 4-16,0 4-37 15,3 1-8-15,0 2 0 16,0 1-6-16,0 2-1 16,3-1 0-16,-2 0 0 15,2-1 2-15,6-1 3 16,2 1-1-16,5-1-2 0,2 1 1 15,4 2-3-15,2 4 1 16,-1-1-1-16,0 4-1 16,-2 3 0-16,0 3 0 15,-6 5 0-15,0 2 1 16,-6 6 0-16,-3 1 6 16,-5 6-2-16,-4 1 2 15,-3 3 0-15,-5 1-2 16,3 2-1-16,1 0-1 15,2-7 0-15,3-5-1 16,4-3-1-16,3-9 0 0,0-1 1 16,2-5 0-16,0-1 2 15,-1-5-3-15,1-3 2 16,1 0 3-16,1-2-1 16,0-3-1-16,-2 2-3 15,1-2 0-15,-3 1 0 16,-2 1 0-16,-1-1 0 15,-2 2-3-15,0 2 2 16,0-1-3-16,1 5 2 16,1 2-1-16,1 4 5 15,0 6-4-15,-1 3 4 16,0 3-2-16,2 3 4 16,-1 2-4-16,-1 0 0 15,4 1 6-15,-1 0-5 0,5-1 9 16,0 3-8-16,3-3 2 15,-3 0 0-15,0-3-1 16,-1-4-1-16,-4-4 3 16,-2-1-5-16,-3-6 3 15,-6 1-1-15,-8 1 2 16,-6 1-4-16,-7 1-21 16,-9 4-37-16,-6 1-136 15,-3-2-545-15</inkml:trace>
  <inkml:trace contextRef="#ctx0" brushRef="#br0" timeOffset="57791.34">12607 10311 250 0,'5'-9'376'15,"-4"1"-268"-15,-1 2-12 16,-3-1-61-16,1 4 22 16,1 0-42-16,1 2-9 15,1 1 7-15,1-2 0 16,-4 0-10-16,2 0 25 15,-1-5 21-15,-2 2-22 16,-1-2-4-16,-1-1 4 16,-1 2-7-16,-3-2-9 0,-1 3-6 15,-5 5-2 1,0 0-3-16,-4 7-2 0,-1 4 2 16,-1 6 3-16,-1 4-3 15,1 8 1-15,3 0-1 16,5 4-1-16,4-1 1 15,4-1 0-15,4-3 0 16,1-4 0-16,3-6-1 16,1-6-2-16,4-4 3 15,2-6 4-15,5-7-3 16,6-9-1-16,-1-4-1 16,3-5-3-16,0-2 4 15,-4 0 0-15,-3 0 0 16,-3 3-1-16,-2 1 1 0,-2 1 0 15,-3 1 0-15,0 0 0 16,1 3 0-16,-2 5 0 16,-3 1 0-16,-1 5 0 15,1 0 0-15,-2 4-4 16,-2 1 2-16,2 1-10 16,2 4 12-16,2 3 0 15,2 6 9-15,1 5 0 16,4 8-4-16,-1 2 3 15,1 6-6-15,-1 5 6 16,-1 2-5-16,3 1 5 16,-4 2-6-16,-1-1 2 15,-1-2-3-15,1-2 0 0,-1-3 2 16,-3-4-1-16,0-4-3 16,0-9 2-16,-3-6-1 15,0-5 5-15,0-6 1 16,0-3 9-16,0-3 19 15,2-3-24-15,-2-10-8 16,6-2-1-16,1-7-1 16,0-8-5-16,6 0 4 15,3-4-11-15,-2 0-11 16,3 2-8-16,0 2-16 16,1 7-27-16,-3 7-92 15,1 10-123-15</inkml:trace>
  <inkml:trace contextRef="#ctx0" brushRef="#br0" timeOffset="58256.32">13062 10671 866 0,'-11'-6'113'0,"6"1"-27"16,0-1-51-16,2 3-26 15,3 3-9-15,2 0 0 16,-1 1 0-16,1 1 0 0,-4 1 15 16,2 4 10-1,-3-2-8-15,2 3 5 0,-1 1-9 16,-1 1-1-16,3 0-4 15,2 2-7-15,-1-3 3 16,2-1-3-16,2 0 1 16,-1-4 2-16,2 0-1 15,4-3 2-15,1-6 2 16,2-1-6-16,1-5 1 16,5-5-2-16,-2-2 2 0,-4-4-4 15,-3 2 2 1,-3-5-1-16,-7 3 0 0,-3 0-7 15,-7 2-1-15,-3 6 0 16,-3 5-18-16,-8 9-21 16,0 6-11-16,-3 7-65 15,3 5-94-15,2 0-162 16</inkml:trace>
  <inkml:trace contextRef="#ctx0" brushRef="#br0" timeOffset="58577.56">12920 9783 932 0,'-7'-1'56'0,"1"-1"2"15,-1 1-34-15,1-1-14 16,4 10-8-16,2 6 7 16,-1 6-3-16,1 8-4 15,0 8-2-15,1 0 0 0,2 1-15 16,2 1-73-1,2 1-78-15,-1 0-65 0</inkml:trace>
  <inkml:trace contextRef="#ctx0" brushRef="#br0" timeOffset="58909.18">13492 10268 1056 0,'-10'-7'5'16,"0"0"35"-16,4-3 30 15,0 1-50-15,5 6-20 16,7 0-7-16,7 1 5 16,8 1-15-16,3-1-20 15,6 2-12-15,3 0-15 16,-7 2-88-16,-2-1 26 16,-4 3-31-16,-4 0-186 0</inkml:trace>
  <inkml:trace contextRef="#ctx0" brushRef="#br0" timeOffset="59089.62">13542 10423 777 0,'-16'21'86'0,"4"-8"-29"16,1-9 9-16,7-1-38 15,4-3-25-15,4 0 15 16,10 0-8-16,4-4-10 15,9-3-52-15,6-2-98 16,5-5-90-16</inkml:trace>
  <inkml:trace contextRef="#ctx0" brushRef="#br0" timeOffset="59777.6">14478 10037 872 0,'-6'-6'103'16,"-2"-2"-51"-16,-1-1-1 15,0-1 3-15,5 5-18 16,2 0-28-16,2 3 0 16,2 0 1-16,-2 1 3 15,-2-1 5-15,-4 1-12 16,-3-2-2-16,-9 2-3 16,-7 1 2-16,-6 1-2 15,-7 2 1-15,-3 5 0 16,-5-1-1-16,10 3 1 15,4-5-1-15,9 2-1 16,10-4-1-16,5-1-2 16,6 1-4-16,2-3-1 0,0 3 6 15,2 1 1-15,2 3 2 16,-3 4 0-16,2 0 0 16,1 1 1-16,0 5-1 15,-1 2 1-15,-1 1-1 16,1 4 4-16,1 0-2 15,-1 3 3-15,1-1-2 16,1 3 2-16,-1 3-1 16,-1 2-4-16,2 2 4 15,-2-2-4-15,0-3 2 16,-2-4 1-16,1-5-2 16,4-5-1-16,-5-3 0 0,2-2 1 15,0-5 0-15,0-3 0 16,2 0 0-16,4-4 3 15,5 0 1-15,7-4-3 16,5-3 1-16,4-2-2 16,5-3-1-16,0-2-11 15,-4 4-12-15,-1 0-36 16,-2 4-46-16,-4-1-113 16,-1 2-180-16</inkml:trace>
  <inkml:trace contextRef="#ctx0" brushRef="#br0" timeOffset="60820.5">14804 10137 825 0,'-9'-8'25'16,"0"-3"85"-16,0-1-34 15,0 1-38-15,2 5-17 16,1-1-4-16,-1 1-4 16,-1 2 1-16,-4 1-5 15,-1 1 7-15,-4 2-2 16,-5 4-1-16,-5 1-1 0,0 5-1 16,2 3-5-1,4 0-4-15,2 2-1 0,8 1 1 16,4 0-2-1,5-4-3-15,4 2 1 0,5-4 0 16,2-2 2-16,3-1-2 16,3-5-3-16,2-2 1 15,1-5 3-15,3-4-13 16,1-4 7-16,0-3 2 16,0-2 2-16,-4-1 3 15,0 0 0-15,-2 2 2 16,-5 2 2-16,-2 6 3 15,-3 2-2-15,0 4-5 16,-6 3 2-16,4 3-2 16,1 3 5-16,1 4 2 0,1 4-4 15,3 6 6-15,0 2-5 16,-2 3 4-16,3 6 1 16,-5-3-2-16,0 2-4 15,0 1 7-15,-1 1-6 16,0 0 1-16,0-1-5 15,-2-5 1-15,1 1-1 16,-1-10 0-16,0-5 4 16,-1-4-3-16,-1-6 2 15,-1-4-2-15,0 2 9 16,2-7-2-16,2-6-8 16,1-4 1-16,4-5-3 0,1-6-5 15,3-2 0-15,-1 2-9 16,3 0-15-16,0 5-7 15,3 5-27-15,-3 2-20 16,3 5-57-16,-3 3-15 16,1 5-5-16,-2 1 25 15,-1 5 55-15,-2 2 72 16,-2 1 10-16,-5 0 53 16,0 1 66-16,-4-1-47 15,-1-1 12-15,-3 0-10 16,2-1-2-16,-2 1-11 15,4 1 20-15,-2 0-31 16,1-2-17-16,-2 3-9 16,1-1 7-16,2 4-3 15,-2 0-3-15,4 4-12 0,0 1-1 16,-1 0-5-16,4 1-1 16,1-1-1-16,1-1-3 15,2 0 0-15,1-4-1 16,2-4 1-16,0-3 4 15,0-4-4-15,1-4 1 16,0-6 0-16,-2-3-3 16,1-2 0-16,-1-6 0 15,-1 1-1-15,-2-3-4 16,-4-1-1-16,-3 3-2 16,-2 0-7-16,-3 4-5 15,-2 4-6-15,-6 3-32 0,-3 11-23 16,-7 6-96-1,-2 5-93-15</inkml:trace>
  <inkml:trace contextRef="#ctx0" brushRef="#br0" timeOffset="61479.09">15284 9898 889 0,'-6'-5'96'0,"-1"-2"-2"16,-2-1-20-16,3 2-17 15,3 3-37-15,2 2-10 16,1 1-5-16,1 0-1 16,2 1-3-16,-1-1-1 15,4 0 5-15,4 0 8 16,5 0-6-16,6-3-2 16,7-2-4-16,2 0 0 0,3-2-1 15,-3 0 2 1,-2 0-3-16,-4 0 1 0,-8 4-2 15,-4 0-6-15,-3 2 6 16,-1 2-5-16,-5 5 7 16,4 2-1-16,-1 5 1 15,0 4 1-15,-3 3-1 16,1 4 0-16,0 2 1 16,2 2 0-16,1 2 0 15,0 2 0-15,1-1-1 16,1-1 2-16,1 1 2 15,1-3 2-15,-2-3-4 16,2-1 4-16,-2-3-3 16,1-1-3-16,0-3 2 15,-4-2 2-15,-2-6-4 16,-2-1 0-16,-1-5-1 0,-1 0 0 16,-1-3 1-16,-2 0 0 15,-5 1 8-15,-8 4-5 16,-6-1-3-16,-8 2-12 15,0-2-12-15,-1 3-28 16,2-3-43-16,5 2-121 16,6-4-162-16</inkml:trace>
  <inkml:trace contextRef="#ctx0" brushRef="#br0" timeOffset="61728.32">15975 10274 1086 0,'0'-6'59'0,"0"-1"-26"15,-2 0 2-15,1 4-25 16,2 6-9-16,-1 8-1 15,0 14 0-15,-4 13 0 16,-6 11-47-16,-4 9-56 16,-7 4-220-16</inkml:trace>
  <inkml:trace contextRef="#ctx0" brushRef="#br0" timeOffset="63686.66">1358 12114 778 0,'-6'-10'94'0,"-2"0"48"15,-2-1-73-15,4 3-4 16,0 1-10-16,3 4-27 16,0 0-16-16,3 3-8 15,0 0-4-15,3 0-1 16,-3 2-1-16,1 2 2 15,2 10 2-15,-1 2 1 16,4 8 0-16,1 6 0 16,1 2-1-16,1 0-2 15,0-1 0-15,1 2 1 0,-1 0-1 16,0-4-7-16,0 1-15 16,-6-5-19-16,-1 0-21 15,-3-6-11-15,-2-2-119 16,-4-8-20-16</inkml:trace>
  <inkml:trace contextRef="#ctx0" brushRef="#br0" timeOffset="63976.96">1292 12068 821 0,'-14'-6'112'0,"-2"0"-11"16,-1-2-30-16,7 5-25 16,4 0-23-16,5 2-11 15,-2-1-12-15,7 2-3 16,1-4-2-16,4-2 4 16,9-1 0-16,4-3-2 15,3-1-9-15,1 0 4 16,1 2-10-16,-2 3-25 15,0 1-8-15,-4 5-33 16,-3 3-45-16,0 3-41 16,-6 4-141-16</inkml:trace>
  <inkml:trace contextRef="#ctx0" brushRef="#br0" timeOffset="64205.25">1405 12194 597 0,'-16'15'96'0,"1"-6"16"16,3-1 24-16,3-6-50 16,5 0-49-16,1-2-21 15,6 0-7-15,0 0-1 16,0-2-3-16,6 1 10 16,3-3-11-16,13-5-4 0,-1-1-1 15,13-5-22 1,-3-1-20-16,-4 0-87 0,3 2-73 15,-8 3-230-15</inkml:trace>
  <inkml:trace contextRef="#ctx0" brushRef="#br0" timeOffset="64550.75">1677 11763 844 0,'-12'-6'151'0,"3"3"-50"15,-2-4-29-15,1 2-18 16,6 2-33-16,2 1-8 16,1 2-8-16,1 0-5 15,0 2-7-15,1 3 7 16,1 6 0-16,-1 8 0 16,2 8-3-16,-2 10-35 15,-1 8-67-15,-1 5-178 0</inkml:trace>
  <inkml:trace contextRef="#ctx0" brushRef="#br0" timeOffset="65651.56">2078 12197 830 0,'0'-1'130'0,"0"-2"-30"0,-3 1-39 16,0 0-22-16,6 2-26 15,-3 0-13-15,0 0-2 16,3 0 2-16,6 0 1 15,3 0 0-15,4-2 1 16,7 0 0-16,2-1-2 16,8-3 0-16,-3 2-27 15,-2 2-37-15,0 0-21 16,-8 4-66-16,-2 3-30 16,-6 4-133-16</inkml:trace>
  <inkml:trace contextRef="#ctx0" brushRef="#br0" timeOffset="65884.34">2151 12409 749 0,'-9'13'124'0,"0"-6"2"15,3-5-33-15,-1-3-33 16,7 2-34-16,0-2-3 15,3 1-10-15,1-2-11 16,5-3 3-16,5-4-3 0,8 0-2 16,5-7-27-1,7 0-58-15,-1 1-93 16,-3 5-168-16</inkml:trace>
  <inkml:trace contextRef="#ctx0" brushRef="#br0" timeOffset="85177.6">8568 11262 557 0,'-2'-5'65'16,"-1"3"-39"-16,-1-4 18 0,1 0 1 15,2 3-10-15,-1 1-11 16,2 0-10-16,0 1-4 16,0 1 0-16,0 0 8 15,-1 0 6-15,1 0-3 16,0 1-1-16,0-1 3 16,-2 0 1-16,2 0 3 15,0 2-1-15,0-2-7 16,0 1-5-16,0-1-2 15,0 0-4-15,0 0-1 16,0 0-3-16,0-1 1 0,2-1-1 16,1 2-2-1,1 2-1-15,6-2 7 16,1 1-2-16,3-1-2 0,2 0-1 16,3 0 1-16,-2-1-3 15,1-2-1-15,2 1 3 16,0-1-2-16,-1 2 1 15,2 1-2-15,-3 0 1 16,0 0-1-16,0 0 0 16,1 0 0-16,-2 3 0 15,4 0 0-15,1 0-2 16,-2-1 1-16,2 1 1 0,0 0 0 16,-3 0 1-1,1 0-1-15,2-3 1 0,-1 1-1 16,-2 1-1-16,2-2-1 15,0 0 3-15,0 0-1 16,0 0 0-16,3 0 0 16,-1 2 1-16,2-2-1 15,1 0-1-15,4-2 1 16,-3 2 1-16,4-2-1 16,-1 1 1-16,0-1-1 15,1 1 1-15,-1 0-1 16,0 1 0-16,0-2 0 15,-3 2-1-15,-4 2 3 16,1-1-2-16,-4 0 0 16,-1 1-1-16,0 1 1 0,-1-1 1 15,3 1 0 1,-3-1-1-16,3-1 0 0,1 1 1 16,-5-2-1-16,5 1 0 15,-3 1 0-15,0-2 0 16,0 0 0-16,-3 1 0 15,4-1 0-15,-3 0 0 16,2 0 1-16,1 0-1 16,0 0 0-16,-1 0 0 15,0 0 1-15,2 0-2 16,-4 0 2-16,1 3-2 16,-3-3 1-16,-1 4 0 15,-1-3 0-15,3 1 1 16,-1-1-1-16,-2 1 0 0,4-1 0 15,-3 1-3-15,1-2 3 16,0 1 0-16,3 0 0 16,-1 1 1-16,-1-2-2 15,2 3 1-15,-1-2-1 16,0-1 2-16,2 1-1 16,-3-1 0-16,1 0-2 15,-2 2 2-15,0-4-1 16,-1 2 1-16,2-1 0 15,-5 0-2-15,1 1 1 16,-1-3 1-16,1 1 0 16,0 0 2-16,0 0-5 15,2-1 3-15,2 0-1 16,-2 1 1-16,2-1-1 16,0 0 2-16,-2 0-2 0,-2 2 1 15,1-1-2-15,-1-1 2 16,0 0-1-16,-2 1 0 15,1-1-1-15,2 0 2 16,-1 2 0-16,3-1-1 16,-2-1 0-16,4 0 1 15,-2 2 0-15,-3 0 0 16,3-1 0-16,-4 1-2 16,4 1 2-16,-4 0 0 15,1 0-1-15,0-2 0 0,0 4-1 16,-3-4 1-1,3 2-1-15,-2 0-2 0,0 0 3 16,0-1-1-16,-3 1 2 16,3-2-1-16,-2 2 1 15,-2 0 0-15,3 0-1 16,1-1-1-16,-2 1 0 16,1 0 0-16,1 0-1 15,-1-3-1-15,-1 3 2 16,-1-3-1-16,2 2-1 15,-2 0 2-15,1 1 1 16,-1-2-2-16,0 1 1 16,0 0 1-16,-1 1 1 0,-2 0-1 15,-2-2 1-15,4 2 0 16,-2-1 0-16,-3 1 0 16,2-2 0-16,-1 2 0 15,1-2 0-15,0-1 0 16,3 0 0-16,-1 0 1 15,-2 0-1-15,2 1 0 16,0-1 0-16,-2-1 0 16,1 0 1-16,-1-1 1 15,1-1 0-15,0 0 1 16,1 1 3-16,-3-2-1 16,4-1-2-16,-3 0 1 15,0 0-1-15,2-3 2 16,-3 0 0-16,3 2-2 0,-1-2 2 15,-2 1-2-15,2 0-1 16,-1 0 0-16,-1 0-1 16,1-1 0-16,-3 1 0 15,1-2 0-15,-1-2-1 16,0 0 0-16,0 2 3 16,0-4-1-16,0 3-1 15,2 0 2-15,-2-3-1 16,0 0 4-16,0-1-2 15,0-1 7-15,-3 0-5 16,0-2-1-16,0 0 0 16,-3-2-3-16,0-2 4 15,0-2-1-15,2-1-3 16,-4 1-2-16,2-2 5 16,2 0-4-16,1 1 0 0,-2 3 1 15,4-1-1-15,-2 1-1 16,1 0 2-16,-1 0-1 15,0 0 0-15,0 0-1 16,0-1 1-16,-1-2-1 16,3-1 1-16,-2-1-2 15,0-1 3-15,3 1-1 16,0 1-1-16,0 1 0 16,3 2 1-16,-2 0-1 15,1 0 0-15,-1 2 0 0,3-2 0 16,-4 2 0-16,2-1 0 15,-2-2 1-15,0 2-1 16,0 3 0-16,0-1 0 16,-2-1 0-16,2 4 1 15,0-3-1-15,-1 0-4 16,1 3 4-16,0-1 1 16,0 2-1-16,-3 0 0 15,3 1 0-15,0 1 0 16,-1 1 0-16,1 1 4 15,-2 0-4-15,1 1-3 16,-2 1 3-16,3 3 0 16,-2-2 0-16,1 2 0 0,1 1 1 15,-2 1-1-15,2 2 0 16,-2 3 2-16,2-1-1 16,0 3 0-16,0-2-1 15,0 2 0-15,0 0 0 16,0 0 1-16,0-2-1 15,-1 2 0-15,-1-1 0 16,2 1 0-16,-1 1 0 16,1-1 0-16,-2 0-1 15,2 2-1-15,-1-2 0 16,1 2 0-16,0-2 1 16,-2 0 0-16,1 0 1 15,-6 1 0-15,-4 1 1 16,-4 0-1-16,-5 2 3 0,-1 0-2 15,1 1-1-15,-1-3 0 16,0 1 0-16,0 2-1 16,-1-1 1-16,-3 1-1 15,-2 1 0-15,-1 0 0 16,-1-1 1-16,-1 0 0 16,1-1-1-16,-1 1 0 15,0-2-2-15,0 2 2 16,-1-1-1-16,1-1-4 15,-1-1 6-15,-1 1-3 16,4 1 3-16,1-1 0 16,3-3 0-16,-1 3 0 15,-2 0-2-15,-1 1 2 16,-4 0 1-16,2-1-1 16,-2-1 0-16,-3 0-2 0,2 0 1 15,-1-1 1 1,-3 1 0-16,1-1-1 0,-1 1 0 15,-1 0-1-15,-3 3 2 16,-1-2 0-16,2 1 0 16,-1 1 0-16,1 0-4 15,1 1 4-15,-2 0-4 16,3 2-8-16,-4 1-7 16,-4 1 6-16,0 0-1 15,-5 1 6-15,2-3 5 0,4 1 2 16,0-4 2-16,7 2-3 15,2-1 2-15,2-2 0 16,1 1-3-16,0 2 0 16,-2 1-1-16,-1 1-3 15,-2 1-8-15,-4 1 1 16,-4 0-6-16,1 1-1 16,-2-1 12-16,3-1-1 15,4 0 4-15,5 0 5 16,3-1 2-16,2-1 0 15,2-1-1-15,-2-2 0 16,0 2-3-16,-1 1 0 16,-2-1-2-16,-1 3-5 0,-2-3 5 15,-1 2 0-15,-3-3 4 16,0 1 1-16,2-2-3 16,-1 0 4-16,2-1-1 15,3-1 0-15,1-1 0 16,3-2 1-16,6-2-1 15,4 1 0-15,1-2 0 16,3 1 1-16,2-1 0 16,2 2 0-16,-1-2-1 15,1 3 0-15,-4-2 0 16,2 0 0-16,-5 2 0 16,8 0 1-16,-2-1 12 15,4 1-8-15,0 0-2 16,3-2-1-16,0 2 5 0,0-2 0 15,3 1 8-15,0 0-4 16,-1 0-6-16,1-1 2 16,-2 1 8-16,1-1 4 15,1 2-7-15,2-1-3 16,1 1-4-16,0 0-5 16,1 0-1-16,1 0-3 15,-1 0-2-15,-1 1 0 16,3 2 6-16,-2 4 0 15,1 1 0-15,-1 6 0 16,2 3 0-16,0 0 0 16,0 0-1-16,1 4 1 15,1-1 0-15,0 2-1 0,2 0 2 16,1 4-1 0,-3 2 1-16,2-1-1 0,-4 1 0 15,2 0 1-15,0-1 0 16,-2 0 0-16,1-2 0 15,1 3 1-15,1 1-1 16,0 0 0-16,-3 0 0 16,1 2 2-16,1-2-2 15,-4 0 1-15,2 0-1 16,-1-1 1-16,-1-1-1 0,1-1-1 16,-2 0 4-1,1-2-2-15,2 1 3 0,0-2-4 16,1 1 0-16,1-3 0 15,0 0 2-15,-2 0-2 16,0-1 2-16,1 0-2 16,-2-1 1-16,-1 0 0 15,2 1 0-15,0-2 1 16,-3-1-1-16,3-1-2 16,-2-2 1-16,1 0 3 15,1 0-4-15,0-1 2 16,-2-1 0-16,2 2 0 15,-1-3-1-15,3 0 1 16,-3-1-2-16,3-1 0 16,-4 0 2-16,1-1-2 15,1 0 1-15,0-4 1 16,0 1-2-16,0 0 2 0,0-2-2 16,0-2 1-16,0 2 0 15,1 0-1-15,2 0 3 16,5-1-2-16,-1 1 3 15,8 0-4-15,0 1 1 16,3-2-1-16,3 3 2 16,1 1-2-16,0-2 0 15,2 2 0-15,-1-1 0 16,-1-1 2-16,3 1-2 16,1-2 1-16,0-3-1 0,3 0 1 15,-2 0 0 1,1 0 0-16,-1 0-1 0,1 1 1 15,-1-1-2-15,0-1 2 16,-2 1-1-16,0-2 0 16,0 1 2-16,-1 1-2 15,0-2-1-15,0 2 1 16,-1 2 1-16,1-1 0 16,0 1-1-16,-1 1-1 15,-2-1 0-15,1 1 0 16,-4-1 1-16,-3 0 0 15,-2 0 2-15,-1-2-1 16,-5 1-1-16,0-1 1 16,-4 0 0-16,-2 0 0 15,-2-1 0-15,-1 1-1 0,-1 0 0 16,-1 0-2-16,1 0-9 16,0 3-47-16,0 0 15 15,1 6-192-15,-1 3-304 16</inkml:trace>
  <inkml:trace contextRef="#ctx0" brushRef="#br0" timeOffset="86407.28">10025 10045 613 0,'0'0'106'0,"0"2"-54"15,0-4 5-15,-3 0-37 16,3 2-18-16,3 0-2 16,-3 0-4-16,0 2 3 15,2 0 1-15,-1 1 8 0,1 1-1 16,2 2 12-16,-1-1-6 15,-1 1 14-15,2-1 2 16,-1 3 0-16,3-2-5 16,-2 3-5-16,-1-1-10 15,3 0 3-15,-2 2-6 16,2-3 1-16,-3 0-4 16,2-2 0-16,7 7-1 15,-10-11-1-15,-4-1 1 16,4 0-1-16,-2 0 2 15,1 2 3-15,-1-2 0 16,2 0-2-16,-1 0 8 16,-1 0 0-16,0-2-3 15,0 2 4-15,0 0 8 16,0-1 10-16,2-3-8 0,5-2-16 16,1-5-6-16,2-1 2 15,5-5-3-15,-2-3 0 16,0-1 1-16,0-1 1 15,0-2-2-15,2-1 2 16,-1 4-4-16,-1 4 1 16,-3 2 1-16,-2 4 0 15,-3 5 0-15,0 4 0 16,-2-1-34-16,-1 6-57 16,-1-1-163-16,2 5-55 15</inkml:trace>
  <inkml:trace contextRef="#ctx0" brushRef="#br0" timeOffset="96789.42">3223 12008 432 0,'0'-1'191'0,"-1"-1"-149"16,1 2 10-16,-2-2-18 15,0 0-26-15,2 2-7 16,0-1-1-16,2 1 0 16,-2 1 1-16,0-2-1 15,0 2 0-15,0-2 2 16,0 1 2-16,0 0 6 16,0 0-3-16,0 0-2 0,0 1 4 15,2-1 3-15,-2 0 3 16,0 0 3-16,0-1 3 15,0 1 9-15,0-2 7 16,0 1-13-16,0-2-8 16,0 2 1-16,0-2 2 15,0 2-4-15,0-4-4 16,0 2 3-16,-2 1-1 16,2-1-2-16,0 2 4 15,-2-2-9-15,2 0 16 16,-3-2-7-16,1 0-7 15,-1-1 9-15,-1 0 0 0,-2 1-12 16,1-1 9-16,-1 0 0 16,-4 1-4-16,4 1-3 15,-4-1-4-15,-20-5 11 16,24 10-13-16,0 2 3 16,0 1-1-16,-2-1-1 15,-8 3-1-15,4 2-1 16,-1 3 1-16,1-1-1 15,-2 4-1-15,6 0-1 16,1 3 2-16,4 1 0 16,2-1-1-16,2 4 0 15,2-4 1-15,3 2 0 16,3-3 1-16,0 2-1 16,0-2 1-16,1-1-1 0,-1 0 0 15,0-2 0-15,-4-2 2 16,2-1-2-16,-2-1 0 15,-5 1-1-15,3-1 2 16,-6-1-1-16,1 3 2 16,-5-1-1-16,-1 4-1 15,1-4 2-15,-2 0-2 16,0-4 1-16,3 0 2 16,0-3-1-16,0 1 0 15,3-3 0-15,-3-3-2 16,3 3 3-16,2-1-2 0,-1 0 1 15,2 1-2-15,2-2 0 16,-2 2 0-16,0 0-2 16,1 0-1-16,2 2 2 15,3 3 1-15,0 1 0 16,2 5 0-16,2 6 1 16,-1 2 1-16,0 5-2 15,-3 3 0-15,0 5 1 16,-6 3-1-16,0 0 0 15,-3 1 0-15,-2 2 2 16,-1-3-1-16,2 0-1 16,1-4-2-16,0-5-3 15,3-5-14-15,0-6-25 16,3-5-17-16,1-3 8 16,4-4-48-16,1-6-125 0,7-4-163 15</inkml:trace>
  <inkml:trace contextRef="#ctx0" brushRef="#br0" timeOffset="97629.06">3971 12082 799 0,'0'-7'65'0,"-3"0"64"16,-2 1-51-16,1-1-38 16,-1 3 0-16,2 4-18 15,-3-3-10-15,4 1-3 16,-3 2-8-16,-2 0 0 0,-10 2 3 16,-2 4-4-16,-11 1 0 15,-6 0 1-15,1 3 2 16,-1-3-2-16,1 1 0 15,7-3 1-15,4-1-1 16,3 1 7-16,8-2-4 16,4-1-2-16,3-2-2 15,4 0 0-15,2 0-1 16,0 0 0-16,0 0-2 16,2 2-1-16,-1 2 4 15,1 4 3-15,1 3 1 16,0 4 2-16,0 3 2 0,3 1-3 15,-3 2 0-15,4 4 3 16,-2-2-3-16,1 4 3 16,-3 0-1-16,-3 0-6 15,4 2 1-15,-4 3 3 16,-1-3-3-16,-2 2 2 16,0 0-1-16,-3-1 2 15,1-3-3-15,-2 1 2 16,4 0-2-16,0-6 0 15,0-2-2-15,1-3 1 16,1-4-1-16,1-6 0 16,0-2 0-16,0-3 0 15,0-2 1-15,1 2 2 0,4-2-1 16,-1-4 0 0,5 3-1-16,5-3-1 0,2-3 0 15,-1-1-12-15,5 0-2 16,-1-1-6-16,-1 3 1 15,1-2-9-15,-1 3-19 16,1 0-10-16,2 1 10 16,-3 2-78-16,1 1-95 15,-2-1-118-15,2 2 234 16</inkml:trace>
  <inkml:trace contextRef="#ctx0" brushRef="#br0" timeOffset="98461.15">4296 12320 631 0,'6'-15'76'15,"-4"3"19"-15,-1-1-33 16,-2 4 26-16,-1 0-38 16,-1 4-7-16,0-2-18 15,3 3 10-15,-6-1-1 16,3 1-23-16,-7 0 20 16,2-1-5-16,-4 3-15 15,-4 0 3-15,1 2-3 0,-6 3-6 16,2 5-2-16,0 1 0 15,-2 2-1-15,5 5-1 16,-3 1 0-16,8 3-1 16,0-2 0-16,3 2 0 15,5-2 0-15,2 1-1 16,2-5-1-16,4-3-3 16,-2-2 2-16,3-3-3 15,-2-3 2-15,3-1 2 16,1-4 2-16,1-3 2 0,1-4-1 15,1-3-1 1,1-5 1-16,1-3-1 0,1-4 0 16,0 0 1-16,-1 0-1 15,3-1 0-15,-6 6 1 16,-1 2 2-16,-4 8 2 16,2 4-2-16,-4 2-3 15,0 3-2-15,2 5 2 16,2 1 3-16,1 5-1 15,5 6 2-15,-1 4-2 16,0 3 1-16,-2 5-3 16,-2 0 3-16,2 4 0 15,-4-2 1-15,0 1-2 16,-1-1 2-16,-1-1-1 16,-1-4-3-16,-3 2 3 0,0-7-2 15,0-3-1-15,-2-5 2 16,2-5-2-16,-1-2 1 15,1-4 0-15,0-2 3 16,-1 0 9-16,1 0-3 16,-2-5-1-16,1-3-7 15,-2-3-3-15,1-3 1 16,1-6-10-16,1-5-3 16,3-1-3-16,1-2-4 15,4-2-3-15,2 2-17 16,4 1-11-16,-1 4-29 15,0 3-81-15,-2 5-52 0,2 7-175 16</inkml:trace>
  <inkml:trace contextRef="#ctx0" brushRef="#br0" timeOffset="98858.98">4583 12526 742 0,'0'-1'125'0,"0"-3"-6"16,1 4-34-16,-2-3-40 16,1 1-20-16,1 2-4 15,-1 2-8-15,3 3 21 16,-3 4-16-16,3 2-3 16,-2 5-1-16,1 1-10 15,-2 0-2-15,3 0-1 16,-2 3-1-16,0 1-3 0,1-1-12 15,1-1-24 1,-3-2-37-16,2 2-51 16,-2-4-107-16,0-1-146 0</inkml:trace>
  <inkml:trace contextRef="#ctx0" brushRef="#br0" timeOffset="99115.82">4914 12588 883 0,'-3'-5'145'16,"-2"-2"-71"-16,2 2 0 16,0 0-34-16,0 3-32 0,3 2-8 15,0 4 0-15,-7 9 0 16,-2 7-1-16,-3 8-6 15,-6 5-22-15,3 1-25 16,-3-1-9-16,3-4-97 16,0-4-59-16,6-4-277 15</inkml:trace>
  <inkml:trace contextRef="#ctx0" brushRef="#br0" timeOffset="99880.39">5187 12283 899 0,'-11'-10'93'16,"0"1"-22"-16,0-1-13 15,0 2-19-15,2 2-14 16,-1 3-15-16,2 1-1 16,-1 2-5-16,-5 2 1 15,-5 5 1-15,-3 4 9 16,-2 6-7-16,-1 2-4 0,4 3-2 16,3 4-2-1,4-1 2-15,3-1-1 0,5-1-1 16,3-4 0-1,3-5-1-15,4 0-2 0,1-7-6 16,1-2 0-16,3-3 4 16,0-6 3-16,4-4-3 15,4-5-8-15,2-5 3 16,-1-3 2-16,1-4 0 16,-2-2 8-16,-4 3 3 15,1 0-3-15,-3 5 6 16,-3 6 3-16,-2 2-2 0,-4 7 2 15,2 3-9 1,-4 1 2-16,3 1-4 0,0 2 5 16,6 4-2-16,1 2 3 15,1 4 1-15,2 4 1 16,-2 5 2-16,-1 1-3 16,-1 5 2-16,-2 1 2 15,1 0-1-15,1 2 3 16,-2-2-3-16,-2 2-2 15,-3-3 5-15,2-1-3 16,-1-4-7-16,-2 1 0 16,0-7 1-16,1-6-2 0,1-5 1 15,-3-3 3-15,0-3 0 16,0 0 7-16,-3-7-4 16,1-3-6-16,1-5-1 15,1-7-6-15,1-8-7 16,5-3 0-16,2-3-7 15,1-1 0-15,4-1-2 16,1 4-4-16,2 5-17 16,-1 3-38-16,0 8-45 15,-3 4-111-15,-1 8-159 16</inkml:trace>
  <inkml:trace contextRef="#ctx0" brushRef="#br0" timeOffset="100411.2">5502 12518 884 0,'-11'-4'54'16,"5"-4"26"-16,0 2-16 15,3-2-18-15,1 3-22 16,2 0-4-16,2 0-12 16,4 0-7-16,0 1 2 15,4-2 5-15,-1 2-4 16,2-1 11-16,-1 0-11 16,-1 1 7-16,-4 1-7 15,7 1-2-15,-4 1-2 0,1 1 1 16,0 3 0-16,0 2-1 15,0 2 0-15,-3 2-1 16,-1 4 1-16,-2 3 1 16,-3-1-1-16,-5 7 2 15,-2 1-2-15,-8 5 3 16,0-3-1-16,-3 1 1 16,1-2 0-16,4-7 0 15,3-1-1-15,4-6-2 16,2-3 1-16,3-2 0 0,-2-5 0 15,6 0 0-15,2-2 5 16,1-3-2-16,10-3-1 16,2-4-3-16,7-4-7 15,2-4-11-15,-2 0-11 16,1-1-37-16,-4 2-28 16,-1 0-183-16,0 2-275 15</inkml:trace>
  <inkml:trace contextRef="#ctx0" brushRef="#br0" timeOffset="101349.84">5579 11973 700 0,'-5'-4'68'0,"-1"-1"67"15,3 1-14-15,0 0-61 16,2 3-17-16,-1-1-10 16,2 2-14-16,2 0-2 15,-2 2-6-15,0-2-1 16,1 0 5-16,1 1-3 15,2 0 8-15,4 1-5 16,5-2 0-16,2 0-6 0,4-2-5 16,4 1 1-1,2-2-5-15,4 0 1 16,-4-3-1-16,3 4 5 0,-2-1-5 16,-7 1-4-16,-4 1 4 15,0 0-1-15,-3 1-3 16,-5-2 3-16,-1 2-4 15,-3 0 4-15,0 0-1 16,0 0-2-16,-3 0 3 16,0 0-2-16,0 2 0 15,0-1-1-15,3 2 2 16,0 5 1-16,2 2 1 16,-2 5 0-16,0 2 0 15,1 1 0-15,-1 3 0 16,0-1 2-16,2 7-2 15,0-2 2-15,-1 1-1 0,3 3 3 16,-4 1-1-16,6-1 2 16,-3 3-1-16,1-2 0 15,1 4 0-15,-2-3 1 16,1 0-1-16,1 0-3 16,-2-1 2-16,-3-3 0 15,1-2-1-15,-1-2 0 16,0-2 1-16,-3-3 0 15,-3-6 4-15,0 0 0 16,-1-3 0-16,-1-1-1 16,-4 0 0-16,-1 3-2 0,-2-3-1 15,-2 0-1-15,-2-1-2 16,2-3 1-16,0 1 0 16,0 1-1-16,-2-4 0 15,2 2-5-15,-29 8-19 16,37-9-9-16,0-1-5 15,-1-2-13-15,5 3-54 16,-8 2-116-16,2-1-173 16</inkml:trace>
  <inkml:trace contextRef="#ctx0" brushRef="#br0" timeOffset="102309.17">6098 11863 739 0,'-4'1'129'0,"0"-2"10"16,0-2-66-16,-1-2-7 0,2-1-33 16,3 3-14-16,0-2-6 15,5 3-11-15,4-4-1 16,4 2-1-16,5-3 0 16,0 3 0-16,3 0-1 15,-2 4 1-15,-1 2-1 16,-3 4 1-16,0 2 0 15,-1 5 1-15,-2 4 0 16,1 4-1-16,-4 3-3 16,4 4 2-16,-5 1 0 15,-5 3 1-15,-3 0 0 16,-6 4 3-16,0-4 2 0,-3 3-1 16,1-4 1-16,1-1-1 15,1-2-1-15,-3 1-2 16,5-3-1-16,-2-3 1 15,1 0 0-15,0-3 1 16,4-1-1-16,-1-5-1 16,2-1 2-16,0-1-1 15,2-6 3-15,1 3-3 16,0 0 8-16,3 1-4 16,2 2 2-16,2 3-2 15,2 2-1-15,0 5-2 16,4-1-2-16,2 6 0 15,-1-1 1-15,0 3 0 0,-3 0-1 16,-5-2 8-16,1-3-6 16,-5-4 1-16,-7-2 0 15,-5-4 7-15,-8 0-3 16,-6 0-6-16,-9 1-2 16,-7-3-17-16,1 0-19 15,-1-4-10-15,1-4-77 16,3-4-158-16</inkml:trace>
  <inkml:trace contextRef="#ctx0" brushRef="#br0" timeOffset="128857.19">17435 10621 581 0,'0'-6'69'16,"-1"2"5"-16,-4-1-18 0,0 0 7 16,2 3 10-16,0 0-36 15,3 1-20-15,0-1-4 16,3 2 4-16,-3 0 2 15,0 0-3-15,0 0 0 16,0 0-2-16,0 0-1 16,0 0 0-16,0 2 2 15,0-2-6-15,-3 0-3 16,3 1-4-16,0-1-2 16,0 2-1-16,3 1 1 0,0 5 3 15,1 5 6 1,0 2 1-16,1 4-1 0,1 5 1 15,-2-1-1-15,2 5 8 16,-1 2-10-16,-1 2 4 16,1 3-5-16,-3-3 0 15,2 1-2-15,-1 1 1 16,-1 0 1-16,2 1-2 16,1-3 1-16,0 3-2 15,-2-2 2-15,1 2-1 16,1 1-2-16,-2 6 2 15,2-2 0-15,2-1 2 16,-3 2-3-16,1 0 1 16,-1-1 0-16,1 0 0 15,1 2 2-15,0 1 2 0,-2 1-3 16,1 1 5-16,-2-3-5 16,0 1 0-16,1 1 0 15,1-4 0-15,1 7-2 16,-1 1-2-16,0 3 8 15,4 3-8-15,-3 0 3 16,3 2 2-16,-3-2-2 16,4-2-4-16,-4-2 7 15,3-5-4-15,-4 1-1 16,2-4 2-16,-2-1-1 16,-1 0-3-16,1 0 0 15,0-1 3-15,0 2-1 0,-1 5-1 16,0 2 0-16,-1 3 2 15,0-1-1-15,-2 2-2 16,-1-5-1-16,4 1 1 16,-4-1 4-16,1 0-3 15,3-2-1-15,-3-3 0 16,2-4 0-16,-1-2-2 16,2-5 3-16,-4-1-1 15,2-5 0-15,-1 2 2 16,1 0-1-16,-2 0 0 15,3 0-1-15,-2 5 0 16,1 0 0-16,-1 1 0 16,1 3 1-16,-2 1-1 0,-2 2 0 15,2 1 0-15,-1 0 0 16,-1 3-1-16,1 2 1 16,1 0-1-16,0 0 2 15,1 2-1-15,2-4 0 16,-1-1 0-16,0 1 0 15,0-2 0-15,-2 3 0 16,2-1 0-16,-1 1 0 16,1 3 0-16,-1-1 4 15,1 1-7-15,-2 0 4 16,0 3-1-16,-2-2 1 16,2 1-1-16,-1 0 0 0,1 1 0 15,-2-4 2 1,-1-1 0-16,1-2-4 0,2 3 4 15,-2-4-2-15,4 4 0 16,0-2 0-16,0 2-1 16,-1-3-3-16,2-1 5 15,-1-1-1-15,1-1 1 16,0 1-1-16,0 0 0 16,0-2 0-16,-2-2 4 15,1 1-4-15,-1-3-4 16,1-2 4-16,0-2 4 15,-2 3-4-15,2-4 1 16,-1 2-2-16,-1-4 1 0,2 0 0 16,-1 2-1-16,1-2 3 15,-2 0-2-15,1 3 0 16,0-3 1-16,-1-1-1 16,2 0 1-16,-2 1-1 15,0-1 0-15,3 0 1 16,-1 0 1-16,-1-1-2 15,3 0 4-15,-1 1 0 16,2-1-3-16,0 1 2 16,-1 0-2-16,-1-2 2 15,2-2-2-15,-2-2 0 16,0-2 0-16,-2-4 1 16,1-3-1-16,-1-5 1 15,1-5 0-15,-2-2-2 0,0-2 0 16,0-1-3-1,0-2-25-15,-5-1-45 0,-2-5 11 16,-2-10-36-16,-6-11-133 16,0-17-402-16</inkml:trace>
  <inkml:trace contextRef="#ctx0" brushRef="#br0" timeOffset="130725.23">16821 11547 728 0,'-7'-7'21'16,"-1"4"8"-16,2-3 16 16,-2 1 10-16,5 5-33 15,1 0-21-15,2 0-1 16,2 0-5-16,-2 0 2 16,0 0 3-16,0 4 30 15,0-1 12-15,0 1-26 16,2-1 14-16,-1 3 7 15,1-2-25-15,0 3 4 0,3 0 3 16,0 1-10 0,6 2-3-16,3-2 1 0,4 3 1 15,3-3-3-15,3-2 3 16,3 1-3-16,3-3 0 16,2-2 4-16,6-2 15 15,3-2-14-15,4-2-4 16,4 0-1-16,1-2 1 15,2 2-2-15,-3 1-4 16,-4-1 0-16,-3 4 0 16,-1 0 1-16,-3 0-1 15,1 0 2-15,2 0-2 16,4-3 0-16,4 3 0 16,3-5 0-16,2 1 4 0,3-3-1 15,1 3-3 1,-1-3 0-16,-1 3 2 0,-1-1-1 15,-2 1 0-15,-1-1 2 16,-2-1-1-16,0-1-1 16,1-3 2-16,2-3 2 15,4-1-3-15,-1-2 1 16,1 1 2-16,-1 3-4 16,-6 2-1-16,-5 3 0 15,-3 3 1-15,-5-1-1 16,1 1 0-16,3-1 0 15,1-2 0-15,3 0 0 16,5-1 0-16,4-2 1 16,4-3 2-16,4 1-1 15,4-2-2-15,-2 2 0 0,-1 0 0 16,-6 7 0-16,-5-1 0 16,-9 5 1-16,-4-2-1 15,-3 3 0-15,-4 0 0 16,3 0 1-16,0-1 2 15,5 1-3-15,7 0-1 16,5-1 1-16,1-1 4 16,2 2-4-16,-1-1 0 15,-5 1 0-15,-4 3 0 16,-3-2 0-16,-4 0 0 0,-1 2-1 16,-1-2 0-1,2-1-1-15,2 0 2 0,2-1 0 16,1-3-1-1,8 0 1-15,1-2-1 0,3 0 2 16,-1 0-2-16,-3 1 1 16,-4 3 0-16,-5-3 1 15,-5 4-1-15,-3 1 0 16,2-2 0-16,-2 2 0 16,2-1 0-16,2 0 1 15,2-2-1-15,3 0 0 16,1 2 4-16,0-1-4 15,-4 1 0-15,-3-1 0 16,2 1 0-16,-3-1 0 16,2 2 2-16,-1-5-2 0,6 2 0 15,2-1 3-15,2-1-1 16,6-2 7-16,2 0 2 16,3-4-8-16,0 3 3 15,-1-4-2-15,-3 4-3 16,-6-2 2-16,-4 3 2 15,-5-1 0-15,-3 2-1 16,-5 0 3-16,-2 0-2 16,-4 1 3-16,0 0-8 15,0 2 5-15,-2-2-3 16,-1 1-2-16,-2 2 0 16,-8 1 0-16,-2 1 2 0,-5 0-2 15,-3 1-3-15,0-1 3 16,-2 0-19-16,-2 2-20 15,0-2-7-15,-2 1-29 16,-10 5-32-16,-13 2-292 16</inkml:trace>
  <inkml:trace contextRef="#ctx0" brushRef="#br0" timeOffset="132328.31">20129 10984 523 0,'0'-3'113'0,"0"0"-39"16,0 2-7-16,-3-1-5 15,2 2-32-15,1 0-1 16,0 0-2-16,0 0 3 15,0 0-5-15,-2 0 7 16,2 0-4-16,0 0-8 16,2 0-10-16,-2 2-9 15,0 2 7-15,1 4 27 16,2 2-9-16,-3 6-8 16,0 6 1-16,5 5-3 0,-1 2 0 15,1 4-6 1,-1 4 0-16,2 1 1 0,3 4-3 15,-2 0-4-15,-1 1 1 16,1 2 3-16,0 4 0 16,-3 0-5-16,2 1 4 15,-3 2 0-15,2 0 3 16,-3-1-9-16,0-2 2 16,0 4 4-16,-4 3 0 15,0 4 1-15,0 3-8 16,-3 2 6-16,1 1 1 15,-2 0-1-15,-1-2-1 0,1-3-3 16,4-3 5 0,3 109-2-16,0-142-1 15,-1 2 0-15,3 3 2 0,-3 2-5 16,3 27 7-16,-2 3-3 16,2 0-3-16,0 1 1 15,-2-2-3-15,2 3 5 16,2 1 0-16,-4 2-3 15,4-1 3-15,-4 1-3 16,2 0 0-16,0 1 2 16,3-1-2-16,0 2-2 15,0 1 6-15,1 2-2 16,1 1-1-16,1 0-1 16,0-1 0-16,0 1 7 15,3-3-4-15,-5-2-3 0,-1-1 1 16,0-1-1-16,3 2 2 15,-4-3-3-15,2-2 3 16,-1-3-3-16,4-4 0 16,-4-2-1-16,2-4 0 15,-2 0 1-15,1-4 0 16,-1 3-1-16,-1-3 1 16,2 1-1-16,-1-1-1 15,3 1 1-15,-2-3 0 16,3 1 2-16,-1-4-1 15,1-2-2-15,-3-2 3 16,1-3-2-16,-1 1 0 0,2-1 0 16,-3 0 0-16,-1-2 0 15,4 0 0-15,-2 0 0 16,1-3 2-16,-2 0-2 16,1-1 0-16,2-1 0 15,-4-1 0-15,2 3 0 16,-3-4 4-16,1 0-4 15,-2 1 0-15,0-4 0 16,0 1-2-16,-2-2 2 16,1 2 0-16,0-2 5 15,0 0-5-15,1 2 0 16,0 0-3-16,0-1 7 16,0 0-4-16,-1 1 0 15,1-1 2-15,-3-2-2 16,0 1 0-16,0-1 2 0,0-6 4 15,0-2 0-15,4-1 1 16,-4-5-2-16,0 1 0 16,0-3 0-16,0-4 0 15,0 0 0-15,1 0-1 16,-1-2 0-16,0 0-2 16,-1-2-2-16,-3-2-5 15,-1-3-11-15,-2-5-30 16,-4-6-39-16,1-4-6 15,-1-5-14-15,2-7-206 0</inkml:trace>
  <inkml:trace contextRef="#ctx0" brushRef="#br0" timeOffset="133604.31">18834 11118 558 0,'0'-1'123'0,"-1"-1"-49"15,1 1-1-15,-2-1-15 16,1 2-9-16,1 0-15 16,-2 0 2-16,1 0-3 15,1 0-6-15,-3 2-4 16,3-2-2-16,0 0-2 0,0 1-8 16,-4 2 7-1,-1 2 3-15,-4 4-6 0,0 3-5 16,-1 3 7-16,1-1-9 15,3 3 0-15,1-1-8 16,2-1 2-16,2-1 5 16,1-1-7-16,3-1 1 15,0-3 2-15,1 1-2 16,2-3-1-16,2 0 3 16,2-3 1-16,1-3 0 15,2-1 1-15,3-1 0 16,5-7 0-16,0 1-2 15,2-6-2-15,-3 1 1 16,-3-2-2-16,-2 0 0 0,-5-1 0 16,-2-1 1-1,-1 0-1-15,-5-1 1 0,-2 3-1 16,-2-3 0-16,-5 1 0 16,1 1 0-16,-3 2 0 15,-3 3-2-15,-5 1-3 16,0 5-2-16,-3 2-8 15,-4 5-13-15,-2 5-11 16,-1 6-35-16,0 6-72 16,3 5-124-16</inkml:trace>
  <inkml:trace contextRef="#ctx0" brushRef="#br0" timeOffset="134510.46">21139 10984 662 0,'3'-3'56'0,"-3"-1"84"16,-2-1-29-16,1 0-49 15,-1 0-17-15,1 3-15 16,1 0-3-16,0 2-7 15,0 0 3-15,0 0-2 16,0 0 2-16,1 0-2 16,-1 2-8-16,0-2-4 15,0 0-4-15,0 1-3 16,0-1-1-16,0 4-1 16,0 6 14-16,2 1 1 0,-1 8-3 15,1 4-7 1,2 2 0-16,0 2-2 0,-1 3 0 15,4-1-3-15,-1 3 2 16,-3-2-2-16,0-1-11 16,1-2-16-16,-1-2-6 15,-1-3-48-15,-1-4-89 16,-2-2-196-16</inkml:trace>
  <inkml:trace contextRef="#ctx0" brushRef="#br0" timeOffset="138291.46">16503 12138 679 0,'-1'-4'70'0,"-1"-1"31"16,-1-2-32-16,0 2-27 15,0 0-5-15,3 2 2 16,-1-2-14-16,-1 1-20 15,-1 0 13-15,0 1 3 16,0-2 27-16,-3 0-41 16,-2 1 11-16,-2-2 0 15,-3 1 0-15,-4 1-3 16,0-1-12-16,-7 4 3 16,4 1-2-16,-4 4-3 15,1 2 2-15,0 2-3 16,3 3-4-16,5 2 4 0,0 2-1 15,4 4-1 1,4-2 0-16,2 2 4 0,4-4-2 16,2-3 0-16,2 1 0 15,2-5-2-15,-1 0-2 16,5-4-2-16,0-4 6 16,0 0 4-16,7-7-2 15,2-6-2-15,5-4-3 16,0-4 3-16,-3-1 0 15,-1-2 0-15,-7 2 0 16,0 3 0-16,-4 0 0 16,-2 7 2-16,-3 3-1 15,1 5-1-15,-4 2-3 16,0 2-4-16,3 5 2 16,0 2 1-16,1 7 4 0,4 4 4 15,0 6-1-15,0 4 0 16,1 4-1-16,-1-1 0 15,-1 6 4-15,-1-3-4 16,0 2-2-16,-3 0 0 16,-1-4 0-16,-1-3 0 15,-1-5 0-15,0-9 0 16,2-5 1-16,-2-6 0 16,1-1 7-16,1-6-2 15,-1-2-6-15,5-6-4 16,6-7-3-16,3-6-4 15,4-5-9-15,2 0 1 0,-1 3 10 16,-4 4 6-16,-1 4 0 16,-2 5 3-16,-4 3 2 15,-3 3-2-15,-3 2 0 16,0 2 1-16,-3 3-1 16,0 0 2-16,1 0 2 15,-1 2-4-15,-1-1 0 16,1 4 15-16,0 2 10 15,1 3-22-15,2 3 16 16,-1 3-15-16,1 0 4 16,2-1-2-16,-2 1-4 15,1-2 2-15,2-1-4 16,-2-4 0-16,2-1 0 0,-1-3 2 16,-2-2-2-1,0-3 4-15,-2-2 5 0,4-4 7 16,7-6-13-16,0-3-3 15,1-6 0-15,2-6-7 16,-4 1 0-16,-5 1 3 16,-4 1-5-16,-2 3-5 15,-5 5 1-15,-1 7-12 16,-3 4-25-16,-6 6-31 16,-3 6-43-16,-2 7-121 15,-1 1-191-15</inkml:trace>
  <inkml:trace contextRef="#ctx0" brushRef="#br0" timeOffset="139041.79">16773 11908 870 0,'-7'-2'150'16,"3"0"-75"-16,-3-2 3 0,3 1-39 15,2 3-26-15,2 0-8 16,-1 0-1-16,1 0-2 15,0 1-2-15,1-1 1 16,-1 2 0-16,2-2-1 16,-1 1 0-16,1-1 0 15,2 2 12-15,2-2 1 16,5 1 1-16,6 0-4 16,3-3-3-16,4-3-5 15,4 0 1-15,-1-4-2 0,-3 2-1 16,-3-1 0-1,-5 3-2-15,-4 1 2 0,-3 4 0 16,-3-5-3-16,-5 5 2 16,1 0-1-16,-1 0-5 15,-2 0 1-15,-1 5-2 16,4-4 3-16,-2 5 4 16,1 3 1-16,2 2 0 15,2 3 1-15,-2 1-1 16,-1 2 2-16,5 0-2 15,-1 3-1-15,0 3 1 16,0-1 1-16,-1 2 1 16,4 2-2-16,-1 2 3 15,-2 0-1-15,2 1 0 16,0 0 2-16,0 1-3 0,-2-4 0 16,2 1-1-16,-3-3 1 15,0-2 0-15,-2-3-1 16,-2-4 0-16,-1-1 5 15,-1-2-4-15,-2-2 2 16,0-3-3-16,-4-1 0 16,2-2 4-16,-4 2-3 15,-2-4-1-15,-5 4-3 16,-4-1-23-16,-2-2-19 16,-3 5-50-16,0-3-144 15,-3 3-165-15</inkml:trace>
  <inkml:trace contextRef="#ctx0" brushRef="#br0" timeOffset="139979.09">16233 12017 460 0,'0'0'301'0,"-1"1"-212"16,-1-2 2-1,1 1-22-15,-2 0-43 0,3 0-23 16,0 1 4-16,0-1 6 16,-2 1-2-16,-1-1-8 15,-4 0 5-15,-4 3 14 16,-4-3-6-16,-1 0-2 16,-4 0-4-16,0 0-3 15,-3 0 2-15,0 0-4 16,0 0-3-16,2 3 2 15,2-3-3-15,4-3 4 16,3 6-3-16,3-3 3 16,5 0 5-16,1 0 1 15,1 0-6-15,2 0-1 16,0 0-4-16,0 0-3 0,2 0 0 16,-2 0-1-1,1 1-1-15,-1 5 5 0,2 6 2 16,-2 5 0-16,0 4 0 15,4 4 5-15,1 3-3 16,-1 4 1-16,2-3 1 16,0 5-3-16,-2-3 2 15,2 4 0-15,-3-2 6 16,1 1-10-16,-3 0 7 16,-1 0-3-16,0 0-1 15,0-1 1-15,0-1-2 16,0 0-1-16,2-3-1 0,2-2 1 15,-1-5-2-15,0-2 0 16,0-6 1-16,-2-4 0 16,0-4 1-16,3-4-2 15,-4-1 1-15,1-1 2 16,1-3 1-16,-1 3 0 16,8-6 10-16,1-1-2 15,7-4-10-15,7-4 4 16,6 1-6-16,0-2-9 15,-1 3-17-15,1 3-19 16,-1 5-52-16,-4 2-67 16,-5 6-150-16</inkml:trace>
  <inkml:trace contextRef="#ctx0" brushRef="#br0" timeOffset="140675.62">15390 12279 536 0,'-15'-3'62'16,"3"-1"-12"-16,1-1 20 15,-1 2-10-15,9 0 4 16,0 2 3-16,-2-1 12 16,4 1-20-16,1-1-16 15,-3 1-4-15,1-1 16 16,1 1-22-16,-1 1-11 0,1 0-4 16,1 0-13-16,0 1-2 15,0-1-3-15,0 0-3 16,1 2 1-16,-1-2-2 15,2 0 1-15,1 3 6 16,6 0 0-16,3 1 3 16,5-1 2-16,8 3 0 15,6 0 0-15,6-3-5 16,5-2-2-16,1-1 3 16,5-1-4-16,-2-2 4 15,-4 0-2-15,-8 3-2 16,-6-4 0-16,-5 3 0 0,-8-3 0 15,-4 3 0-15,-3 0 0 16,-2-2 1-16,0 2-1 16,-4 0-2-16,0-1 0 15,-2 2-15-15,0 0-7 16,-1 2-18-16,1-1-44 16,-1 2-36-16,-2 0-8 15,0 6-25-15,-5 0-226 16</inkml:trace>
  <inkml:trace contextRef="#ctx0" brushRef="#br0" timeOffset="141334.31">15650 12117 606 0,'-3'-10'79'16,"-2"1"-3"-16,1 3 11 16,-3-1 0-16,4 5-26 15,1-1-20-15,1 3-7 16,1-1-8-16,-2 1 11 16,2 0-4-16,-2 0-2 15,2 0-5-15,0-1-5 0,0 1-7 16,0-2-5-1,2 2 2-15,-2 0-7 0,0 0-3 16,2 0-1-16,-2 2 2 16,1-2-5-16,-1 1 0 15,3 2 3-15,-1 0 1 16,6 4-1-16,1 1 2 16,4 4-2-16,1-2 4 15,1 2-2-15,2 1 0 16,-1 0-2-16,2-2 2 15,-2 0-2-15,1 0 0 16,0 0 1-16,-3-1 3 16,1 0-4-16,-3-1-1 15,0-1 1-15,0-2 0 16,-3 1-1-16,-2-1 1 0,0-2 0 16,-3-1 1-16,2 2-1 15,-3-1 0-15,0-2 0 16,0 0 0-16,0 1 0 15,0 0 0-15,-2-1 0 16,2 1 0-16,-3-1 0 16,1 1-1-16,-1 0 1 15,0 1 0-15,-1 3 0 16,-6 5 3-16,-2 3 0 16,-5 4 1-16,-7 5 0 15,-4 2-4-15,0-1-6 16,-4 2-15-16,1 0-11 0,1 0-25 15,3 1-93-15,2-1-162 16</inkml:trace>
  <inkml:trace contextRef="#ctx0" brushRef="#br0" timeOffset="143045.31">16439 13176 669 0,'-5'-2'162'15,"1"0"-90"-15,-2 1 20 16,-1-1-69-16,4 1-19 16,3 2-4-16,-2 2 1 15,-2-1 0-15,-2 0 0 16,-8 3 4-16,-4-1 9 15,-4 0 2-15,-3 3-1 16,-1-2-3-16,2 1-1 16,0-1-4-16,1 1 2 0,2-1-8 15,3 1 0 1,0-1-1-16,3 0 2 0,4-1 0 16,3 0 2-16,2 0-3 15,1-4-1-15,4 3 2 16,-1-3-2-16,2 0-3 15,0 0-1-15,2 0 2 16,-2 1 1-16,1 4 1 16,1 1 1-16,1 2 2 15,1 3 1-15,-1 4-1 16,3-1 4-16,0 1 0 16,0 2-1-16,3 3-2 15,0 1 3-15,-3 1 1 16,3 2 0-16,-3 1-3 0,0-2 4 15,-3 1-4-15,1-1 3 16,0-2-2-16,-2-2-2 16,0 1 0-16,-2-4-2 15,0-2 0-15,3-3 1 16,-3-3-3-16,0-4 0 16,0 1-1-16,0-5 1 15,0 2 0-15,0-2 2 16,1 0 5-16,1 0-5 15,4-5 8-15,3 2-1 16,8-6-3-16,4-2-4 16,6-4 0-16,0 2-4 15,3 0-6-15,-3 2-12 16,0 2-20-16,-5 6-26 16,0 6-23-16,-5 4-54 0,-4 7-47 15,1 3-240 1</inkml:trace>
  <inkml:trace contextRef="#ctx0" brushRef="#br0" timeOffset="143862.57">16822 13304 849 0,'-1'-14'34'16,"-5"1"66"-16,0 2-35 15,-2-1-38-15,3 5 3 16,1 3-13-16,-1 1-4 15,-1 0-9-15,-2 2-1 16,-4 4 2-16,-6 1 2 16,-2 4 6-16,-3 2 3 15,-2 6-4-15,1 1-3 16,3 1-6-16,4 0-3 0,3 1 0 16,5 1 1-16,3-5-1 15,4 1 2-15,2-3-4 16,3-3 0-16,2-3 1 15,2-1 2-15,5-2-1 16,1-4 2-16,5-1-2 16,0-5-1-16,5-2-9 15,-1-3 8-15,-2-2 0 16,-1-1 2-16,-6-1 0 16,-2 1 0-16,-2 0 0 15,-3 0 1-15,-2 0 7 16,0 2 5-16,-2 3-3 0,-1 4-1 15,-1 0-2 1,0 3-7-16,2 2-1 0,-4 0 0 16,2 0-6-16,3 5 5 15,0 1 2-15,3 4 0 16,1 2 0-16,3 6 2 16,-3 3-2-16,1 5 3 15,2 2-1-15,0 3 4 16,-2 5-6-16,1 0 3 15,-2 1 2-15,1-2-5 16,-1-4-1-16,-2-5-1 16,0-7 2-16,-2-6 3 15,-1-7-3-15,0-1 4 16,-2-7 8-16,0-1 12 16,0-4-19-16,1-6-4 0,1-5-2 15,0-3-3 1,2-4-6-16,1-2 0 0,2 3-6 15,1 0-9-15,0 2-17 16,1 5-50-16,-1 3-49 16,3 5-98-16,-2 3-161 15</inkml:trace>
  <inkml:trace contextRef="#ctx0" brushRef="#br0" timeOffset="144160.13">17100 13494 778 0,'0'-6'137'0,"-3"-1"-7"16,3 2-87-16,-3-1 3 16,3 5-27-16,-2-1-12 15,2 2 0-15,2-1-4 16,-2 1-1-16,0 1-1 15,0 2 1-15,0 2 1 16,0 4 2-16,0 4-3 16,0 5-2-16,1 1-4 15,1 3-34-15,1 0-18 16,1-2-37-16,-1 0-77 0,2 0-33 16,-2-1-254-16</inkml:trace>
  <inkml:trace contextRef="#ctx0" brushRef="#br0" timeOffset="145062.59">17107 13174 764 0,'-7'-2'129'0,"-3"-2"-23"16,3-2-35-16,0 3-23 15,5-1-2-15,-1 1-17 16,3 2-8-16,-1 1-9 16,2 0-4-16,-2 0-2 15,2 1-3-15,-1-1-3 16,2 2 0-16,1 1 0 16,4-1 13-16,4 3-12 0,1-2 6 15,7-2-3-15,1-2 1 16,5-4 0-16,2-6-3 15,1-2 3-15,-1 0-5 16,-3-3 0-16,-6 3-1 16,-4 1 1-16,-6 6 1 15,-6 0 0-15,1 4-1 16,-2 2 0-16,-1 0-1 16,0 0 0-16,0 2-2 15,0-2-2-15,0 0 3 0,0 0 0 16,2 0-4-1,-2 1 4-15,0 4 1 0,3 1 1 16,1 6 3-16,3 4-1 16,1 5 2-16,-1 1-2 15,2 7 4-15,0-1-2 16,-2 4-1-16,1-1-1 16,-2 3 4-16,1-2 0 15,-2-1-6-15,1-2 9 16,0 0-5-16,0-3-1 15,0-1 0-15,0-1-2 16,-2-1 1-16,2-3-1 16,-2-2 1-16,0-2 1 15,-1-3-2-15,0-4 0 16,-2-1-1-16,-1-2 0 0,0-1-2 16,0-2 3-16,0 0-1 15,0-1 1-15,0 1 2 16,0 0-3-16,-1 0-1 15,1 0 0-15,0-3 2 16,0 0-1-16,-3 3 6 16,3-3-4-16,0 0 0 15,-7 0 14-15,-3 5-11 16,-6 1-1-16,-4-1-4 16,-6 4-5-16,-2-1-29 15,4 0-16-15,-3 1-17 16,4 2-109-16,1 0-255 15</inkml:trace>
  <inkml:trace contextRef="#ctx0" brushRef="#br0" timeOffset="147530.41">16124 14638 290 0,'0'0'51'0,"2"-1"-11"16,-2-2 18-16,1 2-12 0,-1-2-10 15,2 1 26-15,-1-1-30 16,1-1 7-16,-1 3 1 16,1-1 6-16,-2 2-3 15,1 0 14-15,-1 0 2 16,0 0 2-16,-1 0-18 16,2 0-5-16,-1 0-11 15,0 0-5-15,0 0 5 16,0 0-3-16,-1 0-2 15,1 0-4-15,0 0 5 16,0 0-7-16,0 0 2 16,0 0-2-16,-2 0-1 15,1 0-1-15,-1-2-7 16,-19-7-6-16,15 6-1 0,-1 3-2 16,-2 0 1-16,0 0 1 15,-6 3 1-15,-5 1-1 16,2 0-3-16,1 4 2 15,-1 1 1-15,1-1-3 16,3 0 0-16,2-1 1 16,-1 0 0-16,0-1 0 15,4 0 1-15,1-4 1 16,2 1 0-16,3-3 2 16,0 0-2-16,3 0 2 15,0-3-2-15,0 3 0 0,0 0 0 16,0 3-1-1,0-3 1-15,0 0-1 0,0 0-1 16,0 0 1-16,0 0 0 16,0 3-5-16,-2 3 6 15,-1 4 0-15,-1 0 0 16,2 5-2-16,-4 1 2 16,5 2 1-16,-1-1-1 15,1 6-1-15,1 4 1 16,-2 3 2-16,2 6-2 15,0 4 3-15,0 3-2 16,0-1 1-16,0 0 0 16,0-2-2-16,2-2 3 15,-2 2-1-15,1-2-2 16,-1 4 4-16,-1-2-2 16,1-3-2-16,0-3 1 15,-2-3-1-15,2-8 1 0,0-2 1 16,-1-7-2-16,1-4 0 15,-2-5 1-15,2 0-1 16,-1-3 6-16,1-2-6 16,0-2 1-16,1 2 0 15,-1 0 1-15,0 0 1 16,2-2 0-16,-2 2-2 16,1 0 0-16,-1 0 0 15,2 0 1-15,-2 0-2 16,0 0-4-16,0 0 3 0,0 2 1 15,0-2 0-15,0-2 0 16,0 2-1-16,1 2 3 16,5-2 1-16,-2 0-3 15,3 0-2-15,-1 0 2 16,1 0 0-16,3 0 1 16,-1 0 2-16,0 0-6 15,6 0 6-15,-1-2-6 16,0 2 8-16,0-3-6 15,2 3 1-15,-4 0-3 16,1 3 0-16,-3-3-2 16,0 2-12-16,-1-2-8 15,1 2-5-15,-2 1-16 0,3-2-10 16,-1 2-55-16,0 0-154 16,1 0-67-16</inkml:trace>
  <inkml:trace contextRef="#ctx0" brushRef="#br0" timeOffset="148501.29">16235 14921 717 0,'-2'-12'50'0,"2"3"30"16,-3-3-41-16,2 4 31 16,1 3-25-16,0 2-9 15,0 1-14-15,-2 1-3 16,-1-2-6-16,0 1-1 0,-1 1 6 16,-3 0-4-16,-3 1-1 15,-2 4-8-15,-3 2 4 16,2 8 2-16,-4 2-3 15,6 4-2-15,0 3-2 16,2 3-3-16,5-3 0 16,2 3 0-16,1-4-1 15,4-2 0-15,1-2 3 16,1-3-3-16,2-2-1 16,1-3 0-16,-2-2 1 15,1-2-1-15,2-5-2 16,0-2-1-16,1-6 0 0,4-1-4 15,-4-3-8-15,1-5 12 16,1 1-2-16,-5-3 1 16,-1-2 5-16,-1 3 0 15,0 0 0-15,-4 1 0 16,1 4 3-16,0 2 0 16,-1 6 5-16,-1-1-6 15,2 5-1-15,-2 0-1 16,-2 0-1-16,2 0-4 15,2 5 5-15,1 0 9 16,2 5-6-16,2 2 5 16,1 8 0-16,2 1 0 15,0 4-3-15,-1 3 4 16,2-1-4-16,-2 5 4 16,1 0 0-16,-1 2 0 0,0-1-3 15,-1-4-2-15,0 0-2 16,-3-7 0-16,-1-5 1 15,-1-4-2-15,-1-6-1 16,-2-3 2-16,0-2 1 16,0-2 1-16,-2 0 5 15,2-1 4-15,0-2-6 16,-5-5-7-16,3-5-1 16,-1-3 1-16,-2-7-4 15,1-2 2-15,4 1-3 16,2-2-1-16,1 1-7 15,1 1-4-15,1 3-11 0,5 4-26 16,0 1-16-16,1 7-17 16,1 4-60-16,2 5-10 15,-1 5-107-15</inkml:trace>
  <inkml:trace contextRef="#ctx0" brushRef="#br0" timeOffset="149287.31">16584 15229 737 0,'-2'-6'107'0,"1"-1"35"16,-3 3-66-16,3-1-25 16,-2 2-17-16,2 3-16 15,2-3 2-15,-1 6-4 0,3-3-4 16,-6 0-1-1,6 0-4-15,-6 3-5 0,3 2 16 16,0 6-5-16,0 4-12 16,0 9-1-16,-1 2 0 15,1 4-5-15,1-1-30 16,3 1-33-16,-2-3-35 16,3-4-98-16,1-3-40 15</inkml:trace>
  <inkml:trace contextRef="#ctx0" brushRef="#br0" timeOffset="150089.37">16921 14858 866 0,'0'-17'35'16,"-2"3"49"-16,-1 1-73 15,2 1 2-15,1 7-9 16,0 1 1-16,1 2 20 16,-1 1 4-16,0 1 4 15,-1 1 7-15,-4 1-28 16,-3-1-6-16,-3 2 5 0,-5 7 11 15,-1 2-12-15,-2 3 5 16,2 5-9-16,-1 5-2 16,6 0-3-16,1 1 0 15,3 2 0-15,5-4-2 16,2-5 1-16,2-5-3 16,1-4 3-16,1-6-9 15,1-1 9-15,4-4 2 16,3-5-2-16,2-4-4 15,2-2-3-15,2-5-8 16,0-3 3-16,-2-1-1 16,-2-1 11-16,-5 0 1 0,-1 1 1 15,-2 2 0-15,-1 2 0 16,-1 3 0-16,-2 5 5 16,0 2 5-16,1 2-5 15,-2 4-4-15,0 1 2 16,0 0-3-16,2 3 0 15,1 2 4-15,-2 6 9 16,2 5-5-16,2 5-2 16,-2 6-3-16,5 3 4 15,0 4 6-15,0 2-6 16,1 5 1-16,1 0-5 16,-3-2 5-16,1 3-4 15,-1-4-1-15,-1-3-1 16,-1 0-2-16,-1-9 2 15,-1-1-1-15,0-6 1 0,-1-7-2 16,0-5 0-16,-2-4 6 16,0-2-3-16,0-2-2 15,2-2 3-15,0-6-1 16,3-1-1-16,2-9-4 16,0-3-7-16,2-3-3 15,0 0-2-15,4 0-11 16,1 2-31-16,-1 0-29 15,3 3-56-15,0 4-103 16,1 3-109-16</inkml:trace>
  <inkml:trace contextRef="#ctx0" brushRef="#br0" timeOffset="150620.81">17242 15184 777 0,'-6'-2'59'0,"1"-3"54"16,1 0-57-16,-1 1-34 16,1 1 17-16,4 1-22 15,0 2 4-15,2-1 10 16,0 0-5-16,-1-2-13 0,3-1-9 15,-1-4 3-15,1 2-3 16,2-1-2-16,1-1-2 16,-2 4 0-16,1 1 0 15,-2 3-3-15,1 0 1 16,4 5 2-16,-5 1 1 16,2 5-1-16,-1 0 0 15,-4 3 0-15,1 3 1 16,-2 1-1-16,-3 3 0 15,-2 1 3-15,1-2-2 16,-2 2 1-16,-3-2 2 16,4-3-1-16,1-2-1 0,-2-1 1 15,2-3-2-15,2-2 0 16,0-3 0-16,0-3-1 16,2 0 1-16,2-6 1 15,2 1 6-15,4-4-1 16,3-3-3-16,8-3-3 15,2-2 0-15,0 0-1 16,1-1-9-16,-1 1-30 16,0 0-44-16,-1 4-57 15,-3 5-131-15</inkml:trace>
  <inkml:trace contextRef="#ctx0" brushRef="#br0" timeOffset="151655.25">17179 14473 929 0,'-3'-4'79'15,"0"1"-4"-15,0-2-14 16,0-1-25-16,3 5-24 16,0 1-6-16,0 0 6 15,3-2 0-15,-2 2 2 16,-1 0-1-16,0 0 1 0,3 0-8 15,6-2 5 1,2-1 1-16,4 0-12 0,4-2 2 16,1 2-1-16,2 0-1 15,-1-3 0-15,-2-1-1 16,1 0-2-16,-4 2 1 16,-6-3 1-16,1 4 1 15,-5 1 0-15,-5 1-3 16,-1 2-2-16,0 0-2 15,0 2 5-15,0-1-5 16,3 3 7-16,0 6 0 16,2 2 1-16,1 4-1 0,2 3 0 15,0 4 0-15,0 1 1 16,-1 3 0-16,5 1 0 16,-2 2 2-16,4 4 0 15,-4 2 0-15,2 0 0 16,-3 3 0-16,3-1 0 15,-5 1 0-15,2 2 0 16,-3 0 0-16,0 1 0 16,-1-2-1-16,-1-1 1 15,-1-3 0-15,0-2 0 16,2-4-3-16,-1-2 1 16,1-5-2-16,-2 1 3 15,1-1 0-15,-2 0-2 16,-1-4 0-16,2 3 1 15,-1-5-1-15,1 0 0 0,0 0 0 16,1-4-1-16,-1 1 1 16,-2 0 5-16,1 0-5 15,2 1 0-15,1-1 1 16,-2-1-1-16,0-1 1 16,1-1 1-16,-2 2-2 15,-2-1 3-15,-2 1-1 16,-2-2-1-16,-1-1 9 15,-1 2-3-15,-6-2 0 16,-2-2-1-16,-7 1-4 16,-3 0-2-16,-5-4 0 15,0 0-6-15,-3 0-26 16,1-1-6-16,-2-1-15 16,3 0-65-16,2-4-163 15</inkml:trace>
  <inkml:trace contextRef="#ctx0" brushRef="#br0" timeOffset="154542.34">17396 14126 702 0,'0'0'76'16,"0"0"-12"-16,-2-1 8 16,-1 1-28-16,3-2-34 15,-3 4-7-15,3-2 0 16,0 0 3-16,0 1 1 16,-3-1 6-16,0 3 8 15,-2-3-2-15,-2 1-4 16,-2-1-5-16,0-1 0 15,-3 1 1-15,-1-3-2 0,-3 2 2 16,-1-2 0-16,-3-1 4 16,-2-1-10-16,-5 1 2 15,-3-1-3-15,-4-3 2 16,-2 1-1-16,-4-3-1 16,0 2-3-16,-1-1 1 15,0 1 0-15,0 4 1 16,2-4-1-16,-2 5-2 15,2 0 0-15,-2 3 1 16,2 3 1-16,-2 1-2 0,1 3 1 16,-3 0-2-1,1 2 1-15,-3 1 0 16,2 3 1-16,-1-2-1 0,3 1 0 16,0-1-1-16,2 0 0 15,4 1-2-15,4-1 5 16,-1 0-4-16,3 1 2 15,-5 0 0-15,2 0 0 16,-2 0 0-16,-2 3 0 16,1-3 0-16,-1 0 0 15,1 3-1-15,2-1 1 16,2 2 0-16,-1 0 0 16,4 1 0-16,0 2 0 15,0 1 0-15,3 1 0 16,0 2 0-16,3-2 0 15,0 1-1-15,2-1 2 16,0-1-2-16,4 0 2 0,-3 0-2 16,0-1 3-16,2 1-1 15,-4 2 0-15,2-2 0 16,0 4-1-16,1-4 1 16,2 2 0-16,2-2 0 15,2-1-1-15,1 1 1 16,1 0 0-16,5 2 2 15,1 4 1-15,1 1-2 16,1 7 2-16,2 2-2 16,0 3 2-16,2-2 0 0,1-2-4 15,-3 0 11-15,3-5-5 16,-3 0-1-16,3-2-4 16,-2-1 7-16,1 1 2 15,5 1-10-15,-1 0 8 16,2 1-4-16,-2 0 0 15,3-1-2-15,1-1-1 16,0-3 0-16,1 2 5 16,2-3 0-16,1 2-5 15,1-3 6-15,1 0-2 16,3-1-1-16,1 0-2 16,-1-1-2-16,1 0 6 15,-2 0-1-15,5 1-4 16,-3-3 5-16,-1 1-6 15,0 1 0-15,1-4 3 0,-3 2-2 16,2-1 2-16,0 0 0 16,1 0-2-16,2-1 3 15,-1 0-1-15,1-1-1 16,2-1-1-16,-2-1 0 16,2 2 1-16,-1-2-2 15,1 0 2-15,-1-1-1 16,1-1-1-16,0 0 2 15,-1-2-2-15,2 1 1 16,0-2-1-16,-1 1 3 16,-1-3 1-16,0 0-3 15,3-1-1-15,-1-1 0 0,0-1-2 16,2 2 6 0,0-2-3-16,-1 1-1 0,3 0 0 15,1 0-2-15,2-2 2 16,-1 0 1-16,0 1-1 15,-1-2 0-15,0 0 0 16,0 1 0-16,-2-1 1 16,0-2-2-16,-1 0 2 15,0 0-3-15,0 0 3 16,0 0-1-16,2 0 3 16,1-5-3-16,1 1-2 15,-1 0 2-15,0 1 0 16,0 0 4-16,-3 0-4 15,-4-1-2-15,2 1 2 16,-3 0-1-16,-1-2 1 0,0-1 2 16,1 0-1-16,0-3-1 15,2 2 4-15,-3-1-4 16,2 1 0-16,-2 0 1 16,-2 2-1-16,0-2 0 15,1 1-3-15,-4 2 6 16,3-4-3-16,-2 1 0 15,2-2 1-15,1 1-1 16,-2-1 0-16,-1-2 0 16,-1 1 0-16,3 0-3 0,-4-1 3 15,0 0 3-15,-2 0-3 16,2 0 0-16,-3 1-2 16,0 1 2-16,-2 1 0 15,-1-2 0-15,2 1 0 16,1 0 0-16,-2 0 0 15,3 0 0-15,1 0 0 16,-1-1 0-16,-2 0 0 16,1 0 1-16,-2 1-1 15,-1 1 0-15,0-1 0 16,-1-2-1-16,0 0 1 16,2 0 1-16,-4-2 0 15,2 1 0-15,0 0-2 16,-4-1-1-16,1 0 2 15,-1 0-1-15,1 0 3 0,1-1-2 16,-3-3 0-16,0 3 3 16,1-3-4-16,-1 0 1 15,2 0 0-15,-1-2-1 16,0 2 3-16,-1 3-4 16,0-3 4-16,-3 2-5 15,3-2 6-15,-3 0-3 16,0 0 0-16,0 0-1 15,0 0 1-15,-1-2 1 16,1 2-1-16,0 1-2 16,1-1 2-16,-1 2 3 15,-1-2-3-15,-1 0-2 0,1 0 2 16,-2-2 0-16,-1 0 0 16,1 0 1-16,1 0 1 15,-1-2-1-15,0 2 0 16,-1 1 1-16,1-3 0 15,-2 1 1-15,2 0-3 16,-1-2 0-16,2 0 2 16,1-1-3-16,-1 2 4 15,2-2-6-15,-4 1 7 16,4 2-6-16,-5 0 2 16,1 0 0-16,-1 2 1 15,-3-2-1-15,2 1 0 16,-4-1 1-16,3 1 1 0,-3-2-2 15,2-1-3 1,1 2 3-16,-2-2 0 0,0 3 0 16,1-3 0-16,-1 3 0 15,-1 1 0-15,3-1 0 16,-1 0 2-16,-2 2-2 16,2-1 0-16,1 1 0 15,1-1 0-15,-3 1 0 16,3 1 0-16,-2 1 0 15,2 0 0-15,-4-1 0 16,3 2 0-16,-2-2 1 16,1-1-1-16,-2 2 0 15,1-1 2-15,1 2 1 16,1 1-3-16,-4 1 4 0,4 2-2 16,-2-2-1-16,-1 0-1 15,2 0 3-15,-1 0-2 16,-2-1-1-16,0 0 1 15,0-1 1-15,-2 3-2 16,2-1 0-16,2 0 0 16,-1 4 5-16,1-1-4 15,3 2 1-15,-2 2 0 16,1-3-2-16,0 3 1 16,-2-2-1-16,-2-2 0 15,-2 1 0-15,0-2 3 16,-2-1-6-16,-1 4 4 15,0-3-1-15,0 4 0 0,-4 0-4 16,0 3 3 0,-4 1-2-16,-2 6 0 0,-4 3 1 15,0 4-24-15,-1 3-14 16,3 5-8-16,3 1 2 16,4 7-53-16,4-1-72 15,6 5-180-15</inkml:trace>
  <inkml:trace contextRef="#ctx0" brushRef="#br0" timeOffset="161755.31">18723 11975 699 0,'3'-5'47'16,"-3"-1"36"-16,-3-2-16 15,3 2-50-15,-2 0 12 16,2 5-20-16,0 0-7 16,2 1-2-16,-2 0 0 15,0 1 2-15,-2 0-2 16,2-1 0-16,-1 0 2 15,1 3 0-15,0-3 2 16,0 0 10-16,0 0 2 0,0 0 0 16,0 0 4-1,0 0-5-15,0 0 0 0,0 0-1 16,0 0 3-16,0-3 8 16,0 3 7-16,0 0-11 15,0 0-4-15,0 0-4 16,0 0-7-16,0-1-5 15,0 0 1-15,0 1-2 16,0 0 0-16,0 0-5 16,0 1-35-16,0-1-63 15,-3 4-115-15,-2 1-74 16</inkml:trace>
  <inkml:trace contextRef="#ctx0" brushRef="#br0" timeOffset="162532.62">18742 11725 777 0,'0'0'60'0,"0"-2"46"0,-3 1-14 15,1-2-46 1,1 3-29-16,1 0-6 0,0 0-7 16,0 0-1-16,0 2-2 15,0-2-1-15,0 1 10 16,0-1 2-16,-6 1 0 15,-1 3 8-15,-5 4-11 16,-6 0 0-16,-3 3-3 16,-5 0 0-16,-2 2-3 15,0 1-1-15,-2-1-1 16,3 0 1-16,3-2-1 16,6-1 0-16,4-5 0 0,4 1 0 15,4-5-1-15,3 1 0 16,3-2 0-16,0 2 0 15,0-2 1-15,0 0-1 16,2 0-2-16,-2 0 2 16,0 0-1-16,1 3 1 15,-1 2 6-15,2 1 2 16,-2 6-1-16,4 4 4 16,1-2-3-16,0 1-7 15,0 2 4-15,6 2 2 16,-4-2-4-16,1 2 5 15,1 1-6-15,0 1 4 16,-3 1 5-16,0-3-10 16,0 2 5-16,-1-2 1 15,-2-2-6-15,0 0 1 0,0-1-1 16,-3-4 1-16,2-3-1 16,-1-2-1-16,-1-1 2 15,2-4-2-15,0-4 0 16,-2 2 0-16,0 0 0 15,1 0 0-15,5 0 8 16,5-3-4-16,6-1-2 16,6-2-1-16,3 2-2 15,1-4-20-15,0 1-17 16,-3 2-16-16,2 0-50 16,-3 3-59-16,1-1-138 15</inkml:trace>
  <inkml:trace contextRef="#ctx0" brushRef="#br0" timeOffset="163554.31">19002 11808 767 0,'-3'-7'120'16,"-2"-2"-10"-16,1 2-52 0,-2-1-21 15,-1 4-4-15,0 2 0 16,3-4-14-16,-2 5-13 16,-5 0 0-16,-4 2 1 15,-1 0 1-15,-6 5 0 16,-1 3-2-16,0 3 1 15,3 4-6-15,2 2 1 16,5 3-1-16,1-1-1 16,6 0 0-16,4-1 1 15,2-3-1-15,2-2 0 16,2-3 0-16,3-3 0 16,0-6 0-16,2 0 2 0,3-5-1 15,2-6 2-15,2-2-3 16,1-3 0-16,-1-3-3 15,0-1 1-15,-3 0 2 16,-1 2 1-16,-2 1 0 16,-2 2 0-16,1 2-1 15,-6 7 6-15,0-1-4 16,-2 4 0-16,1-1-2 16,-2 4-4-16,0 1 0 15,3 2 4-15,1 5 0 16,4 4 1-16,1 5-1 15,1 3 0-15,-1 2 2 16,1 1-2-16,-1 1 0 16,-2-2 0-16,3 1 1 15,-4-1-1-15,0-1 0 0,-2-3-2 16,2 0-2-16,-2-4-16 16,1-5-9-16,-2-4 6 15,-1-3 23-15,1-7-2 16,0-3 2-16,1-4-4 15,4-4 4-15,0-1 0 16,1-2 0-16,1 1 2 16,-3 3-2-16,-3 3 0 15,0-1 7-15,1 5-1 16,-2 1 0-16,-1 1 3 16,1 2-3-16,-2 2-4 15,-1 0-2-15,0 2 1 0,3-1 0 16,3 3 4-16,0 2 1 15,2 2-2-15,-1 2 0 16,3 0-3-16,-1 0 1 16,0-1 1-16,-1-2-1 15,2 0 0-15,-1-4 1 16,-3-2 1-16,-1-1 2 16,5-1 1-16,-2-4 0 15,1-2-4-15,4-4-2 16,-1-3-1-16,3-3 0 15,-3-3 0-15,-3-1-4 16,-1 0 1-16,-3-1-1 16,-5 0 0-16,0 4-3 0,-5 1 2 15,-2 7-12-15,-2 4-13 16,-4 7 6-16,-4 7-17 16,-3 3-21-16,-2 5-63 15,0 2-62-15,3 1-97 16</inkml:trace>
  <inkml:trace contextRef="#ctx0" brushRef="#br0" timeOffset="164243.14">19330 11679 830 0,'-11'-6'168'0,"1"0"-78"16,1-1-16-16,1 1-18 15,4 2-28-15,2 2-16 16,2 1-2-16,0 1-9 16,2 0-1-16,-1 0 0 15,1 0 0-15,-1 0-2 0,2-1 2 16,5-2 9-16,8-5-1 16,6-1-6-16,7-7 0 15,4-1-1-15,-2-3-1 16,-3 2 0-16,-7 3 0 15,-3 1 0-15,-7 7 0 16,-5-1-1-16,-2 6-1 16,-3 0-3-16,-2 2 1 15,1 0 2-15,0 2-4 16,0 3 3-16,1 1 3 16,1 5 0-16,0 4-1 15,2 4 4-15,-1 2-2 0,2 5-1 16,1-1 4-16,1 3-2 15,0 3 3-15,1-1 0 16,1 2-5-16,2 0 5 16,-1 0-4-16,0-3-1 15,0-1 1-15,0-4-1 16,-1-4 3-16,1-1-2 16,-4-5 1-16,-2-1-2 15,-1-3 0-15,-1-2-5 16,-6-1 5-16,-3 4 2 15,-9 2 2-15,-8 3-4 16,-7 1-3-16,-5 4-29 16,-1-1-33-16,4-3-101 15,3-4-274-15</inkml:trace>
  <inkml:trace contextRef="#ctx0" brushRef="#br0" timeOffset="171665.29">6199 5699 635 0,'-4'-7'63'0,"-5"-3"-28"16,4 2-9-16,1 0 12 15,-1 5-19-15,4 0-19 16,1 2 0-16,0 1-41 0,1 1-50 16,1 2 19-16,2 5-181 15</inkml:trace>
  <inkml:trace contextRef="#ctx0" brushRef="#br0" timeOffset="173412.79">21203 11669 626 0,'5'-4'67'0,"-4"1"54"15,1-4-18-15,-1 2-68 16,-1-1 4-16,1 2-6 16,1 1-13-16,0 1-7 15,-2 0 1-15,1 2 7 16,-1 0 7-16,-1-1-2 15,1 1-4-15,0 0-4 16,0 0-3-16,-2 1-5 16,0-1-4-16,0 0-1 0,-4 2-4 15,-8-2 0-15,-5 2 0 16,-7 3-1-16,-2 0 0 16,-2 0 0-16,4 2 0 15,3-2 0-15,4-1 0 16,1-1 0-16,8-2 0 15,5 0 1-15,2-1-1 16,1 3 0-16,2-3-2 16,2 0 1-16,-2 0-3 15,0 0-1-15,1 0 2 16,-1 3 3-16,2 3 1 16,1 5 0-16,-2 1 2 15,2 5-3-15,0 1 4 16,-1 3 0-16,1 3 4 15,0 2-7-15,-2-1 4 16,3 2 1-16,-2 1-6 0,1-1 4 16,-1-1 6-16,1 3-6 15,-2-2-2-15,2-4-1 16,-1 2-1-16,1-4 3 16,0-3 0-16,-3-3-3 15,7-2 3-15,-4-1-2 16,0-5-1-16,0-1 1 15,1-3 2-15,1-1-1 16,3-2 0-16,3-1 2 16,3-3 0-16,5-2-4 15,2-2 0-15,-1-1-17 0,0-1-16 16,-2 2-22-16,-1 2-43 16,-1 0-119-16,-4 1-100 15</inkml:trace>
  <inkml:trace contextRef="#ctx0" brushRef="#br0" timeOffset="174154.31">21533 11705 785 0,'-8'-12'43'0,"-1"-2"97"15,-1 3-68-15,1 2-24 16,-1 1-11-16,2 3-29 16,-1 1 6-16,-1 2-11 15,-4 4-3-15,-3 3 4 16,-2 3-3-16,-3 5-1 15,0 3 4-15,2 2-2 16,2 3 0-16,3 0 0 16,1 0-2-16,5-1-4 15,3-1 4-15,4-2 0 16,3-4 1-16,2-3-1 0,2-3 1 16,3-3-1-16,1-4 0 15,4-6-2-15,2-4-4 16,3-6-8-16,1-2-7 15,-1-2 9-15,1-4 5 16,-3 2 4-16,-2 2 3 16,-3 0 2-16,-5 5 0 15,-2 3 12-15,0 5 1 16,-4 4-15-16,2 1-4 16,-2 4-1-16,3 1 5 0,-2 5 4 15,4 4 1 1,0 4 1-16,1 4 1 15,2 2-1-15,0-1 1 0,-1 5 2 16,1-2 0-16,2 1-3 16,-1 0-3-16,0 0 2 15,3 0-2-15,-3-3-1 16,-3-2 2-16,0-4 2 16,-3-4-4-16,0-5-2 15,-3-1 5-15,3-5-1 16,-3-1 0-16,0 0 9 15,1 0 2-15,-1-1-9 16,2-3-1-16,-2-2-5 16,3-5-4-16,1-1-7 15,1-5-15-15,3-5-21 0,3 1-17 16,1 0-32-16,-2 2-79 16,4 2-52-16</inkml:trace>
  <inkml:trace contextRef="#ctx0" brushRef="#br0" timeOffset="174486.61">21770 11860 738 0,'0'-7'126'0,"-5"0"17"16,4-1-83-16,0 0-8 16,1 4-23-16,0 1-16 15,0 3-8-15,1 0-5 16,-1 2 0-16,1 1-2 16,-1 3 2-16,3 3 6 15,0 3-6-15,0 2 0 16,0 1 1-16,0 2-1 15,2 0-5-15,-5 1-15 16,4 1-33-16,-1-2-30 16,-3 0-92-16,2-3-57 15</inkml:trace>
  <inkml:trace contextRef="#ctx0" brushRef="#br0" timeOffset="175152.87">21791 11585 823 0,'-8'-9'31'0,"1"1"120"0,1 0-81 16,1-1-4-16,3 6-35 16,0 2-21-16,2 1-4 15,0 0-4-15,2 0-2 16,-1 0-1-16,0 0 1 16,2 0 4-16,2-1 7 15,2-2 6-15,7-1-8 16,5-4-5-16,6-2-4 15,3-1 1-15,0 1-2 16,-3-3 0-16,-4 1 0 0,-3 4-1 16,-6 1 0-1,-6 2 2-15,1 3-1 0,-5 0-2 16,-1 2 1-16,2 3 2 16,0-2-2-16,1 8 3 15,1 0-1-15,0 5 0 16,2 2 5-16,-3 4-2 15,2 0 2-15,1 1 2 16,-1 4-1-16,2-2 1 16,1 0-2-16,2 2-2 15,-1 0 6-15,1 0-3 16,-1 1-1-16,0-1 0 16,-2-1 4-16,1 1-3 15,-3-4 1-15,0-1-3 16,-3-2-3-16,1-3-1 0,-4-2 1 15,-1-5 4-15,-2 0 1 16,-2 0 6-16,-8 1-7 16,-5-2 1-16,-6 6-6 15,-7-3-6-15,-2 2-31 16,0-3-21-16,-1 3-40 16,4-2-195-16</inkml:trace>
  <inkml:trace contextRef="#ctx0" brushRef="#br0" timeOffset="179979.31">18420 13000 808 0,'1'0'134'15,"-1"0"-65"-15,-1-3-11 16,-1 3-32-16,2 3-18 16,0-3-4-16,0 0-2 0,0 0 1 15,0 2 3-15,0-2 9 16,0 0 7-16,-1 0 6 16,-2 0-5-16,-3 2-14 15,-7 1-5-15,-2 2 2 16,-6 0-2-16,-6 2-2 15,3 2-2-15,-3-2 5 16,0 1-5-16,3 1 2 16,5-3-2-16,3 1 0 15,1-2-2-15,6-1 2 16,3-1 1-16,1-1-1 16,5 1-1-16,0-3-6 0,0 2 6 15,2-1 1-15,-2 4 0 16,1 1 3-16,1 3-1 15,-2 2 5-15,3 3-1 16,0 1-6-16,1-1 3 16,2 4 9-16,1-1-7 15,1 2 0-15,0 0 0 16,-1 1-1-16,2 1-1 16,-2 1-2-16,-1 0 6 15,0 2 1-15,-1 2-2 16,-1 2 1-16,0 0-4 15,-2-1 4-15,1-3-4 16,0-2 1-16,0-1-4 16,-1-9 2-16,1 0-1 15,-2-4-1-15,1-4 1 0,3-1 1 16,-2-2-1-16,3-1 0 16,4-1 4-16,4-6-4 15,4 1-1-15,7-8-6 16,4 0-21-16,-1-1-1 15,4-1-8-15,-3 2-42 16,0 1-61-16,-5 6-133 16,-3-1-58-16</inkml:trace>
  <inkml:trace contextRef="#ctx0" brushRef="#br0" timeOffset="180723.11">18712 13191 822 0,'-6'-12'49'15,"-3"0"78"-15,2-1-60 16,-4-1-26-16,4 4-8 15,-2 1-14-15,1 1 7 16,-1 4-15-16,-1 1-9 16,0 5 1-16,-4 3-2 0,-5 5 0 15,-3 5 1 1,0 4 2-16,0 0-1 0,1 4-3 16,6-1 1-16,4-2-1 15,5-1 0-15,2-2-7 16,4-3 5-16,5-5 2 15,2 0-4-15,4-4-1 16,1-5 5-16,4-3 2 16,1-4-2-16,0-4-9 15,2-5 2-15,-2-1 1 16,0-2 3-16,-4 0 2 16,-1-1 1-16,0 2 1 0,-6 2-1 15,-2 2 4-15,1 5 3 16,-3 1 3-16,-1 4-3 15,-1 3-4-15,2 1-6 16,-1 1 0-16,2 3 3 16,2 4 5-16,2 1-1 15,-1 4 2-15,4 4 6 16,-1 0-7-16,0 3 2 16,2-1-3-16,0 2 7 15,-2 1-3-15,2 3-2 16,1-1-2-16,-3 2 3 15,-2-4-5-15,2-1-1 16,-1-3 0-16,-4-4-1 16,-1-4-2-16,0-3 2 15,-3-4 6-15,0-3-5 0,0 0 11 16,-1-3 5-16,-1-2-17 16,4-4-1-16,-2-5-14 15,1-4-1-15,2-6-11 16,3-1-11-16,1-2-19 15,-1 3-23-15,2 0-59 16,0 8-61-16,2 6-67 16</inkml:trace>
  <inkml:trace contextRef="#ctx0" brushRef="#br0" timeOffset="181058.28">18966 13353 667 0,'3'-7'96'16,"-2"2"59"-16,1-2-45 15,-2 2-52-15,0 2-8 16,0 2-22-16,0 1-6 15,0 0-11-15,0 0-5 16,0 1-5-16,2 3 12 16,1 4 7-16,2 1-11 0,1 6-4 15,-1 2-4-15,1 3 1 16,-2 2-2-16,3 2-10 16,-4 1-15-16,-1 2-43 15,4-2-32-15,-5-2-109 16,1-3-141-16</inkml:trace>
  <inkml:trace contextRef="#ctx0" brushRef="#br0" timeOffset="181876.7">19371 13232 693 0,'-4'-10'98'15,"3"-2"0"-15,-4 1-17 16,0 1-8-16,0 2-39 15,0 1-7-15,-4 1 4 16,2 0-4-16,-4 3-16 16,-3-1 5-16,-2 3 2 15,-3 4-7-15,-2 2-3 0,-3 4-4 16,2 4-1-16,0 1-3 16,5 1 1-16,1 1-2 15,5 2 1-15,4-2-2 16,4 1-8-16,3-4-10 15,3-4 6-15,2-2 6 16,5-2 8-16,1-7-4 16,3-5-6-16,0-4-1 15,3-3-9-15,1-6 13 16,-2 0 3-16,-1-1 3 16,-1 1 1-16,-3 0 0 15,0 3 1-15,-3 0 7 0,-4 4 7 16,1 4 6-16,-5 4-7 15,2 0-8-15,-2 5-6 16,4 0-4-16,-3 2 4 16,4 1 3-16,1 5 2 15,3 3-3-15,1 4 17 16,2 2-14-16,0 5 8 16,0-1-7-16,1 1 3 15,2-2-3-15,-3 0-5 16,-2 0 1-16,1-3 2 15,-3 0-4-15,-2-2 1 16,-1-5-1-16,1-3 1 16,-3-1-1-16,-1-5 1 0,-2 1 5 15,0-4 0-15,0 1 6 16,0-1-1-16,-2-4-11 16,-1-3 0-16,2-4-1 15,-4-6-4-15,4-1-3 16,0-4-3-16,2-3-3 15,0-1 0-15,5 3-6 16,-1-1-8-16,4 4-22 16,-2 2-25-16,5 5-77 15,-3 6-44-15,0 3-38 16</inkml:trace>
  <inkml:trace contextRef="#ctx0" brushRef="#br0" timeOffset="182404.51">19579 13339 731 0,'-5'2'122'0,"1"-5"11"16,1-5-55-16,0 0-37 15,1 0 2-15,2-1-23 16,2 1-2-16,1 1 2 15,1 0-12-15,1-1-2 16,4 1 9-16,0-3-9 0,20-8 0 16,-27 14 0-1,4 2-4-15,-3 0-2 0,0 0 0 16,4 1-1-16,1 2 1 16,-1 3 0-16,1 1-1 15,2 2 1-15,-2 2-2 16,-2 4 1-16,-2-1 0 15,-2 5 0-15,-4 2 2 16,-2 3 0-16,-4 0 1 16,-2 2 1-16,-4-2-1 15,2 0 5-15,1-3-4 16,2-4-1-16,-1-1 1 16,6-4-1-16,0-5-1 15,1-2 0-15,3-1 6 0,1-4 1 16,1 2 1-16,2-3 1 15,5-4-6-15,5-1-4 16,5-6-1-16,3-3-6 16,1-2-8-16,1-1-8 15,-4 3-11-15,-3-2-38 16,-1 1-63-16,-2 0-150 16,-3 3-245-16</inkml:trace>
  <inkml:trace contextRef="#ctx0" brushRef="#br0" timeOffset="183114.93">19652 13002 822 0,'-3'-10'175'16,"0"-2"-91"-16,0 1-25 0,-1 1-14 15,4 4-16 1,-2 0-10-16,4 1-7 0,-1 2-7 15,3 0-1-15,2-2-4 16,3-1 0-16,5-3 2 16,0-2 0-16,4 0-1 15,1 0 0-15,1-3-1 16,1 2 1-16,-3 0-1 16,0 1 1-16,-6 4 0 15,-3 1 0-15,-3 3-1 16,-6 1-4-16,3 0 2 15,-3 2-2-15,0 2 4 16,0 0-3-16,0 2 3 16,1 4 0-16,1 3-1 15,1 3 2-15,0 6-1 0,0-1 5 16,1 5-1 0,2-1-2-16,3 2 5 0,-1-1-7 15,-1 2 12-15,3-2-11 16,-2 1 6-16,0 0-1 15,1 0-4-15,-1-5 2 16,0 2-2-16,-2-3-2 16,0 1 2-16,2-4 1 15,-3-2 0-15,0-1-3 16,-2-1 0-16,0-5 2 16,-2 1 0-16,-1-3 2 15,-1 2-2-15,-5-2-1 0,0 5 3 16,-8-1-4-16,-1 3 0 15,-5-1-8-15,-6 0-29 16,2 2-24-16,-1-2-63 16,-1 1-163-16,0-1-310 15</inkml:trace>
  <inkml:trace contextRef="#ctx0" brushRef="#br0" timeOffset="183706.84">19245 13526 607 0,'-2'-6'127'16,"-1"-2"5"-16,2 1-29 15,-3-1-25-15,3 2-35 16,0 1 2-16,1 2-1 0,0-1-3 16,0 4-16-1,0 0-3-15,1 0-12 0,-1 0-1 16,0 0-9-16,0 5 0 16,0 4 2-16,0 6 0 15,-1 3-2-15,-2 10-5 16,-2 6-31-16,-2 7-69 15,0 2-160-15,0 3-423 16</inkml:trace>
  <inkml:trace contextRef="#ctx0" brushRef="#br0" timeOffset="188140.18">21211 12818 461 0,'0'-4'186'0,"0"1"-99"15,0-1-17 1,0 1-15-16,0 2-8 0,0-1-24 16,0 2-2-16,0 0-1 15,0-1 7-15,-2 1 8 16,2 0-10-16,0 0 3 16,0 0-4-16,0 0-3 15,0 1-3-15,-1-2-9 16,-4 1-4-16,1 0-1 15,-7 0-2-15,-1 1-2 16,-4 1 0-16,-5 0 0 16,-5 2 2-16,1 1-2 0,-1-1 1 15,7 0-1-15,0 1 1 16,5-4-1-16,4 1 0 16,4-2 1-16,2 0-1 15,2 3 0-15,2-3-1 16,0-3 3-16,0 3-2 15,0 0 1-15,0 0 0 16,2 0-1-16,-2 0-2 16,1 3 2-16,0 2 0 15,3 2 14-15,-1 6-3 16,0 4 3-16,4 4-3 16,-1 1 1-16,0 4-9 15,0-1 6-15,2 3 0 16,0 1-4-16,-2 3 0 15,2-1 1-15,-3 3-4 0,3-2 4 16,-3 1 3-16,-1 0-3 16,0-5-3-16,0-3 1 15,-1-4-3-15,-2-2 0 16,2-7 2-16,0-2-5 16,0-3 2-16,-2-4-1 15,3 0-2-15,-3-3 3 16,5-2 7-16,3-2-2 15,7-1-5-15,4-4-2 16,5-1-8-16,4 0-6 16,-1 1-8-16,0 3-20 15,1 2-25-15,-3 1-22 0,0 1-112 16,-4 5-61-16</inkml:trace>
  <inkml:trace contextRef="#ctx0" brushRef="#br0" timeOffset="188950.91">21731 12809 525 0,'-10'-9'277'16,"-5"1"-191"-16,1 2 17 16,-1-3-48-16,1 4-26 15,1 2-10-15,-2 3-8 16,1 0-2-16,-3 3-5 15,-2 4-4-15,-1 4 8 16,-2 2-2-16,3 5 3 16,-4 3-4-16,6 3 3 0,0 1-5 15,4 1 0-15,3-1-3 16,6-3-2-16,3-6 1 16,2 1 0-16,7-8 1 15,-2-1 1-15,7-8 2 16,1 0-2-16,3-8-1 15,-1-3-8-15,6-4-5 16,-3-4-3-16,-1-3 11 16,0 1 2-16,-6 1 2 15,0 2 1-15,-6 2 6 16,-2 7 14-16,-1 1-6 16,-1 5-10-16,-2 0-4 15,0 3 0-15,1 1-2 0,1 7 2 16,2 3 4-1,1 6 2-15,2 6 3 16,-1 4 4-16,2 3-1 0,-2-1-3 16,4 3 3-16,-1-5-1 15,1 0-7-15,1 1 2 16,-1-6 1-16,-1 0-3 16,-2-5 3-16,1-3-5 15,-4-5 4-15,0-1-5 16,-1-5 3-16,-2 0 1 15,1-3 7-15,-2 0 0 16,0-1-4-16,0 1 5 0,0-2-5 16,0-5-8-1,1-1-4-15,2-5-4 0,1-4-8 16,4-4-3-16,-1-3-5 16,4-3-11-16,-1-2-14 15,2 1-21-15,3 1-34 16,-3 5-67-16,0 7-44 15,0 7-248-15</inkml:trace>
  <inkml:trace contextRef="#ctx0" brushRef="#br0" timeOffset="189296.99">21950 13073 816 0,'-4'-1'108'16,"3"-1"21"-16,-2-3-52 16,0 2-21-16,0 2-28 15,6 1-16-15,-6 0-9 16,3 0-3-16,3 0-4 15,-2 1 3-15,1 4 1 16,-1 0 1-16,2 4 1 16,0 3-2-16,0 3 1 0,1 0-1 15,-1 2-2-15,2 0-15 16,-1 0-28-16,1-2-23 16,-2 1-34-16,1-2-123 15,-1-1-72-15</inkml:trace>
  <inkml:trace contextRef="#ctx0" brushRef="#br0" timeOffset="190035.91">21961 12724 719 0,'-9'-8'106'0,"-1"1"29"15,0-2-48-15,3 2-30 16,2 2-13-16,1 1-12 15,3 3-13-15,2 0-5 16,-1-1-12-16,0 2 3 16,3 0 0-16,-3-1 0 15,1 2 0-15,1-2 2 0,-1 1-4 16,1-2-3-16,2 1 10 16,7-4-5-16,7 0-1 15,4-5-3-15,4-3 1 16,4-3-2-16,-2 1 0 15,-4-1-3-15,-5 3 2 16,-4 1 2-16,-5 5 0 16,-5 2-1-16,-2 2-1 15,-2 1 0-15,-1 4-6 16,0-1 1-16,0 6 6 16,2 0 0-16,1 5-2 15,0 5 6-15,1 3-4 16,2 0 0-16,2 3 2 0,-2 1 2 15,1 3-3 1,2 0 1-16,1 1 0 0,1 3 1 16,-2 2 2-16,3 0-3 15,-6-1-1-15,4 3 3 16,1-2 0-16,-2 1-3 16,-2-3 2-16,2-1-2 15,-2-2 1-15,-1-5 0 16,-1-2 2-16,-2-6-4 15,-1-1 4-15,-2-5-3 16,-3-1 10-16,-3-2-7 16,-1 2 9-16,-9 0-8 15,-4 1-2-15,-7 0 3 16,-3 2-6-16,3-2-30 0,1-1-23 16,6-1-53-16,3-1-262 15</inkml:trace>
  <inkml:trace contextRef="#ctx0" brushRef="#br0" timeOffset="197268.78">18760 7900 503 0,'-14'0'87'16,"2"-1"3"-16,1-1-33 16,6 0-10-16,2 1-21 15,2 1-14-15,1 0-7 16,0 0-4-16,1 0 4 0,1-2 11 15,2 2 29-15,5-2 49 16,9-1-45 0,8-2-22-16,14-3 1 0,13-5-17 15,13-1 2 1,11-3 0-16,17-3 15 0,11 0-12 16,10-2-5-16,6 0-3 15,-1 4-6-15,-8 3 4 16,-12 4-1-16,-10 0-5 15,-13 5 6-15,-7-1-5 16,-10 0 5-16,-11 2 0 16,-7 1 3-16,-14 2-5 15,-12-1 12-15,-5 0 4 16,-7 3-2-16,-2-2-6 16,-2 2-2-16,2 0-7 0,-4 0 2 15,2 0-4 1,0 0-1-16,-2-1 0 0,2 2-4 15,0-1 4-15,2 0-14 16,-2 0 0-16,2 0-8 16,-1 0-14-16,-2 0-22 15,-1 5 31-15,-8 29-52 16,2-22-146-16,1 0-166 16</inkml:trace>
  <inkml:trace contextRef="#ctx0" brushRef="#br0" timeOffset="198946.51">18384 14808 391 0,'5'-3'220'16,"-2"2"-137"-16,-3-3-28 0,0 1 24 16,0 3-31-16,0 0-10 15,0-2-9-15,0 2-3 16,0 0 0-16,0 0-4 15,0 0 1-15,0 0 3 16,0 0-10-16,0-1 6 16,0 1 4-16,0 1-12 15,-2 1-4-15,1-2-3 16,-2 0-4-16,-5 3 1 16,-8 4 0-16,1-3-4 15,-6 1 1-15,-4 1 0 16,8-2-1-16,1-3 0 0,4-1 0 15,6 0-1 1,0 0 2-16,5 0-1 0,1-1 0 16,0 1 0-16,0 0 0 15,1-1-1-15,2 1-3 16,-3 0 1-16,1 0-2 16,-1 0-1-16,2 2 3 15,-1 5 3-15,4 5 2 16,-1 5 0-16,2 6 1 15,-1 3 1-15,5 4 0 16,-2 1-1-16,-2 4 1 16,0-3 1-16,2-1-1 15,-2 1 1-15,-1-1 1 16,-1-2 1-16,-1 1-4 16,-1-2 1-16,-2-2 1 0,0-4-2 15,0-3 0-15,0-4-3 16,0-3 3-16,0-4-3 15,1-4 0-15,1-1 0 16,0-1-7-16,-1-4 6 16,3 2 1-16,2-1 8 15,3-3-3-15,7 1-4 16,4-4-1-16,5 0-4 16,2-3-11-16,1 0-22 15,2 5-15-15,0 1 6 16,0 1-50-16,1 3-86 0,1 0-34 15</inkml:trace>
  <inkml:trace contextRef="#ctx0" brushRef="#br0" timeOffset="199691.05">18912 14902 266 0,'-9'-18'492'15,"-3"1"-390"-15,-5 0-48 16,3 1 20-16,-2 4-22 0,3 2-28 16,0 2-18-16,3 1 4 15,-1 5 2-15,-4 2-8 16,0 2 2-16,-4 5 2 15,-3 3 2-15,-1 2 5 16,1 5 3-16,0 3-10 16,1 3-6-16,3 2 0 15,4 2-1-15,4-3-2 16,4 0 0-16,3-2-1 16,4-5-5-16,2-5-4 15,2 2-6-15,1-6 1 16,4-2 10-16,1-6 2 15,1-6 4-15,2-5 0 0,2-5-2 16,-2-5-1 0,0-2 3-16,-1 1 0 0,-4 1 1 15,-4 4 0-15,-2 2 13 16,1 7-5-16,-4 2-2 16,0 4-7-16,0 1-2 15,2 1-5-15,2 3 7 16,2 3 1-16,1 2 3 15,4 7 0-15,2 2 4 16,-1 5-2-16,3 2 1 16,-1 2 3-16,-1 1-1 15,0 0 2-15,1 3 1 0,1 1-4 16,-5-4-3 0,4 1-3-16,-7-5-1 0,2-1 0 15,-4-6 1-15,-1-2 4 16,-1-4-5-16,-2-3-1 15,-1-6 5-15,0-2 4 16,2 1 5-16,-4-5-4 16,-2-6-10-16,4-2-6 15,-4-7-6-15,1-6-9 16,3-6-2-16,1-2-10 16,5 3-2-16,-2 2-6 15,1 5-85-15,5 4-30 16,1 8 6-16,2 7-114 0</inkml:trace>
  <inkml:trace contextRef="#ctx0" brushRef="#br0" timeOffset="200028.57">19112 15184 671 0,'3'-2'129'15,"0"-3"2"-15,-3 3-28 16,-3 0-60-16,3 2-14 16,0 0-6-16,0 0-13 15,0 0-3-15,0 2-5 0,0-2-2 16,0 1-1-16,0 5 1 15,3 2 5-15,-1 2-4 16,-1 6 1-16,5 5-2 16,-2 1-2-16,2 2-19 15,2 4-19-15,-1-1-16 16,2 4-51-16,0 0-72 16,3-2-12-16</inkml:trace>
  <inkml:trace contextRef="#ctx0" brushRef="#br0" timeOffset="200341.67">19504 15187 829 0,'0'-5'110'16,"-1"0"-57"-16,-1 1 1 16,1 1-37-16,2 3-14 15,-1 0-2-15,0 0 5 0,0 2-5 16,-4 2 6-16,1 3 2 16,-8 4-1-16,-1 7-6 15,-5 3-1-15,-2 5-1 16,0 1-10-16,-1 2-12 15,4-2-77-15,2 0-74 16,3-4-36-16</inkml:trace>
  <inkml:trace contextRef="#ctx0" brushRef="#br0" timeOffset="201106.97">19616 14867 653 0,'-2'-17'104'16,"-3"1"3"-16,-1 3 0 15,-3-1-46-15,1 2-27 16,1 4-14-16,-1 1-7 16,-1 3 5-16,0-1-9 0,-5 4 2 15,-2 2-2 1,-1 4 2-16,-4 2-2 0,1 7-1 16,0 3-6-1,0 1 1-15,5 3-3 0,5 1-6 16,2 2 4-16,5-2 0 15,6-1-5-15,5-4-4 16,1-4-9-16,0-6 18 16,4-3-2-16,-1-5-8 15,0-6 10-15,4-6-8 16,-1-6-1-16,0-2 10 16,-3-4 1-16,0-2 0 15,-5 3 0-15,-2 2 0 16,-2 2 14-16,-1 4 8 15,-1 5-5-15,-1 4-5 0,0 3-10 16,0 4-2-16,0 0-8 16,3 5 8-16,3 2 4 15,-1 6-3 1,5 5 2-16,2 3 3 0,1 7 1 16,1 4-1-16,0 1-3 15,0 5 4-15,1-4-5 16,-2 3 2-16,2-1 1 15,-1-3-3-15,0 0-1 16,-2-5 1-16,-2-3-1 16,0-8 0-16,-4-5-1 15,-3-5 0-15,0-4 4 0,-3-3 4 16,0-2-3 0,-2-2-5-16,-1-4 0 0,2-5-7 15,-4-6-2-15,2-6-8 16,3-5-5-16,0-2-5 15,3-3-20-15,3-3-27 16,3 1-70-16,3-1-18 16,2 9-127-16</inkml:trace>
  <inkml:trace contextRef="#ctx0" brushRef="#br0" timeOffset="201593.06">19867 15057 758 0,'-9'-6'104'16,"3"-4"15"-16,1 0-49 15,1 1-35-15,2 4-19 16,2 0-5-16,2 2-11 15,-1 2-1-15,2-2 1 16,2 1 2-16,4-3 1 16,-3 1 1-16,4-2-3 15,1 1-1-15,-1 1-1 16,-1 4 0-16,1 0-1 16,-2 3 0-16,-1 2 1 15,-2 3 1-15,-1 6 4 0,-2 5 0 16,-2 4 6-16,-5 2-6 15,-2 3 2-15,-2 2-1 16,-3-2-5-16,3-3 2 16,1-5 2-16,1-3-3 15,3-4-1-15,2-6 0 16,2-3 0-16,0-2 1 16,2-4-1-16,3-2 7 15,3-3 0-15,4-4-7 16,6-5-11-16,4-2-22 15,1-4-9-15,0 3-64 16,1 1-108-16,-2 1-105 16</inkml:trace>
  <inkml:trace contextRef="#ctx0" brushRef="#br0" timeOffset="202338.06">19697 14581 749 0,'-10'-6'33'0,"0"1"96"15,0-4-41-15,2 1-14 16,4 3-37-16,2 0-17 16,4 5-8-16,-1-2-3 15,0 1-2-15,1 1 0 16,1 0 6-16,2-1 6 15,5-2-7-15,4-1-4 0,3-3 0 16,2-4-6-16,6-1-1 16,0-3 2-16,0 0-3 15,-1 0-2-15,-6 2 1 16,-4 5 0-16,-5 2 0 16,-6 3-7-16,-2 3-2 15,2 3 9-15,1 3-2 16,4 4 3-16,-1 2 1 15,1 8 1-15,-1 2 2 16,2 3 2-16,0 3 0 16,0 1-1-16,4 2 0 15,0 1-3-15,-1 2 5 16,4-1-6-16,-1 2 10 16,3 1-4-16,-1 2-4 15,0 2 9-15,-1 0-7 0,0 0-1 16,-2 1-2-16,0-5 2 15,-1-3-3-15,-3-2 1 16,0-5-1-16,1-2 0 16,-3-3-1-16,-2-4 1 15,-2-4 1-15,-4-2-2 16,-1 2 1-16,-5-4 1 16,-6 7 3-16,-9 2-5 15,-6 4 0-15,-5 1-7 16,-58 43-17-16,80-61-19 15,1-2-46-15,1 0-39 0,2-1-243 16</inkml:trace>
  <inkml:trace contextRef="#ctx0" brushRef="#br0" timeOffset="207082.73">21369 14500 660 0,'5'-3'73'0,"-3"1"25"15,-5-1 11-15,-1 1-50 16,2 1-24-16,1 1-15 16,1-2-14-16,-2 2 3 15,2 2-4-15,0-2-1 16,0 0 4-16,-1 1 3 0,-2-1-6 16,-5 0-3-16,-8 2-1 15,-4 1 1-15,-3 2-1 16,-7 0-1-16,0-1 1 15,5 4-1-15,0-2 0 16,5 0 2-16,5-1-2 16,4-2 0-16,4 0-1 15,1-2-2-15,5 1-1 16,1-4-2-16,0 2 5 16,1 0-1-16,1 0-1 15,-2 2 3-15,4 1 2 16,-3 6 3-16,4 4 3 0,1 2 5 15,0 6-6-15,-1 0 5 16,3 1-3-16,0 3-1 16,-2 1-1-16,-2 2 2 15,2 0-3-15,0 1 5 16,-1 3 0-16,-2 2-6 16,0 3 5-16,1 2-3 15,-1 1 4-15,0-1-8 16,0-2 4-16,-1-3 1 15,2-6-7-15,-3-2 1 16,2-9-2-16,-1-4-1 16,-1-4 0-16,2-5-2 15,-1-4 3-15,1 0 0 16,0-2 0-16,5-2 9 16,3 0-2-16,4-4-7 0,9-3 0 15,6 0-14-15,1-3-24 16,2 2-33-16,0 3-34 15,0 2-109-15,-2 3-53 16</inkml:trace>
  <inkml:trace contextRef="#ctx0" brushRef="#br0" timeOffset="207794.9">21858 14583 687 0,'-13'-15'239'0,"-4"0"-203"15,-5-2 16-15,1 1-8 16,0 3-19-16,2 6-14 15,4 2-6-15,-2 3-2 16,1 4-1-16,-2 3-2 16,-39 38 4-16,44-31 0 15,5 1 7-15,1 2-1 16,-2 0-5-16,-3 12-4 0,3-1-1 16,4-2 0-16,5-4-5 15,3-4 0-15,4-7 4 16,0-2-6-16,2-5 7 15,-2-2 2-15,4-6-2 16,1-5-3-16,0-6-12 16,1-3 15-16,0-4 1 15,-3 1-1-15,-3 2 0 16,0 3 1-16,-2 4 6 16,-2 6-4-16,-3 2-3 15,3 3-1-15,0 4-3 16,1 3 4-16,4 5 0 0,4 3 7 15,3 8-2-15,2 1-1 16,0 4 4-16,1 4 0 16,0-1-4-16,-3 2 1 15,2 1-1-15,-1 1 2 16,-2 1-2-16,-2 3 2 16,-1-4 0-16,-1 0-3 15,-2-7-2-15,-5-7-1 16,1-7 2-16,-2-4-1 15,-2-4 5-15,1-2 5 16,-1-1 8-16,0-4-4 16,-1-6-15-16,-2-7-10 15,0-8 7-15,0-6-20 16,1-5-11-16,4 2 2 16,1 1-18-16,3 5-97 0,4 6-74 15,2 5-97-15</inkml:trace>
  <inkml:trace contextRef="#ctx0" brushRef="#br0" timeOffset="208113.2">22088 14852 557 0,'1'-15'397'16,"-2"2"-294"-16,-1 1-43 15,-1 2-17-15,2 5-32 16,-1 3-11-16,4 4-8 16,-2 1 4-16,3 1 4 15,0 3 1-15,3 4 0 16,-2 6 0-16,5 2-1 15,-3 2-9-15,-2 4-18 16,1 1-28-16,-1 0-29 16,2 1-125-16,-1-2-3 15</inkml:trace>
  <inkml:trace contextRef="#ctx0" brushRef="#br0" timeOffset="208839.8">22488 14436 748 0,'-8'-16'97'0,"-3"4"3"15,0 0-41-15,0 0-5 16,0 5-38-16,1 5-15 16,1 3 2-16,-3 2-2 15,-3 6 1-15,-1 3 0 16,-2 6-2-16,2 3 1 16,1 4 0-16,2 0 0 15,7 0-2-15,3 2 1 16,3-3-1-16,4-2-6 15,6-5-11-15,1-3-5 16,1-4 2-16,3-5-1 16,-3-5 18-16,5-4-7 15,-4-4-7-15,1-4 16 16,0-4 2-16,-3-2 0 16,-3-2 0-16,-2 1 10 0,-1-1 12 15,-2 1-2-15,-3 7 16 16,0 2-23-16,0 5-9 15,0 3-4-15,0 2-7 16,3 2 4-16,1 3 3 16,0 3 6-16,2 4-2 15,0 7 7-15,1 3-3 16,4 0 4-16,-3 4-4 16,2 2 6-16,0-2-3 15,3 3 1-15,-1-1 1 0,1 0-2 16,-1-2-2-16,0-2-4 15,-3-2-2-15,0-5-2 16,-3-4 0-16,-1-4 2 16,-4-2 0-16,3-5 5 15,-4-2 10-15,0-4-4 16,-2-5-14-16,0-5-1 16,1-7-4-16,0-8-12 15,1-4-5-15,2-4 3 16,3-1-14-16,3 0-17 15,3 2-24-15,3 6-107 16,2 5-70-16</inkml:trace>
  <inkml:trace contextRef="#ctx0" brushRef="#br0" timeOffset="209333.13">22822 14695 863 0,'-3'-13'117'16,"1"-4"-51"-16,2-1-39 15,2 3-16-15,5 1-10 16,3 3-1-16,-1 0 0 0,0 6-1 15,3 1 0-15,-6 4-1 16,0 0 2-16,0 4-1 16,0 0 1-16,1 2 5 15,-2 4 3-15,1 2 0 16,0 1 6-16,-3 3 4 16,3 4-9-16,-6 1 5 15,0 3-7-15,-6-2 4 16,2 0-5-16,-4 0-1 15,0 0 3-15,1-1-4 16,-2-3 0-16,3 0-2 16,1-8-2-16,4 0 0 15,0-6 0-15,2-3-4 0,2-2 4 16,2-3 6 0,4-3 8-16,5-1-13 0,5-6-1 15,6-3-22-15,3-4-11 16,0-1-17-16,-2 2-19 15,-5 4-137-15,-6 0-121 16</inkml:trace>
  <inkml:trace contextRef="#ctx0" brushRef="#br0" timeOffset="210377.81">22407 14904 148 0,'0'-7'526'15,"0"-2"-400"-15,-2 3 28 16,0-1-66-16,-1 4-46 16,1 3-24-16,2-2-8 15,-1 4-5-15,1-2-5 16,1 0 1-16,-2 8 2 15,1 3 1-15,0 6-2 16,-4 5-2-16,3 6 0 16,-3 2-36-16,3 2-52 0,0 2-163 15,-1 2-228 1</inkml:trace>
  <inkml:trace contextRef="#ctx0" brushRef="#br0" timeOffset="211343.14">22779 14294 858 0,'-7'-4'64'0,"-3"0"55"0,4 0-52 15,-2-1-28-15,4 3-25 16,1 2-8-16,3 0-6 15,0 0 0-15,1 0-3 16,-1 0-1-16,2 0 4 16,-1 0 1-16,2 0 5 15,3 0 15-15,3-3-2 16,7-3-4-16,5-5-14 16,5 1 0-16,2-6 3 15,2-1-4-15,-1 2-7 16,-4 0-10-16,0-1 12 0,-4 6 1 15,-5 0 2-15,-1 3-6 16,-6 2 7-16,-3 3-1 16,-1 0-4-16,-2 4-1 15,3 0 4-15,-3 1 3 16,3 3 0-16,0 5 0 16,3 0 0-16,1 3 3 15,-3 4 2-15,3 4 4 16,0 2-4-16,-1 3 3 15,1 3 0-15,1 3-4 16,-1-2 4-16,1 5-3 16,0 1 0-16,0 1 0 0,0-1 1 15,-1 2 0 1,0-3 0-16,-2 2-3 0,0-5 1 16,0 0 1-16,0-4 4 15,-2 1-8-15,2-3 1 16,-2-2 0-16,0-1-2 15,1-1 4-15,-3-2-4 16,1-1 0-16,0-2 0 16,-2-3 1-16,-1-2-1 15,-1-6 0-15,1 0-1 16,-4-4 1-16,1 0 0 16,-4 3 2-16,-3 3-1 15,-5-1 0-15,-3 6-2 16,-4 1-5-16,-3-1-23 0,-2 1-33 15,-1 2-24-15,2 0-101 16,0 0-179-16</inkml:trace>
  <inkml:trace contextRef="#ctx0" brushRef="#br0" timeOffset="-212526.31">1483 14500 251 0,'-7'2'62'0,"2"-1"3"15,-1 1 23-15,0-2-14 16,-1 0 0-16,1-2-16 16,1 1 10-16,-1-1 7 15,3 2-16-15,3 0 17 0,-3-3-29 16,3 3-3-16,0-2-17 16,0 2 5-16,0 0 4 15,0 0 2-15,-4 0-11 16,4 0-3-16,0 0-8 15,0 0-4-15,0 0-4 16,0 0-5-16,0 0-3 16,0 0 0-16,10-3 0 15,4-2 4-15,8 1 1 16,15-7-5-16,12 0 0 16,11 0 4-16,10-2-4 15,9 1 2-15,2 1 0 16,-1 2-2-16,-1 4-1 0,-10 3 0 15,-5 4 1 1,-9 3 3-16,-7 4-2 0,-6-1-1 16,-6 3 0-16,-8-3 0 15,-6-1 0-15,-5-1 0 16,-8-3 1-16,1-1-1 16,-7-2 0-16,-2 0 1 15,1-1-1-15,0 1 0 16,-2-1-8-16,0 1-7 15,1 0-17-15,-1 0-45 16,-1 1-78-16,-4 2-174 16</inkml:trace>
  <inkml:trace contextRef="#ctx0" brushRef="#br0" timeOffset="-211753.49">1850 14216 322 0,'-3'-4'92'0,"0"1"-22"16,-3-2-27-16,4 1 26 16,-2 2-12-16,0-1-16 15,0 1 21-15,-1-3 5 16,0 2-17-16,-2-2 31 16,2 1-26-16,-1-2-15 15,0 2-10-15,0-2 5 16,2 2 0-16,-1-1 4 15,1 1-3-15,1 0-5 16,0 3-10-16,-1-1-7 0,2 2-1 16,-1 0-7-1,3 0-4-15,0 0-2 0,0 2-1 16,3-2-2-16,-1 3 3 16,3 1 4-16,3 4 4 15,4 1-1-15,4 2-2 16,6 4 6-16,1-3-10 15,65 33 8-15,-72-39-4 16,-1 2-4-16,0 1 0 16,2-1 1-16,11 8 1 15,3 1-2-15,-7-2 0 16,1-2-1-16,-4 0 0 16,-1-1 0-16,-4-2 2 15,1 0-2-15,-3-2 0 16,-2 1-1-16,0-2-1 0,-4-1 1 15,-2-2 1-15,-2 3-1 16,-2-3 1-16,-1 1-2 16,-1 0 2-16,-3 4 0 15,-4 4 3-15,-4 4-1 16,-4 5-2-16,-5 2 3 16,-5 3-3-16,-4-1 0 15,-1 4 6-15,-6-2-6 16,1 2-4-16,2-4 1 15,1-2-17-15,4-7-5 16,10-2-12-16,3-7-13 16,9-4-33-16,3-2-107 0,6-2-161 15</inkml:trace>
  <inkml:trace contextRef="#ctx0" brushRef="#br0" timeOffset="-211085.72">3206 14272 313 0,'3'-2'55'0,"-2"1"-44"15,1 0-5-15,-1 1-6 16,2-2-5-16,1 2 4 16,1 2-31-16,-2-1-39 15</inkml:trace>
  <inkml:trace contextRef="#ctx0" brushRef="#br0" timeOffset="-210321.86">3255 14166 668 0,'1'-7'76'0,"1"2"15"16,-2-3-43-16,-2 2 26 15,2 5-59-15,0-1-2 16,0 2 7-16,0 0 7 15,-1 0 3-15,1 0-4 0,-2 0 6 16,-1 2-16-16,-4-2-6 16,-3 1-1-16,-3 1-1 15,-6 2 4-15,-5 1-4 16,-2 3-3-16,-4-1-1 16,-3 3-3-16,5-2 2 15,-1 0-3-15,8 0 0 16,2-3 0-16,5-1 1 15,4 1-1-15,5-3 2 16,1-2-5-16,4 2 2 16,0-4-1-16,0 2-1 15,3 0 2-15,-3 3-3 0,0 0 4 16,3 4 8-16,0-1-4 16,2 5 6-16,0 5-2 15,0 1 5-15,2 3-7 16,-2 1-2-16,1 0 3 15,1 2 2-15,-2-1-5 16,2 0 3-16,-2 3-5 16,1 0 6-16,-4 0-2 15,2-1 2-15,-4 2-6 16,2-1 3-16,0-1-3 16,-2-2 0-16,0-1-1 15,3-4 1-15,0-4-2 16,0-3-1-16,-3-3 0 0,5-4 1 15,-2 1 1-15,0-4 4 16,3 0 0-16,4-3 0 16,2 1-2-16,6-4-3 15,1 0 0-15,2-1-13 16,0 2-18-16,-3 0-4 16,6 5-9-16,-2-2-77 15,2 1 9-15,-3-1-222 16</inkml:trace>
  <inkml:trace contextRef="#ctx0" brushRef="#br0" timeOffset="-209226.07">3453 14245 807 0,'0'-10'122'0,"-3"1"-15"16,-3 2-70-16,2 2 14 15,-2 3-26-15,4-1-12 16,-2 3 6-16,-2 0-15 16,-3 3-2-16,0 0 3 15,-9 4 3-15,-1 3 3 0,2 3-4 16,-2 2 1-1,2 2-7-15,3 3 4 0,3 1-5 16,2 1 0-16,2-4 0 16,7-1-2-16,0-4-3 15,3-4-4-15,1-2-1 16,4-3 7-16,-1-2 3 16,4-4 0-16,0-6-4 15,3-1-3-15,2-5 1 16,-2-1-4-16,-1-2 8 15,1-1 2-15,-4-1-1 16,0 2 1-16,-5 5 2 16,1 2 8-16,-3 3 3 15,-2 3-1-15,-2 4-7 0,1 0-5 16,1 0-1 0,-1 4-1-16,4 2 2 0,1 1 8 15,0 5 3-15,2 5 1 16,1 3 1-16,-2 1-1 15,0 3-2-15,3 1 3 16,-3 1-1-16,-1 4-6 16,2-2 1-16,0 0-4 15,-4 0 0-15,0 0-1 16,0-3-1-16,-3 0-1 16,0-7 1-16,0-3-1 15,0-6 0-15,3-5 3 16,-3-3-2-16,0-1 4 0,0-1-1 15,0-2-3-15,0-4-1 16,4-5-7-16,3-6-2 16,1-4-8-16,4-4-16 15,2 1-6-15,1 2-33 16,-3 1-47-16,0 0-71 16,3 3 59-16,-4 7 48 15,-2 2 28-15,-1 4 32 16,-2 3 23-16,-2 0 24 15,-4 3 52-15,0 0 5 16,0 0-9-16,0 0 0 16,0 0 1-16,0 2-31 0,-4-2-9 15,4 1-4-15,0 1-7 16,0 2 21-16,0-1-6 16,-2 7 2-16,1-2-19 15,2 3 0-15,1 2-3 16,-2 0-13-16,4 0 12 15,-1 1-7-15,2 0-1 16,2-2-4-16,1 2-1 16,3-3 0-16,-3 0-1 15,4-3 0-15,-2-4 2 16,1-2 0-16,-2-4-4 16,1-2 9-16,1-4-9 15,-1-5 0-15,0-2-3 16,-2-5-7-16,-3-4 1 15,-1 0-7-15,-8-2-5 0,2 3-5 16,-7 3 13-16,-1 5-9 16,-2 7-32-16,-2 8-14 15,-1 8-9-15,0 7-88 16,-4 3-29-16,7 5-240 16</inkml:trace>
  <inkml:trace contextRef="#ctx0" brushRef="#br0" timeOffset="-208348.75">3692 14045 784 0,'-8'0'66'0,"1"0"61"15,0-2-32-15,1-1-39 16,3 3-32-16,3-1-8 0,0 1-1 15,0 0-1-15,0-2-6 16,1 2 2-16,1 0 3 16,-2-1 4-16,4-3-7 15,3-2-4-15,3-1-3 16,5-4-3-16,0-2 1 16,2 0-1-16,1 3 0 15,1 0 0-15,-3 3-2 16,0 0-3-16,-3 3 3 15,-2 1-3-15,2 1 3 16,-7 2 1-16,2 0 1 16,-5 2-8-16,4-2 7 0,-4 2 1 15,0-2-4-15,1 3 3 16,1-1 0-16,1 3 1 16,1 2-1-16,-1 1 1 15,0 5 1-15,2 1 0 16,-3 2 4-16,6 3 0 15,-3 4 1-15,1 3-2 16,1 0 5-16,-1 3-6 16,0 0 5-16,3 0-7 15,-2-2 3-15,1 0 1 16,-1-1-1-16,1-2 0 16,-2-4-1-16,1 2 3 15,-4-1-1-15,0-3-2 16,0 1 3-16,3-4-2 15,-6-1-3-15,1 0-1 0,-2-2 0 16,-1 0 2-16,-1-3-1 16,-1 2 1-16,-1-2 1 15,1 1-3-15,-2 0 0 16,1 0 1-16,-2-3-1 16,1 1-1-16,0-2 1 15,0 2 0-15,0-2 1 16,-2 0-1-16,0 1 0 15,-5-2 1-15,2 1 3 16,-6-3-1-16,1 0-2 16,-4-1-1-16,-2-2-8 15,-2 2-25-15,0-1-6 0,-3 3-31 16,2 1-56-16,5 6-172 16</inkml:trace>
  <inkml:trace contextRef="#ctx0" brushRef="#br0" timeOffset="-206106.1">4035 13764 268 0,'-1'-2'367'16,"-1"2"-291"-16,1-1 3 15,-2-1 13-15,1 2-29 16,2 0-25-16,0 0-6 16,-1 0-2-16,-1-2-13 15,-1 2-2-15,-3-3 10 16,-1 1-2-16,-1 0 4 16,-2-1-2-16,-5-1-1 15,1-1-3-15,-6 0-10 16,-2-1 2-16,-6 2-4 0,-2-1-1 15,-5 3-5-15,2-3-2 16,-1 4 6-16,1-2-7 16,3 2 6-16,2-1-6 15,1 2 5-15,-1 2-5 16,-2-1 2-16,0 2 0 16,-3 0-1-16,-2 0-1 15,1 2 6-15,0-2-3 16,0 2 0-16,1-1-2 15,0 4-1-15,0-1 6 16,2 4-6-16,-3-4 1 16,5 3-1-16,-3 0-2 15,6 0 2-15,-2 2 2 0,5-1-1 16,1 0-2-16,2 0 1 16,0 2 0-16,-1 1 3 15,1 1-3-15,-2 2 0 16,1-3 0-16,-2 5 0 15,6-1 3-15,-4-1 0 16,3 2-2-16,-3 0-1 16,2-2 1-16,4 0-1 15,-1 2 2-15,-1-2-2 16,1 0 0-16,2 0 5 16,-2 2-3-16,5-2-2 15,0 2 0-15,0-2 0 16,2-2 3-16,-3 0-2 0,5 2 2 15,-2-1 0 1,3 2 0-16,-3 1 4 0,3 0-1 16,0 1-2-16,3 0 2 15,3 1-1-15,-2-3-4 16,4-1 0-16,-2 2 4 16,3-2-5-16,0 0 7 15,3-1-6-15,0 3 2 16,0-2-2-16,-2 0 4 15,2 1 1-15,-1 0 4 16,2 0-7-16,2 1 1 16,-4 0-3-16,5-1 1 15,-1 1 2-15,1-2 0 16,-2 2-1-16,6-2-1 0,-3-3-1 16,-3 0 0-16,5 0 1 15,1 0-1-15,-2-3 0 16,2 1 2-16,0 2-2 15,2-3-1-15,-2 0 0 16,-1 0 0-16,2 1 2 16,0-2-1-16,-3 2-1 15,4-1 2-15,2 3-1 16,0-1 0-16,2-1 0 16,-1-1 3-16,6 3-2 15,-1-3 0-15,-1 0-2 16,-1 0 1-16,2-1 0 0,1-2 3 15,-1 0-4 1,-3 0 0-16,0-2 2 16,1 3-2-16,-1 0 0 0,0-2-1 15,1 1 1-15,45 15 0 16,-56-22 2-16,2 1-2 16,0 0 1-16,-2-1-1 15,13 4 0-15,0-1 0 16,0-1 3-16,-4 0-3 15,2-1-1-15,0 1 1 16,0-1 1-16,0 0 0 16,-2 0-1-16,2-1 0 15,-1-1 1-15,-1 0-1 0,-2-1 0 16,4-1 0-16,-4-3 3 16,1-1-1-16,3 1-2 15,-3-3 0-15,4 2 0 16,1 0 0-16,-1-2-3 15,-1 2 3-15,3-5 0 16,-4 2 1-16,4-2-1 16,-5-3 2-16,4-3-2 15,-2 0 0-15,3-4 0 16,-5 4 0-16,4-3 1 16,-4 0-1-16,2 1 0 0,-2-3 0 15,2 1 1 1,-3 0-1-16,2-1 0 0,-1 0 1 15,-3 0-1 1,2 1 1-16,0-2-4 0,-2-1 6 16,1 0-4-16,-5 2 1 15,2-2 0-15,-4-1-2 16,-2 3 2-16,-1-3 3 16,0 2-3-16,-5 0 1 15,3-1-1-15,-1 1 0 16,-3 0 1-16,3 1-1 15,-1-2 0-15,-2 2 0 16,4 2-1-16,-5 0 1 16,1 2 0-16,-1 1 0 15,1 0 0-15,-2 2 0 16,-2-2 0-16,2 0 1 0,-1-2-1 16,-2 0 0-16,1 2-1 15,-2-2 0-15,2 1 1 16,-3 2 0-16,0-4 0 15,-1 3-1-15,0 0 3 16,-2 0-3-16,-2-2 2 16,1-3-1-16,0 2 0 15,-4-1-1-15,-1-3 1 16,0 0 1-16,-3-2-1 16,2 3 0-16,0-1 0 0,-3-2 0 15,5 2 0 1,-2 2 0-16,3 1 0 0,-1 1-2 15,2 4 2-15,0 0 0 16,0 1 0-16,-1 3 0 16,0 0-2-16,-1 0 2 15,-1 3 0-15,2 1-2 16,-1 3 2-16,-5-1-3 16,4 3 2-16,-5 0 1 15,-3-1 0-15,-2 3-1 16,-3 1 0-16,-3 1 0 15,2 1-7-15,-5 4-10 16,0 2-6-16,0 2-11 0,0 5-9 16,1 7 2-16,6 3-13 15,-1 8-46-15,7 5-114 16,2 3-246-16</inkml:trace>
  <inkml:trace contextRef="#ctx0" brushRef="#br0" timeOffset="-204281.27">4493 14321 621 0,'0'-1'71'0,"-1"-1"4"16,-2 0 28-16,0-1-12 15,-2 1-30-15,5 1-22 16,0-1-17-16,-3 2 10 15,3-1 1-15,0-1-5 16,0 2 1-16,-3-1 1 16,3 1-6-16,0 0-5 15,0 0 1-15,0 0-12 16,0 1 3-16,0-1-4 16,0 0-7-16,0 2-1 15,3-2 1-15,-3 0-8 0,0 0 8 16,6-2 2-1,6 1 7-15,4-1-7 0,10-1 6 16,4-2-5-16,10 0-2 16,3 0-1-16,3 3 2 15,3-1-1-15,5-1-1 16,-3 4 0-16,7-3-1 16,-1 3 1-16,2 3 1 15,1 1 2-15,0-1-3 16,-2 1-6-16,-3-1 6 15,-4-2 0-15,-5 0 4 16,-1-1-8-16,-5 1 7 16,-9-1-4-16,-8-1 1 15,-5 1 0-15,-8-1 0 16,-3 0 5-16,-4-2-4 0,0 1 0 16,-1 2 1-16,-2-1-2 15,0 1 0-15,0 0-18 16,0-3-15-16,-3 2-34 15,-3-3-48-15,-6 4-145 16,-6 2-111-16</inkml:trace>
  <inkml:trace contextRef="#ctx0" brushRef="#br0" timeOffset="-203426.66">4830 14108 371 0,'0'-1'201'0,"-3"-1"-110"15,2 1-17-15,1 1-22 16,-2 0-3-16,2 0 2 16,-1 0 10-16,1-1-13 15,0 1-16-15,0 0 4 16,0 0-4-16,0 0 0 16,0 0-3-16,0 0-5 15,0 0-6-15,0 0-4 16,0 0-3-16,0 0-2 15,0 0-3-15,0 0-6 0,1 0 0 16,-1 1-1-16,3 2 1 16,1 0 8-16,2 4-3 15,5 2 3-15,4 2-1 16,-2-1-2-16,5 3 0 16,2-2-3-16,-1 1 3 15,3 0-2-15,-2-3 1 16,-1 1-4-16,-1 1 2 15,-2-2-1-15,-1-2-1 16,-3 0 0-16,0-2 1 0,-3 0-2 16,-3-5 2-1,2 4-4-15,-2-3 4 0,-5 1-2 16,2-1 1-16,0 2-1 16,-3-2 1-16,0 1 0 15,3 3 0-15,-2 0 0 16,-1 0 0-16,2 2 0 15,-4 3 0-15,-2 2 2 16,-6 2 1-16,-4 6-3 16,-5-1 3-16,-5 5-2 15,-3 0-1-15,3 1 1 16,-3 1-1-16,3-4-1 16,4 0-11-16,0-1-10 15,2-3-9-15,5-1-20 16,1-2-60-16,6-2-140 0,3-5-109 15</inkml:trace>
  <inkml:trace contextRef="#ctx0" brushRef="#br0" timeOffset="-200643.08">6244 14062 117 0,'3'0'107'0,"2"0"-77"16,-2-3 18-16,2 3 36 15,0-3 9-15,-2 1-20 16,-2 2 9-16,1 0-13 16,-1 0-6-16,-2 0 14 15,1 0-5-15,0-1-11 16,-2 1-19-16,1 0-10 16,1 0-8-16,0 0 0 15,0 0 5-15,-3 0-3 16,3-2-20-16,-2 1 11 0,-2-3-8 15,-2 0 0-15,-1-1-9 16,-4 1 2-16,-2 1-2 16,-2 1 0-16,-3 2 0 15,0 2-1-15,-3 0 1 16,0 2-1-16,2 2 0 16,-1-1 1-16,4 1-3 15,3 0-3-15,2-3 6 16,5 1 0-16,2-3 0 15,1-1 0-15,3 0 1 16,-3 0-1-16,3 0 0 16,0 0 0-16,0 0 1 15,0 0-2-15,0 0-1 0,3 0 0 16,-3 0-3-16,0 0 0 16,0 2-2-16,1 2 7 15,1 2 0-15,-1 2 0 16,2 3 0-16,0 3 0 15,0 1 4-15,3 3-1 16,-3 3-1-16,0 1 5 16,2 2-2-16,-2 0 7 15,1 3-10-15,2 0 10 16,-2-1-8-16,2-1 2 16,-2 1 8-16,6-2-11 15,-3-2 3-15,-1-1 2 16,0-1-8-16,0-5 2 15,0-1-3-15,-3-5 4 0,0-1-2 16,0-6-1-16,-3-1 1 16,0-1 2-16,0 0 2 15,0 0-1-15,0-1-3 16,3-1-1-16,-1 2 2 16,3-5 1-16,6 0 0 15,1 0 2-15,3-2-5 16,4-1-1-16,-1 4-14 15,-3-3-19-15,3 5-31 16,-3 0-25-16,6 2-115 16,-2 3-105-16</inkml:trace>
  <inkml:trace contextRef="#ctx0" brushRef="#br0" timeOffset="-199880.12">6569 14090 757 0,'-6'-14'24'15,"-4"5"79"-15,3 1-14 16,-1 0-52-16,2 4-3 0,-3 2-24 15,2 2 0-15,-3 1-1 16,-4 3 6-16,-4 5 5 16,-5 2 7-16,0 2-5 15,0 4-7-15,-2 3-2 16,0-1-7-16,7 4-3 16,2-1-3-16,5 1-1 15,8-4 0-15,4 1 0 16,4-4 0-16,3-3-3 15,3-1 4-15,1-5 1 16,4-1 0-16,-2-5 0 16,5-3-1-16,-1-5-8 0,-4-1-3 15,2-4 0-15,-4-2 7 16,0-3 4-16,-3 2 0 16,-3-2 0-16,-2 1 2 15,-2 2 0-15,-1 1-1 16,-1 1 12-16,2 5-5 15,-2 2-3-15,3 2-5 16,-3 3 0-16,1 0-10 16,1 1 10-16,3 4 3 15,0 1 2-15,1 5 1 16,5 2 4-16,-1 2-6 16,-1 2 5-16,0 2-6 15,1 3 4-15,2-1-2 0,-3 2 2 16,4 1-5-1,-2-2 0-15,-2-1 1 0,1-3 2 16,-4-4-4-16,0-2-1 16,-1-4 1-16,-2-3 0 15,-2-3-1-15,0-2 3 16,-1 0 9-16,0-1-1 16,0 0 2-16,5-1-2 15,-5-1-7-15,0-4-4 16,3-3-3-16,-1-4-8 15,2-5-5-15,2-4-8 16,0-1-11-16,4 0-31 16,1 2-42-16,4 0-99 15,0 5-49-15</inkml:trace>
  <inkml:trace contextRef="#ctx0" brushRef="#br0" timeOffset="-199533.98">6853 14234 319 0,'-6'-2'430'0,"4"-1"-283"15,-1-1-35-15,0 0-41 16,0 1-35-16,3 3-12 0,0-2-1 15,0 4-10 1,0-2-6-16,0 0-5 0,0 0 0 16,3 1-2-16,-3 5 11 15,0 1-2-15,0 4-3 16,2 4-5-16,1 2-1 16,0 2 0-16,3 0-5 15,-2-2-24-15,3 0-12 16,-1 0-25-16,-3-4-46 15,1-1-58-15,-4-3-5 16,4-3-169-16</inkml:trace>
  <inkml:trace contextRef="#ctx0" brushRef="#br0" timeOffset="-198566.78">6844 13975 585 0,'-3'-7'82'0,"-2"1"0"16,2 2-16-16,-1-3 8 15,1 4-1-15,0 1-33 16,1-1 14-16,-2 1-24 16,4 0 26-16,-3 1-24 15,0-3 7-15,1 1-6 16,-1 1-9-16,2-1-3 16,-1 2-12-16,1 1 0 15,1 0-8-15,0 0-1 16,0 0 0-16,1 0-3 15,-1 0 3-15,2 1-1 16,-1-2 0-16,-1 1-1 0,1 0 1 16,-1 0 1-16,4 0 2 15,0 0 6-15,4 1-4 16,5-1 1-16,2 0-3 16,6-1 2-16,0-2-2 15,1-2-2-15,0 2 0 16,-2-2 0-16,-5 1 0 15,1-1 1-15,-6 5 1 16,-5 0-1-16,1 0-2 16,-4 0-2-16,-1 0 3 15,-1 0 1-15,3 0 2 16,-3 0-2-16,0-3-1 16,-3 3-4-16,3 0 4 15,0 0 0-15,0-1-2 16,0 2 2-16,0-1 1 15,0 0-1-15,0 0 0 16,0 3-4-16,0-1 4 0,4 2-3 16,-2 4 5-16,1 3-3 15,2 2 2-15,-1 0 0 16,1 3 1-16,-1-1-3 16,3 4 1-16,-1 1 0 15,0 4 2-15,-1 0 0 16,1 3-1-16,1 2 0 15,-2 2-1-15,-1 1 2 16,-1 1 0-16,3-1 3 16,-2-2-5-16,5-5 0 15,-4 0 4-15,1-6-5 16,0-4 2-16,-2 0-1 0,0-4 2 16,0-3-2-16,-1-1 0 15,-3-4-1-15,1 0 2 16,-1-1-2-16,-1-2-4 15,-1 0 5-15,-3 1 10 16,-6 0-4-16,-3 3-5 16,-6 1 2-16,-4 1-3 15,-3-2-3-15,2 1 0 16,1 0-19-16,0-1-6 16,2 0-11-16,5-1-13 15,7-2-31-15,2-1-104 0,5-4-298 16</inkml:trace>
  <inkml:trace contextRef="#ctx0" brushRef="#br0" timeOffset="-196383.73">7206 13694 713 0,'0'-7'113'0,"-5"-1"-6"15,1 0-32-15,-2 0-33 16,3 2-23-16,0 0-1 0,0 1-4 15,-1-1 6-15,2 0-1 16,-5 1-6-16,1-3 7 16,-3 1 2-16,-2-2-9 15,-4 2 6-15,2-1-2 16,-5 0-8-16,-1-1 1 16,-2 2-3-16,-1 0 2 15,-2-1-5-15,-3 3-2 16,-2 0 4-16,-2 1-5 15,-3 1 2-15,1 3 2 0,-1 0-3 16,1 0 1 0,-1 0 0-16,-1 0-1 0,-1 3-2 15,-3-1 0-15,1 1 7 16,-2 0-7-16,1 1 6 16,-3-2-5-16,0 3 4 15,-1 0-5-15,3-1 2 16,1-1 0-16,3 4 0 15,4 0-2-15,2 3 0 16,3 1 1-16,1 3-1 16,1 3-2-16,0 2 1 15,1 0 1-15,3 2 0 16,-2 2 1-16,0 2-1 16,-1 0 1-16,1-2 0 15,-2 1 0-15,3-1-1 0,-2-3 4 16,3 2-3-16,-1-4 0 15,-1 2 0-15,4-2 0 16,2-1 1-16,-1 0 0 16,2 2-1-16,0 0 1 15,2 3 0-15,-2 0 5 16,4 1-6-16,0 0 0 16,5 1 2-16,1 3 3 15,3 1-2-15,3-1 3 16,0 3 1-16,1 0-4 15,2-1-2-15,2 1 4 16,-3-4 0-16,6-1-6 16,-5 0 4-16,4-2-3 15,-2-2 3-15,6 1-2 0,-4-2 0 16,5 2-1-16,-2-1 0 16,4-2 6-16,-2 4-6 15,2-2 4-15,0 2 2 16,2-2-4-16,-1 0-1 15,3 0 2-15,0-1-4 16,-1-2 5-16,4-1-4 16,-2-1 1-16,2-1-1 15,1-2 7-15,1 0-8 16,-1 0 7-16,1-2-4 16,3 0-1-16,-2 0 1 15,-2 0-1-15,4-1 0 16,-3 0 0-16,1-2 0 15,2 2 1-15,1-2-1 0,1-1 0 16,3-2-1-16,1 1 1 16,-1-1-3-1,4 0 1-15,-5-2 0 0,0-1 1 16,0 0-1-16,-4-1 0 16,5-1 1-16,0 0 1 15,3-1-2-15,1-3 1 16,2-1-1-16,-1-3 0 15,0 2 1-15,-3 0-1 0,-4 1 2 16,-2 2-3 0,-4-1 2-16,3 2 1 0,-2-3-2 15,-1 0 0-15,2-1 0 16,-2-2 0-16,0-1 0 16,4 1 1-16,-3-4 0 15,1-1-1-15,-1 2 5 16,0 1-5-16,-3-2 0 15,-2 0 0-15,2 2 0 16,0 0 1-16,-3-1-1 16,0 0 0-16,-2 1 1 15,-1-1-1-15,0-1 1 16,0 1 0-16,-2-2-1 16,1 3 1-16,-2-4-2 15,0 0 2-15,1-2 0 16,-2 2-1-16,3-3 2 15,-3 2-2-15,-2 0 0 0,1-1 0 16,-1 1 0-16,0-2 0 16,0 3 2-16,-3-1-2 15,0 1-2-15,0 0 2 16,-1-1 0-16,-1-2 3 16,2 0-3-16,-3-2 0 15,-2 2-2-15,2 0 2 16,-1 0-1-16,-1-2 1 15,-1 4 1-15,0-1 0 16,-1 1-1-16,-2-2 0 16,-6-30 0-16,9 38 0 15,-3-3 0-15,2 2 0 16,-1-1 0-16,1-9 1 0,-3-2-1 16,2 3 0-16,-3 1 0 15,2-1 0-15,-2 1 0 16,-2 2 0-16,4-2 0 15,-3 3-1-15,2-2 0 16,-1 1 2-16,1 0-1 16,-1 1 1-16,-2 1-1 15,2-1-1-15,-1-1 0 16,0 0 2-16,0 3-2 16,-1 0 1-16,0 0 0 15,-1-1 0-15,0 0-2 16,-3 0 2-16,1-1 0 0,0 1 0 15,-3 2-1 1,1-1 1-16,0 3-1 0,-1 1 0 16,2 1 1-16,-2-1 0 15,-1 1 0-15,-1-1 1 16,2 1-1-16,-5 0 0 16,4-1 2-16,-2 0-2 15,0 0 0-15,1-1 0 16,0 0 0-16,-1 1 0 15,1-3 1-15,1 2-1 16,-2 0 0-16,1 1-1 16,3 2 1-16,-3-1-1 0,0 1 1 15,1 0-1-15,1 2-3 16,-1-1 3-16,0 1-1 16,-1 4 2-16,0-2-9 15,-4 3-9-15,1 3 2 16,-4-2-19-16,-2 7-22 15,-3 3 20-15,0 3-19 16,0 0 1-16,2 5-63 16,1-2-184-16,6 3-205 15</inkml:trace>
  <inkml:trace contextRef="#ctx0" brushRef="#br0" timeOffset="-189318.99">7515 14122 354 0,'1'-4'199'15,"-1"-1"-125"-15,-1 2-1 16,-1 1-32-16,1 1-11 16,1 1-12-16,0-2-12 15,-2 2-2-15,4 0 3 16,-2 0 13-16,0-1 23 16,0 1 25-16,1 0-25 15,-2 0 3-15,1 0-13 16,0 0-12-16,0 0 2 15,0 0-2-15,0 1-5 0,0-1-3 16,0 0-2-16,0-1 1 16,0 1-3-16,0 0 3 15,1 0-5-15,-1 0 0 16,5-1 2-16,-1-1 0 16,4 1-2-16,4-3-1 15,0 1-5-15,2 0 5 16,2 0-4-16,0 2 2 15,2-1-4-15,3 1 2 16,-2 1 0-16,-2-2-2 0,0 2 0 16,-2 2-1-1,2-2 3-15,-4 1-5 0,3 2 3 16,-2-1 0 0,4-1 0-16,1 2 2 0,-2-3-2 15,6 3 0-15,3-3 0 16,-1 0 1-16,1 0-1 15,4 0 1-15,-2-3-2 16,-1 3 2-16,-2 0-1 16,-4 0 0-16,1 0 1 15,-1 0-2-15,-2 0 0 16,-1 0 1-16,0 3 0 16,1-3 1-16,1 4-1 15,-1-1 0-15,2 1 2 16,2-1-2-16,-2 0 3 0,4 1-4 15,-1-3 3 1,-2 1-2-16,1-2 0 0,-3 0 0 16,2 0 0-16,-2 0 1 15,1 2 0-15,1-2-1 16,-1 0 1-16,2 0-1 16,0 0 1-16,0 0-1 15,-1 1 0-15,-2-1 1 16,-1 2-1-16,-2 0 0 15,-4-2 0-15,-2 2 1 16,2-1-1-16,-1 3 0 16,-3-4 0-16,0 0 1 0,1 0-1 15,-3 0 1 1,-2-2-1-16,0 2 0 0,1-2-1 16,-2 2 3-16,-3-1 0 15,2 1 4-15,-1 0-5 16,1-2 1-16,-2 2 1 15,0 0-1-15,1 0-1 16,1 0 1-16,-1 0 1 16,-1-1 3-16,-1 1-4 15,1-1 2-15,-2 1-4 16,1 0 4-16,0 0 2 16,0 0-2-16,-1 0-1 15,2 0 1-15,-1 0-1 0,0 0 0 16,1 0-3-1,-1 0 1-15,0 0 0 0,0 0-1 16,0 0 2-16,0 0 0 16,-1 0 0-16,2 0-2 15,-2 0-1-15,1 0 1 16,0 0 1-16,0 0 1 16,-1 0-2-16,1 0 0 15,0 0 0-15,0 0 1 16,0 0 0-16,0 0-1 15,1 0 1-15,-1 0-1 16,0 0 0-16,0 0 2 0,0 0-2 16,0 0 0-1,0 0-1-15,0 0-3 0,-1 0-13 16,-1 0-10-16,2 0-12 16,0 0-20-16,0 1-65 15,-1-1-144-15,-1 1-361 16</inkml:trace>
  <inkml:trace contextRef="#ctx0" brushRef="#br0" timeOffset="-187638.58">8041 13987 503 0,'0'-5'77'16,"-2"0"2"-16,0-1-22 15,-1 0 2-15,3-1-7 16,-2 0 6-16,1-1 8 16,-1-1-34-16,1 1 23 15,-2-1-27-15,0 1-9 0,3-1 13 16,-2 1 10-16,1-1-10 15,-1 4-8-15,1-1-5 16,1 3 0-16,-3 2-7 16,3-1 0-16,0 4-10 15,0-2 2-15,0 1-4 16,0-1 0-16,0 2 0 16,0-2-1-16,3 1-1 15,-2-1 2-15,1 4 7 16,1 3 0-16,4 1 0 15,1 5 0-15,7 0-1 16,-2 1-2-16,4 2 0 16,4 2-1-16,-2-1-1 15,3 2-1-15,-4 1-1 0,2-1 1 16,-1 0-1-16,-4-4 1 16,-2 1-1-16,-1-2 3 15,-3-3-2-15,1-1-1 16,-5-1 0-16,1-4 1 15,-4-2-2-15,1-2 0 16,-3 1 1-16,0-2 0 16,0 0 0-16,0 0-1 15,-3 0-1-15,3 1 2 16,-3 3 2-16,-7 5-1 16,-4 3 0-16,-4 7 0 15,-9 3 0-15,-2 1-1 16,1 0-8-16,1 1-10 0,4-2-15 15,3-2-4-15,7-3-42 16,4-3-48-16,6-3-124 16,3-2-100-16</inkml:trace>
  <inkml:trace contextRef="#ctx0" brushRef="#br0" timeOffset="-185971.91">9584 13808 197 0,'3'-3'368'15,"-3"0"-257"-15,3-3-26 0,-3 1-9 16,0 0 12-16,0 1-21 16,1 2-11-16,-1 1-21 15,0-2-1-15,0 3-1 16,0 0-2-16,0-2-9 16,0 2-5-16,0 0-5 15,-1 0-6-15,-5-2-4 16,-3 4-1-16,-9 0 1 15,-5 1-2-15,-4 4 0 16,-4 3 0-16,1-4 0 0,1 2 2 16,6-1-2-1,2-2 0-15,5-2 0 0,5 1-1 16,4-3 1 0,4-1-1-16,2 0 1 0,1 0 0 15,0 0-1-15,1 0 1 16,-1 0-2-16,1 0 1 15,-1 0-2-15,2 0 2 16,-2 0-3-16,0 2 0 16,0 2 4-16,2 1 4 15,-1 5-1-15,3 2 1 16,2 3 3-16,-1 1-1 16,1 1-2-16,1 1 3 15,1 1-3-15,1 1-2 16,-3 1 4-16,0 2-3 0,0 1 3 15,-2-1-3-15,2 2 0 16,-2-1-1-16,1 0 2 16,-2 0-2-16,0-3 0 15,-1 0 0-15,1-3 0 16,-2 0-1-16,0-4-1 16,3-4 0-16,-2 0 1 15,0-3-2-15,1-3 2 16,-2-1 0-16,4-2 2 15,2-1-1-15,3-1 0 16,4-6-1-16,5 1-1 16,1-3-3-16,2-2-11 15,0 0-8-15,-3-1-22 16,2 1-42-16,-2 0-91 0,-6 2-189 16</inkml:trace>
  <inkml:trace contextRef="#ctx0" brushRef="#br0" timeOffset="-185164.54">9891 13914 890 0,'-3'-12'69'0,"-3"1"5"16,3-2-39-16,-3 3-7 16,2 6-3-16,3-1-8 15,-3 2-1-15,1 3-10 16,-3-1 0-16,-4 2 3 16,-7 1 6-16,1 4-2 15,-5 1-6-15,-2 2 9 16,4 3-8-16,-2 1-3 15,1 1-3-15,7 1 0 16,0 1-2-16,3 1 1 0,4-2-1 16,3 1-3-1,1-3 3-15,2-3 0 0,3 1 0 16,1-4 0-16,3-1-1 16,0-1 0-16,3-4-2 15,1-1 0-15,2-1-3 16,1-6 0-16,-2-2-2 15,4 0-1-15,-2-5-4 16,-3-2 9-16,-3-1 2 16,1-3 2-16,-2 3 0 15,-2 0 0-15,-1 1 4 16,-1 3 3-16,0 4 8 16,-1 3-6-16,-2 4-4 15,0 0-4-15,0 4-1 16,1-2-4-16,-1 2 4 0,2 1 0 15,2 6 8-15,2 3-6 16,2 3 2-16,1 4 0 16,0 1-1-16,2 2 3 15,-3 2-2-15,4 2-2 16,-2 0 0-16,-1 2 2 16,-1-2-2-16,-1 1 0 15,-1-7-2-15,-1-4 0 16,-1-5 0-16,-2-3 0 15,-1-5 1-15,1-1 0 16,-2-1 0-16,-2-2 6 16,2-1-5-16,0-1-2 0,-1-7-5 15,1-4-3 1,1-4-3-16,-1-5-2 0,2-1 2 16,1 0-5-16,1-2-7 15,0 1-15-15,2 3-6 16,0 3-9-16,-1 4-80 15,1 4-39-15,-1 5-74 16</inkml:trace>
  <inkml:trace contextRef="#ctx0" brushRef="#br0" timeOffset="-184782.32">10076 14043 771 0,'-1'-3'78'0,"-1"0"70"15,-2-1-70-15,2-1-15 16,0 3-21-16,2 1-23 15,0 1-2-15,0 0-5 16,2 1-6-16,-2-1-1 16,0 0-4-16,0 2 2 0,0 0 0 15,0 1 4-15,2 4 0 16,-2 3-6-16,4 6-2 16,-2 1 0-16,1 0 0 15,2 1-12-15,-2 1-26 16,0 0-13-16,2 0-30 15,-4-1-53-15,2-2-86 16,-1-3-178-16</inkml:trace>
  <inkml:trace contextRef="#ctx0" brushRef="#br0" timeOffset="-183924.69">10478 13762 777 0,'-3'-14'2'15,"-2"-1"75"-15,0 3-2 16,1-2-16-16,1 6-22 15,1 2 8-15,1 0-28 16,-3 1-10-16,0 2 10 16,-3 0 0-16,-2 3-3 0,-3 1 5 15,-3 4-4-15,-2 3-5 16,-3 3-1-16,-1 4-1 16,4 4-7-16,1 1 1 15,4 1-2-15,4 2 0 16,4-2 0-16,3-2-4 15,3-2 1-15,4-2-3 16,1-3-6-16,0-4 11 16,2-2-3-16,3-3-6 15,-2-3-3-15,4-4 0 16,-1-1-15-16,1-6 2 16,-2-3 15-16,0-2 4 15,-2-2-2-15,-3-6 8 16,-1 1 0-16,0-3 1 15,-1 2 1-15,-1 3 10 0,-1 4 2 16,-3 4 6-16,0 6 0 16,0 5-9-16,0 0-7 15,0 2-1-15,0 2-2 16,0 3 3-16,0 4 14 16,0 6-3-16,0 2-1 15,2 6 0-15,2 1-4 16,1 1-2-16,2 1-2 15,3 1-1-15,3-1 0 16,-4-1-1-16,4 2 3 0,-3-5-4 16,-2-4-1-1,2-1 0-15,-4-6 0 0,-1-3 0 16,-3-4-1-16,2-2 1 16,-4 0-1-16,0-4 1 15,0 2-1-15,0-2 2 16,0 2 0-16,0 0 1 15,0 0 4-15,0 0 2 16,0-3 5-16,0 2-6 16,1-5-7-16,2-4 1 15,-1 1-2-15,3-8 0 16,1 0-1-16,-1-2-4 16,1-3-12-16,0-4-11 15,3-4-25-15,0-1-34 16,1 1-26-16,2 6-97 0,-4 3-54 15</inkml:trace>
  <inkml:trace contextRef="#ctx0" brushRef="#br0" timeOffset="-183312.55">10720 13894 683 0,'-1'-2'65'16,"-6"1"-18"-16,7-1 26 0,-1 1-12 16,1-1-20-16,0 2 6 15,1 2 0-15,-1-2-17 16,0 0 8-16,0-2 5 15,0 1-3-15,0-1-22 16,4-1-13-16,0-3-3 16,-1 0 4-16,2 1-6 15,-1-3 0-15,2 3 0 16,2-1-1-16,-1 1 1 16,0 5 1-16,0-2-1 15,-2 4-2-15,4 0 2 0,-1 3-1 16,-2 3 1-1,0 2 0-15,3 1 0 0,-6 2-3 16,1 3 3-16,-4-1 2 16,-4 4-2-16,-2 1-1 15,-5-1 1-15,-2 4 0 16,-2-4 1-16,0 1-1 16,0-3 1-16,5-3-1 15,2-5 0-15,4-5 0 16,0-1 1-16,4-3-1 15,0-2 6-15,0 1 5 16,4-1 5-16,2 0-7 16,1-4-7-16,6-3 3 15,5-2-4-15,3 0-1 0,0-1-1 16,3-2-4-16,-3 2-7 16,-3 2-13-16,-2 0-13 15,-5 3-58-15,-5 1-54 16,-2 2-289-16</inkml:trace>
  <inkml:trace contextRef="#ctx0" brushRef="#br0" timeOffset="-182613.85">10295 14093 542 0,'0'0'112'16,"-2"3"-32"-16,2-3-7 15,-3-3-14-15,6 6 2 0,-3-6-15 16,0 3-7-16,0 0-2 15,0 3-5-15,0-3 3 16,0 0-6-16,0 0-5 16,0 0-6-16,2 0 0 15,-2 0-8-15,0 2-4 16,0 3 17-16,0 2-5 16,0 5-3-16,0 5 1 15,1 3-7-15,1 1-5 16,3 1 1-16,-1 1-5 15,2-2 0-15,-1-2-1 16,0-1-1-16,0-2-12 16,-2-2-19-16,-3-2-12 15,0 1-65-15,0-1-153 0,-2-4-412 16</inkml:trace>
  <inkml:trace contextRef="#ctx0" brushRef="#br0" timeOffset="-181592.56">10676 13483 712 0,'-5'-2'67'0,"2"2"47"16,1-2-7-16,1-1-49 0,-2 2-35 15,3 1-4-15,3-2 4 16,-3 4-6-16,1-2-6 16,1 0 9-16,1-2 8 15,2 2 4-15,4-1-18 16,4-2-7-16,8-4-6 16,2 1 0-16,7-5 1 15,2-1 0-15,-4 0-2 16,-1 2 0-16,-8 1 0 15,-7 6-1-15,-6 1 1 16,-4 2-2-16,2 0 2 0,-4 2-7 16,0-1-1-1,1 3 3-15,4 5 5 0,0 3 1 16,1 6-1-16,1 3 0 16,2 3 1-16,-2-1 0 15,3 3 2-15,0 2 0 16,-3 3 0-16,1 2 2 15,-2 5 2-15,4-1-4 16,-4 5 6-16,2-3-2 16,-2-2-3-16,2-1-1 15,-2 0-2-15,7 57 6 16,-10-79-2-16,-3 1-1 16,3-1-2-16,-2-2-1 15,1 12-1-15,-1-3 0 16,-1-3 0-16,-1-3 0 0,-5-1 1 15,1-2 1-15,-4-1-1 16,-4-2 1-16,-2 1-2 16,-5-2 0-16,1 0-11 15,-2-2-15-15,0-3-15 16,4 0-41-16,3-5-44 16,2 0-215-16</inkml:trace>
  <inkml:trace contextRef="#ctx0" brushRef="#br0" timeOffset="-179306">11127 13384 589 0,'-3'-4'75'15,"0"-4"-2"-15,2 3-34 16,-1 0 25-16,1 1-4 16,1 1-9-16,0 1-13 15,0 1-9-15,-3-2 8 0,3 1-15 16,-6-1-3-16,1 2-2 16,0 1-2-16,-4-4 2 15,-2 3 0-15,1-1-4 16,-4 0 3-16,0 1-3 15,-2 0-5-15,-1 1-1 16,-3-2-2-16,-1 0 2 16,-3-1-4-16,-2 2-2 15,-4-2 1-15,-1 1 0 16,-4 0 1-16,1 1-3 16,-2-1 3-16,-3 2 3 15,4 0-4-15,0 2 2 16,4-1-1-16,0 3 0 0,2-1 1 15,4 2-4 1,0-1 2-16,2 1-2 0,-1 0 2 16,-3 1-2-16,-2 0 1 15,-4-1-1-15,-3-1 0 16,-6 2 3-16,-3-1-3 16,1-1 0-16,0 0 0 15,1 0-2-15,6-2 2 16,3 3 1-16,4 0-1 15,3 1 0-15,0 3-1 16,0-1 1-16,-2 0 0 16,1 4 0-16,-4-1 0 0,0 0 2 15,-3 1-2-15,0 1-3 16,1-2 3-16,-1 0 2 16,3 0-2-16,0 1 0 15,3-2 0-15,0 0 1 16,4 0 0-16,1-1-2 15,3 0 2-15,-1-1 0 16,0 3 0-16,-3 3-1 16,2 0-1-16,-4 0 1 15,0 2 0-15,-3 0-1 16,5-1 0-16,0 1 1 16,1-1 1-16,6-3-1 0,0 3 0 15,1-1 1-15,-2 0-1 16,0 1 0-16,0 2 0 15,-1 0 0-15,2 0-1 16,-4 0 2-16,2 2-3 16,4-1 2-16,-2 0 0 15,4-1-1-15,3 2 1 16,2 1 0-16,-4-1 1 16,11 1 1-16,-4 4 3 15,1 0-3-15,2 2 0 16,2-1 0-16,-2 1 0 15,7 0-1-15,-1-2 0 16,5 1 2-16,2-2 3 16,2 0 1-16,1 1-3 15,7-2-3-15,4 1 1 0,-2-2 5 16,8-2-6-16,0 1 5 16,-1-1-4-16,3-2 4 15,-2 0-6-15,-6 0 2 16,3-3-1-16,-2 1 0 15,-3-5-2-15,2 3 1 16,-2 0 0-16,2-3 3 16,3 1-3-16,0 2 1 15,1-3-1-15,2 2 0 16,0-3 2-16,3 2-2 16,-2-5 1-16,-1 2 0 15,4-2 1-15,-2-3 1 16,-2 2-1-16,1 1-2 15,0-3 1-15,2 1-1 16,0-2 0-16,1 0 5 0,1-2-5 16,0-2 1-16,0 1 1 15,-1-2-1-15,-1 2 0 16,-5 0-1-16,0-1 0 16,-1 4 1-16,0-2-1 15,1 0-2-15,2 1 1 16,1-1 2-16,1 0 0 15,-1-1-1-15,2-2 0 16,1-1 0-16,-4-3 0 16,1 4 0-16,-2-4-3 0,-1 0 5 15,-1 1-2-15,1-2 0 16,-2 0 1-16,4-1-1 16,0-3 0-16,3-1 1 15,0 1 1-15,2-1-1 16,-4 2 0-16,-1-1-1 15,-3 4 1-15,-6-1-1 16,1 2 0-16,-3 0 1 16,-1 2-1-16,2-1 0 15,-1-1 0-15,1 1 0 16,1-2 1-16,4 1-1 16,-2-3 0-16,3-2 0 0,-1 0 0 15,2-2 0 1,0-1 0-16,-2 1-3 0,-3 1 3 15,-2 0-1-15,-2 2 1 16,-3-1 0-16,0 1-1 16,-2 0 0-16,2-3-1 15,-3 1 1-15,1 0-2 16,-2-1-1-16,-2-2 2 16,0 2 0-16,-2-2 0 15,-2-1 0-15,1-2 2 16,-3 1-2-16,1-2-1 15,-2-1 1-15,-1-1 0 16,1-1 2-16,-4-1-1 16,1 0-5-16,-1-2 6 15,-2 2 0-15,-2 0 0 0,1 1 0 16,-1-2 0 0,-2 0 0-16,-2 0 2 0,4-3-1 15,-3-1-2-15,-1 0 2 16,3 2-2-16,-1-2 2 15,-2 3-2-15,1 1 1 16,-2 2-1-16,0 2 1 16,-3 0-3-16,1 2 3 15,-1 2 0-15,-4 0 0 16,2-2 0-16,-5 0 1 16,1-1-1-16,-3 0 0 15,-1-2 1-15,-3 0 1 16,-1-1-2-16,1 3 0 0,-1-4 0 15,-2 2 0 1,-2 2-1-16,0 1 0 0,-6 2 1 16,1 3 0-16,-3 2 1 15,1 2-1-15,0 3-4 16,3 5 1-16,-5 2-15 16,3 6-10-16,-3 5-12 15,-1 6-25-15,1 4-53 16,6 5-95-16,6 1-74 15</inkml:trace>
  <inkml:trace contextRef="#ctx0" brushRef="#br0" timeOffset="-176607.67">11078 13090 526 0,'-5'2'70'16,"1"-2"8"-16,0-3-13 15,-1 1-8-15,1-1-20 16,1 1-11-16,-4 1-8 16,2-1 3-16,-3 1 9 15,-1-1 4-15,-2 1-1 16,-1 1-3-16,-6-2-3 15,1 1-9-15,-4 1-3 16,-2-2-3-16,-3 2-5 16,-1 0-2-16,-3 0-2 15,-4 2-2-15,-3-2 0 0,0 0 1 16,-2 1 0-16,-6 2-2 16,0 0 1-16,-2 0 0 15,-1-1 0-15,-1 1 0 16,3-1-1-16,-1 1 0 15,2 0 1-15,1 1 0 16,-2 1 0-16,2 0 0 16,2-1-1-16,2 1 1 15,3 0 0-15,7 1 1 16,-1 2 0-16,1 1-2 16,-1 2 0-16,-1 0 0 15,1 3 0-15,-2 0 0 0,-1-2 0 16,1 3 0-1,2-2 0-15,-1 0 1 0,-1-1-1 16,4 0 0-16,0-2 2 16,1-2 3-16,3-2-2 15,1 4 0-15,2-3-1 16,1 1 3-16,0 2-4 16,0 1-1-16,1-1 2 15,-2 1 3-15,0 2-5 16,-2-1 4-16,1 3-1 15,1-3 2-15,0 2-1 16,2-1 1-16,1 2-2 16,0-1 1-16,0 2-1 0,1-1 1 15,2 0-2-15,0 1-1 16,-2-1 1-16,5 0-2 16,-4-1 2-16,4 1 0 15,-1-1 0-15,-1 2 2 16,3 1-3-16,-1 0 2 15,0 2-2-15,-2 1 4 16,0 0-3-16,0 1-1 16,3-1 1-16,-4-1 3 15,1 1-5-15,-2-1 6 16,1-1-1-16,0 0-3 16,0-1 1-16,-2 0 4 15,5-2-6-15,1 1 4 0,2 1-3 16,4-2 0-16,0 4 1 15,2 1 3-15,1 2 4 16,3 2-7-16,0 2 2 16,0-1-5-16,3-1 7 15,-3 0-3-15,5-2-2 16,0 1-1-16,-2-3 2 16,3 1 3-16,0 0-2 15,-2 0-2-15,7-1 2 16,-4 1 3-16,4-1-4 15,0-3 1-15,1 0-4 16,3 0 3-16,0 0 1 16,3 2-4-16,-1-2 0 15,-1 2 4-15,3 0-2 0,-1 1-2 16,0-3 0 0,-1 3 1-16,0-3 3 0,0 0-4 15,1-1 1-15,-2 1 0 16,4-3 1-16,0-2-2 15,-1 1 3-15,2-2-2 16,2 0-1-16,-2-2 1 16,0 2 0-16,1 0 0 15,-1-2 1-15,1 2-1 16,2 1 1-16,2-4-1 0,-1 2-1 16,2-2 2-1,0-1-2-15,1-1 1 0,-1 1-1 16,0-1 5-16,3-1-5 15,-2 3 2-15,-1-1-2 16,-2-2-1-16,0 1 1 16,1 0 2-16,-2-1-2 15,1-2 0-15,-1 1 2 16,3-1-2-16,-2-1 0 16,0 2 0-16,-2-3 1 15,2 1-1-15,1-2 0 16,-1-2 0-16,2-1 2 15,1-1-2-15,3-2 0 16,-1 1 0-16,0-2 0 16,1 4 0-16,-2-1-2 0,-2 1 2 15,-2-1 0 1,0 1-1-16,-1 1 1 0,-3 1-2 16,-1-2 2-16,2 0 0 15,0-2 0-15,1 2 1 16,1-3-1-16,1-2 0 15,0-2-5-15,2-2 5 16,1 0 1-16,1-2-1 16,-1 0 2-16,-2 1-4 15,0 1 4-15,-4 0-1 16,1 2-1-16,-6 2 0 16,3-1 0-16,0 2 0 15,-1-1 2-15,2-1-2 16,0 1 0-16,3-1-1 0,0-1 0 15,1 0-3-15,0-1 4 16,-1 1 0-16,-1-2 0 16,-1 3 1-16,0-2-1 15,-1 4 0-15,-1-5 0 16,0 2 0-16,3-1 1 16,-2 0-2-16,3 0 2 15,-1-2-2-15,0-1 1 16,-6 2 0-16,2 1 0 15,-4-2-1-15,-1 4 1 16,-2-2-2-16,2 4 0 16,-2-3-2-16,-2 3-3 15,4-3 2-15,-1 2 1 0,2-1-2 16,-3-2 2-16,3 1 0 16,-3 1 0-16,-2-2-1 15,2 1 1-15,0-3 1 16,0 0-2-16,0 1 3 15,0-3 1-15,0 1 0 16,0 1-1-16,1-3 1 16,-2 1 0-16,-1 3 0 15,0-1 0-15,-2-1 1 16,-2 3 1-16,0-1-1 16,-1-3-1-16,0 0 1 15,-2-1 0-15,2-1 0 16,-2-1-1-16,0-1 1 0,-2 1 0 15,0 2 0-15,1-3 0 16,-2 0 0-16,-2 2 2 16,2-3-2-16,-1 1 0 15,0-1 0-15,-2-1 0 16,1 1 0-16,-1 0 0 16,-1-1 0-16,1-1 0 15,-3-1 0-15,-1 0 0 16,2 2-1-16,-1-1 1 15,-2 3 0-15,-3 2 0 16,3-2 2-16,-1 1-2 16,-1 2 0-16,-1-1 0 0,1 0 0 15,-4 0-2-15,2 0 2 16,-1-1 0-16,0 1 0 16,-2-1 1-16,0-1-1 15,0 2 0-15,0 1 0 16,0-1-2-16,2 0 2 15,0-1 0-15,-1 0 4 16,3-1-4-16,-4 2 0 16,3 1 0-16,-1-1 0 15,0 4-1-15,0-2 1 16,-1 3 0-16,2 1 1 16,-3-1-1-16,1 0 1 0,-1 2-2 15,4 0 1-15,-3 3 0 16,4-3 0-16,-1 4-1 15,0-2 2-15,0 3-1 16,-1-1 0-16,-1 2 0 16,-1-1 0-16,-2 0 0 15,-2 2 0-15,-2-1 0 16,0 2 0-16,-4-1 1 16,4 1-1-16,-2-1 0 15,0 2 1-15,-45-2 1 16,53 3-2-16,3 1-2 15,1-1 2-15,-2 2-2 16,-10-1 3-16,-2 4-2 16,0 1-2-16,-2 3-15 15,1 4-28-15,-3 3-45 16,1 3-107-16,0 3-238 16</inkml:trace>
  <inkml:trace contextRef="#ctx0" brushRef="#br0" timeOffset="-171750.14">2919 13871 445 0,'-1'-5'133'0,"1"0"-26"16,0 0-30-16,-2 4-11 15,2 0-33-15,2-1-7 16,-2 2 10-16,0 0-5 16,0-1-1-16,0 1-5 15,0 0 6-15,-2 1-1 16,2-2-2-16,0 2 1 15,-5-1-7-15,5 2-6 16,-2-1-2-16,2 0-5 0,-6 2 3 16,1 2-7-16,-1-1 1 15,0 0 8-15,-2 4-6 16,-3-3-5-16,0 1 5 16,-4-1 0-16,-1 3-3 15,-5-4-1-15,-2 2-1 16,0-3 1-16,-3 1 1 15,-2-3-5-15,-3-1 1 16,1-3-1-16,-4-4 0 16,1-1 1-16,2-7-1 15,-2-2-1-15,3-4-2 16,2-3 3-16,1-3-2 16,3-1 0-16,5 0 2 0,0-2-2 15,2 0-1-15,5-1 2 16,3-2 0-16,3 1 0 15,3 2 0-15,2-2-1 16,2 4-1-16,4 2 3 16,1 1 2-16,4 3 0 15,-1 3-2-15,0 4 0 16,0 4 0-16,1 1 1 16,1 2-1-16,-2 4 0 15,7 1-2-15,2 3 2 16,0 0 0-16,9 5 3 15,3-1-3-15,-2 2-2 16,2 1 2-16,-5-1-1 16,0 0 1-16,-5 1 0 15,-2-2 1-15,0 2 4 0,0 1-5 16,-3 1 3-16,-1 1-2 16,2 2 4-16,0 0-2 15,-3 1 3-15,2-1-4 16,-1 2 1-16,0-1-2 15,-3 2 4-15,4 1-4 16,-2 1 2-16,2 2 1 16,-2-2-1-16,4 0-1 15,-4 0 0-15,-3-3 0 16,4-2-2-16,-5-2 0 0,0-3 0 16,-3-2 0-16,0 0 0 15,-6-3 1-15,3-2-5 16,-3 0 3-16,0 0-7 15,3 0-7-15,-3 0-3 16,0-2-8-16,0 2-9 16,-3-2-65-16,-6-1-165 15,-3 1-73-15</inkml:trace>
  <inkml:trace contextRef="#ctx0" brushRef="#br0" timeOffset="-171075.88">2661 13646 652 0,'-4'-3'80'16,"-2"1"9"-16,1-1 21 16,2 2-61-16,0 1-22 15,2 0-3-15,1 0-3 16,1 0-10-16,2 0-7 16,-1 0 10-16,-1 1 14 0,4 1 5 15,-1-1-4-15,4 1 7 16,2 3-14-16,4-2-2 15,1 3-5-15,1-1-7 16,3 4 6-16,-2-1-8 16,2 3-1-16,5-2-1 15,-6 1 0-15,4-1 1 16,-3 0 3-16,0-3-6 16,-2 2-1-16,-3 1 3 15,2-2-3-15,-2 1 5 16,-1 1-1-16,0-1 3 15,0 1-6-15,0-1 0 16,-4-2 1-16,1 1-1 16,-5-3-1-16,1-1 0 15,-3-3 2-15,-2-2 2 0,1 1 8 16,-2 0 4-16,0-1 7 16,0-3-12-16,1-5-11 15,1-6 2-15,-1-4-1 16,-2-7-2-16,1-1-5 15,-5-2 2-15,-1 1-5 16,0-2 0-16,-2 2-3 16,3 7 1-16,-1 2-6 15,3 6-16-15,0 7 4 16,0 0-18-16,3 4-9 0,3 3-53 16,-3 0-79-16,1 0-33 15,2 2 72-15</inkml:trace>
  <inkml:trace contextRef="#ctx0" brushRef="#br0" timeOffset="-170535.76">2973 13319 757 0,'-3'-5'67'0,"0"2"66"16,-2 0-22-16,-2-1-64 15,4 4-17-15,3 0-14 16,0 1-5-16,0-1-6 15,0 2-5-15,0 2 9 16,0 1 31-16,0 5-24 16,3 3 0-16,-3 3 5 15,6-1-12-15,-1-1 0 16,2-1 4-16,2-1-1 16,3 1-5-16,3-2-5 0,-2-5 1 15,-1 2-2-15,3-5-1 16,-2-1 0-16,4-2 0 15,-2-5 9-15,1-3-7 16,-1-5 3-16,0-5-5 16,-1-1-3-16,-6-4 2 15,-3 0-3-15,-5 1 0 16,-8-2-5-16,-3 5 0 16,-5 1 2-16,-4 4-9 15,-1 5-7-15,1 8-8 16,-5 6-12-16,3 8-15 0,-2 4-41 15,6 6-102 1,2 2-84-16</inkml:trace>
  <inkml:trace contextRef="#ctx0" brushRef="#br0" timeOffset="-167368.03">4772 13752 494 0,'-7'-4'54'16,"1"2"20"-16,1-3 0 15,0 2-5-15,1 2-23 16,1-1 44-16,0 0-12 16,1 2-29-16,0 0-8 0,0 0-4 15,2-3 4-15,0 3-15 16,0 0-3-16,2 0-7 15,-4 0-8-15,2 3-4 16,0-3-1-16,0 0 1 16,0 0 1-16,2 2 2 15,2 1 6-15,-1 2-2 16,0-2-7-16,1-1 1 16,1-3 1-16,3-2 7 15,2-3-6-15,3-5-4 16,2-5-2-16,3-2 1 15,0-3-2-15,-3-3-1 16,0 2-1-16,-5 3 2 16,-2 2 0-16,-3 3 0 15,-4 6 1-15,3 2-1 0,-4 5 0 16,0 1-2-16,0 0-3 16,0 0 5-16,0 1-7 15,0-1 2-15,0 4 3 16,3 1 2-16,0 4 2 15,0 3-2-15,3 3 0 16,-1 2 0-16,-1 2 4 16,3 3-2-16,-2 0-2 15,1 5 3-15,0 2-2 16,2 4 1-16,0-1 1 16,1 2-1-16,-1 2-2 15,-1-2 0-15,-1-3 0 0,0-3-1 16,-1-4 1-1,-2-1-1-15,0-5-8 0,0-4-10 16,-3-2-7-16,0-1-4 16,-2-3-21-16,-1-2-31 15,-3 0-106-15,-3 1-120 16</inkml:trace>
  <inkml:trace contextRef="#ctx0" brushRef="#br0" timeOffset="-166931.18">4890 14059 762 0,'0'-3'128'16,"-1"0"10"-16,-3 0-73 15,1 0-15-15,2 3-21 16,2-1-5-16,-2 1 1 16,1 0-14-16,1 1-2 0,-1-1 0 15,-1 0-2-15,1 3 1 16,1-3 0-16,-1 0 1 15,0 0-2-15,0 0 0 16,0 0-1-16,3-3 5 16,6 3 8-16,2-2-8 15,4-6-3-15,10 1-2 16,5-7-6-16,4-1 0 16,6-2-12-16,1 1-20 15,-4 3-13-15,1 1-15 16,-5 3-73-16,0 4-163 15</inkml:trace>
  <inkml:trace contextRef="#ctx0" brushRef="#br0" timeOffset="-162679.87">8210 13508 613 0,'0'-5'61'0,"0"-2"32"0,-3 1-6 16,-2 0-6-16,1 1-23 16,0 2-20-16,1 0-8 15,0 0-11-15,-3 0 17 16,6 2-16-16,-5-1 4 15,2 0-6-15,0 2 10 16,-3 0-20-16,0 0 6 16,-1 2-5-16,-1 1-1 15,-4 2 1-15,2 2-2 16,-1 5 1-16,1 2 0 0,1 3-3 16,-1-2-5-1,8 2 3-15,-1 0 4 0,3 0-4 16,3-2-3-16,-1 0 3 15,5-2-2-15,1-1 0 16,-1 0-1-16,3-2 0 16,1-2 1-16,2-2-1 15,-2-1 0-15,1-5-1 16,-2 0 1-16,1 0 5 16,1-5-3-16,-1-1 2 15,1 0-1-15,0-4-1 16,-3-1-1-16,0-2 2 15,-1-2-3-15,-1 0-2 16,-4-1-1-16,0 0 0 16,-3-4 3-16,-5 3-6 0,1 0 2 15,-3 0 0-15,-2 5-4 16,-1 3-8-16,-1 5-1 16,-3 5-15-16,-3 6-5 15,-2 7-39-15,-1 6-35 16,2 7-139-16,3 2-232 15</inkml:trace>
  <inkml:trace contextRef="#ctx0" brushRef="#br0" timeOffset="-158170.56">6378 13542 603 0,'0'-1'96'15,"-4"-1"-24"-15,4 0 10 16,-3-1-14-16,0 3-29 15,3 0-2-15,0 0 4 16,0 0-11-16,0-2-4 16,0 2 10-16,0-1-12 0,-3-1-10 15,1 1 15-15,-1-2-16 16,-2 0-5-16,0-1 4 16,-4-2 1-16,0 2-2 15,-3-1-6-15,-1-1 0 16,-2 0-2-16,-2 1-2 15,1-4 2-15,-2 1 2 16,-1-3-3-16,1-4-1 16,-3-2-1-16,3-3 0 15,5 0-1-15,-1-6 1 16,5 0-2-16,4 1 2 16,4-1 0-16,1 1 1 15,5 1-1-15,2-2 1 16,5 2 2-16,2-1-3 15,5 0 4-15,3 0-2 0,3 0-2 16,3 3 1-16,1 3-2 16,1 2 1-16,0 7 0 15,-6 3 0-15,0 2-2 16,-4 4 1-16,-3 1 1 16,0 3 0-16,-1 0 0 15,0 4 0-15,-2 1-3 16,2 1 3-16,-1-1 0 15,0 2 0-15,-3-2 1 16,1 3 3-16,-2-3-1 16,-2 1-2-16,1-3 1 15,-3 5 1-15,3-2-2 16,0 4 9-16,0 1-2 0,1 1-3 16,-1 2-1-1,2 0-2-15,-1 1 1 0,0-2-2 16,-3 0 3-16,3 0-3 15,0 2-1-15,-2-3 0 16,-1-1 0-16,-2 0 1 16,1-4-1-16,-5 0-1 15,2-2 0-15,-4-2-7 16,0-1-6-16,-1 0 6 16,-2 1-13-16,1 0-7 0,-5-1-4 15,2 2-28 1,1 0-15-16,-2 1-47 0,0-2-62 15,0 2-26-15</inkml:trace>
  <inkml:trace contextRef="#ctx0" brushRef="#br0" timeOffset="-157553.94">6499 13370 652 0,'-4'-4'62'0,"2"0"48"15,-1 0 19-15,2-4-58 16,1 4-37-16,-2 1-9 15,2 3-4-15,0-2-6 16,2 2-4-16,-4 0-2 16,2 2 6-16,2-2 4 15,1 3 24-15,0 1-29 16,5 1 2-16,3 6 0 16,0-2-6-16,3 0 2 15,0 3-5-15,5-3-3 16,0 2 1-16,1-1 2 0,-1 0-3 15,2 1 0-15,-1-3-4 16,-1-1 9-16,-3 1-4 16,1-1-4-16,-5-3 0 15,-2 1 0-15,-2-2 0 16,-5-3 5-16,0 1-5 16,-2-1 6-16,1 0 0 15,-2 0 10-15,1-1 1 16,-1 1 2-16,-1-3-2 15,2-4-14-15,-1-5-2 16,3-3-2-16,-3-7 0 16,2 0 0-16,-1-2 2 15,-1 0-2-15,0 0-12 16,0 2-6-16,3 2-8 0,-3 4-15 16,1 6-1-16,-1 2-9 15,2 5-34-15,0 1-66 16,0 2-83-16,1 3 29 15</inkml:trace>
  <inkml:trace contextRef="#ctx0" brushRef="#br0" timeOffset="-157172.65">6790 12869 820 0,'0'-5'68'0,"-3"0"77"16,0 0-74-16,1-2-14 15,1 5-14-15,2 1-28 16,-1 1-2-16,0 0-7 16,0 0-3-16,2 3-1 15,1 5 25-15,6 4-14 0,2 5 1 16,2 4-8-16,3 2-5 16,-1 3 0-16,1 3-2 15,-2 2-4-15,4 1-25 16,-3 4-22-16,3-2-73 15,-5 1-189-15</inkml:trace>
  <inkml:trace contextRef="#ctx0" brushRef="#br0" timeOffset="-153616.25">11532 13633 599 0,'0'-9'53'0,"-2"-1"15"16,-3 0 6-16,3 1-17 15,-1 1 5-15,1 3-20 16,2-1-19-16,0 1 6 0,0-1-7 15,3 2-5-15,-1-3 1 16,0 2-2-16,2 0-7 16,2-2-3-16,-1-2 2 15,1 1 7-15,2-4-6 16,3 1-1-16,3 0-1 16,2-3 0-16,9-3 2 15,1 0-2-15,6-3 2 16,4 1-2-16,5-3 3 15,0 0-2-15,5 3-6 16,-3 2 2-16,1 0 3 16,-3 5-5-16,0 0 1 0,-5 5 0 15,2 0-2 1,-5 4 0-16,-3 0-1 0,-2 5 0 16,-4 2-2-16,-2 3 2 15,-2-1 0-15,-4 4 1 16,0 0 0-16,0 2-1 15,-3 0 0-15,0 1 1 16,-1 0-1-16,-1 2 1 16,-2 0 0-16,1 2 5 15,-1 0-5-15,-2 2 1 16,1-2-2-16,-1 3 1 16,1 1 3-16,-4-1-2 15,2 0 1-15,-3 0-2 16,0-2 2-16,-1 0 0 15,-2 1-1-15,-2-1 1 0,-2 1-3 16,-1 0 5-16,-1-1-4 16,-1 1 1-16,-6 1 0 15,3 1 1-15,-6 1 1 16,0-2-1-16,-4 3-3 16,-2-3 1-16,1 2 2 15,-1-3-2-15,1-2-1 16,3-3 2-16,-3-2-1 15,3 1-1-15,0-3 2 16,0 0-1-16,2-3 2 0,-3 0 0 16,2 0-1-1,-1-2-1-15,0 1 1 0,2 0-2 16,-2-1 0-16,3 0 2 16,-1 2 2-16,1-1-4 15,-3-2-3-15,1 1 3 16,-2 1 2-16,0 0-2 15,-1-1 2-15,1 1 0 16,0-1-1-16,2 0-1 16,2-2 1-16,5-1-1 15,2 1-1-15,2-3 1 16,0 0 1-16,3 0-1 16,2 0 0-16,-1 1 0 15,1-1 0-15,-2 0 1 16,6-1-2-16,-6 1 1 0,3 0 0 15,3 0-7-15,-3 0-15 16,0 0-23-16,0 3-28 16,-3 3 0-16,-2 1-66 15,-1 3-48-15,-1 3-35 16</inkml:trace>
  <inkml:trace contextRef="#ctx0" brushRef="#br0" timeOffset="-153001.38">11851 13817 704 0,'3'-9'77'15,"0"3"-6"-15,-3 0 35 16,-2 1-54-16,2 3-35 16,0 2-3-16,0 0 1 15,0 0-1-15,-1 0-5 16,1 0 7-16,-2 2 4 16,2-2-1-16,-1 0-2 15,-1 0-2-15,-2 5-8 0,-3-1 1 16,-2 4-5-16,-7 6 0 15,-1 1 2-15,-4 2-3 16,0 3 3-16,-2 0-1 16,3 0-1-16,2-1 1 15,1-4-4-15,2 1 1 16,4-5-1-16,2-2 1 16,1-4 0-16,3 1 2 15,1-3-3-15,3-1 2 16,1-1-2-16,0-1-2 15,1 0-3-15,-1 0 5 16,1 5 5-16,4 1 1 0,-2 3-1 16,3 0-4-16,1 3 7 15,2 0 0-15,5 1-5 16,-1 1-1-16,5 1-1 16,3-3 1-16,0 0 1 15,3 0-3-15,0-2 1 16,-1-2 0-16,-1 1-1 15,1-2-3-15,-2 2-21 16,-1-1-15-16,-2 1-27 16,1 0-6-16,-4 4-120 15,0-1-65-15</inkml:trace>
  <inkml:trace contextRef="#ctx0" brushRef="#br0" timeOffset="-152183.04">12726 13321 613 0,'-8'-4'90'15,"-1"1"8"-15,-2-3-7 16,-1 2-22-16,5 0-32 16,1 4-10-16,1-3-11 15,2 3-13-15,-2 5-1 16,-2 1 8-16,-2 3 1 16,-3 4 9-16,-1 3 6 15,2 2-12-15,0 1 3 16,3 2-9-16,4 0 6 15,2-1-6-15,4-1 2 16,2 0-7-16,1-4 4 0,5-2-6 16,1-2 3-1,1-1-2-15,1-5 2 0,0-1 6 16,4-4-1-16,-2-4-1 16,3-2-4-16,-2-3 2 15,2-5-5-15,0-3 1 16,-5-1 0-16,-2-2 1 15,-3 0-3-15,-3 0 1 16,-7-2-1-16,-2 0 0 16,-6 0-4-16,-4 1 2 15,0 6-8-15,1 1 3 16,0 8-8-16,0 5-20 16,0 5-2-16,-1 6-18 15,-1 7-18-15,-2 5-68 16,4 1 0-16,4 2-45 0</inkml:trace>
  <inkml:trace contextRef="#ctx0" brushRef="#br0" timeOffset="-151862.29">12981 13458 135 0,'0'-11'713'15,"-2"0"-566"-15,-3 3-71 16,-1-1-19-16,-1 4-27 16,4 2-25-16,3 1-5 15,0 2-1-15,0 4-2 16,0 2 3-16,-2 8 0 15,-1 3 1-15,0 8-1 16,-1 1 0-16,-4 2-3 16,4 4-33-16,-5-1-27 15,1 3-96-15,2 5-57 16,2-3-230-16</inkml:trace>
  <inkml:trace contextRef="#ctx0" brushRef="#br0" timeOffset="-151368.05">13192 13179 639 0,'0'-8'154'16,"-2"-1"10"-16,-1-1-70 16,-2 1-29-16,1 3-20 15,0 2-27-15,3 3-14 16,1 1-4-16,0 1-2 16,1 1 2-16,-1 6 12 15,4 1-5-15,0 6 1 0,16 36 11 16,-17-43-15-16,3 0-2 15,-1 2 2-15,1 1-3 16,4 11-1-16,2 1-1 16,-5 6-26-16,1 4-39 15,-3 2-73-15,-4 6-223 16</inkml:trace>
  <inkml:trace contextRef="#ctx0" brushRef="#br0" timeOffset="-130174.03">9578 3362 466 0,'0'-5'54'16,"3"-4"3"-16,-6 2 11 15,3-3-9-15,-2 2 12 16,2-1-20-16,-1 4 11 15,1-2-30-15,1 1 6 16,-1 2-3-16,2 0-7 16,-2 1-8-16,0 0-1 15,0 3-9-15,0-2-5 16,0 2-3-16,0 2-2 16,0-2 0-16,-2 2 0 15,2-1 0-15,0 0-1 16,0 4 2-16,0 1 3 15,2 4 5-15,-2 4 10 16,3 3-7-16,-2 0 13 16,1 3-17-16,-1 1 7 0,1 2-6 15,-2 4 1-15,0 0-1 16,0 2-4-16,0 3 5 16,0 2-3-16,0-1 0 15,0-2-2-15,0 1 6 16,3 0-7-16,-3-1 2 15,0 2 3-15,1 0-3 16,-1-1 1-16,-1 2-4 16,1-1 4-16,0-1 5 15,0 2-4-15,0 1-3 0,0-3 1 16,0 2-1-16,1-2 0 16,2-2 0-16,0 0-2 15,0 2-3-15,0 1 6 16,-2 0-5-16,1-2 6 15,-2 2-4-15,2-1-1 16,1 1 2-16,-2 1 1 16,-1 3-4-16,2 0 2 15,-2-2-1-15,1 0 0 16,1 2 0-16,1 1 2 16,-2-1-1-16,3 5 2 15,-1-3-5-15,0 1 3 16,0-4-2-16,0 0 0 0,0-1 0 15,0 1 0 1,0-1 0-16,2 1 1 0,-1 3-1 16,1 0 1-16,-2 1-1 15,6 71-1-15,-8-97 3 16,-1 0 1-16,0 2-3 16,0-4 1-16,2 17-2 15,-2-4 3-15,1-1-3 16,1-3 3-16,-2 1-2 15,3-3-1-15,0 1 0 16,-1-1 1-16,1 3 1 16,-1 0 1-16,1-1-1 15,-2 4 0-15,1 0-1 16,1 0 2-16,-3 0-3 0,2-1 5 16,-1-2-3-16,-1 0 2 15,2-1-2-15,-2 3-2 16,1-2 2-16,-1 0 0 15,0 2-1-15,0-1 2 16,0 1-3-16,-1 0 2 16,1 2-1-16,0-4-1 15,1 2 1-15,-1 0 1 16,2 0-1-16,-2 1 2 16,3-1-3-16,-3 2 1 15,1-1 1-15,-1 2-2 16,0-1 3-16,-1-1-3 15,-2 1 1-15,3 0 1 16,0-1-2-16,0 1 3 16,0-2-3-16,0 1 1 0,-2-2-1 15,2 1 0-15,-1-1 2 16,1 3-2-16,-2 0 0 16,2 1 1-16,0-2 1 15,0-1-2-15,0 3 0 16,2-5 1-16,-2 1 0 15,1-3 0-15,1-1-1 16,-2 0 0-16,0-2 0 16,3-2 1-16,-3-1-2 15,0-1 3-15,0 1-2 0,1-2 1 16,-1 3-1 0,2 0 0-16,-2-1 0 0,2 2 1 15,-2-2-2-15,0-1 1 16,2-1 0-16,-2 3 0 15,1-3 0-15,-1 4 2 16,0-2-2-16,-1 2 0 16,1-1 0-16,1 0 0 15,-1-2-1-15,2 0 2 16,-2-1-1-16,1 1 0 16,-1 1 1-16,0 0-1 15,0 0 0-15,-1 1 0 0,1 2 0 16,0-3 0-16,-2 1 1 15,1-1-1 1,1 1-1-16,0-4 1 0,0 2 0 16,0-3 0-16,0-1 0 15,0-1 2-15,-2-1-2 16,2 1 0-16,2 1 0 16,-2-1 1-16,1 1 0 15,-1 2 2-15,2 0-1 16,-2-1-2-16,0 1 1 15,0-1 0-15,0-1 1 16,0 1-2-16,0 0 1 16,1-3 0-16,-1 1-1 15,0-4 1-15,0 2-1 16,2-1-1-16,-2-1 1 0,0 1 1 16,1 2 0-16,-1-2-1 15,0 1 1-15,0 0 0 16,2-1-1-16,-2-1 0 15,-2-1 2-15,2-1-1 16,0-2 0-16,2 0 0 16,-2 0-1-16,0 0 1 15,-2 0-1-15,2 0 0 16,0 0 0-16,0 0-3 16,0-2-14-16,2 2-8 15,-1-1-21-15,1-1-15 16,-2-2-23-16,1-4-65 15,4-11-272-15</inkml:trace>
  <inkml:trace contextRef="#ctx0" brushRef="#br0" timeOffset="-128534.81">9684 3388 533 0,'-3'-1'52'0,"-2"-5"26"15,-1 5-8-15,2-4 7 16,1 4-37-16,0-1-25 15,1 2-13-15,2 0-2 16,0 2 0-16,0 1 6 16,0 1 4-16,0 2 20 15,0-1-6-15,0 1-3 16,0-3-10-16,2 1-1 16,-1 0 18-16,1 0-7 15,-1 2-12-15,2 0 1 16,3 0-1-16,-1 2-1 15,5-1-1-15,-1 0-4 16,8-1 9-16,2 2-3 0,6-4-1 16,3-2 0-16,4 0 0 15,1-1-4-15,1 1-2 16,2-2-1-16,-2 2-1 16,3-1 1-16,1 1 1 15,1 0-2-15,2 0 0 16,1 0-2-16,0 0 2 15,1-4 0-15,2 2 0 16,1-2 1-16,0-1-1 16,5 0-1-16,2-2 0 15,-3 2 2-15,8 1-1 0,-3-2 1 16,-1 1-1 0,-3 1 0-16,-2-1 1 0,-2 3-1 15,-6 0 0-15,-1 0 0 16,0 0 2-16,-2 0-2 15,-3 3 0-15,4-3 0 16,0 0 1-16,1-3-1 16,2 0 0-16,3-2 1 15,-3 3-1-15,0-1-1 16,1 2 1-16,-3-2-1 16,0 3 1-16,-1 0 0 15,-2-3 0-15,-1 3-4 0,-1 0 4 16,3-3 0-1,1 0-1-15,3 0 2 0,7-4-1 16,1 0 3-16,3-1-2 16,2 1-1-16,-1 1 0 15,-2 0 0-15,-6 1 1 16,-1 2 2-16,1-1 1 16,0-1-3-16,-2 0 3 15,1 2-3-15,1-3 4 16,0 0-1-16,-1-1-1 15,4 0-1-15,-1 0-1 16,2 0 3-16,5 0-4 16,0-1 0-16,3-2 0 15,0 2 1-15,-2-3 1 16,4-1-1-16,0-2 0 0,-2 1 2 16,0 1 0-16,-3 0-3 15,-6 0 2-15,-3 3-2 16,-1 1 0-16,4 2 2 15,4-5 2-15,2 5 5 16,4 0-9-16,-2-4 4 16,2 2-2-16,0 1-1 15,1 0 4-15,3 1-4 16,-1 1-1-16,1-1-2 16,2 0 2-16,-2 0 2 15,-5 1-2-15,-4-1 0 16,1-2 0-16,-6 0-1 15,-5 0 2-15,0 0-1 0,-4 1 0 16,1-1 3-16,2 1 2 16,3-1 7-16,4 1-5 15,1 3-6-15,-2 2 2 16,-5-1-3-16,-7 3 1 16,-5 0-3-16,-7 3 4 15,-3-3-2-15,-5 0 0 16,-5 0-14-16,-5 0-24 15,-2-3-45-15,-5 6-111 16,-3-1-94-16</inkml:trace>
  <inkml:trace contextRef="#ctx0" brushRef="#br0" timeOffset="-126531.83">14508 3056 501 0,'-2'0'51'15,"1"-3"22"-15,-1 0-4 0,1 1 1 16,1-1-15 0,0 0-21-16,0 1-10 0,1 1-1 15,1 0-11 1,-1 2-5-16,-1-1-3 0,0 0-2 16,0 1 4-16,0-1-1 15,2 2 1-15,2 1 16 16,1 0 2-16,5 1 4 15,2 1-14-15,6 2 0 16,1-1-7-16,5 0 1 16,3-1 0-16,11 1 5 15,4-3-4-15,7 1-6 0,3-2 1 16,5 2-2 0,2-1-1-16,0 0 0 0,4-2-1 15,3 1 0-15,2-2-2 16,4 0 2-16,-1-2 2 15,1 1-1-15,-2-1-1 16,0-1 0-16,0 0 0 16,-6 1 0-16,-6-1-2 15,-4 0 2-15,0 2 0 16,-2-1 3-16,0-1-3 16,2 3 1-16,3-4-1 15,-1 3 0-15,1-1 0 16,1 1 0-16,-1 1 0 0,-2-2 1 15,0 2-2-15,1-1 0 16,0 1 0-16,-1-2 1 16,-1 2 0-16,0-1 0 15,1 0 0-15,2-1-1 16,1-2 1-16,1 1 1 16,3 0-1-16,-1 1 0 15,0 0 0-15,0 2 2 16,0 0-2-16,-1 2 0 15,4 0 1-15,-3 0-1 16,0 1-1-16,-1-1 0 16,-2 1 0-16,-1 0 1 15,1 0-1-15,0 0-2 16,2 0 2-16,-2-1-1 0,-1 1 2 16,8-3 0-1,-2 0-1-15,0 0 0 0,4 0 1 16,0 0 0-16,-1 3-1 15,3-3 0-15,-3 2-1 16,1 0-2-16,-1 0 2 16,-2 1 1-16,-1-1-2 15,-2 1-10-15,-1 0 4 16,-7 0 6-16,4 0 3 16,0-3 7-16,-2 3-7 15,-3 2-1-15,-1-2 0 16,-8 1 1-16,2 1 0 0,5-1 1 15,5 0-1-15,6 2-1 16,4 1-9-16,5 1 10 16,2-4 1-16,4 2-1 15,-2 1-16-15,1-1 8 16,0 0 8-16,-8 2 5 16,-3-2-5-16,-3 1-19 15,-4-3 18-15,-5 2 1 16,-2-4 0-16,4-1 17 15,3 1-8-15,0 0-9 16,1-1-16-16,0 2 15 16,-2-2 1-16,3 2 0 15,6-2 8-15,10-1 21 16,7 0-29-16,0 3-9 16,1-3-2-16,-2 0 11 0,-3 0 26 15,-7 0-26-15,-2 0-4 16,1 0-6-16,-8 1 10 15,-5-2-2-15,-6-2 2 16,4 0 1-16,-6-2-1 16,1 0 3-16,-1 2-1 15,1 1-1-15,-2-1 0 16,1 1 5-16,-2-1-3 16,2 1-2-16,5 0 1 15,7-1 39-15,3 3-41 0,-1 0-2 16,2 0 1-16,-7 0 0 15,-7-2 1-15,0 1 2 16,1-3-2-16,2 0 0 16,2-2 1-16,5 1 0 15,2 1 24-15,-2-1-23 16,-4 5-2-16,-4-2 3 16,-8 2-3-16,-3 2 0 15,3-2 0-15,0 0 1 16,0 0-1-16,-1 0 3 15,-2 0-1-15,-9 0-1 16,-7 0 10-16,-6 0 6 16,-5 0-3-16,-1-2-1 15,-3 2 3-15,0-1-6 16,-2 1 2-16,2 0-7 0,-1 0-2 16,-1 0 0-1,2 0 0-15,1 1-2 0,2-1-1 16,1 2 0-16,-2 2-18 15,1-1-62-15,-7 4-87 16,-13 3-102-16</inkml:trace>
  <inkml:trace contextRef="#ctx0" brushRef="#br0" timeOffset="-122278.13">10104 7345 333 0,'-12'0'0'0,"2"0"-12"0,-5 0 12 16,3 0 0-16,-4 0 0 15,2 0 1-15,-2 0-1 16,1 0-1-16,-1 2 0 16,0 0 1-16,2-1 0 15,0 1 0-15,2 0 1 16,3 0-1-16,2-2-1 15,2 1-1-15,0-1 0 16,2-1 2-16,-1 1 1 16,2 0 6-16,-3 0-4 15,2 0 7-15,-2 1 3 0,0 0 16 16,-3 2 15-16,-1 0-6 16,0-1-13-16,0 1-2 15,0-1-3-15,0 1-6 16,2 0 11-16,0 0 7 15,1-2 14-15,1 1-25 16,5-2-12-16,0 0-5 16,0 0 3-16,0 0 8 15,3 0 9-15,-1 0 26 16,-2 0-2-16,1 0-7 16,-1 0 3-16,0 0-5 15,0 0-17-15,1 0-6 0,3 0 28 16,3 0-18-1,3 0-7-15,4 0-5 0,4-2-2 16,4 1-3-16,1-1-3 16,5-1-3-16,2 2 3 15,3-3-3-15,2-2 3 16,7 2 0-16,1-3-3 16,5-1 4-16,4 1-1 15,1-3-3-15,6-3 7 16,6 0-2-16,4-4-2 15,-1 2 2-15,2-1-5 16,-4 2 2-16,-3 2 1 16,-3 2-6-16,-5-1 2 15,-1 4-1-15,0-1 0 16,2 1-1-16,1 0 4 16,1 0-2-16,2-1-2 0,7-2 6 15,3-2-2-15,7-3-3 16,0-4 2-16,6 0-1 15,-3-2-2-15,-3-1 1 16,-6 5 0-16,-5 3 0 16,-12 3-1-16,-3 0 2 15,-3 3 1-15,-3-1 0 16,1 1 2-16,4-1-2 16,2 1-2-16,2 0 0 0,2 2 0 15,0-2 0 1,3 1-1-16,4-2 4 0,1 3-4 15,3-3 0-15,-4 2-1 16,-3 0 0-16,-4-1-1 16,-7 3 2-16,2 1 0 15,-2-3 1-15,2 1 1 16,4-1 0-16,2 0-1 16,-1 3 3-16,2 1-4 15,-1-1 1-15,-1 4-1 16,-1 1 0-16,-2 2 1 15,1 0-1-15,-3 1 0 16,0-1 1-16,-2 1 0 16,-1-1-1-16,2-2 0 15,5-2 3-15,5-2-3 0,4-1-3 16,5-3 2-16,1-1 1 16,0-1 0-16,-1 3 1 15,-2-3-1-15,-3 0 0 16,0 1 0-16,0 4 1 15,-3-4 0-15,0 3 0 16,-1 0 2-16,3 1-3 16,-2 1 1-16,1 3-1 15,-3 2 0-15,0 1 0 16,-5-1 0-16,0 4 3 16,-1-2-3-16,4 1-1 15,3-4 1-15,1-1 0 16,2-3 0-16,7-3 0 15,9-2 0-15,6-3 0 0,7-1 1 16,4 1 3-16,-2 3-4 16,-9 0-1-16,-15 6-2 15,-14 1 3-15,-12 2 0 16,-10-1 0-16,-7 0 1 16,-3 0 1-16,1-3-1 15,2-1 0-15,3-4 1 16,4 2-1-16,8-5 4 15,4 3-3-15,7 0-2 16,3-1-1-16,2 3 1 16,-3-1 0-16,-2 4 0 0,-7 1 0 15,-3 2 0 1,-6-1 0-16,-2 1 2 0,1-3-2 16,-2-1 0-1,3 0 1-15,0-3-1 0,4 1 0 16,3-1 2-16,3 2-2 15,3 1 1-15,4 1 3 16,2 1-3-16,0 4 0 16,-1-2-1-16,-1 3 2 15,-6-1-2-15,-2 0-2 16,-6-2 2-16,0 2 2 16,-2-2 0-16,1-2-1 0,1 0 4 15,4 0-4 1,1-3 2-16,4 3 0 0,2-1 7 15,2 0-9-15,7 3-1 16,4 0 1-16,-1 2 1 16,0-1 0-16,-5 2-2 15,-6-1 0-15,-1-2 0 16,-2 2 3-16,-5-2-3 16,-3 0 1-16,2 0-1 15,1-2 1-15,-1 0 0 16,2 1 1-16,4-2-2 15,0 0 0-15,0 0 0 16,0 0 1-16,-1 1-1 16,-1 0-2-16,-7-1 2 15,0 2-1-15,-1-3 1 0,0 1 0 16,-3-3 0-16,7 1 0 16,-1-1 0-16,7 0-1 15,-2 1 1-15,3 4 0 16,-1-2 0-16,-3 0 2 15,-4 3-2-15,-3-2 1 16,-2 1 0-16,-4 1-2 16,2-2 2-16,2 2-2 15,0-3 2-15,3 1 0 16,0 2-1-16,-3 0 0 16,1-2 0-16,1 0 1 15,-2-1-1-15,-1 0-2 16,0 1 0-16,-5-1 1 15,-3 3 1-15,1-4 0 0,-2 3 0 16,5-2-1-16,1 2-1 16,0-2 0-16,0 1 2 15,-3 2 0-15,-3 0 0 16,-1-2-1-16,-2-1 1 16,-1 1 0-16,3-1 0 15,-2 1 0-15,3-1 0 16,0 1 1-16,0-1-1 15,-2-2 0-15,2 1-1 16,0 0 1-16,2-2 0 16,0 1 0-16,-1 2 0 15,-4-2 0-15,0-1 0 16,-3 3 0-16,-5-2 0 0,2 2 0 16,-4-1-2-1,0 2 2-15,2-3-1 0,-3 2 1 16,2-1-2-16,1 1 1 15,-1 1 1-15,3-1-1 16,1 1 1-16,1 0 0 16,3 1 0-16,6 1-1 15,1 0 2-15,1 0-1 16,-1 0 1-16,-2 0-1 16,-1-1 0-16,-2 0 0 15,1-1 0-15,5-1 1 16,2 3-1-16,-2-1 0 0,-1 1 1 15,-4-1-1-15,-1 1 0 16,2-2-4-16,0 1 4 16,-1-1-1-16,0 2 1 15,-4-2-2-15,-1 2 1 16,-3-3-1-16,-3 3 1 16,3-1 0-16,-5 1 0 15,2 0 0-15,2 0 0 16,2 0 0-16,5 1 1 15,2 2 0-15,1 1-1 16,2 0 1-16,-1-1 0 16,-2 1 0-16,-3 0 1 15,1-1-1-15,4-1 0 0,2 0 0 16,-1 1 1-16,-5 0-1 16,6-2 0-16,-7 0 0 15,3 1 0-15,2-2 1 16,3 0 0-16,4 0-1 15,1 2 0-15,-2-2 0 16,0 0 1-16,-5 0-1 16,-1-2 1-16,-1 0-1 15,1 1 0-15,2 0 0 16,-2-1 0-16,2 1 0 16,-2-1 1-16,4 1 0 15,2 1 0-15,6 0-1 16,0 0 0-16,2 1-1 15,3 1 1-15,-8-1-2 0,1 1 1 16,-3-2 1-16,1 1 0 16,0 0 1-16,-3 3-1 15,-4-3 2-15,-2 1-3 16,-4 0 1-16,1-1 0 16,1-1 0-16,2 2 0 15,0-2 0-15,-2 1 1 16,-1-1-1-16,1-1 0 15,1-1 0-15,2 1 0 16,0-1 0-16,4 0 0 16,2 1 1-16,4 1-2 15,3 1 2-15,2 1-1 16,-4 0 0-16,0 1 1 16,-5-3 0-16,-4-2-1 15,-2-1 0-15,2 3 1 0,-2-5 0 16,-1 1-1-16,-4-2 0 15,2 2 1-15,0-2-1 16,2-1 0-16,3 2-2 16,3-2 0-16,1 0 2 15,2 2 0-15,2 0-1 16,3 1 1-16,-1 1-1 16,1 1 0-16,-4-1 1 0,-4 1 1 15,-7 2 0 1,-4-2-2-16,-3-2 3 0,2 1-2 15,-5 0 0-15,0 0 1 16,1-1-2-16,-1 1 2 16,-1-1-1-16,3 1 0 15,-2 0 0-15,2 3 1 16,-1-2-1-16,-2 2 0 16,-3-2 0-16,1 1 0 15,-4 1 1-15,3 0 0 16,-5-2 1-16,1 1 0 15,2 1 0-15,2-1 2 16,-1-1-2-16,3 2-1 16,-1 0 5-16,4-1-2 15,-4 1 0-15,3 1-1 0,-3-1 0 16,-2 2-1 0,4-1 1-16,-6-1 0 0,0 1-2 15,1 1 3-15,-3-1-2 16,-1 1 0-16,1 0 0 15,0-2 0-15,0 0-2 16,2 0 3-16,3 3-3 16,1-3 1-16,7 3 0 15,4-2-1-15,2 2 1 16,0 0-1-16,-1-1 0 16,-2 0 1-16,-7-2-1 15,-3 0-3-15,-5 0-13 0,-6-2-6 16,-2 2-11-1,-2-2-18-15,-1-1-27 0,-5 0-61 16,-3-1-169-16</inkml:trace>
  <inkml:trace contextRef="#ctx0" brushRef="#br0" timeOffset="-120387.63">23224 3151 493 0,'1'-3'111'16,"1"1"-56"-16,0 1 5 15,0-2-24-15,0 2 3 16,0 1-13-16,1-2-6 16,3 1-5-16,0 0 5 15,2-1 2-15,0 1-1 16,1-1 0-16,-3 0 6 0,0 4-11 15,0-2 11-15,2 2-6 16,2-1-7-16,39 6-4 16,-38-4 2-16,6 0-3 15,1 0-4-15,-2 0 4 16,19 2-7-16,2 1 3 16,3 0-3-16,-2-1 1 15,1-1 0-15,-3 1-1 16,-3-2 3-16,-1-3 0 15,-4 3 2-15,-5-3 2 16,-1 0 2-16,-1-3-4 16,-5 3 1-16,2 0-1 15,-1 0-3-15,-1-3-1 16,-1 6-3-16,1-3 2 0,2 0-1 16,0 0-1-16,1 3 0 15,1-2-1-15,1 0 1 16,0 1 0-16,-3-1-1 15,3-1 1-15,-1 2 3 16,0-2-3-16,1 1 1 16,-1-2 5-16,0 1-3 15,1-3 2-15,-3 1-1 16,-3 1 5-16,-1 0-5 16,-1-2-2-16,-3 0 3 15,5 1-2-15,-2-1-2 16,5 1-1-16,-1-1-2 15,5-1 2-15,0 4 3 0,2-2-3 16,-3 1 0-16,5-1 2 16,-3-1-2-16,3 0 1 15,-1 2-1-15,-1-4 1 16,1 2 0-16,-2-2 0 16,2 3-1-16,-4-3-1 15,-3 3 1-15,-2 0 5 16,-2-1-5-16,-5 1 2 15,-1 2-2-15,0-3 1 16,-4 1-1-16,1 2 0 16,0-2 0-16,2 0 0 15,-1 1-1-15,1-1 1 16,2 0 0-16,3-1-1 0,-1 3 3 16,0-3-2-1,1 2 1-15,-1-1-1 0,-1 2 0 16,1-1 0-16,-4-1 4 15,3 2-3-15,-2-1 2 16,1-2 2-16,2 1-5 16,0 0 4-16,1 2-2 15,2-2 0-15,-4 2 0 16,-1-1 1-16,0-1-2 16,-7 2-1-16,2 0 1 0,-4-1-1 15,1 1-1 1,-1 0 1-16,0 0-4 0,0 0-1 15,0 0-22-15,0 0-24 16,-1 0-53-16,1 0-182 16,-5 1-43-16</inkml:trace>
  <inkml:trace contextRef="#ctx0" brushRef="#br0" timeOffset="-118544.3">10130 4249 708 0,'-5'-6'128'0,"0"1"-6"15,-2-1-45-15,4 3-34 16,0 1-14-16,2 1-8 15,1 1-5-15,-2 1-4 16,1-1 0-16,-1 2-3 16,1-1-4-16,-5 3-1 15,-3 4 8-15,-4 3-5 16,1 0-1-16,-2 5-5 16,4 0 4-16,2-3 0 15,0 1-2-15,3 2-2 16,-1 0-1-16,4-3 1 0,1 0-1 15,2-3 2-15,1-1-4 16,2-4 2-16,2-1 0 16,0-2 1-16,2-2 8 15,2-3 3-15,7-2-4 16,3-4-4-16,1-4 0 16,2 0-1-16,-8 1-3 15,2-2 4-15,-2 2-3 16,-6 0-1-16,-4 0 1 15,-2-1 4-15,-3 4-3 16,-2-1-1-16,1 0 1 16,-4 1-1-16,1 0-1 15,-1-2 0-15,-2 3 0 16,1-2 0-16,-2 2 0 16,-3-2 0-16,0 0 2 0,-1 1-2 15,-3-1-1-15,2 0 1 16,0 0-1-16,2 0 1 15,-3 2 0-15,3 0 1 16,5 1 0-16,-2 2-1 16,3 2-1-16,4-1 1 15,1 1-7-15,1 0 4 16,1-3 0-16,3 1-5 16,2-2-2-16,1-3 2 15,5 4-10-15,-1-2-8 16,6 1-46-16,-3 2-35 15,3 5-100-15,-3 0-54 0</inkml:trace>
  <inkml:trace contextRef="#ctx0" brushRef="#br0" timeOffset="-118145.24">10394 4103 997 0,'-10'-3'108'0,"2"-5"-24"16,-3-3-25-16,4 1-37 15,2 6-11-15,2-1-11 16,3 2-11-16,3 3-41 0,-1 0-22 15,2 3 6-15,2 2-41 16,0 3-101-16,0 5-105 16</inkml:trace>
  <inkml:trace contextRef="#ctx0" brushRef="#br0" timeOffset="-117914.68">10519 4371 948 0,'-3'-4'138'0,"-2"-4"-48"16,-1-4-48-16,-1 1-19 15,3 5-15-15,1-1-8 16,3 3-22-16,0 4-86 15,3 0-145-15,0 6-89 16</inkml:trace>
  <inkml:trace contextRef="#ctx0" brushRef="#br0" timeOffset="-116905.58">10981 4151 360 0,'8'-5'126'15,"-1"-1"-36"-15,-2 0-3 16,-3-1 50-16,0 1-43 15,0 2 18-15,-4-1-65 16,2 0-15-16,-3 1 13 16,2 3-21-16,-2-1 0 15,1 4-17-15,0-2-6 0,-3 4 0 16,-3 3 6 0,0 4-2-16,-2 3-2 0,-3 5 3 15,2 2-4-15,2 0 2 16,1 1 0-16,3 0-2 15,1-1-1-15,4-1 2 16,4-3-1-16,2-2 0 16,3-1-2-16,0-2 2 15,3-1 1-15,1-3-1 16,1-1 3-16,4-2 1 16,0-5-4-16,1-2 4 15,2-2-4-15,-4-3 4 0,3-3-1 16,-1-2-4-16,-2-4 0 15,-2-3 2-15,1-2-3 16,-5-3 0-16,-2-1 0 16,-3-3-2-16,-5-2 1 15,-4-2-6-15,-1 2 6 16,-7 1-11-16,1 2 5 16,-5 5-7-16,0 7-6 15,-4 5-18-15,-2 8-26 16,-3 6 2-16,-1 7-49 15,1 5-57-15,2 7-31 16,1 2-188-16</inkml:trace>
  <inkml:trace contextRef="#ctx0" brushRef="#br0" timeOffset="-116623.18">10932 4285 647 0,'1'-3'68'16,"1"-7"69"-16,-1 1-51 16,1-2-6-16,2 1-52 15,6-2-10-15,1 0-9 16,4 3-1-16,5 0 2 16,1 4-8-16,0 2-2 0,-2 4 0 15,-1 3-4 1,-1 6 4-16,-1-1-1 0,-2 5-2 15,-1 2-16-15,0 1-10 16,-4 0-32-16,0 2-54 16,-1-2-8-16,-3-1-42 15,0-2-186-15</inkml:trace>
  <inkml:trace contextRef="#ctx0" brushRef="#br0" timeOffset="-116314.89">11595 3996 810 0,'-10'-3'114'0,"1"1"-23"0,-2-1-39 15,6-1-34-15,0 7-18 16,1 2 1-16,-4 6-1 16,-2 6 1-16,-2 8-1 15,-4 6 0-15,2 3-1 16,1-1-9-16,0-1-24 16,-1 0-21-16,1-4-56 15,-2 0-6-15,-3-3-16 0,3-4-113 16</inkml:trace>
  <inkml:trace contextRef="#ctx0" brushRef="#br0" timeOffset="-116088.76">11350 4160 614 0,'3'-17'95'0,"-1"6"45"16,-4 0-23-16,0 3-40 15,2 4-58-15,0 1-19 16,4 3-4-16,2 3 4 16,8 1 1-16,5 3-1 0,7 3-2 15,2 3-12-15,0 1-40 16,-3 3-50-16,43 36-43 16,-61-45-60-16</inkml:trace>
  <inkml:trace contextRef="#ctx0" brushRef="#br0" timeOffset="-115445.95">11947 3963 759 0,'4'-10'118'0,"-3"-1"-2"16,1 0-62-16,-1 3-29 15,1 3-22-15,-2 3-3 16,0 0-2-16,0 4-1 16,0-1-4-16,-3 3 7 15,-4 6 1-15,-6 5 1 16,-8 6 3-16,-5 4-4 15,-7 0 1-15,0 0-2 16,2-2 0-16,5-3-1 16,7-3 1-16,7-5-3 15,5-2 0-15,6-4 0 16,4 1 1-16,4-4 2 16,3-2 0-16,5 1 4 0,6-4-1 15,-2 1-3 1,3-1 0-16,1 1 2 0,-4 1 1 15,2-3-1-15,-2 3-1 16,-3 3-1-16,0-3 0 16,-6 1-1-16,-4 2 0 15,-3-1 1-15,-3 4 0 16,-4 2 5-16,-5 3-1 16,-6 4-1-16,-5 2-1 15,-3 4-1-15,-3-4 0 16,4 0 0-16,3-1-1 0,5-3 0 15,5-1-2-15,5-5 0 16,2-1 2-16,5-2 0 16,5-4 14-16,8-2 2 15,7-4-9-15,5 0-7 16,9-7-9-16,0 1-14 16,2-4-19-16,-1 2-52 15,-4 0-110-15,-3 0-63 16</inkml:trace>
  <inkml:trace contextRef="#ctx0" brushRef="#br0" timeOffset="-115075.9">12248 3774 573 0,'0'-8'121'0,"-2"-2"9"15,1 0-46-15,-1 1 3 16,2 2-34-16,0 2-27 0,0 4-14 15,0 1-8 1,0 1-4-16,-1 1-2 0,-1 1 0 16,-1 6 2-16,-4 7 1 15,-2 3-1-15,-2 4 0 16,-3 4-9-16,1 1-29 16,0 0-60-16,3-2-47 15,1-1-65-15</inkml:trace>
  <inkml:trace contextRef="#ctx0" brushRef="#br0" timeOffset="-114815.08">12107 3783 617 0,'-1'-12'92'0,"-3"0"47"16,0 3-35-16,1 4-39 15,2 2-65-15,-1 2-2 16,5 2-22-16,0 3 24 16,5 4 4-16,2 2 0 15,1 5-4-15,2 3 1 16,4 2-1-16,-4 1-16 16,2 1-29-16,-3 0-41 15,3-2-29-15,-5-2-7 16,-2-4-88-16</inkml:trace>
  <inkml:trace contextRef="#ctx0" brushRef="#br0" timeOffset="-114620.69">12133 3827 729 0,'-8'-6'81'16,"1"2"6"-16,4 0-13 15,0 1-74-15,6 3-8 16,3 0 8-16,7 3 0 16,8 0-58-16,7-2-47 15,7 3-26-15,5-3-52 16</inkml:trace>
  <inkml:trace contextRef="#ctx0" brushRef="#br0" timeOffset="-114267.75">12376 4127 938 0,'-5'0'17'0,"1"-1"71"0,1-4-46 16,0-2 2-16,3 5-34 15,6-1-8-15,5 0 1 16,9-1-3-16,7 1 1 16,7-3-1-16,5 1 0 15,7 2-1-15,-1-3-1 16,4-2-2-16,-5 4-6 15,-3-1-23-15,-6 2-8 16,-7-1-96-16,-10 4-77 16,-2 0 29-16</inkml:trace>
  <inkml:trace contextRef="#ctx0" brushRef="#br0" timeOffset="-113900.71">12689 3892 851 0,'-10'0'99'0,"1"-3"6"16,3 1-59-16,0 0-28 16,6 3-18-16,6 0-5 15,4 1 5-15,8 1 4 0,3 2 0 16,6 1-2-1,1 0-2-15,-1 1 0 0,-3 0 0 16,-5-2 0-16,-1 4 0 16,-4-3 0-16,-1 1 0 15,-4 1-1-15,3-2 0 16,-5 2 0-16,-1 1 1 16,-2 3 0-16,0 1 0 15,-4 2 0-15,-6 2 0 16,-6 4-6-16,-9 5-13 15,-7 1-19-15,-4 2-48 16,0 1-95-16,0-1-39 16</inkml:trace>
  <inkml:trace contextRef="#ctx0" brushRef="#br0" timeOffset="-113337.61">13211 3967 825 0,'-9'-8'38'0,"3"-1"57"15,0 0-27 1,3-1-30-16,0 5-15 0,3 3-6 16,2-1-14-16,-1 3-3 15,1-1 0-15,1 1 3 16,6-2 7-16,2 1-3 16,3 0-5-16,4 2 4 15,-1 2-5-15,0 0 1 16,-3 4-1-16,4 1 0 15,-6 0-1-15,-2 4-1 16,-3 0 1-16,-2 2-2 16,-5 0 4-16,-6 2 1 15,-6 1 0-15,-4 2-3 16,-8-1 2-16,-1-1-1 16,-1-3 0-16,2 0 0 0,5-6 1 15,5 0-2-15,3-3 1 16,6-2 1-16,3-3-2 15,2 0 2-15,2 0-1 16,3 0 0-16,1-3 12 16,8 1 1-16,4-3-9 15,8-1-5-15,7-3-10 16,3-1-28-16,0 0-23 16,-1 2-121-16,-4-1-104 15</inkml:trace>
  <inkml:trace contextRef="#ctx0" brushRef="#br0" timeOffset="-112754.16">13466 3588 663 0,'5'-18'80'15,"-4"-1"25"-15,0 2 11 16,-2 5-44-16,1 4-22 0,-1 3-25 16,1 3 4-16,-2 2-11 15,1 3-10-15,-1-1-3 16,2 0-5-16,-3 6 0 15,-1 4 5-15,-2 2 9 16,-3 5-8-16,0 3 4 16,4 3-1-16,2-4 4 15,5 1-8-15,1 1-1 16,3-2-2-16,3 0 0 16,4-1 1-16,0-3-2 15,6-2 0-15,-3-6 2 16,3-1-2-16,1-5 3 0,-2-1 0 15,3-7 1 1,-1-1-3-16,0-3 1 0,-2-4-1 16,1-3-2-16,-5-1 0 15,-4-3 0-15,-1-3 1 16,-5-1-1-16,-2-4-2 16,-4-2-3-16,-2 0 0 15,-5-5-2-15,-1 5-2 16,-4 7-2-16,-5 4-3 15,-2 7-6-15,-3 9-21 16,1 4-25-16,-3 8-28 16,-1 8-82-16,2 5-29 15,4 5-97-15</inkml:trace>
  <inkml:trace contextRef="#ctx0" brushRef="#br0" timeOffset="-112386.08">13508 3730 543 0,'6'-10'194'15,"-3"0"-68"-15,-2 0-11 0,2-3-42 16,-1 3-39-16,1 0-6 15,0 3 6-15,1 2-19 16,0 0-7-16,0 3-2 16,2 2-5-16,0-2 3 15,1 4-4-15,2 2 5 16,5-1-3-16,1 6 5 16,1 1-2-16,2 3-2 15,-2 2 3-15,0 0-3 16,1 0-2-16,-1-1 1 15,-1-3-2-15,3-1-2 16,-1-1-16-16,0-1-26 16,3-4-44-16,0 1-178 15</inkml:trace>
  <inkml:trace contextRef="#ctx0" brushRef="#br0" timeOffset="-104465.73">13930 4025 684 0,'-7'0'96'16,"-1"0"-1"-16,2-2-9 15,2 0-52-15,-1 2-26 16,5 0-4-16,0 2-4 0,-1 0 2 15,1-2 13-15,0 0 12 16,0 3 0-16,-2-3 0 16,2 0-2-16,0 0-7 15,0 0-7-15,-1 0-5 16,1 2-2-16,0-2-4 16,1 0 0-16,2 1 3 15,6-1 7-15,6 0 12 16,9-3-10-16,7 0-2 15,10-8-7-15,3-2-2 16,3 0-1-16,-3 0-12 16,-6 0-5-16,-10 4-20 15,-9 2-13-15,-11 4 0 0,-7 5-46 16,-11 6-48 0,-11 9-42-16,-6 4-119 0</inkml:trace>
  <inkml:trace contextRef="#ctx0" brushRef="#br0" timeOffset="-104196.18">13935 4170 673 0,'-6'1'74'0,"3"-1"69"15,1-1-55-15,2-6-33 0,3 4-38 16,7-3-2-1,1-2 0-15,5 2-2 0,5 0-8 16,-1-1 5-16,2 1-7 16,1 2-2-16,-3 0 0 15,4 0-2-15,-3 1-1 16,3 0-8-16,0 0-15 16,-2 1-27-16,-2-1-70 15,4 0-39-15,-5-1-18 16</inkml:trace>
  <inkml:trace contextRef="#ctx0" brushRef="#br0" timeOffset="-103625.79">14248 3810 734 0,'-9'-3'124'0,"-4"1"-6"15,5-3-33-15,-1 1-40 16,3 4-28-16,5 0-14 0,1 2-1 15,0 0-1-15,0-2-1 16,0 0-2-16,0 2 2 16,0-2 0-16,1 0 0 15,1 3 12-15,8 0 17 16,1 2-9-16,8-1-5 16,6 1-8-16,1 0 1 15,8-1-4-15,-2 0-4 16,-2 2 1-16,-1-1-1 15,-7 1 0-15,-1 1 1 16,-6 1-1-16,-2-2 0 16,-2 3-1-16,-2-2 2 15,-2 0-2-15,-1 0-2 16,0-1 3-16,-1 3 0 0,-2-1-1 16,1 3 1-16,-3-2 0 15,-1 1-1-15,-4 4 1 16,-2 0 4-16,-6 2-4 15,-7 4 0-15,-6 2-8 16,-4 4-21-16,-4 1-23 16,1-1-36-16,2 3-130 15,2-4-62-15</inkml:trace>
  <inkml:trace contextRef="#ctx0" brushRef="#br0" timeOffset="-102134.16">14836 3573 238 0,'6'-6'130'15,"-1"1"-17"-15,0-2-14 16,-2-2-58-16,0 2-11 15,0-1 7-15,0 3 19 16,-2-1 13-16,-1-1-37 16,-1 0 33-16,-1 1-2 15,-2-1-31-15,1 1-7 16,-5 2-5-16,-2 1-1 16,-2 1-10-16,-5 4-1 15,1 3 0-15,-3 2-2 0,-5 4-1 16,3 6 0-16,-1 2-1 15,1 2-2-15,4 1-2 16,4 1 0 0,3 0 0-16,3-2-1 0,6-2 1 15,1 1 0-15,3-3 1 16,3 0-1-16,2 0 1 16,2 0-1-16,0-2 3 15,1-1-2-15,2 1 0 16,-3-1-1-16,3-1 1 15,-1-2-1-15,-2 0 0 16,-1 3 0-16,1-4 1 0,1 2-1 16,-3 0 0-1,-1 0 0-15,-1-1 1 0,-5 0 1 16,-2 1 1-16,-5 0-1 16,-1 0 3-16,-6 2-1 15,0-2-2-15,-4-1 0 16,1-2-1-16,6-4 3 15,2-2-1-15,5-3 0 16,0 0 14-16,3-1-8 16,0-1-1-16,0 0-2 15,0-1-6-15,2 0-1 16,-2 1-1-16,3-2-2 16,1 0 4-16,1-1 4 15,1 1-4-15,2 0-1 16,2-2 0-16,-1 4 0 0,-2 2 1 15,3 2-1-15,-1-2 0 16,1 3-3-16,-3 4 3 16,3 0 0-16,-1 3 1 15,1 0-1-15,-2 6 1 16,-2 2 0-16,-3 1 0 16,0 5 0-16,-3-1 0 15,-1 5 4-15,-4 0-2 16,-3 0 1-16,-3 2 6 15,-1-2-7-15,0 0 4 16,-2 0-2-16,4-6-2 16,4-1 0-16,-1-5 2 15,5-3-7-15,1-1 3 16,1-7 0-16,1-1 2 0,1-1-2 16,5-1 3-16,0-2 9 15,6-3-9-15,7-1-3 16,4-3-4-16,3-2-12 15,0-1-15-15,-2 0-20 16,-1 0-31-16,-3 4-78 16,-4-3-62-16,-3 4-229 15</inkml:trace>
  <inkml:trace contextRef="#ctx0" brushRef="#br0" timeOffset="-100694.09">12921 4732 493 0,'-1'-2'88'0,"-3"-1"9"15,1 0 6-15,-2 0-8 16,4 0-52-16,-1 1-22 16,1-1 32-16,1 2-9 15,-4-3-19-15,8 3-5 16,-4-3-10-16,-4 3 8 15,8-2 11-15,-4-1-13 16,1 0-13-16,1 4-3 16,1-3-1-16,1 0 1 15,3 0 2-15,7 3-2 16,0 1-3-16,3 1 2 16,0 1 1-16,1 4-1 15,-2 3 1-15,24 40 2 16,-37-42-2-16,0 3-1 0,-3 0 1 15,-1 1 4-15,-2 12-3 16,-6 3 1-16,-3 2 4 16,-5-2 1-16,0 1-3 15,-2-3 3-15,-1-3-5 16,2-1-1-16,5-6 3 16,0-4-3-16,9-3 1 15,1-5-2-15,2-3 6 16,1 0 3-16,1 0-5 15,1-1 0-15,-2-1-4 16,3 2 3-16,6-5 9 16,7-4-9-16,9-3-1 0,7-4-2 15,10-3 0 1,1-1-14-16,-4 3-14 0,-5 3-23 16,-7 5-27-16,-5 2-78 15,-8 4-41-15,-1 3-4 16</inkml:trace>
  <inkml:trace contextRef="#ctx0" brushRef="#br0" timeOffset="-99454.03">13090 4434 260 0,'-1'0'49'16,"-1"-2"-2"-16,1-1-25 15,-2 1 21-15,3 0-1 16,0 1-5-16,0-2 2 16,-2 2-15-16,2-2 39 15,-1 3-22-15,1-3-18 0,-1 0-12 16,-1 1 17-1,2 1 27-15,-1 0-17 0,1-1-5 16,0 2 17-16,0 0 7 16,0 0-9-16,-2 0-18 15,1 0-3-15,1-2-3 16,0-1-2-16,-2 3-5 16,4 0 3-16,-4-2-9 15,2 2 3-15,0 0-4 16,0 0 0-16,0 0-3 15,2 0-1-15,-2-1-2 16,0 1 0-16,0 0-4 0,0 0 0 16,1-2-2-16,-1 2 2 15,2-1 3-15,1-2-3 16,-1 0-2-16,0 1 2 16,2-1 0-16,-2 1 0 15,-2 2 1-15,0 0 2 16,0 0-3-16,0 0 0 15,0 0-1-15,0 0-1 16,0 0 2-16,0 2-3 16,0-2 2-16,0-2-7 15,0 4-14-15,0-2-32 16,0 1-12-16,1 3 32 16,1-1-93-16,-2 4-36 15,3 3-32-15</inkml:trace>
  <inkml:trace contextRef="#ctx0" brushRef="#br0" timeOffset="-97904.03">13004 4431 346 0,'-5'-3'71'16,"2"0"42"-16,-2-1-66 16,5 3-7-16,-2-2-5 15,2 0 25-15,-1 3 41 16,1-2-16-16,0-1-20 15,0 2 0-15,0 1-26 0,-2 0-16 16,2 0-1 0,0 0 2-16,0-1-8 0,0 2 5 15,0-2-9-15,0 1-10 16,2-2 0-16,1 2 7 16,7-5-1-16,0 2-7 15,7-2 0-15,-2 1 0 16,2 0-1-16,0 3 1 15,-2 1 0-15,-2 1-1 16,-1 1 0-16,-3 1 0 16,-1 0 0-16,-1 2-3 15,-1-2 3-15,-1 2 0 16,0 1 0-16,0 0 0 16,-3 1 1-16,-1 1 2 15,-1 1-1-15,-3 1 2 0,-3 2-4 16,-2 0 3-1,-2-1 1-15,-2 0-3 0,0-1-1 16,2-3 3-16,2-1-2 16,-1-2-1-16,3-3 1 15,2 0 2-15,3-1-2 16,1 0 2-16,0 0-3 16,1 0 1-16,1-1-1 15,-1 1-3-15,0 0 1 16,1 0-3-16,2-2 5 15,1 2 3-15,2-3-1 16,5 1-2-16,3 1 0 16,2-1 1-16,-1 4-1 15,-1-1-3-15,1 4 3 0,-4-2-1 16,2 4 2-16,-2-2-2 16,-2 0 0-16,-3 2 1 15,-1 0 0-15,-1-1-1 16,-2 1 0-16,-1-1 1 15,-1 2-1-15,-1 0 2 16,0 1 0-16,-1 0 2 16,-1 1-3-16,-3 0 1 15,-1-2 0-15,0 2 4 16,-4 1-5-16,0-2 2 16,-2 1-2-16,-6 0-1 0,3 0 1 15,-5-3 2 1,1 1-2-16,1-4-6 15,-1-1-26-15,1-1-37 0,1-2-54 16,0-1-181-16</inkml:trace>
  <inkml:trace contextRef="#ctx0" brushRef="#br0" timeOffset="-96552.68">13503 4857 741 0,'-2'0'85'15,"-1"0"29"-15,0-4-36 16,0-1-42-16,1 4-35 15,2-1 1-15,6 1-2 16,1 0 4-16,8-1-3 16,4-1 1-16,3-2-1 0,2-1 0 15,2 0-1-15,-2-1 1 16,-4 2-1-16,1 2-8 16,-5 2-56-16,-2 5-19 15,-4 1-1-15,0 5-61 16,-8 4 14-16,-2 1-132 15</inkml:trace>
  <inkml:trace contextRef="#ctx0" brushRef="#br0" timeOffset="-96359.36">13595 5028 506 0,'-9'9'113'15,"-1"0"-43"-15,6-5 11 16,-2-1-26-16,6-2-39 0,0-1-11 15,7-1 34-15,3-1 1 16,5-3-19-16,7-5-21 16,9-3-3-16,5-2-37 15,6-2-31-15,0 0-90 16,1 2-36-16</inkml:trace>
  <inkml:trace contextRef="#ctx0" brushRef="#br0" timeOffset="-95721.73">14142 4702 599 0,'2'-16'68'16,"-4"1"50"-16,-2-1-38 16,-1 1 3-16,-2 2-17 15,2 4-31-15,-2 2-22 16,-2 3-3-16,0 3-7 16,-5 1 0-16,1 5 0 15,-5 1-2-15,2 4 3 0,1 1 0 16,0 3 1-1,6 0-4-15,0 0 1 0,6 2-1 16,1-2-1-16,4-2 2 16,4 1-1-16,4 1 2 15,1-4-2-15,5 0 0 16,1 1 2-16,4-3-1 16,-1-1-1-16,0-2 0 15,0 1 0-15,-1-1 0 16,-2 1-1-16,-3 1 0 15,4-1 0-15,-6 2 2 16,-1 1-1-16,-3-1 0 0,4 21 0 16,-9-24 1-1,-6-2 3-15,2 1-2 0,-2 0 6 16,-3 7-2-16,-4-3-1 16,-3 3 1-16,-2-5-1 15,-4 0 1-15,1-6-3 16,-3 0 2-16,2-2-1 15,-1-5 2-15,2-3-1 16,5-4-5-16,0-3-1 16,7-3-2-16,7-4-1 15,8-3-17-15,9-3-9 16,10-4-45-16,8-2-64 16,6 3-132-16</inkml:trace>
  <inkml:trace contextRef="#ctx0" brushRef="#br0" timeOffset="-94334.9">15294 3681 490 0,'1'-4'91'16,"1"-2"-18"-16,-2-3-13 15,-2-1 31-15,4 1-44 16,-4 1-4-16,4 1 8 16,-4 0-20-16,1 4-17 15,-3-1 19-15,3 2-6 16,-2-1-15-16,-3 0-2 15,3 6-1-15,-6 0-8 0,-1 3 1 16,-5 4 0 0,-3 5-2-16,-3 4 1 0,1 0 2 15,3 1-2-15,3 0-1 16,4 0 1-16,2-2-1 16,5-1 0-16,3 0-2 15,2-2 2-15,1-2 0 16,1 0 1-16,3-1 1 15,0-2-2-15,-2 0 1 16,4-1 0-16,-1-1 0 16,1 1-1-16,-2-2 1 15,0 0-1-15,-4 3 2 16,-2-2 1-16,-4 3-2 16,-3 0 2-16,-5 1-3 15,-2-3 1-15,0 0 1 0,3-4-2 16,1 1 2-16,5-5 1 15,3-2 2-15,-2-5-5 16,1 3 2-16,2-4 0 16,0-1-2-16,3 3-1 15,2-3-2-15,2 1 3 16,5 2-1-16,-1 1 0 16,2 1 0-16,2 3 0 15,-3 2-2-15,3 2 3 16,0 1-1-16,-2 3-1 15,-3 5 2-15,1 2-4 16,-5 3 1-16,-3 2 1 16,1 1-2-16,-2 1 2 15,0 0-13-15,0-3-16 0,2-2-20 16,0-2-36-16,3-6-8 16,2-4-89-16,3-1-111 15</inkml:trace>
  <inkml:trace contextRef="#ctx0" brushRef="#br0" timeOffset="-93652.15">15671 3752 623 0,'-10'-9'101'0,"2"0"-9"0,0-3-31 15,1 3 7-15,0 4-56 16,2-2-1-16,-1 2 2 16,-1 5-1-16,-5-3-8 15,-2 3 6-15,-2 3 8 16,-1 3 2-16,-2 2-8 16,1 3-5-16,0 2-5 15,5 0-1-15,0 3-1 16,5-2 1-16,3 0-1 15,4 0-1-15,1-5 1 16,1-2 1-16,0-1 0 16,4-3 1-16,3-2 2 0,2-4-2 15,2-1 0-15,3-3 0 16,2-3-2-16,0-3 1 16,-2-2 0-16,2-1-1 15,-4 0 0-15,-2-1 3 16,2 3-2-16,-4 0 2 15,-3 4 6-15,0 5-4 16,-5 2-5-16,1 3-6 16,1 3 5-16,0 6 2 15,1 2-2-15,1 4 2 16,1 5-1-16,1 4 1 16,-1 1-1-16,-1 5 2 15,-1 1-2-15,1 3 3 16,-2-2-2-16,-2 0 1 0,2-3 4 15,-3-4-4-15,3-4 0 16,-2-4-2-16,-1-7 0 16,0-3 2-16,2-4 0 15,-2-1 3-15,0-4 9 16,0 2 8-16,1-7-15 16,4-3-7-16,0-3-1 15,4-7-9-15,4-5-18 16,5-7 0-16,1-2-4 15,2 0-59-15,-1 2-43 16,-1 5-43-16,-4 6-106 16</inkml:trace>
  <inkml:trace contextRef="#ctx0" brushRef="#br0" timeOffset="-93342.73">15871 3866 248 0,'1'1'323'16,"-1"-1"-250"-16,2 0-11 16,-2 0 36-16,0-1-36 15,1 1-16-15,-1 1-3 16,3 1-5-16,-2-2 3 0,1 3-21 15,2 3-2-15,1-2-8 16,0 3-6-16,1 3-1 16,1 0 1-16,0 1-4 15,-1 2-9-15,0 2-23 16,-1 4-90-16,-3 1-62 16,-1 1-48-16</inkml:trace>
  <inkml:trace contextRef="#ctx0" brushRef="#br0" timeOffset="-93186.94">16063 3962 405 0,'-6'-4'0'16,"-1"-1"-19"-16</inkml:trace>
  <inkml:trace contextRef="#ctx0" brushRef="#br0" timeOffset="-92728.48">15862 3950 510 0,'-2'-2'106'16,"2"-1"-14"-16,0 1 22 16,0 0-30-16,0 0-23 15,0 1-18-15,0 1-13 16,2 0-13-16,-4 1-8 16,2-1-6-16,0 3 7 15,2 3 13-15,-2 2-5 16,4 6-6-16,-1 0 3 15,3 2-8-15,2 0-2 16,1-2 2-16,1-2 0 0,3-3-4 16,-1-1-2-1,2-5 5-15,-2-3 1 0,4-3-1 16,-2-4-3-16,-1-3-3 16,3-4 2-16,0-1 0 15,-5-3-4-15,-3-2 2 16,-2-2 0-16,-6 2-1 15,-3 0-4-15,-5 3 0 16,-4 4-11-16,-5 8-8 16,-4 7-11-16,-2 7-16 15,-4 8-35-15,-2 7-76 16,3-1-27-16,5 0-223 16</inkml:trace>
  <inkml:trace contextRef="#ctx0" brushRef="#br0" timeOffset="-92152.11">16138 3624 740 0,'3'-15'122'16,"-2"1"5"-16,-4 1-52 0,2 2-23 15,-1 6-14-15,1 2-19 16,1 2-12-16,0 2-7 16,1 2-6-16,1-2 4 15,2 0 2-15,5 2 2 16,0 1-2-16,2 1 0 15,2 0 0-15,0 5-3 16,0-3 3-16,-2 3-2 16,-2 3 2-16,-1 4-3 15,-4 0 3-15,-3 3 3 16,-2 1-3-16,-2-3-1 16,2 1 1-16,1-1 0 15,0-2-1-15,4-2 1 16,0 1-1-16,1 1 1 0,1-4-1 15,2-1 2-15,0-1-1 16,1-1 0-16,0-1 0 16,0 1 0-16,2-1 1 15,-1 1 0-15,-1 4-1 16,0-2 0-16,-2-1-2 16,1 2 2-16,-3 0 0 15,-5 1-1-15,-5 3 0 16,-7 1-4-16,-9 3-20 15,-3 2-27-15,0-1-50 16,0-2-113-16,5-4-56 16</inkml:trace>
  <inkml:trace contextRef="#ctx0" brushRef="#br0" timeOffset="-91440.35">17147 3527 731 0,'0'-17'72'0,"-2"-2"19"15,-4-4-7-15,1 2-16 16,-1 4-32-16,1 3-3 16,1 4-5-16,0 4-28 15,-4 5-1-15,-2 2 1 16,-4 7-1-16,-2 3 0 16,-4 4 1-16,1 5-3 15,4 2 3-15,3 4 0 16,0-2-3-16,8 0 1 15,1-1-1-15,3-4 3 16,1 1 1-16,3-4-1 16,3-2 0-16,2 1 0 0,-2-1-1 15,0-1-1-15,0-1 2 16,-3-1 0-16,0-1-3 16,-2-2 2-16,-4 1-2 15,-2-1 0-15,-2-1 1 16,-1 0-3-16,-1-3 1 15,0 0 1-15,1-2 3 16,4-2 1-16,3 0 3 16,0-2-1-16,3 1-3 15,1 0-1-15,-1-2-3 16,5 0 4-16,0-1 0 16,1-1 0-16,4 3 1 15,-1 0-1-15,3 2 0 16,-2 2 0-16,2 0 0 15,-3 3 0-15,1 0 0 0,1 4-2 16,-2 1 2-16,0 2 1 16,-5 0-1-16,1 5 0 15,-2-2 0-15,1 2-3 16,-2 0-4-16,1 0-8 16,-2-1-8-16,2-2-53 15,0-3-40-15,4-4-50 16,1-3-68-16</inkml:trace>
  <inkml:trace contextRef="#ctx0" brushRef="#br0" timeOffset="-90786.11">17532 3581 699 0,'-10'-15'108'16,"-4"0"-5"-16,4 3-19 15,-1 2-35-15,0 3-14 16,3 5-23-16,1-1-7 16,-2 3-5-16,0 3 0 15,0 4 0-15,-4 3 1 16,-1 3-1-16,-1 3 1 16,3 2 0-16,0 0-1 15,2 1 0-15,7 1-1 16,0-4 1-16,4-2-3 0,4-3-1 15,1-2 0-15,1-4 2 16,4-2 2-16,-1-6-2 16,5-2 3-16,-1-2-1 15,0-3 0-15,-2-2 0 16,2-2 0-16,-6 0 0 16,0-5 3-16,-2 0 2 15,0 3 1-15,-3-1 20 16,-2 4-5-16,1 5 2 15,-2 3-10-15,1 5-11 16,-2 0-2-16,2 0-5 16,-1 3-1-16,2 3 5 0,-2 4 1 15,3 2 0-15,-1 5 0 16,2 4 0-16,-1 4 0 16,2-1 0-16,2 5 3 15,-3 0-4-15,2 3 2 16,-1 0-2-16,-1 2 2 15,-1 1-1-15,2-3 0 16,-1-1 0-16,1-6 0 16,-2-6 0-16,0-5 0 15,-2-6 0-15,-1-5 4 16,2-3 8-16,-2-3 10 16,7-24-15-16,-2 17-5 15,-1-2-2-15,2 2-10 16,-2-4-24-16,7-10-16 15,2-2-18-15,-1 4-131 0,-2 0-54 16</inkml:trace>
  <inkml:trace contextRef="#ctx0" brushRef="#br0" timeOffset="-90522.97">17665 3805 681 0,'2'0'157'15,"0"-3"-29"-15,-2 1-50 0,0 0-36 16,0 4-22-16,1-2-20 16,1 2 0-16,-2 1-3 15,0 0 2-15,2 6 1 16,1-1-1-16,0 6-15 15,0 2-6-15,2 2-72 16,-2-2-54-16,1 1-75 16</inkml:trace>
  <inkml:trace contextRef="#ctx0" brushRef="#br0" timeOffset="-89931.03">17904 3507 762 0,'-8'-5'94'15,"2"-4"29"-15,2 1-47 16,1 1-23-16,0 2-18 15,3 3-24-15,6 1-11 16,-2-2 0-16,4 0-2 16,2 1 2-16,7-4 2 0,-2 6-2 15,1-2-1-15,2 2-1 16,-2 2 2-16,-1 4-1 16,0 0-2-16,0 4 3 15,-2 1-2-15,-3 5 2 16,-2 4-4-16,-5 1-1 15,-3 3 4-15,-3 1-2 16,-3-2 2-16,0 2-1 16,2-4 2-16,-1-1-1 15,1-3 0-15,4-2 0 16,3-4 2-16,-2 0-2 16,2-3 1-16,0 0 0 15,2-3 0-15,-1-1 0 16,4 0 3-16,-2 0-2 15,1-1-1-15,1 2 4 0,0-1-2 16,0 1 0-16,3 3 1 16,0-2-3-16,1 3 1 15,0 0 0-15,-1 1-2 16,-7 1 2-16,-4 1-2 16,-7 4-1-16,-13 2-23 15,-5 4-28-15,-8 0-78 16,-3 0-82-16,2 0-186 15</inkml:trace>
  <inkml:trace contextRef="#ctx0" brushRef="#br0" timeOffset="-89354.11">17769 3870 381 0,'-1'-3'151'0,"-2"2"-97"15,0-2 30-15,1-2-6 16,-2 3 9-16,4 1-19 16,-1-1-4-16,1 2-6 15,0-1-21-15,0 1-2 16,1 0 7-16,-1-2-7 15,0 2-8-15,0 0 0 16,0 0-11-16,0 0-3 16,0 0-6-16,0 2-7 0,0-1-1 15,0 2 1-15,2 4 5 16,0 3-4-16,3 6 3 16,-1 4 2-16,1 2-5 15,1 0-1-15,-1 3-1 16,0-4 1-16,-2-2 2 15,0-2-2-15,-1 0-8 16,-1-5 4-16,-1-1-13 16,0-2-3-16,1-2-7 15,-1-3-31-15,0-1-14 16,0-1-111-16,0 1-133 16</inkml:trace>
  <inkml:trace contextRef="#ctx0" brushRef="#br0" timeOffset="-88470.29">18621 3498 666 0,'-1'-6'150'0,"1"-3"-38"0,-2-1-23 15,-1 3-34-15,1 0-34 16,0 2 0-16,-3 2-17 16,1 3-3-16,-2 3-1 15,-7 2-1-15,-1 6 1 16,-3 6 0-16,-2 5 2 16,0 3-1-16,4 1 2 15,2 2-2-15,5-2-1 16,4-2 0-16,4-3 0 15,3-1 1-15,4-3-1 16,2 3 4-16,3-6-4 16,0-1 0-16,0-1 0 15,-3-3-3-15,-2 1 2 0,-1-4-2 16,-4-1-1-16,-2 1 1 16,0-1 1-16,-2-1-2 15,-2 1-2-15,-1 0 3 16,2-2 0-16,0 0 0 15,0-3 3-15,2 0-1 16,-1 0 1-16,1 0 2 16,-1 0-1-16,2-2 3 15,0 2-3-15,0 2-1 16,2-2 0-16,-2 0-4 16,1 1 0-16,2-1 3 15,0 4 2-15,3-1-1 0,1 4 0 16,1 3 0-1,0 2 0-15,-1 5 0 0,3 2 0 16,-2 1 0-16,-1 2-1 16,2 0 1-16,0 0-6 15,-3-2-16-15,3-2-37 16,1-1-56-16,-1-2-42 16,5-6-98-16</inkml:trace>
  <inkml:trace contextRef="#ctx0" brushRef="#br0" timeOffset="-87832.46">18991 3710 711 0,'-12'-10'90'0,"-1"-2"-6"15,4 3-3-15,0-2-4 16,0 3-52-16,4 0-13 15,1 4-7-15,1-2 2 16,-3 2-1-16,0 1-2 16,-6 3-4-16,2 0 6 15,-9 3-2-15,3 2 3 16,0 4-6-16,4 2 4 16,-1 3-5-16,2 1 0 0,5 3-2 15,2-3 1-15,0 1 1 16,4-3-2-16,2-3 2 15,1 2-2-15,3-5 1 16,-1 1 1-16,2-5 0 16,2 1 3-16,1-2 0 15,3-4 2-15,0 1 0 16,0-5-2-16,4-1-3 16,-3-3 2-16,6-1 0 15,-2 0 1-15,0-2 5 16,-3 1-1-16,0 3-2 15,-6 4-5-15,-3 0-1 16,-4 5-5-16,1 5 5 16,-1 2 1-16,1 3 0 0,1 5 0 15,1 2 1-15,-2 1-1 16,2 2 0-16,0 2 0 16,-2-1 0-16,2 2 0 15,-1-6 0-15,1 0 1 16,-2-4-1-16,0-3 0 15,-2-3 0-15,1-4 0 16,0-3 2-16,-2 1 1 16,0-2 1-16,0-2-4 15,0-2-5-15,2-3-3 16,2-6-15-16,4-3-19 16,3-3-50-16,6-8-80 15,4 1-107-15</inkml:trace>
  <inkml:trace contextRef="#ctx0" brushRef="#br0" timeOffset="-87359.64">19228 3752 613 0,'-9'10'89'0,"2"-5"-64"16,4-4 70-16,1-1 7 15,2 3-39-15,2-3-15 16,0 3-16-16,-1-3 3 0,1-3-11 16,-2 3 0-1,4-5-11-15,-1 2-5 0,0-1-3 16,0 2 4-16,1 0-6 16,-1 2-2-16,3 0-1 15,-1 1-3-15,3 2-1 16,0 2 3-16,0 5 1 15,2-1 0-15,-3 2-1 16,-1 3 1-16,-1 3 0 16,-4 0 0-16,-2 1 0 15,-5 2 1-15,-2 0 1 16,-3-2 3-16,-1-1-1 16,-3-2 2-16,7-3-1 15,1-4-3-15,2-5 3 16,4-1-1-16,1-2 3 0,0 0-1 15,3-2-1-15,4-4-4 16,8 0-1-16,5-5-18 16,6-2-20-16,5-4-26 15,4-1-54-15,-2-2-148 16,-1 1-109-16</inkml:trace>
  <inkml:trace contextRef="#ctx0" brushRef="#br0" timeOffset="-86818.42">19456 3500 469 0,'-8'-7'317'16,"3"1"-180"-16,2-3-46 15,1-2-38-15,4 0-23 16,3 4-7-16,2-3-17 16,3 2-1-16,2 0-5 15,2 1 1-15,1 3 0 16,-2 0-1-16,-2 4-2 16,1 1 1-16,-5 3-2 15,2 6 2-15,-5 6 2 16,-1 4-1-16,-1 6 0 0,-2 2 0 15,-3 1 1-15,1-1 0 16,-1-3-1-16,3-2-1 16,0 0 1-16,5-4 0 15,-2-3 1-15,3-2-1 16,0-3 0-16,3-2 2 16,-3-2-2-16,0-3 0 15,0 2 1-15,1-3-1 16,3 4 0-16,1-1-1 15,1 5 2-15,0-1-1 16,0 3 1-16,3 1-1 0,-6-3 0 16,0 3-1-1,-4-3 1-15,-3-1 4 0,-9 1-2 16,-4 1 1-16,-11 3-3 16,-1-1-31-16,-7 3-37 15,1 1-139-15,0-3-140 16</inkml:trace>
  <inkml:trace contextRef="#ctx0" brushRef="#br0" timeOffset="-85865.81">18370 3978 649 0,'0'-2'156'15,"0"1"-52"-15,-1-2-14 16,1 1-31-16,0-1-29 16,1 3-2-16,1 0-7 15,-2 0-6-15,0 0-3 16,0 0-6-16,0 3-6 0,0-1 2 15,-3 7 2-15,-4 5 0 16,1 4 1-16,-8 7-5 16,-4 4-30-16,-5 2-35 15,0 0-86-15,-3-2-163 16</inkml:trace>
  <inkml:trace contextRef="#ctx0" brushRef="#br0" timeOffset="-85410.18">16676 3923 477 0,'-1'1'340'16,"-1"0"-244"-16,1 0-70 16,-1-1-12-16,0 7-3 15,-1 3 10-15,2 6-13 16,-3 6-4-16,-2 7-4 15,-2 3-12-15,1 1-99 16,-5 2-115-16</inkml:trace>
  <inkml:trace contextRef="#ctx0" brushRef="#br0" timeOffset="-84296.14">19997 3892 862 0,'-8'-3'147'16,"2"-1"-73"-16,0-1-7 0,2 0-29 15,1 5-27-15,3 3-11 16,-2-1 0-16,2 1-1 16,-4 6 1-16,-5 8-1 15,-9 5-11-15,-7 8-34 16,-4 4-22-16,-4 1-105 15,0 2-110-15</inkml:trace>
  <inkml:trace contextRef="#ctx0" brushRef="#br0" timeOffset="-83441.77">20547 3545 270 0,'6'-16'270'0,"-3"0"-157"16,0-2-14-16,-3 1-12 15,0 1 8-15,0 3-29 16,-2 0-14-16,-1 2-22 16,-1 3 11-16,1 3-25 0,-4 1 0 15,0 2-10-15,0 4-5 16,-5 2-1-16,0 3 3 15,-1 5-3-15,-1 4-1 16,-1 7 1-16,3 5 0 16,2 3-1-16,0 0-1 15,7 4 1-15,0-4 1 16,4 0 0-16,4-3 0 16,0-3 0-16,2 0-4 15,0-5 4-15,-1-4-6 16,-1-2 6-16,-3-2-2 15,-2-4-2-15,0 0 2 16,-4 0 1-16,-5-1 0 0,-2 2 0 16,-2 0 0-16,0-3 0 15,2 0 0-15,5-4 1 16,3 1 1-16,3 0-1 16,0-3-1-16,2 0-2 15,-1-3 2-15,2 3-2 16,-1 0 3-16,3 0 0 15,1 0 0-15,2 3-2 16,1 0 2-16,3 3 0 16,-2 5-2-16,1 2 2 15,1 1-1-15,-3 3-4 16,0 1-10-16,-1 4-4 16,-1-1-3-16,-1 0-52 15,0-2-65-15,1-2-58 0,0-3-211 16</inkml:trace>
  <inkml:trace contextRef="#ctx0" brushRef="#br0" timeOffset="-82564.03">20875 3681 798 0,'-6'-14'44'15,"-5"2"30"-15,0-2 18 16,0 1-33-16,4 3-42 16,-1 4-5-16,4 3-3 0,2 0 0 15,-2 3-8 1,-5 3 3-16,-4 3-3 0,-4 3 6 16,-2-1-3-16,-3 3 1 15,3 3-2-15,3 0-3 16,1 0 2-16,5 2-4 15,2-1 1-15,5-4-2 16,4-1-1-16,3-4 1 16,2-2 3-16,4-1 3 15,4-4-3-15,2-5-3 16,3-2 0-16,4-3-3 16,-1-5 6-16,-1-1 0 0,-3 0 2 15,0-2-1-15,-5 5 4 16,-1-1 8-16,-5 5-4 15,-2 3-1-15,-2 4-8 16,-1 3-4-16,1 6 3 16,1 3 1-16,3 8 1 15,1 2-1-15,-2 4 0 16,1 4 0-16,-2 4 0 16,-1-1 0-16,-4 4 2 15,-3 1-2-15,-1-2-1 16,-1 0-2-16,-1-6-11 15,3-7-2-15,2-3-3 0,-1-6 3 16,2-5 7-16,3-6 3 16,5-6-1-16,1-2 0 15,6-7 4-15,0-2 3 16,1-1 1-16,-4 1-1 16,0 3 13-16,-6 5 12 15,-4 2-4-15,0 3-6 16,0 2-7-16,-1 1-7 15,1 1-1-15,-1 3 1 16,1 0 4-16,5 3 2 16,-1 2-3-16,1 3 3 15,3 4-4-15,0-2-1 16,0 3-1-16,-2-1-1 16,1-1 2-16,-2-3 0 15,-2-3-2-15,1-2 6 0,-3-5 3 16,3-2 4-16,1-5-6 15,1-2-5-15,2-3 0 16,2-6-2-16,-3-1-1 16,-1 1 0-16,-5-4-4 15,0 2-9-15,-8-1-5 16,-3 4-11-16,-2 5-21 16,-8 5 6-16,-1 9-21 15,-2 4-69-15,-5 6-46 16,4 2-119-16</inkml:trace>
  <inkml:trace contextRef="#ctx0" brushRef="#br0" timeOffset="-81882.86">21367 3606 655 0,'3'-18'66'0,"1"0"45"15,-2-1-49-15,-2 2 14 16,0 3-30-16,0 0-26 16,0 4 4-16,-2 3 1 0,1 1-5 15,-3 3-15-15,-1 1-5 16,-5 2 0-16,0 6 0 15,-4 6-1-15,-4 9 1 16,-1-1-2-16,1 5 1 16,4 0 0-16,4-3 1 15,1-5-1-15,6-2-3 16,3-4-1-16,1-3-4 16,2-4 6-16,2-2 3 15,4-5 1-15,1-5-1 16,1-1 1-16,4-3-2 15,-2-4 2-15,0-3-1 16,-2 4 2-16,1 1-1 0,-5 4-1 16,-2 3 2-16,1 5-2 15,-2 4 0-15,2 4-2 16,3 1 3-16,-1 2-1 16,1 8 0-16,1 0 1 15,-2 2-2-15,-1 5 2 16,-1 1-2-16,0 0 2 15,-3 0 0-15,0 0 0 16,-2-3 3-16,1-5-1 16,-1-3-1-16,0-2 2 15,-1-7 0-15,2 0 2 16,0-4 13-16,-1-1 6 0,-1-1 10 16,2-4-26-1,1-1-6-15,3-8-3 0,2-3-3 16,3-4-10-16,1-4-10 15,3-4-10-15,3-5-8 16,-3 3-4-16,1 1-86 16,-2 7-46-16,-4 6-116 15</inkml:trace>
  <inkml:trace contextRef="#ctx0" brushRef="#br0" timeOffset="-81586.63">21606 3774 652 0,'-2'0'86'0,"1"-3"49"16,1 0-18-16,0-2-44 15,1 2-22-15,1 0-21 16,-2 2-13-16,1 1-14 15,-1 0-3-15,0 1-7 16,2 4 7-16,4 1 0 16,0 6 0-16,1 2-15 15,-1 3-16-15,2 3-7 0,-3 1-51 16,-3 0-59 0,-1 1-70-16,1-4-279 0</inkml:trace>
  <inkml:trace contextRef="#ctx0" brushRef="#br0" timeOffset="-81012.71">21851 3468 630 0,'0'-17'165'16,"0"0"-22"-16,1-1-68 16,2 0-26-16,4 1-19 0,1 6-18 15,5-1-6-15,4 2-5 16,2 3 0-16,-2 1-1 16,2 2 0-16,-3 3 0 15,-2 2-2-15,-4 6 2 16,-2-1-5-16,-1 7 5 15,-4 2-1-15,-5 7 2 16,-3 1-2-16,-5 5 0 16,0 0 1-16,-2-1 0 15,4-1-1-15,3-4-1 16,2-2 2-16,3-4-1 0,1 1 1 16,1-3 0-1,1-1 0-15,-1-3 0 0,2 1-2 16,0-3 2-16,2 1 2 15,0-3-2-15,2 3 1 16,1 0 0-16,4 0-1 16,-1 2 2-16,4 0-1 15,1 2 0-15,1 0 1 16,-3 3-2-16,2-2 4 16,-3 2-1-16,-2-2 4 15,-3 0 3-15,-5-1-7 16,-2-1 0-16,-4 0 5 15,-5-1-6-15,-8 3-2 0,-6 0-35 16,-3 3-56-16,-3-3-156 16,-1 0-237-16</inkml:trace>
  <inkml:trace contextRef="#ctx0" brushRef="#br0" timeOffset="-80180.92">22610 3467 518 0,'4'-8'123'0,"1"0"-23"16,-1-4 4-16,-1 3 0 0,-1 1-25 15,-1-1-41-15,-2 1-4 16,-1 2-2-16,-1 1-21 16,-3-1-11-16,-3 5-1 15,-1 3 1-15,-5 3-1 16,0 6 0-16,-1 6-3 15,2 6 3-15,2 5 1 16,2 1-1-16,2 3 1 16,5-2 0-16,3-2 0 15,2-2-1-15,1-2 1 16,3-3-1-16,0 0-1 16,-1-3-3-16,0 0 4 15,0-4-1-15,-4-1 1 0,-1 0 1 16,-1-2-2-16,-4-1-2 15,-1 2 0-15,-2-5-3 16,0 0-4-16,2-3 9 16,0-1 1-16,2-4 1 15,1-1 0-15,0-1 2 16,1 0-2-16,0-2 0 16,2 2 1-16,0 0-1 15,0 2-1-15,2-1-4 16,0 2 3-16,1 0 0 15,0 3 2-15,4 3-1 16,-3 1 0-16,2 3-1 16,0 7 2-16,0-1 0 0,0 6 0 15,3 1 0-15,-1-1 0 16,-1 0 0-16,-1 1 0 16,1-1 0-16,-2 0-10 15,1-3-68-15,0-2-5 16,0-5-89-16,3-2-4 15</inkml:trace>
  <inkml:trace contextRef="#ctx0" brushRef="#br0" timeOffset="-79279.8">22951 3621 386 0,'-2'-15'258'16,"0"4"-165"-16,0-2 10 15,-1 4 0-15,0 0-63 16,-1 5 1-16,-2 0-29 16,0 3-11-16,-7-1 1 15,2 2 6-15,-5 2 3 16,2 2-4-16,-2 3-2 15,-1 2-2-15,0 4-2 0,3 4 0 16,-2 2 0 0,8-1-1-16,4 0 0 15,4-2-1-15,1-4-2 0,4-1 2 16,4-5-1-16,1-3 0 16,2-1 2-16,2-4 0 15,0-4-1-15,-2-3 3 16,2 1-4-16,-4 0 2 15,2-1 0-15,-5 4 0 16,1-1 0-16,-3 4 0 16,1 2-1-16,-3 0 1 15,4 5-1-15,-1 3 1 16,1 5 1-16,-1 2-1 16,2 6 0-16,-5 1 0 15,0 3 1-15,-2 2-1 0,1-1 0 16,-4-1 0-1,1-1 1-15,-2-4-1 0,1-1 0 16,-3-4 0-16,0-1 0 16,0-3 0-16,-1-3-20 15,2-2-5-15,1-3 16 16,0-4-10-16,-1-4-45 16,4-1 31-16,7-6-5 15,-1-1-4-15,4 0 19 16,4-2 16-16,-2 4 2 15,-2 3 5-15,0 2 0 16,-4 3 3-16,0 3 7 0,-1 0 2 16,-2 1-7-16,3 2 19 15,-3 2 2-15,0 0 3 16,0 1-9-16,1 5 11 16,-1-2-8-16,2 2-6 15,0-1 0-15,3 1-6 16,-2-2 4-16,3 0-5 15,-2-1 1-15,4-2-3 16,-2-3 0-16,0-1 2 16,1-2-1-16,-1-5-2 15,0-1 1-15,2-2-5 16,-2-1 1-16,-3-4 0 16,-2-1-4-16,-1 0-2 0,-3 1-2 15,-3-3-13-15,-1 3 0 16,-4 4-37-16,-2 1-46 15,-4 7 3-15,1 5-26 16,-3 6-50-16</inkml:trace>
  <inkml:trace contextRef="#ctx0" brushRef="#br0" timeOffset="-79002.19">23351 3880 447 0,'3'0'368'0,"-2"2"-250"16,-1-4-33-16,-1 2-42 15,1 0-40-15,0 5-2 16,-3 2-1-16,0 7 1 15,-4 3-1-15,-1 2 0 16,1 3-19-16,-3 2-39 16,3-4-53-16,1 0-32 15,0-3-63-15</inkml:trace>
  <inkml:trace contextRef="#ctx0" brushRef="#br0" timeOffset="-78334.92">23528 3584 612 0,'2'-17'123'15,"-4"0"-6"-15,-2-2-11 16,1 2-19-16,-1 3-59 16,-2 3-7-16,1 7-12 0,-1 3-9 15,-4 4-3-15,-1 6 0 16,-5 5 2-16,1 3 1 16,-3 4-2-16,5 1 1 15,3-3-1-15,3 1 1 16,6-4-8-16,1-3-1 15,2-1-3-15,4-2 8 16,1-6-6-16,1-1 7 16,2-4 1-16,3-2-1 15,-3-3 3-15,5-3-2 16,-4-1 3-16,0-3 2 16,2 0-2-16,-3-1 6 0,-1 1 2 15,0 5-1-15,-3-1 3 16,-3 7-10-16,0-1-3 15,-2 6 1-15,1 4 2 16,0 4 2-16,0 3-1 16,2 6-1-16,0 3 1 15,-1 0-1-15,0 4 2 16,0-1-2-16,0 0 1 16,-3 2 2-16,3-3-1 15,-2-4 3-15,1-1-1 16,-2-5-2-16,0-4-2 15,0-7 5-15,0-1 0 16,1-3 7-16,-1 0 9 16,0-1 1-16,2-2-17 0,-1-5-5 15,6-4-12-15,3-2-12 16,2-5-7-16,4-1-24 16,4-5-125-16,2 2-115 15</inkml:trace>
  <inkml:trace contextRef="#ctx0" brushRef="#br0" timeOffset="-77856.88">23749 3725 671 0,'-7'7'128'0,"1"-2"-25"16,3-4 21-16,3-1-78 16,0 0-19-16,0 1-1 15,2 1 1-15,-2-1-3 16,1-1-3-16,1 0-6 16,2 0-13-16,0-1 0 15,1-2-2-15,1 2 0 16,0-2 0-16,7 3 0 15,-2 1 0-15,3 1-1 16,-2 0-2-16,0 5-5 0,-1 1 5 16,-7 2-1-16,-2 3 0 15,-5 4 3-15,-7 2 1 16,-1 0 0-16,-4 1 1 16,-1-3 1-16,0-3-2 15,3-2 0-15,4-5-1 16,5-3 2-16,2-1-1 15,1-3 3-15,2 0 0 16,1 0-2-16,2-3-1 16,7-1-6-16,6-3-31 15,5-3-43-15,4-3-89 16,2-1-84-16,2-2-222 16</inkml:trace>
  <inkml:trace contextRef="#ctx0" brushRef="#br0" timeOffset="-77316.79">23904 3473 720 0,'-6'-2'139'0,"2"-3"2"0,2-5-81 16,0 1-10 0,4 1-8-16,-2 2-12 0,2-2-6 15,1 2-13-15,1 0-5 16,1 2-2-16,-1 0-4 16,2-1 1-16,2 3 2 15,1 0-6-15,0 4 2 16,2 0 1-16,-2 3-3 15,3 4-1-15,0 4 1 16,-1 2-9-16,-4 2 10 16,2 2-1-16,-4-1-1 15,-2 3 1-15,-2-1 0 16,1 0 2-16,1 0-1 0,-2-2 0 16,2 1-1-1,2-2 3-15,-1-2 0 0,-2-1 0 16,1-3 0-16,1 2 0 15,0-1 1-15,1-3-1 16,1 2 2-16,2 0 1 16,2 0-4-16,-4 1 1 15,-2 2 0-15,1 2 2 16,-4-2-2-16,-7 2-3 16,-4 1 3-16,-8 2-33 15,-7-2-48-15,-8 3-148 16,-1 0-353-16</inkml:trace>
  <inkml:trace contextRef="#ctx0" brushRef="#br0" timeOffset="-75845.19">15625 4395 416 0,'1'-12'235'15,"-2"0"-115"-15,-4 1-18 16,-2 0-6-16,-5 3-31 16,-2 2-30-16,-3 1-17 15,-3 7-2-15,-2 2-8 16,-1 5-3-16,2 5-2 16,0 2-1-16,2 6-1 15,4 2 1-15,2 1-2 16,4 0 0-16,3-1-2 15,4-4 0-15,2-1 1 0,2-5-1 16,2-2 1-16,1-2 1 16,1-3 1-16,-2 0 0 15,2-4-1-15,-1 0-2 16,-5 0 0-16,3 0-3 16,-6 0 5-16,1 2-1 15,-3 1-1-15,1 0-1 16,0-2-2-16,1-1-2 15,0-2 6-15,3-2 0 16,0 1 0-16,0 0 1 16,3 0 0-16,-3 0-1 15,1 0 1-15,1-2-1 16,-2 2-1-16,1 0-2 0,2 0 4 16,3 0 2-1,-1 2-2-15,5 0 0 0,-1 4 0 16,2 5 0-16,1 2 1 15,-2 6-1-15,-2 3 0 16,0 4 0-16,-3 4-1 16,-1 0-2-16,2-1-13 15,-3-2-38-15,3-1-25 16,0-4-38-16,3-4-30 16,4-3-10-16</inkml:trace>
  <inkml:trace contextRef="#ctx0" brushRef="#br0" timeOffset="-74922.28">16008 4523 682 0,'-5'-11'40'15,"0"-1"72"-15,-15-24-22 16,18 33-33-16,-1 0 6 15,0-1-43-15,2 4-7 16,-6-3-13-16,-2 5 0 16,-1 4 0-16,-6 2 0 15,-2 5 3-15,-4 4-3 16,0 3 3-16,3 1-2 16,2 1-1-16,5 2 0 0,3-1-2 15,6-2 0-15,5-4-2 16,-1-5 1-16,3-6-4 15,4-3 7-15,-1-4 2 16,2-5 0-16,6-5-2 16,-1-2-3-16,2-5 3 15,-1 0 0-15,1-2 1 16,-2 1-1-16,-3 4 1 16,-1 5 7-16,-4 1-1 15,-2 7-5-15,-2 2-2 16,-1 1 0-16,4 3 2 15,0 5 0-15,3 3-1 0,0 3-1 16,-1 4 2-16,2 3-2 16,-3 4 0-16,-1 2 1 15,-1 3 0-15,-1 0 0 16,-2-1-1-16,-1-2 0 16,-3-4 0-16,2-4 0 15,-1-6 1-15,0-5-1 16,1-3 0-16,1-4 0 15,0-2 3-15,1-5-3 16,6-4-17-16,3-2-13 16,2-8-29-16,3-1-36 15,5-5 27-15,-1 0 39 16,-3 2 17-16,-1 4 12 16,-4 0 17-16,-4 7 31 15,-1 3 51-15,-5 4-46 0,1 3-16 16,-4 2-25-16,2 2-11 15,0-1-1-15,-1 3 0 16,1 5 20-16,-3 2-12 16,3 1-2-16,0 7 0 15,3-2-3-15,-2-1 5 16,1 0 0-16,4 0 0 16,-1-2-5-16,-1-3 3 15,2 0-1-15,-1-1 0 16,2-7-4-16,0 0 9 15,-1-3 3-15,0-3-2 16,2-2-7-16,2-4 1 0,-1-4-4 16,0-1-1-16,-3-3 1 15,-2 0-1-15,-4-2-8 16,-3-1-13-16,-2 1 1 16,-3 6-16-16,-4 3-6 15,-2 7-39-15,-5 6-30 16,0 9-14-16,-2 7-34 15,0 2-175-15</inkml:trace>
  <inkml:trace contextRef="#ctx0" brushRef="#br0" timeOffset="-73842.77">16208 4640 459 0,'2'-9'170'0,"-2"1"-60"15,-2-2-24-15,-1 6 27 16,0-1-51-16,1 2-27 16,1 2-12-16,1 1-6 15,0-1-2-15,0 1 4 16,0 0 5-16,0 0-2 16,0 0-8-16,-2 0 1 15,2 0-4-15,0 1-7 16,-1 0-2-16,1 1 2 15,-2 5 6-15,2 1 3 0,-1 5-5 16,-1 2 5-16,1 7-1 16,-1 1-3-16,2 3-1 15,2 3 7-15,-2 0-12 16,3 0 3-16,0-5-4 16,-2 1-1-16,2-4 0 15,2-4 0-15,-4-4 1 16,3-3-2-16,-2-2 1 15,0-5-1-15,-2 2 2 16,0-5-1-16,0 0 6 16,0 0-6-16,0 0 5 15,0 0 1-15,0-2-2 16,0-3 0-16,-2-2-5 16,-2-3-2-16,1-5 2 0,-2-4-3 15,1-3-2 1,1 0 1-16,-2-1-2 0,1-2 5 15,4 0 0-15,-4 2-1 16,2 3 0-16,2 6 2 16,0 4 0-16,0 5-1 15,0 5-4-15,0 0 2 16,0 2 1-16,0-1-6 16,0 1-1-16,0 6 9 15,2 3 1-15,0 4 0 16,0 6-1-16,2 5 0 15,-2 0 0-15,2-2 0 0,-2-2 0 16,1-3-8-16,-2-2-7 16,1-3-23-1,-1-2-7-15,1 1-17 0,-1-4-8 16,-1 2-96-16,2-2-41 16,-2-1-106-16</inkml:trace>
  <inkml:trace contextRef="#ctx0" brushRef="#br0" timeOffset="-73029.64">16579 4486 584 0,'-2'-11'98'0,"1"0"-12"16,-5 0-19-16,1 3 16 15,1-1-23-15,0 2-28 16,1 2-6-16,0 2-13 0,-4-1-3 16,2 1 3-16,-4 3-5 15,-2 0 0-15,-3 0-1 16,-1 6 1-16,-6 2 2 16,-1 3-4-16,0 4-3 15,3 4 0-15,3 0-3 16,4 3 0-16,6-1-2 15,6-3 1-15,2 1 0 16,5-5-1-16,2-4 1 16,4-2 1-16,1-3 0 15,2-5 1-15,1-5-1 16,2-6-3-16,0 2 0 16,-2-8 1-16,0 0 2 15,-1-4-2-15,-2 1 3 16,-2-2-1-16,0 2 7 0,-4 4 4 15,-4 7 5-15,-1 3-14 16,-3 4-2-16,0 4-7 16,0 5 6-16,0 6 1 15,2 2 0-15,-1 6 1 16,2 5 3-16,2-2-3 16,-2 4 0-16,7-5 0 15,-3 5-1-15,1-1 0 16,2 1 0-16,-2-1 1 15,-2-3 2-15,0-2-1 0,-2-8 0 16,0-2-2-16,0-5 0 16,-3-4 0-16,1-3 8 15,-1 0 0-15,-1-2 7 16,2-4-3-16,-1-5-11 16,5-9-2-16,2-5-9 15,5-8-12-15,5-3-7 16,3-3-16-16,3 0-31 15,1 3-58-15,2 4-63 16,-2 1-73-16</inkml:trace>
  <inkml:trace contextRef="#ctx0" brushRef="#br0" timeOffset="-72538.38">16922 4607 693 0,'-5'0'46'0,"1"-4"46"16,3-3-40-16,2 0 22 16,-1 2-44-16,3 0 4 15,0 0 4-15,0 3-14 16,0 0 0-16,0-1-4 15,2-1-11-15,1 0-7 16,4 1 8-16,1 0-8 0,2 0-1 16,-1 3 0-16,-1 3-2 15,0 0 1-15,-1 4-2 16,-1 4 0-16,2 4 2 16,-5 2 2-16,-3 4-1 15,-3 4-1-15,-3 2 2 16,-5-1 2-16,-3 1-4 15,-1-2 5-15,-4-4-2 16,6-6-1-16,3-4 0 16,1-6-1-16,4-4 2 15,2-1 3-15,2-3 3 16,1 1-3-16,4-6-2 16,6-2-4-16,7-5-7 15,4-3-30-15,3-4-4 0,3 2-13 16,-4-1-74-16,0 4-33 15,-2 2-12-15,-5 2-229 16</inkml:trace>
  <inkml:trace contextRef="#ctx0" brushRef="#br0" timeOffset="-72085.38">16558 4855 490 0,'0'-2'136'16,"0"-1"-52"-16,-1 0 17 0,1 0-23 16,0 2-23-16,0-1-17 15,0 2 3-15,1 0-14 16,-1 0-11-16,2 0-1 15,-4 0 0-15,2 2-11 16,0 2 8-16,2 2 6 16,-2 4-11-16,0 4-2 15,-2 4 2-15,-2 3-7 16,-6 5-18-16,4 2-41 16,-4 2-77-16,0-1-134 15</inkml:trace>
  <inkml:trace contextRef="#ctx0" brushRef="#br0" timeOffset="-71321.94">17286 4442 760 0,'-1'-8'48'0,"-2"-4"93"15,-1 1-66-15,2-3-15 16,0 5-15-16,2-2-21 15,3 1-10-15,3 2-8 0,3 1 1 16,0 1 4-16,1 1-5 16,-3 2-6-16,2 1 3 15,-1 2-3-15,-2 3 0 16,1 0-3-16,1 5 3 16,-2 5 0-16,2 1 0 15,-5 6 0-15,-2 3 2 16,-5 2-2-16,-4 1 3 15,-1 0-3-15,2 0 0 16,-1-6 0-16,3 0-1 16,2-1 1-16,3-5-1 15,3 3 1-15,2 0 0 16,1-2 0-16,2 0 0 0,-2 4 3 16,4-3-3-16,-2-1 0 15,1-3-1-15,0 1 0 16,2-2 1-16,2 1 2 15,-2-1-2-15,-2 2 0 16,-1 0 0-16,-2-2-3 16,-3 2 4-16,-3-2-1 15,-5 3 0-15,-5 2-1 16,-8 4-7-16,-3-1-30 16,-3 4-32-16,0-3-78 15,6 0-112-15,1-3-280 16</inkml:trace>
  <inkml:trace contextRef="#ctx0" brushRef="#br0" timeOffset="-70617.13">18311 4377 812 0,'-15'-17'9'15,"3"-2"51"1,-1-1 11-16,5-2-3 0,2 8-32 15,1 4-24-15,1 2 1 16,-1 4-13-16,-5 4 0 16,-3 4 0-16,-6 8 1 15,-5 2-1-15,-3 9 3 16,4 2-2-16,4 0 0 16,3 1 2-16,7-1-3 15,4-3 0-15,4 0-1 16,2-3 0-16,2-1 1 15,5-1-6-15,-1-4 2 0,1-2 1 16,-2 0 1-16,-3-4-5 16,-3 3 3-16,-8 3-3 15,-8 3-4-15,-4-2 0 16,-2 0 9-16,1-3 1 16,8-4 1-16,3-4 2 15,5-3-2-15,6-3 0 16,3-6-13-16,2 1 8 15,4 0 2-15,0 1 3 16,2 1-3-16,1 3 1 16,1 2-1-16,-2 1 1 15,-2 4 1-15,1 1-2 16,-1 3 3-16,-2 5-1 16,0 5 1-16,-2 2 2 15,0 7-2-15,-4-1 2 0,4 2-2 16,-2 1 1-16,2-2-1 15,2-2 0-15,-2-5 0 16,1 0-11-16,25 16-47 16,-24-36-33-16,3 0-33 15,4 0 61-15,3-3-232 16</inkml:trace>
  <inkml:trace contextRef="#ctx0" brushRef="#br0" timeOffset="-69949">18715 4466 665 0,'-7'-17'25'16,"-2"0"83"-16,0 2-13 15,0 3-7-15,0 1-40 16,-1 5-32-16,-1 6-10 15,-2 0-2-15,-4 6-1 16,-2 3 1-16,-2 2 2 16,-3 4 0-16,2 1 1 15,1 0 2-15,0 1-4 16,6 2-3-16,3-4-1 16,2 1 0-16,4-2-1 0,4-3 1 15,2-2-1 1,3-4 0-16,2 0 0 0,2-4 2 15,4-2 2-15,1-4-3 16,2-5 3-16,3-1-2 16,1-2-2-16,-2 0 0 15,-2-3 1-15,-2 1 0 16,-1 4 1-16,-3 0 4 16,-2 5 12-16,-2-1-5 15,-2 6-13-15,-2-1-1 16,3 5-2-16,-2 4 3 15,4 2 0-15,-1 4 4 0,2 4-2 16,2 4 1-16,0 1-1 16,0 2 1-16,1 2 3 15,-1 5-2-15,0 0 6 16,-1 0-5-16,1 3 0 16,-2 0-1-16,0-1-4 15,-1-6 2-15,-2 0-1 16,0-10 0-16,0-5-1 15,-2-5 0-15,2-6 4 16,-3 1 4-16,2-4-1 16,1-2-5-16,5-6-1 15,0-4-1-15,3-3-3 16,6-9-17-16,-2-1-12 16,3-2-14-16,0-2-29 0,3-1-98 15,-3 7-95-15</inkml:trace>
  <inkml:trace contextRef="#ctx0" brushRef="#br0" timeOffset="-67542.78">18954 4898 213 0,'0'-3'61'0,"1"-1"-34"15,2-1 22-15,0 1-41 16,0 0 24-16,2 0-12 16,0 0 38-16,-4-1-17 15,3 3 9-15,-2-3 7 16,-2 2-13-16,0-4 2 15,-2 4 3-15,0-1-7 0,2-1 26 16,-2 0-26-16,1 1 18 16,-1 1-4-16,-1-4-30 15,0 3 2-15,1 1-7 16,-1 0 17-16,0 2-10 16,2 1-11-16,-1 1-9 15,-2 3-5-15,-5 4 16 16,0 4-4-16,-2 2-2 15,0 1-5-15,0 0 1 16,7-1-4-16,2-1-5 16,4-2 4-16,1-1 0 15,1-3-2-15,4 0 4 16,0-2-1-16,1-2 0 16,2-3-1-16,4 0 2 15,-2-5-2-15,5-1-2 0,-3 0 0 16,0-3-2-16,0-1 1 15,-2-1-4-15,-5-3 3 16,-2 0-2-16,-5-1-1 16,-2 1 0-16,-2 0-5 15,-3 3 2-15,-5 2-11 16,-4 6 4-16,-4 5-2 16,-3 3-7-16,-5 5-9 15,3 5-10-15,2-1-15 16,7 3-27-16,3-2-76 15,7 1-10-15,3-1-49 16</inkml:trace>
  <inkml:trace contextRef="#ctx0" brushRef="#br0" timeOffset="-67182.74">19318 4793 710 0,'-2'-5'83'0,"1"0"59"16,-2 0-29-16,1-1-51 15,1 3-14-15,1 3-23 16,0 0-12-16,0 0-13 16,0 2-1-16,-4 2 1 15,2 3 1-15,-1 3 3 16,-2 5-3-16,1 3-1 16,-4 2-14-16,0 2-24 15,2-2-26-15,-2 1-66 16,0 1-122-16,4-5-132 15</inkml:trace>
  <inkml:trace contextRef="#ctx0" brushRef="#br0" timeOffset="-66544.45">19421 4330 222 0,'-2'-2'270'0,"1"-3"-205"16,-1 1-3-16,2 1-9 0,0 0-12 16,-1-1 25-16,1 3-14 15,0-1-7-15,0 1 6 16,0 1 2-16,0 0-2 16,0 0-18-16,0-2-11 15,0 2 0-15,-2 0-5 16,4 0 2-16,-2 0-7 15,0 2 0-15,0-2-1 16,0 0-2-16,0 0-1 16,0 0-6-16,0 0-1 15,0 0-1-15,0 0-1 0,0 0-4 16,0 0-18 0,0 1-23-16,1 1 22 0,2 1-10 15,2-1-39-15,3 1-44 16,2 2 2-16,-1-3-20 15,2 0-29-15</inkml:trace>
  <inkml:trace contextRef="#ctx0" brushRef="#br0" timeOffset="-65787.76">19603 4282 579 0,'-2'-5'75'0,"-2"0"10"15,2 1 13-15,-2 0-22 16,0 2-38-16,2-2-19 16,-7 4 4-16,3 0 2 15,-7 2 3-15,-1 2-1 16,-3 2 2-16,-3 4-7 15,-1 1-7-15,1 4-1 16,1 2-8-16,1 2-1 16,8-1-3-16,2-1-2 15,4-2 0-15,4-2 1 16,3-1-1-16,1-2-2 0,1-5-1 16,2-1 3-1,2-3-1-15,2-1-5 0,-1-1 2 16,2-4 3-16,0-4-4 15,0-1-1-15,0-4 6 16,-2-1 0-16,2-2 0 16,-1 0 0-16,-1 1 0 15,-1 4 1-15,-3 2 0 16,-3 2 1-16,0 6 2 16,-3 2-3-16,0 0-1 15,0 1-4-15,0 2 4 16,0 5 1-16,3 0 2 0,0 6-1 15,0 6 2 1,3 0 0-16,-2 3-1 0,2 3-1 16,-1-2 2-1,4 1-1-15,1 2 2 0,-3-1 0 16,3 1 1-16,-3 2-3 16,3-1 0-16,-3-1-1 15,0-5 1-15,-4-2-1 16,3-8 0-16,-3-4-2 15,-3-5 3-15,1-2 6 16,-1-2 14-16,0-1 0 16,0-2-6-16,0-4-16 15,3-2 1-15,2-6-2 16,-1-4 0-16,4-5-3 16,0-3-4-16,1-1-5 0,1 0-6 15,0 1-16-15,0 3-13 16,1 5-27-16,1 4-52 15,-5 6-105-15,2 6-53 16</inkml:trace>
  <inkml:trace contextRef="#ctx0" brushRef="#br0" timeOffset="-65375.1">19895 4613 744 0,'-2'-3'149'16,"-1"-1"-42"-16,0-3-34 16,-1 0-18-16,3 2-9 15,-1 2-17-15,2 3-19 16,2 0-10-16,-2 0-2 16,0 5 1-16,1 2 1 15,-1 8 0-15,4 4 1 0,-3 0-1 16,3 3-1-16,-3 0-2 15,2-2-7-15,-1-1-16 16,1 0-9-16,-3-1-23 16,0 1-57-16,-3-2-81 15,3-5-72-15</inkml:trace>
  <inkml:trace contextRef="#ctx0" brushRef="#br0" timeOffset="-64557.17">20310 4321 745 0,'-5'-8'92'0,"1"0"2"16,-2-4-35-16,-2 4-10 0,1 2-32 15,1-1-9-15,-2 3-3 16,-2 3-5-16,-5 1 2 15,-2 4 1-15,-3 4-1 16,-1 2 7-16,1 4 0 16,1 5-1-16,4 1-1 15,0 4-4-15,5-2-3 16,4-3 3-16,3-1-1 16,3-2-2-16,4-6-1 15,2 0-3-15,0-3-4 16,2-2 6-16,2-3 0 15,2-4-2-15,2-4-1 16,0 0 1-16,2-4 3 0,1-2-7 16,1-2 7-16,-1-2 0 15,-1-2 1-15,-3 0 0 16,-3 4 2-16,-2 1 6 16,-3 6 4-16,-2 3-5 15,-3 4-7-15,0 1-1 16,-2 4 1-16,2 1 1 15,-1 7 2-15,1 2 3 16,0 4-3-16,1 1 1 16,1 2-3-16,2 1 2 15,1-2-1-15,1 3 3 16,1-2 3-16,1 2-2 16,-2-2-1-16,1-1 0 15,0-4 0-15,-2-4-3 0,-2-4 0 16,1-3 1-1,-2-4 1-15,-2-2 2 0,1 0 6 16,1-2 6-16,-1-3-3 16,2-3-15-16,3-1 3 15,2-7-3-15,1-4-3 16,0-4-8-16,4-3-6 16,-1 1-9-16,3-4-15 15,0 0-10-15,1 4-44 16,-2 4-80-16,-4 5-62 15</inkml:trace>
  <inkml:trace contextRef="#ctx0" brushRef="#br0" timeOffset="-64002.9">20580 4580 671 0,'-6'-3'80'0,"1"-2"-10"16,4-4-12-16,1 2 9 0,1 1-27 15,4-2 5-15,-2 1-18 16,4 0 9-16,-3-1-3 15,1 0 6-15,0 2-11 16,-2 0-7-16,0 1-10 16,0 2-4-16,-2 3-7 15,1-3-2-15,2 6-1 16,0 0 3-16,4-1 1 16,2 4-1-16,2 2-1 15,-1 1-2-15,-2 4 3 16,-2 0 0-16,-4 3-1 15,-2 1 1-15,-1 3 0 0,0-1 0 16,-3 0 0-16,-2-1 1 16,2-2-1-16,-2-2 1 15,1-3-1-15,-2-2 3 16,1-4-2-16,4 0 0 16,-1-4 1-16,2 0-1 15,2-1 0-15,-1 0 1 16,4-1 2-16,3-2-1 15,9-5-3-15,3 2-9 16,5-5-17-16,2 2-30 16,-5-2-27-16,-1 3-126 15,-3 0-112-15</inkml:trace>
  <inkml:trace contextRef="#ctx0" brushRef="#br0" timeOffset="-63456.23">20168 4662 613 0,'0'0'138'16,"-2"-2"-34"-16,2 1 15 0,-1 1-47 15,2 0-47-15,-1 0-8 16,2 0-6-16,-2 0-10 15,1 3 14-15,-1 3 10 16,0 5-19-16,0 3-2 16,0 1 0-16,0 2-4 15,0 1-1-15,0 2-12 16,-1-3-29-16,-1 3-21 16,2 1-110-16,-1-4-42 15,1 0-269-15</inkml:trace>
  <inkml:trace contextRef="#ctx0" brushRef="#br0" timeOffset="-62547.86">20786 4263 771 0,'-6'-5'78'0,"1"0"36"16,2-4-52-16,1 0-13 15,4 3-19-15,1 1-18 16,2-1-10-16,2 3 0 16,3-2-1-16,1 2-2 15,1 3-1-15,0 0 1 16,0 3 1-16,-2 3 0 16,3 4 0-16,-3 5 1 0,0 1-1 15,-3 9 1-15,-2 2 1 16,-5 3 0-16,-2-1 3 15,-3 3-4-15,-3-4 6 16,1-2-4-16,-1-2-1 16,1-2-2-16,5-4 2 15,-1 0-1-15,3-4-1 16,3-2 1-16,-2-2 0 16,4-3 1-16,1 0-2 15,0-1 1-15,0-2 0 16,2 3-1-16,2 0 1 15,-1 3 0-15,2 2-1 16,-1 7 1-16,2 1 0 16,-1 2 1-16,-1 1-2 0,-3-1 1 15,0-1 0-15,-5 0 0 16,-2-5 1-16,-6-1-1 16,-3-2-1-16,-6 1-6 15,-6-2-20-15,-7 2-25 16,3-3-51-16,-1-2-103 15,4 2-50-15</inkml:trace>
  <inkml:trace contextRef="#ctx0" brushRef="#br0" timeOffset="-61474.18">21273 4282 805 0,'-10'-3'60'0,"1"-5"40"16,3 0-31-1,3-5-13-15,1 5-13 0,4-2-15 16,1 2-13 0,3-3-14-16,3 5 3 0,3-4 1 15,3 2-2-15,1 1 0 16,2 2 2-16,0 2-2 16,-2 2 1-16,0 3-4 15,-2 3 0-15,1 3 2 16,-2 3-2-16,1 5 0 15,-2 3 2-15,-5 4 2 16,-2 2 2-16,-5-1 1 16,0 2 0-16,-6-1 5 15,0-3-5-15,-3-1-1 16,0-1-5-16,1-4 4 16,4-2-4-16,-1-1 1 15,2-3-2-15,3-2-1 0,0-2 1 16,0 2 1-16,2-2 0 15,-1 4-1-15,1 3 0 16,2 4 0-16,1 1 3 16,-1 5-3-16,1 4 0 15,4 1 2-15,-5 1-2 16,0 4 0-16,1-3-1 16,0-2 3-16,-1-2-2 15,2-2 2-15,-3-3-1 16,1-2 3-16,1-3-4 0,-3-2 2 15,-1-4-2-15,-1 1 0 16,-5 0 0-16,-8-1 0 16,-9 3-2-16,-13 4-11 15,-11 1-26-15,-9 4-31 16,-6 1-46-16,0-1-186 16</inkml:trace>
  <inkml:trace contextRef="#ctx0" brushRef="#br0" timeOffset="-47078.6">21835 5304 818 0,'-7'-4'106'16,"-2"-2"-2"-16,2 0-55 0,1-2-1 16,3 4-24-16,1 2-13 15,2 2-2-15,0 0-1 16,-1 0 6-16,1 0-3 16,0 0 3-16,0 0 0 15,0 0-3-15,0 0 0 16,-2 0-6-16,4 2 1 15,-2-1-6-15,0-1 3 16,0 0-2-16,1 0 0 16,1 2 1-16,1-2 10 15,4 1 0-15,2-1 1 16,5-1-6-16,5-2 2 0,5-4-7 16,3-3 4-16,3-2-4 15,-2-2 2-15,0 1-3 16,-3 1-1-16,-6 3 2 15,-3 0-2-15,-7 4 0 16,-6 4-1-16,-2 1 0 16,-1 0 0-16,0 0 0 15,0 3-3-15,1 6 4 16,1 3 5-16,4 7 8 16,-1 4-6-16,-2 4 2 15,1 1-3-15,-1 2 0 16,0-2-5-16,-1-1-1 15,-1-1 2-15,0-3-1 16,-1-1-1-16,0-2-2 16,0-3 2-16,0-4-3 0,0 1-14 15,0-7-2-15,-1 3-21 16,1-2 2-16,-1-1-22 16,-2-2-62-16,-2 4-170 15,-2-2-312-15</inkml:trace>
  <inkml:trace contextRef="#ctx0" brushRef="#br0" timeOffset="-45638.25">22623 5194 323 0,'1'-3'62'0,"1"0"-38"0,-2-1 50 16,2 2-44-16,1-3-16 16,0-1 45-16,0 2-33 15,1 0 4-15,2-2 15 16,-2 1 14-16,1-1 27 16,-2 1-8-16,0 0-1 15,-2 1-19-15,-1 1-17 16,0 2 3-16,0-1-12 15,-1 2-10-15,1 0-12 16,-3 0-5-16,3 2-3 16,0-1 2-16,0 1-1 15,-2 1 6-15,-1 4 5 16,-4 2-1-16,-2 4-4 0,-3 3 4 16,-3 4-12-16,2 1 5 15,-2 0-5-15,1 1 2 16,1 1-2-16,-2-1-1 15,0-1 2-15,0-1 2 16,5-3-4-16,-3 0 1 16,3-3 0-16,3-2-1 15,-3 2 0-15,2-3 0 16,2-1-4-16,0-4 4 16,1 2 0-16,1-4-7 15,0 1-1-15,4-5-8 16,-2 3 0-16,2-3-3 15,0 0-12-15,0 0-15 16,0 0-4-16,2 0-25 16,-2-3-121-16,3 0-121 0</inkml:trace>
  <inkml:trace contextRef="#ctx0" brushRef="#br0" timeOffset="-45240.82">22420 5187 644 0,'-3'-3'129'0,"2"3"3"16,-2-5-13-16,1 3-68 15,-1 0-35-15,3 2-16 16,0 2 1-16,2 3 1 15,2 0 13-15,2 4-1 16,2 2 11-16,35 25-7 16,-34-27 0-16,-1-2-8 15,5 0-4-15,-3 1-3 16,12 9 3-16,1 0-4 16,-2 0-2-16,-2 0 0 15,-2 0 2-15,-1-1-1 16,-4-2 0-16,1 0-1 0,-5-5 0 15,-1 2-2-15,0-5-13 16,-2 1-8-16,0-1-6 16,1-2-32-16,-2 0-38 15,-1-1-80-15,2 0-36 16</inkml:trace>
  <inkml:trace contextRef="#ctx0" brushRef="#br0" timeOffset="-44579.75">22839 5196 795 0,'-9'0'49'0,"1"-6"41"16,2 0-1-16,1 1-47 16,2 1-27-16,3 3-12 15,0 1 0-15,0 1 5 16,0 1 1-16,1-2 5 16,-1 0 4-16,0 2-6 15,0-2-6-15,4 0 3 16,0 0 3-16,4 5 0 15,3-4 0-15,2 2-7 0,6 3-1 16,-3-1 0-16,0 0-3 16,1 1 0-16,-2 0-1 15,-2 2 0-15,-1-3 0 16,-3 3 0-16,-1 0 0 16,-4 1 4-16,-4 0-1 15,0 4 11-15,-6 2-4 16,-1 2 0-16,-4 0-6 15,-4 2 4-15,3-4-2 16,-1 1-1-16,3-5 0 16,0-2-1-16,2-1 2 15,3-2-3-15,4-4-2 0,-2-1 2 16,3 1-1-16,0-2-2 16,0 0 2-16,0 0 0 15,1-2-1-15,-1 2-1 16,2-1-1-16,-1-1 1 15,5 0 5-15,6-5 0 16,6-3-5-16,7-5-4 16,8-2-6-16,6-3-13 15,0-2 2-15,-2 2-15 16,-1 0-1-16,-6 5-46 16,-5 4-66-16,-7 6-80 15,-6 5-3-15</inkml:trace>
  <inkml:trace contextRef="#ctx0" brushRef="#br0" timeOffset="-42569.99">23451 5112 688 0,'-3'3'51'0,"0"-2"31"16,0-2 35-16,1-2-51 16,2 3-48-16,0 2-17 15,0-2-1-15,0 0-3 16,2 1 3-16,-2-1 6 16,0 0 10-16,3 0 6 15,0 0 11-15,3-1-1 16,3-1-10-16,4-1-11 15,3-4 2-15,4 1-12 0,1 0 4 16,-2-2-4 0,4 1 2-16,-5 2-3 0,-2-2-1 15,0 4-1-15,-4 1-17 16,0-2-13-16,-4 3-18 16,-2 1-52-16,0 1-61 15,-2 4 16-15,-5 0 1 16</inkml:trace>
  <inkml:trace contextRef="#ctx0" brushRef="#br0" timeOffset="-42315.52">23509 5237 286 0,'-7'6'234'0,"5"0"-166"15,-1-3 9-15,3-1-4 16,0-2-1-16,0 0-19 15,0 0 13-15,1 0-14 16,1 0-8-16,0-2-13 16,4-1-12-16,4-1-6 15,3-1-7-15,6-3-6 16,3 0 0-16,2 0 0 16,2 2-20-16,-1-1-46 15,-2 3-77-15,0-1-42 16,-4 2-140-16</inkml:trace>
  <inkml:trace contextRef="#ctx0" brushRef="#br0" timeOffset="-41955.86">23900 4971 784 0,'-6'-4'100'16,"4"-2"7"-16,-3 1-28 15,1-1-26-15,4 5-29 16,0-1-16-16,0 0 0 0,2 2-6 16,-4 0-2-16,2 2-4 15,0 1 4-15,0 1 3 16,2 4 4-16,1 5-2 15,1 3-1-15,1 2-4 16,-1 2 1-16,1 2 0 16,-1 0 0-16,1 0-2 15,2 1-1-15,-2 0-10 16,-4-1-10-16,1 0-22 16,-1 0-31-16,-1-4-97 15,2-2-92-15</inkml:trace>
  <inkml:trace contextRef="#ctx0" brushRef="#br0" timeOffset="-41454.22">24163 4903 349 0,'-8'-1'552'16,"2"-3"-448"-16,1 0-41 16,2-3-15-16,2 4-26 15,1 3-22-15,0 0-5 0,1 3 1 16,-1 4 4-16,2-1 10 16,-1 3-4-16,-1 4 11 15,0 1-7-15,0 1 0 16,-1 1-1-16,-1 0 1 15,1 1-4-15,-1 3 4 16,1-3-3-16,-1 4-2 16,0-4 0-16,2 0-4 15,0-5 1-15,0 0-1 16,0-3 0-16,2-2-1 16,0-3 4-16,-1-2-3 15,-1-2-1-15,3 3 1 16,1-6 7-16,5 3 5 15,4-4-9-15,3-4-1 0,6-2-3 16,4-2 0-16,1 0-2 16,0-2-5-16,0-1-11 15,1 1-12-15,-3 1-15 16,-4 0-29-16,-4 3-11 16,-6 3-49-16,-6 1-55 15,-5 2-230-15</inkml:trace>
  <inkml:trace contextRef="#ctx0" brushRef="#br0" timeOffset="-41144.89">24300 4923 660 0,'-3'-6'122'16,"1"2"13"-16,2 0-43 15,0-2-37-15,0 5-25 16,0 1-16-16,2 0-3 16,-2-2-3-16,0 4-1 15,0-1 1-15,1 4 19 16,2 1-8-16,0 5-3 16,2 3 2-16,-2 3-12 15,0 2 0-15,1 4-3 16,-1 1-3-16,0 3-6 15,1-1-17-15,-1 3-28 0,0 3-25 16,1 0-92-16,-6 4-94 16</inkml:trace>
  <inkml:trace contextRef="#ctx0" brushRef="#br0" timeOffset="-13267.52">23115 5586 302 0,'0'0'40'0,"-1"-1"-29"15,1 1 11-15,1-1 15 16,-1 1-24-16,0-2-13 15,2 1-3-15,1-1-2 16,0 1 2-16,1-1-11 16,4 2-60-16</inkml:trace>
  <inkml:trace contextRef="#ctx0" brushRef="#br0" timeOffset="-12362.01">24060 5458 513 0,'-4'1'13'0,"0"-1"0"16,2 0-5-16,1-1 30 15,-1 1 3-15,0 0-24 16,2 0-8-16,0 1-3 16,2-1 0-16,-2 0 7 15,2 0 7-15,-1 0 5 16,1 0 14-16,0 0 9 15,5-1-15-15,6-2-9 16,2-2-12-16,8 1 0 16,2-3-10-16,3-1 2 15,-1 0 0-15,2-1-2 0,-1 1 1 16,0 1-1-16,-1-2 0 16,-2 4 0-16,-1-2-1 15,-4 1 0-15,-4 2-1 16,-4 2 0-16,-3-1-1 15,-3 3 0-15,0-2 0 16,-5 4 0-16,1-2-5 16,-2 0-34-16,0 0-70 15,-2 3 28-15,-5 0-22 16,-1 3-332-16</inkml:trace>
  <inkml:trace contextRef="#ctx0" brushRef="#br0" timeOffset="-11987.06">24105 5574 555 0,'-4'8'61'15,"3"-4"-44"-15,-1-2 12 16,2-2 34-16,2 0 6 16,-1-2-26-16,5 1-26 0,2 0 4 15,1-2 1 1,8-2-1-16,0 0 2 0,0 1-6 16,5-4-6-16,-4 3 3 15,1 1-5-15,1-1-5 16,0-2 1-16,1 3-5 15,-3 0 1-15,-2-1 0 16,0 5-2-16,-5-4 1 16,-2 3-13-16,-3 1-52 15,-4 1-51-15,-1 3-38 16,-5-1-181-16</inkml:trace>
  <inkml:trace contextRef="#ctx0" brushRef="#br0" timeOffset="-8672.32">17103 5757 357 0,'0'-3'93'16,"-2"2"-37"-16,2 0-16 15,0 1-5-15,0-2-10 16,0 2-5-16,0 0-12 16,0 0 8-16,0-1 7 15,0 2 10-15,0-1 2 0,0 0-4 16,0 0 0-16,0 0-10 15,-1 2-8-15,1-2-3 16,0 0 2-16,0 0 2 16,0 0 1-16,0 0 1 15,1 0 2-15,-1-2-6 16,2 1-4-16,1-2-8 16,1-2-3-16,1-1 3 15,3-2 0-15,0 2-1 16,1 0 1-16,-2 0-4 15,4 1 4-15,-4 3-2 16,1-1 1-16,0 1-1 16,-1 2-5-16,-1 0 5 15,-2 0-1-15,1 0 2 16,-1 0 0-16,1 2 0 0,-1-1 1 16,0 1-1-16,-1 0 0 15,1 1-1-15,-3-1 1 16,2 1 0-16,0 1 1 15,-1 1-1-15,-1 1 1 16,1 3 1-16,-4 1 2 16,-1 4 1-16,0 3 1 15,-3 2 3-15,-2 1-3 16,0 5 1-16,-1-2 2 16,0-1-4-16,-3 2-1 15,3-3 0-15,0-5 1 16,1 1-3-16,1-3 0 0,3-4 1 15,-1 0-1-15,4-2 0 16,-3-3 0-16,3 1 1 16,-1-3-2-16,2-3 2 15,-1 1 0-15,2-1 4 16,-1 0-1-16,0 0-1 16,0 0-2-16,2 1-2 15,1-1 32-15,5 0-9 16,3 0-6-16,3 0-8 15,7-2-3-15,0-2-2 16,0-1-1-16,2-2-3 0,1 0 1 16,-3 0 0-1,-1 0-1-15,-3 2 0 16,-4-2 0-16,-3 4-1 0,-4 1-5 16,0 0-13-16,-5 2-28 15,-1 0-33-15,0 2-20 16,2 0 20-16,-2 1-77 15,0 1-184-15</inkml:trace>
  <inkml:trace contextRef="#ctx0" brushRef="#br0" timeOffset="-7373.86">17274 5370 595 0,'0'-1'34'15,"-4"-2"21"-15,1 0-25 0,-2 1 4 16,4 2-23-16,-2 0-11 16,3 2 0-16,-2 1 1 15,1 3 6-15,-2 0-1 16,-1 3 15-16,2 1 10 16,-2 2-17-16,1 2 8 15,1-1-9-15,1 4-7 16,1-3-1-16,1-3-2 15,1-2 1-15,-1-1 0 16,1-4-1-16,2 0-1 16,-3-3 9-16,4-1 17 15,-1-1-3-15,5-3-3 0,4 0-9 16,4-2-5 0,2-1-3-16,-2 0-1 0,0 2-4 15,-3 2 2-15,0 0-2 16,-5 3 0-16,-3 1-7 15,1 1 7-15,-3 1 0 16,1 3 2-16,-2 2-2 16,2 0 5-16,-2 0-4 15,0 3 2-15,-2-4-2 16,-1 0 0-16,-1 2 0 16,-2-1 2-16,-3 2 1 15,-4 2-3-15,-4-2-1 16,-3 4-4-16,-1-2-17 0,0-3-11 15,-1-1-20-15,3-4-22 16,4-1-2-16,0 0 5 16,0-1-37-16,3-2-25 15,2 3-76-15</inkml:trace>
  <inkml:trace contextRef="#ctx0" brushRef="#br0" timeOffset="-7063.99">17270 5409 692 0,'6'0'41'16,"-4"-5"35"-16,0 0-17 15,3-5-44-15,4 1-8 16,5-1 4-16,6-1-10 16,5 1-1-16,4-1-9 15,1 2-49-15,1 0-59 0,4 0-65 16</inkml:trace>
  <inkml:trace contextRef="#ctx0" brushRef="#br0" timeOffset="-2042.99">17640 5774 701 0,'-6'5'18'0,"-2"0"53"0,1-5-46 16,4-2 2-16,1 2-16 15,2 0-11-15,2 0 0 16,1 0 3-16,1 0 6 16,4 2 24-16,1-2 13 15,3-2-13-15,1-1-12 16,3-1-5-16,3-1-7 16,0-2-7-16,2-1-1 15,-3 3-2-15,-1 0-28 16,-2 3-42-16,-3 2-28 15,-4 3-54-15,-1 3-25 16</inkml:trace>
  <inkml:trace contextRef="#ctx0" brushRef="#br0" timeOffset="-1798.92">17604 5946 676 0,'-5'5'127'16,"1"-3"-102"-16,1-2 34 16,4-4-15-16,5 1-34 15,6-2-3-15,5-2 1 16,4 1-7-16,5-5 2 16,3 2-3-16,-1-2 0 15,0-3-18-15,0 2-42 0,-2-2-53 16,0 4-33-1,-4 4-136-15</inkml:trace>
  <inkml:trace contextRef="#ctx0" brushRef="#br0" timeOffset="-1021.98">18111 5639 698 0,'-3'-5'103'0,"-4"0"-12"15,2-4-21-15,-1 2-8 16,3 3-42-16,2-2-11 16,2 3-8-16,4-2 0 15,2 1 2-15,2-2 0 16,3 0 0-16,1 1 5 16,1-1-6-16,1 3-1 0,-6 0 1 15,3 3-2 1,-3 2 0-16,0 1 1 0,0 0-1 15,-1 1 0-15,-2 3 0 16,-1 1 0-16,-4 3 2 16,-2 4 2-16,-4-1-3 15,-5 3 1-15,0 0-2 16,-6 2 4-16,-1-2-4 16,2 0 0-16,0-3 2 15,3-3-2-15,2-3 0 16,5-4 0-16,4-3 0 15,-1-1 2-15,4-1 1 0,1 0-3 16,1-2 2 0,7-3 0-16,7-1 0 15,2 0-2-15,3-1 0 0,5 2-1 16,-5 3 0-16,-1 3 0 16,-3 3 0-16,-4 3-1 15,0 0 1-15,-7 5 1 16,0 3-2-16,-4 1 1 15,-3 3 1-15,-4 1 0 16,-2 0 0-16,-2 3 1 16,-4-1-1-16,-2-3 1 15,-2 1-1-15,-3-2 0 16,-1-3 0-16,-1 2-1 16,0-5 1-16,-1-1-4 15,3-3 2-15,2-1 0 0,2-4-4 16,3-1-9-16,4-4-9 15,3-1-30-15,2-3-109 16,4-3-10-16,4-2-36 16</inkml:trace>
  <inkml:trace contextRef="#ctx0" brushRef="#br0" timeOffset="35.68">18450 5660 520 0,'-3'-1'38'0,"0"-2"22"16,0-2-18-16,1 0 9 16,1 3-5-16,-1 1-20 15,2-2-6-15,0 0-5 16,2 0 2-16,-1 1 42 15,1-1-31-15,-2-2 18 16,1 2-18-16,2-1-10 16,0-3-10-16,3 0 7 15,3-1-2-15,0-1-9 16,3 2 5-16,0 2-9 16,0-1 1-16,0 3 2 15,-3 3-3-15,-2 2 0 0,2 1-1 16,-2 1 1-1,2 3 0-15,-2 0 1 0,0 1-1 16,0 0 1 0,-1 0-1-16,-1 0 0 0,-1 1 1 15,-1-2 1-15,-1 0-2 16,-1-1 6-16,-2 5 0 16,-2-3 4-16,-3 3-4 15,-2 2 2-15,0 2 1 16,-3-1-1-16,-2 3-1 15,2-2-5-15,2-2 2 16,-1-2 0-16,4-3-1 0,3-1-1 16,0-3-1-16,1 1 0 15,2-4-1-15,0 1 2 16,0-2 0-16,2 0-2 16,-2-2 0-16,0 4 3 15,1-2-3-15,-1-2-1 16,2 2 1-16,1 2 11 15,3-2 7-15,6 0-6 16,4-5-10-16,2 2 9 16,6-7-10-16,1 3-1 15,-1-4-3-15,-3 1-21 16,-1 4-43-16,-2-1 0 16,-1 0-136-16,-2 5-74 15</inkml:trace>
  <inkml:trace contextRef="#ctx0" brushRef="#br0" timeOffset="3139.88">19027 5629 603 0,'0'-2'50'0,"0"-2"1"0,0-2-2 16,2-1 8-16,-1 1-25 16,2 2-4-16,-1-3 7 15,0 5 18-15,0-1-15 16,-2 0 5-16,0 3-19 15,0-1-7-15,0 1 4 16,0 0-8-16,0 0-2 16,0 0-7-16,-2 0-4 15,2 1-2-15,-2-1 0 16,0 3-2-16,-1 0 3 16,-3 6 2-16,-3 4 1 0,-3 1-2 15,-1 5 0 1,0-2 0-16,-4 5-16 0,-2 2-4 15,0 2-9-15,-1-1-23 16,1 0-7-16,3-1-23 16,3-3-3-16,3-6-3 15,3-3 11-15,3-3-24 16,1-8-74-16</inkml:trace>
  <inkml:trace contextRef="#ctx0" brushRef="#br0" timeOffset="3470.49">18815 5677 597 0,'0'-3'57'15,"0"2"34"-15,-1-2-2 16,1-1-39-16,0 4-31 15,0 0-19-15,3 0 1 16,4 0 40-16,2 0-17 16,2 0 0-16,9 0-13 15,2 2-5-15,3 1-3 16,2 1-3-16,-1 3 0 16,-2 1-3-16,-3 2-18 15,-4 0 2-15,-4 1-16 0,-3 1-8 16,-1 1-7-16,0-1-16 15,-3 2-21-15,0-1-26 16,2-2-164-16</inkml:trace>
  <inkml:trace contextRef="#ctx0" brushRef="#br0" timeOffset="4109.04">19275 5663 578 0,'-3'-3'71'0,"0"-3"3"15,-2-2-14-15,2 3 12 16,2 0-25-16,1 1-3 16,0-1 2-16,1 1-32 15,2 1-10-15,2 0 5 16,1-2 10-16,1 2-18 16,2-3 2-16,1 3-2 0,2 1-1 15,0-1 0 1,0 1 0-16,3 4-1 0,-4 1-1 15,2-1 2-15,-4 2 0 16,0 2-1-16,-2 1 0 16,-4 0 1-16,-1 1 0 15,-4 6 3-15,-2-1 1 16,-5 2 1-16,0 3 1 16,-3 0 3-16,-2 2-5 15,1-1 2-15,0 0 1 16,1-2-3-16,-1-1 0 15,3-1 1-15,3-6-1 0,1-1-3 16,3-2 3 0,-1-3-4-16,4 0 2 0,0-3 0 15,0 2-1-15,0-4 2 16,4 2-2-16,-3 0 0 16,2 0 4-16,6-3 9 15,4-3-1-15,7-2-8 16,7-2-5-16,6-4-1 15,0-1-14-15,1 3-38 16,-3 1-47-16,-1 0-155 16,-4 5-127-16</inkml:trace>
  <inkml:trace contextRef="#ctx0" brushRef="#br0" timeOffset="6876.68">19771 5629 740 0,'5'-3'76'0,"-4"0"21"16,1-3-25-16,-2-2-23 15,0 3-17-15,1 3-16 16,2-2-13-16,3-1-3 16,3 0 0-16,5-1 0 0,0 0-1 15,3 1 0 1,2 1 1-16,-3 1-7 0,2 0-16 15,-2 3-6-15,-2 0-43 16,-5 1-3-16,0 4 5 16,-4-1-45-16,-2 6 32 15,-3 0-150-15</inkml:trace>
  <inkml:trace contextRef="#ctx0" brushRef="#br0" timeOffset="7114.87">19801 5707 584 0,'-3'5'98'16,"3"-4"-76"-16,0 1 26 16,0-4 16-16,0-1-45 15,6 2-11-15,2-1 0 16,6-1-2-16,4-2-6 15,8-1 0-15,2 0-8 16,0-3-24-16,2 1-73 16,-5 1-11-16,-3 4-108 15</inkml:trace>
  <inkml:trace contextRef="#ctx0" brushRef="#br0" timeOffset="9095.66">20189 5329 317 0,'1'-4'103'16,"-2"1"-28"-16,1-1-19 15,0-1-6-15,-3 0-35 16,3 2 20-16,3 2-13 16,-3 0-11-16,0 1 6 15,1-3 7-15,-1 3-1 0,0 0 21 16,2-1-2-1,-2 1-1-15,0 0 1 0,0 0-10 16,0 0-13-16,-2 0-4 16,2 0-8-16,0 1-7 15,0-1 2-15,-1 4-2 16,-2 3 17-16,0 2 4 16,-3 5-7-16,1 2-7 15,1 0-2-15,1 3 3 16,0-1-3-16,3 0 1 15,1 2 0-15,1 0-1 16,1-2 0-16,3 1-2 0,-1-4-1 16,1 0-1-1,4-1 0-15,-4-5 2 0,1 1 1 16,2-3-4-16,2-1 3 16,-1-2 1-16,2 0-4 15,-3-2 4-15,3-2-2 16,0-2 0-16,-2 1-2 15,-1-1 6-15,-1-3-5 16,-1 2 6-16,-4-1-7 16,-1-2 0-16,-2-1-2 15,0 0-6-15,-3 2-2 16,-4-2-10-16,-4 3-4 16,-6 4 2-16,-5 1-13 0,-5 7 6 15,-3 0-5 1,0 3-19-16,4-2-2 0,2 1-19 15,7 0-18-15,3 0-8 16,4-2-88-16</inkml:trace>
  <inkml:trace contextRef="#ctx0" brushRef="#br0" timeOffset="9529.44">20414 5399 493 0,'2'-2'190'16,"-1"0"-120"-16,-2-3 13 15,1 1 5-15,0 1-48 16,0 3-38-16,0 0-2 15,0 0-3-15,-2 2-3 16,1-1 6-16,1 2 9 16,0 3-1-16,1-1 10 15,1 4-6-15,-2-1 0 16,0 0-8-16,0 3-3 16,-2-2 2-16,2 1-3 15,0 0 0-15,0 0 5 0,2-1-5 16,-1 1 4-1,2-4-3-15,2 0 2 0,-1-1-1 16,3-3 1-16,2-1-3 16,4-1 0-16,1-1-4 15,4-3-36-15,6-2-36 16,0-1-23-16,1 2-39 16,0-4-27-16</inkml:trace>
  <inkml:trace contextRef="#ctx0" brushRef="#br0" timeOffset="9828.77">20578 5356 685 0,'-7'-1'5'0,"1"-1"91"16,2-1-18-16,3-1 10 15,1 4-54-15,1-2-20 16,-1 4-8-16,0-2-3 16,0 0 2-16,0 3-4 15,0 0 9-15,0 3 17 16,0 2-13-16,0 4-11 16,-1 5 0-16,1 0-3 15,0 4 0-15,1 1-7 16,-1 2-29-16,2 3-65 0,-2 1-48 15,0 5-68-15</inkml:trace>
  <inkml:trace contextRef="#ctx0" brushRef="#br0" timeOffset="12042.94">17553 6242 245 0,'0'2'158'0,"0"-2"-94"16,-1 0-28-16,1-2-5 16,-3 1-16-16,3 1-9 15,0 0-4-15,0 0-1 16,0 0 15-16,0 0 16 15,3 0 16-15,-6 0-9 0,6 0-4 16,-3-1 10-16,0 1-12 16,1-2-15-16,4-2-12 15,1-1-3-15,3 0 6 16,4-2-6-16,0 0-3 16,2 2 0-16,-3 2-1 15,-3 1-1-15,-1 2-1 16,-2 3 2-16,0 2 1 15,-3 3 1-15,0 3 1 16,-2 3 1-16,-7 4 1 0,-1 3 3 16,-8 3-2-16,-2-1-1 15,-3 0 3-15,1-1-5 16,2-2 1-16,2-6 3 16,3-3-4-16,6-3 0 15,1-3 1-15,1-3-2 16,4-1 0-16,0-1 3 15,0 0-1-15,3-1-2 16,-2 1 0-16,5-2 7 16,3 0 12-16,6-1-17 15,3-3-3-15,8 0-17 16,0-1-16-16,0 0-24 16,2 0-52-16,-3 2 12 0,-1 0-50 15</inkml:trace>
  <inkml:trace contextRef="#ctx0" brushRef="#br0" timeOffset="12440.83">17802 6067 656 0,'-3'-2'24'0,"-1"-1"48"15,-1-2-26-15,0 3-5 16,2 0-41-16,3 2-1 15,0 4 1-15,0 4 1 16,1 3 0-16,1 2-1 16,1 2 2-16,2 1-1 15,0-3-1-15,-1 2 0 16,-1 0 0-16,0 1 0 16,-1 0-10-16,2 1-24 15,-1-4-38-15,-1 2 3 0,3-3-32 16,-1-1-116-1</inkml:trace>
  <inkml:trace contextRef="#ctx0" brushRef="#br0" timeOffset="12937.8">17926 6113 553 0,'-1'0'54'0,"-1"-2"-13"0,1 1 0 16,-1 0-16-16,2 1-19 15,0 0-5-15,2 0-1 16,-2 0 6-16,0 1 10 16,0 2 61-16,1 0-46 15,-1 1-11-15,2 1 4 16,1 2 2-16,-2 1-15 15,2 0 1-15,3 1-6 16,1-1-2-16,-1 1 0 16,2-2 1-16,1-3-2 15,1-1 0-15,-2 0-1 16,-2-3 1-16,0 0-1 16,-1 0 3-16,0-3 4 0,1-2-2 15,0 0 1-15,2-4-5 16,0-1 1-16,-3 0-2 15,1-1-1-15,-5 0 0 16,-1 0-1-16,-1 1-3 16,-5 0-1-16,1 4-14 15,-5 2-7-15,0 4-8 16,-6 3-10-16,2 4-2 16,-5 7 6-16,-1 0-35 15,1 3-1-15,1 3-43 16,3 1-177-16</inkml:trace>
  <inkml:trace contextRef="#ctx0" brushRef="#br0" timeOffset="14850">20320 5959 642 0,'0'-1'32'15,"-3"-1"74"-15,0-3-27 16,1 3 6-16,0 2-38 16,2-2-30-16,0 2-11 0,0 0-4 15,2 0-1-15,-2 0 0 16,2 0 0-16,-1 0 3 15,-1 0-2-15,2 0 1 16,0-1 6-16,4 0-1 16,3-2 2-16,2-2-5 15,4 0-2-15,3-2-2 16,-3-1 0-16,0 2-1 16,-1 0-1-16,-7 4-14 15,-1-1-18-15,-3 3-13 16,-2 0-32-16,-1 0-31 15,0 3 29-15,-1-1 18 16,1 5-29-16,-5 3-206 0</inkml:trace>
  <inkml:trace contextRef="#ctx0" brushRef="#br0" timeOffset="15166.66">20254 6082 639 0,'2'5'110'0,"-2"-3"-88"0,1-2 51 15,1-2 5-15,-2 2-41 16,3-1-18-16,3-1-8 15,3-3 5-15,6-1 0 16,1-2-10-16,7-1-2 16,-1 1-1-16,2-2-3 15,-2-2 0-15,4 3-2 16,-1-2-29-16,0 0-32 16,2 3-67-16,-2-1-74 15</inkml:trace>
  <inkml:trace contextRef="#ctx0" brushRef="#br0" timeOffset="20827.91">20866 5300 385 0,'0'0'92'0,"0"-1"-49"15,0 1 8-15,0 0-3 16,0 0-14-16,0 0-9 16,-2 0 17-16,2-2 2 15,0 1 4-15,-2-2-1 16,-2-2-34-16,-1 1 21 15,-1-1 11-15,-3 0-27 16,0-2-8-16,-3 0-6 16,-3 1 3-16,-4-3-1 15,-1 2 12-15,-54-15-6 16,56 19-10-16,1 0 0 0,-1 0 4 16,3 0 5-1,-18-2-5-15,2 2-2 16,1 1 0-16,-1 4 0 0,0-2-1 15,-5 7 4-15,3 1-6 16,0 2 5-16,4 1 1 16,0 4-5-16,4 1 1 15,2 2-1-15,3 4 2 16,0-1-4-16,7 1 1 16,2 2 3-16,7 1-3 15,1 0-1-15,3 0 3 16,6 0 0-16,3 0 0 15,-1-2-2-15,3 1 1 16,3-1 0-16,-4-3-1 16,2-1-1-16,0-2 1 0,0-1-1 15,1-4 1-15,-1 2 0 16,3-3-1-16,-3-2 0 16,3 0-1-16,0-1 3 15,3-1 0-15,1-2-1 16,5-4 1-16,3-1 2 15,1-3-1-15,4-3-1 16,3-1 1-16,0 0-3 16,2-4 5-16,-4-2-5 15,-2 1 0-15,-3-2 7 16,1-5-5-16,-4 0-1 16,2-2-1-16,-3-3-1 0,-2-2-3 15,-4-1 2 1,-3 2-1-16,-6-1 0 0,-4-3 2 15,-7 0-1-15,-4 3-6 16,-8-1 2-16,-9 3 4 16,-13 6-6-16,-7 2-2 15,-11 6 7-15,-13 10-5 16,-3 3 5-16,-5 8 0 16,-1 5 1-16,6 4 1 15,3 5-9-15,10-1-21 16,8 7-51-16,12 3-59 15,13 6-87-15</inkml:trace>
  <inkml:trace contextRef="#ctx0" brushRef="#br0" timeOffset="22301.71">24626 4775 598 0,'-11'-9'7'0,"-3"0"29"15,-2-2-4-15,1-1 19 16,-3 0-14-16,1 3-3 16,-2-1-21-16,0 0-1 15,-2 0 1-15,-5 2 7 0,-2 1 5 16,-2 1 25-16,-3 1-19 16,-1 0-9-16,-2 4-6 15,-2 2 5-15,-3 6-2 16,1-1-7-16,-6 3-4 15,2 3 0-15,-2 2-8 16,3 2 3-16,0 0-3 16,4 6 2-16,3 2-1 15,5 2 1-15,1 1-2 16,3 6 0-16,2 1 1 16,3 0 1-16,3 0-2 15,2-2 3-15,5-1 2 0,2-2-2 16,3-3 2-16,4-1 5 15,3 0 0-15,2-2 0 16,4 2 1-16,2-2-1 16,3 1-1-16,2-1-1 15,2-1-1-15,3 0 1 16,0-2 0-16,4 0-8 16,1 2 2-16,-2-2 6 15,1-3-7-15,2 0-1 16,-3-4 0-16,1 0 5 15,4-3-5-15,1-2 0 0,1 0 6 16,2-5-4 0,4 0 1-16,-1-3 0 0,3-3-2 15,1-5 2-15,-1 2-3 16,-4-5 0-16,4 0 2 16,-2-3-2-16,3-1 1 15,-1-2 0-15,2-2-1 16,-2-1 2-16,1-1-2 15,-4-1-3-15,0-1 0 16,-6 0 2-16,-4-2-1 16,-3 1-1-16,-8-2 2 15,-3-2 1-15,-4 0 0 0,-2-2 1 16,-6 0 0 0,-2-2-1-16,-3-2 2 0,-1 1 0 15,-5 2-2-15,-4-1 0 16,-3 6-5-16,-5 3 4 15,-5 1 1-15,-6 3-1 16,-10 5-3-16,-6 3-2 16,-9 4 3-16,-4 5-2 15,-3 4 2-15,6 5-1 16,5 1-15-16,7 5-29 16,7 4 6-16,6 4-102 15,8 8-105-15,3 3-239 16</inkml:trace>
  <inkml:trace contextRef="#ctx0" brushRef="#br0" timeOffset="22969.57">24267 5073 705 0,'-6'-2'0'15,"-1"1"-13"-15,-2-1-44 16,2 5-37-16</inkml:trace>
  <inkml:trace contextRef="#ctx0" brushRef="#br0" timeOffset="23511.62">20590 5174 541 0,'-3'5'51'16,"-4"0"-46"-16,7-5-5 0,-2 0-20 15,2 0-115-15,0 3-75 16</inkml:trace>
  <inkml:trace contextRef="#ctx0" brushRef="#br0" timeOffset="23774.07">20483 6408 594 0,'-11'3'0'16,"2"-1"-32"-16,2-2-296 16</inkml:trace>
  <inkml:trace contextRef="#ctx0" brushRef="#br0" timeOffset="38801.98">24200 5353 294 0,'-2'0'35'0,"2"-1"-32"16,0 1 12-16,-1-3 5 16,2 3-20-16,-1-3-36 15,2 3-28-15,1-2 14 16</inkml:trace>
  <inkml:trace contextRef="#ctx0" brushRef="#br0" timeOffset="38960.56">24219 5332 236 0,'0'0'140'0,"-1"-1"-67"16,2 1-17-16,-2 0-13 16,1 0-3-16,0 0-8 15,0 0-17-15,0 0-12 16,0 0-3-16,0-2-39 15,1 4-90-15,2-1-102 16</inkml:trace>
  <inkml:trace contextRef="#ctx0" brushRef="#br0" timeOffset="39791.68">24665 4791 312 0,'-1'-4'57'0,"1"-1"-21"16,0 1 82-16,0-2-82 15,-2 3 18-15,4 0 7 0,-2 0-6 16,-2 1 9-16,2 2-9 16,0-2-8-16,0 2-3 15,0 0-9-15,0 2-3 16,2-2-4-16,-2 0-8 16,1 0-8-16,-1 0 1 15,2 0 0-15,-2-2-4 16,3 2-5-16,1-2-3 15,6-1-1-15,3-2-6 16,7-2-6-16,3 0 3 16,1 2-21-16,-1 0-18 15,0 0 25-15,-4 2-32 16,-2 2-24-16,-4 0-40 0,-4 2 28 16,-3 4 7-1,-8 3-80-15</inkml:trace>
  <inkml:trace contextRef="#ctx0" brushRef="#br0" timeOffset="40061.94">24595 4961 468 0,'-9'5'85'15,"6"-2"-15"-15,2-3 18 16,1-3-22-16,4-2-23 15,3 0-19-15,1-2 4 0,3 0 3 16,2-2-12-16,-1 1-4 16,2 3-7-16,2-2-5 15,0 0 1-15,-2 0-8 16,6 2-2-16,-2-2-41 16,3 4-11-16,0 0-22 15,-1 0-23-15,0 2-39 16,-1-1-165-16</inkml:trace>
  <inkml:trace contextRef="#ctx0" brushRef="#br0" timeOffset="40601.84">24843 4607 524 0,'-5'-7'55'16,"2"0"39"-16,1-2-32 16,0-1 41-16,2 3-25 15,0 0-17-15,0 0-8 16,0 4-31-16,0-1-1 15,2 3-9-15,-2-1-2 16,0 2-2-16,0 0-4 16,0 0-2-16,2 0-1 0,-2 0-2 15,1 0-2-15,1 2 3 16,7-1 5-16,0 3-4 16,3 1-1-16,4 0 0 15,1 2-1-15,-2 3-2 16,1-1 4-16,-4 1-2 15,19 22 0-15,-26-25-1 16,1 1 2-16,-2 0 0 16,1 0 0-16,2 4 0 15,1 5 0-15,-1-3-2 16,-1 1 2-16,-1 2-1 0,-5 0 0 16,0 0 1-16,-2 2-1 15,-9-1 1-15,-6 1-6 16,-9 1-3-16,-6 3-14 15,-7-1-42-15,-5 2-63 16,4 3-30-16,3 3-130 16</inkml:trace>
  <inkml:trace contextRef="#ctx0" brushRef="#br0" timeOffset="42717.5">24067 5779 439 0,'2'-5'72'0,"-4"-1"-17"16,2 1 12-16,-1 0-8 15,-1 1-6-15,1 2-15 0,-1-3 6 16,-1 3-10 0,1-2-8-16,-2 1-2 0,1 1 8 15,-2 2 0-15,-3 0-16 16,-1 2 0-16,-3 1 0 16,-3 3-8-16,3 2-3 15,-3 2 0-15,3 0 4 16,0 1-6-16,3 4 0 15,0 0 4-15,2 2-2 16,1 0-1-16,3 0 0 16,1-1-3-16,2-1 4 15,2-1-2-15,1-1-2 16,1-4 5-16,2 3 3 16,-1-4-2-16,1-1 0 0,0 0 1 15,2 0-4-15,0-4 1 16,0 0 3-16,-1 0-6 15,6 0 6-15,-1 0-2 16,5-1-1-16,1 1-2 16,2-3 0-16,-1-3-2 15,0 1 2-15,0-2-2 16,-1-4 3-16,0 1-4 16,-2-1 2-16,-2-4-2 15,-1 0 3-15,-1-2-4 16,-3-3 2-16,-1 0-1 15,-5-2 0-15,1 3-3 16,-3-2-3-16,-2 1 2 16,-5 1-9-16,-1 2 1 0,1 2-4 15,-5 0 0-15,-4 2 11 16,2 5-1-16,-5-1-5 16,3 3-3-16,-1 3-10 15,0 3-26-15,3 0-34 16,3 3-5-16,-2 4-14 15,6-1 2-15,2 2-16 16,2 0-159-16</inkml:trace>
  <inkml:trace contextRef="#ctx0" brushRef="#br0" timeOffset="43124.34">24245 5649 676 0,'-3'-8'38'0,"1"1"70"16,2-3-53-16,0 3 15 16,0 3-24-16,0 1-14 15,2 2-20-15,-2-1-6 16,0 4-4-16,0-2-1 0,-4 3 0 15,-2 2 5-15,-4 4 5 16,-2 2-3-16,-6 8 1 16,0-1-4-16,-1 4 7 15,-1 6 0-15,0 0-4 16,-1-1-2-16,2 3-5 16,2-1 0-16,3-5 1 15,0 2-2-15,2-3 0 16,0 0 0-16,0-4-1 15,4 1 1-15,0-1-8 16,2 0-10-16,0-1-9 16,2 3-63-16,0-1-107 15,-3 5-49-15</inkml:trace>
  <inkml:trace contextRef="#ctx0" brushRef="#br0" timeOffset="70495.22">1696 5138 308 0,'-6'-2'21'0,"3"-2"9"16,0 0-15-16,0 0 42 15,-1-1-38-15,2 1 17 16,1 1-3-16,-1 0-13 0,-2-2 16 16,1 2-21-16,-3 1 16 15,3-1-3-15,0 2 11 16,1-2-3-16,-2 3 20 16,2-2-25-16,-1-1 6 15,-3 1-5-15,4 1 11 16,-1 1-2-16,0-2-13 15,1 2-12-15,2 0-4 16,0 0-3-16,-1 0-1 16,1 0 2-16,0-1-5 15,1 1 5-15,-2-2-1 16,1 2-3-16,1 0-5 0,1 0-1 16,-2 2 1-1,4 1 1-15,5 0 1 0,3 2 2 16,7-2-1-16,4-2 2 15,5 1-2-15,5-4-3 16,4 1-1-16,2-2 2 16,-3-1-2-16,0 1 0 15,-8 2 1-15,-3 1 2 16,-6 0-3-16,-8 1-1 16,-3 1 0-16,-5-2 2 15,-3 0 0-15,0 0-1 16,0 0 0-16,0 0 1 15,0-2 0-15,0 2-1 0,0 0-1 16,0 0-25 0,0 0-90-16,4 0-70 0,-1 5-73 15</inkml:trace>
  <inkml:trace contextRef="#ctx0" brushRef="#br0" timeOffset="71426.38">1687 5967 353 0,'-3'0'73'16,"2"-1"-14"-16,-1-1 17 16,1-1-32-16,1 3 6 15,-3-2 25-15,3-1-17 16,0 0-36-16,-2 1 39 16,1 0-6-16,1 0 4 15,-2 1-17-15,2 1-17 16,0 1-6-16,-2-1-6 15,0 0-2-15,2 2-3 0,0-2-3 16,-3 0-2 0,6 1-1-16,-1-1-2 0,-2 0 1 15,4 1-1-15,-1-1 1 16,7 2 1-16,5-1-1 16,6-1 4-16,6-1-1 15,3-2 3-15,4 0 0 16,2 0-6-16,-1-4 0 15,-3 4 1-15,-4 1 0 16,-7-1-2-16,-6 3 0 16,-1 0 1-16,-8 0-2 15,-2 0 2-15,-4 0-2 0,0 0-9 16,0 0-20 0,1 0-30-16,-1 0-73 0,2 3-63 15,-2 1-151-15</inkml:trace>
  <inkml:trace contextRef="#ctx0" brushRef="#br0" timeOffset="74747.7">2895 4660 246 0,'-1'-1'51'16,"-2"-1"-23"-16,1 2-12 16,1 0 0-16,1-2 10 15,0 2-9-15,0 0-11 16,0 0-4-16,0 0 2 15,0 0 8-15,1 0-3 16,1 0-9-16,-2 0-9 16,1 0-58-16,1 2 37 15,1 0-40-15</inkml:trace>
  <inkml:trace contextRef="#ctx0" brushRef="#br0" timeOffset="75296.84">2688 5978 227 0,'-1'2'186'15,"-1"-1"-133"-15,-2-2-22 16,4 1-4-16,-2-2-6 16,2 2-8-16,0 0-12 15,0 0 0-15,0 0-1 16,0 0-8-16,2-3-15 16,-2 3-28-16,0 0-74 15,0 0-76-15</inkml:trace>
  <inkml:trace contextRef="#ctx0" brushRef="#br0" timeOffset="75658.7">2871 4916 540 0,'-4'-10'7'0,"-2"2"6"16,3 1 0-16,0 0-6 15,-1 7-7-15,4-2-7 16,4 4-43-16,-3-2 12 16,4 7-99-16</inkml:trace>
  <inkml:trace contextRef="#ctx0" brushRef="#br0" timeOffset="76068.72">2755 5964 153 0,'-4'0'320'0,"1"-1"-271"16,-2-1-17-16,2-3-6 16,0 0-10-16,2 4-5 15,-1-2-4-15,0 2-7 16,2 0 0-16,0 1-10 16,2 0-5-16,-2 0 5 15,0 1-20-15,2-1-26 16,-1 1-61-16,2-1-4 15</inkml:trace>
  <inkml:trace contextRef="#ctx0" brushRef="#br0" timeOffset="149272.44">2017 4913 497 0,'4'-7'30'0,"-2"0"23"15,-2 0-35-15,-2 2 11 16,1 4-7-16,1-1-7 15,0 2-12-15,0 0-3 16,0-2-1-16,0 1-3 16,0 1 3-16,0 0-4 15,0 0-13-15,0 1-60 16,0 4 57-16,0 6-108 16</inkml:trace>
  <inkml:trace contextRef="#ctx0" brushRef="#br0" timeOffset="149684.47">1917 5704 542 0,'1'-2'8'16,"-1"0"24"-16,-3-2-6 15,-1-1-7-15,0 4-7 16,4 1-12-16,0 0 0 16,0 0-19-16,3 1-39 15,-2 1 44-15,6 4-80 16,-1 4-175-16</inkml:trace>
  <inkml:trace contextRef="#ctx0" brushRef="#br0" timeOffset="150157.71">1869 6895 545 0,'2'-3'7'0,"-2"-1"27"0,-2-2-3 15,-1-1-26-15,2 1 6 16,1 3 0-16,0-2-7 16,1 3-4-16,1-1 0 15,-2 2-34-15,1 1-21 16,-1 1-3-16,2 2-42 16,-2 4-17-16</inkml:trace>
  <inkml:trace contextRef="#ctx0" brushRef="#br0" timeOffset="150564.79">1877 7532 643 0,'-3'4'9'0,"-2"-1"20"15,1-6-27-15,-3 0-2 16,6 2 0-16,2 1-3 16,1 1-21-16,0-1-24 15,1 3 0-15,1 0-14 16,2 0-82-16</inkml:trace>
  <inkml:trace contextRef="#ctx0" brushRef="#br0" timeOffset="150990.34">1874 8690 635 0,'-5'3'9'15,"-2"-3"-9"-15,1-3-1 16,-3-1-108-16,9 4 56 16,9 2-80-16,-2 0-87 15</inkml:trace>
  <inkml:trace contextRef="#ctx0" brushRef="#br0" timeOffset="151484.47">2117 9903 788 0,'-3'3'10'0,"-6"-3"6"0,-4-3-6 15,2 0-9-15,5 3-1 16,6 0-10-16,0 2-26 15,0-2-25-15,3 1 19 16,3 2-6-16,-2 1-80 16,5 3-102-16</inkml:trace>
  <inkml:trace contextRef="#ctx0" brushRef="#br0" timeOffset="156681.06">24625 4850 326 0,'2'-2'124'0,"0"-1"-93"16,-2 2 1-16,0-2-2 15,0 3 6-15,0-3-32 16,0-1 9-16,0 1 6 16,0-1 4-16,0 1-19 15,0-4 7-15,0 1 17 0,0 1-18 16,-2-2 15 0,0-1-11-16,-1-1 5 0,-3-1-19 15,0 1 1-15,-2 0 0 16,-1-2 22-16,-1 2-23 15,-3-1-2-15,-5 1 1 16,-2-3 1-16,-7 2-2 16,-4 0 1-16,-3 2 1 15,-3 1-7-15,-4 4 4 16,2 3 3-16,-1 1-2 16,2 4-2-16,0 4 4 15,1 2-6-15,-3 5 6 0,-1 1 0 16,-3 5 1-1,0 0 1-15,1 2-2 0,0 1-2 16,2 2 0-16,6 3 2 16,0-1 0-16,4 2-3 15,1 4 3-15,5-4 0 16,3 1-1-16,2-1 0 16,7 1 1-16,2-3 0 15,3 1 0-15,6 1 0 16,2 0 1-16,5-2-1 15,3 0 0-15,3 0 2 16,3-3 1-16,2-2 0 16,1-2-2-16,1 0 1 15,3-3-1-15,0-4 3 16,2-1-4-16,2-3 1 0,2 0 2 16,3-3-3-1,2 1 2-15,4-4 1 0,6 1 1 16,0-2-3-16,7-2 2 15,0-3 3-15,6 0-1 16,5-4 3-16,1-3-6 16,3 0 6-16,-1-3-6 15,-2-1 2-15,-4-1-2 16,-4 0 5-16,-6 0 0 16,-3-3 1-16,-3-2 4 15,-3-1-8-15,-3 0 2 16,-4-5 1-16,-4 0 4 0,-6-3 8 15,-9-2-6-15,-3-6 0 16,-11-2 1-16,-5-2-9 16,-7-5-3-16,-2 1-2 15,-6-1 2-15,-4 2-2 16,-4 2 2-16,1 5 2 16,-3 4 4-16,-1 2 5 15,-1 7-8-15,-1 3-5 16,-4 5-3-16,-5 3-1 15,-6 7 2-15,-10 5-2 16,-3 6 4-16,-134 36-16 16,168-35 9-16,3 1 0 15,1-1-11-15,6 3-6 16,-23 6-12-16,7 0 0 16,7 3 1-16,7 1-14 0,6 0-8 15,5 4-23-15,2 2-51 16</inkml:trace>
  <inkml:trace contextRef="#ctx0" brushRef="#br0" timeOffset="157566.91">24637 5623 444 0,'-5'-10'75'16,"2"-1"-59"-16,-1-2 25 15,-2 2 50-15,3 0-46 16,2 3-24-16,-1-1 47 16,2 1-60-16,2 0-6 15,-2 2 23-15,1 1 12 0,-1 0 4 16,2 3-27 0,-4 0-12-16,2 4-2 0,0-2-9 15,-1 2-8-15,-1 3 16 16,2 4 1-16,-1 6 0 15,-1 3 0-15,2 6 2 16,-2 4-2-16,0 1 0 16,1 5 0-16,1 2 0 15,0 0-4-15,1-2-14 16,1-1-9-16,2-5 1 16,-1-3-14-16,4-5-9 15,-3-1-5-15,2-5-32 16,0-2-39-16,2-2-154 15</inkml:trace>
  <inkml:trace contextRef="#ctx0" brushRef="#br0" timeOffset="157927.41">24732 5607 515 0,'6'-19'19'0,"0"-1"25"16,-3 2-8-16,-3-1 70 16,0 5-77-16,0 1 22 15,0 5-5-15,0 1-29 16,0 4-15-16,0 1-2 0,0 2-13 16,0 5 1-16,0 1 11 15,3 5 1-15,-3 8 1 16,0 3-1-16,2 2 1 15,-2 5 0-15,3 0-1 16,-1 3 1-16,3 2-1 16,0-2 0-16,3 4 0 15,-2-3-3-15,0-4-13 16,2-2-17-16,-2-2-24 16,3-4-7-16,-5-2-30 15,-2-2-58-15,-7-4-72 16</inkml:trace>
  <inkml:trace contextRef="#ctx0" brushRef="#br0" timeOffset="158203.81">24485 5853 439 0,'-3'-8'51'0,"0"1"-8"15,0-3 40-15,3 5-28 16,0 1-19-16,0 3-33 16,4 1-2-16,2 3-1 15,3 1 0-15,7 3 0 0,4 2 0 16,4 3 0-16,4 2 0 16,5 2 0-16,2 1 0 15,1 0-2-15,3 0-23 16,-1-4-35-16,-1 1-34 15,0-2-70-15</inkml:trace>
  <inkml:trace contextRef="#ctx0" brushRef="#br0" timeOffset="158480.67">24975 5802 478 0,'3'-25'43'15,"-3"1"20"-15,2 1-23 0,-2 3-18 16,0 3 50-16,2 7-28 16,-1 4-11-16,-1 3-32 15,0 2-1-15,0 2-18 16,-1 3 15-16,-4 5 2 16,-1 8 2-16,-3 6-2 15,-4 7 3-15,-1 2-2 16,-2 2 0-16,2 0-1 15,-2 1-2-15,1 4-56 16,-2 3-8-16,-2 3-17 16,-2 4-108-16</inkml:trace>
  <inkml:trace contextRef="#ctx0" brushRef="#br0" timeOffset="173311">4839 11425 226 0,'-5'28'7'0,"-3"-3"22"15,-1 0 6-15,0 2-1 16,1 1-14-16,-3 0 6 15,3 1 8-15,-1 2-17 16,-4-1-4-16,3-1-3 16,-4 0-3-16,0-5-3 15,-4 3-2-15,0-4-2 16,-1 0 0-16,-1 1 0 16,-2 0-2-16,1-3-13 15,1-2-28-15,1-2-32 16,2-3-94-16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7:18:29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 1027 336 0,'-8'-12'532'0,"0"-2"-407"15,-8 1-78-15,1-2-4 16,-1 4-7-16,5 5-3 16,1 2-14-16,0 4-2 15,-1 4-14-15,-2 5-3 16,-1 10 0-16,-2 6 0 0,0 6 0 16,5 7 1-16,2 1-1 15,8-1-1-15,5-1-1 16,8-5-8-16,3-4-3 15,6-4-4-15,4-7 0 16,6-8 1-16,3-8-5 16,4-8-17-16,4-6 10 15,1-11-33-15,-3-8 33 16,-3-3 13-16,-5-2 12 16,-5 1 3-16,-8 2 45 0,-8 8 35 15,-5 7-6-15,-5 6-10 16,-2 8-29-16,-1 5-18 15,-1 1-11 1,0 4-1-16,-1 6 4 0,-2 4-1 16,-2 4-4-16,4 3-2 15,1 0-2-15,3-2 1 16,7-3-1-16,1-1-3 16,1-4 2-16,1-3 2 15,2-6-2-15,3-3 2 16,1-3-2-16,1-8-1 15,5-5-6-15,-4-4-1 16,0-4 0-16,-3-1-3 0,-6-1 1 16,-6 3 0-16,-6 3-5 15,-6 6-7-15,-9 5-21 16,-7 12 16-16,-8 11 5 16,-1 10-13-16,-1 10-41 15,2 3-45-15,8 2-35 16,10-4-136-16</inkml:trace>
  <inkml:trace contextRef="#ctx0" brushRef="#br0" timeOffset="449.41">2497 1102 900 0,'-6'-9'101'0,"-6"0"-35"16,-3 1-12-16,-1-2-12 15,7 5-6-15,0 3-17 16,6-1-17-16,2 3-2 16,1 3-2-16,1-1-4 15,2 3 6-15,0 5 1 16,1 2-1-16,1 3 0 16,1 2 0-16,-4 1 0 15,4-2-2-15,-3-3-2 16,1-3-4-16,-3-2-10 15,-1-4 5-15,0-1 11 16,0-3 2-16,0-3 0 16,0-2-10-16,-1-8 2 15,1-5 3-15,1-8 4 16,4-5-7-16,2-4 7 0,4-1 0 16,8 0 1-16,3 3-6 15,0 7 6-15,4 6-3 16,-2 7 1-16,-3 10-3 15,-2 9-4-15,1 8 4 16,-7 7-8-16,2 9-4 16,-6 3-37-16,-2 6-91 15,-4 2-45-15,-1 0 43 16,2-7 14-16</inkml:trace>
  <inkml:trace contextRef="#ctx0" brushRef="#br0" timeOffset="774.89">2901 1013 889 0,'-7'-7'142'0,"-1"2"-79"15,-2 2-8-15,3-2-28 16,2 5-24-16,5 0-3 16,0 3-7-16,5 2 7 15,-1 6 3-15,4 3 1 16,8 2 0-16,-2 4 5 15,7 2-3-15,-1-3-3 16,1-1-3-16,-2-2 0 0,-4-5 3 16,-6-5-2-1,-3-3 4-15,-3-3 9 0,-3-3-9 16,-1-3-1-16,-1-5-4 16,-1-7-10-16,2-6-12 15,-1-7-15-15,7-5-21 16,4 1-3-16,7-2-91 15,8 7-77-15,4 3-31 16</inkml:trace>
  <inkml:trace contextRef="#ctx0" brushRef="#br0" timeOffset="1672.7">3316 1005 672 0,'-10'18'79'0,"1"-6"-13"16,1-2 14-16,2-7-15 16,3 0-31-16,3 0-22 15,0-1-6-15,5-2 7 16,2-4 2-16,7-2-3 16,5-6-9-16,6-5-2 15,5-8-2-15,3-7-2 16,-2 0-4-16,-2 1 4 15,-9 1 0-15,-9 7 3 16,-8 7 7-16,-6 9-7 16,-8 8 0-16,-6 10 0 0,-3 5 6 15,-2 10-1-15,-2 5 1 16,6 3-2-16,5 4-1 16,5-3-3-16,8-3 0 15,6-4-2-15,6-2-6 16,9-9-2-16,6-7 1 15,7-10-29-15,2-9-60 16,6-7 24-16,2-9 17 16,-3-7 25-16,-7-2 32 15,-7-1 26-15,-7 0 34 16,-10 4 11-16,-4 5 32 16,-5 6-48-16,-1 8-33 0,0 5-17 15,0 6-5-15,2 2-7 16,2 4 7-16,2 6 3 15,5 2 1-15,2 8-2 16,2 1 1-16,0 4 4 16,-2 2-1-16,1 0 0 15,2 0-4-15,-4-5 0 16,-2-1 1-16,-5-5 0 16,-4-4 0-16,-4-4 1 15,-4-3-3-15,-7-5 6 16,1-3-7-16,-2-8 0 15,5-5-6-15,1-10 1 16,9-5-1-16,6-4-12 0,10-7-16 16,8 1-44-1,9 0-25-15,5-1-24 0,7 4 22 16,0 4 31-16,0 8 34 16,-9 8 21-16,-6 8 19 15,-9 8 12-15,-8 6 49 16,-10 7 34-16,-3 0 13 15,-3 3-19-15,1 4 6 16,-2 1-34-16,-1 2-29 16,1 4-12-16,1 3-3 15,3 0 2-15,1 5-5 16,2 1-8-16,2 0 4 0,2-1-10 16,1 0 0-1,5-5 0-15,-1-5-2 0,3-4-11 16,-1-6-1-16,-1-5-4 15,-1-8 10-15,0-5-19 16,3-7-58-16,0-8-104 16,1-5-5-16</inkml:trace>
  <inkml:trace contextRef="#ctx0" brushRef="#br0" timeOffset="1824.51">4144 981 557 0,'-11'12'36'0,"4"-4"19"16,7-1-27-16,10-7 18 0,10-2-46 15,10-3 0 1,14-6-130-16</inkml:trace>
  <inkml:trace contextRef="#ctx0" brushRef="#br0" timeOffset="3283.64">5188 833 540 0,'0'-3'270'16,"-3"0"-121"-16,-3-5-65 15,-3 2-31-15,6 0-21 16,0 4-20-16,-1 2-12 16,2 0-11-16,4 8 8 15,3 6 3-15,0 7 2 16,-2 8-2-16,8 5 1 16,-5 3-2-16,1 1-1 15,0-1-21-15,-2-1-9 16,-2-5-36-16,-3-4-20 15,0-3 4-15,-2-7-45 16,-2-5-4-16,-2-10-164 16</inkml:trace>
  <inkml:trace contextRef="#ctx0" brushRef="#br0" timeOffset="3704.57">5190 933 551 0,'0'-33'113'0,"-2"5"20"16,-2 4-37-16,-1 1-10 15,2 6-42-15,0 3-15 16,6 1-15-16,0 5-14 16,0 3-2-16,5 1-4 15,2 6 3-15,2 5-1 16,3 8-2-16,1 4 6 16,5 8 1-16,3 5 4 0,-3 3-2 15,6 2-1 1,-2-2-2-16,-1 0-2 0,0-8-6 15,-3 0-17-15,-2-5-7 16,-5-7 23-16,-3-5 5 16,-5-3 4-16,-4-4 13 15,1-6 22-15,-6-1-18 16,1-5-11-16,-2-4 4 16,-2-6 0-16,-3-6-5 15,3-1-5-15,-3-8 0 16,3-2 2-16,0-4-1 15,2 0-1-15,2 3 1 16,2 1 0-16,0 8-2 16,2 5-3-16,1 4-32 15,2 9-72-15,3 1-69 0,3 6 14 16,3 3-298-16</inkml:trace>
  <inkml:trace contextRef="#ctx0" brushRef="#br0" timeOffset="3981.06">5692 793 449 0,'-6'7'385'0,"-4"-2"-295"15,2-5-58-15,2-3-11 0,2 3-16 16,4 5 2-1,3 7 6-15,1 4-5 0,2 7-4 16,3 6-3-16,3 4 2 16,0 0-3-16,1 3 0 15,1-3-11-15,-2-3-34 16,1 0-21-16,-5-3-9 16,-1-5-65-16,-5-5 5 15,-2-8-64-15</inkml:trace>
  <inkml:trace contextRef="#ctx0" brushRef="#br0" timeOffset="4162.52">5700 970 550 0,'-8'-30'88'0,"1"1"39"0,-2 4-42 16,3 4-10-16,1 2-21 16,4 7-24-16,1-1-18 15,4 5-12-15,4 0-4 16,8-2 3-16,8 3-5 15,6-3-30-15,4 3-54 16,5 4-55-16,-2 3-57 16</inkml:trace>
  <inkml:trace contextRef="#ctx0" brushRef="#br0" timeOffset="4350.08">5802 969 679 0,'-13'15'100'0,"6"-9"-39"16,2-3 18-16,1-3-28 16,4 0-51-16,6 0 0 15,3-1 1-15,5-3-1 16,6 0-28-16,8-5-78 16,5-2-69-16,7-2-131 15</inkml:trace>
  <inkml:trace contextRef="#ctx0" brushRef="#br0" timeOffset="5019.34">6110 830 816 0,'-16'0'65'16,"9"0"-32"-16,1-3-31 16,2 3 0-16,4 7 13 15,1 4 2-15,2 7-9 16,0 5-3-16,2 7 4 15,-2 2-2-15,3 1-3 16,0 1-4-16,-3-4 3 16,0-4-2-16,-2-7 0 0,1-4 1 15,-2-6 10-15,-2-6 27 16,1-5-6-16,-1-8-30 16,-2-5 2-16,0-10-4 15,-2-8 4-15,2-1-1 16,3-5 2-16,-1 1-3 15,4 1-3-15,1 2-2 16,5 3 1-16,2 6-3 16,2 8-1-16,4 6 4 15,2 9-4-15,6 5 5 16,1 7-2-16,5 7-2 16,0 6-6-16,0 7-3 0,-4 5-16 15,0 2-49-15,-8 1-16 16,-2-1-21-16,-7-2 0 15,-9-5-103-15</inkml:trace>
  <inkml:trace contextRef="#ctx0" brushRef="#br0" timeOffset="5196.6">6235 978 717 0,'-15'-5'74'16,"3"2"-40"-16,5 2-11 15,1 1-21-15,9 0-1 16,6 3-1-16,9 1-13 16,12 1-92-16,13-2-56 15,10-3-25-15,16-8 128 0,13-4 58 16</inkml:trace>
  <inkml:trace contextRef="#ctx0" brushRef="#br0" timeOffset="5690.92">7269 773 790 0,'4'-4'104'15,"-4"-1"-10"-15,-1 1-23 16,-2 3-46-16,1 1-18 16,4 1-7-16,1 7 0 15,0 2 4-15,4 10 2 16,3 9-2-16,1 4-1 0,1 3-2 15,4 1-1-15,-5-1-9 16,5-7-16-16,-1-1-24 16,-2-8-25-16,-2-5 21 15,1-10 48-15,-5-7 5 16,2-10 0-16,-1-6 1 16,1-6 13-16,-2-5 29 15,-1-1-5-15,-2 2 1 16,1 6-6-16,-2 5-11 15,0 6-12-15,1 7-10 16,-1 5 0-16,2 4 1 16,4 4 3-16,6 6 2 0,1 2 1 15,4 4-2-15,2 1-1 16,-2 0-3-16,2 0 4 16,-1-3-3-16,-3-6-2 15,-1-3 3-15,-3-4 0 16,-4-3 13-16,-1-6-2 15,0-6-2-15,0-5-12 16,-1-5-1-16,1-6-17 16,-5-4-26-16,-2-3-21 15,-8 3-161-15,-5 0-62 16</inkml:trace>
  <inkml:trace contextRef="#ctx0" brushRef="#br0" timeOffset="5873.45">7201 958 773 0,'-8'11'67'0,"3"-8"19"16,4-3-63-16,4-5-22 16,10-4 3-16,8-1-8 15,16-4-52-15,13-4-174 16,14-4-307-16</inkml:trace>
  <inkml:trace contextRef="#ctx0" brushRef="#br0" timeOffset="6162.68">8356 785 800 0,'3'9'78'15,"-3"-5"4"-15,0-4-4 16,0-3-38-16,3 3-5 16,-2-1-25-16,-1 1-10 15,2 3-12-15,1 2 4 16,2 4 8-16,-1 5-5 0,2 7 3 16,1 5 1-1,-4 2-5-15,-1 3-6 0,-4 2-22 16,1 1-37-16,-1-2-38 15,-2-3 12-15,1-3-15 16,-3-6 8-16,-1-6-127 16</inkml:trace>
  <inkml:trace contextRef="#ctx0" brushRef="#br0" timeOffset="6434.7">8310 979 594 0,'-3'-34'58'0,"-3"-2"16"16,0-3 16-16,0 3 5 15,2 4-3-15,4 7-34 16,0 6-21-16,4 5-15 0,0 4-21 16,6 6-1-16,6 1 1 15,5 3-2-15,6 8 0 16,5 3-1-16,2 7 2 16,4 6-2-16,-5 3-3 15,-3 3-3-15,-2 2-4 16,-9 0-3-16,-2-3 1 15,-8 0-1-15,-12-1-5 16,-5 0-10-16,-14-3-13 16,-5 3-72-16,-7-2-64 15,-1-5-239-15</inkml:trace>
  <inkml:trace contextRef="#ctx0" brushRef="#br0" timeOffset="6686.7">8710 858 1009 0,'0'-10'24'0,"-3"-2"7"16,-2 1 20-16,1 3-23 16,2 4-14-16,0 2-14 15,4 4-15-15,1 4 10 16,2 9 4-16,5 6 0 15,-1 7-8-15,2 6-8 16,-1 2-15-16,-4 1-16 16,-2-2-52-16,1-4-68 15,-5-2-17-15</inkml:trace>
  <inkml:trace contextRef="#ctx0" brushRef="#br0" timeOffset="6877.49">8723 914 723 0,'0'-28'45'16,"-2"2"73"-16,2 1-27 15,0 3-34-15,3 4-35 16,5 3-14-16,5 1-8 16,5 1 0-16,9 4-2 15,3 0-45-15,7 4-66 0,5 2-49 16,-6 7-50-16</inkml:trace>
  <inkml:trace contextRef="#ctx0" brushRef="#br0" timeOffset="7051.39">8847 959 427 0,'-35'29'277'0,"7"-11"-158"15,8-7-63-15,11-8 32 16,5-1-31-16,7-4-46 15,6-1-1-15,12-4-10 16,10-2-41-16,14-3-125 16,10-5-58-16,10-2 149 0</inkml:trace>
  <inkml:trace contextRef="#ctx0" brushRef="#br0" timeOffset="7507.4">9279 808 730 0,'-10'6'55'0,"-3"-3"-18"16,7-3 23-16,1 0 21 16,2 2-35-16,2-2-20 15,-4 6-13-15,3 3 0 16,-2 3-6-16,-2 5 2 16,2 4-1-16,0 1-6 0,4 3 0 15,2-3 1-15,3 1-1 16,3-1-2-16,2-2-3 15,-1-4-5-15,-3-4-2 16,2-2 8-16,-6-7 2 16,-2-6 0-16,-3-7 0 15,0-4-1-15,-4-8-2 16,2-7 3-16,2-5 5 16,3-4-5-16,3-5 2 15,3-2-1-15,3 2 2 16,0 4 4-16,0 7 7 15,1 8-12-15,-2 8-2 0,1 11-4 16,5 5 2 0,1 7 2-16,8 5-1 15,1 9 1-15,1 7 0 0,1 2 0 16,-1 5 1-16,-3 1-2 16,-1-1 1-16,-7 0-10 15,-4-2-14-15,-5-2-69 16,-7-3-69-16,-8-1-80 15</inkml:trace>
  <inkml:trace contextRef="#ctx0" brushRef="#br0" timeOffset="7680.67">9361 890 920 0,'-11'4'112'16,"3"1"-86"-16,5-5-18 15,3-2-8-15,7 4 0 16,11-2 0-16,11 0-18 16,13-2-172-16,14-3-345 15</inkml:trace>
  <inkml:trace contextRef="#ctx0" brushRef="#br0" timeOffset="11730.64">3687 2077 651 0,'0'-12'35'16,"-3"1"67"-16,-1-1-39 0,-3-1 3 16,2 3-3-16,1 0-16 15,-1 1-16-15,1-1-14 16,-1 4-2-16,2-2-4 16,-3 0 0-16,-1 3-7 15,-2 1-2-15,-6 1-2 16,-5 6 0-16,-8 4 0 15,-9 7 3-15,-8 4 3 16,-3 7 6-16,-7 6 1 16,-3 4-4-16,2 7 3 15,0 4-5-15,1 7 3 16,6 2-8-16,4 5 3 16,9 8-3-16,8 3 1 15,13 1-2-15,6 3 0 0,12-2-1 16,9-8 0-16,5-4 0 15,9-3 2-15,3-5 7 16,2-5-8-16,3-3 1 16,1-5 5-16,0-5 2 15,1-6-7-15,1-4 3 16,-1-5 4-16,6-5-4 16,0-8-3-16,7-5 8 15,8-7-6-15,7-9 3 16,7-9-6-16,6-7 4 15,3-5 0-15,2-6-10 16,-4-3 8-16,-5-4-3 0,-3 0 1 16,-8-1 3-16,-5-1 0 15,-12 1-4-15,-2 1 0 16,-12-4 4-16,-5-5-2 16,-10-2-1-16,-1-4-2 15,-9-3-1-15,-3 3-4 16,-9-3 4-16,-3 3-5 15,-12 3 2-15,-10 4-3 16,-10 5 3-16,-12 10 0 16,-9 8 1-16,-7 11-14 15,-6 10 2-15,-7 12-25 16,1 12-18-16,-2 10-10 16,1 12-77-16,6 9-24 15,3 8-7-15</inkml:trace>
  <inkml:trace contextRef="#ctx0" brushRef="#br0" timeOffset="12141.51">2214 2713 802 0,'-15'-7'17'0,"2"-2"4"16,-4 1 20-16,2-1 41 15,5 6-26-15,4 1-27 16,1 1-18-16,4 0-6 15,1 1-5-15,0 0 0 16,1-2-7-16,1 4 1 16,4-1 6-16,4 0 13 15,11 1-1-15,9-2-4 16,10 0-2-16,9-4-3 16,10-4-3-16,6 0 0 0,4 2-19 15,1-2-44-15,-5 3-46 16,-5 4-8-16,-7-1-59 15,-12 1-194-15</inkml:trace>
  <inkml:trace contextRef="#ctx0" brushRef="#br0" timeOffset="12500.66">2487 2573 816 0,'-24'3'42'16,"-2"-6"50"-16,7-3-13 0,4 0-31 16,5 4-19-16,6-2-25 15,4 3-4-15,0-1-9 16,7 2 9-16,3 3 2 16,5 1 10-16,9 2 2 15,10 5-8-15,5-2 0 16,6 5-5-16,0 4-1 15,-2 2 0-15,0 3 0 16,-5 5-1-16,-3 2 0 16,-7 1-3-16,-8 0 3 15,-4-1 1-15,-11 2 0 16,-10 1 2-16,-11 1-2 16,-8 3-3-16,-10 0-21 0,-8 1-21 15,-4-4-72 1,-2-2-63-16,7-9-47 0</inkml:trace>
  <inkml:trace contextRef="#ctx0" brushRef="#br0" timeOffset="13401.61">3677 2484 817 0,'0'-5'7'15,"-2"-5"51"-15,-2 0 21 16,-3-4-8-16,4 6-42 16,0 1 3-16,0 0-13 15,1 4-6-15,-1 0-6 16,0 0-7-16,-1 3 0 15,-2 2-1-15,-5 5-1 16,-1 3 1-16,-4 5 1 16,0 8-1-16,4 7 1 15,1 1-1-15,7 4 0 16,4-3-1-16,4-1 2 0,1-6-2 16,4-3-5-1,0-5 2-15,2-7-4 0,0-5 8 16,4-8 1-16,0-6 2 15,4-8 2-15,-1-6-4 16,3-7 1-16,-2-2-1 16,-5-1 1-16,2 3 4 15,-5 8 6-15,-2 5-8 16,-4 5 2-16,0 7-5 16,-4 2-2-16,2 2 1 15,0 2-2-15,2 4 0 16,4 1 3-16,3 5 0 15,-1 6 0-15,3 5-2 16,-3 6 2-16,-1 2 1 0,-1 1 0 16,-2-1-1-1,-1-6-2-15,-1-4-4 0,-2-3-3 16,2-7-7-16,0-4 3 16,-2-6 11-16,5-6 2 15,-1-4 0-15,5-3-1 16,3-6-1-16,30-53 2 15,-39 59 0-15,0 3 0 16,-2-1 1-16,1 2 2 16,5-7 1-16,-7 4 13 15,3 5-9-15,-3 5-3 16,-3 0-5-16,0 4 0 16,3 2 0-16,0 4 1 0,3 4 2 15,4 5 2-15,1 2-3 16,-2 1-2-16,4-1 1 15,-2-4 4-15,-2-5-2 16,1-4-1-16,-2-3 7 16,-2-3 13-16,4-5-2 15,0-5-16-15,4-8 2 16,2-6-6-16,-2-6-1 16,2-4-3-16,-8 1-5 15,-7-1-6-15,-7 2-8 16,-10 8-14-16,-7 5-21 15,-10 11-61-15,-11 15-24 0,-9 11-76 16</inkml:trace>
  <inkml:trace contextRef="#ctx0" brushRef="#br0" timeOffset="14661.72">3400 2034 387 0,'0'0'206'0,"0"0"-140"16,-2 0-3-16,1 0 17 15,1 0-41-15,-2 0-10 16,2 2-17-16,-2-2 1 15,1 1 17-15,0 1 6 16,-5 2-11-16,-8-1 7 16,-4 7-8-16,-10 1-13 15,-4 0 8-15,-5 3-3 16,-4 0 3-16,-1-5 1 16,1-3 2-16,0-1-7 15,7-8 2-15,-1-4-1 0,5-3-5 16,4-4-6-16,3-8-5 15,7-6-2-15,0-7 0 16,11-2-1-16,5-6 3 16,10-3-2-16,4 0 1 15,8 2-3-15,6 1 2 16,10 5 1-16,5 1 1 16,8 6 0-16,4 4-2 15,1 5 1-15,-3 5-1 16,-4 8-1-16,-3 4 2 0,-7 7-1 15,-3 5-1 1,-5 6 2-16,-1 4 1 0,-3 2-1 16,-2 3 1-16,-4 1 0 15,0 4 1-15,-2 0-1 16,-1 0 0-16,-3-1 0 16,-1-1 1-16,-1-1-1 15,-4-1 0-15,0-3-10 16,1-3-19-16,-4-2-15 15,-1-2-14-15,-2-4-80 16,-3 1-25-16,-7 1-54 16</inkml:trace>
  <inkml:trace contextRef="#ctx0" brushRef="#br0" timeOffset="15089.21">3494 1831 651 0,'-3'-4'155'16,"1"0"-44"-16,1-1-9 15,-3-3-44-15,3 4-34 16,2 3-21-16,3-2-2 16,2 3 4-16,4 1 1 15,0 4-3-15,7 0 3 16,-2 6-3-16,-2 3 2 15,2 3-1-15,0 0-3 0,-6 3 1 16,3-2 1-16,0 0-2 16,-3 0 0-16,-2-3 1 15,2-3-2-15,-6-1-1 16,2-3 1-16,-2-2 3 16,0-4-3-16,-2-1 9 15,1-2 19-15,-2-2-2 16,4-4-16-16,3-3-9 15,1-4-1-15,1-5-1 16,6-5-4-16,-2-1-17 16,1-4-13-16,2 0 1 15,2-2-12-15,-1 2-28 16,2 2-49-16,0 7-62 16,-2 4 18-16</inkml:trace>
  <inkml:trace contextRef="#ctx0" brushRef="#br0" timeOffset="15500.83">3901 1623 751 0,'-5'-10'87'0,"-1"3"40"16,-4-1-42-16,4-1-37 15,1 6-11-15,2 1-18 16,0-1-9-16,3 3-10 16,0 0-2-16,-1 3-8 0,2 2 9 15,4 0 1-15,-1 7 2 16,1 3 8-16,7 3-6 16,0 3 0-16,-2 1-3 15,5-2 1-15,-3 0-2 16,3-4 0-16,-3-2-1 15,-3-6 1-15,3-5 3 16,0-6 4-16,1-5 0 16,2-8-7-16,0-6-1 15,0-7-6-15,0-2-2 16,-6-5-10-16,-5 2 4 16,-4 1-9-16,-6 8-5 0,-7 8-58 15,-2 14-50 1,-9 20-12-16,-4 11-16 0</inkml:trace>
  <inkml:trace contextRef="#ctx0" brushRef="#br0" timeOffset="16363.08">4442 2414 528 0,'-1'2'124'15,"-4"-2"-86"-15,5-2 61 16,-4-1-27-16,1 1-28 0,3 2-26 16,0 0 2-16,0 0-9 15,0 0-11-15,3 0 0 16,1 0 2-16,4 0 33 16,5 0 4-16,11 0-8 15,9-3-12-15,13 1-9 16,5-3 3-16,12-2-4 15,2-1 0-15,5 0 4 16,3 1-1-16,5-2-3 16,4 1 1-16,0-1-9 15,6 0 12-15,0 2-8 16,-8 1 5-16,-11 2-10 16,-9 4-1-16,-15 0-1 15,-14 2 4-15,-7 0 3 16,-10-1-3-16,-6 1 4 0,-5-2 3 15,2 0-3-15,-5 0 3 16,1-2-5-16,-1 2-4 16,0 0 0-16,0 2 0 15,2-2-2-15,-2 0-17 16,-2 0-13-16,2 0-23 16,-1 3 7-16,-7 4-7 15,-8 3-143-15,-14 4-223 16</inkml:trace>
  <inkml:trace contextRef="#ctx0" brushRef="#br0" timeOffset="16845.57">5052 2152 772 0,'-3'-4'51'16,"0"-2"25"-16,0-1 42 16,-2 1-69-16,3 3-22 15,2 3-19-15,2-3-4 16,-2 6-4-16,1-3-7 16,2 0 7-16,1 5 4 15,4-1 5-15,4 3 0 0,4 2-4 16,5 0-1-16,0 1-1 15,5 1 2-15,2-3-4 16,-3 2-1-16,2 1 0 16,-5-2 1-16,2-1-1 15,-3 3 1-15,0-3-1 16,-5 1 0-16,1-3 0 16,-2 2-1-16,-4-3 1 15,-2 2-1-15,-4 0 0 16,-5 3 1-16,-5 5 7 15,-11 3 1-15,-8 4-8 16,-13 7 3-16,-11 0-1 0,-6 3-2 16,-1 1-3-1,0-1-16-15,4-1-13 0,8-6-12 16,7-4-47-16,5-4-64 16,7-5-51-16</inkml:trace>
  <inkml:trace contextRef="#ctx0" brushRef="#br0" timeOffset="17451.45">5073 1785 681 0,'-7'-3'115'0,"-1"1"-32"16,0-5 13-16,1 2-37 15,-3 2-37-15,5 1-14 16,-3 2-2-16,0 5-5 16,-2 4-1-16,-2 3 5 15,0 4 3-15,0 0 0 16,3 1-1-16,0 0-4 15,3-1-2-15,3-3 0 16,6-2-1-16,0-1-1 16,2-5 1-16,3-2 3 15,1-3 2-15,6-4 1 16,2-4-1-16,3-4-4 16,3-6-1-16,-5-1-6 15,1-5-3-15,-5-1 5 0,-3-1 2 16,-8 1-8-16,-3 3 7 15,-4 4-2-15,-6 5-10 16,-4 7-14-16,-1 9-7 16,-6 10-11-16,0 5-24 15,-1 6-36-15,4 5-36 16,8-1-51-16</inkml:trace>
  <inkml:trace contextRef="#ctx0" brushRef="#br0" timeOffset="17723.47">5376 1838 826 0,'4'-8'84'15,"-2"-1"25"-15,-2-2-46 16,-3 2-19-16,1 4-15 15,2 3-22-15,0 2-7 16,0 2-7-16,0 1-9 16,-4 7 13-16,0 4-3 15,-1 7-23-15,-1 6-11 16,-1 0-55-16,3 2-15 16,-2 0-64-16,4-5-29 0</inkml:trace>
  <inkml:trace contextRef="#ctx0" brushRef="#br0" timeOffset="17983.25">5528 1656 851 0,'0'-5'53'0,"-4"0"42"0,1 1-25 16,-2 1-45-16,4 2-25 16,-2 5-2-16,3 6 1 15,0 7 1-15,0 10 0 16,0 8 0-16,3 6-38 16,0 1-91-16,3 2-114 15,1-4-239-15</inkml:trace>
  <inkml:trace contextRef="#ctx0" brushRef="#br0" timeOffset="19115.3">6747 1968 406 0,'4'-14'92'15,"-4"-1"-35"-15,0 1-7 16,-1-1 20-16,-2 1 17 16,1-1-3-16,-1 1-7 15,-4 2 4-15,-2-5-58 16,-5 3 6-16,-5 0-2 16,0-2-17-16,-10 2 4 0,-2 3-6 15,-5 2-2 1,-7 1-4-16,-8 7-1 0,-4 1-1 15,-6 4 0-15,1 4 3 16,-1 2-2-16,0 5-1 16,6 3 3-16,-2 3-1 15,5 7 4-15,0 1-3 16,4 4 2-16,2 6-4 16,3 6 2-16,1 2-2 15,4 6 2-15,2 1-3 16,7 4-1-16,3-5 1 15,9-2 0-15,6 1 1 16,6-2 5-16,7-2-1 0,4 3 0 16,6-1 5-16,3-4-3 15,7 0 0-15,3-2 3 16,5-5-3-16,2-2-4 16,8-1 4-16,3-3-4 15,6-4 3-15,5-2-1 16,9-4 1-16,4-7-1 15,5-9-2-15,5-2 8 16,2-10-6-16,-1-2 1 16,-1-9-2-16,-5-3 4 15,0-5-3-15,-1-2-1 16,2-3 0-16,0-5 3 0,1 0-4 16,-4-2-1-1,-5-1 1-15,-1 1-3 0,-10-3 2 16,-3-4-1-16,-5-2 1 15,-9-2-2-15,-3-4-1 16,-5 0-6-16,-7 2 3 16,-5-1 2-16,-7 2 2 15,-6-1 0-15,-5 1-3 16,-11 2 0-16,-5 1 2 16,-8 0-1-16,-9 1 1 15,-9 1-1-15,-6 4 2 16,-5 6 0-16,-4 4 1 15,-2 8-2-15,0 5 1 16,4 7-3-16,2 9-4 0,3 3-13 16,-1 8-3-1,1 4 5-15,-6 9-15 0,1 2-2 16,-4 4 1-16,5 1-10 16,4-1-56-16,12-4-52 15,8 2-38-15,10-5-73 16</inkml:trace>
  <inkml:trace contextRef="#ctx0" brushRef="#br0" timeOffset="21065.45">6519 2213 350 0,'-5'-6'136'0,"-1"0"-45"15,3 1-40-15,-3-4 51 16,2 3-22-16,-1-4-5 16,-2 2 5-16,-1 2-16 15,2 1-26-15,-3 1-19 16,2 2-1-16,-2 2-10 15,-1 2-6-15,-4 2 1 16,-1 7-2-16,-3 7-1 16,-4 2 1-16,1 4 0 15,2 0 0-15,4-2 0 16,4-2-1-16,5-4 0 16,3-6-1-16,3-3-1 0,0-4 2 15,3-2-1 1,-1-2 2-16,5-4 11 0,5-1-6 15,6-5-1-15,3-4-2 16,4-4-2-16,-2 0 0 16,-1 2 2-16,-3 3-4 15,-4 3 1-15,-1 3-4 16,-5 7-2-16,0 1 2 16,-3 6 3-16,5 2 1 15,-1 4 0-15,3 7 1 16,-3 3-1-16,1 3 0 15,-1 3 1-15,-4 0-1 0,0-1 2 16,-2-3-2 0,0-1 0-16,-3-5 0 0,1-6 2 15,-4-3 2-15,2-4 1 16,0-1 10-16,2-4 7 16,-2-4 2-16,1 1 4 15,-1-3-28-15,3-7-1 16,4-6-6-16,-1-4-9 15,7-5-9-15,4-3-16 16,-1 3-1-16,10 0-17 16,-2 4-89-16,0 7-9 15,-2 8 6-15,-2 5-98 16</inkml:trace>
  <inkml:trace contextRef="#ctx0" brushRef="#br0" timeOffset="21305.64">6830 2285 679 0,'-7'0'147'15,"1"-4"-41"-15,0-1 6 16,2 0-55-16,2 3-21 16,2-1-13-16,0 3-12 15,0 0-11-15,0 0-7 16,0 3-2-16,1 2 8 15,2 6 1-15,0 4-1 16,2 9-9-16,-1 3-27 0,1 4-53 16,-1 3-81-16,2 0-90 15</inkml:trace>
  <inkml:trace contextRef="#ctx0" brushRef="#br0" timeOffset="22801.54">7137 1794 570 0,'3'-14'21'16,"-3"0"21"-16,-3-1 7 16,-6-1 52-16,2 2-53 15,-2 0-1-15,-3 2-2 16,2-1-1-16,-4 2-18 16,-4 0 7-16,-2 3-9 15,-3 0-8-15,-4-1-8 16,-1 1-1-16,-5 2 2 15,-1-2-4-15,-5 5 5 16,-1-1-7-16,-2-1 4 16,-3 2-6-16,0-2 3 0,-1 2-3 15,1 2 1-15,-2-1-2 16,-2 2 3-16,5 3-2 16,2 0-1-16,1 2-3 15,4 3 2-15,1 3 1 16,4 4 0-16,-2 5 1 15,0 4 0-15,0 2 3 16,1 6-3-16,-1 2 1 16,4 1-1-16,0 0 0 15,0-2 0-15,5 1-1 16,-1-5 2-16,2 0-2 16,2-4 1-16,0 1 0 0,2-4 0 15,1 2 1 1,-2 1 1-16,1 2-2 0,0 1 3 15,0 1 0-15,2 1 1 16,-1 1 0-16,4 0-2 16,2 2 6-16,-1-3-4 15,2 2-4-15,3-1 8 16,2 3-5-16,1 1-1 16,0 4 3-16,5-2 7 15,1 2-8-15,0 0 2 16,4-1-2-16,-1-2 3 15,1-4-3-15,1-1 0 16,1-2 0-16,-2-2-1 0,1 0-1 16,2-1-2-1,-1-1 6-15,2-1-7 0,-1-1 6 16,5-1-3-16,-3 0 0 16,7-2 5-16,1 1-1 15,4-3-3-15,1 1-1 16,0-2 1-16,4 0-1 15,-2 0-2-15,2-1 2 16,-1-1-2-16,0-1 2 16,2-1-3-16,-2-1 0 15,5-1 2-15,-2-2-1 16,3-2 0-16,1 0 0 16,0-3-1-16,3-1 1 0,1-3 1 15,2 0-2-15,3-3-1 16,2-1-1-16,-1-2 2 15,0-2 0-15,1-3 1 16,2 0-1-16,-1-2 0 16,3-1 0-16,2-1-1 15,-2 1 1-15,0 1-1 16,-2 0 1-16,-1 0-2 16,-2-1-2-16,-2 2 0 15,0-1 2-15,-2-1 0 16,-2-1 1-16,-8 1-5 15,2-3 6-15,-6 0 6 16,1-4-4-16,-3-5-2 16,2-2 0-16,3-5-1 0,0 1 3 15,-3 0-2-15,1 1 0 16,-5 0 0-16,-3 1 0 16,0-1-1-16,-6 2-1 15,-1-2 2-15,1-1-1 16,-3 3-1-16,1-4 2 15,-1-1-7-15,0 0 7 16,0-1-1-16,-1 5 0 16,-2-1-1-16,4 3-5 15,-5 1 6-15,-2 1 2 16,-2 1 0-16,0-1 1 0,-3 2-2 16,-2-2 1-1,-2 1 0-15,1-4 3 0,-3 1-2 16,-4-2-2-16,-1 1 2 15,-4-1-2-15,-1 1 2 16,-6-1 0-16,-1 0-2 16,-4 1 0-16,-4 0 2 15,4 2-2-15,-1 1 2 16,1 2-2-16,5 5-2 16,2 4 1-16,7 3 1 15,-2 7-6-15,3 4-8 16,-4 4-4-16,-6 9-7 0,-2 6-14 15,-3 6-17 1,-3 9-11-16,3 2-79 0,2 4-71 16,5-2-84-16</inkml:trace>
  <inkml:trace contextRef="#ctx0" brushRef="#br0" timeOffset="24125.28">7428 2239 585 0,'-3'-9'56'16,"2"-3"51"-16,1 1-44 15,0-2 7-15,1 0-14 16,3 2-14-16,3-4-9 16,5 0-11-16,3 1-9 0,7-3 2 15,5-3 1-15,6 1-2 16,2 0-2-16,9-1-5 15,-1-1 1-15,3 3-4 16,2 2-3-16,-2-1 0 16,-2 6 0-16,0 2-2 15,-1 7 2-15,-2 2-3 16,-3 5 2-16,-3 4-3 16,-5 4 2-16,2 4 1 15,-6 3 1-15,-5 1-1 16,-2 3-3-16,-8 2 3 15,-4 0 0-15,-7-1 1 16,-6 4 0-16,-4 0 1 16,-4 0 0-16,-7 2 1 0,-4-1 4 15,-6-1 0-15,-5-1 2 16,-3-4 1-16,-3-1 1 16,0-4-6-16,-1 0 2 15,1-6-2-15,-1-1 0 16,0-2-1-16,0-3-2 15,0-3 3-15,4 1-5 16,3-5-1-16,6 0-1 16,6 3-1-16,5-3 3 15,5 0-7-15,1 0-10 16,7 0-3-16,0 0-18 0,5 0-9 16,-1 0-45-1,2 0-32-15,2 2 0 0,0-2 23 16,2 2-102-16</inkml:trace>
  <inkml:trace contextRef="#ctx0" brushRef="#br0" timeOffset="24586.21">7622 2313 784 0,'-6'0'55'0,"0"-3"-2"15,0 0 26-15,0 1-34 16,3 2-39-16,0 2-5 16,-2 4 3-16,-2 5 6 15,-3 4-1-15,-3 6 0 16,1 2 4-16,-6 3 0 15,6-1-3-15,-3 0 0 16,-3 0-4-16,6-1-4 16,1-4 0-16,4-1-1 15,3-4 0-15,1-1-1 16,3-6 1-16,1-2-2 16,4 1 2-16,2-3 3 15,5 0 2-15,7-2 0 16,5 0-3-16,5-1-3 0,2-4 1 15,6-2 4-15,1 0-5 16,2-2-10-16,-3 2-27 16,-4 1-28-16,0 2-46 15,-5 5-18-15,-3 2 19 16,4 0 38-16,-1 1-325 16</inkml:trace>
  <inkml:trace contextRef="#ctx0" brushRef="#br0" timeOffset="25050.75">8544 1881 637 0,'3'-10'98'16,"0"0"6"-16,-1 1-13 15,-4-1 20-15,2 6-70 16,0 1-26-16,0 3-13 16,0 0-2-16,-1 7 0 15,1 6 16-15,0 6-6 16,-2 5 1-16,-1 6-8 15,3 5-1-15,-3 0-2 16,6 4-8-16,-3 2-41 0,3 2-97 16,-3 7-139-1</inkml:trace>
  <inkml:trace contextRef="#ctx0" brushRef="#br0" timeOffset="26901.18">3960 3070 378 0,'-6'-3'47'0,"2"0"11"16,-2 1-6-16,0-1-18 15,2 1 3-15,-4 0 0 16,2 0-4-16,-1 2 22 15,1-1-1-15,1-1-12 16,2 2 12-16,0 0-25 16,2 0-19-16,1 0-10 15,1 0 2-15,4 2-2 16,-2 2 17-16,4 2 13 16,2 2-1-16,6 1-7 15,3 1-13-15,3 1-1 0,4-1 2 16,4 1-3-16,2 2-4 15,6-2 3-15,6 3 13 16,2-2-15-16,3 2-2 16,4-1 0-16,-3 2 0 15,-1 1 0-15,-3-3-1 16,2 1 0-16,-3 1 0 16,-4-4-1-16,-1 1 1 15,-3-4 1-15,-2-3 2 16,0 0 0-16,-1-3 4 15,3-2-5-15,-2 0-2 16,0-2 4-16,-2-1-2 0,2 0-3 16,-3-1 2-16,1-2-1 15,-2 2 0-15,-4-3 2 16,4-1-3-16,0-1 0 16,1-1 3-16,2-2-1 15,0-2 0-15,0 1-1 16,0-1-1-16,0 0 0 15,-2-1 0-15,0 1 1 16,0-2 0-16,1 0 0 16,-4-1 1-16,2 0 0 15,-3-2-1-15,0 1 0 16,-5-1 0-16,2 2 2 16,-3-3 1-16,1 0 0 0,-1-3-3 15,-1 4 2 1,-1-1 0-16,-3 1-3 0,-2 5 2 15,-4 3-2-15,-1 0 1 16,-2 2 3-16,-2 1-2 16,1 1-1-16,-1 0 4 15,-1 2 1-15,-1-2-6 16,1 0 0-16,-2 1 0 16,1-1 2-16,0 0-2 15,-2 2 0-15,-1-1-15 16,2 1-6-16,-2 2-28 15,-2 2-34-15,-1 1-114 0,-4 6-48 16</inkml:trace>
  <inkml:trace contextRef="#ctx0" brushRef="#br0" timeOffset="27485.39">4875 3040 626 0,'0'-6'117'0,"0"2"-15"15,-2-3-17-15,1 4-10 16,-2 1-60-16,3 2-15 16,0 2-3-16,0 1 3 15,0 5 20-15,-2 3 8 16,-2 6-8-16,-3 3 2 0,-4 4-6 15,-4 0 0 1,-3 1-5-16,-5 1-3 0,0 1-4 16,-1-2-1-16,0 0-1 15,2-5 0-15,5 1-1 16,1-7-1-16,10-3-1 16,0-4-1-16,4-2-5 15,2-3 5-15,3 4 1 16,3-3 1-16,2 3 0 15,7 2 0-15,1 1 3 16,5 2-2-16,3 0 1 16,0-1-2-16,3 0 0 15,1 0-1-15,-1 1-3 16,-2-2-16-16,2 3-14 16,-2 1-14-16,-3 3-56 15,1 0-34-15,-3 5-95 0</inkml:trace>
  <inkml:trace contextRef="#ctx0" brushRef="#br0" timeOffset="27794.17">5380 3425 963 0,'-3'-12'91'15,"-1"0"-28"-15,-2 2 15 16,0 0-40-16,3 7-28 16,0 2-10-16,6 1-8 15,-3 4 6-15,6 4 2 16,0 6 0-16,3 8-4 15,-2 6-7-15,2 8-35 16,-1 6-26-16,1 7-105 16,-2 3-130-16</inkml:trace>
  <inkml:trace contextRef="#ctx0" brushRef="#br0" timeOffset="31467.08">11621 1163 586 0,'-7'2'148'0,"1"0"-65"15,1-2-63-15,2-4-12 16,2 4-8-16,2 0 0 16,-1 1 0-16,0 2 0 15,2 1 1-15,-4 0 1 16,1 1 5-16,-5 0 10 15,0 1 2-15,-3-3-4 16,-4 0 9-16,2-1 7 0,-1-2 8 16,2-5 7-16,1 0-25 15,3-7-9-15,0 2 3 16,3-6-2-16,3 2-7 16,3-2-1-16,1 0-4 15,2 4 4-15,3 0-5 16,0 4-1-16,-2 0-1 15,2 5 1-15,1 5 0 16,3 3-1-16,-1 4 2 16,4 6 0-16,-1 4 1 15,3 3-1-15,-6 4 1 16,3 2-1-16,-6 2 0 0,-3 2 1 16,-3 3 0-16,-5 3 2 15,-5 2-1 1,-5-1 1-16,-7-3 0 0,-4-6 0 15,-3-4 2-15,3-8 0 16,-3-4 3-16,4-6 8 16,6-4 2-16,-1-5 0 15,5-5-10-15,2-2 4 16,4-6-12-16,2-3-1 16,5 1-1-16,4-4-2 15,4 2 3-15,5-1-3 16,3 5 2-16,2 4-4 15,-1 3 1-15,-1 4-7 0,2 5 7 16,-4 3-4-16,3 5 1 16,2 2-4-16,-1 3-6 15,1 0-14-15,1-3-15 16,0 0-70-16,3 0-29 16,0-5-91-16</inkml:trace>
  <inkml:trace contextRef="#ctx0" brushRef="#br0" timeOffset="32001.41">11972 869 687 0,'-12'-9'168'16,"3"0"-77"-16,0-3-24 16,0 1-7-16,0 4-25 15,6 1-11-15,2 4-12 16,-2 2-6-16,3 0-6 16,0 1-2-16,-2 4 1 15,-1 1 1-15,-2 5 6 16,-1 5-3-16,-1 2 1 0,3 2 1 15,1 0-4 1,3-2 1-16,3 1-3 0,3-4 2 16,4-1-1-1,1-1 2-15,1-4-1 0,2-1 1 16,-2-2 1-16,5-5-2 16,-2-4 1-16,2-4 3 15,3-4-1-15,-2-6 0 16,0-3-3-16,-6-2-1 15,-2-2 0-15,-4-2 0 16,-6 3 2-16,-3-3-2 16,-5 2 0-16,1 4-3 15,0 3-1-15,-5 5-12 16,0 7-16-16,0 5-13 16,-3 5 4-16,0 5-39 15,-1 7-54-15,1 2-22 0,1 1 5 16,2 1-202-16</inkml:trace>
  <inkml:trace contextRef="#ctx0" brushRef="#br0" timeOffset="32352.53">11927 969 292 0,'-3'0'372'0,"-1"-2"-242"15,1-3-49-15,-2-2-9 0,2 2-14 16,1-2-29-16,2 2-14 16,2 1 7-16,-2 0-11 15,1 0 1-15,1 1 3 16,-1 0-2-16,1-1-9 16,0-1 1-16,2 0 0 15,1-1-2-15,2 2-2 16,0 2-2-16,2 0 1 15,2 4-1-15,2-2-1 16,-1 6 2-16,3 4 0 16,-1 0 0-16,2 3-1 15,-3 1-2-15,4-2-12 16,-1 1-21-16,0-1-32 0,1-4-50 16,1 1-48-16,-3-4-25 15</inkml:trace>
  <inkml:trace contextRef="#ctx0" brushRef="#br0" timeOffset="32833.39">12429 1308 810 0,'-1'-5'121'0,"0"0"-27"16,-4-2-30-16,2 0-13 15,0 3-30-15,3 1-21 16,3 0-4-16,7-2 0 16,4 0-20-16,7 0-31 15,6 1-54-15,3-1-42 16,-2 2-80-16,0 3-108 16</inkml:trace>
  <inkml:trace contextRef="#ctx0" brushRef="#br0" timeOffset="32992.67">12461 1439 565 0,'-24'20'85'0,"6"-6"-31"15,5-9 13-15,5-2 1 16,7-2-49-16,5-2-8 16,8-3-11-16,9-3-21 15,10-4-175-15,8-4-235 16</inkml:trace>
  <inkml:trace contextRef="#ctx0" brushRef="#br0" timeOffset="33599.35">12988 1189 792 0,'-14'-2'51'16,"2"-5"-3"-16,0 1 38 16,3-1-14-16,2 0-47 15,1 4-9-15,4-1 0 16,1-3-10-16,1 1-5 16,1-3 1-16,2 1 4 15,5-1-4-15,-2-2 1 16,1 3 0-16,1 1 0 15,3 1-1-15,3 2-1 16,2 2 0-16,4 2-1 0,2 2 2 16,0 5-1-1,1 1-1-15,-4 6 1 0,-2 2-1 16,-2 5 1-16,10 58-1 16,-28-61 2-16,-2 1-1 15,-2 1-1-15,-3 1 2 16,-10 20 0-16,-5-2 0 15,-4-1-2-15,-3-6 1 16,2-7 0-16,0-7-1 16,9-6 2-16,1-6 2 15,7-4 2-15,3-5 5 16,0-6-3-16,4-1-8 16,3-6 0-16,3-4-2 15,6-2 0-15,5-3-3 0,4 1 1 16,3 3-4-16,0 3-1 15,1 5 5-15,2 5-3 16,-4 6 0-16,2 6 3 16,-2 4-4-16,2 1-2 15,2 3-12-15,0 2-28 16,1-1-31-16,0-1-16 16,1-2-85-16,-1-6 3 15</inkml:trace>
  <inkml:trace contextRef="#ctx0" brushRef="#br0" timeOffset="34124.71">13201 771 854 0,'-14'0'74'16,"4"-5"18"-16,1-2-35 16,1 0-6-16,7 2-20 15,1 2-19-15,1 1-8 0,1-1-4 16,4 0 1-16,3 1 0 15,3-2 0-15,1-1-1 16,7 2 0-16,-3 2 0 16,0 4 0-16,-1 4-1 15,-1 3 0-15,0 2 1 16,-3 6 3-16,-4 4-3 16,0 0-3-16,-5 2 3 15,-3 0-1-15,-7 2 1 16,-2-2 4-16,-3-2-4 15,-4-1 3-15,2-4-3 16,0-4-1-16,4-4 0 0,4-3 1 16,5-4 1-16,1-2-1 15,3-2-3-15,6-4 2 16,9-1-1-16,7-5-28 16,6 0-33-16,7-2-72 15,1 2-63-15,0 4-175 16,-2 1 140-16</inkml:trace>
  <inkml:trace contextRef="#ctx0" brushRef="#br0" timeOffset="34409.5">13727 1177 877 0,'-13'5'87'0,"5"-5"-15"16,4-5-19-16,1 5-31 16,3-2-22-16,1 2-1 15,3 0 0-15,4 2 1 16,6-4-18-16,2 2-26 15,6 0-54-15,2-1-26 0,-1 1-55 16,-1 1-79-16</inkml:trace>
  <inkml:trace contextRef="#ctx0" brushRef="#br0" timeOffset="34588.61">13693 1411 722 0,'-13'13'93'16,"7"-8"-44"-16,3-3 16 16,1-4-36-16,7-1-18 15,5-1-11-15,8-4-14 16,7-1-95-16,12-4-111 16,5-3-161-16</inkml:trace>
  <inkml:trace contextRef="#ctx0" brushRef="#br0" timeOffset="34963.4">14293 1056 686 0,'-9'-2'206'16,"0"-1"-118"-16,-2-2-5 15,2-1-23-15,5 1-31 16,1 5-29-16,0 0-1 15,0 7-2-15,-4 5 3 16,-2 5 2-16,2 5-2 0,-3 4 1 16,0-1 1-16,1 1-1 15,0-4 0-15,0-1-1 16,1 1 0-16,2-5 1 16,2-2 1-16,-1-3-1 15,1-5-1-15,3-4 0 16,1-1 0-16,0-2-4 15,1 0 4-15,3-2 0 16,5-1 0-16,5 1 0 16,10-3-14-16,6-2-22 15,10 1-12-15,3 0-54 16,2 3-9-16,-2 3-14 0,-3 0-24 16</inkml:trace>
  <inkml:trace contextRef="#ctx0" brushRef="#br0" timeOffset="35211.31">14508 1167 678 0,'-11'-10'91'16,"3"1"4"-16,1-1 0 16,0 3-2-16,2 0-57 15,4 6-25-15,-1 1-11 16,2 0-8-16,0 6 8 15,2 5 0-15,-2 4 0 0,0 7 0 16,0 5 0-16,0 2 0 16,3 4-9-16,-2 0-39 15,2 3-56-15,3 0-15 16,-3-2-76-16,1-3-214 16</inkml:trace>
  <inkml:trace contextRef="#ctx0" brushRef="#br0" timeOffset="35547.55">14834 1171 841 0,'0'-4'123'16,"-1"-3"-39"-16,-1 1-37 15,2-2-17-15,3 0-22 16,6 4-8-16,6-4-1 15,6 1-9-15,8 3-48 16,1-1-77-16,0 5-53 0,-4 2-7 16,-4 1-156-16</inkml:trace>
  <inkml:trace contextRef="#ctx0" brushRef="#br0" timeOffset="35723.07">14879 1239 625 0,'-27'16'31'0,"3"-5"116"16,6-5-70-16,6-2-18 16,6-3-15-16,5-1-22 0,4 2-15 15,3-2 8 1,6 0-10-16,9-2-5 0,8-1-116 16,7-4-119-16</inkml:trace>
  <inkml:trace contextRef="#ctx0" brushRef="#br0" timeOffset="36323.37">15541 753 838 0,'-4'-15'31'0,"-2"-2"99"16,1 0-59-16,-4 0-10 15,-1 6-32-15,4 2-18 16,0 5-11-16,0 6 0 16,-6 4-5-16,-4 7 3 15,-2 8 2-15,-5 6 0 16,1 4-2-16,1 4-1 15,7 0 3-15,3-2 0 16,3 1-4-16,7-1 3 16,2-2-1-16,5 0 2 15,2-3-1-15,3-2 1 16,0 1-3-16,-2-4-4 16,0-1 4-16,-6-3-3 0,-3-2 3 15,-5-3-4-15,-3-3 7 16,-3-4-1-16,3-2 1 15,-2-5 4-15,4-3-2 16,2-4 0-16,1-2-2 16,3-2 0-16,1 1 2 15,2 0-1-15,3 3-1 16,-2 4-3-16,4 0 0 16,1 3 3-16,2 3-1 15,-1 4 1-15,2 5 0 16,1 3-1-16,1 6 1 15,-2 6 0-15,-1 6 0 16,-2 3-2-16,1 6-6 0,-2 0-8 16,0-2-30-1,2-1-108-15,5-3-73 0,3-6-184 16</inkml:trace>
  <inkml:trace contextRef="#ctx0" brushRef="#br0" timeOffset="37287.58">16115 940 654 0,'0'-10'91'16,"-3"-4"32"-16,2-2-44 15,-5-1 10-15,1 3-47 0,1 3-20 16,-3 1-10-16,1 5-11 16,0 1-1-16,-5 6-2 15,-2 3 1-15,-5 7 1 16,-4 7-2-16,1 1 2 16,2 3 0-16,5-1-4 15,8 0 3-15,3-5-1 16,6-2 0-16,3-2-5 15,4-4 4-15,1-2-6 16,2-4 9-16,3-4 2 16,0-3 0-16,1-4 0 15,-2-2 0-15,3-5-1 0,-2 1 1 16,-2 2 1 0,-2 1 4-16,0 3-4 0,-3 3-2 15,0 2-1-15,1 3-3 16,-1 3 1-16,2 4 2 15,0 5 0-15,-2 7 0 16,0 4 0-16,-3 3 0 16,-4 3 1-16,1 3-1 15,-6-4 1-15,-1 2-1 16,-1-2 0-16,-1-5-4 16,-2 1-13-16,4-7 7 15,1-6 8-15,1-8 2 16,4-5 0-16,7-8-8 15,3-6 8-15,3-3 2 16,3-1-2-16,0 0 1 0,-3 3 2 16,-2 4 12-16,-6 5 0 15,-2 4-1-15,-2 1-13 16,-2 3-1-16,-1 3-6 16,3 1 6-16,0 3 2 15,2 5-2-15,1 2 0 16,1 3 5-16,3 2-2 15,-1-1 3-15,4-2-1 16,-2-2 3-16,1-6 4 16,3-1 15-16,-1-6-1 15,3-6-13-15,2-3-11 16,4-4 2-16,3-5-4 0,-5-4 0 16,0 1-5-16,-5-3 2 15,-9 0-8-15,-4 2-10 16,-6 1-12-16,-6 6-22 15,-10 6-12-15,-3 6-66 16,-8 9-64-16,-1 2-131 16</inkml:trace>
  <inkml:trace contextRef="#ctx0" brushRef="#br0" timeOffset="37783.65">16668 764 873 0,'-10'-8'144'0,"4"-2"-73"15,3 0-16-15,2 1-16 16,2 4-39-16,7 0-2 15,5-2 1-15,5 2 0 16,6 1 1-16,3 2 0 16,-2 2 0-16,-5 3-3 15,-6 5-3-15,-3 3 4 0,-6 3 1 16,-4 6 1 0,-2 3-1-16,-4 4 1 0,-1 1 0 15,-2-3-1 1,4-2-3-16,0-3-3 0,2-2 2 15,2-4-1-15,2-2 3 16,2-2 2-16,-1-1 0 16,3-3-1-16,-2 2 1 15,3-1 1-15,1 0 0 16,-1-1-1-16,6 5 1 16,3-2 0-16,1 4 0 15,2 1 1-15,0 2-1 16,-3-1-1-16,-3 1-1 15,-8 1-31-15,-10 0-1 16,-15 1-140-16,-16 2-141 0</inkml:trace>
  <inkml:trace contextRef="#ctx0" brushRef="#br0" timeOffset="38481.28">15945 830 659 0,'0'-9'134'0,"-3"-1"-42"16,-2-1-1-16,-2 1-17 16,1 3-50-16,0 1-10 15,1 2-12-15,0 2-2 16,-4 4-1-16,-3 2 0 15,-1 4-1-15,-1 5 2 16,-2 8 0-16,4 1 2 16,1 4 0-16,4 1-1 0,3 2 2 15,5-2-3-15,2-4 5 16,3 2-4-16,1 0-1 16,2-3 2-16,-1 1-1 15,-1-1-1-15,-2-3 2 16,-5-1-1-16,-2-2 1 15,-2-2-2-15,-4-6 0 16,2-2 0-16,2-5 4 16,2-1-3-16,1-4 3 15,1 0-2-15,0-2 0 16,1 1 0-16,1 0 1 16,4 0-1-16,-2 2-4 0,4 0 2 15,-2 1-2-15,3 4 2 16,1 1-1-16,36 17-1 15,-38-10 2-15,0 0-2 16,0 1 2-16,0 2 0 16,8 12-1-16,-2 5 1 15,-1 4-4-15,-1 3-5 16,-5 2-18-16,1-2-73 16,-1-1-25-16,2-5-107 15,5-9-61-15</inkml:trace>
  <inkml:trace contextRef="#ctx0" brushRef="#br0" timeOffset="39238.64">17652 642 595 0,'1'-16'151'0,"-5"-1"-55"16,-5 4-26-16,0 1-24 16,-5 5-30-16,-2 4-13 15,-1 6-2-15,-5 5 2 16,-3 6 2-16,0 6-1 16,2 6 7-16,-1 1-4 15,3 2-3-15,6 0 0 16,1-3-3-16,6-4-1 15,3-3 1-15,4-5 1 0,4-4 1 16,0-3-1 0,3-2 5-16,-1-5 3 0,8-5-5 15,-3-2-1-15,7-1-3 16,-2-3 2-16,1-1-2 16,-4 3-1-16,0 1 0 15,-3 3-1-15,-2 1 1 16,-2 3-8-16,-1 1 4 15,1 5 4-15,1 1-1 16,-2 5-1-16,2 6 4 16,-3 0-2-16,0 5 1 15,-1 3 0-15,-1 1-1 0,0 2 2 16,-1 0 0 0,0 0 2-16,0 1-3 15,2-2 6-15,-4 0-7 0,2-2 0 16,0-6 2-16,-1-5-2 15,1-4 0-15,1-3 7 16,1-7 25-16,3-3-10 16,5-4-21-16,3-2 2 15,7-7 0-15,4-1-5 16,2-4 2-16,0-1-35 16,2-2-32-16,1 1-86 15,-4 1-64-15,-2 4-170 16</inkml:trace>
  <inkml:trace contextRef="#ctx0" brushRef="#br0" timeOffset="39533.61">17832 1027 708 0,'2'-2'140'0,"-2"-3"15"15,0 0-71-15,0 2-35 16,-2 1-34-16,2 1-15 0,2 2-15 16,-1 4 10-16,2 2 1 15,2 3-16-15,1 7-7 16,-1 3-11-16,0 1-52 15,-1 1 1-15,-1 0-86 16,1-2-22-16</inkml:trace>
  <inkml:trace contextRef="#ctx0" brushRef="#br0" timeOffset="40085.25">17975 715 897 0,'-10'-17'115'0,"5"-5"-47"16,2 1-11-16,3-1-20 15,3 5-9-15,5 2-20 16,2 4-7-16,2 1-1 16,3 3 0-16,2 1 0 15,0 4-2-15,0 4-3 0,-2 1-6 16,-3 4 0 0,-3 5 7-16,-2 0-1 0,-2 5 2 15,-4 5 2-15,-2 1 0 16,-3 3 0-16,-2 3 1 15,-1-3-6-15,1 1 6 16,0-3-4-16,2 0 0 16,4-5 1-16,0-1 0 15,0-4 2-15,3-1 0 16,-2-4-2-16,4-2 2 16,1 0-1-16,-2-2 2 15,5 3 0-15,0-1 0 16,2 4 0-16,0 0 0 15,0 3 0-15,1 2 1 16,0-1-1-16,-6 4 1 0,-6-1-1 16,-3 3-10-16,-12 1-21 15,-9 1-21-15,-15 0-114 16,-7-2-64-16,-9-3-257 16</inkml:trace>
  <inkml:trace contextRef="#ctx0" brushRef="#br0" timeOffset="41091.25">17197 606 610 0,'4'-7'112'0,"-1"2"-5"15,-1 0-18-15,-2 0-8 16,0 3-66-16,0 1-15 15,0 2-12-15,-2 6 12 16,1 0 0-16,-1 6 0 16,-1-1 1-16,0 5-1 0,0-3 0 15,2-1 0-15,-2-2 0 16,3 0 0-16,-2-4 0 16,2 0 1-16,2-3-1 15,-2-1 0-15,3-1 1 16,-2-2 2-16,2 0 3 15,0-2 0-15,3 1-4 16,0-2 1-16,1-2-1 16,1 2 1-16,-2 0 3 15,0-2 0-15,-1 2 0 0,1 1 2 16,1 0-2 0,-4-1 2-16,1 1 5 0,-1 0 4 15,-1 0-2-15,-2 2 1 16,0 0 4-16,0-1-4 15,0 1-8-15,0 1-2 16,-2-1-3-16,1 0-3 16,-1 2-4-16,1 2 3 15,-7 3 1-15,1 4 0 16,-5 3-1-16,0 3 1 16,2 0 0-16,2-1-1 15,5 0-3-15,2-1 4 16,4 1 0-16,3-2 0 15,3-1 1-15,3-1-1 16,2 0 0-16,3-3 1 0,-2 4-1 16,-3-6 0-16,0 2-1 15,-2-2 1-15,-4 0-1 16,-1-1 0-16,-2 1 1 16,-3 1 0-16,-2 1-3 15,-2 2 3-15,-3 2 0 16,-3 1-1-16,-3-2 1 15,1 1 0-15,-2-3 0 16,5-3 1-16,3-2-2 16,5-3 1-16,-1-2 0 15,2 0-1-15,2 0 0 16,-2 0-1-16,1 0 0 0,0 1 0 16,4 2 2-1,0 5 0-15,2 1 0 0,4 4 0 16,-2 4 0-16,1 1 0 15,0 2-1-15,1-1 1 16,-2 1-6-16,1-1-4 16,1-1 5-16,1-2-8 15,1-5-8-15,2 0-18 16,4-3-50-16,2-5-57 16,1-1-87-16</inkml:trace>
  <inkml:trace contextRef="#ctx0" brushRef="#br0" timeOffset="41400">18430 1144 994 0,'2'-4'67'0,"-1"-2"8"16,-1-2-21-16,0 1-42 16,0 5-12-16,0 4-8 0,-1 6 4 15,-5 6-4-15,-3 9-18 16,-6 9-19-16,-6 7-35 15,-6 3-91-15,-1 1-81 16</inkml:trace>
  <inkml:trace contextRef="#ctx0" brushRef="#br0" timeOffset="42464.41">18957 744 437 0,'0'-8'99'15,"1"2"-53"-15,4-3-23 16,2 1 16-16,2 0 0 15,-1 2 42-15,-1 1-1 16,-1 0-12-16,-3 1 32 16,-1 2-47-16,0-4-20 15,-4 3 12-15,-1-2-25 16,0 2-1-16,-3 0-16 16,0 2-2-16,-6 2-1 0,-3 3-4 15,-6 7 4-15,-3 5-4 16,-1 7 4-16,1 4-4 15,6 0 3-15,6 2-2 16,6-1 2-16,4-4 0 16,5-3 1-16,3 0-3 15,1-5 3-15,0-3-2 16,-1 2 2-16,0-2 0 16,-5 0-4-16,-1-1 2 15,-3 2-4-15,-4-1 5 16,-3-1 0-16,3-4-4 15,0-1 3-15,1-5 2 16,2-2 0-16,2-1 0 0,2 0-1 16,0-3 1-1,0 0-3-15,2-3 2 0,-1 4-1 16,2-1 1-16,-3-1 0 16,4 3-1-16,-1-1 0 15,2 6 0-15,1-1-2 16,3 4 4-16,3 3-6 15,-1 5 0-15,3 6 0 16,0 4-3-16,-4 2 0 16,2 3 0-16,-3 0-12 15,-1 2-8-15,0-1-34 16,-2 1-24-16,0-3-47 0,2-5-47 16</inkml:trace>
  <inkml:trace contextRef="#ctx0" brushRef="#br0" timeOffset="43325.2">19557 863 823 0,'-8'-5'31'0,"-1"-5"29"0,-2 0 31 16,1-3-24-16,1 5-44 16,2 2-12-16,1 2-9 15,-3 4-2-15,-3 4 0 16,-6 6 0-16,-3 4-2 16,-4 4 2-16,-1 6 1 15,4-2 0-15,4 0-2 16,7-1 0-16,4-3 0 15,5-2-3-15,4-3 4 16,3-4 0-16,2-4 2 16,4 0-2-16,2-5 6 15,5-5-3-15,1 0-1 0,-1-5 0 16,1-2-1 0,-2 1 1-16,-1-3-2 0,-1 1 1 15,-1 1 0 1,-2 3-1-16,-2 2-1 0,-5 3-3 15,4 1 2-15,-2 3 1 16,3 6-1-16,-1 1 1 16,3 3 0-16,0 6-1 15,-1 2 1-15,-2 3 2 16,-2 3-2-16,-1-1 2 16,-3 0-1-16,2-1 0 15,-2-3-4-15,0-4 3 16,0-3-5-16,-2-5 6 15,1-4 0-15,-1-3 10 16,3-3-3-16,1-3-6 0,2-4 4 16,1 1 1-16,2-7 0 15,-1 7 1-15,-3-2 4 16,0 2-5-16,-1 2 2 16,-1 4-7-16,-3 2-1 15,1 1-3-15,-1 1 1 16,1 4-1-16,2 0 3 15,1 1 0-15,3 3 1 16,0 2-1-16,0-1 0 16,1 1 1-16,-2-2 0 15,2-2-1-15,0-3 3 16,-1-3-1-16,3-2 5 0,1-3-6 16,5-3 4-1,-1-3-4-15,1-4-1 0,1-1 1 16,-6-2 0-16,-2-2 1 15,-4 0-2-15,-3 2-1 16,-6 2-16-16,-3 4-9 16,-6 5-21-16,-9 6 2 15,-6 9-58-15,-6 5-59 16,-2 6-58-16</inkml:trace>
  <inkml:trace contextRef="#ctx0" brushRef="#br0" timeOffset="43665.21">20058 1092 816 0,'4'-7'74'0,"-1"3"55"15,0-1-62-15,-3-2-31 0,0 4-23 16,0 2-13-16,0 4-1 16,1 5 1-16,-1 1 0 15,0 8 1-15,-1 4-1 16,-3 2 0-16,-2 2-2 15,1 0-32-15,-1 0-36 16,2 3-94-16,0-1-110 16</inkml:trace>
  <inkml:trace contextRef="#ctx0" brushRef="#br0" timeOffset="44353.2">20478 771 798 0,'-4'-13'41'0,"-2"-3"46"16,-3-1 5-16,3 2-48 15,-2 3-18-15,1 2-16 16,-3 2-6-16,-1 5-4 16,-3 3-2-16,-3 4 2 15,-2 4 0-15,-3 5-1 16,5 3-1-16,1 2-1 0,3 2 2 16,6 0-1-1,1-1 2-15,6-1-3 0,0-3 0 16,4 0 1-16,2-6-4 15,3-1 4-15,3-5 2 16,0-3 5-16,1-3-1 16,2-2-4-16,0-4 1 15,0-2 3-15,0-2-2 16,-1 1 6-16,-2-1 2 16,-2 4 3-16,-3 2-6 15,-2 3-7-15,-2 3-3 16,0 3 0-16,1 5 3 15,4 2 0-15,-1 4-1 0,2 5 1 16,4 5 0 0,-3 1 1-16,-1 0 0 15,2 3-1-15,-2 0 0 0,0-2 0 16,0 1 1-16,-2-1 0 16,0-6 0-16,-1 0-1 15,-2-7 0-15,-2-4 1 16,2-4 8-16,-3-4 36 15,-1-3-6-15,2-4-35 16,4-5-4-16,-1-2 2 16,4-4-2-16,2-6-11 15,2-1-7-15,7-4-21 16,0-1-16-16,5 0-64 0,0 1-44 16,1 7-56-16,-6 7-134 15</inkml:trace>
  <inkml:trace contextRef="#ctx0" brushRef="#br0" timeOffset="44616.48">20772 962 710 0,'0'0'157'0,"-2"-4"-45"16,2-2-26-16,-1 1-34 0,1 0-18 15,0 3-18 1,1 2-10-16,-1-2-6 0,0 4-11 16,2 1 9-16,-2 6 2 15,3 4-1-15,2 6-8 16,-2 3-12-16,-2 0-11 16,2 4-32-16,-1-2-66 15,-1-1-56-15,0-4-44 16</inkml:trace>
  <inkml:trace contextRef="#ctx0" brushRef="#br0" timeOffset="45237.71">20988 646 844 0,'-1'-17'137'16,"-1"-3"-40"-16,1 0-35 15,1-1 2-15,1 6-29 16,1 1-11-16,2 3-16 15,2 3-1-15,-1 3-7 0,3 2-1 16,2 1 0 0,2 4 1-16,2 1-2 0,2 4 0 15,3 2 2-15,-3 0-1 16,0 3-3-16,-3 1 2 16,-2 0 0-16,-2 3-2 15,-2-1-1-15,-3 2 1 16,-4 0 3-16,-4 3 1 15,1 1 1-15,-4-1-1 16,4 1-2-16,0 0 2 16,-1 2 0-16,4-2 1 15,4 2-1-15,-1-2-2 0,2-2-1 16,1 1 1-16,3-3 2 16,-2-4-2-16,2 3 2 15,2-2 0-15,2 1 1 16,-1-1 1-16,3 3-2 15,-3 0 1-15,1 0-1 16,-2 0 0-16,-2-1 0 16,-3 0-2-16,-2 0 2 15,-4-4 0-15,-6 3-3 16,-1-1 2-16,-8-2 0 16,-6 5-36-16,-9-1-49 15,-6 4-118-15,-8-2-157 16</inkml:trace>
  <inkml:trace contextRef="#ctx0" brushRef="#br0" timeOffset="48552.58">21582 517 812 0,'-8'0'132'0,"3"-3"-28"15,-2-4-43-15,4 3-1 16,2 2-32-16,2 0-12 16,-1 2-10-16,2-1-6 15,1 1-4-15,-2 0-1 16,4 1 5-16,1-1 3 15,3 2-2-15,3 0-1 16,3 1 0-16,0 1-1 0,1 3-2 16,1 3 0-1,-1 2-3-15,-1 2 4 0,-5 1-6 16,1 4 7-16,-8 0-1 16,-3 3 1-16,-2 2 1 15,-2 0 0-15,-5 1 2 16,0-1-2-16,0 0 1 15,-1-2 1-15,3-2-2 16,3-3 0-16,3-1 1 16,1-4 0-16,3 1 2 15,1-2-1-15,1-1 0 16,3 0-1-16,0 4 0 0,1-2-1 16,0 3 3-16,0 4-1 15,11 46 0-15,-20-57-2 16,3 2 1-16,-6-2 1 15,1 3-2-15,-6 6-1 16,-5 3-4-16,-14 2-37 16,-3-2-46-16,-10 7-179 15</inkml:trace>
  <inkml:trace contextRef="#ctx0" brushRef="#br0" timeOffset="51297.45">15881 1586 640 0,'-6'-2'116'0,"0"-1"-25"0,3 1 31 15,-1-1-39-15,4 1-51 16,0 2-10-16,0-1-6 16,3-1-10-16,1 2-4 15,8-2 1-15,8-3 0 16,14-4 0-16,14 1-3 16,11-5 1-16,7 2 0 15,1-3-1-15,0 2 0 16,-6 0-3-16,-5 4-32 15,-6-1-21-15,-8 3-39 16,-8 3-5-16,-10 2-38 0,-6 1-5 16,-10 2-87-1</inkml:trace>
  <inkml:trace contextRef="#ctx0" brushRef="#br0" timeOffset="51566.43">15981 1830 691 0,'-19'15'133'15,"5"-5"16"-15,7-7-56 16,3-6-35-16,4 3-22 0,2-3-22 16,2 3-10-16,9-5-4 15,9-2 0-15,11 0 2 16,12-5-2-16,10 0 0 15,6-3-4-15,3 1-8 16,6-3-15-16,-4 2-15 16,-4 0-36-16,-3 3-66 15,-10 3-55-15,-6 2-102 16</inkml:trace>
  <inkml:trace contextRef="#ctx0" brushRef="#br0" timeOffset="52774.87">14467 2238 508 0,'-18'-3'43'0,"2"-2"15"15,1 0 47-15,3-2 16 16,3 2-7-16,4 2-45 16,1 0-14-16,2 1-25 0,1 1-13 15,1-1-14-15,0 4-2 16,1 2 1-16,-1 3 0 15,0 5 8-15,2 7 2 16,1 4-2-16,1 5-3 16,4 3-4-16,3 4-2 15,0 4 1-15,-2-2-1 16,2 3 0-16,-3-4-2 16,0-2 0-16,-3-2-9 15,-4-6-8-15,-1-3-2 16,-1-2-17-16,-5-5-16 0,3-3-70 15,-1-6-30 1,-1-3-43-16</inkml:trace>
  <inkml:trace contextRef="#ctx0" brushRef="#br0" timeOffset="53047.08">14440 2242 700 0,'-9'-10'75'16,"0"2"51"-16,-1-1 9 15,1-1-78-15,3 3-24 16,6 2-19-16,4 0-13 0,6-1-2 16,9 0 1-16,8-4 0 15,8-1-1-15,7-1-1 16,3 0-22-16,-3 2-19 15,-6 4-37-15,-6 0-37 16,-9 6-46-16,-7 3 49 16,-8 4-28-16</inkml:trace>
  <inkml:trace contextRef="#ctx0" brushRef="#br0" timeOffset="53277.15">14505 2380 475 0,'-14'19'116'16,"1"-9"-28"-16,4-2 10 0,6-5-1 15,0-2-26-15,3-1-24 16,1 2-13-16,2-5-22 16,5 3 12-16,9-4-2 15,8-6-16-15,13 0-6 16,7-3-7-16,7-3-58 15,-1 2-93-15,-5 5-53 16,-4-1-229-16</inkml:trace>
  <inkml:trace contextRef="#ctx0" brushRef="#br0" timeOffset="56384.63">14856 1857 413 0,'5'-5'212'0,"-2"-2"-78"16,-3 0-26-16,-2-4-14 15,1 5-2-15,-2-1-60 16,1 3-9-16,1 2-9 16,-1 0-11-16,2 2-3 15,2 0-1-15,-4 2-2 16,2 1 3-16,-1 7 1 0,-2 0-1 16,-4 6 0-16,1 4 0 15,-2 4-5-15,-1 3-71 16,-3 6-150-16,2 3-200 15</inkml:trace>
  <inkml:trace contextRef="#ctx0" brushRef="#br0" timeOffset="63585.78">898 4900 397 0,'2'-4'179'0,"-2"-1"-131"0,0 0-27 16,-2 3-4-16,1 0 5 15,1 0-1-15,0 2-2 16,1-2-5-16,-1 2 3 16,0-1 6-16,0 1 4 15,0 0-7-15,0 0-7 16,0 0 5-16,0 1 0 16,0-1-2-16,0 0 0 15,0 0-1-15,-1 0 1 16,2-1-2-16,-2 1-2 15,1 0-5-15,0 0 4 16,1 0 3-16,-1 1 4 0,2-1-1 16,-2-1 0-16,0 1-1 15,0-2-1-15,0 2 5 16,-2 0-5-16,2-1 5 16,0 1-8-16,0-2 4 15,-1 1-1-15,1 0-3 16,-3 1 1-16,3 0-1 15,0-3-1-15,0 3 1 16,-2 0-6-16,2 3-2 16,-1-6 2-16,1 6-4 15,-2-3-2-15,2 1-1 0,0 0 1 16,0 1-3-16,-1-1 2 16,-1 4 0-16,-5 1 1 15,4 7 0-15,-6 4 1 16,4 4-1-16,-3 1-1 15,2 3 1-15,3 0 0 16,0 2 1-16,1-3-1 16,1-2 0-16,2 0-1 15,-1-2 1-15,3-3 0 16,0-1 1-16,0-2-1 16,1-1 0-16,-1-1-1 15,0-1-2-15,0-5 3 16,2-1 0-16,-2-2 1 15,-3 0 0-15,3-2 2 16,-3-1-3-16,0 2 1 0,0-1 1 16,0 0-2-16,0-1-2 15,0 1-17-15,0-2-34 16,0 2-59-16,0-2-154 16</inkml:trace>
  <inkml:trace contextRef="#ctx0" brushRef="#br0" timeOffset="64545.43">934 4425 624 0,'3'-8'135'0,"-3"-1"15"16,-1 1-25-16,-2 2-57 15,1 1-28-15,1 4-21 16,1-1-12-16,-2 2-7 16,2 2 1-16,2 2 4 0,-2 7 23 15,0 3-11 1,1 3-10-16,1 5 1 0,1 2-4 16,0 2-2-16,-2 2 1 15,3 0-3-15,-1 3 0 16,0-1-4-16,-1 2-18 15,0-1-25-15,0 0-22 16,-2-5-38-16,0-1-62 16,0-5-75-16</inkml:trace>
  <inkml:trace contextRef="#ctx0" brushRef="#br0" timeOffset="64876.21">655 4600 721 0,'-15'-4'127'0,"-2"-3"-35"15,4 0 12-15,0-1-42 16,5 4-21-16,5 1-8 15,0 3-9-15,2-2-8 16,2 0-6-16,-1 1-5 16,3-2-5-16,2-3 4 15,6-4 0-15,9-8-4 0,7-4-2 16,12-8-2-16,7-2 4 16,5-2-18-16,3 2-40 15,-4 4-33-15,-5 6-72 16,-9 10-113-16</inkml:trace>
  <inkml:trace contextRef="#ctx0" brushRef="#br0" timeOffset="65354.62">1040 4386 875 0,'-9'-2'116'16,"0"-5"-40"-16,0-3-11 0,1 2-25 16,3 1-16-16,3 0-8 15,4 0-10-15,2-1-3 16,2 1 0-16,3 0-2 16,0 0 1-16,3 1-2 15,2 2-1-15,2 4 0 16,-2 0 1-16,3 6 0 15,1 5 0-15,0 3 0 16,-3 1-1-16,6 4 1 16,-4 3 1-16,-3 1-1 15,2 2-5-15,-4-1 5 16,-4-2-4-16,-5-1 3 0,-3-1 1 16,-6-3 0-16,-2-2 1 15,-2-5 4-15,-2-1-4 16,3-7 3-16,0-2 0 15,0-2-2-15,3-7-2 16,0-4-3-16,5-6 0 16,4-6 3-16,7-6-12 15,11-7-18-15,9-2-25 16,9 0-14-16,7 1-71 16,3 6-29-16,2 6 75 15,1 7-132-15</inkml:trace>
  <inkml:trace contextRef="#ctx0" brushRef="#br0" timeOffset="65844.42">1617 4341 481 0,'-11'1'93'0,"7"-4"-28"16,0-3 5-16,-1-2-3 15,1 1-20-15,1 0 8 16,-2-1-25-16,-2 4 9 15,-2-2-26-15,-2 5-5 16,-3 5 12-16,-6 2 11 16,-1 8-14-16,-4 2-2 15,3 7-5-15,-1 1-1 0,4 5-6 16,7 2-1-16,3-3-1 16,6 0-1-16,3-8 1 15,8-1-2-15,2-7 2 16,0-3-1-16,5-7 3 15,2-6 4-15,8-7-2 16,3-8-3-16,4-9-2 16,2-6-21-16,2-5 8 15,-6 0-3-15,-8-2 16 16,-3 5 0-16,-8 2 0 16,-8 9 2-16,-2 7 13 15,1 6-15-15,-4 8-5 16,1 7-3-16,-1 7 7 15,-1 6 1-15,2 6 0 16,-2 5-2-16,1 4 1 0,2 0-6 16,2-3-29-16,2-1-27 15,4-1 14-15,2-7 37 16,8-4-64-16,1-5-74 16,6-5-98-16</inkml:trace>
  <inkml:trace contextRef="#ctx0" brushRef="#br0" timeOffset="66653.11">1896 4272 807 0,'-6'-5'80'16,"-3"0"9"-16,0 0-13 0,3 3-50 16,2 0-26-16,2 4 2 15,2 5-2-15,-2 5 3 16,2 5 0-16,-1 5 0 15,1 6 3-15,0-1-1 16,0 3-2-16,1-1-3 16,-1-2 1-16,2-3 0 15,-2-5 0-15,0-5 1 16,0-5-1-16,0-5 3 16,2-4 8-16,-2-3 20 15,0-4-32-15,0-7-1 16,3-6 1-16,1-9-7 15,4-2-9-15,5-3 9 0,2 0-4 16,1 4 4-16,-2 7 0 16,4 3-7-16,-5 7 1 15,-1 2 2-15,0 8 4 16,-1 3 1-16,0 3 3 16,0 4 2-16,-2 1 1 15,4 4 0-15,-2-1 1 16,-4 5-1-16,2 0 1 15,-3 4-1-15,2-1 4 16,-4 1-1-16,-1-1 4 16,1 0-1-16,-4-2-2 15,0-5-3-15,2-2 0 16,-2-3 0-16,0-4 4 16,0-3 4-16,6-1 9 0,3-6-8 15,9-7-5-15,8-7-5 16,9-7 0-16,1-4 0 15,1 0-2-15,-4-1-3 16,-8 5 2-16,-9 3 0 16,-8 4 2-16,-6 5 1 15,-4 5-4-15,-3 6 1 16,-2 5-1-16,-2 7 2 16,-1 5 2-16,-2 5-2 15,3 5 1-15,-2 5 0 16,3-1 0-16,2 1 1 15,4-2-1-15,-1-1 0 16,6-3-1-16,0-4 2 0,2-5-2 16,-2-1 2-16,2-5 0 15,1-1 1-15,0-2 0 16,2-1 1-16,2-2-2 16,1 3-1-16,-2-1-1 15,-2 0-2-15,-3 5-6 16,-2 1-12-16,-7 4-21 15,-5 2-81-15,-5 3-52 16,-1 0-43-16</inkml:trace>
  <inkml:trace contextRef="#ctx0" brushRef="#br0" timeOffset="66908.28">2550 4313 241 0,'5'-12'613'16,"-6"3"-499"-16,-6 2-37 16,-1 1-30-16,5 1-32 15,0 5-15-15,3 0-4 16,0 5 2-16,0 4 2 16,0 5-2-16,0 6 2 15,-3 4 0-15,6 4 0 16,-3 1-5-16,3-1-29 15,0-1-61-15,5-2-12 0,-1-4-101 16,5-2-103 0</inkml:trace>
  <inkml:trace contextRef="#ctx0" brushRef="#br0" timeOffset="67147.03">2818 4275 825 0,'-7'-20'121'0,"3"3"-12"16,-3 3-54-16,2 5-20 16,0 6-35-16,3 3-6 15,4 4 2-15,-1 7 4 0,1 8 2 16,2 5-1 0,0 8-1-16,-1 5 0 0,0 1-5 15,-1-1-15-15,4 2-21 16,-3-4-44-16,2-3-37 15,-1-7-53-15,-3-7 5 16</inkml:trace>
  <inkml:trace contextRef="#ctx0" brushRef="#br0" timeOffset="67477.58">2785 4446 273 0,'-7'-12'492'15,"-1"3"-393"-15,-1 4-15 16,5-1-7-16,2 4-76 15,4 1 2-15,2 1-3 16,8-2 2-16,8 0-1 16,8-5 0-16,9 1-1 15,8-5-12-15,4-5 6 0,6-1-3 16,-4 2-23-16,-6-2 8 16,-8 2 19-16,-9 5 5 15,-14 3 35-15,-3 3 25 16,-7 1-21-16,-4 1-20 15,-2 2-17-15,2 0-2 16,-2 3-6-16,2 3 6 16,0 7 2-16,0 6-2 15,2 2-1-15,3 4-3 16,1 0-35-16,4 0-46 0,5 2-43 16,0-7-87-16,4 0-141 15</inkml:trace>
  <inkml:trace contextRef="#ctx0" brushRef="#br0" timeOffset="67786.09">3446 4379 851 0,'-5'-8'130'16,"-4"1"-50"-16,0 0-31 16,2 3-14-16,4 4-20 15,0-1-11-15,3 2-4 16,0 2-5-16,0 4 5 15,0 4 0-15,3 3 0 0,3 5 0 16,2 1 0-16,2-1 1 16,0 1-1-16,1 0 1 15,2-3-2-15,-2-3 1 16,0-3 0-16,-2-5 0 16,-1-4 0-16,0-2 0 15,-1-7-13-15,-1-4-10 16,0-4-1-16,-3-7-22 15,-5-1-75-15,-4-1-16 16,-8 2-66-16,-6 5-89 16</inkml:trace>
  <inkml:trace contextRef="#ctx0" brushRef="#br0" timeOffset="68243.39">3622 4341 952 0,'0'-2'117'15,"-5"-2"-74"-15,2-1 12 16,-2 0-36-16,5 5-19 16,0 0-3-16,0 5-2 15,3 0 5-15,2 5 1 16,3 4 0-16,-1 2-1 0,2 6 1 15,0-2-1-15,2 0 1 16,-4-1 0 0,-2-4-1-16,0-2 0 0,-3-5 0 15,-1-3 1-15,1-2 5 16,-2-6 5-16,0-2-6 16,0-7-5-16,-2-4 3 15,2-5-3-15,-1-5 0 16,2-2 0-16,2 2-7 15,2 1 4-15,4 3-8 16,1 5-1-16,2 6-9 16,2 5-3-16,4 8 11 15,1 3-13-15,-1 7-12 16,6 6-25-16,-2 4-20 0,-2 1-2 16,5 2 68-16,6 0-17 15,3-2-106-15,7-1-73 16</inkml:trace>
  <inkml:trace contextRef="#ctx0" brushRef="#br0" timeOffset="68807.48">4655 4138 853 0,'-14'-21'36'16,"-6"6"42"-16,-4 0 6 15,-5 2-52-15,8 9-19 0,-3 4-11 16,6 8 2-16,-3 9-4 16,1 8 2-16,3 5-2 15,-1 2 0-15,9 2-1 16,4-4 1-16,5-4-1 16,5-2 1-16,1-7-1 15,4-2-5-15,4-4-7 16,0-5 2-16,3-4 6 15,4-4-12-15,-3-7 11 16,6-2 1-16,-4-3 2 16,-1-4 3-16,-4 4-1 15,-2-1 1-15,0 6 2 16,-5 1-1-16,-2 5 1 0,2 5 4 16,0 5 2-16,-2 4-3 15,5 7 0-15,-3 3 7 16,-2 6-5-16,0 6 5 15,-3 2 1-15,0 3-5 16,0 4-3-16,0 1-4 16,-1 3 2-16,10 83-2 15,-10-120-1-15,3-4 4 16,-3-2-4-16,-1 0 1 16,4 1 8-16,2-9 2 15,5-10-10-15,3-6 0 16,4-10-1-16,-1-4-16 0,0-4-14 15,-5 4-6 1,-8 3-79-16,-2 3 16 0,-8 7-46 16,-6 8 16-1,-3 8-105-15</inkml:trace>
  <inkml:trace contextRef="#ctx0" brushRef="#br0" timeOffset="69092.73">5324 4250 869 0,'7'-18'47'0,"-5"-1"71"16,-2 2-61-1,-3 1-24-15,1 9-4 0,-1 2-29 16,5 5-11-16,1 6 11 15,1 7-1-15,2 7 1 16,1 11-9-16,-3 5-3 16,0 6-7-16,-8-1-5 15,4 2-13-15,0-4-39 16,-1-3-47-16,1-4-39 16,0-6-18-16</inkml:trace>
  <inkml:trace contextRef="#ctx0" brushRef="#br0" timeOffset="69375.53">5318 4388 531 0,'-9'-31'59'16,"6"4"52"-16,-2 0 20 15,4 6-64-15,-1 6 43 16,2 3-69-16,2 4-14 16,1 3-3-16,-2 1-15 15,1 0-6-15,8 4-3 16,1 1 0-16,2 5 0 15,5 0 0-15,7 4 1 16,1 1-1-16,3 5 1 16,3 1-1-16,-1 0 0 15,-1 3-1-15,-3-1-2 0,-8 2-9 16,-7 4 4 0,-7-1-9-16,-14 2-16 0,-8 2-59 15,-9 0-31-15,-1-1-69 16,-2-3-174-16</inkml:trace>
  <inkml:trace contextRef="#ctx0" brushRef="#br0" timeOffset="69631.42">5767 4207 586 0,'6'-18'352'16,"1"4"-240"-16,-5-1-58 15,-1 4-16-15,-1 2-28 0,2 6-10 16,1 4-4-16,2 7 4 16,5 4-1-16,0 10 1 15,4 5 0-15,0 4-1 16,-2 6 1-16,0 1-5 16,-1-2-12-16,-1-1-14 15,0-2-21-15,-3-4-61 16,-3-2-25-16,-1-5-114 15</inkml:trace>
  <inkml:trace contextRef="#ctx0" brushRef="#br0" timeOffset="69843.23">5807 4293 715 0,'-5'-27'107'0,"0"2"-1"15,1 0 1-15,3 5-45 16,2 4-29-16,3 4-7 15,2 1-25-15,4 0-1 16,9 3-2-16,2 2-10 16,8-2-10-16,2 4-15 15,3 1-37-15,3 3-47 16,-4 3-17-16,-3 3-37 16,-3 2-205-16</inkml:trace>
  <inkml:trace contextRef="#ctx0" brushRef="#br0" timeOffset="70007.17">5918 4328 637 0,'-19'14'85'0,"6"-7"-4"15,6-6 28-15,4-1-28 16,4 0-49-16,4-3-22 16,7-2-10-16,10-1-9 15,8-5-109-15,11-1-52 16,6-5-62-16,5 0-46 15</inkml:trace>
  <inkml:trace contextRef="#ctx0" brushRef="#br0" timeOffset="70493.06">6381 4112 798 0,'-18'2'63'0,"2"1"6"0,3-6 13 16,4 3-50-16,7 0-22 15,2 3-4-15,-2 3 8 16,-1 3 0-16,-2 5-4 16,0 3 2-16,1 5-5 15,2 0-5-15,4 0 2 16,2 1 1-16,2-1 0 16,3 3-5-16,2-3 1 15,-1-1-1-15,1-2 0 16,-3-5-3-16,-3-3 3 15,-2-5 1-15,-3-6 13 16,0-4 5-16,-3-9-19 0,-2-5 1 16,2-7 3-16,0-8-3 15,3-3 0-15,3-6 4 16,2 1-4-16,4-2-1 16,4 4 1-16,-1 6 1 15,0 10 4-15,-3 6-5 16,0 8-2-16,1 7-4 15,-1 5 4-15,5 8-1 16,2 3 2-16,1 6 0 16,4 3-1-16,-2 2-2 15,-3 3-8-15,1 0-11 16,-2-3 1-16,-2 0-15 0,1 0-17 16,-1-2-63-16,-6 1 0 15,-4-1-67-15,-6-2-144 16</inkml:trace>
  <inkml:trace contextRef="#ctx0" brushRef="#br0" timeOffset="70675.39">6417 4275 780 0,'-13'-8'157'16,"1"1"-95"-16,5 0 26 15,3 1-36-15,4 2-21 16,2 2-31-16,4-1-2 15,7-3-11-15,13-2-16 16,8 0-37-16,9-3-73 0,5-3-66 16,4 0-145-16</inkml:trace>
  <inkml:trace contextRef="#ctx0" brushRef="#br0" timeOffset="70898.52">6896 3850 937 0,'-19'-7'66'16,"8"1"11"-16,-1-4-19 0,5 0-20 15,5 7-31-15,2 0-7 16,0 3-84-16,2 5-103 15,4 3 57-15,1 6-249 16</inkml:trace>
  <inkml:trace contextRef="#ctx0" brushRef="#br0" timeOffset="71074.23">6972 4199 1044 0,'3'19'66'0,"-1"-7"-4"16,-2-8 10-16,-2-6-27 0,-1 0-21 16,3 1-24-16,3-1-31 15,-3 2-103-15,-3 2-495 16</inkml:trace>
  <inkml:trace contextRef="#ctx0" brushRef="#br0" timeOffset="72455.64">1082 5745 707 0,'0'-7'161'0,"-3"-1"-46"16,-2 2-30-16,-4-1-33 16,2 3-16-16,1 1-8 0,0 2-15 15,0 1-6-15,-3 3-2 16,2 4-5-16,-7 6 2 16,-2 5 0-16,4 6-1 15,-3 6 5-15,2 5-5 16,6 0-1-16,3 1 1 15,1-5-1-15,9-4-1 16,-2-3-1-16,4-9 2 16,1-1-1-16,-2-4 0 15,2-5 1-15,0-5 3 16,3-3 2-16,0-8-2 16,7-4 5-16,-2-6-8 0,4-4-4 15,-5-5 1-15,-4-1-1 16,-3 2 2-16,-6-1 0 15,-6 2 1-15,-3 3-3 16,-6 3 4-16,-5 3-1 16,-4 4-3-16,-3 4 2 15,-5 3 2-15,-2 2 0 16,4 1-1-16,-2 0 2 16,4 0-1-16,3-2 0 15,8 0 0-15,1 0 0 16,4-3-1-16,6-2-4 15,3 0-3-15,3-1-4 16,8-2-15-16,1-3 0 16,7-2-3-16,6-1-18 15,5-4-12-15,3 3-54 0,3 1-35 16,1 4-27-16</inkml:trace>
  <inkml:trace contextRef="#ctx0" brushRef="#br0" timeOffset="72791.02">1506 5591 862 0,'-20'-6'41'0,"2"-5"21"16,3 4 15-16,3-1-42 16,3 6-25-16,6-1-10 15,-1 8-4-15,1 3 4 16,-5 7 0-16,-4 12 2 16,-7 7-2-16,-3 10 3 15,-1 4-3-15,4 2 1 16,3 4-1-16,5-2 0 15,5-2-3-15,9-5-36 16,3-6-73-16,9-8-15 16,4-8-106-16</inkml:trace>
  <inkml:trace contextRef="#ctx0" brushRef="#br0" timeOffset="73335.3">1141 5225 725 0,'0'3'118'15,"-1"-2"-116"-15,-1 3-2 16,-1 4 26-16,2 5 1 16,-1 7-7-16,-2 6-9 15,1 3-6-15,-3 5-5 16,1-2-81-16,1 2-153 16</inkml:trace>
  <inkml:trace contextRef="#ctx0" brushRef="#br0" timeOffset="74403.56">1705 5738 319 0,'-3'-14'374'0,"-3"3"-235"15,-1-2-53-15,-5 1 8 16,3 3-46-16,0 3-24 16,3-1-7-16,-2 4-2 0,-20-1-9 15,22 8-5 1,-6 3 0-16,0 2-1 0,-4 5 1 15,-9 10 0-15,-1 8 1 16,1 1-1-16,1 1 0 16,8-3-1-16,5-4 0 15,5-4-1-15,3-6-2 16,6-7-2-16,0-3-3 16,2-4 8-16,4-6 3 15,4-6 2-15,2-6-2 16,6-8-2-16,1-7 0 15,-2-1-1-15,2 0 0 16,-3 6 2-16,-2 4-1 16,-4 5 2-16,-4 7 3 15,-1 1-6-15,-4 7-3 0,2 2 1 16,0 5 1-16,0 5 1 16,0 5 2-16,6 6-1 15,-6 9 1-15,0 2 0 16,-3 2-1-16,-2 3-1 15,-1-2 2-15,-1-2-2 16,-2-3 0-16,-2-6 1 16,1-3-1-16,2-8 1 15,1-6 1-15,1-6-1 16,0 0 5-16,3-8-5 0,4-5-1 16,5-6 0-16,6-8-1 15,3-8-3-15,0-1 1 16,3 3 3-1,-6 4 2-15,-3 7-2 0,-5 6 2 16,-5 7 3-16,-1 3-5 16,-4 4-1-16,1 4-3 15,-1 3 4-15,3 3 4 16,-1 3-2-16,4 3 3 16,0 4-2-16,0-1-1 15,-2-2 0-15,2 0 1 16,0-4-2-16,-1-2-1 15,3-5 1-15,-3-2 1 16,-2-2 3-16,2-2 11 16,1-3 3-16,0-5-12 0,2-3-4 15,1-5-3 1,2-2-1-16,-2-1 0 0,-3-4 0 16,-5-2-9-16,-1 5-3 15,-4-1-14-15,-1 6-5 16,-5 7-24-16,1 8-40 15,-3 13-48-15,-6 6-82 16,2 7-216-16</inkml:trace>
  <inkml:trace contextRef="#ctx0" brushRef="#br0" timeOffset="74684.53">2199 5978 900 0,'-2'-10'132'0,"-2"-2"-54"16,-3 0-19-16,1 0-28 16,1 5-14-16,2 2-9 15,3 2-6-15,0 3-2 16,0 0-5-16,-3 7-8 15,0 5 8-15,0 6-15 16,-6 9-28-16,0 6-3 0,0 3-50 16,-4-2-53-1,7 2-60-15</inkml:trace>
  <inkml:trace contextRef="#ctx0" brushRef="#br0" timeOffset="75214.14">2530 5805 522 0,'6'-9'128'15,"-3"1"12"-15,-3-1-38 16,-3 1 18-16,0 2-61 16,0 1-17-16,1 2-11 15,-1 1-16-15,2 2-13 16,-5 3 0-16,0 5-1 15,-1 3 3-15,-4 4-3 16,1 6 1-16,1 1-2 16,3 0 0-16,3-1-2 0,4-1 2 15,4-3-3-15,1-1 3 16,3-6 4-16,4-4 2 16,-1-3-4-16,4-6 3 15,1-7-3-15,4-5-2 16,1-7-2-16,-1-6-2 15,-3-2-2-15,-5 1 5 16,-4 2-6-16,-10 4 3 16,-7 5-10-16,-2 6-15 15,-10 9-8-15,-5 11-32 16,-5 12-76-16,-1 8-23 16,1 8-123-16</inkml:trace>
  <inkml:trace contextRef="#ctx0" brushRef="#br0" timeOffset="75476.67">2828 5632 889 0,'2'-17'12'16,"-1"0"114"-16,0 1-63 15,1 2-22-15,-2 7-22 16,5 5-18-16,4 2 2 0,4 5 6 16,5 5-7-1,4 9 1-15,1 8-3 0,-6 4-1 16,-3 10-18-16,-7 10-44 16,-11 10-149-16,-11 9-166 15</inkml:trace>
  <inkml:trace contextRef="#ctx0" brushRef="#br0" timeOffset="76309.27">961 6559 596 0,'-7'4'111'0,"0"-2"-22"16,-3-2-7-16,-3 2-13 15,5 2-16-15,-2 3-20 16,-2 3-7-16,-3 6-11 16,3 4-2-16,-2 5-1 0,3 5-2 15,0 2-4 1,4 2-1-16,1-2-2 0,4-2-2 15,4-3 0-15,2-6-1 16,2-4 1-16,6-4-1 16,2-6 0-16,2-7 5 15,8-7 0-15,1-6-5 16,5-4-3-16,-2-6 1 16,-4-1 2-16,-6 0 0 15,-7 3 1-15,-7 0 0 16,-8 3-1-16,-4-1 1 15,-4 2-1-15,-4 2-1 16,-1 2 0-16,-2 2 1 0,-2 2 0 16,0 3 0-1,-1 0 0-15,1-1 0 0,4 3 0 16,-2-2 0 0,1-3 1-16,5 2-1 0,1-4 0 15,0-2 0-15,6-2-3 16,3 0 3-16,3-4-7 15,6 0-12-15,0 0-6 16,7 1-30-16,1 1-15 16,2 2-26-16,-1 6-90 15,3 3-37-15</inkml:trace>
  <inkml:trace contextRef="#ctx0" brushRef="#br0" timeOffset="76582.25">939 6307 719 0,'-3'-5'73'0,"-2"-2"80"15,2-1-66-15,-3-1-39 16,3 3-14-16,3 2-23 15,0 2-11-15,0 2-2 16,3 3-1-16,-1 5 3 16,5 4-6-16,-1 9-14 0,3 10-22 15,-2 6-92-15,1 7-38 16,-2 1-30-16</inkml:trace>
  <inkml:trace contextRef="#ctx0" brushRef="#br0" timeOffset="76894.08">1486 6649 962 0,'-12'-9'10'16,"-3"0"36"-16,-1-1 3 0,2 0-9 15,4 6-21-15,4 1-19 16,1 6 0-16,-1 5 0 16,-7 8-1-16,-1 6 1 15,-6 9-1-15,-1 6 0 16,6 1 1-16,1 0-1 16,9 0-1-16,5-1-15 15,5-2-22-15,6-1-26 16,7-3-22-16,1-6-34 15,4-8-54-15,9-10-110 16</inkml:trace>
  <inkml:trace contextRef="#ctx0" brushRef="#br0" timeOffset="77702.55">1744 6619 841 0,'-11'-12'86'15,"-5"3"-14"-15,-2 1-15 16,2 2-21-16,3 4-25 16,2 2-9-16,-1 5-2 15,-1 3 0-15,-1 4 0 16,-4 7 0-16,3 1 0 0,-1 2 0 16,5 1-2-16,4-3 2 15,4-2-1-15,3-4-5 16,1-3-6-16,1-3 0 15,2-4 5-15,1-4 7 16,4-3 2-16,4-3 3 16,1-5-4-16,2-3 0 15,-1-2-1-15,0 2 2 16,-3 0 3-16,-6 5 6 16,0 4-3-16,-2 4-8 15,-1 1-6-15,-1 4 6 16,5 3 1-16,-1 4 2 15,3 5-1-15,-1 3 1 16,2 5-1-16,-2 2 0 16,-1 1 0-16,-3 1-2 0,1 0 1 15,-4 1 1 1,-1 1-2-16,-1 4 0 0,-1-4-2 16,0-3-11-16,1-7 2 15,0-8 7-15,2-7 4 16,0-10 0-16,4-9-5 15,3-6-6-15,7-7 4 16,3-8-25-16,1 2 9 16,3 5 13-16,-2 5 8 15,-6 7 2-15,-3 6 1 16,-3 5 0-16,-4 3 7 16,0 2-4-16,-2 2 10 0,1-1-11 15,0 3 12 1,0 2-6-16,-1 1 1 0,2 2 6 15,-1 3-13-15,2 1 12 16,2 0-11-16,-1-1 4 16,3-1-5-16,0 1 0 15,1-2 2-15,-1-4-1 16,2 1 0-16,-1-6 1 16,-4-1 9-16,2-1 8 15,-2-3-10-15,-1-1 0 16,0-4-12-16,-2-2 2 15,-2 0 0-15,-1-2-2 16,-4 1-2-16,-5 0-19 16,0 4-16-16,-3-1-10 15,-1 9-47-15,-1 5-18 0,-2 5-67 16,2 4-28-16</inkml:trace>
  <inkml:trace contextRef="#ctx0" brushRef="#br0" timeOffset="77975.02">2178 6856 870 0,'-9'-6'110'16,"3"0"-36"-16,-3-3-31 15,2 3-18-15,2 5-18 16,4 0-7-16,-1 1-4 16,1 2-8-16,-2 8 3 15,-5 4-12-15,-2 8-35 16,2 7-55-16,-2 3 6 16,1-1-41-16,5 1-2 15</inkml:trace>
  <inkml:trace contextRef="#ctx0" brushRef="#br0" timeOffset="78265.25">2420 6732 938 0,'1'-16'106'0,"-1"4"-28"16,-1-1-29-16,-4 4-21 16,5 9-27-16,0-3-1 15,0 6 0-15,3 3 0 16,2 5 0-16,-1 6 0 16,2 7-3-16,-2 6-6 0,-2 2-21 15,1 0-20 1,0 0-11-16,0-1-78 0,-1 0-25 15,4-1-61-15</inkml:trace>
  <inkml:trace contextRef="#ctx0" brushRef="#br0" timeOffset="78603">2690 6634 854 0,'-5'-5'70'16,"-1"0"56"-16,3-2-77 15,0-1-1-15,3 6-18 16,0-1-21-16,0 3-9 15,3 3 1-15,6 1-1 16,2 2 4-16,3 5-1 16,3 4 0-16,4 7-3 15,1 3 0-15,-4 6-2 16,0 5-4-16,-9 3-28 0,-6 7-41 16,-10 7-145-16,-9 1-235 15</inkml:trace>
  <inkml:trace contextRef="#ctx0" brushRef="#br0" timeOffset="79242.39">3423 5687 822 0,'-7'1'169'0,"-1"1"-70"16,2-5-18-16,1 1-31 15,3 0-22-15,2 2-12 16,0 0-10-16,0-1-6 0,2 2-8 16,-1-1 4-1,8 2 4-15,3 1 6 0,9-1-6 16,7-2-7-16,5 0-28 16,0 0-44-16,3 0-31 15,-8 2-119-15,0 1-141 16</inkml:trace>
  <inkml:trace contextRef="#ctx0" brushRef="#br0" timeOffset="80059.32">3482 6668 830 0,'-8'0'146'0,"-2"0"-57"0,4-3-27 16,0-4 0-16,3 6-30 16,1 0-10-16,1-1-8 15,2 1-13-15,1 1-1 16,1 0 1-16,6-3-1 15,10-1 5-15,8-4-5 16,10 1-1-16,6-3-30 16,2 3-52-16,-2 0-44 15,-1 7-176-15</inkml:trace>
  <inkml:trace contextRef="#ctx0" brushRef="#br0" timeOffset="83442.37">4486 5392 700 0,'4'-7'82'16,"-2"0"29"-16,-4-1-30 15,-1 4-26-15,-3-1-19 16,6 5-20-16,-3-2 0 0,0 1-9 16,-2 1-5-1,-5 0 0-15,-2 0 1 0,-10 3 1 16,-3 2 0-16,-9 2-2 15,-3 2-1-15,-3 1 2 16,0 2-2-16,6-4 0 16,4 1 2-16,9-4 2 15,6-2-5-15,7-1 5 16,5 0-5-16,3-2-5 16,2 0-1-16,-1 1 6 15,3 3 0-15,0 3 1 16,2 3 1-16,5 2 1 15,-1 2 2-15,-1 1 0 16,1 2 0-16,-1 1 1 16,-1 2-1-16,-2 3 0 15,2 5 2-15,-3-1 2 0,-2 4-5 16,-2 0-1-16,0-1-1 16,-1-1-1-16,2-2 0 15,0-2-1-15,1-5 1 16,3-1-2-16,1-8-1 15,2-6 2-15,5-3 3 16,2-5-3-16,8-8-19 16,6-2-28-16,4-3-55 15,5-6-124-15,0 0-240 16</inkml:trace>
  <inkml:trace contextRef="#ctx0" brushRef="#br0" timeOffset="84318.72">4875 5372 674 0,'-6'-11'115'16,"0"0"-7"-16,-6 3-16 15,4 1-36-15,-1 4-40 0,-2 3-11 16,-3 6 0-16,-4 5-3 16,-4 3 2-16,1 8 1 15,-1 2-2-15,1 5 2 16,7 0-3-16,5-2-1 16,2-3 0-16,4 0 0 15,2-5-1-15,2-4-3 16,2-2 3-16,3-4 0 15,0-5 1-15,4-4 4 16,5-2-3-16,2-7 2 16,3-3-3-16,0-3-1 15,-2-4 0-15,-2-1 0 16,-4 1 5-16,9-29-3 16,-20 46 7-16,-1 1 8 15,0-1-3-15,0 2-14 0,0 0-3 16,2 2-4-16,-2 4 7 15,6 3 2-15,0 5-1 16,3 3-1-16,0 2 2 16,-2 3-2-16,1 1 0 15,-3 1 0-15,-4-1 1 16,3 1-1-16,-1-3-4 16,-3-3-5-16,0-1-13 15,0-2-4-15,3-5-14 16,-1-3-30-16,1-2 65 15,1-8 4-15,4-6 2 16,3-4 2-16,0-1 1 0,5-3 15 16,-2 1 6-1,-5 3 5-15,-2 1-3 0,-2 6-2 16,-1 0-9-16,-2 6-10 16,-2-3-6-16,0 6-3 15,0-2 0-15,1 4 2 16,4 1 1-16,-1 5 0 15,3 2 2-15,0 2-2 16,1 2 0-16,0 2 1 16,1-2-1-16,-2 0 0 15,-1-5 1-15,0-3 0 16,-1-4 0-16,0-2 1 16,-3-2 5-16,1-4 19 0,3-3-18 15,-1-7-8-15,4-3 0 16,-1-2-2-16,0-5-8 15,-4 2-13-15,-3 1 7 16,-1 3-11-16,-1 3-17 16,-3 7-57-16,-4 6-41 15,-5 9-16-15,-2 4-171 16</inkml:trace>
  <inkml:trace contextRef="#ctx0" brushRef="#br0" timeOffset="85134.81">5741 5293 650 0,'-4'-9'82'16,"-2"1"27"-16,-3-1-10 15,0 2-49-15,-3 1-16 16,-1 4-16-16,-5 4 1 16,-2 1-7-16,-5 6-3 15,-2 4-1-15,-1 2-2 16,0 2-4-16,5 1 1 0,6-1-2 15,3 0-1 1,8-5 0-16,4 2-1 16,2-4-3-16,6-3 3 0,2-4 1 15,7-3 5-15,1-5-5 16,5-2-1-16,1-4-5 16,-1-5 6-16,0 1 0 15,-3-1 4-15,-4 4 0 16,-4 1 5-16,-6 2 2 15,-1 5 3-15,-1 1-11 16,-2 3-3-16,1 3-7 16,1 2 7-16,2 5 3 15,0 6-2-15,4 5 3 16,3 2 0-16,-2 5-3 16,1-3 7-16,-1 0-8 0,-3 1 3 15,3-4-2 1,-2-1 0-16,-2-1 1 0,-1-4 0 15,-1-6-2-15,0 0 0 16,-1-6 4-16,-2-3 1 16,0-1 8-16,0-1 24 15,1-3-22-15,1-6-15 16,1-7 0-16,4-2-10 16,1-7 0-16,2-4-21 15,4 1 1-15,2 0-14 16,0 3-61-16,-1 3-63 15,0 7-107-15</inkml:trace>
  <inkml:trace contextRef="#ctx0" brushRef="#br0" timeOffset="85519.22">5440 5643 718 0,'-3'-3'108'0,"-3"0"-60"0,3-2 54 15,-1 2-31-15,-1 3-52 16,4 0-15-16,-1-2-4 16,2 2-2-16,0 2-1 15,0 1 2-15,0 1 1 16,-1 1 1-16,-2 5 0 16,1 2 0-16,1 4 0 15,-1 2 0-15,-2 6-1 16,4 1-48-16,-3 4-93 0,3 4-59 15,-3 0-168 1</inkml:trace>
  <inkml:trace contextRef="#ctx0" brushRef="#br0" timeOffset="85858.37">6090 5574 824 0,'0'0'156'0,"2"-3"-88"0,-5 2-24 15,1-1-19-15,2 2-20 16,0 2-4-16,0-1-2 16,-1 7 2-16,-1 4 0 15,1 1-1-15,-2 6-13 16,1 1-19-16,1 0-36 16,-2-3-65-16,3 5-55 15,-3-3-129-15</inkml:trace>
  <inkml:trace contextRef="#ctx0" brushRef="#br0" timeOffset="86448.95">6183 5175 820 0,'0'-10'123'0,"-2"-1"-16"16,-1 3-47-16,0 3-11 16,2 2-25-16,-1 3-15 15,2 0-7-15,0 0-2 0,2 3 0 16,1-3 0-16,6 5 2 15,4-1 3-15,5-1-2 16,8 1-2-16,-1-1 1 16,-1-1-2-16,-3-1 0 15,-3 2-2-15,-5-1 0 16,-2 3-2-16,-1 1 0 16,-1 8 2-16,0 1 0 15,-7 5 2-15,-2 4 0 16,4 1-2-16,-4 2 2 15,0 1 0-15,3 3 0 16,0-2 0-16,3-1 2 0,1 2-2 16,0-2 0-1,1-3-1-15,-2 0 2 0,3 1-1 16,-3-2 0-16,0-2 0 16,-3-1 1-16,-3 1 0 15,0-2 0-15,-5 0 1 16,1-1 1-16,-6 0 0 15,-1-2 1-15,-4-1-2 16,-8 0-2-16,-3 0-3 16,-8-1-12-16,7-3-14 15,-3-7-33-15,3-2-32 16,8-8-168-16</inkml:trace>
  <inkml:trace contextRef="#ctx0" brushRef="#br0" timeOffset="86792.95">6769 5514 926 0,'0'0'68'15,"3"-3"-17"-15,-2 0-14 0,-1-5-16 16,4 4-19 0,9 0 1-16,9-1-3 0,11 2 5 15,12-3-4-15,12 0 12 16,5 1-2-16,1 0-8 16,1 1 2-16,-9 1-4 15,-7 1-1-15,-9 2 0 16,-9 2-5-16,-10-1-9 15,-6 1-19-15,-5-1-13 16,-6 2-70-16,-3-1-68 16,-3-1-48-16</inkml:trace>
  <inkml:trace contextRef="#ctx0" brushRef="#br0" timeOffset="87103.37">7288 5338 883 0,'-7'1'74'16,"1"-1"-2"-16,0-3-19 15,3 2-27-15,3 1-21 16,0 0-5-16,3 1 0 16,4 4 0-16,2 0 1 15,5 4 1-15,5 2 2 16,2-2 0-16,1 2 0 0,2 0-3 15,0 1 0 1,-2 2 0-16,2-1-1 0,-3 4 0 16,-1 0-2-16,-4 4-8 15,-4-1 4-15,-3 4-22 16,-9 2-38-16,-9 1-47 16,-6 2-106-16,-7-2-288 15</inkml:trace>
  <inkml:trace contextRef="#ctx0" brushRef="#br0" timeOffset="87836.82">7807 5331 1033 0,'-3'-6'27'0,"-1"1"4"0,-1-2 15 15,1 1-24-15,4 4-22 16,0 5-7-16,0 3 7 16,3 4 1-16,-2 7-1 15,2 5 0-15,-1 2 0 16,2 3 1-16,2 0-1 16,-3-1 1-16,0-2-1 15,2-4 1-15,-2-3-1 16,1-3 0-16,-2-4 0 15,-2-3 0-15,4-5 4 16,-4-1 3-16,0-4 0 0,0-2-4 16,1-4-3-16,2-8-2 15,3-5 0-15,7-5-6 16,3-2 1-16,2 0-1 16,9 0-3-16,-2 3 2 15,2 2 3-15,3 2-2 16,-4 5 4-16,0 2 4 15,2 4-2-15,-10 5 1 16,0 4-5-16,-9 4 3 16,3 7 2-16,-9 5 1 15,1 5-1-15,-2 2 2 16,-1 3-2-16,1 0 2 16,1-3-1-16,3 0 0 15,0-3 2-15,1-2 0 0,1-4 0 16,-1-3 4-16,1-4 14 15,5-5 2-15,5-5-9 16,6-4-11-16,7-8-2 16,8-3-1-16,-2-4 0 15,3-2-8-15,-5 1-2 16,-5-1 4-16,-10 4 3 16,-6 0 2-16,-5 8 4 15,-6 4-3-15,-3 5 1 16,-5 6-8-16,-5 10 8 15,-8 6 0-15,-3 5 0 16,-4 7-5-16,0 5-7 0,11-1-4 16,5-3-16-1,6-2-26-15,9-6-22 0,7-2-15 16,10-8 25-16,6-5-180 16</inkml:trace>
  <inkml:trace contextRef="#ctx0" brushRef="#br0" timeOffset="88412.63">8729 5296 810 0,'-6'-8'85'16,"-2"3"14"-16,0 1-27 16,2-1-37-16,1 2-28 0,5 6-7 15,-2 2 0 1,1 7 7-16,1 2-3 0,-3 6-1 15,3 5-1-15,0 0 1 16,2 0-1-16,2-1-2 16,1-4 1-16,-2-3 0 15,3-3-1-15,-1-5 1 16,0-1 1-16,-2-4 2 16,-2-4 3-16,1-2 3 15,4-8-9-15,3-4-1 16,4-3 0-16,4-7 0 15,1-2-6-15,-2-2 1 16,-1 5 5-16,3 0 0 16,-5 4-1-16,-2 5 0 0,-1 4 1 15,-1 5 0-15,0 3-5 16,1 4 3-16,1 3 1 16,3 3-1-16,2 3 2 15,-2 4 0-15,2 1-1 16,-6 1 1-16,3 0 0 15,-4 2 1-15,-1-2 0 16,2 0-1-16,-5-4 1 16,2-1 0-16,-2-5-1 15,-2-3 11-15,-2-2 24 16,1-5 25-16,2-5-50 0,2-6-6 16,2-10-4-1,1-3 0-15,2-9-1 0,-2-2 1 16,-4-2-17-16,3 2-11 15,-1 4-17-15,-6 6-30 16,-1 10-179-16,-5 8-347 16</inkml:trace>
  <inkml:trace contextRef="#ctx0" brushRef="#br0" timeOffset="92754.83">4577 6333 703 0,'4'-7'68'0,"-1"2"30"0,0-2-6 16,-6 2-34-16,2 3-18 15,-1-1-17-15,2 3-5 16,0 0-4-16,-1 0 1 16,1 0 1-16,0 3 1 15,-2-3-3-15,-4 0-13 16,-3 3 2-16,-9 3-3 15,-4 2 0-15,-5 2 0 16,-3 3 3-16,0-2-3 16,2-2 2-16,4 1-2 15,7-6 0-15,6 0 0 16,3-3-1-16,5 0 0 16,-1-1-1-16,4 2-2 15,0-2-1-15,4 0 4 0,-4 0-1 16,2 3 1-16,1 2 1 15,0 4 4-15,1 4 6 16,2 2-7-16,0 5 6 16,0 2-1-16,0 2 0 15,-3 4-3-15,3-3-2 16,-3 3 2-16,0 0-1 16,0 1 1-16,-1-2-1 15,-2-1-2-15,1-1-1 16,2-4 0-16,-2-4-1 15,-1-7 1-15,2-3-1 0,-2-1 2 16,3-6-1-16,-3 0-2 16,3 0 2-16,3 0 6 15,3-6-5-15,10 2 1 16,5-3-3-16,6-1-4 16,1 1-30-16,-1 2-33 15,0 2-17-15,-2 3-97 16,0 1 6-16,-2 1-256 15</inkml:trace>
  <inkml:trace contextRef="#ctx0" brushRef="#br0" timeOffset="93491.08">4952 6403 679 0,'0'-8'49'0,"-2"-1"71"16,-3 0-42-16,-1-1 17 16,3 3-46-16,0 2-19 15,0 0 15-15,1 5-24 16,-2 0-9-16,-3 0-10 0,-4 3 1 15,-5 7 0 1,-1 2 2-16,-5 7 0 0,4 1-1 16,-3 6-4-16,5-2 1 15,5 1-2-15,4-1-2 16,2-3 2-16,5-1 1 16,3-4-1-16,2-5 1 15,3-4 1-15,3 0-1 16,0-7 0-16,2-5 0 15,5-1 0-15,0-5-1 16,-2-4-4-16,2-2 5 16,-3-4 0-16,-2 1 0 15,-1 3 1-15,-4 1-1 16,2 3 3-16,-4 4 3 16,-4 4-5-16,1 4-1 0,-3 1-1 15,0 1 0 1,1 4 1-16,4 0 1 0,1 4 1 15,4 4 0-15,-1 6 2 16,2 1 5-16,0 1-5 16,0 6 2-16,0-1 2 15,1 1-4-15,-2 1 0 16,1-1-2-16,-3 1-1 16,0-3 0-16,-2-5 0 15,-3-6-1-15,-2-4 2 16,2-5 0-16,-3-5 5 15,-1-2 12-15,1 1-2 0,0-1 1 16,0-5-14 0,4-4-4-16,2-7-4 0,1-5-7 15,4-5-12 1,2 0 3-16,-1-2-4 0,3 3-2 16,0 5-20-16,-2 1-28 15,-2 6-107-15,-2 7-154 16</inkml:trace>
  <inkml:trace contextRef="#ctx0" brushRef="#br0" timeOffset="95336.02">5421 6624 801 0,'-2'0'132'0,"1"2"-75"16,-2-4 10-16,0 2-40 15,1 0-16-15,2 0-3 16,0 0-3-16,0 5 0 0,0 2 4 15,0 3-3 1,0 6-5-16,0 1 0 0,2 6 0 16,-2 0-1-16,0 1-27 15,-2 1-13-15,2 0-64 16,-1-3-70-16,1-2-65 16</inkml:trace>
  <inkml:trace contextRef="#ctx0" brushRef="#br0" timeOffset="95972.3">5537 6395 852 0,'-8'1'105'16,"0"-1"-15"-16,2-2-23 16,1 0-32-16,4 2-24 15,1 0-8-15,1 2-1 16,1-2-2-16,-2 1 1 16,4 0 2-16,1 2 5 15,2-2 10-15,5 1-1 16,6-5 0-16,4-1-8 15,10-7-7-15,6-6-2 16,1-2 3-16,3-2-3 0,-2-2-2 16,-9 4-5-16,-5 2 7 15,-8 6 0-15,-9 3 0 16,-5 5-7-16,-1 3 3 16,-3 0 3-16,0 3-10 15,0 2 6-15,0 7 3 16,3 5 2-16,-3 7 0 15,3 7 1-15,-1 1-1 16,1 4 0-16,3 0 0 16,0-2 3-16,2 2-2 15,1-1 1-15,-1-1 1 16,0 0 6-16,0 0-5 0,0 1-2 16,-4-3 0-16,1-1-1 15,-1-1 1-15,-4-4-1 16,-4-5-1-16,1-1 2 15,-5-3-2-15,-5 0 1 16,-3-3 2-16,-1-2-1 16,-4 0-2-16,-3-6 0 15,-1 0-7-15,0-1-22 16,1-4-17-16,3-1-15 16,3-3-84-16,7-1-149 15</inkml:trace>
  <inkml:trace contextRef="#ctx0" brushRef="#br0" timeOffset="96385.52">6523 6611 943 0,'-1'1'70'0,"-1"1"-51"16,2-5 7-16,-1-1-14 15,7 4-2-15,8 0 15 16,12-3 13-16,11-3-19 0,21 0-9 15,12-2 9-15,9-3-1 16,1 1-3-16,-2 1-14 16,-4 1 3-16,-13 3-4 15,-9 1 2-15,-9 1 0 16,-12 1-1-16,-8 1-1 16,-5-1-1-16,-6 1-8 15,-5 1-16-15,-3 0-32 16,-2 0-28-16,-4 1-150 15,-2 2 0-15</inkml:trace>
  <inkml:trace contextRef="#ctx0" brushRef="#br0" timeOffset="96731.09">7162 6439 293 0,'-8'1'552'15,"2"-2"-462"-15,3-1-1 16,0-1-37-16,1 2-28 16,2 1-17-16,2 0-5 15,2 0-2-15,4 3 7 16,4 0 4-16,3 3-1 0,5 1-1 16,3 0-1-16,-1 3-1 15,1-1-6-15,-1 2 0 16,-1 0 1-16,-2 1 1 15,-1-1-3-15,-3 2 0 16,-3 0 0-16,0-1-3 16,-4 2 0-16,-5 1-7 15,-5 2-8-15,-7 2-3 16,-10 3-3-16,-8 3-16 16,-1-2-58-16,-1 1-39 15,5-6-88-15</inkml:trace>
  <inkml:trace contextRef="#ctx0" brushRef="#br0" timeOffset="97549.34">7864 6350 915 0,'6'-7'76'16,"-6"0"0"-16,-2 1-23 16,-2 3-33-16,1 3-12 15,3 0-8-15,-1 4 0 16,-2 6 3-16,-3 4 1 16,2 5-3-16,0 3 4 0,-1 2-1 15,4 1-3 1,2-3 2-16,1 0 0 0,2 0-1 15,1-2 0-15,-3-4-2 16,5 0 0-16,-4-4 0 16,1-3 0-16,-2-5-1 15,-1-2 1-15,-1 0 4 16,0-4 2-16,0 0-6 16,3-7-13-16,3-6 4 15,3-3 6-15,3-8 2 16,6-1-4-16,3 1 0 15,-2 1 2-15,2 2 0 0,0 1 2 16,1 4 1-16,-1 5-1 16,2 0 0-16,1 3 1 15,-1 3-2-15,0 5 2 16,-2 2-1-16,-4 4-2 16,-1 5 3-16,-5 5 0 15,-3 3 1-15,-4 2 2 16,1 4-2-16,-5-1 4 15,1-3-4-15,1-2 3 16,-2-3-3-16,5-3 1 16,0-3-1-16,-1-4-1 15,3-2 8-15,3-4-3 16,5-1 0-16,2-6-1 0,9-3-3 16,3-4-2-16,1-2-4 15,1-3-1-15,-1-1-11 16,-3 0 1-16,-8 0 5 15,-1 0 3-15,-8 2 7 16,-4 3 1-16,-6 6 0 16,-4 4 0-16,-5 5-4 15,-3 8 3-15,-9 8 0 16,-4 8 1-16,-3 6 0 16,2 3 3-16,2 2-1 15,11-1-1-15,5-3-1 16,8-4 0-16,8-4 0 0,5-6-7 15,5-4-25 1,4-5-46-16,7-5-15 0,5-3 8 16,6-3-158-16</inkml:trace>
  <inkml:trace contextRef="#ctx0" brushRef="#br0" timeOffset="98133.09">8789 6328 965 0,'-6'-7'36'0,"3"2"35"15,-2-2-12-15,1 0-19 16,2 5-25-16,2 2-14 16,0 2-1-16,0 0-1 0,0 5 1 15,2 6 0-15,-2 4 0 16,4 2 2-16,-1 2-2 15,0-2 0-15,0 1 0 16,2-3 0-16,-2-1 0 16,0-5 0-16,0-4 0 15,0-2 2-15,-2-3 2 16,-1-4 3-16,3-2 15 16,4-7-21-16,4-5-1 15,4-4 0-15,2-6-5 16,5 1 2-16,0 1 1 15,-2 2 1-15,-4 7-1 0,0 2 0 16,-2 6-1 0,-2 6 2-16,-1 0-2 0,1 3 2 15,2 2 0 1,2 3 1-16,-1 2-2 0,2 2 1 16,-1-1-1-16,-3 2 2 15,-2-3 0-15,-1 0 0 16,-2-3 0-16,-2-2-1 15,-3-1 1-15,0-3 2 16,-3 0 2-16,0-2 16 16,0 1 1-16,1-3-3 15,1-2-16-15,2-5-2 16,-1-6 0-16,3-2-4 0,-1-3-6 16,-2-2-7-1,0-1-19-15,-6-3-12 0,0 1-27 16,-2-1-139-16,-4 5-103 15</inkml:trace>
  <inkml:trace contextRef="#ctx0" brushRef="#br0" timeOffset="101748.62">819 7715 591 0,'3'0'74'0,"-1"-2"21"16,-4 0 0-16,2 1-21 16,0-1-28-1,0 2-12-15,0 0-5 0,0 2-10 16,-4-1-10-16,-1 3 0 16,-2 6 12-16,-5 3-6 15,0 6 2-15,0 2-4 16,-1 3-2-16,2 1-7 15,5 1-3-15,0-1 0 16,3-3 1-16,3 0-2 16,0-2-3-16,3-5 3 15,3-3-1-15,0-3 1 16,1-4 1-16,2-2 1 16,0-3 2-16,2-7 1 0,5 0-1 15,-1-7 0 1,0-1-4-16,-1-3 0 0,-2 1 1 15,-4 1-1-15,-3 1 1 16,-2 1 0-16,-3 1 0 16,0 3-1-16,-3 1 1 15,-2 5 0-15,-1-2-1 16,-1 2 0-16,-2 1 0 16,0-1 0-16,0 1 0 15,-4 0 0-15,1-1 1 16,-3-1 0-16,3-2-2 15,-3-2 0-15,0-1-1 0,2-1 2 16,1-2-1 0,0-3-3-16,0 2-1 0,6-1 3 15,1 0-3-15,5 1-16 16,2 0-2-16,7 2-6 16,3-2-6-16,4 3-47 15,5-1-12-15,0 3-59 16,0 0-20-16</inkml:trace>
  <inkml:trace contextRef="#ctx0" brushRef="#br0" timeOffset="102101.35">818 7328 164 0,'-3'0'547'0,"0"0"-422"0,-2 0-26 15,2-3-45-15,0 3-54 16,3 3 3-16,0 5-3 16,3 5 18-1,0 7-11-15,2 4-5 0,-1 7 0 16,2 1-2-16,-4 4-47 16,2 5-105-16,-1 5-117 15</inkml:trace>
  <inkml:trace contextRef="#ctx0" brushRef="#br0" timeOffset="103263.62">1240 7625 386 0,'-3'-4'260'0,"-2"-1"-151"16,-2 3-27-16,-5-2-9 15,0 2-25-15,0 5-35 0,-3 2 0 16,0 7 0-16,-1 6-1 16,1 7-4-16,-3 8 1 15,3 8-3-15,2 4-5 16,1 5 1-16,3 0-2 16,6 0 0-16,6-4-24 15,7-3-37-15,5-5-14 16,6-5-7-16,7-7-60 15,7-8-76-15</inkml:trace>
  <inkml:trace contextRef="#ctx0" brushRef="#br0" timeOffset="103892.47">1796 7671 725 0,'-3'-10'109'15,"-1"-2"-25"-15,-1 3-4 16,1 0-16-16,-1 5-55 0,2 1 1 15,-1 3-6 1,-8 1-1-16,-2 5-3 0,-6 3 0 16,-7 3 3-16,-3 2-2 15,0 1 2-15,1-3 1 16,9-3 0-16,-1-3 1 16,10-1-4-16,3-3-1 15,5-2-3-15,1 3 2 16,2-6-1-16,0 3 0 15,2 3-4-15,1-1 6 16,1 2 1-16,2 1-1 16,-2 4 0-16,4 2 1 15,0 1-1-15,2 2 2 16,-1 3 0-16,0 1 2 16,-2 2-1-16,2 0 0 0,-4 5-2 15,1 0 3 1,-2 3-3-16,-3-2 1 0,4 2 1 15,-4 1-2-15,-2-3 0 16,1-2 1-16,-3-3-2 16,3-5 0-16,-2-7 0 15,4-2 0-15,-2-4-1 16,3-2 1-16,-2-2 1 16,4-2 0-16,7-4 0 15,9 0-1-15,4-3-25 16,6-5-28-16,4 1-70 15,-4 0-56-15,2 4-95 0</inkml:trace>
  <inkml:trace contextRef="#ctx0" brushRef="#br0" timeOffset="104748.34">2066 7793 707 0,'-8'-7'60'15,"3"0"36"-15,-4-4-25 0,-3 0 11 16,6 3-32 0,1 1-42-16,-1 3 10 15,2 1-12-15,-5 3-3 0,0 2-3 16,-6 5 2-16,-1 3 0 15,-5 5 0-15,1 4 1 16,1 0-2-16,4 1-1 16,5 0 0-16,5-3 0 15,5-3 0-15,2-2-5 16,1-3 2-16,7-3-3 16,-4-4 6-16,8-3 0 15,-1-3 4-15,2-4-4 16,3-5-2-16,-3-1-2 0,1-3 3 15,1-2 1 1,-4 2 1-16,-4 3 0 0,-4 4 4 16,-1 2-3-16,0 5-2 15,-1 3-2-15,-3 2-4 16,3 3 6-16,2 4 0 16,1 3 1-16,1 5 0 15,2 5 0-15,-3 2-2 16,0 1 1-16,0 2 0 15,-1-2 0-15,-2 0 0 16,1-1-4-16,-4-2-4 16,4-5-5-16,-2-5-18 0,-2-5-7 15,3-3 38 1,0-6 1-16,1-8 0 0,4-4 1 16,4-5-1-1,-2-2 1-15,2 1 5 16,-6 5 10-16,0 3 6 0,0 4-9 15,-1 4 1-15,-4 3-11 16,-1 0-4-16,2 2-2 16,-1 2 2-16,3 2 6 15,-1 4-1-15,2 3 1 16,1 2-2-16,0 3 1 16,0 0-3-16,3-1-1 15,-3-2 0-15,1-3 1 16,-1-4-1-16,1-1-1 15,-2-4 3-15,-2-2 1 0,3-4 2 16,0-4-2 0,2-5-2-16,0-4-2 0,0-3-6 15,-4 0-4-15,-2-1-5 16,-4 4-13-16,-2 0-16 16,-4 4 7-16,-2 5-47 15,-2 8-12-15,-3 9-59 16,-1 7-123-16</inkml:trace>
  <inkml:trace contextRef="#ctx0" brushRef="#br0" timeOffset="104990.48">2434 7957 858 0,'-1'-5'123'16,"-5"-2"-47"-16,3 1-35 16,0 3-39-16,3 3-2 15,2 3-5-15,1 3 3 16,1 7-6-16,0 8-26 16,-1 8-59-16,-1 5-36 15,-2 5-65-15,0-2-97 16</inkml:trace>
  <inkml:trace contextRef="#ctx0" brushRef="#br0" timeOffset="105625.56">2724 7696 718 0,'-9'-6'86'16,"-4"1"-26"-16,-1 1 25 15,-1 2-64-15,0 5-16 16,0 3 0-16,-1 2 1 16,-2 7-4-16,0 3 0 0,0 5-2 15,3 2-2 1,2 0 2-16,4-3-2 0,9-3 1 15,3-4 1-15,5-3-2 16,3-5 2-16,0-6 1 16,0-4-1-16,8-4-3 15,0-5-7-15,-4-3-2 16,3-2 8-16,-3-3 2 16,-5 2 2-16,1 3 0 15,-4 2 20-15,-1 4 3 16,-2 5-7-16,-1 3-16 15,-1 2-3-15,-1 3 3 0,2 4 11 16,2 3-1-16,1 6 4 16,2 2-3-16,1 4-1 15,-2-1-3-15,3 1 0 16,-1 2-2-16,0-2 1 16,0 2 1-16,-1-1 4 15,-1-2-7-15,-1 0-2 16,-3 0-1-16,-3-4 0 15,0-1 3-15,0-6-1 16,0-2-3-16,0-4 6 16,-2-3 6-16,2-6-8 15,-1-8-4-15,2-5-3 0,1-8 2 16,7-8-8 0,5-1-11-16,2-3-17 15,6-1-25-15,0 6-64 0,2 6-41 16,-1 4-168-1</inkml:trace>
  <inkml:trace contextRef="#ctx0" brushRef="#br0" timeOffset="105905.06">3064 7914 771 0,'0'-8'151'0,"-2"-1"-51"16,0-2-38-16,0 4-16 15,2 3-26-15,0 3-16 16,-1-1-4-16,2 4-6 16,1 2 0-16,0 4 5 15,4 5 0-15,-3 5-12 16,-1 7-20-16,2 0-16 15,-2 3-96-15,-2-1-39 16,1-2-157-16</inkml:trace>
  <inkml:trace contextRef="#ctx0" brushRef="#br0" timeOffset="106443.62">3122 7632 257 0,'-4'-4'636'0,"1"0"-511"16,-2 1-60-16,2-2-23 16,3 3-26-16,2 2-16 15,1-1 0-15,0 1 0 16,3-2 1-16,4 1 5 15,2-5 6-15,6-2-8 16,-2 1 1-16,2-3-4 16,-3 1 1-16,-2-1-2 0,-5 3 0 15,3-1 0-15,-3 2 0 16,-2 3-1-16,-1 3-14 16,-3 0 1-16,3 6 14 15,0 5 0-15,2 6 1 16,-1 2-1-16,1 6 1 15,-2 6 0-15,0 2-1 16,3 2 0-16,-2 1 0 16,2 1 2-16,0 1-2 15,0-5 0-15,0-3 1 16,-2-3 0-16,0-5-1 0,0-4 1 16,1-2 0-16,-7-5 0 15,5-1 2-15,-7-3 1 16,-1-2 2-1,0-2-4-15,-6 2 2 0,-6 4-4 16,-7 0-4-16,-6 2-23 16,-4 0-24-16,-2 2-71 15,3-4-101-15,2-4-177 16</inkml:trace>
  <inkml:trace contextRef="#ctx0" brushRef="#br0" timeOffset="106924.06">3612 7886 599 0,'0'1'117'16,"2"-1"29"-16,-2-1-12 16,0 0-57-16,-2-1-45 15,2 2-19-15,0 2-10 16,0 0 0-16,-3 8 2 15,-2 4-1-15,-1 10-4 0,-7 8-4 16,-2 7-52-16,-3 2-127 16,4 2-96-16</inkml:trace>
  <inkml:trace contextRef="#ctx0" brushRef="#br0" timeOffset="107373.62">3965 7689 895 0,'-6'-1'55'0,"-2"-2"35"15,-2-1-21-15,4 0-31 16,3 1-28-16,0 6-10 15,0 2 8-15,0 4-2 16,-2 4 7-16,-2 5-8 16,3 4 2-16,2-1-2 15,1 0-1-15,4-3-1 16,1-1-1-16,0-2-1 16,4-1 1-16,0-4-2 15,-1-5 0-15,3 0 1 16,-2-5 4-16,4-2 3 0,1-5-4 15,4-5-2 1,-1-6-2-16,2-3-5 0,0-6-8 16,-6-2 2-16,-3 0-4 15,-5 0-7-15,-5 2-7 16,-8 4 16-16,-2 8-17 16,-7 7-23-16,-4 9-21 15,-6 10-32-15,-2 8-45 16,0 8-39-16</inkml:trace>
  <inkml:trace contextRef="#ctx0" brushRef="#br0" timeOffset="107689.2">4213 7495 813 0,'6'-17'145'0,"-4"3"-39"16,0 0-40-16,-2 6-34 16,0 5-27-16,1 3-4 15,7 3 3-15,4 5 17 16,6 6-14-16,4 6-2 15,4 8-1-15,-3 5-3 0,-2 4-1 16,-6 5-5 0,-3 3-26-16,-6 6-50 0,-12 6-146 15,-13 2-349-15</inkml:trace>
  <inkml:trace contextRef="#ctx0" brushRef="#br0" timeOffset="108768.5">767 8599 656 0,'1'-1'116'0,"-1"-1"-42"15,-4-1 9-15,4 3-32 16,-2 0-24-16,2 1-5 15,-1 3-8-15,-5 1-4 16,2 4 1-16,-4 5 2 16,2 4-3-16,3 6 0 0,0 3 0 15,3 4-5-15,3 1-4 16,-3 2 1-16,6-2-1 16,2-8-1-16,1-3 0 15,2-4-1-15,0-8 1 16,-2-4 4-16,6-7 1 15,0-5-3-15,1-7 1 16,2-5-3-16,-3-3 0 16,4-3 0-16,-8-1 0 15,-4-2 0-15,-5 3-1 0,-4 3-5 16,-4 2 4-16,-4 4 1 16,-5 3-6-1,3 4 4-15,-6 3 1 16,-1 3 1-16,4 0 0 0,-6 3 0 15,1-3 0-15,0 2 1 16,-3-3 1-16,1 2-1 16,-4-2-1-16,1 0 0 15,3-3 2-15,2-1-4 16,3 0-3-16,9-5-7 16,5-1-18-16,4-2 3 15,7-2-18-15,3-3-19 16,12 1-8-16,1 1-43 15,6 2-13-15,1 3-171 16</inkml:trace>
  <inkml:trace contextRef="#ctx0" brushRef="#br0" timeOffset="109035.26">792 8355 747 0,'-4'-6'55'0,"-2"-1"59"16,3 0-9-16,-3 4-64 0,6-1-41 16,0 4-6-16,0 4 1 15,6 5 5-15,0 6 3 16,7 11-1-16,1 9-2 15,-2 7-9-15,3 7-133 16,-1 7-108-16</inkml:trace>
  <inkml:trace contextRef="#ctx0" brushRef="#br0" timeOffset="109526.4">1510 8565 397 0,'-6'-4'360'0,"0"-1"-289"15,-3-1 13-15,0 1-36 16,0-2-19-16,6 5-10 16,-2 0-10-16,-2-1-5 15,0 0-2-15,-4 3 0 0,-5-4 4 16,-1 4 2-16,-5 0 0 16,-2 2 2-16,-4 3-1 15,-5 0-5-15,-1 4 0 16,-2 3 2-16,0 3 3 15,8 2-4-15,4 3-3 16,3 3 0-16,6 6 0 16,9 5 0-16,0 3 1 15,9 2-1-15,3 4 0 16,3 1-1-16,6 4-1 16,3 0 1-16,-2 4-2 15,4 1 1-15,2-1-11 16,6-3-19-16,4-6-42 0,7-9-38 15,7-13-89 1,10-15 78-16</inkml:trace>
  <inkml:trace contextRef="#ctx0" brushRef="#br0" timeOffset="110223.47">1885 8743 641 0,'2'-7'73'0,"-4"-2"63"15,-2 1-79-15,0 0 41 16,2 0-71-16,1 4-2 16,-1 0 4-16,1 2-16 15,-2-1-11-15,0 1-1 16,-2 0 0-16,-5 2-1 16,-2 4-1-16,-6 1 0 15,-4 2 1-15,1 2 0 16,0 1 1-16,1-2 1 15,4-1-2-15,3-2-1 16,5 0-1-16,4-3-3 16,2-1-1-16,4-1-1 0,-2 0 0 15,1 1 4-15,2 2 2 16,0 1 1-16,0 2 0 16,3 1 0-16,0 5 0 15,0 0 1-15,-2 5-1 16,2 0 3-16,-2 5 2 15,1 2 4-15,-3-1-6 16,1 0-1-16,-3 1 2 16,3 1-3-16,-3-4 3 15,0-3-3-15,0-1-1 0,0-3 3 16,0-4-1 0,3-3-2-16,-3-1 0 0,3-3 1 15,2 0 0-15,0-1 0 16,1-2 1-16,6-1 4 15,2-3-3-15,8-1-3 16,5-2 0-16,3-1-2 16,0-1-19-16,-2 4-11 15,-1 2-10-15,-5 0-48 16,-1 4 22-16,-3 1 47 16,-5 1-200-16,2 2-82 15</inkml:trace>
  <inkml:trace contextRef="#ctx0" brushRef="#br0" timeOffset="111076.48">2211 8794 795 0,'-9'-9'47'15,"0"1"33"-15,-3-4 22 16,3 3-62-16,3 2-9 15,-1-1-9-15,2 5 7 16,2 0-2-16,-1 1-17 16,-2 2-9-16,0 2-1 15,-6 2 0-15,1 3-1 16,-2 4 1-16,0 4 0 0,2 5-3 16,2-1 3-16,5 1-6 15,5-1 5-15,5-5-11 16,0-3-1-16,3-3 2 15,0-5 5-15,3 0 5 16,0-6 0-16,-2-3 0 16,4 0 1-16,-4-7 0 15,2 0-2-15,-3 1 2 16,-1-2 0-16,0 1 4 16,-3 3 2-16,-2 2 7 15,-2 4-8-15,1 2-5 16,1 2 0-16,1 3 0 15,1 3 1-15,5 4 5 0,1 2-3 16,-1 7-2-16,0 3-1 16,-3 1 2-16,3 3-1 15,-4-1-1-15,-2 1 2 16,-1-2-2-16,-3 1 1 16,0-7-1-16,-2-3 0 15,2-5-15-15,0-3-3 16,0-5 11-16,2-2-2 15,3-5 0-15,2-6-20 16,4-3-8-16,7-4-27 16,-1-3 25-16,-3 1 31 15,2 4 8-15,-7 3 12 0,-1 5 44 16,-4 3-21-16,-2 3-9 16,-2 0-11-16,0 4-6 15,-2-2-7-15,0 3-1 16,1 2 6-16,2 2 6 15,-1 3-5-15,4 4-4 16,3-4 4-16,-1 3-5 16,0-3 6-16,3 1-7 15,0-2 6-15,0-2-6 16,0-2 0-16,0 0 2 16,0-3-2-16,-2-2 0 15,-1-2 2-15,2-3 1 16,-1 0 1-16,2-4-5 15,-2-2-2-15,-3 0-1 16,-3-1-5-16,-4 3-12 0,-4-2-18 16,-4 2-19-16,-4 4-52 15,0 2-1-15,-4 8-45 16,1 5-43-16</inkml:trace>
  <inkml:trace contextRef="#ctx0" brushRef="#br0" timeOffset="111319.74">2704 8923 920 0,'-10'2'32'0,"-3"-2"18"15,5-3 16-15,-2-1-44 16,5 3-22-16,4 2-5 15,2 3 4-15,1 5 1 16,-2 4 0-16,1 9-10 16,-1 4-41-16,0 1-52 15,2 0-53-15,-1 0-64 16</inkml:trace>
  <inkml:trace contextRef="#ctx0" brushRef="#br0" timeOffset="111948.47">2975 8741 474 0,'4'-19'424'16,"-6"-1"-359"-16,0 1 7 15,-3 0-42-15,2 4-6 16,2 3-5-16,-1 2 13 15,-1 3-20-15,-3 0-4 16,0 3-6-16,-6 2-2 16,-3 7-1-16,-4 3 0 15,0 4 1-15,-1 8-2 0,4 4 1 16,4 1 0-16,6-2 0 16,4-3-6-16,5-3-2 15,3-3 3-15,2-4 0 16,3-4 2-16,2-3 1 15,-1-6-2-15,5-3-4 16,1-4 3-16,0-2 1 16,0-2 4-16,-1 1 1 15,-6 3 4-15,-2 3-1 16,-4 3-3-16,3 4 3 16,2 1 2-16,-1 4-1 15,0 1 2-15,4 5-4 16,-1 1 1-16,-1 6 5 0,0-1-5 15,0 3 3 1,-1 3-1-16,-1 1 1 0,-1-2 0 16,-2 2-5-16,-2-2 3 15,0-2-3-15,-4-4 1 16,0-5 0-16,-2-4 2 16,2-3 0-16,-2-1 2 15,2-3 1-15,-1-5 4 16,-1-1-11-16,1-5-3 15,1-8-8-15,3-4-6 16,2-8-14-16,3-2-7 16,7-2-10-16,3 2-60 15,1 4-10-15,2 6-28 16,2 6-56-16</inkml:trace>
  <inkml:trace contextRef="#ctx0" brushRef="#br0" timeOffset="112182.37">3333 8792 745 0,'-5'2'133'0,"2"-2"-23"16,0 0-24-16,0-2-55 16,3 1-21-16,0 1-10 15,0 1 0-15,0 4 0 16,0 3 1-16,0 3 1 15,0 8-1-15,0 3-2 0,0-1-5 16,3 4-39 0,-3-1-85-16,6-1-44 0,-3-3-111 15</inkml:trace>
  <inkml:trace contextRef="#ctx0" brushRef="#br0" timeOffset="112751">3371 8553 705 0,'-10'-8'258'0,"2"1"-169"0,1 2-28 15,-2-2-9-15,5 2-39 16,4 4-12-16,0 1-1 15,4 0 0-15,2 0 1 16,3 1 3-16,1-2 7 16,7-1-1-16,-1-2-3 15,2-3-6-15,6-1 2 16,-5-4-2-16,4 2-1 16,-4-2 0-16,-3 3 0 15,-4 1 0-15,-6 4-2 16,-1 2-2-16,-4 4 2 15,-1 2 2-15,2 5 1 16,1 4-1-16,1 7 0 0,1 4 1 16,2 2 0-16,-2 4 0 15,2-1 0-15,-1 2 1 16,-1 0-2-16,2 1 1 16,-2-3-1-16,2-2 1 15,-1-4 0-15,1-3-1 16,-2-3 0-16,-1-1 1 15,1-3-1-15,-1-1 0 16,1-2 0-16,-2-1 1 16,-2-3-1-16,-1 0 0 15,-1-1 1-15,-5 3 3 16,-6 1-3-16,-6 1-1 0,-7 0-14 16,-5 2-19-1,0 0-11-15,0-5-21 0,5 0-149 16,5-7-167-16</inkml:trace>
  <inkml:trace contextRef="#ctx0" brushRef="#br0" timeOffset="113005.58">3750 8730 900 0,'0'6'85'16,"0"-3"-76"0,-1-2 19-16,-1-1-26 0,4 3-1 15,-1 2 2-15,4 3 1 16,-1 4 1-16,1 7-4 16,0 3-1-16,-3 2-15 15,-2 3-77-15,-3-1-33 16,1 1-70-16,0-7-305 15</inkml:trace>
  <inkml:trace contextRef="#ctx0" brushRef="#br0" timeOffset="113298.79">4072 8468 362 0,'0'-10'664'16,"-1"0"-582"-16,-5 1-16 15,3 2-29-15,0 3-26 16,3 4-11-16,0 3 0 16,3 5 0-16,3 6 1 15,1 6 1-15,2 7-1 16,0 4-1-16,1 3 0 15,-2 0-15-15,-3-1-21 16,2 0-23-16,-2 0-33 0,0-7-97 16,-3-1-54-16</inkml:trace>
  <inkml:trace contextRef="#ctx0" brushRef="#br0" timeOffset="113667.76">4421 8257 232 0,'0'-10'655'15,"-1"1"-526"-15,-1 0-54 16,1-1-20-16,-1 5-23 16,4 4-23-16,-1-1-9 15,1 4-2-15,2 1 2 16,4 7 5-16,7 4 6 16,4 8-1-16,2 2-5 15,3 7-2-15,0 4-2 16,-6 5-1-16,-3 4-3 15,-8 3-20-15,-10 3-23 0,-8 1-27 16,-12-3-122-16,-7-1-101 16</inkml:trace>
  <inkml:trace contextRef="#ctx0" brushRef="#br0" timeOffset="114146.3">4811 7698 849 0,'3'-10'56'0,"-3"1"62"15,0-1-59 1,-2 2-33-16,2 4-21 0,5 1-3 16,2 3-2-16,8-2 4 15,9 1 0-15,3-1-3 16,10 1-1-16,3-1 1 16,5 1 0-16,1-4-1 15,2 3 0-15,-4 0 0 16,-4 1-26-16,48-5-39 15,-80 5-91-15,0-2-106 16</inkml:trace>
  <inkml:trace contextRef="#ctx0" brushRef="#br0" timeOffset="114431.4">5230 7503 848 0,'-15'3'105'0,"6"-2"2"15,1-2-33-15,4-2-28 16,0 3-28-16,4 0-15 16,0 0-3-16,0 3-5 15,5 1 5-15,-2 5 1 16,5 1 0-16,1 4-1 16,6 3 4-16,1 0-1 15,5 1-1-15,3 0 1 16,3 1-2-16,-2 1-1 15,3-1 0-15,-2 3-4 16,-4 3-18-16,-10 3-26 16,-9 8-19-16,-13 6-143 0,-17 4-332 15</inkml:trace>
  <inkml:trace contextRef="#ctx0" brushRef="#br0" timeOffset="114845.46">5063 8481 1008 0,'1'-4'23'16,"-2"-1"48"-16,1 1-22 15,0-5-36-15,8 6-9 16,6 0-1-16,10-2 5 15,4 1-5-15,5 1-4 16,4 1 4-16,-1 2-3 0,-3 2 0 16,-3 1-8-16,1-2 2 15,-4 1-28-15,0-4-6 16,3 1-80-16,-2-4-129 16,0-3-299-16</inkml:trace>
  <inkml:trace contextRef="#ctx0" brushRef="#br0" timeOffset="115145.11">5386 8240 960 0,'-10'0'107'16,"1"-5"-40"-16,3 1-20 15,3 2-34-15,3 2-13 16,0 0-2-16,3 3-1 15,2 3 3-15,2 2 0 16,5 3 1-16,3-1-1 16,4 3 3-16,3-2-1 15,1 1-2-15,1 2 1 16,0-1-1-16,-2 1 2 16,-4 0-2-16,-3 1-4 15,-6 2 1-15,-5 1-8 16,-10 6-10-16,-10 3-35 15,-14 6-67-15,-12 3-164 0</inkml:trace>
  <inkml:trace contextRef="#ctx0" brushRef="#br0" timeOffset="116680.4">5984 7595 480 0,'3'-8'71'16,"0"0"-16"-16,1 1 22 15,-2-2 23-15,3 2-19 16,-2-1 30-16,-3 2-29 15,0 3-38-15,0 3-15 16,0 0-10-16,-3 0-12 0,3 0-7 16,-3 4 1-1,-1 9 4-15,-1 4 3 0,-5 6-2 16,2 6-3-16,1 0-1 16,7-2-1-16,0-5-1 15,9-3 2-15,-2-3-2 16,6-2 0-16,1-6 1 15,2-4-1-15,-1-3 5 16,5-5-5-16,-1-5 0 16,-2-3-8-16,8-6-8 15,-3-1-5-15,-4-1 10 16,0-1 8-16,-6-1 1 0,-2 2 2 16,-7-1-3-16,-3 4 2 15,-4 0 0-15,-5 1 1 16,-2 3-3-16,-2 4 2 15,-3 2-3-15,-5 3 4 16,0 0 0-16,-5 4-1 16,1-1 1-16,-2 0 1 15,2-3 0-15,-2-2-1 16,6-2 0-16,0-1 5 16,2-3-1-16,6 2 2 15,6-5-3-15,4 1-3 16,3-3-3-16,6-1 0 15,5-4-10-15,7 0-7 0,0 2-10 16,7 2-48-16,0 5-40 16,1 2-92-16,-1 6-143 15</inkml:trace>
  <inkml:trace contextRef="#ctx0" brushRef="#br0" timeOffset="117166.75">6548 7304 717 0,'-3'-8'109'0,"-1"1"-22"0,-5 4-36 16,-4 3-22-16,0 8-12 15,-3 6 5-15,0 11-3 16,-7 8-10-16,3 8-4 16,0 4-2-16,4 3-2 15,8-5 0-15,6 0-1 16,9-6-6-16,6-6-11 15,7-3-32-15,6-7-36 16,4-6-25-16,3-8-69 16,-1-4-213-16</inkml:trace>
  <inkml:trace contextRef="#ctx0" brushRef="#br0" timeOffset="118045.13">7002 7291 780 0,'1'-12'17'0,"-2"0"74"0,-4-1 2 16,-2 0-30-1,-2 5-40-15,3 2-10 0,-2 0-5 16,-4 4-5 0,-2 3-2-16,-7 6 1 0,-3 4 1 15,-6 7 4-15,0 3-2 16,6 6-2-16,2 2-1 16,11 1-2-16,7-2 0 15,4-2 0-15,6-6 0 16,3-4 0-16,4-5 0 15,1-5 0-15,2-5 5 16,2-2-5-16,0-5 1 16,0-5-1-16,-2 0 0 15,-2-2 2-15,-1-1-2 0,-4-1 2 16,-1 4 3 0,0-1 10-16,-2 4-4 0,-1 0-5 15,-2 5-4-15,0 3-2 16,0 2 0-16,2 4-1 15,3 2 1-15,1 7 0 16,0 2 4-16,1 4-3 16,0 2 1-16,-4 2-2 15,-2 1 0-15,1-2 0 16,-1 0 1-16,-3-3-1 16,1-2-4-16,1-4-18 15,0-4 0-15,0-3 5 16,0-6-1-16,0-4 16 0,5-6 0 15,3-4 1 1,3-6 1-16,2-4 0 0,-2 2 0 16,-1 2 2-1,-4 5 14-15,-3 5 6 0,-3 3 1 16,-3 3-12-16,3 0-11 16,-3 4-1-16,0 1 0 15,6 3 1-15,-3 2 6 16,6 3 0-16,0 3 0 15,1 3-3-15,-1-3 1 16,3-2-4-16,-1-2 3 16,-1-3-1-16,2-2 2 15,-2-3 2-15,1-2 3 0,-2-2 4 16,1-3-7 0,1-2-3-16,-2-3-3 0,-2 0 0 15,-1-2-3-15,-3 0-2 16,-5 0-12-1,-1 0-9-15,-4 2-18 0,-2 3-11 16,-3 4-35-16,-6 9-63 16,0 5-75-16</inkml:trace>
  <inkml:trace contextRef="#ctx0" brushRef="#br0" timeOffset="118616.07">7648 7470 884 0,'-5'0'98'15,"2"-1"-4"-15,-1-4-16 16,-2 2-32-16,1 3-34 0,5 0-6 16,0 3-6-16,2 0 0 15,-5 8 2-15,1 3-2 16,-5 8-3-16,-2 4-23 16,-3 4-31-16,2 2-16 15,-1-3-110-15,3-3-66 16</inkml:trace>
  <inkml:trace contextRef="#ctx0" brushRef="#br0" timeOffset="119065.66">7937 7356 874 0,'-3'-11'58'16,"0"1"41"-16,-2-1-37 16,-2 0-2-16,3 6-28 15,2 2-7-15,0 0-7 16,2 3-12-16,0 2-3 16,0-2-3-16,0 2-2 15,-1 7 2-15,-2 4 7 16,0 4-1-16,0 7-3 15,0 1 1-15,6-2-3 0,2-5 1 16,2-1 0-16,6-3-2 16,-2-5 1-16,3-3-1 15,6-3 6-15,3-6-4 16,0-7 2-16,1-4-4 16,2-4-1-16,-5-4-3 15,-5-4-3-15,-6-2 4 16,-8-2-5-16,-7 1-5 15,-6 3 0-15,-7 6-13 16,-5 8-13-16,-5 7-11 16,-2 14-4-16,-1 8-109 15,4 7-81-15,5 3-162 16</inkml:trace>
  <inkml:trace contextRef="#ctx0" brushRef="#br0" timeOffset="119404.34">8202 7175 889 0,'0'-12'89'16,"0"-2"-4"-16,-1 1-37 0,-1 3 1 15,4 6-19 1,-2 2-14-16,1-1-6 0,-1 3-10 16,3 3-1-16,3 3 1 15,2 2 3-15,8 7 0 16,1 7 0-16,4 5-1 16,1 5-2-16,-5 6 2 15,3 2-2-15,-5 4-3 16,-3 1-13-16,-3-1-8 15,-6-1-42-15,-7 1-34 16,-10-2-140-16</inkml:trace>
  <inkml:trace contextRef="#ctx0" brushRef="#br0" timeOffset="119815.24">8718 7250 1011 0,'8'-9'14'16,"-2"3"40"-16,-4 1-18 16,-2-1-24-16,-2 6-12 15,2 5 1-15,2 2 7 16,1 7 2-16,1 6-4 15,3 4-4-15,2 4 7 0,-2 0-5 16,4-1 0-16,-1-1-1 16,1-2 3-16,1-4-5 15,0-1 1-15,2-4-1 16,-1-4 4-16,-3-3-2 16,-3-4 4-16,7-4 5 15,0-5-9-15,-1-4-2 16,5-3 2-16,1-5-6 15,-6-5 1-15,6 0-21 16,-8-5-15-16,0-2-16 16,-7 1-21-16,-1 3-50 15,-4 6-58-15,-5 8-134 16</inkml:trace>
  <inkml:trace contextRef="#ctx0" brushRef="#br0" timeOffset="120376.4">9582 7175 1009 0,'3'-12'49'0,"-4"1"-12"15,-2-1 2-15,-2 4-1 16,2 3-18-16,3 4-20 0,-1-1 0 16,-3 7 0-16,-4 5 0 15,-4 5 0-15,-4 4-1 16,1 4-3-16,1 2 4 16,4 2 0-16,7-4 1 15,0-2 0-15,6-2 0 16,0-2-2-16,3-7 2 15,2-3-1-15,3-5 3 16,5-4-3-16,2-5-1 16,5-6-12-16,0-1 2 0,-3-6 3 15,-2 0 2 1,-8-1 2-16,-8-1 4 0,-2-3-1 16,-8 1-2-16,-4 2 0 15,-4 1 1-15,-1 2-1 16,-2 5 3-16,0 1 0 15,4 4 0-15,0-1 0 16,0 3 0-16,7-3 0 16,-2-2 0-16,3 1-2 15,4-6 1-15,1-1 1 16,4-1-3-16,4-2 3 16,4 1-14-16,2 1-28 15,5 5-51-15,2 6-16 16,5 3-81-16,1 7-80 15</inkml:trace>
  <inkml:trace contextRef="#ctx0" brushRef="#br0" timeOffset="120673.46">9967 6912 809 0,'-2'-10'50'16,"-1"0"30"-16,0 0 9 15,-1 3-44-15,1 5-33 16,0 4-11-16,-3 11 8 16,-6 8 5-16,-6 14-11 0,-2 10-1 15,-2 6 3-15,5 2-5 16,8-3-2-16,7-3 2 15,8-4-27-15,6-2-30 16,4-7-52-16,5-3-30 16,2-9-99-16</inkml:trace>
  <inkml:trace contextRef="#ctx0" brushRef="#br0" timeOffset="121292.53">10428 6883 919 0,'-12'-15'58'16,"-3"-1"11"-16,1 0-20 15,1 4-17-15,4 5-21 16,0 7-11-16,-3 3-2 15,-1 6 0-15,-6 8 1 16,-3 7 0-16,3 3 0 16,0 3-2-16,7-1 3 15,6-4 0-15,2-4-2 16,2-5 3-16,4-1-2 0,5-8 0 16,-1 0 0-16,1-4 0 15,7-6 1-15,1-4 0 16,4 0-1-16,-1-9 1 15,0-1 0-15,-3 1 0 16,0-3 0-16,-5 4 0 16,-4 6 9-16,0 4 1 15,-5 3-10-15,1 4-1 16,-1 4 1-16,4 5 4 16,3 3-3-16,1 3 3 15,2 5-3-15,3 3 0 16,-1 1 2-16,1 1-2 15,0 1 0-15,-1-3-1 16,-3 1 2-16,0-1-2 0,-5-3 0 16,-2-4 0-16,-1-5 1 15,-2-2-1-15,0-7 2 16,0-4 5-16,0-2 2 16,2 0 20-16,0-4-5 15,1-4-24-15,7-2-1 16,1-8-3-16,1-5-25 15,9-2-11-15,2-3-14 16,1 0-75-16,2 3-72 16,1 7-33-16</inkml:trace>
  <inkml:trace contextRef="#ctx0" brushRef="#br0" timeOffset="121533.39">10822 7079 253 0,'-3'-2'549'0,"0"-1"-450"15,0 0 10-15,3-1-59 16,-2 2-40-16,2 4-10 16,0 1 0-16,0 6 0 15,0 5 1-15,-1 6 0 16,1 4-1-16,0 2-2 0,1 1-42 15,4 2-82 1,-1-5-63-16,4-2-101 0</inkml:trace>
  <inkml:trace contextRef="#ctx0" brushRef="#br0" timeOffset="121915.12">11141 6947 996 0,'-6'-8'30'15,"1"0"37"-15,1 1-13 16,-1 0-15-16,4 6-33 0,1 1-6 16,0 5-3-16,0 8 3 15,0 2 3-15,-2 6 1 16,2 5-2-16,2-2 1 15,1-6-2-15,3-2 1 16,2-3-2-16,2-6 3 16,0-2 0-16,1-3 2 15,2-4-1-15,2-3-4 16,1-5-2-16,0-3-9 16,0-4-15-16,-4-4 1 15,-3-5-4-15,-3-2 0 16,-6 0-2-16,-9 4-31 15,-3 5-11-15,-7 9 13 0,-3 7-3 16,-4 13-62 0,-3 5-10-16</inkml:trace>
  <inkml:trace contextRef="#ctx0" brushRef="#br0" timeOffset="122282.86">11239 6575 993 0,'-1'-4'106'16,"1"0"-36"-16,-6 0-37 16,5 0-31-16,1 8 0 15,1 7 6-15,5 7 5 16,3 11-6-16,6 6-3 16,6 5-3-16,4 6 1 15,5 3 2-15,3 5-4 16,-2 4-12-16,-4 3-5 0,-8 3-51 15,-15 3 15 1,-15 1-129-16,-17 4-131 0</inkml:trace>
  <inkml:trace contextRef="#ctx0" brushRef="#br0" timeOffset="124038.16">12061 6802 729 0,'-3'-2'156'0,"0"-1"-41"16,-1 0-39-16,2 0-33 15,2 0-21-15,2 1-6 16,-2 2-3-16,2 0-6 0,2 0-6 16,-3-2 2-16,4 1 1 15,7-5-1-15,7-1-2 16,9-1-1-16,5 0-29 15,3 0-32-15,0 2-66 16,-6 6-65-16,-4 3-42 16</inkml:trace>
  <inkml:trace contextRef="#ctx0" brushRef="#br0" timeOffset="124294.57">12045 6931 686 0,'-3'2'209'16,"3"-2"-131"-16,0-4-3 16,0 3-44-16,3 0-23 15,28-7-6-15,-15 1 0 16,-1 2-2-16,5 0 1 15,-3 0-1-15,19-4-16 16,0-1-59-16,0 4-71 16,0 0-73-16</inkml:trace>
  <inkml:trace contextRef="#ctx0" brushRef="#br0" timeOffset="127999.36">13044 6536 661 0,'6'-8'79'0,"0"0"54"0,-5-1-3 16,-2 1-71-16,1 3-15 16,-3 2-12-16,3 1-13 15,-2 1-8-15,1 1-7 16,-2 0-2-16,-4 0-2 15,-5 0 1-15,-9 3-2 16,-7 2 4-16,-8 4-3 16,-7 2 1-16,5 0 0 15,-1-1 0-15,6-4-1 16,8 0 0-16,6-3 3 0,8 0-3 16,5-2-3-16,3 0 1 15,3 1-2-15,2 0 1 16,-2 0-2-16,1 2 3 15,4 3 2-15,-2 5 2 16,3 0 1-16,4 5-3 16,-1 2 4-16,-1 3-1 15,6 0 1-15,0 4 0 16,-2-1 3-16,4 2 1 16,1-1-2-16,-4 3-6 15,-1-2 5-15,1 0-4 16,-5 1 2-16,-2-1-3 15,-3-3 1-15,-3-2-1 0,0-6 1 16,0-5-1 0,0-4 2-16,0-3 2 0,2-4 1 15,-2 0-3-15,5-2-1 16,3-2 6-16,7-6-4 16,10-3-3-16,7-2-35 15,8-5-43-15,1 0-74 16,0 3-146-16</inkml:trace>
  <inkml:trace contextRef="#ctx0" brushRef="#br0" timeOffset="128996.1">13466 6556 748 0,'-1'-13'71'0,"-2"1"7"16,-3-2 19-16,-3 2-19 16,2 5-62-16,-1 0 12 15,-1 4-23-15,-3 1-4 16,-4 5 0-16,-4 1 1 0,-3 6 1 15,-3 0-1-15,5 3-2 16,2 2 0-16,4 0 0 16,3 3 0-16,4-2 0 15,4 3 0-15,4-2 0 16,3-3-1-16,1-2-2 16,6-4 3-16,1-3 3 15,3-3-3-15,4-4 2 16,0-6-2-16,2-3-3 15,1-3 2-15,-1-3 1 16,-1-1 0-16,-3 2 0 16,-2 0 6-16,-3 5 9 15,-6 4 5-15,0 5-12 16,-4 0-8-16,-1 4-6 0,2 2 6 16,2 5 0-1,5 3 0-15,0 6 4 0,2 3-1 16,-2 5-3-16,-2 1 5 15,2-1-3-15,-3 2 1 16,1-1-3-16,-2-1 3 16,-2-4-3-16,0 0 0 15,-2-3 0-15,-1-7 1 16,0-4-1-16,0-4 1 16,0-4 6-16,2 0 0 15,-2-1 2-15,1-2 2 16,2-4-11-16,2-3-4 15,5-5-10-15,7-5-23 0,2-3-5 16,5 3-33-16,3-4-54 16,0 4-4-16,-2 2-4 15,-3 5 50-15,-4 1 51 16,-2 4 27-16,-5 3 9 16,-6 4 2-16,-2 1 37 15,-2 0 22-15,-5 1-5 16,4-1 29-16,-2 3 2 15,-1 2-13-15,0 0-16 16,-2 4 0-16,1 0-37 16,-2 5 9-16,2-3-3 15,1 5-9-15,0-2-2 0,1 2-5 16,1-1-1-16,1 1-6 16,3-1 1-16,0 0-3 15,0-3 1-15,1 0-2 16,3-3 4-16,-4-3-4 15,2-2 3-15,0-2 4 16,-2-6 8-16,8-5-9 16,0-2-6-16,1-5-1 15,4-2-6-15,-4-3 0 16,-3 4-21-16,-6 0-2 16,-2 0-14-16,-8 7-32 15,-2 3-82-15,-4 9-44 16,-7 5-36-16</inkml:trace>
  <inkml:trace contextRef="#ctx0" brushRef="#br0" timeOffset="129253.26">14045 6710 884 0,'2'-14'95'16,"-1"5"-14"-16,-2 1-44 0,2 2-31 15,-2 4-6 1,2 7-17-16,-1 3 17 0,-3 7-5 16,-3 10-21-1,-3 5-44-15,-4 4-29 0,1 2-71 16,-3-1-73-16</inkml:trace>
  <inkml:trace contextRef="#ctx0" brushRef="#br0" timeOffset="129896.43">14381 6397 724 0,'-6'-19'90'0,"-2"1"31"15,-5-1-27-15,2 6-41 16,2 6-36-16,-1 0-10 16,1 6-7-16,-6 9-2 15,-4 2 2-15,-6 9 0 16,1 8 1-16,2 2 1 15,3 2-1-15,3-1 0 16,10-5 0-16,3-2-1 16,4-6 0-16,5-4 1 15,6-5 2-15,-1-5 3 0,9-6-6 16,3-5-2-16,2-6-1 16,2-6-3-16,2-3 5 15,-4-3 1-15,-1 4-2 16,-7 2 4-16,0 4-1 15,-8 6 1-15,-3 3-2 16,-3 5-2-16,-2 2-4 16,1 6 6-16,-1 2 3 15,1 4 2-15,4 5-3 16,0 4 3-16,0 0-1 16,1 0-1-16,-2 1 2 15,4 1 0-15,-3-1 3 16,1-1 3-16,0 1-4 15,-2-2-1-15,-1-1-1 16,-2-3-3-16,3-5-2 0,-4-2 2 16,1-6 0-16,-2-3 4 15,0 0 4-15,0 0 14 16,0 0 1-16,1-6-23 16,1-2-2-16,3-7-1 15,3-3-17-15,2-5-10 16,6-2-17-16,3 0-28 15,2-2-116-15,4 6-66 16</inkml:trace>
  <inkml:trace contextRef="#ctx0" brushRef="#br0" timeOffset="130146.4">14674 6549 837 0,'-3'0'185'16,"0"0"-114"-16,0-2-16 16,3 1-29-16,0 1-19 15,2 0-7-15,-2 1-3 16,0 1-5-16,0 5 6 16,0 2 2-16,0 7 2 15,1 5-2-15,-1 3-8 16,2 2-24-16,1-1-28 0,1 0-91 15,1-4-97 1</inkml:trace>
  <inkml:trace contextRef="#ctx0" brushRef="#br0" timeOffset="130735.38">14707 6204 936 0,'-6'-2'38'0,"-1"-2"59"15,0-6-26-15,2 3-3 16,1 2-38-16,3 3-17 15,2 2-7-15,1 0-6 16,0 0 0-16,-1 0-5 16,3 2 2-16,6-2 3 15,5-2 4-15,10-1 1 16,3 0-5-16,7-2-7 16,-5 1-5-16,-4-1 9 15,-5 5-6-15,-4 0-1 16,-2 0 1-16,-3 5-3 15,-3 1 0-15,0 3 8 16,-1 5 3-16,-2 8-1 0,0 3 2 16,2 6 0-16,-2 2 0 15,0 2 1-15,0 1-1 16,1 2 1-16,3-4-1 16,-3 0 2-16,3-1-1 15,-1-5 1-15,-2-1-2 16,-1-3 4-16,0-5-3 15,-1-2 1-15,-2-3-2 16,1-4 1-16,-1-4-1 16,-3 0 0-16,-1 1 0 15,-7-1 1-15,-6 3 0 16,-6 0-1-16,-8 4-18 0,-5-2-28 16,-3 1-15-16,3-1-129 15,2-2-134-15</inkml:trace>
  <inkml:trace contextRef="#ctx0" brushRef="#br0" timeOffset="131237.18">15511 6278 959 0,'-6'-1'112'15,"2"-1"-73"-15,2-1-2 16,1 0-25-16,1 5-12 15,1 1-6-15,-1 1 2 16,0 6 4-16,2 6 4 16,1 4 2-16,-2 4 7 15,4 5-1-15,-1-2-2 0,1 1 8 16,1-3-10-16,0-3 0 16,0 2-5-16,2-7 0 15,1-1-1-15,1-3 1 16,1-4-2-16,-3-4-1 15,-2-3 7-15,0-3 10 16,5-7-8-16,4-7-3 16,5-9-6-16,0-5-2 15,5-7 1-15,-4-5-2 16,-7 0-9-16,0-1-10 16,-5 3-11-16,-6 5-16 15,-3 11-56-15,-6 9-256 16</inkml:trace>
  <inkml:trace contextRef="#ctx0" brushRef="#br0" timeOffset="135346.94">16271 6179 418 0,'-9'2'376'0,"-4"-2"-300"0,0-2-9 16,3-1-9-16,2 3-34 16,0 6-17-16,-2 5 5 15,1 4-1-15,-4 6 1 16,1 4-3-16,0-1 8 16,3 0-6-16,2 0-2 15,4-3-5-15,1-1 2 16,4-1-2-16,2-2 5 15,4 0 0-15,3-4-1 16,4-1 1-16,5-4-2 16,4-4 6-16,3-4-6 15,5-4-4-15,1-4-2 16,1-3 3-16,-3-1-3 0,-3-4 4 16,-5-1-5-16,-4-2-1 15,-6-1 1-15,-7 1 0 16,-5-3 0-16,-5 1-1 15,-3 1 1-15,-7 1-11 16,-1 4-2-16,-7 2-5 16,-2 7-6-16,-3 3 1 15,-1 8-4-15,1 7-26 16,2 5-52-16,3 3-21 16,3 1-61-16,6 1-120 15</inkml:trace>
  <inkml:trace contextRef="#ctx0" brushRef="#br0" timeOffset="135698.51">16376 6079 708 0,'-4'-9'128'15,"-1"-2"-1"-15,0 2-34 16,0 2-52-16,4 5-33 16,-1 0-8-16,2 4-6 15,-1 5 6-15,-1 4 0 0,-3 7 8 16,2 8 9-16,-1 6-2 16,-1 4 3-16,1 3-8 15,3 0 1-15,-1 4-6 16,4-2-4-16,-1-2 1 15,3 0-1-15,1-3-1 16,-1-2 0-16,1 0-12 16,1-4-11-16,-3-4-29 15,-1-2-45-15,-1-7-101 16,4-5-116-16</inkml:trace>
  <inkml:trace contextRef="#ctx0" brushRef="#br0" timeOffset="136085.07">17087 6050 776 0,'-5'-2'175'0,"0"-3"-65"16,1 1-36-16,-2-1-17 15,6 2-34-15,0 1-16 16,0 2-7-16,4-1 5 15,5 1-5-15,8-3 5 16,11 0-5-16,5-1-26 16,7 0-16-16,-2 1-13 15,-7 3-30-15,-7 1-65 16,-7 4-72-16,-7 0-71 16</inkml:trace>
  <inkml:trace contextRef="#ctx0" brushRef="#br0" timeOffset="136263.22">17110 6232 328 0,'-20'25'265'16,"4"-10"-160"-16,6-5 27 15,3-5 16-15,7-4-66 16,0-1-40-16,3-1-25 16,7-4-14-16,7 0-3 15,8-4-17-15,8-2-55 16,10-4-58-16,5 0-87 15,2-2-113-15</inkml:trace>
  <inkml:trace contextRef="#ctx0" brushRef="#br0" timeOffset="136959.4">18150 5772 842 0,'6'-18'39'16,"-3"2"102"-16,-3-3-71 16,-2 4-12-16,-2 6-25 15,2 2-15-15,1 2-12 16,0 2-6-16,-3 3 0 0,-2-1 1 15,-6 1 0-15,-8 1-1 16,-7 2 2-16,-6 2-4 16,-3 0 6-16,2 2-4 15,1 0 2-15,4 1-2 16,4-2 0-16,5 0 0 16,9 0-1-16,3-1 1 15,4-2-7-15,3-1 3 16,1 2-5-16,0 1 9 15,-2 0-1-15,1 4 0 16,-2 2 1-16,3 1 1 16,-2 4 0-16,1 1 3 0,-1 3-2 15,1-1 3-15,1 4-2 16,0 1 2-16,1 2 1 16,2 3-3-16,-1 3-3 15,4-2 8-15,-1 2-4 16,1 1 0-16,-3 4 2 15,2-2-1-15,-1 1-1 16,-3-2 0-16,2-5-3 16,-2 1 0-16,1-7 0 15,-1-1-1-15,2-5 2 16,1-3-2-16,-2-3 0 16,1-5 1-16,-2-3-1 15,2-1 0-15,-3-2 0 16,3 0 0-16,6-3 7 0,6 1-3 15,3-4-4-15,9 0-2 16,6-2 0-16,4-3-16 16,2 1-11-16,3 0-24 15,-1 1-16-15,0-1-30 16,-4 5-77-16,-1 0-94 16</inkml:trace>
  <inkml:trace contextRef="#ctx0" brushRef="#br0" timeOffset="137906.04">18759 5777 655 0,'8'-27'134'0,"-6"1"-45"16,-4 2 20-16,-2 4-39 16,-3 6-43-16,-1 1-3 15,-3 4-12-15,-3 5-11 16,-5 4 1-16,-6 6 0 0,-2 4 4 15,-2 7 1-15,-1 2-4 16,3 8-3-16,5 0 0 16,5 1 0-16,7-1 0 15,5-5 1-15,5-3-1 16,3-2 1-16,5-7 0 16,4-4-1-16,0-1 4 15,2-5 1-15,3-3-4 16,2-3 3-16,1-1-3 15,-1-3 1-15,2-2-1 16,-2-2 1-16,-4 4 7 16,-2 0 3-16,-3 3 6 0,-4 2-3 15,-3 5-13 1,-3 0-2-16,0 3-3 0,4 7 3 16,-1 3 2-16,3 7-1 15,-2 4 2-15,1 4-1 16,0 2 1-16,-2 0-2 15,3 3 1-15,-1-2 0 16,0 1-2-16,-2-3 1 16,-2 2 0-16,2-4-1 15,-3-5 0-15,2-3 0 16,-2-6-9-16,1-8 6 16,-1-2 3-16,2-4-2 15,4-6-5-15,4-3-3 16,4-5 5-16,3-5 1 0,-1-2 2 15,3 2 1-15,-6 2 1 16,-3 4 1-16,-3 5 7 16,-3 3-1-16,-2 5-2 15,-2 0-5-15,0 2-2 16,0 0 0-16,1 2 1 16,3 4 1-16,3 1 2 15,1 3 0-15,3 2 5 16,1-1-6-16,4 2 1 15,1-1 2-15,1 0-4 16,-1-2 0-16,-1-2 4 16,-5-4-1-16,-3-2 3 15,1-6 4-15,2-2-5 0,-1-4-5 16,0-2 1 0,-1-5-2-16,0 2-1 0,-7-3-5 15,-2 3-14-15,-2 0-18 16,-7 5-10-16,-6 5-4 15,-7 6-43-15,-2 6-71 16,3 5-56-16</inkml:trace>
  <inkml:trace contextRef="#ctx0" brushRef="#br0" timeOffset="138167.16">19388 6056 552 0,'4'-14'416'16,"-2"-2"-291"-16,0 1-55 15,-2 1-10-15,-2 4-32 16,0 4-27-16,2 5-1 16,0 1-8-16,-1 6 3 15,-2 5 3-15,-5 8-4 16,-1 6-14-16,-4 7-14 15,-2 4-12-15,-2-2-10 16,3-1-81-16,-1-1-78 16,1-3-188-16</inkml:trace>
  <inkml:trace contextRef="#ctx0" brushRef="#br0" timeOffset="138836.41">19780 5640 904 0,'-4'-20'134'0,"-2"-2"-74"15,-5 0 7-15,2 8-17 16,3 6-37-16,2 2-13 0,-2 6-3 15,-4 6 3-15,-6 4 3 16,-6 5-3-16,-3 9-5 16,-2 5 0-16,6 2 2 15,5 2 3-15,6-3 0 16,6-3-4-16,3-5 3 16,2-6-1-16,2-5 0 15,0-2-5-15,3-7 7 16,3-2 6-16,4-7-3 15,4-3-2-15,4-4-2 16,0-3 0-16,-2-5 1 16,0-2 0-16,-3 0 1 15,-2 3 1-15,-5 4-2 16,-1 6 4-16,-4 5-4 16,-2 3 0-16,-1 3-8 15,2 6 5-15,2 2 2 16,1 7 1-16,1 9 0 0,2 1 0 15,-2 1 1-15,1 4-1 16,0-2 1-16,-1-2-1 16,3 2 0-16,1-1 0 15,1 1-1-15,-2-4 1 16,-1-2 0-16,1-1 0 16,-4-9 1-16,-4-4 0 15,3-2 0-15,-5-3 17 0,0-3 10 16,0-3 4-16,1-3-30 15,2-8-1-15,0-3-1 16,6-5-6-16,0-6-11 16,4-3-6-16,4-7-17 15,3 2-29-15,0 1-17 16,1 6-95-16,-5 5-96 16</inkml:trace>
  <inkml:trace contextRef="#ctx0" brushRef="#br0" timeOffset="139128.53">20108 5869 277 0,'0'-7'573'16,"0"2"-414"-16,0 0-57 15,-1-2-40-15,1 4-32 16,0 3-26-16,0 0-4 16,1 3-4-16,0 4 4 15,4 3 0-15,0 6 0 16,-1 4 0-16,5 2-9 16,-3 2-21-16,-1-2-4 0,1 0-18 15,-2-1-88 1,-1 3-50-16,0-4-199 0</inkml:trace>
  <inkml:trace contextRef="#ctx0" brushRef="#br0" timeOffset="139779.13">20253 5420 813 0,'-10'-11'103'0,"2"-3"7"0,2 2-32 15,1-1-31-15,1 6 4 16,1 2-28-16,6-1-7 15,-3 4-13-15,0 2 1 16,0 0-4-16,0 2-1 16,0-2 1-16,9 1 0 15,3-1 2-15,7 0-1 16,7-1-1-16,7-2 6 16,1-2-6-16,0-1-1 15,-1-1 0-15,-5 1-4 16,-5 1-5-16,-10 2 5 0,-4 2-11 15,-6 2-7-15,-2 2 20 16,4 6 2-16,-2 4 2 16,2 8-2-16,2 2 1 15,0 5 0-15,-2 3 1 16,1 3-1-16,-2 1 0 16,2 1 0-16,2-1 0 15,-2 3 1-15,1-1-2 16,1 0 1-16,-2 1 0 15,4-2 1-15,-4-2-1 16,-1-3 0-16,4-1 0 16,-2-2 0-16,0-2 0 15,-1-2 1-15,-3-4-2 16,-3-1 2-16,-4-2 0 0,-7-3 0 16,-6-3 0-16,-9 2 4 15,-5-3-5-15,-3-1-1 16,-1-1-18-16,4 0-40 15,0-2-50-15,2-3-142 16,4 1-194-16</inkml:trace>
  <inkml:trace contextRef="#ctx0" brushRef="#br0" timeOffset="141025.57">21066 5571 422 0,'-7'-1'143'0,"0"-4"-39"16,3 1 10-16,-1 0 3 15,2-1-16-15,-1 1-34 16,3 1-25-16,1 3-9 15,0-3-3-15,0 3-14 16,0 0-5-16,0 0-7 16,0 0 6-16,0 0-9 15,1 0 0-15,2 0-1 0,1 3 4 16,5-3 27-16,11 2-21 16,9-2-1-16,9 0-6 15,6-2-1-15,6-1-2 16,-4-2 1-16,-1-1 2 15,-3 3-3-15,-8-2 3 16,-5 2-4-16,-7 0 1 16,-9 2 0-16,-6 1 2 15,-4 0-2-15,-3 0 1 16,-1-2-1-16,-1 2-1 16,2 0 0-16,0 0-2 15,-1-1-7-15,1 1-23 0,-2 1-20 16,-1 1-25-16,-8 2 6 15,0 4-185-15,-5 4-90 16</inkml:trace>
  <inkml:trace contextRef="#ctx0" brushRef="#br0" timeOffset="141489.37">21163 5724 608 0,'-3'-3'88'16,"-1"1"63"-16,1-2-40 16,3-2-36-16,0 4-35 15,3-1-28-15,-2 3-6 16,3 0-3-16,4 0 1 0,2 0 5 15,8 0-1 1,3 0 4-16,6-2-9 0,1-1 5 16,4 0-3-16,1-1-4 15,-2 0-1-15,-1-1 2 16,-3 1-4-16,-5 2-13 16,-5 0-37-16,-3 1-83 15,-5 1-56-15,0 1-117 16</inkml:trace>
  <inkml:trace contextRef="#ctx0" brushRef="#br0" timeOffset="141947.76">21565 5417 734 0,'-10'-8'82'16,"-1"1"-4"-16,4-3 11 15,1 4-16-15,3 3-55 16,2 0-13-16,1 3-5 16,0 2 0-16,1-2-6 15,-1 1 6-15,2 3 0 0,-1 1 10 16,2 2 7-16,3 3 1 15,3 0 0-15,6 0 0 16,3 3-2-16,6-2-4 16,5 1-9-16,3-1 1 15,1 0-3-15,1 0 1 16,2-3-1-16,-3 0-1 16,-5-1 0-16,-4 0 0 15,-5-1-2-15,-8 2 1 16,0-2 1-16,-7 5-2 15,-10 1 2-15,-8 3-1 16,-7 6 1-16,-13 4-4 16,-6 3-17-16,0 3-30 15,-5 2-27-15,5 1-123 16,5 0-64-16</inkml:trace>
  <inkml:trace contextRef="#ctx0" brushRef="#br0" timeOffset="142388.94">22119 5499 783 0,'2'-12'92'0,"-2"1"27"16,-2 0-38-1,-1 2-25-15,1 6-38 16,2 0-18-16,0 3-3 0,0 3 0 16,0 3 3-16,2 5 1 15,-2 3 1-15,0 3 4 16,1 2 2-16,1-1-6 16,0 1 0-16,2-2 0 15,2-3 0-15,0-2 1 16,1-3 0-16,1-3 3 15,3-4 4-15,3-4 2 16,5-6-8-16,1-1 2 16,1-5-6-16,1-3 1 15,-4 0-1-15,-3-3-2 0,-4-1-6 16,-4 1-2 0,-1 1-2-16,-6 4-9 0,-4 4-21 15,-9 6-12-15,-6 7-27 16,-11 7-60-16,-5 6-19 15,-6 4-68-15</inkml:trace>
  <inkml:trace contextRef="#ctx0" brushRef="#br0" timeOffset="143103.56">22498 5281 461 0,'-7'-12'92'15,"-1"0"-8"1,3 1 30-16,2 2 3 0,2 1-48 16,-1 4 12-16,4 2-45 15,-2 0-18-15,-2 4-15 16,4-1-3-16,-2 2 0 16,0 5 7-16,0 3 9 15,-2 7-3-15,1 6 5 16,1 2-12-16,0 4 0 15,4 1-2-15,1 3-3 16,3-1 0-16,0 3 0 16,-2-3-1-16,-1-4 0 15,-1-2-19-15,-1-3-7 0,-3-6-17 16,0-3-37-16,-3-2-36 16,0-4-55-16,-1-6-31 15</inkml:trace>
  <inkml:trace contextRef="#ctx0" brushRef="#br0" timeOffset="143837.93">22904 5390 236 0,'0'-8'520'0,"-4"-4"-390"16,1 1 1-16,0-2-79 16,-1 3-20-16,1 3 16 15,2 2-33-15,-1 1-9 16,-1 2-2-16,-4 1-3 16,-5 1-1-16,-8 3 1 15,-5 1 4-15,-3 6-4 16,-2 2 0-16,2 3 4 15,1 2-4-15,6 2-1 16,4 1-1-16,4 1 0 16,3 0 1-16,5-2-1 15,2-3 1-15,5-4 0 16,2-2 0-16,4-3 0 0,5-2-3 16,4-5-1-1,5 0-21-15,5-5-10 0,-1-2-1 16,1-3-22-16,0-1-36 15,-3-5 3-15,-5-2-27 16,-1-4 6-16,-4-3 22 16,-3-3-43-16,-5-2 54 15,-1-1-3-15,-2 2 82 16,-6 0 13-16,2 4 21 16,-4 3 37-16,-1 1 60 0,-3 4-52 15,3 1 3 1,-3 0 19-16,2 2-8 0,-4-1 6 15,5 5 14-15,-1-2-67 16,2 3 1-16,2 1 6 16,-1 4-17-16,3 1-16 15,-1 1-9-15,2 2-9 16,0 0-2-16,0 2-5 16,0 1 5-16,0 7 2 15,2 4-2-15,1 9 0 16,2 5 1-16,2 4 1 15,2 4 1-15,5 0-3 16,1 1 0-16,1 1 2 16,0 0-2-16,3 1-1 15,-6 0-38-15,-2 0-22 0,-8 2-21 16,-8 2-117 0,-8 3-162-16</inkml:trace>
  <inkml:trace contextRef="#ctx0" brushRef="#br0" timeOffset="145556">6159 8371 208 0,'-9'4'110'15,"0"-1"-96"-15,3-3-14 0,0 3 0 16,3-3-1-16,0 2-10 16,2 0-37-16,-1 1-74 15</inkml:trace>
  <inkml:trace contextRef="#ctx0" brushRef="#br0" timeOffset="146080.62">6116 8393 175 0,'-2'-3'105'0,"2"2"-8"15,0-3 55-15,2-3-72 16,-1 1-4-16,2-1 42 15,0 0-20-15,-2 1 16 16,-1 3-63-16,0-1-24 16,-1 6-17-16,1-2-10 15,-1 2-1-15,-1 2 1 16,2 7 7-16,-3 3 7 0,2 10-9 16,-2 1-2-1,3 1-1-15,1 2-1 0,4-5-1 16,2 1 1-16,5-5 0 15,3-4-1-15,1-2 1 16,1-6 3-16,5-4-2 16,-1-6 3-16,2-4-4 15,0-4-1-15,1-3 1 16,-2-2-4-16,-3-1 3 16,-5-1-3-16,-3 1 1 15,-5 0 0-15,1 1 1 16,-5 3-2-16,-4 1 2 0,-5 0 0 15,-1 5-2 1,-4-3 2-16,-5 3 0 0,-3 0-5 16,-2-1-4-16,-5 3 6 15,0-2 4-15,-3 2 0 16,3 0 0-16,0-2-3 16,4-2 3-16,2-3 1 15,3 0 3-15,4-2-3 16,3-3-1-16,5-1 0 15,3-4-1-15,3 0-2 16,4-3-1-16,8-3-3 16,3 1-15-16,7 1-3 15,5 2-39-15,6 6-25 0,3 5-71 16,3 9-7-16</inkml:trace>
  <inkml:trace contextRef="#ctx0" brushRef="#br0" timeOffset="146433.37">6799 8124 704 0,'-3'-10'83'16,"-3"0"21"-16,3 1 4 15,-2-1-50-15,0 6-37 16,4 4-18-16,0 3-1 16,-6 13-2-16,-4 10 1 15,-4 8 0-15,0 10-1 16,2 4 1-16,3-1-1 15,7-2-2-15,6-3-2 16,8-4-19-16,4-1-57 16,8-6-33-16,3-5-91 0,7-7-119 15</inkml:trace>
  <inkml:trace contextRef="#ctx0" brushRef="#br0" timeOffset="147518.79">7148 8088 471 0,'-2'-7'180'0,"1"-3"-53"15,-5 0-39-15,-3 0-19 16,2 4-17-16,-1 1-28 16,-1 5-17-16,-3 5-5 15,-1 6 4-15,-7 8 4 0,-2 10 3 16,1 3-6-16,0 5-3 16,1-3-1-16,7-5-2 15,6-3 0-15,4-5-1 16,4-4-2-16,4-6 1 15,2-4 1-15,3-3 3 16,4-6 2-16,2-7-4 16,5-5 1-16,2-6-1 15,-3-3-1-15,-1-3 0 16,-6-3 1-16,1-2 0 16,-5 4 5-16,-3 6 13 15,-2 5-4-15,-3 7-3 16,1 4-8-16,-2 3-4 15,0 4-3-15,1 3 1 0,1 7 2 16,2 5 0-16,1 7 1 16,-2 4 4-16,5 3-4 15,-1 0 0-15,-3 1-1 16,1-1 0-16,1 0 1 16,-2-2 0-16,1-4-1 15,0-3 0-15,-4-2-1 16,3-7-1-16,-4-5-2 15,3-4 4-15,0-8 3 16,2-6 3-16,4-4-6 16,5-6-2-16,3-7-5 15,2 0-12-15,2-2 3 16,-4 4-2-16,-1 2 6 0,-4 1 1 16,1 5 5-1,-4 6 4-15,-4 2 0 0,-2 7 1 16,-3 0 0-16,0 2 0 15,0 3 1-15,0 2 3 16,0 2 12-16,3 5 0 16,0 2-3-16,2 1-6 15,0 3 4-15,1-3-3 16,2 2-4-16,3-2 0 16,0-3 1-16,-1-1-1 15,4-1 0-15,-5-4-2 16,-2-4 1-16,-1 0 6 0,0-2 16 15,-2-3-6-15,-2-4-8 16,6-3-5-16,-2-1-5 16,-2-5 0-16,-1-1 0 15,0-1 0-15,-6-1 0 16,3-3 0-16,-6 2-4 16,0 2-11-16,-5 3-1 15,4 7-17-15,-6 7-7 16,1 8-6-16,-4 7-57 15,2 4-36-15,-2 6-84 16</inkml:trace>
  <inkml:trace contextRef="#ctx0" brushRef="#br0" timeOffset="147788.19">7747 8247 887 0,'-3'-7'46'16,"-2"-5"73"-16,-4 0-69 15,6 0 0-15,0 5-15 16,0 1-26-16,1 5-8 16,2 1-1-16,0 0-9 15,0 6-10-15,2 4 16 16,-2 5-1-16,0 7-16 15,-2 7-19-15,2 2-5 0,-1-1-96 16,-1-2 15-16,2 0-92 16</inkml:trace>
  <inkml:trace contextRef="#ctx0" brushRef="#br0" timeOffset="148052.99">8032 8093 907 0,'-3'-19'115'0,"0"3"-43"15,-1 4-6 1,1 3-41-16,1 4-25 0,4 5-6 16,-1 0-17-1,1 5 17-15,4 5 4 0,-2 6-4 16,3 6-7-16,0 7-7 15,-4 1-8-15,0 2-17 16,0 0-54-16,0-2-20 16,1-1-77-16,1-3-242 15</inkml:trace>
  <inkml:trace contextRef="#ctx0" brushRef="#br0" timeOffset="148353.2">8198 7961 943 0,'3'-19'32'0,"-2"-3"62"16,0-1-49-16,-2 4 4 16,1 5-19-16,3 3-8 15,0 4-21-15,3 4-1 16,4 4-1-16,3 5-2 15,2 4 0-15,9 4 3 16,-4 9 2-16,0 3-1 16,-1 9-1-16,-1 6-1 15,-1 7-13-15,-4 2-17 0,-1 4-13 16,-5-1-14-16,-6 0-95 16,-6-2-91-16,-6-3-285 15</inkml:trace>
  <inkml:trace contextRef="#ctx0" brushRef="#br0" timeOffset="148756.67">8933 7945 1028 0,'-4'-8'26'0,"-6"2"18"16,0-2 10-16,4 2-47 16,3 6-7-16,3 3-7 15,2 5 7-15,1 7 1 16,0 3 0-16,3 10 0 16,2 3 1-16,0-1-2 15,3 1 3-15,-1 0-1 16,5-4 0-16,-3-5-1 15,3-1 0-15,-3-6 0 16,1-4 0-16,-5-4 0 16,1-4 2-16,0-3 6 15,1-7-2-15,2-5-3 16,4-8-4-16,4-5 0 0,1-5-15 16,1-4-15-1,-2 0-18-15,-1 1-18 0,0 4-72 16,-2 5-29-16,-1 6-188 15</inkml:trace>
  <inkml:trace contextRef="#ctx0" brushRef="#br0" timeOffset="149296.93">9664 7915 976 0,'0'-10'84'16,"-3"-3"-22"-16,-1 2-8 16,-5 0-14-16,7 8-31 15,1 0-9-15,1 4-11 16,0 4 11-16,0 7 0 16,0 5 2-16,0 6-2 15,1 4 0-15,1-1 0 16,5 2 0-16,-2-3 1 15,1-3-1-15,1-2 0 16,1-3-1-16,0-6-7 16,0-5 4-16,3-6 1 15,0-3 2-15,3-8-7 0,1-1-8 16,0-9 0-16,-1-1-3 16,-2-2 3-16,-4-1-2 15,-2 1 9 1,-4 5 3-16,-4-1 3 0,-5 5-1 15,-4 4-1-15,-8 4 3 16,-9 2 1-16,-2 2 0 16,-2 0 1-16,-2-1 2 15,3-1 0-15,4-2 8 16,5-3-2-16,5-2 1 16,4-2-1-16,4-3-1 15,4-3-7-15,7-4-1 16,5-1 1-16,9-1-11 15,3 1-20-15,6 4-11 0,5 3-48 16,4 3-1-16,4 7-67 16,3 3-56-16</inkml:trace>
  <inkml:trace contextRef="#ctx0" brushRef="#br0" timeOffset="149583.91">10147 7732 749 0,'-10'-7'112'0,"1"2"-70"0,0-2 28 16,-3 1-6-16,-10 14-58 15,15 2-6-15,-4 6 3 16,2 3 1-16,-1 0-3 15,-5 18-1-15,1 5 0 16,2-1 1-16,6 2-1 16,5-3-2-16,5 0-4 15,4-4-38-15,7-4-37 16,8-5-36-16,10-12-91 16</inkml:trace>
  <inkml:trace contextRef="#ctx0" brushRef="#br0" timeOffset="150166.37">10510 7711 866 0,'-21'-13'5'0,"-1"-2"78"16,1 3 5-16,1-2-51 15,4 9-24-15,4 5-11 16,0 5-2-16,-1 6 0 15,-1 4-2-15,-2 6 1 16,2 4 1-16,3 1 0 16,2-2 0-16,3-1 0 15,4-4-2-15,-1-4-1 0,8-2-5 16,-1-6 2-16,1-3 0 16,2-6 4-16,5-3-2 15,1-5-1-15,4-4 3 16,-1-5 2-16,1-1 1 15,-4-1 0-15,0 1 6 16,-4 6 20-16,-1 0-13 16,1 6 2-16,-5 2-13 15,1 3-2-15,1 5-1 16,1 2 1-16,3 6 1 16,3 5 0-16,1 2-1 15,0 6 2-15,0 2 4 16,0 2-2-16,0 2 1 15,4-2-2-15,-3 4 0 0,-1 0-3 16,-3-4 0-16,-1 1-1 16,-2-5 0-16,-4-7 0 15,-1-8 2-15,-1-2 5 16,-2-6 7-16,-4-6 8 16,3-5-20-16,0-5-2 15,-1-9-1-15,2-5-3 16,3-3-7-16,5-2-16 15,5 2-7-15,2 2-24 16,6 1-97-16,3 6-69 16,-2 6-145-16</inkml:trace>
  <inkml:trace contextRef="#ctx0" brushRef="#br0" timeOffset="150429.37">10896 7856 856 0,'-6'-3'120'0,"-1"-3"-21"15,5-2-47-15,-1 0-4 16,2 6-24-16,1 0-23 16,0 2-1-16,0 0-7 0,3 6 7 15,-2 2 1 1,1 4-1-16,4 7 0 0,0 1-10 15,-3 4-16-15,6 2-20 16,-3-1-34-16,1-1-102 16,-1 0-85-16</inkml:trace>
  <inkml:trace contextRef="#ctx0" brushRef="#br0" timeOffset="150699.07">11138 7777 931 0,'-4'-2'120'16,"-1"1"-62"-16,2-4-12 0,0 2-35 15,3 3-11-15,1 3-4 16,1 3 4-16,-1 2 0 15,4 8 1-15,-2 4-1 16,0 2 0-16,3 2-20 16,-3 1-9-16,1 1-22 15,-1-2-81-15,2 0-72 16,-1-2-174-16</inkml:trace>
  <inkml:trace contextRef="#ctx0" brushRef="#br0" timeOffset="151036.44">11271 7553 880 0,'0'-11'74'0,"0"0"36"16,-2 2-56-16,-2 1-10 15,4 5-39-15,0 4-5 16,4 6 0-16,4 3 2 0,2 9 0 16,6 6 1-16,3 8-1 15,0 4 0-15,1 1 0 16,0 3-1-16,-2 2-1 15,-4 3-5-15,-2 4-37 16,-7 4-52-16,-11 3-192 16</inkml:trace>
  <inkml:trace contextRef="#ctx0" brushRef="#br0" timeOffset="151803.26">12260 7565 773 0,'-2'-2'139'0,"1"-2"-1"15,-4-2-60-15,1-1-7 16,2 4-36-16,1 0-16 0,2 3-12 16,1-1-7-16,1 1-1 15,7-3 1-15,11-4 0 16,5 0-20-16,8 1-11 15,-2-2-27-15,0 4-3 16,-5 3-63-16,-8 2-34 16,-7 5-39-16,-3 3-186 15</inkml:trace>
  <inkml:trace contextRef="#ctx0" brushRef="#br0" timeOffset="151990.23">12298 7727 815 0,'-8'8'194'0,"3"-3"-111"0,3-5-5 16,2-2-30-16,2 1-30 15,3-1-8-15,8-6-8 16,6-1-2-16,11-5-14 16,10-1-24-16,7-3-26 15,3 1-62-15,-2 8-162 16</inkml:trace>
  <inkml:trace contextRef="#ctx0" brushRef="#br0" timeOffset="155853.97">13356 7274 773 0,'0'1'17'0,"0"-2"72"15,-1-2 10 1,-2 0-33-16,3 2-45 0,0 1-9 16,0 0-9-16,0 0 4 15,0 0-6-15,-2 1 4 16,-3 2 4-16,-5 1-6 15,-9 6 1-15,-8 1-2 16,-8 6 2-16,-2 1 1 16,1-2-4-16,3 0 1 15,7-5-2-15,5-2 1 16,10-2-1-16,4-4-2 16,4-1-3-16,3 0 1 15,3 1 4-15,0 3 1 16,0 3 2-16,0 3 6 0,6 3 7 15,-2 0-5-15,5 6 1 16,2 0-2-16,0 1 2 16,2 0-6-16,0 2 3 15,-1 1-3-15,1-3 0 16,-2 0 0-16,-1 2 0 16,-1-1-3-16,-3 0 1 15,1 0-2-15,-4 0-1 16,0-3 1-16,0-2-2 15,-1-5-1-15,2-3 0 16,-1-3 2-16,1-3 3 16,6-4-1-16,6-5-1 15,8-4-1-15,5-5-1 0,8 1-31 16,2-2-44 0,2-1-35-16,3 1-19 0,2 0-206 15</inkml:trace>
  <inkml:trace contextRef="#ctx0" brushRef="#br0" timeOffset="156548.46">13959 7299 675 0,'0'-14'108'16,"-4"3"-20"-16,0 0 0 16,-2 1-11-16,0 6-50 15,0 1-20-15,-1 3-4 16,-5 4-1-16,-5 4-2 16,-2 5 5-16,-7 5 6 15,1 4-1-15,1 5-5 16,5-2-4-16,-1 1 1 15,10-4-1-15,0-2-1 16,5-4 0-16,4-2-2 16,1-6 2-16,3-3 0 0,0-1 2 15,4-4 1 1,5-5 0-16,3-4-1 0,4-2-2 16,1-5-6-16,1-1 3 15,-5 3 3-15,-1-1 0 16,-2 2 1-16,-4 4 2 15,-3 1 5-15,-1 4 5 16,-2 3-10-16,-3 1-3 16,0 0-4-16,3 2 3 15,0 6 1-15,1 0 4 16,2 7-1-16,2 3 5 16,2 2-3-16,-1 0 0 15,0 4 2-15,1 0-2 16,1 0-2-16,-1-1 2 0,1 0-1 15,-2-1-1-15,0 1-3 16,1-2 2-16,-3-3-2 16,0-2 1-16,-3-3 0 15,1-6 0-15,-2-2 0 16,-2-5 5-16,0 0 13 16,2-1 18-16,-1-6-30 15,1-4-5-15,3 0-2 16,0-9-9-16,9-5-15 15,-2-1-2-15,3-3-25 16,0-2-8-16,3 3-44 16,-3 2-54-16,2 5-71 0</inkml:trace>
  <inkml:trace contextRef="#ctx0" brushRef="#br0" timeOffset="156864.57">14313 7527 715 0,'2'-7'155'0,"1"-3"-36"15,-1-1-52-15,-2 2-22 0,1 5-19 16,1 1-5-16,-2 1-14 15,0 2-7-15,0 0-2 16,1 3-3-16,1 2 5 16,3 5 0-16,0 2 1 15,-1 5 0-15,1 4-1 16,-1 5-4-16,1-2-29 16,-3 2-15-16,0 1-70 15,1-1-68-15,-3-2-84 16</inkml:trace>
  <inkml:trace contextRef="#ctx0" brushRef="#br0" timeOffset="157547.09">14513 7192 304 0,'-4'-9'530'16,"0"-1"-394"-16,-1-3-39 16,0-1-44-16,4 7 1 0,1 0-25 15,0 4-16 1,0 1-6-16,1 2-5 0,1 0-2 15,1-1 1-15,5-2 8 16,5 0-2-16,6-2-2 16,8-6-3-16,5 0-1 15,-1-3 2-15,3 0-1 16,-7-1-2-16,-2 2 1 16,-4 0-1-16,-6 3 0 15,-5 5 2-15,-4-1-4 16,-3 5 2-16,-3 1-3 15,0 1-1-15,0-1-4 16,0 3 5-16,2 2 3 16,-1 4 1-16,2 4-1 0,1 5 0 15,1 5 1-15,1 2 0 16,2 3-1-16,-1 5 0 16,2 2 2-16,0 3-2 15,0 1 6-15,0 2-5 16,3 0 0-16,-2-1 1 15,1-2-2-15,-1-4 2 16,-1-3-1-16,0-6-1 16,0-4 2-16,-3-5-2 15,-1-3 0-15,-4-6-1 16,1 1 1-16,-2-5-1 16,-2 0 1-16,2-1-2 15,-1-1 2-15,-5 2 10 0,-9 1-8 16,-3 1-1-16,-9 3-1 15,-6 1-15-15,-1 0-30 16,1 2-40-16,1-2-66 16,3 1-174-16</inkml:trace>
  <inkml:trace contextRef="#ctx0" brushRef="#br0" timeOffset="158828.76">15308 7308 651 0,'-6'-9'102'0,"1"-1"-4"16,0 3 34-16,1-1-58 15,0 4-28-15,3 2-30 16,1 1-10-16,0 1-6 16,0 3 0-16,0 4 1 0,1 7 20 15,4 6-4 1,1 8-1-16,4 3-4 0,1-1-1 15,2 1 1 1,5-5-5-16,0 0-5 0,2-5-1 16,0-1-1-16,-1-5 0 15,-3-1 0-15,-2-7 4 16,-3-2-1-16,-3-5 2 16,-1 0 4-16,4-7-4 15,3-5-1-15,4-6-3 16,3-4 1-16,-1-3-1 15,-3-7-2-15,-2 0-2 0,-1-2-1 16,-7 1-11 0,-3-1-6-16,-2 6-13 0,-2 5-13 15,-2 7-18-15,0 7-180 16,-3 9-26-16</inkml:trace>
  <inkml:trace contextRef="#ctx0" brushRef="#br0" timeOffset="159481.03">16093 7109 810 0,'4'-9'64'0,"-1"1"56"16,-4-2-63-16,-1 0-15 15,1 6-4-15,1 1-20 16,0 2-10-16,-2-1-3 15,-1 4-5-15,-5-2 0 16,-6 1 0-16,-7 1 3 16,-7 2-2-16,-5 3 0 0,-1-1-1 15,7-1 1-15,3 1-2 16,5-3 2-16,8-1-2 16,5 1-2-16,2-3-8 15,4 0-11-15,4 4 21 16,1 4 1-16,3 1 1 15,2 6-1-15,2 0 1 16,2 4-1-16,1 0 1 16,2 4 1-16,-4 0 3 15,2 6-2-15,-4-1 7 16,-1 2-4-16,-1 2-3 16,-2 0 2-16,-2-4-3 15,-2 2 2-15,0-4-3 16,-1-4 2-16,1-1-3 15,-1-8 1-15,1-3 0 0,0-3-1 16,0-4 0-16,0-3 3 16,3-1 6-16,7-5-6 15,6-3-3-15,3-2-11 16,6-4-15-16,0 0-24 16,2 1-52-16,0 0-13 15,3 2-176-15</inkml:trace>
  <inkml:trace contextRef="#ctx0" brushRef="#br0" timeOffset="160380.81">16406 7100 727 0,'-11'-12'92'0,"3"-2"-8"16,-1-1 8-16,0 4-34 15,4 5-36-15,0 2-7 16,2 1-8-16,-2 3-6 16,0 3-1-16,-5 4 0 15,-2 2 0-15,-3 5 1 0,0 3 0 16,3 2 0-16,3 3 0 15,2 1-1-15,4-2 0 16,5-1 1-16,1-3-1 16,2 0 0-16,1-5 0 15,-1-3 0-15,4-4 0 16,-3-1 1-16,3-5 0 16,0-3 4-16,1-4-3 15,3-3-1-15,3-4 0 16,0-2 0-16,-4 0 0 15,3-1-1-15,-3 7 9 16,-5 0 6-16,0 4 2 16,-2 2-11-16,-4 5-6 15,-1 0-6-15,3 3 0 0,2 4 6 16,0 3 2-16,4 4-2 16,1 2 1-16,0 4-1 15,-2 0 0-15,1-1 0 16,-4 3-1-16,3-3 0 15,-3 4-7-15,1-4-6 16,2-2-7-16,-2-2-3 16,-1-5 10-16,0-4 6 15,-2-5 8-15,4-5 1 16,0-6 1-16,1-4-1 16,2-3 0-16,1-2 2 0,-4 1 10 15,-1 4 5 1,-1 5 0-16,-2 0-2 15,-3 6-3-15,4 0-13 16,-4 5-8-16,1-1 8 0,2 4 1 16,-1 2 1-16,7 5 2 15,0 0-2-15,3 5 3 16,-2 1 0-16,5-2 0 16,-1 1-3-16,0-3 1 15,1-2-2-15,0-4 6 16,-3-4 0-16,0-2 6 15,2-4 3-15,-1-3-5 16,2-7-7-16,-3-2 0 16,4-5-4-16,-4-1 0 0,-4-3 0 15,-4-2-9-15,-1 2 1 16,-9 2-12-16,-1 3-3 16,-4 6-18-16,-8 7-7 15,-2 7-12-15,-3 8-82 16,-3 4-59-16,-1 7-132 15</inkml:trace>
  <inkml:trace contextRef="#ctx0" brushRef="#br0" timeOffset="161086.72">16792 6897 559 0,'-10'-2'365'15,"4"-3"-240"-15,0 0-54 16,2-2-6-16,4 1-38 15,0 4-18-15,0 1-9 16,4 0 0-16,-2-1 0 0,2 2 0 16,7-3 9-1,6-2 2-15,7-4-6 0,4-2-3 16,1 0 2-16,-2-2-4 16,-6 2 1-16,-5 2-1 15,-4 1 0-15,-4 5 0 16,-3 0 0-16,-2 2-2 15,-1 2-4-15,-2-1-6 16,3 4 7-16,1 2 5 16,2 6 4-16,5 0-4 15,-2 6 1-15,1 3-2 16,3 4 2-16,1 6 0 16,2-1-1-16,1 5 0 0,-2-3 0 15,1-1 1 1,0-1 0-16,-2-4-1 0,1 1 3 15,-3-3-3-15,1-2 4 16,-1 0-4-16,-1-3 1 16,-1 1 1-16,-1-4-2 15,-1-3 0-15,-2-2 0 16,-3-3 0-16,1-1 1 16,-4-4 0-16,0 1-1 15,0-2 0-15,0-1 2 16,-2 1-2-16,0-2 0 15,-1 0 0-15,-6 5 6 16,-5 1-3-16,-4 0-2 16,-4 5-2-16,1-1-12 0,0-2-35 15,4 1-23-15,4-1-57 16,1 4-86-16,0-1-91 16</inkml:trace>
  <inkml:trace contextRef="#ctx0" brushRef="#br0" timeOffset="163456.06">16926 6844 661 0,'-2'-9'158'0,"-3"1"-50"15,1-1 10-15,-1 4-55 16,1 2-37-16,4 0-14 16,0 1-9-16,2 2-3 0,2-2 0 15,3 1 4 1,7-5 1-16,7 0-5 0,1-1 4 15,5-2-3-15,-4 1 2 16,0 4-3-16,-5 1-1 16,-5 1-5-16,-6 2-2 15,-2 3 6-15,-5 4 2 16,-5 3 0-16,-2 3 1 16,-6 5 0-16,-3 6 0 15,-3-3 1-15,-1 1-2 16,2 0 0-16,6-3-1 15,4-4-1-15,3-1-1 16,5 0 1-16,4-1 1 16,2-1 1-16,2 1 0 0,6 1 1 15,0-5-1-15,3 2 2 16,2-2-2-16,1-1 2 16,1-2-2-16,-3-3 1 15,0-1-1-15,-6 0-1 16,-5-1-6-16,-3-1-1 15,-2 2 1-15,-4 1-3 16,-3 2 8-16,-2 2 1 16,-3 3-8-16,-2 0-18 15,2 0-44-15,3-2-60 16,2-1-62-16,4-2-16 16</inkml:trace>
  <inkml:trace contextRef="#ctx0" brushRef="#br0" timeOffset="167583.97">17288 6782 501 0,'0'-5'87'0,"0"2"-33"15,0-2-5-15,-2 2 0 16,2 0-9-16,0 2-4 16,-1 1-8-16,1-2-8 15,0 4 2-15,0-4 9 16,0 2-14-16,1 0-3 15,-1 0-8-15,0-1-5 16,0 2-1-16,-1-1-4 16,1 0-35-16,-2 2-62 15,1 2 32-15,-5 1-11 16,-3 6-99-16,-3 1-173 16</inkml:trace>
  <inkml:trace contextRef="#ctx0" brushRef="#br0" timeOffset="168122.52">16963 7286 518 0,'0'-4'143'16,"-2"-4"-34"-16,1-1-17 15,-1 1 39-15,1 3-68 0,-1-2-17 16,1 2 4-1,-1 3-24-15,2 2 8 0,0-2-20 16,0 4-7-16,2-2-4 16,1 3 0-16,0 6 10 15,0 6-5-15,0 2-2 16,4 9-4-16,-6 6-2 16,-1 5-1-16,-1 3-22 15,-6 4-50-15,1 3-65 16,-2 3-245-16</inkml:trace>
  <inkml:trace contextRef="#ctx0" brushRef="#br0" timeOffset="169096.41">17388 6829 654 0,'0'-11'131'0,"-3"-2"-49"16,-4 2 23-16,0 1-25 16,0 3-60-16,1-1-5 15,1 2-7-15,-1 2 10 16,-1-1-9-16,-3 0 0 15,-2 2 0-15,-1 0-4 16,-4 2-2-16,-4 2 7 16,1 3-8-16,-4 6 2 0,-1 4-4 15,3 5 5-15,2 4-3 16,4 2 0-16,4 3 1 16,5-2-3-16,5-1 1 15,4-3 0-15,2-4 0 16,3-5 0-16,1-4 1 15,-1-2-1-15,2-2 2 16,0-2-1-16,-1-2 0 16,0-4 2-16,3-3-1 15,1-5-1-15,4-6-1 16,1-5 1-16,1-2-1 16,-3 0 0-16,-2-1 2 15,-2 4-3-15,-4 4 10 16,0 4 4-16,-4 3-3 15,0 4 2-15,1 3-7 0,-4 1-5 16,0 2-1 0,0 0-3-16,0 2-5 0,0 2 5 15,4 4 3-15,2 7-1 16,3 6 3-16,2 7-2 16,-1 5 0-16,5 3 0 15,-5 3 1-15,1-1 0 16,-1 4 0-16,-1-4 1 15,0 1-1-15,1 1-2 16,-1-1 2-16,0 1 0 16,2-2 1-16,-4-4-1 15,1-2 0-15,-1-6-1 0,-1-9 0 16,-3-2 1-16,-2-8-1 16,1-2 6-16,-2-4 12 15,0-1 17-15,0 0 9 16,1-6-20-16,4-5-24 15,-2-5 0-15,5-5-3 16,2-10-5-16,2-4-15 16,3-1 0-16,3-1-12 15,2-5 2-15,4 3-4 16,-3 5-31-16,0 7-71 16,-5 12-137-16,-4 9-43 15</inkml:trace>
  <inkml:trace contextRef="#ctx0" brushRef="#br0" timeOffset="169410.96">17744 7212 471 0,'2'-5'240'0,"-1"0"-110"15,1-2-16-15,-2 0-26 16,1 1-38-16,1 3-10 16,-1 1-16-16,-1 0-14 0,0 2-10 15,2 2-2 1,1 3 2-16,2 3 11 0,1 6-5 16,2 3-3-16,1 3-1 15,0 4 0-15,0-3-2 16,-3 4-5-16,3 2-24 15,0-1-33-15,-5-1-36 16,-1-1-87-16,-1-6-80 16</inkml:trace>
  <inkml:trace contextRef="#ctx0" brushRef="#br0" timeOffset="170140.25">17732 6724 749 0,'-10'-3'50'0,"1"-5"113"16,0 2-53-1,-12-13-25-15,21 18-31 0,0 1-26 16,0 0-14-16,0 0-5 16,0-1-9-16,1 2-1 15,1-1 0-15,3 0 1 16,3 1 13-16,6 1 0 15,8-2-5-15,9-2 0 16,7-4-7-16,2 1 0 16,-1-5 1-16,-2-1-2 15,-6 1 0-15,-7 0 0 16,-7 3 1-16,-4 2-1 16,-9 0-3-16,-2 3-6 15,0 0-1-15,-2 2-10 16,3 4 14-16,1 5 6 0,2 4 1 15,3 8-1-15,-3 4 0 16,6 1-1-16,0 4 3 16,0 4-2-16,1-1 0 15,5 1 3-15,0 4-3 16,-3 0 0-16,4 0 0 16,-4 1 0-16,-2-1 0 15,0-2 0-15,-3-4 0 16,-1-1 0-16,-2-2-2 15,-2-5 2-15,-2-4-1 16,-3 0 1-16,0-7-1 16,-3 0 0-16,0-4 1 0,-5 0 0 15,-3 2 2 1,-8-1-2-16,-4 2 3 0,-9 0-3 16,-3 3-6-16,0-3-11 15,2-1-23-15,5-1-25 16,6-3-4-16,3-3-128 15,6-2-103-15</inkml:trace>
  <inkml:trace contextRef="#ctx0" brushRef="#br0" timeOffset="171459.62">18512 7009 849 0,'-1'-1'139'0,"-1"-5"-32"16,-1-1-38-16,0 1-23 15,3 4-34-15,2-1-2 16,-1 3-10-16,2-3 0 0,8-3 1 15,2-2 0-15,6-2-1 16,3-3-14-16,3 5-17 16,-3 0-5-16,-3 4-16 15,-4 2-43-15,-2 5-50 16,-2 3-46-16,-5 4-27 16</inkml:trace>
  <inkml:trace contextRef="#ctx0" brushRef="#br0" timeOffset="171657.31">18560 7168 687 0,'-5'5'146'0,"2"-4"-63"0,2-1 3 16,-1-3-47-16,4 3-23 15,-1-1-12-15,5-3-3 16,5 1-1-16,7-3-22 15,7-2-50-15,9-4-66 16,7-1-106-16</inkml:trace>
  <inkml:trace contextRef="#ctx0" brushRef="#br0" timeOffset="172285.69">19294 6691 846 0,'3'-12'114'15,"-2"0"-23"-15,-1-2-41 16,0 4 2-16,-1 3-28 15,1 5-14-15,0-1-10 16,-2 1 0-16,1 2-5 0,-5 0 3 16,-7 2 2-1,-6 2 3-15,-6 2-3 0,-9 3 2 16,-1 3-2-16,3-3 0 16,3 2-1-16,9-5 0 15,7 0 1-15,5-4 0 16,5 1-2-16,0 0-4 15,1-2 2-15,2 1-6 16,2 3 10-16,-1 1 1 16,4 3-1-16,0 4 0 15,1 3 1-15,2 0-1 16,0 2 1-16,2 6-1 16,0-1 1-16,3 3-1 15,-2 3 0-15,3 3 3 16,2 3-3-16,-2-1 1 0,2-1 2 15,-4 0 0-15,-1-6 2 16,-1-4-2-16,-6-1 0 16,1-5-1-16,-4-3-1 15,0-3 0-15,1-4-1 16,1-3 1-16,-1-1 0 16,-1-5-1-16,1 1 1 15,5 0 6-15,5-5-1 16,10-1-6-16,8-4-5 15,10-3-42-15,10-2-68 16,5 1-69-16,0-1-288 16</inkml:trace>
  <inkml:trace contextRef="#ctx0" brushRef="#br0" timeOffset="173160.37">19821 6634 569 0,'-5'-16'229'0,"1"2"-151"16,-3 0 27-16,3-2-41 16,-1 6-23-16,0 4 1 15,1 1-31-15,-3 1-11 16,-2 4-1-16,-9 2 1 15,-4 3 0-15,-2 4 1 0,-4 4 2 16,1-1-2-16,2 7 0 16,5 1-1-16,5 1 0 15,5 0 0-15,4-1 0 16,6-1 3-16,3-4-4 16,4-2 1-16,2-4-1 15,0-2 1-15,6-2 0 16,-1-4 0-16,0-4 1 15,3-2 1-15,1-4-2 16,-3-2 0-16,2-3 0 0,-1-1 3 16,-3-2-3-1,-3 2 0-15,-2 2-1 0,1 5 1 16,-5 6 0-16,-1 0-1 16,0 4-4-16,3 2 5 15,3 4-1-15,0 0 0 16,3 6 1-16,0 3-1 15,1 0 1-15,-4 4-1 16,2 1 1-16,-5 1-1 16,-3 2 0-16,0 0 1 15,-3-2-4-15,-3 0-6 16,0 1-2-16,0-6-6 16,1-4 3-16,1-4-1 15,1-6 16-15,3-5 4 16,3-8-4-16,2-4 0 0,4-3 1 15,2-1 0-15,1 0 0 16,-6 3 7-16,0 5 18 16,-6 3-7-16,0 4-7 15,-3 0-8-15,0 2-4 16,1 4-4-16,2 0 4 16,-1 5 5-16,5 2-1 15,1 2 3-15,-1 1-1 16,6 0 1-16,0 2-5 15,-1-2 1-15,1 1-1 16,-1-4 0-16,1-3-1 16,-2-4 2-16,-4-2 2 0,3-5 4 15,3-3-4-15,0-5-4 16,-1-3 2-16,0-4-1 16,-2-2-2-16,-6 1-9 15,-4-1-4-15,-4 2-21 16,-6 4-8-16,-4 4-18 15,-5 7-49-15,-2 7-16 16,-1 6-33-16,-1 6-87 16</inkml:trace>
  <inkml:trace contextRef="#ctx0" brushRef="#br0" timeOffset="173410.81">20353 6870 602 0,'1'-9'363'0,"-2"1"-247"15,-2-1-43-15,1 0-19 16,2 6-41-16,0 3-13 16,0 0-8-16,0 4-3 15,0 9 8-15,-1 4-3 16,1 9-2-16,-5 6-31 15,1 2-22-15,0 3-60 16,1-4-92-16,3-4-185 0</inkml:trace>
  <inkml:trace contextRef="#ctx0" brushRef="#br0" timeOffset="174060.64">20685 6559 855 0,'-10'-16'48'16,"-2"1"58"-16,2-1-41 16,1 4-32-16,0 1-15 15,3 6-18-15,-2 2 0 16,-5 3-3-16,-2 2 2 0,-3 3 1 15,2 0-1-15,-3 5 1 16,9-2-3-16,3 1 2 16,3 3 1-16,2-1 0 15,4 0-2-15,3-1-1 16,1-3-2-16,3 0 1 16,5-3-1-16,-1-2 2 15,1-5 0-15,7-3-2 16,-2-4 5-16,-1-1-1 15,1-2 1-15,-5-2 1 16,0 4-1-16,-1 1 0 16,-5 3 4-16,-3 4-4 0,-1 3-5 15,1 3 4-15,1 4 0 16,3 3 1-16,-2 4 0 16,4 3 0-16,-3 4 1 15,3 0 0-15,0 2 0 16,-1 1 0-16,-1-2 3 15,1 0-2-15,-1-2-1 16,2 4 1-16,-4-4-1 16,2 3-1-16,0-3 2 15,-4 1-1-15,2-6-1 16,-4-5 1-16,0-4 1 16,-1-3 10-16,-2-3 26 15,-2-7 0-15,4-3-37 0,-1-6 1 16,4-6-2-1,2-5-2-15,0 0-1 0,4-2-11 16,2-1-21-16,4 2-11 16,0 2-59-16,3 5-86 15,-1 5-92-15</inkml:trace>
  <inkml:trace contextRef="#ctx0" brushRef="#br0" timeOffset="174320.56">21076 6708 793 0,'-6'-1'106'0,"1"-3"10"16,2-3-44-16,3 4-50 16,0 1-17-16,0 1-5 15,0 2-6-15,0 2 4 16,3 6 2-16,1 1 0 15,0 6 0-15,1 2 0 16,-1 5 0-16,2 1-6 16,0 2-28-16,1 3-107 15,-3-3-72-15,-1-1-312 16</inkml:trace>
  <inkml:trace contextRef="#ctx0" brushRef="#br0" timeOffset="174894.46">21055 6423 881 0,'-4'-6'145'15,"-1"0"-73"-15,2-2-14 16,0 2-6-16,3 4-29 16,0 1-11-16,2 1-11 0,-1 0 2 15,4-2 1-15,6-3-4 16,5 0 2-16,1 0-3 16,9-2 3-16,-1 0-4 15,-2 1-1-15,-6-1-9 16,2 5 9-16,-9 0-4 15,2 2-3-15,-6 1 6 16,1 2-2-16,1 4 5 16,-1 2 0-16,2 3 0 15,0 4 1-15,-1 3 1 16,0 4-1-16,0 2 0 16,1 2 0-16,1 0 0 15,26 65 1-15,-31-78 0 0,1 1-1 16,-2-1 0-1,2-1 0-15,5 14 0 0,-2-2 0 16,-2-2 0-16,2-2 0 16,-6-3-3-16,0-1-1 15,-5-4 4-15,1-2-4 16,-5 0 2-16,-6 1-1 16,-2 0 3-16,-3 1-5 15,-7-1-12-15,1-1-24 16,-2 0-9-16,0-4-91 15,4-2-45-15,4-1-191 16</inkml:trace>
  <inkml:trace contextRef="#ctx0" brushRef="#br0" timeOffset="175300.28">21735 6571 730 0,'-2'-4'120'15,"-1"0"28"-15,-2-3-60 16,4 0-21-16,-1 3-35 16,2 2-7-16,2 1-13 15,1-2-12-15,3 0 0 16,8-2 0-16,3-1-6 15,4 1-9-15,3-2-19 16,-4 5-21-16,-3 0-42 16,-4 2-65-16,-2 3-98 0</inkml:trace>
  <inkml:trace contextRef="#ctx0" brushRef="#br0" timeOffset="175487.21">21710 6648 749 0,'-13'6'141'0,"5"-3"-18"16,2-3-49-16,5-1-23 15,2 1-24-15,4-3-24 16,2 0-3-16,4-2-18 16,8-2-14-16,7 0-34 15,5 0-53-15,5-2-120 0</inkml:trace>
  <inkml:trace contextRef="#ctx0" brushRef="#br0" timeOffset="176146.27">22416 6402 636 0,'0'0'100'0,"-2"0"5"15,1-2 8-15,-1 1-44 16,1 1-50-16,-1 0-18 0,-1 3-1 15,-5 3 29 1,-2 2-17-16,0 4 6 0,-3 2 5 16,1 3 1-16,0 3-3 15,3-1-11-15,3 0 7 16,1 0-12-16,3-1-2 16,4-4 5-16,1 0-6 15,2-1 0-15,1-4-1 16,1-2 5-16,5-1 2 15,2-5 4-15,5-4-2 16,5-1-6-16,4-8-1 16,2 0-2-16,0-5-1 0,-6-2-1 15,-3 0-3-15,-7 0-5 16,-3 1-1-16,-8 1-8 16,-5 3-22-16,-4 4-5 15,-9 6-8-15,-4 4-1 16,-3 6-62-16,-4 2 51 15,1 3-79-15,4 0-2 16</inkml:trace>
  <inkml:trace contextRef="#ctx0" brushRef="#br0" timeOffset="176487.03">22759 6321 845 0,'-3'-11'76'0,"1"3"47"16,1-2-55-16,-1 3-18 15,2 4-7-15,2 1-26 16,-1 0-17-16,-1 2-3 15,0 4-4-15,2 2 7 16,-2 3-1-16,0 7 1 16,1 4 0-16,-1 4 2 15,0 3 1-15,0 0-3 0,0-1 0 16,0 3-1-16,2-2-31 16,1 3-20-16,0-2-49 15,1 0-169-15</inkml:trace>
  <inkml:trace contextRef="#ctx0" brushRef="#br0" timeOffset="176911.18">23175 6375 773 0,'1'-3'93'0,"-1"1"36"15,0-2-43-15,-1-2-30 16,-1 3-32-16,0-1 7 16,2 4-19-16,0 0-5 15,-1 0-7-15,1 0 0 16,-1 0-8-16,-6 4 2 15,-4 0 6-15,-7 2 2 0,-6 5 2 16,-1 0-4-16,-3 3 0 16,4 0 0-16,7 1 0 15,1 0 0-15,7-1-2 16,1-3-7-16,4 1-2 16,4-3-3-16,3-2-4 15,0 1 6-15,6-4-3 16,3-1-19-16,6-3-44 15,6-2-27-15,-2-3-48 16,4-5-33-16,-1-2-197 16</inkml:trace>
  <inkml:trace contextRef="#ctx0" brushRef="#br0" timeOffset="177181.05">23151 6224 523 0,'-10'-26'112'16,"2"-1"20"-16,2 1-32 15,0 2 6-15,3 2-22 16,3 2-33-16,-1 6 5 16,1 2-13-16,1 4-4 15,-1 4-13-15,0 2-15 16,0 2-11-16,0 3-8 16,0 5 7-16,-1 9 1 15,-1 6 3-15,-2 10-3 16,4 6 3-16,0 3-2 15,0 0 0-15,6 3-1 16,1-2-3-16,4 4-30 16,-2 0-54-16,0 3-169 15,-5 3-306-15</inkml:trace>
  <inkml:trace contextRef="#ctx0" brushRef="#br0" timeOffset="180948.26">5452 4959 660 0,'-3'-6'43'0,"0"-2"35"16,-2-3-16-16,-3 2-12 16,5 3 6-16,1 1-27 15,1 4-4-15,1-3-18 16,1 4-7-16,-1 0 0 16,0-1-1-16,0 2-5 15,0 3 3-15,2 0 3 16,1 7 4-16,2 3 2 0,1 5 0 15,-1 3 0-15,4-2-4 16,-3-3 0-16,1-3 1 16,-1-3 0-16,-1-5-1 15,1-1 3-15,-3-2 5 16,4-4 19-16,1-6-5 16,7-5-7-16,6-7-7 15,8-5 2-15,4-5-10 16,2-5 6-16,-3-1-8 15,1 0 0-15,0-4 2 16,-3 2-2-16,4 1-1 16,-3 3-16-16,-5 6-27 15,-4 10-101-15,-3 8-72 16,-5 12-114-16</inkml:trace>
  <inkml:trace contextRef="#ctx0" brushRef="#br0" timeOffset="184230.23">4860 6945 180 0,'-9'2'16'15,"1"-1"19"-15,1-1 10 16,1 0-4-16,0-1-2 16,1 1 31-16,3-2 7 0,-3 1-15 15,4-2-17-15,-2 0-15 16,1 1 23-16,-1 0-6 16,3 1-11-16,0-1-34 15,0 2-2-15,5 0 0 16,-1 2 0-16,8-1 16 15,9 1 3-15,7 0 1 16,11-2-11-16,9 0-6 16,5-2 0-16,-2 4-3 15,0 2-3-15,-11 2-26 16,-5 2-57-16,-13 1-7 16,-1 1 1-16,-11-1-53 0,-3 2-119 15</inkml:trace>
  <inkml:trace contextRef="#ctx0" brushRef="#br0" timeOffset="184438.34">5003 7089 310 0,'-18'4'257'16,"5"-1"-130"-16,4-3-38 16,1-4 22-16,5 2-30 15,1 2-40-15,2-1-27 16,0 1-14-16,8 0 2 15,6-4 11-15,14-4-7 16,18-4-2-16,15-3-4 0,11-2-8 16,7 2-86-16,2 6-101 15,-1 6-80-15</inkml:trace>
  <inkml:trace contextRef="#ctx0" brushRef="#br0" timeOffset="186209.1">773 9894 678 0,'6'-5'48'0,"-6"1"114"15,0-3-65-15,-3 4-25 16,0 2-43-16,3-1-18 15,0 2-4-15,0 0-2 16,0 2-4-16,0-1-1 16,-2 2 0-16,1 5 12 15,-2 4 5-15,0 7-3 16,1 3-7-16,-2 3 0 16,4 1 0-16,0 0-3 15,4-2-2-15,1-4 1 16,4-1-3-16,0-3 2 15,7-5 1-15,-1-4 0 16,3-5 2-16,1-7-1 0,1-2 1 16,1-6-2-1,-2-1-1-15,-2-2-1 0,-3-4 1 16,-2 3-2-16,-4 0 3 16,-5 1-3-16,0 1 0 15,-3 2-2-15,-6 1 3 16,0 1-1-16,-3 2 1 15,-3 1-1-15,-1 0-1 16,-1 4 0-16,-2 0 1 16,-2 0 1-16,3-1-1 15,-3 1 1-15,3 0-1 16,-1 0 0-16,2-3 0 16,-2 1 0-16,7-2-1 15,-2 0-2-15,2-1 2 0,5 0-2 16,3-4-1-16,1 1-5 15,4-4-2-15,5-2-10 16,0 1-1-16,3 0-6 16,6-2-2-16,0 4-8 15,1 0-46-15,0 4-46 16,-2 3-63-16,-4 7-75 16</inkml:trace>
  <inkml:trace contextRef="#ctx0" brushRef="#br0" timeOffset="186547.34">861 9420 736 0,'-3'-9'126'16,"-2"3"-30"-16,-2 0 1 16,1 1-62-16,3 5-32 0,0 0-3 15,6 5-2-15,-1 2 2 16,2 7 0-16,2 6 1 15,4 4-1-15,-2 7-6 16,4 3-74-16,0 7-77 16,-2 6-106-16</inkml:trace>
  <inkml:trace contextRef="#ctx0" brushRef="#br0" timeOffset="187116.12">1642 9602 649 0,'-13'-4'94'0,"-2"-1"-4"15,-1 0-11-15,-1 4-14 16,-2 4-26-16,3 7-22 15,-4 7 1-15,-2 7-4 16,-2 11-3-16,-1 4 0 16,2 6-5-16,2 3-3 0,5 3-3 15,7 0 1-15,6 1-1 16,9 0-18-16,7-1-32 16,5-3-57-16,11-5-10 15,2-9-76-15,9-9-150 16</inkml:trace>
  <inkml:trace contextRef="#ctx0" brushRef="#br0" timeOffset="187808.56">2026 9680 628 0,'0'-9'73'0,"0"1"87"15,-5-2-72-15,-1 3-1 16,2 1-57-16,-1 2-11 0,0 2-7 16,2 0-8-16,-5 4-3 15,-1 0-1-15,-4 5 1 16,-2 3-1-16,-8 2 0 16,0 2 0-16,-3-2 2 15,5-1-2-15,-1-2 0 16,7-4 3-16,3 0-1 15,3-2-2-15,5-1 4 16,2-2-2-16,2 0-2 16,2 0-6-16,2 2 5 15,-1 2 2-15,3 4 0 16,0 1 0-16,4 4 4 0,1 2 1 16,-2 2 4-1,2 0-2-15,-1 4-1 0,-1-1-3 16,1 2 6-16,-4-1-4 15,2 3-3-15,-4-2 3 16,-2-1 6-16,1-1-6 16,-3-1 2-16,0 0-7 15,0-2 2-15,1-1 0 16,-1-4-3-16,4-2 0 16,1-3 0-16,-1-3 4 15,4-3-3-15,5-2 10 16,5-6-6-16,6-3-4 15,3-5-1-15,6-3-24 0,-2-2-43 16,3-2-30 0,-2 1-93-16,2 1 77 15,-4-1-166-15</inkml:trace>
  <inkml:trace contextRef="#ctx0" brushRef="#br0" timeOffset="188437.3">2420 9733 280 0,'-6'-12'332'15,"-2"0"-197"-15,-2-1-26 16,-2-3-22-16,1 1-2 16,1 1-41-16,-3 0-14 0,6 4-1 15,-3 4-7-15,1 0-11 16,-3 5-10-16,-1 5-1 15,2 5 0-15,-6 8 0 16,-2 7-1-16,0 2 1 16,4 4-2-16,3-1 0 15,5-3-2-15,5-2 4 16,4-5-4-16,5-5 0 16,-2-3 4-16,7-3 0 15,-2-7 1-15,1-2 1 16,2-7 1-16,2-3-1 15,2-4-2-15,-1-6 0 16,-1 0 1-16,-3-1 0 0,-1 0 2 16,-4 3 5-16,-3 7 11 15,-1 2 1-15,-1 6-16 16,1 1-4-16,-3 5-9 16,3 2 8-16,0 4 1 15,2 6 1-15,1 4-1 16,2 6 1-16,1 5 0 15,-2 0 0-15,4 0-1 16,-4 1 0-16,2-4 0 16,-5 1 0-16,1-3 1 15,-2 0-1-15,-3-5 1 16,3-4-1-16,-3-5 0 16,0-3 0-16,0-7 0 15,3 2 6-15,-3-4 11 0,2-3 0 16,2-5-16-16,1-4-2 15,5-6-5-15,1-7-21 16,6-1-8-16,3-2-35 16,2 2-85-16,3 5-96 15,-1 3-183-15</inkml:trace>
  <inkml:trace contextRef="#ctx0" brushRef="#br0" timeOffset="188832.3">2745 9861 674 0,'-4'-5'141'0,"2"1"15"16,-1-1-67 0,-6 0-15-16,6 2-37 0,3 2-28 15,0-1-6-15,0 4-3 16,0 1-1-16,0 3 1 15,0 2 1-15,0 5 0 16,3 2 0-16,-3 5-1 16,0 1 0-16,0 2-29 15,0-1-24-15,0 3-47 16,0 1-96-16,-3-3-64 16</inkml:trace>
  <inkml:trace contextRef="#ctx0" brushRef="#br0" timeOffset="189462.81">2825 9610 810 0,'-10'-8'141'0,"1"-1"-45"16,1 0-33-16,1 3-11 16,4 1-30-16,2 2-8 15,-1 3-7-15,2 0-5 0,2 0-1 16,1-2 0-16,5 1 3 15,3-2-3-15,11-5 5 16,3-2-5-16,3-1 1 16,-1-1-1-16,3 3-1 15,-5-2 0-15,-5 4-1 16,-6 3-2-16,1 3-3 16,-5 2-2-16,1 5 8 15,-1 4-3-15,-1 5 3 16,0 6 1-16,0 6 0 15,-5 3 0-15,1 3-1 16,1 1 0-16,0 0 0 16,3 2-1-16,0-5 1 0,3 1 2 15,1-1-1-15,-2-2-1 16,-2-4 0-16,-1-1 0 16,-2-4-1-16,0-5 1 15,-4-2 1-15,-2-6-1 16,0-3 1-16,0-3 4 15,0 1 1-15,-6 1 6 16,-5 2-4-16,-8 1-6 16,-5 5-2-16,-7-2-2 15,3 1-21-15,-1-2-31 16,0-1-37-16,12-1-124 16,1-3-160-16</inkml:trace>
  <inkml:trace contextRef="#ctx0" brushRef="#br0" timeOffset="189720.37">3480 9844 925 0,'-6'3'75'0,"-4"-6"-17"15,4 1 4-15,0-2-38 16,3 4-24-16,3 3-9 0,0 3 9 16,0 8 0-16,0 6-1 15,0 7-26-15,-2 6-18 16,-1 1-79-16,2 0-9 16,-1-3-68-16</inkml:trace>
  <inkml:trace contextRef="#ctx0" brushRef="#br0" timeOffset="190130.56">3758 9711 889 0,'-47'-4'104'0,"46"4"-34"15,1 2-10-15,-2-2-36 16,2 1-24-16,0 0-8 16,0 6 8-16,0 3 6 15,2 5 0-15,-1 2-2 16,1 5-3-16,2-3 3 16,-1-2-3-16,2-3 0 15,-1-2 1-15,1-2-2 16,-1-5 0-16,-1-3 1 15,0 1 1-15,0-3 6 16,2-5 3-16,4-3-11 16,5-8-5-16,5-4-26 0,2-9-13 15,2 0-3-15,-6-2-28 16,-4-2-1-16,-7 3 29 16,-6 3 9-16,-6 9-13 15,-7 7-31-15,-4 11 26 16,-4 12-4-16,-4 8-153 15</inkml:trace>
  <inkml:trace contextRef="#ctx0" brushRef="#br0" timeOffset="190508.2">4126 9341 1004 0,'0'-10'37'15,"-1"1"42"-15,-1 0-25 16,1 1-27-16,1 6-27 0,4 6 2 16,7 0 7-16,8 9 3 15,6 2-7-15,5 9-5 16,3 2 0-16,-2 5 6 16,-5 6-6-16,-7 5-7 15,-9 6-26-15,-11 10-30 16,-13 5-57-16,-14 7-192 15</inkml:trace>
  <inkml:trace contextRef="#ctx0" brushRef="#br0" timeOffset="191452.34">898 10847 668 0,'-4'-1'145'0,"-1"1"-80"16,0-3 10-16,0 3-59 15,2 3-14-15,0 4 5 16,-3 7 28-16,1 8-16 16,-3 6 0-16,2 3-7 15,1 3-3-15,2 1-1 16,3-4-4-16,2-3-3 15,4 0 0-15,2-7 1 16,3-3-2-16,1-5 1 16,1-5 1-16,1-4 3 0,2-9 1 15,2-5-2-15,1-6-4 16,1-4 1-16,-5-4-1 16,1-4-3-16,-4 3 1 15,-6 0 1-15,-3 2 0 16,-4 3 1-16,-5 1 0 15,-2 4 0-15,-3 2-3 16,-2 2 2-16,-2 5 0 16,-3 0 0-16,-1 1-1 15,-2 5 1-15,-4-3 2 16,1 3-1-16,-1-2 0 16,2-1 2-16,1-1 1 15,4-4 1-15,3-2 3 0,3-4-5 16,5 0-1-16,2-6-1 15,5 1-1-15,6-5-3 16,3 0-7-16,9-1-8 16,4-1-14-16,2 4-31 15,3 3-38-15,0 6-48 16,-2 6-36-16</inkml:trace>
  <inkml:trace contextRef="#ctx0" brushRef="#br0" timeOffset="191730.13">953 10576 754 0,'-4'-14'143'15,"-1"1"-14"-15,0 0-70 16,-1 5-19-16,3 4-27 16,1 2-13-16,2 2-7 15,3 6 6-15,2 8 1 0,-1 6-1 16,3 10-25 0,0 7-50-16,0 8-119 0,-1 4-97 15</inkml:trace>
  <inkml:trace contextRef="#ctx0" brushRef="#br0" timeOffset="192283.29">1659 10723 601 0,'9'-8'123'0,"-3"3"8"16,-5-1-57-16,-1 3 28 15,-1-2-51-15,1 3-15 16,-4 0-8-16,2 2-8 16,-1-2-8-16,0 1-10 15,-3-1-1-15,-3 1 0 16,-6 0 1-16,-3 3-2 16,-4 1 0-16,-5 5 0 15,2 0 0-15,-4 1 2 0,1 3-2 16,4-1 0-1,-3 3-1-15,8 2-2 0,1 4 2 16,3 2-2-16,7 2 1 16,1 5-2-16,4 2 4 15,6 5 0-15,4 1-3 16,4 1 3-16,5 0 1 16,1-1-1-16,2 0 0 15,1-3 0-15,1 0-1 16,4-1-5-16,0-2-32 15,5-4-5-15,4-6-71 16,10-8-105-16,8-12-178 16</inkml:trace>
  <inkml:trace contextRef="#ctx0" brushRef="#br0" timeOffset="193026.71">2178 10738 608 0,'0'-8'151'16,"-1"-1"-42"-16,-4 1-33 15,2 2 19-15,-3 2-77 16,4 2 2-16,-1-1 2 15,-1 3-13-15,-3 1-9 16,-2 3 0-16,-9 3 0 16,0 4 0-16,-6 3 0 15,0 0 0-15,-2 1 1 0,9-3-1 16,1-2 0-16,2-3 1 16,9-4-1-16,0 0-2 15,5-2-3-15,0 1 0 16,1 1 4-16,3 4 1 15,1 3 0-15,-2 1 0 16,8 3 0-16,-1 0 3 16,0 3 0-16,1-1 1 15,2 4 2-15,-4-1 0 16,0 1 0-16,-3 2 1 0,0 1-2 16,0 1 1-1,-3 1-4-15,0 1 3 0,0-1-2 16,-3-2-2-16,2-4 2 15,-1-3-3-15,0-4 0 16,-1-3-1-16,2-4 0 16,0-2-1-16,1-3 2 15,-1 0 1-15,4-3 9 16,2-3-7-16,4-2-3 16,7-1 0-16,2-3-15 15,5 1-1-15,3 1-25 16,-3 2-13-16,2 2-64 15,-3 1-28-15,1 5-33 16,-7 0-193-16</inkml:trace>
  <inkml:trace contextRef="#ctx0" brushRef="#br0" timeOffset="193692.81">2527 10865 639 0,'-2'-12'121'16,"-3"2"-20"-16,0-3-7 16,-1 2-8-16,0 2-49 0,0-1 12 15,0 4-26-15,0 0-17 16,-1 1 3-16,-2 4-3 15,-1-1-3-15,-4 5-3 16,-1 4 0-16,-3 3-1 16,2 6 1-16,-1 1-1 15,3 3 0-15,3-1 0 16,5 1 0-16,6-3-2 16,0 0 2-16,2-4-7 15,5-4 3-15,-1-2 5 16,1-2-1-16,1-4 1 15,-1-2 0-15,4-4 0 16,3-3 2-16,-1-1-2 0,3-6-1 16,-5 1 1-1,2 2 0-15,-4 3 4 0,-3 1 0 16,-4 5 6-16,0 1-2 16,0 2-8-16,-2 0-7 15,3 5 7-15,1 0 0 16,5 7 1-16,1 1 0 15,4 7 3-15,-2 5-2 16,2-1-2-16,-3 5 1 16,-2-1-1-16,-1 0 4 15,-1-2-1-15,-4 1-2 16,2-5 1-16,-5-4-2 0,0-4 2 16,-2-8-1-16,2-3 1 15,2-1 5-15,-2-5 4 16,1-2-1-1,-1-4-10-15,3-5-5 0,0-5 0 16,2-6-20-16,3-2-3 16,3-2-21-16,1 3-70 15,1 2-43-15,-1 7-108 16</inkml:trace>
  <inkml:trace contextRef="#ctx0" brushRef="#br0" timeOffset="193941.61">2809 11023 846 0,'-6'-2'118'16,"0"-2"-41"-16,-1-5-19 16,2 2-25-16,4 5-15 15,1 0-11-15,1 2-7 16,-1 0-1-16,2 1-6 15,-1 2 7-15,1 4 0 16,1 3 0-16,1 8-19 16,0 2-19-16,-1 2-64 15,2 3-43-15,1-3-93 16</inkml:trace>
  <inkml:trace contextRef="#ctx0" brushRef="#br0" timeOffset="194789.19">3018 10655 672 0,'-8'-3'120'16,"-2"0"-25"-16,1-1 35 15,-2-2-73-15,6 4-17 16,0 0-9-16,4 1-11 16,1-1-8-16,0 2-6 15,1 0 6-15,1-1-6 16,-1-1 0-16,1 1-2 16,2-1 0-16,2-1 0 15,3-2-1-15,6-1-2 16,1 1-1-16,5-1 0 15,-3 4 0-15,0-1 0 16,-2 0 1-16,1 3-1 16,-3 1-3-16,-3 1-3 0,3 4 3 15,-5 3 3-15,-1 6 0 16,-2 4 2-16,-1 5-1 16,2 6-1-16,-3 1 1 15,0 3-1-15,0-4 2 16,2 2-1-16,0-5-1 15,1-3 4-15,-2-2-4 16,1-1 2-16,0-3-2 16,-3-1 3-16,2-5-2 15,-4 0 1-15,1-2-1 16,-2-1 0-16,-3 1 2 16,-3 0-2-16,-5 1 2 0,-5 3-2 15,-7 2-1-15,1-2-6 16,-5-2-10-16,2-1-13 15,1-3-18-15,6-5-16 16,3 0-97-16,6-3-138 16</inkml:trace>
  <inkml:trace contextRef="#ctx0" brushRef="#br0" timeOffset="195081.15">3458 10918 1010 0,'-5'-8'10'16,"2"3"58"-16,0 2-11 16,-1-6-12-16,1 7-31 15,3 0-14-15,1 4-4 16,1 1 4-16,2 6 1 15,1 2 0-15,1 6-1 16,0 5 0-16,0 3-14 16,-3 2-13-16,-2 0-20 15,1 1-21-15,-2-1-84 16,1-4-58-16,2-1-85 16</inkml:trace>
  <inkml:trace contextRef="#ctx0" brushRef="#br0" timeOffset="195419.63">3759 10714 783 0,'-1'-6'99'0,"-2"1"26"16,0 0-49 0,0 0-17-16,1 4-28 0,-1-1-9 15,3 2-16-15,3 2-5 16,-3 0-1-16,0 7 9 16,0 2 2-16,0 5-5 15,3 3-6-15,-1 6 1 16,1 0-1-16,3 2-4 15,-1 0-22-15,1 3-38 16,-1 1-23-16,-2-2-100 16,2-3-64-16</inkml:trace>
  <inkml:trace contextRef="#ctx0" brushRef="#br0" timeOffset="195794.02">3989 10535 835 0,'-3'-7'118'15,"-2"1"-20"-15,-2 1-39 16,4-1-15-16,3 5-27 0,0 1-15 16,0 0 0-16,0 1-1 15,10 2 11-15,1 5 7 16,8 4-1-16,4 5-9 16,5 0 3-16,5 7-6 15,2 1-4-15,-6 6 0 16,-2 5-2-16,-3 7 0 15,-10 6-13-15,-12 7-27 16,-12 4-37-16,-7 3-76 16,-13 0-168-16</inkml:trace>
  <inkml:trace contextRef="#ctx0" brushRef="#br0" timeOffset="196423.09">4881 9444 674 0,'-6'-2'189'0,"0"0"-37"15,0-3-62-15,-1 1-15 16,2 4-30-16,5-3-16 16,0 3-8-16,-3 0-17 15,6 0-4-15,-3 0-3 16,0 0 3-16,12 0 0 16,4-3 2-16,11-3 4 15,9-4-6-15,7 0 0 16,0-1-10-16,0 3-22 15,-5 1-25-15,-5 6-9 16,-8 4-49-16,-5 4-53 16,-4 1-56-16,-7 5-256 15</inkml:trace>
  <inkml:trace contextRef="#ctx0" brushRef="#br0" timeOffset="196665.16">4905 9665 682 0,'-8'6'120'16,"1"-4"-16"-16,4-4-26 0,3 1-33 16,0-1-24-16,2 2-18 15,3-3-3-15,4-2-1 16,0 1-1-16,3-1-14 15,0 3-23-15,0 2-48 16,0 0-53-16,-2 2-44 16</inkml:trace>
  <inkml:trace contextRef="#ctx0" brushRef="#br0" timeOffset="197256.25">5160 9327 738 0,'-6'-8'141'15,"-2"2"-6"-15,1-4-66 16,1 1-6-16,0 5-23 16,3-3-3-16,-1 5-15 0,4-1-6 15,0 3-6 1,0-2-3-16,0 2-3 0,0 0-4 15,0-1 5-15,4 1-3 16,-4 0 0-16,0 0 0 16,3 0-1-16,6-1 6 15,4-4-5-15,5 0 2 16,5 2-3-16,-1 0-1 16,3 5 0-16,-1 2 0 15,-3 6-1-15,1 1 0 16,2 1 1-16,-2 2 3 15,1 1-3-15,-1-2 0 16,1-3 1-16,-3-3-1 16,-4-2 1-16,-3-2-1 15,-4-2-1-15,-5-1-2 0,-4 2-12 16,-3 1 11-16,-10 12 2 16,-9 8-20-16,-8 11-20 15,-13 13-28-15,-5 6-40 16,-6 7-120-16,-1 6-56 15</inkml:trace>
  <inkml:trace contextRef="#ctx0" brushRef="#br0" timeOffset="197753.76">4884 10708 799 0,'-8'-7'137'0,"1"-1"-36"16,-2-4-33-16,5 2-10 15,-1 1-19-15,2 4-6 16,3 2-14-16,0 1-12 15,0 1-6-15,0 1-1 16,3 0 0-16,3 0 1 16,4-2 5-16,5 2-5 15,9-1 1-15,6 0 2 16,4-3-4-16,8 0 0 16,-2 2-4-16,2-3-16 0,0 2-39 15,-5 3-30-15,-6 2-88 16,-2 1-71-16</inkml:trace>
  <inkml:trace contextRef="#ctx0" brushRef="#br0" timeOffset="198103.41">5239 10519 964 0,'-8'-11'105'16,"-3"-4"-20"-16,3 2-21 16,0 0-14-16,5 7-20 0,2 1-16 15,2 2-13-15,-1 2-1 16,2-1 0-16,2 2 0 16,4 2 1-16,5 2-1 15,2 0 0-15,6 5 0 16,0-2-1-16,0 9 2 15,-2-1-1-15,-1 3 0 16,0 3-2-16,-3 1-9 16,-5 2-1-16,-5-1-7 15,-7 2 9-15,-10 6-11 16,-14-1-12-16,-4 1-15 0,-9-1-20 16,-3-2-105-16,2-4-148 15</inkml:trace>
  <inkml:trace contextRef="#ctx0" brushRef="#br0" timeOffset="203294.31">6161 9140 683 0,'1'-8'126'15,"-2"4"-17"-15,-2-1-42 16,-2 1-12-16,4 4-37 16,-2 0-11-16,-2 5-7 0,-4 5 12 15,0 5-5-15,-3 8 3 16,-4 4 6-16,4 4 7 15,0 2-13-15,2-3 1 16,7 1-5-16,0-5-2 16,3-4-2-16,3-2-2 15,3-4 3-15,1-4 2 16,5-1 3-16,2-3 2 16,6-4-4-16,4-4 1 15,6-5-1-15,3-5-1 16,1-4-4-16,0-1-1 15,-2-4 2-15,-4-1-2 0,-4-1 2 16,-5 1-2-16,-5 3 0 16,-7-2-5-1,-1 0 5-15,-2-1 0 0,-5 1 0 16,-5 0 0-16,-1 2-2 16,-3-1-5-16,-7 2-1 15,2 4-8-15,-7 4 2 16,-5 5-8-16,-3 9-9 15,0 7 2-15,-3 7-30 16,5 5-40-16,3 3-62 16,5 2-33-16</inkml:trace>
  <inkml:trace contextRef="#ctx0" brushRef="#br0" timeOffset="203622.34">6238 9085 727 0,'-3'-7'78'16,"0"1"66"-16,-2-1-41 15,0 2-60-15,3 4-20 16,1 1-11-16,-1 0-2 15,2 0-10-15,0 1 1 16,-1 4-1-16,1 3 25 0,-2 8 1 16,1 8-4-16,-2 8-15 15,-2 11-1-15,-1 9-3 16,-4 5-2-16,2 7-1 16,-4 1-25-16,2 1-45 15,1-2-44-15,0-2-146 16,3-3-99-16</inkml:trace>
  <inkml:trace contextRef="#ctx0" brushRef="#br0" timeOffset="208470.05">6074 10152 610 0,'3'2'122'16,"-3"-2"-36"-16,-3-2-2 15,3 1-21-15,0 1-34 0,0-2 2 16,0 2-5-16,0 0-5 16,0 0 0-16,0 0 3 15,0 0-3-15,0 0-3 16,0 0-7-16,-4-2-2 16,-2 4-9-16,-8 0 0 15,-7 4-2-15,-7 1 2 16,-6 5-2-16,-2 0 2 15,3-1 2-15,5-3-1 16,7 0-1-16,7-5 0 16,6-2-1-16,3-1-1 15,5 0-4-15,1 2 0 16,-1 1 5-16,4 4 2 16,0 3-1-16,0 5 0 0,2 4 1 15,0 7 2-15,2 4 4 16,2 6-2-16,-2 3 3 15,-1 2-4-15,-1-1 2 16,0-1 3-16,-2 0-2 16,-1-4 3-16,0-1-6 15,0-1 0-15,-1-2 1 16,1-3-4-16,-3-2 0 16,0-4-1-16,3-3 0 15,-3-7 1-15,5-1-1 16,-4-5 0-16,2-1 0 15,1-3 4-15,5-5 1 0,5-4-2 16,10-2 2 0,4-8-5-16,5-1-3 0,0-1-38 15,-2 1-10-15,-3 6-22 16,-5 4-84-16,-3 3-36 16,-3 5-24-16</inkml:trace>
  <inkml:trace contextRef="#ctx0" brushRef="#br0" timeOffset="211325.21">6283 10321 622 0,'0'-7'82'15,"-3"0"14"-15,0-3-21 16,-3 1-18-16,3 3-9 15,0-2-14-15,0 2-13 16,1-2 2-16,-1 2 1 16,-1 3-5-16,1-2 2 15,-1 3-5-15,-1 1-11 16,-4 2-4-16,-1 6-1 0,-5 7 1 16,-6 6 1-1,4 6 3-15,0 6-2 0,3-3-3 16,4 0-2-16,4-3 2 15,4-4 0-15,2-4-1 16,2-7-1-16,0 0 2 16,3-7 0-16,1 1 1 15,0-3 0-15,2-2 1 16,4-5 0-16,2-1-2 16,0-7-2-16,7-2-5 15,1-4 6-15,-4-5 1 16,-3 0 0-16,0-1 0 0,-2 2 1 15,-4-1 2-15,-3 4 1 16,-3 5 14-16,0 5-5 16,-3 3 0-16,0 5-10 15,0 2-3-15,0 0-3 16,0 2-8-16,0 2 11 16,3 7 5-16,0 1-5 15,-2 9 2-15,3 5-1 16,2 4 4-16,-3 2-4 15,1 2 1-15,1 2 0 16,2-1 0-16,-3 2-1 16,1-3 1-16,-1-2-2 15,-2-1 0-15,1-5-1 16,0-7 2-16,0-3-1 16,-3-7 0-16,4-3 3 0,-4-3 0 15,2-3 3-15,-1-1 12 16,2-4-16-16,3-9-2 15,5-4-3-15,2-4-10 16,1-5-1-16,0 0-13 16,-2 2 3-16,-1 3-29 15,2 4-18-15,-4 2-94 16,-1 6-77-16</inkml:trace>
  <inkml:trace contextRef="#ctx0" brushRef="#br0" timeOffset="213358.21">6676 10671 590 0,'-1'-9'38'16,"-2"1"98"-16,-3-1-61 15,-1-1 7-15,-1 3-5 16,3 0-26-16,1 1-17 16,0 2-13-16,1 0 9 15,-2 1-7-15,1 1-2 16,2 1 0-16,-1 0-8 16,-2 3-11-16,-1 3-2 0,-2 2 2 15,-1 5-1-15,-3 2 3 16,3 3 0-16,2 2-3 15,-2-2-1-15,6 1-1 16,3-2-1-16,0-2 1 16,3-1 1-16,1-3 0 15,1-3-2-15,1-2 2 16,1-1 5-16,2-2-5 16,3-5 5-16,2-2-2 15,5-5-2-15,0-5-1 16,1-4-2-16,-1 0-2 15,-5 0 0-15,-3-2 2 0,-6-1-4 16,-4 2 0-16,-5 2-1 16,-2 1-7-16,-6 8-11 15,-3 4-21-15,-4 10 7 16,-4 7-12-16,1 8-36 16,-2 6-14-16,8 2-56 15,4 2-45-15</inkml:trace>
  <inkml:trace contextRef="#ctx0" brushRef="#br0" timeOffset="213630.24">6980 10599 889 0,'1'-14'6'15,"-2"2"83"-15,-2-2-21 16,-2 3-27-16,2 5-24 16,3 0-17-16,0 4-4 15,0 2-5-15,0 2-2 16,-2 5 10-16,1 6 1 16,-4 6 0-16,-2 8-12 15,-5 6-48-15,0 4-73 16,-4 5-53-16,4 0-75 15</inkml:trace>
  <inkml:trace contextRef="#ctx0" brushRef="#br0" timeOffset="214371.29">7294 10288 748 0,'-6'-7'60'0,"-6"0"-32"16,3 1 14-16,3 1 2 0,2 3-35 16,1 1 6-16,-3 2-11 15,0 3 11-15,-7-1 28 16,-5 6 12-16,-6 2-23 15,-3 5-6-15,-1 4-1 16,-1 3-15-16,4 4-2 16,4 2-7-16,5-2-1 15,7-1-1-15,4-2-1 16,5-6-1-16,5-4-8 16,2-2 7-16,2-7-3 15,4-3 3-15,4-7 3 16,3-6-12-16,3-6 4 0,1-5 1 15,0-4 1 1,-3-2 6-16,-5-3 0 0,1 3 1 16,-4 0 1-16,-6 4 0 15,-2 7 12-15,-2 5 7 16,-3 5-8-16,0 4-11 16,0 3-1-16,0 2-6 15,0 2 2-15,3 5 4 16,0 3 2-16,-1 8-2 15,2 4 3-15,0 5 3 16,1 2-1-16,-1 1 4 16,-1 3-1-16,2 0-4 15,0 2-3-15,0-1 3 16,-2-3-3-16,3-1 0 16,-1-1-1-16,-1-4 1 0,-1-4-1 15,1-4 0 1,-1-8 1-16,-3-5 6 0,2-5 15 15,-2-2 23-15,0-8-32 16,0-4-11-16,1-7 0 16,3-6-2-16,1-9-6 15,3 1-1-15,2-4-15 16,1 4-3-16,1 5-9 16,1 0-18-16,1 10-55 15,0 6-77-15,-1 8-47 16,0 5-260-16</inkml:trace>
  <inkml:trace contextRef="#ctx0" brushRef="#br0" timeOffset="214722.81">7496 10604 662 0,'-3'-5'118'0,"-1"-2"22"15,2-3-44-15,-3 1-30 16,2 4-22-16,3 0-19 0,0 4-7 16,0 0-7-16,0 1-1 15,-2 0-9-15,2 0 3 16,-1 0-3-16,1 1-1 15,0-1 0-15,0 3-1 16,0 5 1-16,-2 4 1 16,2 5-1-16,-1 7-3 15,-2-1-19-15,3 2-24 16,3 2-4-16,-3-4-70 16,1 0-30-16,1-1-61 15</inkml:trace>
  <inkml:trace contextRef="#ctx0" brushRef="#br0" timeOffset="-214008.32">7524 10132 731 0,'-6'-9'130'15,"-2"-2"-6"-15,1-2-53 16,-2 1 7-16,4 6-29 16,3 0-14-16,-3 3-19 15,5 2-8-15,0 1-5 16,0 0 1-16,0-2-1 16,0 2-3-16,0 0 0 15,0 0 0-15,0 0 1 16,5 0 0-16,20 7 8 15,-10-9 1-15,-2 2-2 0,4-3 0 16,-1 0-7 0,15-1 1-16,2-3-2 0,-3 3 0 15,-6-2 1-15,-6 2-1 16,-6 1 0-16,-5 3-1 16,-5 0-2-16,2 0-2 15,-2 5 4-15,2 1 1 16,2 3 0-16,1 7 1 15,1 6-1-15,0 2 1 16,0 3-1-16,0 6 0 16,-2 4 1-16,1 5 0 15,2 8-2-15,0 2 2 16,2 4-1-16,0 1 0 16,2-2 1-16,1-6-1 0,0-5 0 15,-2-4 1-15,3-6 0 16,-6-9-1-16,-3-7 0 15,-2-5-2-15,-3-6-1 16,-1-6 2-16,-5 1 1 16,-3 2 12-16,-10 2-12 15,-4 0-1-15,-11 3-9 16,-7-1-13-16,6 0-29 16,-2 0-22-16,6-2-27 15,5 2-89-15,5-1-40 16</inkml:trace>
  <inkml:trace contextRef="#ctx0" brushRef="#br0" timeOffset="-212231.59">8510 10360 587 0,'-6'-5'81'16,"-3"-2"2"-16,4 2 17 16,-1 1 0-16,2 1-40 15,2 2-25-15,1 1-18 16,-2 0-8-16,3 0-1 16,0 1-2-16,0-1 1 15,0 0-3-15,0 2-1 16,0-2-2-16,0 0 0 15,3 2 1-15,1 2 9 16,5 4-1-16,9-2 7 0,7 3 1 16,10-7-7-16,7 1-4 15,12-6 6-15,8 1 3 16,5-1-15-16,0 0-1 16,-4 3 1-16,-8 3-1 15,-12 0 0-15,-13-1 0 16,-6 1 0-16,-9-3 0 15,-9 0 1-15,0 0 1 16,-6-3 13-16,2 3-1 16,-2 0-3-16,0 0-6 15,0-2-1-15,1 2-3 16,-1 0-2-16,0-1 1 16,0 1-14-16,-1 0-19 15,1 0-21-15,0 1-21 0,0 1-79 16,0 1-37-16,0 2 60 15,-3 4-216-15</inkml:trace>
  <inkml:trace contextRef="#ctx0" brushRef="#br0" timeOffset="-211444.06">9111 10257 635 0,'-7'-3'77'16,"-1"0"24"-16,2-2 5 16,1-2-16-16,1 3-32 15,1 2-30-15,3 1-14 16,0 0-3-16,0 1-8 0,0 0-2 15,1 0-1 1,-1 0-2-16,2 1 2 0,1 0 6 16,4 2 6-16,3 0-1 15,3 4 3-15,-1-2-4 16,4 5 0-16,1-1-1 16,2 2-1-16,-1 0-5 15,1 2-1-15,0-2 0 16,-5 1-2-16,1-2 0 15,-2-2 1-15,-3 1-1 16,3-3 2-16,-4 0-2 16,-2-1 0-16,-1 0 0 15,-3-2 0-15,-2 0 0 16,-1 0 0-16,0 0 0 16,-3 5 3-16,-5 6-2 0,-4 3 0 15,-9 7-1-15,-4 0-1 16,-7 3-12-16,-2-1-12 15,3-2-4-15,1-1-16 16,8-2-14-16,3-6-102 16,9-1-41-16,4-2-110 15</inkml:trace>
  <inkml:trace contextRef="#ctx0" brushRef="#br0" timeOffset="-211001.36">9567 10285 792 0,'-5'-8'50'0,"0"-1"35"16,-1-2 7-16,0 3-45 15,1 5-39-15,3 0-8 16,1 8 0-16,0 3 7 15,-5 4 4-15,2 5 1 16,-2 3-1-16,1 3 3 16,2-3-6-16,3 1-3 15,3 1-1-15,2-2 0 16,2-3-1-16,2-5-1 0,0-3 3 16,1-3-1-1,3-5 9-15,1-4-5 0,2-6-3 16,3-5-4-16,1-3-2 15,0-7-3-15,-4 1-1 16,-1-1-1-16,-8 0 1 16,-2-2-3-16,-5 5-3 15,-5 1 2-15,-2 2-6 16,-5 7-21-16,-4 8 1 16,-6 6-23-16,-1 10-40 15,-2 3 12-15,3 8-70 16,5-2-57-16</inkml:trace>
  <inkml:trace contextRef="#ctx0" brushRef="#br0" timeOffset="-210694">9864 10156 826 0,'0'-12'68'0,"-4"3"40"16,-2-1-35-16,0 0-17 16,3 7-40-16,1 1-16 15,1 2-1-15,1 3-5 0,0 4 5 16,0 5 2 0,0 5 3-16,1 2-2 0,2 3 1 15,-1 4-2-15,1-2 0 16,0 4-1-16,-2 1-2 15,1 2-4-15,-1 2-24 16,-1 2-20-16,0-3-91 16,2-1-49-16,1-7-147 15</inkml:trace>
  <inkml:trace contextRef="#ctx0" brushRef="#br0" timeOffset="-210318.06">10227 10203 859 0,'-7'-13'11'0,"2"-1"55"16,-3-1 17-16,1 0-20 16,2 6-37-16,0 4-5 15,3 0-7-15,0 4-1 16,1 1-3-16,-5 1-3 15,-9 4-1-15,-5 3 6 16,-6 3 1-16,-7 4-1 16,1 5-6-16,4 4-3 15,7-2-3-15,6 2-2 16,5 2 2-16,4-1-1 16,4-2-1-16,4-1-3 0,3-5-1 15,1-3-2-15,5-6-8 16,3-5 1-16,7-4-15 15,1-8-8-15,4-6-45 16,3-6-71-16,0-2-61 16,-5-5 35-16,-4-4-77 15</inkml:trace>
  <inkml:trace contextRef="#ctx0" brushRef="#br0" timeOffset="-210084.8">10190 10050 357 0,'-7'-47'143'15,"-2"6"-37"-15,1 6-30 16,0 5 55-16,0 8-60 0,4 8 24 15,1 2-32 1,-1 7-35-16,4 3-12 0,-2 1-4 16,2 1-4-16,2 0-8 15,-2 3 0-15,0 8 23 16,4 6 2-16,-3 6-16 16,4 7 0-16,2 5-5 15,1-1-3-15,4 5 0 16,-2 2-1-16,1 0-4 15,-1 6-40-15,-2 1-35 16,-4 5-113-16,-1 0-84 16</inkml:trace>
  <inkml:trace contextRef="#ctx0" brushRef="#br0" timeOffset="-205050.53">23410 5066 669 0,'-1'2'1'0,"-1"-3"83"16,4-5-15-1,-1-4-48-15,7 5-17 0,6 2 2 16,6 3-4-16,6 6 0 15,2 5-1-15,2 10 1 16,-3 10-1-16,-1 10 0 16,-6 10-1-16,-4 8 2 15,-4 9-2-15,-5 5 1 16,-2 7 0-16,-2 10 0 16,0 2 0-16,0 7 1 15,2 3-1-15,-2 6 2 16,-6-1 2-16,-2-1-3 15,-6 1-1-15,-8 0 2 16,-3-1-3-16,0-3 0 16,-1-1 0-16,4-2 1 0,8-10-1 15,4-9 1-15,7-14-2 16,4-11 2-16,4-6-1 16,2-5 0-16,2-4 0 15,0 1-1-15,0-5 2 16,-1-1-2-16,-4 0 1 15,-4 2 0-15,-6 1 0 16,-4 2 0-16,-5 3 0 16,-2 4 0-16,-1 5 0 15,3 0 0-15,3 5 0 0,2 3 0 16,5 4-1 0,6 3 2-16,3 2-2 0,2 2 2 15,3-2-2 1,1-6 0-16,1-3 1 0,4-4 0 15,-2-2 0-15,2-2 0 16,-2-3 0-16,-4-4 2 16,-4-3-2-16,-2-2 0 15,-3-2 0-15,-3-1-2 16,-2-5 4-16,1 1-2 16,-1-1 0-16,2 1 0 15,3-3 0-15,-1 3 5 16,3 0-3-16,-3 2 3 15,3 0 3-15,-5 1-8 16,-4-1 2-16,-4-3 0 16,-3-1 4-16,-7-5-5 0,-9-3-1 15,-6-4-53-15,-2-4-156 16</inkml:trace>
  <inkml:trace contextRef="#ctx0" brushRef="#br0" timeOffset="-197630.56">12728 3752 848 0,'-5'-2'102'0,"0"-1"-11"15,0 2-37-15,1 0-20 0,1 2-21 16,1 0-10 0,-2 6-1-16,-1 1 0 0,-5 7 10 15,1 6-3-15,-3 6 2 16,-2 3-1-16,7 2 0 16,1 2 1-16,3 1-1 15,3 1-4-15,4 0 1 16,2-2-1-16,2-3-5 15,4 0 0-15,0-2 1 16,0-5-2-16,3-5-1 16,-3-5 0-16,1-3 0 15,-1-6 1-15,1-2 2 16,-1-5-2-16,3-1 5 16,3-6-4-16,1-4 9 15,1-6-10-15,1-1 0 16,-2-5 0-16,-5 0-2 0,-1-4 1 15,-4-3 0-15,-5-2-2 16,-1 3 2-16,-4-3-1 16,-2 6-1-16,-5 5-4 15,-2 4-1-15,0 5-22 16,-4 5-12-16,-5 7-24 16,-4 7-45-16,-2 5-71 15,-3 9 1-15,-2 6-93 16</inkml:trace>
  <inkml:trace contextRef="#ctx0" brushRef="#br0" timeOffset="-197280.03">12704 4114 739 0,'-1'0'103'15,"-4"0"3"-15,2-2-8 16,0-1-47-16,3 1-25 16,1 1-14-16,4-3-10 15,3 0 1-15,4-6 1 16,4 3-1-16,1-3 0 16,2 6-3-16,-2-1 0 0,-4 5-1 15,0 3 1 1,-3 2 1-16,1 3 1 0,2 2-2 15,0 7 3-15,2-2-2 16,-1 3-1-16,2 2 0 16,-2-1-5-16,1-3-15 15,-2-2-11-15,1-3-34 16,2-3-66-16,-2-5-36 16,3-6-127-16</inkml:trace>
  <inkml:trace contextRef="#ctx0" brushRef="#br0" timeOffset="-196979.52">13062 3530 837 0,'-9'-10'114'0,"2"-3"-20"16,-1 6-29-16,2-1-23 15,3 5-42-15,2 3-2 16,1 4-6-16,1 6 8 16,1 10 2-16,1 7-2 15,0 8-4-15,0 6-31 16,0 4-39-16,1 0-86 0,-1-1-64 15,3 1-220-15</inkml:trace>
  <inkml:trace contextRef="#ctx0" brushRef="#br0" timeOffset="-196639.77">13529 3981 919 0,'-11'-3'116'0,"1"-2"-55"16,4-1 1-16,0 1-43 15,3 4-19-15,5 2-14 16,1 0 2-16,4 0 10 16,6 2-1-16,4 0-8 15,5-2-11-15,4 0-23 16,-1 2-6-16,-4-2-48 16,0 2-8-16,-4 2-76 0,-4 0-39 15</inkml:trace>
  <inkml:trace contextRef="#ctx0" brushRef="#br0" timeOffset="-196447.95">13514 4157 687 0,'-16'13'172'0,"3"-5"-81"16,6-6 6-16,4-2-50 15,1 0-24-15,4 0-20 16,0 0-3-16,4 0 0 15,6 0 3-15,10-3-3 16,8-3-34-16,9-2-62 16,7-1-108-16,2-2-200 15</inkml:trace>
  <inkml:trace contextRef="#ctx0" brushRef="#br0" timeOffset="-194926.09">14124 3717 461 0,'-5'-10'253'0,"-3"2"-113"16,-1-4-49-16,-2 4-3 0,1 0-41 16,2 4-40-1,0 4-3-15,1 3-4 0,-4 6 0 16,-3 5 0-16,-5 9 2 16,1 3-2-16,-3 3 0 15,8 0 1-15,4-1-1 16,4-1 0-16,5-2-1 15,2 0 1-15,3-4 0 16,2-1 0-16,3 1 0 16,-4-4 0-16,3 0 0 15,1-1 0-15,-2 1 0 16,-2 0 0-16,-2 2 1 16,-2 2-1-16,-4 0 0 0,-4 1 0 15,-3-2-1-15,-3-1 1 16,2-5 0-16,1-5-1 15,2-3 1-15,2-3 1 16,5-3 0-16,0 0 2 16,0-1 0-16,0-1 5 15,3 0-4-15,-1 1-2 16,0-2-2-16,-2 2-7 16,5 2 2-16,-4 0 5 15,4 6 0-15,2 1 0 16,1 7 1-16,2 5-1 15,-1 5-1-15,-1 6 1 16,-2 4-6-16,1 0-5 16,2-1-17-16,-3 0-37 0,4-5-53 15,4-3-9-15,1-7-63 16</inkml:trace>
  <inkml:trace contextRef="#ctx0" brushRef="#br0" timeOffset="-193568.11">14707 3859 633 0,'-4'-9'103'0,"-2"1"-3"15,-4-2-10-15,0 2-18 0,1 1-22 16,-2 3-28-1,3 2-17-15,-3 1-3 0,-2 5-1 16,-2 4 1-16,-3 4-1 16,0 4 5-16,1 4-2 15,0 5-2-15,4 0-1 16,2-2 1-16,3 1-2 16,3-3 0-16,5-3 0 15,2-4 0-15,2-3 1 16,3-3-1-16,-1 1 3 15,2-2-1-15,-1-3-2 16,2 2 0-16,-3 0-2 0,-1-1 2 16,1 3 2-16,-3-1-2 15,0 1 0-15,-2 0-2 16,-1-1-4-16,3-1-4 16,-3 0 1-16,0-3 2 15,0-2 1-15,0 1 3 16,0-2 3-16,0 0 0 15,0 0-1-15,1 0-1 16,1-2-1-16,-1 2-6 16,2 2 8-16,2 0 1 15,1 1 0-15,2-2 0 16,1 4 0-16,0 3-1 16,1 1 1-16,1 4 1 0,-1-1-1 15,-1 3 0 1,2 2 0-16,-3 0 0 0,-1 1-1 15,0-2-34-15,0 0-35 16,-1-1-16-16,-1-3-48 16,3-4-8-16,4-2-238 15</inkml:trace>
  <inkml:trace contextRef="#ctx0" brushRef="#br0" timeOffset="-193250.41">15024 4025 630 0,'-6'-12'134'0,"-3"0"-39"16,2-1-30-16,-1 0 23 16,2 2-45-16,1 3-22 15,1 2-14-15,1 6-4 16,-2-2-3-16,-3 2 3 15,-3 2-3-15,-3 4 0 16,-2 0 1-16,1 2-1 16,2-2 0-16,4-1 0 15,1 2 0-15,3-3-1 16,3-1-3-16,0 0-20 16,2-1-19-16,0 1-29 15,2 0-37-15,0 1-69 0,2 2-56 16</inkml:trace>
  <inkml:trace contextRef="#ctx0" brushRef="#br0" timeOffset="-192525.52">14827 3863 710 0,'-4'-7'159'0,"1"0"-55"15,-1-1-11-15,-4 2-51 16,6 3-13-16,0 1 3 15,1 0-16-15,-1 2-8 16,1 0-6-16,-5 2-2 16,-6 2 1-16,-5 1 1 15,-8 4-2-15,-7 2 2 16,0 3-1-16,-1-1 1 16,2 0 0-16,4-3 0 15,6 1-2-15,6-3-1 0,3-1 1 16,5-1 0-16,2-2-1 15,4-1 0-15,-1-1-4 16,1 3 5-16,1 1 2 16,0 3-2-16,1 0 0 15,2 4 3-15,2 1 6 16,1 5 2-16,2-2 0 16,0 5-8-16,1-1 8 15,0 1-7-15,3 1 5 16,-3-2 1-16,-1 1-5 15,1-2 1-15,-1-1 3 0,-2-1-9 16,-1-2 1 0,3-2 6-16,-3-2-5 0,0-2-1 15,-1-1-1-15,-1-1 0 16,0-4 1-16,-1 1-1 16,1-2 0-16,1-1-1 15,-3 1 1-15,1-1-2 16,1 1 2-16,1-3 6 15,5 1-5-15,3-1 2 16,5 0-2-16,4 0 1 16,2-1-2-16,2-2-16 15,1 1-9-15,1-1-14 16,1-4-32-16,-1 2-21 16,2-4-119-16,-3-1-83 15</inkml:trace>
  <inkml:trace contextRef="#ctx0" brushRef="#br0" timeOffset="-191601.61">15162 3942 715 0,'-6'-3'122'0,"0"-2"-11"15,-3-3-13-15,2 2-69 16,1 0-4-16,0 1-5 0,-4 2-9 16,-1-1-6-16,-4 2 1 15,-2 2-1-15,-3 5-2 16,0-1 3-16,-1 7-6 16,2 3 3-16,3 2-3 15,1 4 0-15,3-1 0 16,4 0 0-16,4-2 0 15,4-4-1-15,3-1 0 16,1-5 1-16,2-2 2 16,2 0-2-16,4-4 5 15,-2-2 0-15,1-2-4 16,3-4 3-16,2-5 0 16,-2-1-3-16,3-2 1 15,-1-2-1-15,-2 1 2 16,-1-1 8-16,-2 3 1 0,-5 6 9 15,-2 2-15-15,-1 4-5 16,0 2-1-16,-2 1-3 16,4 3 2-16,-2 4 2 15,3 6-1-15,1 3 1 16,2 3-1-16,-1 4 1 16,-1-1 0-16,-1 0-1 15,3 4 1-15,-5-4-1 16,1-1 0-16,-1 1 0 15,-2-6-2-15,0 0-15 0,-1-4-1 16,2-5-2 0,-1-3 0-16,2-4 12 0,6-4 7 15,3-6 2 1,6-6-1-16,0-3 0 0,5-1 0 16,-6-1 4-16,-2 6 6 15,-4-1 10-15,-4 6 7 16,-4 3-3-16,-2 3-15 15,-2 2-6-15,0 2-3 16,0 1-3-16,0 0 3 16,1 5 0-16,1 3 6 15,1 3 0-15,4 3-2 16,-1 1 0-16,3-2 1 16,0-1-1-16,3-1-3 15,-3-3 2-15,0-4-2 16,-2-1 0-16,1-2 1 0,-2-5-1 15,0 1 9-15,4-7-4 16,2-1-2 0,3-5-4-16,1-6-1 0,2-2-7 15,-4-2-1-15,-4-2-2 16,-4 1 5-16,-5 4-10 16,-8 2-5-16,-5 9-8 15,-3 5-11-15,-9 7-1 16,-3 7-4-16,-2 7-70 15,-4 4-75-15,0 1-25 16</inkml:trace>
  <inkml:trace contextRef="#ctx0" brushRef="#br0" timeOffset="-191018.08">15499 3755 877 0,'-10'-3'136'0,"-2"-2"-63"15,6 0 7 1,1 2-29-16,2 2-26 0,3 2-14 15,2-1-11-15,-1 2 0 16,2-2 0-16,7-2 2 16,9-2 3-16,6-4-5 15,9-1 4-15,5-2-3 16,-4 0-1-16,-5 0 0 16,-10 5-1-16,-8 1-5 15,-3 5-1-15,-4 5 5 16,-1 4 2-16,-1 4 0 15,-1 7 2-15,-1 2-2 16,1 6 0-16,-1 1 0 16,2 3 0-16,4 2 1 0,1-4 0 15,1-2-1-15,1-2 0 16,1 0 0-16,-2-3 1 16,-2-4 1-16,0 0-1 15,1-4 0-15,-3 1 1 16,-1-2 2-16,0-3-2 15,2 1-2-15,-3-3 1 16,-2 0-1-16,1-2-1 16,-5 3 1-16,-4 0 3 15,-6 3-3-15,-10 1-7 16,-3 1-16-16,-6 2-25 16,1-2-25-16,3 2-77 15,6-3-168-15</inkml:trace>
  <inkml:trace contextRef="#ctx0" brushRef="#br0" timeOffset="-190769.52">16269 4023 1012 0,'-1'-7'69'0,"-1"1"-19"16,-2-1-2-16,1 4-43 0,-2 9-2 16,2 8-4-16,-6 8 1 15,-7 11-1-15,-5 9-35 16,-2 1-18-16,-2 2-66 16,1-3-77-16,2-5-83 15</inkml:trace>
  <inkml:trace contextRef="#ctx0" brushRef="#br0" timeOffset="-190117.26">16866 3542 585 0,'0'-8'72'15,"-2"1"41"-15,1 2-24 16,-1-3-22-16,1 6 25 15,-3-1-50-15,3 1-21 16,-2 2-13-16,-4-1-1 16,-2 2-4-16,-6 2-3 0,-6 4 1 15,-7-1 0 1,-5 5-1-16,0 1 1 0,0 2-1 16,6-3 0-16,5-1-1 15,7 1 1-15,3-4-2 16,6 0 1-16,2 2-2 15,2 0 1-15,1 1 2 16,2 1 0-16,2 1 2 16,2 3 4-16,1 3 0 15,0 0 5-15,2 1-2 16,-2 3 2-16,2 0 4 16,0 4 0-16,-3-1 0 15,1 2-7-15,-1 2 5 0,-2-1-5 16,-2 0-3-1,-1 0-4-15,-1-2 5 0,-1-2-6 16,1-4 2-16,-1-1-1 16,2-5-2-16,0-5-1 15,3-2 2-15,0-4 0 16,3-2 3-16,9-2-3 16,3-4-3-16,9 0-28 15,6-5-27-15,8-2-30 16,4-1-109-16,3 2-59 15</inkml:trace>
  <inkml:trace contextRef="#ctx0" brushRef="#br0" timeOffset="-189450.25">17176 3672 671 0,'-2'-12'137'16,"-1"-2"-37"-16,-1-1 2 16,2 2-39-16,-2 1-27 15,-2 4-14-15,-3-1-3 16,-1 5-13-16,-5 3-3 16,-5 4-1-16,-2 2-1 15,-5 8-1-15,-1 3 5 16,0 6-4-16,5 3 1 0,1 3-2 15,4 1 0-15,7-2 0 16,6-3-3-16,5-2 3 16,4-4-2-16,5-4-1 15,2-5 3-15,2-5-3 16,2-1 3-16,2-7-2 16,4-4-1-16,-2-5-2 15,6-3 5-15,-3-4 0 16,0 1 2-16,-5-1-1 15,-1 4 4-15,-4 3 8 16,-5 3 0-16,-1 4-6 16,-4 4-7-16,-1 2-1 0,-1 3-2 15,2 5 3 1,2 3-1-16,1 3 2 0,1 5 0 16,-2 1 1-16,0 3-1 15,0 2 3-15,-1 1-4 16,-3-1 4-16,3 1 0 15,-2-2-3-15,-1-2 1 16,-1-3-2-16,-2 1 1 16,1-5 0-16,1-4 1 15,1-1-2-15,-2-5 2 16,4-2 0-16,-1-3 5 16,1-3-5-16,4-4-2 15,3-1 0-15,4-4-2 0,4-2-10 16,3-3 0-1,3 3-11-15,-4 2-12 0,2 1-21 16,0 2-68-16,-5 2-51 16,2 2-57-16</inkml:trace>
  <inkml:trace contextRef="#ctx0" brushRef="#br0" timeOffset="-189044.94">17465 3906 578 0,'0'0'172'0,"-3"-1"-23"15,0-2-12-15,-1-2-79 16,1 4-15-16,1 0-12 0,0-2-14 16,1 6-10-1,0-2 0-15,-4 3-4 0,2 2 8 16,-4 2-2-16,2 2 0 16,-3 1-3-16,5 2 2 15,0 0-3-15,1 1-1 16,2-1 0-16,3 0-3 15,0 0 2-15,2-2-3 16,0-2 1-16,1-1 1 16,-3-5 0-16,2-1 0 15,1-2 2-15,1-2-1 16,5-6-2-16,1-1 1 16,4-3-1-16,-2-3-1 15,0-2-8-15,-3 0 3 16,-3-2-7-16,1-37 8 0,-13 50-14 15,-1 2 3-15,-5 2-8 16,0 4-9-16,-12 2-7 16,-2 5-9-16,-3 5-38 15,-3 2-39-15,5 4-77 16,4-1-133-16</inkml:trace>
  <inkml:trace contextRef="#ctx0" brushRef="#br0" timeOffset="-188751.12">17768 3912 741 0,'-6'0'139'15,"0"-3"-12"-15,2 0-35 16,2 0-35-16,-1 3-34 16,3 0-22-16,0 0-1 15,2 2-4-15,-2 2 3 16,0 5 0-16,-3 4-1 16,0 4-26-16,-2 6-18 15,2 1-31-15,-2 1-81 0,1 2-87 16</inkml:trace>
  <inkml:trace contextRef="#ctx0" brushRef="#br0" timeOffset="-188086.12">18039 3560 843 0,'-6'-15'107'0,"-4"0"-20"16,1 2-49-16,-2 2-15 16,1 8-21-16,-2 6-1 15,-2 4-1-15,-5 6 0 16,0 4 0-16,-2 4-1 15,3 2 0-15,2 2 0 16,7-5-1-16,3 0 2 16,4-2 0-16,4-3-1 15,2 0-3-15,3-5 0 16,2 0-2-16,2-5-1 16,-1-3 5-16,4-2 2 15,-2-5 0-15,2-1 0 16,0-6 0-16,2-2 1 0,4-2 0 15,-2-1 1 1,-3 5 8-16,0 1 1 0,-6 3-1 16,-2 3-8-16,-1 5-2 15,0 3 2-15,-1 2-2 16,1 7 0-16,-2 2 1 16,1 7 2-16,-2 2-2 15,0 3 3-15,2 4 2 16,2 0 2-16,-3 2 3 15,1-3-4-15,1 0-3 16,1-1 0-16,-3-7-2 16,1-4-2-16,-2-5 1 0,0-6 2 15,-3-3 17-15,0-3 19 16,3-4-11-16,0-4-26 16,3-3-1-16,3-5-2 15,0-5-3-15,10-3-8 16,-2-5-14-16,2 1-25 15,5 0-11-15,-3 1-63 16,3 7-84-16,-5 6-165 16</inkml:trace>
  <inkml:trace contextRef="#ctx0" brushRef="#br0" timeOffset="-187821.88">18451 3820 781 0,'-1'0'168'0,"-1"-3"-64"15,1 3-29-15,-1-3-25 16,1 3-28-16,1 2-21 16,0-1-1-16,-2 3-5 15,2 5 5-15,0 3 4 16,-1 6-4-16,2 7-9 15,1-1-19-15,1 2-11 16,0 0-22-16,-2-3-84 16,0 1 3-16,-1-7-80 15</inkml:trace>
  <inkml:trace contextRef="#ctx0" brushRef="#br0" timeOffset="-187275.29">18523 3454 898 0,'-17'-8'30'0,"4"-2"78"16,2-1-29-16,4-2-13 15,4 7-28-15,1 5-18 16,2-1-15-16,2 2-5 16,0 2-4-16,-1-1 4 15,6-2 3-15,7-3-1 16,2 2-1-16,8-2 1 16,1-2-2-16,2 1-2 15,-3 2 2-15,-1-3-2 16,-1 2-3-16,-3 0-2 15,-2 4 6-15,-4 0-13 16,-2 5 3-16,-5 4 10 0,1 5 1 16,-3 5-1-1,-1 6 1-15,-1 9 0 0,-2 2 1 16,0 1-1-16,1 4 0 16,1-2 6-16,1-2-4 15,2 0 6-15,1 0-3 16,-2 0-1-16,0-3-2 15,-1-1 1-15,-1-2 4 16,-2-6-6-16,-2-4 0 16,-2-2 0-16,-8-6 1 15,-5 1-2-15,-11 1-4 16,-12-2-41-16,-8-1-33 16,-7 0-108-16,-3-3-180 15</inkml:trace>
  <inkml:trace contextRef="#ctx0" brushRef="#br0" timeOffset="-184377.37">19154 3788 758 0,'4'-3'83'15,"-3"2"44"-15,-1-2-32 16,-1-1-50-16,1 6-32 0,-2-1-13 16,2 2-1-16,-4 5 1 15,0 3 0-15,-5 8 1 16,-3 6-1-16,-10 7-8 16,1 2-35-16,-5 2-79 15,1 0-52-15,2 0-55 16</inkml:trace>
  <inkml:trace contextRef="#ctx0" brushRef="#br0" timeOffset="-183757.98">19898 3480 805 0,'-2'-9'65'0,"-1"0"14"16,0-2-2-16,-4 2-31 16,2 3-25-16,1 3-9 15,0 0-11-15,-2 3 1 16,-6 0 0-16,-6 1-2 15,-9 4 1-15,-6 1-1 16,-4 1 0-16,-3-2 0 0,4 0 0 16,-46 3 0-1,76-8 0-15,0 0-1 0,4 0 1 16,1 0-2-16,-2 0-4 16,1 3 3-16,2 0 0 15,0 5 3-15,2 2-2 16,-2 4 2-16,1 3 0 15,2 3 2-15,-1 2 2 16,4 1 2-16,-3 2 3 16,4 1-2-16,-1 0-5 15,-1 0 1-15,-2 1 2 16,0-1 2-16,-3 2 1 16,0-1-2-16,-5 2-2 15,1 0 0-15,-1-2 0 16,1-4 5-16,-2 1-7 0,6-8 1 15,0-1-3 1,3-6 5-16,3-3 3 0,0-3 4 16,6-1 7-16,5-2-13 15,7-5-4-15,6-1-2 16,1-2-20-16,4 1-29 16,-1 0-22-16,-1 2-27 15,3 3-112-15,-2-2-58 16</inkml:trace>
  <inkml:trace contextRef="#ctx0" brushRef="#br0" timeOffset="-183081.25">20166 3635 663 0,'0'-14'83'15,"-3"-3"28"-15,-1-2-20 16,-2 1-7-16,2 2-41 16,-1 2-18-16,2 4-12 15,-1 3 4-15,-4 4-14 16,1 0-3-16,-2 6-2 16,-6 5 2-16,-5 1 1 15,-2 3-1-15,0 2 0 0,4 4 1 16,0-1-1-1,7 3-1-15,3 0 1 0,3-3-3 16,4 1 3-16,5-4 2 16,0-2-2-16,4-3-1 15,1-1-1-15,1-5 2 16,-1-6 1-16,2 0 1 16,2-5-2-16,-1-2 1 15,3-2 1-15,-2-2-2 16,1 0 1-16,-1 0 4 15,-2 2 10-15,-4 4-3 16,1 2-1-16,-5 3-8 16,-2 3-3-16,4 3-3 15,-1 1 2-15,2 5 1 0,4 4 1 16,1 4-1-16,0 5 2 16,0 2-2-16,-2 2 0 15,2 2 0-15,-3 0 2 16,0 2-2-16,-1-4 0 15,1 1 0-15,1-4 0 16,-5-3 1-16,1-4-1 16,-2-4-1-16,-2-7 1 15,-1-2 5-15,0-3 15 16,0 0 15-16,2-4-9 16,0-3-24-16,2-4 0 0,3-3-2 15,1-6-7-15,4-3-13 16,3-5-12-16,1 3-8 15,5-3-19 1,0 6-49-16,-3 4-98 0,0 3-93 16</inkml:trace>
  <inkml:trace contextRef="#ctx0" brushRef="#br0" timeOffset="-182752.14">20557 3749 559 0,'-3'-2'284'15,"-1"0"-148"-15,1-2-34 16,1 0-35-16,1 2-33 15,1 2-28-15,1 2-6 16,1-1-2-16,-2 4 2 16,2 2-1-16,2 3 3 15,-1 4-1-15,1 0-1 16,-1 3-3-16,0 3 3 16,-1 1-27-16,1-4-17 15,-2 3-29-15,1 0-100 0,-1-3-100 16</inkml:trace>
  <inkml:trace contextRef="#ctx0" brushRef="#br0" timeOffset="-182121.81">20569 3388 871 0,'-8'-7'153'0,"1"1"-77"15,0-2-1-15,2 2-45 16,3 5-20-16,2 1-10 15,2 0-3-15,0 0 2 16,-1 0 2-16,7 1 3 16,-1 2 0-16,8-3 10 15,9 0-3-15,6-3-3 16,6-3-8-16,0-5 0 16,1 0 0-16,-8 2 1 15,-5 1-1-15,-6 1 0 0,-9 4 0 16,-4 1-5-1,-1 2 0-15,-7 0 2 16,3 3-1-16,0 4 4 0,0 6 1 16,3 5-1-16,-3 8 1 15,2 2-1-15,1 7 1 16,0 2-1-16,0 1 1 16,4 1 0-16,1 1-2 15,0-3 2-15,1-2-1 16,2 1 0-16,0-2 1 15,-1-1 1-15,-1 1-1 16,0-4 1-16,-3-2-1 16,-5-3-2-16,1-5 3 0,-4-3-2 15,-4-1 1-15,-6-1-2 16,-5-2 0-16,-9 1-2 16,-8 0-15-16,-5-2-20 15,0 0-36-15,0-2-88 16,5-2-152-16</inkml:trace>
  <inkml:trace contextRef="#ctx0" brushRef="#br0" timeOffset="-181057.85">21275 3209 747 0,'1'-10'109'15,"-2"-4"-7"-15,-1 0-6 16,1 2-52-16,1 4 0 16,0 1-16-16,1 2-12 0,1 3-9 15,-2 0 0-15,1 2-7 16,2 0 2-16,2 0 3 16,8 0 4-16,3 2-4 15,4-2-3-15,4 1 1 16,1 3-3-16,-1 2-3 15,-3 2 0-15,-2 5-1 16,-1 3 3-16,-8 4 1 16,-3 4 4-16,-9 5-4 15,-3 4 0-15,-2-1 0 16,-6 3 0-16,5-1 0 16,1-1 0-16,2-2 0 15,4 0 1-15,2-5-4 0,4-5 5 16,-1-5-3-16,4-3 2 15,-1-5-1-15,3-2 3 16,0-5 0-16,-1 1-3 16,-1-2 0-16,0 1-3 15,-4 0 1-15,1 6 2 16,-1 5-1-16,1 8 1 16,2 7 0-16,-1 5 0 15,0 5 2-15,0 2 1 16,0-1 0-16,-3-2 0 15,-3-3-1-15,-4-4-1 16,-11-4-1-16,-14-3 1 0,-10 1-1 16,-10-1-36-1,-9-2-69-15,-4 1-197 0</inkml:trace>
  <inkml:trace contextRef="#ctx0" brushRef="#br0" timeOffset="-180076.02">12874 5260 284 0,'-4'-1'422'0,"2"-1"-261"15,-1-1-42-15,-2-1-31 16,4 3-48-16,-2 1-20 15,3 1-13-15,0 1-7 16,0 0 2-16,-1 1-1 16,-1 6 3-16,0 2 1 15,2 6 2-15,2 3-2 0,1 1-2 16,1 3-2-16,4 0-1 16,1 0 1-16,2 2-1 15,-4-1 0-15,2-1-6 16,-3 0-18-16,-3-2-7 15,-2 0-12-15,-2-5-74 16,-2-2-19-16,0-2-59 16,0-4-103-16</inkml:trace>
  <inkml:trace contextRef="#ctx0" brushRef="#br0" timeOffset="-179798.53">12884 5243 757 0,'-14'-5'107'16,"6"-3"-27"-16,1-1 19 16,2-1-52-16,2 3-29 15,5-1-15-15,2-1-2 16,5-1-1-16,6 0 0 15,5-2 0-15,4 2-1 16,4 0-2-16,0 1-26 16,0 4-22-16,-1 0-60 0,0 5-20 15,-5 3-64 1,-2 3-230-16</inkml:trace>
  <inkml:trace contextRef="#ctx0" brushRef="#br0" timeOffset="-179603.44">12898 5373 595 0,'-14'16'109'15,"4"-8"-28"-15,3-3 40 16,4-7-29-16,3 2-52 16,3-1-24-16,4-3-13 15,5-1-3-15,7-5 0 16,11-1-42-16,6-3-56 15,9-2-61-15,1 1-124 0</inkml:trace>
  <inkml:trace contextRef="#ctx0" brushRef="#br0" timeOffset="-179331.87">13171 4936 877 0,'-7'-4'102'0,"-1"-3"-44"16,2 4-22-16,3 0-36 15,0 6-4-15,3 5 4 16,0 7 1-16,0 11-1 15,0 6-42-15,-1 5-56 16,1 4-43-16,1 2-71 16</inkml:trace>
  <inkml:trace contextRef="#ctx0" brushRef="#br0" timeOffset="-178981.48">13583 5310 893 0,'-7'-5'47'0,"0"-1"44"15,1-2-51 1,3-3-12-16,3 5-28 0,5 1-5 16,6-1-11-16,51-8-13 15,-50 11-34-15,2 2-17 16,0-1-19-16,-2 1-75 15,12 0-73-15</inkml:trace>
  <inkml:trace contextRef="#ctx0" brushRef="#br0" timeOffset="-178780.62">13604 5395 707 0,'-24'22'113'0,"1"-8"-45"15,10-6 21-15,2-8-1 0,8 2-50 16,5-2-29-16,3 0-5 16,6-3 8-16,9-1-8 15,10-5-4-15,8 0-50 16,7-5-101-16,6-2-76 16,1 0-164-16</inkml:trace>
  <inkml:trace contextRef="#ctx0" brushRef="#br0" timeOffset="-174797.63">19962 2998 230 0,'-1'0'462'0,"1"-1"-325"15,-3-4-53-15,3 1-8 16,-2 3-48-16,2-1-20 16,0 1-6-16,2 1-1 15,-2-1 5-15,0 1 3 16,0 0 7-16,0 0 3 15,0 0-1-15,-2 1-7 0,2-1-6 16,0 1-4-16,2 1 8 16,1 3 8-16,1-2-5 15,2 5 0-15,2-2-4 16,0 3-1-16,2-1 1 16,1 1-3-16,-2-2 2 15,2 1-5-15,-1-2 2 16,-1 1-2-16,-1-1 2 15,-1-2-2-15,0-1 2 16,-2 0 1-16,-2-3 0 16,-2 0 9-16,0-2 5 15,4-1 0-15,3-4-8 16,4-3-5-16,3-5-3 0,5-4-1 16,4-3 1-16,3-4-2 15,0-3-1 1,9-5 0-16,0 0 0 0,4-2 0 15,-1 2 0-15,-2 3 1 16,-9 9-1-16,-8 5-6 16,-7 8-17-16,-7 6-32 15,-3 4-47-15,-4 7 5 16,-4 9-121-16</inkml:trace>
  <inkml:trace contextRef="#ctx0" brushRef="#br0" timeOffset="-172807.64">17204 4257 560 0,'-4'1'65'0,"1"1"-44"15,-2-4 8-15,1-1 28 16,4 3-30-16,0 0-27 16,0 0-17-16,4-2 16 0,4 4 1 15,6-2 5 1,6 0 3-16,11-3 17 0,11-2-5 16,9 0 34-16,13-3-10 15,13-2-17-15,11 3-11 16,9-1-10-16,4-1-2 15,-2 2 1-15,-6 2-3 16,-11-1-2-16,-14 2 1 16,-14 1-1-16,-14 2 0 15,-14 1 1-15,-10 0 2 16,-5 0 7-16,-4 0 8 16,-4-1 19-16,0 1-12 15,-1-2-8-15,-2 2-4 16,1-1-7-16,1 1-2 0,2-3-1 15,1 2-1-15,3-2-2 16,1 0-8-16,-1 1-42 16,-2 2-85-16,1 2-48 15,-2 4-101-15</inkml:trace>
  <inkml:trace contextRef="#ctx0" brushRef="#br0" timeOffset="-171067.73">17465 3110 568 0,'-3'-1'86'0,"0"-2"-18"16,-3-2 18-16,3 0-5 15,0 5-47-15,2-2-26 16,1 1-4-16,1 1-3 0,-1 0-1 16,1 0-2-16,-1 0 1 15,0 0-1-15,0 1-3 16,0 3 5-16,2 4 2 16,0 3 13-16,1 2-2 15,3 5-2-15,-2-1-4 16,2 0-3-16,0-1-2 15,0-2 3-15,3-4-1 16,-3 0-1-16,0-3 2 16,0-2-3-16,-3-3 5 15,1 0 1-15,-2-2 12 16,1 0 22-16,0-2-13 16,1-3-12-16,4-5-11 15,7-5 1-15,2-5-1 0,9-7-3 16,5-4-2-16,7-7-2 15,6-5 0-15,3-1 0 16,6-4-9-16,-2 7-27 16,-5 6-148-16,-6 15-218 15</inkml:trace>
  <inkml:trace contextRef="#ctx0" brushRef="#br0" timeOffset="-168828.12">14138 4971 303 0,'1'-10'303'0,"-2"0"-206"0,-2-1 13 15,-1 1-47 1,1 0-23-16,0 3 5 0,0 0 12 15,0 1-33-15,2 5-13 16,-3 0-7-16,-1 1-1 16,-1 1-3-16,-3 4-2 15,-6 4 2-15,-3 6 1 16,-1 4-1-16,-3 5 0 16,4 1 0-16,0 5 0 15,7-2-1-15,1 0-2 16,4-1 3-16,4-1-2 15,4-4-1-15,1 0 3 16,4-2-2-16,-1-3 0 16,3-4 1-16,0 0 1 15,3-3-1-15,-3-1 0 16,2-1 1-16,-1-1 0 16,-1-2 0-16,0 2 0 0,0-1 2 15,-5 0-2-15,-1 2 0 16,-1 1 5-16,-4 3-3 15,-2-2 0-15,-5 1-2 16,0 2 4-16,-1-6-3 16,-1 1 1-16,4-4-1 15,2 0 1-15,1-3 5 16,4 1 0-16,0-2 3 16,0-2-4-16,1 2-4 15,1-1 3-15,-2 1-5 0,1 0-3 16,1 0-1-16,-2 0-6 15,3 1 7-15,1 4 2 16,3 0 2-16,2 7-1 16,1 2 1-16,3 2 1 15,-3 7-1-15,-1 6 3 16,11 66-4-16,-19-77 1 16,2-2 1-16,-1-2-2 15,1-2 0-15,3 15 1 16,-1-7-2-16,1-4-7 15,-1-1-29-15,0-4-48 16,4-3-22-16,1-2-73 16,2-3-17-16</inkml:trace>
  <inkml:trace contextRef="#ctx0" brushRef="#br0" timeOffset="-160514.35">14864 5115 643 0,'3'-4'106'0,"-2"-3"-21"15,-1 2-41-15,2-2-4 16,0 2 11-16,-1-1-11 16,2 0-3-16,-2 2-10 15,1 3 1-15,-2-1 4 0,0 1-1 16,0 1-8-16,0 1 2 15,0-1-9-15,-2 0-1 16,2 2-4-16,-1-2-7 16,1 0-2-16,0 0-2 15,-3 1 0-15,3 1-5 16,-1 0 3-16,-1-2 2 16,-4 3 1-16,-6 3 0 15,-6 2 2-15,-6 4-3 16,-4 2 0-16,-2-1 0 15,4-3-1-15,3-1 1 16,3-4 0-16,5 2-2 16,1-3 0-16,6 0 0 0,2-1 2 15,1-2-4 1,4-1 1-16,1 1-5 0,0-1-2 16,1 4 5-16,2 5 5 15,1 2 0-15,0 3 0 16,2 1 2-16,3 3-2 15,1-1 0-15,-1 3 4 16,2 0-4-16,1 1 0 16,-2 1 1-16,2 0 1 15,-3 2-2-15,-1 1 3 16,-2 2 5-16,-3-1-8 16,2 0 6-16,-3-2-4 15,-2-2 0-15,3-5-2 16,-3-2 0-16,3-4 0 0,-2-3 0 15,4-1 3-15,-1-4-3 16,4-2 3-16,4-1 1 16,1-2-4-16,7-2-5 15,2-3-8-15,8-3-17 16,-5-1-29-16,8 0-18 16,-3 0 46-16,2 3-312 15,1 0 149-15</inkml:trace>
  <inkml:trace contextRef="#ctx0" brushRef="#br0" timeOffset="-159802.39">15334 5040 740 0,'-11'-11'52'0,"1"-1"5"15,-1 3 22-15,1-1-12 16,1 3-27-16,3 2-22 16,-4 3-13-16,1 4-2 15,-6 0-2-15,-3 6 3 0,-7 5 4 16,-4 6 1-1,-3 4 2-15,2 5-8 0,3 4 2 16,4-2-3-16,3 0-1 16,10-2-1-16,2-4 0 15,5-6 0-15,3-5-2 16,1-1 2-16,2-7-3 16,-1-2 3-16,2-1 1 15,3-4 4-15,2-3-1 16,6-5-3-16,3-4-1 15,3-3-2-15,0-1 0 16,-2-1-1-16,-2 1 2 16,-4 0 1-16,-4 6 1 0,0 3-1 15,-5 3 1 1,-1 3-1-16,-1 2-3 0,0 2-6 16,1 5 9-16,3 1 0 15,1 7 2-15,0 4 0 16,3 5 1-16,-1 2 2 15,2 2-5-15,1-1 1 16,0 2 3-16,-2-2-2 16,0-1-1-16,0-2 0 15,-4-1 3-15,1-6-3 16,-4-4 0-16,0-4 0 16,-1-3 0-16,-1-5 13 15,1 0 17-15,-2 0 6 0,0-7-27 16,1-3-10-16,4-6-1 15,-1-5-10-15,2-6-6 16,2-6-16-16,3 2-8 16,1-3 0-16,1 0-104 15,3 4-31-15,-3 4-67 16</inkml:trace>
  <inkml:trace contextRef="#ctx0" brushRef="#br0" timeOffset="-159461.81">15608 5288 832 0,'-3'0'132'16,"-3"-5"-49"-16,3-2-35 15,0 2-6-15,1 3-10 16,2-1-21-16,0 1-11 16,0 2 0-16,0 2-7 15,2-1 2-15,-2 3 5 16,3 6 1-16,2 3 0 16,0 6-1-16,-1 3 0 15,0 4-6-15,1-1-14 0,-1 1-3 16,1 0-12-1,-2 1-27-15,4-5-54 0,-3 2-43 16,-1-7-20 0</inkml:trace>
  <inkml:trace contextRef="#ctx0" brushRef="#br0" timeOffset="-158849.97">15661 5005 792 0,'-8'-7'85'16,"0"0"52"-16,1-3-64 15,0 3-12-15,4 3-21 16,1 3-21-16,2-2-14 16,0 3-5-16,2 0-6 15,-1 0 3-15,1 0-2 16,2 0 5-16,3-2 9 16,5-1-3-16,6-2-2 0,3-2-3 15,5-2-1 1,-3 1 2-16,0-1-2 0,-5 3 0 15,-2 2-3-15,-7 2-3 16,0 0-2-16,-6 6 1 16,1-3 7-16,-1 7 0 15,2 2 0-15,-2 3 0 16,1 6 0-16,1 3 1 16,1 4-2-16,1 4 0 15,1 3 1-15,1 4 6 16,0 0-5-16,0 2 1 15,0-2 4-15,-1-1-2 16,1-1-4-16,-3-4 8 16,2-3-6-16,-1-1-2 15,-1-5 2-15,-3-2-2 0,0-6 3 16,-1-2-2-16,-2-3 1 16,-3-1 0-16,-2-3-1 15,-6 4-1-15,-6-1-3 16,-5 2-39-16,-8 2-33 15,0-3-102-15,0-1-219 16</inkml:trace>
  <inkml:trace contextRef="#ctx0" brushRef="#br0" timeOffset="-158150.95">16294 5320 741 0,'2'-9'108'0,"-1"-2"32"16,-1 4-76-16,-3-2-9 15,2 6-21-15,1 3-26 16,-2 0-8-16,1 5-2 16,-5 5 2-16,0 8 4 15,-6 7 0-15,-2 8-4 0,-5 6-32 16,0 3-29 0,2 3-128-16,4-3-109 0</inkml:trace>
  <inkml:trace contextRef="#ctx0" brushRef="#br0" timeOffset="-157422.62">16916 4788 769 0,'-1'-13'72'16,"-2"-1"-5"-16,-1-1 11 15,2 3-46-15,1 3-2 16,-1 2-3-16,1 2-19 16,-5 0-8-16,-2 2 0 0,-5 1 2 15,-9 1-2 1,-5 1 3-16,-4 3 0 0,-2 4 2 16,1-2 0-16,3 0-2 15,6 2-3-15,5-4 0 16,4 2 0-16,7-3 0 15,1 0-1-15,5-1-2 16,-1 3 1-16,2-1 1 16,0 3-1-16,0 2 2 15,0 4 0-15,2 1 0 16,1 3 0-16,2 1 1 16,0 3 0-16,1 0 0 15,3 3 2-15,-4 2 1 16,6 2 1-16,0 3 1 0,0-1 0 15,0 4 2-15,0-1-2 16,0 3 10-16,-3-2-7 16,-2 1 0-16,0 0 2 15,-3-2-2-15,1-1-1 16,-1-2-4-16,-2-4-4 16,1-4 2-16,0-3-2 15,-2-4-1-15,3-5 1 16,0-4 1-16,-2 0-1 15,4-4 1-15,2-2 7 16,8-4-8-16,7-2-6 16,6-3-22-16,7-1-29 15,1-2 6-15,3 1-60 0,0 1-146 16</inkml:trace>
  <inkml:trace contextRef="#ctx0" brushRef="#br0" timeOffset="-156538.97">17246 4913 815 0,'-4'-17'24'16,"-2"3"75"-16,-2-1-18 15,-2 3-23-15,1 2-29 16,3 6-6-16,0-1-1 16,-3 2-19-16,0 3-2 15,-3 5-1-15,-4 1 0 16,-3 7-1-16,-1 5 0 16,0 5 1-16,2 1 0 15,4-1 0-15,5 3-3 16,3-4 0-16,4-2 3 15,4-4-1-15,0-2 0 16,2-4-1-16,2-3 2 16,-1-4 4-16,3-3 1 0,1-3 1 15,4-6-5-15,1-3 1 16,-1-4-1-16,4-1-1 16,-4-1 2-16,-1 1-1 15,-3 3 10-15,-2 4-2 16,-1 3 2-16,-4 4-2 15,-1 2-9-15,1-1-3 16,-2 4-4-16,3 2 4 16,3 3 3-16,1 5 2 15,5 4-1-15,0 7 6 16,0 5-4-16,0 2-2 16,-2 2 2-16,-2-1-2 0,0-1-1 15,0-4 0 1,0-2 0-16,-2-7-2 0,1-5-5 15,-4-5 3-15,1-4 4 16,3-8-1-16,2-4 1 16,5-8-7-16,0-3 6 15,5-5-3-15,-4-1 3 16,-3 5 1-16,-4 4 2 16,-4 4 1-16,-2 6 4 15,1 4-7-15,-3 3-3 16,0 3 3-16,0 0-1 15,1 8 1-15,1-1 1 16,2 7 2-16,0 2 2 16,2 3 1-16,2 0-1 15,-2-3-4-15,3 0-1 0,-3-6 4 16,0-1-3 0,-1-7-1-16,0-1 12 0,1-6-1 15,0-4-3-15,2-5-5 16,2-4-2-16,2-6-1 15,-3-3-7-15,-3 1-3 16,-5-3-13-16,-4 1-8 16,-1 3-4-16,-5 7-15 15,-4 7-37-15,-4 10-59 16,-2 8-47-16,-4 7-127 16</inkml:trace>
  <inkml:trace contextRef="#ctx0" brushRef="#br0" timeOffset="-156267.9">17728 5071 824 0,'6'-5'98'16,"-6"-2"29"-16,0 2-69 15,-2 2-23-15,0 3-33 16,2 2-2-16,-2 1-9 16,0 7 9-16,-1 3-1 0,-3 7-14 15,-1 7-4 1,-3 2-19-16,1 3-47 0,-1-1-59 16,1-2-69-16,-1 0-174 15</inkml:trace>
  <inkml:trace contextRef="#ctx0" brushRef="#br0" timeOffset="-155472.46">18117 4732 609 0,'-6'-14'97'15,"-1"3"25"-15,-1-3-41 16,-4 3-3-16,2 0-34 15,-5 5-22-15,1 0 2 16,-3 4-14-16,0 2-1 16,-1 2-1-16,2 4 0 15,-1 5-5-15,2 4-2 0,0 1 0 16,4 6-1 0,0 0 0-16,7-1 0 0,0-1 0 15,6-2-1-15,1-4-1 16,2-2-2-16,2-4 4 15,1-4-3-15,4-2-2 16,1-5 3-16,1-3-7 16,2-5 1-16,-1-2 7 15,-1-4-1-15,0-3 2 16,-2 1 1-16,-3-1 3 16,-3 3 8-16,-3 5-5 15,0 5 3-15,-3 1-8 0,2 5-2 16,-2 1-3-16,1 4 1 15,0 4 2-15,5 4 1 16,-1 5 2-16,5 7 3 16,-2 0-2-16,3 2 2 15,2 2 1-15,1-2-2 16,0 2-1-16,1-4 6 16,-2-1-5-16,-1 2-1 15,-1-4 2-15,-2 0-2 16,-3-4-2-16,-2-4 0 15,-1-3-1-15,0-5 8 16,-2-3 10-16,-1-2 2 16,0-2-2-16,0-4-16 15,2-6-3-15,-2-4 0 16,1-6-9-16,0-2-1 0,4-5-1 16,1-2-10-16,4 1 2 15,1 1-8-15,0-1-12 16,3 9-16-16,-1 4-79 15,-1 7-69-15,-2 5-77 16</inkml:trace>
  <inkml:trace contextRef="#ctx0" brushRef="#br0" timeOffset="-155190.08">18392 4923 817 0,'-2'-6'141'16,"2"-5"-70"-16,-1 0-22 15,2 0-10-15,-1 4-3 16,2 0-13-16,-2 4-16 16,3 1-7-16,-3 2-1 15,1 2-1-15,2 3 0 16,-2 4 2-16,2 4-1 15,0 4-5-15,-1 2-13 16,1 4-11-16,0-1-15 16,0 3-56-16,-2-2-49 15,2-1-79-15</inkml:trace>
  <inkml:trace contextRef="#ctx0" brushRef="#br0" timeOffset="-154507.83">18422 4589 751 0,'-7'-3'132'16,"0"-3"0"-16,1 0-51 16,3-1-22-16,-1 2-28 15,4 2-6-15,0 1-12 16,1 2-9-16,-1-1-2 16,3 1-2-16,-2 0 0 15,4-1 0-15,4-1 3 16,7-3-3-16,2-1 3 15,3-1-3-15,3 0 0 16,-5 0-1-16,1 0 1 16,-5 0-1-16,-1 3 0 15,-4-1 1-15,-4 3-1 16,-2 1-5-16,-3 1 6 0,-1 0-4 16,0 0-8-16,1 2 12 15,-1 2-2-15,4 4-1 16,-1 3 3-16,0 3 0 15,4 2 0-15,-2 4 2 16,2 3 2-16,-1 5-3 16,2 2 1-16,-1 1 1 15,2 3-3-15,-2-1 9 16,-1 0-5-16,2-4-2 16,-2 1 0-16,1-1 5 15,-2-3-6-15,2 0 5 16,-2-3-6-16,-1-1 2 0,2-3 3 15,-3 0-4-15,-1-4-1 16,-1-3 0-16,-1-4 1 16,0-2-1-16,-1-1 3 15,-8 0-2-15,-3 0 3 16,-7 1-4-16,-7 2-10 16,-4-2-30-16,-4 1-33 15,5 0-62-15,3-3-207 16</inkml:trace>
  <inkml:trace contextRef="#ctx0" brushRef="#br0" timeOffset="-153456.41">19015 4467 614 0,'-5'3'123'16,"0"-3"15"-16,3-3-14 16,-1-1-35-16,2-1-36 0,-1-2-6 15,1 2-13 1,-1-2-13-16,2 0-8 0,2 0-4 15,1-1-9-15,7-1 1 16,3-2-1-16,5 2 0 16,2-1 0-16,1 5-1 15,-1 2-1-15,-1 4-1 16,0 5 1-16,-6 5 1 16,0 6-1-16,11 64 2 15,-24-66 1-15,0 2 1 16,0 0-2-16,0 1 2 15,2 13-2-15,-2 2 0 16,1-2 0-16,2-3 2 16,0-2-3-16,2-6 1 15,-1-4-2-15,3-5 1 0,-2-3 1 16,1-6 1-16,2 0-1 16,1-2 0-16,-1-3 0 15,2-1-4-15,-3 1 4 16,-2 1-2-16,-2 2-9 15,1 2 6-15,-3 5 5 16,2 3-2-16,0 5 2 16,2 7 1-16,-2 3-1 15,-2 2 1-15,2 3 0 16,2 2 4-16,2 0-3 16,-2 1 0-16,-1-2-1 15,-1-3 0-15,-1-3-1 0,-4-3 0 16,-2-3-1-1,-9-4 1-15,-3-1-3 0,-6 3-34 16,-8-1-72-16,-6 1-273 16</inkml:trace>
  <inkml:trace contextRef="#ctx0" brushRef="#br0" timeOffset="-148606.72">12202 3255 582 0,'0'-7'88'0,"-2"-3"32"15,-1 2-27-15,0-3-11 16,0 6-21-16,0 1-32 15,3 3-20-15,0 1-8 16,0 0-1-16,0 1-4 0,0 3 4 16,4 6 3-1,-2 5 8-15,1 9 1 0,2 7 5 16,-4 5-3-16,3 5-1 16,-3 4 1-16,-1 3-4 15,0 5-2-15,2 3 2 16,-2 0-1-16,2 0-6 15,2 0 5-15,1-1 2 16,1 2-5-16,2-1-1 16,0 2-1-16,1-4 0 15,0 0 4-15,0-3 1 16,-1-3-6-16,-1-1 3 16,-1-2-1-16,1-5-2 15,-4 0 0-15,0-3 1 16,-1-3-2-16,-1-2 2 0,0-1-2 15,3-2-1-15,-3 0 0 16,2 0 7-16,-1 0-7 16,1 6-2-16,0 0 2 15,-1 1 2-15,0 0 0 16,1 1 6-16,-3-5-7 16,2-1 1-16,1-6-2 15,-2-2 4-15,2 0-2 16,0-2-1-16,2 2 0 15,-1-1 0-15,2 3 1 0,-2 0-2 16,2 1 4-16,0 2-2 16,1 2-2-16,0-3 0 15,0 0 2-15,-1 0-2 16,2-1 1-16,-2-2 0 16,1-3-1-16,-1 2 1 15,0-2 3-15,-1-1-6 16,1 1 3-16,2-1-1 15,-2-1 0-15,0 0 0 16,1 1 0-16,1 0 0 16,-2 0 0-16,2-2 0 15,-1 1 0-15,2 3 1 16,-1-3 0-16,-1 0-1 16,1 1-1-16,-1-1 1 15,0-2 0-15,-1 0 0 0,0 0 0 16,1 0 0-16,0-2-1 15,-3 1 2-15,1 0-1 16,1-2 0-16,-3 0 0 16,1-2-1-16,3 0 1 15,-4 0 0-15,2-2-4 16,1 3 2-16,0-2 2 16,2 1 0-16,0 1 0 15,3 1 0-15,-3 0-1 16,3 1 2-16,-2 1-1 15,0-3 1-15,1-1-1 16,-2-2 0-16,0-3-2 16,3-1 0-16,1-2 2 15,4-2-2-15,3 0 3 0,8-4-1 16,1-2 0-16,0 2 1 16,-1-1 0-16,-3-2-1 15,-3 4 0-15,1-1 2 16,2-3-3-16,3 0 2 15,3 1-1-15,2-4 2 16,4 3-2-16,3-4 0 16,6-1-2-16,0-1 2 15,5 1 0-15,-3 0 0 16,0 0 0-16,-5 5-4 16,-3 2 4-16,-6 2 0 15,-2-1-1-15,-1 2 1 16,-1-1 0-16,2-2 3 0,1 1-3 15,1-3 0-15,1 2 1 16,4-3-1-16,1 1-3 16,4-1 2-16,-2 2-5 15,6-1 0-15,-4 3 3 16,-4-1-2-16,-1 1 0 16,-4-2 4-16,-2 1 0 15,-3-2 1-15,1-1 0 16,0 0 0-16,3-1 0 15,0 1-1-15,5 1 1 0,-2-1-3 16,8 1 3 0,-3 2 0-16,0 0-6 0,-2 2 4 15,-3 1-6-15,-2 1 6 16,-1-1 1-16,-2 2 1 16,-1-2-4-16,2 0 3 15,-3-2 1-15,4 1 0 16,0-1-2-16,1 1-1 15,-1-1 1-15,3 2 2 16,-2 0-3-16,-1 0-2 16,0 2 3-16,-3-2-4 15,-2 0-4-15,-2 0 9 16,-2 0-4-16,-1 0 5 16,0 0-1-16,2-2 1 0,4 2-3 15,3 0 2-15,2-3 0 16,2 1 1-16,6-1 1 15,-5 0-1-15,-1 0 0 16,4 0-1-16,0 0-1 16,-4 1 1-16,-1-3 2 15,2 3 0-15,0-2-1 16,-4 1 2-16,3 0-2 16,-2-2 0-16,3 2 0 15,5 0 0-15,0 0 0 16,-2 0 0-16,4 1 0 15,0-1 1-15,-1 1-1 16,-3 0 0-16,1-3 0 16,-1 0 0-16,-3 2-1 15,-1-3 1-15,2 2 0 0,-1-3 0 16,4 1-3-16,-2 0 1 16,3 1 2-16,1-4 0 15,1 2-3-15,0-1 3 16,-2 1 0-16,-6 0 0 15,-2 4-3-15,-3 0 0 16,-2 0-4-16,1-1-1 16,3 0 5-16,2-2 2 15,-1 0 0-15,2 1-4 16,-2 0 5-16,1 1-3 16,-2 1 2-16,-1-2 1 0,6 0 0 15,-5 1 0 1,4 1-2-16,-4 1 2 0,0-3 0 15,-3 2 0-15,-2 0 0 16,2-3-1-16,0-2-2 16,-1 3 3-16,1-4-2 15,-2 1 0-15,1-1-1 16,-1 1 0-16,2-1 0 16,0 2 1-16,1 1 1 15,-1 0-1-15,0 1-2 16,-3 2 4-16,-2 0-1 15,1 0 1-15,-1-1 0 0,-1-3 0 16,1 2-1 0,-2-2 1-16,-1 0-1 0,5 0 0 15,-4-1 2-15,3-1-1 16,-2 1 0-16,6-1 0 16,-2 1 1-16,2 0-1 15,-2-1-1-15,0 1 1 16,2 2 0-16,-1-1 0 15,-1 1 0-15,-1 2 2 16,1-1-2-16,0 3 0 16,-1-1 0-16,3 0 0 15,1 0 1-15,2 0-1 16,2 0 1-16,-1-2-1 16,0 1 0-16,-1 0 0 15,-3 0 1-15,0-3-2 0,-2 2 2 16,0-2-1-16,-2 2 0 15,3-4 0-15,-2 1 0 16,2 0 0-16,-1-1 1 16,5 0-1-16,0 1 0 15,2-2 0-15,2-1 0 16,4 4 0-16,-1-2-1 16,1 0 1-16,2 2 0 15,2-1-2-15,5 2 1 16,1 1 2-16,4-1-2 15,5 0 1-15,-2 3 0 16,-4-4 0-16,-2 0 1 0,-4-1-1 16,-5 0 0-16,-1-3 0 15,0-1 0-15,2-1 1 16,3 0-1-16,5 1 0 16,3-1 1-16,1 3-1 15,-1 2 0-15,-3 0 0 16,-6 2 0-16,-8 0 0 15,-3 1 0-15,-1-3 2 16,51-8 3-16,-73 10 8 16,-3 2 13-16,0-1-5 15,3 0-4-15,6-2 2 16,-2 0 0-16,-1 0-9 16,1 1-3-16,-4-1-6 0,0 5 0 15,-1-2-1 1,1 3-8-16,-6-1-40 0,-2 2-63 15,-11 0-200-15</inkml:trace>
  <inkml:trace contextRef="#ctx0" brushRef="#br0" timeOffset="-145343.6">12294 3148 347 0,'-9'1'70'0,"1"-1"21"16,2 0-16-16,2 0-23 16,1 0-7-16,2-1-2 15,1 1 4-15,0 0-11 16,1-2-9-16,-1 2-8 15,3 0-11-15,-2 0-7 16,1 0 0-16,2 2 4 16,5-2 7-16,5 0-3 15,7 0 1-15,6-2-3 16,12-2-1-16,13-3 7 16,16-3-1-16,19-5-8 15,14-1 1-15,13-2-4 0,6 1-1 16,3 3 0-1,-5 0-5-15,-4 3 1 0,-9 3 0 16,-6-1-1-16,-4-2 5 16,-1 0-1-16,9-2 1 15,5-4-1-15,9 0-1 16,7-6 2-16,5 0 0 16,-2 3-2-16,-3-2-1 15,-9 6-3-15,-10 4-10 16,-12 2 12-16,-9 1-16 15,-5 4 14-15,0-3 12 16,-1 1-6-16,9-5 0 0,6-3 4 16,11-2 3-1,7-5-3-15,8 0 1 0,3-1-1 16,2 1-3-16,-5 3 2 16,-10 2-3-16,-7 6 0 15,-10 0 0-15,-4 5 0 16,-4-3 0-16,-1 3-2 15,2-2 3-15,5-4-1 16,4-1 0-16,5-1 1 16,4-1-1-16,1-2 1 15,0 0 0-15,-6-1 0 16,-5 6-1-16,-8-1 0 16,-10 4 0-16,-4 3-1 0,-8-1 0 15,-1 0 1-15,-4 0 0 16,2 2 0-16,1-2-1 15,2 0 1-15,4 1 1 16,2-1-1-16,3 0-2 16,3 0 2-16,4-1-2 15,2 1-9-15,1 0 1 16,1 0-8-16,-1 1-22 16,-1 0 5-16,4 1 28 15,0 1-81-15,-3-2 68 16,0-1-32-16,3 0 49 15,-1 0 3-15,2-2 0 16,2 3-20-16,-1-4-18 16,1 0 31-16,0 0 7 0,-2-1 7 15,4-3-7-15,-1 3-1 16,0 4 1-16,-2-3 0 16,-3 2 31-16,-7 2-18 15,-1 0-7-15,-4 0-5 16,-2-1 0-16,3 2 7 15,-1 0-4-15,1-2 1 16,3 1 7-16,-1-3-2 16,-1 1-9-16,-2-1-1 15,-5 0 4-15,-6-1-2 16,-4-1 1-16,-4-2 2 16,1 3 4-16,-2 0-7 15,-2 1-1-15,5-1 0 16,-2 3 11-16,-1-3-7 15,1 4-5-15,-3 0 0 0,-5 1 1 16,-5 2-2-16,-6 0 2 16,-4 0 1-16,-7 2 23 15,-6 1 17-15,-3-2-1 16,-5 2-7-16,-3-2-5 16,-3 2-20-16,0 0-7 15,-3 0-2-15,0 0-1 16,3 2 1-16,-1 1 3 15,4 0-2-15,1 3 0 16,0 2 6-16,3 1 6 0,4 6-5 16,0 0 1-16,2 5 1 15,-1 2-4-15,5 0 13 16,-1 3 4-16,-2 1-15 16,-1 5-2-16,-1-1 0 15,-4 1 0-15,-1 1 5 16,-4 2 2-16,1 1 13 15,2 4-16-15,-3 5-4 16,-2 1-1-16,1 4 0 16,-2-5 2-16,-3-1 3 15,2-1-1-15,-1-5 4 16,0 2-9-16,1 3 1 0,1 0 1 16,-3-1-6-16,-3-2 3 15,3-1 1-15,0-2 7 16,3 0 7-16,-2 1-10 15,1 1-6-15,-4-1 2 16,1 4-2-16,-5-2-2 16,3-1 1-16,0 2 4 15,3 0 0-15,0 1-1 16,0 2-2-16,0 1-2 16,0 4 1-16,0-1 3 15,-3 3 5-15,6-2-6 16,-6-4-3-16,3-3 3 15,-2-6-2-15,-1-2 3 16,0-1 3-16,0-1-5 16,-1-3 0-16,-2 0-1 0,-1-1 0 15,-1 0 0-15,-1-1 0 16,-3-2 0-16,-1-1-1 16,0 0 4-16,0-3-4 15,-2 1 0-15,2-4 1 16,1 0-1-16,-3 0 1 15,2-3-1-15,-2 3 3 16,-2-2-2-16,1 2 0 16,-3 0 0-16,4 1 0 15,-4 1-1-15,-1 1 1 0,-1-1-1 16,-1 1 1 0,-2 0-1-16,0 0 0 15,-1-1 2-15,-4 0-1 16,1-2 2-16,0 0-3 0,-1 0 0 15,1-2 0-15,-3-3 3 16,1 2-3-16,-3 0 0 16,-6 1 1-16,-1-1-2 15,0 1 0-15,-1-2 1 16,0 0 1-16,3-2 1 16,4-1 0-16,0 0-1 15,4-4-1-15,3 1 1 16,0 0 0-16,1 0 0 15,3-1 0-15,-2 1 0 16,2 0-1-16,1-2 0 0,1 1 0 16,0 0 0-1,-1-1 1-15,0 1 4 0,0 0-4 16,-1-2-1-16,-1 1 1 16,2 1-1-16,-1-1 1 15,1-1 0-15,1 0 0 16,4-3 0-16,-2 4 0 15,-1-3 0-15,3 1 0 16,-3 0 1-16,4 1-1 16,-1-1-1-16,4 1 1 15,0-1-1-15,1 2 0 16,0 1 0-16,0 2 2 0,0-3-2 16,-1 2 0-16,0-2 0 15,2 0 1-15,0-1 0 16,-1 1-1-16,2-2 0 15,1 0 0-15,0 3 2 16,-4 0-2-16,2-1 0 16,0 2 1-16,-3-1-1 15,5 0 0-15,-3-1 1 16,1-1 0-16,1 1 0 16,-2 0-1-16,-1 0 0 15,-2 0 0-15,1-3 2 16,-1 3 4-16,0-2-4 15,3 0 2-15,1-1 0 0,-1 0-2 16,0 0 2 0,3 2-2-16,-2-1 0 0,-2 1-1 15,1-1 0-15,0 2-1 16,-3 0 0-16,0-1 0 16,0-1 0-16,2 1 0 15,-2-2 0-15,1 2-11 16,4-1-15-16,4-1-17 15,0 1-39-15,3 0-80 16,0 1-234-16</inkml:trace>
  <inkml:trace contextRef="#ctx0" brushRef="#br0" timeOffset="-140582.72">17214 9082 600 0,'2'-9'45'0,"-1"-1"52"0,-2 3-17 16,-1-3-8-16,2 6-38 15,-2 1 12-15,2 0-17 16,2 3-6-16,-2-2-6 16,0 2-3-16,0 0-2 15,0 0 0-15,2 0-2 16,-2 0-4-16,0 2-2 15,0-2-4-15,1 3 3 16,2 3 16-16,4 5 2 16,0 2-2-16,5 7-6 15,0 5-3-15,2 8-1 16,2 8-2-16,1 11 0 0,0 8-2 16,2 7 0-16,-2 5 3 15,-1 0-3-15,-2-2 1 16,3-3 8-16,-1-4-9 15,0-2 3-15,0-1-2 16,0-4-1-16,2 1-4 16,1 1 6-16,-2 3-4 15,1 2 9-15,0 3-11 16,-3 1 6-16,0 4-4 16,0 1-3-16,-3-3 5 15,0-2-2-15,-3-6 1 16,0-4-1-16,0-3 1 15,-2-1 4-15,0-1-7 0,-1-3 0 16,2 0 1-16,0-3 4 16,0-1-4-16,1 0 2 15,0 1-2-15,0-2-2 16,3 5 2-16,-3 0 4 16,0 2-5-16,0 1 1 15,-4 1 4-15,3 1-6 16,-1-2 2-16,-2-2 1 15,3-2-3-15,-1 0 7 16,-2-5-6-16,2 2 4 16,-1-5-1-16,-1 0-3 15,1 1-1-15,-2 2 6 0,1-1-4 16,1 5 1 0,1 1-1-16,-1 4 2 0,0 4-3 15,0-1 0-15,0 2 0 16,1 0 0-16,-1-3 4 15,1-3-3-15,1 0 0 16,-1-1 2-16,0 2-1 16,-3 0-2-16,2 2 2 15,0-1-3-15,1 1 1 16,-1 0-1-16,2 0 0 16,0-4 2-16,-1 6-2 15,0 1 2-15,-1 2-3 16,0 4 1-16,-1 1 0 0,2 3 2 15,-3-2-2 1,1 3 0-16,0 1 1 0,-1 4-1 16,1-2 1-16,-3 2-1 15,1 3 0-15,-1 0 1 16,1 1-1-16,-2-2 0 16,1 0 0-16,1-1 0 15,0-2 0-15,-2-1 1 16,1-2-1-16,-2-2 0 15,-2-3 0-15,1-5 0 16,-1-2 0-16,-2-4-1 16,4 0 1-16,-3-4 0 0,0-5 0 15,1 1 4 1,-1-2-6-16,2 1 2 0,0 1 0 16,1 2-1-16,0-2 5 15,-2 0-7-15,1 0 3 16,1-3 0-16,-2-1 2 15,1-4 0-15,1-2-2 16,0 0 7-16,0-4-5 16,1 0 0-16,2 1 3 15,-1-4-5-15,-1-2 2 16,0-1 1-16,2-5-3 16,-1-4 0-16,-1-4 1 15,-1-6-1-15,0-3-8 16,2-3-9-16,-4-7-27 15,2-7-26-15,0-11 10 0,2-11-23 16,-1-14-163-16,1-10-328 16</inkml:trace>
  <inkml:trace contextRef="#ctx0" brushRef="#br0" timeOffset="-139245.59">16023 10216 618 0,'3'5'73'0,"-1"-4"-45"16,-2-1-13-16,0 0 36 15,-2 0-12-15,4 0-29 16,3 0 7-16,1 4-1 16,6-1 32-16,7 3-14 15,7-4-10-15,10 1-3 0,7-3 5 16,15-1-8-1,8-3-7-15,9-4-1 0,8-1-2 16,8-6-2-16,3-2-1 16,6-1-2-16,4-3 0 15,5 0 5-15,1-2 2 16,2-1 6-16,5 1-4 16,7-2-2-16,10-2-5 15,2 3-2-15,5 0-2 16,0 0-1-16,-4 2 1 15,-8 4-1-15,-5 1 1 16,-9 3-1-16,-8 0 4 16,-4 2-3-16,0-1-1 15,3-3-2-15,0-1 1 0,6 0 2 16,1-3 4 0,-3-1-4-16,3 1 0 0,-5 3 3 15,-2 2-3-15,-6 1 3 16,-1 0-2-16,-2-1-2 15,3 1 1-15,-2-1 0 16,0-4-1-16,1-1 0 16,1-2 3-16,4-4 6 15,-1 1 3-15,4-1-4 16,0 1 2-16,-2 1 6 16,-2 4-5-16,2 2 0 15,4 1-8-15,2 1-3 16,2-2 0-16,4 0 0 0,6-1 0 15,-4-1 7 1,0-2-3-16,-1 2 2 0,-7 1 0 16,-9 0-3-16,-8 4 1 15,-6 2 6-15,-4-1-9 16,-5 2 1-16,1 0-2 16,-1 1 0-16,1 1 0 15,0-1 0-15,3 0 0 16,-2 1 1-16,1 0-2 15,-6 1 1-15,-13 1 0 16,-11 0 1-16,-10 4-1 16,-9 0 0-16,-7 0 1 0,-5 0 1 15,-3 1 1-15,-4 1-2 16,-6 0-1-16,-3 0-1 16,-3 1-12-16,-5 1-35 15,-12 5-30-15,-14 1-171 16,-21 8-497-16</inkml:trace>
  <inkml:trace contextRef="#ctx0" brushRef="#br0" timeOffset="-137775.65">20081 9115 637 0,'3'0'150'0,"2"-1"-94"16,-5-2-16-16,0 1 28 16,0 2-51-16,3 0-17 15,3 2 18-15,0 2 7 16,3 5-6-16,30 38 5 15,-35-34-6-15,8 2 4 16,-3 4 2-16,0 0-8 16,12 19 2-16,3 6 1 0,-2 6-2 15,2 6-4-15,1 5-4 16,-1 9 0-16,0 5 0 16,-5 3-2-16,2 2 3 15,-3 0-2-15,-3 1 3 16,0-3-4-16,-3 1 4 15,4 0 4-15,-2 3-6 16,0 3 0-16,2 1 0 16,0 1 2-16,0 4-5 15,2-1 4-15,0 0-8 16,5 2 6-16,-1-2 2 16,-1-1-2-16,-2-3 4 15,-1-1-2-15,2 0-3 16,-4 2-2-16,-2-1 1 15,3 1 3-15,-2-3-3 0,2-1 1 16,-1-1-3-16,0 1-2 16,2-2-1-16,-3 2 4 15,1-1 0-15,1-1 3 16,-3-2 0-16,0 1 1 16,1 0-3-16,-1 2 0 15,-1-3-2-15,-1 2 0 16,0-4-3-16,1-2 1 15,-2-3-1-15,-1 0 0 16,1-3 0-16,-4-3-1 16,-2 1 2-16,-2-2-2 15,1-3 1-15,0 2 0 16,1-2 1-16,-1 0-1 16,2-2-1-16,1 0 2 0,6-1-1 15,-3-1 0-15,2 1-1 16,0-4 1-16,0-2 0 15,0-3-1-15,0-4 4 16,-1-4-3-16,0 2 3 16,-3-1 2-16,-1 3-2 15,2 0-2-15,0 1 3 16,-1-2-1-16,1-1-1 16,-1-1 1-16,0-2-2 15,2-3 0-15,1 0 0 16,-2-1-2-16,-2-2 1 15,1 1 0-15,-2-2-1 16,1 0 1-16,-1-1-1 0,0-2 1 16,-3 0 0-16,3-1-1 15,-4 1 3-15,0-1 2 16,1-1-2-16,-1 1 0 16,1 0-1-16,0-1 0 15,-2-1 2-15,1-2 0 16,-1-2 0-16,-2-2 0 15,1-3-2-15,0-6 0 16,0-4-2-16,-2-4 0 16,1-3-3-16,1-4-13 0,-3-2-17 15,-5-7-32 1,-3-10-40-16,-3-15-14 0,-7-14-88 16,-1-18-623-16</inkml:trace>
  <inkml:trace contextRef="#ctx0" brushRef="#br0" timeOffset="-136792.65">18897 9438 790 0,'-3'-5'80'16,"0"3"6"-16,-2-1-45 0,2 0-18 15,-1 3-22-15,1 3 2 16,1 7 6-16,-2 4 20 16,-2 3-2-16,0 6-9 15,2 0 3-15,0 1-10 16,4-2 0-16,4 0-6 15,3-3-3-15,2 1 1 16,4-2 0-16,1-4-2 16,4-3 0-16,0-3 2 15,1-4-1-15,3-4 8 16,0-7-8-16,0-4 2 16,-3-7-1-16,-1-4-3 15,-3-4-1-15,-3-2 0 16,-6-2-3-16,-1-2-2 15,-7 1 5-15,-2 1-2 0,-5 4-1 16,-2 9-4-16,-4 4-20 16,-5 15-13-16,-3 12-9 15,-4 7-69-15,0 8-57 16,6 5-28-16</inkml:trace>
  <inkml:trace contextRef="#ctx0" brushRef="#br0" timeOffset="-136305.97">21169 8903 727 0,'1'-10'87'0,"1"0"48"15,-2 1-73-15,0-2-4 16,1 3-29-16,-1 3 11 16,2 1-16-16,-2 1-21 15,0 3-3-15,0 5 0 16,0 5 18-16,-2 9 2 15,1 7-7-15,-2 6-9 16,1 3-3-16,1 2-1 16,1 1-45-16,1 2-40 15,2 7-170-15,3 7-233 16</inkml:trace>
  <inkml:trace contextRef="#ctx0" brushRef="#br0" timeOffset="-133840.78">16354 10726 430 0,'2'0'141'0,"-2"-2"-77"16,1 1 11-16,-1-1-32 16,0 2-3-16,0 0-2 15,2 0-5-15,-2-3 15 16,0 6-11-16,0-3-12 15,1 0 3-15,-2 0-3 16,1-3 0-16,0 3-2 16,0 0-5-16,-2 0 0 15,2 0-2-15,0 0 3 16,-1 3-12-16,-2-3 5 16,-2 0-5-16,-4-3-7 15,-6 3-2-15,-3-3 1 0,-6 3 1 16,-2 3 0-16,0-3 0 15,-1 3-1-15,6 2 1 16,-1-1 0-16,1 1 4 16,6 1-4-16,0 0-3 15,8-1 3-15,2 0-9 16,2-2 7-16,3 1-2 16,0 1 4-16,2 4-1 15,-1 3 1-15,4 3 0 16,-2 2 0-16,3 4 1 15,2 1 0-15,-1 2 0 16,0 1 3-16,1 1 1 0,-2 1-1 16,1 0 1-1,-3 0-1-15,-1-1 4 0,1-2-1 16,-1-2 0-16,-2 3-1 16,2-6-5-16,-2 1 1 15,3-3-2-15,-3-4 3 16,1-2-2-16,0-3-1 15,0-3-2-15,-2-1 1 16,3-1 0-16,0-2 1 16,1-1 2-16,2 2 1 15,4-2 1-15,3 0 3 16,0-3-7-16,7 0 2 16,0-2-3-16,1-1 1 15,2 2-20-15,0-2 1 16,1 2-12-16,-1-1-6 0,1 2 11 15,-1 1-181 1,-2 4 19-16,-6 3 3 0</inkml:trace>
  <inkml:trace contextRef="#ctx0" brushRef="#br0" timeOffset="-132878.96">16670 10819 530 0,'-2'-9'211'16,"-2"-1"-117"-16,0 3-30 15,-2-3 28-15,0 3-42 16,0 2-27-16,-1-2-6 16,-3 5-2-16,-28 8-4 15,27-1-5-15,-2 0 3 16,2 2 3-16,-2 1-4 16,-12 9-4-16,5 5-2 15,-1-1 0-15,5 4-2 0,3-2 0 16,3-4-1-16,7-1-4 15,0-6 3-15,5-4-1 16,1-2-10-16,1-2 13 16,3-3 2-16,2-2-2 15,3-5-1-15,4-1-5 16,2-4-1-16,1-3 2 16,-2-2 4-16,0 1 1 15,-4 1 1-15,1 1 0 16,-5 4 0-16,0 1 0 15,-3 3 0-15,0 2-1 16,-2 3 0-16,1 2 0 16,-1 2 4-16,4 7 2 15,2 2 0-15,1 3-2 0,-1 5 2 16,2 3-4-16,-3 0 3 16,0 0-2-16,1 1 2 15,-1-1-5-15,1-2 3 16,-2-1-3-16,-2-2 2 15,0-2-2-15,0-6-5 16,-3-4-14-16,2-3 19 16,0-6 3-16,2-7-3 15,2-6 1-15,3-2-2 16,2-5 2-16,2-1 0 16,-3 4 1-16,-3 4-1 15,0 2 9-15,-4 6 0 16,-2 2-5-16,-1 2 6 0,-2 3-11 15,-1 0 0-15,0 3 4 16,2 0 15-16,4 4-9 16,0 3-1-16,1 3 4 15,0 0-5-15,3 0-6 16,0 3 5-16,-3-4-7 16,2 0 1-16,-1-2-1 15,0-3 1-15,-1-2-1 16,-3-5 2-16,1 0 2 15,-1-3 8-15,1-4-11 0,2-6-1 16,-1-3-4-16,-1-5-3 16,-1-1-7-16,-4-3-4 15,-5 6-6-15,-4 0 0 16,-4 7-14-16,0 6-16 16,-7 7 1-16,-1 8-65 15,-3 3-45-15,4 4-60 16</inkml:trace>
  <inkml:trace contextRef="#ctx0" brushRef="#br0" timeOffset="-132226.72">16892 10606 860 0,'-3'-6'75'16,"0"0"20"-16,-3-1-29 15,2 2-11-15,3 3-31 16,1 0-11-16,1 2-1 15,1 1-5-15,-2-2-1 16,2 1-5-16,0 0-1 16,1-2 1-16,1 2 5 15,3-3 1-15,5-2 0 0,2 2-6 16,5-4-1-16,0 0 1 16,-2-1-1-16,-3 4-6 15,-1 1 1-15,-4 1-4 16,-1 2-3-16,-4 1 6 15,1 3 2-15,0 2 2 16,2 5 2-16,-2 3 1 16,3 3 0-16,2 3 0 15,-2-1-1-15,-1 4 2 16,3 2-1-16,0 2 0 16,-1 2 1-16,-2 3 4 0,3 0 9 15,-4 3-3 1,1 0 0-16,-1 0 2 0,0 1-5 15,1-3 2 1,-1 0-9-16,3-2 0 0,1-3-2 16,-1-3 8-16,0-3-6 15,-3-2-2-15,1-3-3 16,-3-4 3-16,-4-2 3 16,-4-2-1-16,-4-1-1 15,-6 1-2-15,-7-1-3 16,-4 1-38-16,-6-1-43 15,-2-1-70-15,-4-4-338 0</inkml:trace>
  <inkml:trace contextRef="#ctx0" brushRef="#br0" timeOffset="-131522.68">15169 11219 561 0,'-21'2'65'0,"1"-1"-41"0,1-1 47 16,8 0 90-16,3 0-83 15,3 0-45-15,5 0 2 16,1 0-11-16,-1-1 0 16,3 1 1-16,-2 0-2 15,2 0 12-15,5 1-7 16,4-1 1-16,7 0-6 15,8-1-14-15,9 1 1 16,7-4-7-16,13-2 6 16,9-3-3-16,7-1-6 15,4-2 2-15,-5 0-2 16,-5 3 0-16,-13 1 4 16,-11 0-2-16,-12 1 0 15,-9 3 0-15,-10-1 3 16,-5 3-1-16,-3 0-2 0,-2 1 0 15,0 1-2-15,1-1-6 16,1-1 3-16,0 1-4 16,-1 0-20-16,0-1-15 15,0 2-9-15,-2 0-19 16,0 2 6-16,-4 2-5 16,2 2-89-16,-7 4-58 15</inkml:trace>
  <inkml:trace contextRef="#ctx0" brushRef="#br0" timeOffset="-131072.1">15577 11037 592 0,'-3'-8'202'15,"-1"0"-46"-15,1-1-55 16,-3 0-58-16,2 1 5 15,4 5-14-15,-1-3-5 16,1 4-12-16,0 0-6 16,1 4-8-16,-1-2 0 15,0 1-3-15,4 0 2 16,5 5 6-16,4-4-2 16,5 5 6-16,7 0-8 15,2 3 2-15,1 1-3 0,-1 2-3 16,-3-2 0-1,-1 0 0-15,-3 1 0 0,-3-1 3 16,-1 0-3-16,-2-2 0 16,-1 3 0-16,0 0 1 15,-1-1-2-15,-1 0 2 16,0 1-1-16,-1 2 0 16,-1-1-2-16,-1-1 2 15,-4-1-1-15,-2 4 0 16,-5 3 1-16,-7 3-2 15,-5 6 1-15,-7 5-18 16,-5 1-26-16,-1 6-34 0,-1 0-62 16,3 0-184-1</inkml:trace>
  <inkml:trace contextRef="#ctx0" brushRef="#br0" timeOffset="-129451.72">16425 11844 379 0,'9'0'58'0,"-1"2"38"16,0-2-45-16,-3 0 2 0,0 0-18 16,-1 0 31-16,1 0-16 15,-4 0 0-15,1 0 24 16,-1 0 3-16,-2-2-10 16,1 2-28-16,-2 0-3 15,1 0-8-15,1 0-13 16,-2-1-8-16,-2 1-7 15,-4-2-3-15,-6 2 1 16,-9 5-3-16,-7 4 2 16,-2 2 0-16,-3 6 3 15,1 0-1-15,7-1 1 16,5-2 0-16,7-2-1 16,6-2-8-16,3-2 1 15,3-1-13-15,4 1 14 16,5 0 5-16,2-1 1 15,1 1 2-15,1 4-1 0,7 0 0 16,-2 0 1-16,2 2 2 16,3 3-1-16,-4 3 3 15,0 0 3-15,0 1 1 16,0 4 3-16,-1 1-3 16,0 1 0-16,-3 2 9 15,-1 0 5-15,-1 2-13 16,-1-4-3-16,-2 1 5 15,0-3-9-15,-2-1 2 16,-1-2-1-16,2-5-2 0,-3-5-2 16,0-2 0-16,-1-7 2 15,-1-2-2-15,2 1 10 16,2-5-3-16,0-3 2 16,8-3-1-16,4-4-7 15,6-4-1-15,2-2-14 16,2 2-4-16,2 1-26 15,-1 0-24-15,0 3-2 16,-3 3-76-16,1 1-82 16,-4 1-58-16</inkml:trace>
  <inkml:trace contextRef="#ctx0" brushRef="#br0" timeOffset="-128792.72">16916 11933 770 0,'-6'-15'66'0,"-4"0"25"16,1 1-18-16,-2 0 3 15,1 3-38-15,1 5-14 16,1-1-10-16,0 5-10 15,-3 4-4-15,-2 5 1 0,-5 4 3 16,-3 4-3 0,1 5 0-16,0 2 1 0,2 2-2 15,6 1-1-15,6-3-1 16,3-1-1-16,3-4-1 16,6-4-2-16,1-5 5 15,2-3-3-15,5-5 4 16,-1-6-2-16,4-4-3 15,-1-6 1-15,2-2-6 16,-2-4 5-16,-2 0 5 16,-5 2 2-16,-1-1 1 15,-2 4 6-15,-2 5 5 16,-1 4 0-16,-2 3-9 16,1 2-5-16,-2 5-9 15,4 4 9-15,-1 3 4 16,6 7 0-16,0 3 1 0,2 8-3 15,0 3 2-15,1 2 3 16,-1 0-4-16,2-1 4 16,-2 2-5-16,-5 0-1 15,5-2 7-15,-5-2-7 16,-3-3 4-16,2-5-3 16,-4-7 0-16,1-4-1 15,-2-6 2-15,0-2 2 16,0-4 9-16,0-2-3 0,0-5-11 15,2-3-8 1,1-6 1-16,1-7-18 0,0-2-9 16,2 1-2-16,2 1-27 15,-1 2-61-15,2 4-76 16,3 6-146-16</inkml:trace>
  <inkml:trace contextRef="#ctx0" brushRef="#br0" timeOffset="-128507.85">17179 12137 522 0,'-3'-2'290'0,"0"-2"-219"16,0-1 23-16,0-1-6 0,0 0-65 15,3 2 18-15,-2-1 17 16,2 2-17-16,-1 2-18 15,1 1-22-15,0 1-1 16,0 1-6-16,1 4 6 16,2 4 0-16,-1 5 0 15,4 7 0-15,2 5-23 16,-1 0-2-16,2 2-27 16,-2-3-9-16,16 49-35 15,-22-65-104-15,-1-2-38 16</inkml:trace>
  <inkml:trace contextRef="#ctx0" brushRef="#br0" timeOffset="-127796.06">17145 11785 721 0,'-6'-5'123'16,"1"0"-82"-16,0 1 70 16,1-3-46-16,2 4-37 0,-2 2 26 15,4-2-23-15,-2 3-15 16,2-2-8-16,0 2 3 15,2-1-5-15,-2 1-6 16,2 0-2-16,0 0 1 16,0-3 1-16,4 0 9 15,5-1-5-15,2-3-2 16,3-1-2-16,7-2 0 16,-1-1 4-16,-2-1-4 15,0 2-10-15,-4 3 8 16,-3-1-2-16,-4 2 0 15,-3 3 1-15,-1 3-1 16,-3-2-5-16,-2 4 5 0,1 0-2 16,1 3 2-16,-1 5 4 15,2 4 2-15,1 3-2 16,-4 3 4-16,3 4-2 16,-2-1 4-16,1 4-2 15,1-2 2-15,3 4 0 16,-1-3-3-16,3-1 8 15,1 1-3-15,-2-4-1 16,5 0-1-16,-1-1-1 16,0 1 7-16,0-2-6 15,0 0-5-15,-1 1 3 16,0-2 0-16,0 0-1 16,3 0 4-16,-6 1-5 0,1-4-2 15,-4 1 4-15,-1-3-2 16,-3 0-1-16,-3 0 4 15,-3-2-2-15,-4 1-2 16,-6 0-1-16,-1 2-2 16,-4 0-24-16,-6 2-28 15,-1 0-57-15,-3 0-141 16,-1-3-293-16</inkml:trace>
  <inkml:trace contextRef="#ctx0" brushRef="#br0" timeOffset="-126482.13">16761 13006 423 0,'-3'-13'119'0,"0"0"-45"15,2 4 10-15,1-1 39 0,0 0-42 16,1 3 4-16,-1 0-19 15,3 1-31-15,-3 3-10 16,0 0 2-16,0 3-10 16,0 0-4-16,-3 0-4 15,2 0-8-15,-1 0 3 16,-2 3-4-16,-4 2 8 16,-7 3-8-16,-4 2 0 15,-5 3 2-15,-4-1-1 16,-1-1 1-16,3-1-2 15,4 0 0-15,5-3 0 16,1-2 0-16,7-1 0 16,4-3 0-16,2 1-1 0,1-2-1 15,2 0 1-15,-1 0 1 16,1 0-1-16,0 0-2 16,0 3 3-16,-2 1-3 15,1 3 3-15,-1 3-2 16,1 2 2-16,-3 2-4 15,8 0 4-15,-3 2-1 16,4 1 1-16,-2 3 0 16,3 1 1-16,-1 3 2 15,1 1 3-15,-1 1-1 16,0 3 6-16,-1-2-2 16,2 3 4-16,-3 0 5 15,2 4-10-15,-1 2 0 0,-1 1-2 16,-1 6 2-1,-1-4-1-15,-1 0-1 0,0-1 0 16,-1-1-3-16,-1-2 6 16,0-2-7-16,1-4-2 15,1-1 4-15,0-6-3 16,1-2 0-16,1-6-1 16,0-2 1-16,-1-5-1 15,-1-2-1-15,0-4 1 16,2-1-1-16,-2-3 1 15,1 1 6-15,1-1-6 16,1 2 0-16,2-4 14 0,9-3-4 16,1-2-8-16,7-5-1 15,5-3 2-15,1 1-4 16,1 3 1-16,-1 0-3 16,-2 3-32-16,-4 3-4 15,0 6-30-15,-1-1-24 16,-4 6-25-16,-3 5-117 15,-2-1-117-15</inkml:trace>
  <inkml:trace contextRef="#ctx0" brushRef="#br0" timeOffset="-125484.68">17067 13375 559 0,'4'-13'76'16,"-1"0"-40"-16,-3 2 29 16,0 1 12-16,0-1-27 15,-1 2-21-15,-2 1 47 16,-2-2-14-16,-3 0-30 15,-3-2 13-15,-1 4-28 16,-3-1-4-16,-1 5-6 16,-1 4-6-16,-3 7 0 0,3 2-1 15,-2 6 0-15,2 4 0 16,-1 3 0-16,6 2-1 16,2-3 0-16,6 1-2 15,1-6-2-15,6-2 1 16,1-5 4-16,1-1 0 15,2-5 0-15,0 0 0 16,-1-3 1-16,2 0 0 16,-1-4 1-16,1-1-1 15,-1-4-1-15,1-4-2 16,-1-1 1-16,1-3 1 16,-2 2 1-16,-2 0 6 15,1 4-1-15,-2 4-3 0,-1 2 2 16,0 2-5-16,-1 3-3 15,2 1 3-15,2 5 8 16,2 2-3-16,3 5 4 16,3 4-4-16,-1 4 0 15,1 5 2-15,2 0 1 16,-2 5-1-16,-1 2 0 16,-2 1 0-16,0-3-4 15,-6 4-1-15,2-5 0 16,-1-4-2-16,-2-6 0 15,1-6-4-15,0-6-7 16,-1-5 6-16,2-8 5 0,3-5 0 16,2-6-12-16,6-3 2 15,2-6 8-15,0-3-13 16,-1 3 14-16,-4 3 1 16,-4 7 0-16,-2 4 6 15,-2 5 8-15,-5 4 3 16,1 2-6-16,-2 0-4 15,1 2-3-15,0 1-1 16,0-2-2-16,0 4 18 16,0 5-4-16,0 3-6 15,1-1 2-15,2 5-5 16,2-3 1-16,1-2-5 16,3-3 1-16,-3-1-2 15,0-3 1-15,0-2-2 0,-3-2 1 16,1-1 6-16,3-2-1 15,1-5-2-15,0-4-4 16,1-1-6-16,-4-6-1 16,0 1-5-16,-7-3 3 15,-2 0 1-15,-5 1-2 16,-1 6-2-16,-3 1-10 16,-4 7 0-16,1 9-12 15,-3 7-11-15,2 7 0 16,-1 7-34-16,6 0-95 15,3 1-68-15</inkml:trace>
  <inkml:trace contextRef="#ctx0" brushRef="#br0" timeOffset="-125216.29">17418 13558 841 0,'0'-4'97'0,"0"-2"-15"16,0 0-31-16,0 3-19 15,0 1-23-15,0 2-4 16,0 0 0-16,0 2-5 16,0 3 1-16,0 5 11 0,0 4-7 15,0 8-5 1,0 6-15-16,3 4-31 0,-3 2-49 15,3-2-53-15,1 2-67 16,-1-5-204-16</inkml:trace>
  <inkml:trace contextRef="#ctx0" brushRef="#br0" timeOffset="-124456.89">17549 13075 876 0,'-8'-5'51'15,"-1"-3"-9"-15,2 5 26 16,-3 1-42-16,1 4-20 15,-1 6 4-15,1 0 1 16,-4 4 1-16,1 2 0 16,-3 0-6-16,5 0-6 15,-1 0 1-15,3 2 2 16,3-4-3-16,2 1-3 0,1-1 2 16,6-3-1-16,-1-1-4 15,3-2-13-15,4-3 19 16,2 0 0-16,3-5-7 15,-4 0 6-15,5-4-4 16,0-1-2-16,-4-5 7 16,0 0 0-16,-3-1 2 15,-2-1 2-15,-4 3 10 16,-1 2 6-16,1 4-2 16,-3 2 0-16,0 2-4 15,-3 2-9-15,3-1-2 16,3 1-3-16,-3 6 8 15,4 2 5-15,2 4-3 16,0 7 6-16,3 2-3 16,1 2 1-16,3 2-7 0,-2 1 7 15,0 3-5-15,4 3-3 16,-2 1-1-16,-1 0-2 16,1 2 1-16,-2-4-4 15,-5-1 2-15,2-5-1 16,-1-2-1-16,-4-6 2 15,0-4-2-15,-3-3 0 16,0-5 1-16,0-1 1 16,0-5 3-16,0 0-2 15,-2-5-3-15,1-4-10 16,-1-5 6-16,-1-5 0 16,1-7-7-16,4 1 5 15,1 0-5-15,2 2-6 0,1 4-5 16,0 2-10-1,2 6-19-15,0 5-24 0,0 1-66 16,-2 3-72 0,4 5 2-16</inkml:trace>
  <inkml:trace contextRef="#ctx0" brushRef="#br0" timeOffset="-124068.02">17819 13462 423 0,'0'0'280'0,"-2"0"-163"15,1-3 6-15,-1 0-24 16,1 2-56-16,-2 1-6 16,3 0 0-16,0 0-10 15,0 0-5-15,0 0-10 16,0 0-10-16,3 1 0 0,-3 1-2 16,0 2 1-1,0 6-1-15,1 1 0 0,1 6-1 16,-1 3-19-16,5 1-9 15,-3 3-18-15,0-1-5 16,0 1-37-16,2-1-61 16,-2-1-48-16,0-6-124 15</inkml:trace>
  <inkml:trace contextRef="#ctx0" brushRef="#br0" timeOffset="-122936.27">17538 12889 547 0,'-3'-6'83'16,"0"2"10"-16,0-1-35 15,0-2-32-15,2 4 29 16,-1 1-7-16,2-1 10 15,0 2 6-15,-1 0-33 16,2 2-3-16,-1-2 6 16,0 1-9-16,-1 0-13 15,1 0 1-15,0 0-5 16,0 0-6-16,3 0-1 16,3 0 4-16,1 0 11 15,8 0-6-15,1 0-7 16,4-2 1-16,5-1-2 0,-2-2-1 15,2 0 3-15,1-2-6 16,-4 2 2-16,-4-1 0 16,-2 1-2-16,-4 4-1 15,-3 1 0-15,-4 0-3 16,0 0-1-16,0 1 3 16,-2 2 3-16,2 2 0 15,3 2 1-15,0 1-1 16,-2 4 2-16,1 1-1 15,2 1 0-15,-1 3-1 0,-2 2 1 16,3 1 1 0,-1 1 5-16,1 4 1 0,-1 1 2 15,1 6 0-15,0 2-2 16,1 0 2-16,-2 0-5 16,7-1 4-16,-2-2-3 15,2-1 1-15,-1 1-2 16,0-4 0-16,-2 2-1 15,1-1 8-15,-3-3-10 16,-3 2 4-16,-2-1 7 16,-3 0-3-16,1 1-3 15,-3-1-2-15,-5 2 4 16,0 3-4-16,-2-3-1 16,-3 0-2-16,-1-1 1 0,-1-3-1 15,-4-2 0-15,-1-1 0 16,-3-2-1-16,0-4-13 15,0-2-6-15,-2-2-11 16,0-2-10-16,2-5-20 16,-1-2-48-16,1-5-187 15,4-5-258-15</inkml:trace>
  <inkml:trace contextRef="#ctx0" brushRef="#br0" timeOffset="-121504.75">17473 11557 568 0,'0'-4'60'16,"0"1"-9"-16,-2-4-12 0,0 4 3 15,2 0 1-15,-1-3-19 16,0 1 12-16,-1-2-27 16,1-2 26-16,-4 0 42 15,-1 1-43-15,1-2-25 16,-2 2 10-16,-2 1-6 15,-2-1-10-15,-3 1 3 16,-2-1-6-16,-2 2 5 16,-5 3-3-16,-3 2 3 15,-3 0-4-15,-4 2 0 0,-4 3 1 16,-2 0 0 0,-2-2-2-16,-4 4 0 15,-3-1 5-15,0 3-2 0,-2-4-3 16,-1 3 5-16,0 1 1 15,0-2-4-15,-2 6 0 16,0 4 1-16,4 1-2 16,-3 2 0-16,2 3-1 15,3-2 1-15,0 0-1 16,3 0-1-16,3 0 1 16,2 1 0-16,3 2 0 15,3 0-1-15,0 1 1 16,2 1 0-16,-1-2 0 15,1 5 0-15,0-1 0 16,-1 0 0-16,3 1 0 0,-1-2 0 16,5 1 1-16,1 0 0 15,6 1 1-15,1 2-1 16,6 0 1-16,3 2 7 16,5 4-5-16,3-1 9 15,6 1 2-15,1 0 0 16,5 3-1-16,6 0 0 15,2 0-2-15,5-1 4 16,2-1-7-16,4-1-3 16,4-3-4-16,1-1 7 15,3-1-2-15,5-1 4 16,6-2-7-16,9-6 2 16,4-5-3-16,10-8-1 15,4-9 8-15,8-9-4 0,0-10 1 16,6-5-7-16,-6 0 0 15,-6-3 0-15,-13 4 0 16,-10 2 1-16,-10 3 1 16,-2-2 0-16,-4 0-1 15,3-4 1-15,1-2 4 16,5-4-6-16,-3-1 0 16,0-1 1-16,-4-1 1 15,-6 2-2-15,-6 1 0 16,-3-1 0-16,-7-3-4 15,-6-2 1-15,-2-2 2 0,-6-4 1 16,-5-5-3 0,-2-3 0-16,-5-1 1 0,-3 5 0 15,0 0 2 1,-4 3-1-16,1 7 0 0,-2 0 1 16,-2 2-3-16,-4 2 2 15,-1 0-2-15,-1 0 2 16,-4 2-1-16,-4 0-2 15,0 4 3-15,-8 1 0 16,-2 6-4-16,-6 2 0 16,-4 9-5-16,-3 7-1 15,-5 7 1-15,-3 11-15 16,-5 12-12-16,-5 10-13 16,-3 11-17-16,5 8-45 0,2 6-67 15,11 4 23-15,8 4-227 16</inkml:trace>
  <inkml:trace contextRef="#ctx0" brushRef="#br0" timeOffset="-119725.14">17717 12697 423 0,'5'-10'96'0,"-2"2"-57"16,0-3-23-16,1 2 25 15,-1 1 2-15,0-3-3 16,-1 3 9-16,1 1 14 16,-2-1 14-16,-1 0-29 15,-1 2 20-15,-2-1-38 16,0-1-9-16,-2 3 8 16,-2-2-27-16,-2 2 12 15,-2 1-11-15,-5 1-2 16,-8-4-1-16,-6 4 0 15,-7-1 1-15,-6 1-1 16,-8 3 0-16,-1 0 1 0,-1 0 9 16,-2 1-6-1,5 4 8-15,0-1-12 0,3 3 1 16,3 5-1-16,1 0 0 16,3 4 0-16,-2 3 0 15,1 4 0-15,0 2 0 16,-2 0 0-16,1 0 1 15,0 0-1-15,-1-2 0 16,3-1 0-16,-1 0 1 16,3 0-1-16,0 0 0 15,3 0 0-15,-1-1 1 0,0 1-1 16,2 0 0 0,0 0 0-16,1 2 0 0,0 0 0 15,3 2-2-15,3-1 1 16,3 0 1-16,3 3-2 15,2 0 2-15,1 0 0 16,2-1 0-16,1 1 0 16,1-2-1-16,2 2 1 15,1-2 2-15,3 1 0 16,2 0 3-16,1-1 0 16,4 4 1-16,1 1 0 15,3-2 0-15,1 1 1 16,3 2-1-16,1-2-1 15,3-1 1-15,-1 0-3 16,2-1 9-16,3-1-9 0,0 0 5 16,1 0-3-16,3-1-1 15,1-1 9-15,3 1-8 16,5-2 6-16,3-4-4 16,7 1 4-16,2-1-7 15,4-4 2-15,2-1 5 16,1 0-10-16,-2-3 3 15,1 2-3-15,0-2 1 16,2-1 3-16,1-2-5 16,-2-1 4-16,-1-1 0 15,0-3-4-15,0 3 0 16,-1-5 0-16,3 0 5 16,-3 0-5-16,-2 1 0 15,0-2 3-15,0 1-3 0,-4-1 1 16,0-2-1-16,3-2 1 15,-1-4 0-15,1 1-1 16,4-4 1-16,-1 0-2 16,0-1 4-16,-5 3-3 15,-4-2 0-15,-6 0-2 16,-2 1 2-16,-3-2-1 16,1-3 1-16,-1-2 0 15,1-4 1-15,4 1-2 16,-2-4 2-16,2 1 0 15,-2-3 0-15,0 2 0 0,-1-3 1 16,0 0 0 0,-3 2-1-16,-1-1 0 15,-4 1 0-15,-2 1 0 16,-2-2 0-16,-1 0 0 0,-2-1 1 16,-2-1-1-16,1 1-1 15,-2-1 0-15,0 2 0 16,-2 2 0-16,-2-1-1 15,-1 2 1-15,-4 1 1 16,0-2-1-16,0 1 1 16,-5-4-1-16,2-1 0 15,-4 0 2-15,0-4-2 16,-2 0 0-16,-3-3 0 16,0-2 1-16,1-1 0 0,-4-4 0 15,0 3-1-15,-2-1 2 16,0 2-2-16,-2 0 2 15,0 1-2-15,-3-1-1 16,-1 1 1-16,-1-2 1 16,-1 3-1-16,-1 5 2 15,2 1 0-15,-3 3-1 16,-1 3 2-16,-5 3-3 16,0 1-1-16,-4 3-1 15,-2-1 1-15,-1 4 2 16,0 0-5-16,-2 2 8 15,0 2-5-15,-1-2 1 16,1 1 0-16,-4 3-2 0,0-1 0 16,-2 1 1-16,3-1-4 15,-1-1-7-15,7 0 3 16,2 3-8-16,4 4-7 16,2 4-7-16,-1 6-2 15,-1 8-8-15,-3 7-6 16,3 8-34-16,0 9-93 15,-1 9-22-15,4 7-180 16</inkml:trace>
  <inkml:trace contextRef="#ctx0" brushRef="#br0" timeOffset="-116177.73">18520 10271 733 0,'3'-8'81'0,"-3"1"52"16,-2 0-36-16,-2 1-67 0,1 3 5 15,3 2-13 1,-2-1-8-16,2 2-5 0,0 0-1 15,-1 0 0-15,-1 2 2 16,-1-2-2-16,-4 2-7 16,-6 3 0-16,-4 2-1 15,-7 1 0-15,-1 3 1 16,-3 2 0-16,1-1-1 16,3-1-1-16,1-1 1 15,4-3 1-15,7-2-1 16,1 0 1-16,4-2-1 15,3-2 0-15,2 0 0 0,1 1 0 16,2-2-6 0,-1-2 4-16,0 5 2 0,2 6 3 15,-1 5-2-15,1 6 5 16,1 5 2-16,4 4-1 16,0 4 0-16,3 1-1 15,3 1 2-15,-1-2-5 16,2 2 1-16,-1-2 4 15,0 0-2-15,-1 1-3 16,0-1 3-16,-4-1-4 16,2-2 2-16,-6 1 0 15,2-6-2-15,-3-3-2 16,-1-3 0-16,-1-7 0 16,1-3 1-16,-1-4 0 15,-1-3-1-15,0-2-4 0,0 1-1 16,3-1 5-16,5-3 9 15,2 0-9-15,9-5-4 16,4-4-11-16,5-1-24 16,4 1-45-16,-1 0-53 15,-3 4-123-15,1-1-255 16</inkml:trace>
  <inkml:trace contextRef="#ctx0" brushRef="#br0" timeOffset="-115172.14">18931 10422 742 0,'-7'-11'53'15,"-2"0"-4"-15,-3 2 48 16,3 1-22-16,1 3-45 16,0 3-21-16,2 0 0 15,-2 5-6-15,-5 3 0 16,-2 5 10-16,-3 6 7 16,-3 5-2-16,-2 5-7 0,5 3-4 15,-1 2 0 1,3-1-3-16,4-2-3 0,4-2-1 15,4-5 2-15,3-4-4 16,4-3 1-16,4-5-6 16,1-5 6-16,1-2 1 15,5-6-2-15,2-5 2 16,3-6-8-16,3-6-1 16,-1-3 5-16,0-2 4 15,-3-2 1-15,-6 4 0 16,-5 1 5-16,-2 3 9 15,-4 7 9-15,1 4-11 0,-4 6-2 16,2 2-9-16,0 0-1 16,0 0-1-16,0 2-3 15,2 1 3-15,0 5 1 16,0 1 0-16,-1 4 1 16,4 4-2-16,0 3 1 15,1 0 1-15,3 2-1 16,1 0 0-16,0 4-1 15,0-2 1-15,1 1-1 16,-2-1 1-16,0-3-1 16,0-1 0-16,-3-3 0 15,2-3-1-15,-4-4-3 16,1-3-17-16,0-4 5 16,-2-1 8-16,-1-5 8 15,1-5 0-15,6-4 0 0,0-6 0 16,3 0 0-16,0-4 1 15,-4 2-1-15,-2 6 5 16,1 3 3-16,-4 4 2 16,-2 3 3-16,1 1-5 15,-2 3-3-15,0 0 0 16,0 2-5-16,0-2-1 16,0 2 0-16,1 3 1 15,4 3 3-15,-1 3 1 16,6 3 1-16,1 0-5 15,1 0 2-15,1-2 0 16,1 1-1-16,2-5-1 0,-2-2 0 16,0-5 4-1,0-2-3-15,1-4 9 0,-3-4-8 16,1-4-1-16,-1-2-1 16,-3-2 0-16,-3 0 0 15,-3-4-2-15,-5 1 1 16,-3-2 0-16,-3 4-4 15,-1 2-1-15,-4 5-6 16,2 6-11-16,-5 10-6 16,-1 9-15-16,-2 6-18 15,2 5-63-15,3 5-69 16,5-2-99-16</inkml:trace>
  <inkml:trace contextRef="#ctx0" brushRef="#br0" timeOffset="-114984.33">19471 10640 895 0,'2'-12'110'0,"-4"2"-53"16,-2 4-55-16,2 6-1 15,1 9-1-15,1 9 0 16,1 11-19-16,1 9-159 15,1 7-117-15</inkml:trace>
  <inkml:trace contextRef="#ctx0" brushRef="#br0" timeOffset="-108639.73">19719 10219 600 0,'3'-7'101'0,"-1"1"12"16,-2-2-43-16,-2 0-5 15,-1 1-17-15,3 2-19 16,0 0-11-16,0-2-10 15,0 3 2-15,0 1 5 16,-2-4-8-16,1 4 16 16,-1-3 10-16,-2 0-2 15,-1 1-18-15,-3 0 21 16,0 3-25-16,-2 0-4 16,-5 2-2-16,-2 4-1 0,-3 4-2 15,0 4 1 1,2 5 0-16,0 2-1 0,4 1 2 15,5 1-3-15,1-2 1 16,5-1-6-16,3-2 0 16,5-3 4-16,-1-2 1 15,6-2-2-15,1-5 2 16,1 0-1-16,4-4 3 16,-1-4-2-16,2-3-2 15,-1-3 2-15,-4 0-2 16,0-3 3-16,0-1 0 15,-4-2 2-15,2-2-1 16,0-2 0-16,-4-1 0 16,0 1 1-16,-3 2-2 0,0 3 8 15,-1 5 6-15,-2 3-6 16,0 2-5-16,0 4-2 16,0 1-1-16,0 1-3 15,0 2-1-15,3 4 4 16,2 5 2-16,3 7 2 15,1 6-3-15,1 2 4 16,5 3-4-16,-1 2 2 16,2 0-2-16,-2 2 0 15,0 4 1-15,-2-2-1 16,-1-1-1-16,-2-2 1 16,-3-8-1-16,-2-6 0 15,-1-8 2-15,-1-4 1 16,-2-7-2-16,1-1 14 15,-2-2 2-15,2-4-17 0,-1-7-1 16,3-7-5-16,-2-7-8 16,4-5-8-16,-1-4 4 15,3 1-7-15,0 7-15 16,5 2-25-16,-3 8-19 16,3 7-103-16,-2 7-24 15,1 5-102-15</inkml:trace>
  <inkml:trace contextRef="#ctx0" brushRef="#br0" timeOffset="-108286.52">20071 10514 833 0,'-2'-16'127'0,"1"4"-27"15,-3-2-31-15,2 3-20 16,2 6-31-16,-1 4-15 16,2-1-3-16,-1 4-5 0,2 0 3 15,2 5 2-15,0 2 1 16,3 4-1-16,3 3 0 15,0 1 5-15,-2 3-5 16,1 0-2-16,-3 1-16 16,1 1-15-16,7 43-17 15,-13-58-39-15,-2 3-70 16,1-4-38-16,-2 0-159 16</inkml:trace>
  <inkml:trace contextRef="#ctx0" brushRef="#br0" timeOffset="-107530.25">19941 9997 557 0,'-4'-3'108'16,"-1"-1"36"-16,1 1-3 15,1 1-36-15,0 0-58 0,1 1-14 16,1 1-11-1,1 0-8-15,0 0-3 0,1 0-10 16,1 0 0-16,-2 0 2 16,3 0-2-16,0 0 19 15,4 0 4-15,5-1-10 16,6-2-1-16,6-5-10 16,4-1-2-16,2-4 1 15,1-3-2-15,-1 3-4 16,-3-1 2-16,-6 2 1 15,-3 2 1-15,-7 5 0 16,-6 1-1-16,-2 4-5 0,-1 0 2 16,-4 1 0-16,2 0-6 15,2 4 9-15,-1 4 1 16,2 6 2-16,2 2-2 16,-1 6 2-16,4 1 1 15,2 4-1-15,1-4 0 16,2 3-1-16,2 1 0 15,0 2 1-15,3-4 0 16,-2 3 1-16,-1-2-1 16,0 0 0-16,-2-3 0 15,-1 2 1-15,-1-1-1 16,-1-1 2-16,3 2-1 16,-2 0-1-16,-2-3-2 0,1-1 1 15,-4-1-1 1,-1-4 0-16,-1-2 0 0,-2-3 0 15,-4-2 0-15,1-1 1 16,-4 0 0-16,-4 1 4 16,-4 2-5-16,-5 1 0 15,-4 1-10-15,-4 1-28 16,1-3-34-16,3 0-48 16,2-3-220-16</inkml:trace>
  <inkml:trace contextRef="#ctx0" brushRef="#br0" timeOffset="-104230.53">21272 9911 148 0,'12'-5'512'15,"-2"2"-442"-15,-5-2 9 16,-4 2 4-16,-1 1-18 16,0 1-29-16,0-1 5 15,2 0-17-15,-2 0-5 16,-2 1-3-16,2 1 5 16,0 0 1-16,0 0-4 15,-1 0-5-15,-2-2-3 16,-3 2-9-16,-2-2-2 0,-7 2-2 15,-4 2 3-15,1 3 0 16,-3 0-1-16,3 2 0 16,-1 0 2-16,4 0-1 15,1 1 2-15,4-3-2 16,3-1-2-16,4-1-5 16,0-1 0-16,4 1 3 15,2 3 4-15,0 0 0 16,3 5 0-16,3 2 0 15,-1 2 1-15,-1 2 1 0,3 2 1 16,-2 3 0 0,-1 1 2-16,-1 1-5 0,3-1 3 15,-3 3 2 1,2-2-1-16,-4 1 1 0,3-3-1 16,-2 2 3-16,-2-3 0 15,-2 0-3-15,1-1 2 16,-2-3-3-16,3-4 0 15,-2-1-1-15,1-3-2 16,2-3 2-16,0 2 0 16,1-5-1-16,0 0 6 15,1-3-4-15,3 0 4 16,5-3-4-16,2-2 3 16,6-2-6-16,5-2-6 15,-1-1-15-15,3 0-33 0,-2 3 1 16,-3 0-26-1,-2 3-121-15,0-1-62 0</inkml:trace>
  <inkml:trace contextRef="#ctx0" brushRef="#br0" timeOffset="-103556.23">21758 9947 792 0,'-11'-19'102'16,"-1"-1"-9"-16,1 4-24 15,-1-1-31-15,3 6 3 16,3 2 3-16,1 5-33 16,-2 0-11-16,4 4 0 15,-6 4-5-15,-3 4 4 16,-6 7 2-16,-1 3 1 15,-7 7 2-15,2 3-4 16,5 0 1-16,1 0-3 16,8-3 1-16,3 0-2 15,7-5-3-15,5-5 3 16,3-2-4-16,2-6 7 16,2-4 0-16,3-6 4 15,4-4-2-15,-2-6 1 16,2-4-1-16,-2-2 0 0,-1 0 0 15,-5-1-1-15,-3 3 1 16,-3 1 7-16,-2 6 1 16,0 2-2-16,-2 4-6 15,-1 1-2-15,2 3-3 16,-1 3-5-16,2 1 8 16,3 4 0-16,5 4 0 15,1 5 0-15,-1 0 1 16,5 6-1-16,-2 0 0 15,0 1 2-15,-2 2-2 16,-2-1 1-16,-1 1-1 16,-4-1 0-16,2-1 2 0,-4-3 1 15,3-4-3-15,-5-5 2 16,1-4-2-16,-2-4 1 16,0-2-1-16,0-4 8 15,0 2 1-15,1-1 9 16,0-5-18-16,3-3 0 15,-1-6 0-15,3-5-11 16,3-5-18-16,1-3-11 16,2 2-33-16,4-1-54 15,0 5-114-15,1 5-114 16</inkml:trace>
  <inkml:trace contextRef="#ctx0" brushRef="#br0" timeOffset="-103209.68">22091 10178 743 0,'-9'-9'167'15,"1"0"-52"-15,-1-4-56 16,3 1-6-16,2 3-18 15,1 3-16-15,1 1-10 16,2 5-9-16,0 0 0 0,0 0-3 16,0 0-4-16,2 5 7 15,1 1 1-15,0 3 0 16,1 5 2-16,0-1-3 16,3 4 0-16,8 36 0 15,-14-46-9-15,2 3-10 16,-1-2-25-16,-1 0-9 15,0 9-57-15,1 0-50 16,-2-2-44-16,0-4-244 16</inkml:trace>
  <inkml:trace contextRef="#ctx0" brushRef="#br0" timeOffset="-102520.08">22040 9791 806 0,'-10'-6'141'16,"0"-3"-44"-16,3 2-20 15,0 1-15-15,4 3-38 0,3 3-14 16,0 0-10 0,1 0-3-16,-1 0-1 0,2 0-2 15,2 0 6-15,3 2 22 16,2-2-4-16,8-2-6 16,4-1-3-16,7-5-7 15,4-3 2-15,2-3-3 16,0-3-1-16,-7 1-2 15,-2 4-3-15,-7-2 4 16,-4 6-1-16,-6 2 2 16,-5 3 0-16,-3 1-4 15,0 4 4-15,0-2-6 16,0 3 2-16,0 0-1 16,1 4 5-16,1 5 2 15,1 5 0-15,3 3-1 0,1 3-1 16,1 4 2-16,0-1-1 15,2 1 0-15,2-1 0 16,-3 1 1-16,2 1 0 16,-1-3-1-16,-1 3-1 15,1-2 2-15,2 1 21 16,1-3-21-16,1 3 2 16,4-2-4-16,-2-3 2 15,-1-2-1-15,0 2 0 16,-6-6-2-16,-3-6 0 15,-1 0 1-15,-5-4 0 16,-6 2 4-16,-5-2 2 0,-10 4 0 16,-9 3-6-16,-8 3-1 15,-8 0-15-15,-4 1-25 16,1 2-33-16,1 1-19 16,5-1-173-16,4 1-114 15</inkml:trace>
  <inkml:trace contextRef="#ctx0" brushRef="#br0" timeOffset="-101707.46">16905 12271 453 0,'-10'-4'16'16,"3"2"-11"-16,1-1-5 15,4 1-8-15,4 0-60 16,2 2 24-16,4 3-53 16</inkml:trace>
  <inkml:trace contextRef="#ctx0" brushRef="#br0" timeOffset="-91339.91">19113 11573 280 0,'-1'0'266'16,"-1"-1"-206"-16,1-2-4 15,-1 1 1-15,2 0-30 16,0 2 6-16,2-1 3 16,-2 2-2-16,0-1 12 15,0-1 19-15,0 1-10 0,0-4-16 16,-2 4-7-16,0-2 3 15,1 1-6-15,0-2 5 16,1 3-11-16,-2-1-9 16,2-1 1-16,0 1-3 15,-1 1 4-15,1-2-1 16,0 2-2-16,0-1 1 16,0 1 1-16,1-1-2 15,-1 1-4-15,0 0-1 16,0 0 0-16,0 0-5 0,0 1 1 15,0-1-3 1,0 1-2-16,-1 1 0 0,1 1 1 16,1 2 4-16,1 4 2 15,2 3 1-15,1 5-2 16,-2 5-4-16,6 2 10 16,0 1-7-16,-3 4-1 15,0-2 1-15,1 1-1 16,-1-1-1-16,-3-4 1 15,0-3 0-15,-2-3-6 16,3-6 5-16,-3-2-2 16,1-4 4-16,-1-2-4 15,-1-2-2-15,0-2 2 16,0 1 0-16,0-2-3 16,0 1-6-16,-1-2-23 0,-1-2-20 15,-3 0 21 1,1-1-16-16,-5 0-11 0,2-1-27 15,1 4-58-15,-2-2-72 16,-2 3 18-16</inkml:trace>
  <inkml:trace contextRef="#ctx0" brushRef="#br0" timeOffset="-90606.22">18876 11660 640 0,'-3'-5'146'16,"0"2"-61"-16,2-1 35 0,-2 0-48 16,1 3-50-1,1 0 2-15,1-1 4 0,0 2-9 16,0-1 3-16,0 1 5 15,0 0-2-15,0 0-1 16,-2 0-5-16,2 0-8 16,0 0 0-16,0 0-2 15,0 0 0-15,0 0-8 16,2 0 5-16,-2 0-6 16,1 0 0-16,2-4 1 15,6 2 9-15,6-3-6 16,5-5-2-16,7-4 5 15,4-1-4-15,2-5 6 16,5 2-6-16,0 0 5 0,-1 2-4 16,-1-1-2-16,-3 4 1 15,-5 4-3-15,-5 2 2 16,0 1-4-16,-6 1 5 16,0 1-3-16,-4 1 0 15,3 0 0-15,-7 0 1 16,1 1 0-16,-4 1-1 15,-3 0-2-15,-1 1 2 16,-1 0-2-16,-1-1 1 16,-1 2 1-16,1-1-1 15,0 0-9-15,0-1-1 16,0 1 0-16,1-3-4 16,-1 3-2-16,0 0-4 15,0 0-9-15,-1 0-13 16,-1 4-29-16,-3 1 21 0,-2 7-91 15,-2 3-123-15</inkml:trace>
  <inkml:trace contextRef="#ctx0" brushRef="#br0" timeOffset="-84526.78">19474 11704 335 0,'-1'-5'276'15,"-2"2"-200"-15,0 0 10 16,-3-2-17-16,1 2-9 15,3 0-39-15,-1 2 13 0,3-1-11 16,-2 2 15 0,2 0-2-16,-1 0-22 0,-1-3 26 15,1 0-11-15,-1-1 0 16,-1 0-1-16,0 1-11 16,0 1 4-16,1-1-7 15,1-2-3-15,1 4 0 16,-3 0-5-16,6-1-5 15,-3 1-1-15,1 0-1 16,-1 1 1-16,3 0 0 16,0 0 1-16,5 2 0 15,1 1-1-15,3 1 1 16,-3 5 2-16,6 3-2 16,-3 1-1-16,0 3 0 0,-1 1 1 15,2 0-1-15,-4-1 0 16,0 0 0-16,-2-2-1 15,-1 1 1-15,-3-3 0 16,-2-1 2-16,1-1-3 16,-2-2 2-16,-2-2-1 15,2-3 2-15,0-2-1 16,0-1 2-16,-1-1 3 16,-1-2-5-16,-2-3-1 15,-1-2 0-15,-2-4-1 16,0-4 1-16,2-4 0 15,4-4 1-15,2 0-3 16,4-3 0-16,4-4-5 16,4 0-9-16,2 5-4 15,0 2-16-15,1 6-29 0,-2 9-15 16,0 5-75-16,-2 5-28 16,-1 4-10-16</inkml:trace>
  <inkml:trace contextRef="#ctx0" brushRef="#br0" timeOffset="-83977.82">19867 11523 645 0,'-3'-9'142'0,"-3"-4"-58"15,0 5 15-15,1-2-35 16,1 5-41-16,1 2-8 16,-2 1-10-16,1 5-3 15,-6 4 1-15,-1 2 13 16,-4 6 12-16,-3 7-2 16,2 3-6-16,2 3-13 15,5 0-2-15,5-1-4 16,0-2-1-16,5-5 0 15,3-3 0-15,1-6-2 16,1-3 2-16,0-4 0 16,3-7 8-16,4-4-6 0,-1-4-2 15,4-8-5-15,-2-1 0 16,1-5-3-16,-6 1 7 16,-2 1 0-16,-2 2 1 15,-1 3 0-15,-2 3 1 16,1 2-1-16,-3 7 0 15,0 3-1-15,0 3 1 16,0 0-7-16,0 0-5 16,1 3 10-16,1 1 2 15,1 5 1-15,0 1-1 0,3 3-1 16,-4-1 0 0,3 2-9-16,0-1-6 0,0-1-13 15,-2-1 4-15,2 0-51 16,1-2-43-16,3 0-23 15,0-3-22-15</inkml:trace>
  <inkml:trace contextRef="#ctx0" brushRef="#br0" timeOffset="-83679.75">20062 11480 814 0,'-9'-13'74'0,"0"0"45"16,-1 2-51-16,4 1-18 0,3 4-30 16,1 1-14-1,1 5-6-15,1-3-1 0,0 6 1 16,1 2 3-16,1 3 10 16,-1 7 1-16,1 4-8 15,4 4-1-15,-2 4-5 16,4 2 0-16,1 2 2 15,1 2-2-15,3 1-19 16,0-1-6-16,0 0-21 16,-3-3-20-16,-2-4-73 15,-1-7-43-15,-2-4 6 16</inkml:trace>
  <inkml:trace contextRef="#ctx0" brushRef="#br0" timeOffset="-83358.81">20049 11448 770 0,'-8'-9'111'16,"-2"-2"0"-16,1 1-38 15,1 0-36-15,5 5-13 16,1-1 0-16,2 2-9 15,2 0-11-15,1 1-3 0,0-3 1 16,6 1 5 0,4-3-1-16,4-1 1 0,2-2-5 15,4 5-2-15,-4 3-3 16,-2 4 2-16,-5 7-3 16,-6 4 2-16,-9 8-1 15,-3 6-12-15,-8 4-23 16,-7 7-34-16,-6 5-155 15,-2 1-222-15</inkml:trace>
  <inkml:trace contextRef="#ctx0" brushRef="#br0" timeOffset="-78175.88">21630 11071 733 0,'-2'-7'140'16,"1"0"-38"-16,-4 0-22 15,1 0-34-15,1 3-6 16,3 1-17-16,0 2-3 16,0-1-9-16,0 2-1 15,0 0 2-15,-3 0-3 16,2 2-1-16,1-2 0 15,-2 1-7-15,-4 0 3 0,-5 4 0 16,-7 3-1 0,-7 6-2-16,-6-2 0 0,-3 5-1 15,2-3 2 1,2 0-2-16,4-4 0 0,4-2 0 16,5-1 1-16,4-2 0 15,5-3-1-15,5-1-1 16,3-1 1-16,0 2 0 15,2-4-5-15,-2 2 3 16,0 2-3-16,0-2 1 16,1 1 1-16,1 5 2 15,3 2 2-15,1 3-1 0,2 5 1 16,1 3-1-16,4 2 1 16,1 1 0-16,0 1 2 15,0-1 1-15,-1 3-4 16,-3-3 1-16,0 1 1 15,-3 2 0-15,0 0 4 16,-4 3-4-16,-1-1 3 16,-4 3-3-16,-1-1 1 15,-1-4-3-15,0 0 3 16,2-9-3-16,1-3-1 16,2-6-3-16,1-2 4 15,-1-5-8-15,2 0 8 16,0-1 0-16,4-5 6 15,7-4-1-15,8-2-5 16,5-5-4-16,5 0-21 0,-3-2-10 16,1 4-36-16,-1 3-44 15,-3 2-94-15,-3 5-93 16</inkml:trace>
  <inkml:trace contextRef="#ctx0" brushRef="#br0" timeOffset="-77298.27">21950 11168 796 0,'-30'-56'72'15,"25"51"19"1,2-1-12-16,-3 2-35 0,4 0-16 15,-2-4 6-15,-2 4-21 16,1 3-13-16,-5 4 0 16,-3 1 0-16,-2 7 1 15,-5 5 1-15,-2 4-1 16,-2 3 0-16,7 5 1 16,1-1-1-16,4-1-1 15,5-2-5-15,5-4 5 0,4-5-7 16,3-5-3-1,1-4 5-15,2-4 5 0,1-4 3 16,4-4 4-16,1-5-7 16,4-5 1-16,-2-4 0 15,0 0 3-15,-2 1-2 16,-1 2 8-16,-4 2-6 16,-3 3-2-16,-1 6 8 15,-1 0-10-15,-2 4-3 16,-2 2-1-16,3 5 4 15,-1 0 1-15,5 4 0 16,0 6 0-16,5 5 5 16,-5 3-5-16,0 6-1 15,2-1 2-15,-2 0-2 0,-3-1 0 16,1 0-1-16,-4-5 1 16,1-1-2-16,-1-4-13 15,0-6-15-15,1-6 18 16,0-4 8-16,-1-6-13 15,4-7-17-15,4-9 32 16,0-3 2-16,0-2 2 16,1-1 6-16,-1 4 16 15,-3 5-4-15,-1 3-5 16,-2 2 18-16,1 7-13 16,-3 3-13-16,-1 3-7 15,2 2-5-15,1 2 5 16,0 4 7-16,3 2-6 15,3 4 2-15,1 4 6 16,1 2-5-16,-2 0 0 0,2 1 0 16,-2-1-4-16,1-3 1 15,0-4-1-15,-4-4-1 16,-2-4 1-16,1-4 5 16,-4-3 14-16,2-6-12 15,0-5-1-15,3-6-6 16,-3-4-7-16,-1-2-7 15,-4-2 9-15,-5 3-14 16,-2 5 2-16,0 3-28 16,-3 10-21-16,-2 9 3 15,2 7-92-15,-2 7-57 16,2 4-197-16</inkml:trace>
  <inkml:trace contextRef="#ctx0" brushRef="#br0" timeOffset="-77029.13">22388 11279 887 0,'0'-10'138'0,"-2"4"-62"16,-1 0-26-1,1 4-37-15,2 2-13 0,2 2-3 16,-2 4 3-16,0 6 0 16,-2 5-1-16,1 6-11 15,-4 6-28-15,0 3-18 16,0 0-93-16,-2 2-21 16,2-1-153-16</inkml:trace>
  <inkml:trace contextRef="#ctx0" brushRef="#br0" timeOffset="-76340.83">22734 10899 852 0,'-8'-13'95'0,"-1"2"-27"16,-4 1-27-16,1 1-10 15,-1 6-15-15,-3 1-14 16,0 4-2-16,-7 8 3 16,0 4 0-16,-3 3-1 15,-1 7 1-15,5 1-3 16,1 1 0-16,4 0-1 0,7-3 1 15,4-1-2-15,3-5-1 16,5-4-6-16,2-3-2 16,1-5 8-16,3-2 2 15,3-3 1-15,1-5 3 16,3-4-2-16,2-4 0 16,-1-1-1-16,2-4 4 15,-3 0-3-15,-5 1 19 16,-1 1 6-16,-1 5-9 15,-3 1 10-15,-1 6-15 16,-3 1-12-16,-1 3-2 16,3 2-1-16,0 3 3 0,3 5 0 15,6 2 2 1,0 6 2-16,2 3-3 16,2 3-1-16,-2-1 0 0,-1 5 4 15,-1 0-1-15,1-1 0 16,-3-1-2-16,0-2 0 15,0-3 1-15,-3-4-1 16,-2-5-1-16,-1-5 1 16,-2-5 2-16,-1-2 11 15,-1-2 15-15,0-4-20 16,3-5-9-16,-2-6 0 16,2-6-10-16,0-4-4 15,2-7-11-15,1 0 7 0,0-1-12 16,3 6-21-1,-2 4-16-15,1 9-118 0,-1 10-30 16,1 3-168 0</inkml:trace>
  <inkml:trace contextRef="#ctx0" brushRef="#br0" timeOffset="-76037.52">23005 11098 907 0,'-7'-11'150'0,"-1"0"-66"16,2-1-36-16,0 2-1 0,3 4-28 16,3 5-19-16,2-3 0 15,-2 4-5-15,4 1 0 16,-1 2 5-16,1 3 0 15,4 2 0-15,0 4-4 16,2 2-4-16,-1 3-11 16,-2 0-14-16,-2 2-6 15,-1 3-39-15,-3-2-96 16,-1 0-35-16,0-1-236 16</inkml:trace>
  <inkml:trace contextRef="#ctx0" brushRef="#br0" timeOffset="-75354.25">22963 10724 817 0,'-14'-3'111'0,"3"0"-33"16,2-2 8-16,-1 0-11 15,5 4-38-15,4 0-15 0,-2 1-1 16,3 0-9-16,3 0-2 16,-3 0-6-16,1 1 2 15,1-2-6-15,-1 2 0 16,5-4 5-16,3 0 7 15,12-6-7-15,4-1-1 16,11-5-3-16,1-4-2 16,2 2-5-16,-5 0-2 15,-4 0 3-15,-8 5 5 16,-4 0 2-16,-6 4-2 16,-7 4 0-16,1 1-3 15,-5 1 0-15,1 1 0 0,-1 2-1 16,2 5 3-16,2 2 1 15,1 4 0-15,0 7 2 16,1 3 0 0,2 3 0-16,0 4 2 0,0 2-3 15,3 4 0-15,-2-2 6 16,4 1-6-16,-3-1 5 16,3-3-2-16,1 2-4 15,0-2 4-15,0-3-1 16,-4 3-2-16,3-4 2 15,-2-1-2-15,-4-3-1 16,-1 0 2-16,0-6-2 16,-5-5-1-16,1-3 1 15,-3-3 1-15,-3 2 8 0,-6-2 8 16,-7 2-6 0,-10 3-11-16,-8 2 2 0,-12 0-4 15,2 0-40-15,-3-3-2 16,3 1-25-16,4 1-73 15,2 2-161-15</inkml:trace>
  <inkml:trace contextRef="#ctx0" brushRef="#br0" timeOffset="-69514.08">18984 12911 876 0,'-5'-6'102'0,"-2"-1"-32"15,1 0-19-15,1 2-7 16,2 3-26-16,2 1-14 16,2 1 0-16,-1 0-1 15,0 0 2-15,-1 0 2 16,-2 0 8-16,-3 1-13 16,-6 1 3-16,-3 1-5 15,-6 2 3-15,-3 1 0 16,-1 2-1-16,2 0-2 15,1-2-2-15,3 3 2 16,5-3 3-16,5-4-2 16,4 1-2-16,2-1 1 0,4-2-6 15,-1 0 6 1,2 0-5-16,-1 0 1 0,2 4 3 16,-2 2 1-16,1 4 0 15,-1 4 3-15,2 5-1 16,1 3 7-16,1 5-2 15,-1 2-1-15,3 4 4 16,-1 2-2-16,-2 1 1 16,2-2 1-16,0 0-3 15,-3-1 0-15,3-4 1 16,-3 1-5-16,1-3 2 16,-2-2-2-16,1-2-1 15,-2-2 1-15,1-4-3 16,-1-5-1-16,3-3 0 0,-3-5-2 15,1-2 2-15,4-2 2 16,2-2 2-16,7-3 3 16,8-5-2-16,8-2-4 15,5-3-15-15,3-1-14 16,1 2-18-16,-3 5-28 16,-1 2-14-16,3 5-93 15,-1 2-63-15</inkml:trace>
  <inkml:trace contextRef="#ctx0" brushRef="#br0" timeOffset="-68600.38">19437 12953 625 0,'-9'-14'348'15,"-3"0"-288"-15,0 3-11 16,-1 0 6-16,1 4-20 16,4 4-27-16,0 3-7 15,-3 3 4-15,-4 6-1 16,-1 6 2-16,-4 2 14 16,-1 5-8-16,1 3 1 15,2 0-8-15,4 5-3 0,4-4-2 16,3-1-1-16,1-2 1 15,6-3 0-15,4-3-7 16,1-5 5-16,0-5-5 16,3 0 1-16,-1-7 4 15,4 0 1-15,2-7 1 16,1-3-7-16,2-4 4 16,-3-5-5-16,1 1 8 15,-5-1-2-15,-3 2 2 16,-2 2 1-16,2 4 7 15,-3 5-2-15,-2 3-3 16,-1 2-3-16,2 1 0 16,-2 1-4-16,0 1 0 15,6 2 4-15,-2 4 3 0,4 4-2 16,2 7 6-16,-1 3-2 16,0 4-2-16,0 3 2 15,-4 1 0-15,2 0-5 16,-1 2 2-16,1-5-2 15,1 0 0-15,-2-3 0 16,0-4 0-16,0-6-8 16,-2-5-14-16,2-2 9 15,-1-7 3-15,1-4 9 16,1-8-4-16,5-2 4 16,0-5 2-16,-1 0-1 15,0 2 0-15,-3 1 0 16,-3 6 9-16,-2 0 8 0,0 6-5 15,-3 1 2-15,0 3-8 16,0 0-6-16,0 0 0 16,0 3 2-16,3 4 8 15,1 3 1-15,1-1 0 16,2 6-6-16,0-1-2 16,1 1 1-16,2-1-3 15,-2-3 0-15,1-2-1 16,-1 0 0-16,-2-4 2 15,-1-2 0-15,0-3-1 16,-1-3 7-16,2-6-4 16,0-4-4-16,0-4-2 15,-2-4-7-15,-3-3 1 0,-2 0-4 16,-3-1-1-16,-4 3 1 16,-2 3-7-16,-2 6-14 15,0 7 0-15,-1 11-4 16,2 7-16-16,-2 4-114 15,4 6-19-15,0 2-224 16</inkml:trace>
  <inkml:trace contextRef="#ctx0" brushRef="#br0" timeOffset="-68341.79">19802 13257 904 0,'-1'-8'97'0,"-2"-1"-36"16,1-1-4-16,-2-1-27 15,4 4-8-15,3 2-21 16,0 2-1-16,0 1-6 16,0 7 5-16,0 3-3 15,-2 6-6-15,1 8-7 16,-2 4-20-16,0 6-14 15,-2 2-73-15,2-2-67 16,2-3-20-16</inkml:trace>
  <inkml:trace contextRef="#ctx0" brushRef="#br0" timeOffset="-67684.2">20053 12837 879 0,'-9'-18'96'0,"-1"3"-31"16,-2 2-18-16,3 4-8 0,0 6-26 15,2 1-6 1,-3 4-6-16,-3 6 3 0,-3 6 7 15,-2 6-3-15,0 6 7 16,-3 1-5-16,6-1-5 16,0-1-5-16,6-3 0 15,5-3-3-15,2-2-3 16,4-7-3-16,1-1-14 16,1-5 15-16,1-3 8 15,2-5 1-15,3-4-1 16,1-7-3-16,3-1 1 15,0-6-2-15,-2 2 4 16,-1-1 2-16,-2 4-2 0,-2 5 5 16,-2 4 5-1,-2 1-10-15,-2 4-2 0,9 13 2 16,-4-3 5-16,-1-3 2 16,3 5 3-16,-2 1-1 15,8 12-3 1,-2 1 4-16,2 7-4 0,-2 1 7 15,-1 0-5-15,0 1 1 16,-2 1-4-16,1-3-3 16,-3-2 0-16,0-6-2 15,-4-5 0-15,0-3 1 16,-2-8 3-16,-1-1-3 16,-1-4 5-16,1-2-1 15,-3-5-4-15,3-4-1 0,0-7-2 16,0-6 1-1,0-6-7-15,7-3-1 0,4 3-10 16,-1 0-12-16,3 6-20 16,-1 5-37-16,2 5-125 15,-1 4-36-15</inkml:trace>
  <inkml:trace contextRef="#ctx0" brushRef="#br0" timeOffset="-67372.88">20296 13089 861 0,'-3'-8'102'0,"0"2"-6"15,0-1-8-15,-1 1-42 16,1 3-22-16,3 2-9 15,0 0-7-15,0 2-4 16,3 3 1-16,-2 4 4 16,2 0-3-16,2 6 0 15,1 3-6-15,0 3 4 16,2 2-4-16,0 3-15 16,0 0-13-16,-1 0-24 0,0 0-19 15,-2-5-68 1,-2 0-120-16</inkml:trace>
  <inkml:trace contextRef="#ctx0" brushRef="#br0" timeOffset="-66740.36">20202 12579 705 0,'-4'-8'146'0,"-2"3"4"15,-1-2-67-15,0-1-6 16,4 5-36-16,3 2-20 15,0-1-10-15,0 2-4 16,3 0-2-16,-3 0-4 16,4-2 3-16,0-1 6 15,8-2-3-15,-1-4-6 16,9-3 0-16,1-2-1 16,0-1 0-16,0 2-4 15,-3-1 1-15,-5 6-1 0,-4 2-1 16,-4 3-2-16,-2 3-5 15,-1 5 11-15,0 0 1 16,1 6 4-16,0 5-2 16,4 4 7-16,-1 3-1 15,3 3-1-15,-3 3-5 16,3 3 6-16,2 2-4 16,1 0 0-16,3 2 4 15,2-2-7-15,1-3 8 16,2-3-3-16,0 0 2 15,-1-4-3-15,0-2 2 16,-3-1-4-16,-2-1 1 16,-4-1 2-16,2-4-5 15,-4 2 3-15,-5-2 1 0,0 2-3 16,-6 4-1-16,-7 1 2 16,-4 4-3-16,-6 3-14 15,-6 0-22-15,-1 0-15 16,0-1-47-16,0-3-204 15</inkml:trace>
  <inkml:trace contextRef="#ctx0" brushRef="#br0" timeOffset="-62742.83">21953 12430 804 0,'3'-9'127'16,"-1"-3"-12"-16,-4 0-85 15,1 1 12-15,-1 5-27 16,-1-3 2-16,2 2-2 16,-3 1 1-16,1 2-12 15,0 1-3-15,-2 0-1 16,-3 1-1-16,-3 2 0 15,-6 2 1-15,-7 3-1 16,-2 3 1-16,-7 3-1 16,3 2 5-16,2 2-4 15,2-1 0-15,8-3 0 16,5-3 0-16,4 0-4 0,3-6 2 16,6 1-6-16,0-1 3 15,3 1 3-15,1 1 1 16,2 2 1-16,2 3 3 15,-1-1 0-15,4 5 5 16,-1 1-1-16,1 4 3 16,2 6-1-16,-1 5 5 15,-2 7-4-15,1 6 0 16,-1 2-1-16,-1 4-4 16,0 3 0-16,-3-1-1 0,1 0-1 15,-1-3-2 1,-1-4 3-16,14 63-4 0,-17-98 1 15,0 0-2 1,0-4 1-16,1-1-1 0,0 4-1 16,2-4 2-16,1-4 5 15,5-3-3-15,3-7-2 16,5-3-1-16,7-4-19 16,2-3-7-16,5-2 7 15,1 3-93-15,2-1 28 16,2 4-125-16,0 4-48 15</inkml:trace>
  <inkml:trace contextRef="#ctx0" brushRef="#br0" timeOffset="-61858.2">22337 12586 808 0,'-9'-20'54'16,"-5"2"44"-16,-3 3-28 15,4 3-25-15,0 5-16 16,1 2-21-16,-1 2-2 16,2 3-1-16,-2 6-3 15,-2 3 0-15,0 6 3 0,-3 3 0 16,-1 8 1-16,4-1-3 15,0 4-1-15,3 0 0 16,4-2-2-16,4-5 0 16,1-2 0-16,6-6-3 15,0-5-5-15,3-2 8 16,1-6 1-16,2-1 3 16,5-5-4-16,-1-7 0 15,4-3 0-15,-2-4 0 16,-1 0 2-16,-3-1 2 15,-2 4 2-15,-2 5-6 16,-2 4 4-16,-4 2-4 16,2 5-1-16,-1 0 1 15,7 3 2-15,1 5 3 16,1 3-2-16,5 6-3 0,-2 4 1 16,5 3 0-16,-4 1 0 15,-1 4 0-15,-1-1 1 16,-4 0-1-16,1-2-1 15,-6-1 0-15,-1-4 0 16,0-1 3-16,-2-7-3 16,-1-2-2-16,0-5 2 15,0-2 2-15,0-5 3 16,2-5-5-16,0-7-16 16,3-5 16-16,-1-7 0 15,3-2 4-15,-1 0-2 0,0 4 3 16,0 5 11-16,-1 4-6 15,-1 4 0-15,-1 7-4 16,-3 0-6-16,0 3-4 16,5 3 4-16,-1 3 4 15,4 1 1-15,2 3 1 16,2 5-2-16,-1 3-2 16,3 2-1-16,1-1 1 15,0 3 0-15,0-3 2 16,1-2-4-16,-2-5 0 15,-2-2 1-15,-3-6 0 16,-5-2 1-16,1-2 7 16,-2-8 2-16,0-1-10 15,1-6-1-15,-2-5-1 0,-3-3-10 16,0-2-2-16,-6 3 2 16,-2 2-9-16,-3 3-10 15,0 9-14-15,-2 9-10 16,-2 7-9-16,1 13-123 15,0 4-38-15</inkml:trace>
  <inkml:trace contextRef="#ctx0" brushRef="#br0" timeOffset="-61580.04">22936 12857 1001 0,'-12'-12'63'16,"-2"0"-9"-16,0-2 6 15,1 0-19-15,5 9-17 16,2-1-22-16,5 3-2 16,1 3-4-16,0 6 0 15,0 6 2-15,-2 7 1 16,-2 8-10-16,0 7-4 15,-1 2-26-15,0 0-13 16,2 3-28-16,0-5-112 16,1 0-71-16</inkml:trace>
  <inkml:trace contextRef="#ctx0" brushRef="#br0" timeOffset="-60920.47">23159 12425 965 0,'-5'-28'48'0,"-2"0"22"16,-2 3-27-16,-3 3 13 0,3 8-18 15,3 3-24 1,0 5-6-16,1 3-5 0,-2 3-2 15,-5 5 0-15,-3 7 0 16,-4 3-1-16,-2 7 0 16,2 4 0-16,2 3 1 15,4-1-1-15,6-2-3 16,3 0-2-16,4-6-7 16,4-3-17-16,3-5 3 15,1-3 17-15,3-7-3 16,3-4 7-16,3-7-1 15,1-5-5-15,0-3 11 16,0-3 1-16,-4-4-1 16,-3 3 9-16,-6 3 7 15,2 1 0-15,-4 5 8 0,0 2-15 16,-3 5-8-16,2 3-1 16,1 4-7-16,3 5 7 15,0 4 3-15,6 6-3 16,2 5 4-16,0 4-4 15,1 4 5-15,-2 4 0 16,2 2-1-16,-1 4 2 16,-2-1-1-16,1 2 0 15,-2-7-3-15,-2-1 1 16,-1-11-2-16,-2-5 1 16,-3-7-1-16,0-6-1 15,0-3 14-15,-3-4 4 0,3-9-17 16,-1-5 1-1,5-10-2-15,-3-8-7 0,3-7-8 16,-1-2-5-16,0 2-9 16,2 5-10-16,0 5-32 15,0 11-27-15,1 5-106 16,1 10-46-16</inkml:trace>
  <inkml:trace contextRef="#ctx0" brushRef="#br0" timeOffset="-60617.37">23581 12684 273 0,'-9'-10'704'0,"0"-2"-609"15,-2-5-25-15,4 1-21 16,-1 0-6-16,4 8-16 15,2 1-18-15,1 2-9 16,1 5 0-16,1 0-5 16,1 0-1-16,-1 8 6 15,5 3 5-15,-1 7-4 16,2 8-1-16,2 3-3 16,0 4-11-16,-3 0-12 15,0 0-13-15,0-1-37 16,-3-3-47-16,-1 0-139 0</inkml:trace>
  <inkml:trace contextRef="#ctx0" brushRef="#br0" timeOffset="-59922.98">23479 12093 748 0,'-7'-6'61'0,"4"4"78"16,-3-3-27-16,2 3-61 15,0-1-9-15,3 3-12 16,-1-2-6-16,2 2-10 15,0 0-6-15,2-1-3 16,-1 1 1-16,1 0-1 16,0-1-2-16,1 1 2 15,4-3 14-15,6 0-10 16,6-4-3-16,6-5-6 16,3 0 0-16,0-4 1 15,-1 3-1-15,-3-1-4 16,-5 3-4-16,-4 3 2 15,-2 2 2-15,-5 2 3 0,-3 2-4 16,-1 1 4-16,1 2-3 16,-2 3 2-16,4 2 2 15,-1 5 0-15,-2 5 1 16,2 2 0-16,2 6 3 16,-1 1 0-16,2 4 0 15,0 0 0-15,1 4 1 16,1-1 0-16,0 2-3 15,3-1 1-15,-2-2 1 16,3 3 4-16,-3-2-4 16,0 3 1-16,0-2-2 15,-1 1 2-15,0-2-4 16,0 1 1-16,-2 0-1 0,1 3 2 16,-4-2-3-16,0-1 0 15,-4-5-1-15,-2-5 2 16,-2-4-1-16,-4-5 0 15,-6-1 4-15,-4-4-4 16,-5 0 5-16,-5-3-5 16,-2 1-23-16,0-5-18 15,5-2-36-15,2-2-103 16,3-3-450-16</inkml:trace>
  <inkml:trace contextRef="#ctx0" brushRef="#br0" timeOffset="-52336.3">1850 13730 646 0,'-3'0'61'0,"0"0"-7"16,0 0 11-1,0 0-2-15,3 0-15 0,0 0-20 16,0 0 1-16,0 0 4 15,0 0 4-15,0 0-8 16,0 0 6-16,0 0-11 16,0 0-6-16,0 0-11 15,0 0-3-15,0 3-4 16,3-3 0-16,6 2 3 16,9 1-1-16,10 0 2 15,14-1 3-15,16-5 4 16,15-7-8-16,9 1 1 15,6-8-1-15,6 2 0 16,0 1-3-16,-7 4 0 0,-10 4-1 16,-11 2-3-16,-16 3 4 15,-16 1 0-15,-11 0 0 16,-11 0 0-16,-7 0 0 16,-2 0 0-16,-2 0 0 15,-1-1-1-15,0 1 1 16,-1 0-6-16,1 0-21 15,-3 0-36-15,1 5 5 16,-4 4-161-16,-3 3-119 16</inkml:trace>
  <inkml:trace contextRef="#ctx0" brushRef="#br0" timeOffset="-51684.11">2208 13498 760 0,'-5'-2'59'0,"1"-3"73"16,-2 0-89-16,-1-2 23 16,4 5-39-16,3 1-12 15,-2 0 2-15,2 1 3 16,0 0 0-16,-1 0 8 16,1 0 4-16,0-2-6 15,-2 2-6-15,2 0-7 16,0 0-5-16,0 2-7 15,0-1-1-15,2-1-2 16,-1 3 2-16,2 2 2 16,6 2 2-16,1 5 1 15,5-1 0-15,3 3 0 16,3-1-3-16,1 0 6 16,1 1-5-16,7-2-1 15,-3 0-2-15,2-3 1 0,0 2-1 16,-1-5 3-16,-3 2-2 15,-4-3-1-15,-2 1 1 16,-1 0-1-16,-4 2 0 16,-1-1-4-16,-1 3 4 15,-3 1-1-15,0 3 1 16,-6 2 0-16,0 4-2 16,-6 5 4-16,-5 3-2 15,-3 5 1-15,-8 2 1 16,-7 3-2-16,-7 1-3 15,-4-2 0-15,0 0-5 16,-1-5-9-16,2-3 1 0,2-5-19 16,5-5-37-16,6-4-63 15,7-5-184-15</inkml:trace>
  <inkml:trace contextRef="#ctx0" brushRef="#br0" timeOffset="-49853.82">3549 13134 329 0,'-3'-5'27'16,"0"-1"83"-16,3 1 7 16,-3 2-75-16,1-2 7 0,2 1 13 15,-1-1 34-15,-2 0-30 16,0-1 11-16,-2 0-26 15,-2 1-3-15,-2-2-18 16,1 0 5-16,-5 1-18 16,-2 1 4-16,-3 1-3 15,-1 0-7-15,-8 4-7 16,2 0-1-16,-5 5 7 16,-6 2-8-16,0 2 0 15,-2 3 3-15,-1 1-2 0,1 3-2 16,2-1 1-1,2 4 0-15,0 1-1 0,4 2 3 16,3 1-1 0,2-1-2-16,5 3 1 0,1-1 0 15,3 3 6-15,-2 4 0 16,4 5-1-16,0 0 3 16,2 3-2-16,-1 3-5 15,3-3 7-15,4-3-6 16,0-2 4-16,4 1-3 15,1-5 0-15,4 0-3 16,2 0 2-16,4 2 1 16,4 2-1-16,2 2 0 15,7-2 1-15,4 4-1 16,2-2 4-16,0-2-4 0,4 0 1 16,-4-2 1-16,2 1-6 15,-2-3 8-15,-1 0-7 16,0-2 4-16,0 0-3 15,3-5 4-15,0-3 0 16,-1-4-1-16,4-2 0 16,-1-4-2-16,2-5 0 15,3-3 3-15,-3-2-4 16,1-4 1-16,-1-4-2 16,-1-3 4-16,-2-4-5 15,2-5 4-15,0-2-2 16,3-5-1-16,2-1 1 0,0-1-2 15,-2-3 0-15,4 3-2 16,-2-2 4-16,-5-1-2 16,0 3 0-16,-3-2-1 15,-3-5 1-15,1 0 4 16,-1 0-4-16,-6-1 0 16,1 1 0-16,-1-1 0 15,-3 1 0-15,1-3 1 16,-2 1-1-16,-2-1 0 15,-3 2 1-15,-4 1 0 16,-3 5-1-16,-5 0 2 16,-3 3-2-16,-2 3 3 15,-5 0-3-15,-4-2 0 16,-3 4-2-16,-5-4 0 16,-4 2 2-16,-8 1 0 0,-5-2-2 15,-9 2 2-15,-4 2 0 16,-8 0 0-16,-1-1-6 15,-3 1 2-15,4 3-3 16,1 2-5-16,-2 3 0 16,4 2-2-16,0 4-2 15,2 4 0-15,6 2 5 16,4 4-6-16,7 3-9 16,6 7-2-16,7 5-11 15,1 8-14-15,3 9-14 0,0 9-37 16,5 12-73-1,2 7 4-15,2 11-245 0</inkml:trace>
  <inkml:trace contextRef="#ctx0" brushRef="#br0" timeOffset="-48780.49">3479 13522 665 0,'-2'-7'77'16,"-2"0"17"-16,-5-4 10 16,0 0-26-16,0 0-54 15,-3-2-5-15,0 4-4 16,-3 1-5-16,-3-1-3 16,0 3 18-16,-3 4-2 15,-1 4-4-15,3 1-8 16,-1 3-3-16,2 7-8 0,5 4 1 15,1 4 0-15,5 4-2 16,1 2 1-16,6-1-1 16,6-4-3-16,0-3 4 15,4-5-4-15,0-6 4 16,1-4 1-16,1-4 7 16,0-4-6-16,2-6 1 15,-3-4 2-15,5-3-5 16,-5-2 0-16,-2-1 3 15,-3 3-1-15,-2 0-2 16,-1 3 8-16,2 2-4 16,-4 4 5-16,-1 4-7 0,2 2-2 15,-2 2-3 1,1 0 0-16,2 2-1 16,3 3 4-16,2 0 2 0,2 2-1 15,3 5 5-15,1 2-2 16,-4 1-1-16,1 9-1 15,1-1 0-15,-5 2 0 16,-1 1-2-16,0-2 0 16,-2 1-1-16,-1-2 1 15,-1-1-12-15,-1-7-8 16,1-4-3-16,-1-2 7 16,1-8 8-16,-2-1 7 15,3-4-7-15,0-9-17 16,5-5 21-16,0-1 4 15,0-3 0-15,-1 0 4 0,1 1 1 16,-2 4 1-16,3 2 9 16,-5 1-3-16,2 4 0 15,-3 3-4-15,0 3 0 16,-1 3 2-16,-2 2-5 16,-2 0-5-16,2 2 10 15,2 2 21-15,1 4-14 16,2 3 4-16,-1 5-9 15,3 0-2-15,1 0 1 16,0 3-11-16,1-3 2 16,-1 0 0-16,5-2-2 15,-2-3 0-15,-2-3 1 16,1-2 0-16,-3-3 0 0,-2-4 1 16,1-2 8-16,4-7-5 15,-2-4 1-15,-1-6-6 16,1-2-4-16,-4-1-8 15,-4-2-1-15,-4 2-1 16,-7-3-2-16,-5 5-1 16,-2 4-6-16,-3 9-11 15,-3 7-28-15,1 7-1 16,1 8-94-16,0 5-87 16,0 1-212-16</inkml:trace>
  <inkml:trace contextRef="#ctx0" brushRef="#br0" timeOffset="-48070.04">3601 13347 739 0,'-3'-3'191'0,"-2"2"-106"16,2-4-9-16,0 1-30 15,3 3-13-15,-2 0 4 16,4 1-13-16,-4 0-4 15,2 0-1-15,0 0 0 16,0 0-4-16,0 0-5 16,0 1-5-16,0 0-2 15,0 1-3-15,2 1 8 16,1 1 6-16,1 2-9 16,6 0-1-16,0-3-2 15,2 2 0-15,0-4 0 16,5-3 0-16,5-5-2 15,-1 1 1-15,1-5 2 0,-1-1-6 16,-4 0 5-16,-4 5-2 16,-6 0 2-16,-5 4-1 15,1 3-1-15,-3 0-4 16,-3 0 0-16,3 3 0 16,0-3-2-16,0 5 1 15,0 2 5-15,3 3 4 16,-1 2-3-16,5 6-1 15,-1-1 3-15,0-2-2 16,0 2 2-16,1 0 3 0,1 1-4 16,2 1 1-1,2 1-1-15,1 1 0 0,-1 1 0 16,-1-1 0-16,1-1-4 16,-2 0 2-1,-2-2 0-15,-3-1 0 0,-3 0-1 16,-2 0-4-16,-6 0-14 15,-1 0-8-15,-4 0-12 16,-5 0-15-16,2-3-55 16,-3 4-138-16,-3-7-283 15</inkml:trace>
  <inkml:trace contextRef="#ctx0" brushRef="#br0" timeOffset="-46974.05">3131 13443 474 0,'2'-3'128'0,"2"1"-43"15,-4-1 13-15,0 1-37 16,0 2-6-16,3 0-3 16,-6-3-14-16,3 3 4 15,0-2-20-15,0 0-8 16,-4 1 10-16,4-1-1 16,0 1 3-16,-1 1-7 15,1-1-9-15,-1 1-3 16,-3 0 0-16,-1 0-7 15,-2 1-1-15,-5 2-2 16,-3 2 6-16,0 1-3 16,-4 3 0-16,1-1-1 15,1 1 1-15,0-2 0 0,9 0 0 16,-1-4 0-16,3 1 0 16,0-3 0-16,5 1 0 15,1-2 1-15,1 0-1 16,1-2 0-16,0 2 0 15,0-1 0-15,-1 1 0 16,1 1 0-16,4 3 9 16,0-1-4-16,0 4 3 15,6 3 2-15,-2-1-5 16,0 3 6-16,4 1-8 16,-3 3 4-16,2 2 3 15,-3 2-3-15,1-1-1 16,-1 4 5-16,-1-1-2 0,-1 2-3 15,-4 1 3-15,3-1-3 16,-3-3 0-16,0 1-5 16,-1-2 7-16,3 0-3 15,-1-3-3-15,-2-1-2 16,0-4 3-16,2-1 4 16,-2 0-5-16,0 1 1 15,0-2-2-15,-1 1-1 16,2-2 7-16,-2 0-6 15,1-2 0-15,0 0-1 16,1-4-2-16,-1 1 2 16,-2-4 1-16,1 0 1 15,0 0-2-15,-2 0 0 16,1 0 0-16,2 0 9 0,3-4 2 16,3-1-9-16,3-2-2 15,3-5-4-15,1-1-30 16,1-1-21-16,0-1-23 15,1-1-82-15,-1 1-268 16</inkml:trace>
  <inkml:trace contextRef="#ctx0" brushRef="#br0" timeOffset="-41290.02">4696 13372 592 0,'-5'-3'117'0,"2"0"-49"0,-1 0 43 16,1 2-44-1,1-1-13-15,1 0-4 0,-2 2-18 16,3-3-2-16,-1 3 1 15,1 0-1-15,0-2-6 16,0-1-1-16,-2 2-3 16,2-2 6-16,-4 0-18 15,2-1 15-15,2-1-9 16,0 3 4-16,-3-1-12 16,3 2-1-16,0-2-2 15,0 3 0-15,0-1-2 16,3 1 0-16,-3 1-1 15,0-1-6-15,5 3 6 0,2-1 2 16,2 2 2-16,1 3-3 16,5-1 1-16,3 2 0 15,0-1-1-15,-1 0-1 16,0-1 1-16,1 0 1 16,-3 0-1-16,1-2 0 15,-2 2-2-15,4-2 1 16,-5 1 0-16,0 0 1 15,-5 0-1-15,3-2 0 16,-4 1-2-16,0-1 2 16,-2 1 0-16,-2-4 0 15,0 3 1-15,-2-3-3 16,1 2 2-16,-2-1-4 0,0-1 1 16,0 3 1-16,0-2-1 15,0 4 3-15,-2 3 0 16,-4 5 6-16,-5 5-6 15,-4 7 0-15,-6 3-5 16,0 3-16-16,0-2-8 16,-1-2-6-16,1-1-13 15,7-4-29-15,1-1-61 16,1-3-133-16,6 1-122 16</inkml:trace>
  <inkml:trace contextRef="#ctx0" brushRef="#br0" timeOffset="-40700.28">4789 13023 748 0,'-5'-4'137'0,"-1"1"-36"16,-3-1-18-16,3 1-39 16,2 1-21-16,2 2-14 15,2 2-6-15,-3 3 2 16,3 4 13-16,-3 5 1 16,0 3-6-16,0 2-1 15,1 0-5-15,2-1-2 16,0 0-1-16,3-4-3 15,2 1-1-15,-2-3-1 0,2-2 1 16,5-2-4-16,-4-4 4 16,0-2 4-16,1-4 3 15,1-5-7-15,5-5 6 16,-3-3-6-16,1-2-2 16,-4-2-5-16,-5-1-4 15,-2 3 9-15,-2 0-3 16,-4 1-6-16,-2 5-6 15,-3 4-14-15,-5 7-31 16,-1 10-9-16,-5 8-108 16,-2 10-61-16</inkml:trace>
  <inkml:trace contextRef="#ctx0" brushRef="#br0" timeOffset="-39286.33">4326 13528 378 0,'-5'1'126'0,"1"1"-102"15,-1-2 19-15,-2 0-23 16,1 0 23-16,3 0 21 16,-3-2-39-16,1 2 1 15,0-1 11-15,-3-1 24 16,1 1-45-16,-4 1 12 16,-1 0 47-16,0 0-45 15,-2 0 5-15,3 0-7 16,0 0-10-16,0 0-9 0,5 0 4 15,0 0-3-15,4 0-8 16,2 0-2-16,0 0 0 16,2 0 2-16,-1 0 1 15,1 0 1-15,-1 0 4 16,1-3 3-16,1 3 4 16,3 0 9-16,2 0-7 15,0 0-8-15,6-2-2 16,3 4-4-16,0-2 0 15,4 0-3-15,-2 3 10 16,5-3-8-16,-3 1 5 16,6-1-5-16,-2-1 6 15,5-2 3-15,1-2-6 0,-1-1-1 16,3 0-2-16,-2-1-1 16,-5 2-1-16,3 1 0 15,-5 1-1-15,-4 0 0 16,-1 3 0-16,0 1 1 15,-4 1 0-15,0 0 2 16,0 0-2-16,0 1 0 16,0 0 2-16,0-1-1 15,0 1-1-15,-3-3 0 16,3-1 1-16,-3-1-1 16,1 1 0-16,-1 0 2 15,0-2-2-15,0 0 0 16,-2-1 2-16,2-1-2 0,-3 3 0 15,0-2 1 1,-1 2-2-16,0 1 0 0,-2-1 1 16,2 2 0-16,0 0 1 15,2-1-1-15,-1 1 0 16,0 0 0-16,1 0 0 16,-1-2 0-16,-1 4 2 15,2-4-1-15,-1 2-1 16,-3-1 1-16,3 1-1 15,0-2 1-15,-2 2 7 16,2-2-8-16,1 2 2 16,-2-3-3-16,4 3 3 15,3-1-4-15,0-2 4 16,0 0-2-16,-2 1 0 0,2-1 0 16,-2 1 2-16,1-1-2 15,-1 1 0-15,-2 0-1 16,1 0 1-16,-2 1 0 15,-2-1 1-15,-1-1 2 16,-3 3-5-16,1-2 2 16,-2 2 0-16,0-2 5 15,0 2-5-15,2 0 0 16,-1-1 1-16,3 1 2 16,-2-2-1-16,-1 1-1 15,-1 1 0-15,0 0 0 16,-3 0-1-16,0 0 5 15,0 0 2-15,0 0-6 0,-1 0-1 16,1 0-3-16,0 0-5 16,-2 0-14-16,2 0-19 15,0 1-23-15,-1 1-34 16,-2 3-107-16,0 0-221 16</inkml:trace>
  <inkml:trace contextRef="#ctx0" brushRef="#br0" timeOffset="-37809.59">6092 13123 531 0,'2'-5'171'0,"-2"-1"-59"16,0-2-4-16,0 2-4 15,0 0-52-15,0 1-20 16,-2 0-6-16,2 1 10 16,0 2-7-16,0 1-15 15,-3 1-2-15,3-2 0 16,-3 1-7-16,-2 1-4 0,-2 0 0 15,-6 1-2-15,-7 8 2 16,-2 1-2 0,-5 4 1-16,-1 1-3 0,2-2 0 15,6-1-1-15,3-6-2 16,5 1 1-16,6-4-1 16,3-1 3-16,2-2 0 15,1 0-8-15,1 0 8 16,-1 0 0-16,2 0 0 15,-1 0-2-15,-1 1 5 16,3-1 2-16,0 3 2 16,4 0-1-16,-2 2 2 0,1 1-3 15,3 1 4 1,-1 5 1-16,-1 2 1 0,0 3 1 16,1 2-1-16,-1 4-2 15,-1 0 0-15,-1 2 1 16,1 2-3-16,0-1 1 15,-2-1-2-15,2-3-1 16,-2-1 0-16,0-5 0 16,0 0-1-16,-1-5-1 15,0-3 0-15,-3-2-1 16,3-3 0-16,0-1 1 16,0-2 0-16,0 0 2 15,1 0-1-15,4 0 4 16,2-4-2-16,5 1-2 15,-1-1-1-15,2-1-6 0,1-1-14 16,0 0-2-16,1 2-55 16,-1 1-19-16,0 2-164 15,-3 2-152-15</inkml:trace>
  <inkml:trace contextRef="#ctx0" brushRef="#br0" timeOffset="-36721.72">6469 13134 798 0,'0'-9'115'16,"-7"-1"-6"-16,2-1-54 15,-2 0 0-15,-1 2-23 16,1 4-10-16,1 1-1 16,0 1-10-16,-2 1-7 15,-3 2-2-15,-4 2-2 16,-6 5 0-16,0 4 6 0,-3 5-6 15,2 3 5-15,1 1-3 16,9 0 0-16,3 2-2 16,2-2 0-16,4-2-1 15,3-3-8-15,3-1 9 16,0-5 0-16,4-4 0 16,0 0 0-16,1-4 0 15,2-2 3-15,2-4-3 16,2-3-2-16,-2-3-2 15,4-4 4-15,-3 0-4 16,-2-2-4-16,-2-1 8 16,1-1 1-16,-5 2 0 0,-1 3 2 15,-2 1 9-15,1 4-7 16,-3 1 0-16,1 5-3 16,1 0 1-16,-2 1-3 15,1 2-3-15,1 2 3 16,3 1 4-16,1 0-1 15,2 6-3-15,4 3 7 16,1 1-4-16,-1 6-2 16,2 3 2-16,-4 4-2 15,1 3-1-15,-1 1 0 16,-1 0-1-16,-3 0 0 16,-1-5-2-16,2-4-2 15,-3-7-3-15,-1-4-1 16,-1-5 6-16,-1-5 1 15,-1-3 2-15,4-4-4 0,1-5 3 16,4-2 0-16,2-3 1 16,-1 0 0-16,0 2 0 15,1 1 0-15,-3 1 0 16,2 1 0-16,-4 3 0 16,1 1 0-16,-2 4 0 15,-1-1 2-15,-2 2 1 16,-1 3 2-16,0-2-3 15,-1 4-2-15,0-2 2 16,0 0-1-16,0 1 1 16,0-1-2-16,0 2 2 15,5 3 6-15,0-1 0 0,1 6-2 16,1-1-1 0,5 4 0-16,0-3-4 0,1 4 2 15,4-3 2-15,-2-3 0 16,1 0-3-16,-2-5-1 15,-5-1-1-15,-2-4 4 16,-1 1 4-16,0-8-1 16,0 0-6-16,-2-4-1 15,1-4 0-15,-2-1-4 16,-5-4-7-16,-3 3-5 16,-3 0-2-16,-4 0 1 15,0 6-13-15,-4 7-3 16,-1 6-6-16,-1 8-10 0,0 6-35 15,2 7-85 1,1 3-68-16</inkml:trace>
  <inkml:trace contextRef="#ctx0" brushRef="#br0" timeOffset="-36450.15">6963 13240 840 0,'3'-8'103'16,"-3"1"-31"-16,-2 1-6 0,-2 0-33 16,1 5-22-16,3 1-10 15,-2 3-1-15,-2 5 0 16,0 6-1-16,-2 4-10 15,0 7-18-15,-2 4-35 16,2 0-76-16,2-3-31 16,4-1-42-16</inkml:trace>
  <inkml:trace contextRef="#ctx0" brushRef="#br0" timeOffset="-35761.57">7137 12965 840 0,'-7'-11'59'15,"0"4"21"-15,-4 1-9 16,5 2-46-16,-2 3-21 15,3 2-2-15,-3 4-1 16,-2 6 1-16,-4 2 6 16,-1 5 3-16,1 4 5 15,0-2-5-15,5 2-4 0,3-2-4 16,3-4-1-16,3 1-2 16,3-5-2-16,3 0-2 15,1-5 0-15,1-5-2 16,1-2 5-16,4-5-2 15,1-6-9-15,1-3-1 16,-2-3 1-16,-1-3 5 16,0-1-1-16,-3-1 8 15,-4 4 1-15,-1 4 8 16,-2 5 13-16,-2 2-3 16,0 4-16-16,0 5-3 15,1 3 0-15,2 1 8 16,0 8 0-16,1 3 0 0,1 5 0 15,4 1 11-15,1 4-7 16,1-1 5-16,1 1 5 16,1 0-9-16,-2 2-3 15,2-2-2-15,-4-1-2 16,0-4-3-16,-3-4-1 16,1-7-2-16,-4-4 0 15,-1-2 3-15,-1-5 0 16,-1 0 4-16,0-3 6 15,2-4-9-15,1-6-4 16,3-5-4-16,0-6-4 16,2-6-6-16,-3-1 5 0,0 0-4 15,2 0-4 1,-2 4-9-16,2 4-32 0,-1 5-15 16,-1 8-137-16,3 5 52 15,-3 5-231-15</inkml:trace>
  <inkml:trace contextRef="#ctx0" brushRef="#br0" timeOffset="-35453.74">7436 13129 749 0,'0'-4'110'0,"0"-3"14"0,0-1-33 16,0 2-41-16,0 0 1 16,4 3-19-16,-4 1-7 15,0 1-9-15,2 1-7 16,-4 1-6-16,4 1-2 16,-2 2 1-16,1 3 3 15,4 3-3-15,-1 4-2 16,1 4-8-16,1 1-20 15,1 1-14-15,-1 0-26 16,0-1-35-16,-1-1-111 16,-3-2-58-16</inkml:trace>
  <inkml:trace contextRef="#ctx0" brushRef="#br0" timeOffset="-34573.76">7394 12749 670 0,'-6'3'221'0,"1"-2"-134"16,1-2-6-16,0-2-34 16,1 2-19-16,4 1-18 15,1-2 4-15,-1 2-2 16,3 0 5-16,-1 0 8 15,2 0 0-15,4 0-12 16,3-3-6-16,1-1 0 16,1-2-5-16,5 2-1 15,0-4 2-15,-2 2-3 16,2 0 0-16,-5-2-7 16,4 1 2-16,-5 0 3 15,0 0-2-15,-5 3 3 16,-2-1-7-16,-4 5 4 15,-1 0-3-15,-1 0-5 0,-1 0 9 16,1 2-2 0,1 2 2-16,-1 3 3 0,2 3 3 15,0 5-2-15,1 2 4 16,0 3 1-16,0-3 2 16,2 4-2-16,-1 0 2 15,2 2 3-15,-1 1-3 16,7 3 7-16,-3-1-9 15,1 2 4-15,1 0 3 16,1 0-7-16,-1 0 2 16,0 1-2-16,-1-3-1 15,2-2 1-15,-3-2 2 0,-1 0-8 16,-4-3 1 0,-2-2 2-16,-1-2-3 0,-4 1 5 15,-4-2-4-15,1-1 1 16,-9-1-2-16,1-1-14 15,-1 0-10-15,-1-5-16 16,0 0-20-16,4-3-67 16,0-3-245-16</inkml:trace>
  <inkml:trace contextRef="#ctx0" brushRef="#br0" timeOffset="-32372.45">7864 12492 721 0,'0'-3'89'0,"-3"1"16"15,0-4-42-15,0 2-5 16,-1 2-20-16,4-1-23 15,-2 1-7-15,2 0-6 16,-3 1 3-16,-2-4 1 16,-2 3 9-16,-6-3 6 15,1 1-8-15,-8 0 4 16,-3 0-11-16,-7 2 7 16,-6-1-2-16,-2 1-6 15,-6 2 4-15,-1 2-8 16,2 1-1-16,-2 2 1 15,0 2-1-15,1 0 0 0,-3 1 0 16,-3 2 0-16,2-1 0 16,0-1-1-16,-1-2 4 15,3 1-1-15,1-3-2 16,3-1 0-16,1 3 2 16,-3-1-2-16,4 2 1 15,-5 3 2-15,3 0-3 16,-2 1 0-16,3-1-1 15,2 3 1-15,-1-4 0 16,3 4 0-16,-2-1 2 0,-1 1 0 16,-5 2-2-1,2 0-3-15,-3 0 2 0,5 0 1 16,1 0 1-16,6-2 1 16,4 0-3-16,3 3 1 15,5-2 0-15,-2 1-1 16,1 4 1-16,1-2 0 15,1 0 0-15,-1-3 0 16,1 3 0-16,-3-2 0 16,3-1 0-16,-4 1-1 15,3-5 1-15,-1 2 1 16,2-3-1-16,-1 2 1 16,4-3-2-16,-1-1 1 15,2 1 0-15,1 2 1 16,1 0 1-16,0 3-1 0,-2 1 1 15,4 3 0-15,-2 0 6 16,0 1-6-16,-1 0 3 16,2 1-1-16,0-2 0 15,0 0 1-15,2-1-5 16,-1-1 4-16,2-2-1 16,1-2 0-16,1-1 2 15,1 0-3-15,2-1-1 16,-1 3-1-16,1-2 3 15,0 2 0-15,0 1-3 16,2 0 1-16,-1 2 1 16,1-1 2-16,1 3-2 0,3 2 3 15,0-1 3 1,0 1-5-16,0-2 0 0,3 2-1 16,4-2 1-16,-1 0 2 15,0 0-4-15,2-2 2 16,2 2 1-16,-1-3 0 15,5 1 2-15,0-1-1 16,3 3-4-16,2-3 3 16,-1 1-1-16,1-3 1 15,1 2-2-15,-1-3-1 16,1 1 1-16,-3-1-1 16,2-1 3-16,1 0-2 15,-2 0 0-15,3 0 2 0,3-1-3 16,0 1 2-1,1 0-3-15,0-3 1 16,1 4 2-16,-2-3-1 0,1 2-2 16,-3-1 0-16,-2-1 0 15,-1 2 1-15,-1 0 0 16,3-1-1-16,1-1 2 16,2 1 2-16,3-4-4 15,3-1 4-15,3 1-2 16,-3-3-1-16,7 1-1 15,-6 2-1-15,-1-3 1 16,-2 2-1-16,-1-1 1 16,-2-2 0-16,2 3 0 15,-1-3 2-15,4-1-2 0,4 2-1 16,-3-4 0-16,8-1 1 16,-3 1 2-16,0-1-2 15,-3 1-2-15,-4-1 2 16,-2 1-1-16,-2-1 1 15,1-2 0-15,-1-2 2 16,2-2-2-16,3 0 2 16,1-2 1-16,2-1-3 15,3 1 1-15,-2 0-2 16,-1 4 2-16,-6 0-2 16,-2 2 2-16,-1 1-1 15,-5 2 1-15,2-3-1 16,0-1 0-16,-1 1-1 0,1-2 1 15,2-2 1 1,-2 2-1-16,5-1 0 0,-3 0 0 16,1 1 0-16,-3-2 1 15,3 1-1-15,-3-1 0 16,0 1 0-16,0-1 0 16,-2 1-1-16,2-1 1 15,-2 0 0-15,2 3 0 16,-2-3-2-16,3 2 2 15,1-3 1-15,0 0-1 16,0-1-1-16,0-3 1 16,1 0 1-16,-2 0 0 0,0-1-1 15,-2-1 0-15,1 2 0 16,-6-2 1-16,4 0 0 16,-3-1-1-16,-2-3 0 15,4 1 1-15,-3-4-1 16,1 2-1-16,-1-3 1 15,-2 2 0-15,-1-2 1 16,-2 2-1-16,-2-3 0 16,0 1 0-16,-4 1 0 15,1-1 0-15,-1 1 0 16,-2-3-2-16,-1 1 2 16,-1-1-1-16,-1-3 1 15,-1 3 0-15,-1-1 0 0,-1 4 1 16,1-2 0-1,-3 3-1-15,4 0 0 0,-2 2 1 16,-1-2-1-16,1 1 0 16,-13-42 0-16,16 54 0 15,-1-4 0-15,-2 1 1 16,2 0-1-16,-2-12-1 16,-2 1 0-16,-1-2 0 15,-4 1 1-15,-1-1-2 16,-3 3 0-16,-1-1 2 15,-3 1 3-15,-1 5-1 16,-4-2-1-16,-2 4 1 16,2 0 1-16,-5-1-3 15,4 0 0-15,-4 4 1 0,1-2-1 16,-3 6-3-16,-4 2-8 16,0 6-20-16,-10 8-29 15,-6 7-5-15,-4 8-82 16,-7 6-285-16</inkml:trace>
  <inkml:trace contextRef="#ctx0" brushRef="#br0" timeOffset="-31022.3">4757 12987 122 0,'2'3'67'15,"1"2"-19"-15,-2-3-25 0,1-2-10 16,-1 3 27-16,2-3 24 16,-3 0 71-16,3-3-67 15,-2-1-29-15,2 0-3 16,2-2 19-16,-1-2-16 15,0 1 20-15,1 2-22 16,-3 0 11-16,2 1 7 16,-4 4-25-16,0 0 0 15,0 0 2-15,0 0-11 16,0 0-3-16,0 0 3 16,0 0 0-16,-4 0 1 15,4 0 1-15,-2 2-6 16,1 0-5-16,-1-1 3 0,0 4-5 15,-2 2 18-15,-3 2-16 16,1 6 1-16,-3-1-1 16,0 3 0-16,4 0 0 15,2 2-2-15,0 0-1 16,2-1-1-16,1 1-1 16,3-2-3-16,1 0-1 15,1-1 5-15,6-2 0 16,-1 0-3-16,2-2 2 15,1 1 2-15,-1-4-7 16,0 0-1-16,1-1 4 16,-2-1-4-16,4-4 4 15,-3 1 0-15,2-2-1 16,0-2-4-16,-2 0 1 0,1-5 6 16,1-2-6-16,2-3 7 15,-2-1-6-15,-1-4 1 16,1-1-1-16,-4-2-2 15,-3-1 0-15,-3 0 0 16,-4-1 1-16,-1 1-1 16,-2-1 1-16,-4 3-2 15,-2-2-1-15,2 5 0 16,-4 2-3-16,-1-1 5 16,2 6-3-16,-3 2 1 15,-4-2-2-15,2 4 2 16,0 3 0-16,-1 0 0 15,-1 3-3-15,1 2-2 0,-2 2-3 16,0 5-6-16,-1 3 1 16,2 4-12-16,-3 5 2 15,6 0-8-15,-1 3-11 16,4-2-30-16,7-1-70 16,4 0-98-16,4-1-176 15</inkml:trace>
  <inkml:trace contextRef="#ctx0" brushRef="#br0" timeOffset="-24335.22">3643 14201 563 0,'0'-3'54'16,"-2"2"-20"-16,-1-1 5 16,2 2-19-16,1 0-18 15,0-2-1-15,0 2 4 16,0 0 5-16,-3-1 9 15,3 1 34-15,3 0-10 16,-3 1-6-16,1-1-7 0,-1 0-2 16,0 0-15-16,-1 2-4 15,1-4-7-15,0 4 3 16,-3-2-5-16,3 0 0 16,0 0 1-16,0 0 0 15,0 0-1-15,0 0 0 16,3 0 1-16,-3 0-1 15,0 0 0-15,0 0-1 16,0 0 0-16,0 0-3 16,1 0 0-16,-1 0 2 15,2 0-2-15,-2 0-16 16,1 0-1-16,1 0 10 0,-2 0-11 16,0 0 1-16,4 2 6 15,-4-2-4-15,3 0-20 16,0 0-12-16,-1-2 11 15,2 0-17-15,-2 1-39 16,1-1-141-16</inkml:trace>
  <inkml:trace contextRef="#ctx0" brushRef="#br0" timeOffset="-20177.39">9948 12574 376 0,'0'-1'52'0,"0"-1"-17"16,0 2 4 0,1-1-33-16,1-1-6 0,-1 1 0 15,-1 0 0-15,2-1-1 16,-2 2 1-16,1 0 1 15,-1 0 1-15,0 0-1 16,2 0-1-16,-2 0-2 16,2 0-63-16,-2 0-14 15,1 0 1-15,1 0-16 16</inkml:trace>
  <inkml:trace contextRef="#ctx0" brushRef="#br0" timeOffset="-18941.79">10127 12433 194 0,'3'-4'507'16,"-3"0"-394"0,0-2 3-16,-2 1-49 0,-1 0-10 15,2 2-38-15,1 2-4 16,1-1 1-16,-1 1 0 15,0 1 8-15,0 0-1 16,0 0 6-16,-1 0-8 16,-4 0-12-16,-1-1-6 15,-4 0 1-15,-3-2 0 16,-4 6-2-16,-4-2-1 16,-4 3-1-16,-4 3 2 15,0-2-2-15,2 1 0 16,3 0 1-16,4-2 1 15,1-1-2-15,4 0 3 0,6-1-2 16,3 0-1-16,2-2 0 16,2 1 1-16,2-1-1 15,0 0 0-15,0 0 0 16,0 0-1-16,0 2 1 16,0-2-1-16,0 0 1 15,0 2 0-15,-1 5 3 16,1 0 3-16,0 6-1 15,0 3-2-15,0 4 8 16,3-2-6-16,-2 1 0 16,2 4 3-16,2 2-1 15,-1 0-1-15,1 1 3 16,0 1 0-16,0 3-4 16,-1-1 0-16,1 1 1 15,0 1 3-15,1-1-7 0,-1 0 5 16,-2-3-1-16,0 2 2 15,0-3-8-15,-1-3 0 16,-2-2 6-16,4-4-6 16,-2-7-2-16,-1-3 1 15,1-4 1-15,-1-1-1 16,-1-2 0-16,2-2 1 16,2 2 1-16,4-1 2 15,1-1 1-15,6-3-1 16,7-1 0-16,2-4-3 0,3 0-14 15,2 0-13-15,-3 2-11 16,-5 2-14-16,-2 5-19 16,-7 1-91-16,1 3-133 15</inkml:trace>
  <inkml:trace contextRef="#ctx0" brushRef="#br0" timeOffset="-18144.91">10414 12588 670 0,'-2'-12'83'0,"0"0"1"16,-1 1 17-16,2 3-50 16,-2 0 1-16,0 3-25 15,-3-1-4-15,-1 3-2 16,-6 1-2-16,0 2 4 16,-7 2 2-16,-2 7-6 15,-1 4 1-15,-2 6-4 16,0 4-4-16,3 2-5 15,3 2-5-15,4-3-2 0,5-2 1 16,6 0-2-16,1-5-2 16,4-5 0-16,2-2 1 15,2-3-2-15,2-5 1 16,1-2 3-16,5-3 0 16,1-6-4-16,2-5-4 15,-1-1-3-15,3-3 3 16,-5-1 0-16,2-1 5 15,-3 0 3-15,0 0 1 16,-2 1 0-16,-2 2 5 16,-1 4 9-16,1 4 0 15,-5 3-2-15,1 3-9 16,-2 0-4-16,-1 3 1 16,2 0 1-16,3 4 2 15,1 5 7-15,0 4-7 0,5 5 3 16,-3 6 2-16,2 3-5 15,-3 2 5-15,7 2-5 16,-5 0 13-16,2 1-13 16,-2-3 3-16,1-4-6 15,-2 0 0-15,0-5 0 16,-4-5 0-16,0-3-1 16,-3-6 0-16,-1-2 0 15,-1-2 2-15,1-2-1 16,-1 0 4-16,0-2-2 0,-1-3-3 15,1-5-15-15,0-4 8 16,1-6-3-16,4-2-2 16,4-3-2-16,0-1-1 15,2-1-6-15,2 4-14 16,1-2-37-16,0 5-31 16,0 4-118-16,0 7-37 15</inkml:trace>
  <inkml:trace contextRef="#ctx0" brushRef="#br0" timeOffset="-17778.25">10776 12693 808 0,'-2'-1'160'15,"0"-4"-52"-15,2 1-33 16,-1 3-26-16,1-1-23 16,0 2-4-16,0 0-11 15,1 0-6-15,-1 2-2 16,2 3 9-16,2 4 10 15,-1 4-11-15,2 4-11 0,1 3 2 16,1 3-2-16,-1 0 0 16,2 3-10-16,-1-3-9 15,-1 0-17-15,-1-1-14 16,-1-3-45-16,0-2-64 16,-2-3-101-16</inkml:trace>
  <inkml:trace contextRef="#ctx0" brushRef="#br0" timeOffset="-16872.66">10756 12315 665 0,'0'-12'75'15,"-3"2"45"1,3-4 3-16,0 1-52 0,0 5-28 16,0 1 15-16,0 2-17 15,0 0-11-15,-3 2-10 16,4 2 0-16,-1-1-2 16,2 2-6-16,-2 0-2 15,0 0 0-15,0 0-5 16,0 0 1-16,0 0-3 15,4 0 2-15,3-2 3 16,1-1 3-16,7 1-7 16,2-3 4-16,5 0-8 15,2-4 3-15,3-2-1 0,-1 2 2 16,-3-1-7 0,-2 2 3-16,-3 0-5 0,-8 3-3 15,-2 2 8-15,-4 0-2 16,0 3-4-16,-2 0-3 15,-2 0 1-15,1 3-2 16,3 0 8-16,-1 2 2 16,1 4 0-16,1 4 0 15,-2 0-1-15,3 3 1 16,-1 3 3-16,-2 0-1 16,0 1 9-16,2 1-9 15,1-1 2-15,0 0 4 16,4 0-1-16,-2 0-3 15,0 2 4-15,3-1-4 0,-2 1-2 16,0 0 8-16,-1 0-10 16,2 5 11-16,-4 2-6 15,2 4-2-15,-2 3 0 16,1 0 2-16,-3 0-5 16,1-3 0-16,-1-2 0 15,-1-2 1-15,0-5-1 16,-3-2 0-16,2-3 0 15,-4-6 0-15,0 1-1 16,1-7 3-16,-2 0-1 16,-1-2 2-16,-4 1 1 15,-5-2-4-15,-2 1 4 16,-7 0-4-16,-3-3-5 0,-1 1-19 16,2-3-18-1,0 0-15-15,3-3-17 0,3 1-129 16,5-3-502-16</inkml:trace>
  <inkml:trace contextRef="#ctx0" brushRef="#br0" timeOffset="-14387.7">11250 11987 669 0,'-3'0'119'15,"-2"0"-37"-15,2-1 42 16,-1-2-60-16,1 3-37 0,2-2-7 16,-2 1-13-1,-2 0 10-15,0-2 6 0,-2 0-8 16,-3 0 2-16,-2 0 2 15,-4 0 4-15,-4 1-10 16,-4-1 0-16,-3 0 0 16,-3 0-7-16,-2 0 1 15,-3 0-5-15,2 0 8 16,-3 2-7-16,2 2 2 16,-1 2-3-16,0 0 0 15,2 2 1-15,-1-1-1 16,1-1 2-16,-1 2-3 15,-2 1 0-15,-7 0 4 0,-1-1-4 16,-3 2-1-16,0 0 3 16,-3 0-1-16,3 2-1 15,-3-1-1-15,-1 2 2 16,2 0 1-16,0-1-5 16,3 2 4-16,4-1-2 15,5 1 1-15,5 0 0 16,1 0 0-16,3 2-1 15,2 1-1-15,-2 1 1 16,1 0 0-16,-3 0 0 16,-1 1 0-16,0 0 0 15,-1-1 1-15,2-1-1 16,2 2 0-16,0-3 1 16,7 2 1-16,0-1-2 0,2 2 1 15,2 1-2-15,1 2 3 16,0 2-2-16,0 1 4 15,2-1-3-15,0 0 1 16,0-3 0-16,1 3 0 16,1-2 4-16,0 4-3 15,-1-2 0-15,1 3 0 16,0-2-2-16,2 0 2 16,1 1 4-16,4 0-5 15,0 1-2-15,3 3 7 16,2-1-5-16,1-1 4 15,0-1-4-15,5 0 1 0,-2-2 4 16,3-1-4-16,-1 1-1 16,1-2 4-16,1 1-1 15,-1 1 0-15,1-1-3 16,1 0 2-16,3 2 1 16,0 1 4-16,2 0-8 15,2-2 5-15,1 3-3 16,0-3 1-16,4 1 0 15,1-3-3-15,-1 2 3 16,0-3-1-16,0 0-1 16,-2-2 6-16,2 0-5 15,0-2 0-15,-3-1 0 16,3-1-2-16,1-1 0 0,-2 0 1 16,0-2 0-16,3-2-1 15,-2 3 0-15,-1-3 0 16,0-2 1-16,-1 2-2 15,2-1 1-15,-2 0 1 16,2-1-2-16,-1 0 4 16,1-1-2-16,4 0-2 15,0-2 1-15,1-1-1 16,1-1 0-16,3 0 0 16,-4-1 0-16,3-1 0 15,-3 1 0-15,1-1 0 16,-3-1-1-16,-1 1 1 0,0 1 0 15,1-1 0-15,-2 0 0 16,3-1-1-16,0 1 1 16,5-4 1-16,3 1-1 15,2-2 1-15,-2 0 0 16,0-2-1-16,-3 4 0 16,-6-1-1-16,-2 2 2 15,-3 1 2-15,-3-1-3 16,7-1 1-16,-5-1-1 15,5-2 0-15,0 1 0 16,1-3 3-16,1 1-2 16,2-3-1-16,-4 2 1 15,2-2-1-15,-1 4 0 16,-2 0 0-16,-2-1 1 16,1 4-1-16,-2-4 0 0,1 1 1 15,0-2 0-15,1 0-1 16,1-4 1-16,-4 3-1 15,2-1 1-15,-2 0-1 16,0-1 0-16,-1 0 1 16,-2 2-1-16,2 0 1 15,-2-1-1-15,0-1 0 16,1 1 0-16,0-3-1 16,1 2 2-16,1-2-1 15,-3-1 0-15,1 3 0 16,-4-3-1-16,3-1-1 15,-2 0 3-15,2 0-1 16,-3 2 0-16,-1-3 0 0,-4 0-3 16,0-2 2-16,1 2-1 15,-3-3 1-15,1 0-2 16,1-2 3-16,-3 0-3 16,1-1-1-16,-2-1 3 15,-2 0-1-15,-1 0 2 16,0 2 0-16,0-1 0 15,-3 2 0-15,0 0 1 16,0-1-1-16,-1 2 0 16,1 0 2-16,-1 1-2 15,1 0 1-15,1 2-1 16,1 0 0-16,-4 0-1 0,4 0 1 16,-2-2 1-16,-1 0-1 15,1-1 0-15,-1 0 0 16,-2 1-1-16,-1-2 0 15,2 1 2-15,-1 1-1 16,0-1 0-16,-1 2 0 16,1-2 1-16,0 3-1 15,0-4-1-15,0 4 1 16,-1 0-1-16,-1 1 0 16,1-1 0-16,-3-1 2 15,2 2-1-15,0-1 0 16,-1 2 0-16,1-3 2 0,-2 4 0 15,1-1-2-15,-2 3 2 16,2 0 1-16,-3 2-3 16,-2 0-2-16,-2 1 1 15,-5 2 0-15,-6 5-1 16,-6 0-11-16,-6 8-30 16,-9 2-37-16,-1 8-17 15,-6 2-137-15</inkml:trace>
  <inkml:trace contextRef="#ctx0" brushRef="#br0" timeOffset="-11815.25">3576 14316 437 0,'-5'0'62'16,"2"-6"22"-16,-3 0-47 15,-1-1-4-15,4-1 44 16,0-1-4-16,1 1-14 15,1 2-18-15,-1 2 35 0,1 0-22 16,-2-1-24-16,1 3 0 16,1 0-8-16,1 1-2 15,-3-1-3-15,3 2-2 16,3 0-6-16,-3 0-3 16,0 0-4-16,0 0 0 15,0-1-1-15,0 2-1 16,1-1 0-16,1 0 1 15,1 2 6-15,3 2 1 16,7 2 0-16,2 1-2 16,6 3 3-16,9-1 1 15,1 4-9-15,5 1 5 16,3 3-6-16,2 0 1 16,-2 2 0-16,-3 0 0 15,-1-1 0-15,-5-1 3 0,3 1-3 16,-4-3 0-16,3 0-1 15,-2-1 0-15,3 1 3 16,0-1-3-16,3 0 2 16,0-1-1-16,3 1 20 15,4-1-15-15,2 3-1 16,4 3-2-16,-1-1-1 16,2 3 1-16,1 0-1 15,-2 0 1-15,2-2 0 16,-2 0-1-16,-2-2 1 0,3-1 1 15,-4 0 1-15,2-2-4 16,0 0 7-16,4-1-5 16,6 1 1-16,2-2-4 15,0 1 3-15,5-1-2 16,-2 0 0-16,0 1 1 16,3-4-2-16,-2 0 3 15,1-2 1-15,-1 1-1 16,-3-6 2-16,2 1-1 15,-2-5 1-15,0 1-2 16,5-5 2-16,-5 1-4 16,0-2 1-16,3 1 5 15,-1-2-7-15,1 2 0 16,0 1 3-16,-2 2-5 16,1-2 4-16,-5 4-3 0,2-2 1 15,-6-2 0-15,10 1 1 16,-3 0-1-16,3-2 0 15,-2 1 3-15,0-2-1 16,-4 0-1-16,0-1-1 16,-7 2 3-16,0 0-2 15,-6 1-1-15,1 0 1 16,-6 0-2-16,1-2 2 16,-1-2 6-16,3-1-6 15,1-3 2-15,3 1 0 0,2-1-2 16,5 0-1-1,-3 1 0-15,1 0 0 0,-3-1 0 16,-4 2 0-16,-4 1 0 16,-5 0-2-16,-2-1 2 15,2 2 1-15,2-4 5 16,3 0-6-16,4-2 1 16,3 1-1-16,4-5 0 15,2 1 2-15,-1-1 1 16,-1 0-5-16,-5 3 5 15,2 1-3-15,-7 2 0 16,-1-1 1-16,-3 2 1 16,-1 1 0-16,-1-5-1 15,0 1-1-15,4-2 0 16,-3 1 1-16,1-1-2 0,-2 2 0 16,-4 2 1-16,1 0 1 15,-4 1 1-15,0 0-2 16,56-37-3-16,-68 37 3 15,-2 0 5-15,1 1-5 16,-2 3 0-16,15-12 0 16,0 3-2-16,-1 3 4 15,-3-2 0-15,-1 0-1 16,3 2-2-16,-4-1 1 16,0-2 0-16,3 0 2 15,-1-2-1-15,0-3-1 16,-1 1 1-16,3 0-1 15,-2 0 0-15,2 1 1 0,-3 0-1 16,-2 2 1-16,-2 0-1 16,-1 2 0-16,-1 1 1 15,0-1 0-15,0 1-1 16,0-2-1-16,1 0 1 16,-1 0 1-16,2 1-1 15,0-1 2-15,0 0-2 16,-1 2-1-16,-1 0 1 15,-1 1 2-15,-3 0-2 16,3-3 0-16,-1 2 0 16,0-2 0-16,2 1 0 15,-1-2 0-15,-1 1-1 16,-2 3 2-16,1 0 0 16,-3 2-1-16,-1-1 1 0,-3 3-1 15,1-1 1-15,-3-1-1 16,3 2 0-16,-3-1 0 15,0 2 2-15,1 0-2 16,-1 1 2-16,2 1-2 16,-5 1 7-16,1 2-7 15,-1 0 5-15,-3 4 0 16,2-3 5-16,-2 3-7 16,0 0 3-16,1 0-6 15,-1-2 0-15,0 1 0 16,2 1 1-16,-1 0-1 15,-1 0-4-15,0 0-20 0,0 0-37 16,0 1-42-16,-1 4 5 16,-5 7-85-16,-6 6-544 15</inkml:trace>
  <inkml:trace contextRef="#ctx0" brushRef="#br0" timeOffset="-10847.37">7582 14447 623 0,'-6'-5'135'0,"0"0"-59"0,0 2 42 16,-3-1-40-16,4 2-42 15,3 1-6-15,2 1 2 16,-2 0-2-16,2 0-8 15,-1 1-3-15,1-1 5 16,0 0-10-16,0 2-7 16,1-2-4-16,2 4 14 15,0-1-1-15,7 6-8 16,1-1-2-16,10 4 4 16,0-2-2-16,6 3-6 15,1 1 1-15,2 0-2 16,0 1-2-16,-2-4-1 15,2 1 2-15,-3-2-1 0,-1-2 2 16,-3 0-1 0,-4-2 1-16,1-2 0 0,-5 0-1 15,-2-1 1-15,-4-2 0 16,0 1-1-16,-2-2 1 16,-4 0 1-16,-1 3-2 15,-1-3-2-15,-1 0 2 16,0 0 0-16,-1 3-2 15,-1 2 2-15,-2 4 12 16,-3 8-12-16,-6 7 6 16,-4 5-4-16,-6 3 0 15,-1 2-1-15,-4 3 1 16,-2-1-3-16,-2 1 1 0,1-2-2 16,2-4-12-16,6-5 0 15,5-8-13-15,8-7 2 16,4-5-11-16,2-3-33 15,6-6-68-15,0-3-225 16</inkml:trace>
  <inkml:trace contextRef="#ctx0" brushRef="#br0" timeOffset="-10256.32">8289 14814 711 0,'-7'-6'109'0,"4"0"31"15,0 1-39-15,-2 3-49 16,4 1-12-16,1 1-2 16,0 0-11-16,1 0 3 15,1-1-7-15,-2 1-5 0,0 0 1 16,0 1-8-1,3-1 0-15,0 3 10 0,0 4-2 16,5 3-2-16,1 5-4 16,0 5-7-16,3 6-3 15,-3 1-2-15,0 7-1 16,-3 1-13-16,3 2-29 16,-3-3-11-16,0 3-13 15,0-4-77-15,-1-5-208 16</inkml:trace>
  <inkml:trace contextRef="#ctx0" brushRef="#br0" timeOffset="817.58">6503 12586 590 0,'-4'-6'70'0,"-3"0"-24"16,-2 2 19-1,2 0 0-15,2 2-17 0,-1 2-31 16,3-2 21-16,3 0-14 15,-2 2 16-15,-1 0-10 16,0 0 1-16,-1-1 1 16,-1 1-11-16,-2 0 12 15,0 0-14-15,-1 0 7 16,2 1-14-16,-2-1-4 16,0 0-4-16,0 0 3 15,0 0-1-15,-3 0 1 16,2-1-4-16,-1-2 0 0,-5-2 2 15,-2-3-2-15,1 0-2 16,-4-6 3-16,-2-1 0 16,1-2-4-16,-1-7-1 15,1-2-1-15,-2-5 2 16,3-2 0-16,0-3 0 16,5-1-3-16,2 1 3 15,1 0 0-15,4 4 0 16,4 2 3-16,2 2-1 15,4 0 0-15,2 1-2 16,0 3 1-16,10 2-1 16,-3 2 0-16,1 4 2 15,4 3-2-15,5 2 0 16,0 2 4-16,6 1-4 0,1 2 0 16,0 0-1-16,1 3 0 15,1-2 1-15,-4 0 0 16,1 4 0-16,1 1 0 15,-2 1-6-15,-4 4 6 16,2 3 0-16,-2-1 1 16,1 2-1-16,-2 1 1 15,1 3-1-15,0-1 0 16,0-1 0-16,0 2 0 16,-1 1-1-16,-2-2 1 15,-1 3 2-15,1 1 1 16,-2 0-2-16,-2 0 0 15,-2 2 5-15,0 1-6 0,-2 1 5 16,1 0-3-16,-1 2-2 16,2 0 3-16,-3-2-1 15,2 1 1-15,-1-1-3 16,-4-1 0-16,2-2 0 16,-3-1 0-16,-4 0 0 15,5-2 3-15,-4-1-3 16,0-2 0-16,0-2-1 15,-2-3-7-15,-1 0-12 16,2 0-3-16,-2-4-7 16,-2 3-23-16,-2-2-30 15,-2-1-148-15,-3 0-58 0</inkml:trace>
  <inkml:trace contextRef="#ctx0" brushRef="#br0" timeOffset="1365.67">6610 12363 357 0,'0'-5'486'16,"-2"1"-360"-16,2 0-39 0,-3 1-43 15,3 2-26-15,0 1-12 16,3-2-4-16,0 4-2 16,0-1 8-16,4 3 19 15,1 0-11-15,4 4 4 16,3-3-7-16,-2 3 5 16,5 1-5-16,-1-1-4 15,2 1 4-15,0 3-3 16,1-3-6-16,-3 1 2 15,0 0-3-15,-1 0 1 16,-2-2-4-16,-1-1 4 16,-2 0-3-16,-2-1 1 0,1-2 1 15,-4 0 5-15,0-4-6 16,-3 0-1-16,0 2 4 16,-1-2 1-16,-2-2 1 15,0 2 7-15,1 0-3 16,-1-4 9-16,0-1-14 15,4-8 3-15,1-4-8 16,-2-5 1-16,1-6-1 16,1-6-2-16,-4 3-11 15,-1-4-1-15,-1-1-17 16,-1 2-6-16,0 8-1 16,1-1-16-16,1 10-38 15,0 5-52-15,0 7-154 0</inkml:trace>
  <inkml:trace contextRef="#ctx0" brushRef="#br0" timeOffset="2115.82">6745 11790 633 0,'-3'-3'112'0,"-3"1"-13"16,2-3 16-16,-1 2-39 16,4 1-50-16,-1 1-14 15,2 1-2-15,0 0-5 16,-1 1 3-16,-1 4 10 16,1 2 10-16,-2 3-9 15,3 5 2-15,0 1-1 16,3 2-11-16,1 2 0 15,4-2 1-15,2-1-6 16,1 0-3-16,-1-2 0 16,3-6 0-16,-2-1-1 0,-2-5 1 15,2-3 1-15,-1-3 13 16,2-5-11-16,1-4 1 16,-1-7-2-16,0-3 0 15,-5 0-1-15,-3-4 2 16,-4 1-4-16,-2-1 0 15,-6-4 0-15,-3 2 0 16,0 4 0-16,-1 5-4 16,0 6 2-16,0 6-5 15,1 7-14-15,-3 10-5 16,2 4-7-16,-3 11-7 16,0 4-21-16,5 2-36 15,4 3-82-15,3-2-36 0</inkml:trace>
  <inkml:trace contextRef="#ctx0" brushRef="#br0" timeOffset="2470.67">6993 11761 683 0,'7'-7'123'15,"-2"-1"-74"-15,-3 4 5 0,-2 1-14 16,2 3-8-16,1 1-8 16,3-1-1-16,-3 3-3 15,2 0-5-15,-3 2 4 16,2 2-6-16,-1 3 7 15,-2 0-13-15,2 3-2 16,0 0-4-16,0 2 1 16,0 2-4-16,-3 2-10 15,4-2-18-15,-1 4-50 16,0-1-64-16,0-3-35 16,2 3-145-16</inkml:trace>
  <inkml:trace contextRef="#ctx0" brushRef="#br0" timeOffset="2909.81">7132 11464 806 0,'-4'-10'158'0,"-17"-17"-58"16,20 25-45-16,-2-1 9 16,2 0-31-16,1 3-11 15,-2-2-13-15,4 2-7 16,-2 0-2-16,1 2 0 16,4 4 6-16,4 2-2 15,0 3-1-15,4 6-1 16,2 2-2-16,0 7-8 15,1 7-28-15,2 3-42 0,-3 7-103 16,0 1-203 0</inkml:trace>
  <inkml:trace contextRef="#ctx0" brushRef="#br0" timeOffset="10099.09">10722 13435 468 0,'0'0'36'0,"0"0"-18"15,-2-2 18-15,2 2 9 16,0-3-24-16,0 3-11 15,0 0-1-15,0 0 1 16,2 0 7-16,-2 0 18 16,0 0 3-16,0-2-3 15,0 0 11-15,0 1-16 16,0-2 27-16,0 0 3 16,0 2-15-16,0-1-12 15,-2 2-9-15,2 0-7 16,0 2 1-16,0-2-2 15,0 0-3-15,0 1-4 16,-1 1-1-16,1-1-1 16,0 2 6-16,-3 2 12 0,3 7-4 15,0 2-8-15,-4 6-3 16,4 5 8-16,-1 5-10 16,-2 3 4-16,0 3-8 15,0 4 11-15,0 2-12 16,-1 2 5-16,1 1-2 15,0 1 0-15,-1 1-1 16,1-3 1-16,0-4 1 16,-2-1 3-16,-1 2-1 15,3-3-3-15,-3 0-2 16,-3 3 8-16,1 2-5 16,0 4-1-16,-2 2 0 15,0 2 6-15,-2 0-7 0,1-1-5 16,0 0 5-1,0-2-1-15,1-3-4 0,0 2 7 16,1-2-4-16,0-3 1 16,-1 2-4-16,1-1 7 15,2 1-3-15,-3 0-1 16,1 4 0-16,1-1-1 16,-2 2 1-16,3 1-2 15,-3 0 3-15,3-5-1 16,0-2-2-16,-1-1 3 0,0-4-3 15,3-1 2 1,-1-2-1-16,0 0-1 0,0-4 0 16,-1 1 0-1,2-1 0-15,-2-2 3 0,-1 0-4 16,2-1 2-16,0-2 0 16,-3-2-1-16,5-2 1 15,-1-2-2-15,1-4 0 16,2-3 0-16,-2 0 1 15,4-2-1-15,0-2 0 16,-2 2 0-16,2-5 0 16,-1 1 1-16,1-3-1 15,0-1 0-15,1-2 0 16,-1 1 0-16,0 0 1 16,0 1-1-16,-1 0 1 0,-1 0 0 15,2-2-1-15,0 0-2 16,0-1 2-16,0 3 2 15,0 0-2-15,-1 2 0 16,1 0 0-16,0-1 1 16,-2 1-1-16,2-2 0 15,0-3 0-15,0 3 0 16,0-3 0-16,-3 1 0 16,2 2 0-16,1-1 1 15,0 1-1-15,-1 0 0 16,1-1 0-16,0-2 1 15,0 0-2-15,0 0 2 0,0 0-2 16,1 0-1 0,-1 0-12-16,-1 0-19 0,1 0-22 15,0-2-23-15,1 1-13 16,0-1-48-16,7-1-51 16,-1-9-312-16</inkml:trace>
  <inkml:trace contextRef="#ctx0" brushRef="#br0" timeOffset="10913.56">10356 14668 849 0,'0'-10'123'0,"-1"2"-39"16,-4 3-21-16,3 2-28 16,2 1-17-16,0 4-9 0,0-2-5 15,1 3 1-15,3 0 22 16,2 4-2-16,3 2-4 15,2 6-8-15,5 2 7 16,1 4-10-16,0 1 5 16,3 0-9-16,-2 0-2 15,1 2 0-15,0-4 2 16,-1 0-3-16,0-1 1 16,-3-2 3-16,1-1-6 15,-5-6 0-15,-3-1 0 16,-1-4 0-16,-6 0 1 15,1-4 3-15,-1-1 3 16,-1 0 6-16,0-1-2 16,0-1-2-16,2-1-5 0,1-4 4 15,4-5-9-15,3-5 2 16,4-6 3-16,1-4-4 16,3 1-2-16,0 1-5 15,-2 2-11-15,-1 1-7 16,-3 6-17-16,-2 3-7 15,-1 5-29-15,-4 5-60 16,-1 3-105-16,1 4-21 16</inkml:trace>
  <inkml:trace contextRef="#ctx0" brushRef="#br0" timeOffset="11418.16">10947 14647 844 0,'-2'-5'104'16,"-2"0"-8"-16,1 1-41 0,0 1-26 15,1 3-12 1,1 0-6-16,1 2 2 0,0 0-2 16,-2 6 29-16,0 2-12 15,0 5-6-15,1 5-2 16,-1 1 0-16,2 3 4 16,2 1-15-16,1-2 0 15,4-1-3-15,0-2-4 16,1-3-1-16,2-2 0 15,-1-3-1-15,2-6 1 16,-4-1-3-16,2-2 4 16,0-6 5-16,-1-4-1 15,5-5-1-15,-1-5-5 16,0-7-5-16,3-3-1 16,-7-3-3-16,-3-3-6 15,-5 2 10-15,-6 2-12 0,-6 2-3 16,-5 5 1-16,-7 8-7 15,-2 9-21-15,-4 15-50 16,-1 13-70-16,-3 15-176 16</inkml:trace>
  <inkml:trace contextRef="#ctx0" brushRef="#br0" timeOffset="12136.97">10119 16237 697 0,'-1'-5'127'0,"-4"0"-20"15,2 3 8-15,-3-3-68 16,3 5-16-16,3 0-8 16,0-2-8-16,0 0 5 15,0 2-10-15,-1 2 1 16,2 0-1-16,1 1 19 15,2 7-18-15,5 1 1 16,2 6-6-16,-1 3-4 16,5 1 1-16,-1 1 2 15,2 1-4-15,-3 2-1 16,4-2-11-16,-2 3-7 16,-2-2-6-16,-1 0-14 15,0 0-25-15,-3-3-8 16,-3-4-74-16,-3-3-26 0,-2-5-44 15</inkml:trace>
  <inkml:trace contextRef="#ctx0" brushRef="#br0" timeOffset="12579.62">9896 16397 548 0,'-8'-6'199'15,"-1"1"-122"-15,1-3 36 16,0 3-51-16,3 1-2 16,2 1-42-16,3 2-7 15,0 1 0-15,2-2 4 16,2 0 3-16,4-1 34 16,5-3-25-16,4-5-8 15,8-3-7-15,8-10-6 0,4-6 1 16,5-10-1-16,5-6-6 15,0-1 0-15,0 5-6 16,-6 9-13-16,-9 11-22 16,-6 11-22-16,-7 10 7 15,-5 6-11-15,-7 8-88 16,0 8-145-16</inkml:trace>
  <inkml:trace contextRef="#ctx0" brushRef="#br0" timeOffset="13848.17">10612 15872 788 0,'-4'-11'61'0,"-3"0"-6"16,-5-3 15-16,-19-22-26 0,28 31-26 15,-1 3-2-15,2-3-5 16,-3 3-6-16,-4-4-2 16,-5 1 1-16,1 2 10 15,-4 0-6-15,-4 0 5 16,-2 2-1-16,-5 1 10 16,-4 3-3-16,0-1-1 15,-4 3-4-15,-1 3 1 16,1 0-11-16,0 5 1 15,-1 2 0-15,0 3-4 0,1 0-1 16,0 4 1-16,0 1-2 16,2 0 1-1,0-1 0-15,2 2 7 0,2-3-6 16,0 5 3-16,1-2 0 16,2 0 0-16,-2-1 1 15,6 1-1-15,-1-2 1 16,4 3-3-16,1 2 1 15,0 3-1-15,7 1 3 16,-3 0-1-16,2 2 1 16,3-2-1-16,-1 1 2 15,0-1-4-15,5 1 3 16,0-6 1-16,-1 3 1 0,5-6 2 16,4 0-7-16,1 1 8 15,4-2 0-15,0 1-4 16,3-2-1-16,3 0 7 15,0-1-5-15,5-1 0 16,-1 0 2-16,2-1-3 16,1 1-2-16,0 0 6 15,0 0-3-15,-1-2-1 16,2-2 1-16,1 0 1 16,-1-1-7-16,5-1 7 15,2-2-3-15,2 1 0 16,3-2-1-16,0 0-1 15,2-3-3-15,-1 0 0 16,-1-3 0-16,-2 0 2 0,2-2 1 16,-1-2 0-16,-2-2 0 15,1-3 2-15,0-3-4 16,-1-4 2-16,0-2-1 16,0-1-1-16,0-2-1 15,-1 0 1-15,1-2 1 16,0 0 0-16,-2-1-2 15,0-1 4-15,2 1-3 16,-1-4 0-16,-4 0 0 16,-1 1-1-16,0-1 3 15,-3 1-3-15,-5-1 1 16,-1 3 0-16,-1-2 0 16,-4-1 1-16,-3-2-1 15,0-1-1-15,-1-1 1 16,-2-2-1-16,0 0 0 0,-2-3 0 15,-2 0 0-15,-4-2-1 16,-2-2 1-16,0 4 2 16,-2-1-2-16,-2 2 0 15,-1 3-1-15,2 3 1 16,-5 2 0-16,4 3-2 16,-3 2 0-16,-4 0-2 15,-2 1-1-15,0-1-4 16,-7 3 3-16,-3-2-7 15,-6 2-1-15,-4 2-1 16,-7 2-11-16,-1 1 0 16,0 3-4-16,2 3 4 0,5 2-18 15,6 5-9-15,4 6-29 16,9 6-53-16,8 6-85 16,8 5-25-16</inkml:trace>
  <inkml:trace contextRef="#ctx0" brushRef="#br0" timeOffset="14762.39">10585 16731 602 0,'-6'-7'47'0,"-1"-1"-33"15,1 4 63-15,1-2-25 16,0 4 0-16,4 0 2 16,-1 2 8-16,2 0-20 15,0 0-3-15,2 0-6 16,-2 0-6-16,0 0 0 15,0 0-2-15,0 2 0 16,1 0 5-16,4 1-13 16,3 4 8-16,2 0-11 15,2 3-10-15,5 1 3 16,3 0 0-16,-1 2-3 16,2 1 2-16,3-2 0 15,-4 0-2-15,6-2 2 16,-2-2-2-16,0 0 3 0,0-3-1 15,-2 0-1-15,4 0 0 16,-1 0 1-16,0-2 0 16,0 3 0-16,0-5-4 15,0 1 3-15,-3 0-2 16,-1-2-2-16,-4 0 4 16,0-4-1-16,-4 0 3 15,1-2 2-15,-2-8-3 16,1-1 0-16,-2-3-6 15,-2-4 5-15,-3 1-5 0,0-3 5 16,-3 2-1 0,-3-2 2-16,-3 2 1 0,-3-4-2 15,-2 2-2-15,1 2 3 16,-4-2-6-16,-2 4 3 16,1-2-2-16,-3 4 0 15,2-1-1-15,-3 4 0 16,0 0 0-16,-1 2 0 15,1 2 0-15,-3 1 3 16,2 0-3-16,1 3-2 16,0-1-4-16,3 4 2 15,-2-3-5-15,6 4-3 16,3 1-3-16,0 0-13 0,2 1-17 16,3 2 1-1,-2 3-3-15,3 6-31 0,2 4-36 16,0 6-129-16,3 2-175 15</inkml:trace>
  <inkml:trace contextRef="#ctx0" brushRef="#br0" timeOffset="15378.13">10862 16598 995 0,'0'-7'75'0,"-1"0"-6"16,-4 2-12-16,2 4-36 16,3 1-13-16,0-2 1 15,2 4 4-15,-2-2 1 16,0 0 10-16,0 0 4 15,-2 0-6-15,2 1-4 16,0-1-7-16,0 0 2 16,-2-1-6-16,1-3-5 15,-2 0-1-15,-2-2-1 16,0-4 0-16,-1-4 0 16,0-3 0-16,0-2 0 15,0-3 1-15,-2-1-1 16,1 0 0-16,1-1 0 0,-3 2 0 15,2 1 0-15,-1 1 0 16,2 3 1-16,0 1-1 16,0 5 0-16,2 3 2 15,0 2 1-15,3 3-3 16,0 3 0-16,1-2 0 16,0 2-1-16,0 0 0 15,1 2-1-15,-1 0 1 16,1-1 1-16,5 2 6 15,2 1-1-15,3 1 5 0,5 3-5 16,3 0-3 0,4 0-1-16,2-2 1 0,2-2 1 15,-2 0-3-15,-1 0 0 16,0-4-8-16,-3 1-20 16,-1-1-22-1,0-1-9-15,2-3-54 0,2 0-155 16,3-6-273-16</inkml:trace>
  <inkml:trace contextRef="#ctx0" brushRef="#br0" timeOffset="21091.24">8077 12834 607 0,'0'-4'83'16,"0"2"-20"-16,-3-2 11 15,2 2-18-15,1 1-16 16,0-1-5-16,0 2-9 16,1 0 7-16,-1 0-5 15,0-1 0-15,0 1-1 0,0 0-1 16,0 0 0-16,0 0-8 15,0 0-1-15,0 0-5 16,0 0 4-16,-1 1-9 16,1-1 3-16,1 0-2 15,-1 0-4-15,0 0 3 16,0 2-3-16,0-2 0 16,3 0-2-16,0 1 3 15,-1-2 2-15,7-1-2 16,1 1-4-16,3 1 0 15,1-4 0-15,2 3-1 16,-2-1 1-16,2-1 0 0,-1 2 1 16,1-1 0-16,3 0-2 15,0 0 1-15,-2 1-1 16,3-2 2-16,-1 0-2 16,1 0 1-16,-1-1-1 15,-1 0 0-15,2 0 1 16,-3 0-1-16,1 1 0 15,-3 2 0-15,0 1 0 16,0-2 2-16,0-1-2 16,0 3 2-16,1-1 0 15,-1-2-1-15,2 0 3 16,2-1 1-16,2 0-5 16,-1-1 1-16,2-3 2 15,0 1-2-15,-1 0 0 0,-2 1-1 16,1 0 1-16,-1 1 0 15,-2 0-1 1,-3 1 1-16,0 0-1 0,-1 2 0 16,-3 0 0-16,1-1 1 15,1 1 0-15,0 1-1 16,0 0 0-16,0 0 0 16,1-2-3-16,-1 1 4 15,-1-1-1-15,-1 0 2 16,3 0 0-16,-2 3-2 15,0-4 2-15,-1 2-1 0,0 0 1 16,-1-1 1 0,-3 2-1-16,2-1-1 0,-4-1 0 15,2 3 3-15,0 0-1 16,3-2-2-16,0 0 0 16,0 0 1-16,3 0-2 15,-3 1 0-15,1-2 0 16,-1 1 2-16,0-1-1 15,0-1 0-15,1 1 2 16,-3 2-1-16,1-2 0 16,2 2-2-16,-3 0 2 15,0 0-1-15,-1-1-1 0,2 1 5 16,0-3-5 0,2 3 0-16,-1-2 2 15,2 1 0-15,0-1-2 0,-2 0 1 16,6 2-1-16,-5-3 2 15,1 1 2-15,2 0-2 16,-4 0-1-16,-1 0-1 16,0 2 2-16,0-2 0 15,-4 3-2-15,1-4 1 16,3 4 0-16,0-2 1 16,1-1-2-16,0 0 0 15,1-1 2-15,0 2-1 16,-1-3 0-16,-3 4-1 15,1-2 0-15,-3 1 0 16,-1 2 0-16,0-1 0 16,0 1 0-16,-1 0-1 15,-2 0 0-15,0 0 1 0,0 0 2 16,0 0-2-16,0 0 0 16,0 0-4-16,0 0 3 15,1 0-2-15,-1 0 2 16,0 0-1-16,0 0-1 15,0-2 1-15,0 2-3 16,0-1 0-16,2 2-5 16,-2-1-2-16,0 0-12 15,-2 0-13-15,4 3-13 16,-2 2-55-16,-3 6-134 16,-5 5-537-16</inkml:trace>
  <inkml:trace contextRef="#ctx0" brushRef="#br0" timeOffset="22073.77">8862 12366 611 0,'-2'-8'93'16,"1"1"10"-16,-3 2-10 0,2 0 4 15,-1 3-45-15,3 2-21 16,-2-2-1-16,1 2-6 15,1 0 2-15,-2 0 0 16,1 0 4-16,-1 2-6 16,2-2-7-16,-1 0 0 15,1 0-6-15,-2 0 1 16,2 0-5-16,-1 2 4 16,-5 3 6-16,0 3-5 15,-2 2-1-15,-5 4-1 16,1 5 1-16,-1 0-5 15,-5 4-1-15,1 2-3 16,-5 3-2-16,-2 1 1 16,-1 4 2-16,0-1-3 15,2-3 1-15,1-2-1 0,-1-1 0 16,6-6 2-16,2-1-1 16,0-4-1-16,4-4 0 15,4-1 0-15,1-5 0 16,3-2 0-16,0-1 0 15,1-2 0-15,2 0 1 16,0 0 2-16,2 0-2 16,-2 0 0-16,0 0-2 15,3 0 2-15,-3 0-2 16,3 2 3-16,1-2 7 0,2 4-8 16,3 2 1-1,3 0 2-15,2 2-2 16,0 2 2-16,1 1-2 0,2 2 3 15,-1 1-2-15,1 0 3 16,8 2-2-16,-6-2 1 16,5 1 0-16,-2-1-2 15,4-1-2-15,-4 1 1 16,2-2-1-16,0 0-1 16,-2-2-3-16,-1-3 2 15,-3 0 1-15,-3-2-1 16,-6-2-2-16,0-2-6 15,-4-1-16-15,-1 0-3 0,-2 2-19 16,-2-2 3-16,0 1 2 16,0 2 8-16,0 4-77 15,-3 2-86-15,-2 2-125 16</inkml:trace>
  <inkml:trace contextRef="#ctx0" brushRef="#br0" timeOffset="23035.03">8996 12137 596 0,'-2'-3'103'0,"2"-1"20"16,-1 0-14-16,-2-1-16 15,1 2-48-15,2 2-14 16,-3-1 6-16,2-1-14 16,0 3 10-16,-1-3 0 15,1-1-7-15,-2 1-4 16,1 2 2-16,1 0-3 15,1-1-3-15,-2 2-3 0,2 0-2 16,0 0 3-16,-1 0-7 16,1 2-1-16,0-2 1 15,0 0-6-15,0 0 1 16,1 0 2-16,-1 1-1 16,0-1-2-16,0 1-2 15,0-1 2-15,0 3-2 16,2 2 11-16,-2 3-4 15,1 3-6-15,2 3 2 16,2 1-2-16,0 2-2 16,1 1 2-16,2 2 5 15,-2 2-7-15,1-2 1 16,1 3 0-16,-2-2-1 16,0 0 0-16,10 28-3 15,-16-43-10-15,3-1-10 16,-1-2-13-16,-2 0-24 0,3 3 3 15,-2-1-36-15,1 0-85 16,-1-2-176-16</inkml:trace>
  <inkml:trace contextRef="#ctx0" brushRef="#br0" timeOffset="28947.51">11320 11698 485 0,'-3'-2'72'0,"0"-4"-10"15,1 4 36-15,1-1-13 16,-2 0-46-16,0 2 37 16,0-1-42-16,-2 2 3 15,-2-3-15-15,3 3 4 16,-4 0-8-16,1 0 1 16,-2 0-7-16,-2 0 4 15,-1 0-1-15,1 0 2 16,-3 0-8-16,-2-3 2 0,-2 3-1 15,-3-1-3-15,-1 0 3 16,-3 1-4-16,0 0 4 16,-2-2-1-16,0 1-3 15,1 1-4-15,-3-1 2 16,3-1 3-16,-1 1-2 16,0 1-1-16,2 0-1 15,0 4-3-15,-1 1 1 16,-4 1 2-16,-2 4-1 15,-2 2-2-15,-2-1 2 16,-2 0-2-16,0 1 1 16,4-1 5-16,0-3-2 15,4-2-2-15,3-1 2 16,2 1-3-16,1-2 0 0,3 1-1 16,-4 3 0-16,-1-2 1 15,-1 4 0-15,1 0-1 16,-3-2 0-16,3 0 7 15,0 2-6-15,1-1 1 16,-1 2-1-16,1-2-2 16,1 1 3-16,0 0-3 15,0 2 1-15,2 1 0 16,0-1 0-16,2 1 0 16,1 0 2-16,0-1-2 15,-1 0 0-15,1-1 1 16,-1 2 0-16,1-2 1 15,0 0-1-15,0 1 1 16,0-1-1-16,1-2 0 0,-1 1 1 16,-2-1-2-16,0 1 0 15,0 0 3-15,-1-1-1 16,0 1-1-16,1 0 1 16,1-1-1-16,-1 1-1 15,5 0 1-15,-3-1 0 16,2 1 0-16,2-1 2 15,-1 2-2-15,1 0-1 16,-3 2 5-16,1 0-4 16,0 1 0-16,0-1 0 15,1 0 0-15,1-1 2 16,0 2-1-16,2-4-2 16,1 0 1-16,3 2-1 0,0-2 0 15,0 1-1-15,1 1 3 16,1 3 0-16,1 4-1 15,-1 1 2-15,1 1-1 16,3 1 1-16,-1-2 3 16,3 2-3-16,1-1 1 15,-1-1-2-15,-1 4 2 16,2-3-3-16,-1 3 3 16,-1-4-1-16,-1 4-3 15,0-2 2-15,0 1 2 0,-3-3 3 16,3 3 0-1,0-2-2-15,0-1-5 0,2-1 7 16,-1-2-6-16,1 0 2 16,1 0-3-16,-2-1 10 15,2-1-8-15,2 4 1 16,-1-1-3-16,1 1 4 16,2-2-1-16,-1 2-3 15,3 0 4-15,1-2 0 16,0 0-3-16,0 3 2 15,2-1 0-15,0 0 0 16,1 1 3-16,1 4-4 16,1-2 5-16,-2 0-2 15,3 2-1-15,-2-3-1 16,0 1-1-16,0-3 2 0,0 0 0 16,3-3 1-16,0-1-4 15,-2 1-1-15,3-4 3 16,-1 1-1-16,2 0-2 15,-1-3 2-15,1 1-2 16,1-2 0-16,-1 0 1 16,5-1 2-16,-3 1-2 15,3 1 0-15,-1-2 0 16,2 1 0-16,-2-1-1 16,3-2 1-16,-1 2-1 15,2-2 0-15,0 0 1 16,0-1 1-16,-1 0-2 15,3-3 1-15,-1 3 0 16,2-4 0-16,0 2-1 0,1 0 0 16,-1-1 0-1,1 1 0-15,-1 0 0 0,0 0-2 16,2 0 1-16,-2 0 1 16,-3-1-1-16,2 2 1 15,-5-2 0-15,0 1 0 16,3-3 0-16,1 0 0 15,-1-2 1-15,4-1-1 16,0 2 1-16,1-4-1 16,-1 0 0-16,-1 2 0 15,0-1 0-15,0 1 0 0,-3-2-2 16,-2-1 1 0,1 2 1-16,0-2 0 0,1 1 1 15,3-2 0-15,0-1-1 16,1 2 0-16,0-2-1 15,-1 0-2-15,38-11 3 16,-53 15-1-16,-5 1 2 16,2 1-1-16,0-1 0 15,9-3 0-15,3 1 0 16,-1-1 1-16,3 1 1 16,1-4-2-16,3 1 0 15,1-2 0-15,2-3 1 0,0 2-1 16,-2-2 0-16,-1 0 0 15,-2 1 0-15,-1-1 0 16,-3 1 1-16,-3 1-1 16,0 1 1-16,0-3-1 15,-1 2 0-15,0 0-1 16,4-1 0-16,2-2 0 16,0 0-2-16,1-1 2 15,0 2 1-15,-4-1-1 16,-1 2 2-16,-3-3-2 15,1 1 1-15,-1-3 0 16,0-1-1-16,2 0 1 16,0-3 0-16,-2-1 2 15,2 0-2-15,-1-2 0 16,-1 3-1-16,-1-2 2 0,0 2-1 16,-3-2 0-16,0 1 0 15,-2-4 0-15,1 0 0 16,0-3-1-16,0-1 1 15,-2-2 1-15,1-1-1 16,-2 2-1-16,-2-2 1 16,-2 3 0-16,1-1 0 15,-2 2 0-15,0-1-1 16,-3 1 1-16,0 0 0 16,-3 3-1-16,0-2 0 15,0 3 1-15,0-2-1 16,0 3 0-16,-2-1 0 0,-1 0 0 15,-1 0 0 1,0 2 1-16,-1 1-1 0,-1 0 0 16,0 0 1-16,0 2-2 15,-1-4 0-15,-2 4 0 16,0 0 0-16,-3 0 1 16,0 0 0-16,-3 3 1 15,0 1 0-15,-3-2 0 16,1 3 2-16,-2-1-2 15,2 1 0-15,-1-2 0 16,1 2 0-16,-2 0 0 16,1 1 0-16,2 2-2 15,-2 0 2-15,3 2 0 0,0 1 0 16,2 2 1 0,1-2-1-16,0 1 0 0,0-1-2 15,-1 0 2-15,2 2 2 16,-1 0-1-16,2 0 0 15,-2 0 0-15,0 2-1 16,4-2 2-16,-2 1-2 16,1 1 0-16,-2 1-1 15,4-1-1-15,-3 4 2 16,2-1-1-16,-2 2 1 16,-2 0 0-16,-3 3-3 15,2 2 2-15,-5 0-4 16,0 2-10-16,-2 1-3 0,0 1-9 15,1 0-3-15,3 0-3 16,3-2-3-16,4 0-4 16,4-1-27-16,1 2-64 15,1 1-64-15,3-1-35 16</inkml:trace>
  <inkml:trace contextRef="#ctx0" brushRef="#br0" timeOffset="38705.44">7888 12230 549 0,'1'-2'69'0,"-1"-2"-24"15,0 1-18-15,0 3 4 16,0-3-17-16,-1 3-2 16,2 0 29-16,-1 0-2 15,-1 0 16-15,1-2 19 16,0 2-27-16,-2-2 5 16,-1-1-19-16,1 2-6 15,0-2 14-15,-1 0-15 16,-2 0-6-16,1 3-8 0,-3-3 1 15,-2 1 0-15,4 0-8 16,-3 1 5 0,-2-1-4-16,3 1 0 0,-4 1-5 15,1 0 4-15,-1 0-3 16,-1 1 1-16,-4 1 2 16,1-1-2-16,-1 2-1 15,-1-2 8-15,1 2-9 16,-2-3 6-16,3 3 1 15,0-3-4-15,2 2 3 16,-5-1-5-16,6 2 0 16,-5-2 1-16,1 2-3 15,2 1-1-15,0-4 1 16,-4 3 2-16,3 2-2 0,-3-3 2 16,0 3 0-1,-3-3-2-15,2 1 3 0,1-1-3 16,-1 1 0-16,2-2 2 15,-2 1-1-15,1-1 4 16,2-1-3-16,1 4-1 16,0-3 1-16,4 1 0 15,-2-1 0-15,2 1 0 16,4-2-1-16,-4 1 0 16,4 1-1-16,-4-1 0 15,-2 2 0-15,1-2 0 16,-4 3 0-16,-2-1 2 0,1 1-1 15,1 0 2-15,-3 1-2 16,0-2 1-16,3 2 4 16,0-2-6-16,1-2 4 15,-1 1 1-15,2-1-4 16,0-1 2-16,4 2-2 16,1-2 0-16,-4 1-1 15,1 1 4-15,-1 1-4 16,-2-1 0-16,-5 3 0 15,2-1 1-15,-2-1-1 16,0 2 1-16,-1 1-1 16,0-2 0-16,1 0 0 15,-2 2 3-15,3-3-1 16,0 1-2-16,1-2 1 16,0 0-1-16,3 1 1 0,-1 0-1 15,-1-1 1-15,-1 3-4 16,-2-3 7-16,-6 5-6 15,-1-4 3-15,-1 3-1 16,-4 0 0-16,1 0 4 16,-3 1-4-16,0-1 0 15,-2 2-2-15,3-1 2 16,-1 0-1-16,4 0 3 16,3-2-2-16,3 2 0 15,2 0 0-15,4 1 0 0,-3-1 0 16,3 0 0-1,-1 1 0-15,-2 1 0 16,1 1 0-16,-2-3 0 0,-3 4 0 16,-2-2 1-16,-1 4 0 15,-1-2 1-15,4-2-2 16,-3 1 0-16,5-1 3 16,1-3-3-16,4 3 2 15,-2-1-2-15,6 1 0 16,0-1 0-16,-2 2-1 15,5 1 1-15,2 0-1 16,-2 1 3-16,-3 2-4 16,3 0 4-16,-2 2-2 15,-2-1 1-15,0 1-1 16,0-2 3-16,-1 2-3 0,-1-3 0 16,3 2 0-16,0-3 1 15,-1 2-4-15,5-3 3 16,1 2 0-16,-1-3-2 15,-1 4 2-15,5-1 0 16,-3 1-1-16,3-2-2 16,2 1 3-16,-1-1 0 15,2 4-3-15,0-1 3 16,-4 1 1-16,4 1-1 16,-2 3 1-16,-1-1-1 15,0 3 0-15,2 0 0 16,-3 2-1-16,2-2 2 0,4 2-2 15,-4-1 2-15,2 0-3 16,0-2 2-16,1-1 0 16,0-1-1-16,1-4 0 15,0 4 2-15,1 0-2 16,0-2 1-16,0 0 0 16,0 0 2-16,0-2-2 15,0 0 0-15,0-1 0 16,1 3 1-16,0-3-1 15,3 1 2-15,-1 4 1 16,0-2-3-16,0 0-1 16,0 2 1-16,0-2 7 15,3 3-7-15,-2-3 2 16,-1 2 0-16,2-2-2 16,-2-1 0-16,3-1 0 0,-3 1 2 15,4-3 0-15,1 2-1 16,-2-3 1-16,3 1 0 15,-1 1 0-15,0 2 4 16,1-1-6-16,0 2 7 16,3 2-4-16,-2 1 2 15,2-1-4-15,-1 0 2 16,-1 1-2-16,0-3 0 16,1-3 2-16,0 3-2 15,2-1-1-15,0-1 0 16,-1 0 2-16,3-1 2 15,0-1-4-15,0-1 6 0,1 0-6 16,1-3 3 0,2 1-2-16,1-1 3 0,-1 1-3 15,2 0-1-15,-3 0 1 16,0-3 0-16,2 4 0 16,-3-3 0-16,5 0-1 15,-1-2 2-15,2 2-2 16,2-2 1-16,3 1 0 15,1 0 0-15,-1-4-1 16,2 2 2-16,-2-1-2 16,2 0 0-16,-3 1 1 15,-3-1-1-15,1 0-1 16,0 0 1-16,1-1 1 0,-2-1 0 16,5-1-1-16,0 1-3 15,0-2 3-15,1 0 0 16,0-2 1-16,1-1-1 15,-1 0 2-15,2-1-2 16,-3 1 0-16,0 2-2 16,-1-2 1-16,-1 0 2 15,1 1-1-15,1-3 0 16,-1 2 3-16,-1-3-6 16,0 3 3-16,1-2 0 15,-3 2 2-15,1-1-1 16,-1 1-1-16,1-2 1 0,-1 1-1 15,1 0 0-15,0-2 1 16,1-1 0-16,-2 1-1 16,-3-1 0-16,1 0 1 15,-1 3-1-15,-2-4 0 16,1 1 1-16,1 0-2 16,0-1 2-16,-2-1 0 15,5-2-1-15,-4 2 1 16,0-5-1-16,-2 2-1 15,1 3 1-15,-2-2 1 16,-2 2-1-16,5-4 0 16,-5 2 0-16,5 1 1 15,-3-2-1-15,0 2 0 16,4-1 0-16,-5 0 0 16,2 2 0-16,-1-4 0 0,3 1 0 15,0-1-1-15,3-1 0 16,-3-2 0-16,1 1 1 15,3-1 0-15,-4 3 0 16,-4-2 0-16,3 4 0 16,-4 1 0-16,-2-1 0 15,0 0 0-15,-1 2 1 16,1-3-1-16,2 2 1 16,-2-2-2-16,5-3 1 15,0 3-1-15,1-1 1 16,0 1 0-16,0 1 0 15,-2 0 3-15,-4 2-3 0,2-1 0 16,-4 1 1 0,1 0-1-16,-3-4 0 0,1 3 2 15,1-2-2-15,-2-2 0 16,-1 0 1-16,3 1-1 16,-1-3 0-16,0 0 0 15,0 2 0-15,-2 2 0 16,0-2 1-16,0 2-1 15,-3-1 1-15,3 1-1 16,-2-1 0-16,-1-1 1 16,-1 0-1-16,-2-2 0 15,3-1 0-15,0 2 0 16,-1-2 1-16,-1-1-1 0,1 3 1 16,-1 1-1-16,0-2 0 15,-1 2 0-15,-3-1 0 16,6-31 0-16,-7 39 1 15,1-3 0-15,-2 1-1 16,2 1 0-16,-3-9 0 16,3 0 0-16,0-2 0 15,-2 0 0-15,1 2 0 16,-3-2 1-16,2 1-1 16,-3 2-1-16,2 1 1 15,-4-1 0-15,1 2 2 16,-1-2-2-16,2 1 0 0,-1-2-2 15,-1-2 2-15,-1 2 0 16,1-2 0-16,-1-1 0 16,-2 1 0-16,1-2-1 15,-1-1 1-15,1 2-1 16,-2-2 1-16,1 3 0 16,-1-2 0-16,4 3 1 15,-5 1-1-15,3 1 0 16,0 1 0-16,0 1-1 15,-5 0 1-15,4-1 1 16,-2 0-1-16,-1 0 0 16,-1-1 0-16,0 1 1 15,1-2-1-15,3 1 0 16,-4 0 0-16,4-1 0 16,-2-1-1-16,2 3 2 0,1 0-1 15,-3-1 4-15,3 2-7 16,-2 1 3-16,1-2-1 15,3 6 1-15,-1-2 3 16,2 2-3-16,-1 2-3 16,2 2 2-16,-1 1 0 15,0-2 1-15,2 3-2 16,-2-1 1-16,-3 3 2 16,3-2-2-16,-2 1-1 15,1 2 2-15,-2-1-2 0,2 1-2 16,-2 1-3-1,-2 1-9-15,4-2-2 0,2 3-10 16,-1-2-13-16,2 4-5 16,-3 1-1-16,1 3-12 15,-2 6-53-15,3 2-145 16,1 4-253-16</inkml:trace>
  <inkml:trace contextRef="#ctx0" brushRef="#br0" timeOffset="43007.34">11554 16733 624 0,'-8'0'22'0,"-3"0"14"15,1-2 7-15,0 1 30 16,0 2-27-16,0-1-15 16,3 2 6-16,1 1-4 15,-2 1 11-15,-1 3 2 0,3 1-9 16,-2 2-13 0,-2 4 15-16,2 1-16 0,2 2 3 15,0 4-5-15,5 1-8 16,2 2 4-16,2 0-6 15,3 1-3-15,2-1-8 16,2-2 5-16,2-3-3 16,0-2-1-16,1-3-1 15,-1-4 0-15,-1-4-2 16,-1-2 2-16,-1-2 0 16,-1-4 5-16,3-5 3 15,0-3-4-15,-3-9 0 16,5-4-2-16,-4-3 0 15,-1-3-2-15,-4-2 0 0,-3 5-3 16,-6 1-2-16,-3 0 2 16,-4 4-4-16,-4 1 3 15,-1 1-6-15,-1 6-5 16,3 5-4-16,-1 7-21 16,4 6-6-16,0 10-11 15,5 4-29-15,2 5-75 16,5 5 0-16,5 1-126 15</inkml:trace>
  <inkml:trace contextRef="#ctx0" brushRef="#br0" timeOffset="43308.3">11775 16794 922 0,'-3'-8'124'16,"-15"-12"-49"-16,16 19-15 15,2 1-14-15,0 0-30 16,0 0-12-16,0 0-4 16,0 1 0-16,2 4-1 15,1 3 1-15,0 4 4 16,1 8-4-16,2 4 0 0,0 5-4 15,3 4-20 1,0 0-33-16,2 0-15 0,3 1-52 16,2-7-85-16,-2-1-44 15</inkml:trace>
  <inkml:trace contextRef="#ctx0" brushRef="#br0" timeOffset="43638.68">11881 16584 884 0,'-9'-5'94'0,"0"-1"8"15,1 3-13-15,2-2-27 16,3 4-33-16,3 1-14 16,1 0-4-16,-1 0-3 15,4 2 0-15,0 3 14 16,4 5-8-16,4 0-8 16,3 6 0-16,4 4-6 15,1 2-1-15,2 6-24 0,0 5-17 16,0 6-44-1,0 6-211-15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11:22:50.1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1681 6166 614 0,'-6'-3'19'0,"-4"1"5"15,1-2 30-15,3 1 11 16,1 3-30-16,2 3-10 16,3-6 10-16,-1 3 12 15,1 0-2-15,-3 0-11 16,0 0-3-16,-1 0-10 16,-1-2-3-16,-1 1 3 15,-3-1 2-15,3 1-13 16,-1-1 4-16,2 2-2 15,1 0-5-15,1-1 1 16,1 1-4-16,2 1-2 16,2-2-2-16,-2 1-2 15,3 1 2-15,1-1 4 16,7 2-1-16,5-1-1 0,6 1-1 16,6 1 1-16,7-3-1 15,4 3 0-15,3 1-1 16,4-2 1-16,2 3-1 15,2-2 1-15,1-3 0 16,0 3 1-16,4-3-2 16,-1 0 1-16,-2-3-1 15,-3 3 2-15,0-2 0 16,-1 1-1-16,-3-1 1 16,-3 1-1-16,2-2 1 15,-4 0 1-15,0 1-3 16,-2-3 1-16,-7 2-3 0,-4 0 4 15,-6 0-1-15,-7 3 0 16,-2 0 5-16,-6-1-5 16,-3 1 4-16,1 0-1 15,-4 0-3-15,1-1-1 16,1 1-4-16,-2 0-2 16,-2-1-14-16,2-1-27 15,0 4-31-15,-5 0-75 16,-1 1-188-16</inkml:trace>
  <inkml:trace contextRef="#ctx0" brushRef="#br0" timeOffset="756.13">2048 5875 623 0,'-4'-3'90'16,"-1"0"17"-16,-2-4-10 16,-2 4-23-16,6 1-36 15,0 1-17-15,0-1 5 16,3 2-5-16,-2 0-9 15,2 0 4-15,2 0 2 16,-2 0-4-16,0 2-1 16,1-2-4-16,-1 0-2 0,2 1-2 15,1 2 2 1,0 1 5-16,6 3-2 0,4 6-5 16,2 3-1-1,3 4 2-15,3 1-3 0,3-1 0 16,0 2-2-16,-2-1-1 15,2-1 2-15,-6-2-1 16,3-1-1-16,-5-3 2 16,-1-1-2-16,-1 0 1 15,-3-3-1-15,0 1 1 16,-1-2-1-16,-1 2 1 16,-1-2-1-16,-1 3 1 0,0 1-1 15,-2 1 1 1,-2 2 1-16,-3 5 2 0,-3 0-2 15,-7 5 3-15,-4 1-1 16,-10 4-3-16,-7 2-1 16,-3 0 2-16,-7 3-2 15,-2-4 3-15,4-4-3 16,2-3-3-16,9-6-13 16,5-6-6-16,8-2-10 15,5-6-12-15,6-2-62 16,4-1-138-16,6-5-55 15</inkml:trace>
  <inkml:trace contextRef="#ctx0" brushRef="#br0" timeOffset="4830.18">3413 5854 567 0,'3'-2'69'15,"-3"-1"-5"-15,3-1 24 16,-3-2-51-16,3 2-1 15,0-3 5-15,0 4 0 16,-1-1 7-16,2 1-10 16,-4-2-7-16,0 3-4 0,0-3-15 15,0-2 7 1,-4 0 0-16,2 0-3 0,-3-1-6 16,-2 2-1-16,-2 1-2 15,-5 1-2-15,0 2 0 16,-6 2-5-16,-2 6 1 15,1 2-1-15,-3 6 1 16,2 4-1-16,2 4-1 16,1 4 1-16,6 4 1 15,4-2 0-15,3 1-1 16,3-6 0-16,3 0-1 16,3-6-1-16,3-5 2 0,0-4-1 15,4-3 1-15,4-6 3 16,3-5-2-16,0-7 1 15,5-4-2-15,0-7 0 16,-2 0 0-16,-2-5 0 16,-2 0 1-16,-4 3-1 15,-3 2 2-15,-1 6-1 16,-1 4-1-16,-4 4 3 16,0 4-2-16,-3 3-1 15,0 3 0-15,3 1-1 16,-3 4 1-16,3 3 2 15,3-1 1-15,1 6-1 16,-1 3-2-16,0 2 5 16,0 3-1-16,-1 5 3 15,-2 3-1-15,3 3 1 0,1 4-1 16,-2 1 1-16,1-1 0 16,1 4-3-16,2-2 4 15,-3 2-6-15,0-1 1 16,0-3-2-16,-1-2 2 15,-1-3-1-15,-3-6-2 16,1-8 0-16,-2-5 1 16,1-5 0-16,-1-4 3 15,2-1 2-15,-2-5 4 16,0-4-9-16,0-5 1 16,3-5-2-16,0-4 0 15,3-4 0-15,0-2 0 16,4-1-5-16,1-2-5 15,-1 2-5-15,0 1-3 0,1 3-5 16,0 2-6-16,0 2-6 16,0 4-27-16,-2 4-14 15,1 4-95-15,-4 3-27 16,-1 3-62-16</inkml:trace>
  <inkml:trace contextRef="#ctx0" brushRef="#br0" timeOffset="5147.26">3744 6149 318 0,'0'-3'491'0,"0"-1"-373"15,0 0-29-15,3 1-37 16,-6 0-31-16,3 3-14 16,3 1 0-16,-1 6 10 15,-1-1-1-15,2 5-8 16,-1 3-5-16,4 3-1 16,-3-1-2-16,2 2 0 0,-3 1-12 15,-1 1-16 1,1-1-23-16,-2 0-45 0,-2-1-75 15,2-4-49-15</inkml:trace>
  <inkml:trace contextRef="#ctx0" brushRef="#br0" timeOffset="6469.37">3822 5727 707 0,'-11'-17'23'0,"1"2"54"16,-6-2-13-16,8 0 2 15,-1 2-27-15,-4-2-13 16,2 3-7-16,-4-3 0 15,-1 3 0-15,-5-2-2 16,0 0-1-16,0 4 3 16,0 0-1-16,-4 0-7 15,3 2-1-15,-5 2-3 16,4 1 1-16,-2 0-3 16,0-1-1-16,1 4-2 15,3 2 1-15,-3-3-2 0,0 4-1 16,-2 2 2-1,4 1-2-15,-5 3 0 0,-1 4 0 16,-2 1 3-16,2 2-3 16,0 3 1-16,-1 1 1 15,1 1 0-15,6 3 1 16,-1 0-2-16,2 6 3 16,2 0-2-16,1 4 5 15,3 1-3-15,2 0-2 16,1 1 2-16,4 2 2 15,1 0-1-15,-1 2 1 16,3 4 0-16,0-2 2 16,2 0-3-16,3 0 1 0,0-1 3 15,0-3-3 1,3 1-1-16,2 0 5 0,0-1-4 16,0-2-1-16,5 2 2 15,-2-3 0-15,7 0 2 16,0 1-4-16,1-3 1 15,4-1 2-15,2 0-2 16,0-4-1-16,1-2-2 16,5-1 3-16,-4-1-2 15,3-3-1-15,0 1 0 16,-3-3-2-16,2 0 1 16,-1-3-1-16,2 0 0 15,-5 1 0-15,8-4 1 0,-4 2-1 16,1 0-1-16,-2-3 0 15,-2-2 1-15,1-1-1 16,-1-1 2-16,3-4-2 16,-3-1 2-16,2 0-2 15,-3-3 1-15,0-1 0 16,-1-1-1-16,-1 0 0 16,-1-1 0-16,0 1-1 15,-2-1 1-15,3 0 0 16,-1-2 0-16,0 1 0 15,0-1 0-15,-1 1-1 16,1-1 1-16,-3-4 0 16,4 2 1-16,-2-1-1 15,-1-2 1-15,-1 0-2 16,-4-4 2-16,4 1-1 0,-4-1 0 16,1-3-1-16,-2 0-1 15,0-2 2-15,-1-1-3 16,0 1 2-16,-2-2-3 15,4-3 2-15,-5 2 1 16,1-2-1-16,-2 1 2 16,-2 0 0-16,0 3 0 15,-1-3 1-15,-1 2-1 16,1 2 0-16,0-4 0 16,0 5 0-16,-1 1 0 15,-2-6 0-15,0 5 0 0,0-2 0 16,-2-3 0-16,-1 2 1 15,0-2-2-15,-2 2 2 16,2-1-2 0,-4 2 2-16,0 0-1 0,-1 2 0 15,1 0 0-15,-5 0 0 16,1 2-1-16,-2 0 1 16,-2 2-1-16,-1 1 2 15,-2 2-2-15,-3 3-1 16,4 1 2-16,-5 3-1 15,3 1-4-15,-5 2-13 16,1 3-7-16,-2 2-3 16,3 1 0-16,-6 3 4 0,11 2-15 15,-1-1-3-15,6 2-37 16,-1 1-52-16,5-2-103 16,2 2-130-16</inkml:trace>
  <inkml:trace contextRef="#ctx0" brushRef="#br0" timeOffset="8264.7">3594 5470 565 0,'-1'2'106'16,"-2"-4"-48"-16,0 2 50 15,0-3-26-15,1 1-35 0,2 2-16 16,0 0 3-16,0 0-13 15,-2 0 4-15,2 2 0 16,0-2-3-16,0-2-2 16,0 1 2-16,0-2-8 15,0-3-13-15,0-5 2 16,4-4 2-16,1-5-1 16,0-6-2-16,8-5 3 15,0-5-2-15,1-4-1 16,5-6 0-16,1 0-1 15,2-3-1-15,2-2 2 16,4-1-2-16,2-4 0 16,4 0 0-16,0-4-2 15,4-3 2-15,2 0 0 0,0 0-1 16,2-2 1-16,4 0 0 16,3-1 0-16,1 0 2 15,-1 6-2-15,-4 4 0 16,-2 9 0-16,-6 3 1 15,-4 5-1-15,0 3 0 16,0 1 0-16,1-2 0 16,6 2 1-16,1-1-1 15,-1 2 0-15,0 4 0 16,2 2 1-16,-5 2 0 16,-4 1 0-16,-6 4 1 15,1 1 0-15,-5 4-2 16,-4 3 2-16,2-1 2 0,0 0-2 15,-1 3-1-15,0 0 0 16,-1 3 0-16,-2 2 0 16,-2 0-1-16,-3 1 1 15,-2 1-1-15,-4 3 0 16,-4-2 0-16,2 2-1 16,-4 1-1-16,0 0-7 15,0 1-12-15,0-1-26 16,-1 4-24-16,-7 6-112 15,-4 5-180-15</inkml:trace>
  <inkml:trace contextRef="#ctx0" brushRef="#br0" timeOffset="9109.92">4020 4322 428 0,'-4'-4'95'0,"-1"-1"-22"0,3 1 4 15,-3 0-16 1,2-2 19-16,0 3-14 0,1-2-11 16,-1 0 3-16,0 3-13 15,-1 0-10-15,2 0 4 16,-1 1-3-16,-1-1-11 15,1 2-3-15,3 0-5 16,-3 0-8-16,3 2 1 16,0-2-4-16,3 0-2 15,-3 0-2-15,0 1 1 16,7 1 13-16,1-2-5 16,4 3-2-16,7-2-1 15,3-1-3-15,1-1-1 16,8 0-4-16,-2-1 0 0,-1-3 2 15,3 0-1-15,-4 1 2 16,-3 0-3-16,-2 0 0 16,-5 2 0-16,-4 1 0 15,-4-1 0-15,2 4-3 16,-4-1 2-16,-1 3 0 16,0 1 0-16,-2 3 1 15,1 2 0-15,-3 4 2 16,2 0-2-16,2 5 2 15,-3 2-2-15,-2 1 0 16,1 3 1-16,-2 0-1 16,0-1 0-16,-6 48-8 15,0-62-8-15,2 0-8 16,2-1-7-16,2-3-8 16,-6 8-41-16,0-2-52 0,-2-4-147 15,0-2-282-15</inkml:trace>
  <inkml:trace contextRef="#ctx0" brushRef="#br0" timeOffset="9883.2">3794 4001 537 0,'4'-10'48'16,"-3"-2"44"-16,-2 0-1 16,1 3-18-16,-2-1 7 0,0 1-14 15,0 3-23 1,-5-1-17-16,5 4 3 0,-3-2-12 16,-2 4 1-16,-3 1-7 15,-1 3-2-15,-5 2 1 16,-1 5 2-16,-5 5 0 15,4 6-2-15,-1 1-3 16,-1 5 0-16,4 1-5 16,1 2 0-16,2-2-1 15,4 0-1-15,3-2 1 16,3-3 0-16,3-1-2 16,1-3 2-16,4-5-3 15,2-5 2-15,-2-1 0 16,8-5 1-16,2-3 8 0,4-5-3 15,4-6-3-15,2-5-1 16,1-3 1-16,0-6 0 16,1 0-3-16,-10-5 1 15,5-1-1-15,-6-3 1 16,-4 0 0-16,-2-1-1 16,-2 4 0-16,-6 6 7 15,2 6 9-15,-4 7 1 16,0 8-8-16,0 1-6 15,0 1-3-15,0 4-4 16,0-1 0-16,1 2 3 16,2 6-1-16,2 2 2 0,4 4 0 15,6 5-1 1,1 0 1-16,5 0 0 0,1-2-6 16,1 0-9-16,7 0-12 15,-3 1-18-15,1-3-50 16,-1 0-94-16,-2-2-154 15</inkml:trace>
  <inkml:trace contextRef="#ctx0" brushRef="#br0" timeOffset="11578.35">5577 3268 573 0,'5'-10'65'15,"-2"-2"17"-15,1 0-7 16,-1-1-11-16,-1 1-24 15,-1 1 4-15,-1-2 4 16,-1 4-17-16,-4 1-6 16,-2-1-3-16,1 2-8 15,-5 1 0-15,-2 2-6 16,-2 4-4-16,-6 4 6 16,-4 5-5-16,1 4-1 15,-5 4-1-15,3 3 7 16,3 2-8-16,4 2-1 15,0 0-1-15,9-2 0 16,3 0 0-16,3-3-2 0,4-5 1 16,1-2-3-16,5-4 1 15,0-3 6-15,6-5-1 16,3-3 0-16,4-7 1 16,4 1-1-16,2-5-2 15,-1-6 1-15,1 1-1 16,1-3 1-16,-6 0 0 15,-1 1-1-15,-2 3 4 16,-3 1 3-16,-4 7 3 16,-2 3-3-16,-6 4-7 15,0 1 0-15,-2 5-3 0,2 5 3 16,1 3 2-16,-2 6 3 16,1 10-2-16,1 1-2 15,-2 4-1-15,2 3 4 16,-3 4-2-16,0-2-1 15,0 2 2-15,-3 1-5 16,2 1 4-16,-2-3-2 16,3-1 0-16,-2-4 1 15,1-7 0-15,-1-6-1 16,1-6 0-16,1-6 1 16,-2-4 5-16,2-3 0 15,2-3 13-15,-1-6-15 16,4-4-4-16,2-5 3 0,2-10-3 15,3-1-2-15,3-1-1 16,1-3-3-16,4 3-13 16,2 4-8-16,-3 4-29 15,2 3-29-15,-1 4-100 16,0 7-75-16</inkml:trace>
  <inkml:trace contextRef="#ctx0" brushRef="#br0" timeOffset="12049.71">5795 3537 707 0,'0'-8'101'0,"0"1"-4"15,2-3-2-15,-1 0-65 16,6 1-11-16,1 3-8 16,6-1-2-16,-1 0 1 15,3 2-2-15,1 3 2 16,-4-1-4-16,2 3-3 16,-3 1-3-16,-3 5 3 0,-2 0-3 15,-2 6 2 1,-2 3-1-16,-3 2 2 0,-2 5 0 15,-2 0 0-15,-4 3-2 16,-2 1 5-16,-2 2 0 16,-4-3 3-16,-1-1-1 15,1-6-4-15,2-1 0 16,3-6-2-16,3-7 1 16,5 0 1-16,3-4 4 15,3-3 6-15,6-3-6 16,6-6-5-16,7-5-3 15,7-6-8-15,6-2-19 16,0-1-22-16,2 1-11 16,-4 0-119-16,1 3-97 0</inkml:trace>
  <inkml:trace contextRef="#ctx0" brushRef="#br0" timeOffset="13040.44">5971 3084 669 0,'-21'-17'46'0,"2"0"33"16,-2 1-3-16,5 0-12 0,1 2-40 15,1 4 3-15,1 0-12 16,-1 1 2-16,-2 4-6 16,-3-1-4-16,-2 2 11 15,-6 3-8-15,-3 0 0 16,-4-1 8-16,-2 1-3 16,-3 2 2-16,0-1-2 15,-1 3-1-15,4 0-3 16,-2 2 1-16,5 3-8 15,0-2 1-15,6 2-5 16,0 1 9-16,3 2-6 16,-4 1-2-16,4 1 12 15,-2 3-9-15,-3 4 4 0,1 4-2 16,-2 3 2-16,0 3 1 16,0 1-2-16,5 4-5 15,4 0 3-15,1 5 4 16,8-1-6-16,2 2 0 15,4 0-3-15,5 2 2 16,4-1 0-16,1 5 7 16,6 0-5-16,4-4 1 15,6 3-1-15,1-3 2 16,4-7-5-16,3 0 0 16,2-4-1-16,1-1 0 15,-1-3 2-15,4 1 1 16,-1-6-3-16,3 1 0 15,-4-3 3-15,4-1-3 16,3-4-2-16,4-2 2 0,-1-3 4 16,0-2-2-16,0-4-1 15,-5 1-1-15,-6-3 1 16,1 0 0-16,-4-3-1 16,0-3-2-16,2-3 0 15,1-2-2-15,1-4 2 16,-2-2 2-16,4-4 0 15,-3-1 0-15,1-5-1 0,-1-1-2 16,-1-1 2 0,0-4-1-16,-2-3 2 15,-1-4-1-15,-2-5 1 0,-1-2 0 16,-3-5 1-16,-2 2-2 16,-4 0 0-16,-3 2 1 15,-6 3 0-15,-4 6 2 16,-7 2 0-16,-1-1 0 15,-7 1 0-15,-4 0-2 16,-5 1 0-16,-3-2-1 16,-5 2 3-16,-3-1-2 15,-3-2 0-15,-3 1-11 16,-2 1 7-16,0 0-3 16,1 6-6-16,0 6 0 15,1 3-4-15,8 8-2 0,-2 5-8 16,3 6-8-16,2 3-24 15,1 4-10-15,2 3-97 16,6 0-39-16,3 2-144 16</inkml:trace>
  <inkml:trace contextRef="#ctx0" brushRef="#br0" timeOffset="14547.9">5941 2764 534 0,'-9'-12'155'15,"-4"0"-107"-15,1 1 25 16,-1 0-9-16,1 2-23 16,0 4-27-16,-3 0 1 15,-2 0 11-15,-2 5 2 16,-5-3 3-16,0 1-9 16,-6 1-5-16,-1 0 0 0,-7 2-5 15,0-1-3 1,-1 3-2-16,-5 2 0 0,-1 1-4 15,-3 2-3-15,2 3 0 16,1 3 7-16,3 0-7 16,3 1 1-16,2 2 3 15,0 2-3-15,5 4 0 16,0 3 0-16,-1 2 0 16,0 0 0-16,6 1 0 15,-3 2 0-15,5-2 0 16,1 0-1-16,3 1 1 15,0-2 1-15,4 0-1 16,0-2 0-16,2 1 3 16,5-1-2-16,1 3-1 0,-1 2-1 15,2 1 1-15,-1 0 3 16,4 1 1-16,-3 2-1 16,3-3-1-16,1 1 0 15,2-3 0-15,-1 0 1 16,3-1 1-16,2 3-1 15,1-2 0-15,1 3 2 16,2-2 0-16,3 1 0 16,0 0 0-16,0-1-3 15,3-3 2-15,0 0-1 16,4-2 1-16,1 0-2 16,2-3-1-16,1 0-1 15,0 1 3-15,0-4-3 0,3 5 3 16,-3-3-2-1,1 3 1-15,1-3-2 0,-1 1 0 16,2-1-2-16,3-2 2 16,-2 0-2-16,4-3 2 15,-1 0-2-15,-2-3 2 16,3 1-1-16,-2-3 0 16,3-1 1-16,-4 0-1 15,3-2 0-15,-2 0 2 16,2-1-2-16,-4 0 3 15,1-3-3-15,1 1-1 16,-1-5 1-16,3-1 0 16,2-1 1-16,1-6 1 15,2-2-2-15,2-2 1 0,-4-1 0 16,5 1-1-16,-2-4 1 16,1 1-1-16,2-1-1 15,-4 2 0-15,4-3 1 16,-4 2-1-16,1-2 1 15,-3 1 0-15,-1-3 0 16,-4 4 1-16,-1-1-1 16,-3-2 0-16,-1 0 0 15,0 0 1-15,1-2-1 16,0 0 0-16,3-3-3 16,-3 2 2-16,52-39 1 0,-68 49-2 15,3-1 5 1,-1 0-6-16,2-1 4 0,7-13-2 15,-1 1 0-15,-2-5-4 16,-1 2 5-16,-1-5 0 16,-3-1-2-16,1-1 2 15,-2 1 0-15,-2 0-1 16,-2 3 1-16,-1 1 0 16,-1 4-2-16,-4 1 2 15,-1 2 0-15,-1-2 4 16,-2 4-7-16,-3-3 6 15,-2 0-2-15,1 1 1 16,-2-2 5-16,-3-2-4 16,0-3-2-16,-1 2 4 0,-2-1-2 15,3 3 3-15,-3 1-3 16,2 4-2-16,1 3 2 16,-2 0-1-16,-1 3 0 15,0 0 1-15,-1 1-1 16,-2 1-2-16,2 2 0 15,-2 0-1-15,0 1 2 16,0 0-1-16,-1 2 0 16,-2 2-1-16,-1-1 1 15,-1 2 0-15,-2 1-1 16,2 1 0-16,1 2 1 16,0 0 0-16,1 1-2 15,2 2-3-15,-1-1-2 0,5 4-6 16,-1-1-6-16,4 3-7 15,-1 1-7-15,5 0-21 16,-2 3-24-16,5 0-100 16,1 5-83-16</inkml:trace>
  <inkml:trace contextRef="#ctx0" brushRef="#br0" timeOffset="33967.25">5626 4250 626 0,'-1'-3'94'0,"1"0"-22"0,-2 2-5 16,1-1-31-16,1 2-28 15,1 0-2-15,-1 0 13 16,0 0 13-16,0 0-3 16,2 0 1-16,-2 1-7 15,-2-1-9-15,2 0-1 16,0 0-2-16,0 0-1 15,0-1-5-15,0 2 3 16,0 0-6-16,-3 5 6 16,2 0 1-16,-6 6-4 0,2 1 1 15,-1 3 1-15,0 1 1 16,-4 0-3-16,1 3-1 16,-2 1 0-16,0 0 1 15,-3 1 2-15,2 3-3 16,-4-1-1-16,2 1 3 15,-4 1-4-15,-1-1 1 16,0 1 0-16,2-4 1 16,-1 1-2-16,-1-1 2 15,1 1 0-15,-1 0-4 16,1-1 6-16,-4 2-6 16,6-2 0-16,-3 1 6 15,1 0-5-15,-3-1 4 0,-1 0-5 16,5 0 1-16,-3-2 1 15,-1 1 0-15,0-3 3 16,0 2-5-16,-1-1 2 16,3-1 1-16,0-1-3 15,2 0 3-15,1 0-1 16,0 0-2-16,0 0 0 16,-1-1 1-16,2 1-2 15,-1 0 3-15,2-1-2 16,-2 0 6-16,4-2-5 15,-4 2 2-15,1-3-1 16,2-1 2-16,-1 2-3 16,-2-1 7-16,1-1-5 15,-5 0-1-15,4 1 2 16,-2-2-2-16,0 1-1 0,3-1 0 16,-4-1 1-16,5 3-2 15,-2-3 4-15,1 1-3 16,-3 0 2-16,4-1-3 15,-3 0 2-15,3-1-2 16,0 0 1-16,-1-1 0 16,2 3-1-16,-1-3 0 15,0-1 0-15,1 0 1 16,-1 1-2-16,1 0 2 16,-1-2 4-16,1 2-5 0,1-2 1 15,0 0 1 1,0-1-2-16,0 1 0 0,1-3-1 15,-3 4 1-15,5-2 1 16,-3 2 3-16,2-1-3 16,-1-1-1-16,1 1 0 15,-1-1 0-15,2 1 1 16,-1-2-1-16,1 1 0 16,3 0 0-16,1-3 2 15,-3 2-1-15,3-1-1 16,-2 0 1-16,1-1 0 15,-3 1 0-15,3 0 0 0,-1 0 0 16,2-1 0 0,-1-1-1-16,3 2 1 0,-4-3-1 15,7 0 0-15,-2 0 0 16,-1 0 1-16,2 2-1 16,1-2 0-16,-5 2 0 15,2-1-1-15,0 1 1 16,-3 1-1-16,-1-2 0 15,1 2-3-15,1 0-1 16,-1 1-6-16,2-1-2 16,-2-1-5-16,0 1-12 15,3 0-14-15,1 0-51 16,4-2-72-16,1 2-35 16,7-4-81-16</inkml:trace>
  <inkml:trace contextRef="#ctx0" brushRef="#br0" timeOffset="34790.01">5057 4850 615 0,'-5'-5'80'15,"1"-2"22"-15,-1 0-4 16,0 1-30-16,3 5-24 16,-1-2-5-16,3 3-9 15,-3-2-5-15,3 2-5 16,0-2 1-16,-2 2-6 15,1 2-4-15,-4 3-6 0,-1 1 4 16,-4 5 1-16,1 3 1 16,-3 5 2-16,3 1-8 15,0 2 1-15,0 2 1 16,-1 3-6-16,1-2 3 16,0 3-2-16,-1-3 1 15,1-3-3-15,3-1 1 16,1-2 0-16,2-5-1 15,0-3 0-15,3-2-3 16,3-2 3-16,-3-3 2 16,6-1-2-16,2 2-1 15,3-2 1-15,6-3 4 16,4-1-3-16,4-3 2 16,3 0-3-16,1-4-2 15,2 0-6-15,2 1-3 16,-3-3-17-16,1 3-14 15,-3 2-11-15,-5 0-18 0,-1 5-102 16,-4 0-51-16,-5 3-177 16</inkml:trace>
  <inkml:trace contextRef="#ctx0" brushRef="#br0" timeOffset="35451.11">5512 5085 665 0,'-6'-7'71'16,"-2"0"8"-16,-2-1 0 15,-1 3 10-15,1 0-48 16,-2 2-18-16,3 2-10 16,-6 3 2-16,2 3 4 15,-8 0 8-15,4 5-1 0,-5 1-7 16,1 3-9-16,2 5 0 15,1 1-3-15,4 2 0 16,1 3-5-16,4-2-2 16,4-1 1-16,2-3-4 15,3-2 3-15,3-4 0 16,-1-3-1-16,4-5 0 16,2 0-1-16,2-4 2 15,2-2-1-15,0-4 1 16,4-3 0-16,-2-4 0 15,-2 0 1-15,1-2-1 0,-1-4 0 16,-3-1-1 0,0-1 1-16,-3-1 0 0,1 3 1 15,-2 3-1-15,-2 2 4 16,0 6-4-16,-2 2-4 16,1 5 4-16,-2 0-5 15,4 6 0-15,-1 3 5 16,3 3 1-16,4 5-1 15,1 1 0-15,1-1-1 16,-2-1-19-16,1-2-11 16,-1-2-21-16,-1-1-31 15,-1-3-78-15,1 0-29 16,2-5-115-16</inkml:trace>
  <inkml:trace contextRef="#ctx0" brushRef="#br0" timeOffset="35727.5">5665 5163 308 0,'-1'-11'585'0,"-1"0"-465"16,-1 1-60-16,2 0-12 16,-2 3-23-16,3 2-9 15,0 0 0-15,0 5-6 16,1 0-7-16,-1 0-2 15,0 0 0-15,0 5 0 16,0 0 0-16,2 5 1 0,-2 4-3 16,1 5 1-16,-1 3-6 15,0 2-22-15,0 0-21 16,2-2-6 0,-1 0-85-16,1-5-44 0,-1-1-27 15</inkml:trace>
  <inkml:trace contextRef="#ctx0" brushRef="#br0" timeOffset="36410.17">5849 4857 875 0,'-3'-16'58'15,"-2"-1"29"-15,1 4-31 16,-1 1-16-16,1 4-17 16,4 4-10-16,0 0-1 15,0 3-6-15,0 1-4 16,0 0 0-16,0 1-1 16,0 4 0-16,0 2 12 15,-1 7 2-15,-1 4-3 16,2 5-5-16,0 4-1 15,0 0-2-15,3 2 3 16,1-3-4-16,2 1-3 16,-1-4 3-16,-1-3-1 0,1 1 0 15,-1-3 1-15,2-1-1 16,-3-1-1-16,2-2 1 16,-4-1-2-16,1-3 0 15,-2-5 0-15,3 0 1 16,-3-4 1-16,0-1 2 15,0-1-1-15,1-4-2 16,1-3-1-16,4-3 0 16,2-4 1-16,1-6 0 15,2 1 0-15,7 2-1 0,-6 0 0 16,4 1-1 0,2 2 2-16,-2-1-1 15,1 3 0-15,-1 3 1 16,-1 2-1-16,2 2-1 0,-5 4-1 15,-1 4 1-15,-2 2 0 16,-1 4 1-16,-1 3-1 16,-1 2 2-16,-3 2-1 15,-3 2 1-15,-1-3-1 16,-5 5 1-16,-7-1 1 16,0-3-2-16,-6 3 0 15,-2-1-1-15,-1-2-13 16,-3-5-9-16,4 1-5 15,-2-6-26-15,5 0-23 16,-1-5-95-16,7-4-124 16</inkml:trace>
  <inkml:trace contextRef="#ctx0" brushRef="#br0" timeOffset="39080.33">3152 5709 639 0,'-1'-5'64'0,"-2"1"-10"16,-2 0 43-16,2 0-43 16,0 3-40-16,3 0-4 15,-4 1 4-15,3 0 4 16,-2 0 9-16,-5 1 2 16,-1 0-1-16,-5 2-4 0,-2 1-7 15,-5 1 5-15,-2 1 0 16,-3 1-9-16,-6 3-9 15,-1-1 5-15,-3-2-3 16,1 0 0-16,0-2 2 16,3-3-2-16,2-2 1 15,0-3-6-15,-1-2 7 16,4-3-3-16,-3-3-1 16,-1-2-3-16,3 0 4 15,-2-4-1-15,0-2 0 16,6 0-3-16,0-3 1 15,5-2 6-15,3 0-6 16,2-3 2-16,3 0 1 16,1-2-4-16,4 0 2 15,2-2-2-15,2 4 1 0,2 3-2 16,3-2 0-16,3 3 0 16,3 1 1-16,3 1-1 15,3-1 0-15,4-2-1 16,7 4 1-16,2-4 3 15,5 0-3-15,3 0 0 16,3 4-2-16,-1 1 5 16,-3 4-5-16,0 6 2 15,-8 1 0-15,-2 6 2 16,-5 5-2-16,2 4-3 0,-1-1 3 16,-1 5 1-16,0 1 2 15,1 3-2-15,-2 1 1 16,1-1 2-16,-2 3-3 15,-3 1 3-15,1 1-1 16,-2-1 1-16,-2 1-2 16,1 1 0-16,-1 0 2 15,0 1-2-15,-3 0 0 16,3-1 2-16,-3 1-2 16,0-3-3-16,1-1 4 15,-1 1-5-15,-3-2 3 16,0-1-2-16,2-3 0 15,-4-3-5-15,0-1-12 16,-1-2-6-16,0-2-9 16,-1 1-23-16,-1-2-25 0,-1-1-52 15,2-1-51-15,-4-2 20 16,2 0-278-16</inkml:trace>
  <inkml:trace contextRef="#ctx0" brushRef="#br0" timeOffset="39664.37">2869 5428 626 0,'-5'-2'123'0,"2"0"-55"16,0-1 24-16,1 1-16 16,1 0-44-16,1 2-24 15,1 0 4-15,1 0 10 16,1 2 11-16,6-1 2 16,2 0-10-16,44 12 8 15,-45-11-11-15,-1 3-14 16,0-1 8-16,2 1-9 15,8 7 2-15,3 1-3 16,-4 1 0-16,3 1-1 0,-3 1-2 16,0-1 2-16,0 2 3 15,-3-1-6-15,-2-2 5 16,1 0-1-16,-2-3-4 16,-2 2 1-16,-4-6 0 15,0 0-1-15,2-2 5 16,-4-3-6-16,-3-2 7 15,1 0 3-15,-1-1 2 16,-1-2 8-16,2-5-6 16,1-4-14-16,0-7 2 15,1-8-4-15,1-4 1 16,0-6 0-16,-3-2 1 0,1-4-1 16,2 0-13-1,1 3-5-15,-2 2-8 0,1 5-7 16,3 4-4-16,-1 4-14 15,1 2-42-15,1 3-56 16,-3 2-129-16,-1 4-125 16</inkml:trace>
  <inkml:trace contextRef="#ctx0" brushRef="#br0" timeOffset="40541.87">2524 4772 626 0,'-6'-11'55'16,"0"1"27"-16,-1 1 40 16,-4 1-25-16,4 4-64 15,-1-1-5-15,1 2-14 16,-1 2-4-16,-2 4 1 15,-2 0 0-15,-3 4 7 16,0 5 0-16,-1 1-1 0,-2 6-2 16,-3 3-5-16,6 2-2 15,-1 2 1-15,2-1-4 16,1 3 0 0,5-1-2-16,1-3-1 0,2-2-1 15,3 2 1-15,4-7 1 16,-1 0-3-16,6-2 0 15,0-4 0-15,1-3 2 16,2-1 0-16,5-4 1 16,1-3 2-16,0-3 2 15,7-6-4-15,-2-4 0 16,2-4-3-16,-1 1 4 0,-4-6-2 16,-5 0-1-16,-5-1-1 15,-1 0 1-15,-4-3 2 16,0 2 2-16,-3 1 9 15,0 4-4-15,-3 5-1 16,3 4 4-16,-3 5-6 16,3 2-3-16,0 2-4 15,-3 1-5-15,3 2-2 16,3 5 7-16,3 6 2 16,2 3-1-16,4 5-1 15,4 1-1-15,5 1-3 16,0-2-4-16,3-1-20 15,-2-1-10-15,5-2-28 16,-2 0-43-16,-1-3-176 16,0 1-132-16</inkml:trace>
  <inkml:trace contextRef="#ctx0" brushRef="#br0" timeOffset="43400.31">3715 6817 516 0,'-1'-3'39'0,"1"1"-8"15,-1-3 38-15,-1 1-31 16,2 3-12-16,2-2-2 15,-2 0-3-15,1 1 10 16,-1 1 1-16,1-2 13 0,-1 1 11 16,0 2-5-16,2-2-9 15,-2 2-12-15,-2 0-14 16,2 0-4-16,0 0-5 16,0 0-1-16,0 0 1 15,0 0-1-15,0 0-2 16,0 0-2-16,2 0 18 15,-2 0-12-15,0 0 0 16,0 0-2-16,0 0-1 16,-2 0-1-16,2 0 1 15,2 2-5-15,-2 0 5 16,0 1 1-16,0 1-1 16,2 2 1-16,-1 3 2 15,1 0-3-15,-1 2 2 0,1-2-5 16,2 2-1-16,1 2 4 15,-1 0-3-15,2 1 1 16,0 1 1-16,-1 2-2 16,2 1-2-16,2 1 6 15,-5 2-3-15,4 0 0 16,-2 4 1-16,1 0-3 16,-2 1 2-16,1 1-2 15,0-1 3-15,0-1-1 16,0-1-2-16,4-2-1 15,-4 2 4-15,2-3-1 16,-2-1 2-16,5 1-5 16,-3 1 0-16,1-2 1 15,0-1-1-15,1 1 4 16,-2 0-6-16,0 0 4 0,0-1-2 16,1-1 0-16,-1 2 1 15,2 0 0-15,-1 0 2 16,0 1 0-16,4 0 7 15,-1 0-6-15,3 1-3 16,2 0-1-16,-1-1 5 16,-1-2-5-16,6 4 2 15,-5-2 1-15,2-1-2 0,1-3 1 16,-2 2 0 0,2-1 2-16,-2 0-3 0,2-1 3 15,0-4-3-15,-1 0 0 16,5 0 2-16,-1-3-2 15,1-1 1-15,2 3 2 16,2-3-1-16,-2 2-3 16,-1 0-1-16,-3 1 1 15,0 1 1-15,-2-1 0 16,-4-1 0-16,1 2 0 16,-2-3-1-16,1 2 1 15,0 0 1-15,1-3-1 16,-1 1 1-16,3 0 1 15,-3-3-2-15,1 1-1 16,-1-1 0-16,0 0 1 0,-4-1 1 16,2 0-2-16,-3-1 0 15,-1 2 0-15,3-2 3 16,-1 0-1-16,-1 0-2 16,5-1 3-16,-1-1 0 15,0 2-1-15,-1-2 2 16,1 0-3-16,-3-1 2 15,-1-1 3-15,2 0-4 16,-3 1 2-16,-3-2-2 16,3 0 3-16,-3 2 0 15,0-2-2-15,-3 0-3 16,-2-2 1-16,-1 2 2 16,2 0-2-16,-2 0-1 15,0 0-6-15,0 0-18 0,-2-2-27 16,-1 0-18-16,-3-3-26 15,-4 1-185-15,-8-3-350 16</inkml:trace>
  <inkml:trace contextRef="#ctx0" brushRef="#br0" timeOffset="44210.21">3889 7841 670 0,'-4'-1'79'16,"4"-3"16"-16,-5 1 17 15,5 0-56-15,0 2-32 16,0 1-7-16,0 0 2 16,0 0 1-16,3 0 3 15,3 1 15-15,0-1-12 16,4 1-6-16,3 1-5 15,4 1-1-15,2 2-1 16,1 1-8-16,5 0-1 0,2-1 1 16,0 2-1-1,1-2-1-15,2 0-3 0,0-1 1 16,0-1-1-16,-5 0 3 16,2-3-1-16,-6 0-1 15,-3 0 0-15,-5-2 1 16,-1 1 2-16,-3 0 2 15,-1-2-1-15,-2 0 3 16,-2-2 0-16,0 2-1 16,-1-6 4-16,0 0-7 15,2-4 3-15,-4-3-7 16,2-4 8-16,-1-2-7 16,-2-4 0-16,0-6 4 15,0 0-5-15,0-2 1 0,0-2-4 16,2 0 7-16,2 4-5 15,0 2 1-15,2 2-3 16,0 6-18-16,-1 5-2 16,-1 6-14-16,-1 5-25 15,1 5-59-15,-2 5 4 16,-2 9-135-16,-2 6-215 16</inkml:trace>
  <inkml:trace contextRef="#ctx0" brushRef="#br0" timeOffset="44960.71">4105 8303 713 0,'3'-6'76'0,"0"-2"-10"0,2-1 8 15,-5 1-37-15,4-1-3 16,1 3-3-16,-4-2-9 15,3 2-3-15,-2-2 7 16,-2-1 14-16,-2 4-15 16,-2-1-5-16,1 1-7 15,-4 2-1-15,-1 3-11 16,2 4 7-16,-7 4-4 16,-2 6 3-16,-3 5 4 15,1 3-1-15,-2 4 0 16,3 1-5-16,2-1 2 15,4 2-3-15,1-2-4 16,6-2 2-16,6-2-4 0,0-5 4 16,4-2 0-16,1-3-2 15,2-3 0-15,2-1 0 16,3-5 3-16,1 0-1 16,1-5-2-16,1-2 2 15,-2-4 1-15,2-1-2 16,-1-5-1-16,-1-2-7 15,-4-6 7-15,6-1 2 16,-6-4-2-16,-2 0-3 16,1-2 3-16,-2 5 1 15,-4 2 3-15,-2 5-3 16,-1 7-1-16,-2 4 3 16,1 0-2-16,-1 6-1 15,2 3 0-15,-2 0 0 0,1 4 3 16,4 8 0-16,-1 0-1 15,4 5-2-15,2 1 0 16,0 2 0-16,5-6-18 16,-1 2-6-16,4-4-23 15,-3 1-41-15,4-5-72 16,-1 1-136-16,3-6-113 16</inkml:trace>
  <inkml:trace contextRef="#ctx0" brushRef="#br0" timeOffset="46032.32">5585 8168 287 0,'0'-3'67'15,"0"1"-42"-15,0-1 41 16,0 0-16-16,0 0-41 16,4 0-7-16,-1-4-2 15,0 3 8-15,0 0-5 16,0 0 0-16,0 1 0 16,0 0-2-16,-1 1-1 0,-2 0 0 15,0 1-19-15,0 0-43 16,-3 2 15-16,-2 0 22 15,1-1-1-15,-1 2-12 16,-2-2-11-16</inkml:trace>
  <inkml:trace contextRef="#ctx0" brushRef="#br0" timeOffset="47330.35">5743 7897 679 0,'0'-15'35'16,"-3"1"54"-16,-1-1-14 16,0-2-7-16,3 5-29 15,-2-1-5-15,0 1-7 16,0 3-8-16,-2-2-2 0,-5 3 10 16,-2-2-3-1,-3 1-6-15,-1-1 0 0,-3 0 3 16,-1 2-6-1,-3 2-3-15,0-2-1 0,-1 4-2 16,-2 1-2-16,-2 2 2 16,-2 2-5-16,0 2 0 15,1 1 0-15,-1 1 2 16,-1 2-5-16,5 0 0 16,-1 2 0-16,4 2 1 15,-2 1 0-15,3 2 6 16,0 1-6-16,0 5 1 15,2 0 0-15,-1 3 1 0,-2 5-3 16,6 2 2 0,-4 2 1-16,-1 0-2 0,1 2 1 15,4 0 3-15,1 1 1 16,4-2-4-16,3 2-2 16,4 1 3-16,1-2 0 15,3 2 0-15,1-2 1 16,1 0 2-16,5-3-3 15,0 0 3-15,2-2-4 16,1-1 3-16,1 1 3 16,2 0-5-16,0-2 3 15,3 3-2-15,-2-2 0 0,7 0-2 16,-1-1 4 0,-1-1-4-16,4-4 6 0,-1-2-7 15,-1-1 1-15,2-2 0 16,-1 0-1-16,-1-3 6 15,1 1-8-15,3-3 4 16,-1-3-2-16,-1-1 1 16,4-3-1-16,-1-1 1 15,3-4 1-15,2 0 0 16,1-3 5-16,4 0-6 16,1-2 0-16,2-2 0 15,-1-1-1-15,-1 0 0 16,-1 2 1-16,-4-4-3 15,-3 0 2-15,-1 2-1 16,-3-3-1-16,1-2 1 0,-4 1 0 16,3-2-1-1,0-3 2-15,-2 0-2 0,-2-2 2 16,1 0-2-16,1-1 0 16,-4-2 4-16,2 0-7 15,0-2 4-15,-3 0-1 16,-1-2 1-16,-1-1-1 15,-2-1 0-15,-1-2 0 16,-3-1 1-16,0-3-1 16,0-3 0-16,-4-1 1 15,-2-1-1-15,-2 2 0 16,-1-1-1-16,-3 4 2 0,-3-2-1 16,0 1 0-16,-3 0 0 15,-3-2 0 1,-1 1 0-16,-4-2 0 0,-3 3 0 15,-3 2 0-15,-1 1 0 16,-3 3-1-16,-2 3 0 16,0 2 1-16,-4 2 0 15,-4 4-1-15,0 1-1 16,-3 6 2-16,-2 2-5 16,-4 4 1-16,1 4-9 15,-1 5 4-15,4 4-12 16,0 4-9-16,5 7-1 15,6 3 0-15,2 5-1 0,4 5-4 16,4 3 0 0,2 7-4-16,3 1-16 0,2 4-26 15,5-2-99-15,4 0-26 16,5-3-68-16</inkml:trace>
  <inkml:trace contextRef="#ctx0" brushRef="#br0" timeOffset="48131.81">5582 8177 829 0,'0'-9'63'0,"-5"-3"20"0,2 0-11 15,-1 1-41-15,1 4-11 16,0-1-6-16,0 1 2 16,-4 3-2-16,-1 1 3 15,-1 1-1-15,-3 4 3 16,-3 4-7-16,-1 2 1 16,-2 5-4-16,-1 4 5 15,2 3-3-15,1 2-8 16,2 2 6-16,4 2-6 15,4-3-3-15,3 0 1 16,3-6-1-16,3 1 0 16,0-6 0-16,3-1-1 15,3-4 1-15,0-2 0 0,1-3 1 16,0-2-1-16,4-5 0 16,1-3-1-16,0-4-2 15,1-4 0-15,-2-2 3 16,-1-2 0-16,-4 1 0 15,0-5 0-15,-4 3 0 16,-1 0 1-16,-1 4 0 16,-2 1 3-16,1 6 0 15,-2 5-4-15,0 2 7 16,1 1-7-16,-1 2 1 0,0 3-1 16,2 1 1-1,-1 4 3-15,2 1 2 16,1 8-2-16,3 4 0 0,-1 2 2 15,1 3-4-15,1 2-2 16,-1 2 7-16,2-1-1 16,0 1-4-16,-3 1 5 15,2-3-1-15,-2 0-2 16,-1-3-1-16,-2-6 1 16,0 1 0-16,-1-6-4 15,-2-3 1-15,1-3 2 16,-1-4-1-16,0-4 1 15,0-3-1-15,0-3-2 0,2-4 0 16,2-4-4 0,1-6 0-16,1-3-3 0,6-5-4 15,-2 2-7-15,2-4-3 16,-2 1 0-16,2 0-7 16,2 4-14-1,-2 5-40-15,-3 5-19 0,4 3-97 16,-4 5-22-16,-1 1-168 15</inkml:trace>
  <inkml:trace contextRef="#ctx0" brushRef="#br0" timeOffset="48808">5828 8286 648 0,'0'-1'96'16,"3"-2"-9"-16,-3 0 34 15,1-2-51-15,-1 3-30 16,1-3-6-16,1 1 3 16,-2 1-1-16,0-3-7 15,2 1-12-15,-1-1-6 16,2 1-7-16,-1-2 1 15,5 0-4-15,1 1 0 16,-1-2 1-16,4 2-2 16,-2 1 0-16,-1 3 0 15,-2 2 0-15,0 2-1 0,-1 2 4 16,-2 3-3-16,0 4 6 16,-3 3-1-16,0 1-3 15,-3 5 0-15,-3 0 0 16,2-2 0-16,-1-1 4 15,-4-1-6-15,3-5 2 16,0-2 0-16,2-2 3 16,2-4-5-16,1-2-1 15,1-2 1-15,1-1 3 16,1-1-1-16,2-2-1 0,1-4-1 16,1 1 0-1,4 0 4-15,-3 0-4 0,1 1 1 16,1 3-5-16,-2 1 8 15,1 0-8-15,-2 2 5 16,4 1-2-16,1 0 2 16,-2 3-1-16,5 1 1 15,0 1 1-15,1 5 0 16,-2-1-2-16,-2 2 3 16,-4 1-1-16,-4 2 7 15,-6-2-1-15,-6 4-3 16,-6 0-5-16,-7-2 0 15,0-1-9-15,-4 0-17 0,2-5-13 16,0-3-23 0,1-7-43-16,0-4-119 0,5-8-67 15</inkml:trace>
  <inkml:trace contextRef="#ctx0" brushRef="#br0" timeOffset="50419.95">4150 6348 229 0,'-5'2'44'0,"2"1"22"16,-2 1-7-16,3-4-19 0,-1 1 28 15,-1-1-22-15,2-1 20 16,-1 1-14-16,2-2 4 16,-1 0 12-16,2-1-30 15,-1 3 16-15,1-2-5 16,0 0-14-16,0 0 16 15,0-1-21-15,0 3-9 16,0 0-4-16,0 0 1 16,0 0-7-16,0 0-7 15,1 0-2-15,4 2 19 16,6 2-5-16,3 2 2 16,10 2-3-16,1 1-6 0,6 3 7 15,1 2-10-15,2 1-3 16,2 2 2-16,-2-3 0 15,2 5-3-15,-2-2 3 16,-4 3-4-16,-3 2 7 16,0 1-5-16,-3 1 1 15,-2 4 1-15,3-2 4 16,-5 3-4-16,4 0 2 16,-1 2 0-16,1-1-6 15,-1-3 4-15,-2 3 0 16,1-5 3-16,-4 2-7 15,-2-3 2-15,-2 0 9 16,4 0-9-16,-8 0 3 16,5 1 4-16,-6 4-3 15,3 0-2-15,-3 0 1 0,1-1 0 16,0 2-3-16,-2-2 2 16,3-3 2-16,-2 0-2 15,1 0-3-15,-3-5 3 16,1 2-3-16,0-3-1 15,0 4 1-15,-2-4 0 16,2 2 0-16,0 0-2 16,0-1 3-16,-3 3 3 15,-1-4-4-15,1 1 1 16,-2-1 1-16,-2-2 4 16,5 1-6-16,-3-3 2 0,0 2-1 15,1 0 3-15,-2-2-2 16,2 1-1-16,1 1 2 15,-2 0-1-15,0-2-2 16,4 0 1-16,-4-4-2 16,0 3 0-16,0-1 1 15,2-3-1-15,-5 2 0 16,3 0 2-16,0-3-2 16,-2 2-1-16,3-4 0 15,-2 3 2-15,1-4-1 16,0 4-1-16,0-1 2 15,0 0 0-15,0 0-1 0,-1 0 0 16,1 0 1 0,1-1-1-16,-2-2-1 0,2 0 0 15,-3-3 0-15,1 1 0 16,-2-4 0-16,1 0 1 16,-1 0 1-16,2 0-2 15,-2-4-1-15,0 4-13 16,0-5-17-16,-2-2-30 15,-1-6-11-15,-4-2-1 16,0-4-35-16,-4-6-100 16,1-5-149-16</inkml:trace>
  <inkml:trace contextRef="#ctx0" brushRef="#br0" timeOffset="51207.53">4678 6996 438 0,'1'3'73'0,"1"-2"-60"15,1 2 64-15,-2-2-27 16,1 3-16-16,0-3-6 15,2 1-2-15,-3 0 16 16,1-1 10-16,-1 0 16 16,-1-1-1-16,0 0-16 15,0 0-17-15,0 0-7 16,-1 0-3-16,1 0 1 0,0 0 1 16,0-1 0-16,0 1-2 15,0 0 0-15,0-3-12 16,0-2-9-16,-2-2 8 15,2-3-3-15,-1-4 0 16,1 1 1-16,1-2-1 16,1-3-2-16,-1 0 1 15,2-3-5-15,0-1-2 16,3-1 2-16,-3-1-2 16,4 0 0-16,0 4 1 15,-3 0-1-15,-1 6 0 16,1 1 0-16,-2 7-1 15,-2 0 1-15,3 3-1 16,-3 1-1-16,1 2 0 16,1 0 2-16,1 3 0 0,3 4 1 15,5 0 0-15,3 5 0 16,0 3 0-16,2-2-1 16,1 0 2-16,0 0-2 15,0-1 1-15,1-3 0 16,1-2-1-16,4-3 1 15,-1-4-1-15,3-1 0 16,-2-2-9-16,0-1-15 16,-6 1-8-16,1 1-21 15,-8 1-47-15,-5 2-34 16,-4 5-47-16,-5 1-86 16</inkml:trace>
  <inkml:trace contextRef="#ctx0" brushRef="#br0" timeOffset="51934.42">5388 6724 674 0,'0'-8'163'0,"-3"0"-85"15,-2 2 17-15,2-3-48 16,-3 4-30-16,5 1 0 15,0 2 0-15,-1-1-5 16,-1 3-3-16,0 0 2 16,-3 0 1-16,-2 3 4 15,-3 1 2-15,0 3-4 16,-5 4 4-16,4 1-11 16,-3 2 6-16,3 3-9 0,1-1-3 15,2 3-1-15,5-4 0 16,3 1 0-16,1-1 3 15,3 1-3-15,1-4 1 16,3 0-1-16,-2-5 0 16,4 3 0-16,0-3 0 15,0-4-1-15,0 1 1 16,0-3 1-16,3-2-1 16,-2-6 2-16,0 3-2 15,4-6 1-15,-3 0-1 16,2-6 0-16,-1-1-2 15,-3-5 2-15,3-3 0 16,-5-1 0-16,-2-1 1 16,-2 3 3-16,-3 3-2 0,0 5-1 15,-2 7 11-15,2 2-6 16,0 5 4-16,-1 2-9 16,1 1-1-16,1 0 0 15,-2 6-3-15,1 7 6 16,0 3-1-16,3 8-2 15,1 1-4-15,5 1 0 16,5 1-14-16,4-6-13 16,4 0-38-16,3-2-65 15,-2-1-191-15</inkml:trace>
  <inkml:trace contextRef="#ctx0" brushRef="#br0" timeOffset="54030.38">6295 3776 566 0,'3'0'93'0,"-2"-2"-37"15,-1 2 37-15,0 0-39 0,-1-3-19 16,2 3 1-16,-1 0 15 16,0 0-12-16,0 0-14 15,0 0-11-15,0 0-2 16,0 0-2-16,0 0-5 15,-1 3 0-15,1-3-5 16,1 0-5-16,1 3 5 16,1 3 1-16,3 4 16 15,4 4-2-15,4 6-6 16,5 3 0-16,-1 5-4 0,9 0-1 16,0 4-2-16,-1 2-1 15,-1 3 2-15,1-1 0 16,-5 4-3-16,0-1 1 15,-5 3 3-15,0-1-2 16,1-1 0-16,-5 4-2 16,-1 0 0-16,3 0 1 15,-5 4 0-15,3 0 1 16,-3 2-1-16,2 1-1 16,2 0 0-16,-1 1 11 15,3-1-1-15,-2-1-2 16,1-6 0-16,4-1 4 15,-5-1-1-15,2-1-5 16,-3 2 19-16,1 3-23 16,-1 2 3-16,0 3-1 0,-1 1-1 15,-2 3 1-15,-3-1 0 16,-2 0 0-16,-3 0 2 16,-2 0 3-16,-3-1-4 15,-1 0-1-15,-2 0-1 16,-4 0 3-16,2 3-2 15,-1 0-1-15,-1 4 3 16,-5-2-5-16,5 3 1 16,-5-3 3-16,0-3-5 15,-2 0 2-15,1-2 3 16,-2-3-3-16,4 2-1 16,0-3 1-16,-3 0 1 15,2-1-3-15,-3 0-1 16,0 2 1-16,-3 0 5 0,-1 1-3 15,-1-1-2-15,-3 1 0 16,3-4 1-16,-2-2-1 16,1-4 1-16,3-3 0 15,2-1-1-15,-1 1 1 16,2 0-1-16,-1-2 0 16,3 0 3-16,-1-1-3 15,0 0-2-15,3-6 2 16,0 2 1-16,-1-4 1 15,2-2 0-15,1-1-2 16,-1-3 5-16,1 2-3 0,1-2 3 16,-3 0-3-16,1 1 1 15,3-1-1-15,-2 0 4 16,0-2-4-16,0-2 2 16,1-1-2-16,3-1 0 15,-3 0 0-15,3 0 0 16,0 1-1-16,0-2 2 15,-1-1 0-15,4-2 0 16,-3 1-1-16,3-2 2 16,0 0-3-16,0 0 1 15,-1-2 0-15,2 0 0 16,-1 0 0-16,0-1 0 0,2 1 0 16,-1-2 0-16,1 0 1 15,-1 0-2-15,-1-1 1 16,1 1 1-16,0-1-2 15,-1 2 2-15,0-1-3 16,3-1 0-16,-2 1 2 16,1-3-2-16,1 0 0 15,0 0 0-15,0-1 2 16,2-2 0-16,-1 0-4 16,2 0 2-16,0 0-6 15,-1-2-16-15,-2-2-21 16,1-1-15-16,-1-6-7 15,0-3-15-15,3-3-123 16,3-8-256-16</inkml:trace>
  <inkml:trace contextRef="#ctx0" brushRef="#br0" timeOffset="55053.27">6538 6285 656 0,'1'-3'92'0,"1"-1"13"16,-2 0 6-16,0-2-50 15,-2 4-27-15,2-3-11 16,2 5 4-16,-2-2-4 16,0 1 4-16,0 1-4 15,0 0-1-15,0-1-10 16,-2 2 1-16,2-1-5 16,0 0-5-16,0 1-2 15,0 1 1-15,0 3 1 16,0 7 11-16,2 3-8 15,-1 6 3-15,2 3-1 0,3 4-3 16,-1-2 3 0,5 2-3-16,-4 1-4 0,2-3 3 15,2 2-2-15,-4-5 2 16,0 0-1-16,3 1 0 16,0-2-2-16,-5-3 3 15,2-1 2-15,-1 0-3 16,-1-3 2-16,1 2-1 15,-3-4 6-15,3-3-7 16,0-2-1-16,-2-3-2 16,0-2 3-16,0-1 3 15,1-2 5-15,3-3-8 0,7-4 3 16,4-4-4 0,7-3-2-16,2-3 0 0,3-1-2 15,1 0-5-15,1-2-3 16,-4 2-7-16,0-1-8 15,-4 5-12-15,-2 1-4 16,-5 4-13-16,2-1-49 16,-4 6-114-16,0-1-116 15</inkml:trace>
  <inkml:trace contextRef="#ctx0" brushRef="#br0" timeOffset="58001.31">7305 6361 815 0,'-2'-11'21'15,"-4"2"70"-15,1-4-15 16,-2 2-27-16,1 1-30 16,2 5-3-16,-2-1-4 15,1 2-4-15,-1 1 9 0,-4 2 7 16,1 1 5-16,-6 1-6 15,0 2-3-15,-6 1 0 16,2 2-1-16,-2 2-9 16,1 3-3-16,4-1 1 15,2 5-4-15,4-3-1 16,0 2-2-16,4 0-1 16,5-3 0-16,1 1 0 15,1-2-1-15,5-4 1 16,1 2 0-16,2-4-2 15,5-1 1-15,2-4-1 16,3-2-6-16,0-3 7 16,0-4-8-16,-1 1 6 0,0-6 3 15,-4 0-1-15,-2-3 2 16,-4-4-2-16,0 2 3 16,-1-1 1-16,-4 4 4 15,0 5-1-15,0 2 4 16,-3 7-10-16,0 2 0 15,0 2-5-15,0 2 5 16,1 5 2-16,2 5-1 16,2 1 0-16,0 4-1 15,0 1 0-15,3-2 0 0,-1 3 0 16,5-4-12 0,-4 1-17-16,2 0-6 0,5 0-25 15,-5 0-46-15,-1 0-133 16,3 0-60-16</inkml:trace>
  <inkml:trace contextRef="#ctx0" brushRef="#br0" timeOffset="58346.15">7573 6346 802 0,'0'-5'96'0,"3"-3"16"0,-3 2-47 15,0 0-8-15,0 4-15 16,0 0-24-16,0 2-13 16,0 2 2-16,0 3-5 15,0 1 11-15,2 5 3 16,-2 3-8-16,0 5-3 15,1 1-5-15,2-3 2 16,0 4-2-16,1-3 0 16,2 1 0-16,-1-2-11 15,-1 0-8-15,-1 0-22 16,2-1-41-16,-1-3-49 16,-2 1-116-16,4-4-148 15</inkml:trace>
  <inkml:trace contextRef="#ctx0" brushRef="#br0" timeOffset="59044.35">7777 6110 915 0,'-10'-4'44'0,"1"-1"29"16,6 0-25-16,-2 1 1 0,2 2-30 15,3 2-14 1,2 0-4-16,-2 2 1 0,0 2 16 16,0 6 9-16,-2 2-13 15,2 5 0-15,-1 5-2 16,1 3-5-16,-2 1 0 15,2 3 4-15,2 2-7 16,-1-2-2-16,2 1 1 16,0-4-1-16,-1-2-2 15,1-4 2-15,2-4-2 16,-2-1-1-16,-2-7 1 16,1-2 1-16,-1-3 1 0,2-3-2 15,-3 0 4-15,0 0-4 16,1-5 0-16,5-3-1 15,0-7 1-15,5-2-2 16,1-4 0-16,0-1 2 16,1 1-1-16,-1-1 1 15,0 4-1-15,1 0 1 16,-4 6-2-16,0 1 3 16,0 5-2-16,-3 1 2 15,1 3-1-15,1 2 1 16,1 4 0-16,0 1-1 15,2 3 0-15,-1 2 2 16,0 3-2-16,-1 2 2 0,0-1 0 16,-3 2-2-16,-3-2 2 15,-3 0 1-15,-6 1 1 16,-2-3 5-16,-5 2-8 16,-6 1 0-16,-2 2-1 15,-6-3-11-15,-1 0-3 16,-1-3-2-16,1-3-7 15,3-2-11-15,4-3-10 16,2-1-39-16,7-2-65 16,1-2-145-16</inkml:trace>
  <inkml:trace contextRef="#ctx0" brushRef="#br0" timeOffset="63057.16">6204 8349 485 0,'3'-4'82'0,"-2"0"-52"16,-1-1-3-16,0 1-2 15,0 2-15-15,2-1-4 16,-1-1-1-16,1 3 0 16,-1 0 4-16,-1 0 4 15,2 1-1-15,-1-2-10 16,1 2-1-16,-1-1-1 15,-1 1-1-15,2 0-4 16,-1 0-16-16,1 0-11 0,2 1-24 16,-1 1-20-16,3-1-109 15</inkml:trace>
  <inkml:trace contextRef="#ctx0" brushRef="#br0" timeOffset="64173.47">6246 8317 236 0,'-5'-2'52'0,"-1"0"-14"0,3-1 41 16,0 1-38 0,-1 0-5-16,2-1 4 0,-1 1-1 15,2 1 2-15,-1 1 7 16,2-1-4-16,0-1-2 16,0 1 29-16,0 1-26 15,0-3 12-15,2 0-14 16,-4 2-2-16,2-2-7 15,0 0-11-15,0 0-2 16,0 2-2-16,0 1 4 16,-1-2-8-16,1 1-1 15,-2-1-5-15,2 2-3 16,-1-2-4-16,1 2 3 0,0 0-4 16,0 2 6-1,0-2 5-15,0 0 3 0,0 0 3 16,0 0-5-16,0 0-3 15,0 0 0-15,0 0-3 16,0 0-3-16,0 0 0 16,1 0 2-16,4 0 6 15,1 0 0-15,4 0-4 16,4-5-6-16,2-1 2 16,3-3-3-16,4 0 1 15,-1-1 1-15,0 1-2 16,1-2-1-16,8-3 2 15,2 1-2-15,1-2-4 16,2-1 4-16,1 0 0 0,1 3 1 16,0-1-1-1,1 0 0-15,2-1 1 0,0 3 0 16,-2 0-1-16,-3 0 0 16,-2 0 2-16,-8 1-1 15,3-2 4-15,-3-1 0 16,0-2-1-16,3 0 1 15,0-2 0-15,3-3 1 16,7-1-4-16,-2 1 2 16,6 0-1-16,1-2 2 15,-1 2-4-15,0 1 1 0,-1 2 0 16,-6 1-2 0,-1 1 0-16,-3 2 4 0,-1-3-3 15,0-2 0-15,4-2 1 16,-1-3-2-16,5 1 0 15,4-2 1-15,-1-2-1 16,1-2 2-16,3 0 0 16,-2-2-1-16,0-3-1 15,-2 0 1-15,1-2 1 16,-4 3 3-16,-3-2-5 16,1-1 0-16,-4 2 1 15,0-2 0-15,-5 1 0 16,2-1-1-16,-6 1-1 15,1 1-14-15,-4 2-23 0,-4 0-14 16,-4 2-10-16,-3-1-76 16,-3-2-204-16</inkml:trace>
  <inkml:trace contextRef="#ctx0" brushRef="#br0" timeOffset="66202.34">6514 3453 373 0,'-9'-3'191'0,"-1"0"-127"15,2-2-7-15,2 0 73 16,3 2-53-16,0 2-23 16,3-1-6-16,0 2-11 15,0 0-18-15,1 0-10 0,-1-1 1 16,0 1 2-1,2 0 1-15,0 0-2 0,1 1 1 16,4 1 28 0,6-1-16-16,7 4-5 0,8-2-9 15,7 2 3-15,5 1-8 16,3 0 0-16,5 1-3 16,3 2 1-16,-2 1 0 15,4 1 2-15,-6 2-5 16,0 1 1-16,-2 3 0 15,-2 2 4-15,-4-1-4 16,-2 1 0-16,2 1 1 16,-3 2 1-16,3 0 1 15,0 0-1-15,1 4 7 16,0 0-7-16,1 2-3 16,0 1 3-16,-2-3-1 15,3 6-1-15,1 1 7 0,-1-1-8 16,-1 4 2-16,1-2-2 15,-4 2 5-15,-1-1-1 16,-4 1-1-16,-3-3-3 16,-2 0 1-16,-1-2 4 15,-2-2-2-15,2 0 1 16,-2-1 2-16,2 0 1 16,0 2 0-16,0-2-5 15,1 4 1-15,1-2 1 16,-1 2-4-16,-4 0 0 0,1 2 2 15,-3-1 0 1,-2 3-1-16,-2 0 0 0,-3 1 3 16,-2 0-2-16,2-1 0 15,-2-2 5-15,-3 2-5 16,-1-3 2-16,4 3 0 16,-1-1 0-16,-2 3 0 15,2 1-4-15,0 1 1 16,0 0 1-16,-3-4 3 15,0 0-2-15,-3-3-1 16,1 0 1-16,-1 0-2 16,0-3 0-16,-3 3 2 15,0 3 0-15,0 3-1 16,-3 5 0-16,0 2 1 16,0 0-2-16,0 2-1 0,0-5 4 15,0-2 1-15,2-6 2 16,-1-1-2-16,2-3-1 15,-2 3-3-15,1-3 0 16,-2 0 3-16,0 1-2 16,-3 0-1-16,0-1 1 15,-2-2 1-15,1 3 0 16,-2-2-2-16,2-2-1 16,-1 1 3-16,0 0 0 15,-1 0 0-15,2-4 0 16,0 3-1-16,-1-1 0 15,1-1 0-15,-1-1-1 16,0 0 1-16,-1 0 0 16,-1-2-2-16,3 0 2 0,-2-1-1 15,0 0-1-15,0 1 1 16,0 0 1-16,0-1-2 16,0 2 1-16,-1-4 0 15,1 2 2-15,-1-3-2 16,3 2-1-16,-2-2 1 15,2 1 1-15,-3 1-2 16,4-1 3-16,-3-3-2 16,1 5 2-16,-1-1-1 15,0 0-3-15,2 0 1 16,-2 0 0-16,3-1 1 0,-2-1-1 16,2 0 1-1,-1-2 0-15,1-2-1 0,-1 2 0 16,-1-3 1-16,0 2 4 15,2 0-5-15,-1 1 0 16,0 0-2-16,0 2 2 16,0-2 1-16,-2 3-1 15,2 0 2-15,-1-1-2 16,-1-4 0-16,3 3 3 16,-3-6-1-16,2 2 0 15,-1 3-1-15,1-2 0 16,-2 1-1-16,0-1-1 0,-3 0 1 15,0-1 2-15,4 0-1 16,-2-1 3-16,0-1-3 16,1-2 0-16,0-1 0 15,1 1-1-15,-1 0 2 16,0-1-2-16,2 1 4 16,-1 0-4-16,2-2 0 15,-1 1 0-15,2-2-4 16,-2-2 4-16,4-1-11 15,-3-1-4-15,3-1-9 16,-3 1-5-16,0-2-32 16,-1-2-4-16,-3-1-5 15,-3-2-1-15,1-5-55 16,2-6-190-16</inkml:trace>
  <inkml:trace contextRef="#ctx0" brushRef="#br0" timeOffset="67226.17">8299 5702 422 0,'2'2'142'0,"-1"-2"-72"15,-1 0 22-15,0 0 8 16,0 3-27-16,1-3-12 0,-2-3-13 15,1 6-11-15,0-3-8 16,-1 0 1-16,1 0-4 16,0 2 4-16,0-1-6 15,0-1-1-15,-2 2-6 16,1-2 1-16,1 0-1 16,0 0 1-16,0 0 3 15,1-2-10-15,-1 2 5 16,2 0 2-16,-1-1 4 15,0-1-11-15,4-5-11 16,-1-1 0-16,9-4 0 16,-3-2 0-16,5-3 4 15,-2 0-6-15,4 0 2 16,-1-3 0-16,2-4 0 16,-1 1 0-16,0 0 1 0,-2 1-1 15,0 3 0-15,-3 0 0 16,-4 7 0-16,1 1 1 15,-3 3-2-15,-2 3 0 16,-1 2 1-16,-1 2 0 16,-1 1-3-16,1 0-1 15,-1 0 4-15,1 3 1 16,4 2 1-16,1 3 1 16,7 1 1-16,0 8-2 15,3 0 3-15,1 3-4 16,1 4 0-16,-1-2 0 15,0-1-1-15,-3 3 1 0,4-4-2 16,-5-1 0 0,0 0-6-16,-1-2-15 0,0-2-7 15,-3 0-9-15,1 0-7 16,-1-1-15-16,-1 2-43 16,-3 1-111-16,-1 0-117 15</inkml:trace>
  <inkml:trace contextRef="#ctx0" brushRef="#br0" timeOffset="67992.87">9256 5591 691 0,'5'-3'108'15,"-3"-3"-29"-15,1-2 20 16,0-1-38-16,0 3-28 16,1-1-3-16,-1 0-4 15,-1 4-1-15,-2-1-1 16,0 0-2-16,-5 1-9 15,-2 0-5-15,-8 3 3 16,-3 2 3-16,-7 3 1 16,-2 7-2-16,-1 3-7 15,1 7 2-15,3 0-4 16,3 4-4-16,3 2 3 16,6 0-2-16,3-3-1 0,5 0 0 15,4-3 0-15,3-5 0 16,4-2 2-16,4-3-3 15,2-5 2-15,5-5 0 16,0-2-1-16,3-7 0 16,0-3 0-16,1-7-1 15,1 0-1-15,-1-7 1 16,2-2-1-16,-2-6 1 16,-4 1 1-16,0 2-1 15,-6-2 2-15,-2 9 0 0,-4 5 3 16,-3 9 4-1,-3 1-7-15,0 7-2 0,-1 5 1 16,-1 7 0-16,-1 7 3 16,3 6-2-16,0 3 0 15,3 2-1-15,3-1 0 16,4-2-10-16,4-1-10 16,1-4-18-16,3-1-33 15,-2-1-51-15,1-6-192 16</inkml:trace>
  <inkml:trace contextRef="#ctx0" brushRef="#br0" timeOffset="69791.75">6174 2866 256 0,'-9'2'13'0,"-2"-1"-2"15,4 0 36-15,-2 0-10 16,0 1 31-16,2 0 12 16,-1 3-24-16,1-2 1 15,0-1 7-15,1 1 8 0,4-3-1 16,2 0-5-16,0 0-8 15,0 0-7-15,0 0-12 16,0-3-20-16,-2 2-10 16,1-2-6-16,-2 0 5 15,-2-2-2-15,1 0 4 16,-2-6 3-16,2-2-7 16,1-1-4-16,3-7-2 15,6-2 0-15,1-1 2 16,2-3 0-16,5-2-1 15,2 0 1-15,3-4-1 0,4-1 0 16,5 0 3 0,3-3 3-16,4 1 2 0,5 0 2 15,0 4-6-15,2 3 0 16,1 3-5-16,-5 6 4 16,-1 4-3-16,-4 3-2 15,2 6-2-15,-2 2 3 16,0 3-2-16,6 2 2 15,1 4-1-15,2 1 0 16,-2 3 0-16,2 2 0 16,-8 1 0-16,-4 3 1 15,-8 1 0-15,-2 4 2 16,-8 1-1-16,1 5 2 0,-6 2 0 16,-2 1 2-1,0 1-4-15,-5 4 2 0,0-1 3 16,0 1-5-16,-5 0 6 15,2 1-5-15,-22 74 2 16,17-91-4-16,-1 0 1 16,-1 0 4-16,0 0-2 15,-11 15-2-15,-2 0 2 16,-4-5-3-16,2 1 2 16,-2-6-2-16,3-2 2 15,2-2-2-15,1-3 0 16,6-3-7-16,0-2-13 15,4-3-12-15,4-2-15 16,3 0-5-16,-1-2-121 0,1-3-100 16</inkml:trace>
  <inkml:trace contextRef="#ctx0" brushRef="#br0" timeOffset="70272.28">6629 2832 587 0,'-3'-5'241'16,"-2"1"-123"-16,0 0-26 0,3 0-54 15,1 2-24-15,1 2-14 16,0 0 1-16,0 5-1 16,-2 2 6-16,-1 6 5 15,-3 4-1-15,0 3 0 16,-6 5 4-16,2 4-6 16,-4 0-2-16,0 0-2 15,1 1 0-15,-1-2-3 16,3-2-2-16,3-1 2 15,3-1 0-15,5-3-1 0,5-3-1 16,1-2-3 0,4-3 8-16,3-2-4 0,2-5 12 15,10 1 0-15,2-6-4 16,9-2-4-16,3-2-4 16,7-4 2-16,2 0-6 15,2-3 4-15,-1 4-23 16,-4 2-48-16,-4 0-40 15,-10 6-118-15,-5 1-157 16</inkml:trace>
  <inkml:trace contextRef="#ctx0" brushRef="#br0" timeOffset="70969.87">7361 2655 659 0,'-6'-9'112'0,"2"-2"1"16,-5 0-4-16,1-1-52 15,1 2-40-15,1 1 9 16,-4 3-5-16,2-2-12 15,-1 5-2-15,-1 3-2 16,-5 0-3-16,0 5 5 16,-6 2-5-16,-3 7 9 15,-3 1-2-15,2 3-8 0,1 2 7 16,6 2-7 0,3-5-1-16,8 2-1 0,4-2-1 15,3-1-1 1,3-5 0-16,4 1 2 0,1-5 1 15,5-3 2-15,2-3-1 16,1-2 6-16,5-7 0 16,0-1-6-16,3-4 4 15,-3-2-5-15,1-4 0 16,-4 0 2-16,0-1 3 16,-3-2 0-16,-3 5 0 15,-3 3 3-15,-5 4-8 16,-2 8 0-16,1 2-8 15,-3 5 6-15,9 2 0 0,-2 4 2 16,4 5 0-16,2 1-3 16,2 2-9-16,0-2-6 15,0 0-10-15,1-3-25 16,-1 0-34-16,1-1-86 16,-2-4-48-16</inkml:trace>
  <inkml:trace contextRef="#ctx0" brushRef="#br0" timeOffset="71509.39">7598 2654 735 0,'2'-13'66'0,"-2"2"83"15,0 0-56-15,-2 2-40 16,1 4-17-16,1 2-22 15,-2 2-10-15,2 1-4 16,0 1-2-16,-1 2 0 16,1 1 2-16,0 4 3 15,0 5-1-15,1 3 0 16,-1 1-1-16,0 4-1 16,0-1 0-16,2 2-5 15,-4 1-25-15,2-1-24 16,0 1-51-16,0-2-86 0,0-3-38 15</inkml:trace>
  <inkml:trace contextRef="#ctx0" brushRef="#br0" timeOffset="72251.62">7811 2288 759 0,'-2'-10'53'16,"-7"1"97"-16,4-1-71 16,-1 0-22-16,3 5-28 15,0 3-22-15,3 1-7 16,0 2-2-16,2 1-3 15,-1 3 5-15,1 5 3 16,-1 4 8-16,1 4-5 16,2 7 2-16,-1 2 1 15,3 0-2-15,-1 6 3 16,-3 2-7-16,3 0-2 0,0 2 1 16,-1-2-2-16,1-2 1 15,0-4 0-15,0-2-1 16,-1-4 1-16,1-5-1 15,-3-4 0-15,2-2 0 16,-2-7 1-16,-2-1-1 16,1-2 3-16,-1-1 1 15,0-2 2-15,0 1 9 16,0-3 4-16,0-2-19 16,-1-5 6-16,1-4-5 15,3-3-2-15,2-6 2 16,3 0-2-16,4-6 1 15,4 6 0-15,2 0-1 16,3 4-1-16,3 2 1 0,-5 4-1 16,2 4 2-16,-3 6 0 15,0 1-1-15,-2 4 0 16,-1 5-1-16,2 1 2 16,-2 4 0-16,-1 0 0 15,0 2 0-15,-1 1 0 16,-2 1-1-16,-4 1 1 15,-1-1 0-15,-9 0 4 16,-1-3-3-16,-5 1 1 16,-6-2 0-16,-6 0-2 15,-4-2 0-15,-5-1-3 16,0-2-2-16,-1-4-7 16,1 0-8-16,3-3-18 0,5-1-21 15,8-1-18 1,2-1-121-16,8-3-195 0</inkml:trace>
  <inkml:trace contextRef="#ctx0" brushRef="#br0" timeOffset="72514.28">8538 2501 957 0,'6'-5'70'0,"2"-1"-29"16,-5 0-2-16,-5 1-18 15,2 4-21-15,2 1-28 16,-2 1-93-16,0 4-105 15,0 0-325-15</inkml:trace>
  <inkml:trace contextRef="#ctx0" brushRef="#br0" timeOffset="79462.11">1733 2106 804 0,'0'-21'24'0,"-1"4"70"0,-6 0-1 15,-1 0-44-15,-2 5 3 16,5 4-14-16,-1 0-3 16,2 3-13-16,1 2-9 15,0 3-11-15,0 2 0 16,-3 3 0-16,-6 9 2 16,-2 9-3-16,-5 9 3 15,-2 6-2-15,5 5-2 16,1 0 0-16,3-3 0 15,9-2-1-15,6-3 1 16,3-2-5-16,6-7-7 16,0-4-6-16,7-3-8 0,2-9-11 15,9-8-7-15,7-6 18 16,5-11-22-16,4-3-20 16,-1-5-15-16,-3-1 24 15,-5-1 0-15,-9-1 29 16,-5-1 30-16,-4 1 2 15,-4 1 24-15,-5 6 48 16,-5 4 29-16,-4 3-22 16,-2 7-39-16,-2 1 1 15,1 1-10-15,-1 3-13 16,2 0-5-16,-1 0-5 16,2 5-3-16,-4 1 7 15,0 5-1-15,-1 2-3 0,-1 4-5 16,3 1 0-16,3 1-2 15,3-1 1-15,2 0-3 16,1-1-1-16,5 0 0 16,3-2 1-16,2-5-3 15,2-2 4-15,3-6-2 16,4-7 8-16,4-5-8 16,2-8 1-16,-1-5-1 15,-2-4 0-15,-5-4-4 16,-4-2 1-16,-8 0 0 15,-8 0-3-15,-6 2 0 16,-8 6-10-16,-7 7 3 0,-4 7-9 16,-8 14-13-16,-6 11-23 15,-4 10-43-15,4 3-82 16,8 6-1-16,3-3-192 16</inkml:trace>
  <inkml:trace contextRef="#ctx0" brushRef="#br0" timeOffset="79906.31">2329 2106 789 0,'4'-11'105'16,"-4"3"-2"-16,-4-1-44 0,4 3-28 15,0 2-12 1,0 3-13-16,0 1-6 0,0 1 4 15,3 4-2-15,0 3 7 16,1 3 5-16,2 6-1 16,-1 3-5-16,2 2-2 15,-2-2-4-15,-2 2 0 16,0-2 0-16,-1-3-2 16,0-3 0-16,-2-4-4 15,1-4 0-15,1-3 4 16,1-6 5-16,-5-5-2 15,2-3-3-15,2-3 0 16,0 0 0-16,3-15 1 16,3-3 0-16,2-1-2 0,2 3-4 15,0 3 0 1,3 7-1-16,0 5 2 0,3 7-5 16,-2 6-4-16,-1 8-9 15,-1 5-12-15,2 6-7 16,-2 5-48-16,-3 1 6 15,3 4 44-15,2-1-116 16,3-1-97-16</inkml:trace>
  <inkml:trace contextRef="#ctx0" brushRef="#br0" timeOffset="80266.11">2870 2101 277 0,'0'-16'632'0,"-1"4"-578"0,1-1 21 16,-2 4-20-16,-1 1-18 16,6 5-16-16,-1 3-20 15,0 0-2-15,3 4 1 16,0 3-3-16,6 2 3 16,0 5 5-16,2 4-1 15,1-1-2-15,-4 5 1 16,2-2 1-16,-3-1 4 15,-1-1-6-15,-4-2-2 16,2-5 1-16,-3-4 2 0,-3-2 1 16,3-5 4-16,-2-2 9 15,-1-4-8-15,3-3-8 16,0-5-1-16,2-6-6 16,0-7-6-16,8-1-17 15,0-4-6-15,5 0-23 16,7 1-28-16,-2 3-90 15,7 6-51-15</inkml:trace>
  <inkml:trace contextRef="#ctx0" brushRef="#br0" timeOffset="81271.02">3243 2076 678 0,'-12'18'219'15,"4"-6"-199"-15,0-6-6 16,5-5 21-16,1 2 8 16,5 0 1-16,4-1-23 15,1 3-5-15,7-2-5 16,3-1-1-16,1-5-8 16,7-4 2-16,1-3-2 15,1-6 0-15,0-3-2 16,-4-3 1-16,-7-1-3 15,-4-1 4-15,-7 2-1 0,-5 3 6 16,-4 4 2 0,-1 6-6-16,-2 3 3 0,-6 9-6 15,-3 5-1-15,-2 6 1 16,-2 6 0-16,3 4 0 16,1 2-1-16,3 2-2 15,6-3 0-15,6-3-7 16,6-2-15-16,6-6 1 15,1-3-10-15,5-7-2 16,6-7-6-16,3-3 42 16,3-5 0-16,-1-3 0 15,1-3-1-15,-3 0 0 16,-4-2 2-16,-7 2 10 16,-3 2 21-16,-5 2-1 15,1 4-12-15,-4 1-5 0,0 4-1 16,-2 3 6-16,-3 0-14 15,2 1 1-15,-2 2-6 16,1 2 4-16,1 4 0 16,2 5 2-16,-2 3 0 15,5 3 1-15,-1 1 0 16,2 4-1-16,1-2 3 16,-2 1-8-16,0-3 0 15,-2-2 2-15,-3-2-2 16,0-3 3-16,-4-4 2 15,0-4-2-15,-3-3-1 16,-2-4 0-16,0-3 2 0,1-7-5 16,1-5 0-1,5-4 0-15,5-5-2 0,4-7-6 16,8 0-19-16,4-1-2 16,6 0-10-16,7 4 15 15,7 2-12-15,2 3-40 16,5 7-44-16,-5 3 9 15,-7 3 49-15,-8 4 50 16,-10 7 12-16,-10-2 3 16,-5 3 43-16,-2 0 17 15,-2 1 28-15,1-1 0 16,0 0-28-16,-2 0-16 0,2 0-16 16,0 0 2-1,0 2-9-15,0-2-5 0,-1 1-5 16,1-1-9-16,-3 7 1 15,0 3 6-15,-6 5 1 16,4 8-7-16,-2 4 3 16,4 3-5-16,0 2-4 15,4-3 3-15,4 1-3 16,2-3 0-16,5-3-3 16,0-2-3-16,1-5-9 15,1-4-2-15,2-4-20 16,1-7 1-16,-1-7-39 15,5-6-91-15,-3-4-94 0</inkml:trace>
  <inkml:trace contextRef="#ctx0" brushRef="#br0" timeOffset="81429.25">4123 1976 715 0,'-20'5'111'16,"3"-2"-34"-16,5-3 10 15,3-3-48-15,9 2-39 16,7-1 4-16,5 0-4 16,7-1-103-16,10-3-149 15</inkml:trace>
  <inkml:trace contextRef="#ctx0" brushRef="#br0" timeOffset="82231">4762 1780 892 0,'-3'-3'107'0,"1"-2"-45"15,-1-1-1-15,0 3-27 16,1 3-19-16,2 0-15 15,2 2 0-15,1 4 0 16,0 3 2-16,5 3 0 16,2 6-1-16,-1 5-1 15,1 1 0-15,-1 0-13 16,-3 3-20-16,-1-2-25 16,-2-2-38-16,-1 2-105 15,0-4-84-15</inkml:trace>
  <inkml:trace contextRef="#ctx0" brushRef="#br0" timeOffset="82897.92">4997 1792 916 0,'-1'-15'96'15,"-5"1"-32"-15,4 2 2 16,-1 4-26-16,3 3-20 15,0 5-15-15,0 0-5 16,0 5 0-16,0 1 0 16,3 8 5-16,-1 5-5 15,4 5 4-15,-3 5-2 0,1 3-2 16,-1-1 1-16,3-1-1 16,-3-2 2-16,2-3-2 15,-1-5-3-15,0-7 3 16,-2-4-6-16,-2-6 6 15,0-2-1-15,3-3 1 16,-3-4-12-16,6-6-2 16,4-5 14-16,4-5-7 15,2-4 6-15,5-2-5 16,-1 3 4-16,2 3-2 16,-4 2 0-16,4 4 1 15,-6 6 1-15,-2 2 2 16,2 5-1-16,-5 3-3 15,-2 3 3-15,2 2 1 0,0 3 0 16,1 1 0-16,3 3-2 16,-3 1 2-16,6-1 0 15,-2 0 1-15,5 0 2 16,0-2-1-16,3-3-2 16,1-3 3-16,2-4-1 15,1-4-2-15,1-4 1 16,-5-3-1-16,1-6 0 15,-7-2 0-15,-1 1 3 0,-7-1-1 16,-2 0 6 0,-6 3-2-16,-4 5 0 0,-6 4-5 15,2 7-1-15,-8 7-1 16,-2 7 0-16,-2 7 1 16,-3 7 0-16,5 3-8 15,4 1-21-15,4 1-25 16,5-3-43-16,11-5-71 15,2-4 6-15,6-6-134 16</inkml:trace>
  <inkml:trace contextRef="#ctx0" brushRef="#br0" timeOffset="83155.25">4902 1906 765 0,'-30'8'159'0,"9"-2"-124"16,9-6-20-16,6-3-2 15,10 3 3-15,10-1-8 16,13-2-8-16,10-1-2 15,12-4-91-15,12 1-122 16,10-6-148-16</inkml:trace>
  <inkml:trace contextRef="#ctx0" brushRef="#br0" timeOffset="83520.56">6462 1786 897 0,'-3'-14'35'0,"-2"-2"21"0,2 1 8 15,2 3-27-15,1 2-16 16,0 5-10-16,1 3-7 16,1 0-4-16,-2 2 0 15,0 2-4-15,0-1-2 16,1 5 6-16,-1 1-1 16,0 3 1-16,0 6-10 15,-1 4-10-15,-1 0-17 16,1 2-30-16,-3-1-81 15,4 1-22-15,0-4-148 16</inkml:trace>
  <inkml:trace contextRef="#ctx0" brushRef="#br0" timeOffset="84400.4">6446 1810 713 0,'2'-21'68'15,"0"-2"17"-15,-2 3 32 16,-2 0-53-16,4 4-21 15,1 5-20-15,-1 4-4 16,2 3-10-16,-3 1-2 16,1 1-5-16,5 4-2 15,-4 1 6-15,5 2-4 16,-2 4 0-16,1 2 5 16,0 2-1-16,-1 2 2 15,-1 0-1-15,0 1-1 0,-2 1 1 16,0-3 0-16,0 2 1 15,1 0-1-15,-1-1-5 16,0-1-1-16,1 3 0 16,-1-3 1-16,0-1 0 15,0-4-2-15,0 1 1 16,-1-4-4-16,-2-2 5 16,3-2-2-16,-3 1 0 15,0-3-5-15,0 0 5 16,0 0-2-16,0 0 0 15,-3-3 2-15,3 1 0 16,-2-4-3-16,2-3-5 16,-1-4 8-16,-3-2-6 15,3-2-4-15,1-3-16 0,-1 1-5 16,1 0-26-16,0 1-18 16,0 2-21-16,0 0-14 15,-2 3 20-15,1 1 44 16,-1 2 35-16,-1-2 11 15,0 3 9-15,0-2 39 16,2 1 38-16,-3 0-27 16,4 1 31-16,-2 1-21 15,2 1-20-15,-1 0-3 16,1 2-3-16,1 0-15 16,1 1 8-16,-2-1-14 15,0 3-9-15,0-1 3 0,4 3-12 16,0 0 0-16,5 0-1 15,5 5-2-15,13 2 5 16,4 1 1-16,6 7-6 16,3-1-2-16,-1 3-2 15,-3 2 2-15,0-1 1 16,-8 0-1-16,-2 0 1 16,-7-1 0-16,-1-1 2 15,-6-4 2-15,-2-2-2 16,-1-4-3-16,-3-2 5 15,-1 0-4-15,-4-4 8 16,0-2-3-16,1-1-3 16,1-4-2-16,2-5 0 0,-1 0 0 15,2-7-5-15,0-1 1 16,-3-1-2-16,-2-2-2 16,1-3-6-16,1 1-2 15,0-1-6-15,-1 5-6 16,1 4-33-16,1 5-56 15,-3 4-184-15,-1 6-304 16</inkml:trace>
  <inkml:trace contextRef="#ctx0" brushRef="#br0" timeOffset="84727.32">7121 1680 282 0,'-6'-3'578'16,"-1"-1"-502"-16,7-4 24 15,0-1-56-15,0 0 1 16,4 7-9-16,1-1-14 16,-5 3-16-16,1 0-6 15,1 4 0-15,-1 4 0 16,2 3 6-16,1 4-3 15,1 7-1-15,1 2 0 16,-2 1 2-16,1 1-4 0,1 0 1 16,-3 1-3-1,3-2-9-15,-2-2-18 0,-2-3-9 16,-2-2-29-16,0-4-35 16,-6-5-97-16,0-4-35 15</inkml:trace>
  <inkml:trace contextRef="#ctx0" brushRef="#br0" timeOffset="84945.23">7139 1702 582 0,'0'-7'72'0,"-2"0"25"16,2 1 25-16,0-5-22 16,2 2-40-16,1 3-27 15,1-1-4-15,2 0-13 0,2 2-10 16,5 0-1-16,2 0-4 15,3 4 0-15,9-2-1 16,-1 0-4-16,3 1-27 16,1 2-29-16,-3 3-58 15,-3 2-54-15,0-1-28 16</inkml:trace>
  <inkml:trace contextRef="#ctx0" brushRef="#br0" timeOffset="85117.86">7212 1752 656 0,'-25'8'115'0,"7"0"-71"0,6-5-15 15,9-2 5-15,3 2 23 16,9-1-27-16,6 3-21 16,10-4-9-16,6 1-112 15,8-5-76-15,7-2-161 16</inkml:trace>
  <inkml:trace contextRef="#ctx0" brushRef="#br0" timeOffset="85619.85">7706 1663 806 0,'-17'-1'79'0,"1"-1"-23"16,5 0 7-16,4 0-21 15,1 2-26-15,5 2-13 16,-1 5 15-16,-1 4-4 16,2 3 0-16,-4 5-7 15,4 3 4-15,1 2-3 16,0 1-1-16,1 0-7 16,2-2 3-16,2 1-2 15,0-4 3-15,1-3-4 16,-2-5 0-16,-2-3-3 15,0-5 3-15,-2-4 0 16,0-6-2-16,-2-7-3 16,2-5 4-16,-2-11 1 15,2-1 0-15,7-8 3 0,2-1-2 16,4-2-1 0,4 4 0-16,2 4 0 0,-4 7-1 15,3 9-3-15,-3 7 4 16,-3 7-1-16,0 8 2 15,1 3-4 1,-2 6 6-16,2 6-5 0,-1 4 2 16,0 4 0-16,0 1 1 15,-1 3-1-15,-1 0-4 16,2-1-10-16,-5 0-16 16,-2-2-3-16,-7-5-31 15,-2-2-86-15,-7-5-19 0,-4-4-150 16</inkml:trace>
  <inkml:trace contextRef="#ctx0" brushRef="#br0" timeOffset="85786.98">7743 1785 713 0,'-13'-8'74'0,"4"3"5"15,1 2 2-15,8-1-57 16,5 2-17-16,7 2-4 15,9 0-3-15,9 0-101 0,8 0-94 16,8-3-241 0</inkml:trace>
  <inkml:trace contextRef="#ctx0" brushRef="#br0" timeOffset="86400.69">8629 1651 966 0,'-6'-6'45'0,"-3"2"1"16,5-2-2-16,-2 1-24 0,4 2-12 15,2 8 3-15,-1 5 10 16,-4 8-1-16,2 7-1 16,-4 9-9-16,1 3-8 15,0 1 7-15,6-1-5 16,3-4-2-16,1 1-1 16,1-5 0-16,3-6-1 15,-1-5-5-15,-4-3 1 16,1-6-5-16,-1-4 5 15,5-5 4-15,2-7 0 16,7-3-8-16,1-4 4 0,8-6 1 16,-2-1 1-16,0-1-1 15,0 0 3-15,-2 5-2 16,-4 5-1-16,0 1 0 16,-6 5-1-16,0 6 3 15,-2 3-2-15,-2 1 3 16,2 6 0-16,-1 2-2 15,2 4 2-15,-1-1 0 16,-1 0 0-16,5 2 1 16,0-7-1-16,-2 0 4 15,3-4-4-15,-3-3 12 16,-2-5-8-16,1-4 2 16,-2-3-6-16,-4-3-1 15,2-5-2-15,-4-1-15 0,-3-3-19 16,-5-2-17-16,-2 2-77 15,-5 3-121-15,-6 1-185 16</inkml:trace>
  <inkml:trace contextRef="#ctx0" brushRef="#br0" timeOffset="86567.08">8558 1852 716 0,'-5'-2'26'0,"7"-3"20"16,7-2-29 0,10-3-15-16,8 3-2 0,12-1-104 15,11 0-244-15</inkml:trace>
  <inkml:trace contextRef="#ctx0" brushRef="#br0" timeOffset="86901.72">9668 1654 791 0,'-4'-5'101'0,"3"1"-16"15,-1 1-31-15,2 0-34 16,0 3-13-16,3 5-1 16,-1 3 15-16,-1 6-9 15,2 5-2-15,0 9 0 16,2 3-1-16,1 2-6 16,1 1-1-16,-1 2 0 15,0-3-2-15,-1-1 0 16,1-2-16-16,-2-2-24 15,-3-5-29-15,-2-2-100 16,-3-6-47-16</inkml:trace>
  <inkml:trace contextRef="#ctx0" brushRef="#br0" timeOffset="87270.01">9606 1746 777 0,'-3'-15'74'16,"1"1"38"-16,1-1-35 16,4 1-32-16,0 3 9 15,5 2-18-15,3 0-21 16,2 1-11-16,7 2 0 0,3 2 3 16,2 1-1-16,5 2 2 15,1 2-8-15,2 0 2 16,1 5-2-16,-2 3 0 15,-2 5-4-15,-4 6 4 16,-2 6-2-16,-3 6 4 16,-6 2-4-16,-5 5 1 15,-7-3-1-15,-6 0-5 16,-10-2 3-16,-7-6-1 16,-6-1 3-16,-9-6-6 15,-3-2-10-15,-1-3-16 16,4-1-22-16,4-4-56 15,6-1-143-15,7-5-268 16</inkml:trace>
  <inkml:trace contextRef="#ctx0" brushRef="#br0" timeOffset="87562.1">10240 1789 895 0,'-2'-12'75'15,"2"0"6"-15,0 0-24 16,3 5-29-16,0 4-21 16,0 6-7-16,7 3-1 0,0 10 1 15,-1 7 0-15,1 7 1 16,-1 4-2-16,-3 3 2 15,-6-1-2-15,-3 0 1 16,3-5-19-16,-2-1-24 16,-1-4-41-16,-4-5-88 15,0-6-65-15</inkml:trace>
  <inkml:trace contextRef="#ctx0" brushRef="#br0" timeOffset="87799.15">10273 1821 590 0,'-2'-20'251'0,"-1"2"-131"15,2 3-31-15,1 0-32 16,0 5-6-16,1 2-17 16,5 3-32-16,5 1 0 15,2 0-2-15,9 4-3 16,6 0-13-16,3 0-14 15,0 4-20-15,0-1-25 16,-2 1-117-16,-8-1-46 16,-5 5-136-16</inkml:trace>
  <inkml:trace contextRef="#ctx0" brushRef="#br0" timeOffset="87960.05">10406 1877 534 0,'-20'15'149'16,"1"-2"-38"-16,5-6-17 15,5-3-4-15,3-3-21 16,6 2-39-16,2-1-11 16,7 1-5-16,7-1-14 15,9-2-9-15,6 0-55 16,9-2-129-16,2-3-91 16</inkml:trace>
  <inkml:trace contextRef="#ctx0" brushRef="#br0" timeOffset="88508.19">10744 1744 713 0,'-7'0'102'0,"1"-1"-2"16,3-1-21-16,3-1-24 15,0 3-34-15,0 1-17 16,-2 6 9-16,-1 2 8 15,0 5-6-15,-1 6-3 16,-1 2 0-16,1 5-2 16,2-3 1-16,-1 2-5 15,3-1-5-15,0-1 1 16,2-2 0-16,-1-3-2 16,1-2-1-16,-2-6-2 0,1-3-6 15,-1-3 0-15,-1-4 5 16,-1-4 2-16,1-7 0 15,-4-4 2-15,2-6 0 16,-1-3 1-16,4-7 1 16,4-1-1-16,2-3 0 15,3 0 0-15,5-2-1 16,-1 3-1-16,5 2 0 16,0 6-3-16,0 6 1 15,1 7 2-15,-2 5 0 16,-2 5 1-16,1 2 0 15,0 4-1-15,1 7 1 16,1 3 1-16,-2 6-1 16,1 8 0-16,2 2 0 0,-6 4 0 15,-1 0 0-15,-1 2-2 16,-7-2 1-16,-1-2-6 16,-1-2-16-16,-4-3-10 15,-2-3-32-15,-3-7-81 16,-4-2-27-16,0-5-150 15</inkml:trace>
  <inkml:trace contextRef="#ctx0" brushRef="#br0" timeOffset="88702.61">10805 1898 699 0,'-10'-2'105'16,"1"-2"26"-16,4 1-33 15,4 0-51-15,4 1-18 16,4 2-20-16,8 0-9 16,11 0-3-16,7 2-33 15,8 0-69-15,4-1-122 16,4 1-96-16</inkml:trace>
  <inkml:trace contextRef="#ctx0" brushRef="#br0" timeOffset="88864.33">11339 1838 735 0,'-4'0'106'0,"-1"-3"-33"16,4 1-16-16,-3 0-35 16,4 2-22-16,0 2-139 15,-5 0-135-15</inkml:trace>
  <inkml:trace contextRef="#ctx0" brushRef="#br0" timeOffset="98427.9">11879 5426 781 0,'6'-5'104'0,"-4"-4"-21"16,1-1-17-16,1-3-27 0,3-1-12 15,-2 2 2 1,1-2-8-16,-1 0-2 0,-2 3 2 15,-3 0-10-15,-5 2-6 16,-3 1-5-16,-8 3 0 16,-6 5-1-16,-9 3 1 15,-7 8 0-15,-1 4 0 16,2 7 1-16,7-1-4 16,9 3 2-16,11 0-1 15,7 1 2-15,7 1-6 16,8-2 4-16,6 1 2 15,2-5 0-15,5-1 0 16,0-2 0-16,2-2 0 16,-1-1 1-16,0-3-1 0,-3 2 0 15,2-4 0-15,-1-1-1 16,-5 1 1-16,-4-2-1 16,-7-3 1-16,-5 2 0 15,-8 1 6-15,-10 2-6 16,-10 3 2-16,-11 1-2 15,-10 0-22-15,-2 0-15 16,2-5-24-16,9-5-33 16,8-3-116-16,16-6-213 15</inkml:trace>
  <inkml:trace contextRef="#ctx0" brushRef="#br0" timeOffset="98825.56">12146 5516 585 0,'2'-2'319'0,"-2"2"-219"15,-2-1-51-15,0-1-11 16,2 0-22-16,0 4-16 16,-2 1 1-16,0 4 17 15,-1 6-4-15,0 5-7 16,-1 4-3-16,1 0-3 15,0 2-1-15,1-5 2 16,2-2-1-16,0-3-1 0,2-6-1 16,-1-3-2-1,1-1 3-15,4-8 4 0,3-1 5 16,7-5-5-16,4-2-4 16,4-7-3-16,1-1-7 15,-1-4 2-15,-5-1 5 16,-7 2-1-16,-4-4-3 15,-7 5-1-15,-5 1-2 16,-7 4-8-16,-8 5 0 16,-5 8-12-16,-6 7-38 15,-1 7-82-15,-1 5-47 16,4 1-227-16</inkml:trace>
  <inkml:trace contextRef="#ctx0" brushRef="#br0" timeOffset="99119.78">12439 5291 812 0,'0'-15'26'15,"-2"0"111"-15,2 3-45 16,-1 0-33-16,1 4-24 15,0 6-35-15,1 2 0 0,-1 3-2 16,2 8 2 0,1 5 1-16,1 7 6 0,2 5-6 15,-2 6 4-15,-1-1-5 16,0 4-3-16,-1 1-10 16,-2-4-30-16,0 3-40 15,-2-1-116-15,1-2-63 16</inkml:trace>
  <inkml:trace contextRef="#ctx0" brushRef="#br0" timeOffset="99652.55">12756 5446 971 0,'-13'-12'49'0,"2"-1"25"16,2 1-1-16,4 5-32 16,2 4-34-16,3 1-7 15,1 4-7-15,1 3 7 16,-1 7 6-16,3 3 0 16,-1 7 1-16,-1 4-3 15,2 3 2-15,-1-2-5 16,0 0 3-16,2-3-4 15,3-3 2-15,-1-5-5 16,0-5 3-16,1-4-1 16,3-4 1-16,2-4 0 15,0-5 0-15,6-5-7 0,2-6 0 16,3-6 1-16,-3-4-3 16,1-4 8-16,-1-3 1 15,-1 1 1-15,-4 1-1 16,-4 7 2-16,-3 6 0 15,-3 4 8-15,-6 8-6 16,3 5-4-16,-3 0-3 16,0 4-2-16,-3 3 4 15,3 7 1-15,-2 5 1 16,1 4-1-16,1 2 0 16,3 5-3-16,3-4-8 15,4-2-11-15,5-4-14 16,4-4-21-16,6-5-20 0,0-6-88 15,2-8 10 1,-1-5-40-16</inkml:trace>
  <inkml:trace contextRef="#ctx0" brushRef="#br0" timeOffset="99876.08">13238 5419 349 0,'9'-34'173'16,"-5"-2"-76"-16,-1 0 8 16,-1 2 21-16,0 4 12 15,-4 8-57-15,2 6-30 16,-2 8-9-16,0 1-24 15,2 7-18-15,0 3-1 0,0 5 1 16,0 8 12 0,2 6-12-16,2 7 1 0,-1 4 0 15,4 2 1-15,-1 1-2 16,0 0-10-16,0-2-17 16,-2-3-12-16,-2-2-26 15,-2-6-108-15,-2-4-31 16,-6-8-168-16</inkml:trace>
  <inkml:trace contextRef="#ctx0" brushRef="#br0" timeOffset="100221.66">13182 5484 583 0,'-15'-17'96'0,"-18"-21"2"16,31 37 49-16,2-1-46 0,0 1-64 16,2 0-20-1,2-2-11-15,8-1-5 0,5-1-1 16,8 0 0-16,9-2-7 15,5-1-20-15,4-2-26 16,1-2 2-16,2 1 51 16,-6-2 1-16,-3 2-1 15,-5 0 0-15,-7 0 5 16,-7-2 15-16,-8 4 29 16,-4-2-10-16,0 5-13 15,-5 1-1-15,0 2-9 16,-1 3-9-16,-1 1-7 15,1 3 0-15,0 6 5 16,-1 3-2-16,1 6-3 16,-3 3 1-16,2 4-1 15,2-2-8-15,2 0-35 0,-1 0-20 16,5-1 18-16,7-1-86 16,3-4-115-16</inkml:trace>
  <inkml:trace contextRef="#ctx0" brushRef="#br0" timeOffset="100570.48">13778 5392 813 0,'-1'-19'130'0,"-2"4"-28"16,0 3-31-16,0 1-11 16,1 5-28-16,2 6-27 15,0-2-3-15,2 4-2 16,-1 4 3-16,2 5-2 0,3 6 1 15,1 2 1-15,-1 3-1 16,2 2-2-16,-1 1 1 16,2-3-1-16,-1-2 1 15,-2-4-1-15,1-4-3 16,-1-5 3-16,3-6 2 16,-1-4-2-16,4-5 0 15,2-6-1-15,1-6-7 16,-1-5 2-16,-2-2 0 15,-5-1-5-15,-1 0-16 0,-6-1-5 16,-2 2-12-16,-5 8-12 16,-3 4-112-16,-8 11 12 15,-3 8-74-15</inkml:trace>
  <inkml:trace contextRef="#ctx0" brushRef="#br0" timeOffset="100992.06">14088 5291 938 0,'-4'-12'90'16,"1"2"-21"-16,0 1-2 16,0 3-31-16,1 4-32 15,2 4-4-15,0 3 0 0,0 7 1 16,0 5 0-16,0 3 0 15,0 6-1-15,0-2 0 16,0-4 0-16,2-3 1 16,-2-5-1-16,0-3 1 15,0-5-1-15,-2-3 4 16,2-2 2-16,0-3-2 16,2-5-4-16,4-6 1 15,4-5 0-15,4-6 0 16,6-4-1-16,6-2-2 15,-2 2 1-15,6 4-1 16,-5 5-1-16,-1 7 1 16,-2 8 4-16,-4 6-4 15,1 7 2-15,-1 7-1 0,-4 8 1 16,-4 7-8-16,-1 0-18 16,-7 5-20-16,-1-1-24 15,-1-2-106-15,-1-3-112 16</inkml:trace>
  <inkml:trace contextRef="#ctx0" brushRef="#br0" timeOffset="101826.08">15410 5058 761 0,'-17'3'49'16,"3"-1"0"-16,3-4 42 15,2 2-39-15,5 3-43 16,2-1-8-16,5 2-1 15,4 1 7-15,7-1 2 16,10 1 1-16,15-2-3 0,17-3 4 16,18-3 0-1,17-3 2-15,17-1-8 0,6 2 11 16,-1-1-1-16,-6 2-8 16,-14 2-3-16,-16 1 5 15,-21-1-6-15,-16 1 12 16,-14-1 10-16,-7-1-5 15,-5-2-14-15,-3 1-1 16,-2 0-4-16,-2 1-1 16,-4 2-11-16,-3-1-37 15,-1 4-33-15,-6-1-74 16,-9 4-190-16</inkml:trace>
  <inkml:trace contextRef="#ctx0" brushRef="#br0" timeOffset="102312.19">15771 4908 830 0,'-3'-9'43'0,"0"-1"47"15,0-1-13-15,1 0-35 0,1 5 1 16,1 0-28 0,1 1 1-16,1 3-8 0,1 1 0 15,3-1-2-15,1 1 0 16,7 0 4-16,4 1-4 16,4 2 0-16,5 3 1 15,1 3-1-15,2 4-5 16,1 0 1-16,1 5-1 15,-3 1-1-15,-2 2 2 16,-3 0-1-16,-4 1-1 16,-1-3 1-16,-6-1 0 15,1-2-1-15,-5-4-2 16,-3-2 0-16,-4-1-3 16,0-1 2-16,-6 3 3 15,-5 2 0-15,-10 4 2 0,-11 4-2 16,-8 2 0-16,-11 3 0 15,-5 3-8-15,-1 0-17 16,0 0-14-16,10 0-16 16,5-1-38-16,10 0-117 15,6-5-51-15</inkml:trace>
  <inkml:trace contextRef="#ctx0" brushRef="#br0" timeOffset="103061.2">17258 4804 948 0,'7'-22'11'0,"-5"1"55"16,-2-1-10-16,-3 1-9 15,0 6-11-15,-2 5-21 16,2 2-9-16,-3 1-6 16,-5 5-1-16,-8 4 1 0,-4 0 0 15,-10 6 1 1,-2 4-1-16,1 4 0 0,4 0-1 15,5 1-2-15,4 3 2 16,9-1 0-16,2-2-2 16,7-1-1-16,3 1-1 15,3-7 1-15,6 0 3 16,1-3 0-16,5-5 1 16,4-4 0-16,5-3 0 15,2-5 0-15,-2-2 0 16,0-5 1-16,-2 1-1 15,-1-1 0-15,-3-2 3 0,-4 4 1 16,-3 2 9-16,-3 6-6 16,-3 3-7-16,-2 3-3 15,-2 4-1-15,1 6 4 16,1 5 5-16,2 9-2 16,-1 4 1-16,1 4 0 15,0 4-2-15,-1 3 0 16,-3 2 1-16,2-1-2 15,-1 1 2-15,-1-4-2 16,1-2 3-16,-1-6-3 16,1-4-1-16,-2-6 1 15,3-7-1-15,-2-5 2 16,1-1 3-16,-2-5 2 16,3-5-5-16,1-3-2 15,6-6 1-15,1-6-1 0,7-5-1 16,0-5-5-1,4 0-1-15,2-3-6 0,0 1 1 16,-2 8-18-16,-1 4-32 16,-3 8-39-16,-4 7-102 15,-4 5-47-15</inkml:trace>
  <inkml:trace contextRef="#ctx0" brushRef="#br0" timeOffset="103304.48">17541 5003 777 0,'0'-7'120'0,"-1"0"5"15,-1 1-48-15,1-2-17 16,1 6-34 0,0-1-23-16,1 4-3 0,-2 2-7 15,4 6 7-15,-2 4 4 16,2 8-3-16,-1 2-1 15,1 7-14-15,1-2-19 16,-1 2-16-16,0-4-48 16,0-1-116-16,0-3-129 15</inkml:trace>
  <inkml:trace contextRef="#ctx0" brushRef="#br0" timeOffset="104074.17">17735 4567 880 0,'-31'-29'58'16,"-6"3"17"-16,-1 0-22 16,2 1 3-16,4 9-23 15,2 2-18-15,-2 0-5 16,2 5-6-16,-2 1-1 15,-6 5 0-15,-6 1 2 0,-4 2-2 16,-7 5 5-16,-3 0-1 16,-4 1 3-16,0 4 3 15,1 1-3-15,-2 5-3 16,5 3-1-16,1 6-4 16,5 9 6-16,7 13-6 15,5 5 0-15,9 9-1 16,8 2-1-16,7 2 1 15,7-1 1-15,4 0-1 16,8-1 1-16,2-2-2 16,4-2 11-16,3-2-1 15,1-4-9-15,5-2 5 16,3-3-2-16,8-4 3 16,9-1-3-16,5-2-3 15,8-4 2-15,5-4-1 16,0-1 1-16,-1-5-3 15,-3-6 0-15,-6-4 0 0,-5-3 1 16,-1-6 2-16,-1-3-1 16,2-5-1-16,5-3-1 15,3-4 2-15,2 0 0 16,2-5-2-16,-1 2 1 16,2-4-1-16,-3 2-2 15,1-5 0-15,-3-3-3 16,-2-2 5-16,-3-4-6 15,-2-8 4-15,0-4 0 16,1-6 1-16,-1-2 1 0,-1-4 0 16,-3 1 0-16,-7 0 1 15,-5 1-2-15,-7-2 1 16,-7 1 0-16,-8 0 0 16,-10 3 0-16,-9 0-1 15,-10 1 1-15,-11 3-1 16,-7 6 0-16,-6 5-5 15,-5 6-2-15,2 8-12 16,-2 10-6-16,0 7-16 16,6 8-13-16,1 6-30 15,7 5-26-15,1 6-87 16,8-1-14-16</inkml:trace>
  <inkml:trace contextRef="#ctx0" brushRef="#br0" timeOffset="105402.65">17455 4451 578 0,'-3'2'90'0,"-2"-1"-63"16,2-1 60-16,2 0-19 0,-1 0-28 15,2 0-14-15,2 0 10 16,-2 0 5-16,0 0-4 16,0 0-3-16,0 0 2 15,0 0 5-15,1-1-4 16,2-3-21-16,3-4-13 15,9-5 1-15,6-6 2 16,9-4-3-16,16-8 1 16,12-6 4-16,14-7-6 15,11-9 3-15,7-5-4 16,7-7 0-16,4-8 1 16,1-4 0-16,1-2-1 15,6-5 0-15,-7 3-1 16,-3-2 1-16,-8 8-1 0,-10 7 1 15,-10 10-1-15,-12 15 1 16,-14 10 2-16,-12 12-3 16,-12 7 0-16,-10 6-2 15,-5 4 1-15,-6 3-4 16,0 1 5-16,-2 0-14 16,2 0 3-16,-1 1-4 15,-4 4 8-15,-4 2-14 16,-6 3-19-16,-4 2-5 15,-5 4-44-15,-4 1-120 16,-4 0-104-16</inkml:trace>
  <inkml:trace contextRef="#ctx0" brushRef="#br0" timeOffset="105867.95">18077 3727 740 0,'-11'3'80'0,"3"-1"10"16,1-2-9-16,4 0-53 0,3 2-27 15,2-1 4-15,1 2 14 16,4 0 17-16,7 1-8 16,6 0-6-16,10-1-4 15,9-3-10-15,8-2-2 16,3-3 1-16,-1-2-6 16,-4 1-1-16,-10 4 0 15,-13-1-2-15,-9 3-7 16,-4 3 9-16,-7 5 1 15,-2 3 0-15,-2 4 3 16,-5 6 2-16,-4 5-6 16,-2 5 3-16,-5 2-2 0,-4 5 3 15,4 2-2-15,-5 2-2 16,1-3-16-16,1 1-18 16,-1-4-21-16,-2 0-30 15,2-7-137-15,0-4-172 16</inkml:trace>
  <inkml:trace contextRef="#ctx0" brushRef="#br0" timeOffset="106415.2">18006 3325 661 0,'-7'-18'172'0,"1"3"-108"16,0-2 19-16,0 5-11 16,0 4-48-16,1 4-8 15,3 1-8-15,-4 3-2 16,-3 1-1-16,-4 2 6 15,-5 4 4-15,-6 3 4 16,-1 3-10-16,-2 2-1 0,0 5-1 16,3 4-2-16,3 2-3 15,3 1-1-15,8-2-1 16,4 1-3-16,6-4 2 16,6-1 1-16,1-4-1 15,5-2-3-15,0-8 4 16,4-5 5-16,4-8-2 15,4-5-3-15,2-6 9 16,1-5-8-16,-2-1 1 16,-3-4 1-16,-3 0-3 15,-5 5 1-15,-3 3 7 16,-5 7-2-16,-1 4-6 16,-2 6-6-16,0 7 3 0,4 5 3 15,2 9 0 1,5 9 1-16,3 8-2 0,4 6-7 15,3 5-21-15,5 0-54 16,3 1-143-16,5-1-260 16</inkml:trace>
  <inkml:trace contextRef="#ctx0" brushRef="#br0" timeOffset="107622.13">17978 5565 573 0,'-3'-6'70'16,"-2"1"25"-16,2-1-7 15,0 0 22-15,-1 2-49 16,4 1-30-16,0 2-17 16,-1 1 0-16,2-2-5 15,-1 2-2-15,2-1 7 16,-2 1-1-16,2 0 2 15,-1 0-5-15,2 1 10 16,6 1-2-16,3 1-8 16,4 2-2-16,4 1-3 0,3 5-2 15,6 1-1-15,2 8 1 16,8 1 13-16,6 6-7 16,6 4-6-16,4 6-1 15,-1 6 1-15,2 3-3 16,-8 3 1-16,-1 3 0 15,-5-4-1-15,1-3 1 16,-4-2 0-16,0-4 4 16,3-1 4-16,0-3 0 15,2-1-3-15,3 0 0 16,3-3-3-16,0-1-3 16,0-4 1-16,-6 0-1 15,-4-2-1-15,-8-4 1 0,-6-4-1 16,-8-3 2-1,-4-3-1-15,-4-3 0 0,-4-3 2 16,-2-1-1-16,-4-1 3 16,3-2-7-16,-3 0 4 15,0 0-1-15,0 0 0 16,0-2-5-16,0 2-7 16,0-1-9-16,-3 1-23 15,0 0-32-15,-6 0-67 16,-5 0-222-16</inkml:trace>
  <inkml:trace contextRef="#ctx0" brushRef="#br0" timeOffset="108537.17">18653 5696 891 0,'-2'-9'64'0,"-4"-1"9"16,1-1-3 0,-2 1-18-16,4 5-22 15,2 3-16-15,1-1-8 0,0 3 1 16,1 3-4-1,-1-3 2-15,0 0-3 0,0 0 1 16,0 0-3-16,2 4 1 16,2 2 16-16,3 3-5 15,3 6-7-15,3 9 5 16,3 4-3-16,3 4-5 16,1 2-1-16,4 1 1 15,1 0 0-15,-1-6-2 16,-3 2 0-16,0-8-1 15,-7-2 0-15,-3-6 1 16,-5-5-1-16,-1-3-1 0,-4-5 1 16,-1-2 1-1,0-2-1-15,0 2 2 0,-7 0-2 16,-8 4 1-16,-9 1-4 16,-9 1-2-16,-11 6-2 15,-9 4-10-15,1 4 4 16,-3 5-13-16,-5 3-15 15,4 6-28-15,-1 7-27 16,2 1-93-16,7 0-66 16</inkml:trace>
  <inkml:trace contextRef="#ctx0" brushRef="#br0" timeOffset="109219.11">18233 6394 990 0,'-1'-7'45'0,"-1"1"-3"15,-1-3 34-15,2 3-31 0,-1 3-34 16,2 1-10 0,0 2 2-16,0 6-2 0,-2 4 7 15,0 4 1-15,-1 6-4 16,-1 5 6-16,1 1-1 16,0 4-5-16,1 1-1 15,2 2 2-15,0 1-5 16,0 0-1-16,0-1 1 15,2 1 0-15,-2-2 0 16,0-6-1-16,0-4 0 16,0-7 0-16,0-2 0 15,0-9 1-15,0 1 1 16,1-5 2-16,-1-5 1 16,2 1-5-16,2-7-5 0,4-3 5 15,3-6 1-15,7-4-1 16,2-1 0-16,1 2-3 15,4 1 1-15,-4 5 1 16,-3 5 0-16,-2 2 0 16,1 7 1-16,-3 0 0 15,0 3 0-15,1 2-1 16,-5 2 1-16,0 6 0 16,1-1 0-16,-2 4 0 15,-3 2 0-15,-3 1 0 16,-3 2 0-16,-1-2 1 15,-5 1-1-15,-7-3 1 16,-7 0 0-16,-7-3-1 0,-7-1 0 16,-5-3-7-1,-3-2-12-15,3-4-10 0,3-5-17 16,7-3-58-16,5-2-173 16,15-5-310-16</inkml:trace>
  <inkml:trace contextRef="#ctx0" brushRef="#br0" timeOffset="110193.8">19802 6386 701 0,'-6'-2'61'0,"1"-1"-7"15,-1-1 72-15,3 1-33 16,0 1-63-16,3 2-14 15,0 0-4-15,0 2 4 16,1-1-7-16,-1 1-3 16,0 8 0-16,-1-2 31 15,-1 1-14-15,2 3-4 16,-1 2 3-16,1 12-9 0,0 4-6 16,1 4-2-16,2-1 0 15,0 1-5 1,0 0 1-16,2 1 1 0,-4-4-2 15,2-3-1-15,-3-3-7 16,0-8-3-16,-3 0-13 16,3-9-8-16,-1-4-23 15,1 0-24-15,-4-4-198 16</inkml:trace>
  <inkml:trace contextRef="#ctx0" brushRef="#br0" timeOffset="110488.15">19604 6474 833 0,'-4'-4'81'0,"1"-2"-6"15,0-1 1-15,4-1-36 16,1 4-26-16,7-2-10 15,2 1 3-15,5 1-2 16,6-1 2-16,3-1-3 16,5 0 2-16,6-3-3 15,3 1-2-15,4 1-1 16,-1 0 0-16,-5 3-22 16,-7 3-35-16,-9 5-40 0,-8 1-76 15,-6 6-58-15</inkml:trace>
  <inkml:trace contextRef="#ctx0" brushRef="#br0" timeOffset="111239.96">20123 6278 701 0,'3'-20'98'0,"-6"-1"10"16,-3-1-5-16,-2 2-54 16,-3 1-19-16,-4 2-9 15,-4 4-6-15,-2 2-4 16,-6 4-3-16,-5 3-2 15,-4 3 1-15,-4 3 3 16,-1 5 6-16,-5 4-4 16,1 7-4-16,-4 4 0 15,5 5-4-15,-3 7 4 16,0 5-6-16,1 6 1 16,3 5 3-16,-1 5-2 15,4 5-4-15,4 5 0 0,2-2 2 16,7 0 3-16,5-2-8 15,10-3 6-15,9-6 0 16,6-3 0-16,7-4-1 16,8-5-2-16,3-4 1 15,9-7 2-15,6-1-3 16,2-7 3-16,9-2 0 16,0-5-2-16,0-4 2 15,1-2-2-15,-5-3 3 16,0-3-1-16,-3-2 1 15,3-4-3-15,-1-4 1 16,3-1-2-16,0-5 5 16,4-2-5-16,-3-2 1 0,3-6-1 15,-2-6 0 1,2-6-4-16,0-9 1 0,-1-6 1 16,-5-6-3-16,-3-8 5 15,-5 2-2-15,-10 2 0 16,-7 2-1-16,-8 4 2 15,-8 7 0-15,-12 6 1 16,-9 5 1-16,-10 7-1 16,-6 7-1-16,-14 7 1 15,-8 7-8-15,-3 11-17 0,0 8-4 16,2 7-14 0,5 8-20-16,7 5-24 0,7 4-106 15,6 5-44-15</inkml:trace>
  <inkml:trace contextRef="#ctx0" brushRef="#br0" timeOffset="111912.16">19970 7267 740 0,'3'-2'95'0,"-2"0"21"15,2-3-15-15,-3 1-44 16,1 3-24-16,0 1-14 16,-1 0-11-16,2 1-6 0,0 2 4 15,1 3 16 1,1 2-10-16,4 6 5 0,2 5-9 16,-1 5 10-1,2 1-10-15,0 3 5 0,2 1-4 16,0-3 0-16,1-1-4 15,5 0-1-15,-1-3-1 16,1-2-1-16,1-3 0 16,2-4 1-16,3-1-1 15,4-5-1-15,0-2-2 16,4-1 3-16,-3-5-1 16,0-2-1-16,-3-4 0 15,-1-5 3-15,-4-2-3 16,0-4 2-16,-3-3-1 15,-2-3 0-15,-3-6-1 0,-4-2 0 16,-3-6 1 0,-5-5-1-16,-5-1-1 15,-3-2-2-15,-2 3 0 16,-5 1 2-16,1 8-2 0,1 4-3 16,-2 8-10-16,0 7-4 15,1 5-4-15,1 6-13 16,-3 4-11-16,1 4-29 15,0 6-10-15,-2 2-79 16,0 2-30-16,0 2-169 16</inkml:trace>
  <inkml:trace contextRef="#ctx0" brushRef="#br0" timeOffset="112394.2">20175 7236 923 0,'2'-3'39'16,"-1"-2"29"-16,4-5-21 15,4-4-4-15,1 5-16 16,1-1-20-16,2-1-3 0,0 0 7 15,2 0-3 1,-1-5-4-16,2 0 4 0,2-8-1 16,0-1 6-1,-3-6-7-15,0-3 8 0,-2-2-7 16,-1 0-1-16,-4 5 5 16,1 3-5-16,-3 9-4 15,1 7 1-15,-4 3-1 16,2 3-2-16,-2 2 0 15,0 3-1-15,0 1 1 16,1 3 1-16,6 5-1 16,-1 6 2-16,5 5 1 15,4 8 0-15,1 9 0 16,4 3 2-16,3 2-3 16,4-1 1-16,2-2-3 15,-1-5-2-15,-1-2-19 0,-5-3-17 16,-4-2-32-16,-4-3-85 15,-1 0-225-15</inkml:trace>
  <inkml:trace contextRef="#ctx0" brushRef="#br0" timeOffset="113081.42">20908 7519 694 0,'3'-11'85'0,"0"-2"37"16,1 1-23-16,-1 0-39 15,0 2-17-15,-1 2-7 16,-4 1-9-16,-1 3-3 16,-4-1-13-16,-5 4-5 15,-9 4 3-15,-6 4 5 16,-4 5-5-16,-2 8 3 16,0 2-3-16,6 2 0 15,8 1-9-15,4 1-2 16,8-2 1-16,5-2 0 15,5-3 1-15,5-5 0 16,5-3 1-16,0-5 2 0,4-6-3 16,1-3 0-16,3-4-1 15,1-5 0-15,-1-3 1 16,0-3-3-16,-1-2 3 16,-3 1 1-16,-2 2-1 15,-5 3-3-15,-2 7 0 16,-2 1-2-16,-5 9-1 15,0 4 4-15,1 6 2 16,1 4-5-16,-1 6-7 16,-1 2-10-16,1 2-19 15,-2 2-41-15,4-4-30 16,1 0-124-16,3-3-87 16</inkml:trace>
  <inkml:trace contextRef="#ctx0" brushRef="#br0" timeOffset="113294.18">21124 7664 830 0,'12'-19'102'15,"-6"5"7"-15,-2 3-34 16,-2 1-9-16,-2 7-45 16,0 2-21-16,2 5 1 15,-2 4-1-15,1 6 1 16,1 5-1-16,-2 4-4 15,0 3-19-15,0 1-25 16,3-2-47-16,1 0-93 16,-1-3-93-16</inkml:trace>
  <inkml:trace contextRef="#ctx0" brushRef="#br0" timeOffset="113817.65">21363 7437 965 0,'0'-17'55'0,"0"0"18"16,-2 5 12-16,1 1-27 16,-1 6-35-16,2 4-23 0,0 4 0 15,-1 6 5-15,-2 8 2 16,0 4-1-16,-4 5 5 15,1 5 2-15,-1 2-6 16,0-2 0-16,2 1-2 16,0 1-2-16,0-3 0 15,4 1-3-15,-1-4 0 16,2-7-2-16,-1-1 2 16,1-7-11-16,0-6 4 15,0-3 3-15,0-3 4 16,1-4 0-16,1-5-5 15,2-4-1-15,3-4-1 16,5-7 0-16,5 1 5 16,1 1 2-16,4 3-2 0,0 2-1 15,1 6 3-15,-5 4 0 16,2 4 1-16,-1 4 6 16,-2 4-3-16,0 3-3 15,-2 4-1-15,-6 2 2 16,-5 2 1-16,-7 3-2 15,-7 0-2-15,-11 0-2 16,-10-1-12-16,-10-3-13 16,-6-1-19-16,-3-6-59 15,0-4-99-15,5-7-159 16</inkml:trace>
  <inkml:trace contextRef="#ctx0" brushRef="#br0" timeOffset="116074.73">19846 2815 485 0,'6'-12'153'0,"0"0"-95"15,-2-2 30-15,-4 0 3 16,0 1 2-16,-4 1-44 16,-1 0-15-16,-2 2-11 15,-4 1-1-15,-5 4-7 16,-2-1-1-16,-6 4 0 15,-3 5-3-15,-1 4-6 16,-2 2-1-16,-1 5-2 16,4 3-2-16,2 3-1 15,5 2 1-15,4 0-2 16,7 0 1-16,4-5 1 0,7-1-1 16,2-2 3-16,7-3-2 15,4-5 5-15,1-3 3 16,8-5-2-16,0-4-6 15,1-2 3-15,-1-4-1 16,-1-2-1-16,-4-2 3 16,-3 0-4-16,-1 2 3 15,-5 3-1-15,-2 4-1 16,-5 2-1-16,-3 5-5 16,3 3-5-16,-3 4 10 15,1 5 0-15,1 5 1 16,-1 8 1-16,2 3-2 15,1 3 3-15,-1 2-3 16,1 2 0-16,2 1 2 16,-3-2 0-16,1-2-3 15,1-1 2-15,-4-4 0 0,-1-5-1 16,0-6 0-16,0-6 2 16,0-3 0-16,0-3 2 15,0-5 4-15,0-1 4 16,3-6-11-16,2-2-1 15,1-6-1-15,4-2-6 16,1-6-5-16,2-2-14 16,-1-1-10-16,3 2-26 15,3 0-43-15,-1 3-129 16,0 7-111-16</inkml:trace>
  <inkml:trace contextRef="#ctx0" brushRef="#br0" timeOffset="116376.24">20091 3080 810 0,'1'-7'113'15,"1"1"-22"-15,-1-4-27 16,2 3-17-16,-2 7-44 16,1 0-2-16,-1 2-1 0,-1 5 4 15,2 4-3-15,1 6 2 16,-3 0-3-16,1 6 0 16,-1 1-2-16,0 0-21 15,0-1-29-15,0 0-102 16,-1 2-81-16</inkml:trace>
  <inkml:trace contextRef="#ctx0" brushRef="#br0" timeOffset="117042.17">20630 2793 835 0,'-6'-24'76'16,"-3"2"10"-16,-2 2-28 16,-3 3-21-16,2 8-17 15,0 2-18-15,0 7 1 16,-4 5-2-16,-5 6-1 15,-2 6 0-15,-2 5-1 16,3 3 1-16,1 3-1 0,4 0 0 16,3-2 0-1,8-2 0-15,1-4-2 0,5-3 0 16,3-5-1-16,5-4 3 16,0-4 2-16,8-6-2 15,3-3-2-15,2-7 2 16,4-3 2-16,4-4 0 15,-3-6-1-15,1 0 2 16,-3-3 0-16,0 4 3 16,-8 4 11-16,-2 4-4 15,-7 8-12-15,-2 4-2 16,-1 9 2-16,-3 4 1 0,3 8 1 16,-1 5 2-16,-2 5-2 15,1 5-1-15,2 2 1 16,-3 3-1-1,2-2 1-15,-1 1-2 0,2-5 0 16,-2-1 1-16,1-4-1 16,-3-7 2-16,0-4-2 15,0-5 0-15,0-6 6 16,0-4 0-16,0-3 12 16,1-3-12-16,3-2-1 15,0-4-5-15,5-2-4 16,1-7-4-16,1-2-9 15,5-2-14-15,0-3-17 0,7 0-52 16,2 0-104 0,1 4-104-16</inkml:trace>
  <inkml:trace contextRef="#ctx0" brushRef="#br0" timeOffset="117507.75">20884 3056 766 0,'-6'-4'92'16,"3"-3"-2"-16,5-1-27 0,1-3-26 15,1 5-20-15,6-1-5 16,1 0-6-16,2 1 2 15,4 1 1-15,2 2-2 16,1 0 2-16,0 2-4 16,-4 5-2-16,-2-1 0 15,-6 5-2-15,0 1 0 16,-5 2 1-16,-1 3 0 16,-4 1 1-16,-1 3-1 15,-5 2 2-15,0 0 3 16,-6 0 2-16,-4 1 2 15,-2-3-6-15,-1-2 0 16,2-1 0-16,2-3-4 16,7-5-1-16,4-5 0 15,3-1-2-15,4-1 5 0,4-1-2 16,11-3 3-16,5-3-4 16,12-3-24-16,7-2-32 15,5-3-50-15,3 1-145 16,0-3-2-16,4 2 147 15</inkml:trace>
  <inkml:trace contextRef="#ctx0" brushRef="#br0" timeOffset="118200.59">21706 2752 737 0,'-11'-14'73'0,"1"-3"4"15,-2 2 19-15,2 3-42 16,-1 3-32-16,-2 4-21 16,-2 2 4-16,-3 6-1 15,-3 2 0-15,-3 6-1 16,-3 5 3-16,2 2 2 15,-2 4-3-15,6 3-3 0,4 0 1 16,6-2-3 0,0 2-1-16,10-4 1 0,1-3 1 15,5-2 1-15,3-4 0 16,2-4 3-16,6-4 0 16,3-5-3-16,6-5-2 15,2-4-3-15,1-4 2 16,1-1 1-16,-5-5-1 15,-2-4 3-15,-3 3-1 16,-3-1 1-16,-3 3 11 16,-6 5-3-16,-1 3-4 15,-3 8-6-15,0 0 0 16,-3 4-7-16,2 2 5 16,1 2 2-16,-3 6 1 0,0 3 3 15,4 2 0-15,-2 6 0 16,-2 2-3-16,3 2 3 15,-3 1-1-15,0 3 3 16,0 1-5-16,0-2 0 16,0 1 0-16,0-3 0 15,-2-2-1-15,-1-8 0 16,2-3 0-16,-2-5 6 16,3-3-3-16,0-6 16 15,0 0-7-15,0-3 8 16,3-1-19-16,0-6-1 15,0 1 0-15,7-9-3 16,5-1-5-16,2-5-5 16,5-2-11-16,5-4-17 15,3 1-25-15,2-1-111 0,1 3-54 16</inkml:trace>
  <inkml:trace contextRef="#ctx0" brushRef="#br0" timeOffset="118811.97">21913 3081 715 0,'-1'-4'145'0,"2"-2"-36"16,2-2-31-16,3-2-37 15,-2 0-13-15,4 2-12 16,1-1-9-16,3 4-6 16,1-1 3-16,1 3 0 15,0 0-3-15,1 3-1 16,-1 3 0-16,-3 0 0 15,0 2 0-15,-3 3-2 0,-1 2 1 16,-4 2 1 0,-4 0-1-16,-4 3 2 0,-2 1-3 15,-9-2 3-15,2-1-1 16,-2-3 2-16,1-2 0 16,6-4-2-16,0-1 0 15,7-2-1-15,2-1 1 16,2 0 0-16,1-1 2 15,7 0 1-15,-1-1-3 16,6-1 0-16,1 1 2 16,1 0 0-16,-2 2-2 15,-2 0 0-15,-1 3 0 16,-3 3 0-16,1 1 0 16,-1 1 0-16,-3 4 2 0,2 2-2 15,-5 1 0-15,1 1 1 16,-4-2 0-16,-4-2-1 15,-5 0 3-15,-8 0-6 16,-8-3-9-16,-9-2-30 16,-8-1-21-16,0-3-77 15,3-3-96-15</inkml:trace>
  <inkml:trace contextRef="#ctx0" brushRef="#br0" timeOffset="119428.07">22207 2606 775 0,'-6'-8'85'0,"-3"-2"28"16,-3 1-17-16,3-1-23 15,1 5-17-15,3 0-26 16,2 2-19-16,3 3-10 16,1 0-1-16,-1 0 0 0,3 0-2 15,-3 0 0-15,4 3 2 16,0-3 14-16,5 2-3 15,7 1 1-15,8-3-5 16,7 0-2-16,6-3-5 16,2-2 0-16,-4 1 3 15,-5 1-2-15,-5-1 1 16,-10 1-2-16,-5 3 0 16,-5 0-5-16,-4 0-1 15,1 2-1-15,-1 6 6 16,2 2 1-16,0 7 0 15,2 5 1-15,-1 3-1 0,2 3 0 16,0 6 1 0,-2 1-2-16,2 2 1 0,-2-1 0 15,0 3 1-15,-2-3 0 16,0-2-1-16,-2-2 1 16,0-2 1-16,0-2-2 15,2 0-1-15,-4-1 0 16,2-4 1-16,-4-3 0 15,-2-3-4-15,-5-2 0 16,-6-1-18-16,-13-1-28 16,-10 0-52-16,-11 0-182 15</inkml:trace>
  <inkml:trace contextRef="#ctx0" brushRef="#br0" timeOffset="120409.53">19633 2542 653 0,'1'-5'143'0,"-1"0"-70"15,0 1 34-15,-1 3-41 16,-1 0-46-16,1 0-12 0,-4 1-2 16,-1 1 2-16,-6 0-1 15,-4 2 3-15,-8 1-3 16,-4 1 4-16,-7 1-4 16,-2 1-3-16,-2 0 2 15,3 1-3-15,5-2-1 16,4 2-2-16,8-1 0 15,2 3-2-15,-1 21-2 16,20-26 2-16,2 4 2 16,1-1 0-16,-1 1 1 15,10 11 4-15,-2 5 0 16,2 0-1-16,2 2 8 16,-3 4-8-16,-1 0 4 15,-2 3 5-15,-2 1-3 0,-2-1 4 16,-5 0-9-16,1-1 5 15,-4-1-7-15,-3-1 11 16,1-3-9-16,-2-2-3 16,0-2-2-16,0-3 1 15,3-4-1-15,2-2 0 16,5-3-1-16,4-5 0 16,4 1 2-16,9-4 7 15,7-2-8-15,5-2-18 16,9-2-11-16,4 0-14 15,3 2-11-15,-1 2-56 16,-2 3-135-16,-7 6-182 0</inkml:trace>
  <inkml:trace contextRef="#ctx0" brushRef="#br0" timeOffset="121601.63">17004 4802 406 0,'5'-9'76'0,"2"-1"-43"15,1 2 21-15,0-1 7 16,0 1-29-16,1 1 12 15,-3-1 26-15,-1 3-1 16,0-1 9-16,-3 3-5 16,-2-2-32-16,0-1-23 0,-2 3-5 15,-1 0-3-15,-4-4-2 16,-1 7-4-16,-2-2 1 16,-3 1 1-16,-2 1-5 15,-5 3 3-15,0-1 0 16,-2 1-1-16,0 3 4 15,-1-2-3-15,3 0 0 16,2 2-2-16,3-1-2 16,0 1 0-16,5-1 4 15,0 3-2-15,2-1 1 16,2-2-1-16,2 3 2 0,2-2 0 16,0 1 3-1,2-1-3-15,2 3 4 0,-1 2-5 16,0 3 6-16,1 2-3 15,1 4 0-15,0 1-4 16,-1 4 3-16,1 2 0 16,0 3-3-16,2 0-1 15,-1 3 6-15,-1-1-5 16,-1 2 0-16,2-3 1 16,-3-3-1-16,1 0-1 15,-1-5 5-15,1 0-3 16,1-5-3-16,-2-1 0 15,1-4 0-15,1-3 2 16,2-2-1-16,3-3 0 0,4-4 1 16,6-2-4-16,4-4-7 15,4-1-8-15,4-1-36 16,3 3-11-16,-2-2 21 16,4 4-186-16,1 0-85 15</inkml:trace>
  <inkml:trace contextRef="#ctx0" brushRef="#br0" timeOffset="122322.37">17616 4766 662 0,'-5'-9'62'0,"0"-2"1"16,2 2 15-16,-1 1 9 15,2 1-37-15,0 5-8 16,0-2-15-16,1 1 11 0,-2 2-2 16,3-1-3-16,-2 0-12 15,2 4-4-15,0-2-4 16,2 0-6-16,-2 0-2 16,0 0-3-16,3-3-1 15,4 1 5-15,8 0 8 16,8-3-9-16,9-2-2 15,7-1-2-15,2-4-2 16,-4 3 2-16,-4 1-1 16,-6 0 0-16,-11 5-1 15,-8 2-5-15,-4 1 5 16,-4 4-5-16,-1 5 6 0,-2 4 2 16,2 7 3-1,-3 8-5-15,2 2-1 0,-1 2 1 16,2 1 0-16,2 1 0 15,1 1 0-15,2-2 0 16,-1-1 0-16,2-2 2 16,1 1 1-16,0 2-1 15,0-1 3-15,-2 1-4 16,0 1-1-16,1-2 3 16,0-3 2-16,-5 1-4 15,0-2 0-15,0-2 2 16,-3-2-2-16,-4-2 0 15,0-5 0-15,-3 0-2 16,-5-2 0-16,-4 2-17 16,-1-3-2-16,-4-2-23 0,4 0-22 15,0-3-75-15,2-1-169 16</inkml:trace>
  <inkml:trace contextRef="#ctx0" brushRef="#br0" timeOffset="125531.11">22806 2251 665 0,'0'-7'102'0,"-1"0"-41"16,-2-3 38-16,-3 2-25 15,2 2-55-15,-1 0-8 16,-3 1-6-16,-1 1 0 15,-4 0-4-15,-3-1 1 16,-10 3-1-16,-3-3 0 16,-4 4 0-16,-6-4 0 15,-1 0 0-15,-7 0 1 16,-5-2 0-16,-6 0-2 16,-4 0 2-16,-7 0-1 0,-1 0 0 15,0 2 0-15,1 0 2 16,-2 0-3-16,1 2 0 15,-2 1-1-15,-3 0 2 16,1-3 2-16,-1 3-3 16,2-1 0-16,-3 0 0 15,1 1 0-15,3 0 0 16,3-1-2-16,2-1 2 16,2 3 0-16,3-1 3 15,2 2-3-15,4-1 0 16,0 2 0-16,5 1 0 15,-1-1 0-15,0 3 0 16,-1-1 0-16,3-1 2 16,-2 0-2-16,2 3 0 0,1-2 2 15,-1-1-2-15,3 1 0 16,0-3 1-16,-1 2-2 16,2-2 1-16,1 1 0 15,5-1 1-15,1 1 2 16,3 1-3-16,2 2 1 15,0-2 1-15,1 3-2 16,2-2 1-16,-2 0-1 16,0 0 3-16,0 2 0 15,0-2-2-15,2 2 1 16,-2-2 0-16,2 1-1 16,-1-2 1-16,1 3 1 0,0-3 1 15,2 3-2-15,0-3 0 16,-1 4 2-16,3-1 0 15,-1 1 0-15,1 2-1 16,2 1 3-16,-3 1-3 16,3 0 0-16,-2 0-1 15,-1-1 2-15,1 2-2 16,-1-3 0-16,0 2-2 16,0-3 1-16,4 3 2 15,-3-2-3-15,2 1 2 16,0 1-2-16,0 1 2 15,1 0 0-15,0 2 3 16,-2-1-1-16,1 4-1 0,-1 3 0 16,-3-1 2-16,2 2-2 15,2 1 0-15,0-1 0 16,4 0 2-16,3 2-1 16,0 0-3-16,3 3 6 15,-1 0-5-15,0 0 5 16,2 2-4-16,0 2-2 15,1-3 1-15,1 4 3 16,2 0-4-16,0-3 0 16,2 3 2-16,3 0 0 15,0-1 0-15,5 1-2 16,2-1 5-16,1-1-3 0,2-2 0 16,5 1 2-16,-1 0 0 15,2 0-1-15,5 0 0 16,-2 1 0-16,5-1-1 15,1 0 0-15,0 0 1 16,5-2 2-16,4 1-4 16,1 0 3-16,4-1-4 15,0 1 0-15,-1-1 1 16,0-2-2-16,-2 2 5 16,-1-1-1-16,0 0-4 15,0 2 3-15,4-3 4 16,2 3-3-16,3-2-2 15,2-2-2-15,4-1 1 16,-2-1 1-16,-1-1-2 16,-3 1 0-16,-3-4 0 0,1 1 1 15,-1-1 4-15,4 0-3 16,2-4 2-16,7 2-3 16,6-1 2-16,2-1 0 15,4 0-2-15,-1-1 0 16,0 0 0-16,-2 0 0 15,-3 0 3-15,0-3-4 16,-3-1-2-16,-2 0 2 16,-1-1-3-16,-2-2 2 15,1 0 1-15,1 0 0 0,2 1 1 16,4-2-1 0,3 2 0-16,1 0 2 0,-3-1-3 15,-2 2 1 1,-6-2 0-16,-4 0 2 0,-3-1-2 15,-2 0 0-15,0-3 0 16,2 3 1-16,2-3-1 16,3-3 1-16,1 3 0 15,2 0-1-15,1-3 0 16,0 3-2-16,4-3 2 16,0-1 0-16,2-3-1 15,-1 0 0-15,2-3-2 16,-2 1 1-16,3-4 0 0,0 2-4 15,2 0 2 1,-2 0-3-16,-1-1 4 0,-5 1 2 16,-7-2 1-16,-4 0 0 15,0-2 0-15,-5 0 1 16,-2-2-1-16,5-3 0 16,2-2 0-16,3 2 0 15,0-4 1-15,1 4-1 16,0-3 0-16,-3 1 0 15,-3-1 0-15,-2-1 0 16,1 1-1-16,0 1 1 16,-2 0 2-16,-2 2-2 15,-1-2 0-15,-3 1 0 16,-3-1-5-16,-2 0 3 0,-1 0-4 16,-5-2 6-1,-1-2 0-15,0 1 0 0,-6-1-2 16,0-1 2-16,0 0 0 15,-3 0 2-15,0 0 1 16,1-1-3-16,-1-2-1 16,0 1-1-16,0-2 2 15,-3 1-5-15,9-63 5 16,-14 76 1-16,-2 1-1 16,1-1-1-16,0 2 1 15,0-16 0-15,-2-1 0 16,1 3-1-16,-2 0 3 15,-2 5-4-15,-1-2 0 0,-2 3 2 16,-3 1 0 0,0 1 3-16,-3 2-3 0,0-1 0 15,-2 3-2-15,1 0 4 16,-4-2-2-16,2 4 0 16,-2-3 0-16,-2 2 1 15,-4 0 1-15,0-1 0 16,-3 2-2-16,-3-2 0 15,-1 0 0-15,1 1 0 16,3 4 0-16,-1-2-1 16,4 3 1-16,0 3 0 15,-1-1 0-15,1 2 0 0,1 0 0 16,-7 4 0 0,-5-4 0-16,-4 3-4 0,-5 2-9 15,-9-1-8 1,-5 2 3-16,-8 1-21 0,-6 1-17 15,-7 4-42-15,-2 1-107 16,4 2-59-16</inkml:trace>
  <inkml:trace contextRef="#ctx0" brushRef="#br0" timeOffset="128676.02">22355 1909 593 0,'-14'-1'61'0,"1"-2"-14"16,-1-1 5-16,1-3 44 0,2 2-63 16,1 2-30-1,1 1-2-15,-3-1 3 0,-3 0 6 16,-2 0-6-16,-5-1 2 16,-3 0-2-16,-3-1 3 15,-5 1 5-15,-4 1 0 16,-4-2 5-16,-5-1-6 15,-3 2 1-15,-3-1-3 16,-6 0-2-16,1 2-4 16,-7-1 0-16,-2 0-1 15,-7 1 1-15,1-2-3 16,-3 2 3-16,3 0 1 16,-1 0-2-16,2 0 0 15,-2 1 0-15,-1 1 0 0,-1-1 0 16,-2 2 6-16,5 0-4 15,0 0-1-15,3 0-2 16,4 0 0-16,4 2 0 16,2-1 0-16,2 3 1 15,3-3-1-15,-1 2-1 16,-2-2 3-16,-1 2-2 16,1-2 2-16,2 0-3 15,3 1 1-15,1-1 0 16,2 1-1-16,0 0 1 15,-2 1-1-15,-1 0 0 0,-2 1 0 16,2 3 0 0,1-1 1-16,3 1-1 0,1 0 0 15,7 2 0 1,4 2 0-16,-3 0 1 0,5 1 2 16,1 2-2-16,-1 1-1 15,1-3 0-15,0 3 0 16,-2-1 0-16,0 2 2 15,-1 0-1-15,-4 1-1 16,-2-3-1-16,-1 3 1 16,1-2 2-16,0 0-2 15,6-1 2-15,4 0 0 0,2-1-1 16,5 1 0-16,-2 1 2 16,3 0-2-16,-2 3 1 15,-1 0 2-15,1 4-2 16,-3 1 7-16,3 4-2 15,-1 2 2-15,3 3 0 16,3 5-1-16,3 0-1 16,3 2 0-16,0 2 1 15,5-1-2-15,-5-2-2 16,4 1 0-16,-2 1-1 16,4-3-3-16,-1 4 7 15,-1 0-2-15,2-1 0 16,2 0-2-16,-1-1-1 15,5-3 2-15,2-2-4 16,2-1 6-16,4-3 6 0,4-1-4 16,4-1-2-16,1 1 0 15,2 1-2-15,0-1-1 16,1 0 1-16,-2 2-4 16,-3 1 2-16,1-1 2 15,-1 0-1-15,0-1 0 16,-2-1 1-16,3-2 1 15,1-1 3-15,2 2 1 16,1-3-2-16,2 2-1 16,3-2-4-16,0 0 4 15,1-2-6-15,1 1 3 16,0-2-3-16,-1-3 1 0,-1 1 0 16,3-1 2-16,1-1-2 15,3 0 0-15,4-1 1 16,2 2-1-16,2-2 2 15,0 3-6-15,-1-1 2 16,-3 1 1-16,-2-1 0 16,-1 1 2-16,1-2-1 15,0 1 0-15,1-4 1 16,2-1-2-16,1 1 0 16,2-3 2-16,4-1-2 15,1 3 0-15,2-5 2 16,2 4-2-16,-1-2 0 15,1 0 0-15,-4 0 0 0,2 1 0 16,1-2 1-16,1 1 0 16,0 1-1-16,4-3 0 15,3 2 2-15,1-1-1 16,0-1-1-16,1-1 0 16,0 1-2-16,-4 1 2 15,-5-3 0-15,0 3 0 16,-4-3-3-16,0-1 2 15,1 0 0-15,1 1-1 16,3-3 2-16,1 3-1 16,3-5 1-16,-2 2 0 15,0-1 0-15,-1-1 1 0,0 1-2 16,4-3 1 0,1-3 0-16,4 2 0 0,0 1 0 15,1-1 0-15,-3 2-1 16,2 0-2-16,-3 2 1 15,-2 0 0-15,-3-1 0 16,2 1 2-16,-4-2-4 16,-2-1 4-16,0 0-3 15,-5-1 3-15,-1-1 0 16,0-1-1-16,3 3 2 16,5-3-2-16,3 0-1 15,0 0 1-15,1 0-2 16,-3-2 2-16,-5 0 1 15,-1-2 0-15,-4-1 1 16,0-2-1-16,-3 0 0 0,7-1 0 16,-4-2 0-16,7 4 0 15,-1-5 1-15,3 1-1 16,-2 1 0-16,-1-1 0 16,-3-1 0-16,-2 0 0 15,-1-1 2-15,-4-1-2 16,-2-3 2-16,1-1-2 15,-1-1-2-15,-1-1 2 16,-1-2-2-16,1-4 5 16,-2 2-8-16,-4 1 6 15,2-2-1-15,-3 1 0 16,0 3 0-16,-2-1 1 0,-2-1-2 16,3 0 2-1,0 1-1-15,-4-2 1 0,4 0 0 16,-4-1-1-16,0 2 0 15,1-1 1-15,-3 2-1 16,0 2 0-16,-1-2-2 16,1-1 2-16,-1 2 1 15,-1-1-1-15,3-1-2 16,-3 1 2-16,0-3-1 16,-3 0 1-16,0-3 0 15,-5 2 1-15,-1-3-1 16,-3 2 3-16,-3-3 1 0,0 2-3 15,-1-2 1-15,-3 2-1 16,3 0 2 0,-2 1 4-16,-2 3-7 0,1-2 2 15,-3 3-2 1,2 0 0-16,-2 0 0 0,-1 2 0 16,-2 0 0-16,-2-2-4 15,-4 0 0-15,-2 0-2 16,-8-1 3-16,-5-2-3 15,-6-2 4-15,1 0 1 16,-3-1 1-16,5 2 1 16,4-3 1-16,3 5-1 15,8 0-1-15,1 2-2 0,4 3 2 16,0 2 0 0,1 1 1-16,-1 3 2 0,0 0-3 15,-4-1 0-15,2 1-3 16,-5-1 1-16,-4 1 2 15,-1 0-1-15,-2 1 1 16,-3-2-1-16,-2 1 2 16,2-1-3-16,-1 0 1 15,1 2 0-15,0 0 2 16,1 1-2-16,-3 0 0 16,-3 2 1-16,-3-2-6 15,-5 4-4-15,-4 2-2 16,-4 1-2-16,-5 2-9 15,-3 1-6-15,1 3-13 16,-1 2-20-16,5 3-32 16,5 3-118-16,6 0-22 0</inkml:trace>
  <inkml:trace contextRef="#ctx0" brushRef="#br0" timeOffset="130511.89">22550 1927 637 0,'-3'0'101'16,"-1"-4"-31"-16,1-1 32 0,-2 1-1 16,2 0-65-16,0 3-23 15,3-2 8-15,-2 0 0 16,-2 1 5-16,1-3-14 15,-1 0 8-15,1-5-1 16,-2 0 3-16,2-6-8 16,3-1 4-16,2-2-8 15,1-4 2-15,3-1-10 16,5 0-1-16,3-3 2 16,2 2-2-16,4 0 0 15,5 0-1-15,5-1-2 0,1 2 1 16,5-1 0-1,4 5-2-15,-1-1 2 16,0 2 1-16,2 3-2 0,1 3 2 16,-2 3 4-16,2 1-4 15,-4 4 0-15,1 3-1 16,-2 1 2-16,0 4-1 16,-4 1 1-16,-3 1-1 15,-1 4 0-15,47 32-3 16,-66-30 3-16,0 1 0 15,-2 0 2-15,-1 3-1 16,6 9 1-16,-2 6-2 16,-5 1-1-16,-4 2 1 15,-4 3 1-15,-4 1 2 16,-3-1-3-16,-4 1 2 16,-1-1-1-16,-4-2-1 15,0 1 1-15,-4-3 0 0,0 0 0 16,-4-3 3-16,0 2-3 15,-2-4-1-15,0-1 1 16,-2-1-1-16,3-3 0 16,2-1 0-16,4-4 0 15,3 0-4-15,1-2-5 16,3-3-6-16,4-2 1 16,2-3-5-16,4-3-13 15,1 1-2-15,1-2-24 16,2-3-23-16,-1 2-98 15,1-4-94-15</inkml:trace>
  <inkml:trace contextRef="#ctx0" brushRef="#br0" timeOffset="130879.42">22944 1992 798 0,'-6'-7'132'0,"0"0"-46"16,3 2-26-16,0 0-38 15,1 4-22-15,2 4-3 16,0 3 3-16,0 6 6 16,0 3 8-16,-1 5 3 0,1 3 3 15,0 3 2-15,-4-3-5 16,4 3-9-16,-2 1 3 15,1-1-8-15,-1-1-1 16,2-2-1-16,0-1-1 16,2-3 0-16,1-5 2 15,5-1 0-15,4-5 1 16,11-1-6-16,5-7-7 16,12 0-21-16,11-3-32 15,6-2-36-15,2-1-76 16,1 0 19-16,3-1-99 15</inkml:trace>
  <inkml:trace contextRef="#ctx0" brushRef="#br0" timeOffset="131411.91">23812 1752 754 0,'-3'-17'85'0,"-3"1"22"16,0-3-13-16,-1 2-51 15,0 5-5-15,0 3-22 0,0 3-4 16,1 2-5-16,0 3-6 15,-5 4 0-15,-5 6-1 16,-2 5 2-16,-9 8 3 16,0 3-1-16,2 2-2 15,1 2-1-15,7 0 0 16,4-3 2-16,9-1-3 16,1-4 2-16,6-4-2 15,3-5 1-15,1-2-1 16,1-5 6-16,2-3 2 0,5-4-3 15,0-3-4-15,4-3 4 16,1-3-3 0,2-4-1-16,0-2 0 0,-3 0 1 15,0 3-2 1,-7 0 1-16,-2 6-1 0,-6 3-6 16,0 7-5-16,-3 4 4 15,1 5 5-15,1 6-6 16,-3 7-1-16,3 1-19 15,-3 6-22-15,0-4-51 16,0 3-61-16,1-4-107 16</inkml:trace>
  <inkml:trace contextRef="#ctx0" brushRef="#br0" timeOffset="131656.81">24028 1898 792 0,'6'-14'151'0,"-4"4"-50"16,-1 0-50-16,-1 7-48 15,0 3-3-15,2 3-4 16,-2 7 3-16,-2 5 2 16,2 6-1-16,0 5 0 15,-3 2-1-15,2 0-3 16,1-1-11-16,-3-2-44 15,4-1-60-15,1 0-38 16,-1-7-31-16</inkml:trace>
  <inkml:trace contextRef="#ctx0" brushRef="#br0" timeOffset="132296.06">24232 1709 791 0,'-3'-19'66'15,"-2"2"51"-15,2 0-30 16,-3 0-27-16,4 8-21 0,1 3-24 16,1 5-9-1,0 1-6-15,0 1-6 0,0 1-2 16,0 4 8-16,0 4 4 15,0 6 6-15,0 6 5 16,1 7-4-16,-1 1-1 16,0 3-4-16,2 1-6 15,-2-2 0-15,0-1 1 16,3-2 1-16,-2 0-1 16,1-6 0-16,-2-2-1 15,1-3 4-15,-1-4-4 16,2-3-3-16,-2-5 3 15,-2-3 1-15,2 0 2 16,2-3 6-16,-2-1 0 16,0-1-7-16,5-4-1 0,-2-2-1 15,5-4 0 1,1-4-1-16,3-2 1 0,2 1 0 16,5-1-3-16,-1 3 2 15,2 3-1-15,3 3 2 16,-3 1-1-16,0 4-1 15,-4 1 1-15,-2 3 1 16,-4 1-3-16,-1 2 0 16,-1 4 1-16,-1 3-1 15,-1 1 2-15,1 3 2 0,0 2 0 16,-4 1-1 0,-2 0 0-16,-1-1-2 0,-1-3-3 15,-7-1 5-15,-5-3 0 16,-5-1 0-16,-6-3-12 15,-6 1-6-15,0-2-31 16,2-2-26-16,6 1-108 16,4-3-61-16</inkml:trace>
  <inkml:trace contextRef="#ctx0" brushRef="#br0" timeOffset="132523.03">24813 1869 644 0,'6'-2'365'16,"0"-1"-293"-16,-4 1-29 15,2-3-6-15,-4 3-37 16,2 2-17-16,-2 0-101 15,2 5-89-15,-6-1-362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6T05:16:57.5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1262 1064 309 0,'3'-5'156'0,"-1"2"-95"15,-1-2-33-15,1 0-22 16,-1 3 2-16,1-2-4 15,0 1 0-15,1 0-2 16,0 0 18-16,-1 0 23 16,-1 1 9-16,1-1 18 15,1 0 1-15,-3-2-8 16,-3 0 1-16,3 0-14 16,0-2-5-16,-2 2-7 15,-1 2-10-15,0 1-16 0,-5 2-4 16,-4 5-4-16,-9 8 3 15,1 4-7-15,-7 6 8 16,1 7-6-16,3-1-2 16,4 3-3-16,7 1 2 15,6-2-6-15,6-2-9 16,6-2 1-16,12-3-6 16,6-6-16-16,14-4-4 15,7-5-75-15,9-8-29 16,1-5-27-16,3-7-55 15</inkml:trace>
  <inkml:trace contextRef="#ctx0" brushRef="#br0" timeOffset="349.82">1642 1170 610 0,'8'-15'180'0,"-8"8"-55"16,-6-1-32-16,-4 3-45 16,-1 4-16-16,2 1-15 15,-3 3-6-15,3 8 1 16,-1 1 1-16,-2 5-6 15,3 5 4-15,4 2-6 16,4-1-5-16,4-2 1 16,3-2 1-16,3-2-1 15,3-1-1-15,0-5 1 16,1-5-1-16,1-3-3 16,2-6 3-16,-1-6-1 0,9-5-5 15,-5-3-2-15,2-7 1 16,-2-2-5-16,-5 1 0 15,-8-2 11-15,-4 1-4 16,-10 6-4-16,-3 7 1 16,-11 7 0-16,-5 8-2 15,-7 8-5-15,1 7-9 16,2 2-35-16,4 5-43 16,9-4-46-16,9 2-20 15,11-4-89-15</inkml:trace>
  <inkml:trace contextRef="#ctx0" brushRef="#br0" timeOffset="777.57">1811 1213 653 0,'12'-9'106'0,"-8"-1"55"16,-3-2-68-16,-3 4-43 16,0-1-9-16,2 4-12 15,0 3-17-15,0 2-6 16,0 0-6-16,0 2-5 15,0-2 4-15,0 4 1 16,0 4 1-16,0 4 0 16,0 3-1-16,2 4-1 15,-4 1-4-15,2-3-5 16,-1-1-5-16,1-2-2 16,0-1-1-16,-3-3-6 15,3-5 6-15,-1-1 13 0,1-2 5 16,7-20 0-16,-5 5-6 15,6 1 6-15,0-3 0 16,4 1 2-16,6-15-2 16,4 0 1-16,2 4-1 15,1 2 0-15,-4 8-3 16,0 6 3-16,-3 8-2 16,-5 4 1-16,-3 5 0 15,3 6-7-15,-6 5-7 16,-2 3-11-16,-4 2-16 15,-1 1-35-15,-3 3-20 16,-3-3-55-16,0-3-121 0</inkml:trace>
  <inkml:trace contextRef="#ctx0" brushRef="#br0" timeOffset="1123.92">2257 1266 760 0,'2'-11'86'0,"-4"2"27"16,-4-2-51-16,-1 3-14 16,2 2-13-16,4 4-29 15,1 2-6-15,1 0-5 16,1 2 5-16,1 6 4 16,2 2-3-16,0 6 1 0,0 5-2 15,2 1 3 1,1 3-2-16,-2-1 0 0,1-1-1 15,-6-2 0-15,2-6-1 16,-1-2 1-16,-2-8 3 16,0-4 3-16,1-7-4 15,1-5-2-15,4-6-8 16,1-7 6-16,5-6-14 16,2-1-10-16,1-1-13 15,7-2-21-15,-1 3-76 16,3 4-56-16,-2 5-66 15</inkml:trace>
  <inkml:trace contextRef="#ctx0" brushRef="#br0" timeOffset="2059.75">2580 1271 816 0,'-20'12'52'0,"-1"-4"-26"15,9-6 26-15,2-4 4 16,5 2-25-16,3 0-21 16,4 0-9-16,1 0 9 15,2 2-2-15,3-2 0 16,6 0-2-16,8-5-3 16,10-2-3-16,2-5-10 15,6-2-26-15,-1-6 10 0,-5-1-19 16,-7 1 40-1,-4 0 5-15,-10 1 1 0,-8 5 18 16,-7 4-5-16,-6 6-14 16,-8 6 6-16,-8 7 6 15,-5 8 4-15,-6 8-4 16,1 4-8-16,1 2 0 16,11 0-3-16,7 0-1 15,7-3-2-15,11-2-15 16,11-2-10-16,8-6-21 15,12-7-48-15,10-8 48 16,9-7-89-16,7-7-2 0,-2-8-105 16,0-3 220-16,-10-1 24 15,-11-4 233-15,-10 0-72 16,-12 0 23-16,-5 2-51 16,-7 6-63-16,-3 5-21 15,-1 7-16-15,-1 2-19 16,0 3-11-16,2 6-2 15,0 0 0-15,-2 4 7 16,2 5 2-16,-2 5-6 16,2 5-1-16,2 1-1 15,0 1 0-15,2 3-2 16,-1-2 0-16,0-3 2 16,0 1-2-16,0-5-2 0,-5-4-5 15,1-1-3-15,-5-4 0 16,-1-4 10-16,-2-5 2 15,-2-3-2-15,5-6 0 16,-2-9-8-16,8-7-5 16,8-5-3-16,9-6-4 15,8 0-7-15,11 1-28 16,8 0-77-16,7 1-12 16,6 4 38-16,-2 2 105 15,0 4 2-15,-12 8 4 16,-11 5 30-16,-11 5 77 15,-15 3-3-15,-6 2-18 16,-3 0-46-16,1 0-24 0,1 0-5 16,-1 2 2-16,2-2-7 15,0 2 1-15,-3 6 11 16,0 3-8-16,-4 9 3 16,1 6-6-16,-2 6-8 15,1 3 0-15,-1 0-4 16,-1-1 1-16,5-3-1 15,1 3-5-15,3-5-15 16,6-7-6-16,2-4-10 16,5-7 15-16,5-8-38 15,9-11-113-15,4-6-115 16</inkml:trace>
  <inkml:trace contextRef="#ctx0" brushRef="#br0" timeOffset="2204.94">3549 1264 680 0,'-33'10'70'16,"10"-4"-26"-16,10-6-17 15,16 0-1-15,12 0-26 16,18-3-29-16,9 0-187 16</inkml:trace>
  <inkml:trace contextRef="#ctx0" brushRef="#br0" timeOffset="2540.38">4942 1146 709 0,'-9'-6'271'0,"4"-3"-226"16,1-2 5-16,0 0-16 16,2 4-22-16,4 6-12 15,-2 1-4-15,4 4 4 16,-3 7 2-16,1 7 2 16,-2 5-2-16,0 7-1 0,-3 2 0 15,-3 4-1 1,0-2 0-16,0 2-4 0,-3-2-16 15,1-2-13-15,-2-2-18 16,-3-6-97-16,-2-7-47 16,3-11-124-16</inkml:trace>
  <inkml:trace contextRef="#ctx0" brushRef="#br0" timeOffset="2838.97">4872 1276 347 0,'15'-33'305'0,"-2"3"-167"16,-4 6-15-16,-3 5-20 15,-3 6-51-15,-1 7-35 0,2 3-16 16,-1 6-1-16,0 4 4 16,6 5-2-16,2 7 0 15,2 3 1-15,0 5-2 16,4-1-1-16,-2 1 2 16,2-2 1-16,1-2-3 15,2-3-1-15,-1-8 1 16,-2-2 3-16,-3-6 5 15,0-4-6-15,-2-9 0 16,-3-1 1-16,0-7-4 16,-1-5 1-16,-3-3-1 15,1-3-5-15,-2-5-15 16,0 0-8-16,0-1-41 16,5 1-142-16,1 4-50 15</inkml:trace>
  <inkml:trace contextRef="#ctx0" brushRef="#br0" timeOffset="3109.69">5504 1143 937 0,'-22'5'25'16,"1"-9"37"-16,4-3-23 15,7-4 4-15,4 5-16 16,3 5-27-16,3 2-3 15,-1 6 3-15,1 7 0 0,-3 8 0 16,3 6 4-16,-3 5-4 16,1 3 2-16,2 0-2 15,0-2-4-15,0 2-23 16,0-4-5-16,-1-1-3 16,-2-2-37-16,-6-7-56 15,1-7-47-15,-1-6-153 16</inkml:trace>
  <inkml:trace contextRef="#ctx0" brushRef="#br0" timeOffset="3307.32">5380 1229 713 0,'0'-19'79'16,"-3"1"50"-16,-3 1-25 0,5 2-53 15,1 3-24-15,3 1-23 16,6 1-3-16,4 3 0 15,11 2-1-15,6 0-9 16,10 2-22-16,3 5-30 16,-4 3-64-16,-4 1-66 15,-10 5 24-15</inkml:trace>
  <inkml:trace contextRef="#ctx0" brushRef="#br0" timeOffset="3469.92">5482 1308 610 0,'-22'11'108'0,"4"-3"-7"16,9-8-1-16,6 3-20 0,1-6-57 15,7 3-14-15,8 0-9 16,9-2-15-16,8-1-102 16,12 0-85-16,10-1-203 15</inkml:trace>
  <inkml:trace contextRef="#ctx0" brushRef="#br0" timeOffset="4003.2">5868 1224 702 0,'-18'-6'81'0,"8"-2"5"0,2 2 8 16,4-1-44-1,3 4-30-15,1 3-12 0,1 0-5 16,-1 0-3-16,0 2-1 16,0 1 0-16,-3 3 1 15,-3 3 3-15,3 4 0 16,-2 4-1-16,-1 2 0 16,3 2-2-16,2 0 2 15,1 1-2-15,0-2 1 16,2 2-1-16,0-4-1 0,0-3 0 15,-2-3-1 1,1-5 0-16,-1-3 2 0,-1-4 4 16,1-4 0-16,0-5-4 15,1-6 0-15,4-6 2 16,-2-6 3-16,8-6 1 16,0-3 4-16,4-3 0 15,3 3 0-15,0-1 1 16,0 6-8-16,3 8-1 15,-6 7-1-15,4 8-2 16,-5 6-1-16,3 7 1 16,-1 7 1-16,3 7 0 15,-3 5 1-15,4 8-1 16,-3-1-1-16,-4 2-3 16,4 2-9-16,-5-4-2 0,-4-2-10 15,-4 2-13 1,-1-6-84-16,-6-1-10 0,-1-7-64 15</inkml:trace>
  <inkml:trace contextRef="#ctx0" brushRef="#br0" timeOffset="4154.8">5967 1302 705 0,'-26'-8'107'15,"8"0"-12"-15,5 3-26 16,8 1-66-16,7 3-1 15,14 2-2-15,8 1-64 0,15-1-89 16,9 0-201-16</inkml:trace>
  <inkml:trace contextRef="#ctx0" brushRef="#br0" timeOffset="4699.56">7185 1175 891 0,'2'-7'41'16,"-7"-3"28"-16,-1-2-15 15,2-3-7-15,1 7-17 16,3 4-6-16,0 1-24 0,0 3-2 16,0 4 1-16,0 5 1 15,-6 6 1-15,0 8-1 16,-3 4 0-16,3 8 0 15,0-3 0-15,2 3-1 16,2-4 1-16,5-2-7 16,4 0 0-16,4-6-16 15,1-5 3-15,3-3 6 16,1-8 5-16,7-9-13 16,-1-5 7-16,8-7 4 15,3-6 6-15,1-5 5 16,-1-3 0-16,0-4 1 15,-2 3 9-15,-3 2 16 16,-7 7-6-16,-6 6 4 0,-5 7-24 16,-5 5 0-16,-4 8 4 15,1 5 10-15,-2 3-4 16,1 5-7-16,2 6-1 16,0-4-1-16,-1 4 3 15,10-4-3-15,-2-3 2 16,3-2 0-16,8-8 3 15,5-4-5-15,1-7-2 16,2-5 0-16,-2-7-9 16,-3-2-12-16,-3-5-23 15,-6-2-4-15,-9 0-87 16,-3 0-70-16,-6 2-103 16</inkml:trace>
  <inkml:trace contextRef="#ctx0" brushRef="#br0" timeOffset="4850.96">7349 1241 433 0,'-50'9'179'16,"12"-4"-60"-16,10-5-14 15,12 0 1-15,11-3-36 16,7 3-54-16,11-2-16 16,8-1-14-16,19-1-89 15,9 0-147-15</inkml:trace>
  <inkml:trace contextRef="#ctx0" brushRef="#br0" timeOffset="5165.68">8456 1138 818 0,'-12'-4'90'16,"6"-3"-8"-16,1 1-46 16,5 2-31-16,0 4-5 15,2 3-1-15,1 3 1 16,1 3 2-16,-2 7-1 16,1 4-1-16,-2 3 0 15,-2 4 1-15,-2 1 0 0,3 0 0 16,-2-2-1-16,-2 1-16 15,3-4-30-15,-3 0-40 16,2-5-19 0,-3-3-53-16,1-3-163 0</inkml:trace>
  <inkml:trace contextRef="#ctx0" brushRef="#br0" timeOffset="5449.78">8363 1235 635 0,'-1'-21'108'0,"2"3"9"0,4-1-16 16,3 2-47-16,-1 5-9 16,6-2-19-16,4 6-8 15,-1 2-14-15,5 2-1 16,7 5-1-16,2 2-2 16,3 4-4-16,3 4 3 15,-3 6 1-15,-3 5-4 16,-7 3 0-16,-6 4-1 15,-4 3-3-15,-8 1 6 16,-7-2-2-16,-5 1 4 16,-11-2-3-16,-4 0 3 15,-7-5-1-15,-2-5-34 16,0 0-68-16,-1-3-160 16</inkml:trace>
  <inkml:trace contextRef="#ctx0" brushRef="#br0" timeOffset="5773.88">8975 1213 843 0,'-9'-12'11'0,"3"-4"94"15,6 1-33-15,0-1-31 16,3 10-18-16,0-1-14 16,-1 6-9-16,7 4-1 0,-15 5-3 15,6-1 2-15,-2 5 4 16,1-2-4-16,-7 14 4 16,3 2-2-16,0 1 0 15,-3 0 0-15,1-1-2 16,4 0-15-16,-4-3-14 15,7-1-67-15,0-1-41 16,0-4-65-16</inkml:trace>
  <inkml:trace contextRef="#ctx0" brushRef="#br0" timeOffset="5978.8">8948 1177 316 0,'5'-26'356'0,"-3"1"-206"15,6 2-56-15,1 2-14 16,2 1-31-16,0 3-11 16,3 3-24-16,2 1-14 15,2 3-4-15,5 3-12 16,3 2-22-16,3 5-25 16,2 2-74-16,-1 3-49 15,0 5-76-15</inkml:trace>
  <inkml:trace contextRef="#ctx0" brushRef="#br0" timeOffset="6155.33">9145 1227 640 0,'-25'11'98'16,"4"-6"-25"-16,12-5 32 15,4 0-11-15,5-2-49 16,5 2-33-16,7-1-12 15,10-1-17-15,7-1-60 16,8 1-91-16,9-1-57 16</inkml:trace>
  <inkml:trace contextRef="#ctx0" brushRef="#br0" timeOffset="6674.86">9637 1066 777 0,'-20'-4'95'15,"6"1"15"-15,6-4-51 16,7 3-31-16,-2 2-17 16,6 4-11-16,-3 1-1 15,-3 5 1-15,2 4 1 16,-2 2-1-16,0 8 1 15,0 2-1-15,0-4 3 0,1 3-2 16,-1-3-2 0,2-3-5-16,-1-1-3 0,0-4-2 15,1-2-6-15,-2-7-6 16,1 0 5-16,0-3 6 16,-1-3-5-16,0-6-1 15,-3-5 14-15,4-6 4 16,1-4 4-16,4-4 11 15,3-2 11-15,7-1-14 16,2 0-2-16,3 0 0 16,2 5 3-16,-2 3 3 15,-1 8-15-15,-5 5 1 16,-3 8-2-16,-1 3 0 0,0 5 0 16,2 2 0-1,-1 5 0-15,-1 4-3 0,0 2 0 16,-1 3 0-16,-1 0-1 15,3 5-7-15,-4-1-15 16,1 1-27-16,-2-3-47 16,-1-2-43-16,-4-3-5 15</inkml:trace>
  <inkml:trace contextRef="#ctx0" brushRef="#br0" timeOffset="6878.85">9630 1129 787 0,'-19'2'125'16,"8"-2"-34"-16,8-4-49 16,6 3-26-16,8-1-13 15,8 2-3-15,9 0-44 16,8 2-115-16,4-1-175 15</inkml:trace>
  <inkml:trace contextRef="#ctx0" brushRef="#br0" timeOffset="17455.3">2470 3077 651 0,'-13'-3'56'0,"1"0"-24"15,0-1 21-15,2 1 6 16,1 2 15-16,4 1-38 16,4 0-19-16,1 0-9 15,0 0 1-15,0 1 0 16,1-1 2-16,0-1 0 16,-1 2-3-16,2-1 4 15,3 3 8-15,4 1-2 0,7 2 3 16,20-2-11-16,16-1-2 15,26 0-4-15,20-6 9 16,21-1-8-16,8 0-5 16,3 1 0-16,-6 1-1 15,-14 5 1-15,-22 3-1 16,-16 1 1-16,-17-1 0 16,-16-3-1-16,-11 2-1 15,-11-3 2-15,-6-2 5 16,-5-2 8-16,-1-1 0 15,-1 1-2-15,2-4-7 16,-3 3-1-16,2-3-3 0,1 4 0 16,-5-1-20-16,1 3-17 15,-2 0-36-15,-2 0-79 16,-1 1-98-16,-9 3-78 16</inkml:trace>
  <inkml:trace contextRef="#ctx0" brushRef="#br0" timeOffset="18117.3">3132 2846 553 0,'-8'-7'44'15,"0"-2"-11"-15,2 2 38 16,2 2 2-16,-1 2-21 16,2 1 4-16,-1-1-2 15,1 1 0-15,-2 0-20 16,1-1-9-16,2 0 9 15,-1 1-9-15,2 0-8 16,-2 2-1-16,3 0-11 16,0 0 2-16,0 0-7 0,0 0-4 15,0 0 0-15,3 0-4 16,-2 3 8-16,2 0 5 16,2 3 2-16,1 1 2 15,4 3-4-15,1 1-2 16,4 2 3-16,1 0 0 15,3 2-5-15,1 2 0 16,1-2 3-16,1 2-4 16,5 1 0-16,-6-2-2 15,3 1 4-15,-2-2-2 16,-2-1 0-16,-3 0-1 16,-2-1 1-16,-1-3 2 0,-4 0-2 15,-1 4 0 1,-3-4 0-16,-3 4-1 0,-3 1 1 15,-3 0 0-15,-3 3 2 16,-10 2-1-16,-9-1 2 16,-7 2-3-16,-7 1 5 15,-5-2-5-15,-3 2-5 16,1-5-10-16,3-3-16 16,4-1-3-16,4-1-17 15,9-6-74-15,8-1-132 16,15-4-122-16</inkml:trace>
  <inkml:trace contextRef="#ctx0" brushRef="#br0" timeOffset="19487.62">4323 2962 613 0,'7'-11'103'16,"-2"2"-19"-16,-5-4 11 15,0 1-18-15,0 4-17 16,-3-1-49-16,-2 3-1 16,-1 0 0-16,-5 2-2 0,-6 1-2 15,-1 2 1 1,-7 4-2-16,-2 2 10 0,-5 5-5 15,0 4-2-15,3 3-5 16,2 2-3-16,4 3-1 16,2 0 0-16,7 1 1 15,3-3-2-15,6-2-5 16,5-1 0-16,3-6 7 16,6-1 3-16,4-5-3 15,7-3 0-15,4-6 0 16,6-3-1-16,5-9 0 15,1 0 1-15,0-6 1 16,-4-2 0-16,-3-1 5 16,-5 0 7-16,-7 0 3 0,0 5-2 15,-6 3 5-15,-3 5-4 16,-3 4-5-16,-5 5-10 16,0 0 0-16,3 3-4 15,-3 4 2-15,0 5 2 16,3 5 0-16,0 5 2 15,0 6-2-15,2 5-1 16,-3 1 1-16,2 3 4 16,-3-1-4-16,2 3 0 15,-3-1-1-15,0-1 1 16,-3-2 1-16,0-1-1 16,0-6 1-16,0-3-1 15,0-8 0-15,0-6-4 0,3-3 4 16,0-7 0-16,5-2-3 15,4-8 1-15,10-7-2 16,6-4-9-16,5-5-12 16,9-1 1-16,-2 3-7 15,-1 2 8-15,-9 7 17 16,-3 5 6-16,-8 5 0 16,-7 4 2-16,-6 3 7 15,-1 0 2-15,-4 3-10 16,2-2-2-16,-3 2 2 15,3 2 5-15,-3 2 7 16,-2 5 4-16,-1 0-12 0,1 5 8 16,-1 0 1-16,1 2-5 15,0 3-4-15,3 0 0 16,2-2 3-16,0-1-8 16,4-3-1-16,1-5 1 15,2-4-1-15,3-3 5 16,1-3-4-16,5-4 5 15,-1-1-1-15,3-6 0 16,3-3-3-16,-3-1-1 16,0-3 1-16,-2 0-4 15,-8 0 1-15,-5 1-9 16,-5 2 0-16,-7 3-15 16,-10 5-12-16,-10 6-20 15,-8 6-49-15,-3 4-113 0,-2 2-99 16</inkml:trace>
  <inkml:trace contextRef="#ctx0" brushRef="#br0" timeOffset="20253.38">4836 2874 643 0,'3'-35'33'0,"0"-2"19"0,0 1-1 16,-3 0 11-16,-2 5 22 15,-4 2-37-15,-7 5-12 16,-5 1-6-16,-9 6-9 16,-4-1 5-16,-8 6 2 15,1-2-8-15,-6 4-7 16,-2 2-12-16,-2 3 4 15,-1 3-4-15,-3 2 1 16,-2 2 0-16,3 4 0 16,-1 4-1-16,4 0 0 15,1 4-1-15,3 4 1 16,0 2 0-16,2 7 4 16,-1 9-1-16,1 3 8 15,3 9-3-15,8 4 3 0,2 6-5 16,10 2-2-1,4 0 1-15,6 0-1 0,8-1-1 16,1-6 2-16,7-3-1 16,5-3 0-16,6-4-1 15,3-5-2-15,10-5 1 16,3-3 0-16,7-3-2 16,7-5 4-16,1-5-4 15,4-1 4-15,2-5-8 16,1-5 9-16,2-3-9 0,0-5 4 15,-1-3 0 1,-2-5 1-16,0-2 0 0,-1-3-1 16,3 1-7-16,-2-1 6 15,0-1-3-15,-3 1 2 16,-4 1 1-16,-9 0 1 16,-1-4 0-16,-6 1-2 15,-7-1 1-15,3-5 1 16,-5-4 0-16,1-4 0 15,-5-2 3-15,-1-4-2 16,-3-4-1-16,-7-3 0 16,2 0 0-16,-7-5 0 15,-9 1-1-15,-6 0-1 16,-9 5-2-16,-9 7 3 16,-9 9-3-16,-8 8-15 0,-7 11-9 15,-10 8-16-15,-2 10-41 16,-1 7-110-16,6 6-88 15</inkml:trace>
  <inkml:trace contextRef="#ctx0" brushRef="#br0" timeOffset="20996.37">4223 2535 657 0,'-9'-1'145'16,"2"-3"-20"-16,2 0-30 15,2 3-60-15,3-1-14 16,0 2-1-16,-3 0 0 16,3 0-10-16,0 0 8 15,-5-1-13-15,-3-1-1 0,-3 0-1 16,-5-1 1-16,-4 0 4 15,0-3-4-15,-4-2 0 16,0-2-4-16,1-2 2 16,1-2 1-16,1-3-3 15,3 0 0-15,2-2-4 16,4-4 3-16,4 0-1 16,3-2-2-16,6-2 4 15,6 1 0-15,4-3-3 16,7 3 3-16,3 0 1 15,4 3 1-15,5-1-1 16,3 5 3-16,3 2-3 0,2 2-2 16,1 1 3-16,-2 6-2 15,-1 2 0-15,-4 4-2 16,48 4-1-16,-71 1 6 16,3 0-4-16,-3 2 1 15,0 0 0-15,13 5 1 16,-2 1 2-16,2 3-4 15,-1 3 1-15,-5 1 0 16,1 3 1-16,-3 2 0 16,-6 1-2-16,-2 1 2 15,0 3 1-15,-3-5-2 16,-1 1 0-16,-1 2-1 16,-1-4-11-16,-1-2-11 0,-2-1-20 15,1-3-9-15,-4-1-85 16,0-3-98-16</inkml:trace>
  <inkml:trace contextRef="#ctx0" brushRef="#br0" timeOffset="21370.84">4414 2331 772 0,'1'-3'123'0,"-1"2"-47"16,2-2-26-16,-1 0-37 16,2 6 5-16,2 1 4 0,1 2-7 15,7 4 8-15,-2 2-11 16,0 4 0-16,0 1-3 16,-2 0-4-16,1 3-3 15,-2-1-1-15,1 0 0 16,0-2 2-16,1 0-2 15,1-3-1-15,0 0 2 16,0-6-1-16,-2 0 4 16,0-5 3-16,1-1-5 15,-2-7 7-15,1 0-9 16,4-5 0-16,1-4-1 0,2-4-4 16,2-4-14-1,1 1-15-15,-1-1-32 0,2 1-110 16,-3 1-117-1</inkml:trace>
  <inkml:trace contextRef="#ctx0" brushRef="#br0" timeOffset="21964.05">4970 2098 784 0,'-4'-9'124'15,"-2"-2"-36"-15,0 1-33 16,-1 2-24-16,2 2-13 16,-1 3-14-16,0 3 2 15,1 0-2-15,-6 2-1 16,-6 4 4-16,-2 3 2 16,-8 4-2-16,3 4-1 0,-3 3-2 15,5 2-4-15,1 1 0 16,9 1 0-16,2-1-2 15,7-3 2-15,4-4-4 16,5-2 4-16,3-3 3 16,2-5 1-16,8-5 4 15,-1-2-6-15,4-7 4 16,2-2-5-16,-2-5-1 16,-4-2 2-16,0-3 0 15,-4 0 1-15,-1 2-2 16,-4 0-1-16,-3 5 4 15,0 4-4-15,-4 6-2 16,0 3-7-16,0 5 5 16,1 6 1-16,0 4-1 0,3 9-13 15,0 3-3 1,0 3-18-16,1 0-50 0,1 0-91 16,-1-1-61-16</inkml:trace>
  <inkml:trace contextRef="#ctx0" brushRef="#br0" timeOffset="22212.82">5209 2293 726 0,'-2'-12'174'0,"1"4"-41"15,-2-1-63-15,3 2-37 0,-3 5-16 16,3 2-15-1,0-1-2-15,3 3-7 0,-3 3 7 16,1 5 1-16,2 2 1 16,2 5-1-16,-2 2-1 15,0 5-19-15,-3-3-23 16,0 4-54-16,0 3-124 16,-3-2-218-16</inkml:trace>
  <inkml:trace contextRef="#ctx0" brushRef="#br0" timeOffset="22749.77">5542 2096 850 0,'0'-15'47'0,"0"2"57"15,0 1-43-15,0 2-18 16,-2 4-20-16,4 3-15 16,-2 3-8-16,0 2 0 15,0 1-3-15,-2 1 6 16,2 3 5-16,0 3 6 16,0 7-7-16,-3 4 0 0,3 4-1 15,-2 1-4-15,1 4 1 16,-1-2-2-16,4 1-1 15,-2-4 0-15,0-1 1 16,1-5-1-16,-1-4 0 16,2-5 1-16,-2-4 0 15,0-5 0-15,0-1 2 16,0-1 5-16,3-5-8 16,-1-5-2-16,7-5 2 15,2-4 1-15,3-6-1 16,4 2-5-16,-2 2 5 15,3 2-2-15,1 8 2 16,-1 2-1-16,2 8 1 16,0 3 0-16,0 6 0 0,1 3 0 15,-2 4 0-15,2 2-10 16,-6 1 7-16,-4 1-4 16,-4 1-4-16,-8 1-15 15,-6 0-6-15,-8 1-10 16,-6 0-142-16,-12 2-138 15</inkml:trace>
  <inkml:trace contextRef="#ctx0" brushRef="#br0" timeOffset="23747.69">5321 2997 314 0,'-10'-5'18'16,"2"1"14"-16,-4 0 32 16,3 1 21-16,0 2-40 15,3 1-3-15,3 0 0 16,0-2-4-16,3 2 11 15,0 0 8-15,0 0-11 0,0 2-4 16,0-2-5 0,3 0-8-16,-3 0-9 0,0 0-6 15,0-2-4-15,0 4-9 16,0-1 4-16,0 1 2 16,3 0 11-16,5 1-7 15,2 3 5-15,3 0-2 16,10-1-3-16,5 2-5 15,11-4 0-15,14 2 8 16,13-2-9-16,12 2 0 16,13 1-4-16,6-1 1 15,3 6 1-15,-2-2-1 16,-5-1 0-16,-5 1-2 16,-8-4 7-16,-2-2 15 15,-3-3-7-15,-3 0 0 0,-4-5-1 16,0 2-8-16,-10 0 1 15,-8 0-7-15,-13 2 6 16,-3-1-6-16,-16 2 1 16,-3 0 1-16,-11 0-1 15,-2 0-1-15,-2 0-2 16,-4 0-1-16,3 0-4 16,0 0-6-16,-1 0-7 15,-8 0-39-15,-4 0-40 16,-11 0-89-16,-8-3-80 0</inkml:trace>
  <inkml:trace contextRef="#ctx0" brushRef="#br0" timeOffset="24295.66">6181 2880 596 0,'-6'-7'70'15,"0"-2"6"-15,-1 2 6 16,3 2-3-16,0 0-35 16,2 2-4-16,-1 3-11 0,3-2-11 15,-2 2-11-15,2 2-1 16,0 0-4-16,-3-1-1 15,3 5 17-15,-3 0-11 16,3 5 17-16,3 2 1 16,2 2-6-16,5 1 1 15,8 4-10-15,3-1-3 16,0 1-7-16,4-1 6 16,2-2-3-16,-3-1-3 15,-2-2 0-15,-2-1 1 16,-3-2-2-16,-6-3-1 15,-2 0 0-15,-3-3-1 16,-6 0 1-16,-6 0 2 16,-3 2 1-16,-12 2 0 0,-10 4-1 15,-10-1 1 1,-9 2 0-16,-7 0 1 0,3-1-2 16,4-1-2-16,3 0-6 15,9-2 1-15,8-1-25 16,8 1 8-16,5-4-18 15,9-2-28-15,5 1-52 16,3-3 48-16,9-2-40 16,5-2-22-16,10-3-287 15</inkml:trace>
  <inkml:trace contextRef="#ctx0" brushRef="#br0" timeOffset="24827.87">6571 2782 706 0,'1'-16'91'16,"-1"-1"-10"-16,-1 1 15 15,1 4-32-15,0 1-32 16,-2 3-5-16,1 0-7 15,-1 5-7-15,-1 0-5 16,-4 0-3-16,-3 2 1 0,0 1-6 16,-7 1 1-16,-3 3-2 15,-1 4 1-15,-2 7 0 16,2 3-2-16,4 4 1 16,4 0 1-16,4 0 0 15,6 0-5-15,6-2 4 16,4-5 1-16,5 0-2 15,2-8 1-15,3-2 2 16,3-5 2-16,2-5-3 16,2-4 0-16,0-4-5 15,-6-5 5-15,4-4 0 16,-4-3 0-16,-3-3 1 16,-2-2 3-16,-4 4-4 0,-1 2 6 15,-4 9 6 1,-1 5-8-16,-3 6-4 0,0 4-10 15,0 7 9-15,0 6 1 16,0 5 0-16,1 7-1 16,4 4-5-16,0 2-18 15,4 0-13-15,4-1-53 16,5-1-93-16,3-2-88 16</inkml:trace>
  <inkml:trace contextRef="#ctx0" brushRef="#br0" timeOffset="25690.37">7804 2806 641 0,'0'-20'102'0,"-4"0"-16"0,4-2-21 16,-2 2-8-16,1 3-1 15,-1 2-37-15,-2 0-2 16,-1 5-8-16,-5 0-6 16,-8 4 1-16,-7-1 0 15,-8 4 4-15,-5 2 10 16,-6 5 4-16,-1 5-2 16,-4 3-2-16,4 5-8 15,-1 7 4-15,1 3-6 16,-1 6 1-16,1 3-5 0,-1 4 5 15,7 3-5 1,3 1-3-16,5 0 0 0,4 0 1 16,5-4 0-16,7-1 2 15,3 0-3-15,6-3-1 16,4-2 0-16,4 0 3 16,1-1 0-16,9 0-3 15,3-5 1-15,4-1 0 16,6-6 1-16,7-4 1 15,2-3-1-15,6-4-2 16,8-2 7-16,-2-2-7 16,5-5 2-16,6-2 3 15,1-5-3-15,1-2-2 16,4-4 0-16,-2 0 0 16,-4-2 0-16,-6 0-1 15,-7-1-2-15,-3-2-1 16,-4-2 1-16,2-1 0 0,0-2 1 15,-1-1 1-15,0-1 1 16,0-4-3-16,-4-1 1 16,-2 0 2-16,-5-5 0 15,-6 4 1-15,-3-2 1 16,-9-1-2-16,-6 1 2 16,-5-1-1-16,-5-3-1 15,-7 2 1-15,-8-4 1 16,-6 2-2-16,-9 2-2 15,-5 6 1-15,-6 7-8 16,-6 7-5-16,-4 9-15 16,-5 10-11-16,-1 9-11 0,-2 7-69 15,4 11-65-15,5 7-36 16</inkml:trace>
  <inkml:trace contextRef="#ctx0" brushRef="#br0" timeOffset="26417.32">7609 3113 614 0,'4'-12'72'16,"1"-37"34"-16,-5 40-22 15,0 1 12-15,0 1-45 16,0 0-23-16,-2-5 0 16,-1-2-12-16,-3 4 1 15,-1 0-9-15,-1 3 2 16,-4 3-4-16,-1 0-5 16,-4 3 6-16,0 1-4 15,-4 3 0-15,0 0-1 16,4 4-2-16,1-1 0 0,6 4-1 15,-2 0 0 1,7 4-3-16,2-3 1 0,3 1 3 16,3 0 0-16,2-3-5 15,8-2 5-15,2-1 3 16,8-6 1-16,3-5-4 16,6-3 1-16,1-3 0 15,-2-4-1-15,-1-1 5 16,-5-1-4-16,-1 0 5 15,-8 2 10-15,-4 3 1 16,-4 5-1-16,-7 2-9 16,-1 3-7-16,-1 2-2 15,1 3-4-15,-3 3 5 16,3 5 0-16,-2 3 1 16,-1 5 4-16,0 2-1 15,-1 0-2-15,2 1-2 16,1 2-2-16,-1-3 3 0,-2 2 0 15,2-3 5-15,-1-5-5 16,2-3 0-16,1-1-6 16,0-5 6-16,1-3 0 15,-1-3 0-15,0 0 1 16,0 0 1-16,2-3-2 16,1-2 0-16,4-2-7 15,4-3 2-15,1-2 2 16,4-3 1-16,-4 1-13 15,4-1-9-15,-2 1-12 16,-2 5-35-16,-2 1-72 0,-1 5-47 16,-1 3 18-16</inkml:trace>
  <inkml:trace contextRef="#ctx0" brushRef="#br0" timeOffset="26695.85">7901 3107 531 0,'3'-7'300'0,"0"0"-152"16,0-2-61-16,0-2-30 0,-1 5-2 16,-1 1-23-1,1 2-19-15,-2 3-8 0,0 1-5 16,0 1-6-16,-2 3 6 15,1 5 1-15,-1 3-1 16,0 6 0-16,1 2-10 16,0 3-13-16,-1-3-23 15,1 2-20-15,-2-2-151 16,-2-2-133-16</inkml:trace>
  <inkml:trace contextRef="#ctx0" brushRef="#br0" timeOffset="27475.29">8373 3050 446 0,'0'-5'115'15,"-2"-1"-43"-15,1 1 36 16,-1 1-31-16,1-3-17 16,-1 5-1-16,2 1-19 15,-2 1-3-15,2-2-14 16,0 4 2-16,0-2-3 16,0 0 7-16,0 0-7 15,-1 1-2-15,1-1-4 16,-3 0-3-16,3 2-3 15,0-2-5-15,0 0-4 0,0 0 2 16,0 0-3-16,0 0 0 16,0 0-4-16,3 0 0 15,-2 0 0-15,1 0 1 16,6 0 3-16,14 0 9 16,8 0-4-16,12 0-3 15,13 0 0-15,6 0 2 16,3 0-4-16,0 2 2 15,0 1-2-15,0-1 3 16,-3-1-3-16,-1-1 1 16,-2 0 3-16,-4-3-5 15,0 0 5-15,-1 1 1 16,-1-1-1-16,1 1-3 0,-1 4 4 16,-1-1 0-1,-5 1-5-15,-6 3 0 0,-7 0 2 16,-9-1-1-16,-8-1-1 15,-5-1 0-15,-4 1 0 16,-5-3 0-16,-1 0 0 16,-1 0-2-16,0 0-2 15,1 0-8-15,-2 0-19 16,1 2-12-16,-1-2-38 16,-8 1-6-16,-3 1-154 15,-9-2-257-15</inkml:trace>
  <inkml:trace contextRef="#ctx0" brushRef="#br0" timeOffset="28029.06">9036 2919 566 0,'-6'-7'86'0,"0"0"33"16,2-3-15-16,-2 0-20 16,3 3-28-16,2 2-24 15,1 1-9-15,-2 1-7 16,2 3-1-16,0 0-5 0,0 0-5 15,0 0 3-15,0 0-1 16,0 0-5-16,0 2-2 16,0-1-5-16,2 1 5 15,-1 2 9-15,2 5 6 16,4 2-5-16,4 5-3 16,-1 1-1-16,8 0-1 15,0 0-2-15,0-1-3 16,0 0 0-16,0-1 0 15,1-1 3-15,2 1-3 0,-5-3 1 16,2 0-2 0,-3-1 2-16,-2 0-2 0,-2-2 1 15,-3-1-4-15,-5 1 2 16,-3-2 2-16,-6 3 0 16,-8 0 1-16,-8 1-1 15,-7 0-1-15,-2 1-5 16,-3-3-17-16,-1 2-9 15,4-3-17-15,3 0-70 16,-2-1-92-16,5-2-130 16</inkml:trace>
  <inkml:trace contextRef="#ctx0" brushRef="#br0" timeOffset="28683.52">9242 2441 954 0,'-6'-25'6'16,"0"1"68"-16,2 2-19 15,1 4-6-15,3 10-21 16,0 5-25-16,1 1-3 0,-1 4-5 16,0-2 2-1,0 3 1-15,-1 4 2 0,-1 5 4 16,1 5-2-16,-4 6-2 16,2 4 3-16,-1 2-2 15,-1 5-1-15,2-1 1 16,-1-3-1-16,3 2 0 15,-1-6 0-15,-1-3 0 16,3-5 0-16,-2-3 0 16,0-8 0-16,1 0-2 15,1-4 4-15,0-3-2 16,-1 0 7-16,1-3-3 16,1-4-4-16,2-5-1 15,2-2-3-15,2-7 4 16,4-2 1-16,1 0-1 0,1 1-1 15,2 5 1-15,0 2-1 16,-3 7-1-16,3 3 2 16,-5 5 0-16,3 3 0 15,4 4 1-15,-2 5-1 16,1 1 2-16,0 4-2 16,-2 2-1-16,-3-1-2 15,-1 2 2-15,-4-2-1 16,-3-2 0-16,-1 1-3 15,-4 0 4-15,-6-1-5 16,-6 0 6-16,-10 0-4 16,-10-3-24-16,-5-1-21 0,-3 0-69 15,0-5-136-15</inkml:trace>
  <inkml:trace contextRef="#ctx0" brushRef="#br0" timeOffset="29867.79">10698 2675 519 0,'4'-18'36'0,"1"-1"8"0,-2 0 19 16,-2-1 2-16,-2-1-19 15,-1-1-5-15,-4 1-4 16,-4-1 23-16,-3-2-8 16,-4 2-6-16,-1 3-19 15,-5-1-6-15,1 3-12 16,-8 3 5-16,-1 1-4 16,-7 4 4-16,-3 3-7 15,-4 1 13-15,-4 5-5 16,-6 5 2-16,0 3-9 15,-2 4 1-15,-2 5 2 0,5 7-1 16,-1 7-5 0,-2 6 4-16,-1 7-4 0,1 2 4 15,4 6-8-15,5-3 5 16,5 0-2-16,7-1-2 16,4 1 3-16,9-1-1 15,6-2 1-15,8 0 3 16,6-1 3-16,6-3-4 15,6 0 1-15,8-2-5 16,5-2 1-16,5-1-2 16,4-5 0-16,6-1 0 15,6-3 0-15,4-3 1 16,5-2-2-16,5-3-2 16,1-4 3-16,-2-4-4 0,-2-2 1 15,-2-3-6-15,1-5 5 16,-5-2-3-16,1-2-1 15,-2-2-2-15,-2-1-2 16,1 0-1-16,1-3 7 16,-1 2-5-16,2-5 5 15,-1-6-1-15,-2 0 2 16,3-5 3-16,-4-4 0 16,0-4 0-16,-4-3 0 15,-3-1 0-15,-5-5 1 16,-2-2-1-16,-5 0 0 15,-4-6 1-15,-6-5 0 16,-4-2-1-16,-6 0 0 0,-7-4-2 16,-11-1 0-16,-10-2 0 15,-16 0-4-15,-13 5-15 16,-14 8-7-16,-11 12-9 16,-3 11-10-16,1 16-17 15,4 12-56-15,8 11-36 16,11 13-61-16</inkml:trace>
  <inkml:trace contextRef="#ctx0" brushRef="#br0" timeOffset="31120.86">10983 2464 754 0,'-14'-19'49'0,"3"0"45"16,2-1-34-16,1 1-4 15,-1 4-35-15,-1 1-5 16,-1-1-3-16,-4-2-3 15,-3-2 0-15,-2 0-1 0,-6 0 11 16,-4-1-12 0,-1 1 0-16,-3 2 3 0,-2 0 1 15,0 5-5-15,2 0-1 16,-1 6-2-16,0 2-1 16,2 5 0-16,-4 3 0 15,-3 6-2-15,-4 7 2 16,-4 2-3-16,-4 7 2 15,-3 3 0-15,1 0 1 16,3 4 2-16,1 0 1 16,3 0-3-16,1 1 3 15,1 3-6-15,-1-1 5 16,1 3-4-16,1-3-1 16,3 0 2-16,6-4 3 15,1-1-5-15,6-1 3 0,2-2-3 16,3 1 1-16,3 1 2 15,3-2-3-15,-1 3 0 16,4 4 0-16,1-2 4 16,4-1-4-16,0 2 1 15,1-1 3-15,3-1-2 16,4 0 1-16,1-3 0 16,1-1 0-16,4 2 0 15,3-3 3-15,0-3-4 16,2 0 2-16,2 1-4 15,2-4 2-15,2 0 1 16,-1-1-3-16,1-3 0 0,-1 0 0 16,2-3 0-1,-2 1 1-15,2-3 0 0,3-1 2 16,4 0-2-16,6-2 2 16,4 3-1-16,8 0-1 15,1-2-1-15,3 1 0 16,-3-4 1-16,-1 0 1 15,0-5-1-15,-3 1 0 16,1-1 0-16,2-2-1 16,-2-2-1-16,-1 1 1 15,1-1-6-15,2 2-8 16,-5-2 7-16,0 0 4 16,0 1-7-16,0-1 5 0,-4 0 4 15,2-1-1 1,0-1 1-16,0 0 0 0,1-3-5 15,0 0 6-15,-2-3-8 16,-1 1 8-16,0-2 0 16,-3-2 0-16,0-1-1 15,-5-1 1-15,2-1 1 16,-5-2-1-16,-1-1 0 16,-1-5 0-16,3-1 1 15,-2-1 0-15,3-5-1 16,0-2 1-16,1-1-1 15,-1-4-1-15,-4 1 0 0,-1-3 1 16,-8 2 2 0,-2-2-2-16,-14-85 2 0,-4 105-1 15,-3-2 2-15,-3 0 0 16,0 2-2-16,-13-23 1 16,-4 0-2-16,1 3 1 15,-2 1-1-15,0 0-1 16,-1 7 1-16,0 0 2 15,-3 6-2-15,-2 6 0 16,-3 3-1-16,-3 5 1 16,-2 5-2-16,-3 4 2 15,-2 6 0-15,3 4-2 16,1 5-5-16,5 4-3 16,3 4-12-16,1 4-15 15,4 4-28-15,4 3-70 0,3 3-97 16,5 4-163-16</inkml:trace>
  <inkml:trace contextRef="#ctx0" brushRef="#br0" timeOffset="32747.07">10234 3003 602 0,'0'-18'50'16,"-4"0"41"-16,2-1-21 16,1-3-8-16,-2 3-9 0,-2 1 2 15,-2 2-17-15,-5 2-15 16,1 4-8-16,-5 0-5 15,-5 6 2-15,-3-1-2 16,-3 5-2-16,-1 5 1 16,-2 2-2-16,2 4-4 15,3 0-2-15,3 5-1 16,5-2 0-16,5 1-1 16,4 0-1-16,5-2 0 15,3-2 2-15,5-3 0 16,1-1 4-16,4-2-1 15,6-1-3-15,3-6-7 0,4 0 7 16,0-3-4-16,5-3 2 16,2-2 2-16,-5-4 0 15,5 2 2-15,-4-2 1 16,-5 3 11-16,-4 1-3 16,-5 4-5-16,-4 3-4 15,-5 2-2-15,1 5 1 16,-4 6-2-16,1 2 3 15,-1 5 1-15,2 7-3 16,-2 0 2-16,1 5 1 16,1-2-2-16,-1 0-1 15,1-1 0-15,1 1 4 16,0-4-4-16,-2-1 0 16,1-3 1-16,1-2-1 15,-3-6 0-15,2-2 0 0,-2-4 1 16,0-2 1-16,1-1 2 15,1-2 0-15,-2-2 11 16,0 1 0-16,0-6-11 16,5 1-3-16,1-5-2 15,2-3-1-15,1-1-4 16,4-3-4-16,4-2-1 16,3-2-12-16,3-3-10 15,3 2-29-15,1 1-54 16,-4 9-28-16,-4 1-95 15</inkml:trace>
  <inkml:trace contextRef="#ctx0" brushRef="#br0" timeOffset="33265.68">10520 3048 730 0,'3'-6'165'0,"2"-2"-43"0,0-3-70 15,0 2 4 1,1 1-22-16,0 0-10 0,0 2-17 15,2 1-2-15,0 2-1 16,2 0-3-16,-1 3-1 16,2 2 0-16,-1 2 0 15,-1 1-1-15,2 1 1 16,-5 1-1-16,2 3 1 16,-5 3 0-16,0-1 0 15,-2 1 0-15,-2 4 0 16,-4 0 1-16,-1-3 0 15,-1 3-2-15,-7-1 3 0,1-2-2 16,-6-2 8 0,2-1-1-16,-1-3-3 0,5-4 1 15,1-2-3-15,9 1 1 16,1-3 6-16,4 0-2 16,8 0 14-16,8-3-21 15,14 1 0-15,4-1-19 16,11-1-13-16,4-1-21 15,-10 3-63-15,-5-1-299 16</inkml:trace>
  <inkml:trace contextRef="#ctx0" brushRef="#br0" timeOffset="34384.25">11706 2796 384 0,'-3'3'105'15,"3"-2"-78"-15,0 1 52 16,0-2 11-16,2 1 24 15,-1-1-18-15,-1 0-10 16,0 0-39-16,2 2-20 16,-1-2-9-16,2 0-12 15,4 1 6-15,5 2-3 16,11 1 1-16,10-1-1 16,12 3 1-16,16-1-3 15,18 4 1-15,15-1-7 0,17 3 14 16,11 0-5-16,7 0-3 15,6 0 4-15,-2 1 1 16,-4-3-3-16,-4 1 2 16,-4-1-8-16,-10-3 5 15,-9-1-5-15,-12 0 7 16,-13-4-10-16,-16 0 6 16,-13-2-2-16,-13 1-4 15,-10-1 2-15,-7-1 0 16,-8 2-1-16,-5 0-1 15,1 0-1-15,-5 0-3 16,-1 0-2-16,0 0 0 0,0 0 1 16,0 0-4-16,0 2 6 15,0-2-8-15,0 1-1 16,-1-1-3-16,-1 1 1 16,-2 1 4-16,1 0-12 15,-8 3-15-15,-5-1-26 16,-5 0-96-16,-5 0-59 15,-3-1-163-15</inkml:trace>
  <inkml:trace contextRef="#ctx0" brushRef="#br0" timeOffset="34922.8">13459 2660 708 0,'-8'-7'44'0,"4"-2"28"16,1 2 28-16,2-1-10 15,2 5-55-15,-1 0-16 16,0 1-13-16,0 2-5 15,0 0 4-15,0 0-1 0,0 2 8 16,2-1-7-16,-2 1 9 16,4 3 14-16,-1 4-3 15,7 2-6-15,2 3-5 16,5 3-3-16,3 2-2 16,5 1-4-16,1 1 0 15,6 0 0-15,1 1-3 16,2 2 2-16,-2-1-3 15,1 0-2-15,-3-1 1 16,1 1 0-16,-4-4 0 16,-4 0 0-16,-5-1-1 15,-2-2 0-15,-8-1-1 16,-3 1-1-16,-5-4 2 16,-4 3 0-16,-4-3 1 15,-8 1 2-15,-5 1-2 0,-6 1 0 16,-6-3-9-16,-4 2-9 15,-5 0-14-15,1 0-18 16,-3-1-6-16,4-2-61 16,3-2-78-16,4 2-38 15</inkml:trace>
  <inkml:trace contextRef="#ctx0" brushRef="#br0" timeOffset="35275.3">14222 2766 938 0,'-9'-19'62'0,"1"2"0"15,5 1-5-15,1 6-22 16,2 5-35-16,0 5-4 16,0 5 4-16,0 5 0 15,-4 8 2-15,-1 5 2 16,-2 7-4-16,-7 3 0 16,2 2 0-16,-2 0 0 0,0-4-6 15,2 0-4-15,-1-1-16 16,5-5-13-16,1-4-35 15,-1-2-92-15,1-7-61 16,4-6-156-16</inkml:trace>
  <inkml:trace contextRef="#ctx0" brushRef="#br0" timeOffset="35643.61">14163 2805 738 0,'9'-21'139'0,"-2"4"-13"15,-2 5-58-15,-1 3-20 16,-2 5-28-16,-1 2-20 0,2 6 0 16,2 4 0-16,1 4 1 15,5 5 1-15,5 8-2 16,0 2 2-16,2 3-2 16,1 2 2-16,0-1-2 15,-2-1-1-15,1-3 1 16,-3-4-1-16,0-3 4 15,-3-4-1-15,-2-6-1 16,-4-3 16-16,1-4 6 16,0-6-10-16,3-4-11 15,-1-6 1-15,3-5-1 16,3-6 0-16,-3-8-2 16,1-2-3-16,-1-5-7 15,0-3 2-15,3-2-11 0,1 1-3 16,-1 3-23-1,-1 9-22-15,-4 9-134 0,-7 10-238 16</inkml:trace>
  <inkml:trace contextRef="#ctx0" brushRef="#br0" timeOffset="35967.32">14740 2729 864 0,'-4'-22'79'0,"5"0"22"15,4 0-38-15,1 5-11 16,-2 6-25-16,2 7-27 16,-3 4-4-16,-2 7 4 15,2 6 1-15,-1 9 4 16,-2 2-4-16,-2 9-1 15,-2 0 1-15,-5 0 0 16,2 3-2-16,-1 0-3 16,-1-4-2-16,3-1-7 15,0 0-18-15,2-6-22 16,-1-3-18-16,1-6-75 16,1-3-82-16,0-8-124 0</inkml:trace>
  <inkml:trace contextRef="#ctx0" brushRef="#br0" timeOffset="36186.18">14756 2752 800 0,'-4'-14'142'16,"4"-3"-49"-16,4 2-37 15,1 3-9-15,5 0-43 16,7 4-3-16,3 2-1 15,12 1-5-15,5 5-20 0,4 4-11 16,-1 0-8 0,-3 2-45-16,-7 2-44 0,-6-1-64 15,-9 2-74-15</inkml:trace>
  <inkml:trace contextRef="#ctx0" brushRef="#br0" timeOffset="36381.48">14858 2808 569 0,'-24'5'134'16,"9"-5"-16"-16,3 0 7 15,8-3-40-15,2 2-44 16,4 1-12-16,-2 0-5 0,4-1-21 16,6-1-6-1,9 2-4-15,6-1-28 0,8-1-24 16,6 4-105-16,2-2-80 15</inkml:trace>
  <inkml:trace contextRef="#ctx0" brushRef="#br0" timeOffset="36955.36">15353 2651 846 0,'-13'-11'145'16,"2"1"-77"-16,5 0-9 15,3 4-28-15,2 6-31 16,1 0-1-16,-2 3-1 16,1 4 2-16,-5 3 0 15,1 4-1-15,-5 5 1 16,3 1-2-16,-1 2 2 15,-1 1 0-15,2 0 1 16,2 1-1-16,1-4 0 16,1 0 0-16,1-4 2 15,1-2-2-15,-1-4-10 16,1-5 5-16,-1 0 5 16,2-5 2-16,-1-1 1 0,-4-5-2 15,4-4-1-15,-1-4 2 16,2-6-4-16,2-2 4 15,5-7-3-15,4-3 2 16,2-6 2-16,7-2 1 16,2-5 3-16,3 4 0 15,-4 2 4-15,0 10-10 16,-3 10-1-16,-8 7-6 16,-1 7 2-16,-4 5 3 15,0 4 1-15,0 6 1 16,3 10 1-16,-4 6-1 15,4 6 1-15,-3 7-2 16,0 0-3-16,-4 1-5 16,0 1-9-16,-1-4-8 0,-1-3-18 15,-5 0-24-15,-2-2-87 16,0-6-25-16,-4-2-131 16</inkml:trace>
  <inkml:trace contextRef="#ctx0" brushRef="#br0" timeOffset="37150.33">15314 2836 804 0,'-20'-6'122'16,"4"1"-22"-16,5-1-27 0,6 0-18 15,5 3-30 1,2 3-25-16,2 0-26 0,8 3 13 15,9 3-45-15,6 0-106 16,10 4-234-16</inkml:trace>
  <inkml:trace contextRef="#ctx0" brushRef="#br0" timeOffset="40768.75">16544 2399 794 0,'-2'-3'32'0,"-2"-4"87"16,1 1-37-16,-2-2-33 15,3 3-18-15,2 4-16 16,0 1-15-16,-1 0-2 15,2 3-1-15,-1 2 3 16,0 4 5-16,2 2 3 16,1 9 1-16,-1 4-3 15,2 2-3-15,-1 5 1 16,-3-1-2-16,2 4 2 16,-4 1-4-16,1-2 0 15,-1 0-3-15,-2-2-15 0,2-2-5 16,-4-3-22-1,0-6-38-15,-3-4-105 0,2-5-40 16</inkml:trace>
  <inkml:trace contextRef="#ctx0" brushRef="#br0" timeOffset="41324.41">16565 2559 721 0,'7'-27'112'0,"-3"3"14"15,-1 0-48-15,-3 2-14 16,2 3-30-16,1 4-8 16,1 0-9-16,5 2-5 15,3 2-12-15,1 4 8 0,8 1-7 16,-1 5-1-16,2 2 1 16,2 5-1-16,-2 4 3 15,-5 4 0-15,1 6-3 16,0 1 0-16,-2 3 2 15,-1 1-2-15,40 55 1 16,-47-69-1-16,0 1 0 16,-2-2-2-16,-3 0 0 15,4 8-6-15,-4-2 8 16,-5-4-6-16,-1-3 5 16,1-3-2-16,-1-6 3 0,2 0 2 15,-1-3 1-15,2-7-3 16,0-6 0-16,2-4 0 15,2-5 0-15,4-5-1 16,7-1 1-16,3-2 2 16,3 0-2-16,4 4-2 15,-1 2 1-15,1 6 1 16,-4 6-1-16,0 8 1 16,-3 3-1-16,-3 8 1 15,1 8-5-15,-2 7 5 16,-2 5 0-16,-2 8 0 15,-4 4 0-15,-2 3 1 16,-2 0-1-16,-2 1 0 16,0-3-13-16,-6-1-18 0,3-4-20 15,-3-3-16-15,-5-5-98 16,0-4-58-16</inkml:trace>
  <inkml:trace contextRef="#ctx0" brushRef="#br0" timeOffset="41559.71">17498 2590 917 0,'-9'-11'72'0,"3"-4"-7"16,3-1-13-16,1 3-15 15,4 5-34-15,3 1-1 0,5 4-4 16,5 3-4-16,7 1-32 16,8 6-25-16,5 0-109 15,0 3-115-15</inkml:trace>
  <inkml:trace contextRef="#ctx0" brushRef="#br0" timeOffset="41745.18">17583 2670 790 0,'-39'12'97'15,"10"-3"-31"-15,10-8 12 0,8-2-25 16,6 1-37-16,5 0-8 16,12-3-12-16,9 0 4 15,19-2-70-15,11-4-167 16,15-4-339-16</inkml:trace>
  <inkml:trace contextRef="#ctx0" brushRef="#br0" timeOffset="42245.58">18520 2360 870 0,'6'-22'121'16,"-2"-2"-43"-16,-2 1-7 15,-2 6-23-15,-2 7-31 16,2 6-17-16,-1 5-1 16,-5 9 1-16,-3 4 1 15,-8 11-1-15,-6 8 0 16,-9 4 3-16,-4 6 1 15,-5-4-4-15,-3 0 2 16,1-5-1-16,-3-1-1 16,2-3 0-16,3-4 0 0,2-2 0 15,5-2 5-15,5-5-5 16,7-7 0-16,7-2 0 16,6-6 1-16,6 0 1 15,3-4-2-15,3 0-4 16,6-7-1-16,6-3-2 15,6-2 1-15,6-2 5 16,1 3 1-16,0 6 0 16,-5 7-2-16,-2 6 1 15,-1 5-3-15,0 6-1 16,1 4-2-16,-1 4-8 16,-1 1-15-16,0 1-8 15,0-1-8-15,-4-3-59 16,3-1-55-16,-3-5-85 15</inkml:trace>
  <inkml:trace contextRef="#ctx0" brushRef="#br0" timeOffset="42703.08">18939 2552 952 0,'-18'-20'71'0,"0"-2"-12"15,3 1 1-15,5 5-18 0,2 7-33 16,5 6-9-16,-1 6-1 16,-5 8 1-16,-3 7 2 15,-6 6-2-15,0 6 1 16,-1 4 0-16,4 2-1 15,3-2 1-15,5-1-1 16,5-4-3-16,2-4 1 16,2-4 2-16,5-6 0 15,2-4 0-15,1-3 0 16,7-8 6-16,2-5-6 16,10-4-1-16,1-6-5 15,4-5 4-15,-1-3-1 0,-4-7-4 16,-6-6 2-1,-6-2-1-15,-5-3 5 16,-8 2-12-16,-6 7 9 0,-7 5-6 16,-9 10-11-16,-5 11-16 15,-6 9-19-15,-1 8-77 16,1 6-18-16,6 6-27 16</inkml:trace>
  <inkml:trace contextRef="#ctx0" brushRef="#br0" timeOffset="42967.2">18818 2626 534 0,'-7'-3'174'0,"0"-1"-51"16,3-3-14-16,3 0-26 16,2 0-49-16,1 2-22 15,2 2-7-15,4 1-4 16,2 2 0-16,3 4 1 15,4 3-1-15,1 3 0 16,4 4 1-16,-1 4-2 16,3 1 0-16,0 5-1 15,1-2 0-15,-3 2-22 16,-2-2-44-16,-5-2-67 16,-2 1-66-16,-3-5-112 0</inkml:trace>
  <inkml:trace contextRef="#ctx0" brushRef="#br0" timeOffset="43161.71">19267 2744 798 0,'0'-9'125'0,"0"4"-25"15,2-1-74-15,-2 5-26 16,0 5 0-16,0 7-1 15,-4 3 0-15,3 6-25 16,-3 6-53-16,-4 1-45 0,-1 3-74 16</inkml:trace>
  <inkml:trace contextRef="#ctx0" brushRef="#br0" timeOffset="43738.78">19932 2431 844 0,'15'-28'70'0,"-9"1"29"16,-3 3-56-16,-4 3-3 0,-1 9-19 15,-2 9-21-15,-2 3-1 16,-9 6 1-16,-15 10 0 16,-6 2 1-16,-11 6-1 15,-3 2 0-15,4-1-1 16,10-4-2-16,8-1 3 16,9-3-11-16,8-3-6 15,6-3 1-15,5-2 9 16,7-2 7-16,5-2 4 15,6-1-4-15,5-1-3 16,4-1 0-16,1-2-3 16,-1 0 4-16,0 0 0 0,0 3 2 15,-3-1 0 1,-3 1-1-16,-8 0 0 0,-4 1-1 16,-4 2 1-16,-7 0 1 15,-11 2 3-15,-8 5 1 16,-10 1-2-16,-5 3 2 15,-3 0-2-15,1 1-1 16,6 1-1-16,6-2 0 16,9-1 2-16,7-2-3 15,6-3 1-15,4-3-1 16,6-1 1-16,6-2 6 16,8-5-6-16,10 0-22 15,8-3-79-15,7 0-118 16,2-3-226-16</inkml:trace>
  <inkml:trace contextRef="#ctx0" brushRef="#br0" timeOffset="43986.45">20323 2702 752 0,'-15'-8'172'0,"5"-1"-70"15,-1-5-48-15,4 1 11 16,3 3-43-16,2 5-21 0,1 3-1 16,-1 7-11-16,0 4 11 15,-4 10 0 1,-4 6-14-16,-5 6-11 16,-3 2-8-16,-1 0 0 0,-3 1-60 15,3-7-88-15,0 0-126 16</inkml:trace>
  <inkml:trace contextRef="#ctx0" brushRef="#br0" timeOffset="44577.48">20829 2490 823 0,'-5'-14'83'16,"1"0"20"-16,-1 4-63 15,1 1-12-15,1 7-22 16,1 4-6-16,-4 8 0 16,-4 4 2-16,-5 7-1 15,-6 4-1-15,-2 4 0 16,3 0 0-16,2 3 0 15,4-1-1-15,6-5 1 16,2-1 0-16,2-5 0 16,4-4-3-16,2-2 3 0,3-6 1 15,3-4-1-15,5-4-1 16,6-3-10-16,3-6-7 16,5-3 4-16,3-4 2 15,0 0 11-15,-2-5 2 16,-3-3 0-16,-3-1-1 15,-3-3 2-15,-4 0 1 16,-6 0-2-16,-6 0-1 16,-9 3 2-16,-11 0-1 15,-6 1-1-15,-8 2 3 16,-3-2-1-16,-2 4 3 16,6-1-5-16,5 3 5 15,4 1 0-15,7 0 1 16,6 2 1-16,5 2-7 15,6-3-1-15,5 1-2 0,8-3-5 16,5 1 3-16,4 2-5 16,8 4-8-16,0 4-14 15,2 5-51-15,1 6-40 16,2 6-37-16,-2 5-207 16</inkml:trace>
  <inkml:trace contextRef="#ctx0" brushRef="#br0" timeOffset="44806.83">21142 2562 884 0,'-2'-1'118'0,"2"-1"-92"16,2 2-18-16,-1 2-6 15,2 8 2-15,1 11-3 16,-3 7 2-16,-4 7-3 16,-8 4-38-16,-8 2-98 15,-8 1-103-15</inkml:trace>
  <inkml:trace contextRef="#ctx0" brushRef="#br0" timeOffset="46250.75">21776 2389 663 0,'-5'-17'115'0,"-3"-2"-42"16,0 0 5-16,-4 4-22 15,-4 6-34-15,-5 4-14 16,-3 1-1-16,-6 8 0 15,-3 7-3-15,-1 3-1 16,1 5-2-16,6 7 0 16,3 1-1-16,7-3-2 15,7-2 1-15,7-3 1 16,3-7-1-16,5-5 1 16,3-3 10-16,8-5-1 0,2-4-9 15,7-6 5-15,5-1 1 16,0-4 0-16,0-3-1 15,-2-1 8-15,-4 1 3 16,1 2-1-16,-7 3-4 16,-1 6-9-16,-2 5 6 15,-4 4-8-15,0 8-1 16,-2 6 0-16,1 7 1 16,-1 9 0-16,-4 8-2 15,-1 4 4-15,-1 0 1 16,-3-1-3-16,-1-1 0 15,1-5 0-15,-2-4 0 16,-2-4 0-16,2-6-3 16,-1-7 0-16,-1-5 3 0,1-4 8 15,-2-6 5 1,2-1 2-16,2-7-11 0,-1-1 1 16,5-7-4-16,5-6-1 15,4 0 0-15,4-3-4 16,7 1-6-16,3 1-15 15,3 7-6-15,-2 4-9 16,1 5-49-16,-4 5-61 16,-6 6 11-16,-2 2 47 15,-4 3 16-15,-2 0-59 16,-2 0 124-16,-4-1 11 16,-1 0 95-16,-1-6 5 0,-1 1 16 15,-1-3 14-15,0 0-11 16,0 0-36-16,0 0-47 15,-1 0-11 1,1 0-2-16,0 0-9 0,1 0-12 16,-1 0 2-16,0 4-5 15,0 1 2-15,0 5 2 16,6 30-3-16,-1-32 0 16,-2-2 0-16,0-1 0 15,-2 1-1-15,5 2 1 16,-1-1-1-16,-1-5 7 15,3 1-1-15,2-6 6 16,2 0-7-16,1-3-4 0,1-2 2 16,-1-3 1-1,-1 1-2-15,-4 0-2 0,-4-2 0 16,-3 0-2-16,-3 5-19 16,-7 4-20-16,-7 4 2 15,-8 8-36-15,-6 3-70 16,-2 6-39-16,3 2-194 15</inkml:trace>
  <inkml:trace contextRef="#ctx0" brushRef="#br0" timeOffset="46491.93">22335 2767 756 0,'21'-17'97'15,"0"0"18"-15,-5 0-51 16,1 2-18-16,-5 6-15 16,-6 4-31-16,1 5 1 15,-4 5-1-15,-3 8 0 16,-6 5-9-16,-3 6-11 16,-4 5-17-16,-10 0-34 15,0 1-60-15,-6-1-36 16,0-1-123-16</inkml:trace>
  <inkml:trace contextRef="#ctx0" brushRef="#br0" timeOffset="48177.17">22847 2352 712 0,'4'-22'54'15,"-2"-1"77"-15,-4-1-55 0,-2 2-24 16,-1 7-27-16,-1 4-16 16,-2 3-7-16,-3 5-2 15,-4 3 1-15,-9 6 1 16,-5 5 0-16,-1 4-3 15,-2 5 1-15,2 4 0 16,5 3-1-16,4-1 1 16,8 1-1-16,4-5 1 15,5-4 0-15,2-4 0 16,6-6 1-16,4-2 2 16,4-3 1-16,5-6-4 15,7-3 3-15,4-3-3 0,5-5 0 16,-1-3 0-16,-1-2 1 15,-4 2 0-15,-7 0 6 16,-1 2 9-16,-8 8 4 16,-4 1-18-16,-1 4-2 15,-5 7-1-15,1 5 0 16,1 7 1-16,3 5 0 16,0 5 1-16,1 4 0 15,0 0-1-15,3 0 0 16,-4-1-1-16,3-2 1 15,-2-1 1-15,-1-3 0 16,-3-5-1-16,0-3-2 16,-1-2 2-16,-2-8 2 0,2 0 3 15,-2-6 6 1,0 0 26-16,0-3-2 0,2-2-27 16,-1-2-7-16,3-3-1 15,1-2 2-15,0-5-2 16,1-2-1-16,1-2-3 15,3-1-10-15,1-3-7 16,1 1-12-16,6 5-9 16,-3 7-46-16,0 4-112 15,-2 11-20-15</inkml:trace>
  <inkml:trace contextRef="#ctx0" brushRef="#br0" timeOffset="48620.95">23103 2627 840 0,'-5'-4'155'15,"5"-2"-89"-15,1-1-13 16,6 0-25-16,1 1-14 15,5-1-11-15,7 2 4 16,0 2-7-16,5 2 1 0,0 1-1 16,-3 1 0-1,-4 2-1-15,-6 0-1 0,-4-1-2 16,-4 5 3-16,0-1 1 16,-4 5 0-16,-2 2-1 15,-3 3 2-15,-2 1 1 16,-1 3-2-16,-4 1 1 15,-1-1 2-15,0-3-1 16,-1-3 3-16,6 0-5 16,2-6 0-16,3-3 0 15,1-3 1-15,4-1 0 16,1-1 4-16,8-1 3 16,8-1-8-16,9-5-1 15,7-1-28-15,4-4-36 0,0 0-77 16,-1-2-183-16</inkml:trace>
  <inkml:trace contextRef="#ctx0" brushRef="#br0" timeOffset="49371.58">23388 2087 802 0,'-12'-5'171'0,"4"0"-101"16,5-4 0-16,1 3-13 15,2 3-36-15,0 1-13 16,0 2-7-16,0 0-1 16,2 2-3-16,-2-2-3 15,1 3 6-15,4 0 4 16,2 5 4-16,3 3 4 16,5 1-7-16,6 8 2 15,4 2 2-15,5 2-8 16,-1 2 2-16,-1 4-1 15,-1 1-1-15,-2 1 0 16,-4 3-1-16,1-2-1 16,-1 1-1-16,-1-6 0 0,1-1-4 15,4-6 4-15,-1-5 2 16,-3-7-3-16,4 0 5 16,-4-4-4-16,-3-2 4 15,-5-3-2-15,-1 2 1 16,-6 0-1-16,0-1 0 15,-2 2-3-15,-1 1 3 16,0 1-2-16,-1 4-1 16,-4 3 3-16,-2 4 0 15,-8 5-2-15,-6 2 2 16,-10 1 1-16,-11 4 0 16,-12 1-1-16,-8 1 0 15,-2 4-22-15,-7 1-37 0,3-1-107 16,2 0-426-16</inkml:trace>
  <inkml:trace contextRef="#ctx0" brushRef="#br0" timeOffset="64411.77">718 4441 345 0,'-2'0'126'0,"2"-2"-89"16,0 0 2-16,0 1-16 15,0-1-14-15,0 2-5 16,0 0 1-16,2 0 5 16,-2 0 12-16,0 0 11 15,1 0-1-15,-1-2-7 16,0 2-14-16,-1 0-5 0,1 0-6 15,0 0-7-15,0 2-56 16,0-2-6-16,-2 5-209 16</inkml:trace>
  <inkml:trace contextRef="#ctx0" brushRef="#br0" timeOffset="68274.8">810 4355 114 0,'2'-6'434'16,"-2"-1"-365"-16,0 1-24 15,-2 0 15-15,2 1 5 16,0 3-36-16,0 1 0 15,0 1 12-15,0-1 13 16,0 1-3-16,0 0-9 16,0 0-20-16,0 1 1 15,0-1-14-15,0 0 4 16,-1 3-8-16,-1 2 10 0,1 1 4 16,-2 4-11-16,0 3 1 15,-3 3-6-15,4 4 7 16,-5 5 0-16,4 3-2 15,-3 4-1-15,0 5 2 16,-2 2-8-16,-1 1-1 16,-1 4 2-16,4-5-4 15,-3-3 6-15,2-5-4 16,2-6 1-16,1-5-2 16,-1-5 1-16,1-4-4 15,4-4-8-15,-2-3 3 0,2-2 3 16,0-2-14-16,-4-5-45 15,0 1-53-15,-1-4-130 16,2-5-151-16</inkml:trace>
  <inkml:trace contextRef="#ctx0" brushRef="#br0" timeOffset="68943.6">834 4434 634 0,'0'-13'135'0,"0"-1"-18"0,0-2-14 16,-3 0-41-16,0 2-29 16,3 5-6-16,0-1-8 15,0 6-5-15,3-2-6 16,0-1-1-16,0 4-3 15,3-3-3-15,3-1-1 16,1 1 6-16,1 2-2 16,0-4-3-16,2 2 1 15,-3 3-1-15,5 0-1 16,-3 1 3-16,3 2-2 16,0-2 0-16,1 6-1 15,-2-3-1-15,-1 3 1 16,-1 0-1-16,-3 4-1 0,0-2 4 15,-3 3-3 1,0 2 1-16,-3 0-2 0,-3 3 2 16,0 2 1-16,-5 0 0 15,-4 5 0-15,-5 1 0 16,-3 1 0-16,-8-1 1 16,-5-1 4-16,-3 0-6 15,-7-4 1-15,6-1-1 16,-1-5 1-16,4-2 2 15,7-4-2-15,6-5 0 16,4 0-1-16,7-4 1 16,3 3-2-16,4-4 1 0,4 3 0 15,3-3 3-15,7 3 2 16,6 0-5 0,5 6 1-16,3 3-1 0,2 8 0 15,0 5-1-15,-6 4 1 16,1 2-7-16,-5 3 2 15,-3 0-4-15,-3 0-13 16,2-3-4-16,-5-3-14 16,-1-5-13-16,-1-3-62 15,-1-2-15-15,-2-7-51 16,2-3-196-16</inkml:trace>
  <inkml:trace contextRef="#ctx0" brushRef="#br0" timeOffset="69447.11">1265 4671 988 0,'-15'-8'29'16,"0"-3"-10"-16,3 1 19 15,1 0 9-15,3 6-41 16,5 3-6-16,3 1-9 16,3 1 7-16,0 2 2 15,2 1 1-15,2 3 0 0,2-1-1 16,3-2 2-16,3-2 3 16,1-5 7-16,2-3-7 15,6-6-1-15,1-1-3 16,-1-3-1-16,0-1-6 15,-2-3 3-15,-5 3 0 16,-2-2 2-16,-9 2 1 16,-3 3 1-16,-6 1-1 15,1 4-1-15,-7 6 1 16,-4 3-1-16,-5 6 0 16,-11 8 0-16,-2 5 2 15,-2 5 0-15,2 8 0 16,6-2-1-16,10 3 0 0,4 2-1 15,10-4 0 1,4-6-3-16,6-3 1 0,9-5-5 16,8-8-11-16,10-4-33 15,8-5-40-15,3-6-108 16,5-2-61-16</inkml:trace>
  <inkml:trace contextRef="#ctx0" brushRef="#br0" timeOffset="70296.31">1911 4509 192 0,'-4'-11'539'0,"-7"1"-453"16,-1 0 5-16,-3-2-33 0,3 4-3 16,-1 0-39-16,5 1-11 15,-2 3-1-15,-2 1 1 16,-4 4-3-16,-1 3-1 15,-5 3 2-15,-4 6 5 16,-2 1 3-16,0 8-3 16,1 4-1-16,2 1-7 15,4 3 0-15,6 1 0 16,6-4 0-16,0-3 0 16,9-6-6-16,3-5 5 15,6-6 1-15,4-5 4 0,5-8 3 16,10-7-7-16,5-7-9 15,3-3 1-15,0-6-6 16,-2 0 12-16,-4-3-1 16,-5 2 3-16,-7 2 0 15,-4 3 8-15,-7 6-1 16,-1 5 12-16,-2 5-3 16,-2 4-7-16,-2 2-7 15,0 3-2-15,0 0-4 16,0 4-3-16,-2 0 7 15,4 5 0-15,-5 5 2 16,0 2-1-16,2 7 1 16,-2 4 1-16,-2 0-1 15,2 2-1-15,2 0-1 0,1-3 1 16,3-2-1-16,1-5-1 16,5-4 1-16,3-7 5 15,7-3-3-15,4-8 1 16,7-5 3-16,4-9-6 15,5-5-9-15,-5-4 4 16,3-4-5-16,-4-3 5 16,-3 0 3-16,-6-2 2 15,-2 5 1-15,-7 5 0 16,-7 5 5-16,-3 6-2 16,-5 5-4-16,-1 6-4 15,-3 4-2-15,-1 5 2 16,-2 4 4-16,-2 5 0 0,-3 2 0 15,0 7-1-15,2-2 0 16,2 4 1-16,2-1-1 16,3-2 0-16,3 2 0 15,3-6 0-15,2 1 1 16,3-3-1-16,0-1 2 16,1-5-1-16,0 0 1 15,3-2-1-15,-3-3 0 16,-2 2 0-16,-4-4 0 15,0 3-10-15,-6-1-7 16,-4 3-12-16,-8 3-69 16,-9 2-103-16,-6 1-142 15</inkml:trace>
  <inkml:trace contextRef="#ctx0" brushRef="#br0" timeOffset="70735.63">2430 4584 878 0,'-10'-2'59'0,"0"-3"6"16,3 0-16-16,4-4-21 15,-1 8-28-15,4 1-3 0,0 5 3 16,0 0 0-1,0 3 2-15,4 5 1 0,-4 7 1 16,0 4 3-16,0 2-2 16,0 2 1-16,3-3-2 15,-3-3-2-15,3-3 1 16,0-5-2-16,2-5 1 16,-1-1 5-16,4-7 9 15,3-3-2-15,2-7-8 16,12-6-6-16,-3-5-1 15,5-6-6-15,-4-5 0 16,-3-4 2-16,-7-3-2 16,1 2 3-16,-9 2 0 15,-7 6 2-15,-7 9-6 0,-4 7-8 16,-12 9-2-16,-5 10-5 16,-5 8-31-16,-2 7-66 15,1 3-12-15,4 5-69 16</inkml:trace>
  <inkml:trace contextRef="#ctx0" brushRef="#br0" timeOffset="71274.66">2773 4511 904 0,'-3'-10'77'15,"0"-2"-26"-15,0 3 6 16,-1 2-21-16,2 4-22 16,2 1-10-16,0 1-4 15,0 2-1-15,0 2 1 16,-1 4 1-16,-1 2 1 16,-2 5 4-16,1 5-6 15,0 2 5-15,-2 1-4 16,1 4 3-16,2-2-4 15,-2 0-2-15,1-2 2 16,0-5 3-16,3-2-3 16,0-6 1-16,0-4 0 0,-3-2 6 15,3-4 3 1,0-3-4-16,0-4-3 16,-3-7-3-16,3-3 4 0,0-9-5 15,3-2 1-15,0-3-1 16,7 1-2-16,2 2 1 15,6 2 2-15,-3 6 0 16,4 4 0-16,-2 4 1 16,2 5-5-16,-2 4 7 15,5 4-4-15,-3 4 1 16,0 4-4-16,0 4 1 16,-6 3-2-16,-1 5-5 15,-5 1-3-15,-3 1 2 0,-4 5-13 16,-4-1-7-1,-3 1-27-15,-1-1-89 0,-2-1-41 16,0-4-152-16</inkml:trace>
  <inkml:trace contextRef="#ctx0" brushRef="#br0" timeOffset="71900.32">3306 4412 595 0,'-3'-7'425'0,"-3"-6"-368"15,0-1 4-15,0 0-13 16,1 5-33-16,1 3-15 16,4 2-2-16,0 1-9 15,4 3-21-15,-4 0-31 16,3 3 18-16,-1 2-21 15,-2 4-70-15,-5 2-12 16,-2 5-57-16</inkml:trace>
  <inkml:trace contextRef="#ctx0" brushRef="#br0" timeOffset="72116.07">3255 4821 1015 0,'-2'0'75'0,"1"-5"8"15,1-6-35-15,0-5-14 16,1 4-24-16,1 1-10 16,2 3-2-16,-1 2-21 15,2 3-43-15,-1 0-83 16,1 6-301-16</inkml:trace>
  <inkml:trace contextRef="#ctx0" brushRef="#br0" timeOffset="73074.72">597 5012 443 0,'-4'0'88'0,"2"-2"-70"16,2 2 18-16,-2-1 8 15,1 1-9-15,1 0-2 16,0 0 9-16,0 0 12 16,0-1-2-16,0 2 0 15,0-2-5-15,1 2-22 16,-1-1 1-16,0 0-3 16,0 0-8-16,0 1-6 15,0-1 0-15,2 0-4 0,7 3 13 16,12-1 1-16,11 0-5 15,18-2 4-15,20-4-8 16,21-1-1-16,12-3 0 16,16-1 1-16,8 1-6 15,-2 1-4-15,-4 4 0 16,-12 3 0-16,0 1 3 16,-12-1-8-16,0 0 9 15,4 0-4-15,8-1 0 16,9-2 2-16,9 0 0 15,4 2 0-15,0-1-2 16,-8 2-1-16,-16 0 1 16,-14 0 0-16,-15-2 1 15,-18 1 2-15,-6-3 1 0,-9-2 6 16,-4 0 1-16,-2-3-1 16,0 3-3-16,-8-2-3 15,-4 0-1-15,-5 7-1 16,-7-3-3-16,-6 3 1 15,-1 1-11-15,-5 0-4 16,-3 1-5-16,0-1-8 16,-3 4 0-16,-9 0 22 15,-9 4-41-15,-18 3-63 16,-15 2-74-16,-17-1-26 16</inkml:trace>
  <inkml:trace contextRef="#ctx0" brushRef="#br0" timeOffset="74223.2">940 5162 311 0,'0'0'61'16,"-1"0"-10"-16,-2 0-19 16,1 0 32-16,1 0-10 15,-1-2-18-15,1 2-10 16,-5 0 16-16,4-2 2 16,-1 2 7-16,-2-1 14 15,0 1-22-15,0-2 9 0,1 1-33 16,-2 0-5-1,1 0-6-15,-1-1-5 0,-4 2-1 16,1 0 4-16,-1 0-2 16,-1 0 2-16,2-1-1 15,-1 1 0-15,-1-1 0 16,-1 1 0-16,-1-2 1 16,-2 2 5-16,6-1 5 15,0 1 4-15,5 0-5 16,-1-2-7-16,5 2-2 15,0-2 4-15,0 2 3 16,2 0 0-16,-2 0-1 16,1 0-11-16,1 0-1 15,0-3 0-15,2 6 1 0,3-3 5 16,2 0-6-16,6 2 4 16,10 1 3-16,5-1-2 15,10 0 2-15,7 0 0 16,7 0-2-16,6-2-5 15,3 0 7-15,1-1-3 16,2 0 3-16,1-3 3 16,0-3-5-16,-3 4-5 15,2-3 2-15,-7 0-2 16,-5 1 1-16,-3 3-1 16,3-2 0-16,-2 0 0 15,4 2 0-15,4-5 0 16,3 3 0-16,4 1 0 0,4-2 0 15,7 0 4 1,5 1-5-16,3-2 3 0,-1 4-1 16,-2-1 0-16,-8 0-1 15,-4 3 0-15,-11 1 0 16,-12 1 0-16,-8-1 0 16,-9-1 1-16,-8 0 5 15,2-1 3-15,0-2-8 16,4 0 2-16,-1-1 2 15,8 0-4-15,-2-1-1 16,0 2 0-16,-2-2 1 16,-7 2 1-16,-7 2-1 0,-4-1 1 15,-8 2-1-15,-2 0 4 16,-3 0 9-16,-1-1-10 16,0 1 7-16,0 0-9 15,0 0 0-15,0 0 0 16,1 0-2-16,-1 0-2 15,0 0 2-15,0 0 1 16,2 0-1-16,-2 0-1 16,0 0-2-16,0 0-5 15,0 0-10-15,-2 0-5 16,2 0-10-16,0 0-22 16,0 1-36-16,-1 2-5 15,-4 5-210-15</inkml:trace>
  <inkml:trace contextRef="#ctx0" brushRef="#br0" timeOffset="81470.7">3940 4395 268 0,'-3'-1'532'16,"-2"-4"-444"-16,2 0 18 15,0-4-57-15,-3 4-12 16,6 1-13-16,0 2-7 16,0 1-7-16,0 1-2 15,0 0 0-15,0 0 0 16,0 0 2-16,0 0-3 16,0 1-6-16,0-1-1 15,0 3-1-15,0 1 1 16,3 4 0-16,0 5 2 0,2 6-2 15,1 4 0-15,0 2 2 16,2 3 0-16,-3 3-2 16,7 75 0-16,-12-85-16 15,0 0-8-15,0-2-12 16,0-2-16-16,0 18-51 16,0-6-55-16,3-6-74 15</inkml:trace>
  <inkml:trace contextRef="#ctx0" brushRef="#br0" timeOffset="81955.28">4213 4593 962 0,'-14'-9'35'0,"1"-2"20"16,2 1-2-16,5 0-10 15,2 7-43-15,2 3 0 16,2 0-6-16,2 7 6 16,-2 6 2-16,1 1-2 15,0 9 2-15,1 3-1 16,0 1 0-16,-1-1 1 16,4-2-2-16,-2-2 0 15,0-5 0-15,-2-3 1 0,1-3 1 16,-2-5-2-1,0-1 3-15,-2-3 0 0,2-2 4 16,0-2-4-16,0-3-2 16,0-4-1-16,2-3-3 15,1-6 1-15,4-6-1 16,7-2 3-16,2 0 0 16,2-1-3-16,4 6 2 15,-1 3 2-15,-1 5 0 16,-3 4-1-16,-4 5-3 15,4 4-9-15,-5 3 8 16,0 5-4-16,0 7-12 0,0 2 4 16,-2 4-17-1,-2 1 3-15,-2 4-44 0,-3-1-38 16,-3 0-36-16,0-1-60 16</inkml:trace>
  <inkml:trace contextRef="#ctx0" brushRef="#br0" timeOffset="82293.28">5355 4590 1029 0,'-4'-13'37'0,"3"-1"27"0,0 1-17 16,-1 2-24-16,2 7-23 15,2 3-3-15,0 3 2 16,2 5 1-16,2 6-3 16,2 8 0-16,-1 8 2 15,-3 7-5-15,-1 1 3 16,-3 2-8-16,0 0-12 15,-3-4-10-15,0-6-16 0,-3-2-22 16,2-5-65 0,-2-8-34-16,-4-6-174 0</inkml:trace>
  <inkml:trace contextRef="#ctx0" brushRef="#br0" timeOffset="82522.07">5187 4555 811 0,'-20'-5'80'15,"3"1"31"-15,6-1-51 16,5 0-26-16,3 4-34 16,9 0 3-16,6 0 1 15,10-3 0-15,9 0-4 0,11-3-15 16,10-2-29-1,2 1-67-15,-3-4-79 0,1 3-101 16</inkml:trace>
  <inkml:trace contextRef="#ctx0" brushRef="#br0" timeOffset="83002.86">5646 4620 718 0,'-4'-16'168'0,"4"-4"-67"15,0-2-39-15,3-2-28 0,4 4-4 16,2 5-13-16,2 0-3 16,8 5-9-16,-3 2 4 15,2 2-5-15,0 3-4 16,-5 3 0-16,-2 3 1 15,-1 1-1-15,-2 6 0 16,-1 1 0-16,2 7 2 16,-2 1-2-16,1 5 0 15,1 3 0-15,-1 0 1 16,2 1-1-16,0-1-3 16,-1-1 3-16,-1-4-2 0,-5-2 2 15,0-4-3 1,-3-1 3-16,-3-4-1 0,-5-3 1 15,2-3 3-15,-1-2 0 16,-2-3 2-16,1-5 0 16,1-3-5-16,6-5-1 15,5-7-1-15,6-3-6 16,11-7-12-16,6-4-20 16,12-1-36-16,3 2-94 15,5 5-12-15,3 8 104 16,3 9-117-16</inkml:trace>
  <inkml:trace contextRef="#ctx0" brushRef="#br0" timeOffset="83462.63">6338 4586 288 0,'-3'7'324'0,"0"-4"-211"16,-4-3 25-16,5-3-45 16,-1-3-32-16,1 1-24 15,-2-3-20-15,-2 1 2 16,2 0 3-16,-2 0-22 15,-5 2 10-15,-2 0-7 16,-2 4-1-16,-6 4 0 16,-1 5 2-16,-2 9-2 15,3 5-1-15,0 4-2 16,6 4 0-16,3 0 0 16,6-3-1-16,6-3-1 15,6-4 3-15,2-6-10 0,5-2 10 16,4-7 1-16,5-5-1 15,3-3-14-15,2-8-2 16,1-3 1-16,-1-4 5 16,-3-3 10-16,-1-4 0 15,-3-3 2-15,-3-1 7 16,-2-2 5-16,-5 4 12 16,-4 4 1-16,-2 11-8 15,-4 3-10-15,0 6-9 16,-1 5-6-16,-2 5-5 15,0 6 11-15,2 6-1 16,-2 7 0-16,0 8-5 0,1-2-7 16,4-3-9-1,-2-2-2-15,7-5-7 0,3-4-18 16,3-2-50-16,8-5-53 16,7-4-115-16</inkml:trace>
  <inkml:trace contextRef="#ctx0" brushRef="#br0" timeOffset="84289.65">6708 4546 941 0,'-12'-15'57'16,"1"2"-1"-16,2-1 5 16,4 5-21-16,2 6-35 15,3 3-5-15,0 0-9 16,-2 6 7-16,2 5 4 0,-3 4 0 15,2 4-2-15,-2 8 6 16,0-4-3-16,3 4-2 16,-2-2-1-16,4-2 0 15,-2-5 2-15,1-2-2 16,-1-3-4-16,2-4 1 16,-1-3-8-16,-1-4 9 15,2-2 2-15,-2 0 6 16,0-7-6-16,3-3-11 15,3-6 7-15,4-5 1 16,2-6 0-16,7-4-2 16,1 1-3-16,4 3 7 15,1 2 0-15,-1 5-6 16,-2 3 7-16,1 5 3 0,-3 7-3 16,-3 2-3-16,1 6 2 15,-6 5 2-15,1 4 0 16,-6 4 1-16,0 6-1 15,-4 6 3-15,0 1 0 16,-3 0-3-16,1 2 3 16,-1-5-1-16,0-4 0 15,3-2 1-15,-2-5-4 16,1-3 0-16,1-3 1 16,1-6 5-16,4-1 14 15,11-4-11-15,5-6-6 0,7-4-3 16,8-4-1-16,3-6-6 15,3-4-3-15,-2-5-1 16,0-4 0 0,-4-2 5-16,-7 0 4 0,-7 4 2 15,-12 7-2-15,-7 6 1 16,-4 7-1-16,-5 6-2 16,-2 6-5-16,-4 5 6 15,-4 4 2-15,-3 6-1 16,1 5 1-16,-2 3 0 15,2 4 1-15,5 1-3 16,2-2 3-16,3-3 0 16,5-3-2-16,2-4 1 15,1-1 0-15,2-6 1 0,2-2 1 16,6 1 1-16,1-3 2 16,2 0-2-16,-1 1-2 15,-1-1 0-15,-5-1 0 16,-5 2 0-16,-1-1-1 15,-3 2-9-15,-3 1-6 16,-3 2-38-16,-10 0-158 16,1 2-189-16</inkml:trace>
  <inkml:trace contextRef="#ctx0" brushRef="#br0" timeOffset="84572.72">7634 4601 781 0,'-7'-15'215'0,"-2"-1"-164"15,1-1 12-15,2 2-8 16,5 5-34-16,-2 7-15 16,3 2-6-16,3 1-6 15,-2 1-1-15,-2 3-4 16,1 2 10-16,-3 5 2 15,3 6-1-15,0 6 1 16,0 2-1-16,0 4-2 16,4-1-8-16,-2-3-25 0,1-1-7 15,1-3-43 1,1-1-132-16,1-4-223 0</inkml:trace>
  <inkml:trace contextRef="#ctx0" brushRef="#br0" timeOffset="84829.4">7970 4471 969 0,'-6'-13'64'0,"1"3"4"16,1 1-24-16,0 4-44 15,4 7 0-15,0 5-3 0,4 6 3 16,-3 6 2-1,1 7-2-15,1 8-1 0,-3 3-4 16,0 2-7-16,1-1-9 16,-1-2-2-16,-1-5-11 15,-1-5-48-15,1-2-40 16,-2-8-56-16,-1-3-116 16</inkml:trace>
  <inkml:trace contextRef="#ctx0" brushRef="#br0" timeOffset="85175.07">7926 4652 827 0,'-11'-9'146'15,"3"4"-69"-15,4-2-35 0,2 3-39 16,4 2 1-16,4 5-4 16,4-1 0-16,9 1-2 15,8 1-45-15,6 1-12 16,3-7-15-16,3-3 22 15,-2 0 28-15,-6-5 24 16,-7-3 6-16,-3-1 28 16,-6 0 31-16,-5 0-11 15,-2 2-7-15,-2 5-11 16,-3 3-22-16,-2 3-4 16,-1 1-10-16,0 1-5 15,0 3 5-15,0 6 0 16,-1 4 0-16,1 8 0 0,0-1-2 15,-3 6-15 1,3-5-12-16,0-1-47 0,4-1-18 16,0-2-128-16,6-2-193 15</inkml:trace>
  <inkml:trace contextRef="#ctx0" brushRef="#br0" timeOffset="85495.58">8392 4632 836 0,'0'-21'90'0,"-3"2"25"16,0 3-39-16,0 3-20 16,0 7-27-16,0 4-25 0,3 2-4 15,0 2-8 1,3 8 8-16,-2 2 1 0,1 2 1 16,4 6-2-16,-2 4 0 15,4-2 0-15,-2-5 0 16,1-2-3-16,1-1-2 15,-2-4-8-15,-1-4 12 16,6-3 0-16,1-5-2 16,4-4-1-16,2-7-10 15,3-4 3-15,0-9 3 16,-6-2 2-16,-4-3-6 16,-3 0-6-16,-5 2-7 15,-6 6-40-15,-7 9-90 0,-7 7 9 16,-8 8-42-1</inkml:trace>
  <inkml:trace contextRef="#ctx0" brushRef="#br0" timeOffset="85932.9">8726 4515 1038 0,'-2'-9'18'0,"-2"-5"54"15,-2 0-12-15,0 0-15 16,2 9-28-16,4 4-17 0,0 1-6 16,0 5-1-16,0 3 7 15,0 7 1-15,-2 5-1 16,2 8 0-16,-3 0-1 16,2 0 0-16,-1-2-2 15,0-7 0-15,2-3-2 16,-1-7-1-16,0-4 4 15,1-2 2-15,-2-3 2 16,2-3-2-16,2-3-1 16,4-10-4-16,3-3 2 15,4-9 0-15,4-1-4 16,3-3-5-16,3 4 0 16,-4 7 12-16,2 5-1 15,-2 7 1-15,-1 9-1 16,0 5 0-16,-3 4-6 0,3 5-11 15,-1 6-7-15,-1 2-12 16,-6 3-13-16,-6 3-32 16,1-2-44-16,-10 1-59 15,-3-5-266-15</inkml:trace>
  <inkml:trace contextRef="#ctx0" brushRef="#br0" timeOffset="87243.28">10065 4394 881 0,'-13'-15'15'16,"-9"2"39"-16,-1-1 2 0,1 3-19 15,1 6-23-15,-1 8-10 16,1 7-2-16,-1 7-1 16,0 6 3-16,0 8-4 15,4-1 0-15,3 1 0 16,8-1 0-16,1-5-1 15,6-5-3-15,3-4 2 16,3-6 2-16,6-8 8 16,6-4-3-16,5-8 0 15,5-5-4-15,1-1 0 16,3-5 4-16,-3-1-5 16,-5 2 5-16,0 3 7 15,-5 2 5-15,-6 6-6 0,-4 4-11 16,-4 5-7-1,-3 5 7-15,-2 8 3 0,0 5 2 16,-2 11-4-16,-1 7 7 16,-4 3-3-16,1 0-2 15,-1 1 0-15,2-5-1 16,0-3 0-16,1-4-1 16,1-2-1-16,2-3 1 15,-2-7-1-15,3-3 0 16,0-4 0-16,-2-4 4 15,4-5 3-15,2-2 13 16,5-7-17-16,1-2-3 16,4-5-7-16,-1-4 0 0,1-1-4 15,-7-3-10-15,-4 2-3 16,-10 2-7-16,-4 3 0 16,-9 7-7-16,-5 6-36 15,-3 2-60-15,3 8-61 16,2 2-238-16</inkml:trace>
  <inkml:trace contextRef="#ctx0" brushRef="#br0" timeOffset="87520.59">10804 4414 944 0,'-3'-17'82'0,"0"-2"-21"16,0 4 0-16,0 4-27 15,0 5-34-15,3 6-6 16,1 6 0-16,1 6 5 16,-2 10 1-16,0 9-1 15,0 6-20-15,-3 6-19 16,-3 2 17-16,1-3-33 15,-3-1-56-15,-2-4-53 16,-2-8-42-16</inkml:trace>
  <inkml:trace contextRef="#ctx0" brushRef="#br0" timeOffset="87844.37">10792 4484 280 0,'18'-31'528'16,"-6"9"-369"-16,-3 5-79 15,-5 3-42-15,3 11-37 16,2 6 1-16,5 6 5 16,4 7-7-16,2 5 2 15,3 4-2-15,0 5 1 16,-3 3-1-16,-3 0 0 16,0-1 0-16,-3-3 0 15,-1-5-2-15,-3-5 2 0,-1-7 4 16,-4-4-2-16,-3-6 32 15,2-4 10-15,1-7-40 16,2-7-3-16,5-5 0 16,0-8 0-16,-1-7-1 15,2-2-6-15,-4-1-15 16,-1-3-23-16,-1 5-11 16,-3 1-104-16,1 7-121 15</inkml:trace>
  <inkml:trace contextRef="#ctx0" brushRef="#br0" timeOffset="88135.1">11397 4403 858 0,'-3'-12'102'0,"-1"-4"-7"16,2-2-25-16,2 2-26 15,0 5-14-15,2 3-24 16,-1 4-6-16,1 4-10 16,0 7 7-16,2 4 3 15,0 8 0-15,1 5 0 16,-2 8-2-16,-1 2-3 16,-2-1-5-16,-2 1-5 15,-1-1-14-15,-2-4-14 16,1-2-14-16,-2-4-92 15,-6-5-40-15,2-6-157 16</inkml:trace>
  <inkml:trace contextRef="#ctx0" brushRef="#br0" timeOffset="88354.05">11385 4364 760 0,'0'-9'66'0,"-2"-4"61"16,2 3-58-16,0-1-28 16,4 3-19-16,0 0-19 0,7 2-3 15,7-1-8 1,4 3-16-16,7 0-36 0,2 2-45 16,2 0-11-16,-5 4-40 15,-6-2-146-15</inkml:trace>
  <inkml:trace contextRef="#ctx0" brushRef="#br0" timeOffset="88549.61">11413 4478 779 0,'-26'8'133'0,"10"-6"-52"0,10-3-16 16,6 0-39-16,6 1-21 15,8-2-2-15,9 1-3 16,10-2-55-16,8-2-92 16,2 0-83-16,2-4-203 15</inkml:trace>
  <inkml:trace contextRef="#ctx0" brushRef="#br0" timeOffset="89081.64">11858 4309 654 0,'-12'-6'258'0,"1"-1"-155"16,2 0-39-16,2 0-4 16,3 4-42-16,2 1-18 15,1 5-6-15,-1 3 6 16,-2 7 5-16,0 7-3 15,-2 6-1-15,3 2-2 16,0 2 1-16,1-2 0 16,2-5 3-16,0 1-3 15,0-5-1-15,2-2 1 16,-2-3 0-16,1-4-5 16,-1-3 2-16,0-4 3 15,-1-1 2-15,-1-4 4 16,1-5-3-16,-1-5-3 15,-1-3 0-15,3-7-1 16,0-7 0-16,5-2 1 0,2-6-2 16,5-1 4-16,4 0 8 15,4 1-9-15,-2 7 1 16,1 5-2-16,-2 8-1 16,-3 6-8-16,-1 5 9 15,1 8 2-15,0 2-1 16,2 7-2-16,1 6-5 15,0 5 6-15,-3 3-5 16,-1 4 1-16,-2 1-1 16,-4 1-7-16,-2-1-11 15,1-3-17-15,-6-3-25 0,0-1-49 16,-6-3-42-16,-2 1-89 16</inkml:trace>
  <inkml:trace contextRef="#ctx0" brushRef="#br0" timeOffset="89284.25">11861 4431 729 0,'-18'0'228'0,"1"0"-140"0,8-2-43 15,8 0-5-15,2 2-38 16,6 2 0-1,8 0 3-15,7 1-5 0,10-3-59 16,8 5-119-16,3-3-281 16</inkml:trace>
  <inkml:trace contextRef="#ctx0" brushRef="#br0" timeOffset="92778.4">12507 4296 747 0,'-4'0'145'16,"0"0"-108"-16,2 0 18 16,0 0-18-16,2 0-29 15,0 0-2-15,0 0-4 16,2 0-2-16,-1 3 1 0,2-3-1 15,0 0 2-15,3 2-1 16,12-1 22-16,13 0 43 16,22 1-48-16,9-2-16 15,13-2-2-15,-1 1-2 16,-6 0 2-16,-15-1-11 16,-14 2-2-16,-11 0-18 15,-11 0-5-15,-10 0 8 16,-5 0-14-16,-2-3-23 15,-5 6 12-15,-2-1 23 16,-10 2-116-16,-3 4-45 16</inkml:trace>
  <inkml:trace contextRef="#ctx0" brushRef="#br0" timeOffset="93084.75">12638 4437 683 0,'-10'4'117'15,"4"-3"-71"-15,3-1 39 16,2-1-10-16,2 1-49 16,-1 0-26-16,3 0 3 15,3 0 5-15,6 0 8 0,10 0-3 16,5 0 0-16,10 0-12 15,5-2 3-15,3 0-1 16,-2-1-2-16,1 1-1 16,-3-1 0-16,-2 1-1 15,-3-1-19-15,-5 0-16 16,-4 2-73-16,-3-2-36 16,-3 3-72-16</inkml:trace>
  <inkml:trace contextRef="#ctx0" brushRef="#br0" timeOffset="93504.64">13160 4129 820 0,'-9'-12'64'0,"1"1"36"16,0-2-37-16,4 5-29 16,1 5-28-16,1 2-6 15,4 2-8-15,1 4 8 16,0 4 0-16,3 2 6 0,4 6-4 16,0 2 6-16,1 1 0 15,2 2-3-15,1-2 4 16,-1-1-7-16,-2 1 6 15,2-1-5-15,-1 0-1 16,2-2-2-16,-1 3 2 16,-1 0-1-16,1-2-1 15,-2 0 2-15,-4-2-2 16,-2-2 0-16,-7 1 0 16,-4-1 0-16,-9 0-11 15,-9 1-6-15,-9 3-19 16,-8 2-32-16,-6-1-116 15,0-1-73-15</inkml:trace>
  <inkml:trace contextRef="#ctx0" brushRef="#br0" timeOffset="94202.68">13951 4333 696 0,'8'-8'58'15,"-5"2"42"-15,-1 0 12 16,-3-1-45-16,0 6-45 15,1-1-17-15,0 2-4 16,-3 3 0-16,-2 2 13 16,-9 2 4-16,-2 5 2 15,-3 0-5-15,-1 6-2 16,3-1-2-16,3 3-1 16,1 0-5-16,4 0-4 15,1 2 1-15,5-3-2 16,2 3 1-16,4-4-1 15,3-1 1-15,3-2 1 16,5-5 1-16,3-3 2 16,7-4 0-16,6-8-3 0,4-5-2 15,5-3 0 1,-5-3 0-16,-3-1-1 16,-7-4 0-16,-4 1 1 0,-7-2 1 15,-7 0-1-15,-4-2 0 16,-3 1 0-16,-6 1-1 15,-8 0 0-15,-3 2 1 16,-6 3-1-16,-9 3-1 16,-5-1 2-16,-1 1-2 15,2 2 2-15,2-3 0 16,5-1 4-16,5 1-4 16,4 0 0-16,5 2 0 15,3 2 4-15,8 1 4 0,2 2-6 16,5 2-2-1,2 0-4-15,8-2 3 0,4 2-3 16,10-1 2-16,10 1-10 16,1 3-8-16,3 3-28 15,-4 3 0-15,-8 3-61 16,-10 2-53-16,-5 2-51 16</inkml:trace>
  <inkml:trace contextRef="#ctx0" brushRef="#br0" timeOffset="94460.19">14406 4249 854 0,'3'-7'108'0,"-1"-1"-39"16,-1 1-42-16,1 1-14 15,-1 3-13-15,0 3-35 16,-1 3-132-16,0 0 45 16,-2 6-112-16</inkml:trace>
  <inkml:trace contextRef="#ctx0" brushRef="#br0" timeOffset="94645.06">14378 4486 471 0,'0'2'535'16,"-2"-3"-447"-16,1-6-10 15,1-5-51-15,0 5-7 16,0 2-20-16,1 0-13 15,1 4-40-15,-1 1-76 16,5 1-155-16</inkml:trace>
  <inkml:trace contextRef="#ctx0" brushRef="#br0" timeOffset="95125.27">14858 4303 957 0,'3'-19'47'16,"-3"-3"19"-16,-3 1 2 0,3 1-24 16,-2 11-20-1,4 4-24-15,-2 5-2 0,-2 2 0 16,-1 6 2-16,-4 7 0 15,-5 5 2-15,-2 7-1 16,-3 3 0-16,2 2 1 16,1-3-2-16,5 1 0 15,5-5 0-15,4-1 0 16,1-3-5-16,4-4 5 16,2-4 1-16,7-4 5 15,1-6-2-15,7-4 0 16,6-6-4-16,5-5-2 15,0-5 0-15,1-2-2 16,-1-5 3-16,-6-3-1 16,-3-5 2-16,-3-2-1 0,-10 0-2 15,-4 0 0-15,-9 5-6 16,-4 2-5-16,-9 7-12 16,-4 5-15-16,-6 5-8 15,-1 7-40-15,-2 4-68 16,1 8-50-16,0 2-133 15</inkml:trace>
  <inkml:trace contextRef="#ctx0" brushRef="#br0" timeOffset="95406.75">14823 4392 657 0,'-4'5'143'0,"1"-2"-32"15,0-3 0-15,2-3-62 16,2 3-20-16,3 0-19 16,1-2-3-16,3 1-5 15,5-2 3-15,2 0-5 16,6 3 0-16,1 0 0 16,1 0-1-16,-3 4-1 15,-3 2-4-15,-1 4-5 16,-1 2-9-16,-2 0-6 15,0 1-38-15,0 1-50 16,-5-2-25-16,2 3-26 0</inkml:trace>
  <inkml:trace contextRef="#ctx0" brushRef="#br0" timeOffset="95742.77">15453 4217 822 0,'-3'-13'148'0,"3"-2"-60"16,0 1-38-16,4 2-16 15,-4 7-18-15,2 0-16 16,-1 3 0-16,-1 2-34 16,0 5-34-16,0-1 26 15,-1 7-122-15,-2 3-21 16,-3 3-74-16</inkml:trace>
  <inkml:trace contextRef="#ctx0" brushRef="#br0" timeOffset="95913.52">15453 4454 847 0,'-4'0'135'0,"-1"-5"-57"16,4-2-27-16,2-1-20 15,1 2-26-15,-1 2-5 16,2 1-46-16,3 3-52 16,-1 0-177-16</inkml:trace>
  <inkml:trace contextRef="#ctx0" brushRef="#br0" timeOffset="96522.73">15635 4217 231 0,'-4'-8'552'16,"-1"-2"-454"-16,-2 2-2 15,1-3-27-15,1 8-53 16,2 1-14-16,-4 7-1 16,-2 4 2-16,-5 4-1 15,-7 6 5-15,-2 3-1 16,-1 3-2-16,3 0-3 16,1 1 0-16,3 1 1 15,3-2-1-15,2-1-1 16,-1-2-11-16,4-2-22 15,1-3-59-15,1-3-76 16,3-2-87-16</inkml:trace>
  <inkml:trace contextRef="#ctx0" brushRef="#br0" timeOffset="96769.15">15449 4197 724 0,'-2'-6'83'0,"-1"0"30"16,3 1-26-16,0 0-65 15,0 7-22-15,3 1 0 16,0 6 10-16,3 4 3 16,1 3-5-16,3 7 1 15,1-1-9-15,4 3 1 0,3 0-1 16,0 1-24-16,3-1-61 15,1-1-78-15,1-3-101 16</inkml:trace>
  <inkml:trace contextRef="#ctx0" brushRef="#br0" timeOffset="97367.64">16100 4207 666 0,'8'-12'145'16,"-1"0"-40"-16,2 2 2 16,-4-3-76-16,-1 7-1 15,1 3-24-15,-4 1-6 16,-1 2-7-16,-3 4 7 15,-7 3 4-15,-13 6 0 16,-8 3-2-16,-11 2 0 16,-7 1-1-16,-2-2 0 15,6-2 1-15,10-3-2 16,9-3-1-16,10-6-4 0,9 1 1 16,8-1 4-16,5 0 3 15,8 1-1-15,5 1-2 16,6 0 2-16,4 2-2 15,0-1 0-15,-2 0-1 16,-3 1 3-16,-4 0-3 16,-3-4 1-16,-3 4 0 15,-4-1 0-15,-4-2-1 16,-3 0-5-16,-1 0 3 16,-7 2 1-16,-4-2 1 15,-6 2 2-15,-1-1-1 16,-5-1 1-16,2 2 0 15,5 1-1-15,3-3 0 16,4 4 2-16,4 0 3 16,2 1-2-16,2 2 2 0,4-3-1 15,5 0 3-15,4 1-2 16,8-4-3-16,8 0-2 16,7-2-14-16,5-6-21 15,4-2-74-15,-4 0-90 16,-3-4-196-16</inkml:trace>
  <inkml:trace contextRef="#ctx0" brushRef="#br0" timeOffset="97691.22">16508 3934 737 0,'0'-17'118'15,"0"0"-11"-15,0 2-20 16,0 2-35-16,0 7-34 16,1 3-18-16,-1 3-7 15,-1 6 7-15,-4 5 5 16,-5 9-5-16,-8 5 2 15,-2 5-2-15,-4-1 0 16,2 1-10-16,0-2-15 0,4-5-6 16,2-1-38-1,-1-4-49-15,-1-3-75 0,-1-5-117 16</inkml:trace>
  <inkml:trace contextRef="#ctx0" brushRef="#br0" timeOffset="97922.84">16340 3971 667 0,'6'-21'62'0,"-2"1"50"15,-1-1 12-15,-2 7-43 16,1 4-47-16,-1 3-23 0,1 4-11 16,-1 6-3-16,4 4 3 15,0 7 0-15,3 5 0 16,-2 9-1-16,5 4-1 15,-3 2-16-15,0-1-15 16,-1-3-58-16,2-3-18 16,-3-3-83-16,-4-7-134 15</inkml:trace>
  <inkml:trace contextRef="#ctx0" brushRef="#br0" timeOffset="98096.31">16395 4009 664 0,'-4'-21'148'16,"3"5"-27"-16,-1 5-30 16,2 6-90-16,0 4-1 0,3 5 0 15,6 4-2 1,3 1-7-16,7 6-72 0,8 2-16 16,6 0-102-16,4 0-291 15</inkml:trace>
  <inkml:trace contextRef="#ctx0" brushRef="#br0" timeOffset="98500.73">16597 4289 810 0,'-10'-3'65'0,"2"1"10"15,5-3 6-15,0 0-28 16,3 2-39-16,4 3-14 16,3 1 6-16,2 1-1 15,3-1-1-15,10 3 2 16,3-1 2-16,10 0-7 15,9 1 1-15,9-1 1 16,9 1-3-16,9-4 4 16,3 0-4-16,0 0 0 15,-2-3-1-15,-8-1 1 0,-7-1-1 16,-8-2-1-16,-13 1-1 16,-9 1-9-16,-12 1-2 15,-6 0-32-15,-7 3-98 16,-10-1-107-16,-9 2-82 15</inkml:trace>
  <inkml:trace contextRef="#ctx0" brushRef="#br0" timeOffset="98908.58">17270 4103 153 0,'-12'-8'607'16,"2"-2"-505"-16,4 1 7 16,1 3-33-16,2 1-55 15,3 5-21-15,0 2-3 16,0 2 3-16,2 1 1 16,1 6 2-16,2 1 7 15,3 3 3-15,4 3-5 16,1-1-2-16,4 1-3 15,3 2 1-15,1-2 1 16,0-2-2-16,3 1-3 16,-3 0 1-16,0-2 0 15,1 1-1-15,-1 0-6 0,-3 0-1 16,0-2 2-16,-6 0-5 16,-6-3 1-16,-3 0 4 15,-8-1 4-15,-9 1 1 16,-6 0-3-16,-8 0-5 15,-9 2-23-15,-4 0-90 16,-3 0-68-16,2 0-122 16</inkml:trace>
  <inkml:trace contextRef="#ctx0" brushRef="#br0" timeOffset="99415.45">17769 4192 816 0,'5'-5'30'0,"-1"-4"89"15,6 1-81-15,4-2-11 16,3 3-12-16,4 3-5 0,5 1-4 16,0 3 2-1,-1 3-2-15,-5-1-2 0,-4 3-4 16,-5-1-1-16,-5 3 0 16,-1 0 1-16,-3 2 0 15,-4 4 0-15,1 1 0 16,-5 2 4-16,-2 1-3 15,1 0-1-15,-2 2 0 16,-6-2 0-16,1-2 0 16,-3-1 5-16,2 0-3 15,-2 0 0-15,2-3 2 16,2-1-1-16,5-1-1 16,2-3-1-16,5-3 4 15,-3 0 4-15,11-1 15 0,2-2 0 16,10 0-16-16,4 0-8 15,10 0-7-15,5-2-25 16,4 1-16-16,3-1-46 16,0-1-211-16</inkml:trace>
  <inkml:trace contextRef="#ctx0" brushRef="#br0" timeOffset="100067.53">18318 3730 517 0,'-14'-3'118'0,"2"-3"-35"16,2 2 10-16,4 0-26 15,-1 1-30-15,1 6-15 16,-3 4 12-16,-2 3 4 16,-3 5-12-16,-2 3-2 15,1 3 0-15,0 2-10 16,3 2 3-16,4 2-8 16,1 0-2-16,2 1-4 15,4 0-1-15,2 0-1 16,7-3 1-16,1-3-2 15,3-2 1-15,3-3-1 16,3-4 2-16,4-5-2 0,3-4-2 16,4-2-1-1,0-5 0-15,1-4-1 0,0-2 2 16,-5-8 1-16,-6-3 1 16,0-5 1-16,-9-3 0 15,-1-7 3-15,-6 0-4 16,-3-1 0-16,-2 4-1 15,-5 3 0-15,0 4-2 16,-5 7-1-16,-5 3-23 16,1 7-8-16,-5 4-37 15,-1 7-53-15,1 4-22 16,-2 4-16-16</inkml:trace>
  <inkml:trace contextRef="#ctx0" brushRef="#br0" timeOffset="100423.42">18244 3953 677 0,'3'-3'112'15,"1"-1"-3"-15,1-3 18 16,1 1-84-16,3-2-18 15,4 3-12-15,2 1 4 16,3 0 0-16,3 1-8 16,-2 3-9-16,2 4 4 15,-3 1-8-15,0 3 4 16,-2 4-3-16,-2 3 3 0,-4 4 3 16,2 1-2-16,-1 1-2 15,-1 0 2-15,3 0-2 16,-1-5 1-16,5 1-10 15,-1-5-4-15,2-2-12 16,1-3-37-16,2-6-89 16,2-2-50-16,-1-4-164 15</inkml:trace>
  <inkml:trace contextRef="#ctx0" brushRef="#br0" timeOffset="100609.25">18939 3885 833 0,'0'-7'110'0,"0"1"2"15,-1-3-35-15,1 1-32 16,0 5-25-16,0 0-19 16,1 3-1-16,1 1-50 15,-2 4-58-15,-2 6-229 16</inkml:trace>
  <inkml:trace contextRef="#ctx0" brushRef="#br0" timeOffset="118363.16">5373 5582 235 0,'0'-1'77'15,"0"1"-74"-15,3 0-3 16,-3-2 0-16,0 2-3 15,0 0 3-15,1 2 0 16,-2-2 0-16,1 1 0 16,0-1 9-16,1 0 33 15,1 0 9-15,-2 0 6 16,0 0-24-16,1-1-13 0,-1-1-2 16,2 1-11-16,-1-3-1 15,4 1 17-15,-2 2 44 16,1-2-8-16,-2-3 66 15,4 4-51-15,-6-3 14 16,6 1-45-16,-5-1-10 16,1 2 7-16,-4 3-14 15,1-2-4-15,1 0-16 16,-2 2 4-16,-2 2-2 16,1-2-5-16,3 2-2 0,-5 1 2 15,-4 2 0-15,-6 4 1 16,-7 6 8-16,-3 2-6 15,-5 5-1-15,3-1 4 16,1 1-8-16,9 1 0 16,-3 2-2-16,4 0 2 15,4 3-2-15,1 1 1 16,4-2-1-16,6 2 1 16,4-4 0-16,2-1 1 15,3-4-2-15,1 1 2 16,3-3 1-16,1-1-2 15,4-1 1-15,-1-2-1 16,5-4 0-16,4-3 6 0,-2-3-3 16,4-5-1-1,0-5 3-15,1-5-3 0,2-6 1 16,1-5-3-16,3-8 2 16,1-4-3-16,-4-6 1 15,-1-4-3-15,-3-4-1 16,-7-2 3-16,-7 1 0 15,-2 7-1-15,-9 6-1 16,-5 5-7-16,-7 6 9 16,-4 6-4-16,-5 4-7 15,-5 4 0-15,-7 6-5 16,-5 5-7-16,0 5-11 16,0 6-20-16,0 5-9 15,5 2-78-15,2 4-45 0,4 0-30 16</inkml:trace>
  <inkml:trace contextRef="#ctx0" brushRef="#br0" timeOffset="118821.79">5201 5774 697 0,'-4'3'113'15,"-3"-3"-84"1,5-2 41-16,4 2-25 0,-2 0-25 16,0 0 14-16,0-1 4 15,4 1 6-15,-4 0-2 16,0-2-7-16,1 1-13 15,2 1-11-15,2-4-2 16,2 0-6-16,3-2 0 16,6 1-3-16,3-2 0 15,-1 3-1-15,0 6 1 0,-3 4-4 16,3 5-2 0,-5 1 6-16,0 5 0 0,0 3 1 15,-3-1 2-15,2 2-1 16,-2-1-1-16,4-3-1 15,-2 0-2-15,4-3 2 16,1 0-5-16,3-6-9 16,-3-2-14-16,8-2-28 15,-1-3-28-15,0-2-127 16,1-3-127-16</inkml:trace>
  <inkml:trace contextRef="#ctx0" brushRef="#br0" timeOffset="119267.4">5998 5368 869 0,'0'-10'122'15,"-2"1"-42"-15,-2-2-20 16,-1 2-17-16,2 7-37 16,-1 0-6-16,4 4-6 15,-3 5 6-15,-3 8-2 16,-3 4-2-16,-4 8-34 15,-2 4-46-15,-3 5-189 16</inkml:trace>
  <inkml:trace contextRef="#ctx0" brushRef="#br0" timeOffset="120412.18">6156 5213 518 0,'2'0'114'15,"-1"-2"-55"-15,1 1 61 16,-2-1-53-16,0 2-15 16,1 0 4-16,-1 0-10 15,-1 2-13-15,1-2 1 0,-2 0-4 16,1 1-5 0,1-1-8-16,-2 0-2 0,0 2-6 15,1-2 1-15,1 0-6 16,-1 0 0-16,-2 3-1 15,-2 2 2-15,-1 2 6 16,-6 2-5-16,-3 3 5 16,-4 3 0-16,1 2-3 15,-3 2-3-15,0 1-2 16,-1-1 0-16,4 3-2 16,-3-3-1-16,3 3 1 15,2-1 0-15,2-3-2 16,1 0-4-16,1-1-17 15,2-2-3-15,2-3-21 16,4-4-59-16,1-1-103 16,6-2-151-16</inkml:trace>
  <inkml:trace contextRef="#ctx0" brushRef="#br0" timeOffset="121617.66">1907 5931 226 0,'-11'0'6'16,"2"3"-6"-16,2-1-4 15,1 4-4-15,0 1 8 16,0 0 17-16,1-2 49 16,-2 1-46-16,4-2 8 0,-3 0 6 15,1-1 12-15,-1 0 11 16,2 0-50-16,-5-1-7 16,3-1 0-16,-3-1-8 15,3 1-42-15,-1-2-32 16,-1 1-82-16</inkml:trace>
  <inkml:trace contextRef="#ctx0" brushRef="#br0" timeOffset="122607.33">1432 5910 186 0,'3'-12'587'0,"-6"0"-511"15,-4 0 3-15,2 0-3 16,1 6-32-16,1 3-28 16,3 2-9-16,0-1-3 15,0 4-3-15,0-1 1 16,0 0-1-16,-2 4-1 16,-1 3 12-16,-1 2 2 0,1 4-8 15,-3 3 1-15,0 0-2 16,3 3-3-16,3 1 1 15,-6 0-2-15,6 3-1 16,-4-1 0-16,3 0-2 16,0-1-9-16,-2 2-3 15,0-4-3-15,-1-2-6 16,1-2-8-16,-3-4-42 16,3 0-20-16,-3-5-26 15,4 1-3-15,-1-4-87 16</inkml:trace>
  <inkml:trace contextRef="#ctx0" brushRef="#br0" timeOffset="123537.05">1659 5895 802 0,'-3'-20'42'15,"-2"-1"64"-15,1-5-55 16,-5 3-8-16,5 3-14 16,-2 3-10-16,-2 4-3 0,-1 5-13 15,-4 4-2-15,-9 6 4 16,-3 6-3-16,-10 7 0 15,-1 11 1-15,-3 5-1 16,2 4 0-16,4 0-3 16,8 2 1-16,7-6-3 15,6-2 0-15,7-1 2 16,7-6-7-16,1-5 7 16,6-3 1-16,7-5-1 15,-2 1 1-15,5-6 4 16,-1 3-3-16,3-1 0 15,1-2 0-15,-1 4 1 16,-1 0-2-16,2 1-2 16,-4-1 2-16,0 0-1 15,-8 1 1-15,-3-1 0 0,-5-1 0 16,-9 1 6-16,-4 1 0 16,-8 0-4-16,-8 4 2 15,-9-1-3-15,-4 1-2 16,-1-3-12-16,0-1-11 15,8-4-5-15,3-3-16 16,12-4-59-16,8-3-112 16,10-5-127-16</inkml:trace>
  <inkml:trace contextRef="#ctx0" brushRef="#br0" timeOffset="123801.71">1761 5949 825 0,'-5'-13'102'16,"-4"-1"-12"-16,1-1-40 15,1 3-1-15,1 5-32 16,5 3-17-16,-1 4-4 16,4 4-3-16,-2 8 7 15,0 8 6-15,0 7-6 16,-2 9 0-16,-1 2-11 15,-1 0 1-15,-5-1-13 0,4-1-5 16,-5-2-47 0,-1-2-45-16,-2-6-27 0,-2-4-45 15</inkml:trace>
  <inkml:trace contextRef="#ctx0" brushRef="#br0" timeOffset="124385.19">1596 6142 519 0,'-6'-7'188'16,"0"1"-98"-16,2 4-29 16,0 0-24-16,8 2-34 15,3 3 24-15,7 0 23 16,11-1-45-16,11-3-5 16,13-3-83-16,6-4 23 0,5-3-63 15,-5-3-6-15,-6-2 64 16,-8 0 65-16,-10-1 15 15,-10 0 42-15,-5 0 32 16,-10 2 41-16,-4 1-38 16,-5 2 1-16,-5 5-62 15,0 4-17-15,-2 3-5 16,-2 3 5-16,-7 6 0 16,0 5 4-16,-2 6-5 15,-3 4-3-15,2 2-3 16,-2 4-5-16,9-1 0 15,0 1-1-15,6-2-1 16,3-4-2-16,4-4-3 16,5-4-8-16,0-4-1 15,5-7 14-15,4-5 3 0,4-5-1 16,5-7-2-16,3-6-2 16,0-5 1-16,1-2 1 15,-4-5 3-15,-3 1 2 16,-5-1 4-16,-3 6-2 15,1 2-2-15,-3 7-4 16,-4 6-1-16,-1 6-3 16,0 4-2-16,0 3 2 15,3 5 2-15,0 4-1 16,0 4-5-16,2 0-4 0,-2 3-4 16,1-1-5-16,-1-2 1 15,0-5-21-15,0-1-65 16,6-6 33-16,1-7-78 15,3-5-37-15</inkml:trace>
  <inkml:trace contextRef="#ctx0" brushRef="#br0" timeOffset="125157.27">2317 5939 517 0,'15'-48'97'0,"-5"-1"59"16,-6 6-33-16,-4 1-9 15,-1 9-56-15,-1 9-16 16,-1 11-5-16,2 4-7 15,-2 5-20-15,2 3-10 16,1 2-2-16,-3 5 2 16,-2 9 1-16,1 6 3 0,-4 9 2 15,-5 9 11-15,7 1-14 16,-2 6 3-16,2 0-3 16,1-2-1-16,2-5-2 15,4-3-1-15,3-2 0 16,2-5 1-16,5-5-1 15,-2-5-4-15,7-4 3 16,-2-6 0-16,1-6-4 16,3-4 6-16,1-6-9 15,3-6 4-15,3-4-5 16,0-4 6-16,0-3 0 16,0 0-2-16,-1-2 5 0,-3-3-2 15,-2 0 1-15,-4-2 2 16,-1 4 0-16,-6-1 3 15,0 7-3-15,-5 2 1 16,0 8 5-16,-3 3-1 16,0 3-5-16,0 5-1 15,-3 2-6-15,1 3 0 16,1 5 6-16,-2 7 1 16,-3 5 4-16,3 6-3 15,2 4-1-15,1-3 0 16,1-1-3-16,3-4 3 15,4-4-2-15,-2-6-2 16,6-3 4-16,1-9 2 16,5-4-1-16,5-6-1 15,2-6-11-15,3-8-5 0,-1-4 2 16,1-6 6-16,-8-4 7 16,1-4 2-16,-9 1 0 15,-2 2 2-15,-7 3 5 16,-3 7 0-16,-6 10-7 15,-1 5-1-15,-1 10 0 16,-3 7-2-16,-3 7 2 16,0 9-1-16,-2 9 0 15,6 6 1-15,2 5 0 16,2 0 0-16,6-1-1 0,3-4-1 16,0-6 2-1,3-4-1-15,-1-3 1 0,-1-6-5 16,-2-3-12-16,-5 1-13 15,-11-1-30-15,-5-2-99 16,-11 0-48-16,-10-2-207 16</inkml:trace>
  <inkml:trace contextRef="#ctx0" brushRef="#br0" timeOffset="125324.35">2305 5953 867 0,'-3'-9'92'16,"3"-3"-37"-16,7 0-52 0,11 0-2 15,12 1-1-15,13 0-93 16,14 2-151-16</inkml:trace>
  <inkml:trace contextRef="#ctx0" brushRef="#br0" timeOffset="125983.58">3419 5747 726 0,'0'-18'87'16,"0"-2"-1"-16,-3-1-9 15,-3-1-28-15,3 5-16 16,-2 4-9-16,-2 0-8 16,-2 3-5-16,-6 3-7 15,-1 3-2-15,-8 5 0 16,-4 6-1-16,-2 6 0 16,2 7 0-16,-1 7-2 15,6 3 1-15,3 2-1 16,9 2 0-16,4-4 1 15,6-5-6-15,4-5-6 16,3-7 7-16,4-6 5 16,2-6 2-16,4-2 3 15,-2-6 2-15,2-5-4 0,1 0 6 16,-3 0 6-16,0 0-4 16,-4 5 0-16,-1-1-11 15,-3 9-8-15,0 3 8 16,-2 9 0-16,-1 3 8 15,-1 8 0-15,-5 2-4 16,-3 7 5-16,-3 1-1 16,-3 4-7-16,-3-1 3 15,0 3-1-15,-2 2-3 16,1-4 1-16,3-4-1 0,4-5 0 16,5-8-2-1,2-8 1-15,2-6-1 0,2-4 2 16,-1-3 8-16,4-6 6 15,7-5-14-15,4-4-2 16,6-6-3-16,1-7-7 16,-2 0-3-16,-5-1-3 15,-10-1-6-15,-3 4-7 16,-6 4-4-16,-7 8-10 16,-6 7-29-16,-4 7-46 15,-5 5-10-15,0 7-20 16</inkml:trace>
  <inkml:trace contextRef="#ctx0" brushRef="#br0" timeOffset="126305.32">3713 5775 818 0,'-6'-10'82'0,"-6"-2"20"15,6 2-45-15,0 5-23 16,1 3-34-16,4 4 3 16,-1 9-3-16,0 7 1 0,0 9-1 15,-2 7 2-15,1 5-2 16,0 4 0-16,0-3-2 15,0-2-8-15,-2-1-10 16,-2-2-7-16,1-2-48 16,-2-2-29-16,-2-6-31 15,-2-3-40-15</inkml:trace>
  <inkml:trace contextRef="#ctx0" brushRef="#br0" timeOffset="126613.52">3593 5978 665 0,'1'-28'139'0,"-1"3"-4"16,0 0-49-16,0 5-36 15,4 2-20-15,2 3-19 0,5 1 4 16,2 2-12-16,2 0-1 16,6 2 4-16,4 3-2 15,3 3-4-15,2 5 0 16,0 6-1-16,-3 3 1 15,-6 7-1-15,-1 5-1 16,-5 4 0-16,-6 0 0 16,-4 2-2-16,-7 0 2 15,-5 0-5-15,-8-2 4 16,-10 1 1-16,1-2-6 16,-11-2-21-16,0 1-18 15,-1-3-53-15,5-5-45 0,4-2-51 16</inkml:trace>
  <inkml:trace contextRef="#ctx0" brushRef="#br0" timeOffset="126923.83">4011 5828 775 0,'-4'-15'90'0,"2"4"18"16,1 1-43-16,-1 3-32 0,2 4-27 15,0 3-6-15,0 2-5 16,0 8 5-16,-1 9 4 16,-1 6-1-16,-1 8-3 15,-3 4-1-15,0 0 1 16,-18 71 2-16,18-94-2 15,2 1-15-15,-2-1-12 16,2 1-48-16,-5 9-41 16,1-2-28-16,-1-5-9 15</inkml:trace>
  <inkml:trace contextRef="#ctx0" brushRef="#br0" timeOffset="127147.12">4004 5845 737 0,'-9'-22'96'0,"0"5"-1"15,-3 2-1-15,9 3-51 16,0 7-43-16,6 2-5 16,9 0-2-16,4 2 3 15,5 0-15-15,10 0-9 16,1-1-41-16,-1-1 16 15,-3 1-47-15,-7 2-41 16,-6 4-17-16</inkml:trace>
  <inkml:trace contextRef="#ctx0" brushRef="#br0" timeOffset="127326.32">3959 5990 616 0,'-21'14'164'0,"9"-6"-76"15,6-3 29-15,4-6-55 16,2-1-35-16,5-1-22 16,7-1 3-16,7-2-8 15,8-3-29-15,6-3-44 16,6 0-74-16,-3-2-85 16</inkml:trace>
  <inkml:trace contextRef="#ctx0" brushRef="#br0" timeOffset="127865.02">4284 5799 837 0,'-7'-10'143'0,"1"0"-66"15,1 3-22-15,2 2-30 16,3 4-18-16,0 2-7 15,-1 2-1-15,-1 6 1 0,-2 8 8 16,-5 3 0 0,1 6-8-16,1 6 0 0,1-1 4 15,3-2-2-15,-1 0-2 16,1-4-1-16,3-1 1 16,0-3 1-16,0-4-1 15,0-7-2-15,0-3-2 16,3-4 4-16,-3-3 2 15,-3-3 2-15,1-1-3 16,-1-6-1-16,-1-7 0 16,2-3 0-16,2-10 0 15,5-6 0-15,1-3 0 16,5-3-3-16,-1-2 7 16,7 4-3-16,-2 5 3 15,1 6-2-15,-2 7 3 16,1 8-5-16,-5 4-2 0,1 6 1 15,2 4 0-15,1 4 1 16,0 6-2-16,0 5 2 16,1 9-2-16,-3 5 0 15,-5 2-6-15,-5 3-6 16,1-2 3-16,-3 1-9 16,-5-4-5-16,-1-2-28 15,-4-2-94-15,-2-1-37 16,-3-5-50-16</inkml:trace>
  <inkml:trace contextRef="#ctx0" brushRef="#br0" timeOffset="128055.76">4318 5924 783 0,'-14'-4'89'0,"0"-1"9"16,6 0-16-16,1 0-47 15,6 3-35-15,1 2-7 16,6 0-4-16,4 0 8 16,7 0-47-16,8-3-159 15,10 1-217-15</inkml:trace>
  <inkml:trace contextRef="#ctx0" brushRef="#br0" timeOffset="128795.65">4608 5910 690 0,'-8'-5'123'15,"1"0"6"-15,2 2-30 16,0-3-58-16,3 3-8 15,2 3-4-15,0-2-7 16,0 2 0-16,0 0-3 0,2 0-8 16,-2 0-1-1,1 2-3-15,2-4-5 0,-2 2 2 16,2 2-4-16,6-2 14 16,5-2-5-16,10 2-8 15,4 0-1-15,3-2-5 16,4 4-14-16,-2-2-8 15,-4 5-11-15,-2-4-12 16,-3 4-17-16,-2-2-78 16,-7 0-102-16,-3-1-164 15</inkml:trace>
  <inkml:trace contextRef="#ctx0" brushRef="#br0" timeOffset="129478.11">4737 5691 247 0,'-11'-4'514'16,"0"-3"-398"-16,1 1 10 16,5-2-58-16,2 5-24 0,2 0-14 15,1 2 4-15,0-1-9 16,1 2-4-16,-1 0 0 16,0-1 2-16,0 1-4 15,0 0-2-15,0 0-2 16,0 0-9-16,0 0 2 15,1 1-5-15,-1-1-3 16,0 2-2-16,0-2-1 16,2 1 3-16,1 2 2 15,3 2-1-15,3 4 5 16,3 1 1-16,3 3-3 16,2 3-1-16,0 1 1 0,4 2-3 15,-2 0-1 1,1 1 1-16,-3-2 0 0,-1-2 2 15,-4-2-6-15,-2-1 1 16,1-4 2-16,-2 1 0 16,1-4 1-16,-1 1 0 15,-3-3-1-15,5 0 0 16,-3-1-3-16,-2 0 3 16,-3-1-1-16,-1-2 0 15,-1 3 0-15,-1-3-2 16,0 0 1-16,2 2-2 15,-2 1 3-15,-2 4 1 16,2 2 2-16,-3 1-2 0,-4 6 2 16,1 4-2-16,-9 2 0 15,-2 3-1-15,-8 4-19 16,-5 4-20-16,-3 1-12 16,-5 4-9-16,7-3-66 15,1 0-270-15</inkml:trace>
  <inkml:trace contextRef="#ctx0" brushRef="#br0" timeOffset="131930.47">6189 5702 777 0,'-6'-3'59'0,"-3"1"41"16,0-2-16-16,3 1-51 16,1 1-23-16,5 4-10 15,0 0 0-15,2 1 0 16,1 2 7-16,3 2 4 16,4 1 7-16,4-2-3 15,4 0-1-15,4-3-8 0,2-3 0 16,6-3-5-16,1 0-1 15,2 0-10-15,-2-1-24 16,0 6-20-16,-6 0-81 16,24 20-26-16,-52-15-14 15,-3 0-216-15</inkml:trace>
  <inkml:trace contextRef="#ctx0" brushRef="#br0" timeOffset="132148.07">6144 5922 800 0,'-9'2'137'0,"3"-2"-49"16,3-4-36-16,5 1-42 16,5 1 0-16,8-1-9 15,9-1-2-15,7-1 1 16,10-1-3-16,3 1-35 15,0 1-67-15,-4 2-56 16,-2 0-78-16</inkml:trace>
  <inkml:trace contextRef="#ctx0" brushRef="#br0" timeOffset="132953.44">6886 5666 306 0,'-5'-7'425'0,"1"-3"-297"16,0 1-10-16,0-2-40 16,1 2-30-16,1 4-21 15,2 2-5-15,0 0-8 0,2 1-2 16,1 1-6-16,1-3-5 15,4 0-1-15,8-3 11 16,1 1-10-16,2 2 4 16,-1 2-1-16,0 2-4 15,0 5 0-15,-5 2 0 16,-1 4-2-16,0 4 0 16,-4 4 2-16,-4 2-1 15,-1 4 1-15,-4 3 0 16,-5 0 2-16,-5 4-1 15,-7-3 1-15,-4 0-2 16,-8 0 0-16,-4 0 1 16,-6-4-1-16,5-2 1 0,2-4-1 15,3-2 0 1,11-7 3-16,6-3-3 0,8-2 0 16,1-5 3-16,8 0 4 15,-4 0 1-15,3 0-3 16,3-2 5-16,8-1 9 15,8-1-16-15,12-1-1 16,11-2-2-16,6 0 0 16,1-1-15-16,-3 2-11 15,-1 2-18-15,-11 3-38 16,-4 2-65-16,-12 2-138 16</inkml:trace>
  <inkml:trace contextRef="#ctx0" brushRef="#br0" timeOffset="133813.26">7292 5297 697 0,'-7'-3'136'16,"3"0"-12"-16,-1 0-45 16,2-1-47-16,2 3-23 15,-2 1-7-15,1 5-1 16,-4 3 23-16,-4 3-7 16,-2 2-7-16,2 5 7 15,-1-1-2-15,4 0-9 16,2 0 4-16,2 0-7 15,-1 0 2-15,6-1-3 16,0 1 0-16,4-1-2 16,5 1 3-16,2-3 2 15,2-1-1-15,6-4-2 16,2 0 3-16,0-5-4 0,1-2 4 16,1-2 6-16,-1-5-8 15,-2-2 7-15,-3-3-6 16,0 0-2-16,-4-6 2 15,-1 0 0-15,0-1-3 16,-1-1 0-16,-4-2-1 16,-1-1 3-16,-2 1-3 15,-3 3-3-15,0-2 2 16,-9 2 2-16,3 3-1 16,-3 0 0-16,-3 1 0 0,-4 3-5 15,-1 0 2-15,-4 1-5 16,0 4-6-16,-6 2-1 15,-1 3-1-15,-3 3-10 16,-2 2-12-16,3 1-9 16,-1 5-37-16,5-2-86 15,1 2-33-15,10 2-141 16</inkml:trace>
  <inkml:trace contextRef="#ctx0" brushRef="#br0" timeOffset="134292.94">7237 5481 525 0,'-4'0'82'0,"0"-3"-13"16,3 0 40-16,0-2-16 15,1 2-28-15,1 0-22 16,0 0-13-16,1-2-3 16,1-1 1-16,2 1-3 15,1-1 4-15,-3 1 3 0,0 2-7 16,3 0-9-16,-4 1-9 15,3 1-3-15,0 0-2 16,2 1-2-16,2 1 0 16,5 2 0-16,-1 3 0 15,4 2 0-15,2 3-1 16,-3 3 1-16,0 1 0 16,1 2 1-16,-4 1 0 15,1-1-1-15,-2 0 0 16,1-3 0-16,1 0-3 15,0-2-13-15,-2 1-5 16,6-2-21-16,-1-3-23 16,1-2-119-16,-1-1-95 15</inkml:trace>
  <inkml:trace contextRef="#ctx0" brushRef="#br0" timeOffset="167257.41">7821 5801 227 0,'0'-2'149'0,"0"2"-101"16,0-3-12-16,0 3-4 15,0 0-14-15,3 0-12 16,-3 0-4-16,0 0 5 16,-3 0-1-16,6 0 0 15,-6 3 2-15,3-3-5 16,0 0 2-16,0 0 0 15,0 0 2-15,0 0-4 16,0 0-3-16,0 0-3 0,0 0-5 16,0 0-24-16,0 2 32 15,-2 1-2-15,1 1-34 16,-1 1-10-16,1-2 15 16,1 3 9-16,-4-3 2 15,3 4-6-15,0-3 6 16,-4 1-26-16,1-1 6 15,2 1 9-15</inkml:trace>
  <inkml:trace contextRef="#ctx0" brushRef="#br0" timeOffset="167687.47">7786 5862 364 0,'-1'-3'198'0,"-1"-2"-121"15,0 0 5-15,1 3 34 16,0-3-48-16,-1 5-13 16,-1-1-15-16,3-1-16 15,0 2-11-15,-1 2-2 16,-2-2-5-16,3 0 0 16,0 1-2-16,-1-1 4 15,1 0 6-15,0 0-1 16,0 3-3-16,1-3-4 15,2 0-5-15,0 4 8 16,4 0 0-16,4 0 1 16,8 1-5-16,5 4-1 0,4-6-2 15,5 0 4 1,3-2-6-16,-2-1 0 0,1-1-3 16,-4 1 2-16,-4-2-6 15,-8 1 1-15,-2 1-1 16,-7 0-1-16,-5-2-6 15,0 2-5-15,-3 0 2 16,-1-1-10-16,-1 2-21 16,2-1-30-16,-4 5 6 15,-1 1-66-15,-3 3-44 16</inkml:trace>
  <inkml:trace contextRef="#ctx0" brushRef="#br0" timeOffset="168007.5">7798 6025 669 0,'-7'0'140'0,"5"-1"-70"15,1-2 28-15,1 0-53 16,0 3-31-16,1 0-7 15,1 0-4-15,-2 0 7 16,4 2-1-16,1-1 8 0,6 0-6 16,3 2-7-16,5 0 0 15,5-2-1-15,3 1-3 16,6-2-3-16,1-2-6 16,2 1-13-16,0-2-25 15,-2 3-21-15,-5 0-22 16,-4 1-19-16,-6 2-33 15,-8 4-66-15</inkml:trace>
  <inkml:trace contextRef="#ctx0" brushRef="#br0" timeOffset="168916.22">8082 5733 508 0,'-4'-7'167'0,"-6"-2"-38"0,1-1-26 16,2 0-11-16,1 4-41 16,0 2-20-16,5 0-15 15,-1 3-4-15,2-1-2 16,0 1 5-16,2 0 3 15,-2 1 4-15,0 0-11 16,0 0 5-16,0 0-4 16,0 0 0-16,0 0-6 15,1 0 0-15,-1 0-4 16,0 0-2-16,1 0-2 16,1 1 2-16,4 2 9 0,1 2-6 15,4 1-3-15,4 3 0 16,7 1 5-16,-1 2 1 15,4 0-6-15,-1 2 2 16,1 2-2-16,-2 0 2 16,1 1 0-16,-2 0-2 15,0 0-2-15,-2-1 2 16,-2-4 0-16,-2-2-1 16,-1-1 1-16,2-3-3 15,-3 0 3-15,-2 2 2 16,2-3 1-16,-4 0-6 15,-1-1 5-15,-2-1-4 16,-1 0 2-16,-1-1 0 0,0 1 2 16,-1-1-1-16,-1-1-1 15,0 0 0-15,-3-1-1 16,3 0-3-16,-6 2 2 16,3-4 1-16,0 4 1 15,0-2 0-15,-1 1 0 16,1-1-1-16,-2 2-4 15,0 0 5-15,-3 6 2 16,-3 2 1-16,-5 4-1 16,-4 5-1-16,-7 3-2 15,-4 2 4-15,-5-2-3 16,-4 2 5-16,-5-2-5 0,2 1-1 16,4-1 1-1,3-3 3-15,6-2-3 0,5-1-9 16,6-6-13-16,4 2 1 15,4-5-16-15,4-2-40 16,1 0-17-16,0-1-96 16,3 1-98-16</inkml:trace>
  <inkml:trace contextRef="#ctx0" brushRef="#br0" timeOffset="172972.68">8925 5540 209 0,'8'-8'95'0,"-2"1"-38"16,0 2 31-16,0-4-15 15,-2 4-27-15,6-2-10 16,-4 2 11-16,-2 0 35 16,-1 2-32-16,-1 1 2 15,-2 0 13-15,-3 1 4 16,1-2-34-16,1 3-15 16,1-2 2-16,-3 1-10 15,0 0-8-15,-5-3-4 16,-2 4 0-16,-8 0 3 15,-5 2-2-15,-3 2-1 16,-3 2 0-16,4 3 0 0,1-1 0 16,8-1 0-1,-2 1 0-15,6 1 0 0,3-1-1 16,-1 3 2-16,-1-1-1 16,8 3 2-16,0 0-1 15,0 2 1-15,3-1 1 16,3 2 0-16,0 0 0 15,3-1-2-15,2 1 1 16,-1 1-2-16,-1-2 1 16,1 4 1-16,-3-2-1 15,3 0-1-15,-3 5 1 16,2-3 0-16,-3-2 0 0,-2 0 1 16,-1-2-2-1,-1-1 3-15,-2-1 1 0,-3 1 1 16,-6 0 1-16,-1 3 2 15,-5 0-4-15,0-2-1 16,-3-3-2-16,2 0 1 16,7-4-2-16,3-3 2 15,3-1 0-15,3-2-1 16,2-2 2-16,2 0 2 16,1 0 2-16,-1-2-6 15,1 2-1-15,2-2-2 16,-4 2-1-16,1 0 3 15,4 0 4-15,0 4-4 0,3-1 0 16,0 2 1 0,5 4 0-16,-2 4-2 0,-4 3 2 15,2 3-2-15,-3 3 2 16,-3 6 1-16,-3-2 1 16,0 6-2-16,-3 1 2 15,-2-2 0-15,-1 6 4 16,-1-4-2-16,0-1-3 15,0 0-1-15,2-3 0 16,0-4-1-16,1-3 0 16,2-5-5-16,2-4 4 15,2-4-11-15,5-1-7 16,0-3-3-16,6-3-30 16,4-2-67-16,7-4-92 0,3-2-300 15</inkml:trace>
  <inkml:trace contextRef="#ctx0" brushRef="#br0" timeOffset="174802.99">9460 5825 488 0,'4'-6'74'0,"-2"0"-10"16,-2 1-3-16,0-1 4 16,0 3-19-16,0 0-28 15,0 1 12-15,0-1 1 16,0-2 12-16,-2 1 2 15,-1-4-10-15,-1 2-5 16,-2-2-13-16,-2 1-9 16,-3 0 6-16,-5 2-8 0,-4 5 2 15,-6 4-2-15,-2 4 1 16,-3 5 0-16,-1 3-1 16,4 1-6-16,7 0 0 15,5 0 0-15,5-3-1 16,4 0 0-16,7-4-7 15,0 0 8-15,9-3 2 16,1-1 0-16,9-5 5 16,7-2-3-16,3-2-4 15,6-7-6-15,1-2-5 16,-2-1 9-16,-2-4-2 16,-4 1 4-16,-6 1 1 0,-5 1 6 15,-6 2 11-15,-5 7 2 16,-4 0-10-16,1 4-7 15,-6 2-3-15,3 1-5 16,0 1 2-16,-2 5 3 16,-1 6 2-16,-1 3 2 15,-3 5-3-15,2 2 5 16,-1 5-4-16,-1 0 3 16,4 0-4-16,-1 0 1 15,-1 0-1-15,5 0-1 16,-2 0 0-16,-1-1 1 15,-1-1-1-15,2-2 0 16,-1-2 1-16,0-5-1 0,0-4 0 16,2-2 1-1,1-7 0-15,0-2-1 0,1-2 2 16,1-1 5-16,1-3 6 16,6-3-13-16,4-7 0 15,4-4-4-15,5-4-9 16,2-2 0-16,-3 1 0 15,0 2-7-15,-1 6-9 16,-4 2-21-16,-2 2-39 16,-4 6-61-16,0 3-50 15,0 2-68-15</inkml:trace>
  <inkml:trace contextRef="#ctx0" brushRef="#br0" timeOffset="175195.87">9708 6154 534 0,'0'3'154'0,"-2"1"-65"16,2-4-25-16,-1-2-28 16,1 4-24-16,0-1-7 15,0 0 31-15,0 5 0 16,1-1-11-16,-1 3-15 15,2 1-1-15,1 0-3 16,-2-2 1-16,1 1-4 16,2-5 2-16,-1-1 2 0,0-1 3 15,1 0 5-15,1-2 0 16,2-2-7-16,4-2-4 16,1-4-2-16,2-4-1 15,0-2-1-15,0-2-1 16,-3-2 1-16,-2-1-2 15,-3 1 1-15,-3 4-1 16,-4 4-8-16,-5 3-6 16,-5 4-8-16,-7 8-25 15,-5 1-44-15,-3 5-43 16,-2 4-66-16</inkml:trace>
  <inkml:trace contextRef="#ctx0" brushRef="#br0" timeOffset="175823.44">10004 5813 760 0,'-1'-21'75'0,"-2"0"22"0,1 0-17 15,1 1-39-15,-1 7-15 16,4 3 5-16,1 2-14 16,-2 4-10-16,1 1-4 15,1 2 0-15,0 0-2 16,4 1 0-16,4-2-2 15,-2 2 0-15,0 3-1 16,1-1 2-16,-5 4 0 16,2 2-3-16,-5 2 3 15,2 3 0-15,-2 3 1 16,-4 3-1-16,-2 0 1 0,0 2-1 16,-1-3 1-1,0 1 1-15,-4-4-2 0,2-1 0 16,2-2-1-1,-1 2 2-15,0-3-1 0,3 1 0 16,-4 2 0-16,2-2 0 16,-1 1 0-16,0 1 0 15,1 1 0-15,-1 0 0 16,4 0 0-16,2 0 0 16,2-2 0-16,1 0-1 15,2 0-1-15,1-3 2 16,2 3 0-16,-1-5 0 15,2 0 3-15,-4-1-3 16,-2-2 0-16,-5 0-5 16,-4 4 3-16,-7 2-8 0,-9 6-35 15,-8 3-48-15,-5 2-99 16,0 0-107-16</inkml:trace>
  <inkml:trace contextRef="#ctx0" brushRef="#br0" timeOffset="176887.27">9200 5690 335 0,'-7'-8'212'0,"0"0"-141"0,0 0 13 16,0-2 3-16,-2 3-30 15,2-1-18-15,4 4 5 16,-5-1-12-16,2 2-22 16,-4 3-5-16,-1 3 8 15,-3 4 4-15,-4 0 2 16,-3 7-1-16,0 0-8 16,0 4-2-16,1 2-1 15,2 0-7-15,4 1 2 16,3 0 2-16,1-1-4 15,4-1 0-15,3-2 0 16,4-2 2-16,2 1-1 16,2-2 2-16,0 2-2 0,8-2 1 15,-4 1 5-15,4 1-6 16,0-1 2-16,-1 2-1 16,-1-1-1-16,-4-2 1 15,-2 0 0-15,-4 0-2 16,-2 1 6-16,-5-1-3 15,-5 1 2-15,-5 1-1 16,-4 1-2-16,1-4 0 16,-2 2 2-16,1-5-3 15,6-3-1-15,6-3 1 16,4-2 2-16,2-2 2 16,2 0 3-16,0 0-6 0,2 0-2 15,-1 0-6 1,1 3 6-16,1-3-1 0,3 6 2 15,5 2 2-15,-1 4-2 16,0 3 0-16,-1 2 0 16,0 2-1-16,-4 1 0 15,-1 0 4-15,-2-1-4 16,-1-1-1-16,1 1 1 16,-2-5 0-16,0-1 0 15,3-3-5-15,1 1-25 16,5-4-15-16,3-1-48 15,9-3-119-15,4-2-205 16</inkml:trace>
  <inkml:trace contextRef="#ctx0" brushRef="#br0" timeOffset="179415.05">10829 5666 279 0,'13'-9'269'15,"-2"-2"-179"-15,-2-1 17 16,-4 1 13-16,-3 0-36 16,0 2-23-16,-4-1-28 0,-2 3-2 15,0-1-6-15,-2 1-1 16,-2 3-15-16,-4 1-8 15,-3 3 0-15,-6 4 2 16,-2 6 3-16,-2 3-5 16,-3 6 0-16,3 3-1 15,3 6-1-15,3 0 1 16,6 1-2-16,7 0 2 16,5-1-4-16,4-3 1 15,4-5 2-15,5-3 0 16,0-3 1-16,2-3 4 15,0 0-3-15,-2 1-1 16,0 1 2-16,-4 0-1 0,-4 1 0 16,-4 1-1-1,-4-1 2-15,-4 1-1 0,-5 1 0 16,-1-2-1-16,0-5-3 16,3 1 3-16,2-5 0 15,7-3 1-15,2-2 1 16,2 0 0-16,-2-3-2 15,3-1-3-15,0-2-1 16,3-2 2-16,5 0 1 16,3-3 1-16,6 0-1 15,2 2 0-15,4 3-2 16,-3 1-2-16,0 5-4 0,-7 6 1 16,-3 5 7-16,-7 6 1 15,-4 3 0-15,-4 9 0 16,-3 2-2-16,-1 5-2 15,-3 1-21-15,3-1-16 16,1-2-101-16,5-6-55 16,8-5-141-16</inkml:trace>
  <inkml:trace contextRef="#ctx0" brushRef="#br0" timeOffset="179956.03">11448 5871 875 0,'-2'-32'56'0,"-9"6"8"16,-4 1-17-16,-2 7-16 0,7 8-13 15,-2 4-18-15,5 4-3 16,-6 3 2-16,-4 6 1 16,-2 5 0-16,-4 7-1 15,-5 3 1-15,-2 7 0 16,4 0-1-16,2 3 1 15,4-6-2-15,5-1 2 16,7-4-6-16,4-8-6 16,4-3 3-16,4-4 9 15,5-7 4-15,5-4-1 16,5-5-3-16,5-3 0 16,1-4-1-16,0-4 1 0,0 1 0 15,-3 1 0 1,-1 4 3-16,-3 3-3 0,-6 3 0 15,-2 7-2-15,-4 4 2 16,0 7 2-16,-2 6 1 16,4 6-1-16,-4 4 2 15,1 4-3-15,0 2 1 16,0 1-2-16,-3-1 0 16,1 0 1-16,-2-4-1 15,0-2 0-15,3-6 0 16,-4-5 0-16,0-3 2 15,1-7-2-15,1-2 8 16,-4-2 14-16,4-5 2 0,1-4-24 16,4-3-4-16,5-5-9 15,5-7-19-15,7-4-12 16,4 2-111-16,2-3-120 16</inkml:trace>
  <inkml:trace contextRef="#ctx0" brushRef="#br0" timeOffset="180195.41">11845 6050 864 0,'-12'-4'123'15,"3"0"-63"-15,4-2-26 0,2 4-34 16,2 2 0-16,2 2-1 15,-1 7 1-15,1 2 1 16,-1 6-1-16,2 5-16 16,-4 1-12-16,0 2-41 15,-5 1-33-15,-1-2-74 16,-1 0-111-16</inkml:trace>
  <inkml:trace contextRef="#ctx0" brushRef="#br0" timeOffset="180751.3">12164 5659 844 0,'-13'-15'42'15,"-2"3"46"-15,4 0-19 16,4-1-25-16,4 8-27 16,0 3-17-16,6 0-3 0,-2 0-3 15,1 2 6-15,2 2 2 16,2 0 1-16,2 4-1 15,2 3 1-15,-1 2 1 16,-3 4-2-16,-1 7-2 16,-5 2 6-16,-3 2-6 15,0 6 1-15,-3-3 0 16,0 2 0-16,4-3-1 16,0 0-1-16,0-1 1 15,2-1 0-15,0-1 0 16,-2-1 2-16,2-1-2 15,0-2 0-15,0-2 0 16,0-2-1-16,4 0 1 16,0-1-1-16,2 0 1 15,0-1 0-15,3 1 1 0,0-2-1 16,-2-2 0 0,-4 0-1-16,0-2-7 0,-8 1 0 15,-8 0-12-15,-8 1-41 16,-9 3-129-16,-4-3-271 15</inkml:trace>
  <inkml:trace contextRef="#ctx0" brushRef="#br0" timeOffset="181372.9">12830 5693 655 0,'-7'-14'14'0,"-2"1"33"16,1 3 19-16,2 0-4 15,-2 5-38-15,-4 4-19 16,-1 4 0-16,-5 3 9 15,-2 4-2-15,-2 5-2 16,-2 6-2-16,1 5-3 16,1 3-3-16,2 3 5 0,0 2-3 15,5-3-2-15,5-3-2 16,1 0 0-16,6-6 1 16,6-1-1-16,3-4 2 15,0 0-1-15,4-2 3 16,1-4-3-16,2-1 3 15,-1-2-1-15,3 1-2 16,-3-3 2-16,-3 5 5 16,-2-1-2-16,-4 5 2 15,-4 0 4-15,-8 2-8 16,-3 1 2-16,-2 0-6 16,-2-2 1-16,5-4-1 0,3-2-11 15,5-6-13 1,1-3 24-16,2-1-4 0,5-5-25 15,5-2 17-15,4-1 10 16,5-1 1-16,-1 4-1 16,4 2-3-16,-2 6 5 15,-4 2-1-15,0 6 0 16,0 3 1-16,-5 4 0 16,-2 3 1-16,-3 4-2 15,-4 0-4-15,-4 1-28 16,-2 1-64-16,1-4-80 15</inkml:trace>
  <inkml:trace contextRef="#ctx0" brushRef="#br0" timeOffset="181965.09">13261 5922 850 0,'-9'-27'18'0,"-1"3"19"16,-3 2 45-16,0-2-44 16,1 10-14-16,3 2-20 15,0 5 0-15,0 1-3 16,-3 5-1-16,-5 5 0 0,-5 3-1 16,-3 3 1-1,-3 6 0-15,-2 3 1 0,3 1-2 16,2 2-2-16,9-2-1 15,6-3 0-15,6 0 2 16,5-5-7-16,6-3 2 16,7-6 3-16,4-3-1 15,6-7-11-15,0-3 11 16,4-2-5-16,-4-3 7 16,-3 3 3-16,-5 1 3 15,-4 1 12-15,-6 4 0 16,-3 5-15-16,-2 1-7 15,-1 4 7-15,2 6 3 16,0-1-3-16,-1 8 2 16,2 7 1-16,-1-1-3 0,1 5 3 15,-2 1 1-15,3 3-1 16,-1-1 1-16,0 3-2 16,0-1 1-16,0-5 0 15,-1-4-2-15,2-6-1 16,-1-5 1-16,-1-5 5 15,-1-4 18-15,1-1 17 16,4-8-16-16,1-4-22 16,5-5-3-16,6-4-7 15,4-7-12-15,4-7-16 16,1 2-16-16,3-4-84 16,0 0-113-16,0 6-188 15</inkml:trace>
  <inkml:trace contextRef="#ctx0" brushRef="#br0" timeOffset="182377.4">13507 6148 797 0,'-18'0'144'16,"4"-5"-75"-16,5-3-25 15,5-3-8-15,2 3-20 16,5 2-11-16,5 0-2 0,4-2-3 16,1 5 0-1,2 0 0-15,-3 2 0 0,-5 1-3 16,-2 0 2-16,-3 3 0 16,-2 0 0-16,4 1-2 15,-3 6 6-15,2 1-3 16,-1 1 0-16,-1 4 0 15,-1 2 0-15,-4 1 1 16,-7 0 0-16,-1 1 0 16,-2-2-1-16,0-1 0 15,-1-4 0-15,6-3 0 16,5-4 0-16,1-3 0 16,7-5 3-16,11-4 0 0,7-3-3 15,13-6-9-15,8-2-35 16,5-4-99-16,1 0-115 15</inkml:trace>
  <inkml:trace contextRef="#ctx0" brushRef="#br0" timeOffset="182864.91">13796 5707 920 0,'-9'-16'91'0,"-1"-1"-32"0,5-1 4 15,1 3-20 1,2 6-21-16,4 6-22 0,-1 0 0 16,4 1-1-16,8 1 2 15,2-1-2-15,4 1-3 16,-1 1-4-16,-1-3 1 15,-7 3 2-15,-1 3-1 16,-6 0 6-16,0 3-3 16,-2 6 3-16,-1 6 1 15,-1 6-1-15,-5 6 0 16,2 6 0-16,-1-3 0 16,2 3-1-16,4-4 1 0,3-4 0 15,3-3-1-15,0-1 2 16,1-6-1-16,1-2 0 15,3-2 1-15,1-2 3 16,2 1-4-16,1 1-2 16,4-2 0-16,-5 4 2 15,0-2 0-15,-6 2 0 16,-6 1 0-16,-5 1-5 16,-8 2-9-16,-13 1-18 15,-6 0-56-15,-6 1-162 16,-1-5-399-16</inkml:trace>
  <inkml:trace contextRef="#ctx0" brushRef="#br0" timeOffset="183608.34">14384 6106 792 0,'4'-10'163'16,"0"1"-77"-16,-2 1-42 16,-1 4-27-16,-1 2-17 15,2 4-3-15,-2 2 3 16,-3 9 3-16,-5 6-3 16,0 10-22-16,-8 5-77 15,-4 5-152-15,-2-1-309 16</inkml:trace>
  <inkml:trace contextRef="#ctx0" brushRef="#br0" timeOffset="184261.51">15152 5620 854 0,'-13'-29'90'0,"3"5"-22"0,-4-1-17 15,-2 8-13-15,3 9-21 16,3 2-13-16,-2 8-4 15,-5 5 0-15,1 7 2 16,-7 6-1-16,-2 8 0 16,0 5-1-16,1 1 0 15,3 2 0-15,3 0-1 16,5 0 0-16,3-5-2 16,5-6 0-16,3-3 1 15,7-4 1-15,2-4 1 16,4-1 2-16,1-1 1 15,1 1-2-15,-2-1-1 16,-4 3 0-16,-4 0 1 16,-3 1 0-16,-6 1 0 0,-3 1-1 15,-3 0-1-15,-3-1-6 16,2-5-11-16,4-2 7 16,3-5 6-16,3 0 4 15,3-5 1-15,0 2 2 16,0-4-2-16,1 2-2 15,2-3-19-15,4 0 5 16,4-1 11-16,6-1 3 16,2 3 1-16,3 2-2 15,-2 5-1-15,-2 4 2 16,-3 5 2-16,-5 6 1 16,-5 5 0-16,-2 3 0 0,-8 6 0 15,-3 1-1-15,-2 2-6 16,0-3-51-16,-1-2-67 15,4-5-98-15</inkml:trace>
  <inkml:trace contextRef="#ctx0" brushRef="#br0" timeOffset="185069.43">15429 5910 733 0,'-9'-18'77'0,"-1"0"-5"16,4 0-5-16,-2 0-17 15,-2 3-25-15,3 5-11 16,-1 1-13-16,-5 6 0 16,-2 8-1-16,-8 8 0 15,-2 7 0-15,-5 5 0 16,0 3 0-16,5 0-3 15,4-1 3-15,6-1-6 16,8-7 5-16,5-4-12 16,5-2 13-16,3-7-7 15,7-4 4-15,6-6-5 16,4-4-5-16,6-5 10 0,-1-6 3 16,-1 1 2-1,-5-1 2-15,-4 3 9 0,-3 2-2 16,-4 5-2-16,-5 4-9 15,-3 7-1-15,-1 5 1 16,1 6 4-16,-1 6 0 16,-1 5-3-16,-1 5 0 15,0 0-1-15,0 2 1 16,-1 4-1-16,-1-3 0 16,2 1 0-16,2-2 0 15,-1-3-12-15,1-4-31 16,-1-6-23-16,1-5 6 15,1-7 9-15,0-5-47 16,3-8-33-16,5-6 84 16,2-5-44-16,7-7 91 0,3-4 12 15,1 0 65-15,-3 4-8 16,-1 3-7-16,-6 4 28 16,-5 5-12-16,-2 6-13 15,-4 2-40-15,-1 5-20 16,-2 0 20-16,1 3 27 15,1 6-23-15,-1 1-9 16,2 2-4-16,0 0 3 16,2 4-3-16,1 0 0 15,3-2-7-15,0-2 1 16,1 2-3-16,2-4-3 16,-2-3-1-16,0-2 4 0,3-4 3 15,-1-1 2-15,1-4-3 16,0-4-9-16,4-3 0 15,-5-5-2 1,-1-2 2-16,-4-2-11 0,-6 2-8 16,-6 4-25-16,-8 4-18 15,-9 10-67-15,-8 7-58 16,-4 7-121-16</inkml:trace>
  <inkml:trace contextRef="#ctx0" brushRef="#br0" timeOffset="185902.97">16293 5825 671 0,'-6'-19'109'0,"-3"2"-40"15,-6-1-3-15,0 2-5 16,-3 7-38-16,2 4-14 15,-5 2-6-15,0 6 0 0,1 6-3 16,0 4 0 0,0 1-1-16,7 1 0 15,0 2 1-15,4-3-2 0,2-2 1 16,3 0-1-16,1-3-1 16,3-1-1-16,3-1-12 15,0-3 15-15,3-1 1 16,2 0 6-16,5-3-4 15,0-3 2-15,5-1-4 16,-2-3-2-16,2 1 0 16,-1 2 1-16,-2 1-1 15,-3 2 0-15,0 5-2 16,-3 1 2-16,-3 5 2 16,0 4 1-16,-1 7 0 0,-4 1 1 15,1 3-2-15,-2 4 2 16,0 0-1-16,0 0-1 15,-2-3 2-15,2-1-1 16,-1-6 1-16,1-2 2 16,0-5-1-16,0-6 4 15,1-1 21-15,-1-5 15 16,2-2 1-16,1-5-35 16,4-4-8-16,0-7-2 15,4-3-9-15,5-6-5 16,0-4-3-16,1-3-14 15,0 0-23-15,2 2-34 16,-4 1-81-16,1 11-150 0</inkml:trace>
  <inkml:trace contextRef="#ctx0" brushRef="#br0" timeOffset="186212.07">16499 6026 849 0,'-6'-5'56'0,"1"-2"20"16,5 0-16-1,-3 1-19-15,6 3-27 0,-1 2-14 16,-2 2-2-16,1 2 1 15,1 3 1-15,0 4 0 16,3 2 1-16,-2 4-1 16,-1 4-4-16,-4 1-7 15,1 2-13-15,-4-1-33 16,2 1-48-16,0 1-70 16,0-4-64-16</inkml:trace>
  <inkml:trace contextRef="#ctx0" brushRef="#br0" timeOffset="186714.17">16751 5585 899 0,'-2'-21'2'16,"2"-1"86"-16,2 3-25 16,-1-1-30-16,2 9-9 15,1 3-24-15,3 6 0 0,6 1 0 16,0 4 0 0,1 0-5-16,4 4 3 0,-8 2 1 15,-2 2 1-15,-7 5 0 16,-1 1 0-16,-4 4 0 15,-2 0 1-15,-2 2 0 16,2 2 0-16,-1 1-1 16,1 4 0-16,6 1 1 15,0 2 0-15,0-4 0 16,8 1-1-16,2-4 1 16,0-7-1-16,2 0 0 15,5-4-1-15,-4 0 1 16,2-3 1-16,-1 0 0 15,0 3-1-15,-2 0 0 16,1 1 0-16,-2 1 1 0,-2 2-1 16,0-1 1-16,-6-2-2 15,-3 1-3-15,-10 0-9 16,-4 2-28-16,-10-1-101 16,-9 2-130-16</inkml:trace>
  <inkml:trace contextRef="#ctx0" brushRef="#br0" timeOffset="187382.87">17756 5511 720 0,'-7'-16'109'16,"-5"0"-38"-16,-6 2-1 16,-1 2-24-16,-1 4-34 15,-2 7-8-15,-2 5-4 16,1 4 1-16,-2 6-1 15,1 5-1-15,3 0 0 0,5 1 1 16,4 2 0-16,6-1-2 16,2-1 2-16,4 2 0 15,1-3 0 1,3-2 0-16,1 2 1 0,1-2-1 16,3 2 0-16,-2 1 0 15,2 5 0-15,2 0 1 16,-4 0 1-16,-5-1 0 15,-2 0 1-15,-3-2-3 16,-3-3 3-16,-6-2-3 16,0 0 1-16,-6-2-1 15,3-2-8-15,2-2-3 16,2-5 6-16,5-3 5 16,5-2 0-16,1-1 2 0,0 0 0 15,0 0 1 1,1-1-3-16,4 1-1 0,4-3 0 15,4 0-5-15,4 2-14 16,3-1-20-16,3 2 27 16,-5 2 7-16,-2 2-4 15,-1 4 7-15,-5 3 1 16,-5 3 2-16,-5 6 2 16,-3 3-2-16,-2 4 0 15,-5 2 0-15,1 4-2 16,1-3-40-16,2-1-92 15,2-4-74-15</inkml:trace>
  <inkml:trace contextRef="#ctx0" brushRef="#br0" timeOffset="187987.34">18099 5782 699 0,'-9'-25'43'16,"-1"3"6"-16,-1 0-4 15,-4 5 9-15,2 4-23 16,0 7-26-16,-2 2-3 16,-5 5-2-16,1 3 0 15,-7 5 13-15,-2 1 12 0,-3 6-7 16,1 1-9-16,3 3-7 15,5-3-2-15,5-2-1 16,6-1-5-16,6-8 4 16,5 0 0-16,3-3 2 15,9-1 15-15,4-4-10 16,6-3-5-16,2 0-1 16,2 0 1-16,-2 1 0 15,-5 3 0-15,-7 1-3 16,0 5 3-16,-3 0 1 15,-1 5-1-15,-2 2 3 16,1 6 0-16,-4 1 1 0,0 4-2 16,-2 1-1-16,1 1 1 15,-2 1 0-15,-2 0-1 16,2 1 0-16,-1 0-1 16,1 0 4-16,0 0-3 15,0-3 3-15,0 1-4 16,1-5-1-16,-1-5 1 15,0-3 1-15,0-5 0 16,0-3 20-16,0-4 37 16,3-6-37-16,5-4-19 15,5-5-3-15,4-5 1 16,8-7-14-16,3-1-5 16,2-2-9-16,1 3-27 0,-1 2-66 15,-3 6-91-15,-6 8-93 16</inkml:trace>
  <inkml:trace contextRef="#ctx0" brushRef="#br0" timeOffset="189098.07">18367 6116 562 0,'2'-3'108'0,"-2"0"6"16,1 0-20-16,-1 0-18 16,0 0-39-16,-1 3-22 15,1 0-3-15,0 0-3 16,0 0-4-16,-4 3 1 15,-2 3 15-15,-2 0-2 0,-2 5-6 16,-2 0-2-16,3 2-4 16,1-2-5-1,5 1-1-15,2-3 3 0,4 1 0 16,3-3 3-16,4 0 3 16,7-2-2-16,1-2 0 15,4-3-6-15,3-2 0 16,1-3 1-16,-3 1-2 15,-4-4 0-15,-5 0-1 16,-3-4-1-16,-7-1-2 16,-2-2-1-16,-8-1-6 15,-5 0-5-15,-6 4-5 16,-9 4 0-16,-2 4-14 16,-5 5-74-16,2 5-59 15,1 4-71-15</inkml:trace>
  <inkml:trace contextRef="#ctx0" brushRef="#br0" timeOffset="189765.87">18876 5789 806 0,'-4'-22'86'15,"-4"-4"11"-15,1 0-38 16,-6 3-22-16,5 8-17 16,0 4-13-16,-2 4-6 15,0 7-1-15,-8 2 0 16,0 7-1-16,-6 3 0 15,-3 8 0-15,2 4 1 16,2 2-2-16,2-1 2 16,7-1-4-16,3-3 4 15,5-5-9-15,5-5-4 0,1-3-9 16,6-3 22 0,4-3 1-16,7-4-1 0,6-1-7 15,5-6 7-15,2-3 0 16,-1-3 3-16,-2-2-3 15,-2-1 5-15,-3 2 12 16,-8 4-2-16,-2 4-11 16,-6 2-4-16,-6 6-1 15,0 3-2-15,0 5 3 16,1 5 0-16,2 5-1 16,-2 7 1-16,1 4 0 15,0 1 2-15,-2 5-2 16,-2-3 0-16,4 0 0 15,-1 1 0-15,1-3 0 0,2-5 0 16,-1-5-1-16,0-6 2 16,-1-6-1-16,-1-5 7 15,1-3 13-15,4-5-17 16,3-4-2-16,2-4-1 16,6-4-3-16,5-4-11 15,1-2-6-15,3-6-17 16,3 0-74-16,-1-2-45 15,-1 1-35-15,0 7-292 16</inkml:trace>
  <inkml:trace contextRef="#ctx0" brushRef="#br0" timeOffset="190259.43">19164 6060 869 0,'-10'-7'111'0,"1"-3"-57"16,7 0-20-16,2 1-14 15,2 3-16-15,1 2-4 16,1-1-2-16,3 3 2 15,1-1 3-15,0-1 2 0,1 1 2 16,-1 1 5-16,1-1 4 16,-1-1-8-16,-3 4-7 15,0-1-1-15,0 4-4 16,-1 2 2-16,1 0 0 16,-1 4-3-16,1 3 2 15,-4 3 2-15,1 2 0 16,-4 0-1-16,-1 0 4 15,-3 2-1-15,-1-2-1 16,-1-3 1-16,0-2 0 16,-2-2-1-16,4-1 1 15,2-6 1-15,2 0-2 16,1-1 0-16,1-2 4 16,3 0-1-16,4-2 10 0,7-3-10 15,11-1-3-15,8 0-17 16,13-6-37-16,2-2-76 15,3-1-185-15</inkml:trace>
  <inkml:trace contextRef="#ctx0" brushRef="#br0" timeOffset="190889.04">19527 5534 707 0,'0'-16'72'0,"0"-1"29"16,0 0 9-16,2-2-43 16,1 4-38-16,2 1-4 15,3 3-25-15,3 3 0 16,4 0 0-16,8 3 3 0,-1 3-3 16,1 0 1-16,-1 4-1 15,-3-1-1-15,-5 5 1 16,0-1-1-16,-3 4-1 15,-3 4 2-15,0 1 0 16,-6 6 0-16,-4 1 1 16,-3 2 2-16,-1 3-3 15,-4 1 0-15,3 1-1 16,0 0 2-16,2 2-1 16,2 0 0-16,2 3 0 15,1 0 0-15,0-3-3 16,3-4 6-16,0-3-3 15,5-2 0-15,-2-4 0 16,4-2 1-16,-1 1-1 0,1-1 0 16,-3 0 2-16,-1 2-2 15,-2 0 0-15,0 0 2 16,-6 2-2-16,-1 1 1 16,-1 2-1-16,-4 2 1 15,-1 0-1-15,-1 2 0 16,-1-1-15-16,1-1-27 15,-3 0-111-15,-2 0-121 16</inkml:trace>
  <inkml:trace contextRef="#ctx0" brushRef="#br0" timeOffset="192114.57">20650 5576 636 0,'6'-14'97'16,"-2"-3"9"-16,-3 2-10 15,-2-1-7-15,-2 3-41 16,-1 3-21-16,-2 3-6 16,-3 2-20-16,-2 5-1 0,-6 5 0 15,-2 6 0-15,-4 3-3 16,-3 5 3-16,3 3 0 15,4-1 0-15,3-1-3 16,7 1 1-16,3-4-2 16,5 3-5-16,2-3 8 15,4 0 1-15,1 0 0 16,3-1 2-16,2 1-2 16,2-3-1-16,0-1 1 15,-3-3 0-15,1 2 0 16,-4-5 0-16,-2 6 2 15,-5 1 0-15,-6 0 0 16,-7 3-2-16,-1 2 2 16,-4-2-2-16,-1 0 0 0,2-3 0 15,4-3-2-15,4-2-7 16,3-2-1-16,2-3 3 16,4-3 1-16,0-1 4 15,2 0 2-15,4-1 3 16,4-2 0-16,1 0-1 15,0 1-1-15,5 2-1 16,-4 2-1-16,0 4 0 16,-1 2 0-16,2 6 1 15,-3 6-1-15,-4 7-2 16,-1 4 1-16,-4 3-2 0,-1 0-8 16,-1-1-4-1,-1-1-47-15,0-7-47 16,4-3-112-16</inkml:trace>
  <inkml:trace contextRef="#ctx0" brushRef="#br0" timeOffset="192779.55">21156 5738 638 0,'-11'-31'18'0,"-1"3"72"16,3 2-6-16,3 5-19 16,1 6 2-16,1 7-44 15,0 3-17-15,-7 3-5 16,-4 4-1-16,-9 6 1 15,-7 1 1-15,-5 6 0 16,-1 3 0-16,1 2 0 16,8 1 1-16,3 1-3 15,8-1-1-15,7-5-1 16,4-2 1-16,6 0-19 16,1-7 13-16,5 0 2 0,2-1 0 15,6-4-2-15,3-4-1 16,5-4 3-16,2-4 5 15,3-1 0-15,51-35 2 16,-68 38 14-16,-1 2 8 16,-5 3-6-16,-1 1-10 15,7-1-8-15,0 3-2 16,-6 8 2-16,2 6 2 16,2 4-1-16,-2 5 0 15,1 3-1-15,-1 3 0 16,0 2 0-16,0-1 0 15,0-1 1-15,0 0-1 16,-3-6 1-16,-2-2-1 16,1-3 0-16,-2-7 1 0,-2-4 2 15,2-5 17-15,0-2 14 16,0-1 4-16,0-3-17 16,2-3-19-16,1-3-2 15,1-6-5-15,6-4-10 16,4-1-5-16,4-4-18 15,5-2-11-15,2 3-49 16,2 2-77-16,0 5-178 16</inkml:trace>
  <inkml:trace contextRef="#ctx0" brushRef="#br0" timeOffset="193050.99">21373 5936 793 0,'-4'-7'110'16,"2"-2"8"-16,4 0-57 16,-2 1-27-16,1 5-32 15,2 3-2-15,-2 3 0 16,1 8 3-16,-1 2-3 0,-1 5-3 15,0 4-10-15,-1 3-13 16,-5-1-33-16,5-1-58 16,-1-2-11-16,-1-2-84 15</inkml:trace>
  <inkml:trace contextRef="#ctx0" brushRef="#br0" timeOffset="193679.97">21891 5693 657 0,'4'-23'38'0,"-5"2"66"15,-4 1-24-15,-4 6 2 16,0 3-59-16,-3 7-20 16,-4 0-3-16,-3 8 1 15,-2 0 0-15,-5 7 0 16,1 1 2-16,1 5-2 16,2 2-1-16,1 3 0 15,3 0-5-15,6 3 5 16,4-3 0-16,4-2-4 15,4-3-9-15,4-6 9 0,1-4 4 16,3-3 4 0,-1-4 7-16,6 0-11 0,1-7-2 15,5 0 1-15,-2-4-1 16,2 0 1-16,-3 0 1 16,1 2-1-16,-7 4-6 15,1 3 1-15,-2 6 2 16,-2 2-3-16,2 5 6 15,-1 3 0-15,1 6 0 16,-3 3 1-16,1 2 0 16,-3 3 0-16,-2-1 0 15,-1-1 0-15,-2-1 1 16,-1-4-1-16,1-1 1 16,-1-4 1-16,1-6 4 15,1-2 16-15,0-6 24 0,0 0-7 16,1-4-4-16,-1 0-8 15,5-3-27-15,1-2-1 16,4-4-5-16,4-3-21 16,5-3-18-16,4-4-80 15,5-4-150-15</inkml:trace>
  <inkml:trace contextRef="#ctx0" brushRef="#br0" timeOffset="194136.73">22094 5958 699 0,'-11'-5'114'15,"7"-1"-46"-15,2 0 42 16,2-3-89-16,2 4 0 15,1 0-12-15,1 0-7 16,1 0 2-16,2 1-3 16,2-1 4-16,3 2-3 15,4 0 4-15,-1 0-1 16,5 0-4-16,-3 3 0 16,3 0 1-16,-1 3-4 0,-4 3 1 15,-2 5-4 1,-5 3 5-16,-6 3 4 0,-5 2-4 15,-8 0 0-15,-2-1 0 16,-1 1 0-16,-4-2 3 16,-1-1-2-16,0-3 1 15,4-1-1-15,4-5-1 16,5 0 1-16,3-4-1 16,3-2 2-16,5-1-1 15,8-4 9-15,10-3-10 16,8-3-30-16,8-3-79 15,5-3-87-15,-2-1-190 0</inkml:trace>
  <inkml:trace contextRef="#ctx0" brushRef="#br0" timeOffset="194693.84">22505 5442 833 0,'-11'-16'77'0,"1"1"30"15,1 1-53-15,5 2 1 0,1 5-22 16,3 4-16-16,1 0-12 15,1 3-5-15,-1-2-3 16,5 4 3-16,4-1 6 16,9 1-4-16,1 1 0 15,-1 4-2-15,-3-3-6 16,-7 2 4-16,-3 3-2 16,-5 4 4-16,1 3 2 15,0 4-2-15,-4 1 0 16,2 3 0-16,-2-1-2 15,2 1 1-15,0 2 0 16,2-2 0-16,3 1-8 0,-1-1 1 16,3-2 3-16,1 0 2 15,-2-3 2-15,3-2 1 16,1 0 0-16,-1 0-1 16,1 0 2-16,-1 0-1 15,0 4 0-15,1-1 2 16,-3 3-4-16,-4-1 2 15,-3 3 0-15,-5-1 0 16,-5-5 0-16,-4 1 1 16,-6-2 0-16,-6-1-2 15,-5 2-31-15,-5-1-72 16,-1 0-289-16</inkml:trace>
  <inkml:trace contextRef="#ctx0" brushRef="#br0" timeOffset="197998.99">10064 6628 455 0,'3'-4'112'0,"2"-2"-36"15,-4 0-36-15,1-2 67 16,-2 1-69-16,1-2 17 15,3-1-20-15,-2 2 10 16,-1-2-4-16,-1 1-3 0,0 3 0 16,-3 0-14-16,-1 1-12 15,-3 3-10-15,-28 11-1 16,20-3-1-16,2 3 0 16,1 0 0-16,0 1 0 15,-8 10-1-15,3 2-1 16,5-1 0-16,3-1-3 15,4-1-1-15,4-2-1 16,2-3-1-16,1-1 5 16,1-2 0-16,4 0 2 15,1-2 1-15,2-1 2 16,3-1-2-16,-1 0 0 16,1 1 1-16,0-2 1 0,-4 2-2 15,-3-1 0 1,-1 2-1-16,-5-3 1 0,0 4 0 15,-4 3 1-15,0-2-1 16,-2 2 1-16,-2 0 0 16,-1 1-1-16,1-3 1 15,0-2-1-15,2-2-3 16,3-4 2-16,1-1 1 16,2-2 1-16,2-3 1 15,1 1-2-15,-1-5-3 16,2 4 2-16,-1-3-2 15,2 2 3-15,1 2 0 16,2 2-1-16,1 2 1 16,2 3-2-16,-1 5 2 0,1 3-4 15,-2 2 0-15,-4 7 2 16,0 0-1-16,-4 3-2 16,-4-2-3-16,-2 0-20 15,0 1-9-15,1-5-67 16,-2 1-30-16,1-4-47 15</inkml:trace>
  <inkml:trace contextRef="#ctx0" brushRef="#br0" timeOffset="198667.21">10571 6803 765 0,'-10'-17'25'15,"-1"2"39"-15,1-2-7 16,-2 0 27-16,3 4-36 16,1 2-28-16,2 5-7 15,1 1-7-15,0 2-6 16,-1 0 0-16,-5 6 0 15,-6 6 4-15,0 1-4 16,-7 5-3-16,2 2 3 0,3 0-2 16,4 0 0-16,6-1-5 15,3-2-11-15,5-1 5 16,2-2-14-16,3-3 16 16,1-2 1-16,1-3 8 15,4-3 2-15,3-5-8 16,3-1-9-16,2-4 13 15,2-3 2-15,4-3 2 16,-1-1 6-16,-3 0 13 16,-3 3-1-16,-4 0 11 15,-4 4-7-15,-5 5-14 16,-2 2-8-16,0 2-1 16,-2 6-1-16,1 3 2 0,2 5 5 15,-1 6-2 1,3 6-2-16,0 3 1 0,1 5-2 15,0 1 0-15,0 2 0 16,1 0-1-16,-2-1 3 16,-2 0-2-16,-3-7 1 15,1-3 1-15,-1-9-2 16,0-3 0-16,0-6 2 16,0-5-1-16,2-4 14 15,-2 2 11-15,1-5-8 16,3-3-18-16,3-6-3 15,3-2-13-15,3-10-7 0,7-5-10 16,5-3-22-16,0-3-105 16,11 0-91-16</inkml:trace>
  <inkml:trace contextRef="#ctx0" brushRef="#br0" timeOffset="199056.73">10932 7092 638 0,'-12'8'108'15,"2"-4"-34"-15,2-4 17 16,-1-1-6-16,6 1-51 0,2 0-26 16,1 0-8-1,0 1 1-15,0 4-1 0,0 1 9 16,0 2-5-16,1 1-2 15,1 2 1-15,-1-1-1 16,4 0-1-16,-1 0 0 16,2-1 1-16,-1-1-2 15,2 1-3-15,1-1 3 16,2-5 1-16,-3-1 7 16,6-4 0-16,1-6-6 15,1-4 0-15,3-1-2 16,-2-4-5-16,-2-3 2 15,-6 0-3-15,-4 0-3 16,-4 5-6-16,-4 1-26 0,-10 7-30 16,-7 5-3-16,-6 11-70 15,-4 6-26-15</inkml:trace>
  <inkml:trace contextRef="#ctx0" brushRef="#br0" timeOffset="199704.41">11472 6802 669 0,'10'-31'81'0,"-2"3"-12"15,-3 3-3-15,-3 6 32 16,-2 4-50-16,0 7-27 16,-3 2-15-16,-3 6-5 15,-6 6-1-15,-7 6 0 16,-6 7 0-16,-4 6 2 16,0 3-2-16,3 2-1 15,8-2-3-15,8-2 2 0,4-5-15 16,6-6-18-1,6-3 19-15,4-7 14 0,4-7-1 16,7-4-12-16,7-8-10 16,2-2 14-16,1-5 11 15,-1 0 1-15,-6 3 14 16,-7 1 16-16,-2 5 4 16,-7 5-13-16,-3 3-22 15,-4 2-1-15,0 7 1 16,1 2 2-16,1 4-2 15,0 6 2-15,-1 4-2 16,3 3 0-16,0 4 0 16,-2 5 1-16,1 2 0 15,-1 1 5-15,0 1-3 16,-1-3-1-16,-1-5 0 0,3-4-2 16,-4-4 3-1,4-12 1-15,-1 1-3 0,-3-8 6 16,1 0 8-16,-1-4 13 15,2-2 3-15,2-4-31 16,4-6-3-16,3-8-3 16,3-7-15-16,5-7-10 15,-1-1-10-15,3-4-37 16,1 5-92-16,-2 5-40 16</inkml:trace>
  <inkml:trace contextRef="#ctx0" brushRef="#br0" timeOffset="200183.9">11794 7077 573 0,'6'-9'66'0,"-1"0"-28"16,2 0 40-16,-4 1 3 15,-1 1-28-15,3 0-9 16,-1 0-4-16,0 3-32 16,1-2 3-16,-1 3 0 0,0-2-7 15,0 2-3-15,1 2 0 16,0 1-1-16,1 3 0 15,0 1-2-15,2 3 2 16,0 3 1-16,-2 1 1 16,-1 2-1-16,0-1 8 15,-3 1-5-15,-2 1 8 16,-4 0-8-16,-4 1 6 16,-1-1 0-16,-4 0-4 15,2-1-5-15,2-6 0 16,2 0-1-16,3-4 1 15,4-2 1-15,1-2 2 0,6-2-3 16,5-4-1-16,7-2-9 16,8-2-36-16,5-3-72 15,1 2-135-15</inkml:trace>
  <inkml:trace contextRef="#ctx0" brushRef="#br0" timeOffset="200514.21">11262 7171 661 0,'-3'-3'109'0,"0"1"-5"15,3-1-2-15,-2 1-68 16,4 2-34-16,1 2 0 16,2 1 5-16,3 4-4 15,0 2 0-15,-1 4-1 16,0 4-29-16,-2 4-53 0,-4 3-57 15,-1 4-96-15</inkml:trace>
  <inkml:trace contextRef="#ctx0" brushRef="#br0" timeOffset="200813.8">12161 7146 377 0,'2'0'457'15,"-4"0"-390"-15,1-2-40 16,-1 1-20-16,2 1-5 15,-1 6-2-15,-2 2 4 16,-5 8-2-16,-4 3-2 16,-1 7-26-16,-3 1-28 15,-3 2-84-15,3-1-21 16</inkml:trace>
  <inkml:trace contextRef="#ctx0" brushRef="#br0" timeOffset="201487.77">12683 6777 844 0,'-4'-23'0'0,"-5"7"52"16,-4 1 16-16,-4 2-13 15,1 8-43-15,0 5-9 16,-3 6-1-16,0 6-1 0,-7 7 0 16,1 5 1-16,0 6-2 15,4 3-1-15,4 3 1 16,6-4-2-16,5-1-1 15,3-6-3-15,4-4 0 16,4-9 0-16,2-4 6 16,3-7 2-16,3-5-2 15,4-6-5-15,1-7-1 16,6-3 3-16,-2-4 3 16,2-1 3-16,-4-1-3 15,-2 6 3-15,-3 3 8 16,-5 6 2-16,-6 5-13 0,1 6-1 15,-5 5 0 1,-2 4 1-16,2 7 3 0,-1 5-1 16,-1 5-2-1,2 4 1-15,0 4 0 0,2-4-1 16,-1 1 6-16,1 2-5 16,-1-2 6-16,1 0-4 15,-2-2 2-15,-2 0-3 16,2-4 2-16,-1-4-4 15,1-5 1-15,-2-7 0 16,2-2 2-16,2-6 5 16,-2-2 12-16,1-4-1 15,6-3-19-15,1-7-1 16,6-3-15-16,3-6-16 16,5-5-7-16,0-3-69 0,8 0-10 15,-2-2-70-15,0 3-107 16</inkml:trace>
  <inkml:trace contextRef="#ctx0" brushRef="#br0" timeOffset="202793.4">11951 7078 452 0,'-2'-7'88'15,"0"0"-38"-15,1 0-5 16,0 0-12-16,-1 2 23 16,2 0-25-16,0 3-4 15,0-1-2-15,-1 1-4 16,-1 0 18-16,-1-1-6 16,0-1 32-16,-1 1-16 15,1 2-14-15,2-2-11 0,-2 3-3 16,1 0-6-16,2 0-9 15,0 1-5-15,-4 4 5 16,0 5 10-16,-3 4 6 16,-3 4-12-16,1 5-2 15,1-2 4-15,2-1-6 16,2 0-4-16,4-1-1 16,0 1 1-16,3-1-2 15,-2-2 3-15,1-1-1 16,-1-2-2-16,2-1-3 15,-3-3-8-15,-2 1-17 0,2 0-36 16,-1-2-32 0,0 4-174-16,2-3-189 15</inkml:trace>
  <inkml:trace contextRef="#ctx0" brushRef="#br0" timeOffset="203557.8">12938 7168 169 0,'-9'0'33'15,"3"0"57"-15,2 0 8 16,1-2 48-16,1 1-82 15,1-1 9-15,1-1 40 16,0-1-17-16,0 0-9 16,1-2-36-16,2 0-14 15,0 0-11-15,2-1-2 16,4 2-12-16,0-4-4 16,1 2 3-16,5-1-6 15,-2 2-1-15,2 0-3 0,-4 4-1 16,-1 3-2-16,1 3 2 15,-4 3 0-15,-1 3 0 16,-1 4 0-16,-2 0 0 16,-3 1 0-16,-2 4 0 15,-4 0 1-15,-1-3 3 16,-6 2-3-16,3-1 0 16,-2-2-1-16,2-3 0 15,2-2 0-15,4-3 1 16,1-3 0-16,3-1-1 15,0-1-2-15,3-2 2 16,3-3 0-16,12-3-4 0,7-2-11 16,8-4-40-16,9-4-85 15,1 0-147-15</inkml:trace>
  <inkml:trace contextRef="#ctx0" brushRef="#br0" timeOffset="204269.59">13355 6578 869 0,'-3'-14'54'15,"-2"-1"55"-15,3-3-53 0,-1-1-6 16,5 5-23-16,1 2-16 16,2 2-11-16,9 4 1 15,4-2-1-15,6 5 4 16,3 1-4-16,0 4-1 16,-6 1-1-16,-5 5-2 15,-7 3 2-15,-5 6 1 16,-9 5 1-16,-4 5 1 15,-8 5-1-15,-5 6 3 16,-4-3-3-16,3 0 1 16,3-1-1-16,7-5 0 15,5 0-2-15,5-3 2 16,6 3 0-16,3-4-1 16,1-2 0-16,4-1 1 15,-3-4 2-15,1-2-1 0,1-1-2 16,-3-1 1-16,1 1 0 15,1 2 1-15,0 1 1 16,0 2-2-16,1 0 0 16,0 1 0-16,1 1 0 15,1 2 0-15,0-2 1 16,-6 2-1-16,1-4 0 16,-2 0 0-16,-7 0 2 15,-5 2-2-15,-7-4-1 16,-6 3 0-16,-9-1-23 0,-2 4-35 15,-5-2-81 1,3-1-182-16</inkml:trace>
  <inkml:trace contextRef="#ctx0" brushRef="#br0" timeOffset="211023.93">16078 6229 715 0,'-3'0'73'0,"0"0"-31"16,0 0 34-16,0-2-3 15,0 4-53-15,3-2-17 0,0 3 3 16,0 0 0-16,0-1 9 16,0-1-1-1,0 1 0-15,-2 0-3 0,1 0-6 16,-2 0-5-16,-1 3 1 16,-2 3 5-16,-5 5-1 15,-4 6-2-15,0 3-3 16,-4 3 0-16,1 3-7 15,0 1-38-15,-3 1-146 16,3 4-144-16</inkml:trace>
  <inkml:trace contextRef="#ctx0" brushRef="#br0" timeOffset="211979.28">18756 6232 580 0,'4'-3'177'0,"-1"-1"-104"0,-2 0 42 16,1 0-70-1,-2 2 7-15,1 2-27 0,-1-2-9 16,0 2-3-16,0 2 6 15,0-2-7-15,0-2-5 16,0 4-2-16,-1-1-4 16,1 0-1-16,-2 3 0 15,-2 4 0-15,0 1 1 16,-2 4-1-16,-4 5-1 16,-1 2-37-16,-4 2-76 15,-6 3-202-15</inkml:trace>
  <inkml:trace contextRef="#ctx0" brushRef="#br0" timeOffset="213153.06">21597 6033 579 0,'4'-4'117'15,"2"1"-58"-15,-1-1 35 16,1 2 10-16,-3-1-52 15,0 2-17-15,-3-1-5 16,0 2 0-16,-2 0-3 16,1-2-11-16,1 2-6 15,0 0-4-15,-2 0-1 16,2 0-5-16,-1 2 0 16,1 0 2-16,-3 2-2 15,-3 4 1-15,1 5 1 16,-2 2-1-16,-5 8-1 15,0 2-9-15,0 4-58 0,-5 4-122 16,1 3-186-16</inkml:trace>
  <inkml:trace contextRef="#ctx0" brushRef="#br0" timeOffset="-214447.57">11333 7200 532 0,'2'-5'70'0,"1"-2"-7"15,-2 0 25-15,-1 1-35 16,0 1-7-16,2 1 17 15,-2 1-35-15,0 0-1 16,1 2 23-16,-1-2-18 16,2 1-6-16,-2 2 2 15,0-1-1-15,0 2-5 16,0-1-10-16,0 0-9 16,0 2-3-16,-2-1-3 15,1 5 3-15,-2 4 8 16,0 4-2-16,0 6-1 15,-4 1-5-15,1 1 2 16,-2 2-2-16,-1 1-17 0,-3 1-44 16,-3 3-81-16,-1 0-246 15</inkml:trace>
  <inkml:trace contextRef="#ctx0" brushRef="#br0" timeOffset="-209081.34">6047 6752 693 0,'0'-3'122'0,"0"-1"-42"16,-3-1 6-16,3 3-47 15,-3 2-18-15,3-1-6 16,3-1 2-16,-3 2 1 16,0 0 10-16,0 0 1 15,0 0-9-15,3 0-9 16,-3 0-7-16,7-2 4 16,3 2-4-16,9-1-2 15,5-1-2-15,1 1 0 0,8 0-5 16,-3 0-7-16,2 2-30 15,-4 1-16-15,-3 3-42 16,-4 0-41-16,-5 2-62 16,-10 3-63-16</inkml:trace>
  <inkml:trace contextRef="#ctx0" brushRef="#br0" timeOffset="-208854.86">6062 6938 643 0,'-8'7'158'16,"4"-4"-90"-16,4-3 34 15,0-1-43-15,0-1-19 0,3 1-22 16,3-1-10-16,5-2-3 16,6-1-2-16,6-4-2 15,5-1-1-15,3 3-6 16,1 2-20-16,-1 0-67 15,0 3-89-15,1 2-148 16</inkml:trace>
  <inkml:trace contextRef="#ctx0" brushRef="#br0" timeOffset="-207911.29">6881 6657 932 0,'-4'-5'48'16,"0"-4"4"-16,0 0-13 15,1-1-18-15,1 5-16 16,2 4-5-16,2-2-3 0,-2 2 3 16,0 1 0-16,-2 0 1 15,1 1 0-15,-2 2-1 16,0 0 0-16,-1 2 5 16,-5 3-3-16,-6-1 0 15,-5 2-2-15,-5 1 1 16,-2-3 0-16,2-1-1 15,7-2 0-15,3-4 0 16,3-3 0-16,9-1 0 16,0-4-2-16,4-4-2 15,4-3 3-15,4-2 1 16,9 0 0-16,0 3 3 16,3 1-2-16,1 4 5 15,-1 3-4-15,3 0 4 0,-2 2-3 16,-1 4-2-16,-3 0-1 15,-2 5 0-15,-4 1 0 16,-1 4 2-16,-1 1 0 16,-3 3 1-16,3 3-3 15,-2 3 0-15,0 0 3 16,-4 2-2-16,-2 0 2 16,1 3 1-16,-3 0-3 15,-3-1 1-15,-3 3 2 16,0 0-1-16,-6-1-1 15,-1 2 1-15,-4 0 0 16,-2-1 2-16,-4-4-4 16,0-2 1-16,-1-7-2 0,3-2 2 15,0-4 2 1,3-2-4-16,3-5 4 0,-1-1-1 16,4-3-2-16,0-1-1 15,-3-1 1-15,4-2 0 16,1 2-1-16,3-2 0 15,1 4 3-15,4 0-3 16,2 0-3-16,0 0 3 16,3 0 0-16,3-2 0 15,0-1 0-15,4 1-1 16,1-3 3-16,1 2-5 16,0 3 3-16,-2 5-3 0,-2 2 3 15,5 4 2-15,-2 1-1 16,3 4-2-16,-3 3 1 15,5 1 0-15,-2-1-2 16,-2 2 4-16,3-1-1 16,-3 1-1-16,1-5-7 15,-1 0-27-15,-3-1-7 16,0-4-46-16,-1-4-126 16,5-2-331-16</inkml:trace>
  <inkml:trace contextRef="#ctx0" brushRef="#br0" timeOffset="-206883.72">7184 6385 188 0,'0'-4'479'0,"-2"-2"-341"16,1-2-59-16,-2-1 34 15,1 1-67-15,-1 1-12 16,2 0-11-16,-2 4 10 16,6-2-17-16,-2 3 13 15,1-3-10-15,-1 5-4 0,1-4-3 16,-2 3-6 0,0 1-4-16,0 1-2 0,3-1 0 15,0 4 0-15,3-1 0 16,3 4 0-16,3 3 0 15,-2-1 0-15,3 5 1 16,-4-1-1-16,-1-1-2 16,-1 1 1-16,-2-1 1 15,-4 2 0-15,-1-3 0 16,-5 0 0-16,0-2 0 16,-1 2 0-16,-3-3-1 15,1-2 1-15,1-2-2 16,3-1 3-16,1-2-1 15,3-2 3-15,0 1 0 16,1 0-2-16,1 0-2 0,-1-2 0 16,1 2 0-16,-1 0-2 15,2 2-2-15,-1-2 5 16,3 2 1-16,3 1 0 16,1 1-1-16,3 2 0 15,0 3-1-15,-2 1 1 16,2 2 0-16,2 2-2 15,-3 2 4-15,-2 2-2 16,-3-1 0-16,-4 0-1 16,-2-1-2-16,-5-1 3 15,-5-2 0-15,-8 0-5 16,-6-1-3-16,-7-1-12 16,-2 1-13-16,-4-2-21 15,1-3-20-15,3-2-119 0,5-1-105 16</inkml:trace>
  <inkml:trace contextRef="#ctx0" brushRef="#br0" timeOffset="-206470.98">7539 6812 592 0,'-9'-2'328'0,"1"0"-269"15,4-3 19-15,-2 2-28 16,4 2-30-16,2-1-13 16,2 4-5-16,-1-4-2 15,1 2 1-15,1 0 2 16,3-1 8-16,6 1-6 16,2-2-4-16,6 1-1 0,4 2-4 15,-2-1-19-15,1 3-19 16,0 3-28-16,-2 1-49 15,-6 3-14-15,-7 2-60 16,-5 5-157-16</inkml:trace>
  <inkml:trace contextRef="#ctx0" brushRef="#br0" timeOffset="-206269.32">7507 7028 595 0,'-10'5'142'15,"6"-3"-54"-15,0 0 12 16,4-4-22-16,0 2-45 16,2-1-14-16,-2 1-8 15,6 0 1-15,6-1-5 0,6-1-7 16,9-4 0-16,8 1-17 16,6 0-37-16,1 3-95 15,-1 0-91-15</inkml:trace>
  <inkml:trace contextRef="#ctx0" brushRef="#br0" timeOffset="-205464.44">8089 6757 403 0,'2'-12'89'15,"1"-1"-18"-15,0-1 5 16,-2 1 47-16,-1 2-54 16,-1-1 12-16,-2 1-3 15,-2 2-43-15,-2 0-10 16,2-1-2-16,-2 3-8 15,-1 2-10-15,1 0 0 16,-1 3 0-16,-2-1-5 16,-2 6 3-16,-2 1-3 0,0 3-1 15,-3 3 1-15,4 1 0 16,-3 1-1-16,5 2 1 16,2-1 0-16,-1 0 1 15,8 0 0-15,-1-1 1 16,2 0-2-16,4 0 1 15,0-2 5-15,5 2 2 16,1-5 1-16,4 4-8 16,4-1 4-16,2 0-5 15,0-2 3-15,0 3-2 16,-3 2 1-16,1-3-4 16,-5 3 4-16,-2-2-2 0,-1 1 0 15,-4-1 5-15,-1 0-3 16,-2 0 0-16,-2 0-1 15,0 0 1-15,-3 1-1 16,0 0 1-16,-2-2-1 16,-2 1 1-16,-1 0 4 15,1-3-6-15,-4-1 2 16,-2 0-2-16,2 0 1 16,-1-2 0-16,-2-3 2 15,0 1 4-15,1-6-7 16,1 1 3-16,1-4-2 15,1-3-1-15,4-2-1 16,0-1-1-16,6-6 0 0,1 1 1 16,7-3 1-1,5-5 0-15,7-2 2 0,5 1-4 16,3-5-1-16,4 0 1 16,4 1-13-16,-2-1-7 15,-1 3 12-15,-3 3-10 16,-7 3 1-16,-7 4 5 15,-9 3-12-15,-12 6-103 16,-11 4-13-16,-11 5-60 16</inkml:trace>
  <inkml:trace contextRef="#ctx0" brushRef="#br0" timeOffset="-193460">7442 5867 633 0,'-2'-5'35'0,"-2"2"23"16,1-2 2-16,1 1-24 15,0 3-27-15,2 1-9 16,0 0 0-16,0 0 4 16,-1 0 20-16,2 1 44 15,-1-2-4-15,0 1-18 0,0 0-10 16,0 0-4-16,0-2-10 15,0 0-7-15,0 2-6 16,0 0-8-16,2 0-1 16,-2 0 0-16,2 2 0 15,5 0 4-15,2 1-2 16,3-1 0-16,6 1 0 16,3 1-1-16,-2-1 4 15,2-1-5-15,-4 3-1 16,-1-4-8-16,-2 4-14 15,-1 1-25-15,-4 2-10 16,-2 1-97-16,-1 1-59 16,-4 0-241-16</inkml:trace>
  <inkml:trace contextRef="#ctx0" brushRef="#br0" timeOffset="-192943.02">7769 5663 556 0,'5'-4'108'0,"0"-4"2"16,-1 1-8-16,-2 0-5 15,1 2-49-15,-2 0-4 16,-1 2-1-16,2 2-15 15,-4 1-5-15,2 1-13 16,0-1 1-16,-1 0-8 0,1 0 0 16,0 0-2-1,-2 2-2-15,2 1 2 0,0 0 0 16,-1 8 4-16,-1 2-3 16,0 6 1-16,1 5-1 15,0 6 3-15,-1 4-5 16,-1 5 0-16,-1 1 1 15,-2 2-1-15,0-1-14 16,-2-2-15-16,1 1-36 16,-3-2-35-16,-2-1-150 15,4 0-241-15</inkml:trace>
  <inkml:trace contextRef="#ctx0" brushRef="#br0" timeOffset="-190678.58">7457 5828 570 0,'-2'-5'71'0,"1"0"14"16,-1 0-2-16,1 1-14 15,-1 3-43-15,2-2-6 16,0 3 10-16,0-1-7 16,0 2-2-16,0-1 0 15,0 1-7-15,2-1-2 16,-2 2 0-16,0-4 4 15,0 4 0-15,1-2-5 16,1 0-3-16,2 1 15 0,4 1-10 16,3 0-4-16,3-2-7 15,4 3 2-15,-3-3-3 16,4 3 2-16,0-1-2 16,32 9 4-16,-40-10-5 15,-1 1 0-15,-4-1 2 16,2 1-2-16,6 1 0 15,-1 1 0-15,-3-2 0 16,-1 0 0-16,-3 1 1 16,1-3-1-16,-1 1 0 15,2-1 3-15,-4 0-1 16,1 0-4-16,-2 0 3 16,-2 0-1-16,1-1 2 15,-2 1-2-15,0 0 1 0,0 0-1 16,-2 0 0-16,1 0-3 15,-2 0 3-15,-2-2 0 16,-7 1-17-16,-3 1 14 16,-7 0-1-16,-1 0 4 15,-2 1-1-15,0 1 2 16,2-1-2-16,7 0 0 16,-3 1 1-16,4-1 0 15,3 1 0-15,1-2 1 16,4 1-2-16,1-1 2 15,3 0-1-15,0-1 0 16,2 1 0-16,-1 0 0 16,-1 0 1-16,0 0 0 0,1 0-1 15,-1 0 0 1,2-2 0-16,-2 2 1 0,-3-1-1 16,5 1 0-16,-1 0 0 15,-1 0 0-15,3 0 0 16,-1 0 1-16,2 0 1 15,-2-2-2-15,2 2 2 16,-1 0 1-16,0 0 1 16,0 0-4-16,0 0 3 15,0 0 1-15,0 0-2 0,0 0 1 16,-1 0-2 0,1 0 2-16,0 2 0 0,0-2-2 15,-2 0-1-15,2 0 1 16,0 1 0-16,0-1-1 15,-1 0 0-15,1 0 0 16,-2-1 2-16,-1 1-2 16,0 0 0-16,-1-2 1 15,-2 2-1-15,3 0 0 16,-2 0 0-16,1 2 0 16,-1-2 0-16,2 0 0 15,0-2 0-15,2 2 1 16,1 0-1-16,0 0 0 15,0 0 0-15,1 0 0 16,1 0 4-16,-2-1 0 0,1 1-2 16,1 0 2-16,-2-1-3 15,1 1-1-15,-1 0-2 16,0 0 0-16,0 0 2 16,5 0 3-16,2 0 4 15,7-3-5-15,2-1 2 16,5 1-3-16,-3 0-1 15,-2 2-2-15,-5-1-4 16,-4 2-16-16,-2 2-14 16,-2 2 9-16,-2-1-29 15,1 6-58-15,-2 3-94 16,-2 2-212-16</inkml:trace>
  <inkml:trace contextRef="#ctx0" brushRef="#br0" timeOffset="-189913.73">7791 5615 445 0,'-3'-2'86'16,"-2"1"-46"-16,2-1 20 15,2 1-21-15,-2 1-14 16,3-2-2-16,-2 2 13 16,2 0-1-16,0 0-5 15,0 2 1-15,0-2-7 16,0 0-3-16,0 0-2 16,0 0-4-16,0 0-8 15,-1 3-1-15,-2 0 19 16,0 3-1-16,-1 5 1 15,-1 1-3-15,-3 3-9 16,2 3 3-16,-2 2-7 0,2 4-1 16,-3 1-1-16,6 1-1 15,-6 1-2-15,7-1 4 16,-1-1-1-16,2-1 1 16,-2-3-2-16,3-1-5 15,0-1 3-15,3 0-1 16,-2-2-1-16,-1-3-2 15,2-3 0-15,-2-3 0 16,1-4 0-16,-1 1 1 16,0-3-1-16,0 0 0 15,0-2-18-15,0-2-23 16,-1 4-43-16,-1 2-58 0,-2 0-200 16</inkml:trace>
  <inkml:trace contextRef="#ctx0" brushRef="#br0" timeOffset="-182286.12">14070 6638 272 0,'0'-2'67'15,"0"0"26"-15,0 0-9 16,0-1-45-16,0 2 7 15,0-3-8-15,2 1 17 16,-2 1 6-16,1 0-10 16,1 0-7-16,-2-1 9 15,0 0 0-15,0 1-12 16,0 2-7-16,-2 0-11 16,1 0-6-16,1-3-2 15,0 3-7-15,0 0-1 16,0 0 0-16,0 0 3 15,0 0-4-15,-2 0 9 16,2 0-4-16,2 0 1 16,-2 0 4-16,0 0-5 0,1 0 0 15,1 0-3-15,-2 0-1 16,4-2-5-16,5-1-1 16,2 1 0-16,1 0-1 15,3-3 1-15,0 2 0 16,-1 3-1-16,-3-2-1 15,-2 4 1-15,2-1-1 16,-3 1 0-16,-2 3 1 16,3 1-1-16,-2 0 1 15,-1 4 0-15,1-1 0 16,-3 3 0-16,-1-1-2 16,0 3 2-16,-6 2 0 15,-1-1 0-15,-2 2-1 0,1 0 2 16,-4 1 1-16,0 2-1 15,2 0-1-15,1 1 0 16,0 0 0-16,3 0 0 16,1-4 1-16,2 0-1 15,2-3 0-15,-1-2 1 16,1-1-1-16,0-2 1 16,3-2-1-16,-2 1 1 15,2-4-1-15,-1-2 1 16,5 1 1-16,0-6 0 15,3 1-1-15,1-1 0 16,-1 0 1-16,-6 0-1 0,0 2-1 16,-6 1 0-16,0 0 0 15,-4 0-3 1,4 0 1-16,0 3-4 0,-2 1 6 16,-2 7 0-16,-1 0 0 15,1 4 0-15,-2 2 0 16,1 2 0-16,1-2 0 15,3 2 2-15,-1-1-2 16,1 2 0-16,1 1-1 16,0 0 1-16,-2 4 0 15,2-2 0-15,0 2 0 16,0 3 0-16,0 0 1 0,-4 1-2 16,4 3 2-1,-5-4-1-15,2-3 0 0,-2-2 0 16,1-6-1-16,-3-5-5 15,1 0 6-15,-5-3 3 16,-4-1-2-16,-1 1-1 16,-5-1-1-16,-3-2 0 15,-1-1-18-15,2-1-28 16,1-2-27-16,1 1-104 16,5 2-102-16</inkml:trace>
  <inkml:trace contextRef="#ctx0" brushRef="#br0" timeOffset="-179204.27">7354 5861 252 0,'-2'-1'68'16,"-1"0"-46"-16,-4 1-12 15,4 0 2-15,0 0-9 16,-2 1-2-16,-1 0 7 16,2 0 14-16,1-1-16 15,-3 0-3-15,5 0-1 16,-1 0 1-16,4-1 4 16,-2 1 15-16,0 0 25 15,0 0 6-15,0 0-19 16,0-1 3-16,0 1 4 15,0 0-7-15,0 0-6 0,0 0 0 16,0 0-1 0,0 1-7-16,0-1 8 0,0 0 9 15,-2-1 14-15,2 1 1 16,0 0-2-16,0-1-19 16,0 1-8-16,0 0-7 15,0 0-3-15,0 1 1 16,0-1 2-16,0 0 2 15,0 0-2-15,-1 0-3 16,1 0 0-16,0 0-8 16,0 0-1-16,0 0-4 15,1 0-1-15,-1 1 1 16,2-1 2-16,1 1-2 16,1 1 1-16,3 1 6 15,5 1 4-15,5-1 4 16,1 0-11-16,1 0-2 0,0 0-1 15,-5 0 1-15,-5-1 1 16,1 1-3-16,-1 0 0 16,-2-2 0-16,1 1 1 15,2-1 2-15,0-1-2 16,-1 2-1-16,1-2 0 16,-3 3 1-16,-1-3 1 15,-1 0-2-15,1 0-1 16,-2 0 1-16,1 0 1 15,-4-3 0-15,1 3-1 16,-2 0 0-16,0-2-1 0,1 2 2 16,4 0-1-16,1 0 2 15,2-1-2-15,0 1 1 16,0 0-2 0,-4-2 2-16,1 2-1 0,-4-1 0 15,-1 1 0-15,-1 0 0 16,1-2 0-16,-2 2 0 15,2 0 2-15,-1 0-1 16,-1 0-1-16,0 0 0 16,1-1 0-16,0 1-3 15,-4-5 1-15,2 2-2 16,-5-2 4-16,-2-1 0 0,-2 1 0 16,-4 0-1-1,-4 2-6-15,-2 0 5 0,-2 1 0 16,-1 1 2-16,5 1 0 15,1 0-1-15,4 0 1 16,2 0 0-16,2 1-1 16,1-1-1-16,4 0 2 15,3 0 0-15,3 2-1 16,0-4-2-16,0 2 0 16,0-1 1-16,0 1 0 15,1 0 1-15,-1 0 0 16,-1 0 0-16,1 1-1 15,0-1 1-15,0 0-1 16,0 0 1-16,0 0-1 16,0 0 1-16,1 0 0 0,-2 0-1 15,2 0 2-15,1-1-1 16,-2 1 0-16,0 0-1 16,3 0-1-16,-3 0 3 15,0 0 0-15,3 0 0 16,1 0 0-16,1-1 6 15,4-1 0-15,4 1-2 16,7 1-3-16,2-2 0 16,2 2 0-16,0 2 0 15,1-1 0-15,-3 1 1 0,-2-1-4 16,-7 2 2 0,-2 0 0-16,-3-2-1 15,-5-1 1-15,2 1-1 0,-5 0 0 16,6-1 2-16,-5 0-1 15,3 2 0-15,-3 0 0 16,1-2 0-16,-1 0 2 16,0 1-2-16,4-1 0 15,-4 0-1-15,1 0 0 16,-2 0 0-16,0 0-3 16,0 0 2-16,0-1 1 15,0 1-2-15,-2 1 0 16,1-2-1-16,1 1-7 15,-2 1 6-15,-2-1 0 16,0 2 2-16,-4 0 6 0,-6 1-6 16,-3 1 5-16,-4-1-4 15,1-1 4-15,1-2-2 16,1 0 2-16,2-2 0 16,-2 2-2-16,4-1 0 15,1 1 0-15,0-2 1 16,0 2-1-16,2 0 1 15,5 2-1-15,0-2-1 16,3 0 1-16,0 1 0 16,0 2 0-16,0-3 0 15,0 0 1-15,3 2-1 16,0-2 1-16,-3 0-1 0,3 0 0 16,0 0 0-16,0 0 1 15,0 0-1-15,0 0 1 16,0 0-1-16,0 0 0 15,0 0 0-15,0 0 1 16,0 0-1-16,0 0-1 16,0 0 1-16,0 0 0 15,0 0-1-15,0 0-1 16,0 0 2-16,0 0-1 16,3-2-2-16,-3 2 2 15,0 0 1-15,3 0 0 16,0 0-1-16,-3 0-2 15,0 0 1-15,1 0-34 16,-1 0-36-16,3 4 33 16,0 0-163-16,1 4-88 0</inkml:trace>
  <inkml:trace contextRef="#ctx0" brushRef="#br0" timeOffset="-177244.37">7766 5671 180 0,'-2'-1'213'0,"1"-1"-123"15,1 0-7-15,0 2-36 0,-2 0-4 16,4-3 11-16,-2 3 1 15,-2 0-13-15,2 0-2 16,-3-2 0-16,3 2-2 16,0 0-1-16,0 0-5 15,0 0-9-15,0 0-5 16,0 0-1-16,0 0-6 16,0 0-3-16,0 0-1 15,0 0 0-15,0 0-3 16,0 2-1-16,0-2 0 15,0 0-3-15,0 3 0 16,0-1 1-16,0 5-1 16,0 1 3-16,-3 6 3 0,3 4 3 15,0 2-4-15,0 2-3 16,0 3 3-16,3-1 1 16,-3 0-3-16,3 0-1 15,0-1-1-15,-1-3 1 16,1 0 0-16,1-3 1 15,-4 0-2-15,1 0 2 16,-1 1-1-16,-1-1 3 16,-2-2-2-16,3 3-2 15,-1-1 0-15,-1-3 3 16,1 1-4-16,1-1 0 16,1 1 2-16,-1-2-2 0,2 0 0 15,-2-2 0-15,0-2 2 16,0 0-2-16,1-1 0 15,2-3 0 1,-3-1 0-16,1-1 0 0,-2-1 0 16,1-2 0-16,0 0 3 15,0 3 0-15,0-3 1 16,0 0 10-16,0-3 2 16,1 3 1-16,-1-3-1 15,0-3-15-15,2-4-1 16,-1-7-3-16,1-4-4 15,-1-4 2-15,0-6-4 16,1-5 4-16,0 0-3 0,1-4 2 16,0 2 5-1,0 4 0-15,1-1-1 0,-2 7 1 16,2 2 1-16,-4 3 0 16,0 6 0-16,-4 1 1 15,4 3 0-15,0 1-2 16,-2 3 2-16,1 1-2 15,-1 0 1-15,2 3 0 16,-1 2 1-16,1 0-1 16,-3 1 1-16,3 1 0 15,0-1 0-15,0 2 0 16,0-1-1-16,0 1 1 0,0 0-1 16,3 0 3-16,-6-1-3 15,6 2 0-15,-3-2 0 16,0 2 0-16,0-1-2 15,1 1 0-15,-1-1 2 16,-1 2-1-16,1-2-4 16,0 1 5-16,1 6-2 15,2 0 1-15,-1 6 1 16,5 3 0-16,-4 3 1 16,0 1-1-16,0 3 1 15,-1 2-1-15,-1 0 1 16,-1-1-1-16,0 2 0 15,0 0 1-15,-1-4-1 16,-1 1 1-16,1-1-1 16,1 0 1-16,-4-1 0 15,3-2-1-15,-2 1 0 0,0-1 0 16,-1-2 0-16,2-3 1 16,-1 1 0-16,2-5-2 15,1-2 2-15,-3-3-2 16,3-2 2-16,0 0-1 15,0-3 5-15,3 0-5 16,-2 0 8-16,-1-3-3 16,2 0-1-16,-1-5-3 15,1-4-1-15,2-6 0 16,-1-5-1-16,-1-4-3 16,-1-3 1-16,-1-5-3 0,0-2 5 15,0 1-1-15,1 2 1 16,-1-3 0-16,-1 6 1 15,2 4 0-15,1 5-2 16,-4 3 2-16,4 7 0 16,-2 4-1-16,0 0 1 15,-2 5-1-15,4 3 0 16,-2-3 0-16,-2 3 2 16,4 0-1-16,-2 0 0 15,-2 3-2-15,2-3-3 16,0 0 0-16,-1 6 2 15,0 5 3-15,-1 3-4 16,-1 10 4-16,3 2 1 0,0 1-1 16,0 1 2-1,3-2-5-15,0 2 3 0,-2-5 0 16,1 1-1-16,0-4-4 16,-4-1-21-16,2-1-18 15,-2 0-8-15,0-4-67 16,-3 3-25-16,1-2-78 15</inkml:trace>
  <inkml:trace contextRef="#ctx0" brushRef="#br0" timeOffset="-163896.47">15469 6395 353 0,'-3'2'86'0,"2"0"-69"16,-1-1-17-16,0-2-41 16,4 2-18-16,0-1-6 0,2 0-34 15</inkml:trace>
  <inkml:trace contextRef="#ctx0" brushRef="#br0" timeOffset="-163498.83">16778 6141 368 0,'0'2'87'0,"0"0"-74"15,-2-1-12-15,2 1 10 16,0-1 19-16,0 1-18 16,0-1-10-16,0-1-2 15,-1 2 0-15,1-2-16 0,-2 3-38 16,1 2-134-1</inkml:trace>
  <inkml:trace contextRef="#ctx0" brushRef="#br0" timeOffset="-121465.6">22933 3921 406 0,'2'-4'166'0,"-4"-4"-100"15,2 2-19-15,-1-1 16 16,-2 3-19-16,3 1-13 16,-2 1-12-16,2 1-1 15,-1 1-8-15,1 1-8 0,-2-1-2 16,2 2-1-16,-5-2-8 16,0 6 9-16,-9 2 20 15,-6 6 31-15,-7 3-34 16,-3 4-5-16,0 5-2 15,4-3-3-15,6 3 2 16,2 1-3-16,4 0-4 16,3-2-1-16,5 0 2 15,4-3-3-15,5-4 1 16,2-1 0-16,3-4 1 16,2-5-1-16,-1-3 4 15,4-1 17-15,2-4 3 16,5-4-9-16,7-3-10 15,5-4 0-15,0-1-4 16,2-4-1-16,-5-2-1 0,0-1 2 16,-4-3 0-16,-5 1-1 15,-7-2-2-15,-1 2 0 16,-8-1-3-16,-4 3 3 16,-4 2-7-16,-4 1-12 15,-6 5-10-15,-2 4-7 16,-6 2-22-16,-3 8-14 15,-3 0-18-15,2 8-23 16,1 0-27-16,4 3-209 16</inkml:trace>
  <inkml:trace contextRef="#ctx0" brushRef="#br0" timeOffset="-121129.61">22800 4106 591 0,'3'-4'117'0,"0"-3"-59"15,2-3-7-15,3 0-9 16,3 2-30-16,4 0-5 16,5 0-6-16,2 2 2 15,1 3-3-15,-3 3-2 16,-3 0-2-16,-4 5-3 15,-7 2 6-15,-2 3 1 16,0 2 3-16,-1 5-2 16,-2 3 1-16,5 1-2 0,-3-1 1 15,0 1-1 1,5-1 1-16,-1-3-2 0,2-2-12 16,-3-1-38-16,4-5 0 15,-1-2-13-15,3-4-35 16,0-3-111-16</inkml:trace>
  <inkml:trace contextRef="#ctx0" brushRef="#br0" timeOffset="-120873.15">23321 4042 603 0,'-6'-5'117'15,"0"-2"-30"-15,2 2-2 16,0-2 5-16,3 5-63 16,2 0-27-16,1 2-14 15,3 2 8-15,5 0 6 16,7 3-11-16,6 0-39 16,7-2-18-16,2 3-7 15,-4-4-19-15,-6 4 9 16,-5-6-5-16,-4 2-79 15</inkml:trace>
  <inkml:trace contextRef="#ctx0" brushRef="#br0" timeOffset="-120698.34">23399 4091 307 0,'-17'8'33'0,"1"-4"80"16,7 0-34-16,4-1 14 15,4-1 4-15,2-2-31 16,4 0-18-16,3-2-23 15,6-1-18-15,8 1-7 16,10-1-4-16,7-1-54 16,3-1-92-16,2 0-22 15</inkml:trace>
  <inkml:trace contextRef="#ctx0" brushRef="#br0" timeOffset="-120431.58">23752 3975 652 0,'-3'-4'116'15,"-1"-3"-28"-15,1 2 20 16,-3-1-45-16,5 1-31 16,-1 2-32-16,2 3 0 15,0 3-9-15,0 2 9 16,-2 6 1-16,1 4-1 15,1 2 0-15,0 3-4 16,1-1-22-16,3 1-11 0,-3-1-42 16,3-5-7-16,-2 3-21 15,-1-5-6-15,1-2-137 16</inkml:trace>
  <inkml:trace contextRef="#ctx0" brushRef="#br0" timeOffset="-120041.97">23876 4018 741 0,'-3'-5'112'16,"0"0"-48"-16,1-2 18 0,-2 5-65 15,4 2-17-15,0 1-8 16,0 3 8-16,-4 4 3 15,1 3-3-15,-1 1 0 16,3 3 2-16,1 0 1 16,3-1-3-16,0-1 1 15,3-3-1-15,-2-2 2 16,1-1-1-16,0-6 3 16,2 1 2-16,6-4-3 15,4-2-1-15,5-3 0 16,5-2-2-16,0-5 0 15,-2-3 0-15,-2-2 0 0,-4-1 0 16,-10-2-4 0,-1 0 3-16,-9 5-8 0,-7 0-24 15,-11 9-20-15,-7 7-26 16,-14 8-42-16,-5 8-72 16</inkml:trace>
  <inkml:trace contextRef="#ctx0" brushRef="#br0" timeOffset="-118998.49">23690 4802 664 0,'3'3'103'16,"1"-3"-70"-16,-2-1 19 15,-4 2-28-15,2-1-24 0,0 1-7 16,0 0 3 0,-4 2 4-16,1 3 1 0,-5 2 2 15,-4-2 0-15,-1 2-1 16,-4-1 3-16,0-2-1 15,-1 0-1-15,4-5 2 16,2 0 6-16,5-2 12 16,2-1 6-16,7-3 3 15,1-2-32-15,9-3 0 16,3 0 3-16,1 2-1 16,5-1 0-16,3 3-2 15,-4 2 1-15,-1 2-2 16,0 5 0-16,-4 1-1 15,-3 3 2-15,-4 3-3 16,2 2 2-16,-4 5 1 16,-1 2 0-16,0 4-1 0,-3-2 1 15,-1 6 0-15,-1-5 0 16,-3 2 0-16,-2-1 3 16,-3 2-3-16,-1-4 2 15,-3-1-1-15,-3-2 0 16,0-1 1-16,-7-3-1 15,1-2 0-15,0-1 0 16,-2-4-1-16,3-2 2 16,3-2 0-16,1-4 1 15,4 1 0-15,3-3 0 16,3-1 8-16,3 0 3 0,4-3-10 16,4 0-4-1,5-1-1-15,1 1-1 0,5 0 2 16,-1 1-1-16,3 1-2 15,-3 5 2-15,0 1 0 16,-3 1-2-16,0 5 3 16,1 1 0-16,-2 0-3 15,-2 4-8-15,1 0-11 16,-1-1 1-16,2 2-4 16,-1-5-6-16,2 3 2 15,2-3-31-15,0-4-33 16,1-1-51-16,0-4-228 0</inkml:trace>
  <inkml:trace contextRef="#ctx0" brushRef="#br0" timeOffset="-118598.75">23997 4512 535 0,'-6'-3'101'16,"1"-2"-29"-16,-2-1 15 15,2 4-36-15,3-2-44 16,-1 4-6-16,1 4-1 16,-1 3 3-16,0 2 3 15,-4 3-3-15,4 5 3 16,-2 1-3-16,5 0-2 16,0 4 2-16,3-1-3 15,1-3-7-15,1-2-15 16,-1-2-27-16,0 0-43 15,-1-5 37-15,-2 0-52 0,3-2-121 16</inkml:trace>
  <inkml:trace contextRef="#ctx0" brushRef="#br0" timeOffset="-118197.71">24155 4521 644 0,'-3'-4'68'15,"-2"-2"-43"-15,1 1-11 16,1 2 6-16,0 4-3 0,-4 6 11 16,1 3-5-1,0 3-4-15,-2 3 4 0,-1 1 8 16,5 0-21-16,1-1-5 15,3 0 1-15,0-4 4 16,3 0-2-16,1-4-2 16,5-2 1-16,-1-1 0 15,4-2 1-15,2-3-4 16,3-2-2-16,-1 1-1 16,1-6 2-16,-1-3-3 15,-2-2 5-15,-3-5 0 16,-1-3-5-16,-6 3-1 0,-2-2-6 15,-8 4-9 1,-4 2-20-16,-6 5-17 0,-2 5-3 16,-10 5-55-16,-1 4-80 15</inkml:trace>
  <inkml:trace contextRef="#ctx0" brushRef="#br0" timeOffset="-116817.64">23514 5359 373 0,'0'0'152'0,"1"-1"-114"16,1-2 15-16,-1 1-17 15,2-1-21-15,-2 3 17 0,1-1-10 16,-2 1 0 0,0 0 14-16,2 0-8 0,-2 0-7 15,0 0-7-15,0 0-3 16,2 0-2-16,3 0-1 16,4 0 2-16,10 0 8 15,5-3-10-15,12 3 1 16,3 0 1-16,3 0-1 15,5-2 3-15,5-1-6 16,-2-2 2-16,3 1-3 16,-1 1-5-16,-5 1 0 15,-8 0 4-15,-4 1-4 16,-11-3 1-16,-1 4 0 16,-7 0-1-16,-2-2 0 15,-1 4 0-15,-3-2-1 0,-2 2-1 16,-1-2-1-16,-2 2-1 15,-2-1-23-15,-3-1-46 16,0 4 15-16,-3-2-23 16,-3 2 30-16,-3 2-41 15,-6-1-99-15</inkml:trace>
  <inkml:trace contextRef="#ctx0" brushRef="#br0" timeOffset="-116278.29">23591 5475 472 0,'-9'0'72'15,"5"-1"-51"-15,1-1 20 16,0 0 1-16,1 2-26 16,2 0-9-16,0 0 8 15,0 0 14-15,0 0 11 0,2 0 1 16,-2 0-14 0,0-3-4-16,0 3-10 0,3 0-1 15,3 0-1-15,5 3 6 16,9-3 0-16,7 0-4 15,9 0 3-15,5 0-2 16,4-3 3-16,4 1-8 16,1 1 2-16,0-1-3 15,-1 1-5-15,-5-1 1 16,-8 1-3-16,-3-2 5 16,-8 1 1-16,-3-1 6 15,-3-2-3-15,-2 2-7 16,-1 0 4-16,-5 3-6 15,-4-1 4-15,-2 2-5 0,-2-1 1 16,-3 0 2-16,0 2-6 16,0-2-2-16,-3 0-28 15,1 0-48-15,1 3 20 16,-5-1-2-16,0 5-43 16,-6-2-42-16,-1 1-163 15</inkml:trace>
  <inkml:trace contextRef="#ctx0" brushRef="#br0" timeOffset="-79292.66">1204 8690 401 0,'0'-2'70'0,"-3"-1"-6"15,0 1-37-15,3 1-6 16,0 0-9-16,0 1 2 16,0 0 2-16,0 0-2 0,0 0-6 15,0 0-1 1,0 0-4-16,0-2-1 0,0 2-2 15,0-1-1-15,-3 1 1 16,3-2-5-16,0 2 2 16,0 0 3-16,0 0 0 15,0 0-2-15,0 0 3 16,0-2-1-16,3 1 17 16,-3-1-5-16,0-1 20 15,0 1 17-15,0 1-2 16,0 0-8-16,0 0 0 15,0 1 1-15,0 0-1 16,0-2-7-16,0 2-10 0,3 0 1 16,-3-2-6-16,0 0 13 15,0-1-8-15,0 1 2 16,0-1-8-16,0 3-2 16,0 0 2-16,0 0-3 15,0 0-5-15,-3 0-1 16,3 0-3-16,-8 5-1 15,-3 0-3-15,-3 2 6 16,-2 3-6-16,-1 4 3 16,1 1 0-16,4 2 1 15,-1-1-2-15,4 3-2 16,1-1 3-16,2 1-2 16,-1 1-1-16,4-1 0 15,3 1 0-15,0-4 1 0,3 1 1 16,6-5-4-1,-2 1 1-15,4-5 1 0,0 1 1 16,4-5 0-16,3-1 6 16,2-3-6-16,7-4-1 15,1-4 10-15,-1-1-8 16,0-4-1-16,-2 1 1 16,-1-3 2-16,-5-2-4 15,1 2 0-15,-7-1 0 16,-1-1-1-16,-6 2 3 15,-3-1-3-15,-3 1 2 16,0 0 1-16,-3 0-2 16,-3 1 3-16,1 0-3 0,-3-1 0 15,-1 3-2-15,-2-2 2 16,-2 1 0-16,-2 1 1 16,-3-1-1-16,3 0 2 15,0 3-2-15,0-3 0 16,0 0 0-16,2 1 1 15,-2 0-1-15,0-1 1 16,2 1-1-16,2 0 1 16,2 0 0-16,-1 0-2 15,7 1 0-15,0-2-3 16,1-2 3-16,4 3 0 16,1-2 1-16,3-1-1 0,4 3 0 15,1 0 1-15,5-1 0 16,2-1 1-16,4 2-1 15,4 1-2-15,0 1 1 16,3 3 1-16,-1 3-16 16,-2 2-10-16,-1 5-18 15,-3 4-8-15,-1 6-48 16,-7 4-178-16,-1 6-103 16</inkml:trace>
  <inkml:trace contextRef="#ctx0" brushRef="#br0" timeOffset="-78803.33">1836 8500 341 0,'2'-8'193'0,"-2"-1"-109"16,0 3 65-1,-2-3-72-15,1 0 27 0,-1 1-37 16,-1 1-18-16,1-1-3 16,0 4-15-16,-1 0-12 15,-3 4-14-15,-1 3-5 16,-10 10 9-16,-5 7-2 16,-10 11 9-16,-2 8-6 15,-3 6-2-15,5 6-1 16,7 0-7-16,7 0 2 15,8-3-2-15,8-3-5 16,8-4-14-16,11-6 11 16,11-6-22-16,5-7-15 15,7-8-37-15,5-7-110 16,3-10-136-16</inkml:trace>
  <inkml:trace contextRef="#ctx0" brushRef="#br0" timeOffset="-77973.2">2154 8644 612 0,'5'-12'117'0,"-1"0"-16"16,-4-1-55-16,0 2 38 16,0 3-38-16,0-1-10 15,0 2-8-15,-2 2-6 16,-1 0 0-16,-5 0-10 16,-3 2 0-16,-5 3-2 15,-1 2 2-15,-8 4 1 16,2 6-7-16,-3 2-2 15,3 4-1-15,1 3-3 16,7 1 2-16,3 0-4 16,8 0 1-16,2-3-1 15,4-2-5-15,2-3-5 0,2-3 0 16,4-4 10-16,-2-3 2 16,1-4 0-16,4-4 0 15,2-4-4-15,0-5 3 16,5-3 0-16,-1-3 1 15,-2-1 0-15,-1 0 1 16,-7 2 0-16,1 3 5 16,-2 5 6-16,-4 1 2 15,-1 5 1-15,-1 1-4 16,-1 1-8-16,-1 2-3 16,0 2-2-16,0-2 0 15,0 4 2-15,0 4 2 0,0 1 5 16,2 4-1-1,-2 6 1-15,0-2-1 0,0 5 0 16,0 1-2-16,0 0 1 16,0 3-3-16,-2-2 1 15,4 3 2-15,-2-1-4 16,0 2-1-16,-2 3 0 16,2-2 3-16,-3 2-2 15,0-2 2-15,0-3-3 16,2-4 1-16,-1-5-1 15,2-4-1-15,2-4 1 16,-2-6 1-16,1-1 3 16,1-2 2-16,1-5 4 0,4-2-4 15,4-8-3-15,2-3-3 16,8-5-1-16,0-6-9 16,1 0-6-16,-1 1-6 15,4-2-5-15,-5 5 1 16,2 4-3-16,-7 6-38 15,-6 4-64-15,-3 8-151 16,-3 3 105-16</inkml:trace>
  <inkml:trace contextRef="#ctx0" brushRef="#br0" timeOffset="-77050.69">2494 8976 367 0,'0'-2'161'0,"0"1"-90"0,0 0 5 16,0-1 8-16,0 1-25 16,0-1-5-16,-3 1-15 15,3 1 2-15,0 0 0 16,3 0-12-16,-6 0 0 16,3-2-10-16,0 2 2 15,0 0-12-15,0 2 2 16,0-2-4-16,-4 3-1 15,1 0-1-15,-3 1 3 16,-2 4 6-16,-3 2-4 16,0 3 2-16,2 1-1 0,0 1-3 15,0 2 3 1,2-1-5-16,1 0-1 0,1-2 1 16,5 0 1-16,0-3-2 15,0 0 1-15,6-1 2 16,-1-1-2-16,4-1 4 15,1-2 2-15,2 0-9 16,2-1 2-16,5-3 0 16,0-4-3-16,1-3 3 15,-1-3-2-15,5-1 0 16,-6-5 3-16,4-3-6 16,-3-2 0-16,-5-3 0 0,-1 2 0 15,-5-3 0-15,-5 3-3 16,-3 0 2-16,-6 2 1 15,0 4-7-15,-6 3 0 16,-6 2-14-16,-9 8-5 16,0 2-8-16,-4 8-5 15,-2 4-34-15,3 4-76 16,2 2-157-16</inkml:trace>
  <inkml:trace contextRef="#ctx0" brushRef="#br0" timeOffset="-73367.8">2909 8906 593 0,'7'-5'118'16,"-2"-3"44"-16,-1 1-65 16,-2-2-25-16,-1 6-24 15,-1-2-16-15,0 3-4 16,2 1-13-16,-2 1 0 15,0 0-6-15,1 0 0 16,-1 1-9-16,1 1 0 16,1 1 9-16,1 2 1 15,0 7 5-15,3 0-4 16,-5 7-4-16,-1 5 3 16,-6 4-8-16,1 4 0 15,-4 4-2-15,-2 6-26 16,-2-1-31-16,-1 2-46 0,0 1-184 15</inkml:trace>
  <inkml:trace contextRef="#ctx0" brushRef="#br0" timeOffset="-70451.47">3546 8540 557 0,'3'-7'220'0,"0"-2"-149"16,-3-1 29-16,-3 2-41 16,1 1-15-16,-1 0-26 15,2 2 3-15,-1 3-5 16,-1-1-2-16,-1 0 5 15,-1 1-12-15,-5 0-2 16,-2 2 2-16,-4 0 3 16,-4 3 1-16,-4 2 2 15,0 4-4-15,1 2 1 16,0 2-8-16,2 2 0 16,2-1 0-16,4 2 2 15,4 0-3-15,1 1 2 0,2 2-2 16,4 0 0-1,1 0 1-15,0 1-2 0,3-1-1 16,2 1-1-16,1-4 1 16,2-3-2-16,5-2 3 15,3-4 3-15,2-3 5 16,7-4-5-16,4-4 1 16,2-5-1-16,2-4 2 15,-3-4-2-15,0-3 1 16,-8-2-3-16,0-3-1 15,-7 1 2-15,-6 3 4 16,-1 1 0-16,-5 6 10 0,0 4-3 16,-3 5-9-16,3 4-4 15,0 1-5-15,0 1-3 16,0 4 7-16,0 4 1 16,3 2 1-16,4 5-1 15,2 1-4-15,0 5 4 16,4-2-9-16,1 1-16 15,1 2-8-15,-2-3-4 16,2-1-16-16,2-1-37 16,-1-2-95-16,-1-5-54 15</inkml:trace>
  <inkml:trace contextRef="#ctx0" brushRef="#br0" timeOffset="-70126.08">3835 8299 824 0,'-10'-10'116'0,"7"0"17"16,0-2-63-16,1 5-20 15,2-1-19-15,2 3-9 16,-1 3-12-16,-1 3-9 0,5 6 7 16,5 7 9-16,4 9 1 15,6 8-9-15,6 9-6 16,-3 7-3-16,-1 7 0 16,-8 2-7-16,-8 7-27 15,-12 0-20-15,-11 4-37 16,-12 2-188-16</inkml:trace>
  <inkml:trace contextRef="#ctx0" brushRef="#br0" timeOffset="-68906.04">1131 9590 225 0,'6'-3'355'16,"-3"-3"-302"-16,0 1 46 0,-2 0-15 15,-1-1-7-15,2 2-15 16,-2 0 9-16,-2 3-22 16,1-1-17-16,-1 1-8 15,-2 1-11-15,-2 0-3 16,-3 3-4-16,-3 5 6 15,-3 4-4-15,-5 5-1 16,-1 8-2-16,5 3 1 16,-3 3-2-16,7 2-1 15,-1 0-3-15,5-2 1 16,4-1 0-16,4-2-1 16,1-4 1-16,7-2 1 15,5-3-1-15,2-5 0 0,4-3 2 16,1-2-3-16,6-4 7 15,0-5-4-15,-1-4-3 16,-1-3 4-16,-3-4-3 16,-3-1 2-16,0-5-3 15,-6-4 2-15,-3-1-2 16,-3-1 0-16,-4 0 0 16,-2-1-1-16,-2-1-3 15,-6 4 3-15,-2-3 0 16,-2 7 0-16,-3-3-1 15,-4 4 0-15,-1 1 0 16,-2-1 3-16,-2 2-2 16,0 0 1-16,0 2 0 15,3 1 3-15,1-2-2 0,3 3-1 16,1-1 2-16,4 1-2 16,0 2 1-16,6 1-3 15,3 0 0-15,3-2-1 16,1 1 3-16,4-4-2 15,5 0-1-15,5-3 3 16,6 1 0-16,6-1 0 16,1-1-3-16,6 5-9 15,-1 3-9-15,0 2-22 16,0 4-28-16,0 4-48 16,0 3-117-16,-5 0-99 0</inkml:trace>
  <inkml:trace contextRef="#ctx0" brushRef="#br0" timeOffset="-68531.88">1750 9546 793 0,'3'-14'97'0,"0"0"-2"15,-3-1-39-15,0 1-14 16,3 7-7-16,-1 1-11 16,-2 2-15-16,0 4-8 15,-5 4 3-15,-1 9-3 16,-11 6 8-16,-5 12-6 15,-5 8 6-15,-1 9-7 16,3 2-2-16,8 0 0 16,4-2-2-16,8-3-10 15,7-3-20-15,6-9-8 16,11-5-13-16,6-9-69 16,8-9-33-16,6-8-54 15</inkml:trace>
  <inkml:trace contextRef="#ctx0" brushRef="#br0" timeOffset="-67864.28">2163 9706 621 0,'-2'-16'161'0,"-5"0"-77"15,0-1 22-15,-2 0-37 16,-2 3-43-16,1 3 0 15,5 3-10-15,-2 1 7 16,-1 0-15-16,-2 4 0 16,-5 6-3-16,-1 1 3 0,-4 6-1 15,-4 5 0-15,-1 4 0 16,1 3-6-16,6 0-1 16,3 3 2-16,5-3-2 15,7-4-2-15,1 1-2 16,5-5-1-16,2-3-2 15,2-4-1-15,1-2 7 16,5-8 1-16,2-3 0 16,3-6-5-16,6-6 0 15,-4-3 1-15,8-2 4 16,-9-3 0-16,3 5 1 16,-7 2 2-16,-4 6 8 15,-1 5 1-15,-5 4-10 16,-2 4-2-16,-2 3 0 0,4 5 6 15,-2 3 7-15,4 6-9 16,-3 6-2-16,1 4 8 16,1 2-5-16,-6 3-1 15,3 1 4-15,-3-1-3 16,-3-1 6-16,-3 2-5 16,3-2 0-16,-2 0-2 15,-2-5-2-15,4-5 0 16,0-5-2-16,3-7 0 15,0-3 4-15,2-4 1 0,-1-4 7 16,1-2 0 0,2-6-12-16,5-3 0 0,0-5-1 15,8-6-11-15,5-2-12 16,3-3-1-16,5-1-7 16,-2 2-8-16,-1 3-30 15,-3 9-27-15,-4 3-55 16,-5 9 42-16,-2 4-3 15,-3 4-186-15</inkml:trace>
  <inkml:trace contextRef="#ctx0" brushRef="#br0" timeOffset="-67480.13">2437 9908 367 0,'-3'-1'284'0,"-1"0"-166"16,4-3-30-16,-3-1 5 15,2 2-43-15,-1 1-10 16,1 0-5-16,1 1-10 16,-2 2-6-16,2 1-14 15,-3 1 10-15,-1 5 4 16,-2 3-6-16,-2 2 3 16,1 2-11-16,2 3-1 15,4-3-1-15,1 0 0 16,0-1 0-16,2-4-2 15,2-1-2-15,3-4-4 16,-1-2 5-16,3-3 12 16,3-5-10-16,3-4 7 15,2-4-9-15,-1-2-2 0,0-5-5 16,-4 2-1-16,-5-2 2 16,-3 1-6-16,-4 5-5 15,-6 4-11-15,-8 3-11 16,-5 7-2-16,-6 8-45 15,1 1-85-15,-2 7-40 16</inkml:trace>
  <inkml:trace contextRef="#ctx0" brushRef="#br0" timeOffset="-67186.73">2767 9925 763 0,'0'-8'210'0,"-3"-1"-126"15,0 1-10-15,0 0-34 16,2 4-34-16,-1 2-3 16,2 2-3-16,0 3-5 15,0 1 5-15,2 5 3 16,-1 3-2-16,-1 6 1 15,0 6-4-15,-3 1 1 0,-1 5-18 16,-1-1-16 0,0 0-29-16,0-2-68 0,-1 0-96 15,3-7-112-15</inkml:trace>
  <inkml:trace contextRef="#ctx0" brushRef="#br0" timeOffset="-66558.58">3263 9637 753 0,'-1'-10'91'15,"1"1"22"-15,0 1-27 16,-1-1-40-16,-1 5-26 16,4 2-9-16,-4 0-2 15,2 2-8-15,0 7-1 16,-3 0 23-16,0 8-6 16,-2 3-1-16,0 5-5 15,-1 3-2-15,0 0 0 16,0-1-5-16,6 2-4 15,-2 0 3-15,1-2-3 16,2-2 1-16,-1-4-2 16,-1-2 2-16,1-6 1 15,0-3-2-15,-2-3 0 0,2-4 1 16,2-2-1-16,-1-4-4 16,4-3-5-16,9-6 7 15,2-5 2-15,2-2-1 16,6-1 0-16,-2 3 1 15,-1 5-1-15,-6 6 1 16,-2 2-3-16,-1 6 2 16,-2 3 1-16,-1 7 1 15,-1 0 0-15,1 4-1 16,0 0 1-16,-3 1 0 16,3 0-1-16,-3-1 0 15,-2 0-2-15,1-4 0 0,-5-1 2 16,0-1 1-16,-6 0 4 15,-8 1-4-15,-11-1-1 16,-5 1-7-16,-9 2-22 16,-2-2-34-16,0-3-32 15,4-1-135-15,7-4-100 16</inkml:trace>
  <inkml:trace contextRef="#ctx0" brushRef="#br0" timeOffset="-66191.93">3604 9564 868 0,'-3'-8'68'16,"-4"1"37"-16,6 0-31 16,0 2-31-16,2 3-29 15,0 2-7-15,-1 2-2 16,7-2 7-16,1 3 5 16,5 3-2-16,2 4-10 15,3 4 1-15,2 6 3 0,-6 8-8 16,0 5 1-16,-6 3-1 15,-5 5-1-15,-6 3-5 16,-7 1-18-16,-6-1-14 16,-5 1-29-16,-12-1-82 15,-8-5-253-15</inkml:trace>
  <inkml:trace contextRef="#ctx0" brushRef="#br0" timeOffset="-65468.51">4603 8432 612 0,'-6'0'116'15,"0"0"-1"-15,2-1 2 16,-2 0-57-16,2 1-20 16,-1 1-11-16,5-1-3 15,-4 0-6-15,4 1-3 16,4-1 0-16,-4 0-14 16,6 1 13-16,6 2 2 15,6-3-4-15,10 3-14 0,4-1 0 16,5 1-23-16,-3 0-37 15,-1 1-39-15,-9 3-112 16,3 0-118-16</inkml:trace>
  <inkml:trace contextRef="#ctx0" brushRef="#br0" timeOffset="-65231.65">4679 8606 353 0,'-5'3'451'0,"2"-2"-362"15,0 1 35-15,1-2-71 16,2 0-26-16,2 0-9 16,5 1-12-16,-1-1-4 15,2-1 13-15,5-1-15 16,2-1 0-16,11 0-58 15,4 2-112-15,0-4-150 16</inkml:trace>
  <inkml:trace contextRef="#ctx0" brushRef="#br0" timeOffset="-63492.66">4544 9728 900 0,'-6'0'102'0,"4"-2"-35"16,-2 0-8-16,-1-1-33 16,1 1-15-16,4 2-4 0,0 0 4 15,0 0-7 1,0 2 5-16,0-4 6 0,4 2-4 15,-4 0 3-15,3-1-5 16,2 1 3-16,4-2 5 16,5 1-6-16,6-2-10 15,5 2 5-15,0 0-6 16,1 0-1-16,-6 1-14 16,-3 2-12-16,-5 1-14 15,-3 2-10-15,-9 2-4 16,-3 2-40-16,-8 3-135 15,-5 1-112-15</inkml:trace>
  <inkml:trace contextRef="#ctx0" brushRef="#br0" timeOffset="-63251.38">4475 9864 837 0,'-7'2'131'0,"1"1"-60"15,1-4 12-15,4-3-27 16,1 1-27-16,1 3 0 16,1-2-11-16,1 1-8 15,3-1 1-15,4-2-3 16,2 1-8-16,6-2-2 16,1 2-9-16,-2 0-32 15,0 3-20-15,0 1-54 0,-1 4-121 16,-2 0-164-16</inkml:trace>
  <inkml:trace contextRef="#ctx0" brushRef="#br0" timeOffset="-52144.46">5243 8249 511 0,'2'-3'78'0,"-2"0"-10"16,1 0-6-16,-1 1-39 15,2-1 1-15,-1 0-2 0,2 2 6 16,-3-1 9-16,3 1 17 16,-3-1-10-16,1 0-5 15,-1 1 5-15,0-3-14 16,0 1-13-16,0 1 5 15,-1-1-8-15,1-1 0 16,0 1-10-16,-5 0 13 16,4 1-11-16,-3-1-1 15,-4 1-3-15,-1 1-1 16,-4 2 0-16,2 2 0 16,-3 1 1-16,2 3-1 15,-2 3 1-15,-1 3-1 16,2 1-1-16,-3 3 0 15,8 1 0-15,0-1 1 16,4 1-1-16,1-1 0 0,5-2 0 16,-1-1 0-16,3 1 0 15,-1-1 0-15,2-1 0 16,1-2 0-16,0-1 1 16,6 2-1-16,-2-1 2 15,-1 0 1-15,1 1 0 16,-2-1-3-16,-1 2 2 15,0-3-2-15,-4 3 0 16,2-2 1-16,-3 1 1 16,-4 1-2-16,-3-1 4 15,-3 0-3-15,-4 3 1 16,-6-4 1-16,0 1-3 0,0-3 2 16,1-1-2-1,8-4 0-15,1-3 4 0,5 1 0 16,3-2-2-16,0-2 0 15,3 1-2-15,0 1 1 16,0-1-4-16,2-2 3 16,2 0 0-16,5 0 0 15,0 1 0-15,3 2-2 16,-4 2 1-16,-1 2 1 16,0 3 0-16,-1 2 0 15,-3 4 1-15,-1 2-1 16,0 4 0-16,-2 0 4 15,-1 4-3-15,-4-2 0 16,1 0-1-16,-2-1 0 16,-1-6 1-16,4 1 1 0,0-5-4 15,4-3-1-15,-1-2-3 16,3-3-15-16,6-2-23 16,7-4-43-16,6-4-156 15,4-6-231-15</inkml:trace>
  <inkml:trace contextRef="#ctx0" brushRef="#br0" timeOffset="-33159.59">4954 2479 172 0,'1'-3'70'0,"-1"2"-8"15,0-1-6-15,0 0-16 16,0 0 12-16,-1 0-16 16,1-1-4-16,0 0-8 15,0 0 8-15,0 1-6 16,1 1-10-16,-1-1-4 16,0 1 0-16,-1 1-1 15,1 0 0-15,-2-1-2 16,2 1 1-16,-2 0-1 15,2 0-1-15,-2 0 2 0,2 0 3 16,-1 0-4 0,1 0-3-16,-2 0-2 0,-1-1-2 15,3 1-1-15,0 0-1 16,-3-2 3-16,0 1 0 16,0 1 0-16,0 0 3 15,-2 0 1-15,2 1-2 16,-2 1 0-16,-1-1-2 15,1 1 0-15,-1 3-1 16,0-2 3-16,2 0-3 0,-1 0 4 16,2-3 2-1,2 2 2-15,-1 0 6 0,2-2 16 16,-1 0 7-16,1 0 2 16,0-2-12-16,0 2-8 15,-2 0-7-15,4 0-3 16,-2-2-3-16,1 2-1 15,1 0-5-15,-1 0 1 16,2 0 6-16,2 0-5 16,7-3-1-16,-2 3 1 15,6-2-2-15,3-1 0 16,0 0-2-16,0 2 0 16,1-2 2-16,-3-1-2 15,0 1 0-15,-2 0 1 16,-5 0-1-16,-1 2 0 0,-3 0 0 15,-3 1 0-15,2-2 0 16,-2 1-3-16,-3 0-4 16,3 1-10-16,-3 0-18 15,-3 1-62-15,3 2 23 16,-2-1-22-16,-4 6-20 16,0 0-60-16</inkml:trace>
  <inkml:trace contextRef="#ctx0" brushRef="#br0" timeOffset="-32695.23">4914 2554 439 0,'0'-3'98'0,"1"0"-22"16,-1 3-7-16,-1-1-17 16,1 1-13-16,0 0 0 15,0 0-10-15,0-2 3 0,1 2-1 16,-1 0 1-16,2 0-4 15,3-1-6-15,3-1-5 16,4-3-8-16,6-1-3 16,4 0-2-16,2-1 0 15,0 3-4-15,1 0 1 16,-4 3 0-16,-1 0-1 16,-4-1 0-16,-4 2-3 15,0 2 3-15,-5-2-1 16,-2 1 1-16,-3-1-2 15,0 1 0-15,-2-1-10 16,0 0-34-16,-2 2-3 0,1 1-43 16,0 5-48-1,-5 1-178-15</inkml:trace>
  <inkml:trace contextRef="#ctx0" brushRef="#br0" timeOffset="-31406.11">7640 3563 190 0,'-10'4'16'0,"4"-1"22"16,-2-2 4-16,2 1 0 15,2-2-6-15,1 0 3 16,0 0 19-16,1-2 4 0,1 2-14 15,1-1 10-15,-2 1-8 16,2-2 10-16,0 1 3 16,0 1-11-16,0-1 5 15,0 1-2-15,0 0-14 16,0 0-17-16,0 0-7 16,2 0-5-16,-1 0-4 15,-1 0 3-15,0 0-6 16,2 0-5-16,-2 0-4 15,0 0 4-15,6 0 2 16,1 0-1-16,7 1 1 16,4-1 3-16,7 0-5 0,3 0 0 15,1-1 0 1,-1 1 0-16,-2-3 1 0,-3 3-1 16,-6-3-1-16,0 2 1 15,-8-1 0-15,-5 2 0 16,3-1 0-16,-5 1 2 15,-2 1-2-15,0-1-5 16,-2 0-4-16,2 0 0 16,0 0-6-16,-3 2-17 15,-1-2-42-15,2 3 16 16,-6-1-48-16,-5 4-28 16,-2 1 28-16,-7 3-101 15</inkml:trace>
  <inkml:trace contextRef="#ctx0" brushRef="#br0" timeOffset="-31030.79">7579 3690 351 0,'-3'2'106'0,"0"-1"-65"15,0-1 5-15,3 0 1 16,0 0-8-16,0 3-4 0,0-3 2 16,0 0 3-1,3 0 4-15,-3-3-10 0,0 3-4 16,6 3 15-16,0-3-2 16,6 0-15-16,3 0-6 15,6 0-6-15,5 0-6 16,3-4-6-16,-1 3-1 15,-1 0-2-15,-6-1-1 16,-5 2 2-16,-5 0-2 16,-2-1 0-16,-5 1-1 15,1 0 0-15,-5 0-7 16,0 0-38-16,0 1-45 16,-2 3 6-16,-5 4-119 15</inkml:trace>
  <inkml:trace contextRef="#ctx0" brushRef="#br0" timeOffset="-29133.45">5686 8386 342 0,'0'-3'80'0,"2"2"48"0,-1-3-58 16,1 2-18-16,1-2 5 15,0 0-10-15,0-3 5 16,-1 2-18-16,2 0 23 15,0-1 3-15,-3-1-34 16,-1 1 5-16,2 1-13 16,-4-1-4-16,2-1 6 15,-4-1-10-15,1 1-6 16,-3-1 2-16,-1 2 5 16,-8 1-6-16,1 4-4 15,-6 1 1-15,0 4 1 16,-4 2 0-16,-2 2-3 15,2 6 3-15,0 2-1 16,2 2-2-16,2 1 0 16,5 0-3-16,3-2 3 0,6-2-1 15,3-2-1-15,3-2 0 16,3-3-4-16,3-2 6 16,0-1 0-16,3-1 3 15,0-4-1-15,3-1-2 16,4-3 2-16,1-4-2 15,1-2 0-15,4-2-1 16,-4-1 2-16,0-1-1 16,-3 0 0-16,1 0 1 15,-5 3-1-15,-1 1 3 16,-6 3 2-16,1 1 1 16,-2 4-3-16,-2 1-1 0,-1 1-2 15,0 1 0-15,0-1-3 16,0 2-3-16,0 1 0 15,2 5 6-15,1 1 2 16,-2 5 1-16,2 6 6 16,-1 0-7-16,2 4 9 15,-1 2-7-15,-1-1 1 16,-2-1 1-16,1 2-5 16,1-1 4-16,-2-1-1 15,1 0-3-15,1-2 0 16,-2 0 1-16,1-3 0 15,-1-2-2-15,0 0 3 16,0-2-3-16,2-2-1 0,-2-2 1 16,1-3 2-16,-1-1-2 15,2 0 0-15,-2-4-1 16,1 0 1-16,-1-2 0 16,2 1 2-16,-1-1 1 15,-1-1 3-15,1-1 0 16,-1 1 1-16,4-5 1 15,3-2-6-15,2-2-1 16,3-7-1-16,6-2-1 16,1-3-6-16,3-1-3 15,1 2 1-15,-2 3-4 16,-5 4 0-16,-4 6-11 0,-6 5-35 16,-4 2-12-16,1 6-81 15,-3 4-67-15,0 3-124 16</inkml:trace>
  <inkml:trace contextRef="#ctx0" brushRef="#br0" timeOffset="-28533.57">6074 8744 575 0,'-3'-1'108'0,"3"-1"-4"15,-3 1-23-15,3 0-24 16,-1 1-27-16,-2 0-10 15,3 1-11-15,0-1-5 16,-2 3 1-16,1 0 18 16,-4 1-7-16,-1 3 1 15,0 1-6-15,-4-1-3 16,5 3 7-16,-1 0-7 16,2 0-4-16,-1-1 2 0,1 2-5 15,4-2-1-15,0-2 2 16,4-2-1-16,-1 0 1 15,2 0 2-15,-1-1 1 16,4-4 5-16,2 0-4 16,0 0-2-16,4-5 0 15,2-3 0-15,-2-1-2 16,2-2-2-16,-4-2 1 16,0-1 0-16,-3-1 1 15,-3-2-1-15,-1 3-1 16,-4 1 2-16,-2-1-2 15,-1 5 2-15,-2 1-2 16,-4 2-2-16,2 0 0 0,-4 4-6 16,-2 2-8-16,-3 2-6 15,0 4-10-15,-3 3-4 16,-3 0-52-16,6 4-93 16,2-1-14-16</inkml:trace>
  <inkml:trace contextRef="#ctx0" brushRef="#br0" timeOffset="-28160.43">6389 8751 699 0,'0'-5'164'0,"1"-1"-40"16,-1 1-55-16,-1 0-28 15,1 4-16-15,0-1-17 16,0 4-7-16,1-2-1 15,-1 0-6-15,-1 1 0 16,2 2 0-16,1 2 3 0,-2 3 3 16,-3 3 2-16,-3 4-2 15,-9 4-12-15,1 4-32 16,-5 2-56-16,-2 2-171 16,0-2-195-16</inkml:trace>
  <inkml:trace contextRef="#ctx0" brushRef="#br0" timeOffset="-27190.8">6815 8257 578 0,'-6'-7'62'0,"2"2"44"15,-5-2 1-15,3 1-45 16,0 2-32-16,-1 0-2 16,-2-1-6-16,1 2-10 15,-5 2 1-15,1 0 0 16,-3 3 3-16,-1 3-5 15,-3 3-2-15,-1 6 2 16,-4 3-4-16,-1 5 0 16,3 3-6-16,2 3 1 15,2 2-2-15,8-3-3 16,5-4-3-16,6-2 6 0,3-4-4 16,3-5 4-16,8-4-1 15,3-4 1-15,4-8-16 16,2-4 0-16,3-4 2 15,-1-8 3-15,-3-1 5 16,-1-1 6-16,-2-3 3 16,-5-1-2-16,-3 5 11 15,-2 3 1-15,-4 4 7 16,-3 5 2-16,-1 4-8 16,-2 0-7-16,0 4-7 15,0 0-1-15,0 1-2 16,1 2 3-16,-1 5 0 0,0 2 5 15,4 2-3 1,-1 6 1-16,0 4 6 0,2-1-5 16,1 3-1-16,1 0 1 15,-1 1-1-15,2-1 3 16,-2 0-5-16,3-1 0 16,-2-1-1-16,-3-4 2 15,1 0-1-15,-2-2 0 16,-1-3-1-16,2-2 0 15,-4-3 0-15,3-2 1 16,-1-1-1-16,-1-3 0 16,-1-1 5-16,0 0 2 15,0-1 14-15,0-1-1 0,2-1 1 16,2-4-20 0,0-3 0-16,4-4-1 0,1-8-1 15,4-1-2-15,7-5-6 16,0-3-8-16,1 1 6 15,-2 5-13-15,-2 5 0 16,-6 8-24-16,-4 6-43 16,-3 6-93-16,-2 6 8 15,-2 1-103-15</inkml:trace>
  <inkml:trace contextRef="#ctx0" brushRef="#br0" timeOffset="-26727.25">7167 8500 722 0,'-1'-3'142'0,"-3"-4"-12"0,2 0-51 16,-1 3-50-16,3 2 8 15,-3 0-18-15,3 0-10 16,0 4-6-16,0-2-3 15,0 2-2-15,0 0 2 16,0 2 1-16,0 5 0 16,-3 3 2-16,0 2 0 15,0 4-3-15,0-1 0 16,0 1 1-16,1-1 1 16,2 2-2-16,-1 0-3 15,1 1-5-15,0-2-9 16,0 0-17-16,0-1-7 15,1-1-21-15,-2-4-92 16,-2 1-110-16</inkml:trace>
  <inkml:trace contextRef="#ctx0" brushRef="#br0" timeOffset="-25856.95">7297 8050 623 0,'-3'-8'161'0,"0"-2"-50"15,0-2-1-15,-1 0-51 16,2 2-24-16,2 1 7 15,0 1-20-15,2 2 3 16,-1 1-15-16,3-1-6 0,4 0-2 16,4 1-2-16,7 1 4 15,5 0-1-15,3 4-3 16,-3 4 0-16,1 3 0 16,-2 2-1-16,-4 5 0 15,-1 5 1-15,-2 3-2 16,-4 3 1-16,-1 1-1 15,-5 4 0-15,-9 1 2 16,-3 2 0-16,-5 1 1 16,-2-1 0-16,-2-2-1 15,0-1 0-15,6-5 0 16,3-5-2-16,3-2 1 0,3-5-1 16,3-1 0-16,5-5 2 15,5-2-1-15,4-3 1 16,3-2-4-16,3-2 4 15,-5-2 1-15,-2 0 4 16,-7 1-4-16,-4-1 1 16,-4 4-2-16,-1 0 0 15,0 0-1-15,0 3-1 16,-1 2 0-16,-3 4 2 16,0 4 0-16,-2 6 1 15,1 3 0-15,-2 2 0 16,3 2-1-16,0-1 0 15,3 1 0-15,2 0 1 16,1 1-1-16,3-1 0 16,0-1 3-16,0 0-3 0,-2 1 0 15,0-2 0-15,0-3 0 16,-3 0 0-16,-3-3 0 16,-3 0 0-16,-3-4 0 15,-4-2 0-15,-8 2 0 16,0 0-12-16,-9-1-22 15,-7-1-64-15,0 0-326 16</inkml:trace>
  <inkml:trace contextRef="#ctx0" brushRef="#br0" timeOffset="-18311.81">5367 9469 440 0,'3'-5'76'16,"-2"2"-22"-16,1 0-13 15,2 0-7-15,-1 0-1 16,0-2 19-16,2 1 17 16,-2 0-30-16,3-2 2 15,-3 1-5-15,0-1 17 16,3 2-22-16,-3 0-9 16,-3-1 4-16,0 2-7 15,0 2 6-15,0-2-18 16,0 0 15-16,-2 3-4 15,1-5-8-15,-1 3-5 16,-2-1-4-16,-2 2 3 0,3-1-3 16,-6 2-1-16,0 3 0 15,-6 2-1-15,1 6 1 16,-2-2 0-16,3 5-2 16,-1-2 2-16,5 3 2 15,2-3-2-15,1-1-4 16,2 2 3-16,4-3 0 15,1 1-2-15,1-1 3 16,5 0 1-16,0 0 0 16,2 1 4-16,3 0-5 15,0-2-1-15,-1 1 1 16,-1 0 2-16,-1-2-2 0,-1 1 0 16,-5-1 0-1,-1 0-1-15,-2 2 2 0,-2 3 3 16,-4-1 0-16,-6 4-3 15,-2 1 0-15,-2-1-1 16,-1-3 0-16,4-4 0 16,3-1 1-16,2-5 1 15,6-1 1-15,1-2 1 16,1 0-3-16,3 0-1 16,0-2-1-16,-1-3 1 15,2-1 0-15,3 0-2 16,1-2 2-16,-1 1-1 15,7 2 0-15,-4 1 1 0,-1 3-2 16,3 2-1 0,-3 4-4-16,0 2 6 0,1 3 1 15,-1 2 0-15,-1 5 1 16,-2-1-1-16,1 4 1 16,-4 1-1-16,-1-3 0 15,-4 1 1-15,1-2-1 16,-5-3 0-16,6-2-2 15,-3-2 1-15,3-3-22 16,0-3-36-16,0 0 20 16,3 0-77-16,1-1 19 15,1 2-44-15,4-1 4 0</inkml:trace>
  <inkml:trace contextRef="#ctx0" brushRef="#br0" timeOffset="-17449.33">5907 9571 272 0,'-2'-7'393'0,"-1"-1"-291"16,0 1-2-16,-3-2-18 16,-1 2-46-16,3 3-22 15,-2-2-4-15,-2 1-3 16,-2 2 2-16,-5 0 3 15,0 0 0-15,-3 0 2 16,-3 0 3-16,-1 3-4 16,1 0-2-16,0 3-7 15,2 5 0-15,2 0-3 16,0 5-1-16,6 2 0 0,2 5 0 16,3-2-6-16,5 1 5 15,2-2-4-15,6-4 3 16,4-2 2-16,1-5 0 15,9-1 5-15,1-5-5 16,2-3-12-16,0-4 1 16,1-3 9-16,-4-3 0 15,-1 1 2-15,-7-2 2 16,-3-1 1-16,-1 4 7 16,-3 2 12-16,-4 3-9 15,1 3-2-15,-2 0-5 16,-1 3-6-16,2 0 0 15,-2 3-3-15,1 2 3 0,1 2 5 16,1 6-2 0,0 3 5-16,3 4-5 0,-2-1 5 15,0 4-3-15,-1 0-2 16,-1 2 2-16,1 0 0 16,0 0-3-16,-3 1 0 15,5 1 3-15,-4-1-2 16,3-1-2-16,-3-1 1 15,3-4-1-15,-1-3-1 16,-2-7 0-16,1-1 0 16,-1-5 2-16,-1-2 3 15,0-4 1-15,2 2 5 0,-2-3 4 16,3-3-13-16,0-3-2 16,4-6-1-16,2-4-9 15,2-3-3-15,-2-2 0 16,4 1-4-16,-1 0-11 15,3 4-1-15,-3 2-28 16,1 5-38-16,-3 4-76 16,0 6-16-16,0 2-85 15</inkml:trace>
  <inkml:trace contextRef="#ctx0" brushRef="#br0" timeOffset="-16975.22">6174 9828 532 0,'0'0'87'0,"0"0"-23"15,1-1 57-15,-1-1-62 16,0 2-22-16,0 2-6 15,0-2-7-15,-1 1-8 16,-1 1 5-16,1 0 7 16,-2 4 0-16,0 3-9 15,-1 2 1-15,-1 0-10 16,2 1-3-16,2 1 1 0,-1-1-4 16,2-3-3-16,2-2 0 15,-1-2-1-15,2-1 1 16,0-4 6-16,6 0 2 15,-2-3 3-15,4-3-11 16,5-4 3-16,-2 1-4 16,-1-5 2-16,1-1-2 15,-5 0 0-15,-2 0-2 16,-3 1-3-16,-2 1 1 16,-5 4-3-16,-2 4-24 15,-3 3-1-15,-6 2-4 16,-4 5-22-16,-1 4-49 15,-4 0-41-15,4 2 0 0,1-2-184 16</inkml:trace>
  <inkml:trace contextRef="#ctx0" brushRef="#br0" timeOffset="-16070.65">6405 9400 784 0,'-10'-8'124'0,"2"-3"-31"16,4-1-37-16,-5 4-3 15,6 3-30-15,3 2-8 16,0 1 4-16,0 1-4 15,0 1 0-15,0-1-5 16,3 1-8-16,-3-2-1 0,6-1 2 16,6 0 0-1,4-2-3-15,4-1 0 0,3 0 0 16,1 4 0-16,-6-1-1 16,-3 8 0-16,-1-2 1 15,-3 4-3-15,0 2 3 16,-4 1-3-16,2 4 3 15,-3 0 0-15,-3 4 0 16,-1 2 0-16,-2 1 1 16,-3 1-1-16,0 2 4 15,-2 1-3-15,1-3-1 16,4-1-5-16,0-1 5 16,0-4 1-16,0-1-1 0,4-2 1 15,1-5-3-15,-1 1 2 16,2-5 0-16,5-3 4 15,5-2-3-15,5-4-1 16,0-5 0-16,3 1-5 16,-5-1 3-16,-5 2 2 15,-4 1 2-15,-7 4-1 16,-2 1-1-16,-1 1 0 16,-1 0 0-16,1-1-4 15,0 4-2-15,-2 0 5 16,-2 6 1-16,1 1 0 15,-1 6 0-15,-1 2 0 16,2 2 0-16,1 1 2 16,2 0-2-16,2 2 0 0,-2 1 2 15,3-1-1-15,-3 1 1 16,3 0 0-16,0 3 0 16,0-4 1-16,-2 0 0 15,4-1-1-15,-4 1-2 16,-1-5 0-16,0-2 2 15,-4-1-1-15,1-4 1 16,-6 0 0-16,-2-1-2 16,-8 0-9-16,-6-1-29 15,-5 0-108-15</inkml:trace>
  <inkml:trace contextRef="#ctx0" brushRef="#br0" timeOffset="-11743.9">6423 8785 229 0,'0'0'37'16,"0"0"-8"-16,2-3-2 16,-2 3-1-16,0 0-12 15,0-2-4-15,0 2 8 16,0-2 10-16,0 1 5 16,0-1 18-16,0 2-21 15,0-1-7-15,0 1-5 16,-2 0-8-16,-1 0-1 15,6 0 11-15,-6 0 6 16,6 0 2-16,-3 0 14 16,0-2 9-16,0 2-10 15,0 0-4-15,0-1 5 16,0 1-1-16,0-1 2 0,0 1-8 16,0-2-5-16,0 2-11 15,0-3-6-15,0 1 9 16,2-1 15-16,-2 0-12 15,-2 0 0-15,2 2-6 16,-3-1-7-16,3 2-1 16,0 0-7-16,0 0 1 15,0 0-1-15,0 0-3 16,0 0-1-16,0 2 0 16,0-2-2-16,0 1 1 15,-3-1 0-15,3 0 1 16,0 2-1-16,0-2 0 0,-2 1 1 15,1 2 1 1,-1 2 1-16,-1-2-2 0,2 3 3 16,-3 0-2-16,1-1 1 15,0 1 0-15,0 0 1 16,-2-1-1-16,0 2 1 16,0-1-2-16,-4 1 1 15,3-1-2-15,1 2 2 16,-2-1 0-16,1 0-1 15,0 0-1-15,0-1 2 16,0 0-1-16,0 2-1 16,-3-1 1-16,3 0-1 15,0-1-1-15,-1 0 1 0,4 1-4 16,-5-2-4 0,4-1-5-16,-1 2-7 0,2-3 5 15,-1 0-17-15,1-1-29 16,0 0-40-16,3-2-192 15</inkml:trace>
  <inkml:trace contextRef="#ctx0" brushRef="#br0" timeOffset="-10507.01">8067 8315 313 0,'-2'0'96'16,"1"0"-11"-16,-2-1 0 16,1 1-18-16,1-1-11 15,-1-1 30-15,1 1-31 0,2-2-21 16,-1 2 33-1,-1-2-15-15,1 3-17 0,0-2-11 16,0 2 3-16,0 0-3 16,0 0 2-16,-3-1-6 15,3 1-7-15,0-1 2 16,0 1-9-16,0 0 2 16,0-2-4-16,0 2-3 15,3-1-1-15,-3 1-2 16,0 0 1-16,4 0 1 15,7-2 1-15,8-1 5 16,8 1-5-16,9-2 1 16,3-2-2-16,3 1 0 15,2 3 2-15,-1-3 0 16,-4 5-2-16,-3 0 0 0,-5 0-2 16,-4 2 4-16,-6 1-2 15,-6-1 1-15,-2 0-1 16,-4 1 0-16,-3 0 1 15,-1-2-1-15,-2 1 0 16,-3-1 0-16,0-1 2 16,1 0-2-16,-1 0-1 15,-1 0-3-15,1 0-7 16,0 3-8-16,-2-3-15 16,1 1-15-16,-2 2 22 15,-3 3-39-15,-3 1-115 16,-6 2-39-16</inkml:trace>
  <inkml:trace contextRef="#ctx0" brushRef="#br0" timeOffset="-10019.83">8194 8490 442 0,'-2'-4'227'0,"4"0"-114"16,-2-1-4 0,1 0-47-16,-1 1-30 0,0 1-6 15,3 2-7-15,-2 1-5 16,-1 0 0-16,3-2 1 15,-2 1 4-15,4-1-6 16,1 1-2-16,4 0 2 16,3 0-1-16,2-2-8 15,3 1 4-15,4 0-4 16,-2 1 1-16,6 0-1 16,-1-1-2-16,1 2-2 15,-1 2 3-15,-2-2-3 16,-1 0 1-16,-3 0-1 15,-5 1 0-15,-2 0 0 0,0 1 0 16,-5-2 1-16,2 0 0 16,0 0-2-16,-3 2 1 15,0-2-13-15,-3 0-21 16,-1 0-23-16,-1 3-37 16,-2-1-27-16,-2 5-74 15,-3 0-123-15</inkml:trace>
  <inkml:trace contextRef="#ctx0" brushRef="#br0" timeOffset="-9171.85">8458 8149 181 0,'0'-3'57'0,"1"1"20"16,-2-1-4-16,-1 2-14 15,1-1 37-15,1-1-23 16,-5 0-23-16,5 0 26 15,-2-2-3-15,-2 3-6 16,4 1 4-16,-2-2-17 16,1 0-18-16,-2 2-1 15,3-1-4-15,-1 1-10 0,1 1-1 16,0 0-6 0,0 1-6-16,0-1-5 0,1 2 1 15,-1-2-4-15,0 1-1 16,0-1 1-16,4 3 2 15,1 1 4-15,3 3-1 16,2 2 2-16,6 2 1 16,1 0-5-16,7 0 0 15,-2 0-1-15,2 3 0 16,-5-2-2-16,2 3 0 16,-3 0 1-16,-1 0 0 15,-3 1 1-15,-2-2-2 16,-1 2 0-16,1-2 0 15,-2 1 0-15,-1-1 0 0,3 0 1 16,-3 1-1-16,-1-1-2 16,-1-4 2-16,-3 2 0 15,0-4 0-15,0-1 1 16,-1-1-1-16,-2-2-2 16,0 0 1-16,-1-1-3 15,-1-1 4-15,-2 2 7 16,-3 4-7-16,-3 4 2 15,-10 6 1-15,-3 3-3 16,-8 6-2-16,-3-1-10 16,-1 2-7-16,1-3-14 15,0 1-21-15,9-6-22 16,5-2-115-16,5-6-50 0</inkml:trace>
  <inkml:trace contextRef="#ctx0" brushRef="#br0" timeOffset="-775.01">6119 7715 607 0,'1'0'61'0,"-1"-4"15"15,0 1 0-15,0 1-24 16,0 0-12-16,2 1-8 16,-2 1 8-16,0 0-11 15,0 1-7-15,0-1-5 16,0 2 2-16,0-2-5 0,0 0-3 15,0 0-7-15,-2 1-4 16,2-1-2-16,-1 1 2 16,1 2 1-16,0 1 0 15,1 1 5-15,1 2-2 16,-1 1-1-16,0-1 2 16,3 0-3-16,-1-1 2 15,-2-3-4-15,2 0 5 16,0-3-1-16,-3 0 6 15,3 0 4-15,5-3 3 16,2-3-8-16,6-5-1 16,4-2-4-16,7-2-2 15,1-2-2-15,2 0-2 16,0 3-13-16,-2 1-29 0,-6 6-40 16,-2 5-128-16,-8 5-66 15</inkml:trace>
  <inkml:trace contextRef="#ctx0" brushRef="#br0" timeOffset="200.73">5626 9194 676 0,'3'-4'150'15,"-1"-1"-48"-15,-2-4-47 0,0 7-33 16,0 0-15 0,0 1-4-16,3 1-3 0,-3 1 0 15,-3-1 0-15,3 0 7 16,0 0 3-16,0 0-2 15,0 2 1-15,0-2 2 16,0 0-8-16,3 2 23 16,-3 3-18-16,5-1 6 15,-2 1-13-15,1 4 0 16,2 0 2-16,-2 1-1 16,1-1 1-16,-1-1-2 15,1-3-1-15,-3-2 0 16,2-2 3-16,3-5 12 15,4-8-3-15,8-3-6 0,4-8-5 16,5-3-1 0,1-3-19-16,-3 7-18 0,-2 3-8 15,-8 7-105-15,-2 6-102 16,-7 6-180-16</inkml:trace>
  <inkml:trace contextRef="#ctx0" brushRef="#br0" timeOffset="1648.35">6124 7720 434 0,'-2'-2'99'0,"0"2"-40"0,1-3 17 16,1 1 6-16,0 0-23 16,0 1-21-16,0-1 3 15,0 2-2-15,0 0 3 16,0 0-4-16,0 2-8 16,0-2-7-16,0 0 0 15,0 0-4-15,0 0-5 16,0 0-1-16,-2 0-10 15,2 1 0-15,0-1-1 16,0 2-2-16,0-2 0 16,2 2-2-16,1 4 2 15,3 1 4-15,-2 2-4 16,5 3 0-16,-1-1 5 16,-3-2-5-16,2 0 0 0,0-1 3 15,-3-4-3-15,1 1 1 16,-1-3-1-16,-2 0 4 15,-2-2 5-15,3 0 1 16,-3-2 2-16,9-5 0 16,6-4-5-16,7-4 0 15,11-8-6-15,6-3 0 16,1 0 0-16,3-1 0 16,-5 3-1-16,-8 6-4 15,-7 4 3-15,-9 4-15 16,-6 9-38-16,-6 2-26 15,-2 6-15-15,-2 5-172 0,2 7-82 16</inkml:trace>
  <inkml:trace contextRef="#ctx0" brushRef="#br0" timeOffset="11704.15">6044 10205 470 0,'0'0'348'16,"3"-2"-281"-16,0 2-26 15,-3-1 24-15,0 1-33 0,0 0-17 16,0 0-3-1,0 0-4-15,0-1-2 0,0 1-2 16,0 0 1-16,3 0-4 16,-6-2-1-16,3 4-13 15,0-2-42-15,0 0-129 16,-3 0-89-16</inkml:trace>
  <inkml:trace contextRef="#ctx0" brushRef="#br0" timeOffset="12744.49">2172 8863 522 0,'0'-3'21'16,"-3"1"1"-16,-3-1 2 15,-3-2 23-15,6 3-18 16,2 1-23-16,1 0-6 16,0 1-2-16,0 0 1 15,0 0 1-15,0 0 0 16,-2 1 2-16,2-1-2 16,-1 1-1-16,1-1-11 15,0 4-31-15,-2 1 19 16,2 7-143-16</inkml:trace>
  <inkml:trace contextRef="#ctx0" brushRef="#br0" timeOffset="13157.98">2097 10047 476 0,'-4'3'65'15,"1"-3"-7"-15,0 0 3 16,2-2-36-16,-1 2-20 16,-1 0-5-16,3 0-1 15,0 0-2-15,3 0 0 16,-3 0-8-16,2 0 1 15,-1 0-6-15,2 2-23 0,0-1-29 16,3 1-156-16</inkml:trace>
  <inkml:trace contextRef="#ctx0" brushRef="#br0" timeOffset="13538.46">2339 8739 578 0,'0'-6'34'0,"0"0"-33"16,-4 1 7-16,-2 1-8 15,6 4-6-15,-2 1-14 16,4 4 20-16,-2 1-8 0,0 4-9 15,3 3-18-15,-3 2-31 16,0-1-21-16,0-2-142 16</inkml:trace>
  <inkml:trace contextRef="#ctx0" brushRef="#br0" timeOffset="13891.53">2254 10086 560 0,'0'0'62'0,"0"0"-17"16,0-4-20-16,0 3-8 16,-2 1-17-16,2 1-14 15,0-1-17-15,0 0 13 16,2 0 12-16,1 0-36 15,-1 2-4-15,5-2-106 0</inkml:trace>
  <inkml:trace contextRef="#ctx0" brushRef="#br0" timeOffset="14242.99">2396 8953 555 0,'-3'-4'4'0,"-3"2"-4"16,-3-3 0-16,1 0-2 15,3 7-20-15,5 3 3 16,3 4-80-16</inkml:trace>
  <inkml:trace contextRef="#ctx0" brushRef="#br0" timeOffset="14611.31">2293 10316 561 0,'0'-5'9'0,"-2"4"46"15,-1-4-50-15,0 2-5 16,2 2-2-16,1 1-33 16,1 1 22-16,2 2-23 15,2 2-70-15,-1-1-119 16</inkml:trace>
  <inkml:trace contextRef="#ctx0" brushRef="#br0" timeOffset="14970.51">2539 8906 545 0,'0'2'8'16,"-6"0"-5"-16,1-4-2 15,1 0-1-15,0 2-6 16,4 2 4-16,0 3-19 16,7 1-59-16,-1 3-48 15</inkml:trace>
  <inkml:trace contextRef="#ctx0" brushRef="#br0" timeOffset="15241.67">3325 9032 396 0,'-3'-6'60'0,"0"1"-60"0,0 1-60 15,3-1-30-15,3 5-7 16</inkml:trace>
  <inkml:trace contextRef="#ctx0" brushRef="#br0" timeOffset="16983.09">2245 10146 406 0,'-4'-3'5'0,"-2"2"1"15,0-4 1-15,3 3-7 16,1 2-27-16,4 2 21 16,-1 0-6-16,1 2-22 15,4-1-25-15</inkml:trace>
  <inkml:trace contextRef="#ctx0" brushRef="#br0" timeOffset="17656.47">3464 9969 277 0,'-3'-2'28'0,"3"0"-18"16,0 1 7-16,0-1-4 15,0 2-9-15,0 0-2 16,0 0 0-16,0 2 1 16,0-2 0-16,0 0-1 15,0 1 0-15,0-1-2 0,0 0-2 16,0 0-5-1,0 0-3-15,0 0-1 0,0 2-7 16,0-2-35 0</inkml:trace>
  <inkml:trace contextRef="#ctx0" brushRef="#br0" timeOffset="21869.22">7533 9557 293 0,'-18'-1'8'15,"3"1"11"-15,0 0-15 16,0-2 14-16,4 4 10 15,1-2 37-15,3 0 17 16,1-2-18-16,3 2-11 16,-1-3-6-16,3 3 32 0,1-1-14 15,0 1-11 1,0 0-5-16,0 0-7 0,0 0-12 16,-1 0-5-16,1 0-6 15,0 1-1-15,0-1 0 16,0 0-1-16,0 0 2 15,0 0-10-15,1 0-5 16,0 0-3-16,3 0 12 16,9 0-4-16,4 0 5 15,8 2-9-15,6-2-2 16,8 0 1-16,6-2-1 16,1 1-3-16,2 0 0 15,-6-1 0-15,-4-1 2 16,-6 1 0-16,-11-1-2 0,-2-1-1 15,-7 4 1 1,-3-3 3-16,-6 2 1 0,-2-1-3 16,-1 1 1-16,0 1-2 15,2 0-3-15,-2 1-11 16,-2 1-23-16,2 0 9 16,0 0-2-16,0 5-23 15,0 0-90-15,-1 0-61 16,-1-2-157-16</inkml:trace>
  <inkml:trace contextRef="#ctx0" brushRef="#br0" timeOffset="22538">7828 9406 725 0,'-4'-6'120'16,"1"0"-38"-16,0 0 7 16,0 0-43-16,1 5-26 15,2 0-9-15,0 2 5 16,0-1-1-16,0 0 6 16,-2 0 0-16,2 0-2 15,0 0-3-15,0 0-6 16,2 0-3-16,-4 0 1 15,4 1-8-15,-2-1 2 0,0 0-2 16,3 3 1-16,2 1 6 16,4 1-1-16,2 4-1 15,5-1-4-15,1 3 5 16,0-2-5-16,7-1 3 16,-1 0-1-16,1 1-2 15,1-3-1-15,-2 4 1 16,1-4-1-16,-6 2 1 15,3-2 1-15,-3 1-2 16,-1 0 0-16,-3-2 1 16,2 2-1-16,-4-2 1 15,-1 3-1-15,0 0 0 0,-1-1 0 16,-3 0-1-16,2-1 0 16,-5-1 2-16,-1-2 0 15,-1 0-1-15,-2 0-1 16,0-3 1-16,-2 1-4 15,0 3 4-15,0-1 3 16,-5 6 5-16,-5 3-6 16,-2 5-2-16,-7 1 0 15,-4 4 2-15,3 1-5 16,-4-3 3-16,4 2-7 16,-1-3 3-16,4-2-1 15,6-5-8-15,3-4 3 16,2-2 4-16,3-1-9 0,-1 0-4 15,2-2-21 1,1-1-18-16,1 0-44 0,2-2-152 16</inkml:trace>
  <inkml:trace contextRef="#ctx0" brushRef="#br0" timeOffset="23113.27">8574 9503 639 0,'6'-8'67'0,"-2"2"21"16,-1-1-3-16,-1 3-6 15,-2 2-47-15,-2 2-9 16,2 2 1-16,-3-1-10 16,2 1 2-16,-2-1 5 15,-5 6 3-15,-1-1-4 16,-2 2-4-16,-2 4-9 16,2 1 7-16,2-1-8 15,3 2 0-15,1 0-3 0,1 2 0 16,4-3-2-16,0-3 3 15,4 4-3-15,1-6 2 16,1 0-3-16,3-2 0 16,2 0 7-16,3-4-5 15,2-2 0-15,2-3 0 16,2-2-1-16,-1-1-1 16,-2-2-2-16,-3 1 2 15,-2 0-2-15,-4-1 1 16,-1 2-2-16,-2-2 0 15,-4 0-2-15,-1-1-3 16,-1-3 6-16,-3-1-4 16,-1 2-3-16,-4 0 5 15,0 0-8-15,-3 5-9 0,0 0-5 16,-3 3-5-16,-1 6-26 16,-4 2-62-16,4 2-23 15,0 4-38-15,5 0-160 16</inkml:trace>
  <inkml:trace contextRef="#ctx0" brushRef="#br0" timeOffset="23520.1">8831 9411 688 0,'7'-14'73'0,"-3"-3"15"0,2 0-16 16,-3 1 3-16,0 8-33 15,-2-1-15-15,1 5 15 16,-2 2-9-16,0 2-15 16,0 0-6-16,0 0-3 15,-2 0-9-15,2 2-2 16,-1 1 2-16,1 4 7 15,-3 6 9-15,3 2-10 16,0 4-3-16,0 4 2 16,0 2-5-16,3-1 1 15,-2-1 0-15,4 0 0 16,-2 1-1-16,3-3-1 0,-3-3 0 16,-1 1-10-16,-1-4-6 15,-1-1-16-15,0-2-21 16,0 0-3-16,-1-2-43 15,-4-2-93-15,0-1-68 16</inkml:trace>
  <inkml:trace contextRef="#ctx0" brushRef="#br0" timeOffset="23985.36">9216 9484 569 0,'4'-6'89'0,"-3"0"-2"15,1 1 8-15,-2-2-43 16,1 2-1-16,1-2-7 15,-2 1-8-15,0 0-11 16,4 1 1-16,-4 0 1 0,-4 1-8 16,4 1-1-1,-3 0-14-15,-2 1 6 0,-1-1-5 16,-1 1-4-16,-8 2-1 16,1 2 3-16,-3 6-3 15,-6 1 1-15,3 3-1 16,0 4 1-16,3 0-1 15,1 1 0-15,4 0-1 16,6-5 1-16,2 3-2 16,2-4-5-16,4-1 2 15,1 0-11-15,4-3-4 16,1 0 0-16,2-2-10 16,5-1-23-16,2-4-69 15,0-3-53-15,4-3 4 16</inkml:trace>
  <inkml:trace contextRef="#ctx0" brushRef="#br0" timeOffset="24381.87">9267 9243 662 0,'-6'-8'105'0,"-1"0"-8"16,4 1 10-16,2 2-54 16,-1 1-35-16,2 3-14 15,2-1 8-15,-2 2-3 0,0 0 4 16,0 0-2-16,-2 2 2 16,2-1-9-16,-3 6 13 15,0 0 10-15,-3 8-15 16,3 2 0-16,-4 2-1 15,4 4 0-15,3 2-4 16,-2 0 1-16,4 1-3 16,-1 1-5-16,-1-1 2 15,-1 3 3-15,-1 0-5 16,-1 0-1-16,0 0 1 16,-1-2-9-16,1 2-14 15,-2-5-22-15,4 0-21 0,-1-4-76 16,2-6-103-16,2-5 46 15</inkml:trace>
  <inkml:trace contextRef="#ctx0" brushRef="#br0" timeOffset="25065.44">9712 9444 248 0,'-4'-1'78'16,"2"2"-78"-16,-1 3-15 15,2 3-35-15,2-1-53 16</inkml:trace>
  <inkml:trace contextRef="#ctx0" brushRef="#br0" timeOffset="25687.97">9837 9411 587 0,'8'-5'64'0,"-4"-2"-19"15,-1-4 38-15,0 3-42 0,-1-2-6 16,1 1 14-16,-2 1-28 16,-2-2 32-16,-2 0-33 15,-3 1-9-15,-2-1-6 16,-5 3 2-16,-2 3-1 15,-4 1-1-15,-2 5-2 16,0 3 1-16,0 4-3 16,0 1-1-16,4 5 0 15,3 0 0-15,1 2 0 16,5 2-1-16,3-5-1 16,1 0 2-16,8-3 0 15,1 0 0-15,2-5 0 16,1 3 3-16,5-1-2 15,1 1-1-15,2 1 1 16,0 0-1-16,2 2 1 0,-4 0 1 16,-1 2 1-16,-1-2 3 15,-1 1-2-15,-4-2 2 16,2-1 1-16,-6-3-4 16,0 1-2-16,-3-4 1 15,-2 0 1-15,-20 10 9 16,8-11-8-16,-5 0-1 15,3-2-3-15,-1 1-2 16,-15 0-10-16,2-1-14 16,3-1-24-16,5-3-83 15,7-2-37-15,8 0-85 16</inkml:trace>
  <inkml:trace contextRef="#ctx0" brushRef="#br0" timeOffset="26062.4">10062 9356 770 0,'5'-9'125'15,"-3"1"-26"-15,-2 0-39 0,0 3-20 16,-2 3-27-16,2 2-11 15,0 0-2-15,0 0-1 16,-2 6 1-16,-1 3 13 16,-1 8 0-16,-2 4-3 15,-3 4-2-15,2 1-3 16,1 3-3-16,-2 0-2 16,2 0 2-16,2-2-2 15,1 1-3-15,0-5 0 16,4-1-9-16,1-6-5 15,2-4-7-15,2-6 5 16,0-4 7-16,3-4-14 16,2-7-54-16,3-4-36 15,2-4-73-15,-1 0-41 0</inkml:trace>
  <inkml:trace contextRef="#ctx0" brushRef="#br0" timeOffset="26265.06">10012 9531 473 0,'-15'4'108'16,"0"1"-27"-16,6-3 21 15,1-2-14-15,5 2-33 16,3-4-13-16,5-1-3 16,4-1-28-16,9-3-3 15,7-3-8-15,9-2-38 16,8-3-100-16,6 0-31 0,-1 3 54 15,1 1 78 1</inkml:trace>
  <inkml:trace contextRef="#ctx0" brushRef="#br0" timeOffset="26803.62">10431 9399 657 0,'-10'-5'89'16,"1"-3"-11"-16,3 0 27 15,0 2-53-15,3 2-27 16,0 0-11-16,-1 3 5 16,3 1-2-16,-1 0 2 0,-3 1-6 15,0 0 1 1,-4 3-1-16,-1 4 1 0,-4 4-2 16,1 2-6-16,-3 5 1 15,4 2-4-15,-2 1-1 16,7 2-2-16,1-1 2 15,3 0-2-15,1-2 0 16,4-3 0-16,-1-2-2 16,1-5-2-16,1-5 1 15,-2-1 3-15,4-3 2 16,6-6 3-16,5-2-5 16,3-5-1-16,5-6-1 15,0-5-5-15,0-1 6 0,-6-2 1 16,-2 0 0-1,-2 2 0-15,-4 4 6 0,-3 3-1 16,-4 4-5-16,1 6 2 16,-2 1-3-16,-2 4 1 15,0 1-8-15,0 0 4 16,-2 6 3-16,2 3 0 16,2 2 1-16,-2 4 0 15,3 2 0-15,0 0-1 16,0-2-3-16,2 2-8 15,1-3-12-15,2-2-7 16,-1-2-30-16,4-6-16 16,3-4-48-16,2-9-89 15,3-5-113-15</inkml:trace>
  <inkml:trace contextRef="#ctx0" brushRef="#br0" timeOffset="27420.48">10712 9206 596 0,'0'-21'117'0,"0"7"6"16,-1 3-32-16,1 2-14 16,-1 6-44-16,-1 2-12 15,2-1-6-15,0 1 3 16,-1 1-10-16,1 0 0 16,-2 1 0-16,-1 3 15 15,0 4-4-15,-4 4-7 16,0 5 2-16,-2 5-6 0,-1 2 6 15,4 5-7 1,-1 0-4-16,3 0 5 0,-1 2-6 16,5-1-2-16,0-4 4 15,5-1-3-15,1-1 0 16,1-4-1-16,3 0 0 16,0-4-2-16,0-2 2 15,3-4 0-15,1-1 0 16,2-6 3-16,5 0 1 15,4-4-4-15,1-4-5 16,2-4 3-16,1 0-5 16,-4-3 6-16,-3-6-4 0,-3-2 4 15,-6-1 0-15,-1-1 0 16,-5 3-2-16,-3-1 2 16,-4 7-1-16,-1 2 1 15,-2 4-1-15,-3 0 1 16,0 4-1-16,-1 3-1 15,0 0 3-15,-3 0-1 16,1 5 1-16,0 1-1 16,-3 0-1-16,5 6 1 15,1 0 1-15,1 3-1 16,2 2-1-16,3 0 2 16,2 1-2-16,1-3-1 15,3 1-7-15,1-2 0 0,5-5-4 16,0-1-7-16,3-2-3 15,0-3-17-15,4-4-13 16,-2-2-76-16,2-3-3 16,0-2-71-16</inkml:trace>
  <inkml:trace contextRef="#ctx0" brushRef="#br0" timeOffset="27712.98">10751 9274 851 0,'-5'-11'48'16,"0"-1"47"-16,2 1-39 16,5-4-39-16,6 8-15 15,6-3-2-15,11 3-3 16,7-3-34-16,7 4-98 16,1-2-102-16</inkml:trace>
  <inkml:trace contextRef="#ctx0" brushRef="#br0" timeOffset="31087.93">9399 8173 616 0,'-2'-8'66'16,"1"-1"2"-16,-1-1 28 15,1 2-17-15,-1 1-10 16,1 2-26-16,1 1-19 16,-3 2 3-16,3 2-1 0,0-2 0 15,-2 2-14-15,2 0-1 16,-1 0-10-16,1 2-1 16,-4 2 0-16,-1 7 7 15,2 5-7-15,-5 3 3 16,1 8-1-16,0 0 0 15,2 1-3-15,1 2 1 16,-1 1-6-16,1 0-4 16,-1 0-6-16,0-3-20 15,1-1-1-15,0-6-23 16,1-2-93-16,1-6-42 16,1-4 12-16</inkml:trace>
  <inkml:trace contextRef="#ctx0" brushRef="#br0" timeOffset="31537.8">9451 8260 794 0,'3'-10'72'0,"-3"0"40"15,-2 1-36-15,1 4-39 16,1 2-28-16,0 1-9 15,0 0-5-15,1 6 5 16,2 1 3-16,5 3 5 0,2 3 5 16,2 4 1-16,3 2-5 15,2 0 8 1,0 0-9-16,-3 0-4 0,5 2 6 16,-4 3-9-16,1-1 7 15,-2-1-6-15,1 4-2 16,-4-4 1-16,-1-6-1 15,0-1 0-15,-5-4 0 16,-2-4 4-16,-1-5 5 16,0 0 2-16,1-5 0 15,2-5-8-15,6-5-3 16,0-7-1-16,1-3 1 16,0-5-1-16,-3-2-6 15,0 1 0-15,1 0-3 16,-2 4-8-16,-1 4-13 0,-1 8-6 15,0 7-52-15,-3 4-142 16,-3 9 79-16,0 3-112 16</inkml:trace>
  <inkml:trace contextRef="#ctx0" brushRef="#br0" timeOffset="32024.19">9857 8376 749 0,'-5'2'95'0,"1"-4"-21"16,2 1-2-16,1-1-48 16,2 2-23-16,2 3 1 15,2-1 18-15,1-2-1 16,3 3-3-16,1-2 2 15,4-1-5-15,0-1-4 16,0-2-4-16,2-3-2 16,4-1-1-16,1-3-2 15,1-3-2-15,0-1 0 16,-1-1-7-16,-4-2 4 16,-4 0 2-16,-3 3 0 15,-7-2 0-15,-1 5 3 16,-7 4 0-16,-3 2 0 15,-5 7-1-15,-6 6 2 0,-4 3 1 16,0 8 0-16,-3 1 4 16,4 4-2-16,6-1-1 15,2 2-1-15,7-2-2 16,7-2 0-16,3-1 1 16,6-3-1-16,6-3-2 15,1-5-6-15,7-1-13 16,2-6-16-16,2-1-53 15,5-4-6-15,4-2-43 16,3-2-134-16</inkml:trace>
  <inkml:trace contextRef="#ctx0" brushRef="#br0" timeOffset="32700.17">10341 8303 784 0,'-7'-6'37'0,"1"-2"35"16,-2-2 27-16,6 1-43 16,0 5-29-16,1 0-17 15,1 4-9-15,0-2 1 16,1 4-2-16,-1-2-3 16,0 3 3-16,0 4 7 0,2 1 6 15,-2 6-8 1,0 5 1-16,1 0-1 0,0 2-2 15,2 4-2-15,0-1 0 16,2-2-1-16,-1-1-1 16,-1-4 1-16,0-4 0 15,-1-5-3-15,-1-2 3 16,3-3 1-16,-4-3 0 16,1-3-1-16,8-5-7 15,3-6 5-15,2-6-2 16,6-5-2-16,2-2 1 15,-1 1 5-15,-1 1 5 16,-4 2-5-16,-1 5 0 16,-2 4 4-16,-4 4-1 0,-3 5-1 15,-4 0-2 1,3 3-6-16,-5 4 4 0,2 3 2 16,3 3 1-16,-1 1-1 15,2 3 2-15,0 3-1 16,-1-1-1-16,3 3 3 15,0-5-3-15,1 2 0 16,-1-1 0-16,0-4 1 16,-3-1 1-16,-1-6-1 15,-1-1-1-15,0-1 8 16,-1-1 6-16,-1-3 8 16,7-4-19-16,-1 1-3 15,2-6 0-15,4-4-2 0,-2 1-6 16,3-3-2-1,-1 2 4-15,-3-3-1 0,-3 3-16 16,3 0 13-16,-4 1-10 16,-3 4-16-16,0 2-50 15,-2 3-47-15,-1 4-135 16,-1 5-106-16</inkml:trace>
  <inkml:trace contextRef="#ctx0" brushRef="#br0" timeOffset="33209.58">11214 8215 634 0,'12'-14'28'15,"-3"-1"33"-15,0-1 13 16,-5 2-21-16,1 2 3 16,-5 3-32-16,-2 0-2 15,-2 3-6-15,-5 0-13 16,-1 3 2-16,-4 4 0 16,-2 5-2-16,-2 4-3 0,-3 2 0 15,0 5 0 1,3 2-2-16,0 1 1 0,8 0-2 15,2 2-1-15,2-3-1 16,8 0 3-16,5-2 2 16,2-3 3-16,2-4-2 15,3 0-1-15,2-4 3 16,-2 0 5-16,1-1-4 16,2 0-1-16,-2-2-2 15,-1 1 0-15,-2 1-1 16,-1-1-2-16,-2 2 1 15,-5-1 0-15,-2 2 1 16,-4 2 4-16,-5 1 3 16,-6 2-4-16,-7 4-3 0,-8-1-26 15,-8 1-73 1,-1-2-19-16,1-3-37 0,5-7-92 16</inkml:trace>
  <inkml:trace contextRef="#ctx0" brushRef="#br0" timeOffset="33583.78">11490 8179 738 0,'-2'-6'106'0,"1"-2"-7"16,-1 1-27-16,2 0-39 15,-1 7-30-15,1-2 0 0,0 4-1 16,0-2 0-16,0 2 6 16,0 5 11-16,0 3 10 15,-3 6-9-15,0 2-4 16,-3 4-6-16,-1 2-1 16,2 0-4-16,2 2-5 15,0-1 2-15,1-1-1 16,2 0 4-16,3-2-5 15,1-2 0-15,2-4-2 16,0-3-6-16,1-4 2 16,-1-4-2-16,3-4 7 15,3-2-15-15,3-4-33 0,0-7-7 16,7-2-124-16,-3-3-73 16</inkml:trace>
  <inkml:trace contextRef="#ctx0" brushRef="#br0" timeOffset="33789.6">11471 8342 674 0,'-14'3'152'16,"3"-3"-30"-16,9-6-68 15,10 0-46-15,8 0-1 16,10-3-7-16,10-3-8 0,10-1-62 15,1-1-45 1,2-2-39-16,-5 2 43 0,0 1-73 16</inkml:trace>
  <inkml:trace contextRef="#ctx0" brushRef="#br0" timeOffset="34341.71">11903 8214 479 0,'-2'-6'72'0,"2"2"15"16,2-1-18-16,-2-1 17 0,1 1-21 15,-1-1 13-15,-1 3-24 16,1 0-25-16,-4 0 0 16,1 0-16-16,0 1-2 15,0-1 1-15,-2 3-4 16,-3 0-1-16,-3 3 0 15,-1 5-2-15,-4 2 8 16,-5 3-8-16,3 3 0 16,-3 1-1-16,3 1-3 15,2 1-1-15,5-2 0 16,4-2-3-16,6-3-3 16,2-3 6-16,6-3 5 15,4-2 0-15,6-6 0 16,6-3 0-16,5-3-4 15,2-3-1-15,-3-4-1 16,0-2 0-16,-3 0-2 16,-5-4 3-16,-4 0 2 0,-3 0 0 15,-3 3 1-15,-3 2 7 16,-3 5-2-16,-2 3-7 16,-1 6-1-16,0 2 0 15,0 1-7-15,0 2 5 16,-1 5 1-16,-1 2 2 15,-1 3-3-15,0 4 4 16,2 3-4-16,1-2 1 16,1 0 0-16,2 0-9 15,3-3-5-15,1-2-30 0,1-3-18 16,3-2-21-16,5-2-49 16,2-8-129-16</inkml:trace>
  <inkml:trace contextRef="#ctx0" brushRef="#br0" timeOffset="34920.34">12276 8031 669 0,'-5'-16'63'16,"-3"7"18"-16,2-2 17 15,0 5-50-15,3 3-45 16,3 3-3-16,0 3 0 0,0 0 9 15,0 3 23-15,-2 2-9 16,-1 4 5-16,0 1-4 16,0 2 1-16,-1 3-3 15,1 3-15-15,0 4 7 16,-2 0-6-16,1 1-2 16,1 1 0-16,0 0-4 15,1-2 5-15,2 0-1 16,0-4-6-16,3 0 1 15,2-1 4-15,2-5-5 16,3-2 0-16,3-3 1 16,3-2 2-16,3-5 1 15,5-3-4-15,3-4-5 16,3-4 3-16,0-5-8 0,-1-5 7 16,0-1-8-16,-1-2 7 15,-7-3 2-15,0 0 1 16,-7 5-1-16,-6 1 2 15,-5 6 1-15,-1 4-1 16,-4 5 0-16,-1 3-2 16,-5 3 0-16,-3 3 1 15,-4 6-3-15,-3 5 3 16,1 0 1-16,1 3-1 16,6 2-1-16,4-3-1 15,5 0 2-15,5-1 0 16,3-4-1-16,4 0-6 15,4-2-19-15,0-4-17 0,5-2-32 16,0-3-88-16,1-3-11 16,-3-5-106-16</inkml:trace>
  <inkml:trace contextRef="#ctx0" brushRef="#br0" timeOffset="35147.21">12348 8163 846 0,'0'0'81'0,"3"-3"-46"15,7-6-26-15,5-1-4 16,7 1-5-16,5-1-93 15,1 3-126-15,-1-1-228 16</inkml:trace>
  <inkml:trace contextRef="#ctx0" brushRef="#br0" timeOffset="57683.09">967 10961 405 0,'-3'0'167'0,"3"0"-118"16,0 0 13-16,0 0 9 15,-3 0-35-15,6 0 8 16,-3-1 7-16,0-1 7 16,0 2-7-16,0 0-10 15,0-1-10-15,-3 1-5 16,3 0 0-16,0 0-6 15,0-2-3-15,-2 2-4 16,1 0-3-16,-3 0-4 0,3 0-1 16,-3 0 0-16,-5 3 1 15,-1 1-4-15,-4 3 0 16,-1 2 4-16,-2 2-5 16,3 1 4-16,2 4-2 15,-1 0 0-15,2 1 3 16,1 3 2-16,4 0-7 15,0 0 4-15,3 1 0 16,1-1-2-16,1-3 1 16,2 0-1-16,1-1-3 15,1-3 1-15,1-1-2 16,2 0 2-16,0-2-1 16,3-3 0-16,0 1 2 0,4-3-1 15,1-1 4 1,4-1-3-16,-2-3 4 0,1-3-5 15,2 0-1-15,-6-1 4 16,-2-6-1-16,2 4-1 16,-2-4 0-16,-1-3 0 15,2 1-2-15,-3-1 1 16,-1-1-1-16,-1 0 4 16,-1-2-4-16,-2-1 0 15,-1 0-1-15,-1 1 1 16,-2-1 0-16,0 3 0 15,-2-2-1-15,-1 3 1 16,-3-1-1-16,2 2 0 0,-5-1 1 16,0 3-1-1,0 1 1-15,-1-2-1 0,-2 2 1 16,-2 2 0-16,1 0 0 16,1 2 0-16,-3-2 0 15,3 2 3-15,3-2 1 16,-1 1-4-16,1-1-2 15,4-1 2-15,-5-1 1 16,4-3 0-16,0 0-1 16,1-2 0-16,2-3 0 15,-2-2 0-15,4 2 1 16,0-4-1-16,1 5-1 0,2 0-1 16,2-1-1-16,2 3 1 15,3-1 0-15,6 2 2 16,1-1-9-16,2 1-5 15,4 2 6-15,1-1-16 16,-1 3-6-16,-4 4-18 16,2 2-40-16,-3 6-97 15,-7 6-138-15</inkml:trace>
  <inkml:trace contextRef="#ctx0" brushRef="#br0" timeOffset="58680.12">1565 10735 493 0,'0'-5'91'16,"0"1"-18"-16,0-1 72 15,0-1-92-15,0 2-17 16,0 1 9-16,-3 1 7 16,3-1-22-16,0 3-10 15,-2-2 7-15,2 2-9 16,-1 0-1-16,1 0-3 16,-2 0 2-16,1 0-10 15,-1 0 6-15,-1 3-7 16,-5 1 2-16,-1 3 1 15,-9 5-3-15,3 4 10 16,-10 3-6-16,5 4 6 0,-1 4-5 16,-3 3-4-16,2-1-2 15,5 2 1-15,0 3-4 16,3-1 3-16,4 3-4 16,4-1-1-16,6 1 1 15,0 2 3-15,6-4-3 16,4 3 1-16,-1-4-1 15,2 1-1-15,2-4-10 16,-1-4-11-16,4 1-20 16,-2-1-38-16,5-2-121 15,2-4-157-15</inkml:trace>
  <inkml:trace contextRef="#ctx0" brushRef="#br0" timeOffset="63027.94">5369 8160 425 0,'-2'-3'360'0,"-1"0"-269"16,2 2 5-16,-4-1-47 0,5 0-35 15,0 2-6-15,0 0-4 16,3 0-2-16,-3 0 3 16,0 0 0-16,2 0 8 15,-4 0 14-15,2 0-1 16,-3 0 1-16,3 2-11 16,-3-2-1-16,-1 0-2 15,-4 2-8-15,1 1 2 16,-4 1 3-16,-3-1-10 15,6 2 2-15,-4-2 0 16,2 0-2-16,-4 1 2 16,2 0 4-16,-3 0-3 0,0 0 1 15,-1 0-1-15,1-1 1 16,0-1 0-16,0 2 3 16,0-3-5-16,3 1 1 15,2 0 2-15,1-2-4 16,4 0 6-16,1 0-2 15,2 2-2-15,-2-2 0 16,0 0-3-16,1 1-1 16,-3 1 1-16,1-1 0 15,-1 0 4-15,3 0-4 16,-2-1 0-16,3 2 0 16,0-2 0-16,2 0 3 15,0 1-3-15,0-1 9 0,0 0-6 16,0-1-3-1,0 2-3-15,0-2 2 0,2 2 0 16,0 1 0-16,0 0 1 16,-1 1 11-16,1 4 1 15,-2 3-10-15,3 4 10 16,0 3-8-16,-3-2 8 16,3 3-4-16,-3 0-3 15,0 2 6-15,0 1-5 16,0 2-6-16,0-1 5 15,0 3-4-15,2-2 6 16,-1 1-3-16,-1 0-2 16,0 0 6-16,0 1-4 15,2-4-2-15,-2 3 0 0,0-3 1 16,3-1 1 0,-2-1-4-16,-1-1 2 0,2-1-1 15,-1 2 2-15,1-2 0 16,-1 1-1-16,2 0 0 15,-3-4 2-15,1 3-3 16,-1-5-1-16,0 3 0 16,2-1 0-16,-2-1 0 15,0-2 6-15,0 0-6 16,1 0-1-16,-2-3 1 16,1-1 0-16,-2-2 1 15,2 0-1-15,0-2 0 16,0 0 0-16,0-2 0 15,2 0 3-15,-2-1 0 0,1 1-5 16,-1 2 3-16,0-1-1 16,0 0 3-16,2-2-1 15,-2 1-2-15,0-2 6 16,0 1-5-16,1 0 7 16,-1-2 3-16,0 2-1 15,0 0-1-15,2-2-3 16,2-1 2-16,4 0-4 15,7-3-4-15,1-2-2 16,7 2 2-16,-3 0-1 16,2 1 1-16,1-1 0 0,-2 1 0 15,0 4 0-15,-3 1 0 16,-2-2-4-16,-2 4 2 16,-1-2-3-16,-4 1-8 15,5 1-19-15,-4-1-20 16,-1 1-22-16,0 1 1 15,-3 0-11-15,1 2-103 16,-2-2-452-16</inkml:trace>
  <inkml:trace contextRef="#ctx0" brushRef="#br0" timeOffset="64504.95">7212 8054 568 0,'-9'-3'242'0,"5"1"-104"15,-1 0-33-15,4-2-54 16,1 1-19-16,1 2-9 16,3-1-11-16,-1 0 3 15,2-1 0-15,0 3 0 16,-1-3 0-16,-1 3 4 15,0-1-4-15,3 1 4 16,0 1 0-16,0-1-6 16,3 2-4-16,6-1 1 15,-2 2-4-15,3-1-2 16,1 4 2-16,1 0-3 16,3-1 5-16,0-1 0 15,4 1 3-15,0-5 0 0,7-2-4 16,-1-1-3-16,2-1 0 15,-3-1-2-15,-2-1-1 16,-7 2 0-16,-6 1 0 16,-6 2-1-16,-2-2 0 15,-4 3-2-15,-1 0-1 16,-4 0 3-16,2 3-6 16,-1-3 6-16,-1 1-8 15,1 0 7-15,-1-1 0 16,2 0 0-16,-4 2-4 15,4 2 5-15,0 2 0 16,0 3 3-16,-3 6-2 16,-2 0 4-16,2 1-3 15,-1 4 2-15,1-1 3 0,-2 3-5 16,2 0 2-16,-2 4 1 16,0-1 2-16,-1 3-1 15,3 2-2-15,-3 2 0 16,1 1 3-16,-3 1-3 15,3 1 4-15,-1-3-7 16,2-2 2-16,-2-2 1 16,0-1-4-16,3-4 2 15,0-3 0-15,0 2 0 16,1-4 1-16,1-2-2 16,-1-1 2-16,1 0-3 15,1-3 0-15,-2-1 0 16,2 1 1-16,-1-1-1 0,1 0 0 15,0-1 0-15,-3 1 1 16,1 0-1-16,2-2 0 16,-1 2 0-16,-2-4 3 15,3 2-3-15,0-1 0 16,0 2 3-16,0-1-3 16,0 1 0-16,0-2-2 15,0 1 2-15,0-3 3 16,-3-1-2-16,3-2-1 15,3 2 0-15,-3-5 1 16,0 0 2-16,0 0-1 16,0 0 3-16,0 0-1 0,-3 0 0 15,2-5-4-15,-6 0-3 16,-3-1 2-16,-6 0-5 16,-11 0-19-16,-4 0-28 15,-8 4-39-15,-6 2-16 16,-9 2-33-16,-7 4-356 15</inkml:trace>
  <inkml:trace contextRef="#ctx0" brushRef="#br0" timeOffset="65929.03">5491 9426 566 0,'0'0'85'0,"0"-1"1"15,-2 1 10-15,1 0-42 16,1 0-6-16,1-2 5 15,-2 2-6-15,1 2-18 16,-2-2-1-16,1 0-6 16,-4 0-9-16,1 1-1 0,-2 1 5 15,-4 1-6-15,-4 2 0 16,1-1 3-16,-1 1-13 16,-5 2 5-16,4-1 0 15,-4 1-2-15,3 0-3 16,-1-1 2-16,2-2-3 15,1 0 0-15,1 1 0 16,4-2 2-16,2-2-1 16,-1 0-1-16,5 2 5 15,-2-1-5-15,2 0 1 16,-1-2 1-16,2 3 0 16,1-3-2-16,1 0 0 15,0 0 0-15,0 2 0 16,0-2 0-16,1 3 3 15,1 0 4-15,-2 1-4 0,0 3 1 16,3 0 0-16,-2 3 5 16,2-1-2-16,2 4-2 15,-2-1 5-15,0 2-1 16,0 0 3-16,0 0-7 16,-1 2 8-16,1-2-4 15,1 1 0-15,-3-1 7 16,1 2-4-16,-1 0-1 15,1-1-3-15,-2-1 0 16,3 0-5-16,-2 1 4 0,2-2-1 16,-1 1-1-16,1 0 3 15,0-1-3-15,0 1-1 16,-1-5 1-16,3 3-2 16,-3-2-2-16,-1 0 2 15,1-1-2-15,-2-1 1 16,3-1 0-16,-3 1 1 15,1-1 1-15,-1 0 2 16,2 2-5-16,-4-1 5 16,2 0-1-16,0-2-4 15,-1 2 3-15,1-1-1 16,-3-2-2-16,3 2 0 0,0-4 1 16,0-1 2-1,0-1-3-15,0-1 1 16,0 1 0-16,0-2 5 0,3 1-7 15,-3 0 4-15,1-1 3 16,-1 1 1-16,0-2 0 16,5 1 1-16,2-3-7 15,6 1 1-15,3-2-2 16,3 2-1-16,3-2 0 16,1 3 1-16,4-2-1 15,1-1-1-15,2 5 0 16,-5-1-2-16,2 1-9 15,-5 1-13-15,-7 1-20 16,0 1-26-16,-6 2-22 16,-3 1 4-16,-1 0-73 15,-5 1-424-15</inkml:trace>
  <inkml:trace contextRef="#ctx0" brushRef="#br0" timeOffset="68428.86">6344 9498 538 0,'3'-6'74'16,"-3"0"-20"-16,0 1 2 15,-3-1-20-15,3 3-29 16,3 0 16-16,-2-2-1 0,1 2 8 15,-1 0 25-15,1 1 30 16,-1 1-26-16,-1-1-6 16,1 2-6-16,-1-1-7 15,2-1-20-15,-2 2-6 16,0 0-6-16,0 0-2 16,0 2-3-16,2-1 6 15,2 1 11-15,1 0-5 16,7-1-2-16,0 1-1 15,1-1-4-15,2-2-1 16,0 1 3-16,1-2 0 16,-2 1 0-16,2 0 2 0,-2 1-5 15,-1 0-3-15,1 0-1 16,-3 1 2-16,0 2 0 16,1-1 1-16,1 1 0 15,-1 1-2-15,1-4-2 16,1 3 0-16,-1-3 2 15,-2 0-3-15,-2 0-1 16,1 0 2-16,-2 0-1 16,-2 0-1-16,-2 0 0 15,1 0 0-15,-3 0 0 16,4 0 0-16,-3 0 0 16,-1 0-1-16,1 0 1 0,-2 0-1 15,-1 0 0-15,0 0-1 16,0 0 1-1,-1 2 0-15,1-2 1 0,0 0-2 16,0 1 2-16,1 2 2 16,1 1 2-16,-2 3 1 15,0 2 4-15,0 2-5 16,0 2 3-16,0 2 0 16,-6 4-1-16,4 3 3 15,-2-3-6-15,-1 2-1 16,1 0 2-16,3-1-2 15,-2 0-2-15,0 0 1 16,0-3 0-16,0 2 0 0,0-1 0 16,1 1 0-1,-1-2-1-15,-2 0 1 0,5-1-1 16,-1-2 3-16,-2-1-1 16,3-1-2-16,-1 1-1 15,1-1 1-15,-2 0 0 16,2 0 1-16,0 0 2 15,0-3-6-15,-1 1 4 16,1-3-1-16,0 1 0 16,0-3 4-16,0 1-4 15,0-1-3-15,-2 0 3 16,2-1 0-16,-1 0 0 16,1 0 1-16,0-1 0 0,0-1 2 15,0 1-3-15,0-3-1 16,0 0 1-16,0 2 0 15,0-2 3-15,0 0-2 16,-2-2 0-16,2 2-1 16,0 0 1-16,-4 0 4 15,-2 0-3-15,-7 0-2 16,-1 0 1-16,-6 0-1 16,0 0 3-16,-3 0-3 15,1 2 1-15,-2-2-3 16,-1 2 4-16,4 0-2 15,0-1 0-15,3 1-1 16,3 1 1-16,2-3-1 16,4 2 1-16,3-2-1 15,2 3 1-15,3-3 0 16,1 0-2-16,0 0 2 0,0 0-1 16,1-3-1-16,1 3 1 15,-2 0 1-15,3 0 0 16,-3 0-1-16,2 0 1 15,1 0 0-15,3 0 2 16,3 0-1-16,3-2 0 16,1 2-1-16,5-2 0 15,1 1-1-15,-1-2 0 16,2 0 1-16,-5 0 0 16,4 3 2-16,-1-3-2 15,-4 1 1-15,3 0-2 0,-4 1 1 16,1-2 0-1,-2 2 1-15,2-1-1 0,0 0 0 16,-3 1-1-16,2 1 1 16,-4-2 0-16,-3 1 0 15,-1 1 1-15,-1 0 0 16,-1-2-1-16,-2 2 0 16,1 0 0-16,-2 0 1 15,0 0 0-15,0 0 0 16,0-2-1-16,-2 2 0 15,2 0 1-15,0 0 0 16,0 0 0-16,0-1 0 16,0-2 1-16,0 1-2 15,0-4-2-15,0-2 2 0,0 0 0 16,0-1 0-16,0-3 0 16,2 0 0-16,-2 0 1 15,1-2-1-15,-1 0 0 16,2-3 0-16,-2 0-1 15,0-3-1-15,0 1 1 16,4-3-2-16,-2 0 1 16,-2-1-1-16,3 2-2 15,-3-3 2-15,3 2 3 16,-1 1-2-16,-1 1-1 16,-1 3 2-16,0 3 0 15,-1-1 0-15,1 2-1 16,-2-1-3-16,-1 2 4 0,3 1-7 15,0-2 5-15,0 4 1 16,0-2 2-16,0 2-3 16,3 2 4-16,-6 2-3 15,3 0 2-15,0 5 0 16,0-2-1-16,0 0-1 16,0 2 2-16,0 0 0 15,0 0 0-15,0 0 0 16,0 0 1-16,0 0-1 15,0 0 1-15,0-1 0 16,0-1-1-16,0 2 0 16,0-1 0-16,0-2 1 15,0 2-2-15,0 0-1 0,0 0 0 16,-3 1-1-16,3-2 0 16,-2 2-1-16,-2-1 3 15,-2 1 0-15,-6 0 1 16,0 3 0-16,-3-2 1 15,-3 1 0-15,-1 4-1 16,-2-1 0-16,-3-2 2 16,-1 1 1-16,-2 2-5 15,3-2 2-15,0-1 0 16,3-3 4-16,2 0-4 16,3 0 1-16,4-3-1 15,3 1 2-15,0-1-1 0,6 0-1 16,0 1 1-16,0 1-3 15,3 0 2 1,0-1-29-16,0 2-68 0,0 2-18 16,0 3-19-16,-3 5-247 15</inkml:trace>
  <inkml:trace contextRef="#ctx0" brushRef="#br0" timeOffset="69739.7">5476 9529 647 0,'0'-4'109'0,"-2"1"4"15,0-1-9-15,1 1-48 16,1 2-26-16,0-1 3 16,0 1 1-16,0-1-9 15,-1 2-3-15,-1-1-5 16,-2-1-8-16,0 2 1 15,-2 0-3-15,-4 0 0 16,-3 0 2-16,0 3-5 16,-5 3-1-16,3 1 5 15,-4 2-5-15,-1 0-2 16,-1 1 0-16,-1-1 2 16,1-1 1-16,3-2 4 15,4-1-3-15,3-2 0 16,3 0 2-16,2-3 2 0,1 0-4 15,3 0 2-15,2 1 0 16,0-2-2-16,2 2-2 16,-2-2 1-16,0 1-2 15,0 0 1-15,5 1-3 16,-3-1-4-16,-1 0 2 16,1 0 1-16,2 3 1 15,1 2 8-15,2 2-1 16,5 0-5-16,0 7 2 15,-1 0-1-15,-1 2 7 16,-3 1 3-16,1 0-6 0,-3 4 8 16,5-1-8-1,-6-1 1-15,1-1-1 0,-2 1-2 16,0-1 2-16,0-1-4 16,-1 1 2-16,0-2-2 15,2-1 0-15,-2 0 1 16,-1-1 0-16,-1 1 1 15,1-3-3-15,-1-2 0 16,0 0 2-16,0-1-2 16,0 1-1-16,4-2 0 15,-4 1 0-15,0-1 1 16,0 0-2-16,0-3 3 16,0 0-3-16,0-2 0 15,0 1-1-15,0-4 1 16,0 3 0-16,0-3 0 0,0 2 1 15,0-2 0-15,0 0 1 16,0 0 1-16,0-2-1 16,3 2-1-16,-3 0 0 15,0 0-1-15,0 0 0 16,0 0 4-16,0 0-4 16,0 0 2-16,0 0 1 15,0-3-3-15,3 3 1 16,0 3 3-16,0-3-1 15,3 0-1-15,4-3-2 16,2 3 2-16,2 0 0 16,2-2-2-16,5-1 3 0,1-2-4 15,1 1 1 1,4-1-3-16,-5 0-9 0,-1 3-20 16,-8-1-38-16,-2 3-36 15,-7 3 12-15,-1 4-155 16</inkml:trace>
  <inkml:trace contextRef="#ctx0" brushRef="#br0" timeOffset="71195.89">5276 8187 446 0,'0'1'164'0,"-1"-1"-108"16,1 0 57-16,0-1-45 16,-2 1-22-16,2 0 9 0,0-1-2 15,0 1-24 1,0-1-11-16,0-2 4 0,0 3 0 16,0-3-7-16,0 2-7 15,-2 1-7-15,-2-1 0 16,-2 1 0-16,-6 1 0 15,-1 3-1-15,-11 1 2 16,-3 4-2-16,-4 1 4 16,-3 0-3-16,4 3-1 15,0-2 4-15,8-1-4 16,4 0 1-16,6-3-1 16,3 0-1-16,3-2 0 0,3-2 1 15,1 0 0 1,2-2 0-16,2 2 5 0,1-1 4 15,-2 3-4-15,2 2 3 16,0 3-1-16,3 2-5 16,3 2 3-16,-2 2 1 15,1 2-3-15,1 1-3 16,0 0 8-16,0 1-1 16,0 2-1-16,-1-2 2 15,-3 4 6-15,1-3-8 16,-3 4 3-16,-3-3-6 15,0 2 6-15,0-1 2 16,0 1-2-16,-1-1 1 16,2-3-7-16,-1 2 7 15,2-1 5-15,1-2-9 0,0 0-3 16,0 1 5-16,1-1-5 16,2-2 1-16,0 0-2 15,-2 2 1-15,-3-2 1 16,6 0-1-16,-4-3-3 15,0-1 1-15,0-3 1 16,-2 0-2-16,1-3-3 16,-1 2 3-16,1-4 1 15,-2-2 3-15,0 1-3 16,0-4 2-16,-2 0-2 16,2 0 7-16,0 3-7 15,-1-3 1-15,1 0 3 16,-2 0-5-16,2 5 6 0,-3-1-1 15,2 1-2-15,-5 1 1 16,6 0-2-16,0-2-1 16,0-1 1-16,0-2 1 15,0 1-1-15,0-2-1 16,0 0 4-16,6 0 1 16,-3 0 9-16,4 0-2 15,5 0-5-15,3-3-8 16,5 0 0-16,2 1 3 15,5-3-2-15,1 1-1 16,6-1-6-16,2-1 1 16,-2 0-22-16,-2 1-38 0,-5 5-17 15,-5 0-21 1,-7 5-204-16</inkml:trace>
  <inkml:trace contextRef="#ctx0" brushRef="#br0" timeOffset="73299.95">7355 7979 426 0,'-10'-2'135'16,"4"0"-54"-16,1-1 10 15,2 1-32-15,1 2-31 16,2-1-4-16,0 1-2 16,0 0 1-16,0 1 1 15,0-1 1-15,0 2-5 0,-1-2 22 16,0 3 2-16,-2 1-26 15,-2 3-4-15,0-1-8 16,0 2-2-16,1 1-3 16,-2 2 3-16,1-3-3 15,3 1 0-15,-2 0-1 16,-2-2 1-16,2 1 1 16,-2-4-1-16,0 2 0 15,-1-2 0-15,2-1 1 16,2 0-1-16,0-3 3 15,1 0 7-15,2-3 7 16,-1 3 4-16,1 0-5 16,1 0 1-16,1 0-6 0,-2 0-2 15,0 0-2-15,3 0-8 16,3 0 9-16,3 0 7 16,4 0-8-16,7 0 5 15,6 0-8-15,6 0-4 16,2-3 3-16,3 3-4 15,5-1 2-15,1 0 1 16,-1-1-1-16,-2-1-2 16,-7 2 0-16,-6-2 0 15,-7 2-2-15,-9-1 2 16,-6 2 0-16,-2 0-1 16,-2 0-4-16,-2 0 1 15,1 0-3-15,0 0 5 16,-2 0-1-16,-1 0 3 15,-6 0-1-15,-7 2 0 0,-9 0-7 16,-7 1 7-16,-5-1 1 16,1 1 0-16,2-2 0 15,4 0-1-15,5 2 1 16,-1-3 0-16,4 0 0 16,0 0 0-16,1 0-2 15,0 0 1-15,2 0 1 16,2 3 0-16,5-3 0 15,3 0 0-15,5 0 0 16,1 0 0-16,1 0 3 16,2 0-3-16,0 0 0 15,2 0 0-15,-2 0 0 0,0 0 0 16,3 1-2 0,-3-1 0-16,1 0 0 0,1 0 2 15,2 0 2-15,8-1 2 16,2 1 2-16,6 0-3 15,4-3 2-15,0 3-4 16,0 0 3-16,1 0 1 16,-1 0-2-16,0 0-1 15,-3 0 0-15,3 0 1 16,-3-3-3-16,-5 3 2 16,2 0 0-16,-8-1-1 15,-1 1-1-15,-1-1 0 16,-7 1-6-16,1 0 1 15,-4 0 4-15,2 0 0 0,-1 0 1 16,-1 0 0-16,1 1 0 16,1-1-1-16,0 1-3 15,0-1 4-15,0 0 1 16,0 3-1-16,-2 0 0 16,-1 3 1-16,2 2 1 15,0 1-2-15,-1 1 1 16,1 2 1-16,-1 2 2 15,0 3 1-15,2 0-4 16,-1 3 2-16,0 0 3 16,-1 1-5-16,-1 1 6 15,0 0-4-15,1 0-3 16,1 2 4-16,-1 0 2 0,2-1-6 16,-1 0 5-16,-1 1-2 15,2-2-1-15,-3 1 0 16,2-1-1-16,1 0 1 15,0 1-2-15,-1-1-1 16,1-3 1-16,-3 1 3 16,1 0-2-16,0 0-1 15,1-3-2-15,2-1 2 16,1 0 0-16,0-2 1 16,-1 1 0-16,2-3-2 15,-2-2 2-15,2 1 0 16,-1-3-1-16,-2-1 0 0,0 3 0 15,-2-6 1 1,-1 4-1-16,2-3 0 16,1 1 0-16,0-3-1 0,-3 2 4 15,3 0-3-15,0-1 0 16,-1 2 0-16,2-2 0 16,-1 0 2-16,2 0-2 15,-2-2-3-15,0 1 3 16,0-1 2-16,-2 0-2 15,2 1 1-15,-1-2 1 16,1 2-2-16,0-2 1 16,0-1 2-16,0 0-2 15,0 0 0-15,0-1 2 16,-4-1 6-16,-3 1-8 16,-3-2 2-16,-8 0-4 0,-1-2 2 15,-3 2-1-15,2-1 0 16,-1-2 1-16,3 2-2 15,0-2-8-15,4 2-18 16,0 0-25-16,4-1-10 16,3 1-55-16,-3 3-211 15</inkml:trace>
  <inkml:trace contextRef="#ctx0" brushRef="#br0" timeOffset="75677.95">2001 10869 640 0,'4'-4'139'0,"-3"0"-62"0,-1-2 2 16,0 2-24-1,0 2-36-15,0 0-10 0,2 1-8 16,-2 1-1-16,1 0 0 16,1 0 5-16,-1 0 1 15,-1 0 2-15,2 0 10 16,-2 0 5-16,0 0 2 16,-2 0-3-16,2 0-7 15,-1 0-1-15,1 0-6 16,-2-2-3-16,1 2-1 15,1 0-1-15,-2 0-2 16,-3 2 2-16,-1-1 2 16,-5 2-2-16,-5 2-2 15,-1 1 3-15,-4 0 0 16,-2-1 1-16,3 3 2 0,-1-5-6 16,2 2 3-16,7-2-2 15,1-2 4-15,4 0-5 16,3-1 3-16,-2 0 1 15,6 0 3-15,-2 0 2 16,2 0 0-16,0-1-3 16,0 1-1-16,0 0 0 15,0 0-6-15,0 0 1 16,2 0-2-16,-2 0 3 16,3 0-2-16,-3 0 1 15,1 0 1-15,-1 0-2 16,0 0 0-16,0 0 0 15,0 0-3-15,0 0 2 16,0 0 0-16,0 1 1 0,0 3 1 16,-1 2 5-16,1 2-3 15,0 6 1-15,1 0 0 16,1 2-1-16,-2 1 2 16,0 3 1-16,0 2-1 15,-2 3 2-15,-2 1-1 16,2 2 7-16,-1-2-9 15,-3 1 5-15,3 0-1 16,-3-4 1-16,2-1-6 16,-2-5 3-16,4-2-6 15,1-3 0-15,-1-5 0 16,2 1 0-16,-1-2 0 16,1-2 1-16,0-2-1 0,0 1 0 15,0-3 0-15,1 1 0 16,-1-1 1-16,0 1 0 15,2 1-1-15,-2-1-1 16,0 0 1-16,3 2 0 16,-3-1 0-16,3-1 1 15,0 0-1-15,3 1 2 16,1-1-2-16,7-1 3 16,2 2-3-16,2-4 2 15,7 2-3-15,2-1 1 0,1-3-3 16,1 1-7-1,-4 1-12-15,2 0-18 0,-9 2-6 16,0 0-7-16,-8 2-27 16,-1 1-75-16,-3 1-182 15</inkml:trace>
  <inkml:trace contextRef="#ctx0" brushRef="#br0" timeOffset="76928.39">2400 11022 764 0,'0'-11'112'0,"-7"1"7"15,5 1-49 1,-2-1-32-16,1 5-20 0,-2 0-2 15,2 1-10 1,-3 3-5-16,-2 2-1 0,-6 6 2 16,-5 2 2-16,-1 5 8 15,-5 5-3-15,0 0-1 16,2 2 0-16,5 2-5 16,2-2-2-16,5-1-1 15,4-4 0-15,19 18-1 16,-9-32-1-16,4-2 2 15,1-1 6-15,7-3-6 16,7-5-5-16,4-4-5 16,2-2-4-16,0-4 8 15,-4 0 6-15,-2 2 0 0,-8 1 2 16,1 3-2 0,-8-1 12-16,-1 4-5 0,-1 5 5 15,-1-1-4-15,-1 3-2 16,-3 3-4-16,0 0-2 15,0 2-2-15,0 1 2 16,1 1 4-16,2 3 5 16,-1 3-1-16,1 2 0 15,-3 5 5-15,3 0-6 16,-3 2-2-16,0 2 2 16,0 0-4-16,3 2-2 15,-3 2 3-15,0 0-3 0,0 3 3 16,-3-2 4-1,0-1-8-15,0-1 4 0,0-5 1 16,0-1-5-16,0-5 1 16,3-5-1-16,3-5 2 15,-3-1 1-15,1-3-1 16,1-3 3-16,4-1-3 16,2-5-2-16,6-1 0 15,0-4-1-15,2 1-12 16,2 1-11-16,0-1-4 15,0 2-8-15,1-1-5 16,-1 1 1-16,0 1-2 16,-3 1 11-16,-3 3 17 15,1 0 7-15,-5 0 7 16,-1 2 2-16,-2-1 11 0,-2 0 10 16,-3 2 6-16,0 0 7 15,-3-1-1-15,3 2-10 16,-2 0-5-16,1 1-6 15,1 2-2-15,0 0-3 16,-2 2-4-16,1-2-3 16,1 1 0-16,-2 1 1 15,-2 3 6-15,2 1-4 16,-1 2 2-16,0 3-1 16,0 3-6-16,3-2 3 15,5 0 3-15,1-2-5 16,0-1-2-16,0-1 1 0,4-3 0 15,-2-2 4 1,4-3 6-16,2-5-10 0,0 0 3 16,5-5-3-16,-2-3-1 15,-1-1-3-15,-4-5-4 16,0 0-6-16,-5-2 12 16,-4-2-2-16,-1 3-2 15,-5 5 0-15,-5 1-9 16,-9 8 4-16,-3 6-2 15,-7 6-10-15,-3 5-14 16,-5 6-27-16,2 2-59 16,3 4-143-16,4 0-215 15</inkml:trace>
  <inkml:trace contextRef="#ctx0" brushRef="#br0" timeOffset="77367.03">2980 11226 645 0,'-1'-3'82'16,"-1"2"-12"-16,0 0-32 16,2 1-26-16,-2 0 6 15,2-2 31-15,0 2 18 16,2 0-14-16,-2 0-14 15,-2-1 4-15,1 2-11 16,1-1-11-16,-2 0-5 16,1 0-11-16,1 2-3 15,-2 0-1-15,-1 5 0 16,-3 3 2-16,-3 5-3 0,-3 5-1 16,-3 2-39-1,-4 5-52-15,-3 0-166 0,2 1-313 16</inkml:trace>
  <inkml:trace contextRef="#ctx0" brushRef="#br0" timeOffset="78241.98">3303 10939 812 0,'0'-11'115'0,"-5"1"-17"16,0-2-52-16,1 3-14 15,0 3-21-15,-1 0-4 0,-2 1-3 16,1 3-2-16,-5 2 0 16,-5 2 4-16,-4 3 1 15,-3 3 7-15,-4 5 0 16,0 1-4-16,0 5-5 15,2 0-4-15,5 4 0 16,4-3 0-16,4 1 0 16,9-6-1-16,3-1 1 15,3-4-1-15,6-3 1 16,1-4 0-16,5-3-1 16,6-4-4-16,2-4-2 15,-1-3-10-15,5-2-4 16,-4-1 13-16,-4-1 5 0,-3 1 2 15,-1-3 0-15,-2 2 0 16,-4 1 0-16,-1 1 0 16,-5 3 10-16,1 5 2 15,-1 1 0-15,-1 4-9 16,-2 0-3-16,1 3 0 16,-1 2 2-16,2 3 4 15,1 5 0-15,-2 4 3 16,0 1-6-16,1 2 3 15,1 0-1-15,0 4 0 16,-1-2-2-16,4 1 1 16,-1 0 0-16,0 1 2 15,-2-1-2-15,0 2 0 16,-3-3-2-16,3-3 2 16,-3-2 0-16,0-4-4 15,0-3 0-15,0-4 1 0,0-3 1 16,3-3 3-16,-3 0 1 15,2 0 2-15,1-4-7 16,2-4-1-16,3-6 0 16,1-3 0-16,0-6-8 15,7-6-8-15,-2 0-4 16,2 0 1-16,3 0-5 16,-1 6-17-16,-4 4-26 15,1 8-77-15,-6 4-119 16,-4 7-79-16</inkml:trace>
  <inkml:trace contextRef="#ctx0" brushRef="#br0" timeOffset="78565.42">3594 11185 825 0,'0'-8'160'16,"-1"-1"-58"-16,0-2-49 15,-1 2-10-15,2 5-16 0,-1 2-14 16,1 0-6 0,0 2-7-16,0 2 1 0,1-2-2 15,-1 4-2-15,0 3 2 16,0 3 2-16,0 6 0 15,-3 2-1-15,0 3 0 16,-2 4-9-16,-1-3-21 16,0 2-27-16,-2-2-46 15,1-1-124-15,1-3-158 16</inkml:trace>
  <inkml:trace contextRef="#ctx0" brushRef="#br0" timeOffset="79524.84">3643 10724 628 0,'-6'-3'126'16,"1"0"-19"-16,2-2 4 15,3 0-52-15,-1 5-26 16,-1-1 0-16,1 1-8 15,1 1-5-15,0-1-5 16,0 0-1-16,0 0 2 16,1 2-1-16,-2-2-1 15,1 0 1-15,0 0-5 16,0 0-3-16,1 0-7 16,2 1 7-16,2 2 8 15,4 1-5-15,7 2-2 16,5 0 2-16,2 1-9 0,5-3 2 15,3 1-3-15,5-5 1 16,-2 0 0-16,-1-3-1 16,-5 0 0-16,-3 0 2 15,-8 1-2-15,-4 2-3 16,-5-3 2-16,-2 3-1 16,-3 0 2-16,-3 0-2 15,3 0 2-15,-3 0-4 16,0 3 1-16,-3-3-4 15,3 2 1-15,0 2 6 16,0 2 3-16,0 5-2 16,-2 2-1-16,2 1 0 15,-3 0 1-15,-1 4-1 0,2 1 2 16,1 0-2-16,-4 4 0 16,1 1 0-16,1-1 1 15,-1 0 0-15,1 4 1 16,0-4-2-16,-2 2 0 15,5-1 2-15,-3 2-2 16,0-1 0-16,3-1 4 16,-2 0-4-16,-2-2 1 15,1-1 1-15,0 0 0 16,-1-2 0-16,-1-2 2 16,2-1-4-16,-1-1 2 15,1-3-2-15,-1 2 2 0,-1-4-4 16,5-2 3-1,-3-2-1-15,0-3 1 0,1 4 1 16,-1 0 2-16,-3 0-1 16,-2-2-3-16,2 3 3 15,-3-1 0-15,-2-2 2 16,1-1-2-16,-2-1 2 16,-6 0-5-16,3-3 2 15,-4 0-2-15,5-3-5 16,-4-1-29-16,3-2-16 15,2 0-14-15,3-5-122 16,6-3-485-16</inkml:trace>
  <inkml:trace contextRef="#ctx0" brushRef="#br0" timeOffset="79954.38">4202 11239 863 0,'0'-7'171'0,"-3"1"-83"15,0 1-32-15,1 1-32 16,2 4-23-16,-1 0-1 15,-1 5 0-15,-5 5 6 16,-2 4-5-16,-7 8 0 16,-1 3-1-16,-3 3-10 15,1 3-28-15,-3 0-38 0,3 1-91 16,2-3-130 0</inkml:trace>
  <inkml:trace contextRef="#ctx0" brushRef="#br0" timeOffset="80787.58">4594 10978 729 0,'-1'-6'123'16,"-1"1"-15"-16,1-2-39 15,1 0-39-15,-2 1-14 16,2 1 2-16,0 1 0 16,0-3-7-16,-1 4 6 15,-2-3-11-15,0 1 6 16,-3-1-6-16,-3 3 0 0,0-2 4 16,-4 4-3-1,-1 2-3-15,-2 2 2 0,-1 5-5 16,-2 1 6-16,-2 4-5 15,5 3 3-15,-2 1-1 16,3 3-4-16,2-1 2 16,2 1 1-16,5-1-3 15,3-2 1-15,1-5-1 16,4 2 0-16,1-6 0 16,3-1 0-16,3-2 6 15,3-1-6-15,-2-1 2 16,1-2 1-16,7 0-3 0,-3-2 2 15,1-2-2-15,2-2 0 16,0-1-3-16,-2-5 3 16,1 2-1-16,-3-2 0 15,0-3 0-15,-3-1 2 16,0 0-1-16,-2 0 2 16,-4 0-2-16,1 2 3 15,-2 4 4-15,-1 0-2 16,0 2 7-16,-3 3-1 15,0 2-5-15,0 0 4 16,0 1-7-16,0 1-3 16,0 0 0-16,0 1-5 15,0-1-1-15,2 4 5 0,-2 3 1 16,1 4 0 0,2 3 2-16,0 6-2 0,2 0 0 15,-1 1 0-15,3 0 0 16,-1 1-2-16,-1-1-15 15,3 0-24-15,2-3-35 16,-3 0-129-16,-1-7-256 16</inkml:trace>
  <inkml:trace contextRef="#ctx0" brushRef="#br0" timeOffset="81422.35">4837 10638 317 0,'2'0'382'0,"-2"-3"-228"15,0 0-42-15,0 0-36 16,0 0-32-16,0 1-12 0,3 1-2 15,-3-1-2-15,1 2-11 16,1 0-1-16,1 2-8 16,3 1 13-16,4 2-5 15,2 3-1-15,9 8 3 16,-1 3 2-16,5 8 1 16,3 2-8-16,2 5-5 15,0 4-5-15,-2-1 0 16,-7 4-3-16,-4 2 0 15,-9 2 0-15,-8 2-9 16,-10 2-32-16,-8 2-17 16,-9 2-18-16,-14 5-133 15</inkml:trace>
  <inkml:trace contextRef="#ctx0" brushRef="#br0" timeOffset="82975.68">964 12104 678 0,'-3'-3'163'16,"0"-1"-42"-16,-1 1-49 15,0 1-31-15,1 0-14 16,2 2-7-16,-2 0-5 15,-1 2-4-15,1-1 5 16,-5 4 0-16,-4 2-2 16,2 3 5-16,-4 6 0 15,-2 1-9-15,2 5-5 16,4-1 5-16,-2 4-7 0,6-1-2 16,3 1 2-1,0-1-3-15,6 0 0 0,0-4 0 16,5-2 0-16,2-3 0 15,2-8 3-15,3 0-3 16,4-4 7-16,2-6-4 16,0-2 0-16,3-4-2 15,0-1-1-15,-2-2-1 16,-2-2 0-16,-4-1-2 16,-4-1 2-16,-2 2 1 0,-4-2 1 15,-1 1-1 1,-2 2-3-16,-3 0 2 0,-2 3-2 15,-3-1 2-15,-2 2-2 16,-7 0 2-16,3-1 1 16,-5 1 2-16,-1-1-2 15,-2-3 1-15,-2 0 0 16,3 0-1-16,-3-3 1 16,3-1 1-16,-1 0-2 15,4-3-1-15,3 0 0 16,3-3 1-16,0 2-2 15,8 0 0-15,2-1 1 16,4 1-3-16,5 3 0 16,2-1-1-16,4 0-1 15,2 3-7-15,5 1-4 0,3 0 5 16,6 2-18-16,-1 2-35 16,-1 4-82-16,1 4-156 15</inkml:trace>
  <inkml:trace contextRef="#ctx0" brushRef="#br0" timeOffset="83830.42">1492 11918 640 0,'-3'-2'113'16,"-3"-1"-1"-16,-1-2-17 16,2 2-51-16,0 4-32 15,-5 4 4-15,0 5 18 0,-4 4-4 16,-7 7 2-16,-1 6 3 16,-2 7-9-16,0 3-4 15,-1 3-8-15,4 4-4 16,4 3 1-16,4 3-4 15,6-2-4-15,4-1-3 16,9-5 1-16,7-5-2 16,5-5 0-16,4-3-5 15,5-7-20-15,1-2-24 16,1-6-50-16,-2-5-164 16</inkml:trace>
  <inkml:trace contextRef="#ctx0" brushRef="#br0" timeOffset="101477.78">2139 12055 889 0,'-1'-1'83'0,"1"-2"-33"16,-3-2-10-16,3 4-25 16,0 1-10-16,0 0-4 15,0 1 0-15,0-1 3 16,0 0-2-16,-2 2 9 16,2-2 9-16,0 0 3 15,-1 0-6-15,-2 0 4 16,1 0-9-16,-2 0-8 15,1-2 2-15,0 1-2 16,-3-2-2-16,-3 0-2 16,-1 3 4-16,-4-5-2 15,-2 2 2-15,-2 1-2 16,-3-1 5-16,-4 3-5 0,3 0-2 16,-3 2 2-1,0-1 1-15,0 1 2 0,1 1-3 16,3-2 2-16,0 3-2 15,2-2-1-15,1-1-1 16,6 2 1-16,3-2 5 16,4 1-1-16,2-2-2 15,3 0-1-15,0 0 1 16,0 0 2-16,2 0-2 16,-2 0-1-16,1 0 1 15,1 3 4-15,-1 4 6 16,1 3-4-16,1 2 1 0,0 4 1 15,-2 0-3 1,-1 4 0-16,0 0 2 0,0 3-2 16,-1 0 1-1,-1 3-3-15,1 0-2 0,-2 2 8 16,1-1-7-16,-1 1 3 16,-3 0 2-16,1 3-2 15,0-1 0-15,-1 1 0 16,3-3-3-16,-2 0-5 15,2-1 9-15,1-1-6 16,1-5-1-16,1 1-2 16,0-2 1-16,1-3 0 15,1-5 0-15,1-2 0 16,0-1 0-16,-1-3-1 16,1-2 1-16,0-3 0 0,3 2 1 15,21 2-2 1,-20-9 2-16,5 1-3 0,0 1 1 15,1-1 0-15,13-3 0 16,-1 3-5-16,1 0 0 16,2-1-17-16,-3 4-17 15,-1 4-2-15,3-1-12 16,-10 2-1-16,3 3-1 16,-5 1-23-16,-3-1-74 15,-6 0-186-15</inkml:trace>
  <inkml:trace contextRef="#ctx0" brushRef="#br0" timeOffset="102595.82">2439 12336 881 0,'-5'-14'56'0,"1"0"12"0,-5-1 6 16,0 1-29-1,3 6-20-15,-4-1-5 0,5 2-2 16,-1 3-2-16,-3 0-1 15,-4 3 0-15,-2 2 2 16,-1 3-2-16,-7 5 2 16,2 2-2-16,-4 6-6 15,4 0-3-15,0 8-4 16,3-1-2-16,4 2 3 16,5-4-3-16,6-2-2 15,3-4-1-15,3-6-2 16,3 0 1-16,4-7 2 15,2-4 0-15,4-4 0 16,2-3-4-16,-1-3 4 0,6-4-1 16,-6-3 1-1,1 1 1-15,-6-1 1 0,4 0 1 16,-4 0-1-16,-3 3 1 16,1 3 1-16,-2 3 0 15,-4 2 2-15,1 4 1 16,-5 0-2-16,3 5-2 15,1 1 6-15,-1 2 0 16,2 5 0-16,-1 4 5 16,1 4-4-16,-1 2 5 15,-2 5 4-15,1 1-1 16,1 1-3-16,-1 1 1 16,-2 0-6-16,2 1 1 0,-1 1 3 15,-2 3-4-15,0 1-5 16,0 0 2-16,3-4-4 15,-3-4 0-15,3-5 0 16,0-4-1-16,-1-8 1 16,2-3 0-16,-1-5-2 15,4-5 1-15,1-8-7 16,4-5 2-16,4-5-12 16,2-8-3-16,0-1-8 15,4 1 2-15,-4 1-7 16,3 5-6-16,-2 4 7 15,-2 3 6-15,1 5 10 0,-3 2 6 16,-5 3 5 0,-5 2 4-16,1 5-4 0,-5 0 5 15,-1 0 3-15,-1 2-3 16,1 1 11-16,-2 3 10 16,-2 0 3-16,-1 4 1 15,-1 2 1-15,-1 0-10 16,-1 2 6-16,2 2-5 15,0 2 3-15,1-1-9 16,3 3 4-16,-1-2-7 16,8 1-5-16,-3-2 3 15,3-2-4-15,1-4-2 16,1-1 2-16,-1-6 2 16,3-1-3-16,-1-4 1 15,4-6-2-15,2-3 0 0,0-4-6 16,1-5 0-16,-3-3 1 15,-3-2-4-15,-2 0-2 16,-4 2 3-16,-3 2 1 16,-3 4-6-16,-3 5-15 15,-4 7-11-15,-4 6-2 16,-7 8-14-16,-1 7-30 16,-2 7-104-16,3 2-172 15</inkml:trace>
  <inkml:trace contextRef="#ctx0" brushRef="#br0" timeOffset="102882.57">2928 12605 890 0,'0'-14'93'0,"0"3"-17"15,0-2-16-15,-1 3-27 16,1 4-10-16,1 2-15 16,-1 4-5-16,2 1 8 15,-2 5 1-15,1 4-1 16,-1 5-8-16,0 4 1 16,-4 6-4-16,-2 6 0 0,-6 0-16 15,4 3-17-15,-2-2-37 16,0-3-101-1,0-1-186-15</inkml:trace>
  <inkml:trace contextRef="#ctx0" brushRef="#br0" timeOffset="103675.39">3325 12337 337 0,'-6'-10'405'16,"-4"2"-325"-16,-1-1 2 15,1-1 0-15,-5 6-41 16,5-1-3-16,-1 0-12 16,-2 4-7-16,-1-1-1 15,-1 4-4-15,0 2-2 16,-1 3-5-16,-1 0 2 16,-2 6 0-16,5 4 1 15,-3 1-9-15,6 2 0 0,1 1 3 16,4-2-4-16,3-2-1 15,3-4-2-15,4-3 1 16,1-3-3-16,7-5-3 16,3-4 5-16,0-6-17 15,6-3-2-15,-2-5 14 16,5-1 4-16,-6-1 3 16,-2-2-1-16,-1 0 2 15,-2 2 6-15,-2 3-2 16,-1 0 7-16,-4 8 1 15,-1 2 0-15,-3 3-8 16,0 4 2-16,1 6 3 16,0 1 3-16,-1 8-5 15,4 3-1-15,-2 4 6 0,0 1-10 16,1 1 5-16,1 0 8 16,-1 1-7-16,-1 0 13 15,0 2-8-15,-1-1-2 16,-3 2 0-16,2-2-8 15,-2 0 6-15,0-4-8 16,0-1 4-16,1-3-5 16,-1-6 2-16,0-6-1 15,2-2 1-15,-2-3 2 16,1-5-4-16,2-5 1 16,2-4-1-16,4-3-4 0,1-8-5 15,1-6-15-15,1-5 0 16,-2-4-1-16,3 0 8 15,-2 1-11-15,2 6-2 16,-2 7-10-16,1 9-52 16,-3 6-83-16,-2 5-83 15</inkml:trace>
  <inkml:trace contextRef="#ctx0" brushRef="#br0" timeOffset="103938.92">3573 12521 822 0,'0'-5'111'0,"-2"0"-7"15,2-2-38-15,0 3-21 16,-1 1-21-16,1 3-7 16,0 0-6-16,0 3-3 15,0 2 12-15,0 4-8 16,0 2-6-16,-2 6-3 15,1 3-3-15,-2 2 0 16,-2 3 0-16,1 0-16 16,-2 0-19-16,0-2-39 15,0-3-84-15,0-4-203 16</inkml:trace>
  <inkml:trace contextRef="#ctx0" brushRef="#br0" timeOffset="104687.92">3610 12096 828 0,'-3'-8'75'16,"-3"2"29"-1,3-3-15-15,-2 1-34 0,2 4-18 16,3 1-14-16,0 1-5 16,0 2-10-16,0 0-6 15,2 3 2-15,0 2 14 16,2 3 8-16,2 2-11 15,4 2-2-15,-1 3-4 16,0-4-3-16,2 0-2 16,1-2 2-16,1-2-4 15,6-4 1-15,1-3-1 16,-2-3-2-16,4-3-2 16,-1-1-3-16,-4-1 1 0,0 2-2 15,-5 0 1-15,-3 2 3 16,0 1 1-16,-6 1-4 15,2 4 1-15,-2 3 2 16,-2 3 2-16,0 3 0 16,1 6 1-16,-2 3 0 15,0 2 2-15,-2 2-2 16,2 3 5-16,0 1-1 16,4 2 3-16,-6 3 1 15,0 1 1-15,1 0-4 16,1-3 6-16,-1 3-3 15,2-1-1-15,0-2-3 0,3 2 5 16,-1-2-3-16,0-1-5 16,1 1 3-16,-1-3 0 15,0-3 0-15,-2-3 2 16,1-3-4-16,-1-5-1 16,-2-4 0-16,-2-3 1 15,-7-2 3-15,2-3-3 16,-7-1-1-16,-3-4-2 15,-2-1-2-15,0-4-7 16,-2-2-21-16,1 0-30 16,4-1-8-16,1 1-7 15,3 0-35-15,6 4-160 16</inkml:trace>
  <inkml:trace contextRef="#ctx0" brushRef="#br0" timeOffset="105026.42">4186 12634 1059 0,'0'-17'46'0,"-3"0"28"16,1 1-11-16,1 5-35 0,-1 6-23 16,4 3-5-16,-2 2 2 15,0 5-2-15,1 4 5 16,-2 4-5-16,-2 11 0 16,0 2 0-16,-4 4 0 15,2 2-9-15,-4-1-10 16,4-1-7-16,1-2-17 15,-3-3-27-15,5-3-64 16,0-4-199-16</inkml:trace>
  <inkml:trace contextRef="#ctx0" brushRef="#br0" timeOffset="105648.2">4481 12185 1005 0,'-8'-14'36'0,"1"3"14"15,-2-1 21-15,5 4-40 16,1 6-23-16,1 4-8 15,1 4 11-15,-1 3-3 0,-1 6-1 16,-1 2 6 0,-2 5 3-16,3 2 1 0,0 3-1 15,0 1-2-15,-2 0 1 16,2 0-3-16,-1-1-5 16,1-1-3-16,3 0 0 15,-2-2-3-15,2-3 1 16,0 0-2-16,2-6 1 15,-2-5-2-15,0-3 3 16,0-5-5-16,0-2 0 16,3-5 1-16,-2-2-7 15,5-6 7-15,2-4 1 16,2-3-2-16,4 0 2 16,-2 2 0-16,-1 3-1 15,-3 4-6-15,3 2 8 0,-1 4-2 16,-1 5-3-16,0 0 5 15,3 5 3-15,-2 0-2 16,1 5-1-16,0 1 0 16,-3 1 0-16,3 3 1 15,-1-1-1-15,-5 3-4 16,2 0 4-16,-4-1 4 16,-5-3-4-16,-1 4 0 15,-6-2 1-15,-5-1-1 16,-6 2-2-16,-7-3-34 15,-3 2-27-15,-1-5-44 16,0-2-192-16</inkml:trace>
  <inkml:trace contextRef="#ctx0" brushRef="#br0" timeOffset="106414.11">4696 12079 600 0,'0'-4'123'0,"0"-3"-26"15,0 1-11-15,0-1-1 0,1 0-29 16,0 4-15-16,1 0-10 15,0 3-9-15,1 2-1 16,1 2 8-16,4 6 3 16,2 4-6-16,2 4-4 15,3 6-4-15,6 5-5 16,0 1-3-16,9 6-6 16,-2 2 3-16,0 3-1 15,-2 3-2-15,-10 4-3 16,-7 2-1-16,-12 7 0 15,-5 3-3-15,-14 1-19 16,-9 2-33-16,-11 2-24 0,-127 119-175 16</inkml:trace>
  <inkml:trace contextRef="#ctx0" brushRef="#br0" timeOffset="107361.95">5622 10856 913 0,'-12'2'88'0,"4"-4"-5"15,3-1-11-15,0 3-40 16,2 0-16-16,3 0-7 16,0 2 1-16,0 1 6 15,0 0-1-15,3 1 0 16,0 0 3-16,4 0-1 15,3 0-6-15,7-3-3 16,4-1 0-16,3-1-7 16,2-3-1-16,-1 0 0 15,0 3-1-15,-4 0-10 16,-6 1-26-16,-3 2-6 16,-2 2-7-16,-2 3-29 0,1 2-75 15,-3-1-163-15</inkml:trace>
  <inkml:trace contextRef="#ctx0" brushRef="#br0" timeOffset="107569.53">5683 11008 936 0,'-13'4'82'0,"4"-1"-7"16,3-3-9-16,1 2-36 15,5-2-17-15,5 1 3 16,4 2-4-16,7-3-9 16,10-3-3-16,8-1-16 0,6-4-52 15,2-1-108-15,1 1-409 16</inkml:trace>
  <inkml:trace contextRef="#ctx0" brushRef="#br0" timeOffset="108206.46">5582 12327 1039 0,'-10'3'50'16,"3"-3"-11"-16,3-3 20 0,2-2-39 15,5 5-17-15,5-2 4 16,7-2-3-16,7-2-4 15,2-2 3-15,7-1-3 16,-2 1 0-16,-4 2-6 16,-4 3-11-16,-3 0-13 15,-8 6-23-15,-2 0-46 16,2 4-135-16,-7 3-336 16</inkml:trace>
  <inkml:trace contextRef="#ctx0" brushRef="#br0" timeOffset="108446.83">5582 12538 865 0,'-14'12'228'0,"1"-5"-200"15,6-4 37-15,1-4-21 16,10 2-14-16,4-1 4 15,5-3-19-15,5 0-7 16,7-3-6-16,2-4-2 16,3 1-11-16,-3-2-20 15,-4 5-23-15,-4 2-48 16,-6 2-147-16</inkml:trace>
  <inkml:trace contextRef="#ctx0" brushRef="#br0" timeOffset="116135.92">6490 10803 382 0,'2'-3'237'16,"-1"0"-158"-16,-1 0-6 16,0 2-26-16,0 1-26 15,0 0 1-15,0 0 26 16,0-3 9-16,0 3 0 16,0 0-15-16,-1-1-3 15,2 1-7-15,-2-1 0 16,-1-1-10-16,-1 2-9 0,2-1-2 15,-4 1-3 1,-1 1 2-16,-4 3-7 0,0 3 14 16,-1 1-4-16,-5 6-1 15,0-1 5-15,2 2-3 16,1 1-8-16,2-1 2 16,2 1 4-16,3 1-5 15,1 0-2-15,1 1 4 16,1 0-3-16,0-1-1 15,3 0 0-15,3 0-3 16,0-3 0-16,2 0 0 16,0-1 0-16,3-2 0 15,2 0-2-15,1-2 2 16,2-3 1-16,2-1 2 16,6-2-4-16,-2-4-1 15,2-2 3-15,0-4-2 16,-4 2 1-16,2-2-1 0,-6 0-2 15,2 0 2-15,-4-3 0 16,1-1-1-16,-2 0 1 16,-1 0-1-16,-1-2 1 15,-1 2-2-15,-3-2 1 16,-2 1 0-16,2 0 0 16,-4 0 0-16,0 2 4 15,-1 0-4-15,-2 0-2 16,3-2 2-16,-3 0 0 15,0 3 0-15,-1-3 0 0,1 2 0 16,-2-2-1 0,-1 3 1-16,3-1 0 0,-3 0-1 15,-3 1 1-15,3 1-1 16,-1 0 0-16,-4 1 1 16,4 2-1-16,-2 0 1 15,-2 1-2-15,1 2 2 16,1-1 0-16,-2 0 0 15,-2-1 0-15,3 1-3 16,-5-1 3-16,5-1 1 16,-1 0-1-16,2 1 0 15,-1-2 2-15,5-1 1 16,0-2-2-16,1-1-2 0,1 0 1 16,0-4 0-1,2 3-1-15,1 2 1 0,1-3 0 16,2 4 2-16,-2 0-2 15,1 1 0-15,1 1-1 16,0 1 0-16,0-1-5 16,2 2 5-16,2 0 1 15,2-1 0-15,1 2-1 16,1 0 0-16,7 0 1 16,-3 2-4-16,6 1-9 15,-4 2-38-15,1 4-6 16,0 1 1-16,-1 3-61 15,-1 2-207-15</inkml:trace>
  <inkml:trace contextRef="#ctx0" brushRef="#br0" timeOffset="116936.39">7054 10640 533 0,'1'-2'115'15,"-1"-1"-16"-15,0 0 0 16,0 2-28-16,-1-2-5 16,1 1-24-16,-2 2-9 15,2-2-6-15,0 1-4 16,-1 1-3-16,1-2 4 0,-3 0-7 16,1 1 1-16,-2 1-9 15,-2 0 8-15,0-1-10 16,-3 2 4-16,-1 2-3 15,-3 2 5-15,0 1-1 16,-3 5 0-16,-2 6-1 16,0 2 4-16,-1 6-2 15,-1 6 4-15,1 5-3 16,1 0-3-16,5 4-5 16,-1-2-3-16,5 0 1 15,3-3-3-15,3-1 0 16,5-5-1-16,4-3-1 15,4-3 0-15,5-5-2 16,6-6-15-16,3-5-25 0,6-4-12 16,5-6-34-1,3 0-149-15,-3-4-529 0</inkml:trace>
  <inkml:trace contextRef="#ctx0" brushRef="#br0" timeOffset="118038.39">7421 10776 552 0,'1'-2'120'15,"1"-1"-38"-15,-2-1 17 16,0 1-54-16,0-1 12 16,0 1-21-16,0 0 6 15,0 0-12-15,-3-1 2 0,0 0-9 16,-3 1 7-16,-4 1-5 16,-4 2-6-1,-5 5 1-15,2 1-6 0,-7 7-2 16,1 3 0-16,-1 2 0 15,1 5-2-15,1 0 2 16,3 0-7-16,3 0-4 16,3-2 3-16,7-2-4 15,2 0 0-15,7-4 0 16,1-2 1-16,2-4 4 16,6-4-5-16,6-5 0 15,4-3 0-15,4-5-11 16,2-3-1-16,-1-4 8 15,-3-1-4-15,-6-2 8 16,-2-3 0-16,-5 4 0 0,-1-2 1 16,-3 2-1-1,-1 3 0-15,-3 3 0 0,0 4 0 16,-1 2 2-16,-1 3-1 16,1 0 0-16,-2 2 2 15,0 2 2-15,1-2-2 16,-1 5 9-16,0 2 9 15,1 2-7-15,-1 4 6 16,-1 4 0-16,1 2-6 16,0 3-2-16,-1 1-4 15,1 3 4-15,0 0-8 16,0 1 2-16,0 2-1 0,-2-3-4 16,2 1 3-16,-1-1 0 15,-1-1-2 1,2-4 1-16,0-1-3 0,0-6 1 15,0-5 0-15,2-4-1 16,-1-4 3-16,2-3 3 16,5-6-3-16,2-7-2 15,3-3-1-15,5-6-5 16,1-4-3-16,0-1-1 16,2 1-3-16,-3 1-5 15,1 5-10-15,-5 5-15 16,-3 2-1-16,0 7 0 15,-2 4-9-15,-2 4-27 0,1 1-67 16,-1 5-107 0,-1 2-202-16</inkml:trace>
  <inkml:trace contextRef="#ctx0" brushRef="#br0" timeOffset="118483.4">7694 11028 131 0,'1'1'501'0,"-1"-1"-441"16,3 0 29-16,-1 1 21 15,-2-1-25-15,3 2-21 16,-2-1-15-16,1 1-9 0,-2-1-2 16,0 2 1-1,-2 1-20-15,1 1 9 0,-2 6-14 16,3 0 3-16,-2 2-1 15,2 1-4-15,2-1-4 16,-2 2 2-16,6-4-6 16,-3-1-4-16,1-3 3 15,2-1 0-15,-1-2 0 16,-1-2-2-16,4 1 4 16,2-6-4-16,-1 2-1 15,5-3 0-15,0-2-2 16,0-1-4-16,-1-3-1 0,-2 0 2 15,-2-2 0 1,-1-2 5-16,-3 0 0 0,-4 0-5 16,-2 2-10-1,-2 2-3-15,-2 3-2 0,-5 5-7 16,-2 3-10-16,-1 3-24 16,-1 5-42-16,1 0-118 15,-2 2-117-15</inkml:trace>
  <inkml:trace contextRef="#ctx0" brushRef="#br0" timeOffset="118767.13">8098 11068 916 0,'0'-12'114'0,"-1"-2"-24"0,-1 0-16 15,2-2-39-15,2 5-14 16,1 2-5-16,-2 3-4 16,2 4-2-16,-3 0-8 15,3 2-2-15,-3 0-3 16,-3 4 3-16,2 4 2 16,-2 4-1-16,-3 5-1 15,-2 4-22-15,-4 3-12 16,2 1-25-16,-2 1-40 15,0-2-136-15,1-3-161 0</inkml:trace>
  <inkml:trace contextRef="#ctx0" brushRef="#br0" timeOffset="119315.32">8362 10844 788 0,'1'-14'82'0,"-1"1"46"16,0 1-61-16,0 0-22 0,-1 5-10 16,-2 0-10-1,0 3 0-15,0 0-9 0,-4 1 0 16,-1 3-3-16,-2 0 4 15,-6 5-6-15,3 0 3 16,-4 6 0-16,-2 3-10 16,0 5 4-16,3 3-6 15,-1 1-2-15,8 1 2 16,1-4-2-16,6 0 0 16,2-3 0-16,7-5 0 15,1-4 2-15,2-1 0 16,5-7 0-16,3-3-2 15,2-1-3-15,-1-4-4 16,-3-2 2-16,1-2 3 0,-4-3 1 16,-1-2 1-16,0 0-1 15,-3 0-1-15,-1 1 2 16,-1 6 1-16,-4 3 6 16,-2 2-7-16,1 5 0 15,-2 2-3-15,1 5 2 16,2 3 1-16,0 5 0 15,0 3 0-15,1 4-4 16,0 0-19-16,3 0-12 16,-2-2-16-16,1 0-39 15,-2-4-86-15,-1-3-144 16</inkml:trace>
  <inkml:trace contextRef="#ctx0" brushRef="#br0" timeOffset="119713.14">8544 10553 704 0,'0'-8'126'0,"0"-1"22"0,0 1-42 16,5 2-52-16,-4-1-1 15,1 3-19-15,-1 1-11 16,1 3-4-16,-1 3-11 16,2 5 16-16,4 4 16 15,-1 8-16-15,5 5 3 16,4 6-6-16,0 2-10 15,1 4-6-15,1 4-3 16,0 2-1-16,-3 1-1 16,-4 1-1-16,-4 2-13 15,-5-2-29-15,-6-2-13 16,-7-1-3-16,-6-5-16 16,-11 0-128-16</inkml:trace>
  <inkml:trace contextRef="#ctx0" brushRef="#br0" timeOffset="120325.57">9140 10718 729 0,'0'-8'121'0,"0"4"43"15,0-1-86-15,-1 2-25 16,1 1-19-16,0 2-8 0,0 2-14 16,0 3 3-16,1 5 21 15,-1 4-10-15,2 5 8 16,1 3-9-16,0 3-1 15,2-2-2-15,1 3-14 16,1-3 5-16,0 1-8 16,1 1-3-16,-1-1-1 15,1-2 1-15,1-4 0 16,-2-4 0-16,1-5 0 16,2-4 1-16,2-6 0 15,2-7-3-15,5-8 1 16,2-7-1-16,-2-7 0 15,2-5-3-15,-3-5-4 0,-5-6-18 16,0 0-9-16,-2 3 9 16,-5 6-13-16,-1 8-1 15,-4 14-9-15,-2 7-74 16,-4 13-162-16</inkml:trace>
  <inkml:trace contextRef="#ctx0" brushRef="#br0" timeOffset="121166.49">10001 10647 754 0,'0'-7'141'15,"2"1"-6"1,-4 0-73-16,2 2-11 0,0 1-22 16,0 1-9-16,-1 4-7 15,-2 1-5-15,-4 2 10 16,-2 6 8-16,-3 4-2 16,-2 4-5-16,2 6 6 15,0 0-2-15,-1 3-9 16,2 0-4-16,3 2-3 15,0-4 0-15,4 1-5 16,2-7-1-16,2-1-1 16,3-3 4-16,5-6 0 15,2-2 0-15,2-4-1 16,3-2-1-16,0-5 0 16,4-3 0-16,-2-2-2 0,0-3 0 15,1-2-3-15,-4-2-1 16,-1 0-2-16,-1-3 0 15,-3 1 4-15,0-3-3 16,-2 0 3-16,-4 0-1 16,-3 1 2-16,-1 0 1 15,-2 4-2-15,-3-1 2 16,-1 3-2-16,-2 1-1 16,-3-1 1-16,-3 1 0 15,-5 2 2-15,-1-2 0 16,-2 3 0-16,3-3 0 15,-1 0 1-15,5 2-1 0,2-3 1 16,3-1-1-16,3-2 0 16,2-2-1-16,6-2-3 15,1-1 3-15,7-2-6 16,1 0 3-16,6 1 0 16,-3 3-1-16,4 0 1 15,-2 4-2-15,5 1-3 16,3 1-6-16,4 1-7 15,4 4-10-15,0 2-21 16,-2 8-53-16,-3 4-152 16,-4 3-291-16</inkml:trace>
  <inkml:trace contextRef="#ctx0" brushRef="#br0" timeOffset="122289.7">10620 10484 514 0,'-1'-4'190'16,"-2"0"-95"-16,-1-2 24 15,0 3-47-15,0-3-45 16,-1 5-1-16,-3 1-1 0,0 1 9 15,-3 2-3 1,-3 3-2-16,-4 4 3 0,-5 3-5 16,0 6 6-16,-4 5-8 15,0 5-5-15,-1 7 5 16,5 3-13-16,1 5-5 16,8-1-6-16,5 1 1 15,9-3-1-15,9-4-1 16,6-6-7-16,6-5-7 15,2-7-25-15,2-6-12 16,3-7-40-16,2-4-161 16,-2-6-477-16</inkml:trace>
  <inkml:trace contextRef="#ctx0" brushRef="#br0" timeOffset="123039.86">10960 10553 698 0,'3'-8'74'0,"-3"-3"43"15,0 1-15-15,-3 0-62 0,-1 1-14 16,1-1-1-16,-3 4-2 16,-2-2-10-16,-5 3 2 15,-2 3 2-15,-4 4 10 16,-1 3-8-16,-4 6-3 16,1 5 0-16,-1 5-6 15,3 5-4-15,3 1-3 16,6 0 3-16,3-4-6 15,6 0 2-15,6-2-2 16,2-4 0-16,2-4 0 16,2-5 2-16,3-4-1 15,1-4 1-15,4-7-2 16,1-3-8-16,2-2 5 16,0-5 3-16,1 0 0 0,-2-1 0 15,-1 0 0-15,-2 3 0 16,-3 4 4-16,-4 3-1 15,-2 5-2-15,-3 1-1 16,-1 4 3-16,2 5 7 16,1 3 2-16,0 5-5 15,1 3-2-15,-1 4 5 16,2 0-1-16,-2 1-7 16,1-1 1-16,-1 0 3 15,-2-1 3-15,1 3-7 16,-3-2 6-16,1 1 1 15,-3 0-1-15,3-1-5 16,-3-3 0-16,1-2-3 0,-1-3 2 16,0-4-1-16,0-6 1 15,0-2 5-15,0-4 3 16,0-5-10-16,3-5-1 16,4-5-2-16,1-7-5 15,5-5-12-15,3-2-8 16,7-8-9-16,-2 3-5 15,4-1 7-15,-2 3-40 16,-1 7-42-16,-6 9-126 16,-2 6-189-16</inkml:trace>
  <inkml:trace contextRef="#ctx0" brushRef="#br0" timeOffset="123340.4">11335 10764 767 0,'0'-4'144'0,"0"-2"-7"16,0-1-53-16,3 4-25 15,-3 2-31-15,1 2-13 16,1 1-14-16,-2 1 9 15,1 6 12-15,1 1 8 0,-2 4-19 16,3 4-6-16,-6 1-5 16,3-2 2-16,-2 2-4 15,1-1-9-15,-2 0-37 16,0-3-34-16,0-1-158 16,-2-3-498-16</inkml:trace>
  <inkml:trace contextRef="#ctx0" brushRef="#br0" timeOffset="123610.98">11608 10830 864 0,'-5'-3'153'0,"1"-2"-69"0,4 2 5 15,-4-2-53-15,8 4-20 16,-3 2-13-16,1 1-1 16,-2 4 2-16,0 2-2 15,-7 5-1-15,-1 4-1 16,-3 3 0-16,-3 2-16 16,0-1-23-16,1 0-29 15,1-1-73-15,3-3-207 16</inkml:trace>
  <inkml:trace contextRef="#ctx0" brushRef="#br0" timeOffset="124217.4">11987 10510 819 0,'0'-7'90'0,"-2"-1"22"0,-1 0-42 16,0 1-26-16,0 3-27 15,0 1-5-15,-1 2-8 16,-8 2 5-16,1 2-1 15,-5 5 6-15,-4 3-1 16,-3 4 1-16,0 3-1 16,4 2 1-16,0 0-2 15,3 4 4-15,2-2-6 16,8-1-3-16,1-1-4 16,4-1-1-16,2-3 1 15,4-3-1-15,4-3 1 16,4-2-3-16,1-3 0 15,5-4-5-15,0-4-8 16,4-3-4-16,-1-4 13 16,-2-4-3-16,-3-4 6 0,1-1 1 15,-3-4 0-15,-2 0 0 16,-2 4 0-16,-2 2 9 16,-4 4 11-16,-2 4 0 15,-3 5-6-15,0 1-14 16,0 5 4-16,-3 3-4 15,1 5 11-15,-1 3-4 16,0 5-3-16,0 3-4 16,3 1 2-16,1-2-2 15,3 2 0-15,2 0-18 16,2-5-27-16,1 0-22 16,0-1-68-16,1-3-273 0</inkml:trace>
  <inkml:trace contextRef="#ctx0" brushRef="#br0" timeOffset="124750.9">12167 10275 824 0,'0'-4'158'16,"0"1"-51"-16,2 0-31 0,-2 3-38 16,1 0-13-16,1 0-6 15,-1 3-2-15,3 1 13 16,2 6 0-16,-1 5 5 15,7 9-7-15,3 3-6 16,0 8-7-16,3 0-5 16,1 0-4-16,-3 2-3 15,0 2-1-15,-2 2 0 16,-1 3-1-16,-5 2-1 16,-8 4 0-16,-6-2-9 15,-9-1-32-15,-8-2-29 16,-6-4-22-16,-7-6-98 15</inkml:trace>
  <inkml:trace contextRef="#ctx0" brushRef="#br0" timeOffset="126619.78">2417 11427 830 0,'0'-5'93'16,"-2"1"8"-16,-1 0-33 0,1-2-37 15,1 5-9 1,1 1-15-16,0-2-7 0,0 2 2 16,1 0-2-16,-1 0-2 15,0 0 1-15,0 0 0 16,0 2 2-16,0-2-2 16,2 3-1-16,-2 0-4 15,0 2-46-15,2 25-81 16,1-23-208-16</inkml:trace>
  <inkml:trace contextRef="#ctx0" brushRef="#br0" timeOffset="127235.69">4648 11110 960 0,'7'-9'80'15,"1"1"5"-15,-5-2-20 16,-3 1-36-16,0 3-9 16,2 3-11-16,-2 2-6 15,0-3-2-15,0 3-1 16,3-1-4-16,-3 2-12 16,-3 0-27-16,1 2-27 15,-4 3-122-15,-5-1-439 16</inkml:trace>
  <inkml:trace contextRef="#ctx0" brushRef="#br0" timeOffset="127875.68">3444 11164 664 0,'-1'0'229'15,"-2"-2"-111"-15,-3-3-17 16,4-1-48-16,0 2-18 15,0 3-15-15,2-1-10 16,0 1-4-16,0 1-5 16,0 0 0-16,2 0 1 15,-2 0-2-15,2 0 1 16,-2 0-1-16,0 1 1 0,0-1-3 16,0 0-8-16,0 0-32 15,2 2-16-15,7-2-50 16,6 1-173-16</inkml:trace>
  <inkml:trace contextRef="#ctx0" brushRef="#br0" timeOffset="128316.16">4800 11015 665 0,'3'-3'276'15,"3"-1"-157"-15,-3-1-39 16,-1 0-28-16,-1 1-13 15,1 2-17-15,-2-1-11 16,1 3-6-16,-1-3-3 16,0 3-2-16,0-1-21 15,0 2-55-15,-3 2-275 16</inkml:trace>
  <inkml:trace contextRef="#ctx0" brushRef="#br0" timeOffset="151871.81">12680 10594 682 0,'-1'-1'192'0,"-1"1"-147"0,4 0 26 16,-2 0-27-16,-2 0-18 15,2 3 9-15,2-3 2 16,-2 1-2-16,0-2-4 16,0 2-9-16,0-2 7 15,0 1-21-15,1 1 6 16,4 1-1-16,5-1-11 15,2 1 6-15,6 2-8 16,3-1 1-16,3-1-1 16,0 1 0-16,-1-2-2 15,-2-1-9-15,1 3-8 0,-2-2-10 16,0-1 4-16,-3 2-18 16,0 1-26-16,-2-1-7 15,15 1-67-15,-30-1-31 16,-2-1-40-16</inkml:trace>
  <inkml:trace contextRef="#ctx0" brushRef="#br0" timeOffset="152240.03">12704 10754 670 0,'-11'4'122'0,"3"-2"-63"16,5-2 44-16,1-2-45 15,2 4-25-15,0-2 2 16,2 0 6-16,-2 0-1 16,0 1-4-16,1-1-8 15,-1 0-2-15,0 0-4 16,2 0-8-16,-2 0-2 15,0 1-10-15,1-1 1 16,6 2 0-16,3 1 4 16,5-1-4-16,7 2-3 0,6-2 4 15,2-2-4-15,1-2-13 16,0-2-11-16,0-1-16 16,-3 2-3-16,-1-1-23 15,-4 1-80-15,-1 1-190 16</inkml:trace>
  <inkml:trace contextRef="#ctx0" brushRef="#br0" timeOffset="154615.31">13787 10361 912 0,'-3'-6'73'16,"0"3"-29"-16,2-1-25 15,-1 2-13-15,2 2-6 16,-1 1 0-16,-2 0 1 16,1 4-1-16,-6 0 2 15,-1 3 6-15,-5 0 5 0,0 1 2 16,-5-3 2-16,-2 2-2 15,0-2-8-15,-1-1 0 16,1 0-5-16,2-3 3 16,4-2 0-16,4 0-3 15,1-1 5-15,5 0 6 16,2 1 2-16,2-2 0 16,1 2-2-16,0 0-8 15,1 0 2-15,1 0-7 16,-2 0-2-16,1 2 1 15,1-2-3-15,-1 4 4 16,1 4 4-16,2 4-3 16,-2 6 3-16,5 3 2 0,-5 7-2 15,2 2-3 1,-1 1 7-16,-1 5-5 0,-2 0 1 16,1-1 1-16,-1-1-4 15,0-3 1-15,-1-4 0 16,1-2-2-16,-2-4 2 15,2-4-2-15,0-2 0 16,0-6-1-16,2 0 1 16,1-4 0-16,0-1 2 15,7 0-2-15,0 1-2 16,8-3-7-16,-1-2-21 16,7 2-10-16,-2-1-21 0,-2 2-21 15,-3-1-68-15,-2 2-73 16</inkml:trace>
  <inkml:trace contextRef="#ctx0" brushRef="#br0" timeOffset="155351.18">14135 10648 686 0,'0'-16'48'16,"0"1"45"-1,-4 2 25-15,1 1-46 0,0 2-32 16,-1 0-2-16,-3 3-23 16,1 3 3-16,-2-1-4 15,-2 0-7-15,-5 3 2 16,0 2 5-16,-8 2-6 15,1 3 1-15,-3 2-4 16,-2 5 1-16,4 2-6 16,3 1-3-16,2 4 3 15,4-2 1-15,7 0-1 16,4 0 0-16,3-2-5 16,4-3 2-16,5-5 0 15,2-1 2-15,7-5 0 0,4-5-7 16,0-1 2-16,2-7-2 15,2-1 6-15,-3-3 1 16,-2 0 1-16,-6 1 0 16,0 2 2-16,-6 2 4 15,-3 3 11-15,-1 3-7 16,-4 2-7-16,1 3-2 16,-2 0-2-16,0 0-1 15,0 3-2-15,0 2 4 16,1 5 7-16,2 4-5 15,3 3 8-15,-2 5-9 16,1 0 5-16,0 4-1 16,1 1 0-16,1 1-1 15,-1-2-1-15,0 2-2 16,-2-3 1-16,1-4-1 0,-2-3-1 16,-2-3 0-16,1-5 0 15,-2-3 1-15,0-5 3 16,0 1-3-16,0-3 11 15,0-1-5-15,0-1 5 16,0 0-2-16,4-6-9 16,-2-3-1-16,2-5-11 15,2-4 1-15,5-7-8 16,2 1-11-16,2-1-12 16,3 4-38-16,-2 0-91 0,4 4-161 15</inkml:trace>
  <inkml:trace contextRef="#ctx0" brushRef="#br0" timeOffset="155801.79">14463 10786 792 0,'-6'-8'101'0,"1"-1"-1"16,-1 1-26-16,2 1-32 0,2 2-13 16,1 3-13-1,-1 2-7-15,2 0-5 0,0 0-3 16,-1 0 3-16,-1 7 13 16,-2 0-5-16,-1 3 0 15,-2 2 2-15,1 2-8 16,1 2 1-16,1 0-5 15,1 1-1-15,0-3 0 16,6-3-1-16,-2 0 1 16,4-4-1-16,3-4 6 15,2-2-5-15,3-2 4 16,3-6-5-16,0-3-1 16,1-1 0-16,-3-4-1 15,-2-2 0-15,-5-1-2 0,-4 3 1 16,-3-1-5-16,-1 6-9 15,-7 1-5-15,-3 9-7 16,-6 7-18-16,-2 5-55 16,-2 5-119-16,1 2-127 15</inkml:trace>
  <inkml:trace contextRef="#ctx0" brushRef="#br0" timeOffset="156086.61">14719 10779 885 0,'0'-5'126'15,"0"0"-38"-15,0 0-21 16,-1 3-35-16,1 2-26 15,0 2-4-15,0-2-2 16,0 3 0-16,-2 3 0 16,-1 1 0-16,-2 7-2 15,-2 4-21-15,-3 2-36 16,-1 1-43-16,2-1-138 16,-2-1-207-16</inkml:trace>
  <inkml:trace contextRef="#ctx0" brushRef="#br0" timeOffset="156775.76">14991 10450 470 0,'-3'-17'284'0,"0"3"-160"16,-3 1-2-1,-2 4-63-15,-2 3-42 0,-2 4-8 16,0 4-2-16,-7 7 7 16,-4 4-2-16,-4 4-3 15,1 3-5-15,1 6-1 16,5-2-1-16,4 0-2 15,6-2 0-15,6-3-7 16,4-5-1-16,3-3-4 16,4-4 5-16,7-4-4 15,2-6-10-15,5-5-1 16,3-5 7-16,0-5 10 0,-3-4 5 16,-2 1 0-1,-4-1 2-15,-2 3 11 0,-4 4 13 16,-3 5 1-16,-1 3-11 15,-2 5-11-15,-2 2-5 16,-1 2 0-16,3 3 0 16,-1 4 7-16,2 4 3 15,1 4 2-15,-1 2 5 16,1 4-7-16,-1 0 7 16,2 2-8-16,-2 1-1 15,3 1 0-15,-1 1-5 16,0 0-2-16,2-3 1 15,-3 0-1-15,-1 0 1 16,-1-5-1-16,-1-1 1 16,-2-5-1-16,0-5 0 15,0-4 2-15,0-2 3 16,0-1 4-16,1-5 3 0,1-4-13 16,1-5 0-16,3-9-5 15,1-4-11-15,4-4-8 16,-1-3-8-16,2 1-17 15,-1 2-57-15,3 4-88 16,-2 8-91-16</inkml:trace>
  <inkml:trace contextRef="#ctx0" brushRef="#br0" timeOffset="157135.25">15278 10686 770 0,'-1'-5'164'15,"-1"-2"-58"-15,1 1-25 16,-1 0-18-16,2 4-40 0,0 2-10 16,0 0-12-16,0 0-1 15,2 0 0-15,-2 4 0 16,1 1 0-16,-1 5 3 16,-1 4-3-16,-2 4-1 15,0 3-11-15,0 1-19 16,-2 0-35-16,1 1-70 15,1-3-200-15</inkml:trace>
  <inkml:trace contextRef="#ctx0" brushRef="#br0" timeOffset="157863.9">15338 10231 553 0,'-8'-2'287'16,"3"0"-147"-16,2-1-49 0,1 1-27 15,2 1-34-15,-1 1-2 16,1 0-15-16,1 0-8 16,-1 0-5-16,2 1 4 15,1-1-2-15,0 0 1 16,3 0 5-16,3 0 9 15,4 2-10-15,6 0-6 16,4-2-1-16,3-2 1 16,3-1 1-16,-2 0-2 15,-3-2-3-15,-5 2-2 16,-5-2 5-16,-6 3 0 16,-6 1-1-16,-1 0 0 0,-1 2-5 15,0 0 4-15,2 6 0 16,2 1 2-16,1 5 0 15,1 4 2-15,0 3-2 16,3 3 1-16,-2 2-1 16,1 1 1-16,-2 1 0 15,6 1 2-15,-5-2 1 16,2 3 0-16,1-1 1 16,-1-1 1-16,1 0 0 15,-2 1-2-15,0 0 0 16,-2 0-1-16,0 1 1 15,-2-2 1-15,-1 0-3 16,0-2 0-16,-6-4-1 0,-1 0 6 16,-5-3-3-16,-3-2 6 15,-6-4-10-15,-4 1 7 16,-5-1-7-16,0-4-5 16,0-4-28-16,1 0-17 15,6-6-28-15,5 2-170 16</inkml:trace>
  <inkml:trace contextRef="#ctx0" brushRef="#br0" timeOffset="160691.9">16047 10355 687 0,'0'-7'169'16,"-2"2"-72"-16,2 1-30 15,0 1-43-15,-2 3-16 16,4 0-4-16,-2 0 1 15,2 2-5-15,-2 0 16 16,1 4 12-16,1 3 7 16,-1-1-10-16,1 3-3 0,1 1-5 15,-2-1 2-15,2 0-11 16,-2 3 6-16,1 0-8 16,2 2 0-16,1 1-3 15,1 1-1-15,-1-1 2 16,6 1-3-16,-2 2 2 15,-1-4-3-15,4-1 3 16,-5-3-3-16,1-1 0 16,-3-3 1-16,0-3 1 15,-2-4 3-15,0 0 4 16,0-3 0-16,6-5-3 16,3-1-4-16,3-4 1 0,2-5-2 15,0-3-1-15,-1-3 1 16,-2-6 0-16,-3 0-1 15,0-3 0-15,-2 3-8 16,-4 6-1-16,-2 3-8 16,-2 8-24-16,-1 7-44 15,-1 6-171-15,-5 5-170 16</inkml:trace>
  <inkml:trace contextRef="#ctx0" brushRef="#br0" timeOffset="161455.87">16761 10227 757 0,'-9'-8'93'0,"2"-1"18"16,1 2-19-16,1 2-62 15,-1 2-20-15,-1 4-3 16,-2 2 13-16,-3 4-2 15,-1 2 5-15,-2 3-4 16,-3 5 3-16,-1 4-2 16,3 2-12-16,-1 3 7 0,0 2-7 15,2-1-7-15,3 1 4 16,3-3 1-16,4 0-4 16,3-2-2-16,2-1 0 15,6-3 0-15,0-1 0 16,3-4 0-16,1 1 0 15,7-5 3-15,-2-2 0 16,5-4 1-16,3-2-1 16,-1-5 0-16,1-4-3 15,-1-3-1-15,-1-1-1 16,-2-4-1-16,1 1 3 16,-4-5-3-16,-1-1 3 0,-2-2-1 15,-2 0-2-15,-5-2-1 16,1-2 3-16,-4 1-3 15,-3 0-7-15,-3 2 1 16,-1 1-6-16,-5 5-10 16,-6 5-7-16,-2 4-25 15,-3 7-20-15,-3 5-86 16,2 6-17-16,0 2-191 16</inkml:trace>
  <inkml:trace contextRef="#ctx0" brushRef="#br0" timeOffset="161815.7">16772 10210 741 0,'-6'-8'91'0,"1"-1"40"16,2 4-47-16,0 0-44 15,3 3-25-15,0 2-9 16,0 0-2-16,0 1-4 16,0 3 1-16,0 3 29 15,-3 6-3-15,2 8 0 16,-4 6-6-16,-1 4-2 16,0 5-7-16,0 0 1 15,-1 1-8-15,1-3-3 0,0 2-2 16,0-3 1-1,1 1 2-15,0 0-3 0,2-3-5 16,0-1-10-16,0-5-4 16,1-4-23-16,1-4-36 15,1-3-125-15,0-6-147 16</inkml:trace>
  <inkml:trace contextRef="#ctx0" brushRef="#br0" timeOffset="162307.2">17265 10227 936 0,'-3'-6'116'0,"-1"-2"-22"16,2 1-20-16,-1 3-41 15,2 1-21-15,2 3-10 16,1 0-1-16,-1 0 0 16,4 2-1-16,6-2 3 15,8 0 2-15,6-2-2 16,7 1-6-16,3-2 0 15,-2 1-14-15,-5-3-15 16,-7 2-17-16,-6 3-35 16,-3 3-72-16,-6 2-92 15,-5 7-230-15</inkml:trace>
  <inkml:trace contextRef="#ctx0" brushRef="#br0" timeOffset="162469.87">17307 10408 851 0,'-16'9'142'16,"5"-7"-91"-16,3-1 11 15,6-2-28-15,4 0-23 16,8-3-11-16,5 0-10 0,9-3-70 16,3 0-204-16</inkml:trace>
  <inkml:trace contextRef="#ctx0" brushRef="#br0" timeOffset="164121.17">18195 9973 639 0,'1'-6'197'0,"-1"0"-59"15,-1-2-63-15,1 3-20 16,0 2-34-16,0 2-13 15,0 1-2-15,0 0-6 16,-3 0-2-16,2 1 2 16,-5 1 10-16,-5 2 4 15,-6 1-6-15,-9 0-3 16,-5 1 7-16,-3-1-5 16,1 1-7-16,0-1 3 15,7 1-1-15,3-1-2 16,4-2 0-16,6 0 0 15,2-2 2-15,5 2-1 16,3-3-2-16,2 0-1 16,1 0-1-16,1 0 3 0,-1 0-5 15,1 0 3-15,-1 3 2 16,2 1 3-16,0 4 0 16,-1-1 6-16,1 7-3 15,-1 2 1-15,1 2-3 16,3 3 0-16,0 4 0 15,0 4 2-15,0 1-5 16,0 6 0-16,0 2 4 16,-1 0 3-16,-4-1 1 15,-4 1 1-15,2-3-8 16,-4-4 8-16,0-2-5 16,0-1 1-16,-4-5-3 15,5-1-2-15,0-5-1 0,3-3 0 16,0-4-3-16,2-3 3 15,0-4 1-15,0-3 2 16,3 2 0-16,6-4 3 16,6-3-6-16,2-2 0 15,11-3-16-15,2-2-7 16,1 3-5-16,-1-5-7 16,0 3-12-16,-2-2-27 15,-4 2-50-15,-2 1-97 16,-7 3-163-16</inkml:trace>
  <inkml:trace contextRef="#ctx0" brushRef="#br0" timeOffset="165130.81">18529 10093 462 0,'0'-12'281'16,"-3"2"-206"-16,0 1 44 0,-3 3-42 15,0 0-43-15,0 1-14 16,-3 0-17-16,-5 3 12 15,-2 2 9-15,-3 2-3 16,-7 1-2-16,1 5-3 16,-1 1-7-16,3 2-4 15,0 2-3-15,7 2-1 16,0 1-1-16,8 1 0 16,3-2 0-16,5-1-3 15,2-2 1-15,4-4-2 16,2-3 2-16,1-1 2 15,2-6 0-15,3-1 0 16,2-4 0-16,1-3 3 16,2-1-2-16,-1-2 0 15,-3 1-1-15,-3 2 0 0,0 1 6 16,-5 5 4-16,-1 1-7 16,-3 0-2-16,-1 3-1 15,0 3 0-15,3 3 2 16,-1 5 2-16,3 3-1 15,0 6-1-15,-1 4 0 16,0 2 0-16,0 4 0 16,-3 1 6-16,-2 0-6 15,-1-2 2-15,-1 1 1 16,-1-2-1-16,2-4-3 16,-1-4 1-16,-1-3-2 15,1-5 0-15,1-4 2 0,0-5 4 16,1-3-4-1,-1-1 4-15,6-4-6 0,5-6 0 16,4-5-4-16,5-3-7 16,6-2-8-16,2-2 3 15,1 2 1-15,-2 3-6 16,-3 4 9-16,-1 1 0 16,-9 6 8-16,-4 0 2 15,-4 7 0-15,-3 0 0 16,-3 0-1-16,0 0 1 15,0 0 2-15,-2 3 9 16,-1 4 10-16,-1 0 0 0,1 4-2 16,-3-2-3-16,2 4 1 15,-1 1-4-15,1 0 1 16,0 3-3-16,3-3-1 16,1 2 1-16,1-2-7 15,3 0 3-15,-1-5 0 16,3-1-5-16,-2-3 5 15,4-2 2-15,3-3-5 16,2-5 3-16,4-3-2 16,0-4-3-16,0-5-2 15,-3-2-1-15,-4-1-1 16,-2-2-7-16,-5-1 0 16,-3 2-5-16,-3 4-16 0,-5 6-1 15,-6 8-16 1,-4 6-50-16,-5 10-148 0,0 2-218 15</inkml:trace>
  <inkml:trace contextRef="#ctx0" brushRef="#br0" timeOffset="165425.2">18958 10336 513 0,'3'-5'421'16,"-1"2"-330"-16,-1 3-31 16,-2-3-27-16,1 3-29 15,1 1-3-15,-2 4 1 16,-1 6 2-16,-2 4-4 15,-4 4 0-15,-3 5-4 16,-3 1-33-16,1-1-46 16,1 1-139-16,1-2-162 15</inkml:trace>
  <inkml:trace contextRef="#ctx0" brushRef="#br0" timeOffset="166143.81">19354 10024 817 0,'-8'-17'54'16,"3"4"46"-16,-3-1-22 16,-1 1-36-16,0 6-17 0,-1 3-21 15,-1 4 0-15,-4 2-4 16,-3 5 2-16,-3 5 0 16,0 5-3-16,0 3 2 15,2 0 1-15,5 3-2 16,3 1 2-16,2-4-4 15,7-3 0-15,2-3 0 16,2-4-3-16,4-5-5 16,4-3 6-16,2-5 3 15,4-4-7-15,2-5 4 16,2-2-2-16,-2-4 6 16,4-2 3-16,-3-1-3 15,0-2 10-15,-2 6 12 0,-5 2 0 16,-2 5-3-16,-5 6-15 15,0 5-4-15,-3 5 0 16,3 3 4-16,4 6 0 16,0 5-2-16,1 1 0 15,2 3 0-15,-3 1 2 16,-1-2-2-16,-1 0-1 16,0 3 1-16,-2 1 6 15,-4 3-6-15,3 0 2 16,-4-1-1-16,-2-4-2 15,2-2-1-15,0-7 6 16,-2-5-6-16,2-4 1 16,0-5 6-16,2-2 3 0,-2-6 4 15,5-2-13-15,-1-6-1 16,2-6-4-16,4-6-8 16,1-7-2-16,5-2-13 15,-2-3 4-15,7 1-19 16,-2 6-14-16,0 7-20 15,-5 8-78-15,-2 8-59 16</inkml:trace>
  <inkml:trace contextRef="#ctx0" brushRef="#br0" timeOffset="166593.99">19676 10224 652 0,'1'-5'254'0,"-1"-1"-128"16,0 3-34-16,0-2-44 15,0 3-31-15,0 2-12 16,2 3-2-16,-2 1 0 15,1 7 3-15,1 3 0 16,1 4-4-16,-1 3 1 16,0-1-3-16,1 0 3 15,-1 2-3-15,-1-3-3 16,-1-5-16-16,-1 3-37 16,-1-5-67-16,-3 0-174 15</inkml:trace>
  <inkml:trace contextRef="#ctx0" brushRef="#br0" timeOffset="167394.91">19670 9872 827 0,'-8'2'137'0,"1"-2"-52"15,4 0-6-15,0-3-30 16,3 3-30-16,1 1-11 15,1-1 0-15,-1 0-2 16,1 0-2-16,-1 2 5 16,2-2-8-16,0 0 7 15,2 2 9-15,10 0-7 16,3-2 0-16,7 3-6 0,7-3 0 16,6-3-3-16,-2 0 1 15,-3 0-2-15,-4 0-2 16,-6 0 0-16,14-2 1 15,-34 3 0-15,-3 1 1 16,2 1-2-16,-2 0 2 16,3-2-1-16,-3 2 1 15,0 0-1-15,1 0-1 16,-1 2-3-16,0-1 1 16,0 1-1-16,2 1 4 15,1 4 1-15,0 0 3 16,0 5-2-16,2 4 1 15,1 2 0-15,-1 3 3 16,1 4-4-16,0 2 2 16,1 0-2-16,-2 0 2 0,-1 1 2 15,1 0-2-15,-4 0 0 16,2 2 1-16,-1 0-1 16,-2-1 1-16,3 3-2 15,-2-1 0-15,1-2-1 16,-2 1 0-16,0-2 2 15,0-2-2-15,0-3 2 16,0-2-1-16,0-4 0 16,-2-2-2-16,1-2 0 15,-2-7-2-15,1 1 2 16,-2-4 3-16,-2 0-1 16,-3 0 3-16,-5 0-5 0,-1-2-7 15,-2-1-19 1,-3-1-6-16,4-5-11 0,-3 2-22 15,3-3-85-15,-1-1-213 16</inkml:trace>
  <inkml:trace contextRef="#ctx0" brushRef="#br0" timeOffset="167995.65">20374 10142 764 0,'-14'4'124'0,"4"-3"-33"16,5-2-3-1,4 1-47-15,1 0-16 0,1 0-4 16,-1 0-3-16,2 0 7 15,-2 0-13-15,1 0-3 16,1 0-1-16,-2 0-4 16,3 1 5-16,3 1 8 15,4 1-8-15,8 2-2 16,8-1 2-16,5 0-9 16,8-1 6-16,5 0-1 15,1-1-2-15,0-4 8 16,-5 2-3-16,-6-2 1 15,-7 1-5-15,-6-2 15 16,-6 0-7-16,-6 2-3 16,-2-1-5-16,-5 0-1 0,1 1-3 15,-2 1 0-15,-1 0-1 16,-1 0-23-16,1 0-20 16,-3 0-11-16,3 1-10 15,-3 1-39-15,-6 0-194 16,0-1-330-16</inkml:trace>
  <inkml:trace contextRef="#ctx0" brushRef="#br0" timeOffset="169182.81">20471 10363 525 0,'1'-8'148'0,"2"1"-54"0,0-1 27 16,-1-1-22-1,4 3-47-15,-2 0-20 16,3 1 4-16,-4 2-16 0,2 0 2 16,-2 2-7-16,-1 1 3 15,1 0-3-15,0 0 0 16,4 0-2-16,-1 0-6 16,3 1-1-16,2-1 1 15,5 0-1-15,-1 2-5 16,9-1 2-16,1-1-2 15,2 0-1-15,1-1-1 16,-1-1-6-16,-2 1-23 16,-4 1-29-16,-2 0-70 15,-4 1-169-15</inkml:trace>
  <inkml:trace contextRef="#ctx0" brushRef="#br0" timeOffset="169820.02">20820 10060 715 0,'-9'-6'92'15,"3"0"39"-15,3 1-28 16,1 2-66-16,1 3-16 16,1 0-8-16,0 0 0 15,0 0-5-15,0 0-3 0,1 0 2 16,-1 3-3 0,2 2 28-16,-2 3-13 0,4 1 2 15,2 3-16-15,0 3 4 16,6 0 2-16,0 3-10 15,4 0 0-15,0-1 0 16,0 1 2-16,-1-1-3 16,0 0 0-16,-3-2 0 15,-2-2-1-15,0 0 1 16,-2-1 1-16,0-3 1 16,2 2-2-16,-3 1 0 15,2-1 0-15,-1 3-3 16,0 0-2-16,-1 3 2 15,-6-3-1-15,-2 3 4 16,-7-3-3-16,-5 1 1 0,-8-3-4 16,-3 2-7-16,-5-1-36 15,1-1-64-15,1-2-205 16</inkml:trace>
  <inkml:trace contextRef="#ctx0" brushRef="#br0" timeOffset="170335.2">21374 10082 911 0,'0'-8'122'16,"-5"-1"-38"-16,2 1-31 15,1 2-23-15,-1 3-21 16,3 2-9-16,-3 2 0 16,-1 7 1-16,-6 1 4 15,-3 5-4-15,-2 6 5 16,-1 3 2-16,2-1-2 0,3 2-2 15,3-2 1 1,4-2-1-16,2 1 2 0,4-3-4 16,1-2 0-16,1-1-1 15,4-3 2-15,2-3 2 16,2-3 0-16,2-3-4 16,5-6-1-16,2-5-4 15,1-3-4-15,-2-3 1 16,2-4 2-16,-3-3 1 15,-4-4-3-15,-3 0-4 16,-5-3-1-16,-5 3-6 16,-7 2 6-16,-6 4-6 15,-7 8-4-15,-7 7-16 16,-1 4-36-16,1 6-128 16,1 2-133-16</inkml:trace>
  <inkml:trace contextRef="#ctx0" brushRef="#br0" timeOffset="170644.15">21595 9956 811 0,'8'-5'160'0,"-4"5"-79"16,-2-3-27-16,-2 2-39 16,0 5-12-16,2 5 18 15,-2 6-10-15,1 4-5 16,-1 8 2-16,3 2-6 16,-6 0-2-16,2 1 2 15,-3 0-2-15,1-4-19 16,-1-1-11-16,1-3-43 15,-2-2-78-15,-2-4-122 16</inkml:trace>
  <inkml:trace contextRef="#ctx0" brushRef="#br0" timeOffset="171303.81">21952 10132 786 0,'7'-5'143'15,"-2"0"-35"-15,-1-2-61 16,-1 4-5-16,0 0-10 0,-1 0-26 15,-2 3 9 1,0 0-10-16,-3 0-3 0,-2 0-1 16,-4 0 0-16,-5 1 0 15,-5 2 5-15,-4 5-4 16,-4 1-2-16,2 6 2 16,2 0 0-16,1 4-1 15,8 1 1-15,4 2-2 16,4-3-6-16,4 0-6 15,5-3 1-15,5-3-3 16,5-6 3-16,2-5-15 16,6-2-22-16,4-7-14 15,-1-5-69-15,3-3 5 16,-3-5 16-16,-2-4 38 16,-4-7 36-16,-3-3 35 15,-3-5 1-15,-3-5 1 0,-2 2 19 16,-2-1 60-16,-1 7 13 15,0 4 15-15,-4 10 23 16,0 5-58-16,-2 7-14 16,0 5-27-16,2 2-19 15,2 3-9-15,-2 1-4 16,-2 4 0-16,1 5 18 16,-1 5 0-16,-2 8 5 15,-1 9-15-15,2 2-4 16,-2 5 5-16,5 1-6 15,-2 1-2-15,1 0-1 0,-1-1-5 16,1-1-8-16,-3-4-32 16,-1-1-58-16,-1-3-170 15</inkml:trace>
  <inkml:trace contextRef="#ctx0" brushRef="#br0" timeOffset="175470.9">22520 10024 629 0,'3'-4'130'0,"1"1"1"15,-2 0-39-15,-2 0-47 16,-2 3-32-16,2 0-8 15,0 0-3-15,0 0-1 16,0 0 0-16,0 0 0 16,-1 3 3-16,2-1 12 15,-2-1 3-15,1 2 8 16,1 1-13-16,-1 0 3 0,0 1-4 16,2 0 1-1,-2 4-4-15,0 1-3 0,0 1-3 16,3 3-1-16,-3 0 1 15,0 2 1-15,1-1-1 16,-1 4-1-16,0-3 2 16,0 1-3-16,2-3 1 15,-4 0-2-15,2-3 1 16,0-3-1-16,0-2-1 16,0-2 2-16,0-1-2 15,0-3 0-15,0 1 7 16,0 0-7-16,0-1 1 15,0-1 2-15,0 1-3 16,0 0 3-16,0-1-2 16,0 1 1-16,0 0-2 0,0 0 1 15,0 0-2 1,2 0 2-16,-2 0-1 0,0 0 0 16,-2 0 0-16,2 1 1 15,0-1-4-15,0 0 6 16,0 0-2-16,0 0-1 15,0 0 0-15,0-1 3 16,0 1-1-16,0 0-2 16,2 0 0-16,-2 0 2 15,0 0 0-15,0 0-2 0,0 0 0 16,0 0 1 0,0 0 0-16,0 0-1 0,0 0 2 15,0 0-2 1,0 0 0-16,0 0 1 0,0 0-1 15,0 0 0-15,0 0 0 16,0 0 1-16,0 0-1 16,0 0 0-16,-2 0 0 15,2 0-4-15,0 0-8 16,0 0-27-16,-1 0-29 16,1 1-67-16,-3 0-151 15</inkml:trace>
  <inkml:trace contextRef="#ctx0" brushRef="#br0" timeOffset="176018.57">22717 10040 666 0,'-2'-7'84'15,"2"-2"-7"-15,0 2-7 16,-1 1 7-16,1 4-28 16,-3-1-21-16,0 1-24 15,-6 2-1-15,-1 2 0 16,-8 1 6-16,0 2 6 16,-4 5-1-16,-1 0-7 15,4 3-2-15,4 0-4 0,3 2 1 16,0-1-2-16,5 0 0 15,2-2-2-15,4-1 2 16,-1-2-1-16,4-2 1 16,2-2 3-16,1-1 1 15,2 1 7-15,6-1-9 16,6 0 4-16,3 1-3 16,5 0-3-16,2 2 0 15,0 0 0-15,-4 3 0 16,-7-1-1-16,-5 2-1 15,-5 0 2-15,-7 1 6 16,-1 3 1-16,-4 0-1 16,-4 2-3-16,-3-1 7 0,-1-1-5 15,-8-3-3 1,-1 1 0-16,-1-4-1 0,-5-2 0 16,2-4 0-16,1-3-1 15,4-6-13-15,4-3-25 16,4-1-8-16,6-6-49 15,6-2-127-15,6-1-40 16</inkml:trace>
  <inkml:trace contextRef="#ctx0" brushRef="#br0" timeOffset="176370.84">22953 10033 937 0,'-4'-16'114'0,"-1"2"-40"15,1 3-14-15,2 4-32 16,0 4-27-16,2 2-1 16,2 1-3-16,-2 4 3 15,0 5 0-15,0 8 1 16,0 6 1-16,0 5 0 15,0 0-2-15,0 2 1 16,2-3 0-16,-2 0-1 0,5 0 0 16,1-4-1-1,0-1 1-15,0-3-10 0,3-4-6 16,0-4-5-16,-2-3-7 16,3-6-8-16,0-6-36 15,5-5-70-15,0-5-72 16,3-6-297-16</inkml:trace>
  <inkml:trace contextRef="#ctx0" brushRef="#br0" timeOffset="177040.69">23015 10140 176 0,'-21'3'485'15,"2"0"-411"-15,6-3 21 0,2 0 0 16,5-2-51-16,5 2-39 15,1 2-1-15,7-2 12 16,5 1 5-16,6-1-21 16,9-1-2-16,12-2-41 15,3-3-70-15,2-2 0 16,4-1-37-16,-4-2-5 16,-2-2-109-16,-8 1 215 15,-4-1 49-15,-7 2 246 16,-9-1-40-16,-8 2-66 15,-2 3-58-15,-8 2 14 16,-1 0-44-16,-1 3-4 16,0 0-13-16,-3-1-18 0,-1 3 3 15,-1 3 4-15,0 0 15 16,-4 3-15-16,2 2-2 16,-6 6-8-16,1 2 5 15,3 2-14-15,-1 3 0 16,5 1-3-16,2-1 0 15,6-2-2-15,2-3 0 16,2-1 1-16,2-4 1 16,3-2 5-16,3-3-4 15,5-4 0-15,2-4-2 16,2-2 4-16,0-4-4 16,1-4-1-16,-1-4-2 0,-3-1 2 15,-2 1 0-15,-2-1 1 16,-2 3-1-16,-4 3 1 15,0 5-1-15,-3 3-1 16,-1 1 0-16,-1 4-1 16,0-2-5-16,2 0 5 15,-1 3 1-15,1 3-1 16,2 5 2-16,0 0 0 16,3 3 0-16,0 0 0 15,-1-2 0-15,3 1-1 16,0-2-6-16,3-2-22 15,5-4-10-15,0-2-14 16,4-7-39-16,2-6-93 0,-1-5-68 16</inkml:trace>
  <inkml:trace contextRef="#ctx0" brushRef="#br0" timeOffset="177572.16">23745 9815 722 0,'-5'-7'157'16,"1"2"3"-16,3 2-108 15,-1 0 3-15,-3-3-34 16,5 4-16-16,-1 2-5 16,1 0-2-16,-4 5 2 15,0 4 9-15,-3 3-1 16,-2 5 1-16,-1 2 13 0,3 4-10 16,1 0 1-16,-1 2-9 15,1 0 6-15,2-2-3 16,2 1-2-16,1-2-3 15,2-1-2-15,1-4 0 16,2-3-1-16,2-5 2 16,1 0 4-16,3-8-2 15,2 1 3-15,5-5-3 16,7-2-2-16,-1-4 0 16,4-3-1-16,-1-1 0 15,0-6-3-15,-7 2 2 16,0-2 0-16,-4 0 0 15,-4 2 1-15,-2 5 0 16,-5 2-4-16,-2 3 1 16,-2 2-1-16,-2 5-3 0,-2 0-3 15,2 0 8-15,-4 6 2 16,-4 2 0-16,-2 3 0 16,-2 2-2-16,2 4 2 15,1 0 0-15,5 3 0 16,1-1-2-16,4 1-5 15,2-4-6-15,2 1 8 16,3-4-11-16,2-3-13 16,2-1-14-16,1-4-38 15,3-3-52-15,1-5-70 16,2-4-229-16</inkml:trace>
  <inkml:trace contextRef="#ctx0" brushRef="#br0" timeOffset="177796.57">23806 9894 893 0,'-16'3'134'0,"5"-2"-88"16,6-1 5-16,4-3-22 15,1 3-29-15,3 0-2 16,2 0 1-16,7-1-2 16,5 0-74-16,7-3-194 15</inkml:trace>
  <inkml:trace contextRef="#ctx0" brushRef="#br0" timeOffset="181122.74">6380 12247 612 0,'-6'-3'84'15,"3"-1"-25"-15,0-1 26 16,3 3-45-16,-3-1-6 16,3 3-5-16,0 0-3 15,0 0 8-15,0 0-2 16,0-2-8-16,-2 2 2 16,1 0 5-16,1-1-10 15,-2 1-9-15,1-1 0 16,1-1-6-16,-4 1-1 0,4 1 2 15,-1 0-2-15,1 0-3 16,-1 0 3-16,1 0-2 16,-2 0-1-16,2 0-1 15,0 0 2-15,2 0 5 16,-2 0-4-16,1 0 0 16,-1 0 1-16,0 0 4 15,-1 0-7-15,-1 0 3 16,-1-2-3-16,-2 2-2 15,-3 0 3-15,-2 0-1 16,-1 3 0-16,-1 1 7 16,-3 3-6-16,-3 2 1 15,1 4 2-15,0 2-1 0,2 4-1 16,3 0-2 0,3 4 0-16,-1-1-1 0,7 3 1 15,0-2-2-15,3-1-1 16,3-3 1-16,6-2 1 15,-2-3 3-15,4-4-2 16,5-4 2-16,4-5 0 16,3-4 0-16,9-6-3 15,4-6 2-15,-2-4-3 16,3-4-2-16,-4 0-2 16,-8-4 1-16,-7 1 2 15,-5 1 1-15,-5 0 0 0,-5 4 0 16,-6 2-3-1,1 3 2-15,-4 1-3 0,-2 3 0 16,-1 2 4-16,-5 3-5 16,-4 0 5-16,-4 4 0 15,-3 0-2-15,-1 1 2 16,2 0-1-16,2 1 0 16,4-2 0-16,5 0 1 15,1-2 2-15,0-1 0 16,4-1-2-16,2-2-1 15,0-3 0-15,4-2 0 16,2-1-1-16,5-2 1 16,0 0 1-16,4 0-2 15,4 0 2-15,-2 2-5 16,4 0-5-16,4 1-6 0,2 1-1 16,4 0-8-16,6 1-24 15,2 0-24-15,1 2-84 16,-2 3-129-16</inkml:trace>
  <inkml:trace contextRef="#ctx0" brushRef="#br0" timeOffset="181827.84">6997 12015 710 0,'-3'-3'114'0,"0"-1"-14"16,-1-1-19-16,-2 0-43 15,2 5-24-15,-4 2-10 16,-3 3 11-16,-3 2 6 16,-6 9 14-16,-4 4-6 15,-3 8-9-15,-1 6-1 16,-2 6-2-16,2 1-8 15,6 5-7-15,2 0-2 16,4-3 0-16,8-5 0 16,8-5-4-16,6-4-19 15,12-9-10-15,9-8-28 16,8-8-74-16,9-8-144 0</inkml:trace>
  <inkml:trace contextRef="#ctx0" brushRef="#br0" timeOffset="182802.07">7388 12062 760 0,'-8'-14'100'16,"-3"5"12"-16,0-4-44 15,-2 6-41-15,-1 3-3 16,2 1-14-16,-4 5 0 16,-2 3 0-16,0 4 3 15,-3 4-5-15,-1 2 3 16,1 4-6-16,5 0 0 15,1 2-5-15,0-1 1 16,9-3-1-16,1 27 1 16,7-39-1-16,-2-2-1 15,4-3-1-15,-2 2 1 0,4 1 1 16,3-5 2 0,0-4 0-16,6-2 0 0,4-6-2 15,3-5 0-15,1 0 1 16,-4 0 4-16,-1 1-5 15,-4 6 0-15,-3 3 2 16,-3 4-2-16,-4 3 0 16,-2 4-2-16,1 3 2 15,0 5 5-15,0 2-1 16,3 9 2-16,-3 1 0 16,0 3 0-16,-2 3-2 15,-1 1 1-15,0 1-3 0,0-1 5 16,-3 1-7-16,0-2 1 15,-4-4 0-15,4-4 0 16,-2-5-1-16,0-7 0 16,4-3 3-16,0-3 0 15,1-2 4-15,0-7-7 16,2-2-14-16,5-5 9 16,6-5-4-16,2-5 4 15,6 2-7-15,-1-2 4 16,0 2 5-16,-2 3 2 15,-4 4 1-15,-1 4 0 16,-7 4 3-16,-3 3 4 16,0 4 0-16,-3 2-6 0,0 0 1 15,0 3 7 1,-3 3 3-16,3 5-4 0,0 0-5 16,-2 5 4-1,4 0-2-15,-2-2-1 0,6-2-3 16,-3 1-1-16,3-4 1 15,3-1 1-15,-2-1-1 16,1-1 1-16,1-3-1 16,1-4 4-16,-1 0-2 15,0-3 2-15,4-6-3 16,-2-2-1-16,2-2-1 16,-2-5 0-16,-2-2-4 15,-5-4 2-15,-2 0-7 16,-2-1-2-16,-5 4 2 0,-4 1-8 15,-1 7-4 1,-5 6-17-16,-2 9-23 0,0 5-41 16,-1 4-142-16,1 4-206 15</inkml:trace>
  <inkml:trace contextRef="#ctx0" brushRef="#br0" timeOffset="183080.37">7830 12273 866 0,'4'-4'132'0,"-3"0"-62"0,-1 0-21 15,-1 3-35-15,1 1-10 16,0 2 2-16,-4 3 10 15,2 6-6-15,-2 2-6 16,-2 4-3-16,-2 1-2 16,-2 3 0-16,1 1-13 15,-1 1-26-15,2 1-28 16,-2-1-123-16,2-2-55 16</inkml:trace>
  <inkml:trace contextRef="#ctx0" brushRef="#br0" timeOffset="183665.87">8022 12068 878 0,'-3'-7'121'15,"0"0"-48"-15,0 1-14 16,0 4-28-16,3 2-26 16,0 0-5-16,0 2 0 15,-1 5 3-15,-2 4 7 16,-2 3 0-16,-1 6 1 16,0 2 0-16,0 2-4 15,2-2 1-15,2-1-7 0,-1-1 4 16,3 1-3-16,-1-4 0 15,1 1-2-15,0-1 0 16,1-3 0-16,-1-5 2 16,2-2-2-16,-2-3 0 15,0-4 0-15,0-1-1 16,3-4 0-16,5-6-8 16,2-3 7-16,3-2 1 15,3-2 1-15,1 2-5 16,-2 5 5-16,-3 0 0 0,-2 2-1 15,2 3 0-15,-3 4 0 16,2 0 0-16,-3 5 1 16,0 4-3-16,5-1 3 15,-5 5 1-15,1 3-1 16,-3-2 0-16,-1 1-2 16,0-1 2-16,-5-1-3 15,0-1 2-15,-5-4 2 16,-3 0-1-16,-6-1 0 15,-5 1 0-15,-8-2-28 16,-4 1-54-16,0-3-116 16,1 0-166-16</inkml:trace>
  <inkml:trace contextRef="#ctx0" brushRef="#br0" timeOffset="184184.65">8188 11867 864 0,'0'-3'115'16,"-2"-1"-20"-16,1-1-19 15,1 1-43-15,0 6-31 16,1 0-1-16,4 3 2 16,5 4 9-16,1 9-6 0,6 4 2 15,3 6 3-15,2 7-5 16,0 0 1-16,-3 3-6 15,0 4 1-15,-7 2-2 16,-5 4 0-16,-10 3-20 16,-7 7-35-16,-15-2-85 15,-7 2-311-15</inkml:trace>
  <inkml:trace contextRef="#ctx0" brushRef="#br0" timeOffset="185255.7">8899 12048 823 0,'-7'0'67'16,"0"-2"11"-16,5 1 1 0,-1 0-58 15,3 1-14 1,0 0-5-16,0 1 0 0,0 2 1 15,-2 4 37-15,1 4-14 16,-2 5 5-16,-2 2-4 16,-2 4-13-16,4 3 5 15,-1-2-7-15,4 0-4 16,2 0-2-16,1-1-3 16,1 0-1-16,4-3 0 15,0 1-2-15,1-4 1 16,1-2 0-16,0-4 2 15,1-5 2-15,4-3-1 16,0-9-3-16,4-5 2 16,5-7-3-16,-2-7 0 15,2-4-4-15,-1-1-5 0,-6-5 2 16,-2-2-10 0,0 0 1-16,-4 2-11 0,-5 4-5 15,1 9-25-15,-1 8-84 16,-5 10-165-16,1 10-28 15</inkml:trace>
  <inkml:trace contextRef="#ctx0" brushRef="#br0" timeOffset="185950.94">9648 12072 968 0,'-2'-10'60'16,"-2"-1"1"-16,-1 4-2 15,-1 2-35-15,3 3-21 16,0 4 1-16,-4 3-2 15,-3 5 2-15,-1 2 5 16,-5 7 3-16,1 1 4 16,-3 5-8-16,7-1-2 0,1 1-6 15,1 0 4 1,3-3-3-16,4-1 2 0,2-4-3 16,2-2-1-16,4-3 1 15,3-6 2-15,4-3 7 16,2-6-9-16,6-1 1 15,0-6-1-15,0-1 0 16,-1-3-6-16,-1 0 3 16,-4 0 2-16,-3 0-2 15,-1-1 3-15,-3 1 0 16,-3 3-2-16,1 0 2 16,-4 3 0-16,0-1-1 15,-4 1 0-15,0-2-4 16,-4 1 0-16,0 0 1 0,-5-2 4 15,-2 2 0-15,-2-3 0 16,-2 0 0-16,2 2 2 16,-1-3-2-16,1-1 0 15,0 0 0-15,3-2 1 16,1 1-1-16,0-1 0 16,5-1 0-16,1 1-1 15,3 1 0-15,4-2 1 16,3 1 1-16,4-1-1 15,4 0-1-15,2 1 1 16,4 2-2-16,5 0-3 16,2 0-3-16,1 4-11 15,3 3-24-15,-5 1-43 16,-1 7-116-16,-4 4-127 0</inkml:trace>
  <inkml:trace contextRef="#ctx0" brushRef="#br0" timeOffset="186285.17">10130 11844 925 0,'4'-3'101'0,"-5"2"-70"16,-2 1 5-16,-7 7-7 16,-6 7-10-16,-3 11 6 15,-7 10-10-15,-5 8-2 16,1 7-8-16,1 4-3 16,6-1 0-16,5-1 0 15,6-2-2-15,5-7-1 16,10-4-5-16,6-8-10 15,6-9-20-15,6-9-17 16,9-9-59-16,10-8-142 16</inkml:trace>
  <inkml:trace contextRef="#ctx0" brushRef="#br0" timeOffset="186971.17">10444 11956 831 0,'-4'-6'74'16,"1"-4"9"-16,0 3-9 0,0 0-28 15,1 3-24 1,1 3-11-16,-1 1-2 0,1 0-3 15,-3 1-4-15,-3 2-2 16,-4 2 2-16,-2 0 3 16,-4 4-1-16,-1 6 7 15,-3 2-7-15,2 1-4 16,2 2 1-16,4-2-1 16,5 1 0-16,4-4-1 15,4-3-3-15,3-5 3 16,3 0 1-16,1-6 0 15,7-2 2-15,-1-6-2 16,5-2 0-16,1-3 0 16,1-6 0-16,-2 0-1 15,0 1 1-15,-4 2 0 0,-2 2 2 16,-1 3 2-16,-6 6 0 16,-1 1-4-16,-3 4-3 15,1 2 3-15,-1 6 4 16,1 2 1-16,-2 4-3 15,3 6 5-15,-2 1 1 16,1 5-1-16,-2-1 3 16,1 2-3-16,-1-2 5 15,0 1-10-15,-1 0 2 16,-1-1 0-16,2 0 4 16,-1-4-5-16,-2 0-3 15,3-5 1-15,0-4 1 0,-2-6-1 16,1-2 2-16,1-4 2 15,0-1 1-15,0-4-1 16,3-4-2 0,3-8-3-16,5-5-8 0,2-9-3 15,10-4-21-15,1-5-6 16,2 1-12-16,1 1-65 16,1 4-146-16,-6 10-175 15</inkml:trace>
  <inkml:trace contextRef="#ctx0" brushRef="#br0" timeOffset="187282.68">10780 12189 869 0,'3'-5'132'0,"-3"0"-62"16,3 1-4-16,-3 1-42 15,0 4-17-15,0 1-4 16,1 3 11-16,1 4 6 16,-1 39-11-16,-2-38-5 15,-1 1-2-15,-2-2-1 16,4 2-1-16,-3 10-5 0,-1-1-28 15,2-3-28-15,0 0-72 16,2-4-173-16</inkml:trace>
  <inkml:trace contextRef="#ctx0" brushRef="#br0" timeOffset="187535.96">11049 12310 1040 0,'0'-10'45'0,"0"1"35"15,0-3-26-15,0 2-28 0,0 6-17 16,1 3-9-16,2-1-3 16,-2 5 2-16,-1 4-2 15,-4 4 0-15,1 5-5 16,-4 7-10-16,-3 2-9 15,-3 3-11-15,1 0-35 16,0 0-50-16,0-1-133 16</inkml:trace>
  <inkml:trace contextRef="#ctx0" brushRef="#br0" timeOffset="188111.96">11371 11984 581 0,'6'-14'339'16,"-3"3"-225"-16,0 2-35 16,-5 2-29-16,2 3-20 15,2 4-25-15,-2 0-5 16,0 3 0-16,-3 5 1 15,-2 2 15-15,-2 6-14 16,-3 5 5-16,0 4 1 0,4-1-2 16,-1 2-2-1,7-1 1-15,-2-1-4 16,4-2 2-16,-2 0-2 0,4-2 2 16,-1-1-6-16,-1-5 4 15,-2-4-2-15,3-1-2 16,-2-5-3-16,-1-2 4 15,2-4 0-15,5-4-3 16,1-5-4-16,10-3 6 16,2-6-2-16,6-3-3 15,-3 2 7-15,-3 1-4 16,-4 6 5-16,-7 7 0 16,-1 4 2-16,-2 5-1 0,0 4-1 15,1 4 2 1,2 1 0-16,1 4 1 0,-2 2-2 15,1 0 0-15,-4 1-1 16,-1-2 0-16,-3 0 2 16,-6-3 0-16,-3-2 4 15,-4-1-3-15,-9 2 1 16,-4-5-4-16,-5 3-17 16,-4-1-22-16,2-3-56 15,3-2-123-15,3-3-271 16</inkml:trace>
  <inkml:trace contextRef="#ctx0" brushRef="#br0" timeOffset="188570.14">11660 11764 693 0,'0'-4'277'0,"-5"-1"-174"16,4 4-10-16,1-5-49 15,-1 5-26-15,2 2-18 16,0 5 4-16,5 0-3 16,2 8 11-16,4 6 1 15,3 9 2-15,4 6-4 16,4 3 4-16,-1 2-10 15,0 3 2-15,-4 3-7 16,-3 1-1-16,-8 3 0 16,-7 1-12-16,-10 3-28 0,-11-2-14 15,-10 2-115-15,-13-4-500 16</inkml:trace>
  <inkml:trace contextRef="#ctx0" brushRef="#br0" timeOffset="189733.74">12577 11984 721 0,'-3'-1'117'15,"2"1"24"-15,-2-2-52 16,0 2-31-16,2 0-17 16,1 0-10-16,1 2-9 15,-1-2-6-15,3 0-6 16,-3 0-4-16,3 0-2 15,-3 0-1-15,4-2 1 16,8 0 1-16,7-2 0 16,10-4-5-16,4 3 0 15,4-2-3-15,-1 2 1 16,-2 2-21-16,-2 3-11 16,-6 0-26-16,-3 3-40 15,-6 4-107-15,-6 3-79 0</inkml:trace>
  <inkml:trace contextRef="#ctx0" brushRef="#br0" timeOffset="189974.37">12564 12172 1046 0,'-9'5'71'0,"3"-2"-8"15,4-3-12 1,2-1-34-16,9 1-9 0,8-3-5 16,7 0-2-16,9 0 1 15,7-2-2-15,-1 0-22 16,-2 2-18-16,-6 1-44 16,-4 4-108-16,-3 1-186 15</inkml:trace>
  <inkml:trace contextRef="#ctx0" brushRef="#br0" timeOffset="193993.34">13483 11821 755 0,'6'1'139'0,"-5"0"-105"15,1-1 45-15,-4 0-44 16,2 2-25-16,0-1-1 16,0-1-2-16,0 2-2 15,0-1 1-15,-1 0 2 16,1-1 8-16,-2 1-2 16,-2 1 3-16,-4 1 5 15,-4 0-9-15,-4 2-8 16,-8 0 1-16,2 1 0 15,-4-1-4-15,3 1-1 0,3 0-1 16,2-2 2-16,6 1-2 16,2-2 0-16,5-1-2 15,2-2-1-15,3 1 0 16,2-1 3-16,-2 0 3 16,1 2-3-16,1-2-5 15,1 5 5-15,-3 1 6 16,7 0 3-16,-1 6-5 15,0 3 5-15,0 2 2 16,-1 2-8-16,-1 3 10 16,2 2-2-16,-3 0-5 15,-2 2-4-15,1-3 7 16,-1 1 1-16,-1-1-5 16,0 0 4-16,-1-4-4 0,1 1-3 15,0-3 1-15,0-3-3 16,0-2 2-16,1-2-2 15,1-2 0-15,-1-2 0 16,4-3 0-16,-2 2 2 16,3-1 2-16,4-4 2 15,2 2-5-15,8-2-1 16,3 0 0-16,3-2-25 16,4-2-3-16,4-1-14 15,-3 3-47-15,0 1-109 16,-2-2-209-16</inkml:trace>
  <inkml:trace contextRef="#ctx0" brushRef="#br0" timeOffset="194961.12">13988 11893 831 0,'-9'-12'84'16,"-3"0"-23"-16,-1 3 9 16,-1-2-16-16,1 5-40 15,4 3-9-15,-4 4-5 0,1 4 4 16,-3 4-1-16,-4 3 2 15,-4 7 0-15,2 0 0 16,2 4 0-16,3-1-3 16,4 1-1-16,4-5-1 15,2-2 0-15,3-6-3 16,3-2 1-16,4-7 2 16,1-1 3-16,4-4 0 15,7-4-2-15,3-5-2 16,6-4-3-16,2-3 3 0,-2-2-1 15,-4 3 4-15,-3 1-2 16,-8 6 3-16,0 3 9 16,-5 5-7-16,-5 3-5 15,0 1-4-15,0 2 2 16,5 6 2-16,-2 4 2 16,1 3 2-16,2 6 5 15,0 2-4-15,-2 0 3 16,-2 2-5-16,5-1 6 15,-5 3-4-15,1-1-1 16,-2 1 2-16,1 1-5 16,-4-5-1-16,-1-1 3 15,0-3-3-15,2-5 2 16,-1-6-4-16,1-4 2 16,1-1 0-16,3-6 4 0,1-3-4 15,8-5-11-15,5-5 5 16,6-2-12-16,4-1-5 15,2-1 3-15,-1 2 15 16,-4 3-2-16,-5 4 7 16,-4 0 1-16,-6 6 1 15,-3 3 13-15,-4 0-1 16,-2 2-1-16,-2 2-8 16,4-2-5-16,-4 2 2 15,1 3 12-15,1 2 5 16,0 3 0-16,-3 5-13 15,1 2 5-15,2-1-1 0,2 1-10 16,-2-4 6 0,4 1-5-16,1-1 4 0,1-2-3 15,2-5 3-15,1-2 0 16,4-2 1-16,1-4-4 16,0-2 1-16,5-4 1 15,-1-2-3-15,-3-3-1 16,0-3 0-16,-5-1-5 15,-2 0-4-15,-4-4-3 16,-2 1-2-16,-2 1 0 16,-5 4-7-16,-1 2-4 15,-7 6-15-15,-8 7-15 16,-3 8-37-16,-3 4-139 16,-2 7-97-16</inkml:trace>
  <inkml:trace contextRef="#ctx0" brushRef="#br0" timeOffset="195725.78">14372 11716 874 0,'-11'-11'106'16,"1"-1"-27"-16,1 0 2 15,4 0-33-15,1 8-27 16,2 1-14-16,1 3-2 16,1 0-5-16,1 0 0 15,-1 0-1-15,2 0 1 16,-1 2 0-16,2 1 13 16,2 2-1-16,2 2-1 0,0 0 1 15,7 3 2-15,0-5-4 16,6-1-6-16,6-4 1 15,1 0-5-15,3-3 2 16,-1-3-2-16,-5-2-1 16,-4 1 0-16,-4 2 2 15,-7 0 0-15,-5 2-1 16,-1 2-1-16,-1-1 0 16,-2 4-3-16,0-2-8 15,0 2 4-15,2 2 8 16,2 7-2-16,2 1 0 15,0 7 2-15,1 2 1 16,1 3-1-16,-1 1 0 16,1 2 1-16,-1 1 2 0,-1 4 3 15,-1-3-3-15,0 3 3 16,-2-1-3-16,0-2-1 16,-1-3 4-16,1 1-5 15,-2-2 2-15,2-3-2 16,0-1 3-16,-1-3-2 15,-2-2-1-15,0-2 1 16,-2-5-2-16,1-3 5 16,-3 1 0-16,-1-4-2 15,-8 1 2-15,-2 3-5 16,-9 1-8-16,-1 0-33 16,-2-1-12-16,2 0-40 0,6 0-194 15</inkml:trace>
  <inkml:trace contextRef="#ctx0" brushRef="#br0" timeOffset="196700.94">15109 11850 414 0,'-2'-4'246'0,"-1"-2"-148"16,2 0 44-16,-1 2-24 16,0 0-75-16,2 1-1 15,-1 1-4-15,2 0-14 16,-2 2-5-16,1 0-4 16,0 2-4-16,0-2-2 15,0 1-1-15,0 0-3 16,0 1 2-16,0-1-5 15,0 6 30-15,0 3-13 16,0 5 9-16,1 2-12 16,3 4-2-16,0-1-1 15,1 3 0-15,3 0-4 16,0-1-4-16,-1-1 1 0,-1-1-6 16,3-1 1-1,-3-2 7-15,-2-2-6 0,4 1 0 16,-2-4-1-16,3-1 3 15,-3-3-4-15,0-1 2 16,-1-5 0-16,-1 0-1 16,5-2 8-16,0-3-2 15,6-2-1-15,3-4-4 16,1-4 2-16,-1-6-4 16,0-2 0-16,0-6-1 15,-3-3-1-15,-2-4-6 16,-1 0 5-16,-3 1-4 15,-3 4 5-15,-3 5-11 16,0 7 6-16,-4 6-16 0,-1 4-14 16,-1 3-25-16,-1 2 1 15,-3 2-29-15,0 2-80 16,-2 2-132-16</inkml:trace>
  <inkml:trace contextRef="#ctx0" brushRef="#br0" timeOffset="201201.68">15862 11608 319 0,'3'0'267'16,"-2"-2"-233"-16,-1 1 9 15,2 1-12-15,-2 0-24 16,1 0-6-16,-1 0 5 16,2 0 11-16,-1 0 10 0,1 1 21 15,-2-1 15-15,0 0 7 16,0 0-14-16,1-1-12 16,-2 1-14-16,1 0-9 15,0 0-2-15,-2-1-2 16,1 1-7-16,1 0-2 15,-2 0 1-15,2 0-1 16,-4 0-1-16,-5 1-4 16,-5-1-2-16,-1 1-2 15,-5 2 5-15,0-2-6 16,-1 1 3-16,4 1-1 0,0-3 2 16,2 3-1-1,3-3 3-15,4 0-4 0,1 0 1 16,4 0-1-16,3 0 0 15,0 0 0-15,0 0 4 16,2 0 2-16,-1 0-2 16,0 0-1-16,-1 0-1 15,2 0-4-15,-2 0 2 16,0 4 0-16,3 2 12 16,-3 1-8-16,1 2 2 15,1 6 0-15,-2-2 0 16,3 4 0-16,-1 2-1 15,1 0-3-15,-2 1-1 0,2 4 3 16,-2-1 1 0,1 4 1-16,0 1 3 0,-1-1-5 15,-1 1 8-15,-1 1-8 16,-1-5 4-16,0 2 4 16,0-1-2-16,2-2-7 15,-2-3 1-15,2 1 0 16,0-6-4-16,2-2 0 15,-2-1 5-15,2-6-5 16,0 2 1-16,0-4-4 16,-2-2 6-16,1 0-6 15,-1-2 5-15,0 0-2 16,0 0 0-16,2 0 1 16,-1 0-1-16,2 1 9 15,6 1-8-15,4-2 0 16,4 1 0-16,8 1 1 0,-2-2-2 15,2 0-5-15,-1 0-12 16,-2 0-10-16,-4 1-13 16,-2 4-1-16,-2-1-34 15,-2 3-59-15,-2-1-133 16,-1 2-232-16</inkml:trace>
  <inkml:trace contextRef="#ctx0" brushRef="#br0" timeOffset="201979.17">16287 11819 508 0,'-6'-8'298'16,"-2"-2"-215"-16,1-1 22 15,-2-1-56-15,0 5-19 16,0-3-9-16,0 4 2 0,0 2-10 16,-4 1-5-1,-1 3 0-15,-5 6 5 0,-4 3 3 16,-3 5-4-16,-4 3-2 15,1 8-4-15,4 0-2 16,1 3-2-16,8-2-2 16,4-3 0-16,8-4 0 15,1-2 1-15,6-4-5 16,3-3 8-16,2-4-4 16,3-2 0-16,3-3 0 15,4-3-5-15,2-6-7 16,3-1 1-16,-1-3-1 15,-1-1 9-15,-3-4 3 16,-4 3-1-16,-2-1 1 16,-1 1 2-16,-4 2 5 0,-2 3 4 15,-2 4-1-15,-2 2-4 16,-1 3-3-16,0 0-3 16,0 0-3-16,0 2-1 15,2 4 4-15,1 3 0 16,2 2 1-16,2 3 1 15,-1 2-1-15,1 3 5 16,-1 1-4-16,1 1 4 16,-2 1 2-16,-1 2-2 15,1-2-2-15,-2 2 3 16,0-5-4-16,0 1 4 16,0-4-2-16,1-1-4 15,-3-5 1-15,1-4-2 0,0-2 2 16,-1-4 3-16,-1-1-1 15,2-1 4-15,1-2 1 16,4-4-6-16,5-4-3 16,2-5-9-16,5-4-8 15,-1-4-5-15,1-2-10 16,2-3-11-16,2 2-53 16,-3 1-60-16,1 4-31 15,-6 8-201-15</inkml:trace>
  <inkml:trace contextRef="#ctx0" brushRef="#br0" timeOffset="202542.78">16549 12066 789 0,'0'-7'109'16,"-1"-1"-1"-16,1 3-48 0,-4-2-15 16,4 5-9-16,4-1-15 15,-3 1-8-15,1 1-10 16,2-1 1-16,1-1-2 15,2 2-1-15,2-2 2 16,0-1-3-16,0 3 6 16,-1 1-3-16,-1 0-3 15,-1 2-4-15,1 4 4 16,1-2 0-16,-3 6 0 16,3-1-2-16,-5 2 2 15,0 2 2-15,-7 33-1 16,-2-38 0-16,0 0 2 15,-2 1-2-15,-2-2 4 16,-5 8-1-16,-1-3-1 16,-4 1 0-16,0-2 1 15,7-2-4-15,3-3 1 0,3-4-2 16,4 1 4-16,3-3-3 16,3 0 0-16,-3-3 7 15,8 3-3-15,5-7-3 16,7 0-1-16,4-3-6 15,6 0-19-15,0-2-17 16,-5 2-52-16,1-1-130 16,-4 1-269-16</inkml:trace>
  <inkml:trace contextRef="#ctx0" brushRef="#br0" timeOffset="203305.15">16681 11554 852 0,'0'-8'149'15,"-2"1"-61"-15,2 1-33 16,0-1-23-16,0 7-18 15,2-3-4-15,-2 3-5 16,1 0-2-16,1 0-3 16,-1-2 7-16,5 0 0 15,1-3-5-15,4 0 5 16,4-3-3-16,6 0-4 0,0-2 0 16,7-2 1-1,-3 2 1-15,-2 2-1 0,-2 2-2 16,-6 4 1-16,-4 1-1 15,-2 2-5-15,-2 2 5 16,0 0 0-16,0 1 0 16,-2 5-1-16,1 2 1 15,-2 3 0-15,1 7 1 16,0 5 3-16,0 3-1 16,0 4 7-16,-1 6-4 15,2 0 1-15,-1 4-1 16,3-1-3-16,-2 1 2 15,0-4 1-15,1-1-1 16,0-3 0-16,-1-1 1 16,0-1 1-16,0-4 1 15,-1-2-7-15,4 0 1 0,-2-5 2 16,-4-3-2-16,-1-5 1 16,-2-3 0-16,-1-2 1 15,-8-3 2-15,-2 1 7 16,-8-1-10-16,-8 2-2 15,-4-1-9-15,-5 0-10 16,1 0-18-16,2-3-13 16,3 1-35-16,6 1-116 15,2 0-171-15</inkml:trace>
  <inkml:trace contextRef="#ctx0" brushRef="#br0" timeOffset="203819.43">17534 11823 814 0,'-9'2'149'15,"1"-4"-55"-15,3 1-7 16,1-2-34-16,4 3-35 0,0 2-8 16,0-1-3-16,2 0-3 15,0 1-4-15,-1-2-2 16,1 0 2-16,5 0 7 15,5-2-3-15,7 0-4 16,2-3-14-16,8 0-15 16,-3-1-45-16,0 2-60 15,-4 0-129-15,-7 1-243 16</inkml:trace>
  <inkml:trace contextRef="#ctx0" brushRef="#br0" timeOffset="204020.7">17476 11970 963 0,'-12'11'83'15,"3"-5"-18"-15,4-4 3 16,5-1-35-16,3-1-27 16,3 1-4-16,6-3 2 15,9-1-4-15,9-4-38 16,9-2-45-16,4-1-64 15,0 3-111-15,-6 1-184 16</inkml:trace>
  <inkml:trace contextRef="#ctx0" brushRef="#br0" timeOffset="205850.37">18257 11523 683 0,'6'-9'111'16,"-1"2"11"-16,-4 0-50 15,-1 4-37-15,0 0-19 16,0 3-6-16,0-1 2 15,0 1 3-15,-1 0-10 16,-1 0 4-16,-1 1 1 16,-3 2 8-16,-8 0-7 0,-8 0-2 15,-8 4-6 1,-4 0 5-16,-6 2-7 0,4 2 1 16,2-2-2-16,4-2 0 15,9 0 1-15,6-2-1 16,2 1 0-16,7-4-2 15,1 0 2-15,2-1-4 16,3 1 4-16,0-2-5 16,2 0 3-16,-1 1 2 15,1 5-2-15,1 1 4 16,0 6-2-16,2 3 7 16,-1 2 3-16,-1 3 2 15,0 4-4-15,0 4 3 16,-2 3 1-16,4 0-2 0,-2 4-5 15,3-3 1-15,-1 3 2 16,3-5-5-16,0 2 2 16,-2-4 5-16,-2 2-1 15,-3-3-6-15,2 1 3 16,-7-3 0-16,3-2-4 16,-1-3 0-16,1-2-1 15,2-5 0-15,1-3-1 16,-1-3 0-16,5-2 5 15,-3-2-5-15,4 0 4 16,4-4 6-16,7 0-5 0,7-5-2 16,6-1-3-16,8-2 0 15,3-2-7-15,4-2-13 16,-2 3-14-16,-3 1-29 16,-7 2-47-16,-5 1-146 15</inkml:trace>
  <inkml:trace contextRef="#ctx0" brushRef="#br0" timeOffset="206916.66">18809 11621 846 0,'-3'-13'60'16,"-3"0"-8"-16,-2 2 22 16,-2 0-46-16,1 6-18 15,0 1-4-15,-2 4-1 16,-2 3 1-16,-4 2 1 15,-2 2 0-15,-3 6 13 16,-1 1-12-16,-3 3-2 16,5 2-2-16,-1 1-4 15,4 3 1-15,6-3 0 0,4 1-1 16,5-3 0-16,3-4-2 16,4-1-2-16,3-6 4 15,4-5 3-15,5-2-3 16,0-6-7-16,4-5 6 15,3-5-1-15,-4 1 0 16,-2-2 2-16,-3 1 0 16,-4 5 1-16,-2 2 4 15,-5 1 0-15,0 4-1 16,-2 2-4-16,1 1-2 16,-2 4 0-16,3 2 2 0,1 7 3 15,0 5 1 1,1 4 0-16,-1 5 0 0,-1 3-1 15,1 2 2-15,-1-1 2 16,0 1 0-16,-2-3 3 16,1 0-4-16,-1-3 0 15,-1 1-1-15,0-5 0 16,-1-1 1-16,1-5-6 16,0-3 3-16,1-5-3 15,-1-2 3-15,3-3 4 16,-3-4 9-16,0 1 5 15,0-3-2-15,4-2-19 16,3-7 0-16,6-2-5 0,4-8-5 16,3 1 2-16,0-3-8 15,6 0-15-15,-2 3 6 16,-3 3-9-16,2 4-6 16,-4 4-39-16,-4 5-47 15,-3 4 15-15,-5 5 22 16,-1 2 27-16,-1 0 53 15,-5 1 9-15,1 0 9 16,-2 2 37-16,-1-2 17 16,-1 1 22-16,-1 1 1 15,-1 0-14-15,-2 1-26 16,0-1-17-16,-1 2 2 16,0 4-3-16,4-4-13 15,1 5 7-15,1-1-7 0,4 2-5 16,1-3-2-16,1 1 2 15,2-2-7-15,2-1-1 16,1-4 0-16,-2-1 1 16,4-3 4-16,0-3 2 15,0-5-1-15,3-2-7 16,3-4 0-16,-1-2-1 16,-2-4 3-16,1-1-3 15,-5-3-4-15,-4-1-6 16,-4 1-9-16,-2 3 1 15,-3 4-23-15,-8 7-35 16,-5 7 1-16,-4 8-110 16,-5 8-76-16</inkml:trace>
  <inkml:trace contextRef="#ctx0" brushRef="#br0" timeOffset="207222.16">19300 11952 856 0,'-5'-2'163'0,"2"-1"-115"15,0-2 17-15,0 3-36 16,3 2-23-16,0 2-5 15,0-1-1-15,0 3 1 16,-1 2-1-16,-2 5 3 16,-4 1 1-16,2 6-4 15,-2 2 0-15,-3 1-13 16,0 0-32-16,1-1-31 16,0 0-143-16,2-2-131 15</inkml:trace>
  <inkml:trace contextRef="#ctx0" brushRef="#br0" timeOffset="207985.34">19689 11514 277 0,'-3'-13'500'15,"0"5"-379"-15,0 0-27 16,-3-9-29-16,-3 4-32 16,0 5-12-16,0 3-6 15,-4 2-7-15,-1 0 1 0,-2 6-7 16,-2 3 2-16,-3 4-3 15,-1 4 1-15,2 3-2 16,0 4 0-16,2 3-1 16,4 0 1-16,4 0 0 15,3 1-9-15,4-6 1 16,4 0-5-16,3-4-1 16,7-4 5-16,-2-3 2 15,9-5-6-15,0-6-15 16,4-5-7-16,0-5 5 15,1-2 24-15,-2-4 6 16,-2-4 1-16,-2-3 7 16,-3 1 15-16,-2 1 13 0,-1 4-12 15,-5 6 6 1,-3 5-23-16,-2 5-7 0,1 6-6 16,-2 5 6-16,1 2 9 15,-1 6 1-15,0 5 3 16,0 1 4-16,-1 2-7 15,1 2 2-15,0 3-2 16,1-2-2-16,0 4-1 16,4-2 0-16,0 2-3 15,2-2 2-15,-1-2-3 16,0 1 4-16,0-4-6 16,-1-3 1-16,-1-3-1 0,0-2 1 15,-2-7-2 1,-1-4 1-16,-1-1 7 0,0-1 8 15,0-2 0-15,2 0 5 16,-2-2 2-16,3-4-23 16,1-2 0-16,4-6-9 15,2-6-10-15,2-4-7 16,2-4-2-16,3-5-20 16,3 1-22-16,-4 1-39 15,2 4-87-15,-4 7-81 16</inkml:trace>
  <inkml:trace contextRef="#ctx0" brushRef="#br0" timeOffset="208760.78">19898 11839 527 0,'-2'0'105'0,"1"1"-44"15,1 0-12-15,0-1-28 16,0 0-7-16,1 2 3 16,-1-1 15-16,0-1 7 15,0 2 22-15,-1-2-14 16,1 0-4-16,0-2-15 16,0 2-6-16,1 2-10 15,-1-2 7-15,0 0-3 16,0 0 3-16,0 0-2 15,0 0 0-15,0 0 5 16,0-2 0-16,2 2-4 16,-2-1 1-16,0-1-11 0,5-1-7 15,0-1 0-15,3-1-1 16,1-2 0-16,1 1 0 16,2 2 0-16,-1 0 2 15,1 3-2-15,1-1 0 16,-6 2-2-16,1 3-1 15,-2 0 1-15,1 2-2 16,-2 4 2-16,-2 2 1 16,0 2 0-16,-2 1-3 15,-1 3 4-15,-1-1 0 16,-5 1 1-16,-2 0 2 16,-3 0-3-16,-3-2 7 0,-1-2-5 15,2-2-2-15,-1-3 2 16,5-2 1-16,0-1 0 15,3-3-3-15,1 1 2 16,1-1-1-16,3 0-1 16,1-2 0-16,1 1 0 15,1-1 1-15,0-1 2 16,3 1-3-16,3-2 10 16,5 0-5-16,5-3-5 15,7 0-13-15,2-4-17 16,0-1-24-16,-1 2-95 15,-4-1-291-15</inkml:trace>
  <inkml:trace contextRef="#ctx0" brushRef="#br0" timeOffset="209629.65">20069 11337 835 0,'-1'-7'171'15,"-3"1"-86"-15,2 0-14 16,1 1-30-16,1 3-25 15,0 1-6-15,0 1-5 16,1 0-5-16,1 1 0 16,-2-2-1-16,1 2 1 0,2-1 0 15,-2 0 4-15,7 0 9 16,4-1 0-16,6-4-11 16,4 1 1-16,9-3-2 15,-1 0-1-15,-3-1-1 16,-3-2 0-16,-5 4-3 15,-5 0 3-15,-5 4 2 16,-5 0-2-16,-2 2 1 16,-1 0-3-16,-2 0-1 15,1 2-1-15,0-2-5 16,0 5 7-16,0 0 3 16,1 6 0-16,1 6 1 0,1 5 2 15,0 7 0-15,0 5 0 16,1 1-1-16,1 3 4 15,0 0-5-15,2-1 3 16,-1 2 2-16,0-3-2 16,-2 0-3-16,2-1 2 15,-2 1-1-15,-2-1 3 16,2 0-4-16,-2 1 2 16,-1-4-2-16,2-1-1 15,-1-2 1-15,-1 0-1 16,-1-2 2-16,2-2-2 15,1 0 3-15,1 2-3 16,-1-5 0-16,2-3 0 16,-5-2-2-16,3-4 1 0,-2-5-1 15,-1-3-1-15,-1-2-4 16,1-3 7-16,-3 0 0 16,-3-3 0-16,-8 2-15 15,-2 0-6-15,-9-2-27 16,-5 2-49-16,0-2-189 15</inkml:trace>
  <inkml:trace contextRef="#ctx0" brushRef="#br0" timeOffset="210177.46">20607 11775 757 0,'-6'0'132'0,"4"0"7"16,1-1-65-16,1 1-29 16,0 0-18-16,1 1 2 15,-1 1-17-15,2-1 1 0,-2 1-8 16,0-2 0 0,0 0 4-16,3 0-6 0,1 0-2 15,6 0 5-15,8-2 3 16,7-1-9-16,9-4 0 15,2-1-6-15,-1-1-12 16,-8 1-28-16,-3 1-32 16,-9 3-96-16,-8 2-143 15</inkml:trace>
  <inkml:trace contextRef="#ctx0" brushRef="#br0" timeOffset="210413.02">20608 11921 858 0,'-9'2'159'0,"1"0"-90"15,5-2 9-15,3-3-41 16,3 0-35-16,5 2-1 16,3-3-1-16,9-1 2 15,7 0-2-15,5-2-4 16,0 1-6-16,3-1-14 15,-4 2-13-15,-4-2-32 16,-5 2-88-16,-4 1-122 16</inkml:trace>
  <inkml:trace contextRef="#ctx0" brushRef="#br0" timeOffset="210782.69">20924 11659 260 0,'-10'-9'676'16,"1"2"-575"-16,3-1-25 16,1 3-15-16,3 3-43 15,2 2-18-15,0 1-2 16,2 2-4-16,0 2 4 15,-1 1 2-15,2 2 2 16,-1 3 6-16,5 0 2 16,-2 4-6-16,3 1 6 0,0 1-2 15,0 2-5 1,3 4-1-16,0 1-2 0,4 1 0 16,2 1 0-16,0-1 0 15,0-1-2-15,-4-3-10 16,-4-1-7-16,-5-5-5 15,-7 1-1-15,-10-2-18 16,-8 2-61-16,-10 0-175 16</inkml:trace>
  <inkml:trace contextRef="#ctx0" brushRef="#br0" timeOffset="212844.97">21370 11690 788 0,'-1'-2'135'16,"1"-1"-44"-16,-2-1-22 0,2 2-41 15,-1 2-21-15,2 0-3 16,-1 0-1-16,0 2-3 16,0-1 0-16,0 3 6 15,-1 3 10-15,-1 5 8 16,1 5-6-16,-1 3-6 15,-1 3-3-15,2 2 0 16,-2-1-2-16,3 3-5 16,0 1 0-16,-2-1 0 15,2-5-2-15,0-4 1 16,0-4 0-16,2-4-1 16,-2-4 5-16,0-3-3 0,3-3 4 15,-3 0 2-15,1-5-8 16,4-4 0-16,1-4 0 15,4-8-3-15,2-3-3 16,3-4 3-16,-2-3 3 16,5 0-4-16,3 2 3 15,0 5-3-15,1 2-1 16,1 5 5-16,26-9-2 16,-46 26 1-16,2 1 1 15,-1 2-1-15,0 0-3 16,4 5 3-16,-2 2 1 15,2 2 0-15,-1 4 0 16,-1 0 0-16,-2 1 0 0,-1 0-1 16,0 1 0-1,-2-3 1-15,1-1 2 0,0 2 1 16,2-4-2-16,0 1-2 16,-1-4 4-16,4 0-3 15,0-3 3-15,5-4 3 16,4-2-6-16,5-3 1 15,7-6 1-15,5-4 1 16,-1-2-3-16,2-5 0 16,-4-1-7-16,-6-2 4 15,-8-1 0-15,-3 0 2 16,-5 2-3-16,-5 0-1 0,-3 8-4 16,-3 3 2-1,-3 7 0-15,-7 4 5 0,-5 7 1 16,-5 6 1-16,-3 4 3 15,-1 5-3-15,1 3 0 16,8 2-1-16,4 0-1 16,6 0-12-16,5-4-25 15,6-6 6-15,8-5-31 16,8-5-73-16,5-6-68 16,6-4-136-16,10-4 280 15</inkml:trace>
  <inkml:trace contextRef="#ctx0" brushRef="#br0" timeOffset="213470.07">22155 11667 957 0,'-2'-7'74'0,"1"2"-6"16,-1 1-17-16,1 1-50 16,2 5-1-16,-1 3-2 15,2 4 2-15,-2 3 4 16,0 5-4-16,0 2 5 16,-2 4-2-16,1-1-3 0,1-1 3 15,-2 1-1-15,2-4-2 16,0-5 0-16,0-1 0 15,0-5 0-15,2-2 1 16,-1-5 2-16,4-4 2 16,3-4-5-16,5-4 0 15,3-5-4-15,4-5 2 16,-1-2 2-16,-3 2-1 16,1 1 1-16,-4 4 0 15,-3 5 0-15,-4 5 0 16,-3 4-6-16,0 5 0 15,-1 3 4-15,3 3 1 0,-1 5 1 16,2 2 0 0,-4 3 0-16,3-1 0 15,0 2 1-15,-1-5-2 0,1 1 1 16,3-4 0-16,-1 0 2 16,-1-4-2-16,1-1 1 15,2-2-1-15,-2-2 5 16,0-5-3-16,3-3 1 15,2-4 0-15,-4-1-2 16,2-4 0-16,0-3-1 16,-1-4 1-16,-3-2 1 15,-1-1-4-15,2-1-13 16,-4-2-6-16,-2 3-39 16,2 3-57-16,-3 5-178 15</inkml:trace>
  <inkml:trace contextRef="#ctx0" brushRef="#br0" timeOffset="213963.71">23087 11517 757 0,'6'-20'92'0,"-3"-2"14"16,-4 2-30-16,-2 4-49 15,-4 2-12-15,0 3-12 16,-3 7-3-16,-2 7 0 15,-5 3-1-15,2 9 3 16,-2 5-3-16,0 2 1 16,2 5-1-16,5 1 1 15,2-2 1-15,4-1-1 16,0-1-5-16,6-2 3 16,4-4 2-16,2-2-4 0,4-5 4 15,1 1 1-15,1-1-1 16,2-2 1-16,-3 0-1 15,-1-2-2-15,-1 1 2 16,-7-1 1-16,-1 0-1 16,-4 1 2-16,-5-2 1 15,-5 5 0-15,-8 1-3 16,-7 2-14-16,-4 2-124 16,-1-4-157-16</inkml:trace>
  <inkml:trace contextRef="#ctx0" brushRef="#br0" timeOffset="214263.34">23291 11537 886 0,'2'-11'146'15,"-5"2"-87"-15,0 2 14 16,1 1-55-16,2 6-18 15,2 5-8-15,-2 3 5 16,1 5 3-16,-1 7 0 16,0 3 3-16,-1 5-3 15,-3 0 0-15,1 0-3 16,0-4 3-16,0 0 3 16,-1 0-2-16,3-2-2 15,-2-2-4-15,1-4-20 0,-1-3-24 16,2-3-21-16,1-6-35 15,0-4-66-15</inkml:trace>
  <inkml:trace contextRef="#ctx0" brushRef="#br0" timeOffset="-214623.37">23239 11662 710 0,'-8'0'160'0,"2"0"-127"16,2 0 1-16,4 0-27 15,6 2-2-15,3 1 5 16,6 1-10-16,9-3-13 16,6-1-37-16,6-4-18 0,2-2 22 15,0-5 46-15,-3-1 12 16,-5 1 6-16,-4-2-4 16,-6-1 16-16,-6 2 25 15,-4 2 8-15,-1 3 5 16,-7-1-27-16,1 4-17 15,-3 4-11-15,-3-2-5 16,3 2-3-16,-5 2-2 16,-3 3 3-16,-5 1 3 15,-2 2-4-15,-1 3 9 16,-2 5 0-16,5 0-11 16,0-1 0-16,5 2 0 0,2-2 1 15,3 1-4-15,3-3-1 16,1-1 0-16,1-4 2 15,1-4 5-15,5-1-4 16,2-5 3-16,3-2-5 16,3-3 1-16,1-3-2 15,2-4 0-15,-3-3-1 16,1-3 2-16,-2-1 0 16,0-1 0-16,-4 3 0 15,-4 2 1-15,-1 7-1 16,-4 6-1-16,-2 4-4 15,2 2-6-15,0 6 11 0,1 0 0 16,0 5 0 0,1 4-1-16,-1 2 1 0,4-4-2 15,-1 2-2-15,-1-5-11 16,4 0-5-16,0-4-10 16,3-4-3-16,0-1-60 15,3-10-93-15,1-1-19 16,1-6-39-16</inkml:trace>
  <inkml:trace contextRef="#ctx0" brushRef="#br0" timeOffset="-214107.91">23831 11468 514 0,'11'-46'152'15,"-2"5"4"-15,-2 7-7 16,-1 8-55-16,-3 9-33 0,-3 6-16 16,0 5-16-16,0 4-17 15,0 0-8-15,0 2-4 16,0 0-7-16,0 2 6 15,-3 2 1-15,1 4 6 16,0 5 0-16,-3 4 8 16,2 3-7-16,0 6-2 15,2 1 3-15,1 1 2 16,0 4-8-16,1-2 5 16,1 0-2-16,-2-2-5 15,0-1 1-15,2-4-4 16,2 1 5-16,3-6-2 15,2-3 4-15,1-3-2 16,10-3-2-16,5-6-2 16,6-6-8-16,4-4-2 0,1-5-2 15,-2-5 5 1,-4-5-2-16,-3-1 8 0,-5-5 1 16,-5 0 1-16,-6 0 0 15,-5 6 2-15,-3 5-1 16,-4 8 5-16,-1 2-4 15,-1 7-2-15,-4 7-1 16,-6 5 2-16,-1 3 2 16,-2 9-2-16,-1 1-1 15,4 0 1-15,2 0 1 16,5-1 1-16,1-2-4 16,5-3-2-16,5-4-2 15,0-3-1-15,4-4-11 16,0-4-11-16,4-4-40 0,1-3-69 15,0-2-119-15</inkml:trace>
  <inkml:trace contextRef="#ctx0" brushRef="#br0" timeOffset="-213903.96">23953 11460 1092 0,'-19'3'70'16,"5"-5"-18"-16,10-3-20 0,4 3-31 15,2 2-2-15,4-3-14 16,12-1-52-16,12-4-118 16,9-1-570-16</inkml:trace>
  <inkml:trace contextRef="#ctx0" brushRef="#br0" timeOffset="-211521.02">848 13640 303 0,'1'-5'175'15,"3"1"-79"-15,-4-1-30 16,1 2 10-16,-1 0-51 16,0 1-18-16,0 1-3 15,0 1-4-15,2 0 1 16,-2 0 9-16,0 0 20 15,0 1-1-15,0-1-2 16,-2 0-3-16,2 0-12 16,-1 0-10-16,1 0-2 15,0 2-3-15,0-2-7 0,0 1-11 16,0 2-16-16,1-1-48 16,3 1-31-1,-1 1-136-15</inkml:trace>
  <inkml:trace contextRef="#ctx0" brushRef="#br0" timeOffset="-206805.75">7867 7811 362 0,'-2'-1'80'0,"-2"-5"-33"16,1 2 42-16,0 0-59 15,-1 3 0-15,2-2-2 16,0 1 4-16,2 2-7 15,-1 0-10-15,1 0-1 16,0 0-1-16,-2 0 4 16,2 0-5-16,0 0-2 15,0 0 1-15,0 0-2 16,0 0-1-16,0 0-2 16,0 0-3-16,0-2 9 15,0 2 10-15,0 0 3 16,0 0 5-16,0-2-4 0,0 2-6 15,0 0-7-15,0 0-2 16,0-1-1-16,2 2-1 16,-2-1-2-16,1 0-1 15,-1 0 0-15,0 2-3 16,0 0-2-16,0-2 1 16,0 0-2-16,2 3 5 15,0 0 0-15,2 1 0 16,-1 3 0-16,3-1 2 15,0 1-1-15,0 2-1 16,-1-2-1-16,2 3-2 16,0 0 0-16,-1-3 0 15,0 0 5-15,0-2-6 16,-1 1 2-16,-2-4-2 0,1 1 4 16,-1 0-4-16,0-2 0 15,-2-1 2-15,2 0-2 16,0 2-1-16,-1-4 6 15,6 1-1-15,-1-2-2 16,2-2-1-16,1-2-1 16,2-2-1-16,2 0 2 15,27-31 1-15,-30 28-2 16,-1 1-1-16,2 0 0 16,3 0-1-16,13-15 1 15,4 1 2-15,1-2-2 16,1 0 0-16,-1 1-1 0,-3 6 1 15,-7 2 1-15,-6 8-1 16,-8 3-1-16,-5 4-10 16,-4 3-36-16,-1 5-68 15,-1 4 5-15,-2 9-190 16</inkml:trace>
  <inkml:trace contextRef="#ctx0" brushRef="#br0" timeOffset="-205525.9">671 11021 458 0,'-1'-3'153'0,"-2"2"-41"15,3-2-27-15,-1 1 27 16,-1 1-38-16,2-1-26 16,-1 2-19-16,1 0-12 15,1 0-5-15,-1 0-3 16,0 0-5-16,0-1 2 16,0 2-5-16,0-2 3 15,2 1 1-15,-1 0-5 0,-1-2 7 16,4-1-4-16,-2-1-2 15,5-3-1-15,4-1 0 16,1-4 0-16,7 0 0 16,2-2-4-16,7-4-4 15,2 0-18-15,0 0-29 16,3 1-33-16,-8 5-74 16,-7 4-28-16,-6 8-140 15</inkml:trace>
  <inkml:trace contextRef="#ctx0" brushRef="#br0" timeOffset="-205064.98">430 11540 478 0,'-3'3'78'0,"-1"2"-32"15,2-3 26-15,2-1 4 16,0-1-6-16,0-1 7 16,0 1-6-16,0 0-17 15,2 0-9-15,-4-2-13 16,4 2-7-16,-2-1-12 15,4-3-9-15,5-3-3 16,6-6-2-16,13-6-3 16,14-5-51-16,9-9-68 15,13-3-135-15</inkml:trace>
  <inkml:trace contextRef="#ctx0" brushRef="#br0" timeOffset="-201960.11">24443 11451 581 0,'1'-3'98'0,"1"-1"-27"15,-2-1-1-15,0 5-39 16,0-3-10-16,0 3-7 16,0 0 6-16,0 0 7 15,3-1 13-15,-3 1-1 16,0 0 1-16,1 0-15 16,-2 0-4-16,1 0-10 15,0 0-2-15,0 0-1 16,0 0-7-16,0 4-1 15,1-4-1-15,1 5 1 16,1-1 2-16,1 2 0 16,1 3-2-16,2-3 2 15,-2 3-1-15,1-2 1 16,-2 0-2-16,1 1 2 0,-1-2-2 16,2 2 0-16,-3-3 1 15,1 2-1-15,-1-4 1 16,-1 1 2-16,-1-3 1 15,1 1 8-15,-2-4 8 16,0 2 2-16,0-1 1 16,0-1 0-16,0 0 0 15,6-4-22-15,4-3 9 16,2-4-9-16,4-1-1 16,4-4 3-16,4-6-3 15,1-3-3-15,3 1 3 16,2-5-3-16,2 5-10 0,-4 4-5 15,0 6-18-15,-6 5-26 16,-6 5-76-16,-3 6-202 16</inkml:trace>
  <inkml:trace contextRef="#ctx0" brushRef="#br0" timeOffset="-189223.91">758 13554 213 0,'4'-3'53'0,"-2"1"-38"16,1-1 44-16,0 1 25 15,0-1-24-15,0-4-9 16,0 4 9-16,0-2-15 15,0 1 2-15,0-3-14 16,3 1 20-16,-2 2-11 16,-1-3-15-16,0 3 29 15,0 0-19-15,0 3-8 16,-1 0-5-16,-2 1-1 16,1-2-2-16,-1 2-3 0,-1 2 1 15,1-2 7-15,0 0-2 16,0 0 1-16,0 0-3 15,-2 0-4-15,2-2-1 16,-1 4-3-16,1-2-8 16,-2 0-2-16,1 1-2 15,-2 4 2-15,-6 6 11 16,-3 4-7-16,-2 4 0 16,-2 7-3-16,1-1-1 15,5 0-2-15,1 1 1 16,4 3-2-16,2-2 0 15,3 3 0-15,2-3-1 16,2-1-1-16,3-4 1 0,4-2 3 16,1-6-1-16,3-4 0 15,0-4 4-15,9-4-2 16,0-5 3-16,6-7-6 16,0-6 0-16,0-1 1 15,-4-5 2-15,-5 0-1 16,-5 2 0-16,-7 2-3 15,-4 1 0-15,-5 2-1 16,-2 1-2-16,-4 2 2 16,-3-1 0-16,-1 4 0 0,-2-3 0 15,-4 2 0 1,-1 1 2-16,1-1 0 0,-3 2 0 16,2-2 0-16,-1-1-1 15,0 0 2 1,3-3-3-16,0 0 2 0,-1-1 0 15,1-2-1-15,0 0 0 16,3-4-1-16,0 1 2 16,6-5-2-16,3 2 1 15,4-4-1-15,4 2 1 16,7-1 0-16,1 2 0 16,7 0-1-16,4 2-2 15,1 1-2-15,-1 4-6 16,0 6-7-16,3 5-14 15,-5 6-30-15,-2 8-42 0,-1 9-196 16</inkml:trace>
  <inkml:trace contextRef="#ctx0" brushRef="#br0" timeOffset="-188279.09">1443 13364 819 0,'-8'-6'117'0,"2"-2"-43"0,-4 1-14 15,1 0-30-15,1 4-19 16,0 3-5-16,-3 3 0 16,-4 5 6-16,-7 6 1 15,-1 11 15-15,-8 10 2 16,1 9-11-16,-1 8 5 15,1 9-8-15,3 4-7 16,5 4-6-16,5-2-3 16,7-1 0-16,6-4 0 15,11-11-12-15,8-6-13 16,10-12-13-16,11-13-37 0,15-11-97 16,10-14-227-1</inkml:trace>
  <inkml:trace contextRef="#ctx0" brushRef="#br0" timeOffset="-187146.72">1954 13473 627 0,'0'-3'92'0,"-1"0"8"16,1-2 23-16,0 2-55 16,-2 2-36-16,2-1-6 15,0 1-11-15,-1 1 4 16,-1-2 1-16,1 2-13 15,-5 0 1-15,0 0-2 0,-2 0 6 16,-4 0 1-16,-2 2-5 16,-2-1-6-16,-3 1 2 15,0-1-3-15,-2 4 0 16,-3 0-1-16,2-1 0 16,-2 0 0-16,5-2 0 15,-1 2 5-15,2-1-5 16,0 0 2-16,2-2-2 15,2 0 1-15,4-1 3 16,1 0-1-16,5-1 0 16,1 1 4-16,1-1 4 15,2 1-7-15,0 0 3 0,0 0-2 16,2 0 0 0,-2 0-5-16,0 0 1 0,1 1-1 15,-1-1 0-15,0 1 0 16,0-1 1-16,-1 3-1 15,-1 4 8-15,2 1-7 16,-3 5 5-16,3 6 2 16,0 4 6-16,3 1-5 15,-1 6 6-15,1 3-6 16,-2 0 2-16,2 1-7 16,-1 0 3-16,0-1-1 15,3-3 2-15,-2-4-8 16,0-1 6-16,1-2-4 15,-2-1 1-15,-2-3-3 16,3-1 2-16,0-1-2 0,-3-1 2 16,3-3-2-16,0-1 0 15,0-3 0-15,-1-3 0 16,0-1 0-16,0-1-2 16,-2-2 2-16,1-1 0 15,1 2 1-15,2-2-1 16,1 2 2-16,1 0-2 15,4 0 4-15,8-2-2 16,3 2-2-16,6-6-3 16,1-1-3-16,4-2-11 0,2-1-14 15,-6-2 0 1,0 3-8-16,-5-1-9 0,-7 3-32 16,-5 0-52-16,-3 1-236 15</inkml:trace>
  <inkml:trace contextRef="#ctx0" brushRef="#br0" timeOffset="-186051.03">2257 13660 189 0,'-3'-9'629'16,"-3"-2"-517"-16,-4-3-16 15,1 0-44-15,1 5-26 16,-2 1 3-16,2 1-13 16,-1 4-4-16,-2 1-11 15,-3 3 4-15,-4 3-4 16,-4 6 2-16,-1 6 4 16,-5 5 2-16,4 4-7 0,-2 5-1 15,9 1 2-15,1-4-1 16,5 1-2-16,5 30-1 15,9-55 1-15,0-1-5 16,5-2 5-16,-2 0 2 16,7 0 0-16,2-7 0 15,7-3-2-15,-1-7 0 16,2-5-3-16,0-2 0 16,-2-2 3-16,-3 2 2 15,-3 2-1-15,-4 7 5 16,-3 3 0-16,-5 9 1 0,-1 1-7 15,-1 1-2 1,-1 2 0-16,2 3-2 0,1 2 4 16,0 4 3-16,1 5 0 15,1 5 5-15,2 0-4 16,-2 5 1-16,-1-1 1 16,1 0-2-16,-2 0 0 15,0 0 4-15,-3 0-5 16,1 1 2-16,-2-3-3 15,-1-1-1-15,1-3 0 16,-1-2 0-16,1-4-1 16,1-1 0-16,0-5-1 0,0-3 0 15,1-3 1-15,1-1 0 16,4-6-1-16,5 0-10 16,3-6 4-16,7-4-9 15,1-1-7-15,4-2 9 16,-4 2-1-16,-4 2 6 15,-5 4 1-15,-1 3 8 16,-9 4 1-16,2 2 1 16,-4 1 2-16,-1 2 3 15,-1 2 0-15,1-1-3 16,0-1 3-16,-2 2-2 16,-1 0 5-16,3 2 9 15,-3 4-8-15,-1 0-4 16,1 1 0-16,3 3-4 15,0-4 5-15,3 1-5 16,1-1 1-16,-1-1-4 16,3-2 3-16,0-1-2 0,0-1 4 15,3-1-2-15,0-4 0 16,2-1 2-16,3-3-3 16,-2-4 1-16,-1-2-3 15,-1-4 0-15,-1-1-1 16,-6-1-10-16,0-1 8 15,-3 6-4-15,-3 3 2 16,-1 3-8-16,-4 7-9 16,-2 3-4-16,-2 8-22 15,-4 3-26-15,-1 4-127 0,5 2-105 16</inkml:trace>
  <inkml:trace contextRef="#ctx0" brushRef="#br0" timeOffset="-185690.91">2667 13929 695 0,'2'0'170'16,"-1"-2"-35"-16,-1 1-54 15,0 0-28-15,-1 0-19 16,1 1-6-16,0 0-12 16,0 0-7-16,0 0-5 15,0 1-4-15,1 0-3 16,-2 4 3-16,-1 5 3 15,-5 4 2-15,-4 8-5 16,-5 7-3-16,2 2-34 16,-3 3-18-16,3 0-57 15,1-5-175-15</inkml:trace>
  <inkml:trace contextRef="#ctx0" brushRef="#br0" timeOffset="-184933.16">3071 13646 715 0,'0'-20'139'0,"-3"-1"-26"16,-3 4-39-16,1 2-35 16,-3 4-24-16,2 3 4 15,1 3-17-15,-3 1 2 16,-3 3 1-16,-6 3-4 16,1 3 4-16,-4 3 5 15,-5 6 2-15,3 5-2 16,-2 6-1-16,2 4 1 15,4 4-10-15,3-1 0 16,6 0 0-16,5-7-5 16,4-4 3-16,3-7-2 15,3-2 1-15,6-11 2 0,4-5 1 16,1-6-5 0,5-9-9-16,0-5 3 0,0-5 7 15,-5 0 2-15,1-1 2 16,-6 2 0-16,-4 6 7 15,0 5 8-15,-6 6 0 16,1 5-13-16,-3 3-2 16,0 3-9-16,0 4 9 15,1 5 5-15,-1 6 4 16,2 4-7-16,1 4 2 16,0 0-1-16,1 1 5 15,0-1-3-15,4 0 0 16,-2-4 3-16,0 1-7 0,-1-1 7 15,-1-2-6 1,-1 0 6-16,-1 0-4 0,2 1-1 16,-1-3-2-16,0 1 2 15,-2-4-3-15,2-2 0 16,-1-3 2-16,-2-2-1 16,3-3 4-16,-3-2 1 15,1-3 2-15,1-4-8 16,4-5 0-16,3-5-3 15,3-9-16-15,2-4-7 16,0-4-10-16,2-2-13 16,-2 3-35-16,2 3-48 0,-4 7-52 15,-3 9-182 1</inkml:trace>
  <inkml:trace contextRef="#ctx0" brushRef="#br0" timeOffset="-184079.5">3253 13912 813 0,'3'-4'139'0,"-1"-2"-29"16,-1-1-74-16,1 0 6 15,-1 2-31-15,2-2-1 16,2 2-5-16,1 0-3 0,1 3 1 16,-1-1-2-16,0 3 0 15,0 2-1-15,-1 1 3 16,0 2-2-16,0 2 4 16,-2 4 1-16,3 2 0 15,-3 2-5-15,0 1 3 16,-1 1-1-16,-2 0-3 15,-2 0 0-15,-1-1 2 16,-3-4-2-16,-2 2 3 16,-3-1-1-16,0-2-1 0,-5-2 8 15,7 1-8 1,-2-3 3-16,3-2-2 0,3 0-1 16,4-4-1-16,1 1 1 15,3-4 5-15,2 1-6 16,7-6 4-16,9-2-4 15,5-5-15-15,8-3-20 16,2-6-15-16,-2 1-59 16,0-1-176-16</inkml:trace>
  <inkml:trace contextRef="#ctx0" brushRef="#br0" timeOffset="-183372.03">3488 13455 896 0,'-8'0'138'0,"2"-3"-71"0,3-2 0 16,0 3-37 0,5 0-17-16,-2 2-5 0,1 0-1 15,2 0-2-15,-1 0-1 16,-2 0 0-16,3 0-1 15,1-1 2-15,7-1 1 16,5-2-1-16,6-2-3 16,5-1-1-16,1 0 0 15,-6-1-1-15,-5 2 0 16,-5 4-1-16,-7 2-2 16,-1 0-1-16,-4 1-4 15,0 2 7-15,0 2-2 16,3 4 2-16,-3 6 1 0,5 4 0 15,-5 4 3 1,0 5 4-16,0 3-5 0,3 3 7 16,-2 2-4-16,1 1-5 15,1-1 7-15,0 0-3 16,0-2-2-16,0-2 2 16,1-3 4-16,-1-1-8 15,0-1 3-15,-2-2-1 16,0 1 1-16,1-2-1 15,-2-2-2-15,2-1 0 16,-2-2 0-16,-2-3-3 16,2-2 3-16,-3-1 0 15,-1-2 3-15,-6-1-4 16,-2 0 2-16,-5 2-1 0,-1-2 0 16,-4 1-21-16,0-3-8 15,2-1-27-15,4-3-30 16,4-5-202-16</inkml:trace>
  <inkml:trace contextRef="#ctx0" brushRef="#br0" timeOffset="-183096.12">4065 13912 105 0,'-3'-1'909'0,"0"-1"-868"16,3 2-16-16,-3-3 22 15,3 3-37-15,-2 5 5 16,-1 3 16-16,-4 3-23 16,-5 7-2-16,0 4-3 15,-6 3-3-15,2 3 0 16,-5 0-3-16,0 2-23 15,0-1-39-15,0 0-81 16,4-3-177-16</inkml:trace>
  <inkml:trace contextRef="#ctx0" brushRef="#br0" timeOffset="-182570.16">4337 13724 789 0,'-2'-11'78'16,"2"-1"-10"-16,-3 4 35 16,0-1-78-16,-2 7-5 15,-2-1-5-15,-3 3-4 16,-1 0-1-16,-3 1 4 0,-2 3-4 15,0 1-4 1,5-1 0-16,1 4-2 0,0 2-1 16,2 2 7-16,-1 2-4 15,3 3-6-15,1 0 3 16,3 1-2-16,-1-2-1 16,8-1 3-16,0-3-3 15,-2-3 0-15,8-3 4 16,0-3 1-16,1-6-5 15,2-5 4-15,5-2-4 16,-1-4-4-16,-1-8-4 16,0-2 8-16,0-4-3 15,-1-2 2-15,-2 3 2 16,-4 6 4-16,-7 9-1 0,0 4-4 16,-3 8-9-16,0 8 9 15,0 4-2-15,3 7 4 16,-3 6-4-16,3 5 2 15,0-2-10-15,3-2-18 16,0-1-17-16,4-7-37 16,-1-2-66-16,-1-5-96 15</inkml:trace>
  <inkml:trace contextRef="#ctx0" brushRef="#br0" timeOffset="-182067.8">4602 13414 573 0,'3'-9'260'0,"0"3"-97"15,-3-1-79-15,0 2-25 16,0 2-28-16,3 3-14 16,-3 0-11-16,0 3-2 15,3 2 17-15,4 5 6 16,-1 4-2-16,5 5-5 16,2 5 2-16,4 1-5 15,8 6 6-15,0 5-15 16,3 3-5-16,-1 9-3 15,-7 5-1-15,-7 6-6 16,-11 3-12-16,-17 2-23 0,-15 4-17 16,-21 4-60-16,-23 1-437 15</inkml:trace>
  <inkml:trace contextRef="#ctx0" brushRef="#br0" timeOffset="-180349.81">804 14582 258 0,'0'-3'442'15,"0"-1"-387"-15,-4-1 10 16,-2-3 15-16,0 5-32 16,0 1-27-16,3 0-9 15,0 4-3-15,-2 0-5 16,-2 4 7-16,1 2 15 16,-3 6-8-16,-3 0 0 15,0 3 4-15,0 5 1 16,-1 2-9-16,1 0-11 15,1 3 9-15,4-2-10 0,0 1-1 16,5-2 0 0,2-3 0-16,5-2-1 0,2-2 1 15,0-2 1-15,4-5 1 16,4-3 2-16,1-6 3 16,5-2-2-16,6-8-2 15,-3-3-1-15,4-3 0 16,-5-2-3-16,-4 0 4 15,-4 1-4-15,-2 0 0 16,-5 3 0-16,-4 3 0 16,-2-1-1-16,-2 1-2 15,-3-1-4-15,-3 1-1 0,-2-1 4 16,-5 1-6-16,-1-2-4 16,-5 1 7-16,-2 0 0 15,-1-1 6-15,-2-3-1 16,-1 1 2-16,-1-1 0 15,4 1 0-15,1-3-1 16,3 0 2-16,3 0 3 16,6-2 1-16,1 2-4 15,7 0-2-15,4 0-2 16,6-1 2-16,5 0-5 16,6-1 5-16,3 1-5 15,-1 4 0-15,-1 4-29 16,0 5-13-16,-3 7 3 15,3 7-87-15,-2 5-4 16,4 7-203-16</inkml:trace>
  <inkml:trace contextRef="#ctx0" brushRef="#br0" timeOffset="-179937.17">1278 14567 787 0,'-10'-9'102'0,"1"1"-10"16,-5-2-22-16,4 3-37 15,0 3-9-15,4 7-21 16,-6 2 3-16,0 8-2 16,-3 7 8-16,-3 11-1 15,-3 11-1-15,2 6-4 16,1 7-4-16,3 7 1 15,6 2-3-15,6 0 0 16,5-3 0-16,7-4-8 16,7-8-27-16,12-9-19 0,7-11-46 15,10-11-115-15</inkml:trace>
  <inkml:trace contextRef="#ctx0" brushRef="#br0" timeOffset="-179027.4">1814 14655 691 0,'5'-10'154'0,"-1"1"-45"16,-7 1-31-16,2 0-48 15,-1 4-17-15,1 1-9 16,-1 3 0-16,2-1-4 16,-1 1 1-16,-5 1 6 15,-3 1-3-15,-2 1 5 0,-7 4 7 16,-6 0-4-16,-2-1-7 16,-3 3-1-1,1-2 0-15,4 1-1 0,3-2-3 16,5 0 1-16,4-1 1 15,4 0-2-15,3-2 0 16,3-2 1-16,-1 0-1 16,3 1 7-16,0-2 0 15,0 0-3-15,0 2-2 16,0 0-2-16,0 1-1 16,3 0-2-16,-3 3 3 15,-3 4 9-15,3 3-5 16,-3 6 2-16,0 6-1 15,0 1 2-15,1 3 0 0,-1 3 2 16,2-1-4 0,-1 0 2-16,-1 2-3 0,-2-5-1 15,5-1 3-15,-5-4-2 16,4 1-3-16,-1-3 2 16,-1-3-3-16,3 1 0 15,0-6 0-15,1 1 0 16,1-4-1-16,1-2 1 15,0-3 1-15,4-1 1 16,4-4 3-16,7-2-2 16,4-4-2-16,11-3-1 15,4-6-17-15,2 1-8 0,0-3-30 16,0 3-31 0,-5 1-68-16,-7 3-83 0</inkml:trace>
  <inkml:trace contextRef="#ctx0" brushRef="#br0" timeOffset="-178069.38">2189 14719 822 0,'2'-12'142'0,"-4"0"-72"15,-3 1-31-15,1 3-6 16,-1 4-17-16,-1 0-13 16,-2 1 2-16,-3 2 5 15,-6 2-8-15,-5 5 6 16,-3 5 6-16,-5 0-1 15,0 7-8-15,5 4-1 16,2 3-2-16,7 4-2 16,5 0 0-16,5-1 0 15,2-2-4-15,10-5-2 16,1-7 4-16,5-6 4 16,3-5 2-16,5-8 3 15,2-7-6-15,0-5 1 0,2-4-1 16,-3-4-2-16,-2 3 2 15,-5 1 1-15,-2 2-2 16,-5 5 0-16,-2 5 0 16,-2 4 0-16,-2 3-4 15,-1 2-2-15,0 3 1 16,3 4 4-16,1 3 0 16,-1 4 0-16,2 5 1 15,1 6 1-15,-1 3 0 16,-2 2 2-16,0 1 0 15,-3-1-2-15,1 0 0 16,-1-4-1-16,0-3 0 16,0-1 1-16,0-3-1 0,0-5-1 15,0-5-11-15,4-2-14 16,-1-3 15-16,5-6 1 16,4-3-30-16,6-4-4 15,1-4 25-15,-1-2 19 16,0 1 1-16,-6 2 2 15,-3 1 13-15,1 1 18 16,-5 1 1-16,-2 4 9 16,0 1-16-16,-5 1-11 15,2 2-9-15,-1 1-5 0,1 0-3 16,0 0-1-16,0 0-4 16,0 2 5-16,0 5 0 15,0 2 4-15,0 5-1 16,1 0-1-16,2 2 2 15,-1-3-3-15,4-1 1 16,1-2 1-16,-3-2-3 16,0-2 1-16,3-2 3 15,2-3-1-15,0-1 2 16,0-3 0-16,0-6-3 16,1-1-1-16,1-4-1 15,-5-3 0-15,-2-1-2 16,-2-1-9-16,-4-2-5 0,-2 3 5 15,-2 5-27-15,-5 7-16 16,-3 11 8-16,-2 9-34 16,-3 5-99-16,1 8-59 15</inkml:trace>
  <inkml:trace contextRef="#ctx0" brushRef="#br0" timeOffset="-177820.05">2618 14988 777 0,'9'-2'137'0,"-3"-1"-114"16,-3 2 53-16,-3-2-45 0,0 3-19 16,0 3-5-16,0-2-4 15,0 3 6-15,2 3 7 16,-2 4-12-16,0 9 2 15,-5 2-6-15,2 7 0 16,-6 3-11-16,1 3-27 16,-5 1-82-16,6-2-128 15</inkml:trace>
  <inkml:trace contextRef="#ctx0" brushRef="#br0" timeOffset="-177092.18">3157 14668 802 0,'-2'-13'101'0,"1"3"-5"16,-4-2-41-16,-1 2-32 16,0 5-9-16,0-1-14 15,-6 3 4-15,0 3-8 0,-7 3 8 16,1 3-4-16,-3 4 0 16,-1 0 0-16,2 6-1 15,2 2 1-15,2 1-2 16,4 2 1-16,3-1 1 15,4-2-2-15,1-2 0 16,7-2 0-16,0-1 1 16,0-6 1-16,3 0 0 15,3-5 1-15,4 0 1 16,-1-5-2-16,3-5 0 16,2-1-4-16,-1-2 4 15,-2-3 0-15,-4-1 0 16,2 1 1-16,-3-1 0 15,-3 1 5-15,-3 7 13 16,1-1-12-16,-1 6-7 0,-3 2-8 16,0 0-1-16,0 5 9 15,0 4 2-15,2 4 0 16,-2 3-2-16,4 4 4 16,-2 4 1-16,1 5 5 15,1-2-3-15,-1 3 10 16,0-2-3-16,-1 1-5 15,-1-5 1-15,-1-2-3 16,0-2-6-16,0-4 0 16,0-5 1-16,0-5-1 0,0-1 5 15,0-5 3 1,2 0-1-16,-2-5 11 0,5-3-17 16,0-6-2-16,7-8-12 15,2-9-4-15,2-3 0 16,3-2-12-16,-2 2-11 15,1 7-25-15,2 6-95 16,-3 5-83-16</inkml:trace>
  <inkml:trace contextRef="#ctx0" brushRef="#br0" timeOffset="-176592.01">3344 14933 820 0,'-1'-4'170'0,"-1"-2"-96"16,2 1-39-16,0-1 3 16,0 5-14-16,0-1-9 15,2 2-5-15,-2-1 5 16,3 1-9-16,-2-3-6 15,2 2 1-15,0-2 0 16,2 2-1-16,-4 0 0 16,2 1-3-16,2 0 2 15,-1 2 1-15,4 1-1 0,-2 2-3 16,1 2 4-16,-1-1-2 16,0 2-1-16,0 3 1 15,-3-2-1-15,-3 0-6 16,0 1 9-16,-3 0-3 15,-3 2 2-15,-5 2 1 16,1 1 0-16,-2-1 0 16,-1 1 1-16,1 1 1 15,2-5-2-15,2-1-1 16,5-1 1-16,0-4 0 16,3-4 1-16,3 1 0 15,5-4 2-15,48-13 0 16,-41 7-3-16,0-2-11 15,0 0-24-15,3-1-23 16,12-11-135-16,-2-2-199 0</inkml:trace>
  <inkml:trace contextRef="#ctx0" brushRef="#br0" timeOffset="-175953.55">3552 14572 828 0,'-3'-10'169'0,"-3"2"-112"16,3-1 4-16,1 3-23 15,1 3-18-15,2 1-3 16,-1 1-6-16,2 1-1 16,-2 0-3-16,1 0-1 15,1 0-3-15,-2 0-3 16,1 0-3-16,2 0 3 16,2 0 6-16,7-1-1 15,3-2-4-15,0 0 0 0,5-3 0 16,-3 0 0-1,-5 1-1-15,-2 2 0 0,-5 2-1 16,-2-1 0 0,-3 4-1-16,1-1-6 0,1 5 7 15,2 2 0-15,-1 4-2 16,4 4 3-16,-2 4 2 16,-1 3 0-16,1 1-2 15,1-1 0-15,1 1 0 16,-2 2 1-16,0-2 0 15,0 1 0-15,0 1 0 16,1 1 0-16,1 0 2 16,-4 2-3-16,5-3 0 15,-4 1 1-15,2-5 0 0,-1-1-1 16,0-1-1-16,-3 1 1 16,-1-4-5-16,-4-3 5 15,0-1-1-15,-8-3 1 16,-3 4 4-16,-4-2-4 15,-5 3-4-15,-6-2-16 16,-1 0-49-16,1-2-75 16,1-6-274-16</inkml:trace>
  <inkml:trace contextRef="#ctx0" brushRef="#br0" timeOffset="-175577.76">4072 14877 893 0,'6'0'117'0,"0"-2"-84"15,-4 2-5-15,-2 0-25 16,3 4-3-16,-3 0 0 0,-3 1 1 16,3 7 11-16,-2 4-4 15,-2 6 12-15,-4 6-18 16,-5 1 0-16,2 5-4 15,-5-1-14-15,4-2-17 16,-3-1-68-16,5-3-112 16,-1-5-161-16</inkml:trace>
  <inkml:trace contextRef="#ctx0" brushRef="#br0" timeOffset="-174867.05">4244 14495 921 0,'-3'-10'121'0,"-1"1"-77"16,3 2-23-16,1 4-10 16,0 1-11-16,1 2 0 15,-1 0-2-15,2 2-1 0,-2-2-2 16,2 4 5-16,-2 5 9 16,1 5-1-16,-1 5 9 15,0 6-5-15,-1 1-5 16,-3 3-4-16,2-1 5 15,0 2-6-15,1-1 1 16,1-3-3-16,0-1 2 16,1-4-1-16,1-2-1 15,-1-6 1-15,0-2 0 16,1-5-1-16,-2-1 3 16,0-3-1-16,0-1 1 15,0 0 3-15,0 1-1 16,2-1 3-16,-1-1-1 0,1-3 3 15,4-2-9 1,6-5 1-16,1-1-2 0,2-2 2 16,2 1-2-16,-3 3 0 15,-5 3 0-15,2 0 0 16,-1 2-2-16,-1 3 1 16,2 2-1-16,-1 3-1 15,4-1 3-15,-3 4-5 16,0 3 5-16,-2-1 0 15,1 5 0-15,-2 0-2 16,-2-1 2-16,-2-1-1 16,-1-2-4-16,-1 0-1 0,-2-5 3 15,-2 3 1 1,-4-2 1-16,-3 3 1 0,-7 3 2 16,-8-1-2-16,-3 0-15 15,-11 0-14-15,0 0-55 16,1-1-162-16,2-2-440 15</inkml:trace>
  <inkml:trace contextRef="#ctx0" brushRef="#br0" timeOffset="-174453.51">4602 14476 803 0,'6'-10'203'15,"0"1"-104"-15,-2 2-28 16,-1-1-39-16,0 5-19 16,-1 3-6-16,-2 0-7 15,1 0 0-15,4 5 0 0,1 2 1 16,5 6 6-16,0 6-7 16,4 4 0-16,1 7 6 15,-4 1-6-15,0 3 4 16,-4 5-3-16,-4 3-2 15,-5 5-6-15,-7 4-25 16,-8 3-29-16,-8 4-103 16,-16 0-378-16</inkml:trace>
  <inkml:trace contextRef="#ctx0" brushRef="#br0" timeOffset="-173264.28">5498 13582 553 0,'-16'0'292'16,"5"-2"-198"-16,0-2 12 16,5-1-29-16,1 5-30 15,5-3-14-15,0 3-14 16,0 0-5-16,0 0-7 15,3 0-4-15,-3 3-1 16,2-3-2-16,-1 0 0 16,1 0 3-16,5 0-2 0,6 0-1 15,8-3 0 1,6 3-3-16,9-2-32 0,3 0-34 16,0-3-54-16,-2 2-82 15,-6 3-58-15</inkml:trace>
  <inkml:trace contextRef="#ctx0" brushRef="#br0" timeOffset="-173046.06">5515 13791 351 0,'-14'14'438'0,"2"-7"-336"15,5-4 40-15,5-3-63 16,2-2-23-16,2 2-18 15,1-1-25-15,1-1-3 16,9-3-7-16,7-4 2 16,12-7-5-16,9 0-19 15,4-2-51-15,0 2-92 16,-8 7-166-16</inkml:trace>
  <inkml:trace contextRef="#ctx0" brushRef="#br0" timeOffset="-172371.85">5369 14640 821 0,'-6'-2'221'0,"1"1"-163"16,5-3 7-16,0 0-24 16,0 3-29-16,0 1-12 15,6-2 2-15,3-3-2 16,6 2 0-16,9-4-5 16,4-3-19-16,3 4-18 0,-1-2-19 15,0 3-74-15,-6 2-62 16,-5 5-10-16</inkml:trace>
  <inkml:trace contextRef="#ctx0" brushRef="#br0" timeOffset="-172171.11">5395 14766 878 0,'-10'10'181'0,"2"-6"-160"15,4-1 43-15,2-3-18 16,2 0-31-16,5 0-13 0,1-3 3 16,6-1-3-1,6-4-2-15,8 0-39 0,4 2-73 16,0-4-225-16</inkml:trace>
  <inkml:trace contextRef="#ctx0" brushRef="#br0" timeOffset="-170673.66">6156 13515 451 0,'2'-3'143'0,"-2"0"-72"0,0 2 51 16,0-2-47-16,0 1-15 15,-2 0-4-15,2 2-8 16,0 0-20-16,-2-1-2 16,1 1-4-16,0 0-8 15,-1 0-2-15,-4 1-3 16,0 3 1-16,-6 5 5 16,-1 3-2-16,-6 6 0 15,5 4-3-15,-2 2-5 16,5 3 0-16,2-1-4 15,6-1 0-15,6-2 0 16,3-3 3-16,6-2-4 0,3-6 0 16,0-5 6-16,4-5-4 15,-1-4 1-15,3-5-3 16,0-4 0-16,-6-3-1 16,3-1 0-16,-6 1 1 15,-6-2-2-15,-1 2 1 16,-5 0-2-16,-2 4-2 15,-4-2 0-15,-2 0 2 16,-1 1 2-16,-4-2-2 16,-1 1 1-16,0-3 3 15,0-1-4-15,2-1 3 16,-3-3 0-16,3-2 2 0,-2-2-2 16,6 0 1-1,0-2-5-15,4 3 5 0,4 0-2 16,6 3-3-16,1 1-3 15,4 3-5-15,5 2-2 16,1 0-7-16,5 2 3 16,2 2-3-16,-2 6-47 15,-2 7-9-15,-1 8-70 16,-5 6-67-16</inkml:trace>
  <inkml:trace contextRef="#ctx0" brushRef="#br0" timeOffset="-170342.05">6666 13372 655 0,'2'-8'275'16,"-4"4"-172"-16,-1-1-60 16,-1 0-26-16,-4 8-10 15,-4 7-2-15,-1 8 8 16,-11 10-4-16,0 10-4 16,-1 9-5-16,2 3 0 0,4 1 0 15,11-3-4-15,8-4-8 16,8-7-9-16,6-7-28 15,6-8-43-15,7-13-68 16,3-9-98-16</inkml:trace>
  <inkml:trace contextRef="#ctx0" brushRef="#br0" timeOffset="-169630.69">7048 13358 838 0,'-16'-9'36'0,"0"1"20"16,0-4 21-16,3 2-49 15,-2 5-17-15,6 2-10 16,-3 1-1-16,2 4 4 15,-4 1-4-15,-2 5 7 16,-2 2 6-16,-2 4 8 16,1 3-6-16,-2 1-5 15,5 3-1-15,1 0-5 16,3-1-3-16,6-4 1 0,3 1 0 16,4-5-1-16,4-4-2 15,3-4 0-15,4-1 1 16,4-3 0-16,3-5-4 15,2-3 1-15,-3-3-5 16,6-4 2-16,-5-2 1 16,-1 0 4-16,-2 0 1 15,-2 3 0-15,-5 1 0 16,0 4 0-16,-5 2 4 16,0 4-4-16,-2 2 0 15,-2 1 0-15,0 3-2 16,2 0 2-16,-1 4 7 15,1 3 5-15,-2 6-1 16,2 1 8-16,0 4-5 16,-2 0 1-16,2 3 1 0,2-1-7 15,-4 5 6-15,1 1-8 16,-1 3 4-16,0 2-10 16,0-1 1-16,0-4 1 15,-1-2-1-15,1-6 0 16,0-6-2-16,0-8 0 15,0-1 4-15,1-4-4 16,1-4 7-16,-2 1 4 16,3-6-10-16,4-9-1 15,6-5-2-15,3-12-8 16,5-4-11-16,-1-6-3 16,5 4-6-16,-3 3-32 0,2 6-63 15,-3 9-126-15,0 6-163 16</inkml:trace>
  <inkml:trace contextRef="#ctx0" brushRef="#br0" timeOffset="-169194.08">7273 13604 809 0,'-1'-1'80'0,"1"-1"-61"16,0 1 21-16,-3-1-29 16,6 4 1-16,-3 3 64 0,0 2-45 15,-3 4 2-15,0 1 2 16,0 4-18-16,-1-4-11 16,2 2 4-16,-4-2-1 15,6-2-6-15,0-5-1 16,0 1 0-16,3-3-1 15,0-2 0-15,-1 1 1 16,0-2-1-16,1 0 1 16,2 0 0-16,-1 0-1 15,2-2 1-15,3-3-2 16,-3-3-1-16,3-4-8 0,-3 0-4 16,-1-2 3-1,-4-1-9-15,-2 0 5 0,-2 0-1 16,-2 2 4-16,-4 3-9 15,1 2-6-15,-3 4-3 16,-3 4-22-16,-4 2-13 16,0 5-36-16,-1 1-116 15</inkml:trace>
  <inkml:trace contextRef="#ctx0" brushRef="#br0" timeOffset="-168025.32">7686 13525 722 0,'5'-10'134'0,"-4"3"5"16,-1-1-74-16,-1 1-28 0,-1 5-14 15,2 1-20-15,0 1 1 16,0 0 2-16,0 0 1 15,0 1-1-15,-1 1-5 16,-4 5 15-16,-5 8 15 16,-4 7-20-16,-6 12-8 15,-6 7 1-15,0 5-4 16,1 2-5-16,3 0-35 16,4-3-59-16,6-7-253 15</inkml:trace>
  <inkml:trace contextRef="#ctx0" brushRef="#br0" timeOffset="-167381.1">8006 13413 606 0,'-2'-9'105'16,"1"-3"-11"-16,1 1-7 15,-2 2-2-15,-1 0-27 16,0 1-16-16,0 5-8 16,-3-3-14-16,-4 3 3 15,1 1 2-15,-7 2-9 16,2 2-3-16,-2 1-6 16,-2 6-1-16,-2 3 1 15,2 5-5-15,0 3-2 16,5 2 2-16,0 2-1 0,8-2-1 15,2-1 0 1,6-3 3-16,2-4-3 16,2-2 0-16,3-4 0 0,1-4 4 15,1-4-1-15,3-4-2 16,0-4 1-16,4-1-2 16,-3-4-2-16,-2 1-2 15,1-3 2-15,-5-4 1 16,-1 0-1-16,-2 2 2 15,-1 0 0-15,-4 6 1 16,3 6-2-16,-5 4 0 16,1 1-4-16,1 2-4 15,2 6 8-15,-1 4 1 16,3 5-2-16,1 4-19 16,1 1-26-16,1 2-5 0,0-4-63 15,0 0-61-15,1-3-143 16</inkml:trace>
  <inkml:trace contextRef="#ctx0" brushRef="#br0" timeOffset="-167034.94">8198 13126 867 0,'0'-8'42'0,"0"-1"109"16,0 1-101-16,0 0 1 15,1 7-32-15,-1 1-19 16,4 6 5-16,5 5 10 15,7 9-4-15,0 6 3 16,5 7-3-16,0 5-9 16,0 4 4-16,-5-1-5 15,-4 5-2-15,-6 1-5 16,-7 6-32-16,-8 0-50 16,-12 5-207-16</inkml:trace>
  <inkml:trace contextRef="#ctx0" brushRef="#br0" timeOffset="-166074.96">8805 13285 808 0,'0'-5'157'16,"3"2"-69"-16,-6-1-33 15,0 2-35-15,3 2-12 16,-3 3-4-16,-1 6 11 0,-2 5-5 16,0 5 6-1,-2 8-5-15,2-1-2 0,5 1-2 16,2-2-3-16,5-1 7 15,-1-3-8-15,4-1-1 16,1-5 1-16,3-2-1 16,3-2 5-16,3-5-5 15,3-5 2-15,2-4-3 16,6-4 0-16,1-6 0 16,-1-2-1-16,-1-6 0 15,-7-2 0-15,-6-2-2 16,-4-1 0-16,-4-4-7 15,-4-1-16-15,-4 1-7 16,0 5-13-16,-3 5-13 16,-4 8-175-16,-2 12-42 0</inkml:trace>
  <inkml:trace contextRef="#ctx0" brushRef="#br0" timeOffset="-165401.72">9651 13212 871 0,'0'-10'129'16,"-3"1"-63"-16,1 1-17 16,-2 2-32-16,0 6-15 15,-1 0 0-15,-5 9-2 16,-1 2 1-16,-3 5 8 16,-2 5-2-16,1 3 7 15,0 3-4-15,3 0-2 16,2 2 0-16,4-3-8 15,3-3 2-15,5-1-1 0,4-6-1 16,2-3 4 0,3-4-2-16,5-5 3 0,1-2-2 15,2-7-3-15,1-3 0 16,2-4-1-16,-1-5 0 16,-6-2-1-16,2 1-2 15,-6-3 0-15,-5 6 2 16,0 0-2-16,-6 1 0 15,-2 4-2-15,-3-1 2 16,-3 1-2-16,-1 1 0 16,-4-1 2-16,-2 1 3 15,-5 0 1-15,1-1 0 16,-4 1-1-16,1 0 1 0,4-2 5 16,-1 0-5-16,3-3-1 15,4-1-1-15,2-2 4 16,2-1-3-1,5-1 3-15,3 1-4 0,4 1-1 16,4 1 2-16,4 2-3 16,5 2 1-16,6 0-5 15,4 2-12-15,6 2-11 16,-2 4-48-16,2 4-49 16,-6 7-84-16,-7 4-138 15</inkml:trace>
  <inkml:trace contextRef="#ctx0" brushRef="#br0" timeOffset="-165085.47">9982 13104 836 0,'-3'-5'131'16,"-2"-2"-39"-16,2 4-50 16,0 1-30-16,2 4-11 15,-7 7 5-15,-2 6 10 16,-5 7-4-16,-4 7-1 16,-2 6-4-16,1 5-3 0,6 1-3 15,5-2 1-15,4 0-2 16,5-3-6-16,5-7-13 15,5-5-22-15,6-5-50 16,5-10-116-16,6-9-425 16</inkml:trace>
  <inkml:trace contextRef="#ctx0" brushRef="#br0" timeOffset="-164475.09">10319 13134 839 0,'-7'-8'39'0,"-2"-2"49"15,1 0-11-15,-1 0-42 16,2 6-22-16,-2 2-11 16,-4 2 4-16,-1 3 0 15,-5 3-2-15,-1 1-1 16,-1 5 1-16,1 3 4 15,1 2-1-15,3 4-1 16,6 1-3-16,2-2-3 16,5 1 1-16,6-6 0 15,5-1 1-15,-1-4 2 16,1-3-4-16,3-4 3 0,3-1 0 16,2-4-3-1,2-4 0-15,5-3-8 0,-1-4 1 16,-2-1-2-16,-3-2 8 15,2-1 1-15,-5-2 1 16,-2 4-1-16,-3 0 0 16,-2 7 12-16,-5 4-10 15,-1 3-2-15,1 3-1 16,1 7 0-16,-2 2 2 16,3 5 2-16,-2 5 8 15,3 3 0-15,-2 1 1 16,-2 4-2-16,-1 2-3 0,-1 4 5 15,-2 0-4-15,-3 0-4 16,1-1-2-16,-1-4-2 16,2-5 2-16,-1-8-2 15,4-8 1 1,-1-6 4-16,2-3-4 0,0-5-1 16,3-5-17-16,3-9 6 15,2-7-15-15,4-8-15 16,3-5-24-16,2-1-81 15,2 1-1-15,3 2-166 16</inkml:trace>
  <inkml:trace contextRef="#ctx0" brushRef="#br0" timeOffset="-163931.47">10542 13447 620 0,'-1'-4'142'0,"0"-3"-20"16,-1-1-45-16,2-1-9 15,0 1-29-15,3-1-14 16,-2 3-4-16,1-1 0 16,1 5 0-16,-1-1-5 0,-1 3-4 15,0-1-8-15,1 2-3 16,1-1 2-16,2 3 6 16,5-1-5-16,-1 3-3 15,2 2 0-15,2 1 0 16,-3 2 0-16,4 1-1 15,-4 1 0-15,-2-2-1 16,-4 0 1-16,-2 1-2 16,-7 0 4-16,-5 3 0 15,-10 3-1-15,-6 2 1 16,-1 1 2-16,0-1-4 0,2-2 0 16,8-3 0-1,5-3-1-15,7-3-6 0,4-5 7 16,2-3 1-16,4-2 2 15,10-7 1-15,4-2-4 16,6-1-11-16,5-4-10 16,3 1-20-16,-1 2-7 15,-1 2-66-15,0 3-96 16</inkml:trace>
  <inkml:trace contextRef="#ctx0" brushRef="#br0" timeOffset="-163671.99">10839 13479 840 0,'-2'-7'58'16,"0"-3"74"-16,1 3-76 16,2-3-23-16,1 4-5 15,0 0-16-15,0 3-9 16,-2 3-3-16,1 0-2 15,-1 3-4-15,0 4 3 16,0 5 3-16,-3 3-3 16,-4 8-19-16,3 2-5 15,-4 2-52-15,1-1-66 16,4-1-81-16</inkml:trace>
  <inkml:trace contextRef="#ctx0" brushRef="#br0" timeOffset="-163069.56">11199 13176 664 0,'0'-7'89'0,"0"2"24"16,0 0-28-16,-1-2-5 15,1 5-42-15,-2 0-16 16,2 1-7-16,-3 0-3 16,0 0-1-16,-3-1-2 15,-2 1 3-15,-5 2-3 16,-2 3 1-16,-4 3-2 15,-2 3-1-15,0 5 1 16,-1 2-3-16,3 5-1 16,2 0-2-16,4 2 0 15,5-1 1-15,5-2-5 16,3-3 6-16,6-3-6 0,4-6 4 16,4-4 2-1,4-5-4-15,0-2 0 0,4-5-4 16,-1-1-4-16,-5-5 2 15,1-1 2-15,-4-2 2 16,-2-2-2-16,-2-2 4 16,-2 2 0-16,-4 1 0 15,0 3 1-15,-2 7 1 16,1 4-2-16,-2 3-3 16,0 4 0-16,-2 2 3 15,2 7 0-15,0 0 0 16,4 7 0-16,-3-1 0 15,5 2 0-15,0-1-14 0,3-1-32 16,-1-2-6-16,2-1-89 16,0-3-98-16,1-3-276 15</inkml:trace>
  <inkml:trace contextRef="#ctx0" brushRef="#br0" timeOffset="-162729.95">11363 13012 872 0,'-2'-9'137'16,"2"-1"-48"-16,0 0-31 15,2 3-18-15,0 4-18 16,-2 2-10-16,4 2-12 16,-1 2 0-16,3 5 8 15,4 8 6-15,2 7-7 16,6 7-2-16,2 6 1 16,-3 7-4-16,0 1 0 15,-2 5-4-15,-5 3 2 16,-2 0-33-16,-4 2-25 15,-9-1-106-15,-14 0-540 0</inkml:trace>
  <inkml:trace contextRef="#ctx0" brushRef="#br0" timeOffset="-161147.53">12348 13198 579 0,'-2'0'296'16,"-2"-2"-162"-16,-2-1-41 16,1-3-25-16,-2 4-33 15,5 1-19-15,1 1-6 16,2 0-6-16,-1 0-4 15,2 0 0-15,0 1 0 16,5 1 0-16,3 0 2 0,6 2-2 16,3-1 3-16,6-3-2 15,-1 0-1-15,-2 2-21 16,-2-2-39 0,0 1-46-16,-5 2-159 0,0 2-307 15</inkml:trace>
  <inkml:trace contextRef="#ctx0" brushRef="#br0" timeOffset="-160952.05">12358 13350 615 0,'-12'8'301'0,"5"0"-214"16,4-7-4-1,3-2-25-15,3-1-33 0,6 1-15 16,10-4-2-16,8 2-3 15,6-6-5-15,7 1-2 16,-3-2-27-16,-1 3-69 16,-6 0-207-16</inkml:trace>
  <inkml:trace contextRef="#ctx0" brushRef="#br0" timeOffset="-159406.94">13469 13020 572 0,'0'-3'85'16,"2"-2"-4"-16,-2-4-34 16,2 3-1-16,0-2-14 0,4 2 0 15,-4 1 23 1,2 0-3-16,-2 3-6 0,-2 0-15 15,0 2-11-15,0 0 10 16,0 0-9-16,0 2-5 16,-2-2-11-16,2 0 4 15,-6 2-2-15,-4 1-6 16,-8 4 0-16,-6 2 1 16,-9 1-1-16,-1 2 0 15,-2-2 1-15,5 0-2 16,4-1 2-16,6-1-2 15,6-4 2-15,8-2-2 16,4-1 0-16,1-1-1 0,4 0 1 16,-2 0 2-1,0 1-2-15,3-1 0 0,-3 0 1 16,1 2-1-16,1 4 6 16,-1 2 7-16,2 6 2 15,3 3-7-15,0 6 0 16,0 0 0-16,0 4 0 15,0-1-4-15,3-1 0 16,-3 0 2-16,-1 0-6 16,0-5 3-16,-2 2 3 15,-1-3-1-15,1-2-1 16,-3 0 4-16,-3-3-6 0,3-2-1 16,0-4-2-16,0-1 2 15,3-5-1-15,-2 1 1 16,5-3-1-16,3-2 8 15,9 1-4-15,5-3-4 16,7-4-4-16,9 1-12 16,2-3-9-16,-2 0-5 15,-2 1-1-15,-6 1-24 16,-5 4-22-16,-6-1-66 16,-6 2-314-16</inkml:trace>
  <inkml:trace contextRef="#ctx0" brushRef="#br0" timeOffset="-158411.65">14014 13067 749 0,'-2'-12'59'16,"-1"0"15"-16,-3 2-1 16,-4 0-18-16,-1 4-33 15,1 3-5-15,-7-2 2 16,-1 3-5-16,-5 1 1 16,-4 1 3-16,-3 3 0 0,0 5-2 15,0 1-5 1,4 5-4-16,2 3-4 0,4 2 0 15,5 3-2-15,6-2-1 16,5 0 0-16,4-3 0 16,4-3 0-16,2-4 2 15,2-2 0-15,4-2-1 16,1-6 1-16,3 0 0 16,0-6 0-16,4-2-2 15,-3-3-2-15,1-3 2 16,-2 0-1-16,-2-1 2 15,-4 0-1-15,0 4 1 16,-4 2 2-16,-3 3 4 0,0 4-6 16,-1 2-2-1,-2 2-2-15,3 3 3 0,0 1 5 16,3 3-1-16,1 5 0 16,-1 3-1-16,2 2 9 15,-2 1-6-15,2 2 0 16,-3-1-1-16,1-1-5 15,-3 1 2-15,-2-1 1 16,-1-1-1-16,-2-2-2 16,0-1-2-16,1-3 2 15,-1-4 0-15,-1-3-10 16,3-4 1-16,5-4 0 0,0-3-30 16,10-5-26-16,3-8-6 15,6-3-15-15,3-3 54 16,-2-1 26-16,-4 4 5 15,-3-1 2-15,-2 6 15 16,-5 1 33-16,-6 6 0 16,-1 5-28-16,-1 3-12 15,-3 1-9-15,0 0-1 16,0 1 1-16,0 5 14 16,-1-1 11-16,-2 5-1 15,0 2 3-15,-1 0-5 16,1 1-6-16,0 0 2 15,3-1-7-15,0 1 0 16,1 0-2-16,3-2 1 16,-1 1-5-16,3-3 3 0,0 1-8 15,1-3 3-15,-1-1 1 16,2-4 0-16,1-2-1 16,1-2-1-16,1-5 2 15,5-4-4-15,-2-1 0 16,0-5-5-16,-2-2-1 15,-3-4-10-15,0-2 0 16,-7 0 5-16,-4 1-5 16,-4 6-2-16,-3 7-17 15,-3 8 0-15,-5 8-2 16,-4 7-66-16,1 5-51 16,-1 5-147-16</inkml:trace>
  <inkml:trace contextRef="#ctx0" brushRef="#br0" timeOffset="-158103.78">14448 13257 722 0,'7'-6'113'15,"-2"-1"-7"-15,-2 2-34 16,0 0-12-16,-2 3-39 0,1 0-4 16,-2 2 4-1,0 0-9-15,0 2-8 0,-2 0 1 16,1 3 24-16,-2 5-19 16,0 1-5-16,-4 7-3 15,-1 1-2-15,2 3-4 16,-2 2-23-16,2-3-41 15,2 2-82-15,-1-4-156 16</inkml:trace>
  <inkml:trace contextRef="#ctx0" brushRef="#br0" timeOffset="-157337.28">14833 13036 731 0,'3'-14'76'15,"-2"1"28"-15,-2 1-14 16,-2-1-48-16,0 5-18 15,0 1-13-15,-4 2-2 16,-1-1 1-16,-1 1 2 16,-6 0 1-16,1 2 1 0,-2 2 1 15,-2 2-4-15,-4 4-3 16,4 3 0-16,-4 3-5 16,4 6-3-16,1 3 1 15,5 0 1-15,5 4-1 16,4-4-1-16,6-1-1 15,0-7-2-15,8-3 2 16,0-3 1-16,4-4-2 16,-1-5 1-16,5-4-5 15,-3-5-10-15,4-3 12 16,-5-1 2-16,1-3 2 16,-3 2 0-16,-2 0 0 0,-1 2 0 15,-4 4 6 1,-2 5 6-16,-2 2-8 0,0 3-4 15,-2 2-3-15,1 3 3 16,2 5 6-16,0 2-3 16,-2 8 3-16,2 1 1 15,2 0-2-15,-2 5 0 16,2-3 1-16,1 0 2 16,1 0-3-16,0-4-2 15,1 1 0-15,-4-2 0 16,4-2 0-16,-5-2-2 15,0-2-1-15,0-3 2 16,-2-4-1-16,1-2 1 0,-2-2 3 16,1 0 8-16,-1-2 5 15,0 1-2-15,3-7-16 16,0-2 0-16,3-4-4 16,4-4-8-16,0-5-2 15,0-3-9-15,2 1 3 16,-2-1-8-16,1 6-18 15,1 3-14-15,-3 7-120 16,-3 6-105-16,-2 5-214 16</inkml:trace>
  <inkml:trace contextRef="#ctx0" brushRef="#br0" timeOffset="-157036.58">15098 13199 318 0,'-3'-3'576'15,"0"-2"-439"-15,1-1-62 16,1 0-25-16,-2 1-18 16,3 2-22-16,3 3-4 15,-2 0-6-15,-1 0 0 16,2 1-1-16,-1 3-1 15,-1-1 2-15,2 6 0 16,1 2 2-16,0 5-1 16,-1 1-1-16,-1 2-8 0,-2 1-21 15,-1-1-30-15,0-1-66 16,1-2-87-16,-2-2-229 16</inkml:trace>
  <inkml:trace contextRef="#ctx0" brushRef="#br0" timeOffset="-156446.18">15190 12807 857 0,'-10'-10'139'16,"1"0"-56"-16,2 3-7 15,3 2-46-15,3 2-20 16,1 3-5-16,0 0-3 16,1 0-1-16,1 0-1 15,-2 3 0-15,3-1 8 16,1 3 8-16,4 2-4 15,2 0-4-15,4 0 1 16,4-2-5-16,1 0-1 0,1 0-3 16,-1-4 0-16,-6 1-2 15,-1 2-2-15,-4 1 2 16,-1 2 1-16,-1 3-3 16,-1 4 3-16,1 3 1 15,-2 2 0-15,-2 6 2 16,1 7-1-16,-3 1 0 15,0 6 0-15,0-2-1 16,-3 1 0-16,3-4-1 16,0-1 1-16,0-5 1 15,4-3 2-15,1-5-3 16,1-1 3-16,-2-4-3 16,3 0 1-16,-4-5 0 0,0 1-1 15,-1-6 1-15,-4 3 3 16,-1-2-3-16,-8 3 3 15,-7 2-2-15,-12 5-2 16,-6 1-15-16,-8 2-30 16,3 0-59-16,4-2-191 15</inkml:trace>
  <inkml:trace contextRef="#ctx0" brushRef="#br0" timeOffset="-155687.58">15879 13000 823 0,'-4'-3'141'16,"1"1"-62"-16,2-1-26 15,-1 0-26-15,2 4-19 16,0 1-8-16,2-1 2 0,-2 3-2 16,1 5 27-16,1 1-7 15,-1 3 0-15,-1 4 1 16,3 2-4-16,-2 0 4 16,1 3-5-16,-1 0-7 15,0-2 3-15,5 1-5 16,-3 1-1-16,1-5-4 15,4 2-1-15,-1-5 1 16,-3-1-1-16,2-6 1 16,-1 0-1-16,-2-4 4 15,2-3 3-15,3-3-6 16,3-5 3-16,6-1-3 0,2-8-1 16,1 0-1-1,-1-9-1-15,-4-1-4 0,2-7-4 16,-7-3-5-16,0-1 0 15,-7 3 1-15,1 5 0 16,-4 9-13-16,0 8-19 16,-4 10-66-16,-1 4-83 15,-6 10-175-15</inkml:trace>
  <inkml:trace contextRef="#ctx0" brushRef="#br0" timeOffset="-153821.12">16687 12995 768 0,'-6'-6'84'0,"0"0"-9"15,-1 1 11-15,0-1-51 16,1 3-25-16,0 5-4 15,-1 0-4-15,-5 5 11 16,0 0 7-16,-3 6 2 16,-1 3 10-16,-1 2-7 0,2 2-6 15,-1 1 3-15,2 0-12 16,0 1 7-16,6 0-6 16,0 0-5-16,4-5 1 15,3 2-6-15,4-2 2 16,1-3 1-16,4-3 3 15,1-2-4-15,8-4 3 16,4-5-2-16,4-3-4 16,3-8-2-16,9-3 2 15,-4-4-9-15,-2-3-3 16,-1-4 5-16,-4-2 5 16,-7 0-1-16,-4-2-3 0,-7 1 6 15,-6 3-4-15,-5 2-3 16,-5 4-4-16,-5 8-8 15,-3 7 0-15,-7 7-1 16,-4 8-33-16,-2 3-17 16,0 5-93-16,4 4-83 15</inkml:trace>
  <inkml:trace contextRef="#ctx0" brushRef="#br0" timeOffset="-153400.72">16770 12847 758 0,'-4'-3'153'16,"0"-2"-40"-16,1 1-42 16,2 2-32-16,1-1-23 15,-3 6-2-15,6-3-8 16,-3 1 0-16,0 0-5 16,-4 3 19-16,-2 7 10 15,-2 3-18-15,-2 5 9 0,-5 8 2 16,1 2-8-16,1 4 5 15,3 1-14-15,-4 3-3 16,4-1 3-16,-2 3-6 16,0 0-1-16,4 0 0 15,1-3-15-15,-3-2-27 16,7-5-1-16,-2-3-21 16,3-4-88-16,4-7-212 15</inkml:trace>
  <inkml:trace contextRef="#ctx0" brushRef="#br0" timeOffset="-152125.75">17535 13023 593 0,'-1'1'175'16,"-1"-1"-57"-16,2-1 16 15,-1 1-68-15,1-3-5 16,0 2-11-16,1-2-19 15,1 1-10-15,-2 0-6 16,4-3-15-16,4 2 1 0,7-1-1 16,5-4 2-16,9 2-2 15,8 0-4-15,5-3-16 16,4 3-5-16,-3-1-14 16,-4 3-30-16,-7 1-53 15,-11 3-53-15,-5 3-50 16,-12 4-233-16</inkml:trace>
  <inkml:trace contextRef="#ctx0" brushRef="#br0" timeOffset="-151935.41">17613 13150 665 0,'-15'12'156'15,"6"-6"-91"-15,4-3 58 0,4-5-63 16,2 2-35-16,4-2-15 15,10-3-6-15,13-5-4 16,15 0-1-16,12-6-28 16,3-1-109-16,-2 1-85 15,-2 1-374-15</inkml:trace>
  <inkml:trace contextRef="#ctx0" brushRef="#br0" timeOffset="-151293.35">18706 12768 941 0,'-9'-10'69'16,"0"0"-14"-16,2 0-11 15,-1 1-10-15,3 9-29 16,2 0-4-16,-2 0 0 16,-4 3-1-16,-4 1 0 15,-5 3 1-15,-6-2 2 16,-4 2-2-16,-2 0 1 16,0-1 1-16,2-2-2 0,0 3 1 15,8-2 1-15,3 0-4 16,8-4 2-16,5 0 1 15,2-1-2-15,2 0-3 16,2 0 0-16,-1 0-1 16,1 1 4-16,1 3 3 15,0 0 5-15,3 4 3 16,-2 3 6-16,4 4-5 16,-4 3 0-16,1 6 0 15,-1 3-6-15,-1 3 3 16,0 1-3-16,0 0 0 15,0-2-5-15,3 1 2 16,-3-3 0-16,1-2 1 16,-2-1-3-16,-1-2 4 15,-1 2-1-15,-1-4-4 0,-2-3 6 16,0-3-4-16,1-4-1 16,1-3-1-16,1-2 1 15,3-3 1-15,-3-4 0 16,6 2 2-16,5-2 4 15,2-1-4-15,14-2-4 16,6-2-1-16,7 0-14 16,2-3-9-16,2 0-5 15,0 1-10-15,-3-2-39 16,-3 5-90-16,-7-2-136 16</inkml:trace>
  <inkml:trace contextRef="#ctx0" brushRef="#br0" timeOffset="-150602.35">19173 12842 725 0,'-3'-18'206'15,"-3"-2"-95"-15,0 2-59 0,-4 0-7 16,1 5-22 0,-2 4-12-16,-2 4-7 0,1 3-3 15,-6 6 1-15,-4 1-1 16,-4 5 6-16,-6 4-5 16,1 4 3-16,2 3-1 15,5 3-1-15,5 2-1 16,7-1-2-16,5-3 0 15,5 0 0-15,7-5 3 16,5-5 1-16,3-5-2 16,6-4-2-16,7-6-1 15,1-4 0-15,1-7-3 0,2-3 2 16,-4-3 2 0,-4 3 0-16,-5-2 2 0,-6 5-1 15,-2 3 5-15,-3 5 2 16,-3 2-8-16,-2 2-1 15,-1 4-5-15,3 3 6 16,0 3 4-16,2 6-3 16,-1 5 2-16,5 3-1 15,-5 1 2-15,3 3 0 16,-3 3 5-16,1-3-2 16,-2 4 0-16,0-4-4 15,-3-1-1-15,1 0 2 16,-1-3-4-16,0-2 0 15,-1-1 1-15,1-6-1 16,0-4 0-16,0-3 0 0,0-3 5 16,0-2 0-1,0-2 3-15,4-5-6 0,2-2-2 16,4-6 0-16,5-6-7 16,3-5-3-16,6-1-12 15,0-1-17-15,1 0-25 16,0 2-52-16,0 8-76 15,-5 5-54-15,-4 7-178 16</inkml:trace>
  <inkml:trace contextRef="#ctx0" brushRef="#br0" timeOffset="-150219.62">19419 13024 618 0,'-3'2'212'0,"-1"-2"-86"16,-2 0-15-16,4 0-55 15,1-2-16-15,-2 2-17 16,3 0-6-16,0 0-10 15,0 2-5-15,-4 1 14 16,4 5 3-16,-2 1-4 16,0 3 0-16,1 2-6 15,1 1 0-15,0-1-1 16,3-2 1-16,-1 1-8 16,3-4 0-16,0 1 1 15,1-5 2-15,0-1-2 16,1-1 2-16,0-1-2 15,3-4 1-15,0-1 0 16,3-3 0-16,-2 1-4 16,1-5 1-16,1-2-3 0,-4-3-3 15,-1-1 4-15,-1-1-3 16,-5 1 1-16,-2-1-3 16,-1 3 5-16,-2 5-6 15,-4 1-10-15,0 6-12 16,-5 4 3-16,-5 6-22 15,-1 4-35-15,1 2-90 16,3 4-124-16</inkml:trace>
  <inkml:trace contextRef="#ctx0" brushRef="#br0" timeOffset="-149913.46">19804 13121 617 0,'4'-6'303'0,"0"-1"-160"16,-1 0-66-16,-3-1-17 15,0 4-31-15,0 4-11 16,0 0-16-16,-2 0-2 15,2 0 0-15,-1 4-3 16,-7 4 3-16,-4 3 0 16,-3 5 0-16,-5 3-12 15,3 2-17-15,-1 2-32 0,6-4-19 16,-1 1-106-16,8-4-87 16</inkml:trace>
  <inkml:trace contextRef="#ctx0" brushRef="#br0" timeOffset="-149231.12">20043 12816 842 0,'0'-16'60'0,"-5"-1"47"0,-1 2-34 15,0 0-36-15,-3 8-11 16,1 2-18-16,-1 3-2 16,-4 9 6-16,-3 2-1 15,-2 11 1-15,-4 2-4 16,3 6-2-16,2 2-4 16,5-4-1-16,6 1-1 15,5-5 2-15,1-4-2 16,1-5-2-16,2-5 1 15,5-2-2-15,2-6 3 0,5-4-10 16,3-4-1 0,3-7-5-16,-2-3 2 0,0-4 6 15,-2-3 7-15,-2 1 1 16,-3 4 3-16,-2 3 6 16,-5 8 4-16,-1 4-8 15,-2 2-5-15,-2 5-2 16,3 0 2-16,0 7 4 15,-2 1 2-15,2 6 2 16,3 4 0-16,-3 5 1 16,-2 0 4-16,2 0-4 15,0 1-3-15,2-2 2 16,0-1-1-16,-1-2-2 16,0-1 0-16,1-1 0 0,-2-2-2 15,-2-2-1-15,2-4-1 16,-3-5 0-16,0-1 4 15,0-3 2-15,0-4 11 16,0 2 2-16,0-1 2 16,2-6-9-16,2 1-13 15,4-5-4-15,4-6 3 16,0-4-20-16,4-2-4 16,1-5-6-16,2-1 0 15,0 0-1-15,-1 2-8 16,0 8-21-16,-6 5-58 15,-4 11-116-15,-8 6 77 16</inkml:trace>
  <inkml:trace contextRef="#ctx0" brushRef="#br0" timeOffset="-148906.34">20345 13079 848 0,'-5'-12'63'0,"2"-1"33"15,0 0-32-15,3 1-26 16,1 6-7-16,1 2-18 0,-2 2 2 16,1 2-3-1,1 2-7-15,-2-2-4 0,0 1-1 16,0 3 2-16,-2 3 12 15,2 5-5-15,-1 0-6 16,1 5-1-16,-2 0-2 16,1-2-1-16,-1 4-7 15,2-2-20-15,2 0-31 16,-2-2-30-16,0-2-95 16,-2-2-86-16</inkml:trace>
  <inkml:trace contextRef="#ctx0" brushRef="#br0" timeOffset="-148203.06">20383 12684 760 0,'-3'-8'113'0,"-2"-4"11"0,2 2-49 15,-1-2-17-15,3 7-9 16,-1 0-25-16,2 2-10 15,2 1-4-15,-2 4-3 16,0-2-3-16,1 0 3 16,0 0-2-16,2 0 0 15,3 0 0-15,3-3-4 16,6 0 0-16,3 0-1 16,7-2 0-16,-1 0 0 15,0 3-3-15,-4 1 1 16,-4-1-2-16,-7 4-2 15,-5-1 4-15,-2 3-6 16,1 2 8-16,0 3 0 16,1 4-1-16,-1 4 1 15,0 3 0-15,0 4 1 0,-1 1 1 16,2 2 4-16,-1 0-3 16,0 1 3-16,0 2-1 15,-1-1 1-15,2 4-2 16,-1-2 6-16,-2 1-5 15,2-3 1-15,2 1 3 16,-2-2-7-16,2 0 2 16,1-2-4-16,1-1 1 15,-1-4 2-15,0-2-3 16,-2-1 0-16,-1-6 0 16,-1-3 0-16,-4-2 0 15,2-3 0-15,-3 0 2 0,-4 0 0 16,-4 1 2-16,-6 2-4 15,-7 0 0-15,0-2-47 16,0 2-14-16,2-2-91 16,4-5-344-16</inkml:trace>
  <inkml:trace contextRef="#ctx0" brushRef="#br0" timeOffset="-147753.31">20809 12980 652 0,'-9'0'203'15,"0"0"-78"-15,5-2-26 16,1 0-40-16,2 2-25 15,1 2-12-15,1 0-7 16,-1-2 4-16,2 0-14 16,-1 3 1-16,1-3 2 15,5 0-1-15,6-3-7 16,8 1 0-16,6-4-12 16,6 0-29-16,-1 1-21 15,-2-2-79-15,-7 4-116 16,-4 2-220-16</inkml:trace>
  <inkml:trace contextRef="#ctx0" brushRef="#br0" timeOffset="-147513.08">20858 13063 792 0,'-16'9'231'16,"6"-2"-183"-16,2-2 27 15,5-5-20-15,3 3-31 16,0-1-16-16,2-1-2 16,2 1-6-16,1-2 3 15,10-2 2-15,4 1-5 16,7-4-16-16,6-1-7 0,-4 0-23 16,1 1-15-16,-8-1-100 15,-3 4-128-15</inkml:trace>
  <inkml:trace contextRef="#ctx0" brushRef="#br0" timeOffset="-146995.94">21065 12803 488 0,'-6'-4'112'0,"1"-3"30"15,2 4-22-15,0-3-17 16,1 3 5-16,2 0-52 15,-1 1-8-15,1 2-21 16,1 0-1-16,-1 0-15 16,0 0-4-16,2 0-5 15,-1 0-2-15,1 5 1 16,-1 2-1-16,4 6 12 16,0 5-6-16,3 3 4 0,1 4-5 15,2 2-1-15,0-1-4 16,1 1 5-16,1-3-4 15,-2-2-1-15,2-3 1 16,-2 1-1-16,0-6 0 16,-4 1 0-16,1-1 0 15,-3-4-2-15,-1 1-1 16,-4-3-2-16,-5 4-1 16,-4 1-4-16,-6 1-10 15,-10 3-20-15,-5 2-55 16,-6 1-138-16,0-3-445 15</inkml:trace>
  <inkml:trace contextRef="#ctx0" brushRef="#br0" timeOffset="-146544.16">21592 12891 891 0,'-11'-3'115'0,"0"-1"-93"0,3-1 24 16,4 2-35-16,-2 7-7 15,0 7 8-15,-3 3 1 16,-1 6 3-16,-5 6 12 15,1 1-10-15,0 2-11 16,4-2-2-16,3-3 1 16,4-3-3-16,-1-2 1 15,5-5 2-15,5-1 3 16,1-4-1-16,6-1-1 16,7-5-3-16,6-3-2 15,3-5-2-15,3-5-4 16,-1-4 0-16,-1-4-1 15,-6-7-4-15,-5-2 3 0,-4-2 0 16,-9-1-8 0,-7 4-2-16,-8 4-7 0,-11 8-7 15,-6 7-16-15,-4 11-94 16,-2 8-100-16</inkml:trace>
  <inkml:trace contextRef="#ctx0" brushRef="#br0" timeOffset="-146244.37">21891 12818 785 0,'10'-2'130'0,"-2"2"-69"16,-4 2-17-16,-4 32 3 16,-7-19-10-16,-1 4-12 15,2 0-11-15,-1-2-5 16,-5 19-6-16,3 1-2 16,0-3-1-16,6-4-14 15,3 0-21-15,6-6-51 16,2-5-55-16,2-4-114 15</inkml:trace>
  <inkml:trace contextRef="#ctx0" brushRef="#br0" timeOffset="-145615.42">22167 13034 855 0,'0'-11'120'15,"3"-3"-43"-15,1 2-32 16,1-2-24-16,-2 6 13 0,1 1-16 16,-1 3-4-16,-3 3-1 15,0-1-2-15,0 0 0 16,-2 1-10-16,-2-1-1 15,-3 0 0-15,-10 2 0 16,-2 2 0-16,-8 6 1 16,-1 4 0-16,-1 5 3 15,6 4-4-15,1 2 1 16,6 1-1-16,7-1 0 16,5-3-4-16,4-3-10 15,6-5 5-15,6-2-1 16,5-7-7-16,7-4-13 15,0-6-8-15,5-5-20 0,-2-5-19 16,-1-3 16-16,0-10 1 16,-3 0 0-16,-2-9 36 15,-1-3 24-15,-1-3 4 16,-4 0 19-16,1 0 44 16,-4 4 5-16,-2 7 39 15,-5 8-50-15,1 8-4 16,-4 7-20-16,-2 7-22 15,0 2-15-15,1 7-2 16,-4 5 2-16,-1 7 14 16,-5 9-6-16,3 8-1 15,-2 5 3-15,5 0-9 16,3 3 3-16,2 0-2 16,1-2-2-16,-1-2-2 15,-2-1-15-15,-1-4-24 0,0-4-41 16,-2-5-116-16,-2-6-213 15</inkml:trace>
  <inkml:trace contextRef="#ctx0" brushRef="#br0" timeOffset="-145136.05">22890 12732 752 0,'-4'-20'50'16,"2"0"19"-16,1 2-8 15,-2 4 3-15,0 8-60 16,-5 1-3-16,-3 5-1 15,-3 2 0-15,-2 4 0 16,-3 3-3-16,-1 4 2 16,6 1 1-16,1 2 0 15,2 1 0-15,5 0 4 16,5 0 1-16,2-2 7 0,2-1 8 16,2 0-7-1,1 1 5-15,0-3-4 0,1 2-3 16,2 0-8-16,-3-1-1 15,3-1 3-15,1 2-3 16,1-1 0-16,-2-1-2 16,0-4 0-16,-5-1-3 15,-7-2 2-15,-8 1 1 16,-11-1 0-16,-4 0-9 16,-4 0-38-16,2-2-69 15,5-1-104-15,11-4-315 16</inkml:trace>
  <inkml:trace contextRef="#ctx0" brushRef="#br0" timeOffset="-144835.85">23053 12688 801 0,'13'-17'65'0,"0"0"69"16,-2 2-54-16,-1 2-33 15,-1 8-14-15,-4 4-33 16,-2 2 1-16,-3 10-1 16,-3 4 10-16,-3 11-3 15,-4 6-2-15,-1 6 0 0,-1 3 3 16,-1 0-7 0,2-2 1-16,5-3-1 0,-3-2 2 15,5-4-2-15,2-7-1 16,1-3-9-16,-1-7-22 15,1-4-25-15,1-4-9 16,-2-3-94-16,-2-7-407 16</inkml:trace>
  <inkml:trace contextRef="#ctx0" brushRef="#br0" timeOffset="-143762.19">23018 12864 617 0,'-8'0'303'0,"2"0"-195"15,2-2-27-15,4-1-20 16,2 3-43-16,0 0-11 0,4 0-6 16,7 0-1-16,9 0 0 15,8 0-22-15,6-2-7 16,6-3 4-16,-1 0 4 16,-4-4 0-16,-5-1-11 15,-5-4 18-15,-8-1 13 16,-2-2 1-16,-7 0 6 15,-5 1 0-15,-2 5 3 16,-6 2-6-16,-2 6-2 16,-4 1 8-16,-3 4 9 15,-4 4 0-15,-3 5 14 16,2 1-8-16,-2 5 8 0,2 3-24 16,1 4 6-16,5-3-5 15,1 1-3-15,4-2-4 16,3-2 1-16,3-1-1 15,0-3 0-15,2-3-2 16,1-2-2-16,1-3 0 16,6-4 2-16,1-2-6 15,3-3-3-15,2-5-3 16,4-4 9-16,-1-4-1 16,1-4 2-16,0 1 2 15,-4-2-2-15,-1 3 2 16,-6 6 0-16,-1 3 2 15,-5 4-2-15,-3 1-4 16,3 8 0-16,-1 1 3 16,0 7 1-16,1 3 3 0,-2 4-3 15,2 3 0-15,-1 0 0 16,1-2 0-16,1-1 0 16,-1-3 0-16,1-6-14 15,2 0-3-15,-1-10-15 16,4-3-64-16,2-9-41 15,6-8 11-15,1-8 27 16,3-11 84-16,0-7-1 16,3-10 8-16,-1-9 8 15,3-3 16-15,0 2 102 16,-3 7 33-16,-5 15-10 16,-7 13-64-16,-5 13-12 15,-3 7-44-15,-3 8-21 16,0 3-1-16,-2 8 1 0,-5 6 16 15,-2 8-7-15,-3 9 6 16,-2 8-1-16,1 6-2 16,3 2-6-16,-1-1 0 15,2-3-6-15,-1-1 1 16,4-9 1-16,0-4 0 16,2-5-2-16,2-6 2 15,2-6-2-15,2-3 0 0,5-2 2 16,5-2-2-1,6-4-18-15,10-2-8 16,6-4 2-16,4-3-3 16,-4-5 15-16,-3-4 8 0,-2-3 0 15,-7-2 4 1,-6-4 0-16,-1 1 2 0,-4 4 4 16,-5 2-3-16,-3 8-3 15,-1 4-1-15,-7 6-2 16,-4 5 3-16,-5 6 0 15,-5 4 0-15,-6 8 1 16,-2 3-1-16,6 1 0 16,1 2 0-16,6 0 0 15,6-3-1-15,5-4 0 16,5-3-2-16,4-4-14 0,7-1-15 16,4-6-41-16,0-2-139 15,4-7-286-15</inkml:trace>
  <inkml:trace contextRef="#ctx0" brushRef="#br0" timeOffset="-143556.78">23702 12688 987 0,'-29'2'84'0,"9"-4"-18"15,11-1 9-15,5 1-34 0,4 2-28 16,2 0-8 0,3-1-5-16,5-1-47 0,11-2-116 15,13-1-384-15</inkml:trace>
  <inkml:trace contextRef="#ctx0" brushRef="#br0" timeOffset="-140944.22">6123 14612 554 0,'3'-3'72'15,"-3"-2"-5"-15,0 5 18 16,0-3-36-16,0 3-8 16,-2-2 1-16,2 2 2 15,-1 0 2-15,1 0-16 16,0 0-12-16,-1 0-6 16,-1 2-1-16,-2 1 5 15,-4 4 5-15,-6 0-9 16,6 4 5-16,-4 3-7 15,-1 1-2-15,2 2-2 16,5-1-4-16,0 4 1 16,5-1-2-16,1-2 1 15,3 2-1-15,4-5 2 0,4 1-3 16,2-2 2-16,44 16 0 16,-50-27-1-16,2-2 0 15,1-2 1-15,-2-1 0 16,10-2 0-16,0-5-2 15,-3-1 0-15,-1-3 2 16,-1-2-2-16,-4-1 1 16,-1 2-1-16,-3-1 0 15,-2 1 0-15,-3-1-3 16,0 1-2-16,0 1 4 16,-2-2-1-16,-4 2-4 15,-1 0-1-15,-2 1 1 16,-2-2-4-16,-3 0 1 0,-1 2 0 15,-3-3 5-15,-3 2 0 16,0 0 4-16,0 0 1 16,-1 4 2-16,2-3-3 15,1 3 0-15,4 0 2 16,5 2-2-16,2-2-2 16,6-2 0-16,6 1-4 15,5-3 1-15,1-2-3 16,7 1 2-16,3-1 2 15,4 1-2-15,0 3-3 16,3 2-31-16,0 5-51 0,-5 5-15 16,-3 8-65-16,-3 6-84 15</inkml:trace>
  <inkml:trace contextRef="#ctx0" brushRef="#br0" timeOffset="-140559.68">6750 14463 906 0,'-3'-8'117'15,"3"1"-55"-15,-2 0-24 16,-1 3-25-16,3 4-13 16,-4 2-3-16,1 9 3 15,-6 7 10-15,-3 9 7 16,-6 12 0-16,0 8-10 15,3 5-6-15,3 2-1 16,3 0 0-16,8 2-5 16,6-6-34-16,9-6-24 15,10-7-140-15,9-13-167 0</inkml:trace>
  <inkml:trace contextRef="#ctx0" brushRef="#br0" timeOffset="-139653.75">7251 14587 581 0,'-3'-11'71'16,"1"0"14"-16,-1 1-16 16,-1 0-31-16,1 2-5 15,0 3 45-15,-2-1-45 16,0 5-26-16,-1-1 5 16,-5 2 5-16,-1 3-1 15,-1 0 2-15,-5 5-4 16,0 1-2-16,-1 4 7 15,-1 3-12-15,2 2-1 16,2 1-3-16,2 1-3 16,4-1 1-16,1-2-1 15,6-3-4-15,3-5-9 16,5-2 13-16,5-4 1 16,5-8-1-16,7-3-7 15,5-6 3-15,1-6-5 0,1-4 5 16,-4-2 1-16,-4 1 6 15,-5 1-1-15,-4 5 13 16,-1 3 9-16,-7 5 4 16,-1 7-17-16,-1 2-11 15,-2 2 0-15,0 2-10 16,0 2 9-16,0 4 2 16,0 4 7-16,0 4 1 15,1 6-1-15,-1-2 8 16,2 4-12-16,-2-1 11 15,3 2-8-15,-2 3 3 16,-1 0-1-16,0 1-2 16,0 4-2-16,0-2-3 0,0-2 2 15,0-4-3-15,0-7 0 16,2-7-1-16,-2-6 0 16,1-5 3-16,-1-2 2 15,0-1 2-15,2 0 1 16,2-3-4-16,3-7-4 15,6-6-2-15,0-4-6 16,6-4-2-16,-1-2-2 16,-1 2-2-16,0 3-12 15,-4 3-3-15,1 4-8 0,-5 5-24 16,-3 4-126 0,-1 5-78-16,-2 8 51 0</inkml:trace>
  <inkml:trace contextRef="#ctx0" brushRef="#br0" timeOffset="-139214.12">7474 14757 735 0,'0'-8'135'0,"0"2"-65"16,-1 0 0-16,1 3-28 15,0 3-22-15,1 0-3 16,-2-1-5-16,2 2 2 0,-2-1 4 16,1 3-11-16,0 0 16 15,-3 3 7-15,3 5-10 16,-3 0-5-16,2 4-7 16,1 2-6-16,1-1 0 15,2 0 2-15,1-4-3 16,1-1 0-16,3-2-1 15,-1-3 1-15,5-4 1 16,-2-4-1-16,1-1 0 16,2-2-1-16,-1-4 0 15,0 2 0-15,-3-3 0 16,-2-1-3-16,-2 0-3 0,-3 1-5 16,-4 0-12-16,-3-1-8 15,-2 2-21-15,1 1 2 16,-4 5-10-16,-1 3-58 15,-1 5-11-15,2 5-29 16,2 2-142-16</inkml:trace>
  <inkml:trace contextRef="#ctx0" brushRef="#br0" timeOffset="-138931.08">7779 14808 627 0,'2'0'310'0,"0"-1"-244"16,0-1-17-16,-2-1-13 16,-2 5-27-16,2-1-8 15,0 5 21-15,0 2-5 16,0 5-9-16,-2 4-1 15,0 3-4-15,-4 3-2 16,-3 3-1-16,0-1-16 16,0 3-24-16,-1-2-27 15,-1-1-109-15,4-2-115 16</inkml:trace>
  <inkml:trace contextRef="#ctx0" brushRef="#br0" timeOffset="-138363.12">7998 14519 968 0,'-4'-12'88'0,"-1"2"-18"15,2 2-18-15,-2 2-35 0,5 2-17 16,0 4-1-16,0 4 0 16,-1 3 1-16,0 8 0 15,-2 2-2-15,-2 6 2 16,1 2 3-16,1 1 0 16,1-1-2-16,1-1 0 15,-1-1 4-15,2-2-4 16,-1-3 1-16,1-5-2 15,0-3 1-15,0-3 0 16,0-5 0-16,1-2 1 16,1-2-2-16,4-6-2 15,4-3-12-15,8-5 9 16,0-2-2-16,3-2 7 16,-3 4-3-16,-8 5 1 15,1 3 0-15,-4 4 2 0,4 0-4 16,-2 3 1-16,3 2 2 15,1 3 1-15,3 0 0 16,-2 4 0-16,-1 0-1 16,-2 2 0-16,-4-1 0 15,-2-2 0-15,-2-3 1 16,-3 0 2-16,-2-1-2 16,-4-1 9-16,-6 5-9 15,-10 6 4-15,-5 2-4 16,-7 6-52-16,-5 2-88 15,0 1-192-15</inkml:trace>
  <inkml:trace contextRef="#ctx0" brushRef="#br0" timeOffset="-138025.36">8271 14275 1052 0,'5'0'98'0,"-2"0"-87"15,-2 0 7-15,1 4 9 16,5 4 16-16,2 6-27 15,3 6-11-15,7 6 2 16,2 4-7-16,-1 3 0 16,-3 5-1-16,-5 3-4 15,-8 3-7-15,-5 5-11 16,-11 3-12-16,-15 7-27 16,-14 5-57-16,-16 5-202 15</inkml:trace>
  <inkml:trace contextRef="#ctx0" brushRef="#br0" timeOffset="-136803.28">8762 14338 680 0,'2'-1'136'16,"2"-1"-101"-16,-3 0 27 16,-2 2-10-16,1 0-38 15,1 0-10-15,1 4-3 16,-2 0 11-16,1 5 23 16,2 0-18-16,0 6 1 15,-1-1-10-15,-1 2 0 0,2 0 3 16,-2 0 4-16,1-1 2 15,0 2-4-15,1 0 2 16,-2 1-3-16,4-1-4 16,-2-3-1-16,4-2-4 15,0 1 2-15,1-2 2 16,3-2 0-16,2-1 0 16,0 0 6-16,5-7-3 15,3-2 3-15,2-7-7 16,2-3-4-16,3-6-1 15,-1-5-1-15,0-3 0 16,-5-4-13-16,-2 0-16 0,-5-3-11 16,-5 1-51-1,1 2-84-15,-4 5-30 0,-5 6-118 16</inkml:trace>
  <inkml:trace contextRef="#ctx0" brushRef="#br0" timeOffset="-135970.35">9837 14386 569 0,'9'-12'237'0,"-1"0"-77"0,-5 2-77 16,-3 2-31-16,0 2-9 16,-2 3-21-16,1 1-8 15,1 2-9-15,0 2-5 16,-2 0-4-16,1 2 4 16,-7 5 9-16,-4 5-2 15,-1 6 3-15,-5 4-5 16,1 4-2-16,2-1 0 15,5-1-3-15,4-1 6 16,2 0-5-16,2-3-2 16,5-2-2-16,2-5 1 15,1-2 2-15,4-6 1 16,6-3 0-16,3-4 5 0,4-4-6 16,4-3-2-1,-3-4 1-15,0 0 0 0,-6-3 1 16,-5 3 0-16,4-10 0 15,-19 19 1-15,1 0-1 16,1 1 0-16,-2-2-2 16,-2-4 0-16,1 3 1 15,-5-4 1-15,-1 0 0 16,0-3 0-16,-3-1-1 16,-2-1-3-16,-2 0 4 15,-1-3 0-15,-4 2 0 16,0 0 0-16,-3-1 1 0,2 5-1 15,-2-2 0-15,7 0-1 16,0 5 3-16,6-3-2 16,5 4 0-16,1-2 5 15,3 2-4-15,4-3-1 16,0 1-3-16,4-3 3 16,3-2-1-16,6-1-1 15,4 0-2-15,5-3-6 16,3 5-10-16,3-1-7 15,-2 4-25-15,-1 3-82 16,-1 3-120-16</inkml:trace>
  <inkml:trace contextRef="#ctx0" brushRef="#br0" timeOffset="-135581.69">10304 14253 666 0,'3'-7'163'0,"-1"0"-43"16,-2 2-36-16,-2 0-47 16,1 2-3-16,-1 2-15 15,1 1-18-15,-4 1 1 16,-3 5 1-16,-3 7 5 16,-4 7 5-16,-8 6-7 15,-2 10 16-15,3 4-11 16,4 6-10-16,2 2 0 15,11 0-1-15,8 1-19 16,10-3-22-16,10-5-51 16,11-11-144-16</inkml:trace>
  <inkml:trace contextRef="#ctx0" brushRef="#br0" timeOffset="-134800.16">10778 14304 766 0,'-6'-8'136'15,"1"-4"-47"-15,-3 0-40 16,2 5-26-16,-1 0 11 16,-1 2-29-16,1 1 1 15,-1 3-6-15,-4 1 1 16,-1 3 2-16,-6 4-2 15,-1 5 5-15,-5 5-1 16,1 6-1-16,0 0-3 16,4 3-1-16,3-1 1 15,5-1-2-15,3-5 0 16,6-7-2-16,4-1-4 0,1-6 7 16,3-5 2-16,6-3 3 15,3-5 1-15,7-5-6 16,1-4 0-16,1-6 0 15,-3 1 1-15,-2 0 0 16,-4 2-1-16,-5 3 14 16,-2 7 0-16,-4 4-1 15,-2 3-13-15,-1 3-4 16,0 3-7-16,0 4 11 16,2 5 5-16,-1 3-2 15,1 4-1-15,-1 5 6 16,2-1-3-16,0 3-1 15,0 1 4-15,-2-1-6 0,3 1 2 16,-1-1-1-16,-3-1 3 16,-3-1 3-16,-1-1-9 15,2-5 7-15,0-4-4 16,1-4 0-16,1-5 0 16,-2-3 1-16,4-2-1 15,-2 0 7-15,1-2 1 16,1-1-8-16,4-9-3 15,4-5-9-15,2-7-11 16,6-7 0-16,2-4-16 16,2 1-1-16,2 3-8 15,-4 7-40-15,-1 7-94 16,-3 8-122-16</inkml:trace>
  <inkml:trace contextRef="#ctx0" brushRef="#br0" timeOffset="-134298.87">10907 14539 798 0,'-9'-2'142'16,"7"-1"-50"-16,1-2-43 15,1 2-32-15,0 3 3 16,1-1-10-16,1-4 18 0,-2 4-25 15,5-4 15-15,-1 3-5 16,-1-3-6-16,0 3-2 16,1-1 1-16,1 1-6 15,-1 2 2-15,3 0-1 16,-1 0-1-16,2 2 0 16,1 2-1-16,1 2-3 15,-1 1 4-15,-1 0-3 16,-2 6 0-16,-1-2 3 15,-5 1 0-15,-1 2 2 16,-6 3-1-16,-4 3 2 16,-2 0-3-16,-6 1 4 15,-1 0-3-15,4 0-1 0,1-5 0 16,4-3-1 0,5-5 1-16,3-4 0 0,3-1 1 15,1-4 5-15,1 1-4 16,4-2-1-16,6-3 2 15,8-1-1-15,3-2-2 16,7-2-12-16,0-2-11 16,-3 3-18-16,-3 1-17 15,-2 3-54-15,-4 2-71 16,-3 2-123-16</inkml:trace>
  <inkml:trace contextRef="#ctx0" brushRef="#br0" timeOffset="-134059.51">11176 14621 714 0,'4'-10'191'0,"-3"0"-45"15,2 0-96-15,-3 1 9 16,0 5-30-16,0 1-16 16,0 1-13-16,0 2 0 15,2 2-6-15,-4 2 0 16,1 4 6-16,-2 4 0 15,-4 7 0-15,-2 5-3 16,2 2-12-16,-3 5-10 16,0-1-28-16,2 1-14 15,2-4-97-15,1-5-96 16</inkml:trace>
  <inkml:trace contextRef="#ctx0" brushRef="#br0" timeOffset="-133466">11375 14333 858 0,'-1'-6'161'15,"-1"3"-104"-15,2 0-26 16,-1 2-14-16,1 1-17 0,1 1-3 15,-1 2 3 1,-1 3 1-16,-1 1 14 0,-2 3 7 16,2 4-12-16,-1 1 2 15,0 2 3-15,-1 1-10 16,2 1 5-16,1 1-4 16,1 0-2-16,1 0-2 15,-1-1-1-15,0 1-1 16,0-1 0-16,0-5 1 15,0-3 1-15,0-2-2 16,0-4 0-16,0-5 2 16,0 0 2-16,0 0-3 15,4-4-1-15,2-4-16 0,5-5 11 16,4-3-4 0,0-1 9-16,3 0-1 0,-3 2-3 15,-2 5 2-15,-4 3 1 16,-1 3-6-16,3 3 6 15,-3 2-2-15,1 3 0 16,2 1 2-16,-3 2-1 16,0 3 2-16,-3 0-2 15,0 3 1-15,-2-2 1 16,-1-1-1-16,-2 2-1 16,-5-2 2-16,-1 0-1 15,-3-1 1-15,-5 3-1 16,-5 0-9-16,-3-3-10 15,-3 3-22-15,0-4-29 0,0-1-146 16,3-4-311-16</inkml:trace>
  <inkml:trace contextRef="#ctx0" brushRef="#br0" timeOffset="-133062.08">11600 14045 727 0,'-5'-5'270'0,"5"1"-159"16,-4 0-48-16,4 2-37 16,0 2-26-16,2 2-6 15,0 6 6-15,3 6 9 16,0 6 6-16,4 9-2 16,1 5-1-16,2 4 1 15,3 1-4-15,0 0-5 16,3 5-2-16,-2 0-1 0,-1 1 0 15,-2 0-1 1,-5 3-5-16,-6-1-3 0,-10 3-10 16,-11 4-18-16,-13 5-58 15,-14 3-244-15</inkml:trace>
  <inkml:trace contextRef="#ctx0" brushRef="#br0" timeOffset="-131372.25">12555 14340 844 0,'0'-2'150'16,"-2"-1"-53"-1,2 1-39-15,-1-1-16 0,1 3-23 16,0 3-14-16,0-3 1 15,1 0-6-15,1 0-3 16,2 0 3-16,7 2 3 16,5-4 1-16,5 2-4 15,6-3 0-15,-1 1-3 16,0-2 2-16,-2-2-14 16,-2 4-10-16,-5-1-16 15,-4 0-26-15,-5 3-92 16,-2 3-59-16,-6 0 2 0</inkml:trace>
  <inkml:trace contextRef="#ctx0" brushRef="#br0" timeOffset="-131138.87">12574 14464 1037 0,'-7'-1'101'15,"4"-1"-62"-15,0-1 4 16,5 2-27-16,-1 1-16 16,1 1-1-16,6-1 1 15,50 1 4-15,-35-1-1 16,-2-1-3-16,-1 0-11 16,-4-1-30-16,18-1-23 0,-7-1-62 15,-3 3-146-15</inkml:trace>
  <inkml:trace contextRef="#ctx0" brushRef="#br0" timeOffset="-127475.93">13590 14165 698 0,'9'-8'125'16,"-4"1"-23"-16,-1 2-32 15,-4 0-36-15,0 4-14 16,0 1-16-16,0 1-1 16,1-1 0-16,-1 2-2 15,-1-2 4-15,1 1-1 16,-2-1 4-16,0 0 2 0,0 2-2 16,-7-1 11-1,-4 3-4-15,-8 0-10 0,-3 1 2 16,-4 2-4-16,-4 2-2 15,4-1 0-15,-2 1 0 16,6 0 0-16,2-1 0 16,7-3-1-16,6-3 1 15,4 0-3-15,5-2 3 16,0 0-1-16,2 0 4 16,-1 0-4-16,1 0-1 15,0 0 1-15,-2 0-6 16,0 1 6-16,3 2 2 15,0 4-1-15,2 2 4 16,1 2-1-16,2 3 5 16,-2 2 3-16,-2 2-6 0,3 1 5 15,-3 5 2-15,-1 0-5 16,0 3 1-16,-2 0-4 16,-1 1 1-16,0-1-6 15,0 0 7-15,-1-4-7 16,1-3 1-16,0-1 1 15,1-3 3-15,0-3-4 16,1-3-2-16,0-2 1 16,-1-4 0-16,2-1 7 15,3-1-2-15,6 1-4 16,2-1 2-16,6 0-1 16,2-1 0-16,7-1-4 15,-1 0 2-15,-1 2-11 16,3-1-16-16,-1 0-21 0,-4 2-43 15,-4 1-86-15,-1 1-88 16</inkml:trace>
  <inkml:trace contextRef="#ctx0" brushRef="#br0" timeOffset="-126278.9">14011 14282 622 0,'1'-10'130'0,"-2"4"-43"16,-1-2-12-16,-2 2-13 15,2 3-27-15,-1 0-24 16,-1 3-10-16,-4 2 3 16,-2 2 0-16,-6 2 3 15,-4 4 10-15,-5 2 7 16,-2 7-10-16,1 2 1 16,0 4-2-16,2 4-7 0,3-2-5 15,2 3 0 1,8-4 0-16,3-4-1 0,7-6-2 15,2-2 2-15,2-7 6 16,7-6 1-16,3-6-3 16,8-2-2-16,6-9-1 15,6-5-1-15,1-5-6 16,2-2 2-16,1-2 2 16,-7 1 1-16,-5 1 2 15,-4 3 1-15,-6 6 0 16,-8 4 6-16,-1 5 0 15,-4 7-8-15,1 1-3 16,-3 2-3-16,0 2-1 16,0 3 6-16,1 3 2 15,1 1-2-15,-1 5 2 0,1 3 1 16,-1 2-2-16,4 1 1 16,-4 2 1-16,1 0 3 15,1 3-4-15,-2-2 1 16,2 2-1-16,0-3-1 15,-1-1 1-15,2-3-1 16,1-3 1-16,-1-2 2 16,-1-3-3-16,-2-3 0 15,1-2 0-15,-1-4 1 16,-1 1 7-16,0-2 0 16,1-2 12-16,-1 2-4 15,2-1-11-15,-2-1 4 0,2-1-7 16,3-2-2-1,2-3-1-15,6-6-12 0,1-7-2 16,7-6-11-16,1-2 2 16,1 0 7-16,2 0-2 15,-1 3-16-15,-5 8-34 16,-6 8-108-16,-3 6-29 16,-5 4-120-16</inkml:trace>
  <inkml:trace contextRef="#ctx0" brushRef="#br0" timeOffset="-125757.44">14446 14490 678 0,'0'0'189'0,"0"0"-111"16,0 0-6-16,0-1-41 0,-1 2-21 15,1-1 0-15,0 3-3 16,-3 1 23-16,0 2-7 15,-2 3-4-15,1 2 0 16,-1 2-5-16,1-1-5 16,-1 2-2-16,3 0-4 15,2 1-2-15,0-2 0 16,1-2 0-16,2-1 0 16,1-2-1-16,1-4 0 15,2 1 4-15,2-4 4 16,5-2-2-16,5-5-5 15,2-2 5-15,4-5-6 16,-1-4-1-16,-6-2 1 16,-3-2-10-16,-5-1 3 15,-5-5-4-15,-7 5-14 0,-3 1-5 16,-6 7-10-16,-8 6-3 16,-7 10-20-16,-3 4-33 15,-4 8-33-15,0 3-81 16</inkml:trace>
  <inkml:trace contextRef="#ctx0" brushRef="#br0" timeOffset="-124909.38">14574 14157 855 0,'-5'-7'131'16,"2"0"-44"-16,0 1-45 16,1 1-11-16,2 3-16 0,0 2-8 15,2 0-2 1,-2 2-1-16,0-2 0 0,1 0 2 16,1 0 1-16,-2 2-1 15,1-2 0-15,-1 0-5 16,6 0 1-16,4 0 2 15,6-2-1-15,6 0-4 16,5-2 1-16,2 0-3 16,0 0-1-16,-2-2-2 15,-4-1 4-15,-3 2 1 16,-5 1 1-16,-8 1 1 16,-2 1-1-16,-2 1 0 0,-3 1 0 15,0 0 0 1,-2 0 0-16,2 0-2 0,0 1-3 15,0 1-4 1,3 1 4-16,0 4 4 0,3 3 1 16,1 4 0-16,1 6 1 15,-1 1 1-15,2 6-2 16,0-3 4-16,-1 2-2 16,0-1-2-16,2-1 4 15,-1 0-2-15,0-1-2 16,0-2 2-16,1 0 2 15,-2 0-2-15,-1 0 0 16,3 1-1-16,-5-3 0 16,4 1 0-16,0-3 0 15,-3 0 0-15,0 0 1 0,1 0-1 16,-1-1-1-16,0 3 0 16,-2 1 2-16,1-1-2 15,-4-2 1-15,0-3-1 16,-1-2 0-16,0-4 0 15,-1-3 2-15,0-2 4 16,-4-2 5-16,-8 2 6 16,-5-1-14-16,-10 4-3 15,-7 0-2-15,-6 1-32 16,2 0-40-16,2-1-94 16,2-4-241-16</inkml:trace>
  <inkml:trace contextRef="#ctx0" brushRef="#br0" timeOffset="-123363.39">15371 14198 701 0,'-3'-3'116'0,"0"0"3"15,1-2-33-15,-1 2-49 16,2 2-18-16,1 1-4 15,0 0-4-15,0 0-5 16,0 1 0-16,1-1 4 0,-2 1-4 16,1-1 6-16,0 0-3 15,0 0-3-15,-1 2-6 16,1 1 0-16,0 4 7 16,-2 3 6-16,2 2-3 15,0 5 2-15,2 2-5 16,-1 1-4-16,3-1 5 15,1 1-6-15,-1-4-2 16,3 4 10-16,-3-6-9 16,2 2 4-16,1-2-3 15,1 0-1-15,-2-2-1 16,0-2 1-16,1-4 6 16,-1-3-5-16,2-3 3 0,4-2 5 15,4-4-6 1,6-5 5-16,2-1-7 0,3-8 0 15,0-4-1-15,-3 0 0 16,-3-5 0-16,-3-2-1 16,-1-4 3-16,-3-3-7 15,-1 1 3-15,-2 1 1 16,-4 5 1-16,-1 4-1 16,-5 10-14-16,-1 8 0 15,-1 2-24-15,-4 4-18 16,1 5-37-16,-3 3-85 15,-4 7-82-15</inkml:trace>
  <inkml:trace contextRef="#ctx0" brushRef="#br0" timeOffset="-119569.31">16433 14040 303 0,'-2'-6'347'0,"-1"0"-235"15,0-3-36-15,-1 2 3 16,0 3-16-16,4 0-37 15,-3 1-4-15,3 3-10 0,-2 0-10 16,-1 3 2-16,-6-1 1 16,-1 3 1-16,-4 3 4 15,-5 3 1-15,1 4 11 16,0-1-10-16,1 3-3 16,3 0-3-16,0 2 1 15,4 3-4-15,0 0 1 16,0 2-3-16,3 1 2 15,1-1-1-15,5 2 2 16,1-1-4-16,1-4 3 16,5-1 0-16,3-3 0 15,2-3 2-15,4-2 2 0,2-2-4 16,6-5 6-16,0 0-3 16,2-3-5-16,-3-4 4 15,3 0-3-15,-3-4 0 16,0-3 0-16,0 0-2 15,-2-5 1-15,-1-2 0 16,2-2 1-16,-4-2-2 16,-2-4 0-16,0-1-2 15,-3-4-6-15,-1 0 3 16,-1 0 1-16,-1 2 1 16,-3 4-2-16,-3 0-5 15,-3 4-3-15,-3 3-5 16,-5 2-17-16,-2 3-1 0,-7 2-52 15,-2 5 13-15,-6 4 10 16,-2 6-39-16,-2 3 15 16,1 4-14-16,3 2-144 15</inkml:trace>
  <inkml:trace contextRef="#ctx0" brushRef="#br0" timeOffset="-119188.33">16528 13980 749 0,'3'-8'149'15,"-3"3"-11"-15,0-1-95 16,-1 3-3-16,1 3-22 15,-2 0-10-15,2 0-8 16,0 0-2-16,0 2-2 16,-1 5 4-16,-4 6 23 15,-3 5-12-15,-1 5 10 16,-5 7-11-16,1 5 0 16,-1-1-5-16,-2 3 0 0,3 3-3 15,-1 1-2 1,2-2 0-16,2 0 1 15,-1 0-1-15,4-3-3 0,0-7-10 16,2 2-12-16,0-6-18 16,1-1-24-16,3-2-96 15,2-4-141-15</inkml:trace>
  <inkml:trace contextRef="#ctx0" brushRef="#br0" timeOffset="-118119.71">17506 14056 870 0,'-3'-6'175'0,"-2"-2"-116"0,0 2 11 15,1 2-53-15,4 5-13 16,0 0-3-16,0 1-1 15,0 1-6-15,0-2 3 16,3-1 1-16,-2 2 0 16,1-2 2-16,4 0 5 15,5 0 2-15,3-2-4 16,9-2-2-16,1 0-1 16,4 0-28-16,0-1-23 15,-2 3-47-15,-1 0-79 16,-6 4-40-16,-5 3-92 0</inkml:trace>
  <inkml:trace contextRef="#ctx0" brushRef="#br0" timeOffset="-117880.79">17517 14202 784 0,'-13'10'179'15,"7"-6"-97"-15,0 1-29 16,3-5-29-16,3 1-19 16,3 1-4-16,-3-1 0 0,4 0 1 15,6 2 10 1,7-6-2-16,12-1-6 0,8-3-4 16,8-1-8-16,4-2-54 15,-2 1-139-15,0 4-198 16</inkml:trace>
  <inkml:trace contextRef="#ctx0" brushRef="#br0" timeOffset="-117012.39">18726 13743 471 0,'-3'-10'340'0,"3"4"-191"16,-2 0-68-16,1-1-45 16,-2 4-29-16,1 3-6 15,2-1-1-15,-4 2 0 16,-8 1-1-16,-4 1 2 16,-7-1 0-16,-7 3 3 15,-4-1 2-15,-4 2 2 16,0-2-3-16,-2 3-4 0,5-3 2 15,4 2-2-15,7-1 0 16,6-2-2-16,8 1 1 16,4-1 0-16,2-1-2 15,3-1-1-15,1-1 3 16,0 2-6-16,1 0 6 16,3 5 3-16,-1 6 4 15,0 3 6-15,7 5-7 16,-2 2 9-16,2 6-12 15,0 0 2-15,1 5 1 16,-2 0-3-16,1 0 3 16,-1 0 0-16,-1-1 6 0,-1-3-5 15,0-1 0 1,-2-1-1-16,-1-3-2 0,-2 1-2 16,-4-6-1-16,1 2 0 15,-1-5 5-15,-2-1-6 16,2-2 1-16,-1-2 1 15,-1-4-1-15,2 2-2 16,2-5 2-16,2-3-2 16,0 1 2-16,5-3 4 15,8 0 1-15,7-3-6 16,10 0-1-16,5-4-28 16,6-5-26-16,-2 0-48 15,-1-2-124-15,-3-1-349 16</inkml:trace>
  <inkml:trace contextRef="#ctx0" brushRef="#br0" timeOffset="-116210.02">19161 13925 257 0,'-5'-16'581'15,"-3"2"-476"-15,0-1-28 16,-2 1-49-16,0 4 2 15,0 4-26-15,1 2-3 16,-4 0 0-16,-4 4 1 16,-5 5 2-16,-3 0 5 15,-6 7 1-15,-2 4-4 16,0 4 0-16,3 4-3 16,5-1-3-16,4 2 0 15,6 0 0-15,6-3 0 16,3-2-2-16,3-5 1 0,5-3 1 15,5-4 2-15,3-3 5 16,7-5-3-16,2-3-1 16,8-4-3-16,3-8-7 15,0-2 1-15,-3-1 6 16,-2 0 0-16,-7-1 1 16,-3 5 2-16,-6 4 15 15,-5 2-9-15,-1 4-1 16,-1 2-8-16,-2 2-6 15,0 2 5-15,4 2-1 16,0 1 3-16,3 7-1 16,-1 3 1-16,3 4 5 15,-1 1 4-15,0 4-5 16,-2 1-2-16,0-2 5 0,0 2-6 16,0-1 3-16,-4-1 1 15,3-1 4-15,-2 0-6 16,-3-2 1-16,0-4 2 15,0-1-7-15,0-3 3 16,-1-4-3-16,1-2 2 16,1-3 2-16,1-3-1 15,-2 0 3-15,3-2 2 16,0 1-5-16,4-3-1 16,2-6 0-16,3 0-2 15,6-4-8-15,0-5-12 16,2-1-5-16,5-2-17 15,-3 0-7-15,-1 0-22 16,1 5-52-16,-4 6-72 16,-6 6-47-16</inkml:trace>
  <inkml:trace contextRef="#ctx0" brushRef="#br0" timeOffset="-115794.38">19451 14193 566 0,'1'2'50'16,"-1"-2"-5"-16,0 0 30 15,0 0-22-15,0 0 0 0,0 0 2 16,0 2-4 0,0 1-13-16,0-2-5 0,-1 3 16 15,1 0-31-15,0 2 16 16,0 4-19-16,0 1-9 15,1 2 0-15,1 0 2 16,-1-3-4-16,2 0-2 16,1-2 3-16,-1-2-4 15,-1-2 2-15,2-3 2 16,1-1 4-16,5-2 4 16,4-5-9-16,2-1-1 15,2-4-3-15,0-2 0 16,-3-5-5-16,-3 1 4 0,-2-1-2 15,-5 2 2-15,-4 3-3 16,-2 5-10-16,-6 1-17 16,-4 5-9-16,-3 2-10 15,-8 5-100-15,-3 2 25 16,-2 2-182-16</inkml:trace>
  <inkml:trace contextRef="#ctx0" brushRef="#br0" timeOffset="-114993.44">19679 13752 682 0,'-6'-11'147'0,"-2"-3"-27"0,4 1-22 16,-1 3-53-16,1 2-3 15,1 1-1-15,1 2-14 16,1 1-11-16,1 3-7 16,0 1-6-16,0 0-2 15,0 1-1-15,1-1-1 16,2 2-1-16,0 0 2 15,5 1 10-15,7-1 1 16,4 2-6-16,7-1 0 16,5 0-3-16,3-3-1 15,-1-2-1-15,1 1-2 16,-1-4-4-16,-9 1 6 16,-6 1 0-16,-5 3 0 0,-7-2-1 15,-5 2-7-15,-1 0-1 16,0 5 5-16,4-1 2 15,-1 9 1-15,0 1 1 16,1 8-1-16,-1 0 1 16,0 4 0-16,0-2 0 15,0 1 0-15,0 2 0 16,-2 1 0-16,-1 1 1 16,0 3 0-16,1-1 3 15,-1 1-3-15,4 2 2 0,0-1 2 16,1-3 0-16,1 0-4 15,0-2 1-15,-1-4 0 16,0-1 1-16,-2-6-1 16,0-3-2-16,-1-3 0 15,-2-1-1-15,-2-1 1 16,1-1 0-16,-4 1-1 16,-5-1 1-16,-4 4-4 15,-5 0-16-15,-9 1-37 16,1 1-48-16,-6-2-190 15</inkml:trace>
  <inkml:trace contextRef="#ctx0" brushRef="#br0" timeOffset="-113846.41">20553 14014 854 0,'-9'-2'124'0,"3"-1"-59"16,3 3-11-16,3 2-42 0,1-1-12 16,1 1-2-1,-1-1-2-15,7-1 1 0,5 0 3 16,5-1 6-16,11-4-1 16,5 0-1-16,4 1-3 15,1-2-1-15,2-1 0 16,-4 2-15-16,-9 3-54 15,-4 2-64-15,-8 4-92 16,-11 4-25-16</inkml:trace>
  <inkml:trace contextRef="#ctx0" brushRef="#br0" timeOffset="-113586.58">20556 14137 829 0,'-6'0'176'0,"5"0"-135"16,-1 0-6-16,5 0-21 16,8 0-13-16,5 0-1 15,8-3 0-15,8 1-3 16,6-4-8-16,3 0-23 15,1-2-6-15,0 1-36 0,-3 0-30 16,-4 0-110-16</inkml:trace>
  <inkml:trace contextRef="#ctx0" brushRef="#br0" timeOffset="-113117.31">20962 13866 961 0,'-7'-7'93'15,"1"2"-56"-15,2 1 14 0,4 4-40 16,0 1-11-1,3 2-6-15,0-1-3 0,0 5 8 16,3 1 1-16,3 1 1 16,4 3 5-16,2 0 4 15,5-2 4-15,-1 3 3 16,2 1-5-16,3 0-8 16,0 2 1-16,2 0-5 15,3 1 1-15,-2 0-1 16,1 1 3-16,-4-3-3 15,-3 0 0-15,-5-1-1 16,-1-1 0-16,-3 1 0 0,-1 1 0 16,-3-1 0-1,-2 1-2-15,-4-3-1 0,-5 2 4 16,-5 1-4-16,-6-1 4 16,-8 6 0-16,-7-3-3 15,-4 5-29-15,-7 0-22 16,-2 2-105-16,3-5-250 15</inkml:trace>
  <inkml:trace contextRef="#ctx0" brushRef="#br0" timeOffset="-112539.23">21731 14053 935 0,'-7'-3'96'0,"2"-1"-39"15,1 3-14-15,2 3-34 16,-2 4-9-16,-5 5 0 16,-3 4 1-16,-3 7 1 15,0 0-1-15,1 1 6 16,4-1-5-16,3-2-1 15,4-3-2-15,0-3 5 16,6-2-3-16,0-2-1 16,3-3 6-16,3-2-5 15,6-3 8-15,0-2 1 16,5 0-5-16,3-7-1 16,5-5-3-16,-3-3 1 15,-1-2-2-15,-1-5 2 16,-3-3-2-16,-7-2 1 0,-3 1-3 15,-7-2-5-15,-5 5 0 16,-8 3-3-16,-5 8-16 16,-9 6-7-16,-4 9 3 15,-5 5-22-15,-1 6-81 16,4 3-29-16,9 2-97 16</inkml:trace>
  <inkml:trace contextRef="#ctx0" brushRef="#br0" timeOffset="-112207.93">22013 13914 796 0,'3'-12'113'16,"0"2"22"-16,-2 3-61 15,1 5-28-15,-1 2-39 16,-1 0-7-16,0 8-7 16,-1 5 7-16,-1 5 0 15,1 7 13-15,-2 5-6 16,1 2-3-16,-1 1 3 16,3-2-4-16,-1-1-2 15,2-3-1-15,1-1 1 0,1-2-1 16,0-3-5-16,1-3-20 15,1-2-22 1,1-3-50-16,3-3-115 0,0-6-219 16</inkml:trace>
  <inkml:trace contextRef="#ctx0" brushRef="#br0" timeOffset="-111774.23">22546 13971 717 0,'1'-9'128'0,"-1"2"8"16,-1-1-83-16,-1 4-25 15,-1 0-3-15,0 1-7 16,-6-2-9-16,0 4-2 16,-3-2 2-16,-5 2 8 15,-3 1-5-15,-4 3-1 16,0 1-4-16,-2 4-5 16,0 2 0-16,0 4-2 15,4 3-1-15,2 2 1 16,4 3 0-16,5 0-1 15,2-3-1-15,7-2-9 0,4-2 1 16,2-4 1-16,2-3 7 16,5-3 0-16,7 0-6 15,4-5-8-15,3-3-36 16,3-4-46-16,1-3-48 16,-3-2-17-16,-4-5-49 15</inkml:trace>
  <inkml:trace contextRef="#ctx0" brushRef="#br0" timeOffset="-111468.09">22563 13839 513 0,'-1'-17'125'15,"-2"0"0"-15,1 0-5 0,2 1-56 16,-1 3 4-16,1 0-14 16,0 0-15-16,0 4 16 15,0 1-33-15,0 3 18 16,0 1-20-16,0 3-3 15,0 1-6-15,0 0-11 16,0 1-4-16,0 5-3 16,0 7 6-16,-3 8 1 15,3 8 1-15,0 5 0 16,4 5 1-16,1 1 1 16,-1 2 0-16,1 2-1 15,-1-4-2-15,-1 1-2 16,1-4-2-16,-3-4-16 0,3-5-25 15,-2-3-24-15,-2-6-75 16,0-5-146-16</inkml:trace>
  <inkml:trace contextRef="#ctx0" brushRef="#br0" timeOffset="-105363.49">23209 13984 665 0,'5'0'84'15,"-2"0"-10"-15,-2-3-50 16,1 3-23-16,2 0 0 0,-3 0-1 16,3-1 0-16,-3-1 1 15,0 1 18-15,3-1 0 16,-1-2 18-16,0 0 11 15,0-2-18-15,0 0 6 16,0-1-16-16,-3 2 13 16,0 0-6-16,0-2-18 15,-3 3-2-15,0 1-7 16,-2 0-3-16,-3-1-1 16,-6 4 4-16,-4 2 0 15,-5 3 0-15,0 1-1 16,3 5 1-16,2-1-2 15,3 3 0-15,8 1-1 16,1 0-1-16,3 0 0 16,0-1 2-16,7 1 1 0,1 0 1 15,3 1 0-15,3-3 1 16,1 3 0-16,5-3 0 16,1-1-1-16,4-1 1 15,5 2-2-15,1-4 0 16,2 1 1-16,-3-1 0 15,-6-1-1-15,-3-3-4 16,-9 1-4-16,-8-1 6 16,-4 2 3-16,-11 4 7 15,-8 4-2-15,-9 2-4 16,-8 4 1-16,-7 0-2 16,1-2-16-16,1-2-7 0,8-5-28 15,6-5-19-15,9-2-10 16,11-8-124-16,6-2-169 15</inkml:trace>
  <inkml:trace contextRef="#ctx0" brushRef="#br0" timeOffset="-105049.8">23433 13967 847 0,'4'-9'108'0,"-2"1"5"0,-1 2-71 16,1 3-32-16,-2 3-10 15,0 2-9-15,0 2 9 16,3 4 2-16,-2 1-2 16,1 7 0-16,1 4 1 15,-2 1 1-15,2 4-1 16,-3 0-1-16,2 0 2 15,-2-1-2-15,0-1 0 16,-2-1-5-16,2-3-13 16,-1-3-22-16,-1-2-33 15,-2-3-61-15,-2-4-15 16,1-1-46-16</inkml:trace>
  <inkml:trace contextRef="#ctx0" brushRef="#br0" timeOffset="-104845.84">23397 14142 596 0,'-5'-3'124'0,"3"1"2"15,0-1-36-15,1 3-55 16,1 0-11-16,1 0 4 16,1 0-4-16,2-2-16 15,5-1-8-15,8-1 0 16,8-3-5-16,9-2-38 15,8 0-55-15,4 0-54 16,-2 1-96-16</inkml:trace>
  <inkml:trace contextRef="#ctx0" brushRef="#br0" timeOffset="-104345.13">23837 13987 508 0,'-8'-6'213'0,"-2"0"-143"16,4-2-8-16,2 2-32 16,-1 3-30-16,0 3-1 15,-3 2 1-15,-1 2 40 0,0 3 4 16,-6 4 2 0,0 5-22-16,0 1-10 0,0 1-5 15,1 2-2 1,3 0-2-16,1-3 0 0,4-2-4 15,1 0 0-15,5-8-1 16,-1 0 4-16,2-4-3 16,1-3 4-16,1 0 6 15,3-3 4-15,7-4-15 16,1 0 5-16,3-6-5 16,3-1 1-16,-2-3 0 15,-4 0 0-15,0 3 0 16,-5 1-1-16,1 2 1 15,-7 6 0-15,-1 3-1 16,-2 0-2-16,0 2 2 0,0 2-7 16,0 0 2-1,1 5 4-15,2 4 1 0,-1 5 1 16,1 1 0-16,-1 3-1 16,4-2 0-16,-1-1 0 15,3-2-9-15,-1-5-7 16,2-1-23-16,4-5-23 15,4-4-63-15,2-4-11 16,1-5-57-16</inkml:trace>
  <inkml:trace contextRef="#ctx0" brushRef="#br0" timeOffset="-103782.76">24031 13755 600 0,'0'-8'122'0,"0"1"3"16,-1 0-44-16,1 4-54 16,0 3-18-16,1 0-9 15,-1 3-2-15,2-1 2 16,-2 7 19-16,0 4 19 16,-2 6 9-16,2 7-22 15,-1 2 0-15,1 3-8 16,0 2-7-16,0-2-2 15,0-1-2-15,1-1-5 16,1 2 2-16,-2-6-1 16,1-1 2-16,1-4-3 0,1-3 0 15,2-6 0 1,3-3 1-16,3-3 2 0,5-4-4 16,2-4 0-16,3-2-3 15,1-5-3-15,-2-5-3 16,2 1 8-16,-1-3-9 15,-2-3 8-15,-1-1 1 16,-4 1 2-16,-4 3-2 16,-3 3 2-16,-3 2-1 15,0 4 3-15,-3 4-3 0,-1 1-3 16,0 3-5 0,-5 3 7-16,1-2 1 0,-5 5-1 15,-4-1 1-15,-1 7-2 16,0 2 0-16,2 3 2 15,3 5 0-15,1 2 1 16,5-1-1-16,5 0-4 16,5-4-5-16,-1-2-5 15,5-4-17-15,3-5-29 16,0-2-31-16,4-5-66 16,-4-4-64-16</inkml:trace>
  <inkml:trace contextRef="#ctx0" brushRef="#br0" timeOffset="-103533.5">24018 13900 993 0,'-7'-6'78'16,"5"-5"17"-16,4 2-56 16,2-1-31-16,3 4-8 15,7 0-4-15,8 1-16 16,6 0-34-16,10 2-86 0,5 0-200 16</inkml:trace>
  <inkml:trace contextRef="#ctx0" brushRef="#br0" timeOffset="-93383.43">14115 8157 325 0,'-10'1'274'0,"-1"-1"-245"0,2-1 33 16,2-3-11-1,1 0 6-15,3 3-18 0,1-1-25 16,0 2-2-1,2-2 12-15,0 4 5 0,0 0-3 16,0-1-6-16,-1-1-5 16,1 2-7-16,0-2-7 15,0 0 0-15,1 3 0 16,4 0 0-16,6 3 10 16,11 1 10-16,14-1 11 15,19-3-17-15,21-3-9 16,18-3 1-16,12-5-2 15,6 1-3-15,-7 2-1 16,-14 0 0-16,-16 5-1 16,-25-2-10-16,-19 1-3 0,-18 1 13 15,-8-2 0 1,-8-1-3-16,1 1-3 0,-4 1-52 16,-2 0-44-16,-6 2-11 15,-2 0-45-15,-2 1-73 16</inkml:trace>
  <inkml:trace contextRef="#ctx0" brushRef="#br0" timeOffset="-93008.39">14872 8023 815 0,'-4'-11'6'16,"1"-2"107"-16,0 0-23 0,-1-1-40 15,2 6-21-15,2 4-19 16,2 1-10-16,2 4-1 16,10 2 1-16,4 0 1 15,10 5-1-15,6 2 0 16,5 2 0-16,1 5 3 16,-2 0-3-16,-2 0 0 15,-1 1-1-15,-2 1 1 16,0 1-4-16,-5 2 3 15,-1 3 0-15,-2-1-3 16,-2 2 2-16,-7 1-3 16,-5 0 2-16,-4 2-2 15,-7-1 3-15,-4-2-3 0,-10 2 5 16,-5-3-7-16,-3 0 0 16,-10 0-26-16,-5 0-54 15,-2 0-44-15,3 0-99 16</inkml:trace>
  <inkml:trace contextRef="#ctx0" brushRef="#br0" timeOffset="-92676.49">16063 7975 855 0,'7'-19'4'0,"-2"0"105"15,-3 5-29-15,-4 2-54 16,4 7-26-16,-2 6-8 16,3 7 7-16,0 8 1 15,-3 9 0-15,3 8-1 16,-3 9 2-16,0 0-2 15,-5 0 1-15,2-1-1 16,-2-4-4-16,1-4-9 16,-4-2-30-16,0-5-27 15,2-3-29-15,-2-4-63 16,2-3-113-16</inkml:trace>
  <inkml:trace contextRef="#ctx0" brushRef="#br0" timeOffset="-92077.01">16188 7758 801 0,'-17'-26'42'0,"-6"0"50"15,-1 1-18 1,0 5-34-16,1 7-24 0,-1 5-15 15,1 4 0-15,-7 8-1 16,-5 7 0-16,-6 6 2 16,-2 8 2-16,-3 6-1 15,2 6-2-15,3 6 6 16,3 6-4-16,7 6 1 16,4 4 3-16,9 0-7 15,5 0 1-15,7-3 0 16,9-3 2-16,6-4-1 15,6-2-1-15,5-4 2 16,5-1-1-16,3-5-1 16,4-4 2-16,3-3-2 0,5-5-1 15,2-5 3-15,4-4-1 16,2-4 3-16,3-3-4 16,1-5 1-16,2-1-2 15,-3-3 0-15,-2-7 0 16,-4 1 2-16,-1-5-1 15,-2-3 0-15,4-6 1 16,1-3-4-16,3-7 0 16,0-4 1-16,3-12 1 15,-2-7-1-15,-2-10 1 16,-1-9-2-16,-9-9 3 16,-9 0-1-16,-15 3 2 15,-16 8 8-15,-18 8-5 16,-14 10-5-16,-15 13 0 15,-14 13-8-15,-14 12-18 0,-12 13-16 16,-11 18-58-16,-10 12-76 16,-4 15-60-16</inkml:trace>
  <inkml:trace contextRef="#ctx0" brushRef="#br0" timeOffset="-91259.96">13827 9220 720 0,'-6'-2'30'16,"-1"-1"-12"-16,1-2 5 16,1 1 2-16,4 4-13 15,1 1-12-15,1-1-2 16,-1 1-4-16,3 1 3 15,-1 3 3-15,5 1 7 16,5 1 8-16,9 3 42 16,12-4-13-16,18 1-1 15,16-4-17-15,16-3-2 16,23-5-6-16,12-4-4 16,15 1-6-16,8 1-4 15,-2 3 0-15,-9 6-4 16,-16 2 3-16,-24 4-3 15,-21-5 1-15,-27 2 0 0,-16-4 0 16,-13-1 5-16,-9-1 21 16,-4-1-6-16,0 1-10 15,0-2-5-15,-1 3-6 16,1-2 0-16,-2 4-27 16,2-1-39-16,-1-1-119 15,-1 3-68-15,4 3 83 16</inkml:trace>
  <inkml:trace contextRef="#ctx0" brushRef="#br0" timeOffset="-90285.52">15937 9076 687 0,'-3'-6'45'0,"-1"-2"33"15,1-1-12-15,2 2 13 16,1 3-44-16,1 1-21 16,-1 0 4-16,3 1-7 15,2-1-9-15,5 0-1 0,1 0 0 16,3-1 0-1,3 2-1-15,2 2 0 0,-5 0 0 16,1 2 0-16,-3 1 1 16,-3 1-1-16,1 2-1 15,-3 0 1-15,0 3 0 16,-1 1-1-16,-1 0 1 16,-3 3 1-16,-1 2-1 15,-2 2-1-15,-3 3-1 16,-4 3 2-16,-4 2 5 15,-6 0-3-15,-5 0-2 16,-3 0 7-16,-3-3-5 16,3-2-2-16,3-3 6 15,7-4-6-15,4-6 0 16,6 0 0-16,3-4 3 0,1-3-1 16,2 0 8-16,4 0-1 15,-3 0-2-15,4 0-1 16,4 0 7-16,8-2 4 15,10-1-14-15,6 1 1 16,7-3-3-16,2 0-1 16,-3 0-1-16,-3-2 1 15,-3 0-12-15,-7 2-16 16,-3 0-42-16,-5-1-85 16,-4 5-106-16</inkml:trace>
  <inkml:trace contextRef="#ctx0" brushRef="#br0" timeOffset="-89588.18">16145 8914 596 0,'-7'-19'11'16,"-2"1"51"0,-3 1-2-16,0 0-8 0,1 5 16 15,-2 3-42-15,-1 3-26 16,0 1 0-16,-3 2 1 16,-6 2-1-16,0 1 5 15,-5 0 19-15,-4 1 3 16,0 2-4-16,-4 1 7 15,0 2-9-15,-2 4-9 16,0 1-2-16,0 4 0 16,4 6 0-16,1 4-7 15,2 3 0-15,4 5-2 16,1 3 1-16,9 3-2 16,1 2 1-16,7 0-1 15,1 0 0-15,7-2 1 16,2-2 2-16,5-1 0 0,2-3 1 15,1-1 0-15,4-1 2 16,4 2 1-16,2-1-1 16,6 0-2-16,3-1 1 15,7-1-1-15,2-5-2 16,5-2 5-16,6-6-6 16,4-5 4-16,2-5 0 15,2-4 1-15,2-6-3 16,-1-2-1-16,-6-4 0 15,-4-4 0-15,-2-4 0 16,2-5-1-16,2-6 0 16,6-4-1-16,3-7 0 15,0-9-7-15,-4-10 1 0,-3-12 6 16,-12-8-6-16,-13-2 6 16,-13 3-5-16,-17 5 5 15,-15 14-3-15,-21 9 3 16,-14 16-8-16,-12 11-18 15,-8 14-14-15,-1 16-54 16,1 14-37-16,6 12-69 16</inkml:trace>
  <inkml:trace contextRef="#ctx0" brushRef="#br0" timeOffset="-86774.14">24056 11044 539 0,'-3'-4'35'0,"0"0"48"15,0-2 20-15,0 1-25 16,1 2-7-16,0 2-24 15,2-2-1-15,-1 3-17 16,1 0-10-16,0-1-2 16,0 1-1-16,0 0 2 15,1 0 3-15,-1 0-2 16,0 0-6-16,5-2-10 16,4-2 2-16,7-2-4 15,8 0 4-15,6-4-5 16,11 2-2-16,4-1 2 15,9-3 1-15,4 0 0 0,3-1-1 16,0 0 0 0,-10 1-4-16,-12 3 3 0,-17 1-6 15,-8 4 4 1,-11 1-5-16,-3 2-30 0,0 1-48 16,0 0-77-16,-2 1-76 15</inkml:trace>
  <inkml:trace contextRef="#ctx0" brushRef="#br0" timeOffset="-86412.51">24524 10793 578 0,'4'-15'255'15,"-1"-2"-150"-15,0 0-28 16,-3 0-29-16,0 4-6 15,0 6-31-15,1 3-11 16,0 4-3-16,7 1 1 16,4 5 1-16,8 2 1 15,3 2 0-15,4 5-2 16,-4 0 2-16,-2 1 0 16,-2 0 0-16,-2 1 0 15,-1-2-1-15,-1 5 1 16,1-2-1-16,-4 0 1 15,0 1-1-15,0 2-4 16,-6-3-1-16,-4-1-5 0,-2 2 2 16,-4-2-8-16,-5-1-18 15,-8 2-39-15,-3 1-30 16,-5-1-50-16,-4-2-154 16</inkml:trace>
  <inkml:trace contextRef="#ctx0" brushRef="#br0" timeOffset="-85761.21">24978 10667 820 0,'9'-16'21'15,"-1"-1"96"-15,-1-2-41 16,-1 0-28-16,3 5-32 16,-2 2-11-16,0 4-3 15,-1 4-2-15,-2 1-2 16,-2 4-4-16,3 2 5 15,1 6-2-15,3 3 0 16,-1 4 1-16,2 0-1 16,-4 3 0-16,-1 1-1 0,-2-3 0 15,-2 0 3 1,1-3-2-16,-2 0 2 0,-2-3 1 16,-1 0-1-16,-2 0 0 15,0-3 0-15,-1-1 0 16,-3 1-1-16,3-1-9 15,0-3-9-15,4 1 8 16,1-4 12-16,2-1-1 16,1 0 1-16,-1-1-3 15,0 2-1-15,4-1 4 0,3 2 2 16,5 0 2 0,1 2-4-16,3 4 0 0,2 0 0 15,-2 4 1-15,1-1-1 16,-1 3 0-16,-4 2 1 15,1-1 0-15,-8-1-1 16,-2-1 2-16,-4-1-2 16,-6-1 5-16,-6 0-1 15,-7 0-1-15,-5 0-2 16,-6 0-1-16,-4-1-10 16,-2 0-48-16,2-4-61 15,-1-3-71-15,4-3-194 16</inkml:trace>
  <inkml:trace contextRef="#ctx0" brushRef="#br0" timeOffset="-84958.35">25117 10343 570 0,'-5'-7'74'0,"-1"-1"-32"0,-2 2-6 16,5 2-10-16,-5 0-19 15,-1 4-1-15,-3 2 13 16,-1 1 5-16,-5 3 2 16,-2 2-6-16,0 1 21 15,-3 4-18-15,0 1 0 16,-2 8-7-16,-1 5-3 16,3 5 0-16,0 5-1 15,2 4-6-15,4 3-2 16,4 1-1-16,5 3 1 15,5-3-1-15,5 1-1 0,1-5 1 16,6 1 1 0,1-3 0-16,2-3-1 0,3-2-2 15,1-3 2 1,2-2-3-16,-1-4 1 0,1-2-1 16,-1-3 1-16,0-3-1 15,-1-3 0-15,1-2 1 16,1-4-1-16,-2-3 1 15,4-1-3-15,-1-5 2 16,-1-2-3-16,2-3 1 16,1-1 1-16,-2-2 1 15,0 2 0-15,-3-3 0 16,0 1 0-16,-2 1 0 16,1-1 1-16,-3-2-1 0,1-1 0 15,-1-2-1-15,2-2-2 16,-1-6-8-16,-1-1-3 15,1-4-8-15,-1-5-15 16,-1-1 16-16,1-5 1 16,-2 2 8-16,1-3 10 15,-7 2 1-15,-2 2 2 16,-4-2 1-16,-8 3-1 16,-2 3-1-16,-9 2 3 15,0 3-6-15,-9 2 3 16,-4 2-10-16,-3 5-5 15,-1 2-6-15,-4 7-18 16,1 6-3-16,4 4-37 0,4 6-76 16</inkml:trace>
  <inkml:trace contextRef="#ctx0" brushRef="#br0" timeOffset="-41157.36">15865 6895 637 0,'0'7'37'16,"0"-2"-37"-16,1-3 0 15,2 0 7-15,2-1 10 16,6 6 1-16,8-1-2 16,4 0 1-16,9-1-6 15,5 0 14-15,8-1 10 0,3-1-18 16,2-3 0-1,4 1-3-15,-1-1-7 0,-6-1-5 16,-4 0 0-16,-6-1-2 16,-7-1 1-16,-6 2 0 15,-7-2-2-15,-4 1-10 16,-5-1-45-16,-3-1-42 16,-2 3-132-16</inkml:trace>
  <inkml:trace contextRef="#ctx0" brushRef="#br0" timeOffset="-40858.43">16051 7149 806 0,'-3'4'40'0,"2"-4"-40"16,1-1-3-16,3-5-2 16,4 6 5-16,11 0 3 15,7 3-2-15,8 2 1 16,7 0 1-16,10-1-2 16,5-2 0-16,6 1 0 15,5-3-1-15,1-3-2 16,-4-1-32-16,-7 0-44 15,-7-1-22-15,-10-3-53 16</inkml:trace>
  <inkml:trace contextRef="#ctx0" brushRef="#br0" timeOffset="-40468.26">16595 6791 742 0,'-8'-1'39'0,"3"-1"3"0,2 0-42 16,1 0 0-16,4 4-2 15,3 2 2-15,4 3 20 16,3 4-4-16,10 3 2 15,3 2-2-15,5 1-12 16,1 0 0-16,2 1-3 16,-1 1 0-16,-4 1 1 15,2 1-2-15,-6-1 0 16,-2 2 0-16,-6-1 0 16,-1-1 3-16,-6 0-3 15,-7-1 0-15,-5-1 2 0,-10 2 3 16,-6 2-5-1,-6-1-8-15,-8 1-68 0,-3 2-74 16,0-2-138 0</inkml:trace>
  <inkml:trace contextRef="#ctx0" brushRef="#br0" timeOffset="-40128.93">17450 6791 896 0,'-2'-5'12'16,"0"5"38"-16,2-2 17 15,0 2-48-15,0-1-19 16,0 4-4-16,2 5 4 15,0 8 0-15,3 9 2 16,-1 6-2-16,1 7-1 16,-1 3 1-16,-1 0 0 15,0 1 1-15,-1-3 0 16,-2-2-1-16,0 0-8 16,-2-1-22-16,-1-3-25 15,-1-5-46-15,-1-4-44 16,-2-7-16-16</inkml:trace>
  <inkml:trace contextRef="#ctx0" brushRef="#br0" timeOffset="-39791.74">17468 6931 790 0,'1'-25'43'0,"1"1"21"15,1-2-19-15,3 5-17 16,3 6-18-16,8-2-7 16,3 5 1-16,6 1-2 0,3 5-1 15,1-1 0-15,-1 4 0 16,1 5 0-16,-3 2-2 16,-5 5-1-16,-1 0 2 15,-6 5 1-15,0-1-1 16,-5 4 0-16,0-3-1 15,-5 3 1-15,-2-2 0 16,-8 2 2-16,-6-1 0 16,-9 4-2-16,-12 2-30 15,-7 2-49-15,-5-2-22 16,1 0-79-16,4-5-103 16</inkml:trace>
  <inkml:trace contextRef="#ctx0" brushRef="#br0" timeOffset="-39372.13">17929 6900 455 0,'0'-1'332'0,"0"-3"-267"15,-1 4-61-15,1-5 12 16,0 5 1-16,1 0-17 15,-1 2-2-15,3 1 2 16,-1 5 2-16,1 3 0 16,0 4 6-16,4 4-6 15,-3 0 4-15,2-2-4 0,1 1 2 16,-1-3-2-16,2-4 0 16,0-1 2-16,-1-3 4 15,0-2 1-15,6-4 10 16,0-4-3-16,5 0-11 15,3-8-1-15,1-2-1 16,1-4-3-16,-4-3 0 16,-7-3 0-16,-2-4-6 15,-8-5-6-15,-4 0 6 16,-5 3-4-16,-6 6-12 16,-5 7-21-16,-6 8 11 15,-5 10-7-15,-2 7-48 16,-2 8-52-16,2 6-158 15</inkml:trace>
  <inkml:trace contextRef="#ctx0" brushRef="#br0" timeOffset="-38928.21">18503 6885 830 0,'-1'-15'11'0,"-4"0"-10"16,1-2 17-16,-2 1 31 15,1 7-21-15,3 1-28 16,2 6-2-16,-2 1-17 0,2 1-20 16,0 1 9-16,-4 3 29 15,-7 3 2-15,-1 3-1 16,-1 2 0-16,-5 1 0 15,4-1 0-15,0 5 1 16,8-3-1-16,1 1 0 16,4 0 0-16,2 1 0 15,4-1 2-15,1-3 2 16,5 1 3-16,0 0-2 16,1 0-1-16,1 0 2 15,0 1 1-15,-2 0-7 16,1-2 2-16,-5 1-2 15,-2-4 1-15,-2 1-1 0,-7-1 7 16,-2-1-2-16,-8 1-5 16,-7-2-21-16,-4 0-63 15,-5-4-75-15,2-3-199 16</inkml:trace>
  <inkml:trace contextRef="#ctx0" brushRef="#br0" timeOffset="-38463.36">18820 6842 795 0,'-9'-10'22'0,"1"-2"20"0,1 0 22 15,1 4-37-15,3 4-27 16,1 2-3-16,2 2-45 15,-3 3 31-15,-6 3 17 16,-1 1 0-16,-3 4 0 16,-4 2 0-16,2 2 0 15,3-3 0-15,-1 2 0 16,7 3 0-16,2 0 0 16,3-4 2-16,2 3 5 15,6-1-3-15,2-3 0 16,3 0 2-16,0-2 1 15,4 2-3-15,-2-2 0 16,3-1-3-16,1 1 1 0,-2 2-2 16,0-2 1-16,-2-1-1 15,-4 2 0-15,-4-3 0 16,-2 0 0-16,-7-2 6 16,-4 1 16-16,-3 0-9 15,-7 0-4-15,-6 0-9 16,-7-1-1-16,-1 0-35 15,-6-4-39-15,3-2-37 16,4-2-28-16,6-6-149 16</inkml:trace>
  <inkml:trace contextRef="#ctx0" brushRef="#br0" timeOffset="-38162.36">18985 6920 681 0,'0'-11'25'0,"2"1"67"16,-1-1-54-16,2 1 17 16,0 5-24-16,-1 4-31 15,-1 1 0-15,1 1-7 0,-4 4 7 16,4 3 12-1,-4 5-3-15,2 5 2 0,0 4-5 16,0 3-3-16,0 0-3 16,2-1 0-16,2 0-17 15,3-2-46-15,2 0-49 16,1-4-39-16,3-2-129 16</inkml:trace>
  <inkml:trace contextRef="#ctx0" brushRef="#br0" timeOffset="-37600.28">19295 6757 732 0,'-6'-11'89'0,"0"2"-3"16,2 0-19-16,-2 2-19 15,5 4-42-15,1 3-6 16,0 5-2-16,-2 2 0 16,-1 9 4-16,0 4 1 15,-1 7-1-15,-3 5 2 16,-1 2 2-16,3 2 1 16,0 2-5-16,1-4 0 15,0-1-1-15,2-2 1 16,1-5-1-16,2-2 1 0,1-5-1 15,1-4-1 1,0-3-2-16,-2-5-7 0,0-2 8 16,1-5 1-16,-2-3 0 15,3-4-35-15,2-7 17 16,5-3 17-16,4-7 0 16,3-2-1-16,2-2 2 15,2 0 0-15,2 6 1 16,-5 2 2-16,-2 8-1 15,-3 5 0-15,3 4-2 16,-3 3 0-16,4 5 1 16,-1 3-1-16,2 1 0 15,0 3 1-15,-6 3 0 16,4-1 2-16,-6 1-2 0,-2-1 1 16,-2 0 0-16,-4-1 2 15,-2-3 2-15,-5 3-6 16,-6-1-14-16,-11-1-76 15,-12-1-96-15,-7-1-134 16</inkml:trace>
  <inkml:trace contextRef="#ctx0" brushRef="#br0" timeOffset="-37040.28">19674 6699 617 0,'6'-9'268'16,"-1"-2"-171"-16,-3 3-34 15,-2-1-24-15,2 4-12 16,0 2-22-16,-2 3-5 16,3 2-1-16,0 0-1 15,4 5 2-15,0 2 0 16,1 5-4-16,-2 6 4 15,0 2 3-15,-2 5 2 16,-4 2-3-16,0 2 0 16,-1 2 2-16,-2 0 0 15,2 0-2-15,-2-2-2 0,3-4 4 16,0-4-4-16,0-3 1 16,0-3 1-16,7-3-2 15,-3-1 3-15,5-4 1 16,3-2 1-16,8-5-2 15,6-2 0-15,7-5-2 16,5-1 0-16,2-5-1 16,-1-4-2-16,-4-3-7 15,-5-4-11-15,-3-3 2 16,-5-3 11-16,-7 3-1 16,-5 4 4-16,-5 6-3 15,-3 5-8-15,-5 7-4 16,-4 6 19-16,-6 11-1 15,-3 3 2-15,0 10-2 16,-2-1 0-16,7 3 0 0,7-3 0 16,4-5-2-16,7-2 0 15,5-4-20-15,11-3-23 16,6-7-57-16,6-1-137 16</inkml:trace>
  <inkml:trace contextRef="#ctx0" brushRef="#br0" timeOffset="-36889.16">20413 7037 790 0,'-5'-4'107'0,"0"-1"-28"0,1-2-26 16,1 1-35-16,3 5-18 16,0 1-64-16,-1 1-120 15,-4 4-47-15</inkml:trace>
  <inkml:trace contextRef="#ctx0" brushRef="#br0" timeOffset="-2113.88">910 15897 767 0,'3'-6'80'0,"-6"-2"9"0,2 2-44 16,-2 1 1-1,3 2-27-15,-2 1-11 0,2 2 0 16,0 0-5-16,2-1-1 16,-2 1 2-16,1 0 2 15,-1 0 7-15,0 0 8 16,0 0 2-16,0 0-2 15,0 0-4-15,0 0-5 16,0 0-4-16,0 0-6 16,0 0-2-16,0 1-2 15,0 1 2-15,0 3 1 16,-1 2 1-16,-1 8 0 0,-1 6-1 16,0 4 0-16,-1 5 1 15,-1 1-1-15,0 3-1 16,0-1 0-16,-1 3 0 15,0-1 0-15,3 1 1 16,-2-4 0-16,0-1 0 16,0-2-1-16,4-4 0 15,-1-4-2-15,1-4 0 16,-1-5-2-16,2-3-10 16,0-4 3-16,0-2-9 15,0-1 3-15,2-2-16 16,-2-2-31-16,1-1-127 15,2-2-283-15</inkml:trace>
  <inkml:trace contextRef="#ctx0" brushRef="#br0" timeOffset="-366.45">928 15950 534 0,'-4'0'106'0,"4"-1"-71"16,0-1 13-16,-2 2-14 16,2 0-4-16,0-2 14 15,2 2 20-15,-2 0 8 16,0 0-12-16,4 2-10 15,-4-2-13-15,0 0-10 16,0-2 1-16,0 2-13 0,0 0-7 16,0 0-5-16,0 0-2 15,2 0-1-15,-2 0 0 16,0 0-1-16,1 0 2 16,1 0-1-16,2 2 0 15,5 0 2-15,1 0-2 16,1 1 0-16,2-1-1 15,-1 4 1-15,1 1-1 16,1 3 1-16,1 3 0 16,-2 4 0-16,-2 1 0 15,5 3 8-15,-6 1-8 16,1 2 6-16,-5-5-6 16,0 2 2-16,-3-1 4 0,3-4-6 15,-3-4 3-15,-1 1-2 16,-2-6 0-16,0-3 1 15,0-2 2-15,0-1 1 16,0-2 4-16,0-1 6 16,0 0 2-16,0-6-11 15,0-6-6-15,1-6-2 16,5-8-2-16,0-7-5 16,4-3 3-16,5 0 3 15,1 1-9-15,4 5 6 16,4 3-8-16,-3 4-3 15,3 4-6-15,-2 1-7 0,2 5 0 16,-9 4-17-16,4 2 9 16,-5 5 20-16,-7 0 5 15,0 4 12-15,-4 0 1 16,-3 3 4-16,-1-3 14 16,1 2 0-16,-2 1-4 15,-1 3 14-15,2 2-7 16,-2 4 6-16,0 3-10 15,0 3-8-15,3 2-1 16,2 4 0-16,1 4 2 16,2 3-8-16,1 3-1 15,-1 5 2-15,1 1-3 0,-3 2-1 16,3 1-1-16,-3-4-10 16,0-2-19-16,-5-3-15 15,2-6-10-15,0-5-92 16,2-7-51-16,1-4-152 15</inkml:trace>
  <inkml:trace contextRef="#ctx0" brushRef="#br0" timeOffset="17.77">1693 15707 933 0,'-3'-9'154'0,"2"2"-92"16,-2 0-23-16,0 3-30 0,3 4-9 16,0 1 0-1,-2 2-8-15,2 8 8 0,-4 6-5 16,-1 9-51-16,-5 11-79 15,1 9-240-15</inkml:trace>
  <inkml:trace contextRef="#ctx0" brushRef="#br0" timeOffset="598.47">2196 16084 745 0,'-3'-11'79'16,"-1"-1"10"-16,3 4-41 15,-1 1-20-15,4 5-28 16,1 1 1-16,5-2-1 0,7 1 0 16,6 1 0-16,3 0-13 15,10-1-62-15,-3 2-28 16,-5 2-2-16,3-4-39 16,-8 2-228-16</inkml:trace>
  <inkml:trace contextRef="#ctx0" brushRef="#br0" timeOffset="783.48">2317 16136 185 0,'-20'22'566'0,"3"-3"-470"16,3-6-58-16,7-8 20 0,5-2-11 16,2-2-27-16,0-1-18 15,6 0 8-15,6 0 14 16,10-4-24-16,14-7-13 15,11-8-61-15,10-8-110 16,8-7-106-16</inkml:trace>
  <inkml:trace contextRef="#ctx0" brushRef="#br0" timeOffset="1237.92">3109 15725 836 0,'0'-16'133'0,"-2"5"-73"15,-2 0-12-15,4 3-19 16,-2 5-21-16,-1 0-1 16,3 3-7-16,0-2-1 15,0 4 1-15,-7 5 0 16,-4 8 9-16,-7 8-6 15,-4 11 11-15,-6 7-2 16,-2 7-2-16,0 5-1 16,-3 2-3-16,2 1-3 15,-1-3-2-15,3-5 0 16,2-6 1-16,6-13-2 16,6-8 1-16,5-8-1 0,5-6 2 15,4-7 4-15,2-7-6 16,1-5-21-16,8-6 6 15,2-5 14-15,6-2-3 16,2 4 3-16,5 7-3 16,-3 8 0-16,4 8 4 15,-1 10-3-15,2 10 2 16,1 5 1-16,0 9-2 16,1 3-2-16,-4 5-39 15,5 1-73-15,-3 2-182 16</inkml:trace>
  <inkml:trace contextRef="#ctx0" brushRef="#br0" timeOffset="2055.89">3601 15903 279 0,'-3'-6'262'16,"-1"0"-192"-16,2 1-42 15,-3-1 30-15,-2 3-4 16,3-2 17-16,-1 2-17 15,2 1-18-15,-1 2 5 16,-1 2-19-16,-2 3-4 16,-4 2 9-16,-4 6-6 15,-4 9-2-15,-4 4-7 0,0 10 7 16,5 6-4 0,0 4-2-16,6 3-5 0,6-2-8 15,3-1 1-15,9-8 1 16,3-5-1-16,6-7 0 15,6-4 0-15,6-10-2 16,4-6 1-16,5-10-3 16,2-7-1-16,0-11 0 15,-4-7-5-15,-4-9-2 16,-4-7 10-16,-7-8-2 16,-6-5 2-16,-8-4 0 15,-7 1-3-15,-7 3-3 16,-3 12 2-16,-3 8-3 15,-4 11-11-15,2 12-18 0,-3 12-16 16,-4 12-35-16,4 9-15 16,-2 7-47-16,1 6-180 15</inkml:trace>
  <inkml:trace contextRef="#ctx0" brushRef="#br0" timeOffset="2365.17">3456 16174 622 0,'-3'-12'95'16,"2"0"-14"-16,-1 0 15 0,-1 5-33 16,3 0-46-16,5 4-16 15,4 2-1-15,6-1 0 16,5 2-1-16,9 0 1 15,-2 3 3-15,3 5-3 16,-2 0 0-16,0 3 0 16,-2 1-3-16,-1 0 4 15,0 0-2-15,-1 2 1 16,-1-1-34-16,-4-1-42 16,2 0-12-16,-7-3-15 15,3-1-24-15,-5-6-156 16</inkml:trace>
  <inkml:trace contextRef="#ctx0" brushRef="#br0" timeOffset="2649.03">4050 15615 707 0,'-2'-16'90'0,"2"1"24"0,-2 4-42 16,2 3-42-16,0 5-30 16,0 3-13-16,0 5 3 15,0 10 10-15,-1 7 2 16,1 8-2-16,-1 14-40 15,-1 5-113-15,-1 2-61 16</inkml:trace>
  <inkml:trace contextRef="#ctx0" brushRef="#br0" timeOffset="2914.23">4280 16250 987 0,'2'0'53'0,"-4"2"-44"15,-1 0-7-15,-3 1 1 16,0 10-1-16,-3 7-2 15,-3 7-8-15,-2 9-107 16,0 5-101-16,3 1-225 16</inkml:trace>
  <inkml:trace contextRef="#ctx0" brushRef="#br0" timeOffset="3637.78">4754 15906 909 0,'3'-18'142'0,"-1"5"-87"0,-4 1-18 15,2 4-7-15,-3 3-14 16,3 3-13-16,-3 1-3 16,1 1-3-16,-8 5 3 15,-5 5 2-15,-9 7 1 16,-8 7-3-16,-3 6 0 15,-1 0 0-15,5 2-6 16,9-1-5-16,5-4-8 16,7-5-3-16,7-7 5 15,6-4 2-15,7-6 15 0,4-4 0 16,5-4 2 0,2-3 0-16,1-1-2 0,-1-2 0 15,-3 2 1-15,0 2-1 16,0 1 0-16,-3 4 0 15,-3 2 0-15,0 0 0 16,-3 3 1-16,-5 1 2 16,-1 0 2-16,-3 2 0 15,0 3 6-15,-4 4 0 16,-4 4-6-16,-4 3 13 16,-4 0-14-16,-3 0 0 15,0-2-4-15,2-2 1 0,6-1-1 16,2-1 0-16,2-2-1 15,4-2-1-15,6 1 1 16,0-2 1-16,7-1 0 16,4-2 3-16,6-4 3 15,6-4-4-15,5-4 2 16,3-6-1-16,2-1-3 16,-3-3-4-16,0-2-21 15,-5 2-14-15,-2 3-32 16,-7 1-86-16,-4 3-64 15,3 1-239-15</inkml:trace>
  <inkml:trace contextRef="#ctx0" brushRef="#br0" timeOffset="3828.47">5182 16188 978 0,'8'-13'130'15,"-3"3"-86"-15,-3 2-24 16,-4 5-20-16,2 3-11 16,-1 6 9-16,-6 9 1 15,-7 9-14-15,-7 10-66 16,-7 12-202-16</inkml:trace>
  <inkml:trace contextRef="#ctx0" brushRef="#br0" timeOffset="5013.95">5656 15917 327 0,'6'-14'291'0,"-1"-1"-185"0,-4 2-2 16,-1 0-10-16,-1 3-27 15,-2 3-7-15,1 2-31 16,1 2-16-16,-1 2-2 16,1 1-5-16,1-3-6 15,-2 6 0-15,-1 2 0 16,-5 4 4-16,-3 6 4 16,-3 4-4-16,-2 5 0 15,1 6 4-15,5 2-6 16,1 7 1-16,1 1-3 15,5 3 0-15,2-4 1 0,2-2-1 16,5-7-2-16,5-8-5 16,2-9 5-16,2-6 2 15,4-6 2-15,3-5 1 16,1-7-2-16,3-6-1 16,-3-2 0-16,1-4 1 15,-6-3-1-15,-4 1 0 16,-1-1 0-16,-6 0 2 15,1 2-2-15,-4 1 1 16,-2 4-1-16,-2 0 1 16,-2 3-1-16,-1 3 0 15,-2 1-1-15,0-1-2 16,-1 2 3-16,-1 0-2 16,-5-1 2-16,3 0-1 0,-3 0 1 15,-2 2-1-15,1-2 1 16,0 0 0-16,-1 0-1 15,2-2 1-15,0 0 0 16,3-2 1-16,2 0-1 16,0 0 0-16,4 0 0 15,3-1-3-15,0 3 3 16,8-3-3-16,3-1-5 16,4 0-9-16,7-1 5 15,2 4-5-15,3 2-23 16,-5 6-43-16,0 4-51 15,1 6-58-15</inkml:trace>
  <inkml:trace contextRef="#ctx0" brushRef="#br0" timeOffset="5581.67">6050 15550 814 0,'3'-10'52'0,"-3"3"52"15,-3-2-69-15,3 5-35 16,-3 7 0-16,0 7 0 16,0 7 2-16,0 7-2 15,-3 7-1-15,2 4-77 16,-2 4-129-16,0 0-301 16</inkml:trace>
  <inkml:trace contextRef="#ctx0" brushRef="#br0" timeOffset="6058.64">6340 16131 687 0,'-3'-13'31'0,"0"1"37"0,1 4-8 16,-1 2-25-16,-1 4-35 15,2 3 0-15,2 4 0 16,-5 6 10-16,-2 6-4 15,0 7-6-15,-4 2 0 16,-2 4-14-16,1 3-51 16,-4-4-112-16,2 5-197 15</inkml:trace>
  <inkml:trace contextRef="#ctx0" brushRef="#br0" timeOffset="7478.39">6738 15916 384 0,'9'-12'225'0,"0"-1"-134"16,-5 1-12-16,-1-1-18 15,-3 4 25-15,0 0-43 16,0 2 18-16,-3 2-30 15,0 0-5-15,2 2-16 16,-2 0-3-16,1 3-7 16,1 2-2-16,-7 2 2 15,-2 5 0-15,-5 4 1 16,0 9 0-16,-3 3-1 0,2 2 0 16,4 1 0-1,1 0 0-15,7-5-2 0,1-4 0 16,4-6-9-16,2-5-1 15,1-5 12-15,9-7 0 16,0-4-1-16,5-7-2 16,4-7-1-16,-1-6-8 15,2 0 9-15,-4-2 2 16,-4 2 1-16,-2 4 3 16,-4 5 5-16,-4 6-1 15,-1 6 0-15,-2 3-7 16,-2 4 0-16,0 1-5 15,0 4 5-15,0 6 4 0,1 3-1 16,1 5 3-16,1 6-1 16,-2 6 1-16,2 0-1 15,0 6-5-15,2 2 7 16,-2 2-5-16,0-1 0 16,-3-1-1-16,0-3-1 15,0-6 1-15,0-7-2 16,0-4 2-16,0-6-2 15,0-6 2-15,3-4 0 16,-3-3 4-16,1 0-3 16,2-6-2-16,2-5-25 15,3-3 18-15,2-5 1 16,3-3 0-16,0 2 4 16,-1 4-1-16,0 1-3 0,-3 3-5 15,-1 0-4-15,-1 0-18 16,3 4-18-16,-2-2-13 15,0 3 18-15,2 2-1 16,-3 2 16-16,-1 2 18 16,-1 2 9-16,-1-1 4 15,-2 0 4-15,-1 1 37 16,-1-1 16-16,0 0-7 16,0 2-15-16,-1-2-16 15,1 2 6-15,-2 3 29 16,2 1-33-16,0 5-8 15,-2 4 6-15,2 2-7 0,2 1-2 16,-2 1-5-16,3-1 5 16,3-3-5-16,-3-2-2 15,4-2-1-15,0-1 1 16,-1-5-2-16,-1-1 0 16,0-3 5-16,-1-1 0 15,2-3-1-15,2-1-5 16,4-4 5-16,0-6-4 15,-2-3-1-15,2-5 0 16,-4-3-5-16,-5-1-2 16,-2-1 5-16,-2 1-1 15,-2 4-4-15,-2 6-3 16,-5 6-27-16,2 7-5 0,-4 8-43 16,-4 8-91-16,-2 7-123 15</inkml:trace>
  <inkml:trace contextRef="#ctx0" brushRef="#br0" timeOffset="9376.23">7425 16160 400 0,'0'-5'157'0,"2"2"-93"16,-2 1 23-16,0-3-34 16,-2 3 15-16,4 0 15 15,-2-2-36-15,0 1 1 16,0 0-5-16,0 3-21 15,0-3-7-15,0 3-6 16,0 1-5-16,0-1-4 16,0 2-1-16,0-2-4 15,0 3 5-15,-2 6 1 16,1 3 4-16,-2 5-1 16,-2 7-2-16,-2 3-2 0,-5 4-11 15,-2 1-62-15,0 6-138 16,2-4-186-16</inkml:trace>
  <inkml:trace contextRef="#ctx0" brushRef="#br0" timeOffset="10507.89">7664 15833 564 0,'3'-9'84'0,"-6"-2"10"16,3 2 5-16,-2 0-38 15,-1 5 0-15,3 0-15 16,-1 3-26-16,1 1-16 16,0-2 0-16,0 4-3 15,1-1 0-15,0 3 5 16,1 4 8-16,3 4-3 15,-2 5 1-15,2 3 0 16,-4 4-5-16,2 4-2 16,1 3-1-16,1 4-2 15,-4 1-1-15,2-1 1 16,-1 1-2-16,-1-5-2 0,-1-4 1 16,2-4-13-16,-1-3-9 15,-1-6-34-15,0-3-69 16,0-4-13-16,0-2 24 15</inkml:trace>
  <inkml:trace contextRef="#ctx0" brushRef="#br0" timeOffset="10839.85">7700 15872 699 0,'-6'-10'56'15,"0"0"41"-15,-2 1 17 16,4-1-77-16,3 4-11 16,-1 2-7-16,4 1-15 15,2-4-3-15,6 4-2 16,1-5 0-16,7-1 1 15,1-1 0-15,-1 2-1 16,3 2 1-16,-6 0-1 16,1 1 0-16,-2 5-10 15,0-2-17-15,0 4-34 0,2 2-44 16,-2 2-28 0,-2-1-88-16</inkml:trace>
  <inkml:trace contextRef="#ctx0" brushRef="#br0" timeOffset="11108.85">7769 15969 491 0,'-5'1'287'0,"-1"2"-209"16,6-3 23-1,0 0-17-15,0 0-53 0,0 0-9 16,3-1-8-16,2-1-10 16,5-2-1-16,3-4-3 15,5 0 0-15,5-2-6 16,4 0-19-16,-1 0-31 16,1 4-49-16,-2 0-57 15,-1 4-64-15</inkml:trace>
  <inkml:trace contextRef="#ctx0" brushRef="#br0" timeOffset="12024.47">8229 15686 931 0,'-10'-13'68'15,"5"2"8"-15,-2-1-12 16,1 2-21-16,3 3-12 15,0 3-12-15,2 1-4 16,1 0-5-16,1 3-1 0,2 0 2 16,-3 0-8-16,1 0 5 15,-1 0 1-15,0 0-2 16,0 0 1-16,0 0-3 16,0 0 1-16,0 0-1 15,0 0-2-15,0 0 0 16,0 0 0-16,0 2-3 15,0-2 2-15,0 0-1 16,0 0-1-16,0 0 0 16,0 0 1-16,0 0-1 15,0 0 2-15,0 0-4 16,0 0 3-16,2 0-2 16,-2-2 1-16,0 4-4 0,0-4 4 15,0 2 1-15,1 0-1 16,-1 0 0-16,0 0-2 15,0 2-6-15,0-2 6 16,3 3-3-16,3-1 5 16,7 5 1-16,3-1 2 15,6 3-3-15,2 1 0 16,0-1 0-16,4 1-2 16,-1-1 1-16,0 1-5 15,1-2 3-15,-1 2-4 0,0 3 3 16,1 1 2-16,-1 3-2 15,3 3 1-15,-2 0 2 16,-2-1-3-16,-5-2-7 16,-2-2 10-16,-6-3-7 15,-2-3-3-15,-3-3 6 16,-1-3-2-16,0 0 6 16,-2-3-2-16,5-2 5 15,-6 1-2-15,1-1 1 16,-4 1-1-16,1 1 0 15,-2 1 0-15,-2-1-1 16,2 0-4-16,0 2-2 16,-1-1-3-16,-2 6 10 15,-3 2 0-15,-6 8 6 16,-5 6-1-16,-9 6-2 0,-9 8-2 16,-6 1 0-16,-3 2-1 15,-3-3-8-15,2-1-11 16,1-6-19-16,9-2-43 15,0-6-55-15,5-3-149 16</inkml:trace>
  <inkml:trace contextRef="#ctx0" brushRef="#br0" timeOffset="12620.05">7951 15501 691 0,'-3'-10'85'0,"-2"2"13"0,2 0 2 16,1 3-67-16,1 3-22 16,-1 2-11-16,4 0-7 15,-2 2 1-15,0 6 6 16,-2 5 1-16,-1 7 0 16,-1 5-1-16,-3 4-29 15,1 4-141-15,-2 2-140 16</inkml:trace>
  <inkml:trace contextRef="#ctx0" brushRef="#br0" timeOffset="13752.46">9260 16009 787 0,'3'-9'52'0,"-2"-1"94"16,1 3-91-16,-4 0-34 16,1 6-18-16,1-1-3 15,0 7 0-15,-2 6 3 0,1 6 1 16,-5 9 0-16,0 12-3 16,-6 5-1-16,-4 6-2 15,-4 2-66-15,-4 2-139 16,-1 3-203-16</inkml:trace>
  <inkml:trace contextRef="#ctx0" brushRef="#br0" timeOffset="15009.45">10426 15861 730 0,'-6'-8'29'0,"-2"2"35"16,0-1 37-16,1 0-33 15,1 2-38-15,2 4-20 16,1 1-4-16,-4 3-3 16,0 3 3-16,-4 3 2 15,-2 5-1-15,-2 7 8 16,3 7 0-16,0 5 0 16,0 5 4-16,2 3-8 15,1 1-7-15,1 0 2 16,4-1-2-16,0-4-3 15,8-3 1-15,2-6-2 16,3-6 0-16,2-2 1 16,5-6 3-16,3-6-4 0,2-5 6 15,6-6-4 1,3-5-2-16,4-6-4 0,2-6-5 16,1-5 8-16,-6-1-7 15,-1-5 8-15,-7-2 0 16,-5-3 0-16,-4-4 1 15,-5-3-2-15,-4 0-1 16,-5 1 2-16,-5-2 0 16,-2 3-5-16,-7 3 0 15,-1 4 1-15,-1 5-1 16,-1 6-5-16,-2 9-12 16,0 9 3-16,-2 8-15 15,-3 10-30-15,2 7-48 16,2 5-5-16,4 6-18 0,1 3-125 15</inkml:trace>
  <inkml:trace contextRef="#ctx0" brushRef="#br0" timeOffset="15340.62">10359 16225 668 0,'2'-12'84'0,"-2"-3"-16"0,3-1 6 16,0-1-22-1,3-3-7-15,1 3-19 0,4-4-20 16,2 4 3-16,2 2-5 16,0 4-1-16,1 3-3 15,-1 8 0-15,3 6 1 16,0 5 0-16,39 40 1 15,-51-42 1-15,1 1-3 16,-1-1 1-16,0 1 1 16,5 7-2-16,2-2-3 15,-3-1-26-15,2-4-27 16,0-1-49-16,0-3 0 16,3-2-102-16</inkml:trace>
  <inkml:trace contextRef="#ctx0" brushRef="#br0" timeOffset="15685.37">10873 15593 804 0,'-4'-7'88'0,"-1"0"-9"16,2 4-32-16,0-2-47 15,3 5-1-15,0 5-5 16,0 2 6-16,1 6 0 15,-1 6 0-15,0 6 0 16,2 1-1-16,-2 3-47 16,0 0-61-16,-2 2-47 15,-1 1-133-15</inkml:trace>
  <inkml:trace contextRef="#ctx0" brushRef="#br0" timeOffset="16056.74">11198 15947 985 0,'0'-10'57'16,"1"0"4"-1,-1 0-29-15,-1 4-19 0,2 3-10 16,9-1 0-16,2 1-3 16,8 2-11-16,4-2-7 15,3 3-12-15,0 2-18 16,-2-1-8-16,-1 2-20 15,-7 0-5-15,-3-1-2 16,-5 1-12-16,-4 0-7 16,-5 0 49-16,-5 0-19 15</inkml:trace>
  <inkml:trace contextRef="#ctx0" brushRef="#br0" timeOffset="16209.9">11228 16066 461 0,'-17'19'173'16,"2"-3"-37"-16,6-6-14 15,3-5-36-15,3-1-23 16,3-3-29-16,0-1-3 16,3 0-17-16,6-2 3 15,12-5-17-15,15-9-25 16,12-5-177-16,14-9-468 16</inkml:trace>
  <inkml:trace contextRef="#ctx0" brushRef="#br0" timeOffset="17754.56">11842 15508 561 0,'3'-13'113'16,"-2"1"-32"-16,-2-1-3 15,-5 4-10-15,3 2-15 16,2 3-25-16,-4 1-17 16,-1 1-10-16,-3 4 7 15,-3 2 1-15,0 0 2 16,-4 5-1-16,-1 2 3 0,1 1-1 15,-1 5-8-15,1 1 2 16,3 0 0-16,-2 4-2 16,4 0-2-16,4 1-2 15,1-2 0-15,4 1 1 16,4-2 0-16,2-2-1 16,4 1 1-16,1-2-1 15,0-3 0-15,3 4-1 16,-2-4 1-16,0 0 0 15,-3-3 1-15,-2-1-2 16,-1 1 2-16,-4 0-1 16,-2 0 1-16,-3 1-1 15,-2 4 2-15,-5-1-1 0,-3 3-1 16,-3-3 1-16,2 1-1 16,1-5 1-16,4-2-1 15,2-5 0-15,7-2 2 16,0-2 1-16,2-1-1 15,0 1-1-15,2-1-1 16,-2 1-5-16,2-3 4 16,1 1-1-16,2-2 1 15,1 3 0-15,1 1-2 16,1 1 2-16,4 5-2 16,0 4 3-16,0 5 0 15,-2 4 0-15,1 8 0 0,-3 4 17 16,-2 1-10-16,-1 4 4 15,-5 5 12-15,-2-1-6 16,-1 2-2-16,-1 2-2 16,-2 1 0-16,2 0-12 15,2-1 0-15,2-4 1 16,5-5-2-16,3-7-2 16,1-8-7-16,6-4-1 15,5-12-11-15,5-5-39 16,3-7-79-16,0-3-187 15</inkml:trace>
  <inkml:trace contextRef="#ctx0" brushRef="#br0" timeOffset="27512.43">12494 15761 595 0,'1'-5'102'0,"-1"3"-40"15,0-3-22-15,0 4-21 16,0-1-16-16,0 2-3 16,0 0-1-16,2 2 1 15,-2-2 2-15,0 0 11 16,0 0 27-16,0 0 18 15,1 0-11-15,-2-2-6 16,1 1-20-16,1-3-19 0,-1 1 4 16,0 0-2-16,0-3 8 15,0 2-6 1,0-2 13-16,-1 2-3 0,-1-2-10 16,-1 1 18-16,0-1-8 15,-1 3-6-15,1-2-8 16,-4 2 1-16,0 2-2 15,0 1-1-15,-2 4 1 16,-4 1-1-16,1 2-2 16,-2 3 1-16,2 0 0 15,2 0 1-15,0 2-2 16,2-2 2-16,3-1 0 16,4-2 0-16,-2 0 0 0,3-1 0 15,1 1-1-15,1-2-2 16,0 4-6-16,3-6 4 15,-1 3 0 1,6-3-5-16,-1 0-7 0,3-2-11 16,2-2-9-16,2-5-16 15,1 1-56-15,2-4-5 16,0-3 46-16,-3-3 12 16,1-2 28-16,-1-2 28 15,-4 2 0-15,-1 0 12 16,-1 3 37-16,-4 2 13 15,-2 5 22-15,-1 1-12 16,-3 3-31-16,0 3-25 0,-1 0-3 16,-1 0-13-16,2 3-2 15,-1 2 2-15,-2 1 23 16,0 6-1-16,1 0-5 16,-2 5-10-16,1-1 6 15,0 2-4-15,2 3-1 16,-1 2 2-16,2 0 0 15,0 5-8-15,0-2 6 16,0 3-1-16,-1-1 0 16,1 1 1-16,0 4-3 15,0-2 3-15,0 0-7 16,1-1 1-16,1-7 3 16,-2-4-4-16,1-6 0 15,-1-4-1-15,3-6 2 0,-3-3 2 16,0 0 5-1,0 0 2-15,0 0-4 0,0-3-3 16,3 3-2-16,-3 0-2 16,1 0 1-16,4-5 3 15,4-1-2-15,3-4-2 16,4-1-4-16,5-6-13 16,-1-1-3-16,3-2-17 15,3-2-18-15,-3 1-33 16,-1 1-34-16,-3 8-23 15,-5-1-126-15</inkml:trace>
  <inkml:trace contextRef="#ctx0" brushRef="#br0" timeOffset="28043.6">12883 15990 464 0,'-2'-1'376'0,"1"0"-281"15,-1-1-70-15,-1 2 15 16,3 0-23-16,0 0-11 15,-1 3-3-15,-3 1 20 16,2 3-13-16,-1 0-3 16,-2 5 9-16,1 0 2 15,-1 2 7-15,3 3-12 16,-3-1-7-16,4 0 12 16,-2 1-13-16,1-4-4 15,2 1 3-15,2-1-1 16,1-2-3-16,0-1-2 15,1-3 1-15,1-4 2 16,0-1 2-16,5-5 4 0,3-3-6 16,2-7-1-1,3-4-1-15,0-7-3 0,-3-3-2 16,-3-5 3-16,-2-1 0 16,-2 4 2-16,-7-2-4 15,-1 7 2-15,-5 4-1 16,-2 6-10-16,-2 4-18 15,-4 6 1-15,-4 6-5 16,-1 5-46-16,-4 4-69 16,0 5-90-16</inkml:trace>
  <inkml:trace contextRef="#ctx0" brushRef="#br0" timeOffset="28871.27">12916 15583 628 0,'-3'-4'132'16,"-2"-1"-58"-16,2 0 25 16,-2 2-55-16,5 3-32 0,-2 0-11 15,2 0-1-15,2 0-2 16,-2 1 2-16,0-1 0 15,0 0 2-15,0 0 6 16,0 0 11-16,0 0 3 16,0 0-12-16,0 0-5 15,4 0-5-15,-3 2-2 16,2-1 2-16,3 2 3 16,0 0-3-16,3 0 3 15,5 2-3-15,-2-2 0 16,2 0 1-16,0-2 0 15,-2-1-1-15,0-1 1 16,-2-1 0-16,1 0-1 16,-4-1 0-16,1-1 2 15,-2 2-1-15,1-1-1 0,-3 2 1 16,1-1 0-16,-4 1 0 16,1 0 1-16,-2 1 0 15,0 0-1-15,-2 0 0 16,2 0 4-16,-1 0-4 15,1 0 0-15,0 0-1 16,0 0 1-16,-2 0-2 16,2 0 0-16,0 0 0 15,0 0 1-15,-1 0-3 16,1 0 1-16,0 0-8 0,0 0-6 16,0 0-31-1,0 0-74-15,0 1-21 0,-3 2-27 16</inkml:trace>
  <inkml:trace contextRef="#ctx0" brushRef="#br0" timeOffset="30571.39">13001 15591 215 0,'4'-5'383'16,"-2"-2"-278"-16,-2-1-66 16,1 3 38-16,-1 1-38 15,0 1-9-15,0 3-10 16,0 0-5-16,0 0-2 16,0 0 5-16,0 0 9 15,0 0-3-15,0 0 10 16,0 0-17-16,0 0-3 0,0 0-7 15,0 0 1 1,2 0-6-16,-2 3 1 0,0-6-1 16,0 3-2-1,0 0 2-15,0 0 0 0,0 0-1 16,0 3-2-16,0-3 2 16,0-3-1-16,0 3 0 15,0 0 0-15,0 0-2 16,0 0 2-16,0 0 0 15,0 0 0-15,0 0 1 16,0 0-2-16,1 0 2 16,-2 0 0-16,2 0 0 15,-1 0-1-15,0 0 0 16,0 0 0-16,0 0 2 16,0 0-2-16,0 0-2 0,2 0 2 15,-2 0 1-15,0 0-1 16,1 0-1-16,2 0 1 15,0-2 0-15,5 2 0 16,-2 0 0-16,3-1 1 16,-2-1-1-16,3 1 0 15,-4 1-3-15,-1-1 2 16,-2 1 1-16,-1 0-1 16,-2 0 0-16,0 0 1 15,0 0-3-15,0 0 3 16,0 1-1-16,1 2 1 15,1 0-1-15,0 3 2 16,3-2-3-16,-4 1 3 0,2 0-3 16,-1 2 2-16,1-2-1 15,-2 3 1-15,-1 4 8 16,0 0-5-16,0 2 3 16,-1 1 1-16,-2 1 1 15,3-1-3-15,0 0-5 16,0 2 5-16,0-3-4 15,0 2 0-15,3 1 2 16,0-2-3-16,3-1 2 16,-2-1 1-16,2-4 0 15,2-3-3-15,-1-4 2 16,4 0 1-16,5-5-3 16,5-4-5-16,0-1-4 15,1-3 2-15,-3-1 7 0,-6 2 1 16,-3 1 0-1,-7 4 0-15,0 3-1 0,-3 2-6 16,-4 2-1-16,4-2 0 16,-2 0-4-16,1 7 11 15,-2-2 3-15,-3 7-2 16,2 0 0-16,-2 5-1 16,2-1 2-16,0 2 0 15,2 0-1-15,2 0 0 16,0 4 1-16,2 0-1 15,-1 0-1-15,2 0 0 16,-3-2 2-16,0 0-2 0,-4-2-4 16,-1-2-4-16,-2 2-44 15,-5-1-120-15,-9 0-117 16</inkml:trace>
  <inkml:trace contextRef="#ctx0" brushRef="#br0" timeOffset="31651.98">12303 15698 663 0,'0'-7'95'0,"-2"0"-37"15,0 1 6-15,0 1-28 16,-1 2-22-16,2 3-11 16,-2 0 3-16,-2 3 1 15,-3 2 9-15,-5 0 7 16,0 3-3-16,-3 5 12 16,-1 2-14-16,5 2-8 15,0 5-4-15,3 2-2 16,2-1 2-16,5 2-5 15,4-2 3-15,3 1-2 16,4-2-1-16,2-1 1 0,2 1-1 16,-1 2 0-16,3-4-1 15,-3 1 0-15,-3-3 1 16,0-5-1-16,-5-3-2 16,-1-2 2-16,-3-6 1 15,0 1 0-15,-2 0 4 16,1 3-2-16,-3-1-3 15,1 2 1-15,-3 1 2 16,2-4-3-16,-1-2 1 16,4 0 0-16,-1-1 0 15,1-1 0-15,1 0 3 16,0 0-3-16,1-1-1 16,-1 1 2-16,2 0-4 0,-1-2-1 15,1 2 0 1,-1 3 1-16,4 0 2 0,0 4 4 15,1 2-2-15,3 4-2 16,2 1 4-16,1 3-3 16,-2 5-1-16,2 0 6 15,-4 1-5-15,-1 0 3 16,-2-1-1-16,-1-2-5 16,2-4 4-16,-2-4-4 15,2-2-4-15,0-3-9 16,2-2-4-16,4-4-11 15,1-5-40-15,7-1-97 16,2-6-116-16</inkml:trace>
  <inkml:trace contextRef="#ctx0" brushRef="#br0" timeOffset="32409.9">13660 15908 797 0,'0'-5'175'16,"0"1"-136"-16,-1 1-16 16,1 1-18-16,-2 2-5 15,2 0-3-15,0 0 3 16,0 0 0-16,0 0 0 16,0 2 2-16,-4 2 27 15,2 7 3-15,-5 5-12 16,-3 8-1-16,-6 13-13 15,-4 6-6-15,-5 8-5 16,-6 5-58-16,-3 4-177 16</inkml:trace>
  <inkml:trace contextRef="#ctx0" brushRef="#br0" timeOffset="33935.06">12273 15838 449 0,'3'-5'103'0,"-1"2"-37"15,-2-2-28-15,2 3 11 16,-2-1 5-16,0 2-11 16,0-2-5-16,0 3-4 15,0 0 27-15,-2-3-22 0,2 3-9 16,-1 0-7-16,0 0-6 15,1 3-10-15,-2-3-4 16,1 0-2-16,1 0-1 16,-3 4 5-16,-4 0 7 15,-2 2-2-15,-3 1 1 16,-5 3-1-16,2-4-5 16,1 2-2-16,1-3-1 15,0 1 1-15,6-1-2 16,-1-1-2-16,1 2 1 15,1 1 0-15,3-4 0 16,0 0 0-16,1 0-6 0,2 0 6 16,0-1 1-16,0 3 0 15,3-1 0-15,0 4 3 16,1 1 1-16,0 2 2 16,5 5-2-16,-2 1-2 15,1 3 2-15,2 1-3 16,-4 1 1-16,4 2 4 15,-1 2-6-15,-1-2 3 16,-2-1 5-16,1 1-1 16,0 1-1-16,0-3 5 15,-1 2-6-15,0-3-4 16,-2 1 5-16,2-3-6 16,0-1 6-16,-2-1-2 0,2-1-5 15,-1 1 4-15,0-2 0 16,-1 4 0-16,1-2-3 15,0 0 1-15,-1-3 2 16,0 3-4-16,0-5 3 16,-2-2-3-16,1-3 3 15,-2-4-2-15,1-2-1 16,-2-1 2-16,0 0 6 16,2 0 0-16,-2-1-5 15,2 0-1-15,4 1 3 16,3-2 4-16,6 0-7 15,4-3-2-15,3 0 0 0,4-2-17 16,2-3-20-16,1 3-36 16,2 0-67-16,0-2-237 15</inkml:trace>
  <inkml:trace contextRef="#ctx0" brushRef="#br0" timeOffset="35184.11">12897 15684 714 0,'-5'-1'135'0,"2"1"-78"16,0-2-13-16,1 1-19 15,2 1-17-15,0 1-1 0,0-1 1 16,0 0 16-16,0 2 13 15,0-2 14-15,2 0-4 16,-2-2-6-16,0 2-13 16,2-1-8-16,-1 1-2 15,-1 0-8-15,2 0-5 16,2-1-3-16,6 0 5 16,2-3-7-16,8 1 1 15,1 0-1-15,4-3 0 16,0 2 3-16,2-2-3 15,3-1-3-15,-3-1 1 0,1 1 0 16,-5 0 2 0,-6 2-1-16,-4 0 1 0,-6 3-2 15,-5-1 2-15,0 2 1 16,-2-1-1-16,2 1 0 16,-2 0-2-16,0 1 1 15,1-2 1-15,-1 0-1 16,0 2-4-16,0 0 2 15,0 2 2-15,3 1-2 16,2 2 0-16,-1 1-1 16,2 2 2-16,3 2 1 15,-3 2 1-15,-1-1 0 16,-1 3 1-16,1 0 0 0,0 0 0 16,0 0-1-1,-1 3 0-15,0-2 2 0,2-1-2 16,0 3 1-16,-2-2 0 15,0 2 1-15,-1 0-1 16,0 0 3-16,0 0-4 16,0 2 2-16,-1-2 0 15,-1 2 0-15,1 1-2 16,-1-1 2-16,-1 2 2 16,2-1-4-16,-2 3-1 15,0-2 0-15,0 0 2 16,3-3-2-16,-3 2 2 15,0-3-1-15,0 1 0 16,1-4 2-16,-1 3 0 16,0-2-2-16,3-2-1 0,-3-1 0 15,0-3 1-15,1 0 0 16,-1-6-2-16,0-1 5 16,0-2 0-16,0 0-1 15,-1-2 4-15,-2 2-4 16,2 0-2-16,-4-1 0 15,-5-1 9-15,-8 2-9 16,-5 0-8-16,-8 0-25 16,-3 5-28-16,1 3-59 15,-1 5-212-15</inkml:trace>
  <inkml:trace contextRef="#ctx0" brushRef="#br0" timeOffset="36451.71">14392 15671 254 0,'3'-6'502'16,"-1"-1"-372"-16,-2 1-77 15,0-1-34-15,-2 4-14 16,2 1-5-16,-1 2-2 0,1 0 0 15,0 2 0-15,-2-1 2 16,-4 1 3-16,-2 1 6 16,-4 1 7-16,-8 2 12 15,-5 2-8-15,-3 0-7 16,-2 2-2-16,-1 1-9 16,1-1 5-16,3 0-7 15,4 0 0-15,4-3 0 16,7-1 1-16,0 0-1 15,8-4 0-15,1 0 0 16,3-1 1-16,0-1 0 0,1 0 1 16,1 0 5-16,-2-1-7 15,3 1 0-15,0 3 2 16,1 1 6-16,2 4-2 16,-1 2-2-16,4 3 7 15,-2 5 1-15,2-1-5 16,-4 6-1-16,3 2 0 15,-2 3 2-15,-1 2-3 16,2 4 0-16,-4 0 2 16,-2 2-3-16,-1-2-3 15,0 0 2-15,-1-5 1 16,0-5-3-16,-1-1 0 16,-1-7-1-16,-1-2 3 15,4-6-6-15,0-1 1 0,4-7-2 16,-1 0 4-16,3 0 3 15,2-4 4-15,6-1-7 16,6-1 0-16,4-4-27 16,3 0-4-16,1 0-27 15,2 0-36-15,0 2-69 16,-4 1-29-16</inkml:trace>
  <inkml:trace contextRef="#ctx0" brushRef="#br0" timeOffset="37456.07">14667 15807 757 0,'-7'-14'71'0,"1"3"32"16,-2-1-47-16,-1 4-19 15,-1 2-24-15,4 4-7 16,-5 2-2-16,-2 2 2 16,-1 5 4-16,-5 5 5 0,-1 4-6 15,-2 6-4 1,3 1 1-16,1-1-4 0,5-1 0 15,4-3-2-15,3-2 1 16,2-4 1-16,4-4-2 16,0-4 4-16,2-3-3 15,3-3 11-15,5-4-8 16,6-4-4-16,6-2-10 16,4-5 0-16,3-7-3 15,-3 4 8-15,-2-2 5 16,-6 4 2-16,-3 4 15 15,-7 7-5-15,-5 1-12 16,0 6-1-16,-2 2-6 16,-1 0 2-16,3 4 4 0,0 6 1 15,1-1-1-15,1 9 1 16,1-3 1-16,-1 5-1 16,-1 0-1-16,2 0 1 15,-3 2 2-15,0 2 3 16,0-2-1-16,-2 1-4 15,-1-3 3-15,1-3-2 16,-1-5 0-16,2-2 0 16,-2-4-2-16,2-3 1 15,-1-1-2-15,1-4 1 16,-1 0 0-16,4-3 1 16,5-2-7-16,1-2-2 15,3-4 3-15,1-3 3 0,0 1 1 16,-3 4 1-16,-3-1-2 15,1 5 3-15,-5 2-1 16,0 0 0-16,-2 3 1 16,-3 0-1-16,0 1-2 15,0-1 0-15,-2 3 3 16,2 0 1-16,0 3 6 16,-1 2 3-16,2 4-1 15,-1 3 0-15,2-1-3 16,-2 2-2-16,3-3 6 15,0 1-3-15,-1-1-1 16,3-2-4-16,1-4 0 0,0 1 1 16,-3-3 1-16,6-3 3 15,3-4-6-15,0-1 4 16,1-5 4-16,4-3-9 16,-1-4 1-16,-4-4-3 15,-3-3-2-15,0-7-5 16,-7 0-3-16,0 0-3 15,-4 1 12-15,0 8-6 16,-7 8-16-16,-2 8 4 16,-3 8 5-16,-3 7-19 15,-4 7-39-15,3 3-73 16,-1 4-45-16,8-3-223 16</inkml:trace>
  <inkml:trace contextRef="#ctx0" brushRef="#br0" timeOffset="37759.65">15126 16026 841 0,'2'-3'173'0,"-1"0"-158"16,-1 2 7 0,0-1-21-16,0 4-1 0,0-1 0 15,-1 8 0-15,1 2 0 16,-3 5 0-16,-2 4 0 16,0 5 0-16,-3 0-12 15,-1 1-8-15,0 3-77 16,-1-2-91-16,2-2-173 15</inkml:trace>
  <inkml:trace contextRef="#ctx0" brushRef="#br0" timeOffset="38562.18">15490 15761 228 0,'1'-15'569'16,"-2"1"-411"-16,1 3-102 15,-3 2-25-15,2 1-13 16,-5 4-7-16,3 2-7 0,-1-1 0 16,-3 3 1-16,-2 0-3 15,-2 0 3-15,-4 3 0 16,1 4 3-16,-4 4-2 16,1 4-1-16,0 2-2 15,-1 3-2-15,1-1-1 16,7-1 0-16,0-2-2 15,8-4-7-15,1-4-4 16,1-2 10-16,3-3 3 16,6-3-1-16,1-3-6 15,7-3-25-15,0-4-5 16,3-5 4-16,-2 1 9 16,-2-5 10-16,-2 2 14 0,-2 0 5 15,-2 3 16-15,-4 4 1 16,-4 6-8-16,0 1-14 15,-2 1-3-15,-2 4-8 16,2 2 8-16,0 5 3 16,0 1 2-16,0 7 0 15,0 3 8-15,0 2 1 16,0-1-3-16,2 1-3 16,0-2 6-16,1 3-6 15,2-1-3-15,-2-2 4 16,4 1-2-16,-3-4 0 15,2 0 0-15,0-5 0 0,0 2 3 16,-1-4-4 0,-1-2-2-16,-1-3 5 0,0-1 0 15,-2-3 15-15,1-2-1 16,-2 1 6-16,0-5-4 16,3-1-18-16,2-4-4 15,2-5-2-15,2-7-9 16,3-2-10-16,0-2-3 15,3-1-11-15,0 1-16 16,4 3-8-16,-1 4-22 16,-3 5-24-16,-4 3-47 15,-3 8-48-15</inkml:trace>
  <inkml:trace contextRef="#ctx0" brushRef="#br0" timeOffset="38861.39">15771 15884 836 0,'0'-1'189'0,"1"-2"-156"16,-1 0-6-16,0 3-17 15,0 0-10-15,2 0-2 16,-2 0-2-16,0 3 4 15,0 3 11-15,1 4-5 16,-1 2 6-16,0 5-4 16,0 2-5-16,0 3-2 0,-1 0 0 15,-1 0-1-15,-1 0-1 16,2-1-12-16,-5-1-25 16,6-6-38-16,-3-2-112 15,1-2-43-15</inkml:trace>
  <inkml:trace contextRef="#ctx0" brushRef="#br0" timeOffset="39579.97">15774 15594 195 0,'-8'-12'527'16,"2"1"-390"-16,3 2-39 16,-2-1-23-16,3 3-36 15,1 5 1-15,1-1-23 16,0 3-2-16,0 0-7 15,1 0-2-15,-1 0-4 0,2 2 0 16,-1-2-3 0,1 0 4-16,5 1 0 0,3-2 2 15,8 1-4-15,3-3 0 16,7 0-1-16,2 0 0 16,-1-2-5-16,-3 0 3 15,-2 2-2-15,-3 2-7 16,-7 1-1-16,-2 1 10 15,-1 2-6-15,-2 2 5 16,-1 0 2-16,1 4-4 16,-3 1 2-16,-1 3 2 15,0 1-2-15,0 3 3 16,-2 2 0-16,2 0 0 0,0 3 0 16,-1 0 0-1,3-2 0-15,-1 3 1 0,2 0 1 16,0-1-2-16,-1-2 1 15,0 1 2-15,3 0-2 16,-1-1 2-16,0 2 4 16,2 2 6-16,-2-2-11 15,1 2 0-15,-3-2-2 16,-1-3 0-16,-2-5-1 16,-1 0 1-16,-1-3 0 15,-1-2 0-15,-2-1-1 16,-1 0 0-16,1-4 1 15,-5 3 0-15,-1-2 3 16,-2 0 1-16,-5 2-1 0,-2-1-3 16,-5-3-9-1,0 2-26-15,-2-5-26 0,3 0-132 16,0-2-93-16</inkml:trace>
  <inkml:trace contextRef="#ctx0" brushRef="#br0" timeOffset="41852.95">16630 15855 946 0,'5'-3'104'0,"0"1"-97"15,-3-1 5-15,-2 3-7 16,0 3-5-16,0 5 2 0,-2 6 0 16,1 5 1-16,-5 7-1 15,-3 7-2-15,-2 3-4 16,-5 4-36-16,1 0-97 16,-3 0-54-16,3-1-121 15</inkml:trace>
  <inkml:trace contextRef="#ctx0" brushRef="#br0" timeOffset="42558.78">17291 15494 831 0,'-3'-13'92'16,"0"2"7"-16,-2-1-58 15,1 2-25-15,0 6-3 16,2 1-10-16,-3 3-3 0,-4-3 3 16,-3 3-3-16,-7 3 0 15,-9-3 0-15,-5 4 1 16,-5 1 0-16,-1-2-1 16,-1-1 1-16,8 1-1 15,3-3 2-15,9 0-3 16,6-3 2-16,6 3-1 15,5 0 3-15,1 0-3 16,2-1 0-16,2 1-1 16,-2 1-4-16,0 2 1 15,2 2 4-15,-2 7 3 16,1 3 7-16,1 6-1 16,-1 4 3-16,1 1-3 15,1 3 3-15,-1 0-5 0,1-1-3 16,-2 0 4-16,2 0-2 15,0 0-3-15,-1 1-3 16,5-3 3-16,-4-2-2 16,0 1-1-16,0-3 0 15,-2-1 2-15,-1-1-2 16,0-2 0-16,2-1 0 16,-4-2 0-16,2-3 0 15,2-1 0-15,-1-2 0 16,2-2 0-16,4-3 4 0,3-1-1 15,5-5-3 1,9-3-6-16,5-5-16 0,6-2-35 16,1-4-63-16,0 0-135 15</inkml:trace>
  <inkml:trace contextRef="#ctx0" brushRef="#br0" timeOffset="43644.08">17573 15637 749 0,'3'-17'141'0,"-1"1"-56"16,-2 0-27-16,-2 2-39 16,0 5 5-16,-1 0-18 15,0 3 11-15,-3-1-10 16,-1 3 1-16,-5-1 2 16,0 1-2-16,-2 3-4 15,-2 0 1-15,-3 2-3 16,1 4 2-16,-5 6-4 15,3 3 3-15,-2 4-3 16,3 1 1-16,3 3-3 16,5 0 1-16,5-6 0 0,5-2 0 15,1-5-5-15,4-4 6 16,2-2 1-16,5-4 5 16,2-5-6-16,8-3-1 15,0-2 1-15,3-3-3 16,-2-2 3-16,-5-1 2 15,-1 3-1-15,-4 2 0 16,-3 4 4-16,-3 2-5 16,-3 3-1-16,0 3-2 15,-3 3 1-15,3 1 1 16,1 5-1-16,-1 3 2 16,2 5 1-16,2 1 1 15,-4 3-1-15,2 4 5 16,-1-3-2-16,1 1 0 15,1-1 1-15,-1 0-1 0,0-3-1 16,-2-1 0-16,-2 0-1 16,1-1-1-16,-2-4 0 15,0-1 0-15,-2-3 0 16,2-4 1-16,0-4 0 16,0-1 6-16,0-1-4 15,2 1 4-15,-2-5-8 16,3-4-18-16,5-6 0 15,5-2 0-15,2-5-6 16,7-1-15-16,3 3-4 16,1 1 3-16,-1 5 14 15,-4 1 10-15,-4 6-4 0,-2 4 14 16,-5 3 1-16,-5 0 2 16,0 3-3-16,0-2 6 15,-5 1 13-15,0-1 6 16,3 2 8-16,-3-1 3 15,0 1 6-15,0 1-17 16,0 0 20-16,0 2-24 16,0 5 5-16,0 0-5 15,0 1-4-15,1 3 1 16,-1 0-3-16,2 0 2 16,-2-2-4-16,1 2-3 0,1-1-3 15,3-1 0 1,0-2-1-16,0-1 5 0,1-3-5 15,-2-2 3-15,5-5-2 16,1-4 7-16,4-1-6 16,2-8-2-16,1-3-2 15,-1-4-1-15,-4-2-7 16,0-2 0-16,-6-2-2 16,-3 6 8-16,-3 3-12 15,-5 5-9-15,-5 10-15 16,-8 6 9-16,-4 6-64 15,-5 10-122-15,-3 1-205 0</inkml:trace>
  <inkml:trace contextRef="#ctx0" brushRef="#br0" timeOffset="43915.36">18147 15769 734 0,'4'-4'115'0,"1"1"-99"16,-4-1-4-16,1 7-8 16,-1 1 9-16,1 3 37 15,-1 3-26-15,1 2-4 0,-4 5-9 16,-2 5-2-1,-5-2-3-15,-5 7-6 0,-2 1-51 16,-3 4-79-16,1-3-157 16</inkml:trace>
  <inkml:trace contextRef="#ctx0" brushRef="#br0" timeOffset="44595.78">18484 15533 823 0,'-7'-14'157'0,"-1"2"-127"16,-3-1-9-16,-2 3-12 15,1 7-9-15,-4 2-3 16,-2 4 3-16,-3 1-2 16,-5 9 2-16,0 0 2 15,1 7-1-15,3 0 0 16,3 1 0-16,6 0-1 16,4-1-2-16,4-5 0 0,4-3 1 15,4-2-1 1,3-4 0-16,3-2 2 0,1-4 0 15,6-3-10-15,0-2-12 16,6-7-34-16,2-1 22 16,-2-4 17-16,0-1 17 15,-2 0 0-15,-2 1 45 16,-3 6 11-16,-6 3-7 16,-5 2-33-16,-1 5-16 15,-2 1-2-15,3 4 2 16,0 2 3-16,-1 4 2 15,3 3 1-15,0 4 0 0,0 3-1 16,0 0 4-16,0 2 0 16,1 1-2-16,-2-4-2 15,-1 3 9-15,1 0-7 16,-2-1-6-16,1-1 1 16,-2-2 4-16,1-4-5 15,0-5-1-15,-2-2 5 16,1-3 2-16,-2-3-2 15,1-2 14-15,-1 1-4 16,0-4 9-16,5-3-24 16,1-7-10-16,3-5-5 15,4-6-20-15,3-8-10 16,-1-1-35-16,1 0-57 16,3 0-57-16,-2 5-74 15</inkml:trace>
  <inkml:trace contextRef="#ctx0" brushRef="#br0" timeOffset="45525.74">18734 15783 471 0,'-1'-3'242'0,"1"0"-121"15,-3 1-25-15,3-1-41 16,0 0-11-16,0 0-5 16,3 0-24-16,0-2 16 15,-2 3-11-15,4-3-6 16,-1 0-5-16,1 0-3 15,1 2-1-15,1 3-5 16,-1-2 0-16,0 2-1 16,1 2 0-16,-2 1-2 15,3 4-2-15,-4 1 2 16,-1 4 3-16,-2 0 0 0,-1 3 2 16,-1 3-4-1,-2-1 4-15,-3 0-2 0,-1-2 4 16,1 0 0-1,-2-1-2-15,-1-1 1 0,2 0-1 16,0-3-1-16,0-1 1 16,3-5-1-16,2-2 0 15,1-2 6-15,2 0 1 16,1 0 1-16,-1-1 8 16,9-4-9-16,7-6-8 15,6-3-3-15,7-3-19 16,7-5-25-16,-1 2-4 15,-2 1-56-15,-6 5-110 16,-4 2-99-16</inkml:trace>
  <inkml:trace contextRef="#ctx0" brushRef="#br0" timeOffset="46216.39">18938 15354 374 0,'-5'-14'475'0,"0"-1"-293"0,1 3-103 16,4-1-26-16,0 7-29 15,-2 0-15-15,4 6-6 16,-2 0-3-16,0 0-1 16,3 0-1-16,-2 3 1 15,1-3 1-15,4 0 5 16,3 0 8-16,9 0-5 15,4-3-5-15,6 0 0 0,2 0-2 16,-2 0-1 0,-5-2-3-16,-2 1-4 0,-5 2-1 15,-5 2-8-15,-4-2 5 16,-2 4-4-16,0 2 10 16,-2 3-1-16,-1 2-2 15,-1 5 8-15,-1 4-2 16,-1 4 2-16,-1 5 0 15,-1 1 0-15,-2 0 0 16,3 0 0-16,1-1 0 16,-1 0 1-16,4-1 0 15,1 0-1-15,-1 1 3 16,0-1-3-16,1-1 0 0,-3 1 3 16,0-1 2-1,0-1-4-15,1 2 1 0,-1-3 1 16,2-2-1-16,-2-1 0 15,0-1 1-15,-3 0-3 16,0-4 8-16,-4 0-8 16,-1-2 2-16,-4 0 1 15,-6 2-3-15,-5-1-6 16,-7-1-72-16,-4 1-162 16,-2-3-341-16</inkml:trace>
  <inkml:trace contextRef="#ctx0" brushRef="#br0" timeOffset="50133.25">9542 5404 665 0,'0'-12'61'0,"-2"-2"47"15,-4 2-10-15,1-4-45 16,0 8-2-16,2 2-33 0,3 4-15 16,0 0-3-1,0 2-1-15,0 0 1 0,0 2 0 16,0-1-1-16,2 3 1 15,-1 3 5-15,1 2 1 16,2 6-2-16,2 5 7 16,-2 2-4-16,2 5 1 15,0 1-6-15,-1 1 3 16,5-2-4-16,-4-2-1 16,-1-5 2-16,1-6 0 15,-3-5 0-15,1-2 4 16,0-5 5-16,-2-2 18 15,4-9-2-15,8-4-15 16,9-11 3-16,10-5-11 0,10-12-3 16,5-4 9-16,3-2-6 15,3-3-4-15,5 1 0 16,2 3 0-16,-4 9-2 16,-5 11-15-16,-11 8-22 15,-9 14-15-15,-13 9-38 16,-5 13-127-16,-18 10-430 15</inkml:trace>
  <inkml:trace contextRef="#ctx0" brushRef="#br0" timeOffset="51983.97">18381 5425 695 0,'0'-5'27'16,"-1"-3"77"-16,-3 0-14 15,0 1-6-15,1 2-49 16,1 2-13-16,2 1-13 16,0 2-7-16,0 0-2 15,0 2-2-15,-2-2-2 16,2 3 4-16,0 5-1 0,-3 1 2 15,3 8 0-15,-2 3 0 16,-1 4-1-16,2 0 2 16,-1-1 0-16,2 0 0 15,0-2-1-15,0-3-1 16,2-4 2-16,-1-4-1 16,1-4 0-16,-1-5 6 15,1-1 18-15,6-4 7 16,8-9-24-16,7-6 0 15,10-5 3-15,9-8 1 16,4-2-11-16,-1 0-1 16,6 0 4-16,-1 0-4 0,1 1 2 15,0 6-6 1,-9 9-10-16,-11 7-25 0,-9 6-26 16,-7 10-21-16,-10 7-54 15,-7 7-73-15</inkml:trace>
  <inkml:trace contextRef="#ctx0" brushRef="#br0" timeOffset="53418.44">15642 5361 404 0,'-3'-3'116'16,"2"-2"-39"-16,-2 1 21 16,-1 1-64-16,4 3-16 0,0-2-4 15,0 2 17-15,0 0 15 16,0 0 9-16,0-2-5 16,0 2-10-16,0 0-9 15,0 0-13-15,0 0-11 16,0 2-7-16,0-2-2 15,0 2-5-15,-2 1 5 16,2 3 2-16,0 5 0 16,-1 1 0-16,2 5-1 15,1 2 1-15,3 1-2 16,1-1 2-16,2 2 0 16,3-1-1-16,2-3 1 0,-3-5 0 15,-1-1 0 1,-2-3-2-16,-2-5 2 0,-3 0 3 15,-1-3 2-15,1-1 7 16,4-4 15-16,5-5-18 16,6-5-1-16,8-4-2 15,8-9-4-15,3-1-2 16,7-6 6-16,3-3-5 16,8-3-1-16,1 0 8 15,2 1-6-15,-8 7 0 16,-9 10-2-16,-12 7 0 15,-9 8-11-15,-10 7-34 16,-3 4 1-16,-2 11-57 0,-4 8-111 16</inkml:trace>
  <inkml:trace contextRef="#ctx0" brushRef="#br0" timeOffset="58876.2">19451 15161 341 0,'3'-8'258'0,"-3"0"-158"16,1-2-28-16,-1 1-21 15,1 3-21-15,4 1 8 0,-4-2-15 16,2 2-1-16,-1-1 18 16,2 2-21-16,-1-2 4 15,-1 1 1-15,4-2-11 16,0 0-7-16,3-2-2 16,-2 1 0-16,5-1-1 15,1 1 0-15,0 1-3 16,1 0 2-16,0 4-4 15,1 1 2-15,-3 2-1 16,-3 5-3-16,1 0 4 0,-3 4 2 16,0 6 3-1,-3 2 0-15,1 1 4 0,-5 2 1 16,0 1-5-16,-2 0 8 16,-1 3-4-16,0-1 0 15,-1 0-4-15,-1 4-4 16,2-5 7-16,-2 1-5 15,1 1-3-15,3 0 2 16,-1 1-1-16,4 0 0 16,-1-2 3-16,5 0-3 15,0-2-1-15,-1-4-1 16,2-3 1-16,2-6 2 16,-2 0-2-16,2-4 7 15,5-4-4-15,-2 0-3 16,0-3 1-16,2 0 0 0,-4-1 0 15,-4 1-1-15,-3 2-3 16,-3 1 0-16,0 1-1 16,0 0-10-16,0 4 12 15,-3 5 0-15,3 5 2 16,-2 8 0-16,1 8 1 16,-2 4 2-16,3 8-2 15,0 1 1-15,0-1-1 16,3 3-1-16,0 0 0 15,1-5-1-15,2-2 1 16,-5-1 2-16,-1-3-1 16,-1-6 1-16,-2-4 3 15,-4-6-1-15,-1-3 6 16,-1-4-7-16,-4 0 2 0,-4-4-5 16,-2 0-5-16,-3-4-23 15,-3 0-44-15,0-3-176 16,0-4-310-16</inkml:trace>
  <inkml:trace contextRef="#ctx0" brushRef="#br0" timeOffset="60950.1">818 16733 277 0,'-5'-6'47'16,"1"2"1"-16,1 0-8 15,0 1-13-15,1-3-12 16,-1-5-10-16,2 8 52 16,1 0-9-16,-3 2-34 15,3-1 63-15,-2-3-34 16,-2 0 34-16,4 1-7 15,0 1 6-15,-3 0-11 16,3 3-24-16,0 0-16 16,0 0-6-16,0 0-14 0,0 0-4 15,0 3 2 1,0 3 0-16,0 7 11 0,0 4-4 16,3 7-6-16,-3 3-1 15,6 2-2-15,-3 1 2 16,0 3-3-16,-2-6 1 15,2 3-1-15,-1-2-8 16,1-4-11-16,-3-2-6 16,1-4-24-16,-1-7-49 15,2-4-18-15,-2-4 28 16,3-5-59-16</inkml:trace>
  <inkml:trace contextRef="#ctx0" brushRef="#br0" timeOffset="61273.23">986 16699 895 0,'0'-6'68'0,"-3"0"1"16,0 2-41-16,0 0-6 15,0 4-14-15,6 0-8 16,-3 1-1-16,2 2 0 16,-2 6 1-16,3 1 2 15,-1 4-1-15,2 10-1 0,-1 1 0 16,0 4 1-16,-3 0-1 16,3 2-2-16,-3 1-3 15,-3-2-9-15,3 1-18 16,-3-1-39-16,-2-1-44 15,-1-2-40-15,-4-3-28 16</inkml:trace>
  <inkml:trace contextRef="#ctx0" brushRef="#br0" timeOffset="61654.44">552 16987 816 0,'-7'0'54'15,"4"0"11"-15,0 0-63 16,0 0 1-16,3 0-1 16,1 5 21-16,2 5 8 0,2 4-17 15,2 6-7-15,4 4-1 16,-2 2-1-16,7 0-4 16,-2 2 0-16,3-3 1 15,0 0-1-15,-1-3-1 16,-1 0-11-16,0-4-40 15,-4-2-54-15,8-4 1 16,-3-5-82-16</inkml:trace>
  <inkml:trace contextRef="#ctx0" brushRef="#br0" timeOffset="61985.95">1104 16824 767 0,'3'0'76'0,"-3"-1"-73"15,-3 0 30-15,3 1 0 16,0 0-24-16,0 0-9 15,-3 2 0-15,3 6 10 16,-3 1 14-16,-4 11-4 16,-2 2 0-16,-2 6-3 15,-6 2-7-15,1 2-9 0,-3 6-1 16,4-1 0-16,-3 4-35 16,2 2-39-16,5-6-49 15,1 1-77-15</inkml:trace>
  <inkml:trace contextRef="#ctx0" brushRef="#br0" timeOffset="62428.28">785 17590 845 0,'-3'-5'27'16,"-3"1"67"-16,3-2-24 0,-2 1-44 15,1 3-20-15,4 4-6 16,3-2-2-16,-3 8 2 16,1 1 1-16,1 6 0 15,1 4 0-15,0 5-1 16,3 1-1-16,4-1-9 15,-2 0-24-15,1-2-41 16,-2-1-15-16,1-1-35 16,-1-2-12-16,-4-2-138 15</inkml:trace>
  <inkml:trace contextRef="#ctx0" brushRef="#br0" timeOffset="62839.71">713 17654 736 0,'-3'-14'117'0,"-1"2"-2"16,-1-1-63-16,1 2-12 15,4 5-27-15,0-2-7 16,6 5-6-16,-2-3-1 15,5 3 1-15,2-5 0 16,2 6 0-16,4-2 0 16,2 1 0-16,-1 1-1 15,1 1 1-15,-1 2-2 0,4 2 0 16,-5 3 0-16,4 4 1 16,-5 2 1-16,1 5-1 15,-2 2 0-15,-5 0 1 16,-5 1 2-16,-3-1 6 15,-6 1 1-15,-4-1-4 16,0 2-2-16,-6 1-3 16,5-2-3-16,-3-1-10 15,2-2-16-15,-2 0-55 16,3-7-20-16,1-1-37 16,2-6-16-16</inkml:trace>
  <inkml:trace contextRef="#ctx0" brushRef="#br0" timeOffset="63202.31">1034 17509 775 0,'4'-4'114'0,"-2"-1"-82"16,-4 3 17-16,2 2-25 16,0 0-20-16,0 0-4 0,2 4 0 15,1 3 13-15,1 3-2 16,3 5 0-16,0 5-3 16,5 4-2-16,-3 0-3 15,0 2 2-15,1 1-2 16,-1 3-1-16,2 1 0 15,-1 2-4-15,-1-1 2 16,0-1-8-16,-3-3-17 16,4-2-35-16,-4-4-39 15,0-5-28-15,-3-6-27 16,0-6-34-16</inkml:trace>
  <inkml:trace contextRef="#ctx0" brushRef="#br0" timeOffset="63470.98">1088 17606 672 0,'-6'-10'59'16,"1"4"93"-16,1-3-48 16,-4 1-44-16,8 3-29 15,-4-1 0-15,4 2-13 16,0 2-9-16,0-3-5 15,7-2-4-15,0-1 3 16,4-5-3-16,4-1-13 16,3-3-4-16,1 1-7 15,-2 1-28-15,1 3-44 0,-2 5-20 16,-4 5-37-16,4 6 32 16,-5 8-148-16</inkml:trace>
  <inkml:trace contextRef="#ctx0" brushRef="#br0" timeOffset="63703.49">1152 17727 759 0,'-6'2'175'16,"1"-2"-88"-16,2-3-38 15,3 0-29-15,2-2-11 0,2 0-2 16,1-3-3-16,8-1-4 15,-1 0 0-15,4-4 1 16,1 6-2-16,1-2-7 16,0 2-16-16,1 1-41 15,-1 1-74-15,0-1-88 16,3 3-309-16</inkml:trace>
  <inkml:trace contextRef="#ctx0" brushRef="#br0" timeOffset="64293.38">1425 17489 893 0,'-11'-8'133'16,"3"-1"-69"-16,3-1-32 15,-1 6-25-15,6 4-7 16,0 0-1-16,3-2-5 15,-3 4 0-15,4 2 6 16,0 4 0-16,4 8 3 16,0-2 0-16,5 8 2 15,-4 0 2-15,0-1-6 16,1 1 2-16,-2 0-1 16,4 0-1-16,0 1-1 0,-3-3 1 15,1 0-1 1,-1-1 1-16,-1-5-1 0,-3-4-5 15,0-3 0-15,-3-2 3 16,-1-5 2-16,1 3 3 16,-4-6 0-16,1-2-3 15,-2-3-3-15,-3-8 0 16,-2-8-1-16,2-7-6 16,-6-8-1-16,3-5 4 15,2-6 3-15,-2 4 3 16,2-2-1-16,11 9 2 15,-1 6 2-15,4 10 0 16,2 4 0-16,2 5-2 16,-1 6-1-16,4 5 0 15,-2 3-3-15,4 9 4 0,3 7 3 16,-1 5-2-16,0 4 0 16,3 4-1-16,0 0-2 15,0 2-13-15,-2-2-26 16,2-2-49-16,-2-2 2 15,-2-1-20-15,-5-3 3 16,-6 0 25-16,-3-3-36 16,-5-1-80-16</inkml:trace>
  <inkml:trace contextRef="#ctx0" brushRef="#br0" timeOffset="64500.63">1635 17640 920 0,'-12'-2'135'0,"3"1"-71"15,1-2-21-15,6 0-15 16,2 1-21-16,0 1-7 16,2-3-1-16,12-4-20 15,7-6-40-15,8-9-134 16,12-8-360-16</inkml:trace>
  <inkml:trace contextRef="#ctx0" brushRef="#br0" timeOffset="69199.25">10389 16875 609 0,'-3'-4'134'16,"-1"2"-49"-16,2-1-35 16,-1 3 21-16,3 0-36 15,0 0-8-15,0 0-12 16,0 3-3-16,0-3-7 15,-1 6 14-15,-1 2-6 16,1 3 3-16,-2 6-2 16,1 2 12-16,1 5-14 15,-1 5 1-15,1 4 0 0,1 5-6 16,0 2-1 0,0 3-1-16,-3 0-4 0,6-1 1 15,-3-3-2-15,1-3 0 16,-1-2 2-16,2-5-2 15,-1-6-1-15,-1-3-6 16,0-3-9-16,0-7-14 16,0-3-9-16,0-4-5 15,0-1-42-15,-1-2-66 16,-1-4-128-16</inkml:trace>
  <inkml:trace contextRef="#ctx0" brushRef="#br0" timeOffset="69710.31">10401 16983 641 0,'-4'-6'84'0,"-2"-1"-5"0,2 1 47 16,-1 0-75-1,3 4-3-15,1 0-10 0,-1 1-19 16,1 1-4-16,1 0-5 15,1 0 4-15,-1 1-2 16,0-1-4-16,0 0 7 16,0 0-2-16,0 0 0 15,0 0-8-15,0-1 2 16,2-1-3-16,-2 4-4 16,1-2 0-16,3-2 0 0,2 1 8 15,5-2-7 1,5 0-2-16,4-2 1 0,4-1-4 15,6 2-15-15,-4 2-5 16,4-1-8-16,-3-2-22 16,-3 2-7-16,-5 2-38 15,-2-1-27-15,-5 2 0 16,-5 3-31-16,-1 1-85 16</inkml:trace>
  <inkml:trace contextRef="#ctx0" brushRef="#br0" timeOffset="70085.77">10481 17193 259 0,'-4'-2'468'16,"2"2"-401"-16,0-1-20 15,0-1 50-15,2 2-55 16,0 0-22-16,0 0 11 16,2 0-3-16,-2 0-7 15,0 0 0-15,0 0-10 16,2 2-3-16,0-1-4 15,1 1 10-15,6 0-8 0,3 1 3 16,6-3-6-16,5 0-3 16,3 0 0-16,4-3-3 15,1 1-32-15,2-3-61 16,-3 3-103-16,4 2-118 16</inkml:trace>
  <inkml:trace contextRef="#ctx0" brushRef="#br0" timeOffset="84868.53">11271 1966 614 0,'-2'1'36'0,"0"-1"58"16,-1-1-12-16,1-2-31 15,-1 1-18-15,3 2-9 16,0 0 4-16,0-2 5 0,0 4-1 15,1-4-1-15,-1 2 2 16,0 0-11-16,0 0 0 16,0 0-3-16,-1 0-4 15,2 0-1-15,3-3-9 16,3-2-1-16,8-7-4 16,11-4 3-16,13-6-3 15,15-4 0-15,9-7 2 16,9-3 0-16,5-2-2 15,2 0-5-15,-6 1 5 16,-7 4 2-16,-14 8-1 16,-12 8 3-16,-18 7-4 15,-9 5-3-15,-8 3-22 0,-5 4-26 16,-1 2 13-16,-5 6 6 16,-3 3-69-16,-3 6-61 15,-6 5-4-15,-2 0-39 16</inkml:trace>
  <inkml:trace contextRef="#ctx0" brushRef="#br0" timeOffset="85168.5">11595 1936 367 0,'-13'6'274'16,"1"0"-178"-16,2-4-6 15,4-2 9-15,3 0-32 0,2 0-37 16,1 0-15-16,0 1-2 16,1-2-4-16,-1 1-3 15,4-2-2-15,6 0 17 16,9-5-9-16,8-5-6 16,13-3-4-16,9-6-2 15,8-3 1-15,5-5-1 16,3 1-2-16,-7 0-12 15,-6 2-10-15,-9 5-38 16,-11 3-54-16,-9 3-35 16,-8 5 0-16</inkml:trace>
  <inkml:trace contextRef="#ctx0" brushRef="#br0" timeOffset="85543.28">12014 1531 817 0,'-8'-8'55'0,"3"-1"68"16,1-1-71-16,-1-2-25 15,8 5-11-15,3 2-10 16,4 1-5-16,0 1 0 0,5 2-1 15,-2 2 1-15,4 3 0 16,-2 3-1-16,2 4 1 16,3 3 0-16,-4 0-1 15,4 3 1-15,-1 2-1 16,0-1 0-16,1 1 0 16,-2 2 0-16,0 1 0 15,-5 2 0-15,-4 3 0 16,-8 2 2-16,-9 4-1 15,-9 0-1-15,-8 3-12 16,-8 0-21-16,2 1-90 16,-1-1-140-16</inkml:trace>
  <inkml:trace contextRef="#ctx0" brushRef="#br0" timeOffset="86765.56">13184 1160 624 0,'5'-9'97'16,"-2"-1"45"-16,-3 0-2 15,-2 2-75-15,2 2-18 16,-1 3-19-16,1 1-16 16,0 2-4-16,0 0-6 15,1 2-2-15,-1-1-3 16,0 4 3-16,2 6 3 15,1 6 0-15,0 3-2 16,3 9-1-16,0 5 3 16,0 6-3-16,-2 2 0 15,1 4 0-15,-2 0-7 16,-3-3-8-16,0-4-10 0,-6-3 0 16,3-6-3-1,-4-2-17-15,-1-8-54 0,0-6 3 16,1-5 8-16,-1-6-47 15,-2-6-51-15</inkml:trace>
  <inkml:trace contextRef="#ctx0" brushRef="#br0" timeOffset="86999.28">13196 1188 641 0,'0'-16'124'0,"-4"4"2"15,2 3-26-15,-1-2-61 16,3 5-15-16,5-2-23 16,7 1 1-16,13-3-4 15,10 2 2-15,9-3-1 16,7 2-34-16,-2 4-25 16,-4 5-39-16,-9 2 2 15,-10 5-21-15,-11 6 7 16,-7 3-109-16</inkml:trace>
  <inkml:trace contextRef="#ctx0" brushRef="#br0" timeOffset="87179.72">13451 1246 427 0,'-30'26'132'15,"-1"1"-44"-15,1-3-14 0,3-3 9 16,8-6-36-16,5-4-15 16,6-5-12-16,6-4-8 15,4 0 5-15,10-4 15 16,6-3-17-16,12-4-15 15,13-5-6-15,5-3-94 16,5 0-29-16,-4 3 9 16,-7 1 31-16,-8 5-254 15</inkml:trace>
  <inkml:trace contextRef="#ctx0" brushRef="#br0" timeOffset="87435.39">13787 1269 553 0,'-7'-5'86'0,"1"-2"5"16,1-1-3-16,0-2 10 15,2 1-20-15,3 0-31 16,-1 6-23-16,2-2-9 16,-2 2-1-16,1 3-14 15,0 0-6-15,0 3 3 16,-2 3 3-16,4 4 0 15,1 5 0-15,0 7-2 16,2 5-16-16,-2 2-34 16,3 4-65-16,-1 0-73 15,0-2 34-15</inkml:trace>
  <inkml:trace contextRef="#ctx0" brushRef="#br0" timeOffset="87898.42">13987 1267 914 0,'-2'-15'45'16,"-5"2"8"-16,-2 0-9 15,0 5 8-15,4 3-38 16,4 3-14-16,2 4-3 16,3 6 3-16,0 1 1 15,3 5 0-15,-2 8-1 16,5 3-1-16,-2 3 1 0,-1 0 0 15,-2 1 1 1,1-3-1-16,-3-6 0 0,-2-3 1 16,1-5 0-16,-2-7 0 15,-2-1 2-15,2-2 2 16,-1-5 7-16,-2-3-9 16,1-3 0-16,-2-9-1 15,7-6 1-15,1-5-3 16,5-5-3-16,5 0 1 15,9 1 2-15,3 7-2 16,4 3 2-16,1 6 0 16,3 5-2-16,-3 7 1 15,-2 7-10-15,-5 4-3 16,-5 8-5-16,-7 6 6 0,-3 6-1 16,-6 5-8-16,-3 1-13 15,0 4-21-15,-2-3-53 16,4 0 82-16,5-4-67 15,11-7-60-15,6-6-230 16</inkml:trace>
  <inkml:trace contextRef="#ctx0" brushRef="#br0" timeOffset="88633.95">14665 1352 415 0,'12'-19'47'0,"-6"1"5"16,-4 4 8-16,0 1-19 0,1 4-16 15,1-1 0-15,0 4-11 16,1-2 22-16,-1 0 24 16,-1 0 1-16,0-1 11 15,-3 2-2-15,-1-2-14 16,-5 3-24-16,-3 0-18 16,-10 1 1-16,-7 5-4 15,-7 4 1-15,-4 4-3 16,-5 6-3-16,5 3-3 15,3 4-3-15,7 3 0 16,9 1-2-16,6 0 1 16,9-4 0-16,5-4 0 15,3-2 1-15,6-3 1 16,5-6-1-16,2-4 0 0,4-4-1 16,3-4-3-1,-2-7-2-15,1-3 6 0,-3-2 0 16,-5-2 1-16,-1 0-1 15,-6 1 2-15,-1 2 0 16,-2 3-2-16,-1 6 2 16,-3 2-2-16,-1 4-3 15,1 2-1-15,1 2-1 16,0 4 0-16,3 3 4 16,2 7-3-16,0 3-6 15,0 4-3-15,-1 2-2 16,4 2-8-16,-2-7-20 0,3-6-7 15,1-5 4 1,2-9-29-16,3-12-43 0,-2-8 86 16,4-9 15-16,-1-7 17 15,-2-3 9-15,-3-2 20 16,0 0 32-16,-2 0-7 16,0 0 3-16,-3 2 3 15,0 5-1-15,-3 5-18 16,1 12-4-16,-4 5-18 15,-1 7-19-15,-1 5-8 16,1 7 7-16,1 6-1 16,0 6 2-16,0 12 0 15,-2 6 2-15,-1 6-2 16,-3 0 0-16,-1 4-1 16,1-1-12-16,0 2-23 0,1-4-81 15,4-3 9-15,4-10-63 16,8-9 109-16,6-15-115 15</inkml:trace>
  <inkml:trace contextRef="#ctx0" brushRef="#br0" timeOffset="89015.88">15405 1092 486 0,'19'-33'106'0,"-5"5"-26"15,-5 7-4-15,-3 3 26 16,-5 5-28-16,-2 3-18 15,-2 3-22-15,-3 1-24 0,0 3-6 16,-3 2-2-16,-6 2-1 16,-1 4 1-16,-3 2 2 15,-1 3-2-15,1 1-2 16,5 4-1-16,4 1 1 16,4 1 0-16,4 1-2 15,2-1-1-15,5-1 2 16,1-2-2-16,3 1 3 15,3-5 0-15,0 3 0 16,4-2 0-16,1 1 0 16,-1 0-1-16,7 3 2 15,0-1-1-15,1 1 0 16,-4 0-1-16,-4 1-4 0,-12-2 5 16,-10 4 0-16,-12-1 0 15,-13 0-14-15,-9 0-47 16,-2-8-41-16,2-2-70 15,4-9-90-15</inkml:trace>
  <inkml:trace contextRef="#ctx0" brushRef="#br0" timeOffset="89285.23">15583 1031 589 0,'40'-23'84'15,"-10"1"38"-15,-9 5-23 16,-6 1-13-16,-5 8-32 0,-5 3-37 15,-2 3-17-15,-3 2-10 16,0 4 10-16,-2 6 10 16,-1 7 6-16,0 6-8 15,-3 8-4-15,2 5-1 16,1 0-1-16,0 3 0 16,1-3-2-16,2-2 2 15,3-3-2-15,2 1-8 16,3-6-13-16,0-6-8 15,1-3-45-15,-2-11-26 16,4-6-97-16,-1-9-33 16</inkml:trace>
  <inkml:trace contextRef="#ctx0" brushRef="#br0" timeOffset="90210.2">15777 1177 628 0,'-9'-19'145'0,"-7"7"-61"0,-1 3 3 15,1 3-23-15,5 4-37 16,7 2-22-16,5 0-5 15,8-2 5-15,9 2-1 16,12-3-4-16,7-2-2 16,14-2 2-16,7-3-1 15,0 0 1-15,-3 0-4 16,-9 1 4-16,-16 1 6 16,-15 2 9-16,-10-1 1 15,-10 3 1-15,-2 0-7 0,-5 2-3 16,-4 5-1-1,-1 3-1-15,-5 4-2 0,-1 5-1 16,3 2-2-16,1 4 1 16,5-1-1-16,5 0-3 15,3 0 2-15,6-3-2 16,1-3-1-16,4-5-6 16,1 0 3-16,5-6 7 15,0-3-1-15,6-5 0 16,0-2-1-16,6-5 0 15,-4-5 2-15,5-3 0 16,-3-4 0-16,0-1 0 16,-3-1 1-16,-2 2-1 15,-4 6 2-15,-3 7-2 16,-3 6-6-16,0 7 2 0,-2 4 2 16,2 5 2-16,4 3-1 15,-2 5 1-15,1 0-7 16,-1-1-18-16,0-1-24 15,0-2-2-15,1-8-10 16,2-3 0-16,2-8-40 16,2-5 50-16,3-8 42 15,1-7 9-15,-2-4 14 16,0-5 31-16,-3-1 16 16,2-3-11-16,-2-1 7 15,2 4 20-15,-4 1-16 16,-3 6-22-16,0 8 12 0,-5 6-26 15,-3 6-25-15,-1 5 0 16,0 7-2-16,0 4 1 16,0 8 2-16,-1 7-1 15,2 5 0-15,-1 5 0 16,0 1 2-16,4 2-2 16,-1-5 1-16,3 0-1 15,-2-6 0-15,7-1 0 16,-4-6-2-16,7-5 2 15,2-6 4-15,6-5-2 16,8-6-2-16,3-7-5 16,3-5-2-16,1-6-5 15,-2-8 5-15,-6-2-5 0,-2-4 12 16,-8 3-1 0,-5 1 1-16,-5 7 12 0,-8 7-4 15,-4 10-8-15,-5 8-1 16,-7 8 0-16,0 8 1 15,-5 8-1-15,-1 5-1 16,4 6-9-16,6-2-15 16,5-3 3-16,6-4-11 15,7-5 4-15,5-7-68 16,5-6-104-16,2-7-80 16</inkml:trace>
  <inkml:trace contextRef="#ctx0" brushRef="#br0" timeOffset="90392.14">16633 945 783 0,'-48'3'106'16,"4"-3"-35"-16,9-1-13 16,14-3-25-16,11 3-30 15,13 1-3-15,14 0 0 16,18-2-50-16,12-1-171 15,16-4-147-15</inkml:trace>
  <inkml:trace contextRef="#ctx0" brushRef="#br0" timeOffset="90987.56">17678 855 720 0,'-9'-6'108'15,"1"-2"-11"-15,0-3-20 16,4-4-31-16,1 2-15 16,0 2-2-16,-1 1-13 15,-3 2-14-15,1 4 0 16,-6 6-4-16,-7 3 2 16,-5 7-1-16,-4 5 1 0,-2 6-1 15,2 2 1 1,7 2-1-16,5-1-4 0,9-4 2 15,6-2 1 1,4-3 0-16,4-4 2 0,5-5 0 16,3-4 5-16,3-5-1 15,2-4-1-15,2-6-1 16,3-2-1-16,0-2 0 16,-1 1 1-16,-3 3-2 15,-4 4-2-15,-2 5-4 16,-5 7 3-16,-4 5 3 15,-3 6 1-15,-5 9 0 16,-2 1 5-16,-3 7-6 16,-2 0-1-16,0 1 1 15,0 0 1-15,1-3 0 16,4-1-1-16,2-7 0 16,1-1 3-16,4-6-3 0,-2-5 1 15,4-5-1-15,4-8 7 16,4-5-5-16,6-7-1 15,7-6-2-15,0-4-4 16,-1-4-11-16,-8 0 5 16,-9 1 7-16,-11 3-13 15,-12 5-3-15,-17 7 9 16,-9 7-3-16,-5 5 0 16,-4 5-31-16,6 3-56 15,10 1-86-15,11 3-39 16</inkml:trace>
  <inkml:trace contextRef="#ctx0" brushRef="#br0" timeOffset="91258.86">18171 942 865 0,'3'-14'26'0,"-6"0"31"15,-2 0 17-15,-1 1-29 16,3 7-36-16,2 5-9 16,-2 4-4-16,0 8 4 0,0 6 0 15,1 9-1 1,-2 6-8-16,1 5-1 0,-2 2-10 16,-1 0-13-16,-4-3-26 15,0-1-47-15,-1-3-22 16,-1-6 5-1,5-6-128-15</inkml:trace>
  <inkml:trace contextRef="#ctx0" brushRef="#br0" timeOffset="91580">18104 1042 631 0,'7'-36'66'16,"1"0"72"-16,0 9-37 15,-2 7-17-15,-1 7-47 16,-2 6-21-16,1 4-13 0,1 4-2 15,4 4-1-15,0 6 1 16,4 6 2-16,1 5 4 16,-1 6-4-16,1 3-2 15,2 0 1-15,-2-1-2 16,0-1 0-16,-1-3 0 16,-2-6 1-16,0-7 2 15,-4-5 4-15,0-3 4 16,0-8 0-16,1-8-5 15,3-6-3-15,0-9 0 16,4-4-3-16,-1-9 0 16,1 0-13-16,4-4-18 15,2-3-28-15,4 4-111 16,1 6-47-16,-1 5-202 0</inkml:trace>
  <inkml:trace contextRef="#ctx0" brushRef="#br0" timeOffset="91875.28">18660 855 947 0,'-15'-2'6'16,"-3"-3"29"-16,4-7 28 16,4 0-6-16,4 3-27 15,5 4-25-15,1 3-5 0,0 4-4 16,1 7 4-1,1 6 0-15,-1 7 2 0,-1 8-2 16,-1 3 0-16,1 0 0 16,-3 1 0-16,0-2-9 15,3-2-5-15,0-2-14 16,-2-3 5-16,-1-5-9 16,0-3-45-16,-4-4-17 15,3-4-40-15,-2-6 2 16,3-6-225-16</inkml:trace>
  <inkml:trace contextRef="#ctx0" brushRef="#br0" timeOffset="92093.7">18608 916 705 0,'-8'-17'108'16,"-2"1"2"-16,2-1-4 15,1 2-58-15,3 2-1 16,5 2-29-16,5-1-14 15,6 2-4-15,9 0-1 16,4 3 0-16,12-1 1 16,4 4-5-16,1 1-23 15,-2 3-9-15,-8 3-44 16,-9 2-66-16,-5 5 1 16,-8 4-3-16</inkml:trace>
  <inkml:trace contextRef="#ctx0" brushRef="#br0" timeOffset="92258.09">18723 958 599 0,'-22'11'102'0,"3"-5"-4"15,9-5 7-15,4 1-26 16,5-2-58-16,5 1-10 16,9 1-5-16,8-2-6 15,6 3-21-15,15-3-99 16,6-3-105-16,4 1-150 15</inkml:trace>
  <inkml:trace contextRef="#ctx0" brushRef="#br0" timeOffset="92788.4">19212 870 683 0,'-24'-3'33'16,"3"-4"68"-16,8 2 16 16,4-2-38-16,7 4-53 15,1 3-26-15,1 1 0 16,0 2 0-16,-2 3 2 16,1 2 0-16,-3 2 4 15,2 4 0-15,0 0 0 0,1 4-3 16,-1 0-1-1,2 0-2-15,2 2 2 0,-2-2-2 16,1 1 0-16,-1-5-1 16,0-3-6-16,0-4 4 15,-1-5 3-15,-1-4 1 16,-2-5 0-16,1-4 0 16,2-6 3-16,1-6 2 15,3-4 0-15,5-4 7 16,4-3-3-16,4-7-3 15,4 1-2-15,2 0 0 16,2 6 4-16,-4 8-5 16,-2 11-4-16,-2 5-1 0,-4 11 0 15,0 9 0 1,0 8 1-16,-1 7 0 0,-2 9 1 16,0 4-1-16,-2 1 0 15,-2 2-12-15,2-4-11 16,1-1-14-16,-3-7-46 15,-2-2-35-15,-2-8-21 16,-5-5-10-16,1-6-250 16</inkml:trace>
  <inkml:trace contextRef="#ctx0" brushRef="#br0" timeOffset="92946.98">19224 960 750 0,'-27'-1'166'0,"5"1"-82"15,9-3-27-15,9 2-30 16,5 2-23-16,10 2 3 16,13 2-7-16,16 0-28 15,18-1-219-15,11-2-382 16</inkml:trace>
  <inkml:trace contextRef="#ctx0" brushRef="#br0" timeOffset="94167.89">20195 860 749 0,'-2'0'77'0,"-1"0"-2"16,-2-4 4-16,3 0-24 15,2 3-30-15,0 1-16 16,0 0-8-16,0 2 0 16,2 1 0-16,-2 4 5 15,-2 3 3-15,-2 3-1 16,3 2-3-16,-2 3-2 16,0-2-1-16,0 1 0 0,3 0-2 15,-1-2 1-15,2-4 1 16,4 0-1-16,0-4 2 15,8-2 0-15,3-3 2 16,8-5 0-16,9-4-4 16,6-7-1-16,5-3-5 15,0-6-1-15,-1-2 1 16,-7-3 4-16,-10 0 1 16,-6-2 2-16,-8 4-2 15,-10 2 0-15,-3 7 0 0,-5 10-3 16,-5 4-1-16,-2 8 2 15,-3 10-2-15,1 5 4 16,2 7-1-16,2 1 0 16,5 3 0-16,3-4 0 15,5-1 0-15,2-4 0 16,1-5 1-16,1-2 0 16,-1-1 0-16,0-3-1 15,-5-2 0-15,-5 0-4 16,-11 1-6-16,-7 0-18 15,-12-1-25-15,-5-3-34 16,-3-3-38-16,5-4-54 16,7-7-183-16</inkml:trace>
  <inkml:trace contextRef="#ctx0" brushRef="#br0" timeOffset="94344.42">20395 656 862 0,'-3'-18'20'0,"-3"3"37"16,0-2-6-16,4 5 2 15,-1 3-53-15,5 6-13 16,5 5-74-16,7 5-143 16,8 3-323-16</inkml:trace>
  <inkml:trace contextRef="#ctx0" brushRef="#br0" timeOffset="94994.05">21579 897 918 0,'-12'-17'16'0,"-3"-5"25"15,3-2 14-15,2 0-10 16,0 7-21-16,2 4-14 16,0 4-8-16,1 6-2 15,-8 3-4-15,-3 3 3 0,-6 3 0 16,-3 2-3 0,-2 4 3-16,-1 1 1 0,4 1-1 15,3 3-1-15,1 0 0 16,6-2-4-16,7 1 2 15,5-2-5-15,4-3 8 16,6-2-6-16,3 1 7 16,8-6-2-16,5-1 2 15,6-6 0-15,9-4 0 16,2-6 1-16,3-3-1 16,-1-4 1-16,-2-1 3 15,-4-4 3-15,-4 3 9 0,-7 2 4 16,-6 4-13-16,-8 8-7 15,-4 5-2-15,-3 6 0 16,-3 6 1-16,-1 7 1 16,-1 5 0-16,1 7 1 15,-1 2-1-15,0 3 0 16,2 3 0-16,2 3 0 16,-2 0 0-16,0 0 0 15,0-2 1-15,-3-2-1 16,0-3 0-16,-3-7 1 15,3-5-1-15,2-7 1 16,-1-3-1-16,2-6 8 16,0-4 10-16,3-6-2 0,6-5-16 15,0-5 0 1,3-6 0-16,6-1-5 0,3-5-18 16,0-2-17-16,4 0-19 15,3 5-168-15,1 1-181 16</inkml:trace>
  <inkml:trace contextRef="#ctx0" brushRef="#br0" timeOffset="95427.84">21906 1102 826 0,'-8'0'103'16,"4"-4"-15"-16,2-2-30 16,6-4-27-16,1 4 2 15,4-4-15-15,6 3-7 16,2-3-9-16,6 5 1 16,4 0-2-16,1 0 1 15,1 3-2-15,-4 2 0 16,-7 2-5-16,-3 1 3 15,-5 2 0-15,-3 2 1 16,-5 3 1-16,-2 4-3 16,-4 1 3-16,-5 4 2 15,-9 1-2-15,-4 1 2 0,-8-2 2 16,-2-1 1-16,1-1-4 16,4-3 5-1,6-4-6-15,8-3 0 16,7-2 0-16,12-2 3 0,11 0 1 15,15-3-4-15,14-1-3 16,11-4-35-16,7-4-28 16,2-1-102-16,-2-1-161 15</inkml:trace>
  <inkml:trace contextRef="#ctx0" brushRef="#br0" timeOffset="98270.32">22458 926 727 0,'0'-3'86'0,"0"3"-23"15,3-4-11-15,-2-1-20 16,5 5-19-16,1 0-9 16,2 2-1-16,6 1 2 15,4-1 5-15,4 3-3 16,5-3 1-16,5 1-3 0,5-1-1 16,5-1-3-16,-1-1-1 15,0 1 0-15,-1-1-13 16,-5 0-76-16,-10 3-118 15,-6-1-47-15</inkml:trace>
  <inkml:trace contextRef="#ctx0" brushRef="#br0" timeOffset="98500.87">22446 1146 810 0,'2'-3'43'0,"8"-3"8"15,7-4-6-15,9-2-8 16,10 2-13-16,5 4-19 16,13 0-5-16,3 6-29 15,1 2-70-15,-6 2-27 16,-3 2-39-16</inkml:trace>
  <inkml:trace contextRef="#ctx0" brushRef="#br0" timeOffset="98977.95">22838 785 835 0,'-24'-4'69'15,"5"0"-19"-15,7 0 7 16,4-1-26-16,5 5-31 0,3 1 4 15,2 3-4 1,2 4 4-16,4 4 1 0,5 5 0 16,7 1 1-16,6 2-4 15,7 2 4-15,3 0-6 16,3-1 1-16,-4 0 0 16,-5-2-1-16,-3 0 1 15,-7-2-2-15,-4-1 3 16,-2-1-4-16,-4-3 4 15,-4 4-2-15,0 0 0 16,-3-1 0-16,-3 1 2 16,-5 3 7-16,-5-2-2 15,-6 5-3-15,-10 0-2 16,-5 4-2-16,-8 0-26 0,-3 4-40 16,-4 1-196-1,3-4-230-15</inkml:trace>
  <inkml:trace contextRef="#ctx0" brushRef="#br0" timeOffset="99359.95">23467 843 921 0,'-7'-5'30'0,"2"1"12"16,2 0-39-16,2-1-1 15,-1 10 3-15,4 4 14 16,-2 5-6-16,-2 8-10 15,2 4 5-15,0 3-6 16,0 1-1-16,0 3-1 16,3-1 2-16,0-1-2 15,1 1 0-15,0-3-2 0,2 0-9 16,-3-3-21 0,1-2-31-16,-1-2-60 0,-3-5-67 15,-3-2-213-15</inkml:trace>
  <inkml:trace contextRef="#ctx0" brushRef="#br0" timeOffset="99624.6">23505 856 812 0,'-11'-15'104'0,"5"-2"-12"16,2 0-41-16,7 0-42 16,8 4-9-16,9 2 0 15,13 1-1-15,9 1 1 16,7 4-1-16,8 4 1 16,-1 2-20-16,-1 3-34 15,-5 2-51-15,-6 1-73 16,-11 3-18-16</inkml:trace>
  <inkml:trace contextRef="#ctx0" brushRef="#br0" timeOffset="99843.42">23579 1076 692 0,'-16'9'173'15,"7"-2"-76"-15,5-6-8 16,4-4-45-16,2 3-18 16,9-5-25-16,7 2 0 15,12-1-1-15,12-1-12 16,13 1-35-16,8 1-187 16,3-1-262-16</inkml:trace>
  <inkml:trace contextRef="#ctx0" brushRef="#br0" timeOffset="102466.66">11169 17112 356 0,'4'-3'114'0,"-3"2"-10"15,-1 1-10-15,2 1 24 16,-2-1-18-16,0-1-2 16,-2 2-37-16,2-1-15 15,0 0-9-15,-1 3-14 16,-1-3-6-16,0 0-1 0,1 1-1 16,1-1-5-1,0 0-2-15,0 0-5 0,0 0-3 16,1 2-1-16,1-2 1 15,1 0 5-15,7-2-2 16,2 1-3-16,3 1-11 16,2-3-9-16,2 0-3 15,-4 3-22-15,1-2-20 16,1 2-91-16,-3 2-74 16,-3 0-49-16</inkml:trace>
  <inkml:trace contextRef="#ctx0" brushRef="#br0" timeOffset="102737.03">11160 17387 1043 0,'-9'0'105'16,"2"-3"-64"-16,1-1-13 15,3 1-19-15,3 3-9 16,3 0 0-16,3 0 5 16,7 2-4-16,1-1-1 15,7-1 5-15,-1 3-5 16,0-3-13-16,1 0-29 0,-2-3-10 16,-2 2-30-1,-1-1-113-15,-2-1-93 0</inkml:trace>
  <inkml:trace contextRef="#ctx0" brushRef="#br0" timeOffset="108303.21">12698 16530 411 0,'-13'26'0'15</inkml:trace>
  <inkml:trace contextRef="#ctx0" brushRef="#br0" timeOffset="123472.6">11791 16981 369 0,'0'0'67'0,"0"2"-67"15,0-2-7-15,0 0 7 16,2 1 0-16,-1 2 0 15,1-3 0-15,-2 0 1 16,0 0-1-16,0 0 1 16,0 3-2-16,0-3 2 15,0 0-2-15,3 0-9 16,-3 0-14-16,3 0-13 16,1 0 11-16,2 0-58 0</inkml:trace>
  <inkml:trace contextRef="#ctx0" brushRef="#br0" timeOffset="124287.81">11887 16929 352 0,'6'-5'55'16,"-3"-2"20"-16,4 1-24 16,-3 2 38-16,1-3-14 15,-2 2 11-15,2 1-11 16,-4-1 8-16,1 0-21 15,-2-1-21-15,0 2-7 0,0-1-17 16,-2 0 0-16,1-4 2 16,-2 2-3-16,1 3-4 15,-1-1-1-15,0 2-1 16,-2 2 1-16,0-3-7 16,-1 3 3-16,-3 1-3 15,-2 1-1-15,-2 3 1 16,-4-1 0-16,0 3 1 15,1 5 2-15,-1-2-4 16,0 2 1-16,2 5 0 16,-1-1-2-16,6 1-1 15,-1 1-1-15,3-2-2 16,6-2 2-16,0 1 0 16,4-2 0-16,0 0 0 0,3 0 0 15,-1-2 0-15,1 0 0 16,1 4 0-16,-1-3 0 15,-1 2 0-15,2-1 0 16,-3 3 1-16,-2 1 4 16,2 2-5-16,-3 3 0 15,2 4 0-15,-2-3 3 16,-2 1-3-16,-1 1 0 16,0-7-2-16,-3-2 2 15,-1-2 4-15,1-4-2 16,-1-1-3-16,3-4 1 15,1-2 0-15,-2-2-3 16,2 0 3-16,0-2-1 0,0 2 0 16,1-1-5-16,1 1 4 15,1 0 0-15,0-2-2 16,1 1-1-16,1 1 1 16,-1-2-5-16,1 2 3 15,1 2 2-15,-2-1 4 16,3 4 2-16,4 3-2 15,-1 4 0-15,4 1 1 16,1 7 0-16,-2 2 3 16,1 3 4-16,-2 1-6 15,0 4 2-15,-3-2-4 16,0 1 1-16,-1-2 1 16,1-2 0-16,0-4-2 0,-2-3 0 15,3-2-4-15,-1-4-5 16,1-5-7-16,-1 3-16 15,3-5-26 1,3 2-29-16,-1 0-131 0,1 0-34 16</inkml:trace>
  <inkml:trace contextRef="#ctx0" brushRef="#br0" timeOffset="130555.02">12427 16941 670 0,'4'-5'96'0,"-1"2"-27"16,-3-1-47-16,0 2 10 16,0 2-24-16,0 0-7 15,2 2 1-15,-2-2 9 16,0 0 12-16,1 1 13 15,-2-1 2-15,2 0-13 16,-2 0-4-16,-1 0-1 16,2 0-2-16,0 0 3 15,0 0-3-15,0 0-3 16,-1 0 4-16,-1 1-7 16,-2-1-5-16,-7 0-5 15,1 0-1-15,-5-1 2 0,-3 1-3 16,-3-1 0-1,6 1 1-15,-1-2-2 0,2 4 1 16,4-2 0-16,0 0 0 16,1 0 0-16,2 0 0 15,4 0 1-15,-1 0 0 16,4-2-1-16,0 2 1 16,0 0-1-16,0 0 3 15,0 0-2-15,0 0 0 16,0 2-1-16,0-2 0 0,0 0-5 15,0 1 3 1,0 3 2-16,0 6 1 0,3 2 3 16,-3 5-2-16,0 4 0 15,0 0 2-15,0 3 4 16,0 4-3-16,-3 1 0 16,2 4 3-16,-1 1-5 15,2 1 0-15,-1-2 0 16,2-3-2-16,-1-1-1 15,0-3 4-15,2-6-3 16,2-6-1-16,-1-1 0 16,0-6 0-16,0-3 0 15,1-1 2-15,1 0-2 16,3 0 5-16,3-3-1 16,3 1-3-16,4-1 0 0,1-1 0 15,3 1-1-15,2-4-5 16,2 2-8-16,-4-1-6 15,-3 3-9-15,1-4 1 16,-4 3-29-16,1 1-5 16,-1 0-151-16,3 0-90 15</inkml:trace>
  <inkml:trace contextRef="#ctx0" brushRef="#br0" timeOffset="131476.22">12800 17018 830 0,'-13'-11'102'15,"0"3"-42"-15,1 3-20 16,-2 1-28-16,-2 4-5 15,0 2 2-15,-2 7-1 16,-4 1 4-16,-1 5 2 16,5 4-5-16,1 5 2 15,4 2-3-15,3 2-3 16,3 1-3-16,5-2-2 16,4-4 0-16,1-3 0 15,1-7-5-15,3-4 5 0,3-9 3 16,0-5 1-1,5-7-4-15,1-7-14 0,4-5 13 16,-1-4-4-16,-4-2 5 16,0 7 0-16,-5-1 1 15,-2 7 1-15,-4 7-2 16,1 3 0-16,-3 5-6 16,0 2-2-16,1 2 8 15,1 6 3-15,1 1 1 16,0 2 2-16,2 3 1 0,-1 2 0 15,-2 1 2 1,3 3-5-16,-4 3 11 0,0 4 1 16,3 2-10-16,-2 1 6 15,-1 3-7-15,-2-4 4 16,1 0-5-16,-2-4-3 16,0-4-1-16,0-4 0 15,0-7 1-15,1-4-2 16,1-2 0-16,-1-4-7 15,2-7 0-15,4-3-27 16,6-2 18-16,-1-12-16 16,3 1 9-16,1-1 16 15,-4 3 8-15,0 4 0 16,-3 4 0-16,-5 4 1 16,1 4 4-16,-4 2 4 0,-1 3-2 15,0 3 2-15,0-3-2 16,0 7 35-16,0 2-15 15,5 4-10-15,-4 4-6 16,2 2-5-16,0 1 0 16,0-2-3-16,0-2-3 15,1 1 0-15,3-5 2 16,0 1-1-16,-3-5-1 16,2-2-1-16,0-3 1 15,-1-3 2-15,0-2 2 16,3-4 0-16,-2-2-4 15,2-6-3-15,-1-3-1 16,-6-62-14-16,-3 66 7 16,-1 3 8-16,-2 0 0 0,2 5-10 15,-4-6-17-15,-3 8-17 16,-1 3 9-16,0 11-52 16,0 7-75-16,0 0-79 15</inkml:trace>
  <inkml:trace contextRef="#ctx0" brushRef="#br0" timeOffset="131755.37">13265 17324 985 0,'-4'-13'100'0,"-3"4"-64"16,3-2-23-16,1 7-13 15,1 4-6-15,2 4 4 16,0 7 2-16,-1 3-1 16,-2 6-15-16,0 7-11 15,-4 1-9-15,1 0-68 16,0 0-49-16,-1 1-64 15</inkml:trace>
  <inkml:trace contextRef="#ctx0" brushRef="#br0" timeOffset="132473.34">13559 17006 786 0,'-6'-9'120'0,"0"-1"-67"0,-3 3-17 16,-2 4-24-16,2 3-6 15,-7 6 9-15,1 1 2 16,-7 7 0-16,0 1-2 16,2 5 0-16,-1 3-7 15,3 2-3-15,5 1-4 16,4 3 0-16,2-6-2 16,4-5 1-16,3-3-4 15,4-9 4-15,2-3 0 16,3-6 7-16,2-3-7 15,6-8-6-15,1-4-10 0,1-3 5 16,1-1 8 0,-5-3 1-16,-1 4 1 0,-3 6 0 15,-4 1 2-15,-2 6 6 16,1 2-7-16,-5 5 0 16,1 2 0-16,1 4 5 15,0 1 4-15,4 6 1 16,1 7 1-16,1 1-1 15,-3 7 2-15,3 4-2 16,-3 3-5-16,-1 0 6 16,-2 2-6-16,1-4 2 15,-1-1-1-15,-3-3-1 16,3-3-5-16,-2-5 0 16,1-6 0-16,-2-5 1 15,1-3 0-15,-1-6 4 0,0 0 2 16,2 0 10-16,-2-4-8 15,0-4-9-15,0-6 1 16,1-4-1-16,1-3-6 16,1-1 0-16,2-4-2 15,1-4-18-15,2 1-5 16,1-3-26-16,1 3-3 16,1 2-119-16,-2 9-71 15</inkml:trace>
  <inkml:trace contextRef="#ctx0" brushRef="#br0" timeOffset="133032.15">13766 17305 838 0,'-2'-3'176'0,"2"-2"-125"16,-1-1-7-16,1 3-23 16,0 0-9-16,1-2-7 15,3 2-1-15,-1-5-1 16,0-3-2-16,3 2 5 0,1-2-4 15,0-3 0-15,2 0-2 16,-1 5 0-16,1 1-3 16,-3 2 2-16,1 5 0 15,-1 2 0-15,3 3 1 16,-1 4 1-16,-2 5 0 16,0 2 2-16,-2 2-1 15,-1 0 11-15,-3 2-6 16,-3-2 4-16,-1 2 1 15,-1 1-1-15,-2 1-7 0,-4-1 3 16,2-1 0-16,0-1-3 16,0-4-2-16,1 0 0 15,1-5-1-15,3-4-1 16,2 0 0-16,2-4 0 16,0-1 0-16,3-3-6 15,5-2 5-15,5-7-10 16,5-3-19-16,5-6-9 15,3-1-27-15,-2-1-52 16,1 0-180-16</inkml:trace>
  <inkml:trace contextRef="#ctx0" brushRef="#br0" timeOffset="133905.37">13937 16886 616 0,'-4'-9'229'0,"3"-2"-48"16,-2-1-121-16,0 0-7 15,1 5-17-15,2 4-11 16,0-2-15-16,0 3-8 16,0 1-2-16,2 1 0 0,-1 0 0 15,5 0 8-15,6 0-2 16,3-1-6-16,6 0 5 15,3-2-5-15,1-1-3 16,-1 0 3-16,1-1 0 16,1 0-3-16,-6 0 0 15,-1 3 3-15,-3-1-5 16,-6 3 2-16,1 0 0 16,-6 0-1-16,2 3 0 15,-4 1 0-15,1-1-1 16,-1 1 3-16,3 2 0 15,-3 2 1-15,0 5 1 0,1 0 4 16,1 6 3-16,-3 3-1 16,4 1-1-16,-2 2 5 15,3 4 0-15,-1-2-4 16,0 2 1-16,-1 0-2 16,1-1 3-16,1 2-5 15,-2-1-3-15,-1 2 5 16,0 1-4-16,1-3 4 15,0 2-4-15,-5-1-2 16,5-2 3-16,-5 0-1 16,-1-3 0-16,-3 0-1 15,1-2 4-15,-2-2-2 16,1-3-1-16,-2-4 0 16,-2-3-1-16,-2 0 7 15,1-5-6-15,-6-1-1 0,1 1-5 16,-3-5-21-16,2-2-12 15,-6-2-35-15,3-5-121 16,-2 0-295-16</inkml:trace>
  <inkml:trace contextRef="#ctx0" brushRef="#br0" timeOffset="145083.74">20350 15347 502 0,'4'-6'60'16,"-1"2"-17"-16,0-3-21 15,-1 2-13-15,3 2-3 16,0 0 1-16,1-1 2 16,0 1 12-16,-1-1 35 15,-1 1 25-15,-1-2-21 16,0 0 1-16,-3-2-15 15,3 2-18-15,-3-2-9 16,-4 0-6-16,1 0 3 16,-3 0-11-16,-3 0 3 15,-6 0-3-15,-3 4-1 0,-3 1-1 16,-4 3 2 0,1 3-3-16,0 5-2 0,3 0-1 15,0 7-1-15,5 0-1 16,-1 4 2-16,8 1 0 15,0 1 1-15,4-1 0 16,5 1-1-16,4-3-3 16,2-2 4-16,1-5-3 15,3 1 3-15,1-7 0 16,3-3 2-16,3-3 0 16,6-6-2-16,3-4 0 15,2-4-1-15,2-4-1 0,-2-3 1 16,-3-2 2-1,-3 2 0-15,-5 3-1 0,-4 4 1 16,-5 5-1-16,-4 4-2 16,-4 2-3-16,2 3 2 15,-2 6 3-15,4 3 2 16,0 5-1-16,1 6 5 16,0 6-4-16,-1 3 4 15,-1 3-2-15,2 2 0 16,-1 0-3-16,1 2 9 15,0-2-5-15,0 3-4 16,-2 1 7-16,-1-2-5 16,-1-1 3-16,-2-4-2 15,1-3-3-15,0-7 2 16,0-5-1-16,0-4 0 0,1-8 0 16,1-3 5-16,-2-2 12 15,3 0 3-15,0-7-11 16,4-4-11-16,8-9 0 15,3-4-11-15,1-7-10 16,7-2 1-16,-1-1-7 16,-1 3-12-16,-2 3-1 15,-2 8-55-15,-3 5-65 16,-5 7-4-16,-1 9-28 16</inkml:trace>
  <inkml:trace contextRef="#ctx0" brushRef="#br0" timeOffset="145599.41">20814 15681 696 0,'-2'-3'90'0,"1"-5"44"15,-2 1-55-15,1-2-44 16,2 5-25-16,0 2-5 16,2-1-4-16,1-2-1 15,3 2 4-15,1-2 0 0,1 1-3 16,-2-1 6 0,-2 2-3-16,-1 3-3 0,-3 0-1 15,3 0 1-15,0 3 1 16,4-1 0-16,-1 3 2 15,5 2-4-15,-3 2 1 16,0 3 2-16,-2-1 1 16,-4 4 14-16,-4 3-3 15,-4 2 1-15,-5 6-6 16,-5 1 3-16,-4 2-9 16,-3-3 1-16,-1-1-3 15,2-3-1-15,3-5-1 0,7-8 1 16,3-1-1-1,4-5 4-15,5-3 0 0,1-3 6 16,10-5-8-16,4-4-2 16,9-7 0-16,7-5-4 15,10-3-14-15,5-1-12 16,4 0-29-16,0 1-78 16,3 10-144-16,-2 3-7 15</inkml:trace>
  <inkml:trace contextRef="#ctx0" brushRef="#br0" timeOffset="149095.75">15316 16958 498 0,'-3'-5'85'0,"0"-2"-29"16,3 2-25-16,-2-2 8 15,1 4 24-15,1 2-33 0,-3 0 8 16,3-1 4-16,-6 2-26 15,3-3 0-15,-2 1 7 16,-2 0 0-16,-4 1 2 16,-1 1-16-16,-1 3 0 15,-5 2-4-15,3 2-2 16,-4 6 2-16,1 1-2 16,3 5-1-16,5 0-1 15,1 0-1-15,4-1-1 16,5-1 1-16,1-3-4 15,3-4 1-15,-1-1 2 16,4-5 2-16,-4-3-1 16,3-2 9-16,3-5-5 15,3-2-2-15,2-3 2 16,3-6-4-16,-2-3 0 0,2-1-2 16,-4 1 1-16,-1 0 1 15,-3 4 0-15,-1 4-1 16,-4 2 1-16,1 5 0 15,-5 3 0-15,1 0-8 16,-1 2-6-16,0 4 7 16,4 1 7-16,1 3 10 15,-2 5-2-15,6 4 1 16,-2 3-3-16,4-1 0 16,-2 6 2-16,0 0-4 15,-1 0 3-15,1 6-3 16,1 0 2-16,-3 6-2 0,2 0 6 15,-2 4 1 1,1-2-4-16,-2-5-3 0,-1-2 4 16,0-1-3-16,0-6 2 15,-4-2-2-15,1-6-3 16,-2-6 0-16,1-3 0 16,-1-5 4-16,2-3 1 15,-1-2 8-15,1-2 3 16,-1-2-17-16,2-9-1 15,0-5 0-15,4-6-4 16,1-3-5-16,1-6-7 16,3-1-1-16,0 0-2 15,0 2-20-15,4 4 0 16,-2 10-79-16,0 8-75 0,-1 9 24 16,0 8-141-16</inkml:trace>
  <inkml:trace contextRef="#ctx0" brushRef="#br0" timeOffset="149590.54">15668 17321 675 0,'-2'-11'115'0,"0"0"8"16,-1 2-77-16,3 1-9 16,0 3-26-16,0 5-11 15,3-4 2-15,2 3-2 16,1-1 0-16,3 0 1 16,3-1-1-16,-1 1 4 15,-4 0-1-15,-1 2-1 16,-3 0 5-16,0 0-1 15,-2 2-3-15,2 3 1 16,-1-3-1-16,2 1 4 16,-1 4-2-16,2 1 5 15,-4 6 8-15,-1-2 3 16,-1 7-4-16,-2 0 0 0,-3 3-2 16,0-2-4-16,-4 3 2 15,2-3-3-15,-1-3-4 16,3-2-4-16,-1-3 1 15,5-5 0-15,1-2-3 16,2-3-1-16,1-2 1 16,5-2 3-16,8-3 3 15,10-5-6-15,10-4-18 16,6-8-51-16,7 0-32 16,0-2-264-16</inkml:trace>
  <inkml:trace contextRef="#ctx0" brushRef="#br0" timeOffset="155942.16">15372 17137 610 0,'-14'-14'48'16,"-4"-3"6"-16,1 2 7 15,-1 3-22-15,1 5-21 16,3 0-15-16,0 7 0 0,1 0-3 15,1 0-2-15,5 0 0 16,1 2 1-16,3 0 1 16,1-2 2-16,4 0 0 15,-2-2 4-15,0 2 29 16,0-2 11-16,0 2-36 16,-2-5-6-16,1-3-4 15,1-2 2-15,1-4-3 16,5-5 1-16,1-3 0 15,7-1 1-15,0-4 3 16,0 1-3-16,-6 1 8 16,1 1 14-16,-3 3 11 0,-4 7-10 15,-4 3-8-15,-1 3-3 16,-5 6-13-16,-5 4 0 16,-8 8 0-16,-7 4 0 15,-5 6 0-15,0 5-1 16,2 5 0-16,5-3-1 15,6 6 2-15,9-6-1 16,7 1-1-16,5-2 0 16,7-4 1-16,9-6 1 15,9-6 4-15,8-7-3 16,5-7 2-16,2-7-1 16,7-6-1-16,0-5 1 15,1-5-1-15,2-4 0 0,-6 2-1 16,-11 2 6-1,-8 8 41-15,-16 5-25 0,-10 7-17 16,-7 5-4-16,-10 8-1 16,-7 7-1-16,-6 8 1 15,-2 8 0-15,0 3 0 16,5 2-3-16,7 1 2 16,8-4-1-16,7-3 0 15,7-4-3-15,5-6 2 16,4-5 3-16,3-5 0 15,6-6 3-15,7-6 0 16,6-7-3-16,4-5 0 0,3 1 1 16,4-4 0-1,0 0 1-15,-5 6-1 0,-6 0-1 16,-11 5-2-16,-10 5 1 16,-6 3 1-16,-9 3-2 15,-4 6 2-15,-7 11 2 16,-10 12-1-16,-7 11 0 15,-3 7-1-15,1 1-1 16,6-2 1-16,9-8 0 16,12-7-1-16,6-5 1 15,5-10-1-15,2-2-2 16,5-6 3-16,-1-5 0 16,3-3 2-16,3-7 2 15,4-5-4-15,5-2 1 16,1-4 1-16,0-2 1 0,-3-3-3 15,-3 1 0-15,-2 4 1 16,-5 1 1-16,-4 4-2 16,-3 3-2-16,-3 5 1 15,-4 2-2-15,-7 5 3 16,-4 6 3-16,-4 6-2 16,-8 8-1-16,-4 0 0 15,2 3-1-15,4-2 1 16,3-1 0-16,8 0-1 15,3-7 0-15,7-1 1 16,0-7-4-16,7-5 4 16,-1-5 3-16,8-5 0 15,3-5 0-15,5-6-2 0,4-2 1 16,1-4 0-16,-2-4-2 16,-2 2-1-16,-9-3-1 15,-2-1 0-15,-9 0-6 16,-4 0 5-16,-5 6-5 15,-6 7-7-15,-6 10-11 16,-6 14 9-16,-4 10-24 16,-3 7-25-16,1 8-60 15,3 2-56-15,6 0-47 16</inkml:trace>
  <inkml:trace contextRef="#ctx0" brushRef="#br0" timeOffset="157021.72">14613 16658 684 0,'0'-18'10'16,"-1"-4"35"-16,-4-1 13 15,-2-2-6-15,3 7-18 0,5 3-24 16,5 8-10-16,4 4 1 16,4 3 8-16,8 4 0 15,-1 2 0-15,-1 6 2 16,-2 4 5-16,-4 2 7 15,-3 3 10-15,-7 4-4 16,-23 72-12-16,9-76-3 16,0-2-4-16,-1 4-2 15,1-1 0-15,-10 21-2 16,5-2-2-16,0 0-3 16,4-4 1-16,5-4-1 15,3-3 0-15,4-4 0 16,4-1 0-16,1-4-1 15,2-3 4-15,2-2-4 0,2-4 0 16,-1-3 2-16,3-1 0 16,-3 0-2-16,2-1 0 15,-1 2 1-15,-1 3 0 16,2 3-1-16,-1 4 2 16,0 8-2-16,3-2 2 15,0 3-2-15,0 1 2 16,1 1-2-16,1 3 0 15,0-4 2-15,2 2-2 16,-3-1 0-16,-1 1 2 16,-4 0-2-16,-1-2 1 15,-6-2 2-15,1 0-1 0,-5-4-2 16,0-3 6-16,-3-2-5 16,-2 0 4-16,-2 1-5 15,-7-1-6-15,2 1-29 16,-1-2-17-16,1 2-104 15,1-3-84-15,4-1-95 16</inkml:trace>
  <inkml:trace contextRef="#ctx0" brushRef="#br0" timeOffset="159013.57">20493 15483 721 0,'9'-22'7'0,"-4"-5"120"15,-5 2-43-15,-7-1-26 16,1 6-17-16,-4 6-25 16,0 2-8-16,-1 0-5 15,-2 7-2-15,-2 3 0 16,-6 3-1-16,-3 5 0 15,-3 3 0-15,-2 2 1 16,-1 2-1-16,6-2 1 16,3-1-1-16,6-1-1 15,8-5-1-15,4-2 2 16,1-1 1-16,4-2 0 0,3-2 0 16,6-5 0-16,5-1 2 15,7-7-2-15,3-2 0 16,4-2-1-16,0-2 0 15,0 0 1-15,-2 3 0 16,-7-1-1-16,-3 6 5 16,-10 3 13-16,-4 6-7 15,-13 5-10-15,-16 6 2 16,-15 11-2-16,-10 5 6 16,-11 8-6-16,3 1-1 15,10-3-2-15,14 0 2 16,12-5 0-16,14-2-7 15,8-1 7-15,12-2 6 0,10-4-1 16,11-4-2-16,9-4-1 16,7-3-2-16,2-3 1 15,1-3 2-15,-3 0-3 16,-4 0 0-16,-3 1 2 16,-9 2-1-16,-12-3-1 15,-3 8-6-15,-12-5 3 16,-6 5 6-16,-5 2 1 15,-9 6 8-15,-5 3-9 16,-5 5-1-16,-4 4-2 16,1 0-1-16,8-1 1 15,4-2 0-15,7-1 1 0,7-1-2 16,5-3 0 0,6-3 1-16,4-3 0 0,4-2 2 15,5-3 3-15,3-3-4 16,6-5 2-16,1-1 0 15,4-1-1-15,3-2-2 16,0 2 0-16,-4 1 2 16,-9-1-2-16,-9 4-1 15,-9 0 1-15,-6 1 2 16,-9 5 0-16,-5 4 18 16,-8 3-16-16,-5 11-2 15,-6 2-2-15,-3 2 0 16,5 3 0-16,4-3 0 0,8-3 2 15,3 0-2 1,8-6-4-16,4-5 3 0,2-3 1 16,4-8 1-1,8-2 4-15,5-4-3 0,7-1 1 16,8-4-2-16,6 0 3 16,-1-1-4-16,1 4 0 15,-4 0 1-15,-5 4 1 16,-10 1-2-16,-6 0-5 15,-7 1 3-15,-4 1 0 16,-1-2 1-16,-4 1-2 16,-1 1 3-16,-4 2 1 15,-8 3 2-15,-7 2-2 16,-7 4-1-16,-4-3 3 0,1-1-2 16,6-5 0-1,7-6-1-15,2-2-2 0,5-7-1 16,2-6-5-16,6-5 2 15,5-6-4-15,8-3 5 16,6-1 3-16,4-2 2 16,1 0-2-16,-3 2 2 15,-3 2-1-15,-8 5 1 16,-13 4-1-16,-12 4 1 16,-13 2 0-16,-13 6 1 15,-9 1-1-15,-1 4 0 16,1 1 0-16,7 2 0 15,12 0-2-15,10 1 2 0,11-2 0 16,7 1-1-16,4 0-4 16,9-3-4-16,3-5-12 15,5-3 18-15,6-8 2 16,6-3 0-16,4-5 1 16,2-2-2-16,0 0-2 15,-2 5-9-15,-8 7-12 16,-7 7-135-16,-2 9 33 15,-4 9-112-15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5:09:13.0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2437 3076 342 0,'-1'-6'218'15,"-1"0"-136"-15,1 1-32 16,-5-2-18-16,3 3-7 16,3 1-6-16,-1-2-8 0,1 3 30 15,0 1-19-15,-2-1 9 16,4 2 26-16,-4 0-7 16,2 0-6-16,-1 2-18 15,1-2-8-15,-2 0-3 16,2 1-2-16,0-1-2 15,-1 0-1-15,1 0-2 16,0 0-1-16,0 0 1 16,0 0-4-16,0 0-1 15,1 1-1-15,1-1 2 16,1 1 9-16,4 1-2 16,0-1-3-16,1 1-4 15,6 1 0-15,-1 1-4 0,-1 0 4 16,1 2-2-1,2-1-2-15,-2 1 1 0,-2 0-1 16,3-1 1-16,-1 0 0 16,-1-1-1-16,1-1 2 15,1-1-1-15,0 0-1 16,-3-1 0-16,2 1 2 16,2-1-2-16,-4 2 1 15,2 0 0-15,-2-3 0 16,1 3-2-16,-1 1 1 15,0-3 0-15,2 1 0 16,-1-1 1-16,3 1 0 16,2-2 1-16,5-2 0 15,3-1-1-15,2 1 0 0,-1-1-1 16,2 0 0-16,-1 2 1 16,-5-1 0-16,-3 2-1 15,-2 0 0-15,-4 2 1 16,-2-1-1-16,-1 2 0 15,2-3 0-15,0 3 1 16,2-1 3-16,0 0-1 16,0-1 4-16,2 1-2 15,1-2 1-15,-1 0-2 16,2 0 2-16,-2-2-5 16,0 1 4-16,-2-1-4 15,1 1 3-15,-4 0-3 16,2 1 0-16,-3 0-2 15,-1-3 1-15,-1 3 0 16,-1 0 1-16,1 0 0 0,-3 0-1 16,0 0 4-16,0 0-4 15,-1 0 1-15,2 0 2 16,-2 3 0-16,1-3-2 16,-2 0 0-16,3 0 3 15,-1 0-4-15,0-3-1 16,-2 3 1-16,0 3 0 15,2-6 2-15,-1 3-1 16,1-3 0-16,1 3 0 16,-2 0 0-16,-1-1-1 15,0 1 0-15,-1 0 0 0,-4 0-1 16,2 0-2-16,0 0-8 16,-3 0-17-16,3 0-21 15,0 0-22-15,0 0-6 16,-3 1-109-16,-1-1 29 15,-1 0-166-15</inkml:trace>
  <inkml:trace contextRef="#ctx0" brushRef="#br0" timeOffset="908.5">3107 2819 387 0,'-1'-6'116'16,"1"-4"-30"-16,0 3-30 15,-3-1 29-15,3 1-17 16,0 2-3-16,0-2 6 16,0 2-10-16,-2 1-12 15,-1 1-18-15,3 1-1 0,0-1-2 16,0 3 3-16,0 0 5 16,0-2-11-16,-4 2-5 15,4 2-5-15,0-2-2 16,0 0-6-16,0 0 1 15,0 0-6-15,0 0 2 16,0 0 1-16,0 3-5 16,4-3 0-16,-4 0-3 15,3 2 3-15,2 3 3 16,1-1 1-16,4 4-1 16,1 2-2-16,5 2 2 15,2 0-3-15,0 2 1 16,3 3 1-16,1-1 0 15,3 2 1-15,-5-2-3 16,5 2 0-16,-6-4 0 0,0 2-1 16,-3-5 2-16,-5 3-1 15,0-3 0-15,-2 0 0 16,-1-3 1-16,-2 1-1 16,1-1 0-16,-1 1 0 15,-3-2 0-15,3-1 0 16,-2 1 0-16,1-2 0 15,1 2 0-15,-3-2 0 16,-2 0 0-16,1-1-1 16,-1 1 2-16,1-1-2 0,-2 0 1 15,0 0 0-15,-3 4 0 16,-5-1 2-16,-5 7 3 16,-2 0 1-16,-6 3-1 15,-6 2-3-15,-1 3 4 16,-2 1-4-16,3-2-2 15,2-1 0-15,4-3 1 16,2 0-1-16,2-3 1 16,1 2-4-16,2-3 4 15,-2 2-1-15,6-3 1 16,-1 2-1-16,1-3-1 16,4 1-3-16,-2-4 3 15,4-2-3-15,1-1-7 16,3-3-6-16,0-1 1 15,0-2-15-15,0 1-20 0,3-2-35 16,-3 4-12-16,4-2-88 16,1 0-27-16</inkml:trace>
  <inkml:trace contextRef="#ctx0" brushRef="#br0" timeOffset="2178.61">4436 2908 573 0,'-4'-3'114'0,"1"0"-3"15,-2 1-33-15,2-3-24 16,0 2-7-16,2 0-4 15,-2 2-16-15,0-2-12 16,0 1 15-16,-3-1-22 16,1 0 6-16,0-1-3 15,-3 1 4-15,-1 1-3 16,-6-2 2-16,0 3-10 16,-3 1 3-16,-4 3-4 15,-1 2 1-15,-2 2-2 16,0 3 3-16,3 2 0 15,1 5-2-15,3 0 0 0,0 0-3 16,7 4 0-16,1-1 0 16,1-3 0-16,6-1 0 15,2-1-1-15,2-2 1 16,2-2 0-16,0-1 0 16,4-3-2-16,-1 1 2 15,0-4 0-15,2-3 1 16,5-1-1-16,-1-1 0 15,4-5-6-15,1-2-5 16,2-4-2-16,-2-3 4 16,3-2 6-16,-3 0-1 15,-5-3 4-15,-3 3 0 0,0 1 2 16,-6 6 4-16,0 0 4 16,-2 4 2-16,1 4 1 15,-2-1-7-15,0 3-4 16,0 0-1-16,0 0-1 15,0 0-8-15,1 4 8 16,1 3 1-16,2 3 1 16,1 5 5-16,-3 4-4 15,8 6 8-15,-4 1-5 16,-2 4-2-16,1 1 7 16,-2 0-5-16,-2 2 4 15,0 0-5-15,-1-1 2 16,0 1-1-16,0-4-2 15,0 0 1-15,2-5-5 16,-2-2 1-16,2-8-1 0,0-3 1 16,-2-5 0-16,2-5 2 15,-2-1 3-15,1-3 12 16,1-2 0-16,4-6-16 16,2-5-1-16,2-5-1 15,5-5-3-15,0 0 1 16,6-2-11-16,-2 3 0 15,1 0-6-15,0 3-5 16,0 2-19-16,-5 4-13 16,-1 5-33-16,-3 2-50 0,4 4-48 15,-5 3-32-15</inkml:trace>
  <inkml:trace contextRef="#ctx0" brushRef="#br0" timeOffset="2716.96">4762 3154 594 0,'1'-2'133'0,"1"1"-37"16,-2 1-22-16,0 0-13 15,-2 0-24-15,1 0-5 16,1 1-11-16,0-1-13 16,-3 2 4-16,3 0 2 15,-2 5 23-15,-4 3-13 16,1 2-8-16,1 5-1 15,-3 0 2-15,4-1-11 16,1 1-4-16,2-1 1 16,2-2-2-16,1-2 7 15,1-1-7-15,3-3 1 0,-2-2 1 16,3-2 1-16,2-3-1 16,-1-4 4-16,1-1-1 15,5-4-2-15,-3-5-3 16,0-3-2-16,-2-1 1 15,-2-2 0-15,-5-1 0 16,-3 1-1-16,-3-1 1 16,0 3-5-16,-6 3-2 15,-3 2 2-15,-3 8-8 16,-3 4-17-16,-1 7-24 16,-7 7-18-16,0 7-130 15,0 4-114-15</inkml:trace>
  <inkml:trace contextRef="#ctx0" brushRef="#br0" timeOffset="13170.31">21744 1489 262 0,'-9'-2'257'16,"1"-1"-201"-16,2 0-26 16,0-1-1-16,1 2 8 15,1 0-15-15,1 1-3 16,1 1 0-16,1 0 7 0,-1 0 10 16,2 0 8-16,0-2-11 15,0 2-1-15,-1 0-4 16,1 2-15-16,-2-1-4 15,1 1-3-15,-1-1-4 16,1 0-2-16,1 0 0 16,0-1-2-16,1 3 0 15,1 0 2-15,1 2 1 16,3 0 8-16,4 2 11 16,5-2 0-16,8 0-3 0,9-2-10 15,9-3-2-15,9 0-5 16,8-2 3-16,136-1-3 15,-153 3 1-15,2 2-1 16,5-2 1-16,0 1 1 16,49 1-1-16,10-1 2 15,7 1-3-15,4 1 0 16,6 0 0-16,0 2 0 16,-5 2 1-16,-10 1-1 15,-5 1 0-15,-14-2 0 16,-12 1 2-16,-10-5-1 15,-11 0-1-15,-5-2 0 16,-6-2 9-16,-4-1 5 0,-1 0 5 16,0-3-12-1,0 3-2-15,-6 0-4 0,-3 1 0 16,-7-1-1-16,-9 2 0 16,-8 0 1-16,-2 0 2 15,-5 2-2-15,-1-2-1 16,0 0 0-16,-1 0-1 15,-1 0-13-15,-2 3-5 16,-7 2-14-16,-8 1-83 16,-9 2-28-16,-11 1 6 15,-9-1-156-15</inkml:trace>
  <inkml:trace contextRef="#ctx0" brushRef="#br0" timeOffset="13942.63">22046 1671 455 0,'-13'-3'44'0,"2"0"-44"0,2-2 21 16,0 1 60-1,3 2-5-15,3-1-17 0,2-1 9 16,-1 2-13-16,2 1 8 15,2 1-14-15,-2-2-8 16,0 2-15-16,0 0-8 16,0 2-8-16,0-2-10 15,0 1 1-15,0-1 2 16,1 0-3-16,2 1 0 16,5 2 10-16,6 2 1 15,10-1-3-15,11 0 1 16,11 0 2-16,16-2 3 0,18-1 1 15,8 1-4-15,7 0-8 16,5 1-2-16,-1 1-1 16,-9 1 0-16,-7 0-1 15,-5-2 1-15,-6-1 0 16,1-4 0-16,2 1 0 16,4-1 0-16,3 0 1 15,5-3 0-15,0 4-1 16,-2-1 0-16,-6 2 1 15,-8 3-1-15,-15 2 0 16,-12-1 0-16,-11-1-1 0,-4-1 2 16,-5 0-1-1,-3-1 4-15,-3-1 5 0,-3 2-3 16,-3-2 5-16,-5-2 2 16,-2 2 10-16,-3-1-9 15,-2 1-3-15,0-2-4 16,-2 2-2-16,2 0-5 15,0 0 0-15,0 0 1 16,0 0-1-16,0 0-2 16,0 0-12-16,-1 0-21 15,-3 2-22-15,-3 4-21 16,-7 1-166-16,-8 3-243 16</inkml:trace>
  <inkml:trace contextRef="#ctx0" brushRef="#br0" timeOffset="17145.08">18309 3128 861 0,'-5'-3'12'0,"-3"1"84"16,1-4-39-16,-3-1-18 15,5 6-25-15,5-1-13 16,-3 2-2-16,3 2 1 16,3-2-2-16,-3 0 2 15,2 0 1-15,-2 0 4 0,2-2 5 16,-1 2 3-16,5 0 16 15,4 0-13-15,6 0-3 16,5-3 2-16,7 2-5 16,4-4-2-16,11 3 10 15,0-1-10-15,5 1-4 16,1 1-3-16,5 1 0 16,-1 0 0-16,5 0-1 15,6 0 0-15,4 0-1 16,5-1 0-16,-3-1 1 15,6 2 0-15,0-3 0 16,-4 3 0-16,-2 0 0 16,-3 0 0-16,-1 0 0 0,-2-3 0 15,1-1 0 1,7-2 1-16,2-1 2 0,7-4 0 16,1-2-3-16,3 1 2 15,-1 1-4-15,-4 3 2 16,-4 2 0-16,-7 3-2 15,-6 0 2-15,-5 0 0 16,-3 1 1-16,5-2-3 16,-1 3 2-16,5-1 0 15,1 2 0-15,3 2-2 16,-2-1 2-16,2 3 5 16,0-4-5-16,-4 0 0 0,1 2 0 15,-2-2-2-15,-6-2-1 16,-1 2 0-16,1-4-1 15,0 1 2-15,-2-1 1 16,0 1-1-16,-3 0-3 16,-1-2 5-16,1 0 0 15,-3 3 0-15,2-1 1 16,0 1-2-16,-5-1 1 16,1 1 0-16,0 0 0 15,2 1 0-15,3-1 0 16,0 2 0-16,2-3 0 15,3 0 1-15,-2-1-1 16,-3 0-1-16,-2-2 1 16,-4 2 2-16,-6-1-2 15,-4 0-2-15,-5 5 2 0,-1 0 1 16,-2-2-1-16,1 4 0 16,-1-2 0-16,-1 0 1 15,3 3-1-15,0-3-1 16,-4 0 1-16,-1 2 0 15,-2 1-2-15,0-1 2 16,-4-2 1-16,-3 1-1 16,-2-1 2-16,-4 0-1 15,-2 0 6-15,-1 0-3 16,0 0-4-16,0 0 4 16,-1-1-2-16,-2 1 0 15,-1-2-1-15,-1 2-1 0,2-1 1 16,-1 1-1-1,-3 0 0-15,1 0 0 0,1 0 1 16,-1 0-2-16,-2 0 1 16,2 1 0-16,-1-1 0 15,0 0 0-15,-1 0-2 16,1 0 1-16,-2 0 2 16,2 0 0-16,-1 0-1 15,1 0 0-15,0-1 0 16,0 1-4-16,-2 0-21 15,1 1-26-15,-6 1-15 16,-1 0-87-16,-4 3-119 16</inkml:trace>
  <inkml:trace contextRef="#ctx0" brushRef="#br0" timeOffset="28952.12">13887 4824 445 0,'0'-3'92'0,"-2"3"-79"16,1 0 5-16,-1 0 21 15,1 0-9-15,-1 0-10 16,2 0-7-16,2 0-5 15,-4 0 2-15,2 0 1 16,0 0 6-16,0 0 6 16,0 0 3-16,0 0 4 15,0 0-8-15,0 0-2 16,0 3-3-16,0-3 0 16,-1 0 5-16,1 0 10 15,0 0-6-15,-3 0-7 0,3 0-8 16,0 1-2-16,3-2 0 15,-3 2-3-15,0-1-4 16,0 0-1-16,3 0 0 16,1 2 1-16,5-4 3 15,5 2 1-15,2-1-2 16,3 1 0-16,1 0-4 16,4 0 3-16,0-3-1 15,4 3-1-15,0 0 1 16,4-2 0-16,2-1 1 15,0 1-2-15,4-1 0 16,2 1 1-16,3 0 1 16,0 1-3-16,2 0 0 15,0 0 2-15,-3-1-2 0,-2 4 2 16,-3-1-2-16,2-1 1 16,-5 1-1-16,-1 0 0 15,1 1 1-15,1-2-1 16,-1 0 0-16,5 0 2 15,-2-2-2-15,2 1 1 16,0-1 1-16,1-2-4 16,-4 1 4-16,3 1-3 15,-4 0 1-15,-2 2 0 16,-3 2 0-16,-3 0 1 16,-2 0-2-16,-1 1 0 0,0 1 0 15,-1-3 2-15,3 1-2 16,3 0 1-16,-1-2 0 15,3 2 1-15,1-4-1 16,2 2 0-16,1-1 1 16,1-2-1-16,2 1 0 15,-1-3 0-15,-1 1-1 16,2 0 1-16,-2 1 0 16,-1-1 0-16,-1 2 1 15,0-1-1-15,0 3 0 16,0 0 1-16,-1 0-1 15,0 0 0-15,-2 2 1 16,2 1-1-16,72 3 0 0,-84-6 0 16,-2 0 0-1,-1 0 0-15,1 0 0 0,19 0 0 16,-2 0 0-16,0 1 1 16,-1 0-1-16,1 1 0 15,-2-1 1-15,1 0-2 16,-2-1 1-16,1 2 0 15,-3-2 0-15,1 1 0 16,-3-1-1-16,3 0 1 16,-1-1 0-16,2-1 0 15,4-2 0-15,3 0 0 16,2-2 2-16,1 1-2 16,-2-1 0-16,1 0 0 15,-4 1 2-15,-4 1-2 0,-2-1 0 16,-1 2 1-16,-3 0 1 15,1-1-2-15,-1 3 0 16,-1-1 1-16,-1 2-1 16,2 0 0-16,2 0 1 15,1 2-1-15,4-2 0 16,0 0 1-16,1 1-1 16,-2-1 0-16,-1-1 0 15,-3 1 1-15,-2-2-1 16,-3 1 0-16,1 0 0 15,-4-1 1-15,2-1-1 16,0 1 1-16,1-3-1 16,0 2 0-16,0-1 1 15,1 2-1-15,3-2-1 16,-1-1 1-16,0 3-1 0,-2-1 1 16,-1-1-1-16,-4-1 2 15,1 0-2-15,-2 2 2 16,-2 0-1-16,1-3 0 15,2 4 0-15,-1-4 0 16,6 1 0-16,1 1 0 16,0 0 0-16,1-3-1 15,0 1 2-15,1 1 0 16,-2-1-1-16,-1 2 0 16,-1 0-1-16,-2 1 2 0,1 0-1 15,-2-1 1-15,0 4-1 16,0-2 0-16,0 1 0 15,2-2 0-15,-4 2 5 16,2-2-4-16,0 0 0 16,-4 2 2-16,3 1-2 15,-3-3 2-15,0 3 0 16,1 0 0-16,-4 0 3 16,0 0-4-16,-5 3 1 15,-2-3 0-15,-3 1-1 16,-1-1 2-16,-3-1 2 15,-1 1-3-15,0 0 1 16,2 0-2-16,-2 0 0 16,0 0-1-16,0 0-1 15,0 1 2-15,0-1 0 0,0 0 0 16,0 0 0-16,0 0 2 16,0-1 1-16,0 1-1 15,0 1 1-15,0-2-2 16,0 1 1-16,0 1-2 15,-2 0 2-15,2-1-3 16,0 2-1-16,0-1 0 16,0-1-1-16,-1 0-6 15,2 0-40-15,-2 3 0 16,2 3-21-16,-1 4-110 16,0 2-91-16</inkml:trace>
  <inkml:trace contextRef="#ctx0" brushRef="#br0" timeOffset="37453.94">18876 3700 283 0,'-4'-4'324'0,"-1"-1"-277"16,2-1 15-16,2 1-14 15,-4 1-7-15,1-2-18 0,1 0-16 16,-1 1 3-16,-1-2 7 15,0 3-9-15,-1-3 7 16,-1 0 12-16,1-3-7 16,-1 0-2-16,-2 0 13 15,-1 1-19-15,0-4 13 16,0 4-14-16,-3-1 8 16,0 0-9-16,1-1-3 15,-2 0-1-15,0 0 0 16,-1 1 0-16,2 0-1 15,-2 1 1-15,1 1-5 16,0 0 4-16,-1 1-2 0,-3 2 0 16,1 1-1-16,0-1 1 15,-2 1-2-15,0 1 1 16,1 2-2-16,-1 0 0 16,0 1 1-16,-3 0-1 15,5 2 0-15,-3 0 0 16,1-1 0-16,3 3 0 15,-4 1 0-15,2 2 0 16,-2 0 0-16,-1 0 0 16,5 0 0-16,-1-1 0 15,0 1 0-15,-1 0 0 16,2 3 0-16,-3-2 0 16,-2 1 0-16,4 0 0 0,-2 1 0 15,2 1 0 1,0 0 0-16,-1-1 0 0,0 0 0 15,1 1 0-15,1 1 0 16,-2 1 0-16,3-2 0 16,-3-1 0-16,1 4 0 15,1-3 1-15,2-1-1 16,0-1 0-16,2 3 0 16,-2-3 0-16,4 1-1 15,-3-2 1-15,1 3 0 16,0-1 1-16,-3 1-1 15,1 2 0-15,0-2 0 16,4 3 0-16,-2-5 0 16,1 2 0-16,2 1 0 0,-3-1 0 15,0 0 0-15,2 0 0 16,-2 1 0-16,0 1 0 16,1-2 0-16,-2 3 2 15,-1 0-2-15,1 0 0 16,-2 0 1-16,3-1-1 15,-1-1 0-15,7-3 0 16,-3 3 0-16,3-3 1 16,1 2-1-16,1-2 0 15,1 2 2-15,0 0-2 16,1 0 2-16,-3 0-2 16,0 3 3-16,1 0 3 15,1 0 1-15,-2 0-6 0,2 0 5 16,0 2-4-1,-1-3 2-15,4 3-3 0,-5 0 2 16,4-1 1-16,-1 2-2 16,-1 1 5-16,2-3-7 15,1-1 1-15,-2 0 6 16,2-1-7-16,0-1 1 16,0 0 3-16,2 1-3 15,-1-2 0-15,2 0 1 16,-1 0 2-16,1-1-3 0,0 1 1 15,1 0 4 1,-1 0-4-16,0-1 1 0,2 0-2 16,-1 0 7-16,1 2-7 15,0-1 2-15,0 1 1 16,1-1-3-16,-2-1 1 16,2-1 0-16,-1 0-1 15,2-1 1-15,-2 2 1 16,2-4 1-16,-1 2-3 15,0-2 0-15,2 1 2 16,1 0-2-16,-3-1 2 16,3 1-3-16,1 0 1 15,1-1 0-15,0 1 0 16,0-2 0-16,2 2 0 16,4-1 1-16,-2 1-2 0,2-3 3 15,-1 1-3 1,-2 0 0-16,-3-2 0 0,0 1-1 15,-1 1 2-15,-4-1-1 16,3 1 0-16,2 0 1 16,-3-2-1-16,3 2 0 15,2-2 1-15,-3 1-1 16,2-1 0-16,-1-1 0 16,-2 1 0-16,1 1 0 15,-3-1 1-15,2-1-1 16,1 2 0-16,1 0 2 15,0 0-2-15,2-1 1 16,-1-1-1-16,-1-1 0 16,2-1 0-16,-3 2 0 0,4-2 3 15,-2 1-3-15,0 0 2 16,3-1-2-16,-2 0 2 16,1 0-1-16,-1-1 1 15,0 0-2-15,-1-2 1 16,0 1 0-16,-1 2 1 15,-2-2-2-15,3 1 1 16,-4-1 0-16,1 2 0 16,2-2 0-16,-1 2-1 15,1-1 2-15,1-1 2 16,1 1-3-16,-1 0-1 0,1-1 4 16,-3 1-4-1,2 0 1-15,-1-2-1 0,0 2 2 16,0-3 0-16,2 3 0 15,-1-1-1-15,1-1 0 16,-1 0-1-16,1 0 0 16,1-2-1-16,-4 2 1 15,5-2 4-15,-3 1-3 16,0-1 0-16,0-1-1 16,0 1 0-16,1 1 0 15,1-3 0-15,0 0 3 16,0 0-3-16,1 0 0 15,-2 0 1-15,-1 1 1 0,-1 1 0 16,-1 1-2-16,0-1 0 16,-1 0 2-16,1-1-2 15,-3 0 0-15,3 1-3 16,-2-3 3-16,1 4 1 16,-1-4 0-16,0 2-2 15,0-2 2-15,1-1 0 16,1-1-1-16,1 1 0 15,-1-2 0-15,3-1 0 16,-4 1 1-16,3 0 0 16,-2-1-1-16,1 0-1 15,-2 2 1-15,3-3 0 16,-1 2 1-16,-1-1-1 16,0-1 0-16,-1 2 0 0,3-2 1 15,-3 1-1-15,2-2 0 16,-1 0 0-16,0-1 0 15,0 1 0-15,1-3-1 16,0-1-1-16,-1 1 3 16,2 2-1-16,-3-1 0 15,0 0 2-15,-2 3-2 16,-1-1 0-16,0 1 0 16,1-1-1-16,-3 0 0 15,-1 0 1-15,1 1 0 16,-1-4 1-16,-1 3 0 15,-1-1-1-15,1 1 0 16,1-3-1-16,-3 3 1 16,1 0 0-16,-2-2 0 0,-2 3 1 15,3-3-3-15,-3 2 2 16,0-1 0-16,-1 3 0 16,1 1 1-16,-2-3-1 15,2 0 0-15,-2 2 2 16,1-3-2-16,1 1 0 15,-4-3 0-15,2 5-1 16,-1-2 1-16,-1 0 0 16,-1 1 0-16,-1 1 1 15,2 1-1-15,-1 0-1 16,1 1 1-16,-2 0 2 16,0 2-2-16,3-1 1 15,-3 0 0-15,0 1-1 0,0-4 0 16,0 0 0-16,-3-2 0 15,3 1 1-15,-1 0-1 16,0 0-4 0,0 2 4-16,3 1 0 0,-3 2 0 15,1 0-2-15,1 1 1 16,-1 0 0-16,0 1 1 16,-2 1-1-16,1-1 0 15,-1 2 0-15,-2 0 1 16,-1 1 1-16,0-3-1 0,1 2-1 15,-1 3 0 1,1-2 0-16,1 0 1 0,0 3-8 16,0 3-2-16,-3 1-9 15,-4 6-19-15,-5 4-23 16,1 5-33-16,0 3-130 16,2 4-150-16</inkml:trace>
  <inkml:trace contextRef="#ctx0" brushRef="#br0" timeOffset="49168.51">6159 5224 569 0,'2'-6'103'0,"-4"4"-25"16,-1-3 3-16,0 4-37 15,0-1-14-15,3 2-5 16,0 0-5-16,0 0 4 15,0 0 7-15,0 0 14 0,-1 0-8 16,-1 0-11 0,2 0-1-16,0 0-8 0,-3 2-13 15,3-1-3-15,-3 4-1 16,-3 6 6-16,-3 3-2 16,0 2 2-16,-1 4 0 15,-3 0 2-15,3 0-2 16,0 1-2-16,-5 2-2 15,0 1-2-15,-1 2 0 16,-5 4-12-16,0 1-43 16,-1 1-68-16,1-1-180 15</inkml:trace>
  <inkml:trace contextRef="#ctx0" brushRef="#br0" timeOffset="53462.85">9354 6762 429 0,'-27'-8'3'0,"3"-1"-4"15,0-3 2-15,5 0 1 16,-2 1 11-16,5 0 9 15,4 0 20-15,1 2-11 16,1-3-5-16,5 3-22 16,2 1-2-16,3 3-2 15,2-2-18-15,2 3-25 16,1-1 1-16,2 0-42 16,-1 0 17-16,0 1 35 15</inkml:trace>
  <inkml:trace contextRef="#ctx0" brushRef="#br0" timeOffset="53909.37">9190 6486 452 0,'-6'0'75'16,"0"-2"19"-16,0-1-34 16,0 3-20-16,5-2-12 15,-1 2-5-15,1 2 15 16,1-2-12-16,0 0-15 16,0 0-7-16,1 2-4 15,-1-1 1-15,3 1 6 0,4 1 1 16,5 1 22-16,9 1 8 15,9-3-13-15,9-2-9 16,13-4-6-16,5-3-6 16,5-1-3-16,0 1 1 15,-2 0-2-15,-5 2 0 16,-8 2 0-16,-6 3 2 16,-10 0-2-16,-9 0-2 15,-7 0 2-15,-8 2 1 16,-5-1 2-16,-2 1 0 0,-2-2-1 15,1 2-2 1,1-2-16-16,-2 1-102 0,2 2 34 16,0 3-76-16</inkml:trace>
  <inkml:trace contextRef="#ctx0" brushRef="#br0" timeOffset="54570.44">11032 6372 296 0,'-3'-5'170'0,"1"4"-105"0,1-4 33 16,-1 1 2-16,1 0-30 15,1 4-18-15,0 0-31 16,0 0-11-16,-2 0-8 15,2 0-2-15,0 0-3 16,2 2 3-16,2 1 18 16,5 2 12-16,8-1 0 15,7-4-2-15,11 3-9 0,9-7-7 16,11-4-4 0,8-2-5-16,5 3 0 15,0-3-3-15,-2 3 0 0,-9 2 0 16,-6 0 1-16,-11 2-3 15,-7 1 4-15,-8 0-4 16,-11-1 4-16,-4 3-1 16,-5-2-1-16,-4 2-7 15,-1 0-66-15,-1 2 0 16,-1 5-81-16,-1 3-216 16</inkml:trace>
  <inkml:trace contextRef="#ctx0" brushRef="#br0" timeOffset="55228.57">12834 6360 490 0,'-6'3'106'16,"1"-2"-30"-16,1-1 35 15,1 0-36-15,1 0-50 0,1 0-19 16,1 2-5 0,0-2-1-16,0 1-6 0,1 2 6 15,4 4 14-15,1-2 7 16,6 0 19-16,7-1-13 16,11-3-9-16,7-4-4 15,11-1-8-15,6-3-2 16,0-1-1-16,-1 1-2 15,-3-1 2-15,-3 3-1 16,-7 1 2-16,-5 1-4 16,-6 1 1-16,-7-1-1 15,-5 1 0-15,-3 2 0 16,-4 0 0-16,-3 0-2 16,-2 0-12-16,-1 0-33 0,0 2-46 15,1 3-33-15,0 0-119 16</inkml:trace>
  <inkml:trace contextRef="#ctx0" brushRef="#br0" timeOffset="56285.9">15337 6523 249 0,'-9'-3'193'0,"-2"-2"-124"0,2 3-34 16,-1-2 0-16,2 3 19 16,1-1-27-1,1 1 13-15,0-1 5 0,-1 2-7 16,3 0 12-16,2 0-21 15,0 0-13-15,2 0-13 16,0 0-1-16,-1 0 2 16,1 2 0-16,1-1-4 15,-1 1 10-15,4-1 4 16,4 3 44-16,10-2-6 16,10 3-18-16,14-8-12 15,19-3-4-15,18-5-11 16,14-6 0-16,9-2 0 15,11 0-6-15,-4 2 2 16,-2 2 5-16,-4 4-2 0,-9 1-2 16,-7 3-4-16,-9 1 1 15,-12 4-1-15,-14-1 0 16,-14 1 1-16,-16 0 7 16,-10-1 18-16,-7 3 4 15,-3 0-4-15,0-1-12 16,-2 1-10-16,0 0-4 15,0 0-1-15,1 0-26 16,-1 0-44-16,0 1-79 16,2 2 7-16,2 1-77 15</inkml:trace>
  <inkml:trace contextRef="#ctx0" brushRef="#br0" timeOffset="57164.14">18011 6367 324 0,'-11'3'253'0,"4"-3"-175"15,1-3 20-15,2 2-27 16,2-1-42-16,1 2-21 16,1-1-7-16,1 2-1 15,-1-1-1-15,2 0-5 16,-1 2 6-16,4-1 10 15,5-1 20-15,10 0-11 16,12 0-14-16,13-3-4 0,9-3 0 16,7 1 0-1,10-1 1-15,1 0 6 0,6 1-4 16,1-1-1-16,1 0 5 16,-6 3-6-16,-2-4 7 15,0 2 1-15,-3-2-5 16,2 1 1-16,-1-1 5 15,-4 0-4-15,-6 2 2 16,-4-1-1-16,-7-2 2 16,-8 3 8-16,-7-2 6 15,-7 2 0-15,-9-1 0 16,-8 0 4-16,-4 1 1 0,-3 3-9 16,-1-1-7-1,-1 0-4-15,1 2-8 0,-2-1 0 16,2 1 0-16,-2 1-1 15,0 0-8-15,0 0-28 16,0 0-30-16,0 0-77 16,0 1-82-16,0 2 89 15</inkml:trace>
  <inkml:trace contextRef="#ctx0" brushRef="#br0" timeOffset="58377.67">20981 6338 341 0,'-6'5'68'16,"3"-4"-23"-16,2-1 19 15,1 0-25-15,0 0-25 0,1-1 14 16,-1 2 17-16,0-1 4 16,0 2 9-16,0-2 21 15,0 0-19-15,0 0-1 16,0 0-10-16,0 0-15 16,0 0-14-16,0 0-14 15,2 1-4-15,2-1 2 16,5 1 22-16,6 1-6 15,13-4-2-15,8 0-8 16,11-1-2-16,10-4-3 16,9-2 1-16,7 1-1 15,11-2-4-15,7 1-1 0,7 2 0 16,5-1-1-16,-3 1-1 16,-5 4 2-16,-7-1 0 15,-10 2 1-15,-11 1 0 16,-13-1 1-16,-8 4-2 15,-10-2-1-15,-9 0-1 16,-7 0 4-16,-7 0-1 16,-5 0-1-16,-3 0 2 15,-2-2 6-15,-2 2 12 16,-1 0 0-16,2-7-6 16,-4 6-8-16,2 1-6 15,0 0 0-15,0 1-19 16,-1-1-35-16,-1 2-47 15,-5 0-128-15,-5 6-62 16</inkml:trace>
  <inkml:trace contextRef="#ctx0" brushRef="#br0" timeOffset="60164.8">10711 7431 369 0,'-3'-3'48'0,"0"-1"-9"16,-1 0 10-16,1 1-5 16,0 0-3-16,3 2 10 15,-3-2 1-15,3 1-18 16,0 2-17-16,0-1-12 16,0 2-5-16,0-1-6 15,0 2 0-15,3-1 5 16,0 3 1-16,4 1 0 15,0 0 2-15,12 2-2 0,1 0 1 16,3 1 1 0,5-2-2-16,5-1 3 0,5 1-2 15,6-6-1-15,4 2 0 16,0-2 1-16,4 0-1 16,1 1-3-16,0 2 1 15,0 0-12-15,4 2 2 16,-3-2-2-16,-2 3 7 15,-7-1 6-15,-5 2 0 16,-3-3-1-16,-3 0 1 16,-1 0 0-16,2-3-1 15,-1 1 1-15,2-2 1 0,4-2 0 16,0 0 0 0,2-1-1-16,1-1 1 0,2-2 4 15,1-1-4-15,-1 4 0 16,-2-1 0-16,-4 2 0 15,-5 2 0-15,-2 0 0 16,-5 0 0-16,-2 2 1 16,0-1 0-16,3 1 1 15,1-2 0-15,5-2 1 16,2 1-1-16,1-1-1 16,2-4 0-16,4 2-1 15,-1-3 6-15,3 0-3 16,3-1 5-16,-1 0-2 15,-3 0-4-15,-4 2-2 16,0-1 0-16,-7 1 1 0,-3 3-1 16,-3 0 0-16,-2 1 0 15,-4-1 0-15,1 3 4 16,1-3 2-16,-2 1-2 16,-1-1 2-16,0 1 1 15,0-1 0-15,2-1 2 16,-2 4 9-16,-2-3-6 15,2 3-7-15,-4 0-2 16,-1 0 1-16,-4 0 0 16,-3 0-1-16,-2 0 0 0,-1 0 7 15,-5 0 33 1,2 0 5-16,-2 0-1 0,0 0 0 16,0-2-13-16,-2 2-12 15,2 0-9-15,0-1-6 16,-2 1-5-16,2 0-2 15,0 0-4-15,0 0-20 16,0 0-45-16,0 0-58 16,-1 1-42-16,-2 4-78 15</inkml:trace>
  <inkml:trace contextRef="#ctx0" brushRef="#br0" timeOffset="61065.53">10083 6079 487 0,'0'8'0'0,"-3"0"-35"0,-4-4-43 15,1 1 32-15,8 4-11 16,7-1-43-16</inkml:trace>
  <inkml:trace contextRef="#ctx0" brushRef="#br0" timeOffset="61364.75">12336 6272 662 0,'-2'3'4'15,"-6"-3"-4"-15,-3-3-99 16,2 2-89-16,6 7 75 15</inkml:trace>
  <inkml:trace contextRef="#ctx0" brushRef="#br0" timeOffset="61695.68">16100 6330 708 0,'17'8'22'0,"-11"-5"-10"16,-14-6 0-16,1-1 13 16,1 4-5-16,3-1-20 15,1 2-27-15,2 1-82 16,5 0 22-16,5 1-75 16</inkml:trace>
  <inkml:trace contextRef="#ctx0" brushRef="#br0" timeOffset="62274.44">21835 5825 573 0,'-3'-6'19'15,"0"0"-1"-15,2-1-11 16,-2 3-7-16,3 4-6 15,0 0-26-15,-1 4 4 16,-4 3-4-16,-4 1-255 16</inkml:trace>
  <inkml:trace contextRef="#ctx0" brushRef="#br0" timeOffset="62879.14">12473 7274 194 0,'-4'1'37'16,"3"2"-35"-16,2-2 0 15,2 2-2-15,0 0 0 16,2 0 0-16,0 0 0 15,-1-2-3-15,1 2-44 16</inkml:trace>
  <inkml:trace contextRef="#ctx0" brushRef="#br0" timeOffset="90956.14">7403 5850 226 0,'-4'-1'69'16,"2"-1"-44"-16,1 0 17 15,-1-1 14-15,2 2-13 16,-1-2 36-16,1 0-17 16,-2 0-42-16,-1 1 47 0,3 0 2 15,-2 2-28-15,-1 0-26 16,2 0-11-16,-1 0-3 16,2 0-1-16,0 0 0 15,-1 2-1-15,-2-2 1 16,2 2 0-16,-5-1 0 15,3 1 1-15,-2-1 2 16,1 2 12-16,-1 0-9 16,-2-3-5-16,1 3 6 15,4 1-2-15,-1-1 9 16,-2-2-1-16,4 0 6 16,0 1-2-16,-1-1 7 15,1-1 4-15,1 0 4 0,0 0-6 16,0 0-10-16,0 0-8 15,1-1-4-15,-1 1-4 16,0 0-2-16,0-2 1 16,2 2 0-16,0 2 1 15,2-2 4-15,2 1 14 16,4 1-3-16,0-1 8 16,4 0-5-16,4-1-13 15,1 1-3-15,-1-1 1 16,0 0-3-16,-3 2 0 15,0 0 0-15,-4-1 0 16,2 1 0-16,-4 0 0 0,0-2 0 16,-3 1-2-1,3 1 2-15,-5-2 2 0,-1 0-2 16,0 1 0-16,-1-2 0 16,-1 1 2-16,-1 0-2 15,0-2 2-15,2 2-1 16,-2 0-1-16,0 0 2 15,1 0-2-15,-1 0 1 16,-1 0 1-16,-1 2-2 16,2-2 1-16,0 0-1 15,-1 0 0-15,-1 1 1 16,2-1 1-16,-3 2-1 16,0-1 2-16,-7 4-3 15,-2 3 1-15,-7 1-1 16,-1 1 0-16,-4 0 0 0,1 1 0 15,6-3 1-15,-1-2-1 16,4-1 0-16,1-1 0 16,3 0 1-1,-2-1 2-15,4-3-1 0,2 0 2 16,0 0 5-16,3 0-1 16,2 0 0-16,-1-2 7 15,1 2-5-15,-2 0 1 16,3-1-9-16,0 1 3 15,0 0 2-15,0-2-4 16,0 2 0-16,0 0-3 16,0 2 1-16,0-2-1 0,0 1 4 15,0-1-4 1,0 0 0-16,0 0-3 0,0 0 2 16,3 0-2-16,-3 0 3 15,0 0-2-15,0 0 1 16,0 0-3-16,1 0 3 15,1-1 2-15,1 1 0 16,2-2 1-16,5-1 4 16,2 0-4-16,1 2-2 15,5-2 0-15,-1-1 2 16,5-1-1-16,0 0-1 16,1 0 1-16,2-2-1 15,-4 2 0-15,-6 2-1 16,0 1 1-16,-8 0 1 15,-2 2-1-15,-1 0 0 0,0-1 0 16,-1 1-2-16,0 0 1 16,2-2 0-16,-2 2-1 15,-1 0 0-15,0 0-1 16,0 0 0-16,0 0 3 16,-1 0 0-16,-1 0 0 15,0 0 1-15,0 0-2 16,-1 0 2-16,1-2-1 15,0 2 0-15,-2 2 0 16,0-2 0-16,1 2 2 16,-2-2-2-16,-5-2 0 15,-3 0-3-15,-4 2 3 16,-6 0-1-16,-3 2 0 16,0 1 1-16,-1 0 0 0,-1 1 0 15,3-2 0-15,6 1-1 16,-2 2 2-16,1-2-2 15,2 0 3-15,1 0-3 16,-2 0 1-16,5-1 0 16,3 0 3-16,2-1-2 15,2-1-1-15,0 0 0 16,3 0 2-16,-4 0-1 16,3 0-1-16,3-1 1 15,-2 1 1-15,2 0-1 16,0 0-1-16,2-2-2 0,-2 0 2 15,0 2-6-15,0 0 0 16,3 0-6-16,4 0 12 16,2 2 1-16,5-4 4 15,2 2-5-15,6-1 0 16,-2 1 0-16,4-2 0 16,-2 2-3-16,-1 0 2 15,0 0 1-15,0 0-4 16,-3-2 3-16,1-1-7 15,-1 2 2-15,-2 0-16 16,-2-2 7-16,-2 3-7 16,-5 0-6-16,0 0 4 15,1 0 0-15,-5 3-17 16,0-1-65-16,2 1 15 0,-5 4-42 16,-2 4-68-16</inkml:trace>
  <inkml:trace contextRef="#ctx0" brushRef="#br0" timeOffset="92665.97">7807 5649 583 0,'0'-5'104'0,"0"0"12"15,-3 0-55-15,3 3-30 16,0-1-22-16,0 3-2 16,0 0-4-16,0 3 0 15,0-3-1-15,0 0 5 16,0 2-5-16,0 1 56 16,0 4-2-16,0 3-39 15,0 2 5-15,5 4-6 16,-4 1-4-16,2 1-3 0,0 3-3 15,2-2 0-15,1 3 3 16,-3 3 1-16,4-1-2 16,-3 2 3-16,-1 1-4 15,-1 0 2-15,1 1-2 16,-3 0-2-16,2 0-2 16,-2-2 0-16,4-1-3 15,-4 2 2-15,2-7-1 16,-2 0 0-16,0-5 0 15,0 1 0-15,-2-6-1 16,2-4 2-16,0-1 1 16,0-2-2-16,0-3 3 0,-4 0 5 15,4 0 13-15,0-2 3 16,0 0-14-16,-2-5-9 16,0-5-3-16,-1-6 1 15,-1-10-6-15,1-5 3 16,1-10-12-16,4-11-2 15,-2-7-2-15,1-2 0 16,1 3 4-16,-4 5 11 16,1 8 2-16,-6 11 2 15,2 5-2-15,-1 7 4 16,0 5-3-16,0 3 3 16,-1 7-1-16,4-1-1 15,-3 5 0-15,4 0 0 16,1 1-1-16,1 1 1 15,0 2 0-15,0 1 0 0,0 0-1 16,-2 1 0-16,2-1-2 16,0 2 1-16,0-2-3 15,0 3 4-15,2 2-1 16,-2 4 2-16,3 4 0 16,-3 2 0-16,6 6 0 15,-3 3 0-15,1 2 1 16,1 1 1-16,-1 1-1 15,-1-2 1-15,0 3 1 16,2 0-2-16,-2 2 4 16,0 4-3-16,2-2 1 15,-2 3-2-15,2-2 0 0,-4 0 0 16,1-5-1-16,-1 0 3 16,1-6-2-16,-2-3-1 15,0-4 0-15,0-5 0 16,0-4 0-16,0-4 0 15,0-1 1-15,0 0 3 16,0-4 1-16,0 2 6 16,0-2 9-16,0 2 1 15,-2-6-17-15,1-3 0 16,-2-5-4-16,-2-6 0 16,-3-11-4-16,6-5 2 15,-2-6 0-15,1-5-1 16,3 2 3-16,-2 2 0 0,1 6-1 15,-1 5-3-15,-1 5 4 16,0 4 0-16,0 1-2 16,0 3-3-16,-1 0 3 15,4 2 0-15,-3 3 1 16,1 1 0-16,-2 4 1 16,4 2 0-16,-2 2-3 15,1 2 3-15,1 1 0 16,0 2-1-16,0 0-1 15,0 0 0-15,0 0-3 16,0 0-11-16,0 2 7 16,1 4 9-16,1 3-1 0,2 6 2 15,1 2-1-15,-1 6 0 16,1-1 0-16,-3 5 0 16,2 2 3-16,-1 2-2 15,0 3 2-15,-3 5-1 16,0 2 0-16,0 0 6 15,0-2-5-15,0-1-1 16,-2-4 1-16,1-5-3 16,-2-3 2-16,3-6 0 15,-2-5-1-15,2-3-1 16,0-7 0-16,-2-2 3 16,2-3-2-16,0 0 4 15,0 0 7-15,0-2-8 16,2 2-1-16,-2 0-1 15,0-1 1-15,0 0-3 0,0-2-45 16,-3-1 0-16,0-3-44 16,0 1-84-16,-3-2-129 15</inkml:trace>
  <inkml:trace contextRef="#ctx0" brushRef="#br0" timeOffset="109264.53">9419 6532 121 0,'-44'-12'53'15,"-1"-3"-53"-15,-4 3-21 16,2 3-11-16</inkml:trace>
  <inkml:trace contextRef="#ctx0" brushRef="#br0" timeOffset="156482.34">10030 5639 341 0,'0'-2'142'0,"0"-1"-53"0,0 1-23 16,-2-1-18-16,1 0-21 15,1 0 37-15,0 0-49 16,0-4 15-16,1 3-17 16,-1-2 1-16,0 1 17 15,0-2-2-15,0 2 24 16,0 0-16-16,-1-2-3 16,-1 1 0-16,-1-1-9 15,-3 0-9-15,2 0-3 16,-1-2-4-16,1 1 1 0,1-1 4 15,0 1-9 1,-2-4-1-16,2 3 4 0,-4-2 0 16,1-3 2-16,-2 2 0 15,-3-1-4-15,-1 0 3 16,0 1-4-16,-5-1 2 16,4 1-4-16,-3 0 0 15,-2 1-3-15,0 0 2 16,-3 2-2-16,0-2 0 15,1 4 1-15,-2 0-1 16,1 1-3-16,0 2 3 16,-1 0 2-16,1 1-2 15,2 0-2-15,-1-1 2 16,2 4 0-16,-1-1 2 0,0 1-1 16,0 0-1-16,-3 0-1 15,0 0 1-15,-2 1 2 16,2-1-1-16,-2 0-2 15,3 0 1-15,4 0 0 16,4 0-1-16,0 0 2 16,-2 0-1-16,3 0 0 15,-5 3 0-15,-2-1-2 16,-2 3 2-16,-4 1-1 16,0 0 3-16,-1 3-4 15,-4-1 2-15,3 2 0 16,2 0 0-16,1 1 0 15,4 2 0-15,2-1-3 16,3 2 3-16,0-2-2 16,3 1 2-16,1 1 0 0,1-1-1 15,-2 1 3-15,3 0-4 16,-2 0 1-16,3 1-1 16,-1 1 2-16,3 2 1 15,-2 0-1-15,2 0 0 16,2 0 0-16,-1-1 0 15,2 1-1-15,-1 1 1 16,-1 0-1-16,1-1 2 16,-2 1-1-16,-2 1 0 15,2-1 0-15,2 1 0 0,-2 1 0 16,-3 1 0-16,3 1 0 16,-1-3 0-16,-6 3-1 15,8-2 2-15,-4-1-2 16,3-3 1-16,-4 0 0 15,5-1 0-15,-1-1 0 16,3 2 0-16,0-2 0 16,0 1 1-16,0-1-1 15,0 4 0-15,-3-1 0 16,5 1 0-16,-2 0 0 16,1-1 0-16,1 2 1 15,2 0 0-15,1-1 0 16,-1 3 0-16,5-3 2 0,-2 1-3 15,-1-1 2 1,3 0-2-16,1 1 6 0,-1-3-6 16,2 3 3-16,0-2-2 15,0 0 0-15,6-1 3 16,-5 1-3-16,2-3-1 16,3 0 1-16,-2-1 0 15,-2 1 0-15,4-1 1 16,-2-2 0-16,3 2-2 15,-1-2 2-15,2-1-1 16,-1 0 1-16,3 2-1 16,1-3 0-16,-2 1-1 15,2 1 0-15,-1-2 3 16,3-2-2-16,-2 1 2 0,2-1-3 16,2-1 3-16,3-2-1 15,1 2-2-15,0-2 5 16,0 1-5-16,-4-3 0 15,2 0 2-15,-5 1-1 16,1-2 0-16,-4 0 2 16,0-1-3-16,2-1 2 15,-2 0-1-15,0 0-1 16,1 0 2-16,-1-1 0 16,2-2-2-16,1 2 2 15,1-3-2-15,-1 1 1 16,-1-2 0-16,1-1 0 15,-1 0 1-15,0-2-2 16,1-1 0-16,-1 0 1 16,-1-1 1-16,-2 2-1 0,4-3-1 15,-6 3 0-15,3-1 1 16,-4 3-1-16,1 0 0 16,-2-2 0-16,-2 2 1 15,4 1-1-15,-2-3 0 16,2 0 0-16,0 1 0 15,2-1 0-15,-2 0 0 16,1-1 0-16,-3 1 1 16,2-3-1-16,-2 3 1 15,1-1-1-15,-2 1 0 0,1-2 1 16,0 2-1 0,-1-4-1-16,4 0 1 0,-1 1 2 15,2-1-2-15,-1-1 1 16,-1 1-1-16,0-2-3 15,-2 1 3-15,2-1 1 16,-5-1-1-16,2 3 0 16,-1-2 0-16,-1 1 0 15,-2-1 1-15,1 0-1 16,-1 1 0-16,-2-1 1 16,1-3-2-16,0 2 2 15,0-2 0-15,0 0-1 16,0-1 0-16,0 2 0 0,-2-1 1 15,1 0 0 1,-2 0-1-16,-1 0 0 0,2 0 1 16,-3-1 2-16,-1 0-1 15,-1-1 1-15,-3-1-3 16,4-1 1-16,-3-3 2 16,-2-1-2-16,3-1-1 15,-2-3 0-15,-1 3 0 16,-1-1 0-16,1 4 1 15,-1-2 0-15,-2 5-1 16,2-2 1-16,-4 2 1 16,4 1-2-16,-3-2 3 15,1 2-1-15,-3-1-1 16,1 2 2-16,0-2 0 0,-3 3-2 16,-1-3 1-1,-2 1 3-15,-1-3-5 0,-2 5 2 16,-2 0 1-16,0 0-3 15,-1 3-1-15,-3 2-1 16,-2 2-1-16,0 3 3 16,1 3 0-16,-1 3-4 15,1 2 4-15,-3 2-4 16,-2 5-5-16,-3 4-17 16,-3 7-11-16,-1 6-14 15,4 4-55-15,3 6-82 16,5 2-167-16</inkml:trace>
  <inkml:trace contextRef="#ctx0" brushRef="#br0" timeOffset="159428.47">1611 8111 718 0,'3'-4'165'0,"0"1"-97"16,0 0 6-16,-3 3-43 16,-3 0-25-16,3 0 3 15,0 0-4-15,0 0-4 0,0 0-1 16,0 1-7-1,0 4 6-15,-3 10 1 0,-6 7 4 16,-1 11-4-16,-2 9-2 16,-6 8-93-16,3 1-127 15,-1 4-162-15</inkml:trace>
  <inkml:trace contextRef="#ctx0" brushRef="#br0" timeOffset="159970.65">1355 9372 718 0,'0'-8'132'0,"-2"0"-6"16,-2 5-57-16,1 0-49 16,-2 3-19-16,5 0 2 15,0 0-3-15,3 1-6 0,-3 4 6 16,0 4 0-16,-6 8 0 16,2 7-30-16,-5 9-121 15,0 7-89-15</inkml:trace>
  <inkml:trace contextRef="#ctx0" brushRef="#br0" timeOffset="160512.79">1204 10758 673 0,'0'-6'101'15,"0"1"-39"-15,-3 2-4 16,0 2-42-16,3 1-16 16,-3 0-2-16,3 3-3 15,0 2 5-15,0 4 1 16,-3 5 0-16,-5 8-1 0,1 8-2 15,-3 8-68-15,-2 7-150 16</inkml:trace>
  <inkml:trace contextRef="#ctx0" brushRef="#br0" timeOffset="161024.07">1201 11826 702 0,'-3'-10'122'0,"0"4"-38"15,-3 0-1-15,0 2-49 16,5 4-27-16,-1 0-7 16,-1 2 2-16,-1 7 0 15,-1 3-1-15,-4 6 0 16,-4 7 0-16,2 5-1 15,-2 4-5-15,1 8-84 16,-3 5-54-16,4 7-130 16</inkml:trace>
  <inkml:trace contextRef="#ctx0" brushRef="#br0" timeOffset="161531.54">1035 13202 270 0,'0'0'377'0,"0"0"-296"15,-1-1 22-15,1-1-44 0,0 1-18 16,-3 1 1-16,3 0-8 16,0 0-15-16,-1 3-8 15,-1 1 3-15,-2 4-6 16,2 5 2-16,-1 8-8 15,-3 6-2-15,0 6-5 16,3 7-76-16,-3 7-120 16,2 4-226-16</inkml:trace>
  <inkml:trace contextRef="#ctx0" brushRef="#br0" timeOffset="162040.47">936 14397 445 0,'0'-1'22'0,"0"-6"-15"15,0-3 23-15,1-5 12 16,2-2-18-16,1-2 20 16,-1 1 3-16,-1 0 30 15,-1 5-7-15,-2 3 19 16,1 4-23-16,-2 3-14 16,1 1-24-16,-1 2-12 0,1 4-9 15,1 0-6-15,-4 5 10 16,1 6-3-16,-2 5 1 15,-2 3-6-15,5 6-3 16,-1 2-4-16,0 1-39 16,3 2-128-16,3 2-88 15</inkml:trace>
  <inkml:trace contextRef="#ctx0" brushRef="#br0" timeOffset="174913.91">5507 8132 616 0,'-5'-4'169'16,"-3"-2"-70"-16,2 2 40 15,-2-2-92-15,4 1-7 16,-1 2 11-16,2 0-18 16,-1 2-2-16,3-1-7 15,-1 2-6-15,2-1-4 16,-3 1-10-16,0 0 4 16,-3 0-4-16,1 0 6 0,-5 1-10 15,-3 2 4-15,-5 0 2 16,-2 4-4-16,-5 0-1 15,0 1 4-15,-2 2-4 16,0-2 2-16,-2 2-2 16,3 1-2-16,-1 1 2 15,0 1 0-15,2-2-1 16,0 1-1-16,8-2 1 16,-4-2 0-16,3-1-3 15,3 0 3-15,-1 0 1 16,7-2-1-16,0-2 0 15,3 0 0-15,3-1 1 0,0-1-1 16,3-1 0-16,0 0-1 16,0 0 1-16,0 0 0 15,0-1 0-15,0 2 0 16,0-2 0-16,0 2 1 16,0-1-1-16,0 0 0 15,0 0 0-15,0 0-1 16,0 0 1-16,0 0-1 15,0-1 0-15,0 1-1 16,0 0-1-16,2 0 1 16,-1 0 0-16,-1 0-1 15,2 1 1-15,2 2 2 0,-3 2 0 16,1 4 2 0,1 2-2-16,-2 5 2 15,8 35-2-15,-7-41 1 0,-2 1 0 16,3 0 1-16,-3 1-1 15,3 11 0-15,0 2 2 16,0 3-2-16,-2-1 1 16,1 2 0-16,-1-2-1 15,1-1 1-15,-1 2-1 16,0-3 2-16,1-2-1 16,-2 4-1-16,0-4 3 15,2 0-4-15,-2-1 2 16,1-1-2-16,1-4 0 15,-1 0 1-15,-1-2 0 16,2 0-1-16,1-3 0 0,0 2 0 16,-2-2 0-16,3-1 0 15,-1 0 0-15,-1 1-1 16,1-3 1-16,0-4-1 16,0 0-1-16,0 2 1 15,2-4 2-15,-2 0-1 16,1 1 1-16,5 3 1 15,-3-4-2-15,3 3 1 16,3 2-1-16,1-3 1 16,2 2 2-16,0-2-3 15,3 2 1-15,-3-3 0 16,1 0-1-16,1-3 1 0,-1 0-1 16,-1 1 1-1,0-4 0-15,0 1-1 0,4-2 0 16,-3 1-5-16,1-1-4 15,1 0-14-15,0 0-12 16,0-1-31-16,0 1-38 16,1-3-136-16,3 3-180 15</inkml:trace>
  <inkml:trace contextRef="#ctx0" brushRef="#br0" timeOffset="177105.57">6141 8739 337 0,'0'-4'40'15,"-3"1"125"-15,3-2-154 0,-3 2 60 16,-1 3-33-16,1-3-27 16,1 1 49-16,-1-1-32 15,-1 2-14-15,1-1 24 16,1 1 9-16,-2 0-11 15,1 1-3-15,-3 0-19 16,3 0 2-16,-3 1-7 16,3 2-6-16,-3 3-2 15,-3 0 9-15,2 3-1 16,-2 1 8-16,1 1 5 16,-1 0-19-16,5 1 6 15,-1-1 0-15,2 0-6 16,0 1 3-16,5-1-3 15,-2 0 1-15,3-1-1 16,0-1 0-16,1-1-1 0,2 1 1 16,0-3 1-16,3 0-2 15,0-1 0-15,0-1 4 16,-2-3-1-16,1-1 3 16,1-1 3-16,3-6 2 15,-2 1-9-15,2-5 2 16,-3-1-3-16,-1-2-1 15,-2-1-2-15,-2-2 0 16,-1 0-1-16,-6 5 1 16,2-2-3-16,-4 6-4 15,-1 2-9-15,-3 5-9 16,-4 4-5-16,-1 2-28 16,-2 6-16-16,1 4-33 15,2 0-15-15,4 2-10 0,2-1-175 16</inkml:trace>
  <inkml:trace contextRef="#ctx0" brushRef="#br0" timeOffset="177531.97">6487 8782 534 0,'-1'-2'111'0,"-2"-1"-32"16,0-2 31-16,1 1-53 16,2 1 32-16,-2 3-25 15,2-2-18-15,0 2-15 0,0 0-1 16,-2 0-14-16,0 0-16 16,-1 2-5-16,-4 4 4 15,-2 5 1-15,-3 1 0 16,-6 8 0-16,-3 5-1 15,2 2 1-15,-2 2-46 16,0 6-56-16,3-1-127 16,0 2-202-16</inkml:trace>
  <inkml:trace contextRef="#ctx0" brushRef="#br0" timeOffset="178716.3">6826 8289 382 0,'3'-9'154'15,"-3"1"-71"-15,-2 1-13 0,-1-1 9 16,0 3 0-16,-1-1-40 16,1 3-7-16,-4-2 12 15,2 2-9-15,-4 0 3 16,0 0-28-16,0 3-7 16,-6 0 1-16,0 3-4 15,-4 3 5-15,-3 1-5 16,0 5 8-16,0 1 3 15,1 3-9-15,2 4 0 16,1-1-1-16,2 3 0 16,5-4 1-16,2-1-2 15,3-1 0-15,2 0 2 0,4-3-2 16,4-1-1-16,1-4 1 16,1-2 4-16,4 0-2 15,3-3 2-15,1-3-1 16,4-4-3-16,2-5-1 15,6-1-3-15,-5-5 0 16,3-1 0-16,-5-2 4 16,-1-1-1-16,-6 0 2 15,-1 0-1-15,-4 3 1 16,-1 2 5-16,-1 2 12 16,-4 6-3-16,1 1-1 15,-2 2-7-15,0 2-6 16,0 1-1-16,0 1-5 15,0-1-3-15,0 3 4 16,0 3 4-16,1 2 3 0,3 4 1 16,-1 4 1-16,3 1 2 15,2 2 1-15,-1 4-5 16,2-1 6-16,2 2-3 16,-1 0 1-16,0-2-1 15,0 2 0-15,0-1-1 16,2 0-2-16,-4-2 0 15,2 0 2-15,0-2-5 16,-2 0 2-16,-1-5 0 16,-2-2 0-16,-1-2-1 15,-1-5-1-15,-2-3 1 16,1 0 3-16,-2-2 15 0,-2-2 7 16,2 2-6-1,0 0-2-15,2-1-1 0,-2 1-4 16,0-2 2-16,0-2-13 15,0-6-2-15,0 0 0 16,1-5-5-16,4-5-2 16,1 0-8-16,2-3-8 15,8-4-6-15,0-3-11 16,3 1-23-16,1 5-8 16,1 5-101-16,-5 7-84 15,-5 11-157-15</inkml:trace>
  <inkml:trace contextRef="#ctx0" brushRef="#br0" timeOffset="179346.44">7163 8733 426 0,'0'-3'57'0,"0"0"-47"15,0 2-8-15,0-1-2 16,4-3-19-16,-2 1 2 15,2 0 8-15,-1 0 6 16,-1-1 3-16,1 1 0 16,-2-1 14-16,-1 0 25 15,0-1-32-15,-4 0 48 16,4-1-12-16,-2 2 10 16,-1-2-3-16,2 1 3 15,-2 1-5-15,3-2-6 16,0 3 22-16,-2-2-17 15,2 0 15-15,0 3-7 16,-1-4-33-16,1 3 23 0,0 1-25 16,0 0-3-16,-3 3 6 15,3 0-14-15,0 0-8 16,-1 0 1-16,1 0-2 16,0 1-5-16,-2-1-3 15,2 5 4-15,0 4 4 16,-3 2 8-16,3 4-4 15,-3 5 0-15,3 2-3 16,0 2 0-16,0-4 6 16,0 3-6-16,0-1-1 15,3-3 1-15,-3 2-1 16,0-5 0-16,0-1-5 0,-3-1-16 16,3 0-40-1,0-2-38-15,-2 0-198 0</inkml:trace>
  <inkml:trace contextRef="#ctx0" brushRef="#br0" timeOffset="192263.12">6399 4085 482 0,'-25'3'0'0,"6"-4"-230"16</inkml:trace>
  <inkml:trace contextRef="#ctx0" brushRef="#br0" timeOffset="196856.37">5463 10205 654 0,'-3'-6'60'0,"0"0"-24"15,-2 3 27-15,-1-1-23 16,4 3-32-16,2-1-7 16,0 2-1-16,0 2-2 0,0-2 1 15,2 0 1 1,-2-2 0-16,0 2 1 0,0 0 4 16,0-1 12-16,0 1 12 15,0 0-9-15,0-1 3 16,0 1 3-16,0 0-8 15,0 1-4-15,0-1-4 16,3 0-6-16,-3 0 7 16,5 0 1-16,-1-1-2 15,5-1-3-15,0 1-4 16,1 1-2-16,5-2 0 16,0 2 1-16,1 0-2 15,3 0 2-15,0-2-2 0,0 1 3 16,4-1-3-1,-1 0 2-15,0-1-2 0,-2 2 0 16,4 1 2 0,-4 1-1-16,3-1-2 0,1 3 3 15,2 1 3-15,6-1 11 16,5-3-14-16,0 2-1 16,4 1 3-16,-2 1-3 15,-2 1-1-15,-3-2 1 16,0 0 0-16,-2 0 0 15,1-3 1-15,-1 0-2 16,1-1 7-16,-1-2-5 16,-1 1 0-16,0-1 3 15,-2 1 0-15,-1 0 0 16,-1 2-3-16,1-1 2 0,-3-1-3 16,1 2 0-1,-4-1-1-15,-4 2 2 0,1-1-1 16,-7 0 0-16,-3 0 1 15,-4 0-2-15,-1 0 1 16,-4 0 2-16,0 0 2 16,0 0 0-16,0 0-1 15,0 0-3-15,0 0 1 16,0-1-2-16,0 1-1 16,0-1-26-16,0 1-32 15,-4 1-73-15,1 0-93 16,-6 6-218-16</inkml:trace>
  <inkml:trace contextRef="#ctx0" brushRef="#br0" timeOffset="198094">5642 10328 506 0,'-8'-3'62'0,"2"0"11"15,0-1-3-15,-4 0-8 16,7 1 21-16,0 3-53 16,1-1 9-16,0 1-14 15,4-2 1-15,-2 2 14 16,0-1 2-16,0 1-12 15,2 0 0-15,-2 0 4 0,-2 0-5 16,2 0-5-16,0 0-10 16,0 0-7-16,0 0-2 15,2 0-5-15,1 0 0 16,0-2 0-16,8 1 4 16,0-1 3-16,10 1-2 15,-2-3-2-15,4 1 1 16,0 3 1-16,0-3-5 15,-1 2 3-15,2-2-2 16,0 1-1-16,1 2 1 16,-1-3 0-16,2 2-1 15,-1 0 0-15,2 2 0 16,0-1 0-16,-2 1 3 0,2 2 0 16,-2-1-3-1,5 1 0-15,-3-2 0 0,1 2 1 16,2 0 3-16,0-1-4 15,0 0 1-15,0-2-1 16,-2 1 1-16,-1 1-1 16,-2-2 1-16,-3 1 0 15,1-1-1-15,1-1 2 16,-2 1-1-16,2 0-1 16,-3 0 0-16,1 0 2 15,-1 0-2-15,-4 0 0 16,2 0 1-16,-3 0-1 15,-1 0 0-15,-3-2 0 16,0 4 0-16,-6-2-1 0,2 0 1 16,-5 0 2-16,2 0-2 15,-2 0 0-15,-1 0 1 16,1 0-1-16,-3-2 2 16,1 2 1-16,-1 0 2 15,0-1 2-15,0 1 3 16,0-2 2-16,0 2-5 15,0 0 0-15,-1 0-2 16,1 0 1-16,1 0-1 16,-2 0-3-16,1 0 1 15,1 0 0-15,-2 0 0 16,1 0-3-16,0 0 1 16,0 0 1-16,-3 0-2 0,3 0 2 15,0 0-1-15,0 0-1 16,0-2 0-16,3 2 0 15,-3 0 0-15,0 0 0 16,0 0 0-16,0 0 0 16,0 2 2-16,0-4-2 15,0 2 0-15,0 0 0 16,0 0 1-16,0 0-1 16,0 0 0-16,0 0-2 15,0 0 2-15,0 0 0 16,0 0 0-16,0 0-1 15,0 0 0-15,0 0-6 0,0 2-4 16,0-2-4-16,0 0 1 16,0 0-3-16,0 0-5 15,0 0-3-15,0 0-8 16,1 0-10-16,-1 0-31 16,0-2-36-16,2 2-81 15,-1 2-61-15</inkml:trace>
  <inkml:trace contextRef="#ctx0" brushRef="#br0" timeOffset="208668.65">5847 10093 293 0,'0'0'0'0,"-1"0"-47"15,1 0-13-15</inkml:trace>
  <inkml:trace contextRef="#ctx0" brushRef="#br0" timeOffset="208925.97">6100 9956 302 0,'-6'2'0'0</inkml:trace>
  <inkml:trace contextRef="#ctx0" brushRef="#br0" timeOffset="209936.65">6210 10026 317 0,'-2'2'50'0,"1"1"-49"15,1-3 10-15,0 0-11 16,-2 0-76-16</inkml:trace>
  <inkml:trace contextRef="#ctx0" brushRef="#br0" timeOffset="210762.44">6790 9878 544 0,'0'-2'51'0,"3"0"37"16,-6-1-2-16,3 0-30 16,0 3-23-16,0 0-5 15,0 0-11-15,0 0 1 16,0 0 2-16,0 0 0 15,0 0 3-15,0 0 1 16,0 0-12-16,0 1 0 16,0 4 11-16,0-1 6 0,3 6-16 15,0 2 4-15,0 2-9 16,4 2 3-16,-2-1-6 16,1 2 6-1,0-1-5-15,0 0 1 0,1 1 3 16,-1-2-5-16,-1-3 2 15,-1 0-6-15,-1-5 0 16,0-4 0-16,-1-1 2 16,-1-2 3-16,-1-2 17 15,6-1 7-15,3-11-17 16,9-6-7-16,4-9-1 16,8-9-2-16,2 1-1 15,-4 3-2-15,-6 8-1 16,-7 8-13-16,-3 5-50 15,-6 4-50-15,0 5-154 0,3 4-200 16</inkml:trace>
  <inkml:trace contextRef="#ctx0" brushRef="#br0" timeOffset="214647.37">7279 8744 562 0,'-3'2'37'15,"-1"-2"-8"-15,1 0-21 16,0-2-8-16,0 2-3 15,1 4-26-15,4-1-7 16,-4 3-66-16,2 2-178 16</inkml:trace>
  <inkml:trace contextRef="#ctx0" brushRef="#br0" timeOffset="-213334.86">9763 8651 681 0,'-3'-2'106'0,"0"2"-36"16,0-6-8-16,0 2 10 15,1 1-31-15,2 2-25 16,0-2-9-16,-1 6-7 16,1-3 1-16,1 0-1 15,-1 0 5-15,0 0 4 0,0 0 2 16,0 1 0-16,0-1-3 16,0 0 1-16,0 0-9 15,0 0 4-15,0 0-4 16,0 0 1-16,3 1 0 15,3 1 3-15,6-1 1 16,7 1 0-16,8-2 0 16,6-2-2-16,5 1 1 15,3-2-3-15,7-1 5 16,3-1 1-16,2 1 3 16,3-1-5-16,0-1 4 15,1 0-1-15,0-1-3 16,1 0 0-16,-1 0-1 15,5-2-1-15,1 3-3 16,-1 0 0-16,-2-1 2 16,-5 4-2-16,-4 2 1 0,0-1 1 15,-3 1-2-15,1 1 1 16,0 0-1-16,-1 0 0 16,1 0 0-16,-5 0 0 15,-2 0 0-15,-3 1 1 16,-4-1-1-16,-4 2 0 15,2-1 0-15,-2 1 0 16,3-2 1-16,3 0-3 16,4 0 1-16,2-3 1 15,0-2 0-15,1 2 0 16,0-4-1-16,0 0 2 0,-3 0-1 16,-2 0 0-16,-2 1 1 15,-1-1-1-15,0 3 0 16,-2-2 0-16,0 1 0 15,2 1 0-15,0 1-1 16,-1-1 1-16,5 1 0 16,-3 0 1-16,0 1-1 15,1-1 2-15,-1 1-2 16,-1 1 0-16,-2 1 0 16,0 1 0-16,-1 1 0 15,0 1 0-15,-3-1 0 16,-2 1 0-16,-3 0 0 15,-1 1 0-15,-3-1 0 0,0 1 0 16,1-1 0-16,1 0 1 16,-5-1-1-16,2 0 0 15,-3-2 0-15,-2 0 0 16,0-2 3-16,-2 2 3 16,-2-2 4-16,-2 1 0 15,-2-1-2-15,-4 2 0 16,-3 0 3-16,0-2-10 15,0 2-1-15,-3 0-7 16,1-1-24-16,-9 1-80 16,-11 1-95-16,-16 1-109 15</inkml:trace>
  <inkml:trace contextRef="#ctx0" brushRef="#br0" timeOffset="-212673.07">5889 8690 159 0,'9'0'1'0,"0"-2"1"16,3 0-1-16,3 1-1 16</inkml:trace>
  <inkml:trace contextRef="#ctx0" brushRef="#br0" timeOffset="-208024.92">8325 7856 193 0,'0'2'361'0,"-2"0"-300"15,1-4-25-15,1 1 1 16,0 2-18-16,0-1-13 16,0 0-1-16,0-1 0 15,0 2-1-15,1-1 2 16,1 2 14-16,-1-2 1 16,1 3 2-16,-1-1 16 15,2 3-19-15,2-3-8 16,-1 4 3-16,1-1 0 15,0 2-9-15,0 0 2 16,-2 1 2-16,3-2-4 16,-1 0-3-16,-2-1 4 0,1-2-2 15,-1 0 0-15,-2-3 20 16,1 0 20-16,1-3 13 16,3 1-17-16,3-5-10 15,4-3-18-15,6-6-10 16,6-2-2-16,0-4 6 15,3-1 0-15,0 0-7 16,-3 2 3-16,-3 2-1 16,-1 4-1-16,-5 1-2 15,-5 6 1-15,2 1-4 0,-3 5-12 16,-3-1-35 0,0 3-39-16,-4 3-45 0,0 6-22 15,-9 4-186-15</inkml:trace>
  <inkml:trace contextRef="#ctx0" brushRef="#br0" timeOffset="-207521.83">8534 7957 662 0,'5'-5'103'0,"-3"-2"13"15,-2 2-60-15,0 1-10 16,0 3-34-16,0-1-10 0,3 1-2 16,2-3 1-16,2 1-1 15,3-2 1-15,1-4 3 16,1 0 5-16,1-3 0 15,2-1 6-15,1-1-6 16,0-3-2-16,1 0-4 16,-3 1-4-16,4 2 2 15,-8 1-2-15,0 5-8 16,-4 2-37-16,-4 2-66 16,-2 4-42-16,3 3 77 15,-6 3-15-15,1 2-146 16</inkml:trace>
  <inkml:trace contextRef="#ctx0" brushRef="#br0" timeOffset="-177108.54">2487 11454 634 0,'-3'-3'48'16,"-1"2"-13"-16,3-2 26 15,0 1-53-15,1 2-8 16,1 0-1-16,0 0-4 16,-1 0 3-16,0 0 2 15,2 2 0-15,-4-1 3 16,2-1 3-16,0 2 3 16,0-2 7-16,-1 0-7 15,1 1-5-15,-1-1-3 0,-1 0-1 16,2 2-7-16,0-2-59 15,2 1-61-15,-1-1-100 16</inkml:trace>
  <inkml:trace contextRef="#ctx0" brushRef="#br0" timeOffset="-176435.6">3410 11347 640 0,'0'-3'58'16,"-2"3"-57"-16,1-2 0 15,-2 1-1-15,3-1-2 16,0 2-13-16,0 0-21 16,3 2 16-16,-3-2 7 15,1 1 11-15,-1-1 2 16,0 2 2-16,0-2 1 15,0 0 3-15,0 0-2 16,-1 0-1-16,1 0 0 16,0 0-2-16,0 0 0 0,0 0-1 15,-3 0 0-15,3 3 0 16,0-3 0-16,0 0 1 16,0 0-1-16,0 0 1 15,0 0-1-15,0 0 1 16,0 0-1-16,0 0 3 15,0 0-3-15,0 0 1 16,-2 0 0-16,2 0 0 16,0 0 0-16,0 0-1 15,0 3 0-15,-2-2-32 16,0 2-97-16</inkml:trace>
  <inkml:trace contextRef="#ctx0" brushRef="#br0" timeOffset="-157850.85">3434 11369 176 0,'-2'0'66'0,"0"0"-66"16,0 0-8-16,2 0-36 16</inkml:trace>
  <inkml:trace contextRef="#ctx0" brushRef="#br0" timeOffset="-156645.22">4462 11289 220 0,'-2'0'129'0,"1"0"-91"16,-1 0-12-16,1 0 22 16,1 0-8-16,-2 0-17 15,2 0-7-15,0 0-6 16,0 0-1-16,0 0 13 16,0 0 3-16,-1 0 4 0,1 3-3 15,-2-2-3-15,1 0 12 16,-1 1 13-16,1-1-8 15,-1 0 2-15,1 1-5 16,1-1-9-16,0-1 1 16,0 2 13-16,0-4-15 15,3 2-17-15,-2 0-3 16,4 0 6-16,2 0 5 16,8 0 6-16,3-3-7 15,4-1-8-15,5-1-4 16,-1 1-2-16,0-2 0 15,-6 2-3-15,2-2 1 16,-6 6 0-16,-5-3-1 16,0 2 0-16,-4 1-1 15,-4 0 1-15,-2 0-5 0,-1 0-7 16,0 1-16-16,0-1-35 16,0 3-17-16,-3 0-7 15,-1 2-58-15,-8 3-78 16</inkml:trace>
  <inkml:trace contextRef="#ctx0" brushRef="#br0" timeOffset="-156411.87">4459 11371 816 0,'-8'4'146'0,"4"-3"-78"16,1-2-4-1,1-2-29-15,2 3-19 0,2-1-10 16,-1-1-6-16,1 2 0 16,1-1-1-16,3 0 1 15,5-2 0-15,3-3-2 16,8 0-41-16,-2-2-26 16,5 3-87-16,-5 1-101 15</inkml:trace>
  <inkml:trace contextRef="#ctx0" brushRef="#br0" timeOffset="-155796.52">2408 12751 726 0,'-5'-5'21'16,"2"2"-19"-16,3-1-2 15,-4 1-28-15,4 2-44 16,4 1 56-16,-4 1 16 16,3 1-16-16,0-1 8 15,-1 3 7-15,-1-4-7 16,0 3-20-16,1-1-82 0,0 1-59 16</inkml:trace>
  <inkml:trace contextRef="#ctx0" brushRef="#br0" timeOffset="-155375.58">3525 12610 661 0,'-2'0'14'0,"-2"-1"-6"0,-1-1 0 15,1 0-8-15,4 1-18 16,0 1-59-16,0 1-36 15</inkml:trace>
  <inkml:trace contextRef="#ctx0" brushRef="#br0" timeOffset="-154873.55">4660 12680 613 0,'3'-3'51'0,"-3"0"-15"16,0 0 45-16,0 0-32 15,0 3-23-15,0 0 0 16,0-2-8-16,0 2-6 16,0 0-10-16,0 0 0 15,0 0-2-15,0 0-16 16,0 0-60-16,0 0-83 15,0-2-179-15</inkml:trace>
  <inkml:trace contextRef="#ctx0" brushRef="#br0" timeOffset="-154407.25">4735 11021 625 0,'-5'1'53'0,"2"-2"-21"16,-1-2 17-16,2 3-28 0,0 0-18 16,1 0-3-1,1 0-7-15,0 0-25 0,0 0-12 16,0 4 28-16,-1 1-31 16,-1 1-83-16,-1 8-159 15</inkml:trace>
  <inkml:trace contextRef="#ctx0" brushRef="#br0" timeOffset="-153651.12">4709 12617 322 0,'-4'3'16'0,"4"-2"-16"16,0 0 15-16,0-1 12 16,0 1-4-16,0 1 45 15,0-2 23-15,0 0-45 16,0 0 0-16,0 0 9 16,0 0 13-16,0 0-33 0,0 0-12 15,0 0 0-15,0 0-6 16,0 0-5-16,0 0 2 15,0 0-5-15,0-2-5 16,4 1-1-16,-4 1-1 16,0-1 1-16,0 1-2 15,0-1 0-15,-4 1-1 16,4 0 0-16,4 0 0 16,-4-2-1-16,0 2-3 15,0-1 1-15,0 1 1 16,0 0 2-16,0 0 0 15,0 0 0-15,0 1 0 16,-4-2-2-16,4 2-3 16,0-1 0-16,0-1-5 15,0 1-16-15,0 0-7 0,0-4 5 16,4 3-26-16,-4-2-12 16,3 1-2-16,-3 0-19 15,3 0-132-15</inkml:trace>
  <inkml:trace contextRef="#ctx0" brushRef="#br0" timeOffset="-151272.89">2203 11540 245 0,'-6'0'2'0,"0"3"-2"16,-1 0 1-16,1-1 6 16,0 0 25-16,3 1-13 15,-3-1 7-15,1 0-21 16,0-1 14-16,0 1 44 15,2-2 42-15,0 0-72 0,-1 0-25 16,2 0 11 0,-1 0 17-16,-1-2-5 0,2 2-8 15,2 0-7-15,0 0-6 16,0 0 2-16,0 2 11 16,0-2 13-16,0 0 5 15,0 0 1-15,0 0 3 16,0 0-17-16,0-2-3 15,2 2-21-15,-2 0-4 16,3 0 0-16,0 2 6 16,1-2 7-16,4 2-3 15,6 0 35-15,3-1-21 0,8 1-19 16,4-1 2 0,2 0-6-16,2 1 0 15,3 2 0-15,0 0 0 16,4 2 1-16,0-1-2 0,6 1 1 15,-1-1-1-15,1-2 0 16,-1-2-1-16,1-1 1 16,-4-4 0-16,0 1 4 15,1-3-4-15,3 0 1 16,2 2-1-16,-2 1 0 16,2 3 0-16,-3 1 1 15,-2 3-1-15,-4 1 1 16,0-2-1-16,1 1 0 15,-4-2 1-15,4 1 0 16,4-3 0-16,0-3 2 0,2 3-2 16,-3-2 0-16,0 2 0 15,-7 0 0-15,-3 0-1 16,-10 2 1-16,-4 1 0 16,0-3 3-16,-5 4 1 15,-1-3 2-15,-1-1 1 16,1 0 0-16,1 0 3 15,0-2-5-15,0 2-1 16,0-3-3-16,-4 0 1 16,-2 3-2-16,-2 0-1 15,-3-2 1-15,-3 2-2 16,0 0 1-16,0 0-19 0,0 0-20 16,-3 0-64-16,0 2-83 15,-5 4-70-15</inkml:trace>
  <inkml:trace contextRef="#ctx0" brushRef="#br0" timeOffset="-150427.28">2161 11763 304 0,'2'-3'103'0,"1"0"5"16,-3 1-42-16,0 1-20 15,0 1 3-15,-3 0-6 16,3 0 23-16,0 0-15 16,0 0-1-16,0 0-17 15,3 0 5-15,-3 0 2 16,0-3-22-16,3 3-2 15,0 0 5-15,5-3 4 16,6 2-5-16,6-2-4 0,10-1-6 16,5 0 0-1,6-3-4-15,4 1-1 16,7 1 4-16,3 2-6 0,3 2-3 16,3 1 2-16,2 1 5 15,-2 3-5-15,2 2 0 16,-1 1 0-16,1 3-2 15,0 2 1-15,-2-1 6 16,-2 1-5-16,-2-2 4 16,-2 0-4-16,-1-3 1 15,-3-1 1-15,-2-5 2 16,-6-1 1-16,-4 0 1 0,-9-1-5 16,-8-1-2-16,-7 1 2 15,-9 1-2-15,-3 0 16 16,-3 0-11-16,0 0 1 15,0 0-1-15,0 0-4 16,0 0-2-16,0 0-1 16,0 0-17-16,0 0-22 15,0 0-50-15,-3 3-41 16,-2 3-45-16,-4 7-303 16</inkml:trace>
  <inkml:trace contextRef="#ctx0" brushRef="#br0" timeOffset="-149294.78">2087 12944 713 0,'-1'-3'101'0,"-1"1"-69"0,-1-1 15 16,0 1-47-16,3 4-2 15,3-2 2-15,4 1 2 16,4 1 2-16,-1 0 2 16,4 1 7-16,5 1 4 15,2-2 28-15,-1 1-1 16,5-2-28-16,2 1 3 16,4 0-8-16,2-1 2 15,4 1-10-15,6 0 4 16,8-2-2-16,6-4 1 15,6-1-4-15,8-1-1 16,2-1 0-16,-3 0-1 16,-3 1 0-16,-7 5 0 0,-5-1 1 15,-7 4-1-15,-2-2 7 16,-1 1-5-16,-1-1 5 16,-2-1-3-16,0-1 1 15,1-1 3-15,2-1-5 16,4-1 0-16,3 0 0 15,-1-3-3-15,0 2 0 16,-3 3 0-16,-7 5 0 16,-5 1 0-16,-6 2 0 15,-5 4 0-15,1 1 0 0,-7-2 0 16,4 1 1 0,-3-1 0-16,-3-2 0 15,1-3 2-15,-3 1 2 16,1-3 6-16,-5 1-5 0,0-2-4 15,0 0 1-15,-5-2-1 16,-3 2 0-16,2-1 3 16,-1-1-5-16,-4 0-1 15,0 2-22-15,0 0-21 16,-6 0-36-16,-3 0-83 16,-10 4-81-16</inkml:trace>
  <inkml:trace contextRef="#ctx0" brushRef="#br0" timeOffset="-148469.1">2332 13029 328 0,'-15'-10'20'16,"10"8"20"-16,-2 2 4 16,4 0 43-16,3 0-51 15,-5 2-5-15,4-2-15 16,-1 1-12-16,2 1 0 16,0-1 4-16,0 2 4 15,-1 2-6-15,2 1 0 16,-1 0 5-16,2 1-6 15,-1 0-3-15,1-2 1 16,1 1 0-16,0-1 2 16,1 0 0-16,2-1 9 0,0 1 20 15,2-2-5-15,3 0-4 16,3 0-3-16,4 2-5 16,3-2-2-16,3 3 7 15,4 0-2-15,3-1-4 16,5 3 0-16,6-3-7 15,3 1-4-15,7-1 2 16,7-3-6-16,4-1 3 16,7-1-3-16,5-2 2 15,-2-4 0-15,-2 0 16 16,-1 0-3-16,-9 1 13 16,-8 0-13-16,-8 5-2 15,-11 0-6-15,-3 3-2 16,-2-3 4-16,-4 2-3 0,3 1-3 15,-2 0 1-15,1-2-3 16,-2 2 0-16,0-2 4 16,-7 0-2-16,0-1 1 15,-5 0 3-15,-5 0-2 16,-5 2 7-16,0-2 7 16,-3-2-1-16,0 2-4 15,0 0-8-15,0 0-3 16,0-1-3-16,0 1-1 15,0 0-4-15,0 0-37 16,0 1-38-16,0-1-145 16,0-1-388-16</inkml:trace>
  <inkml:trace contextRef="#ctx0" brushRef="#br0" timeOffset="-147522.84">4733 11257 445 0,'-1'-2'0'0,"-1"2"-13"16,2 0-22-16,0 0-20 15,-1 2 38-15,1 3-71 0</inkml:trace>
  <inkml:trace contextRef="#ctx0" brushRef="#br0" timeOffset="-143173.92">6856 11338 574 0,'0'1'13'0,"-2"-2"1"15,1 0-8-15,-1-4 8 16,1 5-14-16,1 0-3 0,1 0-15 16,1 0 12-16,-1 0 0 15,1 3 3-15,-1-1-21 16,1 0-76-16,2 3-52 16</inkml:trace>
  <inkml:trace contextRef="#ctx0" brushRef="#br0" timeOffset="-142393.55">7818 11335 172 0,'-2'0'147'0,"2"0"-81"0,0 0-29 15,-1 0-22-15,1-3-10 16,0 3-4-16,0-2-1 16,-2 2 0-16,2 0-39 15,0 0-35-15,0 0-33 16</inkml:trace>
  <inkml:trace contextRef="#ctx0" brushRef="#br0" timeOffset="-141281">8307 11209 377 0,'0'-2'116'0,"0"1"-91"16,0-1 13-16,-2 0-25 16,2 1-10-16,0 1-3 15,0 0 2-15,2 0-1 16,-2 0-1-16,0-1 2 16,1 1 8-16,-1 0-1 15,0 0-1-15,0 0-2 16,0 1-3-16,0-1-3 15,2 0-1-15,-2 0-2 16,0 0-5-16,0-1-4 16,0 1-2-16,0 1-2 0,0-1-19 15,0 0-13-15,0 0 24 16,-2-1 10-16,2 1-1 16,0 0-43-16,0 1-127 15</inkml:trace>
  <inkml:trace contextRef="#ctx0" brushRef="#br0" timeOffset="-139394.78">2418 10878 121 0,'-8'0'429'0,"1"-3"-353"0,0 0 20 16,0-1 8-1,3 0-54-15,3 0 2 16,1-1 15-16,0 1-50 16,0 0 3-16,1-1 2 15,-1-1-4-15,2-1 3 0,-1 0-11 16,2-3 9-16,2 0-11 16,5-3-5-16,2-2 0 15,4-2 0-15,6-3-2 16,2 1 1-16,10-3-2 15,0 0 0-15,6-1 0 16,-1 0 1-16,3 1-1 16,-2-2-2-16,-1 1 2 15,-2 3 0-15,1-4 1 16,0 1-1-16,2 1 1 16,0-1 0-16,1-1-1 15,-4 6-1-15,-2-1 1 0,-1 2 0 16,-4 6-1-16,-2 0 1 15,-1 3 0-15,1 0 0 16,-1 5-1-16,-2-1 0 16,-2 2 1-16,4 1-1 15,-2 2 1-15,0 1-1 16,-1-1 1-16,-1 2 4 16,4 0-4-16,2 1-1 15,1-1 1-15,3-2 3 16,3 2-3-16,-1-1-1 15,-2 2 1-15,-3 3 0 0,-2-1-2 16,-1 5 2 0,-3 1 0-16,-1 2 2 0,2 2 6 15,-1 0-6-15,-3 1 0 16,7 0 1-16,-4-3 1 16,6 1-1-16,-2-3 2 15,0 2 3-15,1-4-6 16,-1 3 1-16,-2-4-3 15,0 2 2-15,-3-1 0 16,1 0 0-16,-2-2 1 16,0 1 3-16,-1-2-3 15,0-1-1-15,1 0-1 16,-5 0 3-16,4-1-2 16,-4 1 0-16,-3-1 0 0,2 2 1 15,-4-2 0-15,-1 0-3 16,-1 3 2-16,-1-1-1 15,0 2 3-15,1-1-1 16,-2 2-2-16,1-1 2 16,0 1-1-16,0 0 0 15,-2 2-2-15,-1-1 4 16,2-1-2-16,-1 0 3 16,-2-1-5-16,1 0 2 15,-2-1-2-15,2 2 3 16,-1 0 4-16,-1 0-6 15,0-1 0-15,-1 4 0 16,-1-6 2-16,1 4-1 16,0-5-2-16,0 1 0 0,-1-4 0 15,-1 2-5-15,-1-1 2 16,0 1-12-16,0-1-15 16,-1 0-14-16,-1-1-18 15,-4-1-107-15,-5 2-188 16</inkml:trace>
  <inkml:trace contextRef="#ctx0" brushRef="#br0" timeOffset="-137706.83">3444 11275 457 0,'2'-6'133'16,"-2"3"-104"-16,0-1 49 16,-2 2 10-16,2-1-33 15,-1 1-20-15,2 2-15 16,-2 0-8-16,1 0-7 15,0 0 1-15,0 0 2 16,-2 2-1-16,2-2 3 16,0 0 2-16,-1 0-3 15,1 0-2-15,0 3 0 16,-2-3-6-16,2 2-1 0,0 2 11 16,2-1 2-16,-1 7 10 15,1 0-6-15,-1 1-8 16,4 2 2-16,-1-1 4 15,1 1-4-15,1-1 2 16,1-1-4-16,-1 3 2 16,0-1-4-16,0 0-1 15,3 1-1-15,-3 1 0 16,0-1 1-16,3-2-2 16,1 1 1-16,-2 1 2 15,2 0-2-15,2-2-1 16,0 0-2-16,2 1 1 15,-1 0 0-15,1-3 0 16,0 1-2-16,0 0 4 16,-1-1 1-16,-2-1-3 0,3-1 0 15,0-1-2-15,-1 1 5 16,-1-3-2-16,-1 2-1 16,2-1-1-16,1 1 0 15,0-2-2-15,0-1 2 16,2 3-2-16,-2-2 8 15,2 0-7-15,-1-1 0 16,0 1 5-16,-2-4-5 16,4 1 1-16,-2-2 4 15,1-2-2-15,5-1 1 16,0 0-3-16,0 0-2 16,-5-1-1-16,1 2 0 0,-1 0 1 15,-2-1 1-15,2 1 0 16,-1-1 0-16,-2 0-1 15,2-3 0-15,0 0 2 16,1-1-1-16,1-2 0 16,2-4 0-16,0 1 0 15,-3-3 0-15,4 0 0 16,-5 1-1-16,2-3 0 16,-2 3 1-16,1 2-2 15,-1-2 1-15,1-1 0 16,-2 2 1-16,2 2-1 15,-4 0 0-15,3 0 0 16,-6 0 1-16,5 1-1 16,-3 0 0-16,0 0-2 0,-2 1 1 15,3 0 0-15,-3 0 1 16,0-1 0-16,-1 1 1 16,-3 1-1-16,1-1 0 15,0-1 1-15,-1 0 0 16,0 0-1-16,0 1 0 15,-2-1 0-15,0 0 0 16,1 2 0-16,-1 0 1 16,-1 1-1-16,1 0 1 15,-3-1 0-15,3 0 2 16,1 1-1-16,-4 2 2 16,0 1-1-16,3 1 2 15,-3 2-1-15,0 0 0 0,-3 1-4 16,3 0 0-16,0 1-1 15,0-1-3-15,0 0-12 16,0 1-25-16,0 0-47 16,-7 5-35-16,1 5-385 15</inkml:trace>
  <inkml:trace contextRef="#ctx0" brushRef="#br0" timeOffset="-136645.52">10341 11054 568 0,'-7'0'54'0,"1"0"-29"16,1-1 17-16,1-1-14 15,1 2-25-15,2 2-3 16,1-2-20-16,1 1-26 16,1 2 41-16,0 1-39 15,3 0-10-15,1 1-91 16</inkml:trace>
  <inkml:trace contextRef="#ctx0" brushRef="#br0" timeOffset="-122828.68">14213 11129 349 0,'5'0'90'16,"-2"0"-48"-16,2-3 15 15,-1 2 21-15,5-1-51 16,-2 1-17-16,2 0 2 16,0-1-1-16,0 1 6 15,-3 0 1-15,-3-2 13 16,-1 1 14-16,-2 2-9 0,0-2-20 15,0 2-8 1,-2 0-8-16,2 0-4 0,0 0-32 16,-1 0-66-16,-4-3-28 15</inkml:trace>
  <inkml:trace contextRef="#ctx0" brushRef="#br0" timeOffset="-121832.84">13963 11115 556 0,'-1'-3'98'0,"-1"1"-22"16,1-1-1-16,1 3-8 16,0 0-13-16,1-2-24 15,-1 2-10-15,2 0-4 16,-2 0 9-16,0 0-1 15,0 0 3-15,0 0-11 16,0 0 11-16,0-1 14 16,2 1-40-16,3 1 0 0,4-1 4 15,4 0 0-15,5 0 3 16,4 0-3-16,2-1-1 16,3 0-2-16,2-4 3 15,1 0-3-15,2 2 0 16,0-3 0-16,6 2-2 15,-2 0 1-15,0-1-1 16,1 2 1-16,-3 0 0 16,2 2-1-16,-3-3 0 15,-1 3 0-15,3-1 0 0,-2 1 1 16,-1-1-1-16,3 1 1 16,-2-1-1-16,-1 1 0 15,-1 1 0-15,-1 0 0 16,-4 0 2-16,1 0-2 15,-1 0 1-15,-1-2-1 16,-1 1 0-16,-2 1 0 16,2 0 0-16,-2-3 0 15,1 2-2-15,-4 1 2 16,2 1 0-16,0-1 2 16,-2 3-2-16,5-3 0 15,-2 0-1-15,1 1 2 16,0-1-1-16,0 2 1 0,1-2-2 15,-3 0-1-15,0 0 2 16,0 0 0-16,-3-2-2 16,1 2 1-16,-1 0 1 15,1-1 0-15,2 1 1 16,0-3-1-16,0 2 0 16,0-2-1-16,-2 0 0 15,-1 1 0-15,-3 0 1 16,-3-1-2-16,1 3 2 15,-2-1-2-15,-2 0 2 16,2 0-1-16,-3-1 0 16,0 0 1-16,-2 1 2 15,-3 0-1-15,1 1 0 16,-3-3-2-16,-1 3 2 0,0 0-1 16,0 0 0-16,0 0 0 15,0 0-2-15,0 0 2 16,0 0-2-16,0 0-10 15,2 0-10-15,-2 0-15 16,0 0-22-16,0 0-69 16,1 3-34-16,-2-2 55 15</inkml:trace>
  <inkml:trace contextRef="#ctx0" brushRef="#br0" timeOffset="-82595.71">13918 10221 852 0,'-1'-5'95'0,"-2"1"-19"15,0-1-30-15,0 1-31 16,3 3-15-16,0 1-3 16,0 0-2-16,0 0 0 15,1 0 4-15,1 1 1 16,-1-1 2-16,1 3 8 15,1-2 1-15,-2 2 3 16,1 2 1-16,2 1-5 16,1 2-1-16,1 2 2 15,2 2-9-15,2 2 3 16,-1-1-4-16,-1 0 1 0,1 1-1 16,-3-1-1-16,0-3 0 15,0-2 1-15,-3-2-1 16,0-4 1-16,-1-2 4 15,-2 0-2-15,3 0 11 16,-2-2 3-16,2-5-6 16,3-3-7-16,3-5 0 15,1-5-3-15,3-2 0 16,1-5 1-16,3-1-2 16,2-2 2-16,3-2-2 15,1-1 3-15,1 2-3 16,0 4 0-16,-4 5 0 15,-4 7-5-15,-3 6-26 0,-4 2-73 16,-2 9-91 0,-4 6-151-16</inkml:trace>
  <inkml:trace contextRef="#ctx0" brushRef="#br0" timeOffset="-76276.46">14888 10122 581 0,'0'0'119'15,"-2"0"-56"-15,2-2 3 16,-1 2-23-16,1 0-9 16,0 0-8-16,0-2 10 15,0 2 3-15,1 0-11 16,-1 0-8-16,-1 0-3 0,1 0-3 15,0 0-7-15,0 0-3 16,0 2-2-16,0 3-2 16,1 0 7-16,1 2 0 15,1 3-2-15,1-1-2 16,1 0-3-16,-1-1 2 16,3-2-1-16,0 0 0 15,-3-1 0-15,1-5 2 16,-2 3-1-16,-2-3 4 15,1-3 13-15,2-1 6 16,2-3-16-16,4-4-4 16,4-6 5-16,2-2-9 15,5-7 2-15,-1 1-2 16,3-5-2-16,4-1-8 0,3 0-26 16,3 0-52-16,-1 5-82 15,0 6-188-15</inkml:trace>
  <inkml:trace contextRef="#ctx0" brushRef="#br0" timeOffset="-74082.21">13808 10422 549 0,'-2'-4'116'0,"0"1"-78"16,1 1 5-16,-2 0-13 0,3 2-25 15,0 0-3-15,0 2 14 16,0-2 16-16,-1 0 16 16,1 0 23-16,-2 0-25 15,2 0-4-15,0 0-21 16,-1 0-5-16,-1 0-4 15,-1 2 1-15,-3 1 4 16,-2 2-2-16,-5 0 3 16,-1 3-5-16,-2 0-4 15,1-2 3-15,-2 1 2 16,-2 3-8-16,0-4-1 16,2 1-1-16,2-1-4 15,0-2 6-15,4-1-6 16,0-3 7-16,3 0-4 0,1-1-3 15,-4-2 1-15,4 0 1 16,-2-2 0-16,4 2 1 16,1 1 2-16,-2 0 2 15,5 0-4-15,-3 0 2 16,3 1 2-16,-1 1-4 16,2-2-1-16,0 2-2 15,0 0 0-15,0 0 1 16,0 2-2-16,0-1 1 15,0-1 0-15,0 2-4 16,0-2 3-16,0 0-3 16,2 1 2-16,-2-1-2 15,0 1 0-15,1 1 2 16,-1 5 2-16,2 2 0 16,-2 1 1-16,3 3-1 0,1 0 0 15,1 4 0-15,-1-3 0 16,1 3 1-16,-1 1 0 15,1 0 2-15,-1 1-2 16,3 2 2-16,-2 1-3 16,0 0 2-16,1 0 0 15,0 1-2-15,-1-2 1 16,0 0 2-16,-1 1-2 16,-1-5 0-16,2 3-1 15,-2-2 2-15,-1-3 1 0,1 1 0 16,-2-2 0-16,-1 0-2 15,3-3 0-15,-2-1 0 16,0-2-1-16,1-1 1 16,-2-1-1-16,2-2 0 15,-2-1 1-15,0-2-1 16,1-1 1-16,-1 3 0 16,0-3-1-16,0 0 0 15,0 0 0-15,0 0 1 16,-1 0-1-16,2 0 1 15,-1 0 0-15,0 0-1 16,0 0 0-16,0 0 0 16,0 0 0-16,0 0-1 15,2 0 1-15,-1 3 1 16,1-3-1-16,-2 0 0 0,6 2 3 16,-3-1 0-16,4-1 5 15,4-1 2-15,4-1 1 16,5-4-11-16,6-2 0 15,3 0 0-15,4-1-1 16,-1 3-29-16,-7 1-45 16,-4 5-75-16,-6 7-199 15</inkml:trace>
  <inkml:trace contextRef="#ctx0" brushRef="#br0" timeOffset="-72402.71">15419 10272 444 0,'-2'-2'52'0,"-1"-3"-8"15,-1 3-37-15,4 0 14 16,-2 1 3-16,-1 1-20 16,-1-2 1-16,2 2 35 15,-2-1 10-15,-1 1-8 16,1-1 0-16,1 1 39 16,0-2-7-16,2 2-36 0,-3-1 9 15,3 1-7 1,-1 0-18-16,1 0 2 0,-1 0-1 15,2-2 3-15,2 2 4 16,-4 0 3-16,2 0-10 16,0 0-6-16,0 0-4 15,2 0 2-15,-1 0-8 16,-1 0-4-16,3-2-3 16,-1 2 1-16,1 0 3 15,5-1 3-15,5-4 4 16,5 1-9-16,9-3 0 15,3-1 2-15,2 0-3 16,-2 2 1-16,-1-2-2 16,-9 4 1-16,-6 1-1 15,-4 3-4-15,-4-2 3 0,-2 4 1 16,0-2-1-16,-1 1-3 16,0 1 3-16,-3-1-2 15,4 1 2-15,-4-2 1 16,3 2 0-16,-2 0 0 15,2-1-1-15,-1 3 1 16,2-1 0-16,-1 3 1 16,2-1-1-16,0 4 0 15,2 1 0-15,-4 1 0 16,1 5 4-16,-2 1-4 16,-1 1-1-16,1 3 1 15,-1 1 0-15,2 2 3 0,-1-2-3 16,1-1 0-16,1-1-1 15,0 0 1-15,1-2 2 16,-2 2 0-16,0-2-1 16,0 0-1-16,-2-1 0 15,1 0 0-15,-2 0 0 16,0-3 5-16,-2 2-5 16,1-2-1-16,0 1 1 15,-1 1 1-15,-1 0 1 16,2-1-2-16,-1 0-3 15,0-2 3-15,1 0 0 16,1-2 0-16,-2 0 1 16,1 2-1-16,-2-1 0 0,3 0 3 15,-2-1-3 1,1-1 0-16,0 2-1 0,-1-2 1 16,2 0 0-16,-1 0 0 15,-1 1 0-15,1-3 0 16,-1 1 0-16,2-3 1 15,0-1-1-15,0-1 0 16,0-2 0-16,0 1 1 16,0-3-1-16,0 0 0 15,0 0 2-15,0 0-2 16,0 0 0-16,0 0 3 16,0 0-3-16,0 0 4 0,0 0 2 15,0 0 6-15,-1 0 0 16,1 0 2-16,-2 0 0 15,-1 0-10-15,-4 0-1 16,-8 0-1-16,-7 2-2 16,-1 2 0-16,-5 1-2 15,-4 1-15-15,4-1-13 16,1-1-10-16,5 1-5 16,5-3-32-16,7 1-51 15,6-3-259-15</inkml:trace>
  <inkml:trace contextRef="#ctx0" brushRef="#br0" timeOffset="-54257.59">16809 10053 197 0,'-5'0'27'0,"2"1"-25"15,0-1 5-15,1-1-1 16,2 2 2-16,0-1 11 16,0-1 39-16,0 1 8 15,2 0 15-15,-2-2-19 16,0 2-14-16,0 2-13 15,0-2 2-15,0 0-13 16,0 0-5-16,0 0 0 16,0 0 15-16,0 0 7 15,0-2-7-15,0 2-2 16,0 0 4-16,0 0 1 0,0 0 1 16,-2 0-10-16,2 0 2 15,-1 0-7-15,1 0-8 16,0 0-5-16,0 0-4 15,0 0-2-15,1 0-3 16,-1 0 0-16,0 0-1 16,0 2-2-16,-1-1 1 15,0 5 1-15,-2 1 0 16,-3 2 1-16,-1 5 0 16,-1-1 4-16,0 2-4 15,0-1 9-15,0 1-10 16,4-1 0-16,-2 1 1 0,4-1-1 15,-1-2 0 1,2 4 0-16,-1-3 2 0,-2 2-2 16,3 0 0-16,-2-1 2 15,1 2-1-15,2 1 0 16,0 0 0-16,0 0 2 16,0 1-3-16,0-1 0 15,0 2 1-15,0-4-1 16,0 1 1-16,-2-1-1 15,1 0 2-15,-2 1 2 16,0-2-1-16,0 1 3 16,-2-2-2-16,2 0 5 15,-2 1-7-15,2 0 7 0,-2 2-6 16,2 1 2 0,-1 0-4-16,1 1 1 0,0 1-1 15,-1 2 2-15,1-3 1 16,3 1-4-16,-1-5 0 15,1 1 1-15,1-1-3 16,-1-2 5-16,0-4-5 16,3 1 4-16,-3-4-2 15,0-3 0-15,-3 1 1 16,3-1 0-16,0-1 7 16,0 1-2-16,0-2-3 15,0 0-3-15,0 0-22 0,3 0-48 16,-3-2-162-1</inkml:trace>
  <inkml:trace contextRef="#ctx0" brushRef="#br0" timeOffset="-46332.98">18406 10738 595 0,'-4'3'8'16,"-2"0"4"-16,0-3-11 16,0-3 34-16,2 3 17 15,2 0-32-15,0 2-13 16,2-2-4-16,0 1 5 15,2-1 9-15,-2 0 11 16,0 0 1-16,0 0-3 16,-2 2 2-16,2-2-7 15,-1 0-8-15,1 0-5 0,1 0-6 16,-1 0-2-16,2 0-6 16,0 0 2-16,2 1 4 15,2 1 2-15,6 1 1 16,3 1-1-16,6 0-1 15,1 0-1-15,4-1 0 16,2-1 0-16,2 2 1 16,1-2-2-16,2-2 7 15,-3 0-1-15,0-1-5 16,-2-2 3-16,-3 1-2 16,-1 1-1-16,-2 1 0 15,-1 0 1-15,3 1-1 16,3-1 1-16,4 2-1 15,3 0 1-15,7-2-1 0,-2 1 0 16,3-2 0-16,2 1 2 16,-2-2 0-16,0 0-2 15,2 0 2-15,0-1-2 16,0 3 2-16,1-2-2 16,0 1 0-16,-3 0 0 15,-2-2 0-15,-1 2 1 16,-2-1 0-16,-1-1 3 15,0-1 3-15,-2 3-4 16,3-4 1-16,-1 1-1 16,-2 2 3-16,-2-3-5 0,-4 5-1 15,-3-2 2-15,-5 2-4 16,-4 0 4-16,-6 2-2 16,-1-2 0-16,-6 0 0 15,-1 0 1-15,-1 0 3 16,-1 0-2-16,0-2-1 15,0 2 4-15,0 0-5 16,0 0-1-16,-1 0-62 16,-3-1-125-16,-7 2-75 15</inkml:trace>
  <inkml:trace contextRef="#ctx0" brushRef="#br0" timeOffset="-45800.76">18709 10982 591 0,'-12'-4'38'0,"0"-2"-16"16,-1 1-22-16,-2 0 28 15,4 3 54-15,3 0-26 0,2 1-46 16,4 1-10-16,1 0-4 16,2 0-8-16,1 1 7 15,2 1 5-15,5 0 18 16,3 0 11-16,7-1 16 15,9-4-5-15,11-1 3 16,17-6 9-16,14 0-31 16,12-3-11-16,7 2-6 15,2 0-3-15,-4 7 0 16,-11 2 0-16,-7 6-1 16,-13 0 0-16,-11 1 1 15,-9 2-2-15,-10-4 0 16,-7 0 1-16,-7-1 1 0,-2-1 0 15,-7-1-2 1,-2 0 2-16,1 0 1 0,-2 0-2 16,1 0-1-16,1 0 1 15,-2 0-11-15,6-1-56 16,-2 2-101-16,4-1-43 16</inkml:trace>
  <inkml:trace contextRef="#ctx0" brushRef="#br0" timeOffset="-43948.87">621 11008 299 0,'-3'-7'6'16,"0"4"7"-16,0-3 40 16,0-1-37-16,-4 0 20 15,5 1-8-15,-1 1 22 16,-1 0 38-16,2 3-81 0,-3-1-5 15,4 1 11-15,-2-1-9 16,1-1-2-16,-2 2-2 16,3-1 0-16,-2 2 0 15,1-2 1-15,-1 2-1 16,2-1 4-16,-2 1 11 16,1-1-4-16,-1 0 14 15,3 1-13-15,0 1-9 16,-3-2 3-16,3 2-4 15,0 0-2-15,0 0-6 16,0 0-4-16,0 0 5 16,3 2 5-16,-3-1-2 0,3 3 2 15,0-1 7 1,-1-2 22-16,-1 2-23 0,1-2 3 16,1 2 40-16,0 1-24 15,2 1 8-15,1 1-16 16,-1 1-12-16,4 0 2 15,-3 0-3-15,3 0 2 16,-3 1-1-16,-2-4-2 16,1 0-1-16,-3-1-1 15,2-2 3-15,-4 1 1 16,0-2 6-16,0 0-1 16,0-2 8-16,4 1 10 15,-1-4 27-15,3-1-25 16,8-9-25-16,2-5 5 15,6-4-9-15,2-8 1 0,4-3-2 16,4-4-5-16,5 0-30 16,3 0-44-16,2 3-53 15,1 5-113-15</inkml:trace>
  <inkml:trace contextRef="#ctx0" brushRef="#br0" timeOffset="-38696.96">21377 10568 382 0,'-1'-5'141'15,"1"-2"-86"-15,0 0-24 16,0-3 14-16,0 3 22 16,0 1 15-16,0 2-29 15,0 1-25-15,0 3 11 16,0 0-2-16,0 0 0 16,0 0-9-16,-2 0-8 15,1 0-7-15,2 0-5 16,-1 0 0-16,0 0-6 15,0 0-2-15,3 0 0 16,4 0 1-16,5-2 4 16,8-1-3-16,7 0 0 0,4 0-1 15,4-1-2-15,-1 3 1 16,-3 0 0-16,2-1 0 16,-3-1 0-16,2-1 0 15,0 1 0-15,5-3 0 16,2-2 0-16,3 1 0 15,1-1 1-15,1 2-1 16,-4 1 0-16,0 2 0 16,-1 3 1-16,-3 0-1 15,-1-3 0-15,3 3 0 16,-1 0 1-16,-1-2-1 16,1 0-1-16,2 1 1 15,0-2 1-15,1 0-1 16,1 0 0-16,0 0 0 0,-2-2 0 15,-4 2 1-15,0 1-1 16,-1 0 0-16,-4 2 1 16,0 0-3-16,-4 0 1 15,2 2 0-15,0-1 1 16,2-1-2-16,-2-1 2 16,2-1-1-16,-2 0 1 15,2-1 0-15,-1-2 0 16,-3 1-2-16,-3 0 1 15,-4 0 1-15,-1 0-1 16,0-1 1-16,0 2-1 16,1-2 2-16,-1 1-1 0,3-1 0 15,-2 1 0-15,2-1 0 16,0 2 1-16,1-4-1 16,0 5 0-16,0-2-1 15,2 1 0-15,-1 2 0 16,0 1 0-16,2 0 1 15,0 1 0-15,2 2 0 16,2-2 0-16,-2-1 0 16,-1 0-1-16,1-1 1 15,-2-2 0-15,3 0 0 16,-3 2 0-16,-1-3 0 16,-1 1 3-16,0 3-3 15,-2-2 0-15,0 1 0 0,-6 0-2 16,1 1 2-16,-5-2-1 15,-2 2 1-15,-1 0 1 16,-1-1 1-16,-2 1-1 16,2 0-1-16,-2 0 0 15,0 0 1-15,-2 0 0 16,0-2 0-16,-2 2 2 16,0 0 4-16,1 0-3 15,-2 0 2-15,0-1-5 16,0 1 2-16,0 0-3 15,0 0 0-15,2 0-2 16,-2 0 0-16,0 0-8 16,-2 1-17-16,2 2-17 0,-3 3-122 15,-3 8-107-15</inkml:trace>
  <inkml:trace contextRef="#ctx0" brushRef="#br0" timeOffset="-18792.53">13535 11896 652 0,'0'-5'58'0,"0"-2"70"16,-3-1-52-16,-2-2-5 15,1 2-43-15,2 1 7 16,1 3-15-16,-1 1-8 16,2 2 1-16,-1-1 9 15,-1 1-1-15,1 1-7 16,-5-1 3-16,0 1 8 15,-1-1-10-15,-5 2 0 16,0 0-3-16,-3 3-5 0,-3 1-2 16,0 1-2-16,-3 2-2 15,0 1 1-15,2-2-1 16,-1-2 0-16,3 2-2 16,3-2 2-16,5-1-1 15,0-1 1-15,6-1-1 16,2-2 2-16,1 0 0 15,0 0-1-15,1 0 0 16,-1 0 0-16,2 0-1 16,-2 1-5-16,1-1-2 15,-1 7 7-15,2 3 9 0,2 6-8 16,2 7 7 0,0 5-6-16,2 1 3 0,-2 3-5 15,4-1 3-15,-1-1-1 16,-1-1 3-16,-1 0 0 15,0-3-2-15,-1-1 5 16,-1 0-2-16,-2-4-4 16,-2 3 2-16,2-5 1 15,-2-2-5-15,1-2 3 16,1-1-2-16,1-4-2 16,1-1-1-16,-2-4 2 15,1-2 3-15,3-3 6 0,0-3 6 16,6-2-2-16,8-4-4 15,3-6-9-15,6 0 0 16,3-2-2-16,-3 1-9 16,-2 6-20-16,-6 3-2 15,-2 3-14-15,-5 5-33 16,-4 5-11-16,-3 2-127 16,-2 5-109-16</inkml:trace>
  <inkml:trace contextRef="#ctx0" brushRef="#br0" timeOffset="-17816.72">13933 11997 493 0,'-3'-4'102'16,"0"-3"-5"-16,0 1-31 16,0-1 1-16,2 1-37 15,-1 1 19-15,1-1-29 16,-1 0-3-16,1-1 16 16,-1 0 20-16,-1 1-19 15,-1-3-3-15,-1 2 4 16,-1-2 0-16,-3 4-13 15,-1-1 2-15,-1 1-7 16,-1 3-10-16,-1 2-4 16,0 4 0-16,-3 5-3 15,-1 5 2-15,-2 5 0 0,0 5-1 16,2 3 2-16,3 0-2 16,1 1 1-16,6-3-2 15,3-4 0-15,4-2-2 16,3-3-2-16,2-5 4 15,1-4 0-15,6-4 2 16,0-6 4-16,7-4-1 16,1-6-5-16,3-7-5 15,1-2 1-15,-3-3 4 16,-2-1 0-16,-2-1 2 16,-7 4-3-16,-2 1 2 15,-2 4 0-15,-2 5-1 16,-1 5-3-16,0 2 2 0,-1 4-3 15,-2 4-6-15,1 1 4 16,1 2 6-16,1 4 0 16,1 3 8-16,2 6-5 15,0 3 1-15,0 3-1 16,-1 1 3-16,0 1-4 16,0 3 2-16,4 1-1 15,-5 0 0-15,2 1 0 16,-3-1-1-16,2-1 1 15,-2-1 1-15,0-1-1 16,1 0 0-16,-2-4-2 16,-1-3 0-16,2-4 0 15,-1-4-1-15,-2-6 3 16,3-3-3-16,-2-2 5 0,-1-2 7 16,3-2 10-16,0-6-15 15,3-5-6-15,6-4-1 16,-1-4-6-16,3-2-8 15,3 1-6-15,-1 1-4 16,1 0-13-16,3 1-26 16,1 3-30-16,0 2-84 15,2 6-40-15,-3 2-97 16</inkml:trace>
  <inkml:trace contextRef="#ctx0" brushRef="#br0" timeOffset="-17309.33">14418 12085 717 0,'-11'-5'158'16,"1"0"-56"-16,1 1-40 0,2 1-29 16,1 1-27-1,0 4-4-15,-2 3-1 0,-1 2 3 16,0 3 6-16,0 1 16 16,-2 0-1-16,1 3-4 15,0 3-2-15,0-2-10 16,2 0-3-16,2 2-1 15,2-1-4-15,2-1-1 16,4-1 0-16,2-5 1 16,2-1 0-16,2 0 1 15,5-6 5-15,-1-2-1 16,4-4-1-16,2-4 2 16,3-7-7-16,-2-2-4 15,1-7-6-15,-5 0 9 16,-2-3-2-16,-5-2-7 0,-3 2 7 15,-6 1-9-15,-5 2-1 16,-3 5-3-16,-3 6-18 16,-7 9-5-16,-3 10-6 15,-4 9-39-15,-1 5-59 16,0 6-62-16</inkml:trace>
  <inkml:trace contextRef="#ctx0" brushRef="#br0" timeOffset="-16369.06">14401 11841 590 0,'-9'-3'107'15,"-1"-5"37"-15,0 0-62 16,0 0-15-16,2 2-4 16,2 0-38-16,1 1-10 15,2 0 13-15,0 1 0 16,0 1 5-16,0 1-11 15,2-1 5-15,-3 1-2 0,4 1-6 16,-2-1-2-16,2 1-6 16,0 1-6-16,2 0-5 15,-2 0-1-15,0 0-4 16,7-1 5-16,2-1 7 16,4-1-6-16,8-2 1 15,6-3 0-15,0 1-2 16,0-1 0-16,1 0 3 15,-1-2-3-15,-6 2-5 16,0-1 3-16,-2 0 2 16,-5 1 1-16,-1-1-1 15,-1 2 0-15,-5 2 0 0,-1 0 4 16,-4 2-4-16,-2-1-1 16,3 4-1-16,-3 0 1 15,0 2-4-15,0-2 1 16,0 2-1-16,0 1 5 15,4 2 1-15,-3 1 0 16,4 6 1-16,-2 1-1 16,3 3 1-16,-1 2 0 15,1 1-1-15,1 3 2 16,-1-1-1-16,-1 4 1 16,2 2-2-16,2-1 0 15,-3 2 1-15,0-3 3 0,0 0-5 16,0 1 0-16,-2-2 2 15,2 1-1-15,-3-4 4 16,0 1-2-16,-1 0-2 16,-2-3 2-16,0-2-3 15,0 0 0-15,0-2 2 16,-2-2-1-16,1-2-2 16,-1-2 2-16,-1 1-1 15,3 2 3-15,-6-2-1 16,3 0 0-16,0-2-2 15,0-2 0-15,2 1 1 16,1-4-1-16,-2-2 0 16,2-1 4-16,0 0-4 15,0 0 6-15,0-1-5 16,-2 1 4-16,-2-2-1 0,-5 1-2 16,-6-2-2-1,-4-1-15-15,-4 1-27 0,1 0-9 16,-2 2-49-16,5 2-146 15,0 5-305-15</inkml:trace>
  <inkml:trace contextRef="#ctx0" brushRef="#br0" timeOffset="-11590.76">15930 11523 639 0,'5'-2'100'15,"-1"0"-14"-15,-2 0-10 16,-2-4-4-16,0 6-29 16,0 0-12-16,0 0-9 15,0-1-5-15,0 1 6 16,0 0 3-16,-2 0 0 16,2 0-9-16,-2 0-1 15,0 0-3-15,1 1-5 16,-4 2-4-16,-4 2-2 15,-6 2 0-15,-3 6-1 16,-7-1 1-16,1 2-2 16,-3-1 2-16,0-1-1 0,5-1-1 15,2-3 0-15,7-2 0 16,0 0 0-16,5-2 0 16,4-1 0-16,-1-1-1 15,3 0 2-15,1-1-2 16,-2-1 2-16,3 0-2 15,0 2-2-15,-2 0 2 16,1 3-2-16,1 1 1 16,-1 5-1-16,2 1 3 15,0 1 4-15,5 2-4 16,-1 1 1-16,1 3 3 16,2-2 0-16,-3 5 1 0,3-3 1 15,-2 5-3-15,0 0 7 16,0 3 3-16,-1 0-8 15,0 1 3-15,0 0 2 16,-1-2-7-16,2-1-1 16,0-1 3-16,3-1 2 15,-1 2-4-15,1-4-2 16,-1 0 3-16,2-1 0 16,0-1 0-16,0-2 0 15,1-1-2-15,-4-2 4 16,1 3-6-16,-4-5 1 15,3 1-1-15,-1-2 4 16,-1 0 3-16,0 0-6 0,-1-4 0 16,-1 1 1-16,-1-3-1 15,2-4 2-15,-3 1-2 16,2-2 5-16,-2-2-1 16,-1 2-4-16,5-1 12 15,3-4-5-15,1-1-8 16,4-1-8-16,1 0-22 15,2 1-14-15,-2 2-19 16,2 1-48-16,1 2-94 16,1-2-141-16</inkml:trace>
  <inkml:trace contextRef="#ctx0" brushRef="#br0" timeOffset="-10633.31">16218 11872 568 0,'-6'-8'104'0,"-1"-1"-11"16,-2 1-22-16,3-1-2 15,-2 0-38-15,1 1-2 16,1 1-1-16,2-2 2 15,-3 1 0-15,3 2-14 16,-3 0 4-16,-1 1-7 16,-1 0 6-16,-2 3-5 15,-2 2-4-15,-2 1 0 16,-3 3 0-16,-2 5 0 16,3 4-2-16,-2 5 0 0,0 4-2 15,4 2-3-15,2 5 0 16,3-4-2-16,3 0-1 15,7-4 0-15,0-2 0 16,3-4-2-16,1-3 2 16,5-4 0-16,-2-4 3 15,4-4 2-15,5-4-3 16,-1-6-2-16,3-2-4 16,-1-8-2-16,-1 0 1 15,-2-3 1-15,-3 1 3 16,-3 0 0-16,-2 2 2 15,-3 4 0-15,-1 2 0 16,2 3-1-16,-4 4 4 0,4 0-1 16,-2 7-3-16,-2-2 0 15,0 4-6-15,1-2 0 16,1 5 6-16,1 1 1 16,1 2 8-16,1 5-8 15,2 2 6-15,0 4 0 16,-2 2 4-16,1 0-10 15,2 4 4-15,-1-2 0 16,3 1 0-16,-1-1-5 16,0-1 1-16,3 1 0 15,-3 0 0-15,2-3 4 16,-1 1-3-16,-1 1 4 16,0-2-1-16,-1-1-2 0,-1-2 1 15,-4-7-2-15,1-1-2 16,-2-4 3-16,-2-3 4 15,0-4 11-15,0 1 9 16,0-3 3-16,0-5-30 16,1-4 0-16,1-3 0 15,-1-9-12-15,2-3-9 16,4-4-1-16,1-2-2 16,3-1-11-16,5 0-14 15,4 3-35-15,-1 8-52 16,-2 9-137-16,-1 6-137 15</inkml:trace>
  <inkml:trace contextRef="#ctx0" brushRef="#br0" timeOffset="-10033.25">16584 12001 331 0,'-8'-3'405'0,"-1"-1"-240"16,2-1-90-16,1-1-6 16,3-1-37-16,1 6-17 15,4-2-8-15,1 0-6 16,1 0 0-16,2 1 0 16,3-3 1-16,5 3 1 15,-4 4-2-15,3 1 0 16,-2 2 5-16,-2 4 3 15,1 2 1-15,-4 3-3 16,2 0 4-16,-5 5-3 0,-2-2 0 16,-1 4 2-1,-3-1 2-15,-4 0-3 0,-6 3 0 16,2 0 3-16,-3-1-4 16,-1-1-6-16,4-1-1 15,-1-4 1-15,3-6-3 16,3 1 1-16,3-5 0 15,1-4 0-15,2-2 0 16,2-1 6-16,1 1-1 16,3-4 13-16,7-3-10 15,6-3-8-15,8-4 0 16,6-5-20-16,2 1-27 0,-2-2-50 16,-1 4-121-16,2 0-129 15</inkml:trace>
  <inkml:trace contextRef="#ctx0" brushRef="#br0" timeOffset="-9073.68">16749 11509 647 0,'-7'-6'150'15,"-1"-3"-14"-15,-1 1-29 16,4 2-49-16,1 4-15 15,1 0-15-15,3 1-12 16,0-1-3-16,0 4-4 16,0-2-6-16,2 0 0 15,-1 0 0-15,1 1-2 16,5-1 25-16,7 0-17 16,2-1 8-16,7-3-14 15,5-2 2-15,0-3-5 16,1-3 2-16,-1 1-4 15,-2-3 0-15,-4 0 1 16,-4 5 1-16,-9 2-1 0,-1 3 1 16,-5 2 0-16,-3 2-3 15,0 0 1-15,-1 2-8 16,2 2 5-16,1 3 5 16,1 7 1-16,1 6 1 15,2 6 2-15,1 4-1 16,-2 3 4-16,1 3 0 15,-1 1 0-15,1 3-1 16,-1 1-3-16,3 2 1 16,-2 1 3-16,0 1-4 15,2-1 1-15,0-2 0 16,0-3-3-16,1 0 2 0,-1-5-2 16,2-2 2-1,-1-2-2-15,-2-3 2 0,-1-4 0 16,3-3-2-16,-3 0-1 15,0-4 4-15,0 0-4 16,-1-2 1-16,-1-2-1 16,-1-1 3-16,-3-5-2 15,0-1 0-15,0-2 8 16,-2-3 5-16,1 0 8 16,-5 2-5-16,-4-1-9 15,-8 1-3-15,-3 1-4 16,-8-2-1-16,0-1-4 15,0 4-19-15,-1-3-15 16,1 4-4-16,0 0-11 16,0 2-14-16,5 0-43 0,1-1-96 15,2-6-95-15</inkml:trace>
  <inkml:trace contextRef="#ctx0" brushRef="#br0" timeOffset="-8471.75">14427 12037 571 0,'4'-2'19'16,"-4"1"35"-16,-1-1-33 0,-2-1-1 16,0 3-1-1,1 0-14-15,2 0-5 0,0 0-2 16,0 0-1-16,2 0-8 15,-2 2-40-15,0 1 5 16,1 2-35-16,4 1-320 16</inkml:trace>
  <inkml:trace contextRef="#ctx0" brushRef="#br0" timeOffset="-7976.26">16987 12014 731 0,'2'-2'103'15,"0"0"-68"-15,-2-3 3 16,0 5-18-16,1-2-20 16,1 2-9-16,-2-2-13 15,2 2-8-15,-2 0 9 16,0 0 2-16,0 0-21 0,0 2-4 15,0 0-1 1,0 0-76-16,3 2-148 0</inkml:trace>
  <inkml:trace contextRef="#ctx0" brushRef="#br0" timeOffset="-4543.08">18648 12265 500 0,'0'0'42'0,"-2"-1"-27"16,2-1-10-16,-1 1 5 15,1 1-7-15,0 0-3 16,0 0-1-16,1 1 1 16,-1-1 2-16,0 0 18 15,0 0 38-15,0 0-18 16,0 0-4-16,-1 0 5 15,2 0-15-15,-1 0-18 16,0 0-8-16,2 0 1 0,2 0 12 16,3 0-3-16,2 0-5 15,5 0-1-15,3 0-2 16,1-1-1-16,2 0 0 16,2 1 0-16,1 0 0 15,4 0 0-15,1 1-1 16,8-1 1-16,2 0-2 15,5 0 0-15,0 1 0 16,5-1 1-16,-3 3-5 16,2-1-17-16,-2 3 0 15,-2 1 1-15,-3-2 9 16,0 0 11-16,1-1 1 16,-4-1 0-16,5-2 1 15,0-2-3-15,3 1 4 0,0-4 0 16,1 1 1-16,3-2 2 15,-1-1 4-15,-2 2-7 16,-3-1 8-16,0 1-1 16,-7 2 1-16,-6 0-3 15,-2 2-4-15,-2-1 0 16,-5 4 0-16,-2-2 2 16,2 1-2-16,-2 1 0 15,2-1 0-15,0-1-2 16,-1 0 0-16,-1 3-1 15,-3-1 0-15,1 0 1 0,-3-2-1 16,-5 1-2-16,-1-1 2 16,-2 0 1-16,-4 0 2 15,-1 0 0-15,-1 0-3 16,-1 0-47-16,-7 2-88 16,-3-1-16-16</inkml:trace>
  <inkml:trace contextRef="#ctx0" brushRef="#br0" timeOffset="-3664.82">18726 12408 581 0,'-6'-3'44'0,"-3"0"1"16,-3-2-18-16,4 3 22 16,2 2-16-16,2 0-25 15,2 0-8-15,2 2-7 16,0-4 7-16,2 2 1 15,2 0 46-15,2-2 17 16,4-2-12-16,4 0-16 16,4-1-13-16,0 3-19 15,5-1 1-15,3 3-1 16,5 3 0-16,5 2-2 16,6-2-1-16,4 3 1 15,6-1 0-15,4-1 12 0,4-2-5 16,2 0-4-16,3-2-5 15,-5 0 0-15,-6 1-1 16,-2 2 2-16,-4 2-1 16,-3-2 2-16,1 2-1 15,2-2 1-15,2-3 0 16,4-3 6-16,1-2-3 16,2-1 3-16,-2-2-6 15,-4 0 1-15,-8 2-3 16,-3 2 1-16,-7 2 1 15,-2-1-2-15,-1 3 0 16,-3 0 0-16,-3 0-1 0,0 0 0 16,-6 0 1-16,-5-2 1 15,-1 2 0-15,-3-3-1 16,0 3 0-16,-3-2 0 16,0 1 1-16,3 0-1 15,-2 1 3-15,3-2-3 16,0 1 0-16,0-1 0 15,-2 0 0-15,-2 1 3 16,-4 1-1-16,1 0 0 16,-4 0 5-16,-1 0-4 15,2 0-3-15,-2 0-4 16,0 0-36-16,1 0-134 16,-4 3-20-16,-2 2-276 0</inkml:trace>
  <inkml:trace contextRef="#ctx0" brushRef="#br0" timeOffset="2108.97">21700 12120 476 0,'-9'-3'110'0,"0"1"-63"16,-1-1-24-16,1 1-3 15,-1 1 5-15,4 1-9 16,2-2-12-16,1 4-1 16,2-2 6-16,-1 0 16 15,2-2 13-15,-2 2 5 16,1-2 26-16,-3 1-32 16,1-1 30-16,0 2-24 15,0 0-22-15,1 0-11 16,2 0-5-16,0 0 3 15,0 0-1-15,0 0 1 0,0 2 4 16,0-2 2-16,2 0-5 16,-1-2-4-16,-1 2 1 15,3-1 4-15,5-2-1 16,1-2 3-16,6-1-5 16,5-1-6-16,1-1 0 15,3 0 0-15,3 0 0 16,1 3-1-16,1 0 0 15,3 1 1-15,1 1-1 16,2 1 0-16,-1-1 1 16,0 0-3-16,3 0 4 15,-1 0-2-15,0 0 0 16,0 0-1-16,1-1 1 0,2 0 4 16,-3-2-4-1,0 2 1-15,-2 1-1 0,-3-1 0 16,-2 0 0-16,-2 1 1 15,-1-1-1-15,-2-3 1 16,4 3 0-16,0-4-1 16,0 0 0-16,0 2 1 15,0 0-1-15,-2 2 0 16,-2 1 0-16,-3 1 2 16,1 0-2-16,2-1 3 15,0-1-3-15,-1 3 0 16,2-2 2-16,-3 0 0 0,2 2-1 15,-1-1-1-15,-1 0 0 16,0 1-1-16,0-4 3 16,2 2-1-16,-1-1-1 15,-2 0 1-15,3 0-1 16,0 0 1-16,-3-1-2 16,3 2-2-16,2-1 3 15,-4-1 2-15,3 2-1 16,-1 0 0-16,2-2-1 15,-3 2 0-15,3-2 0 16,0 2 0-16,0 0-1 16,-2 0 1-16,1 2 1 15,-1 1-1-15,-3-2 0 16,-2 2 0-16,1 2 0 16,-5-2 0-16,2 3 2 0,0-2-5 15,-4 1 6 1,3 0-3-16,1 2 0 0,1-4 0 15,-1 3 0-15,2-3 0 16,0-3 1-16,-1 3-1 16,3-4 0-16,-1 3 0 15,0 0 0-15,-1-1 0 16,-2 1 1-16,2 1-1 16,-1 0-1-16,-1 0 1 15,0 1-1-15,0-2 2 0,-1 1-1 16,-1 0 0-1,0 0 0-15,-1-2 1 0,-1 1-1 16,4 1 0-16,-1-3 1 16,-1 2-2-16,1 0 1 15,-1 1 0-15,0-2-2 16,-1 2 2-16,-3 2 0 16,-2-2 1-16,-1 0-1 15,-2 1 0-15,-1-1-1 16,0 0 2-16,0 0-2 15,-2 0 1-15,0 0 0 16,0 0 0-16,0 0-1 16,-2 1 1-16,2-1 0 15,-1 0-1-15,-1 0 1 16,1 0 0-16,1 0 0 0,-1 0 0 16,0 1 0-1,-1-1 2-15,1 0-1 0,-2 0 1 16,1 0 0-16,-1 0-2 15,0 0 0-15,0 2 0 16,1-4 0-16,-2 4-2 16,1-2 2-16,0 0 0 15,0-2 0-15,-1 2 0 16,1 0-2-16,0 0-4 16,-2 2-33-16,1 1 7 15,-3 2-40-15,-1 5-186 16,-2 4-324-16</inkml:trace>
  <inkml:trace contextRef="#ctx0" brushRef="#br0" timeOffset="9994.07">5855 8809 369 0,'1'6'0'15,"2"-2"-32"-15,0 1 30 16,6-3-31-16,2 0-51 15</inkml:trace>
  <inkml:trace contextRef="#ctx0" brushRef="#br0" timeOffset="14365.76">24313 9985 607 0,'2'-3'50'0,"-2"1"17"15,0-1 27-15,0-2-26 16,0 2-27-16,0 3-16 15,0 0 0-15,0 0-6 0,0 1-7 16,0-1 2 0,0-1 5-16,0 2 3 0,0-2 3 15,0 0 9-15,5 1-3 16,0-3-11-16,5-1-2 16,8-6-12-16,4 0 1 15,8-7-6-15,6-2 0 16,-1-3 1-16,5 0-1 15,-4-1-1-15,-2 2 1 16,-5 3 1-16,-9 4-2 16,-6 3 0-16,-7 6 0 15,-4 2-2-15,-1 3-14 16,-4 0-16-16,2 1-21 16,-2 4 25-16,-2 2 19 15,-6 3-65-15,-1 4-70 0,-5 1-24 16,-1 3-75-16</inkml:trace>
  <inkml:trace contextRef="#ctx0" brushRef="#br0" timeOffset="14816.49">24328 10115 390 0,'-2'3'263'0,"1"-3"-146"16,-1 0-9-1,2-3-7-15,-1 3-54 0,2 0-25 16,-1 0-7-16,0 0-1 16,0-2-2-16,2 2 2 15,-1 0 3-15,2-3-1 16,5 0-5-16,4-3 15 15,4-2-20-15,5-4-2 16,4-2 13-16,5-5-11 16,1-1 1-16,3-2 0 15,1-2 0-15,0 2 1 16,-3 1 7-16,-2 1-6 16,-3 6-2-16,-3-1-2 0,-3 3-1 15,-4 2-3 1,0 3 4-16,-5 1-5 0,-4 3 0 15,-5 2-1-15,2 1-5 16,-3 0-12-16,-4 1-20 16,0 2-21-16,-3 1 37 15,-1 5-39-15,-6 4-124 16,-8 6-134-16</inkml:trace>
  <inkml:trace contextRef="#ctx0" brushRef="#br0" timeOffset="17373.22">23070 11800 347 0,'0'0'44'0,"0"0"-33"16,0-3-4-16,0 3 5 16,3 0-11-16,-3 0-1 15,0 0 1-15,2 0 0 16,-1-3 13-16,-1 3 26 15,2 0 3-15,-2-2-17 16,0 2-7-16,0 0-8 16,0 2-3-16,0-2-5 15,0 0-1-15,0 0-1 16,1-2 0-16,-1 2 0 16,0 0 0-16,2-1 0 15,-2 1-1-15,0 0 0 0,3 0-16 16,0-1-48-16,0 2-109 15</inkml:trace>
  <inkml:trace contextRef="#ctx0" brushRef="#br0" timeOffset="25482.36">21980 11629 743 0,'39'21'0'15,"-17"-11"-130"-15,-14-2-244 16</inkml:trace>
  <inkml:trace contextRef="#ctx0" brushRef="#br0" timeOffset="41191.28">13578 13002 518 0,'0'-7'77'16,"0"-1"23"-16,0 1-5 16,-2-1-19-16,2 1 0 0,-2 3-15 15,1-3-20-15,0 6-23 16,1-2 8-16,0 1 8 16,-3 2-8-16,3 0-5 15,-1 0-8-15,-4 0-8 16,-1 2-4-16,-4 1-1 15,-4 2 0-15,-4 3 0 16,-1 2 1-16,-4 0 0 16,1 1-1-16,-3 1 0 15,-2-1 1-15,2-2 0 16,-2-2-1-16,0-2 0 16,3-3 2-16,5 1-1 15,0-6 0-15,3 3 1 0,2-2-2 16,5 0 0-16,0 0 0 15,1 1 2-15,4-1-2 16,1 2 0-16,0 0 1 16,3 0-3-16,0 0 1 15,0 0 0-15,0 0 1 16,0 0-3-16,0 0-1 16,0 0 1-16,0 2 0 15,0 2 3-15,0 2 4 16,0 3-4-16,0 1 5 15,0 1-4-15,0 2 4 16,0-1 4-16,4 5-1 16,-1-1-3-16,0 2 0 15,3 1 5-15,-2-1 6 16,1 1-12-16,0 0 7 0,4 0-2 16,-2 1-1-16,-1-3-4 15,-2 4 5-15,2-3-6 16,1-1 2-16,-3 2-2 15,3-2 2-15,-1-1 2 16,-2-1-5-16,3 0 3 16,-4-3-5-16,1-2 4 15,0-1-3-15,-2-3 2 16,0-2-3-16,1-2 0 16,-2-2 5-16,2-2-3 15,2 2 17-15,4-3-7 0,5-3-10 16,6 0 3-16,2-5-5 15,4 1 0-15,0 0-6 16,3-1-23-16,-2 5-18 16,1 3-16-16,-1 4-52 15,-3 6-104-15,3 5-85 16,1 2 112-16</inkml:trace>
  <inkml:trace contextRef="#ctx0" brushRef="#br0" timeOffset="42489.01">15134 12858 322 0,'-2'-3'64'15,"-1"2"82"-15,2-3-50 16,1 4-11-16,-2-3 29 0,-1 1-5 15,2 1 0-15,-1-1-60 16,1 2-4-16,-2 0-13 16,3 0-2-16,0 0-8 15,-1 0-4-15,1 0-4 16,1 0 0-16,2 0-12 16,-3-1 0-16,3-1 6 15,4 0 2-15,7-5-5 16,5-2-4-16,5-3 1 15,3 2 0-15,-3-3-2 16,-2 4 0-16,-4 3 0 16,-6 0 0-16,-3 3 0 0,0 0 0 15,-6 2-1-15,0-2 0 16,-3 3-1-16,1 3-5 16,-1-2-1-16,0 0 8 15,2 5 1-15,-1 3-1 16,2 2 3-16,0 3-3 15,-1 4 0-15,1-1 2 16,-2 3-1-16,-1 1 2 16,0 3 2-16,1 3-2 15,-1 0-3-15,0-1 3 16,4 1 1-16,-3 0-3 16,1-3 3-16,-1 2-3 0,1-2 1 15,2 0 2 1,1-2-3-16,1 0 0 0,-3 0-1 15,2-2 0-15,0-1 1 16,-2 1 0-16,0-3 1 16,2-1-2-16,-2-1 0 15,-2-1-1-15,1-1 1 16,-1-1 0-16,-1-1 2 16,0 1-2-16,-1-4 0 15,-1 0 1-15,1-2-1 16,-2 1 0-16,-4-2 2 15,4 2 0-15,-6 1 5 16,1-1-7-16,-4 3 4 16,-3-3-2-16,-2 3-1 15,-3-4 1-15,-4 2-2 0,4-3 0 16,-2 1-3-16,0-2-9 16,2-2-13-16,-1 3-22 15,1-2-27-15,4 1-61 16,2-1-187-16</inkml:trace>
  <inkml:trace contextRef="#ctx0" brushRef="#br0" timeOffset="54765.5">19724 13226 153 0,'1'0'34'16,"1"-1"-34"-16,2 2-3 15,2 2 1-15,0 0-13 16,1-1-14-16</inkml:trace>
  <inkml:trace contextRef="#ctx0" brushRef="#br0" timeOffset="56648.45">18842 13450 317 0,'-3'-3'33'16,"0"-1"40"-16,0 0-55 15,1-2 9-15,-1 1 23 16,3-1 0-16,-1-2-20 16,-2-1 8-16,3 1-4 15,0 0 3-15,0 2 79 16,-3 0-95-16,3 1 31 16,-1 2 6-16,-1 1-29 15,1 1-13-15,1 1-7 0,-2 0-3 16,2 0-3-16,2 0 0 15,-2 1 1-15,1-1-3 16,1 0 2-16,-2-1 0 16,4 1 12-16,6 0 6 15,4-2-12-15,7 2-1 16,7 0-7-16,2 2-1 16,3-1 0-16,1 2 0 15,1-1 4-15,3 1-4 16,0-3 0-16,2 0 0 15,3-3 3-15,-3 1-3 16,1 1 0-16,-5-2 0 16,2 1 1-16,-2 1-1 0,0 0 0 15,-2 1 0 1,0 0 1-16,2 0-1 0,1 1 1 16,-2 0-1-16,1-2 0 15,1 0 2-15,3-3 0 16,-1-1-1-16,1-2 0 15,2 0 0-15,-6 1-1 16,-4 1 0-16,-2 2 0 16,-5 2 0-16,-2 1 0 15,1 0 0-15,0 0 0 16,-2-2 1-16,1 1-1 16,-1 1 1-16,-1-2 0 0,-2-1 0 15,4 1 0-15,-3-1 0 16,1-1-1-16,-2 1 0 15,3-1 1-15,-6 1-1 16,-1 1 0-16,-4 1 0 16,-4 0 1-16,-3-1-1 15,-1 2 0-15,0 0 0 16,-1 0-2-16,-2 0-4 16,0 0-5-16,0 0-6 15,-2 0-13-15,2 2-17 16,-3 0 38-16,-1 3-70 15,-6 2-32-15,-3 2-16 16,-4 3 11-16,-6-2-109 16</inkml:trace>
  <inkml:trace contextRef="#ctx0" brushRef="#br0" timeOffset="57300.32">19275 13442 309 0,'-14'0'57'16,"2"0"-16"-16,0 0 4 16,2 0 11-16,1 0-17 15,-2 0-5-15,1 0 17 16,1 1-11-16,-4-1-2 16,5 0 12-16,-3 0 9 15,0 2-27-15,0 0 17 16,5-2 18-16,-1 0-42 15,4 0-16-15,3 0-6 16,0 0-3-16,2-2 0 16,-1 4-5-16,1-2 5 0,3 0 18 15,7 0 15-15,9 0-8 16,10-2-10-16,12 0 0 16,14-2-7-16,9-2-7 15,11 1 8-15,3 0-8 16,0 0 0-16,1 3-1 15,-10-3 1-15,-6 2-2 16,-10 0 1-16,-9-2 0 16,-4-1 0-16,-5-2 3 15,-1-3-1-15,1 2-1 16,-3 1-1-16,-4 0 1 16,-4 2-1-16,-6 5 0 0,-5-1 0 15,-1 0-3 1,-5 4 2-16,-5-2-4 0,-1 2 0 15,1-1-8-15,-4 2-3 16,2 3-13-16,-2 1-29 16,-2 2-21-16,-2-1-70 15,-2 2-49-15</inkml:trace>
  <inkml:trace contextRef="#ctx0" brushRef="#br0" timeOffset="62751.18">21603 13343 642 0,'-6'-2'33'15,"0"-1"-33"-15,0-2 52 16,-3 0 1-16,5 1-14 16,2 2-30-16,2 2-9 15,0 2-5-15,3-2 4 16,2 1 1-16,2 2 0 0,5 1 6 15,0 0 4-15,4 1 2 16,2-2 5-16,4 2 1 16,4-2-6-16,5-2 8 15,7 1-8-15,8-4 17 16,10 1-26-16,5-4 7 16,5 1-5-16,1-3-3 15,-2 0 9-15,-4 2-11 16,-2-2-3-16,-5 2 3 15,-1 1 0-15,-3 0-1 16,4-3 1-16,-1 4 1 0,5 0 4 16,0 2-6-1,0-2 2-15,-2 3-1 0,-2-2 0 16,-1 2-3-16,-1-2 2 16,-1-1 1-16,3-2-2 15,3-2-3-15,1-1 5 16,-1-1 0-16,1-1-1 15,-6 1-2-15,-2 0 3 16,-3 3 1-16,-10-3 0 16,-3 5-1-16,-5-2 0 15,-6 4 3-15,-4-3-2 16,-2 2 3-16,-3 0 1 16,-5 2-2-16,-3 1 2 15,-3-2 11-15,-2 2 2 0,-1 2-6 16,2-2-4-16,-4 0-1 15,2 0-3-15,0-2 0 16,0 2 0-16,0 0-2 16,0 0 0-16,0 0 1 15,0 0-2-15,-1 0 1 16,1 0-2-16,-2 2 0 16,2-2 0-16,-1 0-1 15,-2 1-26-15,0 2-35 16,-7 2-80-16,-3 4-60 15,-3 1-293-15</inkml:trace>
  <inkml:trace contextRef="#ctx0" brushRef="#br0" timeOffset="77260.39">21870 14444 477 0,'4'-7'34'16,"-2"0"31"-16,-2 2 2 15,3 0-22-15,-6 3 54 16,3 1-27-16,0 0-22 16,0 1-8-16,-2 0-5 15,2-2-17-15,0 2 0 16,0 0-5-16,-1 0-6 15,1 0-1-15,0 0 3 0,1 0 3 16,-1 0 0-16,2-1-3 16,4-1 5-1,4 2 7-15,7-3-16 0,10 0 0 16,7-1-1-16,7-1-5 16,7 0 1-16,7-4 0 15,5 2-1-15,3-1 0 16,6 2 0-16,-1-1 0 15,2 0-1-15,-1 2 2 16,-2-2-1-16,0 2-1 16,-3-1 0-16,-1 0-1 15,-2-1-1-15,1-2 1 16,1 1 2-16,0-2-1 0,1 1 0 16,-3 3 0-1,-4 2 0-15,-5 2 0 0,-9 2 0 16,-4 0 0-16,-2 2 0 15,-3-4 2-15,-2 1-2 16,2-3 0-16,-4 1 1 16,-2 1-1-16,-4 0-1 15,-3-1 0-15,-3 1 1 16,-4 1 0-16,2 1 0 16,-3 0 0-16,0 1 0 15,0-1 0-15,-3 0 0 16,-1 2 0-16,-3-2-1 15,0 0 1-15,-1 0 1 0,-2 1-1 16,0-2-1 0,-1 1 1-16,-2 1-1 0,0-1 1 15,-2 0-3-15,0 2-2 16,2-2-5-16,0 0 0 16,-1 0-3-16,-2 1-10 15,3 0-8-15,-3 4 20 16,-3 0-57-16,1 2-85 15,-5 3-36-15,-1 1-208 16</inkml:trace>
  <inkml:trace contextRef="#ctx0" brushRef="#br0" timeOffset="186172.73">23994 12105 577 0,'-10'2'36'16,"0"-2"-2"-16,2-5 18 16,1 3 28-16,1 0-53 15,2 2-16-15,3 2-7 16,-1-2 1-16,2 0-2 16,0 1-2-16,0-1-1 15,0 1 2-15,0-1 7 0,0 2 5 16,3-1 4-1,4 3 8-15,4-3-6 0,8 1 9 16,8-4-6-16,9-3-8 16,7-3-4-1,6-4-7-15,1-2 1 0,4-6-1 16,-4 3-1-16,-3-3-3 16,-4 2 2-16,-8 1-2 15,-9 2 1-15,-8 4 2 16,-6 2 7-16,-8 4-8 15,-2 1-2-15,-2 2-8 16,-2-1-58-16,-2 6-59 16,-10 1 24-16,-4 6-27 0,-10 5-89 15</inkml:trace>
  <inkml:trace contextRef="#ctx0" brushRef="#br0" timeOffset="186523.81">24039 12189 566 0,'-23'8'30'15,"1"-4"21"-15,2-1-7 16,8-3 21-16,3 0-40 16,4 0-11-16,5 0-3 15,1 0-4-15,1 0 0 16,5 0 6-16,4 2 20 0,8-2-4 15,4 0-14-15,8 0 3 16,4-2-3-16,3-1-6 16,-2-4-3-16,1 0 1 15,-3 0-4-15,2-1-2 16,-5-2-1-16,-1 2 1 16,-4 0-1-16,-4-1-5 15,-6 1-5-15,-4 1 2 16,-4 3-4-16,-3 3-38 15,-5-1-29-15,-3 2-35 16,-1 3 23-16,-2 1-47 16</inkml:trace>
  <inkml:trace contextRef="#ctx0" brushRef="#br0" timeOffset="194521.37">23628 14844 662 0,'-5'-10'49'16,"3"3"30"-16,-2-5-40 0,-2-1-11 16,3 8-27-16,1 2-1 15,2 2-36-15,0 1-47 16,3 1 55-16,0 2-12 15,4 0 6-15,-1 4 3 16,2 1-91-16</inkml:trace>
  <inkml:trace contextRef="#ctx0" brushRef="#br0" timeOffset="-195040.5">728 8431 468 0,'-1'-14'15'16,"-3"-1"36"-16,2-1-18 15,0 1-8-15,2-1 3 16,0-1-4-16,2 1 0 0,-1 1 3 15,0 1 11-15,3 1 1 16,-3 0-6-16,2 3-18 16,-3 2 16-16,0 2 11 15,0-1 6-15,0 3 1 16,0 0-22-16,-3 0-1 16,2 1-5-16,-1 0 0 15,2 1-1-15,-2 1-7 16,1 1-6-16,1 0-5 15,0 1-2-15,-1-1-1 16,-1 2 0-16,-1 6 0 16,-6 1 1-16,-7 8 0 15,1 5 2-15,-8 7 0 0,-2 3 0 16,-3 5 0 0,4 3-1-16,-3 5-1 0,3 1 1 15,-1 2 0-15,7 2 0 16,0-2-1-16,5-1 0 15,1-2 1-15,3 2 0 16,-3-2-1-16,3 2 0 16,0 1 0-16,-1 0 1 15,1 0 0-15,-2 0 1 16,1-1 1-16,2 2 1 16,-2 1 0-16,1 1-1 15,0-1-1-15,0 0-1 16,1-1 2-16,1-7-3 15,1-4 2-15,3-1-1 0,0-2 0 16,0-1 0-16,0 2 1 16,0 3-2-16,-5 1 7 15,6 1-5-15,-4 3 1 16,0-1-2-16,-2 2 0 16,0-5 4-16,0-2-5 15,-1-1 3-15,4-4-1 16,1 1-1-16,0-1-1 15,2 0 1-15,2 3-1 16,2-2 0-16,2 0 0 16,-1 2 2-16,0-2-2 15,3 2-1-15,-3 0 1 16,0 0 1-16,2-1-1 16,-4 1 0-16,-1 2 1 15,0-1 0-15,-3-1-1 0,0 0 0 16,-3 0 0-16,0-2 2 15,-4 0 0-15,2-3 0 16,-1 1 1-16,-4-3-1 16,3 2 0-16,3-4-2 15,3 2 3-15,-1-4-3 16,5 2 0-16,0-4 0 16,3 1 1-16,3-3-1 0,1 1 2 15,0 1-2 1,3 1 0-16,1 3-1 0,-2 2 3 15,-1 1-2-15,-3 4 1 16,1 2 3-16,-3 0-4 16,0 1 1-16,0 0 1 15,-3-1 1-15,-3 0-2 16,0 0 0-16,3 4 0 16,-6 1-1-16,1 0 1 15,-3 1 1-15,-2-2-1 16,0 2 1-16,-3-3-1 15,2 2-1-15,-1 0 0 16,-2 0 2-16,1 2-2 16,0 0 0-16,1-1 0 15,-1-2 1-15,4-2-2 0,1-4 1 16,2-3 0 0,2-2 0-16,1 1 1 0,3-2-2 15,4 3 2-15,-1 1 0 16,0 0-1-16,0 4 0 15,2 0 1-15,-4 0-1 16,1 1 0-16,1-1 0 16,-3 0 0-16,3-4 0 15,0 1-1-15,1 4 2 16,2 4-1-16,-1 0 0 16,-2 2 1-16,0 1-1 15,0 1 2-15,1 0-1 0,-2 1-1 16,3 0 1-16,0 2 0 15,1 2-1-15,-3-1 2 16,3 0 0-16,-1-1-2 16,2-2 1-16,-3-1-1 15,2-5 1-15,-2 1-1 16,0-1 1-16,-1-1 0 16,0 3 1-16,1-1-2 15,-1 2 0-15,0 1 1 16,3 1 1-16,-2-1-2 15,3 1 1-15,0 2-1 16,-1-1 1-16,-3 0 0 16,3 0 0-16,0 3 0 15,-1-6-1-15,-1 1 0 16,-1 2 0-16,0 0 0 0,-2-3 0 16,1-1 0-16,-1-1 0 15,2-3 1-15,-1 0 0 16,-1-3-1-16,-1 1 0 15,2-4 1-15,-2-1-1 16,0-1 0-16,0-4 0 16,-2 0 0-16,-1-1 0 15,2 1 1-15,-1-2 0 16,1 1-1-16,-1 2 0 16,2-1 2-16,0-1-2 15,0 0 1-15,2-3 0 16,-1 0 2-16,1 0 0 0,-1-2 0 15,1 2-1 1,-2-1 2-16,-2 1 0 0,2 2 1 16,-3-1-1-16,2-1 4 15,-1-1-5-15,1 0 2 16,-1-1 2-16,2-2-6 16,0 0 2-16,2-2-1 15,-1 1 1-15,1 1-3 16,-1-1 2-16,1-3-1 15,1-1 0-15,-2 3 0 16,2-4-1-16,-1 2 1 16,1 3 0-16,-1 1 1 15,3 1-2-15,-2 1 1 0,0 1-1 16,0 3 1-16,0-4-1 16,0-1 0-16,2 1 1 15,-2-2-1-15,-1-1 0 16,4-2-1-16,-3 0 2 15,2-4-1-15,-2 4 0 16,3-2 0-16,-3-2 1 16,0 2-1-16,-2-1 2 15,4-3-2-15,-2 1 0 16,-2 0 1-16,1 1 1 16,1-1-1-16,-3 0-1 15,1 0 1-15,-1-1 1 0,2 4 0 16,-2-3-1-1,1 3-1-15,1-2 0 0,-2-2 1 16,1 2 0-16,1-5 0 16,-2 2-1-16,1-1-1 15,-1 0 1-15,0 0 1 16,2-3-1-16,-1 4 0 16,1-3-1-16,-2 1 1 15,3-2 1-15,-3 2 0 16,4-2-1-16,-4 0 0 15,0 1 1-15,3-2 0 16,-3 2 0-16,0-1 0 16,0-3 1-16,2 2-2 15,-2-2 1-15,0 1 0 0,0-1 5 16,0 1-6 0,0-2 1-16,0 0 2 15,0 0 1-15,0 0 3 0,0-2-7 16,0 2 3-16,4-1 0 15,-8 1 1-15,4 0-1 16,0 0 4-16,0 0-6 16,0 0 0-16,0 0 1 15,0 1 2-15,0-2 2 16,0 1-5-16,0 0-1 16,0 0 3-16,0-2 3 15,0 2-4-15,0 0-2 0,0 0 1 16,0 0-1-16,0 0 1 15,0 0-1-15,0 0 3 16,0 0-3-16,0-1-3 16,0 1-1-16,0 0-19 15,0 0-24-15,4-1-36 16,-4 1-45-16,3 0-166 16,2-3-339-16</inkml:trace>
  <inkml:trace contextRef="#ctx0" brushRef="#br0" timeOffset="-193740.44">2764 8936 379 0,'-7'8'2'15,"-1"0"0"-15,2 1 4 16,0-1-6-16,5 1-18 15,4 2-59-15</inkml:trace>
  <inkml:trace contextRef="#ctx0" brushRef="#br0" timeOffset="-193444.32">2602 10413 437 0,'-5'5'253'0,"2"-4"-177"16,0-1-67-16,0 0 1 15,-5 1 3-15,8 7-9 16,-2 1-3-16,-3 6-1 16,1 2-25-16,1 3-80 15,1 2-49-15</inkml:trace>
  <inkml:trace contextRef="#ctx0" brushRef="#br0" timeOffset="-193170.77">2497 11940 787 0,'-3'-3'36'0,"0"-1"16"0,-1-1-37 16,2 0-9-16,2 7-6 16,0-2-1-16,0 0-31 15,0 1-47-15,2 3-22 16,-2-1 7-16,0 3-193 16</inkml:trace>
  <inkml:trace contextRef="#ctx0" brushRef="#br0" timeOffset="-192829.95">2279 13810 588 0,'0'37'3'16,"-2"-4"30"-16,-1-7-14 16,0-5-8-16,1-4 34 0,2-8-7 15,-3-4-6 1,3-8-23-16,0-4-8 0,0 0-1 15,0-3-2-15,-3 1-26 16,3 1-32-16,-4 6-70 16,4 6-68-16</inkml:trace>
  <inkml:trace contextRef="#ctx0" brushRef="#br0" timeOffset="-192561.77">2326 14933 933 0,'-8'22'35'0,"2"-8"-10"16,-4-4-16-16,4-7 1 15,3 1-8-15,3 0-2 16,0-1-2-16,0 1-32 16,1-1-33-16,1 2-31 15,-1-2-25-15,1 4-14 16</inkml:trace>
  <inkml:trace contextRef="#ctx0" brushRef="#br0" timeOffset="-192353.29">2343 15413 1044 0,'-14'0'1'0,"3"-2"-1"15,-2-2-36-15,5-3-139 16,10 4-160-16</inkml:trace>
  <inkml:trace contextRef="#ctx0" brushRef="#br0" timeOffset="-190568.09">2229 8352 610 0,'-2'-3'80'0,"1"-4"5"0,-1 3-20 16,-1-1-44-16,3 4-21 15,0 2-8-15,2 1 8 16,-1 4 12-16,2 2 5 15,-1 4 6-15,1 5 3 16,-3 2 2-16,0 4 0 16,-3 1-12-16,3-1-4 15,-2-1-3-15,4-4 5 16,-2-2-11-16,0-5 13 16,3-5-7-16,-2-1 1 15,1-3 18-15,2-6 10 16,6-8-6-16,7-8-21 0,10-9-9 15,9-8 0-15,5-5-4 16,4-3 0-16,3 4-39 16,-3 7-47-16,-8 8-113 15,-6 12-183-15</inkml:trace>
  <inkml:trace contextRef="#ctx0" brushRef="#br0" timeOffset="-189136.47">2181 10614 468 0,'2'-3'171'0,"-4"1"-52"16,2-1-31-16,-3-1-42 16,2 4-38-16,1 0-7 15,-2 0 0-15,4 4 4 16,-2-1 28-16,1 2 6 15,2 2-11-15,-1 1 3 16,1 2-9-16,0 0-2 16,1 1-5-16,-1 3-7 0,3-1-1 15,0 1 2-15,0 0-2 16,4 1 1-16,-1 1 0 16,-1-4-4-16,0-1-2 15,-3-1-1-15,0-3 1 16,-1-4 0-16,-1 1 5 15,0-7 19-15,3-4 4 16,4-5-15-16,4-7-7 16,4-6 2-16,4-4-5 15,1-2-4-15,2-2 0 16,0 3-1-16,2 4 0 16,-2 4-11-16,-2 5-26 15,0 9-45-15,0 3-54 16,1 8-147-16</inkml:trace>
  <inkml:trace contextRef="#ctx0" brushRef="#br0" timeOffset="-187136.26">2108 13381 369 0,'0'-1'58'0,"0"0"-15"16,0-3 7-16,0 1-13 15,0 1-15-15,0 1 7 16,1-2-4-16,-1 1 16 15,2 0 6-15,-1 0 5 16,1 0 16-16,-2 2-13 16,0-3-6-16,-2 6-10 0,2-3-12 15,-1 0-9-15,1 0-6 16,0 2-5-16,0-2 1 16,1 2 3-16,-1-1 6 15,2 2-3-15,-1 0-4 16,1 0 4-16,-2 4 1 15,3-2-3-15,0 0-2 16,1 5 7-16,2-3-5 16,-1 3-3-16,1 0 1 15,1 3 0-15,3 0 0 16,-2 1-4-16,4 3 0 16,0-3-2-16,0 1 0 15,-3 1 0-15,4-2-1 0,-2-5-2 16,-1 1 0-1,-4-5 0-15,3-3-1 0,2-6 10 16,0-6-5-16,3-7-2 16,7-5-2-16,1-9 2 15,2 0-3-15,3 0 2 16,-2 3-2-16,-4 6-6 16,-3 8-5-16,-2 3-24 15,-4 7-40-15,0 4-42 16,5 6-168-16</inkml:trace>
  <inkml:trace contextRef="#ctx0" brushRef="#br0" timeOffset="-157664.45">660 8355 321 0,'0'-8'112'0,"-3"-1"-9"16,-1-1-26-1,0 2-46-15,1-1 27 0,0 1-13 16,0 2 35-16,-1-1-63 16,4 3 29-16,-2-2-11 15,0 3-9-15,1 0 17 16,0 3-18-16,-1 0-15 15,1 0-7-15,1 0-3 16,-2 0-1-16,2 2-4 16,0 4 5-16,-3 5 11 15,2 3-4-15,-2 7-6 16,0 4 3-16,0 4 2 0,1 0-6 16,2 2 1-16,0 2 0 15,2-1-1-15,-2-1 0 16,0 1 0-16,-2-6 0 15,1 0-1-15,-2-4-1 16,3-3-8-16,-4-4-18 16,4-3-4-16,0-1-37 15,0-2 29-15,0-4-55 16,0-1-7-16,0-2 47 16,4-5-114-16</inkml:trace>
  <inkml:trace contextRef="#ctx0" brushRef="#br0" timeOffset="-157060.98">625 8257 438 0,'-6'-11'20'15,"-1"5"70"-15,-3-2-30 16,5 2-40-16,-1 4-14 16,3 1 0-16,-2 2 3 15,-3 1-7-15,2 5 10 16,-5 3 0-16,-2 0 1 16,2 2 17-16,-2 3 2 0,-2 2 0 15,0 4-10-15,-1 3-11 16,-1 3 2-16,4 1 1 15,0 0-2-15,4 3-4 16,1-1 10-16,5 1-13 16,0 2 6-16,6-2-6 15,0-3 0-15,6-2 6 16,1-4-7-16,4-3 3 16,2-5-3-16,5 1-3 15,0-5-1-15,4-1 4 16,-1-4 2-16,4-4-2 0,-1-4-1 15,-3-3 0 1,3-5 2-16,-3-4-4 0,-3-2 2 16,-5-1 2-1,-1-3-3-15,0-5-1 0,0-5 2 16,-3-3-1-16,1-3 2 16,-5-2-4-16,-2-3 1 15,-5-2 2 1,-2 3-1-16,-5 4 7 0,-6 5 0 15,0 6-5-15,0 11-4 16,-4 6-5-16,-1 9-26 16,-2 9-23-16,-2 13 6 0,1 10-24 15,-5 11-62 1,2 14-36-16</inkml:trace>
  <inkml:trace contextRef="#ctx0" brushRef="#br0" timeOffset="-155874.78">205 10872 399 0,'-6'-4'77'16,"0"0"-24"-16,-2 0 4 0,1 0-14 16,2 1 13-16,2 3 10 15,2-2-21-15,1 1-12 16,0 0-9-16,0 1 2 15,0-2-3-15,0 2 6 16,1-1-4-16,-1 1 0 16,1-3-7-16,1-1-15 15,3-1-1-15,-2-2-2 16,9-1-4-16,-2 1 2 16,5 0-1-16,0 1-3 15,4 4 3-15,-2 5 2 16,-1 2 1-16,0 6 0 15,-2 2 2-15,-2 5 0 0,-2 3 1 16,-2 4 1-16,-7 4-3 16,-1 4 3-16,-1-2 3 15,-5 1-4-15,-2-3 1 16,1 0 1-16,1-7-4 16,0-2 2-16,1-4 0 15,-1-6-2-15,4 0-1 16,0-2 1-16,2-5 0 15,0 0-1-15,0 0 0 16,2-3-1-16,-1-3 1 16,2 3 3-16,4-5 3 15,4-1 1-15,7-5-2 0,3-4-2 16,6-6-2 0,4-2-1-16,0 0-24 0,1 1-29 15,-1 1-21-15,-1 1-44 16,-6 5-23-16,-7 6-50 15</inkml:trace>
  <inkml:trace contextRef="#ctx0" brushRef="#br0" timeOffset="-154997.15">327 10572 390 0,'-3'-11'101'0,"-3"1"-8"16,0 4-78-16,0 3 34 0,0 0-41 16,2 6-8-16,-1 0 0 15,-2 3 0-15,-1 2 2 16,-4 3 9-16,-1 4 9 15,-2-1 10-15,0 2-3 16,-1 1 15-16,-1 3-21 16,0 2 0-16,3 5-3 15,-2 2 0-15,8 3-6 16,-5 3 2-16,7 4-2 16,-2 3-4-16,3 0-4 15,1 2 1-15,4-3-2 16,0-2 2-16,4-2 0 15,1-3 0-15,0-2 3 0,4-2-1 16,4-1-2-16,-5-3-3 16,9-3 7-16,-4-1-3 15,4-3-2-15,1-4 1 16,0-1-1-16,3-2-1 16,-3-5 4-16,3-1-1 15,-2-2-1-15,2-6 1 16,6 0-1-16,-2-6 2 15,1-2-2-15,2-4 1 16,-7-1-1-16,3-3-3 16,-4-4-2-16,0-3 2 15,-3-2 0-15,3-4 1 0,-6-1-2 16,-4-1-1 0,-1 1 1-16,-5-4 0 0,-4 0 0 15,-1-3-1-15,-7-3 0 16,-3 0 0-16,-6 0 0 15,-3 1 1-15,-3 5-1 16,-5 5 0-16,-4 4 1 16,-2 6 1-16,3 5-1 15,-2 9-1-15,3 4-3 16,2 10 1-16,-1 9-11 16,1 8-5-16,1 12-23 15,3 11-8-15,-1 8-12 16,4 5-43-16,9 6-23 0,2 3-35 15</inkml:trace>
  <inkml:trace contextRef="#ctx0" brushRef="#br0" timeOffset="-153692.22">260 13334 312 0,'-2'-1'26'0,"-1"2"-4"0,0-2 26 15,0 1 1 1,2-1-14-16,-1-1 20 0,1 1-18 16,-3-3-13-16,1 1 17 15,-2-3 18-15,2 1 1 16,0-1 6-16,0-2-8 16,0 4-22-16,-2-4-14 15,4 0-6-15,-3-1-3 16,4-4-1-16,0-1-5 15,7-1-2-15,-1-1-3 16,0 2 0-16,5 2-2 16,-1 4-6-16,0 3 3 15,-2 6 2-15,2 3 1 16,1 5 1-16,-2 2 0 0,-1 6 1 16,-3 2 0-16,-2 0 0 15,-3 3-1-15,0 0 0 16,-3 0 0-16,-2-1-1 15,-1-4 0-15,2-2 0 16,3-4-2-16,-2-3-1 16,3-3-1-16,0-2 1 15,1-1-3-15,-1-2 2 16,2-2-1-16,-1 1 2 16,2 1 3-16,4-4 1 15,1 3-1-15,1 1 0 16,9-2 0-16,-3 4 0 15,0 1 0-15,4 4 0 16,-4 0 0-16,2 4 0 16,-3 3 0-16,-2-2 0 0,0 2 0 15,-3 2 0-15,-1-2 0 16,-4 0 6-16,-1 0 1 16,-3-2 4-16,-4 3-6 15,-2-1 0-15,-2-1-3 16,-5 0 1-16,1 0-3 15,0-1-1-15,-3-4-6 16,-2-1-9-16,1-2-10 16,-3-1-47-16,5-4-51 15,1-4-18-15,-2-7-75 0</inkml:trace>
  <inkml:trace contextRef="#ctx0" brushRef="#br0" timeOffset="-152926.99">230 12961 578 0,'-11'-10'15'0,"1"1"4"16,0 3 0-16,-1 3 3 16,1 4-2-16,2 2 7 15,-2 2 6-15,-5 6 4 16,0 0-5-16,-6 5-6 16,-1 1 8-16,4 0-7 15,-6 2-16-15,2 3 0 16,-2 5 6-16,5 3-11 15,1 5 0-15,6 2-5 16,7 4 1-16,5 0-2 16,5 0 1-16,10-2 1 15,5 2-2-15,4-2 3 0,3 1 0 16,3-1 3-16,-2 1 0 16,3 0-1-16,-1-1 4 15,-4-3 2-15,2 0-3 16,4-6-4-16,-4-6-1 15,3-3-1-15,2-7 2 16,1-8-1-16,0-4 1 16,-1-7-3-16,-3-4 3 15,1-8 2-15,-1-1-6 16,-3-5 6-16,1-2-4 16,-6-1 3-16,4-1-4 15,-2-1 3-15,-3 1-3 16,-6 3 0-16,4-1 0 15,-5 1 2-15,-4 2-2 0,-4 1 1 16,-3-1 0 0,-6-3 0-16,-3-1-1 0,-7-6 0 15,-5-2-1-15,-6-2 0 16,-6-3 0-16,-6-1-1 16,-5-2-1-16,-6 3 2 15,-5 3 1-15,-3 8 1 16,3 6-1-16,1 7 1 15,5 8 0-15,7 4-2 16,9 10-2-16,6 6-4 16,9 9-19-16,5 8-17 15,3 6-14-15,11 9-33 0,1 2-41 16,8 0-18 0</inkml:trace>
  <inkml:trace contextRef="#ctx0" brushRef="#br0" timeOffset="-151463.46">11295 6053 717 0,'-3'-5'70'16,"-2"-2"-30"-16,2 0-40 15,-3 2-5-15,5 7-102 16,1 1 35-16,1 5 29 16,4 3-158-16</inkml:trace>
  <inkml:trace contextRef="#ctx0" brushRef="#br0" timeOffset="-151137.94">13178 5937 154 0,'-4'-1'490'16,"1"-1"-451"-16,2-4-39 16,-2 0-44-16,4 4-10 15,4 4-7-15,4 4-187 16</inkml:trace>
  <inkml:trace contextRef="#ctx0" brushRef="#br0" timeOffset="-150795.41">15956 6181 681 0,'-5'4'2'15,"-1"-3"-4"-15,2-2-49 16,-2 1-48-16,8 3 16 16</inkml:trace>
  <inkml:trace contextRef="#ctx0" brushRef="#br0" timeOffset="-150502.25">18704 5894 624 0,'0'-8'0'16,"2"5"-95"-16,3-2-77 0</inkml:trace>
  <inkml:trace contextRef="#ctx0" brushRef="#br0" timeOffset="-150188.65">21611 5741 678 0,'-26'-6'30'0,"8"0"-60"16,6-2 4-16,6 2-39 15,6 8 50-15,-1 7-204 16</inkml:trace>
  <inkml:trace contextRef="#ctx0" brushRef="#br0" timeOffset="-149595.18">13226 7106 784 0,'-12'6'14'0,"3"-6"6"16,3-3-14-16,3-3 0 15,2 2-2-15,2 3-4 16,-1 1-2-16,2 0-7 15,-1 1-12-15,1 3-53 16,2 0-32-16,2 6-197 16</inkml:trace>
  <inkml:trace contextRef="#ctx0" brushRef="#br0" timeOffset="-142853.16">11523 6254 181 0,'-9'7'0'0</inkml:trace>
  <inkml:trace contextRef="#ctx0" brushRef="#br0" timeOffset="-142531.16">13664 6336 640 0,'-7'5'22'0,"3"-5"-22"16,2 0-214-16,4 0 33 15</inkml:trace>
  <inkml:trace contextRef="#ctx0" brushRef="#br0" timeOffset="-142238.12">15921 6271 738 0,'13'-10'50'0,"-8"-2"-50"16,-3 3 0-16,-4-2-95 0,2 7-65 15,3 11 48 1</inkml:trace>
  <inkml:trace contextRef="#ctx0" brushRef="#br0" timeOffset="-141952.84">18352 6065 627 0,'-10'-3'0'0,"6"0"-277"15</inkml:trace>
  <inkml:trace contextRef="#ctx0" brushRef="#br0" timeOffset="-141653.72">21029 6076 643 0,'-11'6'34'0,"-1"-1"-12"16,5-5-22 0,0-1-43-16,3 7 29 0,-2 5-87 15</inkml:trace>
  <inkml:trace contextRef="#ctx0" brushRef="#br0" timeOffset="-140940.18">13250 7078 589 0,'-8'6'90'0,"4"-6"-59"15,-3-5-29-15,5 3 4 0,1-1 12 16,1 3-10-16,1 0-8 16,-1 0-1-16,2-2-1 15,-2 4 1-15,0-2 1 16,0 0-2-16,-2 0 2 16,2 0-3-16,-1 0 0 15,1 0 2-15,0 3-1 16,0-3-4-16,0 1-19 15,1-1 5-15,-1 0 3 16,0-1 3-16,2 1-2 16,-2 0-19-16,1 0-128 15,1 1 15-15,2 5 136 0</inkml:trace>
  <inkml:trace contextRef="#ctx0" brushRef="#br0" timeOffset="-128359.16">21103 6944 692 0,'-6'-5'106'0,"0"2"-17"15,0-4-29-15,2 3 3 16,1 1-46-16,1 3-10 0,2-1-7 16,-1 1 2-16,1 0 1 15,0 1 4-15,1-1 2 16,-1 0 3-16,-1 0 2 16,1 2 6-16,0-2-5 15,0 0-1-15,-2 1-2 16,4-2-4-16,-2 1-8 15,3 0 3-15,2 0 2 16,6-2 4-16,6 1 0 16,5-4-1-16,12-2-3 15,2-3-2-15,4-1-3 16,1-2 1-16,-1 3-1 0,-6 1-1 16,-8 2-2-16,-3 3 3 15,-9 1-2-15,-8 2-2 16,-4 1 2-16,-1 0 2 15,-2 1 1-15,1-1-1 16,-2-1-1-16,4 1 1 16,-2 1 2-16,0-2 1 15,0 1 3-15,-2 0 2 16,2 0-7-16,0 0 0 16,0 0-2-16,0 1-5 15,-1 2 6-15,-1 2 1 16,2 6 1-16,-2 3 1 15,1 6 1-15,1 7-1 16,0 8 0-16,0 2-2 16,0 4-1-16,-3 1 2 0,1 1-1 15,0-4 0-15,1-3-2 16,0-3 0-16,-2-7-1 16,1-3-9-16,-2-8-5 15,0-2-15-15,1-7-8 16,3 1-20-16,-2-6-15 15,2 1-21-15,0-2-93 16</inkml:trace>
  <inkml:trace contextRef="#ctx0" brushRef="#br0" timeOffset="-127521.01">22096 6780 646 0,'6'-10'90'0,"-3"2"30"15,-1-4-54-15,-2 4-4 16,0 4-37-16,0 1-18 15,3 0-2-15,-6 4 0 16,1 3 12-16,-5-1 13 16,-3 7-7-16,-4 4-5 0,-4 5-6 15,-2 3 2-15,3 2-9 16,-1 3 1-16,2 3-4 16,-1 1-2-16,4 1 1 15,-2 1-1-15,3-1 1 16,-1-1-1-16,1-4 0 15,1-3 0-15,-1-5 0 16,2-2-4-16,2-3 1 16,-2-1-16-16,4-4 2 15,0 1-6-15,2-3-13 16,2-2-21-16,0 0-30 16,2-2 8-16,-1-1-48 0,-1 0 31 15,1-2-63-15</inkml:trace>
  <inkml:trace contextRef="#ctx0" brushRef="#br0" timeOffset="-127138.23">21821 6859 648 0,'-6'-14'79'0,"6"1"7"0,-2 2 40 16,1 3-77-1,1 2-33-15,1 2-16 0,-1 3-5 16,0 1 2-16,2 1 3 16,1 3 17-16,1 3 3 15,3 4-4-15,2 5-7 16,2 2-2-16,2 1 1 15,1 5-1-15,1-1-5 16,0 5-2-16,4-2 1 16,-1-1 0-16,1-1 0 15,2 1-1-15,-4-6-4 16,0-2-13-16,-3-2-7 0,-1 1-7 16,-2-4-27-16,-2-1-42 15,0 3-89-15,-3 0-127 16</inkml:trace>
  <inkml:trace contextRef="#ctx0" brushRef="#br0" timeOffset="-125555.95">22418 6820 629 0,'-2'-2'76'15,"-3"-2"-1"-15,-1 0 13 16,1-3-18-16,2 6-37 16,1-1-28-16,2 1-1 0,0 1 8 15,0 0 8-15,2 0 5 16,-1-2 5-16,1-2-11 15,1-1-16-15,2-3-2 16,1-2 4-16,2 2 1 16,-2-2-4-16,4 3 0 15,0 0 2-15,0 2-4 16,1 4-3-16,-2 2 0 16,1 6 2-16,1 0 1 15,0 5-2-15,-3 3 4 16,1 2-2-16,-1 2 2 15,-3 3-2-15,-2-2 0 16,-3 3 0-16,-2 1 0 16,-1 1 2-16,-6 0-1 15,0 1 0-15,-3-1 2 0,-4 0-2 16,-1-2 5-16,-2 1-3 16,1-3 0-16,0-1-1 15,3-1 1-15,0-5-2 16,3 0 0-16,4-6-1 15,2-2 0-15,3-2 1 16,0-3 2-16,3-1 5 16,0-1 3-16,0 1 4 15,3 0-1-15,0-1-7 16,-2 1-4-16,1-2-2 0,11 0 15 16,2-3-8-1,8-2-5-15,9-2 1 0,4-3-4 16,1 1 2-16,-1 2-1 15,-2 1-1-15,-6 0-2 16,-6 4-8-16,-3 3-17 16,-10 1-34-16,-1 4 17 15,-3 0-55-15,-5 6-107 16,-5 2-316-16</inkml:trace>
  <inkml:trace contextRef="#ctx0" brushRef="#br0" timeOffset="-124969.49">21458 7414 325 0,'-4'1'0'16</inkml:trace>
  <inkml:trace contextRef="#ctx0" brushRef="#br0" timeOffset="-124304.44">23129 6827 507 0,'-9'-9'265'15,"0"-2"-152"-15,1 0-21 16,0-1-24-16,3 5-44 16,5 1-24-16,0 4-6 15,2-1-5-15,1 3 11 16,2-2 3-16,6 2 11 15,7 0-3-15,4-1-7 16,6 0-2-16,4-2-2 0,-2 1-7 16,-2-1-17-16,-3 1-34 15,-3 0-38-15,-3 6-76 16,-2-1-30-16</inkml:trace>
  <inkml:trace contextRef="#ctx0" brushRef="#br0" timeOffset="-124070.04">23160 7035 715 0,'-1'-1'77'15,"2"-2"13"-15,1-5-20 0,3-2-62 16,4 3-2-16,5 0-4 15,7-1 2-15,7-2 0 16,3 1-4-16,4 1-17 16,-2 0-44-16,0 0-80 15,-3 2-57-15</inkml:trace>
  <inkml:trace contextRef="#ctx0" brushRef="#br0" timeOffset="-123778.78">23660 6702 818 0,'-5'-11'53'0,"1"-1"39"0,-2 1-11 16,3-1-32-16,-2 6-32 15,5 4-17-15,0 0-8 16,2 4 6-16,-1 3 2 15,1 4 0-15,1 3 0 16,1 5 0-16,0 0 1 16,1 2-1-16,-2 1 0 15,-1 0-1-15,4 1-8 0,-3 3-33 16,-2-2-39 0,2 2-7-16,-1-2-82 0,-2 1-34 15</inkml:trace>
  <inkml:trace contextRef="#ctx0" brushRef="#br0" timeOffset="-123230.35">24033 6587 919 0,'-3'-14'116'16,"-3"0"-58"-16,4 1-4 0,1 3-32 16,1 6-21-16,0 1-1 15,0 2-1-15,0 1-4 16,0 3 4-16,-2 2 1 16,1 4 4-16,-2 5-3 15,-3 5 13-15,-2 0-9 16,-1 5 0-16,0 1 3 15,-2 2-6-15,-3-1 5 16,-1 4-6-16,-1-2 4 16,-4-1-3-16,1-1-2 15,4-4 1-15,0-4 0 16,8-3-1-16,1-5 0 16,3-5 0-16,1-2 0 15,2-3 0-15,2-1 0 0,-2-1 2 16,1 0 3-16,4 2-3 15,4-6 3-15,7 0-4 16,5-1 1-16,7 0-2 16,-1-1-2-16,5 0-3 15,0 1 1-15,-1 0-7 16,2 2-3-16,-3-2-10 16,-2 0 4-16,-3 3 3 15,-5-2-5-15,-3 3 2 16,-7-1-18-16,-2 2-44 15,-1 2-33-15,-1-1-42 16,-5 1-37-16</inkml:trace>
  <inkml:trace contextRef="#ctx0" brushRef="#br0" timeOffset="-122894.09">24194 6691 813 0,'-5'-5'134'16,"-1"-2"-40"-16,3 1-32 15,-2 0-27-15,5 4-23 0,0 2-8 16,0 0-4 0,0 0 0-16,0 2-9 0,0 2 9 15,0 4 6-15,-1 4 1 16,1 4 3-16,1 4-3 15,1 2 2-15,1 0-1 16,-1 6-3-16,1 1-3 16,-3 4-2-16,0 3 0 15,0 0-5-15,0 1-13 16,-2-4-8-16,1-2-24 16,1-4-21-16,-2-3-50 15,1-6-67-15,-3-1-70 16</inkml:trace>
  <inkml:trace contextRef="#ctx0" brushRef="#br0" timeOffset="-122489.13">23779 7275 529 0,'-12'3'323'15,"3"-2"-245"-15,2-3 3 16,2-3-15-16,4 4-45 16,1 1-10-16,0-1-8 15,1 1 4-15,1 0 3 0,2-3 2 16,7-1 8-16,7-3 4 15,8-4-12-15,12-4-2 16,7 0-1-16,7-4-7 16,0 1 2-16,4 1-2 15,-8 2-2-15,-2-2 0 16,-7 8-3-16,-4-4-1 16,-8 6-12-16,-5 2-13 15,-7 0-15-15,-2 3-35 16,-5 0-16-16,-6 5-38 15,-4 3-8-15,-7 6-136 16</inkml:trace>
  <inkml:trace contextRef="#ctx0" brushRef="#br0" timeOffset="-122225.52">23829 7389 615 0,'-25'14'50'15,"6"-4"24"-15,7-6 14 16,5-1-14-16,4-3-50 16,3 2-14-16,3 0 2 15,4-1 69-15,3-1-39 16,6-3-6-16,8-2-5 16,13-4-10-16,6-4-14 0,3-1 4 15,2-1-7-15,-5-1-4 16,-3 4-7-16,-8 2-15 15,-7 3-38-15,-7 4-110 16,-2 4-142-16</inkml:trace>
  <inkml:trace contextRef="#ctx0" brushRef="#br0" timeOffset="-111676.24">20853 6687 594 0,'-2'-8'84'16,"1"-3"14"-16,-4 3-24 15,4 4-4-15,1 1-41 16,-2 2-26-16,4 1-3 16,-2 1-5-16,0-1-5 15,1 1-1-15,-1 3 11 0,2 8 13 16,1 8 61-16,-2 8-42 16,1 11-10-16,-1 9-4 15,2 12-6-15,-2 3 0 16,3 4 0-16,3 2-5 15,1-1-3-15,2-2 1 16,0-2-4-16,-2-2 6 16,-2-5-1-16,-2-2-2 15,1-5 1-15,-7-8 3 16,-1-5-6-16,2-6 2 16,-4-6 3-16,2-1-7 15,-1-8-1-15,4-3 1 16,-2-4 1-16,1-3-1 15,1-2-2-15,0-2-3 16,0-2-4-16,-2-2 3 0,-3-1-42 16,0-1-9-16,-7-5-71 15,-1-6 6-15,1-2-63 16,3-10-117-16</inkml:trace>
  <inkml:trace contextRef="#ctx0" brushRef="#br0" timeOffset="-109796.22">20948 6684 485 0,'-3'-8'57'0,"0"-1"14"15,2 0-35-15,1 3 48 16,0 0-19-16,0 1-26 16,1 2-6-16,-1 3-9 15,0 0-5-15,0 0 6 16,-1 0-11-16,1 0 3 15,0 0-6-15,0 0-3 0,0 0-3 16,0 0-4-16,3 2 31 16,4 1-7-16,4-1 2 15,9-1-3-15,7-2-7 16,7-3-7-16,8-2-1 16,6-3-5-16,1 0-1 15,6-4 1-15,1 4-2 16,2-4-2-16,1 2 0 15,2 3 0-15,2-1 2 16,1 2-2-16,2 2-2 16,1-1 1-16,6 2 1 15,-1 1 0-15,4 0 2 0,-2 2-2 16,4 1-1-16,-2 1 1 16,2-2 3-16,-5-1-3 15,-3-1 0-15,1-2 3 16,-3-4-1-16,0-1-2 15,7-2 0-15,-1-1-3 16,2-1 2-16,-1-1 2 16,-1 1 0-16,-3-1-1 15,-6 2-2-15,0 2 1 16,-7 1 0-16,-3 3 1 16,-5 2 0-16,0-1 0 15,0 3-3-15,1 0 3 16,0 1 1-16,3-1 0 0,-3 1 1 15,1 0-2 1,-5-1-3-16,-3 1 3 0,-4-3-1 16,-3 3 1-16,-7-2 1 15,1 0 0-15,-1-1-1 16,-2-2-2-16,-1 0 0 16,6 0 2-16,-2 0-3 15,1-1 3-15,2 0 1 16,-3 0 0-16,-1 0-1 15,-3 2 0-15,-3 0 0 16,-5 1 0-16,-1 2-1 16,-3-1 1-16,-2 1 0 0,0 1 0 15,0-1 0 1,-1 3 0-16,2-2 0 16,0 0 0-16,-2 1 0 0,3 1 0 15,-4 0-3 1,-1 1-1-16,-1 1 0 0,-3 0 0 15,1 4 1-15,0 1 3 16,0 6 0-16,-3 4 0 16,2 4 1-16,-1 7-1 15,-4 1 2-15,4 5-1 16,-3 2 0-16,1 3-1 16,-1 2 2-16,0 2 2 15,-2 1-1-15,0 1-3 16,-1 2 5-16,-2 2-5 15,-2 3 2-15,-1 2 0 0,-3 0-1 16,-1-3 0 0,-1-3 0-16,-1-4 0 0,-2-3 0 15,2-3 1-15,0 1-2 16,-2-3 1-16,0-1 0 16,2-2-1-16,3-1 1 15,2-4-1-15,-3-1 0 16,7-3 1-16,-2-2-1 15,0-5 0-15,1 0 0 16,1-1 0-16,0-2 0 16,-4 0 0-16,4 0 0 15,-4-3 2-15,2 0-1 0,-3-1 0 16,-2-3 2-16,-4 0-1 16,-6 1 2-16,-4-1 4 15,-8-3-4-15,-5 1 2 16,-5-3-1-16,-5-2 0 15,-6 3-5-15,-2-3 1 16,-5 0-2-16,-1 3 2 16,-7-1-2-16,-8 2 2 15,-11-1-2-15,-8 4-1 16,-13-4 2-16,-1 1 1 16,1-4-1-16,3 3 3 15,9-3-4-15,8 3 1 16,7-2 0-16,4 0 0 15,4 1-5-15,5 1-3 16,-1 1 4-16,2-1-7 0,0 4 8 16,-3-2-2-16,-5 0 4 15,2 0 1-15,0-2-1 16,2-3 2-16,4 0 1 16,7-3-1-16,8 3-1 15,4-1-2-15,6 1 2 16,3 1 1-16,-1 3-1 15,5 0 0-15,-4 2 0 16,-2-1 0-16,1 0 0 16,-2-1 1-16,0 1-2 15,2-2 1-15,0 1 0 16,5-1 0-16,3-1 1 16,3 0-2-16,2 1 2 0,5 0-1 15,1 0 0-15,0-1 0 16,-1 0 0-16,1 2-1 15,-3-1 2-15,-1 0 0 16,-3 1-1-16,-1 0-1 16,1-1 1-16,0-2 2 15,3 0-2-15,3 1 2 16,1-1-2-16,5-1 6 16,1 1-5-16,4-1 0 15,4 0 0-15,1 0-1 16,2 2 1-16,4-2-1 15,0 0 0-15,0 0 0 0,0 0-1 16,0-2-1-16,0 2 2 16,0 0-7-16,0 0-14 15,1 0-19-15,1 2-46 16,1-4-68-16,6 2-112 16</inkml:trace>
  <inkml:trace contextRef="#ctx0" brushRef="#br0" timeOffset="-108265.46">23782 6355 405 0,'-3'-2'38'16,"1"2"36"-16,1-3-21 16,1 3-27-16,-2 0-19 15,2 0-6-15,0 0 0 16,0 0 3-16,0 3-1 15,-1-3 12-15,-5 0 12 16,-1 2 21-16,-2 3-4 16,-7 1 3-16,-3 3-14 15,-7 5 6-15,-9 6-16 16,-8 4-3-16,-6 9-3 0,-9 4-1 16,-7 6-2-16,-6 1-1 15,-4 2-1-15,-2 0 5 16,1 1-2-16,0 3-5 15,1-1 1-15,1 3-5 16,-2 1 1-16,1-4-4 16,2-3-1-16,4-2 0 15,5-1-1-15,7-5 5 16,7-1 1-16,8-3-2 16,3-5 0-16,8-4-2 15,7-4 0-15,3-4-1 16,5-5-2-16,4-1 0 15,7-5 1-15,1-1-1 0,2-1 2 16,0-1 1-16,2 0 0 16,-1-2-1-16,1 1-2 15,0-2 0-15,1 1-5 16,1 1-18-16,-2-4-44 16,3-1-53-16,3-4-23 15,3-4 0-15,4-4-179 16</inkml:trace>
  <inkml:trace contextRef="#ctx0" brushRef="#br0" timeOffset="-107214.49">22502 6611 497 0,'-6'-4'69'0,"-2"1"-31"16,4 1 27-16,1-1-3 16,2 2-52-16,1 1-10 15,0 1 0-15,0 2 7 16,0 2 21-16,0 3 7 16,1 3 5-16,1 1 7 15,3 3 0-15,8 2-13 16,3 3 8-16,10 3-10 15,5 1-14-15,9 1 8 16,9 3-14-16,3 4-9 16,5 7 3-16,1 4-5 15,-4 2 0-15,1 3 2 16,-1 0 1-16,-2-3 0 0,-2-3-1 16,2-3 15-16,-2-3-12 15,-2 0 0-15,-2-7 1 16,-4-2-3-16,-7-5 0 15,-7-7-4-15,-9-4 0 16,-5-4 1-16,-6-3 0 16,-5-2 15-16,-1-1 4 15,-2-2 2-15,0-1-1 16,-2 2-7-16,2-1-4 16,0 0-5-16,-1 1-1 15,1 0-2-15,-2 0-2 16,2-2-2-16,-2 4-11 15,0-4-18-15,-2 2-60 16,-5 0-28-16,-4 3-104 0,-6 1-148 16</inkml:trace>
  <inkml:trace contextRef="#ctx0" brushRef="#br0" timeOffset="-94420.41">23556 7383 223 0,'-4'3'89'16,"2"-3"-76"-16,-2 0-9 15,3 0 43-15,-2 0 27 16,3 0-39-16,0 0-19 15,0 0-7-15,0 0-8 16,3-3 0-16,-2 3 1 0,3 0-1 16,2-2 1-16,4 2-2 15,2 0-15-15,6 0-47 16,0 0-7-16,5 0-28 16</inkml:trace>
  <inkml:trace contextRef="#ctx0" brushRef="#br0" timeOffset="-92795.33">24101 7340 690 0,'14'-5'112'0,"-7"-2"-87"0,-1 4-19 15,-6 2 25-15,2 1 8 16,-1 0-13-16,-1 0-12 16,4-2-11-16,-1 1 2 15,6-5 14-15,9-5 16 16,6-5-30-16,9-5 3 16,4-6-8-16,1-1 2 15,-6-1-1-15,-2-1 2 16,-3-6 3-16,-2-2-6 15,-2-4 0-15,1-1 0 0,-3-2 0 16,-1 3 2-16,-3 3-4 16,-1 3 5-16,-4 1-7 15,-3 1 9-15,0 3-4 16,-3 1 8-16,-1-1 6 16,-2 3-11-16,-3 2 4 15,0-1-4-15,0 4-1 16,-3 2 5-16,-2 0-6 15,0 1 4-15,0 1-5 16,-3 3 4-16,2-1 0 16,-3 0-4-16,-2 0 2 15,0 0-3-15,0 2 7 16,-3 0-5-16,2 1 1 0,-2 2-3 16,1-1 1-1,-3 1-1-15,2 0 2 0,-4 0-1 16,-1 2-1-16,-4-2 0 15,-2 3 0-15,-4-2 1 16,1 2-1-16,-1 4 0 16,-1 1-1-16,0-1 1 15,0 5 0-15,0 0-3 16,0 0 3-16,-2 2 1 16,-1-1-1-16,0 2 0 15,-1 0-1-15,1 0 2 16,1-1-2-16,2 3 0 15,4 1-1-15,0-2 0 16,3 4 0-16,1 1 2 0,0 2 0 16,0 2 0-16,0 1-2 15,-49 34 2-15,57-40 0 16,0 1-1-16,2-1 2 16,0 0-2-16,-10 11 1 15,1-3-1-15,1 1 1 16,4 1 0-16,-2 1-1 15,5 0 1-15,-3 2 1 16,3 2-1-16,0 1-1 16,2-2 0-16,1 2 1 15,-1 0 1-15,4 3 0 16,1-1-2-16,-1 3 3 16,2 0-2-16,0-3 0 15,0 4 0-15,0-1 0 16,4 2 2-16,1 2-2 0,1 0 1 15,6 1 0-15,1 0 2 16,1 0-3-16,3-2 2 16,3-2-1-16,0-1 2 15,0 1 0-15,2-4-3 16,0 1 1-16,-1-3 0 16,1 0 0-16,0 1 1 15,2-4-1-15,-1 1 0 0,4-1 0 16,-1-1 1-1,1-3 0-15,3 0 1 0,0-3 0 16,3-3-1-16,4 2 0 16,4-4 0-16,0-1-1 15,2 0 0-15,-3-1 1 16,2-2-4-16,-3-2 4 16,-2 0-3-16,-2-3 3 15,-1 0-4-15,0-1 4 16,-2-4 0-16,3 0-2 15,4-2 2-15,-1-3-1 16,0 0 0-16,0-3 2 16,1 0-2-16,-3-1 0 15,-1-3 0-15,0-2 0 16,-3 1-1-16,1-2 1 0,-1-1 0 16,-3-1-1-16,0 0 2 15,0-4 1-15,0-2-5 16,-5-2 4-16,1 1-2 15,-1-2 2-15,-6 1-2 16,0 1 1-16,-2 0-1 16,-3 3 1-16,-2 1-1 15,1 0 0-15,-3 2 0 16,-2 3 0-16,-1-1 0 16,-2-1 1-16,-1 1-1 15,-1-3 1-15,0-1 0 16,-2-4-1-16,2-3 2 0,0-2-4 15,0-3 1 1,-2 2 0-16,0 1 1 0,1 5 0 16,-5 1 0-16,-1 3-4 15,-2 5 3-15,-5-1-1 16,-2 1 1-16,-2 3 0 16,-8 3 1-16,-2-1 0 15,-7 4 0-15,-4 4-6 16,-8 1 3-16,0 6-6 15,-7 5-9-15,-2 4-10 16,-3 4 16-16,0 3-16 16,1 1-3-16,-2 3-16 15,2-1-32-15,4 2 14 16,5 2-51-16,6 5-8 16,4 2-135-16</inkml:trace>
  <inkml:trace contextRef="#ctx0" brushRef="#br0" timeOffset="26788.75">1781 15554 782 0,'-4'-2'44'0,"-2"0"-12"16,-2 2 52-16,1 0-43 16,4 0-34-16,3 2-7 15,0-2 1-15,3 0-1 16,-3 0 3-16,0 0 31 16,0 0 3-16,0 0-6 15,0 0 10-15,0 0-4 16,0 0-8-16,0 0-6 15,0 1-8-15,0-1-8 16,0 1 0-16,0 2 0 16,-3 2 0-16,0 3-1 0,0 1 2 15,-2 2-1 1,2 2 2-16,0 2 1 0,-1 4 4 16,-1 4-4-1,1 4 2-15,0 2-5 0,-4 3-4 16,2 2-1-16,-3-3-2 15,3 4-8-15,0-2-30 16,5 0-50-16,1-3-147 16,1-4-517-16</inkml:trace>
  <inkml:trace contextRef="#ctx0" brushRef="#br0" timeOffset="28468.53">3458 16676 728 0,'-6'0'75'0,"0"-1"-15"16,-6-1 46-16,0-1-7 16,0 3-44-16,4 3-2 0,1-3-6 15,4 2-19 1,2-1-7-16,1-1-9 15,1 1-2-15,2 2 4 0,4 4 7 16,1 2-11-16,10-3-5 16,4 2-2-16,5-2-3 15,6-9 0-15,6-3-18 16,6-2-28-16,4-1-77 16,3 4-128-16,8 3-271 15</inkml:trace>
  <inkml:trace contextRef="#ctx0" brushRef="#br0" timeOffset="29179.71">4682 16685 722 0,'-8'-6'71'16,"-3"2"-11"-16,2-3 42 15,-1-2-4-15,2 4-35 16,2-3-11-16,3 5 1 16,2 0-8-16,1 0-21 15,0 3-10-15,0 0 5 16,1 1-15-16,4 5 17 15,5 1-13-15,8 1-1 0,7 3-7 16,7-2-2-16,5-1-28 16,3-5-33-16,5-3-93 15,3-3-232-15</inkml:trace>
  <inkml:trace contextRef="#ctx0" brushRef="#br0" timeOffset="29818.1">5664 16540 693 0,'-8'-5'128'0,"2"1"-60"16,-2-2 45-16,0 1-27 0,5 3-34 16,1 1-2-16,1 1-9 15,1-2-7-15,0 4-16 16,1-1-1-16,1-1 0 15,1 2-2-15,5 1-8 16,8-1-3-16,2-2-4 16,12 0-2-16,7-5-28 15,5-4-46-15,8-4-63 16,3-1-194-16</inkml:trace>
  <inkml:trace contextRef="#ctx0" brushRef="#br0" timeOffset="31040.78">6772 16583 779 0,'-19'-7'30'15,"-1"1"17"-15,-1 0 43 16,2-2 26-16,4 4-53 16,6 3-15-16,5 1-32 15,2 0-10-15,7 1 0 16,3 4 20-16,12 0-16 0,8 1-7 15,8-1-3-15,10-5-6 16,5-5-42-16,4-7-64 16,5-4-192-16</inkml:trace>
  <inkml:trace contextRef="#ctx0" brushRef="#br0" timeOffset="31537.06">7736 16525 1015 0,'-6'-7'60'0,"1"1"10"16,-1 2 12-16,0-3-33 15,2 6-26-15,8 1-14 16,-1 1-3-16,6 1 1 15,6-1-3-15,11-1-4 16,12-1-19-16,9-5-55 0,13-4-138 16</inkml:trace>
  <inkml:trace contextRef="#ctx0" brushRef="#br0" timeOffset="33335.15">10325 16474 804 0,'0'-2'1'0,"-5"-3"80"0,1 0 31 16,-3 2-45-16,1 0-2 16,1 2-25-16,5 1-19 15,-2 0-5-15,2 1-5 16,0-1-8-16,2 0-1 15,-2 0 2-15,3 2-4 16,3-1 4-16,6 2 4 16,13-4-6-16,15-4 1 15,13-6-3-15,17-9-30 16,9-6-64-16,7-4-147 16,7 2-321-16</inkml:trace>
  <inkml:trace contextRef="#ctx0" brushRef="#br0" timeOffset="38244.38">2193 8436 419 0,'1'3'359'0,"-2"-3"-250"15,-1 0-55-15,-1-3 10 16,1 3-28-16,0 0-17 16,1 0-3-16,1 0 0 15,-2 0-3-15,1 3-5 16,-4-3-6-16,-1 0 0 15,-5 3 1-15,-3 2 6 16,-3 1 3-16,-4 2-6 16,-1 1-1-16,-5 3-1 15,-4 1 0-15,3-1 3 16,-2 1-4-16,3 0-2 16,4-3 0-16,1-2-1 15,7-2 1-15,5-2 1 0,2-1 0 16,3-2-1-1,4-1 3-15,0 0 3 16,1 2 7-16,1-4 2 0,-1 1-8 16,1 1-2-16,-1 0-1 15,0 0-1-15,0 0 1 16,0 0-5-16,-1 1-1 16,1-1-1-16,-1 6 4 15,-5 2-2-15,0 5 0 16,3 5 0-16,-2 4 0 15,1 2 3-15,-1 1-3 16,4 1 0-16,-1 3-2 0,1 0 2 16,2 5 2-1,1-2 0-15,0 0-2 0,2 0 1 16,-1 1 6-16,-2 0-7 16,1-1 3-16,1 0-2 15,0-1 1-15,0-2 1 16,0 0-5-16,3-5 5 15,-5-2-4-15,0-3 3 16,1-5-4-16,0-4 4 16,-1-3-4-16,2-2 4 15,0-2-3-15,2-3 4 16,5 0-3-16,2-3 0 16,10-4-8-16,5 0-30 15,4-6-38-15,7-3-65 0,2 1-127 16,3 2-367-16</inkml:trace>
  <inkml:trace contextRef="#ctx0" brushRef="#br0" timeOffset="39017.28">2721 8660 555 0,'-8'-9'128'0,"-1"1"28"16,-1 0-66-16,3-1 11 0,-1 3-35 15,2-1-20-15,2 1 4 16,1 3-25-16,1 2 0 16,2-1-10-1,0 2-11-15,0 0 0 0,0 0-4 16,0 2-2-16,0-2 1 16,2 0-3-16,1 1 4 15,7 2 3-15,5-3-3 16,7 0 0-16,7-1 3 15,2-2-2-15,2-6-1 16,-1 1-4-16,-3 1 1 0,-4-1 0 16,-4 2 0-1,-7 2-6-15,-5 0 6 0,-2 4-1 16,-4 0-2-16,-3 0 3 16,6 4-1-16,-3 0 1 15,5 5 3-15,-2 2 0 16,2 5 1-16,-2 3-1 15,-1 4 1-15,-2 3 2 16,3 6-3-16,-4 2 0 16,8 2 2-16,-4 4 0 15,1 4-2-15,0-4 2 16,4 2-1-16,-2-1 0 16,0-5 0-16,0-1 0 15,-6-2-1-15,0-5 0 0,-6-4-1 16,0-1-6-1,-7-4-44-15,-4 1-49 0,-4 2-207 16</inkml:trace>
  <inkml:trace contextRef="#ctx0" brushRef="#br0" timeOffset="39627.58">1984 9699 573 0,'6'-8'72'16,"-4"2"19"-16,-2 0-40 15,0 0-3-15,1 1-1 16,1 2-3-16,-1-2 1 15,-1 2-4-15,2-1-17 16,-2 2 5-16,0-3 4 0,0 3-11 16,0-1-12-16,0 3-2 15,0-1-4-15,0 1-2 16,0 1-1-16,-2-1-1 16,2 2-8-16,0-2-19 15,-3 5-32-15,-3 1-82 16,0 5-79-16,1 4-245 15</inkml:trace>
  <inkml:trace contextRef="#ctx0" brushRef="#br0" timeOffset="40367.03">2092 9547 631 0,'3'-5'152'0,"-5"-2"-66"16,-1 3-8-16,0-1 3 16,2 2-27-16,-4 2-23 15,2-1-9-15,3 2 1 16,-3-2-20-16,-3 2-2 15,-1 0 1-15,-4 4-2 16,-4 3 1-16,-3-1-1 16,-5 8 0-16,-4 1 1 15,0-1-1-15,3 1 0 16,-3 2 0-16,3-3 0 16,-1-2 0-16,7 0 3 15,-3-3-3-15,8-1 0 0,5-5 0 16,2 0 1-16,3-3 0 15,3 0-1-15,0 0 7 16,2 0-2-16,-1 0-3 16,1 0-1-16,-2 0 0 15,0 0-1-15,3 2-3 16,-2-1-2-16,1 7 5 16,-1 1 6-16,4 6-5 0,-1 5 2 15,1 4 4-15,2 3-1 16,2 2-4-16,-3 1 4 15,1 2-5-15,-2-2 1 16,-2 0 7-16,0 0 0 16,-3-1-6-16,0 0-2 15,0-2 7-15,0-1-7 16,0-3 0-16,0 0 2 16,0-3-2-16,0-3 0 15,3 0-1-15,-3-1 1 16,3-3-1-16,0-1 0 15,0-4 0-15,3-2 0 16,-4 1 1-16,2-3 0 0,2 0 1 16,0 0-1-1,5 1 1-15,0-2 1 0,7-3-3 16,-2-2-2-16,7-1 1 16,-1-2-30-16,1 1-36 15,2 2-25-15,2 2-155 16,-2-2-264-16</inkml:trace>
  <inkml:trace contextRef="#ctx0" brushRef="#br0" timeOffset="41306.37">2467 9618 597 0,'-10'-8'64'16,"1"2"22"-16,3-1-23 15,0 0-7-15,0 4 4 16,6-1 12-16,-4-1-25 15,1 3-15-15,1 0 21 16,1 1-6-16,-1-1-10 16,2 2-6-16,-1 0-12 15,1 0-7-15,0 2-4 16,0-2-4-16,0-2-4 16,0 2-2-16,1-1 0 0,2 1 2 15,6-3 0 1,6 1 2-16,6-2-1 0,4 2-2 15,4-1-1-15,-2 0 2 16,-1 1-5-16,0 0-6 16,-6 0 1-16,-1 2-4 15,-6-1 0-15,-1 1 7 16,-6 0 2-16,-2 0-6 16,-4 3 6-16,0 1 5 15,3 4 0-15,-3 2 1 16,0 4-1-16,0 1 2 15,3 0-2-15,-1 1 0 16,2-1-1-16,-1 2 1 16,3 0 1-16,-1 2 0 15,2 0-2-15,-3 1 2 0,2 2-2 16,-1 1 2-16,-2 0-1 16,0 3 0-16,4-3 4 15,-1 0-3-15,-1 2 1 16,1-1-1-16,0-3 2 15,-2 1-2-15,2 0 2 16,-3-3-2-16,0 1 5 16,-3-3 2-16,3 0-4 15,-6-3 3-15,0 0 1 16,0-1 0-16,0-1-6 16,-6 0 5-16,3-3-5 15,-2-1 6-15,-1-1-3 0,-2 0-2 16,-3-2-3-1,-2 3 0-15,-6 0 0 0,-2 3 0 16,-3 3-9-16,-3 1-27 16,8 0-38-16,1 1-64 15,9-1-181-15</inkml:trace>
  <inkml:trace contextRef="#ctx0" brushRef="#br0" timeOffset="42527.78">2403 9151 171 0,'0'1'3'15,"0"-1"-2"-15,0 2-2 16,3-2 1-16,-1 1 0 16,0 1 0-16,0-2 0 15,1 3 0-15,0-1 0 16,0 0 0-16,0 0 0 15,0 0 1-15,0 1-1 16,-3-2-6-16,3 1-21 16</inkml:trace>
  <inkml:trace contextRef="#ctx0" brushRef="#br0" timeOffset="44155.81">12312 15402 547 0,'0'-5'43'0,"-2"2"6"16,2-2 17-16,-2 4-10 15,2 0-28-15,0 1 0 16,0-1 23-16,0-2-9 16,2 0-2-16,-2 0 33 0,0-3-14 15,2 1-20-15,-1-3-2 16,-1 4 5-16,2 1-21 15,-2 2-8-15,0 1-5 16,0 0-8-16,0 1-1 16,1 0 1-16,1 5 3 15,6 2 0-15,0 4 0 16,3 1-2-16,2 4-1 16,-3-1 2-16,0 1-1 15,4 3 1-15,-2-1-2 16,-1-2 1-16,1-3-1 15,-3-3 1-15,0-3-1 16,-2-2 1-16,-1-5 1 16,0-2 2-16,9-6 0 15,4-9-2-15,10-10-2 0,8-10 3 16,6-8-3-16,2-8 0 16,2 0 0-16,0 1 0 15,-3 6 0-15,-5 8-3 16,-6 7-14-16,-4 8-17 15,-7 8-28-15,-6 7-46 16,-2 5-113-16,-6 8-70 16</inkml:trace>
  <inkml:trace contextRef="#ctx0" brushRef="#br0" timeOffset="46104.92">2749 10972 210 0,'-1'-12'0'16,"1"0"-2"-16,0 0-17 16,3 1-13-16,0 0 26 15,0 2 5-15,-2-2 1 16,1 5 73-16,-2-2 12 0,0 3 45 16,-2-1 1-1,-1 4-113-15,2-1 63 0,-2 2-57 16,1 1 57-16,-1-2-26 15,2 2-11-15,1 0-10 16,0 0-4-16,0 0 5 16,0 0-1-16,1 0 7 15,-1-1-13-15,0 1-6 16,0 0 5-16,0 0-3 16,0 0-3-16,0 0-7 15,0 1-6-15,-1-1-6 16,1 0-2-16,0 2 0 15,-2-1-5-15,4 2 5 16,-1 2 0-16,4 3 0 16,-1 1 0-16,2 1 0 15,3-1 0-15,-3-3-3 0,-1-1 6 16,2-2-4-16,-2 0 2 16,0-3-1-16,-2 0 2 15,5-5-1-15,1-1 7 16,10-11-7-16,5-5 2 15,6-7-3-15,3-5 3 16,1-3-2-16,5-1-1 16,-5 2 0-16,1 3 1 15,-3 3-3-15,-5 6-5 16,-4 7-15-16,-3 5-25 16,-6 9-4-16,1 6-92 15,-6 8-24-15,-6 10-292 16</inkml:trace>
  <inkml:trace contextRef="#ctx0" brushRef="#br0" timeOffset="50764.63">14738 15336 122 0,'2'2'46'16,"-2"2"-43"-16,2 1 3 16,-1-2-5-16,2-1 0 15,0 1-1-15,0 3 1 16,3-1 2-16,-2 0 3 16,1 4 6-16,1 3 6 15,-1 3-8-15,5-3-7 16,-3 2 7-16,2-2 10 15,0 1-20-15,3-1-37 0</inkml:trace>
  <inkml:trace contextRef="#ctx0" brushRef="#br0" timeOffset="51256.8">14974 15468 583 0,'-3'-7'127'16,"-4"-3"4"-16,2 3-51 15,-5-1 19-15,7 2-56 16,0 5-17-16,3-2-8 0,-2 2-4 16,2 1-6-1,0 1 1-15,-2-1 1 0,2 1-1 16,0-1-2-16,0 0-1 15,-1 2-2-15,1-2-1 16,1 0-2-16,-1 1-1 16,2 2 0-16,3 1 5 15,2 3-1-15,1 2-2 16,5 2 0-16,1 0 0 16,0-2-1-16,-1-1 0 15,1 0 2-15,1-4-3 16,2-1 4-16,-1-3 2 15,8-7 12-15,1-9-7 16,4-5 1-16,2-10-3 16,2-9 1-16,1-2-9 15,2-3 7-15,0 2-8 0,-1 4 2 16,0 6-1-16,-7 9-2 16,-5 9-18-16,-6 7-25 15,-4 6 14-15,-2 7-16 16,-2 6-1-16,3 5-134 15,0 7-130-15</inkml:trace>
  <inkml:trace contextRef="#ctx0" brushRef="#br0" timeOffset="52249.18">17993 16043 410 0,'-15'0'40'0,"1"-2"49"15,1-2-62-15,2 3 9 16,6-1-17-16,2 0-3 16,1 1-11-16,1 1-5 15,1 0-5-15,0 0-26 16,0 1-46-16,3 4-45 15</inkml:trace>
  <inkml:trace contextRef="#ctx0" brushRef="#br0" timeOffset="53461.34">17947 15157 302 0,'1'-4'25'0,"-1"-1"-19"15,2 2 6-15,-1 2 7 16,1 0-13-16,-1-1 1 16,1 2 7-16,-1-1 8 15,-1-1 7-15,0 4-1 16,0-2-21-16,0 0-7 15,0 0 0-15,0 0 0 16,0 0 0-16,0 0-2 16,0 0 1-16,0 0 1 0,0 1 2 15,0-1 14-15,0 0 52 16,2 0-2-16,-2 0 6 16,-2-1 5-16,1-1-26 15,-1-1 7-15,1 1-12 16,-1-2 40-16,1 1-50 15,-1 1-12-15,2 1-1 16,-1 1-4-16,1 0-7 16,0 0-3-16,0 0-4 15,0 0-4-15,0 0-1 16,0 1 0-16,0-2-1 0,0 2 0 16,0 0 1-1,3 3 1-15,0 2 2 0,1 4 2 16,4 2 3-16,2 1-6 15,-2-1-1-15,1 0 0 16,2 1 0-16,-1-4 0 16,-3 2 0-16,2-5 0 15,0 1-1-15,-3-4 1 16,0-2 3-16,2-2 14 16,3-4 12-16,4-3-11 15,6-9-2-15,9-6-11 16,4-8-3-16,5-10 0 15,5-4-2-15,0 0-1 16,-1 3 0-16,-2 3 1 16,-4 11-1-16,-7 9-14 15,-3 6-21-15,-8 6-17 0,-3 6-10 16,-2 6-48-16,-4 11-104 16,-2 7-228-16</inkml:trace>
  <inkml:trace contextRef="#ctx0" brushRef="#br0" timeOffset="68987.2">17483 16283 320 0,'-6'-4'121'0,"0"-1"-119"16,2 2-2-16,-1-2 4 16,4-1 24-16,2 2-26 0,2 0-2 15,0-4 0-15,2 4-12 16,-1-6 4-16,2 0 2 16,0 1-2-16,0 2-19 15,-2-2-36-15,3 1-130 16</inkml:trace>
  <inkml:trace contextRef="#ctx0" brushRef="#br0" timeOffset="69879.14">17635 16123 372 0,'-6'1'91'0,"0"1"-9"15,2-2-42-15,-1 0 6 16,2 0-12-16,2-2-8 16,-1 2 7-16,2-1 24 15,0 1-16-15,0 0-6 16,0 1 1-16,0-1-5 16,0 0 6-16,0 0-9 15,0 0 3-15,0 0-7 0,0 0-9 16,2 0-4-16,-1 0 2 15,2 0-1-15,2 4-2 16,4-4-4-16,3 3-2 16,3-3 2-16,4 0-3 15,2-2-3-15,3-3 1 16,6 1-1-16,1-1 0 16,2-3 0-16,0 5 0 15,-2-2 0-15,0 4 0 16,1 1 0-16,2 0 0 15,-2 1 0-15,1-1 0 16,-1 0 0-16,1-1 1 16,-2-2 0-16,0-1-1 15,1-3 1-15,-1-1 0 16,-1 0-1-16,0-1 1 0,-1 3 0 16,0-1 1-16,-4 2-2 15,-1 1 0-15,-3 3 1 16,-6-3-1-16,-3 4 1 15,-5 0 3-15,0 0-2 16,-2-1 6-16,1 1-2 16,-1 0-5-16,1 0 1 15,-2 0-1-15,2 0-2 16,-3-2 1-16,-3 2-2 16,3 0-7-16,-3 0-22 0,1 2-13 15,-1 1-60-15,-1 3-36 16,-4-1-65-16,-4 4-201 15</inkml:trace>
  <inkml:trace contextRef="#ctx0" brushRef="#br0" timeOffset="70409.28">17895 16254 693 0,'-9'-11'61'0,"-3"1"-3"0,3-1-7 15,-2 0 25-15,4 4 0 16,0 2-39-16,7 1-18 15,-2 3-6-15,2 1-3 16,0 0 0-16,0 0-3 16,0 1-2-16,2 0 16 15,1 4 7-15,5-1-14 16,4 2 3-16,8 1-2 16,2-3-3-16,7-3-6 15,7-1 5-15,8-3 3 0,7-6-1 16,4-1 0-16,6-6-4 15,-1 1-3-15,-2 0-4 16,-7 5 2-16,-12 1-2 16,-8 4 0-16,-12 5 2 15,-7 0 3-15,-3 0-3 16,-6 2 0-16,-3-2 0 16,0 0-4-16,3 1 3 15,-3-1-3-15,1 0-3 16,-1-1 0-16,0 1-5 15,0-2-10-15,-1 2-26 16,-2-2-58-16,0 2-113 16,-6-1-194-16</inkml:trace>
  <inkml:trace contextRef="#ctx0" brushRef="#br0" timeOffset="79402.72">12795 15715 588 0,'-1'-3'0'0,"-3"0"-38"0,4 1-94 16,4 2 46-16</inkml:trace>
  <inkml:trace contextRef="#ctx0" brushRef="#br0" timeOffset="79843.95">15659 16096 669 0,'0'0'7'0,"-5"0"0"16,1-1 1-16,-4 1 9 0,2 0 15 16,1 3-29-16,2 0-3 15,0 0-2-15,3-1-13 16,0 3-7-16,1-3-10 16,4 3-35-16,3-3-286 15</inkml:trace>
  <inkml:trace contextRef="#ctx0" brushRef="#br0" timeOffset="80325.15">18071 15687 759 0,'0'-6'2'0,"0"4"-2"15,0-3-84-15,-2 4 59 16,1 4-43-16,2 2-112 16</inkml:trace>
  <inkml:trace contextRef="#ctx0" brushRef="#br0" timeOffset="82677.65">12303 15413 346 0,'0'-1'40'0,"-2"0"-12"16,2 1 1-16,0-2-29 15,0 2 0-15,0 0-1 16,0 0 1-16,0 0 1 0,0 0 17 16,0-1 31-16,0 1-8 15,0-1-13-15,0-1-2 16,0 1 1-16,-2-3-12 15,2 2 14-15,0 1-7 16,0-1-7-16,-1 1-9 16,2 2-4-16,-1-1-1 15,0 2 3-15,0-2 3 16,0 1 15-16,2 1 17 16,-2-2-16-16,2 4-1 15,-1-3 0-15,1 2 1 16,-2-2 3-16,1 1 6 0,0-1-5 15,-1 0 3-15,2 2-4 16,1 1-8-16,2 1-1 16,-2-1-6-16,4 0-1 15,-2 1 3-15,1 2-4 16,0 1 1-16,0 0-3 16,2 1-1-16,-2-2-2 15,2 0 1-15,-3 0 1 16,2-1-1-16,0 1-2 15,-2-2 1-15,-1-1-1 16,1-1-1-16,-1 0 0 16,-1-2-1-16,0 1 0 15,0-2 0-15,-3 1-1 0,0 0 1 16,3 1 0-16,0 1 1 16,1 1-1-16,3 0-1 15,0 1 1-15,5 3-1 16,-3-4 0-16,0 1 0 15,1 2 1-15,-4-4 0 16,0 1-1-16,-3-3 0 16,0 1 2-16,-3-4 4 15,0 2 0-15,2 0 7 16,-2-1-1-16,0 1-2 16,0 0-4-16,0 0 0 15,0-2-3-15,0 1-1 16,3-3 1-16,1-3 0 15,2 2-3-15,2-4 1 0,2 0 1 16,2-1-1-16,-3-1-1 16,3 0 0-16,0-1 1 15,0 1-1-15,1 0 0 16,1-1-1-16,2-1 0 16,0 0 1-16,2 0 0 15,-1 1 0-15,2-1 0 16,-1 2 0-16,-3-1 0 15,3 2 0-15,-3 0 0 16,2 1 0-16,-1 1 0 16,-2-1 1-16,-3 4-1 15,-2 0 3-15,0 2-3 16,-5-1 0-16,-1 1 0 0,-1 3 0 16,-1 0 0-16,-1 0 2 15,0 0-2-15,0 0 0 16,-1 0 0-16,1 0 0 15,0 0-3-15,0 0-21 16,0 3-33-16,3 0 12 16,3-1-72-16,4 4-97 15,-1 0-9-15</inkml:trace>
  <inkml:trace contextRef="#ctx0" brushRef="#br0" timeOffset="86901.2">20966 556 554 0,'8'-8'5'0,"-3"-4"56"16,-2-1 17-16,-3 0-16 16,2 4-5-16,-2-2 10 15,0 4-40-15,0 0-3 16,0 1 25-16,0 1-20 16,0 3 4-16,-2-1-10 15,2 2-11-15,-1 1-7 16,1 0-5-16,0 2-5 15,0 2-3-15,0 7 8 16,0 3 9-16,0 11 3 16,0 8-4-16,0 8 0 15,3 5-1-15,3 7-1 16,1 3-3-16,6 5 1 0,-1 0-2 16,2-1-1-16,-1 2 0 15,-2-2-1-15,-1 1 1 16,-5-3 0-16,-4 1 0 15,-4-1-1-15,0 2 1 16,-5 1-1-16,1-2 0 16,0-2 1-16,1-4-1 15,-4-7 1-15,2-8-1 16,1-8 0-16,0-2 0 16,2-9-1-16,2-2-8 15,1-6-10-15,1-5 1 16,1-3 8-16,0-2 2 15,1-6-80-15,1-8-91 0,6-6 1 16,2-12-170-16</inkml:trace>
  <inkml:trace contextRef="#ctx0" brushRef="#br0" timeOffset="88985.15">21151 696 323 0,'-1'-18'42'0,"-4"2"44"0,-3 0-14 16,-2 2-5-16,1 3-30 15,2-1-7-15,-1 1 0 16,-1 3 7-16,3 2 18 16,1 0-27-16,3 2 16 15,0 2 11-15,1 0-6 16,1 0-9-16,0 1-15 16,0-1 8-16,0 2-17 15,-2-2 3-15,2-1 4 16,0 2-7-16,0 1-3 0,2-3-9 15,-2 1-4-15,4 1 0 16,1-1 0-16,4-1 0 16,4-1 0-16,4 2 0 15,3 0 0-15,4 1 0 16,2-1 0-16,-1 1 2 16,5 1-2-16,2 0 0 15,6 0-1-15,4 0 1 16,2 1 1-16,1 1-1 15,3 1-2-15,-2-1 1 16,8 2 1-16,7 0-1 16,11 0 2-16,10-1-2 15,9 1 1-15,4-2 0 16,-2 3 1-16,-5-2-1 16,-11 0 1-16,-8-1 1 0,-11-2-1 15,-6-1-1-15,-2-2 1 16,-1 1-1-16,1-5 0 15,4 2 0-15,7 1 0 16,6 0-1-16,0 0 1 16,2 2-2-16,0 4 2 15,2 1-2-15,-1 0 2 16,1 2 0-16,-6-2 0 16,-5 0 0-16,-5-1 3 15,-4-1-3-15,-5 1 0 16,3-2 0-16,0-2 0 15,2-1 1-15,3 1 0 0,2-2-1 16,1-2-2-16,-2 1-1 16,-4 1 0-16,-3 0 1 15,-7 1 1-15,-4 0-2 16,-8 3 3-16,-6-3 1 16,-4 0-1-16,-4 2 0 15,1 0 0-15,-2-1 0 16,3 1-1-16,-1 0 1 15,-1-1 0-15,-1 1 0 16,2 1-2-16,-6-2 2 16,4 2 0-16,-3-2 0 0,-2 2 1 15,3-1-1 1,-3 1 0-16,-2 0-1 0,1 0 0 16,2 1-2-16,-2 1 3 15,-1-2-1-15,-2 0-2 16,2 3 1-16,-4-1 0 15,0 0-3-15,0 2-1 16,0 2 4-16,0 4 0 16,0 3 2-16,0 3 0 15,-1 3 0-15,3 5 0 16,-2 5 0-16,0 0 0 16,0 7 0-16,-1 0 1 15,-1 3-1-15,1-2 0 16,-2 4 0-16,0 2 0 0,0-2 1 15,0 1-1-15,0 0 0 16,0 0 2-16,0 2-2 16,-2-1 0-16,-2 3 1 15,-1 0 0-15,-5-2-1 16,-1 2 1-16,1-1-1 16,-2-1 0-16,2-3 0 15,-17 66 0-15,25-96 1 16,-1 0-1-16,0 1 0 15,0-2 1-15,0 9-1 16,-2-1 0-16,2-2 0 16,1-4 0-16,1-3 0 15,-2-1 0-15,3-4 1 16,0-1-1-16,-2-3 0 16,-1 1 0-16,-2 2 3 0,-2 0-1 15,-6-1 1-15,-5 4 1 16,-9-2 1-16,-6-1-2 15,-7 1 5-15,-1-1 0 16,-4 2-1-16,0-3-7 16,-3 2 4-16,4 2 0 15,-3-1-4-15,-1 0 3 16,-3 0 0-16,-4 2-2 16,-6-1-1-16,-5 0 0 15,-5 1 0-15,-7-3 3 0,-8 2-3 16,0-4 1-1,0 1 0-15,4-1-1 0,7 0 2 16,6-2-1-16,4 1 1 16,1 1 0-16,-1-2-3 15,3 3 3-15,1-1-1 16,5-1-1-16,0 2 0 16,0-2 0-16,5-1 0 15,-6 0 1-15,2 0-1 16,0-1 0-16,1-1 0 15,2 1 1-15,3 0-1 16,0-1 1-16,4 1-1 16,-1 1 0-16,2 1 0 15,2 1 0-15,-2-1 0 16,3-1 0-16,3 1 0 0,2-1 0 16,3 0 2-16,3 0-2 15,2 2 0-15,1-4 2 16,6 2-2-16,-3-1 2 15,4-2-2-15,0 0 0 16,-3 0 1-16,0-4-3 16,-1 2 3-16,-3-2-1 15,3 0 1-15,0 0-1 16,1 2 2-16,0-2 2 16,7 3-3-16,-2 1 2 15,4 0-3-15,-2 0 1 16,1 3 0-16,0-2 1 0,-1 2-1 15,0 0 0-15,-1-2 2 16,4 1 2-16,-1 1-3 16,0 0 4-16,4-2-4 15,0 2 3-15,0 0-2 16,5-1-2-16,2 1 3 16,1 0-1-16,2-1 0 15,2 1-1-15,-2 0 2 16,1-2-1-16,-1 2-3 15,0 0 0-15,0 0 0 16,0 0 0-16,-1 0 0 16,1 0 0-16,0 0-3 15,0 0 2-15,0 0-7 16,-2 0-11-16,-1 3-14 16,-4 0-16-16,-3 5-2 0,2 1-72 15,-1 5-51-15,6 3-193 16</inkml:trace>
  <inkml:trace contextRef="#ctx0" brushRef="#br0" timeOffset="97553.5">10886 16607 349 0,'-3'-3'11'16,"-2"-1"30"-16,2 2-16 0,0-3 16 15,2 2 0-15,-3 0 6 16,4 0-11-16,-2 2-14 16,1-1-1-16,-1 2-3 15,-1-2 0-15,0 1-4 16,0 1-3-16,-2 0-2 16,0 0 1-16,1 0-7 15,-1 0-2-15,0 1-1 16,2 1 0-16,0-2-1 15,2 3 1-15,-1-1-2 16,2-1 1-16,-1 0 1 16,-1 1 1-16,2-2 20 0,0 0 40 15,0 0 13 1,2-2-15-16,-2 1 6 0,-2 0-25 16,1-2 8-16,-2 3 3 15,1-2-12-15,-2 2-16 16,-1 6-12-16,-1 5-2 15,-4 6 4-15,-4 11-8 16,1 9-4-16,0 12-1 16,2 7-46-16,5 11-161 15,5 0-453-15</inkml:trace>
  <inkml:trace contextRef="#ctx0" brushRef="#br0" timeOffset="107746.86">17584 16175 467 0,'-3'-8'16'0,"0"3"-8"16,-4 0 8-16,3 2-7 0,-1 1 3 16,2 2-11-16,2-1-1 15,-1 0-7-15,2 1-2 16,0-2 3-16,0 2 6 15,0 0 0-15,-1 0 4 16,-2-3 4-16,0 1 6 16,-3 2 8-16,1-2 2 15,1 1 6-15,-1 1 2 16,1 0-8-16,-2 0 6 16,6 1 1-16,-2-1-4 15,0 0 0-15,0 0-3 16,1 0-3-16,-1 0 1 0,2 0 4 15,0 0-1-15,-2 2-5 16,2-2-5-16,0 0-4 16,2-2-8-16,0 1-3 15,1-1 3-15,5 0 5 16,3-3 2-16,4-5 3 16,7 1-5-16,2-1-1 15,0 2 1-15,3-1-7 16,-3 3 3-16,3 2-3 15,-1-3 0-15,3 1-1 16,1 0 2-16,1 1-2 16,0-1 0-16,1 2 3 15,-3 1-2-15,0 1-1 16,-3 0 0-16,0 2-1 16,-3 0 1-16,1 0 3 0,1 2-3 15,0-4 0-15,2 0 0 16,-1-1 0-16,3 0 1 15,1-6 2-15,-3 1-2 16,2-1 0-16,-1-3 0 16,-2 2 4-16,-2 1-4 15,-2 3 1-15,-1 4-1 16,-4 0-1-16,-1 1 1 16,-1 1-1-16,0-2 0 15,0 1 1-15,-2 1-1 0,1-1 1 16,-1-1 1-1,-1 0 1-15,-2 1 5 0,1-3-4 16,-2 1 2-16,-2 3-6 16,1-2 0-16,-3 2 1 15,-2-2-2-15,0 2 2 16,-1 0-2-16,-2 2 0 16,0-1-5-16,-2 5-5 15,1 2-72-15,-5 6-37 16,-3 0-66-16,-3 3-117 15</inkml:trace>
  <inkml:trace contextRef="#ctx0" brushRef="#br0" timeOffset="108962.97">17785 16205 557 0,'-11'-1'3'0,"-1"-1"5"0,-1 2 7 15,1 0 6 1,-3 3 0-16,3-2-7 0,4 2-5 16,-3-1-5-16,1 2-1 15,3-1 12-15,-3-1 3 16,1 1 6-16,1 0 26 16,0 0-25-16,0-2 3 15,2 1 6-15,-2-1-20 16,2 3-3-16,-2-4 3 15,2 3 2-15,2-3 6 16,3 1-10-16,1-2-5 16,1 1-7-16,1 0 1 15,2 0 1-15,7-3 11 0,2-1 4 16,8 0 2-16,5 0-6 16,4-3 2-16,5 0-10 15,0-3 0-15,5 0-2 16,3-2-1-16,0 0-1 15,6-1 1-15,-2 2-1 16,0 1 0-16,-2 3-1 16,-8 2 1-16,-1 4-1 15,42-3 1-15,-65 7 0 16,-1-3-1-16,-1 0 2 16,2 1-2-16,12 0 2 15,-2-1-1-15,1 2-1 16,1-1 0-16,-3-4 0 15,-1 2 1-15,2-3-1 0,-1 1 2 16,0-1-2-16,-2 1 0 16,-1 1 0-16,0-3 1 15,-5 2 0-15,0 1 2 16,-4-1 4-16,-1-1 4 16,-2 2-2-16,1-2-3 15,-2 1-2-15,0 0-1 16,0 1 0-16,0-1-2 15,1 3 0-15,-1 0 0 16,-2-2 1-16,-1 0 0 16,1 2 0-16,-1 2-1 15,-2-4 0-15,-1 2 2 16,-1 0-2-16,1 0 2 0,0 0-2 16,0 0 2-16,0 0-1 15,1 0 1-15,-1 2-1 16,0-2 1-16,0-2 0 15,0 4-1-15,0 0 0 16,0-2-1-16,0 0 0 16,0 0-1-16,-1 0 1 15,1 0 0-15,0 0 0 16,0 0-1-16,0 0 0 16,0 0 1-16,0 0 0 15,0 0-1-15,-2 0 1 16,2 0-1-16,0 0 1 0,0 0 0 15,0 0 0 1,-1 0-1-16,1 0 0 0,0 0 0 16,-2 0-1-16,0 0 1 15,0 3 0-15,1-1 1 16,0-2-1-16,-1 0 0 16,1 1 0-16,1-1 0 15,-2 0 0-15,2 0 0 16,-1 2 1-16,1-4-1 15,0 2 0-15,0 0 0 16,0 2-1-16,0-4 1 16,1 4 0-16,-1-2-4 15,0 0-4-15,0 0-16 0,-1 1-21 16,1 4-16 0,0 1-73-16,-2 3-142 0</inkml:trace>
  <inkml:trace contextRef="#ctx0" brushRef="#br0" timeOffset="114820.56">18827 15417 330 0,'0'0'67'0,"-3"-2"-41"16,3 0 16-16,0 2-21 15,0-1 0-15,0 0-4 16,0-1 1-16,0 1-2 15,0 0-1-15,0 1 1 16,-3-3 2-16,2 3 2 16,-1-2 6-16,1 0 0 15,-1 2-1-15,1 0-5 16,-1 0-13-16,-1 0 5 16,2 0 5-16,-3-2 3 15,2 2-6-15,-1-1 16 0,0-2-6 16,-1 1-15-16,-3-1 0 15,3 1 6-15,-1-2 2 16,-2 0-3-16,1 2 6 16,-4-3-2-16,3 2-4 15,-2-4 3-15,-1 2 1 16,1 0-1-16,-1 0-7 16,-2 2-5-16,3 0-1 15,1 0 3-15,1-1-5 16,1 3 5-16,0-2-5 15,1 2 0-15,-1-1-1 16,2 0 0-16,-3 2 0 16,1-3 1-16,0 0-2 15,0 2 0-15,-3-4 1 16,0 4 0-16,0 0 0 0,3-2-1 16,-4 0 0-16,2 3 1 15,-1-2-2-15,0 1 2 16,-3-1-1-16,5 2 1 15,-2 2-1-15,0-2 0 16,1 0 0-16,2 0 0 16,-1 0 0-16,0-2 0 15,-1 2 1-15,2 2-2 16,-3-1 2-16,0 1-2 16,0-2 1-16,0 3 0 15,-3 0 0-15,2 1 0 16,-1-1 0-16,0-1 0 0,0 3 1 15,-1-3-1-15,0 3 1 16,2-1 0-16,-2 0 0 16,1 0 0-16,2 1-1 15,-1-3 2-15,3 1-2 16,-1 1 1-16,2-1 0 16,0-1-1-16,-1 1 1 15,-1 2-1-15,1-1 2 16,1 0-2-16,-3 0 0 15,3 1 2-15,0-1-1 16,-1-1 0-16,3 0 0 16,-1-1 1-16,-1 2-1 15,0-1 1-15,1-1 0 16,0 1-1-16,1 0 1 16,-3-1 1-16,2 1-2 0,1 1-1 15,-2-2 1-15,1 1-1 16,-2 0 2-16,3-1 0 15,-1 1-1-15,0 1 0 16,1-4 0-16,-1 3-1 16,1 0 1-16,-1-2-1 15,3 1 0-15,0-1 0 16,1-1 1-16,1 2-1 16,0-2 0-16,-2 2 1 15,1 4-1-15,-1-3 1 0,1 3 0 16,-1-1-1-1,2 1 1-15,-1-3-1 0,1 4 2 16,-2-1 0-16,2 1 0 16,-1-2-2-16,1 1 2 15,0-1-1-15,1-1 0 16,1 2 0-16,-1 0 0 16,1 0-1-16,-1 0 3 15,1-2-1-15,-2 0 0 16,1-1-1-16,1 0-1 15,-1 0 0-15,2 1 1 16,1 0 1-16,-1 0-2 16,0 2 0-16,2-1-1 15,-1 1 1-15,1-1 2 16,-2 1-1-16,1 0 0 16,2-2-1-16,-1 4 1 15,-2-3 0-15,1-1 0 0,2 1-1 16,-1 1 2-16,0-1 0 15,0 1 0-15,1-1-1 16,-1 2 3-16,-1-2-4 16,2 3 2-16,0-3 0 15,-1 1-1-15,0-1 0 16,0-2-1-16,1 0 3 16,-1 1 0-16,0-1-3 15,-1 1 4-15,1-1-2 16,0 0-2-16,-1 0 2 0,1 1-1 15,2 0 0 1,-3-1 0-16,1 1 0 0,0 1 4 16,2-1-5-16,-2 0-1 15,3 2 1-15,-2-3 3 16,0 2-3-16,-1-2 0 16,0 1-2-16,0-1 4 15,10 6-2-15,-13-8 0 16,1 0 0-16,-2 2 0 15,1-2 3-15,5 2-3 16,-1 1-3-16,-1 0 3 16,1-1 0-16,-2-1 0 15,1 1 0-15,0 0 1 16,0 0-1-16,-1 0 0 16,1 0 0-16,-1-1 0 0,0 1 1 15,3 1-1-15,-1 1 2 16,0-1-4-16,0-1 4 15,-1 0-3-15,3 1 1 16,-2-1-1-16,-2-1 1 16,0 1 0-16,0 0 0 15,-1-2 0-15,2 2 0 16,0 0 1-16,1-1-2 16,-1 1 2-16,-1 1-2 15,2-1 2-15,-3-3-2 16,3 3 2-16,-4-2-1 15,2 1 0-15,-1-1 0 0,0 1 0 16,0-1 0-16,2 3 0 16,1-1 0-16,0-3 0 15,2 5 0-15,0-3 0 16,-2 3 0-16,1-3 0 16,-1 1 0-16,-1 0 0 15,2 0 0-15,-1 0 0 16,1 0 0-16,0-1 1 15,-1 0-2-15,-2-1 1 16,1 1 0-16,0-2 0 16,0 1 0-16,-1 2 0 15,2-1 0-15,-1 0 0 16,1 0 0-16,2 0 0 16,0 0 0-16,1-1 0 0,1 1 0 15,0 1-1-15,-1-2 0 16,0 2 1-16,1-3 0 15,-3 1 1-15,0-1-2 16,0 0 1-16,-1 0 0 16,0 1 0-16,-2-1 0 15,2 2 0-15,2-2 0 16,1-2 0-16,-2 2 0 16,2 0 0-16,0-1 0 15,-2 1 0-15,-1 0 0 16,1 0 0-16,0 0 0 0,2 0 0 15,-2 0 0-15,0-1-1 16,2-1 1-16,-1 2 0 16,-2-1 0-16,1 0 0 15,4 1-3-15,-4-1 3 16,1-1 0-16,1-1-1 16,0 1 1-16,-2-2-1 15,2 2 1-15,-1-3-1 16,-1 2 1-16,-1 0 0 15,0 1-3-15,-1-1 2 16,-1-1 0-16,3 1 1 16,-2-2 0-16,-2 1-2 15,3 0 2-15,0-2 0 0,-1 3 1 16,-2-4-1-16,1 2 0 16,-1 1 0-16,-2-1-2 15,1 0 2-15,-2-1 0 16,0 0 0-16,0-2-1 15,3 0 2-15,-3-1-1 16,0 2 0-16,0-1 0 16,0 0-3-16,0 0 3 15,1-1 0-15,1 1-2 16,-1 1 2-16,1-1 0 16,-1 1-1-16,-1 0 2 15,-1 0-1-15,1-2 2 0,-2 3-2 16,1-4-1-1,-1 3-1-15,2-1 3 0,-1-1-2 16,1 2 1-16,-3 0 0 16,3-1 1-16,-2 1-1 15,-1-1 0-15,0-1-3 16,-2 0 3-16,2-2-1 16,-4 0 0-16,3 1 0 15,-1-2 1-15,-1 3 0 16,-1-1 0-16,1 0-1 15,0 0 1-15,0 3-2 16,-1-1 2-16,1 0-1 16,0 3 1-16,-2-1 0 15,1 1 1-15,-2-1-1 16,0-2-1-16,-2 4 1 0,0-4 0 16,-1 0 0-1,-5 1 1-15,2-2-1 0,-2 2 0 16,0 0 0-16,2-2 0 15,2 5 1-15,-1-3-1 16,4 2 0-16,-2 0 3 16,-1 0-1-16,3 2 0 15,1-1-2-15,-4 1-1 16,4 1 1-16,-2-1 1 16,-2 1-1-16,1 0 1 15,-1-1-1-15,-1 1 4 16,1 1-4-16,0-1 0 0,-4 2 0 15,2 2 0-15,-4-2 0 16,-1 1 0-16,-2 2-1 16,-3 1-6-16,-2 2-13 15,-1 2-57-15,0 6-135 16,2 4-127-16</inkml:trace>
  <inkml:trace contextRef="#ctx0" brushRef="#br0" timeOffset="121773.19">18044 15103 189 0,'-6'-12'58'0,"-3"4"-56"0,2 1 6 16,-2 0-3 0,1 1 27-16,-1 1-7 0,3 1-19 15,-1-1 5-15,1 3 16 16,-1-3-14-16,1 3-11 15,-2-1 4-15,2-2 4 16,0 1 0-16,-3 1 1 16,2-2-2-16,-1 3 14 15,-2-1 11-15,2 0-8 16,1 2 0-16,1-1-9 16,0 2 1-16,0-1-8 15,3 1 0-15,-1 0 8 0,2 1 9 16,0-1 3-1,1 2 8-15,-1-4 13 0,1 4-22 16,1-2-3-16,-2 0 2 16,2 0-15-16,0 1-4 15,0 1-3-15,0 1 18 16,2 5 9-16,1-2-16 16,1 3 1-16,3 2-2 15,3 0 7-15,-1 2-11 16,1-2-5-16,4 3-1 15,-3-2 3-15,-1 0-5 16,3 1 1-16,-4-2 0 16,3 0 1-16,-2 0 0 15,1-1-1-15,0 2-1 16,2-3 0-16,-2 2-3 0,3-2 0 16,0 2 1-16,-1-3-2 15,-1-1 1-15,1 0-1 16,-4-3 1-16,-1 1 0 15,-2 0 1-15,1-1-1 16,-3-1 3-16,1 1-4 16,-2-3 4-16,0 2-1 15,0-1 0-15,-2-2 1 16,1 0 2-16,0 0 3 16,-2-2 0-16,1-1-3 15,0-2-2-15,5-4-2 16,-1-3 0-16,2-2-1 0,1-3-1 15,3 1 1-15,2-4 0 16,-1 1-1-16,4-3 0 16,2-1 1-16,0-5 1 15,2 2-2-15,3-2 3 16,-4-4-3-16,4 2 5 16,-1 1-1-16,-4 2-1 15,1 6 0-15,-6 5-2 16,3 2 0-16,-6 5-1 15,2 0 1-15,-2 1-1 16,1 1 0-16,-1 1 0 16,-1 2 0-16,-4 1 1 15,-4 2-1-15,1 1 1 16,-2 0-1-16,0 1-1 0,0-1 1 16,0 1-1-16,0 1-1 15,-2 1 0-15,-1-1 1 16,-1 5-4-16,-2 2-29 15,-1 4-27-15,-1 6-86 16,2 1-118-16</inkml:trace>
  <inkml:trace contextRef="#ctx0" brushRef="#br0" timeOffset="127509.23">12830 17699 405 0,'10'-1'1'0,"0"-1"-1"0,-2 0 0 16,-4 2 0-16,1 2 0 16,-2 0 0-16,5 1 0 15,-2 0 0-15,2-2-2 16,-2 2-15-16,1 0-31 15,-4-1 12-15,0-2 3 16,-1 3 26-16,-2-3 7 16,-3 0 1-16,-2-1 15 15,-2-1 10-15,0 2-11 16,-3 2-14-16,-1-2-1 0,3 0 1 16,-1 1-1-1,2 1 1-15,-2 0 3 0,1 1-4 16,1 0 0-1,-1 1 0-15,0 1-1 16,-1 0-13-16,-1 1-28 0,-1 0-11 16,0-2 28-16,-1 0 25 15,-4 0 2-15,2 1 7 16,-2-3-2-16,4 3 37 16,-4-1 1-16,4-4-16 15,-3 0-5-15,1 0-6 16,0 0 14-16,0-3 17 15,1 3-28-15,2-1-11 16,1-1 11-16,1-1 3 16,1 3 2-16,1-2-17 0,-1 2 0 15,-2 2 3-15,1 0-2 16,0-2-1-16,0 1-1 16,1-1 17-16,4 2 3 15,0-2 5-15,-1-2 18 16,2 2-8-16,0-1-12 15,2 1-6-15,-2-2-7 16,3 2-12-16,0 0-1 16,0 0-1-16,0 0-2 15,3 2 6-15,-3-2-2 16,0 0 1-16,1 0 8 16,2-2 14-16,3 0 4 15,3-3-17-15,6 1-2 16,1 0-3-16,4-3-4 0,4 4-4 15,0 0 0-15,4 1 0 16,5 1-3-16,4-3 1 16,0 1 0-16,4-1 1 15,0 1-2-15,1 0 0 16,-3 0 0-16,1 3 1 16,0 0 0-16,1 0-1 15,3 0-1-15,0 3 1 16,3-3 3-16,0 1-3 15,-3 1-2-15,1 2 2 16,-3 1 3-16,-2-3-3 0,-1 2 1 16,-1-1-1-1,-1-1 1-15,1-2 0 0,0-3 2 16,-4 1-3-16,-2 1 0 16,-1-3 1-16,-4 1 0 15,-4 3 0-15,1-3-1 16,-3 2 1-16,2-2 0 15,-3 0 0-15,0 3-1 16,-7-3 1-16,-2 1-1 16,-4 2 0-16,-4-2 0 15,0 2-1-15,-3 0 1 16,0 0 0-16,1 2-1 0,-1-2 1 16,-1 0 5-1,1 2-5-15,-3-2-1 16,-6 3-13-16,-3 3-95 15,-5 2-61-15,-5 4-210 0</inkml:trace>
  <inkml:trace contextRef="#ctx0" brushRef="#br0" timeOffset="128094.65">12941 17885 565 0,'-13'-7'38'0,"-2"-1"-20"15,-3 1 4-15,0-1 21 16,0 3 39-16,6 4-24 15,-1-4-36-15,4 2 18 16,1 3-8-16,5 0 0 16,-1 0-6-16,4 0-15 15,0-1-6-15,3 1-3 16,0 1 8-16,3 2 19 16,4-3-12-16,5 5 0 0,8-2 1 15,4 0-6-15,5 0-8 16,7 0 3-16,4-1-7 15,5 1 3-15,3 0-3 16,6 0 1-16,2-2-1 16,4-1 1-16,0 0 0 15,2 0 1-15,-4-1-2 16,-6 2 1-16,-10 0-1 16,-9 3 0-16,-9 0 2 15,-11 1-2-15,1 0 1 16,-2 0-1-16,-1 0 0 15,0-5 0-15,2 3 0 16,-1-3 2-16,-3-3-2 16,0 3 1-16,-3-3-1 15,-2 1 0-15,-1 0 0 0,-3 2-5 16,-1-1-36-16,-2 2-79 16,-3 1-75-16,-3 3-315 15</inkml:trace>
  <inkml:trace contextRef="#ctx0" brushRef="#br0" timeOffset="130159.26">13034 17488 406 0,'-3'-7'65'0,"-3"1"-52"15,0 0 0-15,3 3-11 16,3 1-2-16,4 0-3 15,5 2-5-15,2 2-28 16,2 3-36-16,7-1-97 16</inkml:trace>
  <inkml:trace contextRef="#ctx0" brushRef="#br0" timeOffset="130699.9">14047 17523 357 0,'-3'-1'119'16,"0"-1"-109"-16,-3 1-10 16,5-3-16-16,1 8 8 0,3-4-29 15,1 1-9 1,-1 2-20-16,0-2-67 0</inkml:trace>
  <inkml:trace contextRef="#ctx0" brushRef="#br0" timeOffset="139445.07">9706 15820 661 0,'2'-12'4'16,"-7"3"6"-16,-3-3 30 15,-3 5 21-15,5 2-15 16,3 3-23-16,1 1-13 15,2 1-6-15,0 0-4 16,0-2 1-16,0 2 0 16,0 2 2-16,0-2 12 0,3 3 19 15,-1 2 10 1,4 2-10-16,2 1-21 0,-3 1-3 16,4 0 6-16,-3-1-8 15,1 1 0-15,-1-2-2 16,2 0-2-16,-1 1 1 15,1 1 3-15,-1-1-1 16,1 2 0-16,-1-2 0 16,2 2-3-16,0-1 3 15,0-1-3-15,1-3 1 16,1-4-1-16,-2-1 3 16,6-1 0-16,1-10 1 15,5-3 0-15,6-13-2 0,6-4-3 16,7-12 2-16,6-9-3 15,5-2 0-15,1-1 0 16,-1 2-2-16,-6 4-1 16,-5 10 1-16,-6 9-23 15,-6 13-47-15,1 9-74 16,-7 13-123-16</inkml:trace>
  <inkml:trace contextRef="#ctx0" brushRef="#br0" timeOffset="140929.77">9812 17168 723 0,'-15'-16'38'15,"-3"1"-38"-15,-6-2 32 16,-3 3-2-16,4 2 18 15,4 5-26-15,5-1-11 16,5 6 1-16,3-1-9 16,0 2-3-16,6 1-1 0,0-1 0 15,0 2 1-15,0 0 1 16,0 1 4-16,0 1 19 16,4 0 13-16,-2 4-14 15,1 0-5-15,-2 5-4 16,2 3-8-16,0-1 0 15,2 1-4-15,1 2 2 16,4 1-1-16,-4-3 0 16,2 1-1-16,-2-2-2 15,0-5 0-15,-1-2 3 16,0-6-1-16,1-2 11 16,2-9-6-16,6-10 2 15,4-8-5-15,8-10 2 16,6-6-2-16,6-7-2 0,9-4-2 15,7 3 0-15,4 4-1 16,3 3-3-16,-1 12-37 16,-2 14-75-16,-4 10-66 15,-3 12-212-15</inkml:trace>
  <inkml:trace contextRef="#ctx0" brushRef="#br0" timeOffset="152567.29">1024 7531 396 0,'-8'-10'19'0,"5"-1"71"16,-3-4-54-16,3 1-19 16,3 0 10-16,0-1 4 15,0 0 29-15,1 3 7 16,-1 2-2-16,0 3 16 15,0 2-10-15,-1 2-35 16,1 3-14-16,-3 0-17 16,3 0-4-16,0 8 7 15,3 4 16-15,-3 5-9 0,1 7-9 16,1 5-1 0,1 1-2-16,0 3 0 0,0-1-1 15,3-1-2-15,-4 2 1 16,4 0-1-16,-5-4 0 15,2 1 0-15,-3-2-6 16,0-2-18-16,-3-2-44 16,0-3-19-16,-3-1 9 15,0-2-46-15,-3-4-19 16,-1-4-100-16</inkml:trace>
  <inkml:trace contextRef="#ctx0" brushRef="#br0" timeOffset="152853.51">797 7662 600 0,'-21'-5'69'16,"2"-3"41"-16,-1-1-38 15,1-2 32-15,4 3-52 16,5 0 4-16,5 1-22 15,-1 0-14-15,6 1-14 16,3-1-6-16,3-3 0 16,10-4 1-16,8-6-2 15,9-6 2-15,9-6-1 16,10-2 0-16,4 1-20 16,4 2-67-16,0 9-61 0,-5 11-86 15,-1 10-227-15</inkml:trace>
  <inkml:trace contextRef="#ctx0" brushRef="#br0" timeOffset="154546.13">1450 7582 805 0,'-9'0'42'0,"-3"-3"60"16,-4-6-4-16,-2-1-39 0,6 3-22 15,1-4 10-15,4 5-26 16,4-2-9-16,2 4-12 16,2 0 0-16,6-2 0 15,4 0-1-15,4 1 1 16,6-1-1-16,4 4 0 16,-1 2 0-16,0 5 0 15,-7 5 1-15,0 2 0 16,-2 5 0-16,0 0-1 15,-6-1 1-15,-3 2-1 16,-3 2 0-16,-3 1 1 16,-3 2 0-16,-6 4 3 15,-4-2-2-15,-4 1 0 0,-2-1 0 16,1-4-1 0,0-6 1-16,4-4 0 0,4-5 0 15,6-5-1-15,1-5-1 16,4-8-28-16,4-6 7 15,8-10-7-15,5-10-13 16,16-7-41-16,8-5-17 16,4 1-39-16,5 1-24 15,1 4-82-15,-4 10 30 16,-3 7 215-16,-5 8 1 16,-10 13-1-16,-8 7 0 15,-8 6 39-15,-7 6 58 16,-7 1-7-16,-4-2 37 15,1-1-59-15,-5-1-13 0,2-3 6 16,3-4 24-16,0 0-27 16,-4-2 22-16,5-1-36 15,-2 2-5-15,-2-2-4 16,-1 1-10-16,-4 3-11 16,0 4-5-16,-1 3-2 15,-5 8-1-15,3 1-1 16,1 4-1-16,4 1-3 15,4-3 0-15,4-2-1 16,4-2 1-16,1-6 0 16,5-3 0-16,0-1 1 15,3-5-2-15,6-9 0 16,3-4-2-16,6-8-14 0,-2-5-18 16,3-7 15-1,-4 0 14-15,-7-1 5 0,-7 3 1 16,-4 1 0-16,-3 6 2 15,-3 4 8-15,-3 8 2 16,3 2-7-16,0 4-6 16,-2 3-6-16,2 5 5 15,2 4 1-15,-2 5 0 16,3 5 0-16,0 4 0 16,5 4 0-16,-2-1 0 15,4 1 0-15,-1-1-1 16,0-4 1-16,4-3-22 0,32 21-34 15,-39-40-44-15,3-3 3 16,-2 0-34-16,2-3 14 16,9-7-73-16,-3-4 57 15,0-5 133-15,-3-1 19 16,-7-1 115-16,-5 0 46 16,-3 2-92-16,-5 0 47 15,2 5-23-15,0 3-12 16,0 3-39-16,3 5-24 15,2 4-16-15,-1 2-13 16,2 0-7-16,0 0-1 16,2 1-1-16,-1 3 1 15,4 3 6-15,-1 5-1 0,2 3 0 16,3 5-2 0,2 1-1-16,0 2 1 0,0-1-1 15,-2 3-1-15,3-4 3 16,-3-1-3-16,-3-2 0 15,-3-3 0-15,1-6 0 16,-4-4 2-16,1-3 4 16,-1-4 2-16,0-3-9 15,0-8-6-15,3-7 3 16,2-4 1-16,1-8 0 16,5-1-2-16,2-1 3 15,-3 4-2-15,5 4 2 0,0 2 1 16,0 4-1-1,0 5 0-15,3 2 1 0,-4 5-4 16,3 8-1 0,-2 4 3-16,0 4 2 0,-3 4-1 15,3 3 1-15,-3 4-1 16,0 1 1-16,-2 2 0 16,1 2 1-16,-4-1 1 15,3 0-2-15,-2 0 2 16,-2-6-2-16,2-3 1 15,2-6 0-15,-1-5 3 16,1-6-1-16,8-7-2 16,6-8-1-16,3-7 0 15,1-4 0-15,1-4 2 16,-4 0-2-16,-6 4 0 0,-7 3 0 16,-6 6 1-16,-3 5 1 15,-3 6 0-15,-3 7-2 16,0 0-3-16,0 5-4 15,0 8 7-15,2 3 0 16,-2 6-1-16,1 4 2 16,4 1-1-16,2 0 0 15,2-3-1-15,3-2 0 16,2-2 2-16,1-2-3 16,-2-2 2-16,-4-1 0 15,0-2 3-15,-3 0-3 16,-3 2 1-16,-7 0-1 0,-1 4 0 15,-7 0 0-15,-6-1-4 16,3-2-29-16,-1-3-20 16,5-8-108-16,4-3-130 15</inkml:trace>
  <inkml:trace contextRef="#ctx0" brushRef="#br0" timeOffset="154759.54">2867 7489 622 0,'21'-15'160'15,"-9"7"-47"-15,-6 3-28 16,-6 2-41-16,0 3-23 16,3 3-12-16,-3-3-8 15,2 3 1-15,3 7 0 0,-2 6 2 16,2 5 1-16,1 8-2 16,1 3-3-16,3-1 0 15,1-2-1-15,8 0-45 16,-2-4-72-16,7-4-133 15,-2-7-197-15</inkml:trace>
  <inkml:trace contextRef="#ctx0" brushRef="#br0" timeOffset="155320.84">3343 7374 187 0,'4'-32'669'15,"-7"8"-535"-15,-5 8-62 0,-3 2-19 16,5 8-25-1,3 2-24-15,0 4-4 16,3 4-4-16,0 8 4 0,0 9 1 16,1 9-1-16,2 8 0 15,2 4 0-15,1 2 0 16,2-2 0-16,-1 0-3 16,-3-5-23-16,-2-3-18 15,-2-4-13-15,-2-5-79 16,-4-5-69-16,-2-6 60 15,-6-7-72-15,1-6 161 16,-2-7 56-16,-3-6 120 16,1-3 8-16,3-4-56 15,0 2 12-15,4 0 37 16,2 2-36-16,5 1-69 0,5 3-11 16,4 1-2-1,4 0-3-15,10-2 2 0,2 2-1 16,6-4 0-16,5-3 0 15,1-1-1-15,4-2 2 16,-1 0-1-16,-6-2-1 16,-6 4 4-16,-11 1 7 15,-5 3 66-15,-9 4 8 16,-2 1-47-16,-5 1-18 16,4 2-1-16,1 4-12 15,-1 2-7-15,3 2-4 16,-1 5 3-16,-1 6 1 0,0 5 0 15,1 6-1-15,1 4 1 16,3 3-3-16,2 0 0 16,1 2-15-16,5-1-42 15,0 1-93-15,1-3-83 16,2-4-95-16</inkml:trace>
  <inkml:trace contextRef="#ctx0" brushRef="#br0" timeOffset="155660.34">3723 7536 875 0,'-8'-14'91'16,"-2"2"7"-16,-3 2-31 15,5 5-38-15,2 2-16 0,3 1-8 16,1 4-5 0,0 6 1-16,1 6 0 0,-1 4 0 15,1 8-1-15,1 3 2 16,3 0 2-16,2 0-4 15,3 0 1-15,1-5 0 16,2-4 1-16,0-3-2 16,0-7-2-16,-2-3-1 15,4-7-4-15,-2-6 5 16,2-5-8-16,-1-9 2 16,4-5 3-16,-7-1-8 15,-6-3-5-15,-6 2-2 16,-6 5-15-16,-7 6-15 15,-1 5-52-15,-5 11 6 0,3 6-60 16,2 8 30-16,1 3-291 16</inkml:trace>
  <inkml:trace contextRef="#ctx0" brushRef="#br0" timeOffset="156055.16">3847 7593 650 0,'16'-8'172'0,"-11"-1"-81"15,-7 0 16-15,-1 4-44 16,0-1-10-16,2 3-18 16,-3 0-25-16,4 2-8 15,0 2-2-15,0 2-3 16,0-3 1-16,5 7 2 0,-2 3 0 16,0 2 0-16,0 5 0 15,2 4 0-15,-5-3 0 16,3-2 1-16,0-5-1 15,-3-2-2-15,3-4-5 16,-3-5 7-16,2-1 0 16,-2-6-2-16,4-2-2 15,0-8-1-15,2-4 3 16,2-4 2-16,3 1 0 16,2-1-4-16,-1 7 4 15,-1 3-2-15,0 6-2 16,5 4-1-16,-4 5-4 0,4 4-7 15,1 8-21-15,1 2-15 16,-3 9 39-16,7 0-19 16,-1 6-42-16,3 1-43 15,3-2-120-15</inkml:trace>
  <inkml:trace contextRef="#ctx0" brushRef="#br0" timeOffset="156594.68">4523 7492 888 0,'-3'-26'53'0,"-9"4"38"15,2 0-25-15,-1 8-21 16,5 6-24-16,3 5-21 16,3 1-1-16,0 4-5 0,3 4 6 15,2 5 0-15,1 6 0 16,0 6 0-16,2 7 0 15,-2 5 0-15,0-1-10 16,-1 5-17-16,-1-3-23 16,1-2-14-16,-5-5-22 15,-2-2 0-15,-5-8-66 16,-1-7 59-16,-2-6-81 16,-2-7 63-16,3-11 111 15,-2-6 103-15,-2-6 63 0,3-5-94 16,-4-2 42-16,2-3-39 15,3-2-27-15,2-1-7 16,7 4 8-16,0 3-1 16,3 6-7-16,1 6-19 15,2 5-15-15,2 5-2 16,5 1 2-16,1 4-4 16,5 1 6-16,3 5-3 15,1 5-3-15,2 3-1 16,2 8 1-16,-2 3-2 15,-1 7 1-15,-1 3-1 16,-4 2 0-16,-7-1-1 16,-3 1 0-16,-8 0 1 15,-5 0-2-15,-9-1-2 16,-3-2-23-16,-4-4-27 0,-1-6-63 16,4-5 4-16,4-12-157 15</inkml:trace>
  <inkml:trace contextRef="#ctx0" brushRef="#br0" timeOffset="156850.57">4836 7435 826 0,'3'-11'75'16,"-3"2"-46"-16,0 2 39 15,-5 2-39-15,4 5-24 16,-1 3-3-16,1 5-2 0,-3 7 5 15,1 9-1-15,-2 6 0 16,2 7-1-16,0 1-1 16,3-1-1-16,3-3 0 15,1 1-1-15,3-3-1 16,0-4-36-16,-3 0-76 16,2-8-7-16,-4-4-64 15,-2-8-189-15</inkml:trace>
  <inkml:trace contextRef="#ctx0" brushRef="#br0" timeOffset="157032.25">4789 7614 588 0,'-1'-38'30'15,"0"1"90"-15,1 4-15 0,-2 5-46 16,4 7 8 0,-1 6-22-16,0 2-24 0,6 1-10 15,0 5-11-15,5-3 1 16,6 3-1-16,0 0 0 15,7 4-21-15,2 3-81 16,-2 6-56-16,-5 5-46 16</inkml:trace>
  <inkml:trace contextRef="#ctx0" brushRef="#br0" timeOffset="157217.26">4837 7636 604 0,'-18'15'68'15,"5"-6"59"-15,3-7-12 0,5-2-23 16,3 0-29-16,7-5-34 16,4-1-28-16,3-7 1 15,9-2-2-15,3-4-4 16,6 0-34-16,2-1-61 16,1 5-16-16,-3 1-127 15</inkml:trace>
  <inkml:trace contextRef="#ctx0" brushRef="#br0" timeOffset="157758.66">5215 7444 529 0,'-17'-2'332'0,"-1"-1"-266"0,3-3 51 16,2 1-42-16,4 1-44 15,5 2-15-15,2 2-10 16,2 0-6-16,0 2 1 16,0 3 0-16,0 5 0 15,0 4 3-15,0 4-2 16,0 6-1-16,2 3-1 16,1 1 2-16,1 1-1 15,-1-1-1-15,2-1 3 16,-2-4-3-16,-2-3 0 0,-1-6 0 15,-1-2 1-15,-1-7 2 16,1-3-2-16,-5-5 2 16,-2-6-3-16,-2-7-6 15,-2-6 5-15,0-10-2 16,2-7 0-16,4-7 3 16,6-2-1-16,3-5-2 15,1 4 3-15,5 8 1 16,0 8-1-16,0 13-1 15,1 7-2-15,2 9 2 16,2 4-2-16,4 7 3 16,4 8 0-16,2 5 1 15,-2 8-1-15,2 3 0 16,-3 6 0-16,-3 0 1 16,1 1-1-16,-6-4-10 0,-3-1-8 15,-3-3-16-15,-4-4-24 16,-9-4-74-16,0-2-70 15,-7-6-60-15</inkml:trace>
  <inkml:trace contextRef="#ctx0" brushRef="#br0" timeOffset="157926.97">5234 7550 794 0,'-6'-2'56'0,"3"0"20"16,-2-1-5-1,3-1-58-15,4 4-11 0,8-3-2 16,5-1 0-16,13-3-3 16,8-2-86-16,13-6-179 15</inkml:trace>
  <inkml:trace contextRef="#ctx0" brushRef="#br0" timeOffset="159056.51">1192 7996 561 0,'-5'-4'14'16,"1"-2"12"-16,0-1-13 16,0 0-4-16,3 2 17 15,2-1 12-15,1 1-12 16,1 1-16-16,-1 1 0 16,0-1 7-16,3 4 16 15,1-2-14-15,-3 2 3 0,8 2 4 16,2-2-10-1,5 4 2-15,6 0 6 0,7 0-4 16,8 0 10-16,10 0-10 16,11 0 4-16,7-3-11 15,13-2-1-15,10-3-6 16,5-1-3-16,5 1 1 16,1 0-3-16,-5 4 1 15,-7 1-1-15,-6 3 0 16,-4 0 0-16,-2 0 0 15,3-4 3-15,6 0-3 16,-1-3 2-16,5 1 1 16,0-2-2-16,-10 1-1 0,149-3 1 15,-202 4-2 1,-5 4 1-16,-1 0-2 0,-3-1 3 16,17 1-2-1,-3 0 0-15,-8 1 0 0,1-2 1 16,-6 1 6-16,3-2 3 15,-3-2 2-15,-1 1-3 16,0-2 6-16,-2 1-9 16,-1-1 0-16,-2-1-6 15,2 1 6-15,-4 0-5 16,0 1 2-16,-1 0-2 16,-3 2 3-16,-2-2-4 15,1 2 0-15,-6 0-1 16,3 0-2-16,-3 0 3 15,0 0-1-15,0 0 0 16,0 0-7-16,-3 2-10 0,6-1-41 16,-3 2-88-16,3 1-81 15,1-2-226-15</inkml:trace>
  <inkml:trace contextRef="#ctx0" brushRef="#br0" timeOffset="159199.17">3741 7936 815 0,'6'6'4'16,"-6"-1"-3"-16,-9-3-1 15,0-2 0-15,2 3-1 0,2 1-25 16,3 0-252 0</inkml:trace>
  <inkml:trace contextRef="#ctx0" brushRef="#br0" timeOffset="164260.11">1243 7814 168 0,'-15'2'49'15,"0"-2"-36"-15,3-2-10 16,1 1-3-16,1-1 4 15,1 1-4-15,-3-2 0 16,-1 0-1-16,2-1-49 16,-3 0 50-16,0-2 71 15,-1-5-31-15,2 1-13 16,-1-2-23-16,1-1-3 16,4-2 28-16,1 4 6 0,-3-4-15 15,3 2-2 1,2-3 34-16,0 3-40 0,-4 0 86 15,2 1-60-15,1 3 4 16,-2-2-13-16,0 5 2 16,4-1 7-16,-2 0 8 15,1 1 33-15,0 2-24 16,2 0-10-16,-1 4-13 16,1 0-25-16,2 0-5 15,2 0-2-15,0 3-4 16,0-1 0-16,2 1 4 15,4 0-6-15,0 0 6 0,2 3 12 16,2-2-2 0,3 1-3-16,4-2 5 0,3-1-7 15,0 0 0-15,2 0 2 16,0-2-3-16,2 0-1 16,0 0-1-16,3 1 4 15,0 1-3-15,4 2-2 16,2 1 1-16,3 3-1 15,4 0 0-15,0-2-1 16,2 4 1-16,1-3-1 16,5-1 1-16,4-4-1 15,3-2 1-15,2-1 1 16,3-3 0-16,-1 1-2 16,-6 0 0-16,-6 1 0 15,-6 1 0-15,-3 2 0 0,-5 1 0 16,-3-1 0-1,-2 1 0-15,3-2 1 0,-3 3-1 16,4-3 4-16,-1 0-4 16,0 0 6-16,3-3-1 15,0 1 1-15,2-3-1 16,3-2-4-16,2 1 5 16,1-2-5-16,2 0 4 15,88-9-5-15,-118 14-2 16,0 2 1-16,0 0 1 0,-1-1 0 15,11 1 0 1,0-1 0-16,-3 1 0 0,0 1 0 16,-2 0 0-16,2 1 0 15,1 1 0-15,3-1 1 16,1-1-1-16,4 0 3 16,2-1 0-16,6-2 0 15,1 0-1-15,0 1 0 16,-5-1-2-16,-1 0-1 15,-5 3 1-15,-4 0 2 16,-5 0-2-16,-5-1 1 16,2 1 5-16,-4 0 3 15,1-3-1-15,0 1 2 16,0-1-2-16,2 1 0 16,-3-1-2-16,6 0-1 0,-6 1-2 15,2 1-2-15,-3 1-1 16,-2 0 2-16,0 0 0 15,-3 1 3-15,-2-1-4 16,2 2 4-16,-1-2-4 16,2 0-1-16,-1 0 2 15,2 0-1-15,1 0-1 16,1 3 0-16,-4-3 1 16,4 0-2-16,1 3-15 15,1-1-22-15,0 3-31 16,4-1-51-16,-1-1-56 15,0 4-45-15,2-6-249 0</inkml:trace>
  <inkml:trace contextRef="#ctx0" brushRef="#br0" timeOffset="164411.57">3650 7590 786 0,'0'5'63'16,"0"-4"-34"-16,-7-2 38 15,4-1-29-15,1 2-28 16,1 0-10-16,1 0-125 16,1 3-162-16</inkml:trace>
  <inkml:trace contextRef="#ctx0" brushRef="#br0" timeOffset="-212600.97">5540 9034 703 0,'-3'-5'15'16,"-2"1"44"-16,1-2-10 0,-3 2 1 15,4 3-5-15,1 1-27 16,2 0-8-16,2-2-3 16,-2 2-2-16,0 0 10 15,0 0 15-15,0 0 17 16,1 0-14-16,-1 0-8 15,0 0-6-15,0 0-7 16,0-1-6-16,-1 1-3 16,4-1-1-16,1-1-1 15,8 1 0-15,6 0 1 16,7 1-1-16,4-2-1 16,4 2 0-16,5 2 0 15,4-1-1-15,7 0 1 0,3 1 3 16,5-1-2-1,4-1-1-15,2-1 1 0,3 1-1 16,-4 0 0-16,1 0 0 16,-3 1 0-16,2 2 0 15,-5 0 0-15,4-1 0 16,-4-2-1-16,-3 2 1 16,-1-2 0-16,-1 1-1 15,1-1 1-15,2 2 0 16,0-4 0-16,1-1-2 15,-2-1 2-15,-1-1 3 16,-4-2-3-16,-6-1 0 0,-5 3 1 16,-6 1-1-16,-8-1-2 15,-6 5 2 1,-9-3 2-16,-1 3-1 0,-7 0-1 16,1 0 0-16,-2 0-3 15,-2 0 1-15,1 0-1 16,-4 3-7-16,-4 0-38 15,-3 2-58-15,-8-1-57 16,-5 0-240-16</inkml:trace>
  <inkml:trace contextRef="#ctx0" brushRef="#br0" timeOffset="-211962.16">5819 9118 351 0,'-3'0'19'16,"-2"0"28"-16,-1-1 5 16,-2 1-23-16,2 0-22 0,-3 0 31 15,-2 1 8 1,2-1 1-16,2 0 21 0,-1-1 0 16,2 1 5-16,2-2-21 15,4 1-18-15,0 0-19 16,3-1-11-16,0 2 3 15,4-1 6-15,4 1-3 16,5 1-2-16,5 1 8 16,4-2 21-16,10 0-7 15,8-2-11-15,9 1-5 16,8 0-5-16,7-1-5 16,5 1-3-16,8 2 1 15,5 1-2-15,-1-1 0 16,2 2 0-16,1-2 2 0,-4-1 5 15,-2-1 5-15,-2-2 6 16,1-1-3-16,-5-3 6 16,1 1-10-16,-7 2 6 15,-8 0-4-15,-8 1-1 16,-12 3-4-16,-14 0 0 16,-8 0 5-16,-10 0 3 15,-7 0-1-15,-2 0-6 16,0 0-9-16,-1 0 2 15,-2 0-2-15,-1 0 0 16,-3 0-23-16,1 0-70 0,0 3-246 16</inkml:trace>
  <inkml:trace contextRef="#ctx0" brushRef="#br0" timeOffset="-151444.45">18259 12368 434 0,'-8'1'46'0,"-2"1"-45"0,1-1 15 16,-1 0 23-16,1 2-4 15,-3 1-15-15,6-4 3 16,-2 3 4-16,2-3 3 16,0 0-10-16,2 2-4 15,-1-1 10-15,-2 1-1 16,-3-1 16-16,0 2-1 15,2-2 4-15,-2 1-12 16,3-2 15-16,0 0-24 16,-1 0-7-16,-2 2 9 15,-1-2-2-15,1 3 4 0,-4-1 0 16,1 1 4 0,5 0 0-16,1-2 0 0,3 1-13 15,2-2-7-15,2 0-5 16,2 0-5-16,2 0 1 15,6-2 13-15,4 1-8 16,10-2 1-16,7 0 3 16,5-4-5-16,8-2-3 15,4 1 0-15,3-1 2 16,3 1-4-16,-2 1 5 16,6-1-6-16,2-2 2 15,3 0-1-15,1-3 3 16,2-1-1-16,0 1-2 15,-2 3 0-15,-1-1-1 0,-3 3-1 16,-4 1 1-16,-5 1 0 16,-2-1 4-16,0 0-3 15,1 1-1-15,4-2 1 16,2 2 0-16,4 0 1 16,1-2 1-16,2 2-5 15,-5 3 4-15,-5-2-4 16,-8 3 4-16,-7 2-2 15,-10 0 0-15,-4 2 0 16,-6-2 0-16,-3 2 3 16,-2-2-3-16,-1-2 0 15,-2 0 0-15,4 1 1 16,-2-1 0-16,-2 1 0 16,1 0-1-16,-5-1 0 15,-2 1-9-15,-2 1-4 0,-2 0-4 16,-3-1 0-16,-3 1-21 15,-5-1-18-15,-10 2-19 16,-9 1-15-16,-8 5-52 16,-12 2 5-16,-8 3-12 15,-6 1-191-15</inkml:trace>
  <inkml:trace contextRef="#ctx0" brushRef="#br0" timeOffset="-150617.31">18241 12450 729 0,'-50'-2'7'16,"6"1"-1"-16,5-3 4 15,6 2 23-15,8 2-5 16,5 2-20-16,9-1-4 15,5 1-4-15,2-1 0 16,1 2 1-16,0 2 1 16,-4 1 16-16,1 1 15 15,0 2 28-15,0-2-15 16,2-2-4-16,-2-2-18 16,5 0-8-16,1-1-1 0,1-1 5 15,5 1 7-15,4-1-5 16,5 2-11-16,9-1 3 15,7 0-2-15,7 1-2 16,8-2 0-16,6-1-4 16,5 0-3-16,4-1 2 15,3-4 4-15,3 0 4 16,2-2 3-16,1-3-3 16,4-2 0-16,4-2-1 15,4-3 2-15,3-2-7 16,3 0 0-16,0-1-4 15,-2 3 0-15,-2-1-1 0,-3 5 1 16,-5 0-2 0,-6 3-1-16,-8 1 0 0,-3 3 6 15,-6 2-5-15,-5-1 6 16,0 2-3-16,-6-2 0 16,-2 1 2-16,-4-1 3 15,-2 0-3-15,-6-1 2 16,-1 0-2-16,-6-1 2 15,0 3-6-15,-3-2 1 16,-6 2 1-16,-3 1 0 16,-3 1 3-16,-2 1 3 15,-4 0 0-15,0 1-1 16,0-2 0-16,0 1-5 0,-3 1-2 16,3-2-1-16,-1 2-1 15,1-3 0-15,0 3 0 16,0 0 0-16,0 0 0 15,1 3 1-15,-1-3-2 16,-1-3 1-16,1 3-1 16,1 0-1-16,-1 0-1 15,0 0-4-15,0 3-7 16,0-6-19-16,-1 3-9 16,-2-2-9-16,0-3 5 15,0-2-29-15,-3-3-35 16,1 0-84-16,4-3-41 0,1-3-34 15</inkml:trace>
  <inkml:trace contextRef="#ctx0" brushRef="#br0" timeOffset="-147850.44">20572 11233 325 0,'5'-12'194'15,"2"-2"-100"-15,-6 3-15 16,2 0 18-16,-3 0-22 16,0 1 7-16,2 3-29 15,-1-2 1-15,-1 4-26 16,-1-1-4-16,1 1-7 0,-2 0 6 16,-1 1-17-1,-2 2-2-15,-1-1 8 0,-3 0-3 16,-3 0-4-16,-5 1 1 15,0-1 1-15,-5 0-1 16,-1 0-2-16,-6-1-2 16,-2-3 2-16,-5 4-3 15,-5 0-1-15,-3 0 1 16,-3 3-1-16,-1 3 0 16,-1 1-3-16,5 1 3 15,1 2-1-15,1-2 1 16,3 4-1-16,-2-2 0 15,-1-2-2-15,0 3-1 16,-2-3-2-16,0-1 1 0,0-3 3 16,0 1-2-1,1-4 3-15,1 1 0 0,2-2 1 16,0-1 0-16,1 2 0 16,1-1 0-16,3-1-3 15,-1 3-1-15,0 1 2 16,0 1 0-16,2 1-3 15,0 1 3-15,-1 1-2 16,1 0-2-16,-1 0 1 16,2 0 2-16,-2 1-1 15,-1-1 1-15,-1-1-3 16,0-1 2-16,-2-2 1 16,2-3 2-16,2 0 1 0,3-2 0 15,3-2 0-15,2 2 0 16,4-2 0-16,6 0 0 15,-1 1 0-15,3 1 0 16,1 1 0-16,1 1 0 16,-1 1-1-16,2 1 0 15,-3 2 1-15,0 1-2 16,-1-2 1-16,-1 3 0 16,-2-1 1-16,-2 0 0 15,0-1-1-15,-1-1 1 16,-1 0-1-16,-36 3 1 15,49-3 0-15,0 1 0 16,0-1 0-16,2 2 0 16,-12 0 0-16,1 2 0 0,-1 1 2 15,-1-1-2-15,1 3 0 16,-1-2 0-16,1 1 0 16,3 2 0-16,-1-2 0 15,2 0 0-15,-1 2 0 16,2 0-1-16,-2 0 1 15,0 1 0-15,-2 2 0 16,1 0-1-16,0-1 2 16,-3 3-2-16,1-2 2 15,4 2-3-15,-3 0 4 16,4-2-2-16,-1 0 0 0,2 2-1 16,-1-2 1-1,3 1 0-15,-1 0 0 0,1 1-1 16,3-2 0-1,-1 0 1-15,4 2-1 0,3-1 1 16,-2 4-1-16,4 2-1 16,-1 1 4-16,2 6-3 15,-2-2 1-15,1 4 0 16,0 1-2-16,-1 1 4 16,2-3-1-16,-2 1-1 15,1-2 0-15,1-2-1 16,0-1 1-16,1-3 0 15,-1-1 0-15,5-2 0 16,-2 1 0-16,2 2 0 0,-2-1 0 16,4 3 0-16,2 1 0 15,0 2 0-15,0 1 0 16,4 2-1-16,0-1 3 16,2 0-1-16,-1-2 1 15,2 2-2-15,1-1 5 16,1-3-5-16,0 2 3 15,3-2 2-15,-2-2-2 16,1-1 1-16,-1-2 0 16,0 0-3-16,1 0 5 15,-1 0-4-15,-1-1 1 16,3-2 1-16,-3 0 1 16,1 0-4-16,2 0 2 0,-1-2 3 15,2 0-1-15,0 0-4 16,2-3 1-16,0 2 2 15,1-3-2-15,-2-2-2 16,0 2 1-16,0-1-2 16,-1 0 3-16,-1 0-3 15,1 0 2-15,4-1-1 16,0-1 1-16,2-1 0 16,2-1 1-16,3 1-2 15,0-4 3-15,2 0-2 16,-3 0-1-16,1 3 0 15,-1-3 0-15,-4 0 1 16,-1 0 0-16,0 0-1 16,-1 0 0-16,0 0-1 0,3 0 1 15,0 0 0-15,1 0 1 16,2-3-1-16,0 1-1 16,-1-1 1-16,-3 1 0 15,0 0 0-15,0 0-3 16,-1-1 6-16,1-4-6 15,2 1 3-15,-1 0 0 16,3-2 0-16,-1 0 0 16,4-1 2-16,3 3-4 15,0-5 1-15,-1 3 0 16,2 2-1-16,-5-2-4 16,-1 1 1-16,-6 3-1 15,0-2 3-15,-5 1 2 0,0-1 2 16,-1 1-1-1,-1-3 0-15,0 1 0 0,0-1 0 16,1-1 0-16,1-1 1 16,0 3-1-16,1 0-1 15,-1 0 0-15,-1 2 1 16,-3-2 2-16,3-2-2 16,-2 3-1-16,-2-3 0 15,4 1 2-15,-2 0 0 16,-3-1-1-16,1 2-1 0,-1 0 1 15,1-3 1 1,-2 0-1-16,5 0 1 0,1-4-1 16,-3 3 1-16,2-1 0 15,-7 1 0-15,2-1 2 16,-5 2-1-16,-2 1 6 16,1-3-4-16,-2 2-2 15,-1 0 1-15,3-1-3 16,1-2 0-16,0 1 2 15,0-2-2-15,0-2 1 16,-5 0 0-16,4-1-1 16,-3 3 0-16,-2-5 0 15,4 1-1-15,-5 1 1 16,1-2 0-16,1 0 2 16,-2 3-2-16,0-1 1 0,-2 0-2 15,1 0 1-15,2 0 0 16,-3-1 0-16,1 1 0 15,-1 0 1-15,1-2-1 16,-2 1 0-16,-2 0 0 16,1 0-2-16,-2-5 4 15,-1-1-2-15,-1-1 0 16,1-2 0-16,-2-5-1 16,0 2 1-16,1-5 0 15,-2 4 0-15,2-7 0 16,1 1 0-16,2 1 0 15,-2 2 0-15,2 3 0 16,-2 0 2-16,0 6 5 16,1-1 6-16,0 5-7 0,0 2 5 15,0 2 4-15,0 5-6 16,0 2-1-16,0 3-4 16,-1 3-4-16,3 0 0 15,-1 2 0-15,-2 1-16 16,0 1-13-16,-1 3-30 15,-1 1-10-15,-3 3-76 16,-2-1-114-16</inkml:trace>
  <inkml:trace contextRef="#ctx0" brushRef="#br0" timeOffset="-145795.78">4447 12905 465 0,'-3'0'126'0,"0"3"-34"16,-2-8 29-16,1 2-56 15,4-3-3-15,-3 1 14 16,3-3-24-16,0 2-13 15,0 0 0-15,-3 1 8 16,3-1 2-16,0 2-18 16,0 0-3-16,0 1-7 15,-2 3-5-15,2 0-10 16,0-2-4-16,2 2 1 16,4-3 2-16,6-1-5 0,1-4 1 15,8 0 1-15,3-3-2 16,1-1 0-16,-2-3-2 15,-1 2-4-15,2-3-11 16,-6 4-2-16,0 0-14 16,-2 3-7-16,-4 2-36 15,-6 4-52-15,2 3-54 16,-7 3 13-16,-2 8-141 16</inkml:trace>
  <inkml:trace contextRef="#ctx0" brushRef="#br0" timeOffset="-145568.29">4462 12983 831 0,'-12'7'136'16,"3"0"-55"-16,0-4 1 16,6-3-32-16,3-3-27 15,0 3-5-15,7 0-1 16,1 0-5-16,4-4-5 15,7 0-1-15,6-5-6 16,5-3-10-16,3-3-45 16,4-2-52-16,5-3-140 15,3 2-255-15</inkml:trace>
  <inkml:trace contextRef="#ctx0" brushRef="#br0" timeOffset="-144587.36">20277 11836 792 0,'-4'-6'4'0,"0"-2"3"15,1-2-7-15,3 2-35 16,3-2-110-16,4 1-112 16</inkml:trace>
  <inkml:trace contextRef="#ctx0" brushRef="#br0" timeOffset="-93444.02">21237 15583 616 0,'-4'0'83'0,"-1"-4"-26"16,1 2 30-16,-2-1-3 16,0 2-14-16,3-1-17 15,-1 2-17-15,-1-1 2 0,2 1 8 16,0 0-11-1,1 0-4-15,-2 0-6 0,3 1-3 16,1-1-4-16,1 0-1 16,-1 0-1-16,0 0-5 15,0 0-3-15,0 0-3 16,3 0-3-16,2 0 3 16,2-1-3-16,8 0 2 15,4-1 0-15,7 0-4 16,7-4 3-16,1 4-1 15,5-1 2-15,4 2-4 16,-1 0 0-16,1-1 0 16,-6 2 0-16,-2 2 0 15,-9-1 1-15,-3 0-1 16,-8 1 0-16,-4-1 0 0,-2-1 1 16,-2 0-1-16,-6 0-1 15,-1 0-1-15,2 0-9 16,-4-1-8-16,1 1-1 15,1 1-8-15,0-1-14 16,-3 0-18-16,1 2-37 16,-3-2-26-16,-2 3-53 15,-1 2-47-15</inkml:trace>
  <inkml:trace contextRef="#ctx0" brushRef="#br0" timeOffset="-92879.54">21498 15366 808 0,'-11'-3'81'0,"-2"1"10"15,3-2-7-15,3 1-32 16,2 3-15-16,2-2-14 15,5 2 0-15,-2 0-6 16,0 0-3-16,0 0-2 16,1 2 4-16,1-2-3 15,1 1 4-15,1 1 5 16,5 0-5-16,2 5 5 16,2-2-9-16,0 3-1 15,5 4 1-15,0 1-1 16,1-1-3-16,1 1-4 0,-1 2 1 15,2-1 3-15,-3-2-1 16,2 1-7-16,-1-2 1 16,-4-1 1-16,0-2-3 15,-5 0 0-15,1 2 3 16,-1-1-1-16,-3 2 4 16,1-2-1-16,0 3-1 15,-1-1-1-15,-3 1-1 16,1-1 3-16,-4 0 3 15,-1 2-3-15,-4 1 1 0,-4 3 2 16,-8 3-6-16,-5 2 0 16,-1 5-2-16,-5-1 0 15,-3-1-2-15,2 0-16 16,-1 3-14-16,1-6-18 16,1 0-8-16,0-3-13 15,5-2-57-15,4-5-162 16,-1-6-328-16</inkml:trace>
  <inkml:trace contextRef="#ctx0" brushRef="#br0" timeOffset="-89056.25">22499 15400 590 0,'-5'-11'345'0,"-5"1"-284"16,0 0-11-16,-3 0-13 0,-1 5-21 16,-1 2-7-16,0 3-7 15,-2 4 1-15,-3 4-3 16,1 6 2-16,-1 1-2 16,2 5 9-16,1 1-1 15,1 1 14-15,0 3-1 16,4-3-2-16,0 0-7 15,5-1 6-15,1-4-5 16,6-6-10-16,0-2 2 16,0-4-2-16,4-2 3 15,1-3 2-15,2-4-2 16,2-6-3-16,3-4 2 16,2-8-5-16,4-3-2 0,-1-3 2 15,1-1 5-15,-1 3 0 16,-1 5-1-16,-4 4 5 15,-3 6 1-15,-3 3-10 16,0 4 0-16,-3 4 0 16,1 3 4-16,2 3-1 15,2 6-3-15,2 4 6 16,2 5 2-16,-1 3-7 16,0 4 3-16,0 4 6 15,0 5 3-15,-1 4-6 16,-4 2-1-16,-2 3 2 15,-2 1-1-15,-2-5-2 0,0-3 1 16,-2-4-1 0,1-11-1-16,-1-7-2 0,1-5 2 15,-1-8 0-15,1-4 3 16,1-6-5-16,-2-5-1 16,1-9-1-16,-1-5 0 15,4-3 0-15,1-2 1 16,0 1-1-16,1 5 0 15,4-1-15-15,-1 6-15 16,4 1-8-16,-3 2-3 16,3 4-16-16,2 0-48 15,0 5-28-15,1 4-44 16,0 3-119-16</inkml:trace>
  <inkml:trace contextRef="#ctx0" brushRef="#br0" timeOffset="-88550.95">22777 15746 599 0,'-8'2'401'0,"-2"-4"-335"15,-18-8-23-15,25 8 23 16,3 0-34-16,-2 1-19 0,2-1 1 15,0-2-5 1,3-2-4-16,2-1-5 0,0 2 0 16,3-4 0-16,1 2 2 15,-3 2 3-15,4 0-3 16,-3 2 7-16,1 1-4 16,0 0-4-16,0 2 3 15,-3 4-2-15,1 2 2 16,-1 3 3-16,1 3-5 15,-3 4-1-15,1 1 6 16,-4 6-4-16,-6-2 1 16,-1 4-1-16,-1 1 1 15,-4-1-1-15,-4-2 6 16,3-1-7-16,0-6 4 16,4-5-6-16,3-3 3 0,3-4-1 15,2-4 0-15,2 0-1 16,4-1 5-16,4-4-5 15,7-4-1-15,4-2-6 16,8-4-1-16,0-3-17 16,2-2-5-16,0 2-25 15,-5 0-56-15,1-1-133 16,-4 1-304-16</inkml:trace>
  <inkml:trace contextRef="#ctx0" brushRef="#br0" timeOffset="-88016.94">23000 15387 975 0,'-10'-18'17'16,"-2"1"72"-16,3 1-24 16,0-2-27-16,5 5-10 15,4 3-3-15,0 1-17 16,1 3-3-16,1 2-4 16,2 2-1-16,1 0 0 0,1 0 0 15,4 2 0-15,-4 4 0 16,4 2 1-16,0 5 3 15,-5 6 9-15,0 2-4 16,-2 4-4-16,0 1 6 16,-3 2-6-16,0-2-1 15,1-4-4-15,1 1-1 16,-1-2 1-16,2-2 4 16,0-2-3-16,1-2-1 15,3 1 0-15,-3-1 1 16,1 1 2-16,1-1 1 15,-2-1 3-15,3 1-1 16,-1-1 2-16,-1 1 0 0,-2 0-1 16,0 0 0-16,-3-1 0 15,-3 3-4-15,-6 0-3 16,-7 3-2-16,-6 4-30 16,0 2-15-16,-6-1-45 15,3 2-172-15</inkml:trace>
  <inkml:trace contextRef="#ctx0" brushRef="#br0" timeOffset="-87097.77">22014 15294 642 0,'3'-8'18'16,"-3"2"36"-16,0 1 5 15,-1 0-10-15,1 3-9 16,-2 0-26-16,2 1-7 16,2 1 0-16,-2 0 7 15,0 0 0-15,0 3 14 0,-2 4 27 16,-2 3-20-16,-5 5-16 16,0 8-4-16,-1 3 4 15,-2 2-1-15,4 3-4 16,2 2-4-16,5-1-7 15,4-1-1-15,3 2 0 16,3-4 0-16,6-5 1 16,0-2-2-16,4-5 0 15,0-1-1-15,-1-2 1 16,0-2-1-16,-4 0 1 16,-1-2-1-16,-3 1 0 15,-2 0 7-15,-4 1-1 16,1 2 2-16,-5 3-4 15,-3 0 0-15,0 2-1 16,-1 0-1-16,-3 1 1 0,0-5-2 16,2-1 1-16,-2-2-2 15,3-6 0-15,1-2 1 16,1-2 1-16,4-1 0 16,-2-2-2-16,1-1 2 15,1 2-2-15,2-1 0 16,3-1 2-16,1 2-1 15,3 2 1-15,3 2 2 16,0 3-1-16,2 3 2 16,-2 3 3-16,-1 4 11 15,-6 3-7-15,-1 4-1 16,-4 3-3-16,-4-1-3 0,-1 1-1 16,2-3-3-1,-1-2-1-15,4-7 0 16,1-3-6-16,3-6-7 0,7-5-27 15,5-8-52-15,8-8-129 16,3-7-342-16</inkml:trace>
  <inkml:trace contextRef="#ctx0" brushRef="#br0" timeOffset="-84276.6">16056 17007 255 0,'-3'-6'719'0,"1"-1"-660"16,-2 0-19-16,-2 4-16 16,1 0-12-16,4 3-10 15,2 3 0-15,-1 3 24 16,3 6-6-16,0 4-2 16,3 3 4-16,-1 3-7 15,3 3 8-15,0 0-6 16,1 3-4-16,-1 1 5 15,2 3-4-15,0-3 0 0,-1-1-6 16,2 0-2-16,-1-3-3 16,2-3-2-16,1-3 1 15,1-3 1-15,1-4-2 16,-2-3 0-16,4-4 2 16,-2-2 0-16,1-10 1 15,2-3-3-15,0-4 1 16,-1-8-2-16,0-5 4 15,-2-7-4-15,-5-5 1 16,-3 2-1-16,-6-1-2 16,-5 1-12-16,-7 2-7 15,-2 3-1-15,1 7 3 16,1 7-30-16,4 8-62 16,4 8-58-16,4 9 20 15,2 3-95-15</inkml:trace>
  <inkml:trace contextRef="#ctx0" brushRef="#br0" timeOffset="-81169.86">17006 17052 617 0,'0'-7'100'15,"1"1"19"-15,-1 0-37 16,-1-1-24-16,-1 3-15 0,1 0-3 15,1 1-15 1,-2 0-8-16,2 0-1 0,0 1 6 16,-2 1 3-16,-1 1-7 15,3-2 2-15,-2 0-2 16,0 1-8-16,-3-1-4 16,0 2 2-16,-4 0-7 15,-4 3 1-15,-3 1 1 16,-3 2 1-16,0 1-1 15,2 0-1-15,0 0-2 16,1-6 2-16,5 4-2 16,2-4 0-16,1 1 1 15,4-2-1-15,1 0 0 16,3 0 3-16,0-2-3 16,0 2 5-16,1 0-4 0,-1 0 1 15,0 0 0-15,0-1 1 16,0 1-1-16,-1 0 2 15,2 0-3-15,-1 0-1 16,0 0 0-16,-1 0 1 16,2 1 0-16,-1-1 0 15,0 0-1-15,0 2 0 16,0-2 1-16,-1 0-1 16,1 1 0-16,0 1 0 15,-2 1 3-15,0 5 5 16,-1 3-5-16,1 4 0 15,-4 6 1-15,4-1-2 16,-1-1 0-16,2 1 0 16,-1-1-1-16,2-1 0 0,0 0-1 15,0-3 2-15,0 2-2 16,0 2 1-16,0-4 0 16,2 1-1-16,-1 1 0 15,2 0 1-15,-1-2-1 16,3 0 0-16,1-1 0 15,-2-5 0-15,1-1 0 16,0 1 0-16,0-6 0 16,1 2 3-16,1-3-2 15,-3 1-1-15,6 0 1 16,-1 1-1-16,2-2 1 16,1 1 0-16,1-1-1 15,3-2 0-15,-1-2 1 0,4-3 0 16,0 1-1-16,0-4-3 15,0 0 1-15,-2-1-9 16,-3-2-2-16,0 2-10 16,-3 5-21-16,0 1-20 15,-1 5-21-15,1 3-80 16,-2 1-13-16,4 3-133 16</inkml:trace>
  <inkml:trace contextRef="#ctx0" brushRef="#br0" timeOffset="-80436.01">17328 17115 930 0,'-6'-19'42'0,"-3"4"50"15,-1-1-44-15,-1 3-17 16,2 4-8-16,3 3-11 16,-1 2-4-16,-1 2 3 15,1 2 0-15,-4 2 9 16,-2 1-9-16,-1 3 3 16,-2 4 3-16,1 0-6 0,-1 4-5 15,4 3-3-15,1 2-3 16,7 2 1-16,1 3 0 15,5 0-1-15,2-4 0 16,3-2-5-16,1-5 4 16,1-4-2-16,2-6 2 15,0-3 0-15,1-6 1 16,2-5 0-16,1-1-1 16,0-8 1-16,-1-1-1 15,0-1 1-15,-4 3 0 16,-2 2 0-16,-2 5 1 15,-1 2-1-15,-2 3 1 16,0 4-1-16,-1 1 0 16,1 4-2-16,2 1 3 0,1 4-1 15,4 3 2-15,0 6 4 16,1 1-3-16,1 6 0 16,-2 3 4-16,1 0 1 15,-1 3 0-15,-3 0 2 16,1-2 1-16,-3 3-5 15,0-5-2-15,-2 0 5 16,-1-6-8-16,-2-2 1 16,0-5-1-16,0-3-1 15,-2-3 2-15,2-4 1 16,-1-2 1-16,1 0-3 0,-2-4-1 16,0-1 0-1,-1-8-3-15,3-1 2 0,0-5-4 16,1-5-2-1,5-1-3-15,0 0-5 0,0-1-4 16,1 2-13-16,-1 5-18 16,2 4-57-16,0 4-56 15,1 5-88-15,5 6-144 16</inkml:trace>
  <inkml:trace contextRef="#ctx0" brushRef="#br0" timeOffset="-79939.21">17658 17302 506 0,'-5'0'377'0,"1"-3"-261"16,1 1-61-16,0-1-8 16,0 0-29-16,3 3-9 15,3 0-2-15,-2-3-4 16,4 0-1-16,1-4 10 15,0 1 1-15,2-5 2 16,1-1 9-16,1 2-6 16,-3 0-3-16,0 3-11 15,-2 3-1-15,-2 3-2 16,-3 2 6-16,4 2-4 16,-1 3 2-16,2 1 3 0,-1 3-3 15,2 4 5-15,-4 0-4 16,-1 2-2-16,-1 1 0 15,-1-1 7-15,-3 1-2 16,-3 0-3-16,-2 2 2 16,0-2-5-16,-2-2 1 15,1-1-3-15,3-1 2 16,4-4-3-16,-1-4 0 16,4-3 3-16,0 0-1 15,5-4 3-15,4-2-1 16,7-5-2-16,3-4-4 15,5-7-4-15,1 0-11 16,-1 0-5-16,-6 0-11 16,2 4-38-16,-4 0-52 0,-2 4-141 15,-1-4-249-15</inkml:trace>
  <inkml:trace contextRef="#ctx0" brushRef="#br0" timeOffset="-79340">17853 16913 270 0,'-13'-5'687'0,"3"-3"-570"16,-1 2-38-16,0-2-19 15,2 0-20-15,6 5-21 16,0 2-9-16,5-1-4 16,-2 2-2-16,4 0 2 15,-1 0 3-15,5 0 3 16,1-1-5-16,6-1-4 16,0-3 0-16,1-1 0 15,2 0-3-15,-5 1 1 16,-4 0 0-16,0 1-1 0,-4 3 0 15,-2 0 0-15,0 1-1 16,0 1-3-16,-1 3 3 16,2-1 1-16,0 5-1 15,3 1 1-15,-1 5 1 16,2 3-1-16,1 0 1 16,0 3-1-16,0-2 0 15,0-1 1-15,1 0 0 16,1 0-1-16,-2 0 3 15,1 1 1-15,-4-1 3 16,3 0-1-16,0 2 6 16,0 1-3-16,-2-3 1 15,-1 3-5-15,0 0 4 16,1-2-4-16,-4 0-1 16,-1 1-2-16,-4-3 5 0,-1-2-4 15,-5 1-2-15,-3-1-1 16,-4-1-2-16,-4-1-29 15,1 2-22-15,-2 0-17 16,0-3-89-16,1-2-259 16</inkml:trace>
  <inkml:trace contextRef="#ctx0" brushRef="#br0" timeOffset="-33316.12">22384 16123 933 0,'-4'-11'105'0,"-2"0"-56"15,-1 2-4-15,2 2 5 16,1 4-26-16,4 3-12 16,-2-1-5-16,2 1-1 15,-1 0 1-15,2 0 2 0,-1 1 1 16,2-1-1-16,-2 0 7 15,9 0 4-15,4-3-4 16,5 0-2-16,9-3-3 16,6-3-6-16,10-6-2 15,3 0-1-15,8-4 4 16,4 0-6-16,-3-1 0 16,-4 1-1-16,-5 2 1 15,-9 5-1-15,-7 0 1 16,-8 2-1-16,-6 4-9 0,-5 3-12 15,-5 0-14-15,1 6-12 16,-8 0-38-16,-2 1-28 16,-3 3-68-16,-1 2-27 15,-8 5-191-15</inkml:trace>
  <inkml:trace contextRef="#ctx0" brushRef="#br0" timeOffset="-33037.33">22295 16307 849 0,'-31'10'109'0,"2"0"-88"16,6-8 58-16,4-1-17 0,8 1 4 15,8-1-38-15,11-5-20 16,12-3-1-16,13-5-3 15,13-10-2-15,5-6-2 16,12-12 0-16,-1-10-13 16,-1-5-3-16,-2 1 2 15,-9 3-22-15,-4 10-21 16,-7 5-34-16,-5 7-133 16,-1 2-61-16</inkml:trace>
  <inkml:trace contextRef="#ctx0" brushRef="#br0" timeOffset="-32536.13">23208 15265 828 0,'6'-25'25'0,"-3"4"82"16,0 1-48-16,-3 1-20 15,0 5-10-15,0 6 5 16,0 3-1-16,-2-2-7 0,1 6-10 16,-1 0-3-1,-2 2 4-15,-6 4 11 0,-5 3 5 16,-9 9-4-16,-8 8-3 15,-3 8-7-15,-9 9-4 16,-3 5 4-16,-4 3-8 16,-5 4 1-16,-8 3-6 15,-6 0-6-15,-4 4 0 16,2-2 1-16,-1-1-1 16,7-1 0-16,6-7-1 15,9-5-2-15,9-4-9 16,5-5-6-16,8-8 0 15,7-5-2-15,2-6-5 0,7-5 4 16,4-2-9-16,0-3-11 16,5-3-1-1,-1 1-9-15,2-2-9 0,2-1-31 16,-1-1-35-16,1 2-18 16,-2-1 12-16</inkml:trace>
  <inkml:trace contextRef="#ctx0" brushRef="#br0" timeOffset="-32004.66">21909 15177 998 0,'-17'-15'1'16,"1"4"51"-16,6 1-12 15,5 3 2-15,2 6 4 16,3 0-8-16,0 2 0 16,1 1-1-16,4 7 10 15,2 4-10-15,7 7-6 16,7 7-3-16,9 9-11 15,8 3-3-15,10 1-5 0,7 3-7 16,11 2 5-16,6-5-3 16,6 0-3-16,6-1 0 15,0-3-1-15,2-3 3 16,1-2-3-16,-9-1 0 16,-6-3-2-16,-11-2 3 15,-10-2-1-15,-9-5 0 16,-8-2 0-16,-2-6 0 15,-4-3 1-15,2-3 1 16,-2-3-1-16,-3-2-1 16,-5-2-2-16,-7 2-2 15,-5-3-3-15,-5 3-8 16,-2-1-12-16,1 0-19 0,-4-1-8 16,-1-2 2-1,-1-2-25-15,-4-2-54 16,-2-2-104-16,-4 2-44 0</inkml:trace>
  <inkml:trace contextRef="#ctx0" brushRef="#br0" timeOffset="-31605.4">23354 15254 1026 0,'1'-22'31'0,"-1"2"47"0,-3 4-38 16,0 3-9-16,2 9-9 15,-6 2-15-15,-1 7 2 16,-9 5 12-16,-8 7-3 16,-11 7-2-16,-8 11 1 15,-10 5-4-15,-4 7-2 16,-6 3-1-16,-3 3 1 15,-7-3-5-15,-1-1-3 16,3-2-3-16,1-2 0 16,6-4 3-16,7-2-3 15,7-5 0-15,2-3-1 0,3-5 2 16,1-5-2 0,3-5-2-16,5-8-6 0,1-3-2 15,6-5-16-15,2-3-2 16,4-2-20-16,0-4-40 15,4-1-72-15,1-3-176 16</inkml:trace>
  <inkml:trace contextRef="#ctx0" brushRef="#br0" timeOffset="-31230.61">21543 15478 761 0,'-7'-1'137'16,"2"-1"-82"-16,4 4-19 16,8 2 67-16,14 6-25 15,10 1-30-15,14 5-24 16,19-1 0-16,12 0-8 15,11-7-7-15,8-5-2 16,8-3-4-16,5-7-1 16,-1-3-2-16,-4-2 0 15,-8 2 2-15,-10 2 0 16,-13 4-2-16,-14 0-3 16,-11 4 1-16,-9 4-4 15,-14-1-12-15,-7-1-21 0,-8 5-19 16,-9 3-22-16,-9 8-54 15,-11 4-110-15,-10 3-85 16</inkml:trace>
  <inkml:trace contextRef="#ctx0" brushRef="#br0" timeOffset="-30788.05">21631 15695 842 0,'-50'-2'13'16,"3"-4"62"-16,1-2-35 15,7-2 22-15,8 4-4 16,10 3 4-16,8 2-25 16,11 0-19-16,7-1 16 15,7 0-30-15,8 2 0 16,10-4 12-16,9 4 5 15,10 0-5-15,5 2-4 16,7-2-1-16,11-2-10 16,17 0 6-16,14-6-6 15,17-3 3-15,17-3-3 16,6 2 1-16,-3-3-1 16,-3 4 1-16,-16 1-1 0,-21 2-1 15,-24 3 0 1,-21 1 0-16,-19-1 1 0,-15 2-1 15,-6-2 1-15,-5 1-1 16,-2 1 0-16,-3 1-3 16,2 0-7-16,-6 0-11 15,1 1-10-15,-2 1-21 16,-2-1-38-16,-2 1-118 16,-10 1-142-16</inkml:trace>
  <inkml:trace contextRef="#ctx0" brushRef="#br0" timeOffset="-29236.26">16524 16801 978 0,'-3'0'7'0,"-6"-2"43"16,-4 2-22-16,-7 3 19 0,2 6-19 15,1 5-15-15,-2 10-1 16,0 5-4-16,3 8-2 15,5 4-4-15,2 2 0 16,3 3 1-16,1-1-3 16,2 0 0-16,-2 0 5 15,0 2-5-15,1-2-3 16,-2-3 3-16,-3-3-6 16,3-3-14-16,-1-8-12 15,-1-3-2-15,2-8-20 16,2-3-33-16,1-6-31 15,0-1-36-15,1-7-157 16</inkml:trace>
  <inkml:trace contextRef="#ctx0" brushRef="#br0" timeOffset="-28897.8">16028 17120 657 0,'-19'-8'38'16,"0"0"114"-16,2-2-20 15,0 2-38-15,4 1-33 16,5 5-41-16,5 1-13 0,1 1-4 16,6 3 5-16,7 4 30 15,9 3-9-15,13 7-13 16,11 7-5-16,10 2-5 15,7 6-3-15,5 4 0 16,4 2-1-16,2-3-2 16,-2 2-4-16,0-4-8 15,-11-4-22-15,-8-2-8 16,-9-3-7-16,-6-2-11 16,-8-3-89-16,0 1-82 15,-1-6-66-15</inkml:trace>
  <inkml:trace contextRef="#ctx0" brushRef="#br0" timeOffset="-28438.72">17810 17084 719 0,'3'-39'2'0,"-2"-2"28"0,1 1 44 15,-1 5-13-15,1 6 18 16,2 8-32-16,-4 8-16 15,0 5-11-15,-4 4-12 16,4 4 2-16,0 0-2 16,0 3 3-16,-5 4 17 15,-5 7 0-15,-4 6-3 16,-10 9 5-16,-7 7-7 16,-7 7-4-16,-3 1-7 15,-2 5-4-15,-2 6-7 0,3 1 0 16,3 3-2-1,5-3 1-15,5 2-15 0,4-8-18 16,4-7-21 0,7-4-24-16,2-6-41 0,4-6-96 15,5-12-3-15</inkml:trace>
  <inkml:trace contextRef="#ctx0" brushRef="#br0" timeOffset="-28094.06">16949 17133 222 0,'-13'-10'641'0,"7"-1"-596"0,1 7 51 15,2 2-19-15,-3-8-49 16,5 9-26-16,8 2 6 15,10 6 22-15,13-2-4 16,14 10-12-16,14-1-1 16,10 3-6-16,2 5-2 15,3 0-4-15,-2 2 1 16,-6 3-2-16,-3-2 2 16,-4 3-2-16,-4-2 0 15,-2-1-6-15,-5-1-26 16,-1 2-4-16,-6-6-18 0,-7 2-39 15,0-1-51-15,-6-6-40 16,-2-1-144-16</inkml:trace>
  <inkml:trace contextRef="#ctx0" brushRef="#br0" timeOffset="-27709.63">18069 17001 730 0,'-11'0'30'16,"-6"0"-17"-16,2 0-7 16,-3 0 0-16,-1 5 2 15,0 0-7-15,0 2 0 16,-3 1 0-16,-5-1 1 15,-2 0-2-15,-6-2 0 0,-3-2-9 16,-2-3-70-16,-4 0-36 16</inkml:trace>
  <inkml:trace contextRef="#ctx0" brushRef="#br0" timeOffset="-27096.34">16291 17157 498 0,'-26'3'73'0,"-3"-3"-11"16,-2 0 4-16,-1-4 51 16,1 0-6-16,0 0-21 15,3-1-36-15,2-1-23 16,4 1 2-16,0 2 17 15,7-1-21-15,6 2-11 0,3 2-10 16,6-3-4-16,0 1-1 16,6 2-2-16,10-3 11 15,14 0 2-15,12-3 0 16,20 3 3-16,23-5-7 16,14 0-1-16,12 0-4 15,12-1-1-15,4 1 0 16,-2 2-3-16,-4 2-1 15,-5 0 3-15,-4 1-2 16,-5 0 0-16,1-2 0 16,-4 1-2-16,0 4 0 15,-11-2-12-15,-14 4 0 16,-15 1 8-16,-19 3-4 16,-17 0 7-16,-11 2-12 0,-5-2-14 15,-3-1-2-15,-3 0-16 16,-2-4-14-16,-2 2-4 15,-5-2-69-15,-8 1-118 16,-8 3-110-16</inkml:trace>
  <inkml:trace contextRef="#ctx0" brushRef="#br0" timeOffset="-26634.16">16555 17113 748 0,'-70'3'14'0,"6"-3"-14"15,8-1 51-15,5-1 14 16,13 4 14-16,6 1-23 16,6 2-20-16,5-5 15 15,8 0-6-15,1 2-20 16,8-1-11-16,2-1-3 15,2 0-6-15,6 3 0 16,6 5 22-16,14 0 9 16,16 3-18-16,23 2 3 15,21-1-10-15,20-5-5 16,20-4 1-16,15-4-3 0,7-8 2 16,2-3-6-1,-2-1 2-15,-12-1-1 0,-9-5-1 16,-13-1 1-16,-16-4-1 15,-18 4 0-15,-17-2-8 16,-17 4 7-16,-22 5-7 16,-6 5-1-16,-12 2-9 15,-5 4-16-15,-1 4-8 16,-3 3 2-16,-4 4 6 16,-8 5-27-16,-2 9-51 15,-11 6-47-15,-7 5-11 16,-5 2-152-16</inkml:trace>
  <inkml:trace contextRef="#ctx0" brushRef="#br0" timeOffset="-26197.07">16664 17239 817 0,'-67'-8'9'0,"5"1"14"15,-1 2 14-15,5 3 58 16,13 4-26-16,9 3-36 16,9 0-20-16,12-2-10 15,8 3 3-15,10 5 12 16,3 3 5-16,9 5-9 16,4 3-4-16,10 2 0 0,12-3 11 15,6-1 1-15,12-5-4 16,14-5-3-16,14-8-1 15,19-7-6-15,14-12 1 16,12-10-6-16,3-7 7 16,-6-5-4-16,-15 3 7 15,-15 3-10-15,-14 9 1 16,-16 8-4-16,-11 3 0 16,-12 4 0-16,-9 3-1 15,-13 1-5-15,-6 2-11 16,-9 2-3-16,-4 2-10 15,-3 2-25-15,-4 0 27 0,-3 5 7 16,-5 6-40 0,-7 3-61-16,-4 4-74 0,-7-1 3 15</inkml:trace>
  <inkml:trace contextRef="#ctx0" brushRef="#br0" timeOffset="-25793.97">16775 17340 893 0,'-63'-9'20'16,"2"-1"-11"-16,3-1 25 0,4 0 41 16,8 6-4-16,13 5-26 15,10 0-23-15,11 0-14 16,11 5-8-16,14 3 24 15,14 4-1-15,15 5-2 16,16 5-3-16,20-6 6 16,14 1-14-16,10-5-6 15,13-7 3-15,4-2-3 16,2-3-3-16,-5-5 11 16,-10-1-7-16,-6 0 1 15,-9 3-2-15,-11-2-4 16,-9 2 0-16,-9-3 2 0,-13 3-3 15,-13 3 4-15,-10-4-6 16,-10 3-1-16,-10 1-6 16,-3-2-20-16,-3 4-7 15,1-4-45-15,-1 2-38 16,0-1-157-16,3-2-203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6T05:34:5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 3249 652 0,'-6'-3'75'16,"3"-2"-69"-16,0-1 4 15,-1 1 13-15,4 1 14 16,0 0-24-16,0 3-3 16,0-1-7-16,0 2-2 15,0 0 8-15,0 0 48 16,0 0-1-16,0 2-5 15,0-2-13-15,-3 1-1 16,3-1-6-16,0 2-7 16,0-2-9-16,-2 0-1 0,1 0-1 15,1 2-1-15,-3-2-2 16,3 0 1-16,0 0-1 16,3 0-7-16,-3 0 2 15,1 1-3-15,1-1-2 16,-2 0 0-16,3 2 2 15,7 0 6-15,7 2-2 16,7 0 3-16,16-1-3 16,15 1 0-16,9-4-3 15,12 2 2-15,2 1-5 16,4 1 0-16,-3 1 0 16,-6 3 6-16,-1-1-6 15,-4 0 1-15,-4-1 1 0,-3-2-2 16,-4-2 1-16,-2 1 0 15,-5-3 3-15,3 0 0 16,-1 0 5-16,-1 0-3 16,0 0-5-16,-6 0 2 15,-6-1-1-15,-10 1 1 16,-6 0-3-16,-7 0 2 16,-7-2-1-16,0 2-1 15,-6 0 0-15,-1 0 0 16,0 0 0-16,0 0 0 15,-1 0 0-15,-1 0-5 0,-1 0-22 16,1 0-10-16,-2 0-7 16,2 0-42-1,-2 0-75-15,-3 2-232 0</inkml:trace>
  <inkml:trace contextRef="#ctx0" brushRef="#br0" timeOffset="744.7">1990 3023 656 0,'-6'-2'74'16,"3"-1"25"-16,-2-1 21 15,0 2-43-15,2-1-36 16,3 3-5-16,-2 0-14 16,2-3 4-16,0 6-4 0,0-3 4 15,0 0-6-15,0 0-2 16,2 0 0-16,-2 0-5 16,0 0-2-16,0 0-5 15,0 0-6-15,3 3 2 16,2 2 4-16,3 4 8 15,3 4-8-15,5 5-3 16,5 4 0-16,3 2 0 16,1-2-2-16,5 2 1 15,0-2-1-15,-2-1 0 16,2-3 1-16,-2-1-1 16,-1-2-1-16,-4-2 0 0,-4 0 1 15,-3-4-1 1,-2 0-1-16,-5-1 1 0,-1-1 0 15,-3-1 0-15,1 1-2 16,-3 0 1-16,2 2 0 16,-2 2 1-16,-2-2 0 15,-2 5 0-15,-2 2 3 16,-2 0 1-16,-6 5 3 16,-6 1-2-16,-7 1 3 15,-2 0-5-15,-9 2-3 16,-6-1 0-16,-1 1 0 15,-2-4-15-15,2 0-18 0,8-6-16 16,7-2 2 0,8-7-8-16,8-6-83 0,11-6-308 15</inkml:trace>
  <inkml:trace contextRef="#ctx0" brushRef="#br0" timeOffset="3202.39">3744 2981 593 0,'8'-3'132'0,"-5"0"-33"15,1-4 5-15,-1 3-42 16,1 0-26-16,1 0-5 15,-2-1 0-15,0 2-1 16,0 1 5-16,0 1-2 16,-3 0-7-16,2-2-1 15,-4 3-10-15,2 0 5 16,0-2-8-16,0 2-4 16,-3 0-6-16,3 2 1 0,-3-4 4 15,-6 4-5 1,-7-2-2-16,-7 1 0 0,-3 2 1 15,-4 0 1-15,0-3-2 16,4 3 0-16,1-1 1 16,6-2-1-16,1 2 0 15,9-1-2-15,3-1-4 16,4 2 2-16,1-2-2 16,1 0-1-16,1 0 4 15,2 2 3-15,0 1 0 16,0 2-1-16,2 2 4 15,2 3-1-15,-2 2-1 16,1 3 1-16,-2 3 2 0,-1 2-2 16,-1 3 0-1,-1 0 3-15,-2 4 0 0,-2-2-4 16,-3 0 6 0,0 1-6-16,-3-3 7 0,3 1-4 15,-2-1-1-15,4-1 2 16,-2-4-2-16,1-3-1 15,4-4-1-15,-1-1 0 16,0-3-1-16,2-2 0 16,2-2-1-16,3 1 1 15,-1-4 5-15,4-2-1 16,1 1 4-16,6-2-8 0,5-3 0 16,5 1-18-1,0-4-11-15,-4 4-13 0,-1-1-1 16,-3 2-21-16,-1 2-67 15,-5 2-183-15</inkml:trace>
  <inkml:trace contextRef="#ctx0" brushRef="#br0" timeOffset="4240.07">4051 3094 653 0,'3'-5'96'0,"-1"-3"2"16,-2 0 18-16,-2-2-48 16,1 3-39-16,-1 1 7 15,1 1-9-15,-3-1-11 16,0 2-4-16,-3-1 13 16,0 1-15-16,-5 1 0 0,-3 3-1 15,0 0-7-15,-9 7 6 16,0 2-4-16,-1 5-1 15,1 4-2-15,1 2 0 16,7 2-1-16,4-1-1 16,6-3-1-16,3-2-2 15,6-5-3-15,5-2 5 16,1-5 0-16,4-3 0 16,2-2 0-16,4-6-2 15,3-2-2-15,-2-4 5 16,1 1-2-16,-6-4 3 15,0 4 1-15,-8-1 1 16,1 6 3-16,-5 0 0 16,-1 7-5-16,0 0-1 15,-2 4 1-15,-2 5 5 0,2 3-1 16,-2 6 0-16,2 2-1 16,0 3-1-16,0 0-1 15,0 1-1-15,2-2 6 16,0 1-6-16,-2-3 3 15,3-2-2-15,-1-2-1 16,-2-3 1-16,4-2-1 16,1-3 0-16,-4-4 0 15,-1-4 0-15,0 0 2 16,2-6-2-16,2-2-10 0,3-1 4 16,4-7 1-1,1 0-5-15,9-1 6 0,-2 0-6 16,1 2 6-16,-1 3 2 15,-1 2 1-15,-3 3 1 16,-5 2-1-16,0 1 1 16,-5 3 4-16,-2 1 3 15,-3 0-2-15,0 3 4 16,0 2 7-16,-3 3-8 16,3 1 1-16,0 5 0 15,-3 1 0-15,3 2 0 16,0-2-2-16,3 1-2 15,0-1 0-15,0-3-1 16,-1-1-1-16,5-5-1 16,0-1 5-16,1-2 1 0,0-6 4 15,5-2-7-15,3-7-2 16,2-2-3-16,0-3 0 16,0-3 0-16,-5-2-7 15,-1 0 0-15,-6 3-6 16,-6 2-7-16,-4 5-3 15,-10 2-6-15,-5 10-7 16,-8 3-18-16,2 5-53 16,-4 3-170-16,6 0-244 15</inkml:trace>
  <inkml:trace contextRef="#ctx0" brushRef="#br0" timeOffset="4920.6">4363 2880 775 0,'-13'-2'86'0,"0"1"28"16,6-2-36-1,3 0-46-15,4 3-13 0,1 0 0 16,1 0-3-16,-2 0 3 16,1 2 2-16,1-2-2 15,-1 0-6-15,1 0-3 16,0 0 1-16,8-2 1 15,3 1-6-15,5 0-4 16,6-4-2-16,3 0 2 16,1 2-2-16,-1-1-1 15,-3-1-3-15,-5 0-1 16,-2 5 4-16,-8-3-5 0,-2 3 2 16,-4 0-1-16,-2 3-2 15,-1 2 5-15,0 3 2 16,-1 3 2-16,-1 3 1 15,1 6 1-15,-1 1-1 16,1 3 1-16,-1 3-1 16,2-1 1-16,2 2-2 15,-1 1 1-15,1 0-1 16,-2 3 1-16,1-3 0 16,1 2-1-16,-1-2 3 15,1 0-3-15,0-3 1 16,-2 0 2-16,4-2 0 15,-1-4 0-15,-1-2-3 16,-2-2 2-16,-2-2-1 16,-1-4 1-16,-1-3 0 15,-1-1 0-15,-5 1-1 0,-5-5-3 16,-5 1-9-16,-6-2-31 16,-4-1-20-16,-3-2-91 15,1-5-405-15</inkml:trace>
  <inkml:trace contextRef="#ctx0" brushRef="#br0" timeOffset="7567.6">4784 2710 581 0,'3'-8'68'15,"-1"0"13"-15,0 1 17 16,-2 0-16-16,2 0-8 16,-2 1-32-16,-2 2-8 15,2-2-18-15,-2 2 8 16,1-1 0-16,0 1-14 16,-2 0 10-16,0-2-4 15,-2-1 5-15,1-1-8 0,-5-1-1 16,0 0 2-16,1-2-1 15,-5-1-5-15,1 1-1 16,-4-2 3-16,-2-2 2 16,-6 3-5-16,2-2-1 15,-5 2-2-15,-3 0 0 16,-1 1 0-16,-2 2-2 16,2 1 0-16,-5 0 1 15,0 0 0-15,-3 1 0 16,-2 2 6-16,3-2 1 15,-2 1-5-15,-3-1 0 16,7 0 2-16,1 3-3 0,1-2-2 16,3 2 0-16,1-1 0 15,-4 4-3-15,4-1 2 16,-5 1-1-16,-2 1 1 16,0 3-1-16,3 0-1 15,-2 0-1-15,1 4 0 16,1 0 2-16,3 1 1 15,-3 1 0-15,4 1-1 16,-1 2 1-16,1-1-1 16,-3 2 0-16,7 2 0 15,-6 2 0-15,2 0 0 16,3 0 4-16,-3 2-4 16,6-2 1-16,0 4-1 0,4-3 0 15,-2 6-2-15,1-3 2 16,1 4 0-16,-1 2 2 15,-3 1-2-15,5 0 3 16,-5 0-1-16,6-3 1 16,-3-2-1-16,2 4 0 15,2-4-1-15,-2 0 2 16,5 2-3-16,-1-2 4 16,-1 2-3-16,2-1 4 15,1 1-4-15,-4 0 4 16,7 0-4-16,0-3 3 15,0 2 2-15,2 0-4 0,2 0 6 16,0 0-3 0,3-2 1-16,0 2-2 15,-2-1 3-15,4 0-1 0,0 2 0 16,1-1 1-16,1 0-4 16,0 1 1-16,1 0 2 15,2 0-3-15,-2 1 1 16,1-2 0-16,0 1-4 15,0-2 3-15,3 3-2 16,0 0 0-16,1 0 1 16,2 6 0-16,2-1 4 15,4 1-3-15,-2-2 0 16,5-2-2-16,-3-2 0 16,0-1 4-16,3 1-2 15,0-2 1-15,-2-1-1 0,2 0 0 16,1 0-2-16,-2-2 1 15,4 1-2-15,-3-3 1 16,3 1 0-16,-2-4-1 16,-4 2 0-16,5-4 0 15,0 0 2-15,-2-1-1 16,1-1 0-16,2-1 0 16,3 2 0-16,0-4 0 15,3 1 0-15,0-3-1 16,1 3 0-16,3-3 2 15,1-2-1-15,2 0-1 16,2-1 1-16,1-2 1 0,2 0-2 16,-5 0 0-16,0 0 0 15,-4 1 0 1,-3-1 2-16,-7 1-2 0,2-3 0 16,0 0-1-16,-1 0 1 15,3 0-1-15,3 0 1 16,0-2 0-16,0 1 0 15,-1-3-1-15,3 1 1 16,-1-1 0-16,0 2 0 16,-1-2 0-16,-4-1 0 15,2 0 1-15,0 1 0 16,2-3-1-16,0 1 0 16,3-1 1-16,0 0-1 0,-4-1 0 15,3 0 1-15,-5 1-1 16,4-2 1-16,-4 1 0 15,3 0-1-15,1-2 1 16,-4 4-1-16,-1-2 1 16,-3 1 0-16,-2-1-1 15,2 1 0-15,-3 0 1 16,0-3 0-16,-1 3 0 16,2-5-1-16,-1 0 1 15,-1 1 0-15,-1-1-1 16,1 1 0-16,-2-4 1 15,-1 2-1-15,1-1 0 0,-2 2 0 16,1-1 0-16,-1 2 1 16,0-1-1-16,-2 1 1 15,1 0-1-15,-1-1 0 16,-1 0 0-16,2-1 0 16,-1 0 0-16,0-2 0 15,1-1 1-15,-1-1 0 16,-1 0-1-16,0-1 0 15,0 0 0-15,-3 1 0 16,2-3 0-16,-2 2 0 16,-2 0 0-16,3-1 0 15,-4 0 0-15,1 3 0 16,1-2 0-16,0 1-1 16,-2-1 2-16,3 1-4 15,-2 0 3-15,2 2 0 0,-3 0 0 16,2-2 0-16,-2 1 4 15,3-2-4-15,-1 0-4 16,0-1 4-16,-2-1 0 16,0 0 3-16,0-1-3 15,-3-1-4-15,0-1 4 16,2 2 0-16,-4 2 0 16,-1 2 0-16,0 0 0 15,0 2 0-15,-2 3 0 16,0-2 1-16,-1-1 0 15,3 1-2-15,-2-1 1 16,-1-2-1-16,-1 0 1 0,1 0 1 16,0-2-1-1,-2 0-2-15,1-2 2 0,-2-1 0 16,0 2 0-16,0-1 0 16,0-2-1-16,2 4 1 15,-2 2 1-15,3 2-1 16,-3 2 0-16,0 1 0 15,3-1-1-15,1 3 1 16,-2-2 0-16,3 3 0 16,-1-1 0-16,-1-2 0 15,0 2-1-15,-1-2 0 16,-1 0-1-16,1 0 2 16,-2-2 0-16,0 3 0 15,3-2 0-15,0 2 0 0,0 1 3 16,1 0-6-16,-2 1 6 15,1-1-8-15,2 2 5 16,-2-2 0-16,1 0 1 16,-1 2-1-16,0-2 0 15,0 2 0-15,0 0-2 16,0 0 0-16,-1 1 0 16,-3 0-1-16,2 1 2 15,2 0 0-15,-2-1 0 16,-2 2 1-16,1 0 1 15,-4-5-1-15,4 4 0 0,-3-2 0 16,-1-1-1-16,-4-2-1 16,-1 2-12-16,0-2 14 15,0 2-4-15,-2 0-7 16,1 4-9-16,-1 2-17 16,-4 3 10-16,3 2-26 15,-3 3-16-15,2 5 1 16,1 5-31-16,3 2-252 15</inkml:trace>
  <inkml:trace contextRef="#ctx0" brushRef="#br0" timeOffset="12203.95">5167 3238 353 0,'0'0'113'0,"0"0"-71"16,0-1 0-16,0 1-7 16,0 0-15-16,-2 0 3 15,2 0 9-15,-1 0 14 16,-3 1 6-16,4-1 2 16,0-1-8-16,-2 2 15 15,4-1-10-15,-2 0-2 16,0 0-17-16,-2 0-2 15,2 0-5-15,-1 1-2 16,1-1-4-16,0 0 1 16,0 0-1-16,-2 0-7 15,2 0-3-15,0 0-3 0,-1 0 2 16,1 2-4 0,1-2 2-16,-1 0-3 0,0 0-3 15,2 0 4-15,-2 0-3 16,0 0-1-16,0 0-2 15,0 1 1-15,1 1 0 16,1-2 1-16,8 2 4 16,2-2-3-16,10 0 4 15,7 0-1-15,9 0-2 16,9 2-1-16,5-4 0 16,6 2-1-16,5 0 3 15,4-2-3-15,-3-1 1 16,-3 0 1-16,-7 0-2 15,-5 0 0-15,-4 1 3 0,-5-2-2 16,2-1 4-16,4 1-5 16,5 1 7-16,1-1-5 15,3 1 1-15,0 1-2 16,-2 2 1-16,-1 0-2 16,2 4 1-16,-2-3-1 15,-1 2 0-15,-2 0-2 16,-7 0 2-16,4-1 1 15,-6-1 2-15,5-2-1 16,1 1 0-16,3-2 1 16,3 0 0-16,1 1-3 0,-2 1 0 15,0 0 1 1,-7 1-1-16,-5-1 0 0,-5 2 1 16,-11-2-1-16,0 3 0 15,-5-1 1-15,-3 0 3 16,3-1-2-16,-3 1 7 15,1-2-3-15,-1 0-1 16,0 0 2-16,-3 0 0 16,-6 0-1-16,1 0-1 15,-4 0-1-15,-1 0 1 16,-2 0-2-16,0 0-3 16,-2 0 1-16,2 0-2 15,-2 0-6-15,2 0-30 16,-1 0-27-16,-6 0-8 0,-5 1-73 15,-12 1-260-15</inkml:trace>
  <inkml:trace contextRef="#ctx0" brushRef="#br0" timeOffset="13140.44">6068 3045 564 0,'-4'-2'96'0,"1"1"-38"16,0-2 36-16,-1 2-11 16,0 0-21-16,4-1-14 15,0 2-4-15,0 0-11 16,-3-1 2-16,3 1-2 15,0 0-3-15,0-1-6 16,0-1-1-16,0 1 5 16,0-3-6-16,-3 3 3 15,3-1 1-15,0 2-7 16,0 0-2-16,0 0-8 0,0 0-4 16,0 0-5-16,0 0 0 15,0 2-7-15,0-2 7 16,0 1-10-16,3 1 10 15,0 3 1-15,1 1 1 16,6 3-2-16,0 3 2 16,6 4 1-16,2-1-1 15,0 3 0-15,3-2-1 16,3 0 2-16,-3-1 0 16,4 0-2-16,1-4 0 15,-4-1 0-15,0-3-1 16,-5-1 0-16,-1-2 1 15,-4-3 1-15,-1 1-2 16,0-1 0-16,-3-1 1 0,-2 1-5 16,-3 1 3-16,0-2 1 15,-3 1-1-15,4-1-3 16,-2 4 1-16,1 1-1 16,-2 1 4-16,0 4-7 15,-3 4 7-15,-10 4 1 16,-4 4 1-16,-10 3 2 15,-11 4-4-15,-8 8 4 16,-4-2-4-16,-2 5-7 16,4-2-18-16,6-1-15 15,6-7-4-15,9-1-7 0,5-7-48 16,8-2-167 0</inkml:trace>
  <inkml:trace contextRef="#ctx0" brushRef="#br0" timeOffset="17138.84">8152 2880 635 0,'-2'-7'163'16,"-1"-3"-83"-16,0 2 19 16,0-1-37-16,-1 2-37 15,1 3-5-15,0 1-6 16,-3 1-6-16,3-3-7 16,-5 5-1-16,-3 2 0 15,-6 1 1-15,-4 5 3 16,-1 1 4-16,-2 3-2 15,-1 3 0-15,4 0-5 16,4 1 0-16,4 0-1 16,5-3 1-16,5-2-2 15,2-1 1-15,2-2 0 16,4-3 2-16,4-1 4 0,7-4-1 16,5-4-2-16,5-2-2 15,2-5-1-15,-1 1 3 16,-3-2-2-16,-5 2 0 15,-4 0 0-15,-6 3 3 16,0 0 14-16,-5 3-7 16,-1 2-5-16,-3 2-5 15,0 0-1-15,2 0-1 16,-2 2-4-16,0-1 1 16,1 4 4-16,1 3 1 15,1 4 1-15,0 5 0 16,0 2 2-16,0 6-2 0,-2 2-2 15,-1 3 1 1,0 2 1-16,-3-3-1 0,0 3-1 16,0-1 2-16,-1-7-2 15,2-2 1-15,1-5-1 16,-1-4 0-16,2-6-5 16,0-3 0-16,2-2 4 15,1-4 1-15,6-7 0 16,7-4-1-16,5-4 1 15,3-2-2-15,1-3 2 16,-1 5 0-16,-3 3 1 16,-6 3 0-16,-3 3 5 15,-5 2 3-15,-2 5-1 0,-4-1-3 16,-1 4-5-16,-1-2-2 16,-1 1 0-16,2 2 2 15,2 4 5-15,-1 1 3 16,2 2-6-16,0 4 0 15,2 2 1-15,-1-2 0 16,2 0-2-16,3-1 1 16,-1-3 0-16,2 0 1 15,-1-7-1-15,0 2 2 16,4-5 2-16,-1-5 1 16,6 0-6-16,-1-5 1 15,3-2 0-15,-3-2-1 0,-1-2-1 16,-4 0 0-1,-3-1-1-15,-7 2-6 0,-2 4-1 16,-2 1-4-16,-7 5-15 16,-4 7-3-16,-7 4-32 15,-2 3-51-15,-2 5-130 16,3 2-244-16</inkml:trace>
  <inkml:trace contextRef="#ctx0" brushRef="#br0" timeOffset="17427.71">8711 3207 824 0,'-1'-5'110'16,"1"2"-16"-16,-2-1-13 15,2 0-27-15,0 1-29 16,0 3-16-16,0 0-7 16,0 0-2-16,0 0-5 15,0 3-7-15,-1 4 11 16,-5 5-5-16,-2 5-23 16,-5 4-28-16,1 5-49 15,-2-3-122-15,0 1-159 16</inkml:trace>
  <inkml:trace contextRef="#ctx0" brushRef="#br0" timeOffset="18160.21">9041 2888 637 0,'-2'-10'118'0,"-1"2"-5"0,-3 0-7 16,0-1-30-16,0 2-44 15,-1 0-1-15,1 3-14 16,-3 1-9-16,3 1-4 15,-6 4-2-15,-6 1 1 16,-4 4-1-16,-5 6 1 16,0 2 2-16,-2 3-4 15,5-1-2-15,7 2 1 16,4-2-2-16,7-3-2 16,6-1 0-16,4-1-5 15,9-4 2-15,4-4 1 16,8-4-4-16,5-5-14 15,5-2-7-15,-3-6 2 0,-3-1 15 16,-4-1 14-16,-4-2 2 16,-6-2 6-16,-5 2 11 15,1 3 2-15,-5 2 0 16,-2 6-3-16,-1 3-15 16,0 2-3-16,-2 2-7 15,1 6 7-15,1 4 3 16,-1 4-2-16,2 4 1 15,-1 4 1-15,-2 0-3 16,1 1 1-16,3-1 0 16,-2 2 0-16,2-3 0 0,-2 0-1 15,-1 1 3 1,0-1-3-16,-2-1 1 16,2-3 3-16,0 0-2 15,-2-2-2-15,0-5 1 0,1-4 0 16,-1-2 2-16,2-3 4 15,-2-4 28-15,3-3-10 16,4-4-23-16,2-6-1 16,5-5-1-16,3-6-5 15,3-1-15-15,1-3-14 16,1 0-19-16,5 2-75 16,-4 2-115-16,2 7-258 15</inkml:trace>
  <inkml:trace contextRef="#ctx0" brushRef="#br0" timeOffset="18437.07">9394 3053 774 0,'-3'-3'129'15,"2"-2"-31"-15,-2-1-18 16,3 0-32-16,3 1-8 16,0 3-20-16,-2 1-14 15,1 1-6-15,-1 1-1 0,2 6 0 16,0-1-2-16,1 7-13 16,1 4-10-16,-4 4-31 15,-2 2-28-15,-6 2-147 16,-2-1-204-16</inkml:trace>
  <inkml:trace contextRef="#ctx0" brushRef="#br0" timeOffset="19696.27">8100 2584 419 0,'4'-2'243'0,"0"-1"-159"0,-2 0 0 16,-1-2 12-16,0 3-35 16,1 0-20-16,0-1-6 15,-1 1-4-15,-1 1-3 16,-1-1-7-16,-1 2-1 16,-1-3-10-16,-1 2-9 15,-5 0 0-15,-3-2 0 16,-7 1-1-16,-5 0 1 15,-3 0 1-15,-6 2-2 16,1 0 0-16,2 3 1 16,4 0 1-16,2 1-4 15,0 2 3-15,5 0-1 0,2-2 1 16,6 1-1-16,2-3 0 16,7-1 0-16,1-1 0 15,1 0 0-15,1 0 0 16,-1 0-3-16,0 0 2 15,0 0 1-15,0 3-1 16,-3 3-1-16,2 1 4 16,-3 4-2-16,-1 4 5 15,-1 2-3-15,3 2 6 16,-1 4-6-16,-1 1 3 16,2 2-2-16,1 4 2 15,-1 3 0-15,0-1 2 16,0 2-5-16,-2-2-1 15,2 1 6-15,0-1-4 0,0-1 4 16,1 0-5-16,1-1 2 16,-1-1-3-16,-2 0 3 15,4-1-4-15,-2 0 4 16,1 1-1-16,-1-1-3 16,2-1 3-16,0 1 3 15,2-5-4-15,-1 1-1 16,1-2 1-16,2-3 0 15,-1 0-1-15,2-1 1 16,-1-3 1-16,2 1-3 16,-2-4 2-16,0-1 2 15,0-1-2-15,-1 0-1 16,0 1 3-16,0 0-1 0,0 1-1 16,0 3-1-1,1 0 1-15,1-1-1 0,-3-1 0 16,2-2 0-16,-1-4-1 15,0-4 2-15,-3 0-1 16,3-3 1-16,-2-1 0 16,1-1 0-16,1 1 4 15,6-1 0-15,3 0-3 16,4 0 0-16,2-1-3 16,6-1-2-16,0 1-6 0,-1-1-16 15,0 2-16 1,1-1-19-16,-2 1-58 0,0 1-243 15</inkml:trace>
  <inkml:trace contextRef="#ctx0" brushRef="#br0" timeOffset="20835.78">9427 3060 285 0,'-3'-1'48'15,"0"1"-7"-15,3 0 50 16,0 0-35-16,0 0-21 16,0 0 20-16,0 0 21 15,0 0-19-15,0 0 4 16,0 0 4-16,3 0 0 16,-3-2-15-16,0 2-10 15,0 0-10-15,0 0-4 16,0 0-2-16,-3 2-1 15,6-2-6-15,-3 0-2 16,0 1-3-16,0-1-2 16,0 0-3-16,0 2-2 15,0-1-4-15,0 3 10 0,-3 3 10 16,1 6-9-16,-1 4-1 16,-1 4 2-16,-2 2-2 15,2 2-2-15,1 1-2 16,-2 1 1-16,2-2-1 15,-1-1-2-15,4-2-2 16,-3 0 1-16,1-3-4 16,0-7 1-16,2 2 0 15,0-6 0-15,0-2 0 16,0-3-1-16,2 0 2 16,-2-3-2-16,2-3-1 15,-2 3 0-15,0 0-10 16,1-1-9-16,4-5-29 15,1-1-21-15,0-3-97 0,4-2-358 16</inkml:trace>
  <inkml:trace contextRef="#ctx0" brushRef="#br0" timeOffset="22178.12">9270 2582 488 0,'-3'-1'114'0,"3"-2"-13"15,0 1-4-15,0-1-19 16,0 1 2-16,0 2-25 16,0-2-1-16,0 1-14 15,0 0-2-15,0 1-11 16,0 0-5-16,0 0-1 16,0 0-7-16,0 0-4 15,0 1-7-15,2-2 0 0,-2 2-2 16,1-1 0-1,4 3-1-15,6-1 9 0,6 1-2 16,10 2 1-16,7-1-2 16,9-2-5-16,5-2 0 15,3-2 3-15,0 1-4 16,-4-4 0-16,-6 2 0 16,-8-2 0-16,-6 2 0 15,-10 0 0-15,-5 0 0 16,-6 0 0-16,0 0 1 15,-3 2-1-15,-3 1 0 16,0 0 0-16,0 0-2 16,-1 0-3-16,1 1 0 15,0-1-1-15,1 3 2 0,1 5 4 16,1 1-2-16,1 5 4 16,1 6-1-1,0 4 1-15,0 5-1 0,1 2 0 16,0 5 1-16,-2 1-2 15,-2 1 1-15,3-1 0 16,-4 4 1-16,0-2-2 16,-1-1 1-16,0 0 0 15,0 1-1-15,-1-2 1 16,0-1 2-16,-1 2-2 16,2-3 0-16,-3-2 1 15,1-1-1-15,2-3-1 16,-1-1 3-16,-1-2-3 0,2-2 1 15,0-1 0-15,2-5 0 16,-1 0-1-16,1-1 1 16,1-2-1-16,-1-2 1 15,-2-1-1-15,1-2 1 16,-1 0-2-16,-1-3 2 16,1 0 0-16,0-3-1 15,1-1 2-15,-2-2 2 16,2-1 2-16,-2-1 4 15,1 1 0-15,-2-2-7 16,-1 2 8-16,-3-1-5 16,-9 2-3-16,-7 2-3 15,-10 1 0-15,-9-1-3 0,-1 2-18 16,-1 0-8 0,1-1-9-16,6 4-14 0,8-4-42 15,4 3-100-15,9-3-154 16</inkml:trace>
  <inkml:trace contextRef="#ctx0" brushRef="#br0" timeOffset="25305.89">10060 2194 265 0,'-4'0'448'0,"0"0"-324"16,0-1-63-16,-1-4 25 16,1 2-51-16,2 2-9 15,-1-1-6-15,-1 1-5 16,2-3 5-16,-4 1-14 15,-3 0-3-15,-3-1 0 16,-4-1 8-16,-4 0 0 16,-3 0 2-16,-6-2-4 15,-2 0 2-15,-5-2 1 16,-1 1-2-16,0-1-2 16,-2-1-3-16,1 2-2 0,1-1 0 15,-1 2-2-15,2 2 0 16,3-1-1-16,0 2 0 15,0-2 0-15,0 3 1 16,0 0 1-16,-1 0-1 16,-3 1-1-16,0 2 0 15,-2 0 2-15,0 0-2 16,-1 0 3-16,0 0-1 16,1 0-1-16,-3-2 0 15,0 2 6-15,-3 0-7 0,2-1 3 16,0-2-3-1,-1 2 1-15,4-4 1 0,6 2-1 16,0-1-1-16,4 2 3 16,5 0-3-16,-1 1 2 15,1 1-1-15,1 0-1 16,1 1 0-16,-2 1 0 16,0-1 0-16,0 2 0 15,-2-1 0-15,0 1 0 16,-1-1 1-16,-2 1-1 15,0 0 1-15,-1-1-1 16,-3 0 1-16,4 3 4 16,0-2-5-16,0 0 1 15,0 2-2-15,2 0 3 16,1 2-2-16,-3 0 0 0,0 4 0 16,0-1 1-16,2 1-1 15,1 2 0-15,0-1 2 16,-43 27-1-16,58-34 0 15,2 0 1-15,-2 1-1 16,0-1-1-16,-9 5 1 16,0 1 0-16,-3 0 1 15,2 0-1-15,0-3 1 16,1 3-4-16,0 2 2 16,2-1 0-16,-1 0 0 0,1 2 0 15,4-1 1 1,-3-1-1-16,1 4 1 0,4-1-2 15,-1 2 5-15,-2 2-3 16,0 1 1-16,2-2-2 16,2 2 1-16,-1-2 0 15,1 1 0-15,3-2-1 16,-2 5 2-16,3 0 0 16,-1-2 1-16,-4 3-2 15,5-2 0-15,-3 0 0 16,0 0 0-16,3-1 0 15,0-1 0-15,0-2 0 16,0 4 0-16,0-3 2 16,3 2-3-16,-1-1 0 15,-3 1 2-15,4 0-1 0,0 0 3 16,0 4-4 0,2-2 0-16,-3 1 2 0,3-1-2 15,2 3 7-15,1-2-4 16,0 0-2-16,0-1 3 15,1 2 1-15,-1-4-3 16,2 2 2-16,-2-1-4 16,0 0 3-16,0-1 1 15,-2 4 0-15,4-3-1 16,-1 1 0-16,3-1-3 16,-4 2 5-16,3-1-4 15,-1-1 0-15,-1 2 2 0,1-1 1 16,2-1-2-16,-1 0 3 15,2 0-4-15,-2 2 0 16,7 4 0-16,-3-1 3 16,3 2-3-16,0 2 2 15,-1-1-2-15,2 0 4 16,3-2-1-16,-2-2-2 16,6 0 3-16,-2 0 0 15,4-3-2-15,-2 0-3 16,3 0 3-16,0-2-1 15,-1-1-1-15,1-1 0 16,3 1 1-16,2 1 0 16,2-3-2-16,2 1 0 15,1 0 3-15,1 1-2 16,2-1 0-16,-3 1 0 0,0 0 0 16,1-1 1-16,-4-1-2 15,0 1 1-15,-1-4-3 16,-2 0 3-16,1-2-1 15,1-1 4-15,1 2-3 16,2-4-1-16,3-1 6 16,4 1-4-16,2-1-2 15,1 1 1-15,3 1-1 16,-1-2 5-16,-1 2-5 16,0-2 0-16,-5 0 2 15,-3-3-1-15,-3-1 0 16,-4 0-1-16,1-3 1 0,0 2 1 15,3-3-2-15,3-3 0 16,3 2 2-16,4-1-1 16,0-1-1-16,5 1 0 15,-5 1-1-15,2-1 1 16,-6 2 0-16,-2-3 0 16,-4 0 0-16,-3 1 0 15,-2-1-1-15,3-1 1 16,0 0 0-16,1-1 0 15,5 1 0-15,1-1-1 16,-1 1-1-16,0-3 2 16,-1 4 0-16,-3-1 3 15,-5-2-3-15,-1 2 1 16,-4-2 0-16,1 0-1 16,2-2 0-16,3 3 0 0,-1-1 0 15,7-2 1-15,2 2 0 16,-2 0-1-16,0 0 1 15,-1 0-1-15,-1-1 0 16,-3 2 0-16,-5-2 0 16,2 0-2-16,-2-2 2 15,1 1 1-15,-2-2 3 16,3 0-4-16,-2 1 0 16,1-1 1-16,0 1-1 15,1-1 1-15,-2 0-1 0,-1-3 1 16,-3 0-1-1,2 0-3-15,-4-2 3 0,0 0 5 16,1 1-5 0,1-3-3-16,-2 0 3 0,1 0-1 15,0-1 2-15,2-2-1 16,0 1 1-16,-1 1 0 16,-2-3-1-16,-2 1 1 15,0-2-1-15,0-2 0 16,-1 2-1-16,-2 0 1 15,2-2 0-15,-1-3 0 16,0 2 0-16,3-2 0 16,-1-2 0-16,-1 3 0 15,0 1-3-15,-1-2 3 16,-3 2 1-16,0 0 2 0,-1 0-3 16,1-1-1-16,1 2 1 15,-4-1-1-15,4-1 1 16,-4 0 0-16,-1 1 2 15,-2-2-2-15,-3 1 0 16,-2 2 0-16,-2-1 0 16,-2-1 1-16,-3-1-1 15,3 0 1-15,0-2-1 16,-2 3 1-16,2-1-1 16,-1 0 0-16,0 3 1 15,1 1-1-15,-1 2 0 16,0 0 0-16,0-1 2 0,2 1-1 15,-2 1-1-15,4 0 1 16,-5 3-1-16,6-2 0 16,-5 2-1-16,1 1 1 15,-1 1 0-15,-1 1 1 16,1-3-1-16,1 0-1 16,-3 2 1-16,1 0 0 15,0-3-1-15,-3 3 1 16,0 0-2-16,1-1 2 15,0 1 0-15,-3-1 0 16,-1 0-1-16,-2-1-2 16,1 0 3-16,-1 1 0 15,0 1-1-15,0-2 1 0,0 3 0 16,-2 0 1 0,1 0-1-16,1 0-3 0,1 3 3 15,0 0 0-15,3 0 0 16,-1-1 4-16,2 2-4 15,-1 0-1-15,-3 0-6 16,3 1 5-16,-2-1-3 16,-1 4-2-16,0-2-3 15,1 0-8-15,-2 1-12 16,1 2-4-16,-3 0-17 16,-3 4 0-16,-4 2-13 15,-5 4-45-15,0 2-163 0,0 3-242 16</inkml:trace>
  <inkml:trace contextRef="#ctx0" brushRef="#br0" timeOffset="26702.94">10624 3113 409 0,'-4'-3'320'0,"1"0"-269"0,0-1 18 16,1-1-9-16,1 3-24 15,1 0-25-15,0 2-7 16,1-1 0-16,4 1 2 16,4 0 12-16,0 0-1 15,5-2 10-15,3 1-6 16,4 0 0-16,3-1-5 16,9-1-2-16,6 0-3 15,7 2-7-15,8-2 5 16,12 2-5-16,9-2 19 15,9-1-13-15,13 2-7 0,9-2-3 16,10 1 0-16,2 3 2 16,1 2-1-16,1-1-1 15,-10 0 0-15,-10 2 2 16,-13-3-1-16,-16 0-1 16,-13 0 0-16,-13 0 0 15,-9-3 4-15,-3-1 19 16,-3 1-15-16,-6-1 7 15,-1 1-6-15,-2-2-4 16,-7 0 3-16,-5 4-5 16,-5 0-2-16,2 0 2 15,-6 1-3-15,0 0 0 0,0 0 1 16,0 0-1 0,-2 0-6-16,2 0 5 0,-1 0-12 15,-2 0-10-15,0 1-16 16,-4 0-22-16,-13 2-102 15,-8 0-120-15</inkml:trace>
  <inkml:trace contextRef="#ctx0" brushRef="#br0" timeOffset="27354.71">11294 2905 442 0,'0'-3'139'0,"1"-1"-49"0,-1-2 4 16,2-1-15-16,0 2 20 16,-1-1-54-16,1 2 13 15,-1 2-24-15,1 0-5 16,-2 0-5-16,1 2-13 15,-1 2-6-15,0-2-3 16,2 2 0-16,2-1 6 16,3 3 16-16,4 3-5 15,7 2-7-15,5 4-4 16,5 2 0-16,5 2-3 16,0 0-5-16,1 2 2 15,-4-1-1-15,-2-2-2 16,-3 0 0-16,-4-3 1 15,-3-4 3-15,-3-1-3 0,-3-3-1 16,-3-1 1-16,0 0 3 16,-2 0-3-16,-1-1-3 15,-1 1 2-15,1 1 0 16,-2 0-1-16,-2 4 0 16,-2 1 2-16,-3 3 0 15,-4 3 3-15,-7 1-2 16,-7 3 0-16,-9 2-1 15,-3 1-4-15,-7 1-25 16,0 1-37-16,0-2-53 16,7-2-171-16</inkml:trace>
  <inkml:trace contextRef="#ctx0" brushRef="#br0" timeOffset="29214.89">13553 2825 116 0,'0'-7'638'15,"0"-2"-554"-15,-2-1 30 16,-4 2-42-16,-2 1-39 0,-2 2-5 15,0-2-13-15,-6 4 5 16,-3 1-8-16,-1 4-5 16,-6 1 1-16,1 6-4 15,-2 3 0-15,2 3-2 16,-1 2-1-16,3 2 2 16,2 1-3-16,7-3 0 15,4-1 0-15,6-4 0 16,2-2-2-16,4-1 0 15,1-3-5-15,4-3 7 16,2-2 1-16,6-5 1 16,6 1-2-16,2-6 0 15,6-2-2-15,1-3 2 0,-5 0-1 16,2 0 2 0,-5 0-1-16,-2 1 0 0,-7 4 5 15,-1 3 0-15,-6 2-2 16,1 4-2-16,-2 2 1 15,-2 5 1-15,4 3 2 16,-2 4 4-16,-2 7-2 16,1 7-3-16,-1-2 0 15,0 7 0-15,-1 1 1 16,-2 1-1-16,1-1-1 16,-1-3-2-16,2 1 1 15,-2-6-2-15,1-2 1 16,-1-5-1-16,-1-5 0 15,1-6 2-15,0-5 0 16,-2-1 2-16,2-2 3 0,2-5 3 16,2-3-9-16,4-3-1 15,7-8 0-15,5-4-2 16,6-3-5-16,4-2-1 16,-1-1 1-16,1 2-8 15,-2 7-7-15,-2 2-9 16,-6 4-33-16,-3 8-27 15,-5 2-78-15,-4 8 30 16,-4 1-49-16</inkml:trace>
  <inkml:trace contextRef="#ctx0" brushRef="#br0" timeOffset="29582.1">13862 3110 467 0,'1'7'158'0,"-1"-4"-43"16,0-2 12-16,1-1-12 15,-2 0-51-15,1-1-28 16,0 1 2-16,0 0-12 16,0 1-10-16,1 1-9 15,1-1 0-15,0 3 14 16,-1 2-10-16,2 1-5 16,0 1-2-16,4 3-3 15,1 2 0-15,-1-1 0 16,4-1-1-16,-1-2 3 15,2-4-1-15,3-2 0 16,7-3 0-16,-2-6-3 0,4-1 1 16,-1-2-5-16,-3-6 4 15,-1 1-2-15,-4-2 2 16,-4 0-2-16,-7-4 2 16,-2 6-8-16,-4-2-3 15,-5 5-8-15,-8 4-15 16,-6 7-5-16,-5 5-25 15,-5 5-126-15,-3 3-144 16</inkml:trace>
  <inkml:trace contextRef="#ctx0" brushRef="#br0" timeOffset="30285.58">14694 2747 785 0,'-11'-14'81'0,"-1"0"31"0,-4 1-36 15,1 3-45-15,-3 6-22 16,3 3-7-16,-3 2-1 16,-1 8 0-16,1 3 0 15,-3 5 0-15,2 2 2 16,1 3-2-16,3-2-1 16,3-2-1-16,6-2-2 15,2-3 0-15,0-5-3 16,6-2 2-16,0-2-3 15,4-1 6-15,3-5 1 16,4 0 0-16,-1-3-1 16,10-3-1-16,-2-1 1 15,1-2 1-15,-4 2 0 16,-3-1 1-16,-1 3 2 0,-5 2 6 16,-4 2-2-16,-1 1-7 15,-1 2-1-15,-1 5 1 16,1 2 3-16,1 4 4 15,0 5-4-15,-2 6 0 16,2 2-2-16,-2 3 1 16,1 0-1-16,-1 1-1 15,1 0 2-15,1 0-1 16,0-2 1-16,0-4 1 16,2-2 1-16,-2-3 2 15,0-4-6-15,1-4 7 16,-3-5-1-16,-1-1 10 15,2-3 11-15,-2-3 1 16,4-4-26-16,1-2 0 16,2-2-2-16,4-6-3 0,2-3-6 15,1-3-9-15,2-4-17 16,3-1-16-16,2 3-22 16,2 0-127-16,-1 5-45 15</inkml:trace>
  <inkml:trace contextRef="#ctx0" brushRef="#br0" timeOffset="30758.38">14922 3012 806 0,'-1'-3'96'0,"1"-3"-7"16,1 0-9-16,1-2-48 15,2 2-11-15,2 0-8 16,6-1-5-16,0-1-2 16,6 2-5-16,0 0 4 15,3 2-1-15,1 0-4 16,-1 3 0-16,-5 1 0 0,-1 3-1 15,-6 1-1-15,-3 6 2 16,-3 0 1-16,-1 6 1 16,-5 1-2-16,-5 2 0 15,-4-1 4-15,-1-1-4 16,-7-2 5-16,2-1 0 16,-1-4 0-16,2 0 1 15,3-4-5-15,3 0-1 16,5-4 1-16,5 0 1 15,1-2 0-15,4-2 3 16,7 0-5-16,8-4-4 16,5-1-16-16,6-2-22 15,7-1-40-15,-1-4-119 16,-2 1-108-16</inkml:trace>
  <inkml:trace contextRef="#ctx0" brushRef="#br0" timeOffset="31388.42">14391 3089 706 0,'0'-2'105'15,"-3"-1"1"-15,1-1 1 16,1 1-70-16,1 3-21 16,1 0-3-16,-1-1 3 15,2 2-3-15,-2 1-4 0,0-1-6 16,-2 3 5-16,-2 5 22 15,-2 4-19-15,-3 4-5 16,-6 5-2-16,0 4-4 16,-2 3 0-16,-3 2-19 15,-1 4-40-15,-2-2-101 16,3 1-230-16</inkml:trace>
  <inkml:trace contextRef="#ctx0" brushRef="#br0" timeOffset="35342.01">13339 2479 518 0,'0'-1'177'15,"0"1"-142"-15,0-2 3 16,0-1 25-16,0 3-40 0,2 0-12 15,-2 0 12-15,0 2 13 16,0-2-2-16,0 0 1 16,0 0-1-16,0 0-7 15,-2 0-6-15,-1 0 3 16,-4 1-13-16,-6 2 4 16,-4-3-7-16,-7 2-2 15,-3 1-2-15,-1 1-2 16,0-3 1-16,4 0-1 15,3 2-3-15,2-1 3 16,1 1-2-16,4-3 0 0,5 3-1 16,1-1 1-1,5 0-2-15,3-2 1 0,0 1 0 16,0-1 0-16,0 2 1 16,0 3 1-16,-2 2 4 15,-1 4-3-15,-2 6 7 16,1 0-5-16,-2 5 1 15,-1 1 2-15,-1 1 0 16,2 2 1-16,2 3-1 16,-2 1 1-16,1 3 3 15,1 0-2-15,1 2-3 16,0 2 1-16,-2-2-2 16,1 4 3-16,-2-5-2 15,-3 4 2-15,3-2-2 0,0 1-2 16,1-3 4-16,2-2-7 15,3-1 4-15,0-2-4 16,2 1 2-16,1-3-2 16,0 0 4-16,0-1-2 15,0-4-2-15,-2-1 0 16,1-4 1-16,0-1-2 16,-1-5 0-16,1-4 0 15,-1-3 2-15,1-2-1 16,-2-1 3-16,4-1 0 15,-1 0 8-15,3 0 1 16,3 0-5-16,9 0-5 16,1-1 0-16,8-2-3 0,4 0 1 15,4-2-1 1,3 2 2-16,1-1-2 0,0 1 1 16,-3 1-1-16,-2 1 0 15,-8 2-15-15,-6 1-27 16,-2 2-11-16,-4 0-6 15,-1 0-64-15,-4 1-160 16,2 0-347-16</inkml:trace>
  <inkml:trace contextRef="#ctx0" brushRef="#br0" timeOffset="36660.28">15041 2392 496 0,'-9'0'151'0,"5"0"-79"15,0-3 16 1,2 1 4-16,2 2-35 0,2-1-24 16,-1-1-5-16,2 2-1 15,0-1-5-15,-2 0-3 16,1-1 15-16,-1 2-11 15,-1 0 1-15,0 0-8 16,0 0-2-16,0 0-5 16,2 0-8-16,-1 2 1 15,7-1 7-15,1 3-4 16,7 1 2-16,8 0-2 16,6-2 0-16,7 1-4 15,4-4 3-15,3 0-4 16,1-2 0-16,-7-1-4 0,-3-2 5 15,-11 0-1-15,-5 2 0 16,-8-1 1-16,-2-1 0 16,-6 4 3-16,-3 0-6 15,0 1 2-15,0 0-4 16,0 1 2-16,0-1-2 16,0 1-4-16,-2 4 7 15,1 5 1-15,-3 4 2 16,3 10-1-16,-3 5-1 15,2 5 4-15,1 3-3 16,-1 2 1-16,2 2-2 16,0 3 1-16,0-1 1 15,2 3-1-15,1 0 0 0,1 0 0 16,1-3-1-16,-2 0 0 16,1-5 0-16,-1-3 0 15,-1-4 1-15,-2-1-2 16,0-5 3-16,0-1-2 15,-3-3 0-15,3-2 4 16,-3-3-1-16,0 3 2 16,-2-3 4-16,3 2-1 15,-5-1-6-15,4 1 4 16,-1 0-3-16,2 0-3 16,-1-1 3-16,-1-4-2 15,1 1-1-15,0-4 1 16,-3-1-1-16,3-1 4 15,-1-3 2-15,-1-3 4 0,-3 0-3 16,-3-2-5-16,-7 0 3 16,-3-3-5-16,-9 0-1 15,-6 0-19-15,-4-2-18 16,-5 2-8-16,2-1-31 16,-3-1-62-16,8-2-120 15</inkml:trace>
  <inkml:trace contextRef="#ctx0" brushRef="#br0" timeOffset="39599.67">15817 2160 361 0,'1'2'216'0,"1"-1"-129"16,-1-2 4-16,-1 1-5 15,0-2-27-15,1 1-22 16,1-1-16-16,-2 0 9 15,2-1-4-15,-1-1 0 16,1 1 9-16,-2-2-10 16,1 0 1-16,-1 3-5 15,-1-2 9-15,-1 1-18 16,-3-4-5-16,0 1-5 16,-5-1 0-16,-2 0-1 15,-3 0 4-15,-3 0-4 16,-6-1 1-16,-2-1-2 15,-5 1 2-15,-2-1 1 0,-2 1 1 16,-1-1-2-16,-1 0 3 16,2 1-3-16,4-2 1 15,0 3 1-15,2-1-4 16,3 0 1-16,-3 0 0 16,0 3-1-16,1 0 1 15,-2-2-2-15,-4 4 1 16,-1-2-1-16,-8 1 1 15,-2-4 1-15,-2 2-1 16,-3-4-1-16,1 1 1 16,-1-2 0-16,3 3 2 15,-2-3-2-15,3 4 0 16,3-3-1-16,4 4 0 0,1 0 1 16,3-2 1-1,-1 3-1-15,1 1 1 0,-3 1-1 16,-3 3 0-16,-4-2 1 15,2 2-1-15,-1-2-1 16,0 2 0-16,3-1 1 16,-1 1 2-16,4 0-2 15,1 0-1-15,-2 1 0 16,0 1 1-16,-1 0 0 16,1 1 0-16,1 1-1 0,3 1 1 15,-2 0-1 1,4-2 1-16,-1 3 0 0,2-3 0 15,1 5 0-15,-1-2 0 16,1 0 1-16,-3 1-1 16,2-2 0-16,-4 0 0 15,1 2-1-15,-3-3 2 16,4 2-1-16,3 3 0 16,0 0-1-16,4 1-1 15,3 0 2-15,3 1 0 16,0 2 2-16,-1-1-2 15,4 2 0-15,-2 0 0 16,-2 2 2-16,-2-1-2 16,0-3 2-16,-1 3-1 15,-5 1 0-15,0-1-1 0,2-3 2 16,-2 5-2-16,3-3 0 16,2 1-1-16,7-1 1 15,0 1 0-15,5 2 0 16,-2 0 0-16,1 4 2 15,1-1 0-15,-1 2 0 16,-2 1-2-16,3 2 3 16,-4 0 2-16,4 3-4 15,-2-1 0-15,5 0 0 16,0 0 0-16,0-4-1 16,0 2 3-16,2-1-3 15,-3 0 4-15,0 4-3 16,1-3 3-16,2 4-3 15,-2-2 4-15,2 0-5 0,2 1 0 16,-3-3 1-16,3 1 0 16,2-2 1-16,-1-1-1 15,-1-1 0-15,2-2 0 16,-2 2 0-16,0-2 1 16,0 0 0-16,0-1 2 15,0 0-2-15,-1 0 1 16,1 0 3-16,1-1-2 15,1 1-4-15,0-2 5 16,3 3-1-16,1-4-3 16,0-1 3-16,0 2-2 15,0 0 2-15,1 0-3 16,-1-1 0-16,4 1 3 0,-1 2 1 16,0 1 3-16,1 2-3 15,4 0 1-15,2 0-1 16,0 1 4-16,5 2 1 15,0 0-3-15,3 0 1 16,-1 0-2-16,3 1-1 16,1-1-5-16,-3-3 7 15,3 2-4-15,0-1-2 16,-3-2 1-16,4 0 0 16,2-1 3-16,1-1 1 15,5 0-2-15,3 2 1 16,3-1-5-16,3 2 3 0,4-1-2 15,-1 0 0 1,77 38-1-16,-104-52 0 0,1 0 3 16,-2 0-3-16,5 0 0 15,14 7 1-15,1 0-1 16,0-1 1-16,5 0 0 16,-1 0 1-16,3-1-2 15,2 1 1-15,1-2 3 16,-2 0-4-16,-1 0 1 15,-3-2 0-15,-2-1-1 16,4 0 1-16,-2-2-1 16,6-3 0-16,5-1 0 15,5-2-2-15,1-3 3 0,3 1-1 16,-4-3 0-16,-2 3-1 16,-7 0-2-16,-2 1 3 15,-6 0 3-15,1-2-3 16,-1 3 0-16,2-3-2 15,1 0 4-15,7 1-3 16,0-1 2-16,4 1-1 16,-3 1 0-16,0-2 0 15,-1 0 5-15,-7 1-5 16,-1-2-3-16,-5-1 3 16,-1-2 4-16,-1 0-4 15,-4 1 0-15,3-3-1 16,0 1 2-16,2-2-1 15,4 4 1-15,2-2-2 0,2-1 0 16,2-1-1-16,0 0-5 16,-3-1 3-16,-1-2 1 15,-6 1 0-15,1-2 2 16,-4-1-1-16,0-2 1 16,-2 0-1-16,3 0-4 15,2-3-4-15,1 1 3 16,1 1 6-16,-2-1-6 15,-3 0 7-15,-4 2 2 16,-3 0-2-16,-4 0 0 16,-5-2-1-16,-1 0 1 15,0-4 0-15,-1 0 4 16,2 1-4-16,-1-2 0 0,0 0-2 16,0 2-1-16,4-2-2 15,-5 1 3-15,1 0 2 16,-2-1-1-16,-3 0 0 15,-2-1 1-15,-3-1 2 16,4 1-2-16,-3-1 0 16,1 1 1-16,0 0-1 15,4 0 0-15,-1 4 1 16,0-4-1-16,-3 3 0 16,2-1 0-16,-1 2 0 0,1-2 0 15,-4 3 0 1,0-2 0-16,0 3 0 0,-3-1 3 15,0 3-3-15,0-2 1 16,0 0-1-16,-1-1 2 16,1 1-1-16,-2-2-1 15,1-1 0-15,-2 0 0 16,-2-3 1-16,0 1 0 16,-2 0 2-16,1 2-1 15,-1 0 2-15,-2 1-3 16,2 1 1-16,-1-1 1 15,0-3-2-15,0 3 0 16,0-2-1-16,2-1 0 16,-2-2 2-16,2 1-1 15,-2-2 0-15,2 1 0 0,-2 1 1 16,2 0 1 0,-2 2-2-16,-1 1-1 0,2 0 5 15,0 3-5-15,-2 0 2 16,2 1 2-16,1 2-4 15,0 1 1-15,-3 1-1 16,0 0-1-16,1-1-2 16,-4 3 0-16,-2-3 1 15,-6 1 1-15,-5 0-2 16,-2-1 1-16,-6 3 2 16,-2-2-2-16,-4 2-2 15,-2 1-7-15,0 0-15 16,0 3-12-16,4 2-2 15,2 5-6-15,1 0-5 0,7 4-28 16,1 4-106-16,2 2-222 16</inkml:trace>
  <inkml:trace contextRef="#ctx0" brushRef="#br0" timeOffset="43919.9">15899 1989 302 0,'2'-4'50'16,"-1"0"-3"-16,-1-1-8 15,2 2 8-15,-1-2 4 16,3 1 9-16,-2 1 33 15,-1 1-34-15,0-3 19 16,-1 2-17-16,-1 0 18 16,0-1-19-16,-2-1-22 15,-3 0-20-15,2-1 17 0,-2 1-17 16,1 0-4-16,-1 0-5 16,-3 1 1-16,-1-2-2 15,-1 1 0-15,-2 1-1 16,-4-2-1-16,0-1-3 15,-4 1 1-15,0 0 0 16,-3 1 2-16,-2-1-2 16,0 0-3-16,-6-1-1 15,-3 2 1-15,-1-2 1 16,-3 0 0-16,-1 0 0 16,1-2-1-16,3 1 0 15,-3 0 0-15,2 2-1 0,1-2 5 16,-1 0-4-1,4 1 0-15,0 0-1 0,2 0 0 16,1 0 0 0,2 1 0-16,-1 1-1 0,2 1 1 15,-1-1 1-15,0 0-1 16,0 3 0-16,-4-1 1 16,3-1 0-16,-3 1-2 15,1-2 2-15,-2 3-1 16,3-2 0-16,0 3 0 15,-1-2 0-15,1 1 0 16,-1 0 0-16,1 2 1 16,0-3-3-16,1 3 5 15,-1-3-3-15,3 0 1 16,-3 1-1-16,-3 1 0 0,0 1-1 16,-4 0 1-16,-2 0 0 15,-1 0 0-15,-2 0 1 16,-1 3-1-16,1 0 1 15,2 0-1-15,3 0 0 16,2 2-1-16,3-1 1 16,3-1 3-16,4-1-3 15,2 1-4-15,1 2 4 16,1-1 0-16,-1-1 0 16,-2 1 0-16,-1 1 0 0,-2-2 1 15,-2 1-1 1,3-1 0-16,0 2-1 0,2 0 1 15,0 0 2-15,2 0-2 16,-3 2 0-16,5-2 0 16,-2 0 0-16,0 2 0 15,1-4 0-15,0 3 0 16,-3-3 0-16,2 2 0 16,-1 3 0-16,2-4 0 15,-3 3 0-15,1 0 0 16,-1 0 0-16,1 1-1 15,-1-2 1-15,1 2 3 16,2-2-3-16,3 0 1 16,-1 1-1-16,-1 0 0 15,-1 1 0-15,-1 1 0 16,1-1 0-16,1 1 0 16,3-1 1-16,2-1-1 0,0 0-1 15,0 1 1-15,4 0 0 16,1-2 0-16,-2 4 1 15,0-3 0-15,0 1 0 16,2 0 0-16,-5 3 0 16,3-1-1-16,-3 0 1 15,0 1 2-15,0 0-2 16,2-2-1-16,-1 3 0 16,4-1 1-16,-2 0 1 15,0 0-2-15,1 2 1 0,-3-1 2 16,2 2-1-1,0-3-2-15,-2 2 0 0,4-2 0 16,-2 0 1-16,3 1-1 16,-2 0 0-16,-2 1 0 15,1-1 0-15,-1 2 1 16,-1 1-1-16,2-3 0 16,-2 2 0-16,3-2 0 15,-1 1-1-15,2-1 2 16,1 2-2-16,0 2 3 15,3-1-1-15,-2 1-1 16,2 1 0-16,-2 2 1 16,2-1-1-16,-3-2 0 15,1 3 0-15,1-3 2 16,1-1-2-16,0-1 0 0,-2-1 2 16,2-1-1-16,-1 0 0 15,1-2 1-15,0-3-2 16,0 1 1-16,1 1-1 15,1 1 0-15,-2-1 1 16,0 3-1-16,0 0 1 16,2 1 0-16,-1 0-1 15,-2 1 5-15,0 0-4 16,3 2 5-16,-2-4-5 16,2 4 1-16,-1-2-1 15,0 2 2-15,2-1-1 16,-1 2 0-16,3 0-2 0,-1 0 6 15,1-3 0-15,2 3 0 16,-1 0 0-16,3-1 1 16,-2 2-2-16,2 0-1 15,-2-1-1-15,2 0-2 16,3 1 2-16,-3-1-1 16,1 2-1-16,1-1 0 15,-2-1 0-15,1 2 2 16,1-5-3-16,-1 3 3 15,2 1-1-15,-1-4-1 16,-1 1 2-16,2 0-1 16,0 0 0-16,0-2 0 15,0 4 0-15,0-3-1 16,0 2 0-16,0 0-1 16,1 1 3-16,1-1-3 0,-2-1 1 15,1 2-1-15,3-3 4 16,0 1-2-16,-1 0-2 15,1-1 1-15,-1 0-1 16,-2-1 0-16,1 0 0 16,1 3 2-16,-2-7-2 15,1 5 0-15,2 0 1 16,-2 0-1-16,4 0 0 16,-2 3 0-16,0-2 1 15,1 1 0-15,-3 0 0 0,1 0-1 16,-1-2 0-16,3 2 0 15,-1-3-2-15,1 3 2 16,-1-4 4-16,3 2-4 16,-2 0 3-16,4 0-3 15,-4 0 0-15,4 4 0 16,-2-3 0-16,-1 2 2 16,4-2-1-16,-4 1 2 15,3-1-2-15,0 1 0 16,1-2-1-16,5 1 2 15,-2 2 0-15,4-2 0 16,-3 2-2-16,-1 0 0 16,-3-2 2-16,0 0-2 0,1-1 0 15,-2 0 1 1,1-2 2-16,-1 0-1 0,3-2-1 16,3 2 1-16,-3-2 0 15,2 1-2-15,0 0 0 16,-1-1-2-16,2 2 2 15,0-1 0-15,-1-1 5 16,2-2-5-16,0-1 1 16,1 0-1-16,1 0 2 15,1 0-1-15,2 3-1 16,1-4 1-16,2 3-3 16,0-2 2-16,-2-3 0 15,0 2 1-15,0-2 3 16,1-1-3-16,1-2-1 0,1-1 1 15,5 0 0-15,0 0-1 16,1-1 0-16,-1 2 0 16,-2 2 0-16,-3-2 0 15,-4 1-1-15,-1 1 1 16,-4 1 0-16,-1-3 1 16,0-1-2-16,3 1 2 15,4-2-2-15,0 1 1 16,1-1 0-16,-1-1 0 15,0 0 0-15,-2 2-2 16,-2-1 5-16,1 1-3 16,-3-2 0-16,2 2 1 15,0-2-1-15,-1-1 1 16,3-1-1-16,0 0 0 16,2-3 1-16,0 3-1 0,2-1 0 15,-2 0 1-15,0-1-6 16,-2 3 9-16,-3 0-8 15,-2-1 8-15,4 1-4 16,-3 0 0-16,1 2 0 16,-1-1-1-16,0 1 1 15,-4-2-3-15,0 3-4 16,-3 0 6-16,-2-3 0 16,1 2 0-16,-1 0-1 15,1-2 0-15,3-1-1 0,0-1 2 16,1 1-2-1,1 0 3-15,-1 0 0 0,-2 0 0 16,1-1-5-16,-1 2 4 16,1-2 1-16,0 2 0 15,4 0 0-15,-2 0 3 16,1 0-7-16,3 3 7 16,-4-4-6-16,3 3 3 15,-1-2-1-15,-3 2 2 16,0-1-1-16,-4 1 0 15,-1-1 0-15,-2 2-1 16,2-3 1-16,-1 3 0 16,4-4 0-16,4 1-1 0,0 0 1 15,-3 2 0 1,2-2 0-16,-1 0 0 0,-3-1 1 16,0 1-1-16,0-1 0 15,1 2 0-15,-2-2 0 16,2-3-1-16,1 2 0 15,2 0 1-15,-2-5 3 16,2 5-2-16,-4-4-1 16,5 1 0-16,-2-1 0 15,-1 2 0-15,1-2 1 16,-2-1-1-16,1 0 0 16,-4 1 0-16,-1-4 1 15,3 1-1-15,-3-1 1 16,1 1-1-16,-1-1 0 0,3-1 0 15,-2 0 0-15,2 2 0 16,-3 1 0-16,3-1 0 16,-3-3 0-16,1 5 1 15,-2-6-1-15,1 0 0 16,-1 1 1-16,0-1-1 16,0-1 0-16,2 0 0 15,-2 1 0-15,0 0 0 16,2-3 0-16,-1 1 1 15,1 1-1-15,-1-3 0 16,1 0-3-16,-3 3 3 16,0 1 0-16,0-1 4 15,-1 2-3-15,2-2-1 0,0-2-4 16,1 2 4 0,-3 0 1-16,3 1 3 0,-1-2-4 15,-1 1 0-15,2 0 0 16,-3 1 0-16,2-2 0 15,-1-1-2-15,-3 0 3 16,1 2-2-16,1-1 2 16,-2 2-1-16,1-1 0 15,-1 2 4-15,0-2-8 16,-1 2 4-16,1-3 0 16,-1 1 0-16,-5 1 1 15,4 0 1-15,-4 2-1 0,1 1 1 16,-2 0-1-1,2 0 1-15,-2 1-2 16,0-2 3-16,0 0-3 0,0 0 1 16,-2 0 0-16,2-1-1 15,-2-2 0-15,2-2 1 16,-3 1-2-16,3-3 1 16,-4 0 0-16,1-1 0 15,-2 1 0-15,0-2-3 16,-2-1 3-16,-2-2 1 15,0 1-1-15,-1-1 0 16,-1 2 1-16,4 2 0 16,-1-1 0-16,4 1-1 15,-2 2 0-15,3-2 2 16,-3-47-1-16,5 60-1 0,-1 0 0 16,1-3-1-16,-3 2 0 15,0-12 1-15,-2 0-1 16,-4 3 0-16,1 0 0 15,-2 0 1-15,-1 3 0 16,0-2 0-16,2 5 1 16,0-3 0-16,0 2 0 15,0 3-1-15,4-1 1 16,-2 1-1-16,3 0 1 16,-1 0 0-16,0 0-1 15,-2-1-1-15,2-2 1 16,-1 0 4-16,-2-1-4 0,0 0 0 15,-2 3-1-15,1-2 1 16,1 2 0-16,2 2-2 16,-1 0 2-16,1 1 0 15,2 1 0-15,1 1 0 16,-1 2 2-16,1-1 1 16,0-2-6-16,0 3 4 15,-1-2-2-15,-1 0 1 16,0-1-3-16,-4 1-6 15,0 0 9-15,-2-1-5 16,-4-1 4-16,-1 3-2 16,1 0 3-16,1 1-2 15,-1 2-9-15,2 0-14 16,0 3-15-16,-3 1-15 16,-4 4-7-16,0 0-15 0,2 4-87 15,-1 2-200-15</inkml:trace>
  <inkml:trace contextRef="#ctx0" brushRef="#br0" timeOffset="57891.74">6122 2548 350 0,'0'-6'54'15,"-2"-2"67"-15,1 4-84 16,1-1 37-16,-2 2-63 16,2-1 11-16,-1 3 1 15,2-1-5-15,-1 2-2 0,0-1 1 16,2 1 14-16,-2 0 3 16,0 0 25-16,0 0 13 15,0 0-8-15,1 0-21 16,-2-1-8-16,2 1-4 15,-1 0 0-15,0-1-5 16,-1 1-10-16,2-3-1 16,-2-1-9-16,1 0 8 15,-2-1-5-15,2-2-3 16,-3-1 1-16,2 2-2 16,-2-2-4-16,-2 2 0 15,-2 0-1-15,-1 2-1 0,-4 3 1 16,-5 2 3-1,-3 3-1-15,-2 2 0 0,-3 4 1 16,2 3 0-16,1-1 1 16,2 2-1-16,-2 3 0 15,4 0 4-15,2 1-6 16,1 2 0-16,4 0 1 16,4-2 0-16,4 0 1 15,1-1-1-15,2 1-2 16,3-2 0-16,0-1 0 15,-1-3 0-15,5-1 2 16,-1-3-1-16,0 0 1 16,2-4 1-16,-2-1-2 0,1-1 1 15,3-4 3-15,2-4-1 16,2 0-2-16,4-6-2 16,-2-2-2-16,4-4-2 15,-1-1-4-15,-1-3-6 16,3-2 1-16,-5 0 2 15,1 1 3-15,-4 3 5 16,-3 5-8-16,-3 0 3 16,3 3-1-16,-3 2 8 15,-1 1-8-15,0 0 4 16,0 1 1-16,0 0 4 16,0 1 0-16,-3 0 1 0,2 1 2 15,-4 3 3 1,1 1 4-16,-2 1 9 0,0 1-6 15,-2 0-1-15,1 0-2 16,1 0-5-16,0 1 0 16,-2-1-2-16,4 1-3 15,-2 0 0-15,0 4 0 16,-2 1 19-16,2 8-4 16,-3 1-6-16,3 5 9 15,3 1-7-15,0 1-5 16,3 1-3-16,3 0-1 15,0-1-1-15,0 0-1 16,3-1-1-16,-2-3-7 16,2 2-16-16,3-4-11 15,0 3-10-15,3-4-11 0,0 1-67 16,4-3-243-16</inkml:trace>
  <inkml:trace contextRef="#ctx0" brushRef="#br0" timeOffset="65518.54">3468 2448 369 0,'0'0'280'15,"0"-1"-202"-15,0-1-10 16,-4-1 0-16,4 2-11 16,0 1-19-16,0-2 3 15,0 2-5-15,0-2-2 0,0 0 6 16,0 0-10-16,0-1-2 15,0-1-12-15,-3 1 0 16,0 3 0-16,1-2-6 16,-1 1-7-16,-1 1-1 15,-2 0-1-15,-3 0-1 16,2 0 2-16,-4 1 0 16,-1-1-1-16,-1-1 1 15,1-2 3-15,-5-1 1 16,2-5 6-16,-1-1-9 15,-1-4 1-15,0-2 4 16,0-2-8-16,2-4-5 0,0-4 5 16,4-3 2-1,0-5-2-15,5-3-2 0,2 2 0 16,2-2 0-16,4 0 4 16,3 2-2-16,3 1 0 15,0 2-1-15,3 0 1 16,1 1 0-16,2 1-1 15,3 2-8-15,3 1 9 16,0 1-1-16,2 3 1 16,-3 1-1-16,2 4 1 15,-3 2 0-15,1 3 0 16,-4 3 0-16,-1 0-3 16,4 5 1-16,-3 1 0 15,4 4 2-15,0 0 1 16,1 3-1-16,1 3 0 15,-1 1 0-15,-1 1 0 16,0 4 4-16,0-2-6 0,-1 2 4 16,-1 2-2-16,1-2 2 15,-2 3 1-15,-3-2-3 16,4 1 4-16,-5-2-3 16,2 1 0-16,-4 1 1 15,4-1-2-15,-3 0-1 16,-2 1 1-16,1 0 1 15,-1 1 1-15,-2 0-1 16,1 2 2-16,1 0 0 16,-3 2-2-16,0 0 1 0,3 1-1 15,0-1 3-15,-2 1-2 16,1-1-3-16,-2-2 4 16,-1 0-2-16,-3 0-1 15,4-3 2-15,-3-1-1 16,-1-1-1-16,1-1-1 15,-2-3-2-15,1-1-8 16,-1-2-10-16,-1-1-4 16,0-2-13-16,0 0-15 15,-1-1-15-15,-2-1-52 16,-5 0-126-16,-3-1-158 16</inkml:trace>
  <inkml:trace contextRef="#ctx0" brushRef="#br0" timeOffset="66156.45">3643 2089 347 0,'-2'0'330'16,"1"0"-219"-1,1-2-24-15,-2 0-12 0,2 1-45 16,2-1-8-16,-2 2-2 16,1 2-7-16,1-1 28 15,5 3-4-15,1-1-13 16,1 1 1-16,2 2-13 15,0 1 5-15,1 3-4 16,1 0-5-16,-2 1 2 16,2 1-3-16,2 2 0 15,3 1-1-15,-4-2 0 16,8 1 1-16,-4 2-6 16,1-3 4-16,-1 1-2 0,-3-2-1 15,1 1 2 1,-4-1 0-16,-3 0 4 0,3-2-7 15,-4-1 4 1,-1 2 0-16,2-2-5 0,-3 0 2 16,3-1-2-16,-3-1 1 15,-3-1 0-15,3 0 1 16,-3-1 0-16,-2-3-2 16,1-1 2-16,-2 0 2 15,0-2 3-15,0 0 18 16,3-1-2-16,1-6-16 15,1-4-4-15,4-4 1 0,0-7-8 16,6-7-4 0,-2-2-12-16,-1-5-8 0,4-1-15 15,1 2 2 1,-1 0-11-16,2 5-56 0,-4 6-130 16,-5 3-249-16</inkml:trace>
  <inkml:trace contextRef="#ctx0" brushRef="#br0" timeOffset="67137.73">3908 1409 301 0,'-9'-7'280'0,"0"-1"-193"15,-1-1-8-15,2 0 12 16,2 2-20-16,3 1-23 16,0 2-3-16,2 1-7 15,-3 2-10-15,2 1 7 16,1 0-8-16,1-2-1 15,-2 2-6-15,2 0-6 16,0 0-6-16,2 2-8 16,-1 2 0-16,1 6 17 15,-2 4-5-15,4 5-9 16,-1 5 6-16,3 5 1 16,0-2-7-16,5 3-2 15,2-2 2-15,-4 2-3 16,4-2 1-16,-7 1 2 0,6 0-2 15,-2-2 0 1,-2 2 1-16,-1-5-2 0,1 3 2 16,1-5 0-16,-5-2-4 15,1-4 2-15,-2-2 0 16,-2-4 1-16,-1-3-1 16,2-4 1-16,-2-3 2 15,0 0 6-15,0 0 2 16,-2-3 7-16,1-2-17 15,-1-4-1-15,1-5 0 0,-2-4 0 16,3-2 0 0,0-3-4-16,4 3 4 0,1-2-3 15,-1 3 1-15,4 2-2 16,1 3 3-16,1 2-2 16,-1 4-1-16,2 2 3 15,2 2-1-15,2 4-2 16,-3 1 4-16,5 3 0 15,-4 4 1-15,4 0-2 16,-2 3 1-16,2-1 0 16,-4 0 0-16,2 2-2 15,-6-1 1-15,2-1 1 16,-5-1-1-16,-2 2 0 16,-3 1 0-16,-4-1 1 15,-4 2 3-15,-2 2 0 0,-7-1 3 16,-2 1-6-1,-7 0 2-15,2-1-2 0,-2-2-1 16,-1-4-7-16,0-2-4 16,5-1-6-16,-2-3-13 15,7-2-17-15,1-4-64 16,6 1-221-16</inkml:trace>
  <inkml:trace contextRef="#ctx0" brushRef="#br0" timeOffset="75845.95">8195 2031 653 0,'-1'-4'53'15,"1"2"50"-15,0-3-35 0,-2 2-38 16,2 3 0-16,2-3 4 16,-4 3-9-1,2 0-3-15,0 0-3 0,0 0-1 16,0 0 4-16,-1 0-1 15,-1 0-3-15,-2 0-11 16,-2-2 1-16,-2 2 2 16,-4-2 5-16,3 1-1 15,-1 1-3-15,-2-3 0 16,0 2-5-16,-1-3 0 16,-1 0 1-16,-1-4-1 15,0 2-2-15,-1-4-2 16,1 1 0-16,-2-2-1 15,6-3-1-15,0-2 0 16,2-2-1-16,3-6 1 0,3 3 3 16,2-6-3-16,-1 0 1 15,4-2 0-15,-1 1 0 16,2 0-1-16,2 0 1 16,3-3-1-16,0 3-3 15,3-2 3-15,3 3-1 16,0 1-3-16,8 1 4 15,2 1 3-15,0 0-3 16,3 2 0-16,0 0 0 16,0 2 2-16,-2 3-2 15,-2 1 1-15,-1 4-1 0,0-1 1 16,0 7-1 0,-2 0 0-16,-1 6-2 0,2-2 1 15,0 4 1-15,-2-2 0 16,2 5 1-16,0-1 0 15,-1 2 0-15,-3 4 1 16,0-1 1-16,1 2-3 16,-2 5 5-16,-1-2-2 15,0 5-1-15,-2 1 3 16,-1 0-1-16,-3 3-1 16,-1-1 0-16,-2 5 1 15,-2-3 1-15,1 3-3 16,-1-2 2-16,3 1-2 15,-1-2 0-15,1 2 0 0,0-4-1 16,0 2 0-16,-2-3-1 16,-1 1 1-16,-3-2-2 15,3 0 2-15,-4-1-1 16,0 0 0-16,0-2-2 16,0-2 0-16,-2 0-8 15,2-3-10-15,-2-1 3 16,1-4-7-16,1-2-15 15,0-2-23-15,0-1 1 16,-1 1-59-16,-2-6-150 16</inkml:trace>
  <inkml:trace contextRef="#ctx0" brushRef="#br0" timeOffset="76393.64">8438 1758 691 0,'-6'0'120'16,"5"-2"-5"-16,-1-1-33 15,2 2-62-15,0 1-11 16,2 0-6-16,0 1 14 15,2 2-4-15,3 1 10 16,-1 4-5-16,2 1 12 16,1 3-16-16,1 1 1 15,-1 4-1-15,0-1-1 0,4 1-6 16,-2 3-4-16,2 0 1 16,-1-2 0-16,2 2-1 15,0-3-1-15,0 0-1 16,1-3 2-16,-3-2 0 15,-1 0 0-15,-2-4-2 16,-2 1 2-16,-3-5 0 16,-1 0 1-16,-1-2 2 15,-1 0 3-15,2-4 4 16,-3 2 4-16,1-2 3 16,-1 1 5-16,3-3-11 0,2-4-13 15,4-5 1-15,0-4-2 16,9-4-2-16,-1-6 1 15,0-3-8-15,4-4-2 16,1-3-9-16,5 3-6 16,2 1-3-16,-1 6-11 15,-3 5-10-15,-4 8-52 16,-1 5-160-16,-6 5-165 16</inkml:trace>
  <inkml:trace contextRef="#ctx0" brushRef="#br0" timeOffset="77975.42">9116 1272 619 0,'-2'-12'80'16,"-3"1"25"-16,1 0-21 16,1 0-22-16,2 5-44 15,-1-1 0-15,2 3 19 16,0 0-14-16,0 0-4 0,-3 1 5 16,0-2-14-1,0 0 12-15,-3 1-1 0,-3-1-3 16,0 2-5-16,-1 0 1 15,-4 0-9-15,1 2 4 16,-3 1-1-16,-1 1-3 16,-1 2-1-16,-5 3-4 15,1 1 7-15,-2 2-1 16,0 5-5-16,2 0 5 16,4 5-6-16,4-1 0 15,0 2-1-15,5 0-1 16,0-1 2-16,5 0 0 0,2-2-2 15,2 0 2-15,3-5-2 16,2 0 4-16,-1-3-2 16,2-1 1-16,1-3 0 15,1-2 3-15,5-1 2 16,1-2-6-16,5-3-8 16,2-4 0-16,5-1-2 15,-1-3-2-15,2-4-10 16,-2-4 6-16,-3-3-8 15,-2-4 0-15,-2-1 14 16,-6 2 6-16,-1-1 4 16,-4 7 1-16,-3 4-1 0,-3 2 0 15,-1 5 5 1,-1 2 2-16,-1 3 3 16,0 0 0-16,1 2 4 0,0 1-4 15,1 0-2-15,0 0-1 16,0 0-2-16,0 1 0 15,0 1-1-15,1-1-1 16,-2 2 2-16,1 3 13 16,-2 1-10-16,2 2-3 15,-1 4 5-15,1 4 5 16,4 1-8-16,2 2 1 16,2 1 6-16,5 0-4 15,1 0-9-15,2-1 0 16,4-1-1-16,2 0-5 15,2-4-27-15,1-1-18 0,-2-3-21 16,5-2-90-16,-3-1-463 16</inkml:trace>
  <inkml:trace contextRef="#ctx0" brushRef="#br0" timeOffset="83689.63">11173 2274 909 0,'-4'0'103'16,"1"0"-59"-16,0-3-1 16,2 0-23-16,1 3-18 15,1 1-1-15,0 1 0 16,3 1 10-16,-1 6 3 0,2 1 1 16,2 2-3-1,-1 0-3-15,-3 5-2 0,-1 1 2 16,0 3 1-16,0 2-2 15,-2 2-4-15,0 1 2 16,-2 2 1-16,0 2-3 16,0-3-3-16,-1 2 4 15,1-2-4-15,-1-1 3 16,2-3-3-16,-1-2-1 16,1-4 2-16,1-5 2 15,0-5-3-15,0-2-1 16,0-3 1-16,0-4 9 15,-2 0 2-15,4-1-2 0,-2-6-10 16,0-3 0 0,1-6 0-16,2-2 0 0,2-1 1 15,-1 0-2-15,2 1 1 16,4 3-1-16,-1 3-3 16,4 2 4-16,0 2-1 15,5 2 1-15,0 2 0 16,2 3 1-16,2 1-1 15,0 2 0-15,5 2 0 16,-1 4 0-16,0 0-3 16,0 4 3-16,-3-1 1 15,-4 2-1-15,-1 0-5 16,-6 0 4-16,-3 0-1 16,-4-1 2-16,-1 4-1 0,-8-2-4 15,2 3 7-15,-6-1-4 16,-2 0 4-16,-4 2-2 15,-6-2 1-15,-1-2 0 16,-4-1-1-16,-2 0-2 16,-1-5 2-16,1 0 3 15,-3-1-2-15,4-3 0 16,1-2 0-16,3-2-1 16,3-1-5-16,6 3-13 15,4-3-16-15,3 0-22 16,1 0-67-16,5-2-386 15</inkml:trace>
  <inkml:trace contextRef="#ctx0" brushRef="#br0" timeOffset="93678.4">9476 4146 474 0,'0'-3'88'0,"2"3"-6"15,-4-5-13-15,2 4 9 16,0-2-25-16,0 1-21 16,0 2 2-16,0 0 5 15,0 0 6-15,-1 0-7 0,1 0-7 16,0 0 4-16,0-2-7 15,0 2-9-15,0 0-3 16,0 0-6-16,0 0-2 16,0 2 2-16,0-2-6 15,1 0 7-15,-1 2-6 16,0-2 4-16,0 0-4 16,2 0-4-16,-2 3 11 15,6-2 2-15,1 4-8 16,6 1 5-16,3 1-8 15,1 0-1-15,1 4 1 16,2-2-3-16,0 1 1 0,-3 2 2 16,4-2-2-16,-3-1 2 15,3 1-1-15,-2 0 1 16,-2-1 2-16,3 0-2 16,0-1 1-16,-1 2-1 15,5-2-2-15,6 0 15 16,3 2-10-16,4 0-5 15,5-1 3-15,-1 2-3 16,4-1 1-16,0 0-2 16,1-2 5-16,-3 1-5 15,-1-3-1-15,-3 3-2 16,-8-6 3-16,-3 0-2 16,-3 0 5-16,-2-3 0 0,4-2-3 15,3-1 2 1,3-1 0-16,7-1-1 0,5-1-1 15,0 0-1-15,1 2 1 16,-3-2 6-16,-1 4-6 16,0 0 1-16,-4 0-1 15,0 0 0-15,-5 2 0 16,1 0 2-16,-1 0 3 16,-4 0-5-16,1-1-1 15,0-1 1-15,-5 1 4 16,0-2-3-16,-2 3-1 15,-2-4 1-15,0 4 2 0,-1-1 0 16,0-2-3 0,6-2 0-16,-1 2 1 0,1-4 1 15,3 2-2-15,1 0 0 16,2-2 1-16,-1 2 0 16,1-3 0-16,-3 4-2 15,-2 0-1-15,-3 1 2 16,-2-2-1-16,0 2 1 15,-1-1 0-15,3 1 0 16,1-2-1-16,-1 0 1 16,1 0 0-16,-2-1 0 15,1-2 3-15,0 2-3 16,-1-2 0-16,0-1 0 16,2 1 0-16,1-3-1 15,-1 0 1-15,-1 1 0 0,0-2 0 16,1 0 4-1,2 1-4-15,-2 1 0 0,2-2 0 16,0 3 0-16,-3-1-1 16,-2 2 0-16,2-1 2 15,-3 2-1-15,-3-1 2 16,0 3-2-16,-3-2 0 16,0 0 2-16,-2 1-2 15,0-1 1-15,1 2 0 16,1-4-1-16,-2 2 0 15,4 1-2-15,-1-3 2 16,0 1 0-16,1 1-1 0,0-4 1 16,-1 2 0-16,-1 1 0 15,0-2 1-15,-2 2-2 16,-2 0 2-16,2-1-2 16,-1 1 0-16,-2-2 1 15,4-1 0-15,-4-1 0 16,2 1 0-16,0 0 0 15,-1-1 0-15,2-2 0 16,-1 2 1-16,-2-3-1 16,2 3 0-16,-2-1-1 15,1 1 1-15,-2 1-1 16,1 0 0-16,1 2 1 16,-2-3-1-16,0 0 1 15,-2 1-3-15,3 0 3 16,-2 2 0-16,-2-1 0 0,2 4 1 15,-5-1-2-15,1 0 3 16,-1 4-4-16,0-1 2 16,-3-3 0-16,6 4 0 15,-2-3 0-15,1-2 0 16,2 2 2-16,1 0-2 16,-4-2 1-16,2-1-1 15,-1 2-3-15,-2 3 3 16,-2 0-1-16,2 2 0 15,-2 0-2-15,-1 2-1 16,2 0 0-16,-2 0-2 16,0-2-3-16,0 2-8 15,0 0-2-15,0 0-1 16,1 0-2-16,1 0-2 0,-2 2-16 16,0 0-27-16,1-2-53 15,-2 5-51-15,-2 2-78 16</inkml:trace>
  <inkml:trace contextRef="#ctx0" brushRef="#br0" timeOffset="94532.51">11563 4137 633 0,'2'-8'111'15,"-2"0"-10"-15,4-1 1 16,-4 2-51-16,0 0-12 16,1 1-24-16,-1 1 5 15,2 0 16-15,-2-1-16 16,0 1 18-16,-2 2-9 16,1-1-11-16,-3-1 3 15,2 3-2-15,1-1 7 16,-2 1-11-16,1 1-3 0,0 1-6 15,1 0-6-15,0 1-2 16,-6 6 2-16,-6 2 0 16,-3 4 3-16,-6 2-1 15,-4 6 5-15,-1-1-7 16,3-1 1-16,-3 0 3 16,-1 1-2-16,0 1-2 15,2-3 1-15,0 1-1 16,2-1 0-16,4-3 0 15,2 0 0-15,5-3 1 16,1-4-1-16,6-4 0 16,2-1 0-16,2-1 0 0,2-2-4 15,2 0-4 1,-1 0-2-16,1 3 7 0,2 2 3 16,2 2 3-16,4 4-1 15,4 1-2-15,5 4 3 16,6 0 1-16,3-2-3 15,4 4-1-15,1-2-4 16,2-3-9-16,-1 4-9 16,-3-3-4-16,-3-2-1 15,-5 1-14-15,-5-1-9 16,-5 1-18-16,-4 2-54 16,-3 1-48-16,-3 3-30 15</inkml:trace>
  <inkml:trace contextRef="#ctx0" brushRef="#br0" timeOffset="95368.4">11835 4570 382 0,'1'-7'53'0,"2"0"14"15,1 1-16-15,-1-2-4 16,2 4 2-16,-2-3 19 15,1 2 37-15,-1-1-51 16,-1 0 19-16,-1 1-18 16,1-1-17-16,-2 0-11 15,0 1 9-15,3-1-21 16,-6 0 19-16,3 1-20 16,0 0-5-16,-2 1 1 15,-1-1-1-15,-1 2-1 16,-1-1-3-16,-1 3 0 0,-2-1-4 15,-4 2 1-15,-1 5 0 16,-6 0 3-16,-2 5-2 16,-1 3-3-16,-1 1 1 15,3 5 0-15,2 2 5 16,1 0-6-16,5 2-6 16,2 1 6-16,3-2 0 15,4-2-1-15,3-3-1 16,3-3 1-16,3-2 1 15,-1-1 0-15,9-5 2 16,-1-1 4-16,7-5-4 16,2-6-2-16,2-2 1 0,0-3-1 15,0-6-9-15,-4 0 8 16,-3-5 1-16,-1 0 1 16,-4-2-1-16,-1 1-3 15,-4 2 2-15,-2 3 1 16,-2 3 0-16,-3 3 2 15,0 3-1-15,0 4 3 16,0 0 1-16,0 5 0 16,0-3 2-16,0 3 0 15,0 0 0-15,0 0-7 16,0 0 0-16,0 3-5 16,0-1 5-16,0 4 0 15,0 5 0-15,0 6 1 0,3 4-1 16,3 4 0-16,2 2 2 15,5-1-4-15,3 3-1 16,2-6-17-16,3 0-25 16,2 1-54-16,3-4-154 15</inkml:trace>
  <inkml:trace contextRef="#ctx0" brushRef="#br0" timeOffset="102439.65">4111 4332 216 0,'0'-7'42'0,"0"-2"2"0,-3-1-15 16,3 3 22-16,-3-4 62 16,0 5-53-16,1-4-14 15,-2 4-19-15,1 0-4 16,2 1 15-16,-5 0-20 15,6 1 35-15,-3 1-35 16,0 1 4-16,0 2-8 16,0-3 21-16,1 3 4 15,-2 0 2-15,4 0-2 16,0 0-2-16,0 0-5 16,0 0-11-16,-3 0 4 15,3 0-5-15,0-3 3 16,0 3-1-16,0-1-1 0,0 1-8 15,0 0 1-15,-3 0-1 16,3 0-5-16,0 0-2 16,0 0-1-16,0 0-4 15,0 1 1-15,0-1-2 16,0 3-3-16,0-3 2 16,0 3 1-16,3-1 8 15,0 4-5-15,3 0 3 16,-2 3-2-16,4 2-1 15,2 2-3-15,2 1 7 0,2 2-6 16,3 1 1-16,0 3-1 16,2 0 4-16,2 2-5 15,4-2-1-15,-2 2 1 16,5 0 2-16,1-3 1 16,0 2-1-16,1 2 3 15,2-1-2-15,0 2-2 16,0-1 2-16,-2 5 0 15,1-1-2-15,-1 1 1 16,1-1 2-16,2 2-3 16,0-4 5-16,2 0-3 15,-2-1-2-15,4 0 5 16,1 1-2-16,-2-2-2 16,1 1-1-16,0-1 3 0,-1 1-3 15,1 0 6-15,2-1-3 16,2 3-1-16,5-2-2 15,3 0 0-15,0 1 3 16,0-4-2-16,3 1 2 16,-6-3-3-16,2-1 0 15,1 1 1-15,-5-3-2 16,6-1 1-16,-3 1 1 16,0-3-1-16,1 2 0 15,0-1-1-15,-3 0 1 16,4 0 5-16,-3-1-4 15,-1 1 0-15,7-2 3 16,-1 4-2-16,3-2-1 16,-2 3-2-16,-3 2 0 15,-1-2 1-15,-6 0-1 0,-2 0 3 16,0-2-3-16,-1-1 0 16,7-1 1-16,-1-1-3 15,4-1 5-15,2-1-2 16,4 0 4-16,0-1-4 15,6-2 1-15,-1-1-1 16,-3 1-1-16,-5-2 2 16,-3 0-2-16,-5 2-1 15,0-2 1-15,1-1 0 16,1 2 6-16,5-2-6 0,1 2 2 16,1-2-2-1,0 1 1-15,2-1 0 16,-3 1-1-16,-1 0 0 0,-5-2 0 15,3 2 3-15,1 1-3 16,0-3 0-16,2 2 0 16,-1 0 0-16,0-4 0 15,1 2 2-15,2-1-4 16,-3 1 4-16,4 0-1 16,0 2 1-16,-2-2-2 15,-3 3 0-15,-4-1 3 16,-3 1-3-16,-1 1 1 15,-3 0 0-15,0-2 1 16,1-1 1-16,6 1 0 16,2-2-1-16,1 1-1 0,0-2-1 15,-2 4 3-15,-1-2-3 16,-3 2 0-16,2-1 0 16,-1 1 2-16,4-1-2 15,0 0-5-15,0-3 5 16,-2 1 3-16,-1 0-3 15,-5-3 2-15,0 2-2 16,1-2 1-16,-1 0 2 16,3 0-3-16,3-2 0 15,3 4 0-15,3-2 2 16,1 2-2-16,-1 1 2 16,-1-1 0-16,-5 1-2 15,-3-2 0-15,-2 2 0 16,-4 0 1-16,2-1-1 0,-1-2 1 15,0 3-1-15,2-3 1 16,1 2-1-16,2 1 0 16,0-2 0-16,0 0 2 15,-2 1-4-15,-1-2 3 16,-3 0-3-16,-3 0 3 16,-1-2-3-16,-3 0 2 15,1-1 0-15,1-2 0 16,2 1-1-16,6 1 4 15,3-1-3-15,2 1 0 16,3 0-1-16,-5-1 1 16,-1-2 2-16,0 2-2 15,-5-3 1-15,-1-2-3 0,-1 0 5 16,1 1-3-16,-1 0 2 16,-1-3-2-16,2 2 0 15,5 0 0-15,1-1 0 16,4 0 0-16,2 1 1 15,3 0 0-15,-2 1 0 16,-1 1-1-16,-1-1-1 16,-5 1 1-16,-1 0 0 15,-3-1-2-15,1 0 5 16,-4 0-6-16,0-1 4 16,0 0-3-16,2 0 2 15,2 1 0-15,1 0 0 16,5-1-1-16,-4 0 1 0,0 2 0 15,-1-1 0-15,-6-1 2 16,-1-1-2-16,0 0 2 16,-2-2-2-16,1 0 0 15,0-2-2-15,3 0 2 16,-1 2 4-16,5-3-4 16,-2 2 0-16,2 0 0 15,1-3 0-15,0 2 1 16,-3-1-1-16,1-1 1 15,-2-1-2-15,1-1 2 0,0-1-1 16,2 0 2 0,2-1-2-16,2-1 0 0,-1 0-3 15,-3-2 3-15,-3 1-1 16,-3-2 1-16,-6 1 0 16,-4 0 0-16,2-1-1 15,-3 1 1-15,1 0 0 16,-1 1 1-16,2-2-1 15,1 4-2-15,2 0 2 16,-2 1 4-16,-1 1-4 16,-1 0-4-16,-2 0 3 15,-2-1 0-15,-1-1 1 16,-2 1-4-16,1-1 3 16,1 1 0-16,-2-1 0 15,1 1-2-15,3-1 1 0,-2 1 3 16,2-1-3-16,-4 1 2 15,2 1 0-15,-2 0 1 16,-2 1-1-16,-1 0-4 16,-1 1 4-16,0 1 0 15,-2 1-1-15,-1-2 0 16,1 2 0-16,1-2 1 16,-2-1-1-16,0-1 0 15,3-1 0-15,-1-1 1 16,0 3 0-16,1-2-2 15,-4 2 0-15,2 3 1 16,-1 0 2-16,-3 3 0 0,-1-2-1 16,1 3 0-1,-2-1 0-15,2 0 0 0,1 0 0 16,0 0 0-16,0-1 0 16,1 1 0-16,-2 3 1 15,1 0-1-15,-3 2 0 16,-1 3-2-16,-1 1-3 15,-2 1 5-15,0 1 0 16,0 0 2-16,0 0-2 16,0 0 0-16,0-2 0 15,1 2-8-15,-1 0-18 16,2 0-7-16,-2-2-8 0,0 2-4 16,0 0-6-1,0 2-43-15,0 0-51 16,3 1-44-16,0 3-145 0</inkml:trace>
  <inkml:trace contextRef="#ctx0" brushRef="#br0" timeOffset="103373.92">9802 5562 841 0,'1'0'123'16,"-2"-1"-45"-16,1-1-24 15,0 0-30-15,0 2-17 16,-2 2-4-16,2-2-1 16,-6 6 16-16,-5 3 5 15,-8 5-3-15,-5 2-1 16,-8 4 1-16,-4 2-9 0,-3 0 4 16,1 1-4-16,-2-4-5 15,6 0 1-15,4-3 0 16,5-6-4-16,8 0-1 15,4-7 1-15,7 0-2 16,2-2-2-16,2 1 1 16,2-2-3-16,2 0-1 15,-1 1 4-15,4 3 7 16,0 3-4-16,4 6 4 16,2 1-1-16,5 3 0 15,1 2-2-15,0 1-4 16,2-1 0-16,3 3-1 15,-2 0 1-15,2-1-19 16,2 1-8-16,-1 3-15 16,1-1-12-16,-4 2-55 0,1-1-130 15,-4-1-211-15</inkml:trace>
  <inkml:trace contextRef="#ctx0" brushRef="#br0" timeOffset="104303.97">10134 6111 915 0,'-1'-12'59'0,"-2"0"26"16,3 0-22-16,0-1-7 15,0 4-22-15,0 6-12 16,0-1-12-16,0 4-9 0,0 0-1 16,-2 4 0-1,1 2 3-15,-1 8-1 0,-1 2 7 16,-3 7 0-16,-3 3-1 15,3 4 4-15,-1-4-3 16,1 4-4-16,-2-2 1 16,1 0-4-16,1-3-1 15,4-1-1-15,-3-3 2 16,4-2-2-16,0-4 0 16,-1-2 0-16,2-4 0 15,0-3 2-15,0-4-2 16,0 0 0-16,0-1 2 15,0-2 5-15,3-3-7 16,3-3 0-16,5-3 0 16,7-4-4-16,61-34-4 0,-60 42 4 15,-2-1-5-15,-2 1 5 16,-1 4 0-16,15-7 4 16,-8 5-1-16,-3 1-3 15,-5 5 3-15,-1 0 1 16,-5 5 0-16,-1 3 0 15,-1 4 1-15,-4 1 3 16,-2 2 0-16,-4 0 1 16,-5-2-2-16,-11 1 3 15,-9-4-3-15,-12-4-3 16,-9-2-1-16,-5-4 0 16,4-5-13-16,0-5-16 15,14-3-19-15,6-4-38 16,11-5-273-16</inkml:trace>
  <inkml:trace contextRef="#ctx0" brushRef="#br0" timeOffset="120248.69">19093 1719 613 0,'0'-12'88'0,"-3"0"15"15,0-4-47-15,-3-1 13 16,0 1-8-16,-1 5-34 15,4 0-13-15,-2 2 0 16,0 4-4-16,1-1 1 16,-2 3-10-16,-7 3 2 15,-4 0-1-15,-4 7-1 16,-6 5 7-16,-4 3-5 16,1 6-1-16,0 0 2 0,5 4-2 15,7-1-2 1,2-1 2-16,5 0-1 0,4-3 0 15,5-1-1-15,2-4 0 16,3-6 0-16,3-3 6 16,5-5 1-16,3-5 3 15,6-6 0-15,5-4 0 16,5-6 6-16,2-2-6 16,-3-4-1-16,0 2 0 15,-4 1 8-15,-6 4-8 16,-4 7 2-16,-3 3-8 15,-8 6-3-15,3 3-7 16,-3 6 7-16,1 5 2 0,1 1-1 16,4 5 2-16,-1 2 0 15,0 4-2-15,0 1 3 16,-2 0-4-16,-1 3 2 16,0-1-2-16,-3 3 4 15,3 2-4-15,-6 3 1 16,1 0 0-16,-1 5 0 15,0 0 0-15,-1-1 1 16,1-4-1-16,1-2-1 16,-1-8 0-16,2-7 1 15,-1-3-1-15,-1-9 5 16,2-3 7-16,3-9-2 0,4-5-7 16,8-5-1-1,6-7-2-15,2-5-2 0,5-3-11 16,0-1-6-16,-3 4-1 15,-2 0-8-15,-4 7-14 16,-6 5-16-16,-5 7-57 16,-5 7-123-16,-5 6 102 15,0 2-212-15</inkml:trace>
  <inkml:trace contextRef="#ctx0" brushRef="#br0" timeOffset="120640.04">19428 2065 519 0,'0'5'123'0,"0"-3"-27"0,0-1 11 15,0-1-31-15,0 0-29 16,0 0-10-16,0 1-15 16,0-1-7-16,3 3-4 15,-3 0 7-15,1 1 1 16,1 4-5-16,1-1-3 15,-2 5 1-15,3 3-4 16,-1-1 1-16,0 3-8 16,1 0 6-16,5 0-3 15,-3-1-3-15,3-2 2 16,1-5-1-16,-1 0 3 16,0-4 2-16,2-5 1 0,0-6-1 15,3-2-5 1,1-7 4-16,0-2-6 0,0-4 0 15,-3-1-1-15,-5 0-2 16,-5 0 2-16,-5 3-14 16,-6 3-3-16,-11 3-21 15,-6 10-33-15,-9 6-99 16,-7 6-142-16</inkml:trace>
  <inkml:trace contextRef="#ctx0" brushRef="#br0" timeOffset="121528.25">20038 1763 333 0,'0'2'443'0,"-3"-4"-353"15,2 2 34-15,-2-5-45 16,4 2-44-16,1 1-24 16,2 1-10-16,1 0 7 15,7-1-2-15,5-1-3 16,6 3 6-16,7-3-8 15,7 1 3-15,-3 0-3 16,1 2-1-16,-7-1-4 0,-4 2-20 16,-9 1-49-16,-6 0-22 15,-2 1-11-15,-9 3-59 16,-6 2 47-16,-7 3-303 16</inkml:trace>
  <inkml:trace contextRef="#ctx0" brushRef="#br0" timeOffset="121711.76">20079 1880 556 0,'-5'4'151'15,"2"1"-50"-15,0-3 26 16,4-2-51-16,2 0-54 0,2-2-13 16,7 1 3-16,6-3-6 15,10 1-4-15,5 2-2 16,10-2-8-16,2 1-79 15,0 1-159-15,-4-2-174 16</inkml:trace>
  <inkml:trace contextRef="#ctx0" brushRef="#br0" timeOffset="122408.82">20872 1627 803 0,'-2'-10'122'16,"-1"0"-33"-16,2 1-28 15,-3 2-27-15,3 6-34 16,-2 2-3-16,-1 6 3 15,-3 2 9-15,-4 7-5 16,-4 3 4-16,2 4-2 16,-4 2-1-16,4 2 4 15,2 2-8-15,0-2 2 16,2 1-3-16,0-1 1 16,-2 0 1-16,4-5-2 0,-1-3 0 15,4-3 0 1,-3-5-1-16,7-6 2 0,-2-2 4 15,2-6 0-15,2-3-5 16,-2-7 0-16,7-7-3 16,0-5 3-16,4-4 0 15,4-5 0-15,3-7 0 16,4 0 0-16,2-5 0 16,0 0 0-16,-2 5 3 15,-1 6-3-15,-5 5 6 16,-2 9 0-16,-4 5-2 15,-2 8-4-15,-4 4 0 16,1 2-4-16,-2 5 4 0,4 4-1 16,2 5 2-1,0 2 1-15,2 10 3 0,0 2-2 16,1 4 0-16,-1 1 2 16,2 3-2-16,-1-2-1 15,3 1-1-15,-3-3 0 16,0 1 1-16,1-3-1 15,-1-2-1-15,2-2 2 16,-2-1-4-16,1-3 1 16,-3-2-4-16,1-4-9 15,-2-2-8-15,-3-3-21 16,-2-4-12-16,-1-2-23 0,-1-1-54 16,-5-4-158-1</inkml:trace>
  <inkml:trace contextRef="#ctx0" brushRef="#br0" timeOffset="122649.33">20835 1805 477 0,'-8'-4'283'0,"2"-3"-162"16,2 4-10-16,2-3-49 15,2 3-35-15,2 1-25 16,5 2 2-16,8 0-2 16,10 0 0-16,10 0 0 0,8 2-2 15,6-1-16-15,2 2-85 16,-3 0-159-16,-7 0-353 16</inkml:trace>
  <inkml:trace contextRef="#ctx0" brushRef="#br0" timeOffset="123974.9">18987 2856 576 0,'7'-6'130'16,"-4"2"-44"-16,-3-3 0 16,-4 3-2-16,-2-1-59 15,-6 0-12-15,-5 3 1 16,-7 4 11-16,-4-2-6 15,-4 8-4-15,2 1 0 16,0 6-6-16,3 3-4 0,4 4 1 16,2-2-2-16,5 2-1 15,4-3-3-15,5-4-2 16,3-1 2-16,4-6-2 16,0-2 2-16,5-3 5 15,6-4 5-15,5-7-3 16,5-2-2-16,7-3-3 15,5-8-1-15,-3 1 2 16,-4 3-2-16,-1-2 1 16,-6 7 1-16,-6 3-2 15,-3 4-1-15,1 5-2 0,-3 2 1 16,-1 7-1 0,1 2 1-16,4 6 1 0,-5 6 0 15,1 2-1-15,-1 3 1 16,-4 5 1-16,-3 0 0 15,-2 4-1-15,-3-4 3 16,0-1-3-16,1-1 0 16,-2-5 0-16,3-5 0 15,0-5 0-15,3-6-2 16,0-3-5-16,1-4 7 16,5-6 0-16,6-6 2 15,6-4-2-15,6-4-1 16,6-5 1-16,-2 3 0 15,-3 1 0-15,-4 2 1 16,-3 2 1-16,-6 6-1 16,-2 2 2-16,-5 3-3 0,-2 2-1 15,-2 4-2-15,-1 4 3 16,-1 3 3-16,1 4-2 16,0 6 1-16,0 1 2 15,0 1 1-15,0 1-3 16,1-2-1-16,1-2 3 15,2-2-3-15,1-2 1 16,1-3 0-16,0-8 1 16,-2 1 8-16,2-10 2 15,3-3-11-15,4-4 1 16,3-5-2-16,0-5 0 0,-3-3-2 16,-2 0-3-16,-5 2-7 15,-3 1-4-15,-5 5-10 16,-4 5-13-16,-4 7-10 15,-4 3-32-15,-2 6-77 16,-1 5-28-16,-1 2-76 16</inkml:trace>
  <inkml:trace contextRef="#ctx0" brushRef="#br0" timeOffset="124642.47">19694 3084 739 0,'3'-17'80'16,"-3"0"-10"-16,-3 1 39 15,-2 0-62-15,-2 4-24 16,1 3-11-16,-6 0-3 15,1 4-2-15,-5 2-4 16,-2 1 3-16,-4 5-2 16,-1 4 3-16,-2 3-2 15,1 6-3-15,2 0-1 16,2 2 2-16,7-2-3 16,4 0 0-16,3-3-3 0,5-5-1 15,2-2 4-15,2-3 0 16,33-9 9-16,-24-2-5 15,4 1-1-15,-2-3-3 16,-2 1 1-16,14-8-1 16,0 1 2-16,-6 0-2 15,-3 4 0-15,-2 3 2 16,-6 3-2-16,-3 4-2 16,0 2-2-16,-2 2 0 15,4 5 2-15,-2 4 2 16,3 2 0-16,-1 5-1 15,0 2 1-15,-5 4 0 0,2-2 1 16,-2 1 0 0,1 0 0-16,-1 1 1 0,1-1 0 15,-1-3-1-15,2-1 0 16,-2-4 0-16,-2-5-1 16,2-4 7-16,-1-3 11 15,0-6 10-15,6-3-21 16,1-9-5-16,4-4 0 15,4-6 0-15,1-4-2 16,0-4-4-16,0-2-1 16,-2 1-12-16,-2 5-5 15,-1 5-7-15,-7 6-46 16,-6 13-206-16,-11 9 96 0</inkml:trace>
  <inkml:trace contextRef="#ctx0" brushRef="#br0" timeOffset="124981.96">19412 3301 745 0,'0'-2'108'16,"0"-1"-18"-16,0 1-20 15,0 2-55-15,1 0-15 16,1 0 0-16,-1 2 2 16,2 3 6-16,2 0-3 15,-1 2-2-15,3 3-1 16,0 5-2-16,-3-3 0 15,1 5-3-15,-4 3-25 16,-2-1-69-16,-1 2-76 16,-2 2-48-16</inkml:trace>
  <inkml:trace contextRef="#ctx0" brushRef="#br0" timeOffset="125290.2">19928 3263 340 0,'9'-4'468'15,"-2"1"-400"-15,-2 2-64 16,-2 1 16-16,0 5 42 15,-2 4-29-15,-1 7-6 0,-1 3-7 16,-1 4-8-16,-3 5-5 16,0-2-3-16,0 5-3 15,1-4-1-15,1 1-17 16,3-4-47-16,-3-6-63 16,6-4-75-16,1-3-89 15</inkml:trace>
  <inkml:trace contextRef="#ctx0" brushRef="#br0" timeOffset="125783.43">20436 3101 636 0,'-17'2'262'15,"1"-4"-193"-15,6-1-4 16,4-2 1-16,5 3-40 15,1 1-26-15,1 1-2 16,2 0 2-16,5 0 8 16,4-1-5-16,7-1-3 15,6-1-16-15,4-2-31 16,-2 2-27-16,1 1-65 16,-5 1-31-16,-6 2-26 0</inkml:trace>
  <inkml:trace contextRef="#ctx0" brushRef="#br0" timeOffset="125955.28">20477 3166 491 0,'-17'9'183'16,"5"-4"-108"-16,6 0-1 16,3-7 8-16,3 4-64 15,6-2-5-15,5 0 0 16,7 0-13-16,8 0-98 15,9-2-98-15,2-2-225 0</inkml:trace>
  <inkml:trace contextRef="#ctx0" brushRef="#br0" timeOffset="126240.33">20965 2981 877 0,'-11'-6'57'0,"1"1"-20"16,2-1 41-16,4 1-41 15,4 4-37-15,0 1-8 16,0 2 7-16,3 2 1 16,-3 5 3-16,0 2-2 15,0 3 1-15,0 5-2 0,1 2 0 16,-1 1 1-16,2 5-1 15,-2-1-1-15,1 2-16 16,-2 2-42-16,1-2-65 16,-3-1-58-16,-3-7-117 15</inkml:trace>
  <inkml:trace contextRef="#ctx0" brushRef="#br0" timeOffset="126772.4">21000 2992 740 0,'2'-11'141'15,"-2"0"-44"-15,0 0-16 16,0 0-35-16,0 4-25 16,4 3-17-16,2-2 2 15,0 4-5-15,2 1 0 16,5-1 0-16,0 2-2 15,7 0 1-15,-2 3 0 16,3 2 0-16,-1 0 0 16,-1 2-1-16,-2 5-2 15,-3 3-2-15,-4 1 2 16,-5 4-5-16,-7 1 1 16,-7-1 7-16,-4 0 1 0,-9 0 0 15,-5-3 0-15,0-3 0 16,1-1-1-16,4-5 0 15,6-2-2-15,8-2 1 16,5-1 0-16,3-3-1 16,1 0 0-16,1 0 0 15,3 0 0-15,1-1 2 16,5 2 0-16,2 0 0 16,3 2-2-16,0 4 1 15,4 3 0-15,-1 2-1 16,1 5 2-16,-1 2-1 15,-3 1-1-15,-1 2-2 0,-9-3-4 16,-6 2 8-16,-12-2 0 16,-12 0 2-16,-7-1-2 15,-8 0-4-15,-4-4-70 16,-1-2-160-16,3-5-236 16</inkml:trace>
  <inkml:trace contextRef="#ctx0" brushRef="#br0" timeOffset="127936.93">19204 4192 667 0,'8'-5'128'15,"-5"-4"-51"-15,0 1 16 0,-6 1-51 16,0 0-25-16,-2 1-17 16,-2-1 9-16,-5 5-7 15,-6 2 3-15,-4 2 7 16,-3 4-2-16,-4 2 3 16,3 5-7-16,-2 2 1 15,1 4-7-15,2 1 4 16,3-1-4-16,5 1 0 15,4-1-1-15,7-8-1 16,3-1 0-16,3-5 0 16,3-4 4-16,6-4 12 15,7-2-11-15,6-7-3 16,10-3 1-16,2-4-1 16,2-3-3-16,-3 1 3 0,-5 1 4 15,-3 3-4-15,-6 5 1 16,-3 3-1-16,-2 5-1 15,-3 5-5-15,-2 5 4 16,0 7 2-16,1 6 1 16,-3 7 1-16,-3 6 0 15,-1 5-2-15,-1 4 2 16,-2 4-2-16,-2 2 2 16,-1 0 0-16,-3 1 2 15,0 0-4-15,-1-5 9 16,4-6-7-16,0-11 1 0,1-7 0 15,0-11 19-15,2-6 15 16,4-9-24-16,0-5-11 16,6-7 1-1,4-7-3-15,5-2-1 0,5-5-4 16,0 4-5-16,3 2-21 16,-2 5-14-16,-1 3-24 15,1 7-109-15,-2 5 51 16,2 4-198-16</inkml:trace>
  <inkml:trace contextRef="#ctx0" brushRef="#br0" timeOffset="128302.65">19549 4534 593 0,'-4'1'83'0,"2"2"-78"16,-1-2 9-16,2 2 54 15,-2 5-13-15,-1 1-5 16,-1 4 7-16,0 2-22 16,-2 2 7-16,1 2-8 15,1 0-13-15,2-2-11 16,3 2 2-16,0-6-4 16,2 1-5-16,-1-4 0 15,1-5 0-15,1-4 3 16,0-1 11-16,3-4 0 15,3-3-12-15,6-7-5 0,2-3 1 16,0-5-1-16,2-4-6 16,-5-2-3-16,-4-1-7 15,-6 3 4-15,-4 3 7 16,-4 7-17-16,-8 8-12 16,-4 10-30-16,-8 4-43 15,0 8-73-15,-3 4-51 16</inkml:trace>
  <inkml:trace contextRef="#ctx0" brushRef="#br0" timeOffset="128939.81">19997 4328 664 0,'4'-23'18'0,"-2"2"57"16,-1 4-5-16,-1 3-6 15,0 4-5-15,0 5-19 16,-1 0-12-16,-1 5-16 16,-2 0-5-16,-6 5-1 15,-3 3 8-15,-3 4-5 16,-1 4-2-16,1 6 0 0,1-2-3 15,3 2-4 1,6-1 0-16,2-3 0 0,6-3 0 16,1-2-1-16,5-7 2 15,1-5 2-15,4-4-3 16,1-3 0-16,7-6-5 16,-1-4 5-16,2-2-1 15,-3-3 1-15,0 1 0 16,-4 0 3-16,0 4 1 15,-6 4 6-15,-3 6-7 16,-3 2-3-16,0 8 0 16,-1 4 0-16,-1 4 6 15,1 5-2-15,-1 7-1 16,3 2 1-16,-2 2-2 16,1 2-1-16,1 0 0 0,-1-1 0 15,3 1 0-15,-1-3-1 16,-1-2 0-16,-1-6 0 15,3-6 1-15,-4-3 0 16,0-7 10-16,-2-3 18 16,2-3-2-16,0-3-25 15,2-4-1-15,1-2-1 16,5-8-1-16,0-2-12 16,3-6-9-16,1 0-10 15,3-2-20-15,1 1-36 16,1 2-79-16,-1 8-40 15</inkml:trace>
  <inkml:trace contextRef="#ctx0" brushRef="#br0" timeOffset="129403.54">20403 4556 553 0,'-8'-1'261'0,"0"-1"-199"15,1-3 43-15,7-2-42 16,0 1-48-16,0 4-9 16,6-3-5-16,0 1 2 0,0 1 0 15,2-1 1-15,2-2-2 16,-3 4-1-16,-1-1-1 15,0 1 0-15,-3 2-2 16,-2 3 2-16,2 2 1 16,-1 4 1-16,1 4-1 15,0 3 0-15,-3 1 0 16,-2 5 2-16,-2-1 0 16,-2 1 2-16,-3-2 1 15,0-1-1-15,-2-2 2 16,1-5-7-16,1 0 3 15,3-6-3-15,2-2 3 0,4-2 7 16,-2-2 0-16,7-3-5 16,31-15-5-16,-22 10-3 15,0-1-23-15,-1 1-25 16,4-2-120-16,16-4-36 16,2-5-96-16</inkml:trace>
  <inkml:trace contextRef="#ctx0" brushRef="#br0" timeOffset="129633.92">20892 4366 763 0,'-1'-7'74'16,"1"1"28"-16,0-1-44 15,1 3-43-15,3 3-15 16,2 1-5-16,4 0-20 16,5 1-68-16,2-1-33 15,0 3-57-15,1-2-153 16</inkml:trace>
  <inkml:trace contextRef="#ctx0" brushRef="#br0" timeOffset="129823.89">20883 4436 690 0,'-19'9'102'15,"5"-3"-47"-15,5-3 44 16,6-3-25-16,3 0-61 16,3 2-2-16,7 0 1 15,9-4-12-15,7 2-10 16,8-3-109-16,8-2-107 15,1-4-97-15</inkml:trace>
  <inkml:trace contextRef="#ctx0" brushRef="#br0" timeOffset="130176.01">21484 4221 650 0,'-5'-8'93'0,"0"0"-12"16,-2-1 30-16,-3 2-49 15,1 3-49-15,-2 2-7 16,-4 6 8-16,-1 4 5 0,-6 6 1 15,-2 6-2-15,-1 6-6 16,3 1 4-16,3 4-8 16,7 1-4-16,5-2 2 15,8 0-3-15,7-4-2 16,7-4-1-16,5-2 0 16,5-5-8-16,4-3-56 15,2-5-113-15,4-5-159 16</inkml:trace>
  <inkml:trace contextRef="#ctx0" brushRef="#br0" timeOffset="130327.78">21763 4454 778 0,'-3'9'138'0,"1"-5"-118"15,-1-1 0-15,3-5-20 16,0 5-18-16,-1 1-121 15,1-1-332-15</inkml:trace>
  <inkml:trace contextRef="#ctx0" brushRef="#br0" timeOffset="151725.44">1580 7093 371 0,'4'-8'156'15,"-2"-3"-103"-15,-1 4-1 16,-1-3 39-16,-1 1-9 15,1 6 28-15,0-2-39 16,0 3-34-16,0 1-16 16,0 1 1-16,0 0 0 15,0 0-9-15,0 0 1 0,0 0-4 16,0 0 3-16,0 0-3 16,0 0 2-16,0 0-4 15,0 0 3-15,0 0-2 16,0 0-5-16,0 0 5 15,0 1-6-15,0-1-2 16,0 0-2-16,-2 2 0 16,1 5 1-16,-2 7 0 15,-3 7 1-15,0 9 1 16,-2 7-2-16,1 2 2 16,-2 1-2-16,1-1-1 15,3-2-5-15,-3-2-6 0,1-4-19 16,1-4-16-1,0-4-1-15,-2-7-39 0,2-5-17 16,-1-6-2-16,-2-5-94 16</inkml:trace>
  <inkml:trace contextRef="#ctx0" brushRef="#br0" timeOffset="152047.57">1201 7153 822 0,'-9'-1'50'16,"4"-2"31"-16,1 0-7 15,3-2-29-15,1 4-31 16,1 0-8-16,3-1-5 15,4-1 5-15,6-2-1 16,6 0 1-16,10-4-5 16,9-2 1-16,9-1-1 15,8-1-1-15,7-4-3 16,7-3 0-16,1 1-15 16,3-1-46-16,-7 1-30 15,-3 5-104-15,-12 8-14 0</inkml:trace>
  <inkml:trace contextRef="#ctx0" brushRef="#br0" timeOffset="154551.25">1915 7040 818 0,'-8'-5'22'16,"2"1"28"-16,-2-3-30 15,2 1-11-15,3 6-3 16,0 10 6-16,-1 2 1 16,2 9-4-16,-1 4 4 15,2 4-7-15,-1 2-1 16,1 1 2-16,-1 0 0 15,-1-2-7-15,-2 1 1 0,-3-3 5 16,-1-3-6 0,0-6 6-16,-3-4-2 0,3-3-3 15,3-5 5-15,3-4 13 16,-1-5 20-16,4-2-24 16,4-9-12-16,1-3-1 15,7-5 3-15,4-8-5 16,6-1 0-16,2 1 0 15,6 3-2-15,0 1 1 16,4 6-2-16,-3 6 3 16,2 4-6-16,-3 5 5 15,-2 4-9-15,-5 4 5 0,1 6-3 16,-5 2 3 0,-5 4 2-16,-3 4 0 0,-5 2 3 15,-1 3-1 1,-5 0 1-16,0 3 1 0,3-5-1 15,-2-1 2-15,2-3-1 16,2-4-1-16,2-5 0 16,1-3 0-16,2-5 7 15,6-4-1-15,6-5-2 16,6-6-2-16,3-5-2 16,4-6 0-16,0-4 0 15,-1-1-4-15,-4-1-2 16,-6 0 4-16,-7 3 1 15,-7 6-2-15,-4 9-1 16,-10 6-7-16,-6 9 9 0,-6 11 1 16,-9 9-2-1,-5 11 3-15,0 4 0 0,1 3-1 16,11 0-35-16,6-2-92 16,12-5-44-16,13-7-14 15,13-5 179-15,21-10-147 16</inkml:trace>
  <inkml:trace contextRef="#ctx0" brushRef="#br0" timeOffset="155384.22">3823 7296 658 0,'0'-7'101'16,"0"-4"0"-16,-1 0-4 15,-2 0-29-15,1 4-30 16,-1 1-18-16,-1 1-15 15,-5 7-1-15,-7 4 0 16,0 5 2-16,-9 6-1 16,0 8 1-16,-5 1 3 15,8 7-6-15,-2 0-3 0,12 0 0 16,4-3 3 0,7-1-3-16,8-4-6 0,7-4-6 15,14-7-18 1,9-4-15-16,5-10-60 0,9-7-9 15,1-6-24-15,-1-4 117 16,-7-4 21-16,-8-3 34 16,-11 0 74-16,-11 4 25 15,-8 3-53-15,-4 4-40 16,-5 5-8-16,-2 2-25 16,2 6-6-16,-1 3 2 15,-5 5-2-15,0 4 3 16,-3 2 2-16,3 5-3 15,0-1-2-15,9-1-1 16,0 1 2-16,6-2 1 0,3-4 0 16,1-3 0-1,4-2 2-15,7-7-2 0,2-4 4 16,6-4-4-16,5-8-3 16,0-2 0-16,-1-5-5 15,-3 0-1-15,-5-4-1 16,-11 1-3-16,-4 1-2 15,-11 2-3-15,-11 5-9 16,-6 9 2-16,-12 9-12 16,-6 9-29-16,-8 8-26 15,-1 7-43-15,2 3 5 16,5 0-115-16</inkml:trace>
  <inkml:trace contextRef="#ctx0" brushRef="#br0" timeOffset="156128.17">4450 7366 967 0,'-6'-8'4'15,"-2"0"24"-15,1-3 30 16,4 0-14-16,3 5-27 15,3 2-13-15,4 2-3 16,2 1 1-16,6 2 0 16,3 1-2-16,1 2-2 0,-2 6 0 15,-4 3 2-15,-2 2 4 16,-2 6 4-16,-1 1-4 16,-2 2-1-16,-1-2-3 15,1 2 1-15,-3-2-2 16,0-3 2-16,-3-4-2 15,0-1-1-15,-1-1 0 16,-4-6 0-16,-1 0 2 16,-2-5 1-16,-2-2 0 15,0-2-1-15,7-9-10 16,4-3-4-16,8-7 1 16,12-8 0-16,6-2-5 0,8-2-7 15,3-1-9 1,5 3-17-16,-3 3 5 0,-1 5 18 15,-6 7 23-15,-9 2 1 16,-5 7-5-16,-7 6-1 16,-6 3 5-16,-1 4 3 15,-2 0 2-15,1 5 0 16,-1-2 1-16,-3 5 5 16,5-1 31-16,-4 2-5 15,1 2 5-15,-1 2 3 16,1 0-13-16,1 2-6 15,-2 3 1-15,1-2 0 16,-1 0-9-16,1-2-5 16,-1-1-3-16,-1-5 0 15,0-2-3-15,0-4-1 0,-1-5 1 16,1-1 2-16,0-4 12 16,-2 1 4-16,1-6-14 15,-1 0-3-15,1-8-3 16,2-4-1-16,5-6-7 15,6-3-3-15,8-4-15 16,5 0-21-16,6 0-7 16,9 2-33-16,8 7-32 15,8 5 25-15,9 5-82 16</inkml:trace>
  <inkml:trace contextRef="#ctx0" brushRef="#br0" timeOffset="156801.6">5364 7378 545 0,'-23'11'220'0,"6"-3"-184"15,4-5-12-15,8-3 40 16,2 0-8-16,3 3-24 16,0 1 11-16,1 0-24 15,1 0-7-15,1 1-3 16,-1-1 6-16,6-3 10 15,3-2-6-15,2-1-16 16,8-3-3-16,6-2 0 16,3-5-5-16,-2 0-30 0,0-4 18 15,-3-1 3-15,-8-1 1 16,-2 1 13-16,-9 4-4 16,-4 3 4-16,-2 4-1 15,-7 6 1-15,-7 5 0 16,-5 5 0-16,-7 7 7 15,-6 5 3-15,0 9 2 16,3-2-4-16,1 1 9 16,10 1-9-16,5-5-3 15,7 0-5-15,7-6 3 16,7 0 0-16,11-6 4 16,5-5-7-16,13-6-1 15,8-3-9-15,12-7-6 16,2-5-17-16,4-8 3 0,-3-1-16 15,-8-6-4-15,-10-7 11 16,-11 1 29-16,-12 0 10 16,-8 4 17-16,-7 6 14 15,-4 8-21-15,-3 9-10 16,-4 8 0-16,-5 5 3 16,0 5 1-16,-2 6 0 15,-2 4-3-15,3 1 0 16,2-1-1-16,5 0 0 15,2-2-1-15,2-1 1 16,7-2 4-16,2-2 2 0,4 0 8 16,4-3 9-16,5 0 26 15,0 0-40-15,1-2-8 16,-5 0-1-16,-4-3-12 16,-9 1 4-16,-7 0-28 15,-10 0-81-15,-5-3-104 16</inkml:trace>
  <inkml:trace contextRef="#ctx0" brushRef="#br0" timeOffset="157089.6">6207 7394 987 0,'0'-5'32'16,"-5"-1"8"-16,2 1 6 15,2 1-41-15,-2 7 0 16,3 6-5-16,3 8 4 16,-2 8-1-16,1 8-2 15,1 6 0-15,0 3-1 16,0 2 2-16,1-1-2 16,-2 2 1-16,-1-4-1 15,-4-1-5-15,-1 0-10 16,-5-5-12-16,-3-2-20 15,0-10-83-15,0-6 16 16,5-13-101-16</inkml:trace>
  <inkml:trace contextRef="#ctx0" brushRef="#br0" timeOffset="157333.43">6284 7542 758 0,'11'-31'76'0,"-1"6"47"16,-4 3-38-16,1 5-42 15,0 6-11-15,3 4-24 16,3 3-5-16,2 4-3 16,9 3 2-16,1 4-3 15,4 4 1-15,-1 4-1 16,-4 2-5-16,-1 0 6 16,-10 4-10-16,-4-1 6 0,-9-3 1 15,-8 2 1 1,-8-2-7-16,-6 1-49 0,-8-2-81 15,-3-3-92-15,2-4-219 16</inkml:trace>
  <inkml:trace contextRef="#ctx0" brushRef="#br0" timeOffset="157673.34">6727 7540 1011 0,'-3'-1'20'0,"-4"-2"8"15,1-4 35-15,-1 0-35 16,2 6-18-16,-1 2-10 0,0 5 2 16,1 5-2-16,-2 6 0 15,3 3 1-15,-1 6-1 16,7-1-1-16,2 2 1 16,8-2 0-16,0-4 4 15,6-3 0-15,1-4-1 16,5-6-2-16,3-4 7 15,1-6-6-15,1-5-2 16,-1-4-6-16,-3-6-2 16,-5-4-10-16,-7-4-7 15,-5-4-20-15,-11 1 8 16,-12 3-64-16,-6 5 16 0,-11 10-2 16,-3 7-38-16,-1 7 21 15,6 5-193-15</inkml:trace>
  <inkml:trace contextRef="#ctx0" brushRef="#br0" timeOffset="158071.37">7033 7575 960 0,'6'-12'57'16,"-4"2"2"-16,-4-3 8 15,2 4-28-15,-1 5-18 16,1 2-21-16,0 2-4 15,0 6 2-15,0 3 2 16,0 7 0-16,1 5 1 16,-1 6 0-16,2 3 0 0,2-2 0 15,-3-2-1 1,1-4 0-16,-2-4-2 0,0-5-2 16,0-5 4-16,0-5 5 15,3-3-2-15,0-6-3 16,4-3-5-16,4-7 5 15,7-3 2-15,0-6-2 16,7-3-4-16,-1 3-3 16,3 0-5-16,-5 8 0 15,5 5 1-15,-6 2-13 16,0 9-14-16,-4 5-2 16,-1 5-25-16,-2 4-25 0,-3 4 0 15,4 2 33-15,1 5-14 16,8-3-45-16,7 2-148 15</inkml:trace>
  <inkml:trace contextRef="#ctx0" brushRef="#br0" timeOffset="159060.34">7636 7729 385 0,'37'-8'198'15,"-10"-9"-33"-15,-11-4-21 16,-11-2-33-16,-7-3-53 16,-4 0-18-16,-3 4-10 15,-4 3-11-15,-6 5-9 16,-4 6-7-16,-4 3 1 15,-6 8-3-15,1 4-1 16,-4 8 1-16,2 6-1 0,1 4 0 16,4 4-3-16,9 2-5 15,6-3-9-15,6-2-11 16,8-2 3-16,5-8 3 16,12-6 9-16,5-6-59 15,8-8-42-15,7-7-36 16,5-11 13-16,-2-5 92 15,-4-9 43-15,-6-7 2 16,-5-4 35-16,-4-6 25 16,-2-2 13-16,2 2 38 15,-2 6 14-15,-8 8-41 16,-3 12-31-16,-5 11-35 0,-5 9-18 16,1 10 0-16,-7 10 3 15,1 7 2-15,0 10-1 16,-1 9-3-16,2 1 5 15,6 4-4-15,7-1-2 16,3-2 0-16,4 0 3 16,1-4-3-16,-2-6 0 15,2-2-11-15,0-7-1 16,0-7 3-16,0-10-1 16,4-6-20-16,-1-11-44 15,3-7 18-15,0-6 16 16,0-6 31-16,-2-5 9 15,-1 2 4-15,-3 3 70 16,-3 7 5-16,-3 9-36 16,-3 9-43-16,-6 7 0 0,-2 11 1 15,-2 4 4-15,1 9 0 16,0 3-5-16,-2 4 2 16,3 0-2-16,2-1-2 15,7-4-7-15,3 2-9 16,5-5-86-16,3-4-30 15,3-11-21-15,-3-6 61 16,0-11 81-16,-2-7 13 16,2-10 57-16,-3-3 11 15,2-3 38-15,-1-1-10 16,-4 3 7-16,-3 8-39 16,-3 6-21-16,-2 8-38 0,-2 5-5 15,-4 7 0-15,1 5 6 16,-3 4 1-16,2 5-2 15,-1 3-1-15,1 2 0 16,4-3-3-16,3-2 1 16,0-2-1-16,-2-3 0 15,2-8 0-15,-2-3 1 16,0 0 9-16,3-7-9 16,5-4-2-16,5-3 0 15,3-6-5-15,2-4 2 16,1-3-6-16,3-4 7 15,-1 2-1-15,-2 4 2 16,-5 5-3-16,-5 6-5 16,-3 6 0-16,-3 7 9 0,-3 5-5 15,-1 6-5-15,3 3-1 16,6 3-3-16,1 3-76 16,9 0 3-16,4-4-17 15,7-4-67-15,3-4 74 16,4-8-77-16</inkml:trace>
  <inkml:trace contextRef="#ctx0" brushRef="#br0" timeOffset="159494.18">8748 7693 345 0,'27'-19'236'0,"-10"-7"-105"16,-4-1 7-16,-9-1-46 15,-1 5-21-15,-4 2-17 16,-2 8-26-16,-3 4-20 0,-3 7-8 16,-4 5 6-16,-7 5-5 15,-2 9 2-15,-1 0 0 16,1 8-2-16,3 0 1 15,5 0 0-15,7 1-4 16,3-4-6-16,5-5-14 16,6-5 8-16,2-2 8 15,3-7-13-15,6-6-11 16,4-7 7-16,4-2-2 16,-2-7 16-16,3-1 6 15,-2-5 2-15,2 2 1 16,-10 2 2-16,3 4 15 15,-8 5-17-15,-6 9-15 16,-3 8 15-16,-3 5 10 16,0 7 2-16,0 6-5 15,0 6 4-15,0 6-4 0,0 3 2 16,0 3-4-16,0 2 4 16,0 3-3-16,0 0 3 15,0 0-6-15,-3-6 0 16,-3-4-3-16,-5-12 1 15,1-9 3-15,-3-11 4 16,1-9-8-16,1-11-14 16,6-9-22-16,3-8-71 15,12-7-126-15</inkml:trace>
  <inkml:trace contextRef="#ctx0" brushRef="#br0" timeOffset="160210.44">9955 7305 841 0,'-4'3'63'15,"-1"0"-1"-15,2-1-36 16,2-2 4-16,-2 6-11 16,3 3 11-16,-2 8-15 0,1 2-1 15,1 8-6 1,1 2-4-16,4 1-1 0,1 1-1 16,1 2-2-16,0-2-3 15,-1 0-31-15,0-3-8 16,-1 0-42-16,-5-6-67 15,-5-2-23-15,-4-6-294 16</inkml:trace>
  <inkml:trace contextRef="#ctx0" brushRef="#br0" timeOffset="160529.6">9849 7458 444 0,'-4'-16'337'0,"1"-1"-225"0,-2 0-21 15,5 0-26-15,5 4-35 16,-1 4-14-16,7 0-13 16,8 3-1-16,8 2-1 15,7 3-1-15,8 2 5 16,7 3-4-16,1 3-1 16,0 6 0-16,-5 2-3 15,-5 2 0-15,-7 4 1 16,-9 1-2-16,-6 0 2 15,-8 4-4-15,-4-2 2 16,-12 0 4-16,-4-2 2 0,-10 0 0 16,-14 0-1-1,-11 1-1-15,-7 0 0 0,-3-1-26 16,0 1-48-16,4-4-112 16,9-2-83-16</inkml:trace>
  <inkml:trace contextRef="#ctx0" brushRef="#br0" timeOffset="160843.93">10519 7410 836 0,'6'-13'5'16,"0"2"72"-16,0-4-10 15,-2 4-13-15,1 4-20 16,-2 6-30-16,-1-1-4 16,2 6-2-16,-1 5 2 15,0 3 2-15,4 7 0 16,-3 7 1-16,-1 1-1 16,-1 7-1-16,-4-1 0 15,1 2-1-15,-2 1-1 16,0-1-10-16,-4-1-9 15,-3 0-50-15,0-7-67 16,-3-1-45-16,-1-7-84 0</inkml:trace>
  <inkml:trace contextRef="#ctx0" brushRef="#br0" timeOffset="161088.28">10558 7391 812 0,'-9'-17'68'0,"1"1"43"16,2 1-52-16,2 4-21 15,8 4-38-15,3 3 3 16,9 1 2-16,8 1-5 16,6 2-2-16,8 2 2 0,4-1-1 15,1-1-5 1,0 2-25-16,-5-2-29 0,-7 1-89 15,-6 1-29-15,-8 2 12 16</inkml:trace>
  <inkml:trace contextRef="#ctx0" brushRef="#br0" timeOffset="161272.29">10607 7511 618 0,'-36'17'76'0,"9"-5"39"15,6-4-24-15,10-3-3 16,6-2-51-16,5-1-28 0,9-1 9 16,12-1-13-16,10-1-5 15,13-1-3-15,12-4-82 16,7-1-147-16,-4-3-142 16</inkml:trace>
  <inkml:trace contextRef="#ctx0" brushRef="#br0" timeOffset="161799.29">11112 7286 874 0,'-11'-1'31'0,"2"-2"52"0,1-1-21 16,6 0-40-16,-2 5-20 15,3 6 7-15,1 5 5 16,0 5-3-16,-2 5-2 16,2 3-2-16,2 3-2 15,1 0-2-15,-1-1-2 16,0-2 1-16,4-1-2 16,-4-2 1-16,-1-3 0 15,-1-4 0-15,0-2 0 16,-1-7-1-16,-1-1 1 15,-1-5 1-15,-2-5-2 16,-4-4-6-16,2-8 5 16,0-6-3-16,2-7 2 0,8-7 2 15,5-5-4-15,5-4 4 16,7 0-3-16,2 1 6 16,-1 7 1-16,0 6 2 15,-5 11-6-15,-2 10 1 16,-3 8-1-16,3 9 2 15,0 6-2-15,2 8 1 16,1 7-1-16,-3 6 1 16,-3 3-3-16,-3 3 2 15,-2-2 0-15,-1 1-16 0,-2-5-1 16,0-1-7 0,-3-3-8-16,0-4-62 0,-2-4-72 15,-2-4-66 1</inkml:trace>
  <inkml:trace contextRef="#ctx0" brushRef="#br0" timeOffset="161987.72">11084 7478 946 0,'-18'-4'58'16,"11"-3"5"-16,7-2-38 15,9 1-16-15,13 3-9 16,11 2-1-16,8 2-62 0,15 1-152 16,8-2-219-16</inkml:trace>
  <inkml:trace contextRef="#ctx0" brushRef="#br0" timeOffset="162676.24">12784 7067 668 0,'3'-16'164'0,"-3"-1"-24"0,-4 1-68 15,-3 0-21 1,-2 5-28-16,-2 6-16 0,-2 5-4 16,-4 6 5-16,-5 8-4 15,-2 5 3-15,-1 9-2 16,0 4 1-16,7 6-1 15,1 2 0-15,4 4-3 16,5-1-1-16,4-1 0 16,4-6 0-16,7-3 0 15,4-5-1-15,5-9 5 16,5-7 8-16,9-5-6 16,7-9-7-16,5-8 2 0,3-5-2 15,1-10-1-15,-4-3-2 16,-2-8-3-16,-4-4 0 15,-8-4-4-15,-1-8 7 16,-8 0-1-16,-8 1 3 16,-10 4-4-16,-10 8 5 15,-7 11-3-15,-9 12-5 16,-8 15-14-16,-3 10-13 16,-4 13-26-16,4 6-74 15,2 7-33-15,4 2-22 16</inkml:trace>
  <inkml:trace contextRef="#ctx0" brushRef="#br0" timeOffset="162967.87">12646 7296 320 0,'1'-4'291'0,"1"-6"-183"15,4-1 14-15,1 0-43 16,1-3-1-16,2 0-45 15,6 2-15-15,1 2 4 16,4-2 0-16,4 4-8 16,5 0-3-16,0 4-2 15,0 3-4-15,-1 5-1 16,0 3-4-16,-7 4-1 16,0 3 1-16,-2 2 1 15,-6 1-1-15,-1 0-1 0,-1-1-5 16,-1-1-21-1,0-3-21-15,1-2-33 0,0-5-103 16,3-4-78-16</inkml:trace>
  <inkml:trace contextRef="#ctx0" brushRef="#br0" timeOffset="163253.43">13350 6556 678 0,'-6'-25'87'16,"0"0"21"-16,3 7 12 16,0 2-64-16,1 10-56 15,4 6 4-15,-2 5-4 16,-3 10 10-16,-1 5 2 15,-2 10-9-15,-2 8 0 16,-1 5-1-16,-1 2-2 16,0 1-11-16,3 3-69 15,-4 6-135-15,-2-4-214 16</inkml:trace>
  <inkml:trace contextRef="#ctx0" brushRef="#br0" timeOffset="163456.15">13706 7099 1086 0,'8'-6'50'16,"1"-1"0"-16,-6-1-19 15,0 1-18-15,-3 6-13 16,0 2-10-16,-2 6-29 15,1 5-104-15,-11 8-278 16</inkml:trace>
  <inkml:trace contextRef="#ctx0" brushRef="#br0" timeOffset="164714.37">12616 7159 818 0,'2'-16'139'0,"-2"0"-33"15,0-1-39-15,-2 5-5 0,1 4-41 16,1 6-15-16,0 0-6 16,-2 5 1-16,2 7 8 15,-3 6 2-15,0 10 2 16,-2 6 0-16,0 7-3 15,3 2-1-15,2 1-5 16,3-1 2-16,1-3-4 16,1-1-2-16,0-4 4 15,-1-6-3-15,1-3 0 16,-1-7-1-16,-1-4 0 16,-1-6 4-16,-2-3 3 15,0-4 4-15,0-7-7 16,0-5-1-16,2-8-6 15,1-7 0-15,6-8 0 16,4-6 1-16,9-6-8 0,6-4 4 16,5 0 3-16,4-1 1 15,0 8 1-15,-4 7 1 16,-5 13-3-16,-8 7-2 16,-4 7 1-16,-4 8 2 15,0 7 0-15,-3 3 1 16,0 8 1-16,0 5 1 15,3 4-1-15,-1 4 3 16,-5 6 0-16,2 2 2 16,-2 0 2-16,-3 2-6 15,0-1 2-15,0-4-1 16,0-3 1-16,0-4-3 16,2-4 1-16,-2-4-1 15,-3-5 0-15,0-4 0 0,0-5 1 16,0-3 8-16,0 0-2 15,0-4 7-15,3-4-14 16,3-3 0-16,4-9 0 16,6-7-1-16,8-6-1 15,6-4 2-15,4 1 0 16,2-3-1-16,-1 6-2 16,-1 3 2-16,-3 6 0 15,-2 3-2-15,-3 7 2 16,-2 3-3-16,0 4 4 15,-3 2-2-15,0 5 2 0,-2 2-6 16,-1 7 2 0,-4 6 1-16,-2 8 1 0,-8 5 2 15,-4 6 3-15,-6 3-3 16,-2 1 0-16,-4 1 3 16,1-3-3-16,0-3 0 15,1-1-3-15,2-4-24 16,1-6-17-16,2-4-7 15,1-4-29-15,-2 13-113 16,0-30-67-16</inkml:trace>
  <inkml:trace contextRef="#ctx0" brushRef="#br0" timeOffset="165834.81">12834 7270 427 0,'0'-8'134'0,"1"-1"-25"16,1-1 20-16,-1 2-17 0,1-3-15 16,1 3-48-16,-3 2 5 15,0-1-15-15,1 4-19 16,-1 2-16-16,-1 2-2 16,-2 3-2-16,-3 8 7 15,0 4-2-15,-2 6 3 16,-2 6 2-16,0 3-2 15,5 1-8-15,2 1 3 16,0-1 0-16,1-3-3 16,2-4 1-16,0-5 2 15,0-4-5-15,0-5 5 16,2-3-2-16,-4-6 0 16,2-2 7-16,-1-4 0 15,-1-5-8-15,1-7 0 0,1-6-1 16,0-9 0-16,3-5 0 15,3-7 1-15,2-6-2 16,6 3 2-16,2-1-1 16,4 6 1-16,-2 7-2 15,-2 11 2-15,0 6-3 16,-3 6 2-16,-5 5-5 16,0 8 6-16,3 5 1 15,-2 5 0-15,3 8 0 16,2 5 3-16,2 4-3 15,1 5 2-15,1 1 1 16,-3 3 0-16,1-1 0 0,-4 1-1 16,-1-3-1-16,-4-1 2 15,-4-2-2-15,-1-4 6 16,-2 0-8-16,-2-5 3 16,2-1-1-16,0-8-1 15,0-1 0-15,0-6-1 16,0-3 2-16,0-1 1 15,2-3 4-15,-2-2 2 16,0 0 1-16,3-5-9 16,1-6-1-16,2-4 0 15,6-5-1-15,2-4 0 16,2-4 0-16,2-4 0 16,3 1 0-16,1-1 1 0,2 2-1 15,2 3-1-15,0 6-1 16,2-1 2-16,2 4-6 15,0 5 5-15,0 2 1 16,0 4 1-16,-2 3 0 16,-1 1 0-16,0 2-3 15,-6 0 3-15,0 2 3 16,-3 1-3-16,-5 0-4 16,-5 0 2-16,-4 0 0 15,0 4-4-15,-3-1 5 16,-1 8-2-16,-1 6 1 15,-4 8 3-15,-4 4-1 16,-4 3 2-16,-1 1-2 0,0 1 1 16,1-5 0-16,1 1-1 15,4-2 0-15,0-6 2 16,3-2-1-16,1-4-1 16,2-4-1-16,1-2-11 15,1-5-14-15,0-3-19 16,0 3-39-16,0-5-101 15,-3 0-63-15,-4-5-229 16</inkml:trace>
  <inkml:trace contextRef="#ctx0" brushRef="#br0" timeOffset="166574.03">13374 6626 509 0,'0'-2'84'16,"0"2"-14"-16,0-3 10 16,0 0-3-16,-2 0-30 15,2 2-9-15,0-1-3 16,-1-1-22-16,-1 1-10 16,-2-1-2-16,-5 1 0 0,-5 1-1 15,-3 1 0-15,-3 1 0 16,-3 1 0-16,5 1-1 15,4 1-4-15,5-1-4 16,6-2 5-16,0 1 4 16,6-2 3-16,0 0 9 15,4-2-6-15,6 1-2 16,3-2-3-16,2-1 1 16,4-1-2-16,2 1 0 15,0 1 0-15,2-2 2 16,0-1 0-16,1 0-2 15,-5 1 0-15,-6 0 5 16,-6 2 6-16,-10 2-5 16,-10 4-3-16,-12 4 6 0,-6 6 0 15,-6 4-4-15,-2 7-3 16,3 1 0-16,11 1-2 16,5-1-1-16,9 0-5 15,7-2-23-15,7-5-26 16,7-2-57-16,6 0-72 15,7-10-188-15</inkml:trace>
  <inkml:trace contextRef="#ctx0" brushRef="#br0" timeOffset="166920.04">14109 6598 798 0,'6'-6'84'0,"-2"1"63"15,-1-1-68-15,-1-1-19 0,-1 4-35 16,-2 2-22 0,1 5-2-16,-2 6 6 0,-1 7-4 15,-4 6-1-15,0 11-2 16,-5 10 0-16,-6 4-3 16,-2 10-40-1,-4 7-65-15,-8 6-183 0</inkml:trace>
  <inkml:trace contextRef="#ctx0" brushRef="#br0" timeOffset="170814.31">773 9344 590 0,'-3'-5'419'0,"-3"-1"-388"16,3-1 28-16,-1 0 2 0,0 1-39 15,3 3-10-15,1 3-2 16,1-3-4-16,1 3-4 16,0 0 3-16,-1 0 2 15,2 0 0-15,0 0 0 16,0-2-1-16,3 0 5 16,3 1-2-16,6-1-4 15,0 2 0-15,4 2-1 16,-2-1-2-16,-1 6-2 15,-1-1 0-15,-3 4-1 16,-5 3 2-16,-2 4 1 16,-7 4-2-16,-5 1 5 15,-8 5-3-15,-5 3 0 0,-11 0 3 16,-3 2-4-16,-8-3 4 16,5-3 0-16,2-4-3 15,7-5 2-15,6-5-2 16,7-4-1-16,2-5 0 15,11-2 2-15,-1-2 2 16,6 0 2-16,-1-2 0 16,12-2-4-16,6-2-1 15,14-2-1-15,8-4-1 16,8 0-5-16,4 0-12 16,0 3-20-16,0 0-5 15,-1 3-18-15,-11 2-63 0,-3 1-197 16,-11 0-270-1</inkml:trace>
  <inkml:trace contextRef="#ctx0" brushRef="#br0" timeOffset="171190.11">1162 9096 861 0,'-3'-14'108'16,"3"4"-6"-16,0-2-17 16,-4 5-32-16,4 2-18 15,0 2-13-15,0 1-12 16,0 4-9-16,0-1 1 15,4 9 11-15,4 2 13 16,2 10-4-16,8 9 1 16,6 8-9-16,0 4-8 15,4 3-2-15,-4 2-3 16,0 1 0-16,-12-1-1 16,-2 0-1-16,-17 2-32 15,-7 4-23-15,-17 0-12 16,-13 3-59-16,-9 1-426 0</inkml:trace>
  <inkml:trace contextRef="#ctx0" brushRef="#br0" timeOffset="173917.57">2459 9496 510 0,'-3'5'137'15,"-3"-3"-128"-15,1-4 43 16,5 0 52-16,-3 1-15 16,3 1-41-16,0 1-9 15,0-1-4-15,0 0-8 16,0 2 7-16,0-2 3 15,0 0-14-15,0 2 1 16,0-2-5-16,0 0-4 0,0 0-4 16,0 0 0-1,0 0-8-15,0 0-3 0,3 0-3 16,0 0 2-16,8 3 2 16,6-3 0-16,15 0 4 15,10 3-3-15,16-1 2 16,10-1 1-16,10-1-5 15,11-3 5-15,14 0 0 16,6-4 1-16,9 3-3 16,2 1 1-16,-3 3-2 15,-8 3-2-15,-9 0 1 16,-11 2 3-16,-12-2-3 16,-3-3 2-16,-10 0 0 15,-6 0-2-15,-5-3 5 0,-4 1-4 16,-7-3 4-1,-4 0-1-15,-7 0-2 16,-6 3-3-16,-7-1 2 0,-5 1-1 16,-6 1 0-16,-7 1-1 15,0 0-3-15,-1 0-9 16,1 0-21-16,-2 0-17 16,-5 3-7-16,-5 2-50 15,-12 4-263-15</inkml:trace>
  <inkml:trace contextRef="#ctx0" brushRef="#br0" timeOffset="174967.29">3261 9293 465 0,'-8'-3'75'0,"1"-1"2"16,3 1 28-16,-1 1-24 15,1-1 26-15,4 0-37 16,0 1-19-16,-2-2-17 15,2-1 6-15,0 2-7 0,0-1 0 16,-3 1-9-16,3 0 1 16,-3 1-3-16,3 0-6 15,0-1-4-15,0 3-8 16,0 0-4-16,3 0-2 16,-3 0-5-16,0 3 6 15,5-1 1-15,5 1 4 16,5 3-1-16,3 4 0 15,9 1 0-15,6 3 2 16,-2 3-4-16,4-1 0 16,-3 1-1-16,2 1 0 0,-3-1 0 15,-2 2-1 1,-8-5 1-16,1 3 0 0,-4-2 0 16,-6-2 1-16,1 0-2 15,-2-1 1-15,-4-1 0 16,20 28 0-16,-25-35 0 15,1 3 0-15,-3 0-2 16,0-2 2-16,6 6-1 16,-6 2 0-16,0-1 1 15,-3 3 1-15,-6 1 3 16,-9 2-1-16,-8 0 1 16,-11 4-2-16,-6-2-2 0,-8 2-1 15,2 0-11 1,0-5-21-16,5 3 0 0,6-3-25 15,5 1-59-15,9-1-199 16,6-2-253-16</inkml:trace>
  <inkml:trace contextRef="#ctx0" brushRef="#br0" timeOffset="176609.27">4837 9367 744 0,'8'-14'146'16,"-5"0"-48"-16,-6-1-36 16,-3 1-23-16,-2 1-7 15,-2 4-23-15,-5 2-1 0,-6 2-2 16,-7 5 4-16,-2 6 2 16,-6 5-3-16,-1 6-3 15,1 4-2-15,1 6-2 16,5 3-2-16,7 1 0 15,5 0-1-15,8-2-1 16,6-2-1-16,6-5 1 16,4-6 2-16,3-3 0 15,3-6 2-15,6-4 1 16,3-6 1-16,7-10-4 16,2-3-2-16,0-5 2 15,-2-4 1-15,-5-2 2 0,2 3-2 16,-4 0-1-1,-3-1 0-15,0 5 2 0,-5 4-2 16,-1 2 0-16,-5 6 0 16,-3 4-1-16,-1 1 1 15,-2 3-3-15,2 0 3 16,1 6 0-16,1 3 3 16,1 8 3-16,0 7-4 15,-3 7 9-15,-3 5-7 16,-3 8-3-16,-3 0 3 15,0 4 1-15,-2-2-1 16,0-2-3-16,-1-2 0 16,1-2-1-16,-2-6 0 0,5-4 1 15,2-8-1-15,0-7-4 16,3-7 3-16,0-3 0 16,2-5-7-16,2-5-8 15,11-7-14-15,5-4-8 16,8-3-11-16,5-4 20 15,0 1 19-15,-1 0 10 16,-8 4 1-16,-3 4 3 16,-6 5 20-16,-8 1 12 15,-2 6-16-15,-4 2-12 16,-1 0-7-16,-1 3 12 16,1 4 13-16,0 2-9 15,-2 4-9-15,2 1 5 0,0 1 0 16,2-1-5-16,-2 1 0 15,3-1 0-15,0 1-4 16,5-1 1-16,0 1-2 16,1-3-1-16,2-2 0 15,-1-3 2-15,4-5-1 16,2-2 1-16,-2-4 1 16,5-6-5-16,-3-5-2 15,-1-2-7-15,-3-7-8 16,-6 1 7-16,-6 0-13 15,-10 1-2-15,-10 6-12 16,-5 6-11-16,-11 7-24 16,-3 7-117-16,-1 7-103 15</inkml:trace>
  <inkml:trace contextRef="#ctx0" brushRef="#br0" timeOffset="177536.31">5281 9201 164 0,'-6'-27'489'0,"-5"4"-407"16,-1-4 25-16,-3 2-24 16,-4 1-7-16,2 5-47 15,-5 2-14-15,1 2 5 16,0 2 2-16,-4 2-7 16,-2 0 6-16,-1 0-14 15,-4 3 5-15,0 2-3 16,-4 3-1-16,-6 3 2 15,0 0-5-15,-5 3 1 16,-1 5-1-16,-4 1 1 16,-2 4 3-16,3 3-3 15,-2 2-1-15,5 7 4 0,3 2-1 16,-1 8-5-16,4 4 8 16,3 3-7-16,3 3 3 15,6 2-3-15,5 1 0 16,5 2 4-16,6 4-3 15,4 0-2-15,2 2 4 16,8-1-4-16,5 0 4 16,6-1 1-16,1-2-2 15,5 0-4-15,10-1 2 16,3-1 2-16,4-1-5 16,6-3-1-16,2-6 3 15,1-2-2-15,-1-4 0 16,1-4-1-16,0-4 2 0,1-3-1 15,5-6 1-15,1-2 3 16,4-4-3-16,0-5-1 16,-2-2-1-16,-7-4 1 15,1-2 0-15,-4-3 0 16,-3-6 1-16,4-2-2 16,-3-2-1-16,2-1-2 15,-3-1 3-15,-2-2-2 16,-1-2-3-16,-1 0 5 15,1-4-8-15,-3 0 5 16,-2-3 0-16,-1-1 1 16,-3-4 2-16,-3-3 0 15,-4 0 2-15,0-4-1 0,-3 1-1 16,-2-3 0 0,-7-3 1-16,0-1 0 0,-6-2-1 15,-4-5 0-15,-4-1 3 16,-4-1-3-16,-7-1 1 15,-2 1-3-15,-7 6 0 16,-4 3 0-16,-1 5-3 16,-7 8-6-16,-1 8-4 15,-4 8-11-15,-4 9-7 16,-5 8 2-16,1 6-50 16,-1 11-55-16,7 5-181 15</inkml:trace>
  <inkml:trace contextRef="#ctx0" brushRef="#br0" timeOffset="179340.57">4460 9169 598 0,'6'0'77'16,"-4"0"31"-16,0-1-8 16,0-1-40-16,-2 2-16 15,0-1-5-15,1 1-8 16,-1 1-8-16,-1-1-2 0,1 0 2 16,-2 2-3-16,-1-4-10 15,-5 2-1-15,-4-1-5 16,-9 1 2-16,-4 0 0 15,-7 0 2-15,-2-3-1 16,0-2-2-16,-2-3 1 16,1-3 1-16,4-3-4 15,3-4 3-15,5-6-2 16,5 2-4-16,4-6 0 16,6-1-2-16,5-5 2 15,6-3 0-15,3-2-1 0,3-1 1 16,4 1 0-16,-1 3 0 15,3 4 0-15,-1 5-3 16,2 3 2-16,1 5 0 16,3 0 0-16,4 4-3 15,6 0 7-15,4 3-3 16,2 3 1-16,3 4-1 16,0 2-1-16,-3 4 0 15,-1 4 0-15,-5 4-1 16,-5 2 2-16,-3 7 1 15,0 0 2-15,-3 3-3 16,1 5 1-16,-1-1-1 16,0 1 3-16,-1 1-3 0,-3-1 1 15,0 2 1 1,0-1-2-16,-6 0 1 0,-3-2-1 16,0-1-1-16,0-5-1 15,-6 1-4-15,3-4-13 16,-6-3-21-16,3-2-29 15,-3-1-49-15,-1-2-118 16,-7-1-118-16</inkml:trace>
  <inkml:trace contextRef="#ctx0" brushRef="#br0" timeOffset="179819.84">4577 8901 783 0,'-9'-7'108'15,"7"-1"11"-15,0 3-63 16,1 1-34-16,1 2-18 16,1 1-4-16,1 2 0 15,0 2 4-15,2 3 20 16,1 1-7-16,2 3 0 15,3 2-7-15,1 0 3 16,-2 0-7-16,4 3 3 16,-2-3 0-16,3 0-5 15,-3-1-1-15,4-1-3 0,-2-1 3 16,-4-1-3-16,0-1 1 16,0 0-1-16,-3-1 0 15,-3-4 1-15,-1 1 1 16,-1-2-1-16,1-1 2 15,-2-1 7-15,3-2 1 16,4-4-7-16,2-3-4 16,2-1 1-16,2-4 1 15,1-2-2-15,0-2 0 16,4-1-1-16,-2-2-8 0,1 1-2 16,2 1-11-1,-2 3-10-15,1 3-30 0,-2 2-55 16,-4 6-111-16,0 2-127 15</inkml:trace>
  <inkml:trace contextRef="#ctx0" brushRef="#br0" timeOffset="180323.99">4936 8556 687 0,'0'-8'138'0,"0"0"-19"16,-3 4-29-16,0-1-55 15,3 5-14-15,-2 0-6 16,2 0-13-16,0 0 1 16,-1 2-1-16,-1 5 14 15,-1 3-1-15,-1 4-2 16,3 6 0-16,-2 0-3 16,3 3-6-16,3-1 2 15,0 2-5-15,4-4 0 16,2-3-1-16,0-3 1 0,6-5 0 15,0-3 2-15,4-7 1 16,3-5-4-16,0-7 0 16,0-7-1-16,0-6-6 15,-1-7 7-15,-9-4-6 16,-7 1-2-16,-1 0-4 16,-12 6 8-16,-5 8-13 15,-8 11-11-15,-4 10-12 16,-5 11-45-16,0 10-141 15,2 9-121-15</inkml:trace>
  <inkml:trace contextRef="#ctx0" brushRef="#br0" timeOffset="181531.31">5747 9556 541 0,'0'0'52'16,"-1"0"-3"0,-2-2 33-16,3 2-29 0,0 0-36 15,0 2 9-15,0-2 17 16,0 1 6-16,0-1 10 15,0 0-11-15,0 0-15 16,0 0-5-16,0 0-9 16,0 0 0-16,0 0-4 15,0 0-5-15,0 0-5 16,0 0-4-16,0 0-1 16,0 0-8-16,4 2 8 15,1-2 4-15,7 2-1 0,7 1 0 16,11 0 0-16,12 0 3 15,13 0-6-15,15-2 0 16,14 1 3-16,8 3 0 16,11-2-3-16,3 3 0 15,4 4-2-15,-4 0-4 16,-3 1 3-16,-14-1 2 16,-11-2 0-16,-12 1 0 15,-11-4 1-15,-9-1 0 16,-6-1 0-16,-8-2 5 15,-5-2-1-15,-7 0 1 16,-5-2 10-16,-4 0-3 16,-5 1 0-16,-2 2-10 0,-2-2-2 15,-4 2-16 1,1 0-28-16,-2 0-23 0,-9 4-49 16,-5 3-216-16</inkml:trace>
  <inkml:trace contextRef="#ctx0" brushRef="#br0" timeOffset="182618.47">6401 9455 529 0,'-6'-7'74'15,"4"3"2"-15,-4-1 47 16,0-1-15-16,3 1-40 16,-4 2-31-16,4 0-6 15,3 0-7-15,-3 2 4 16,1-1-1-16,2 2-4 15,0 0-3-15,0 0-4 16,0 0-2-16,0-2 5 16,0 2-8-16,0 0-7 0,0 0 2 15,0 2-4-15,0-2-2 16,0 0-3-16,0 2 1 16,2 0 1-16,4 4 1 15,3 4 9-15,1 2-5 16,9 4-1-16,1 1 2 15,5 1-2-15,2 1-1 16,0 2-2-16,0-1 2 16,1-1-1-16,-4-4 0 15,0 2-1-15,-2-3 1 16,-4-2 0-16,-1 0-1 16,-4-6 0-16,-4 0 0 0,-3-1-1 15,2-5 1 1,-6 3 1-16,0-3-1 0,-2 0 2 15,0 0-1-15,-2 0-1 16,1 0-3-16,0 2 3 16,-10 2 2-16,-7 7 4 15,-11 1 0-15,-4 5-5 16,-11 2 2-16,-2 1-3 16,1-1 0-16,2 2 0 15,3-3-1-15,5 1 0 16,4-2-9-16,6 0-16 15,1 0 5-15,9-4-9 16,0-1-14-16,6-4-23 16,3 0-28-16,3-6-55 15,1-4-241-15</inkml:trace>
  <inkml:trace contextRef="#ctx0" brushRef="#br0" timeOffset="183187.94">6646 8897 582 0,'0'-6'78'0,"0"1"64"15,0-1-19-15,0 1-21 16,-1 2-54-16,1 0-24 15,0 3-4-15,0 0-12 16,0 3-7-16,0 0 1 16,-1 6 21-16,-1 7-7 15,1 4-4-15,-4 7-1 16,4 4-5-16,-1 3-4 16,2 5-2-16,0 2-6 15,0 2-30-15,0 1-54 16,0-2-99-16,0-3-146 0</inkml:trace>
  <inkml:trace contextRef="#ctx0" brushRef="#br0" timeOffset="189251.84">7925 9215 621 0,'-6'-9'41'0,"-2"-1"20"16,1-1 12-16,-2 0-10 0,3 3-44 15,-2-1 3 1,1 1-8-16,-2 3 14 0,-5-1-3 15,1 3 4-15,-4 0-7 16,-4 0 2-16,0 2-8 16,-7 2-3-16,-2 2-1 15,-5 2-1-15,-2 5 1 16,0 0-5-16,1 1 2 16,2 2-6-16,-1 2 6 15,1 0 4-15,1 2-9 16,-2 4 6-16,-1-1-3 15,0 5-1-15,-3 3 1 0,3 3 0 16,-1 2-2-16,4 7 2 16,2 3-3-16,7 3 1 15,3 4-4-15,7 3 2 16,7-1 1-16,7 2-1 16,5-1 2-16,6 0 2 15,5-2 1-15,1 2 0 16,3-1-1-16,2-2-2 15,-1-4-2-15,4-1 0 16,1-6 1-16,4-4 1 16,4-4 2-16,2-3-2 15,3-6 0-15,1-2-1 16,4-3 1-16,3-5-3 0,-1-3 0 16,11-5-1-16,2-6 0 15,4-7 0-15,3-5 2 16,4-6-3-16,-4-7-1 15,3-1 1-15,-3-3 1 16,-5-1-1-16,-3-2-5 16,-4-1 5-16,-6 0-1 15,-5 1 3-15,-3 2-3 16,-2-6 1-16,-3 4-2 16,-3-5-3-16,1 0 3 15,-3-4-2-15,-2-1 1 16,-3-1 1-16,-2 1 2 0,-1-4 0 15,-6 4 0 1,-3-3-1-16,-5 0 1 0,-3 1 1 16,-7 1-1-16,-2-3-1 15,-8-1 0-15,-2-4-2 16,-11-4 3-16,-5 1 0 16,-10 3-2-16,-9 4 1 15,-6 10 1-15,-10 11-2 16,-5 9-8-16,-7 11 0 15,-4 12-12-15,-2 10-4 16,5 11-6-16,8 9-13 16,8 12-29-16,9 10-76 15,6 6-91-15,6 3-108 16</inkml:trace>
  <inkml:trace contextRef="#ctx0" brushRef="#br0" timeOffset="190113.81">7871 9636 536 0,'0'-10'116'0,"-3"-2"-13"15,-4-1 3-15,-3 0-30 16,5 3-17-16,-4-1-39 15,-3 3 0-15,0 0-2 16,-6 3-1-16,-1 1-3 16,-6 1 2-16,-2 3 2 15,-5 1-4-15,-2 3-5 16,1 3 2-16,0 3-6 0,0 5-4 16,10 2-1-16,2 0 3 15,6 5-3-15,8-1 0 16,3-3-1-16,6 1-1 15,3-3 2-15,5-6-2 16,0-2 2-16,4-4 4 16,4-6-2-16,4-3 3 15,2-5-4-15,0-2 2 16,3-7-3-16,0-1 0 16,-2-3 0-16,-4 1 1 15,-3 0-1-15,-3 0 1 16,-2 5 0-16,-4 5-1 0,-3 5 7 15,-4 3-7-15,0 2-1 16,0 4-3-16,-1 2 4 16,4 7 2-16,-2 4-2 15,3 5 1-15,-2 3 4 16,2 5-5-16,-1 3 1 16,-1 2 0-16,-2 2 3 15,4 0-4-15,-3 0 3 16,2 0-3-16,-2 0 1 15,-1-6-1-15,5 33 1 16,-7-59 0-16,0-1 0 16,0-1-1-16,0-1 5 15,0 0 6-15,0 0 13 16,2-6-14-16,0-5-7 16,5-1-3-16,2-5 0 15,1-8-7-15,1-1-1 16,5-1-4-16,1-2-2 0,2 0-6 15,2 6-1-15,1 3-47 16,1 3-2-16,-1 7-97 16,-1 6-34-16,-5 4-34 15</inkml:trace>
  <inkml:trace contextRef="#ctx0" brushRef="#br0" timeOffset="190588.31">8247 9743 663 0,'-1'-3'135'16,"1"-1"-28"-16,-2 0-10 0,2 0-59 16,0 2-13-16,0 2 1 15,0-2-5-15,0 2-8 16,2 0-2-16,-2 0-2 15,0 0-2-15,0 0 0 16,0 2-3-16,0-2 0 16,0 0-4-16,0 3 5 15,0 6-1-15,0 2 3 16,-2 7-3-16,-1 4 1 16,-1 4-4-16,-2 3-1 15,-3 2-2-15,3-1 1 16,0-3-22-16,-1 2-11 0,5-3-35 15,0-2-82 1,1-2-122-16</inkml:trace>
  <inkml:trace contextRef="#ctx0" brushRef="#br0" timeOffset="192325.23">7630 9046 664 0,'-3'-4'113'15,"0"1"-13"-15,-3-2-16 16,3 2-41-16,-2 3-24 16,4 0-7-16,-5 0-3 15,0 1-3-15,-6 1 9 16,0 0-9-16,-4 1 2 15,2 1 3-15,-2-1 0 16,1 0-4-16,0-1 3 16,0-2-4-16,3-2-1 15,-1-1 5-15,1-1-6 16,0-2-3-16,0-5 1 0,0-2-2 16,0-2 2-16,3-4-2 15,1 0 0-15,1-4 0 16,3 0 0-16,4-4-1 15,4 2 0-15,3 0-1 16,4 0 1-16,4-1-1 16,3 1 2-16,4-2 0 15,2 1 0-15,3-3 0 16,0 3-1-16,4 1 0 16,2 1 0-16,1 3 0 15,-1 1-1-15,-2 3 2 16,-1 3-2-16,-3 3 0 0,-4 2 2 15,-1 2 0 1,-3 4 0-16,-2 2-2 0,2 2 1 16,-2 1 1-16,0 2-2 15,1 3-1-15,-3 0 3 16,0 0 1-16,0 5 1 16,3 1-1-16,-3 1 0 15,1 0 1-15,2 1 4 16,-3 2-5-16,-3-1 4 15,3 1 0-15,-6-2 0 16,-2 0-1-16,-2 2 5 16,-2-3-8-16,1 3 3 15,-4-3-2-15,-3-1 1 16,3 1-3-16,0-1 0 16,-1-2 0-16,1 1-4 0,1-4-6 15,-1 1-22-15,-1-1-20 16,-2 1-52-16,0-1-124 15,-5-1-8-15</inkml:trace>
  <inkml:trace contextRef="#ctx0" brushRef="#br0" timeOffset="192793.23">7885 8794 483 0,'-2'-3'319'0,"0"0"-220"15,1 0 7-15,1 0-62 16,-1 1-42-16,2 2-2 16,-1 5 0-16,1-1 10 15,3 6 14-15,0 2 0 16,2 5-2-16,2 2-8 15,0 0 1-15,2 1-3 16,0-3-2-16,-1 2-5 16,6-2 2-16,-5 0-5 15,2-3 0-15,0-1 2 16,0-2-2-16,-2-2-1 0,-1-2 0 16,-1-5 4-1,-4 1-3-15,-2-3 1 0,1-1 2 16,-1-2 17-16,-1 0 3 15,5-5-15-15,0-3-6 16,6-6-4-16,4-5 1 16,1-3-4-16,0-5 0 15,0 1-9-15,1-2-9 16,-2 1-8-16,1 3-14 16,-1 5-48-16,-3 5-145 15,-2 4-159-15</inkml:trace>
  <inkml:trace contextRef="#ctx0" brushRef="#br0" timeOffset="193310.16">8359 8428 769 0,'-3'-4'103'16,"0"2"-17"-16,3 0-27 16,-3 4-46-16,0 0-12 0,2 6 22 15,-4 4 12 1,-4 2-14-16,0 5 10 0,-4 1-11 15,4 0-9-15,1-1-2 16,4 1-6-16,1-4 4 16,6-2-7-16,0-1 3 15,3-3 3-15,1-1-5 16,4-5 4-16,5-2 1 16,3-3-1-16,3-4-3 15,3-6 0-15,0-2-2 0,-1-4-1 16,-3-3 0-1,-3-3-1-15,-9-3-3 0,0 1-1 16,-5 0 2 0,-8 3-5-16,-2 1 0 0,-3 8-4 15,-3 4-6-15,-7 8-1 16,-4 6-4-16,-1 6-8 16,-4 5-11-16,4 2-70 15,3 4-56-15,6-1 19 16,8 0-133-16</inkml:trace>
  <inkml:trace contextRef="#ctx0" brushRef="#br0" timeOffset="193631.4">8662 8557 715 0,'0'-3'167'16,"-2"0"-58"-16,2 0-40 15,-1 0-40-15,1 5-21 16,0-1-6-16,0 1-2 16,0 2 1-16,-2 3 16 15,2 2-2-15,-1 3-6 16,-1 5-5-16,2 2 0 0,-4-1-1 15,1 2-3 1,0 0 0-16,0 2-14 0,0-2-21 16,-1 1-19-16,2-3-76 15,-1 0-98-15,-2-4-94 16</inkml:trace>
  <inkml:trace contextRef="#ctx0" brushRef="#br0" timeOffset="193910.65">8889 8453 868 0,'1'-11'157'16,"1"2"-93"-16,-1 1-9 15,-1 5-38-15,0 3-17 16,0 2 0-16,3 6 0 16,-2 5 2-16,2 7 0 15,-1 9-1-15,-1 1-1 16,-1 3-15-16,-1 3-33 16,-2 0-62-16,-3-1-191 15</inkml:trace>
  <inkml:trace contextRef="#ctx0" brushRef="#br0" timeOffset="195289.16">8677 9472 412 0,'-3'0'83'16,"3"-3"-21"-16,0 3 10 0,0-2-35 16,0-1-15-16,0 3 7 15,3-2 11-15,-2 1 7 16,-1 0 17-16,0 1 2 15,2-2-3-15,-2 1-19 16,0 1-14-16,0 0-4 16,0 0-7-16,0 1-12 15,0-1-5-15,0 0 2 16,24 4-3-16,-10-2 3 16,2-1-1-16,3-1-1 15,3 2 0-15,28 0-2 16,9-2-1-16,12-2 1 0,15 0 0 15,13-1-1-15,11-1 1 16,10 3 3 0,13 1 1-16,4 3 0 0,-2 1 2 15,-4 4-3-15,-10-4-3 16,-14 4 3-16,-13-3-2 16,-10-5 7-16,-14 2-4 15,-11-2 4-15,-9-2-3 16,-8 2 3-16,-9-3-2 15,-8 1 3-15,-4-1-4 16,-7 1 0-16,-6 1-3 16,-5-1 0-16,-3 2-4 15,0 0 1-15,-2 0-17 0,-1 0-11 16,-8 2-12 0,-6 2-55-16,-10 0-110 0,-8 2-31 15</inkml:trace>
  <inkml:trace contextRef="#ctx0" brushRef="#br0" timeOffset="195926.29">9623 9244 609 0,'-9'-6'48'16,"1"0"69"-16,0-1 22 15,4 2-67-15,0 0-40 16,1 5 3-16,3 0-11 16,-2 0-8-16,2 0-2 15,2 0-11-15,-2 0 1 0,0 3-1 16,3 0 14 0,-2 4 4-16,6 3-3 0,1 3 2 15,11 0-7-15,4 5 0 16,7 2-6-16,8-3-4 15,0 3-1-15,-1-1 0 16,-1 1-2-16,-6-4 0 16,-5 1 0-16,-8-3 0 15,-4-3-1-15,-4-2 0 16,-5 1 1-16,-1-4-1 16,-3 2 0-16,0-2 1 15,-6 5 1-15,-1 2-1 16,-7 3 0-16,-8 0 0 0,-2 2 1 15,-7 0 0-15,-4 2-1 16,0-2 0-16,-3 3-5 16,0-1-4-16,6-1-10 15,3 1-6-15,3-3-5 16,7 0-18-16,2-3-15 16,7 0-63-16,3-1-56 15,5-4 49-15,3-1-115 16</inkml:trace>
  <inkml:trace contextRef="#ctx0" brushRef="#br0" timeOffset="196415.44">9971 9034 811 0,'-4'-15'35'15,"-1"2"42"-15,0 1 12 16,0 4-51-16,4 5-21 16,-1 1-17-16,2 2 11 15,0 0-2-15,-3 2-6 0,0 1 17 16,-4 3 0-1,-5 5-7-15,0 3-3 0,-1 5-1 16,3 1-3-16,3 4-4 16,4 0-1-16,6 0 1 15,3-1-2-15,4-3 2 16,4-5-1-16,2-3 2 16,4-7-2-16,3-7 8 15,4-1-8-15,0-7-1 16,0-7-6-16,-4-5 6 15,-3-3-1-15,-5-3-1 16,-7-3-3-16,-6 0 2 16,-6 3 2-16,-8 3-8 15,-4 8 2-15,-10 10-7 0,-6 7-16 16,-4 10-14 0,-3 7-50-16,0 9-93 15,5 6-58-15</inkml:trace>
  <inkml:trace contextRef="#ctx0" brushRef="#br0" timeOffset="198919.99">11333 9228 668 0,'6'-13'140'15,"-3"-4"-42"-15,-1-2-15 16,-2 0-35-16,-2 4-29 15,1 1 0-15,-5 1 2 0,0 4-10 16,-9-1 2-16,0 5-1 16,-4 1-4-16,-5 4 9 15,-1 4-11-15,0 4 1 16,0 5 2-16,1 4-6 16,4 5-3-16,3 0 0 15,5 1 0-15,7-1 0 16,4-2 0-16,7-3-1 15,7-2 1-15,4-5-1 16,5-3 0-16,5-7-1 16,0-4-5-16,3-4 1 15,-2-6 6-15,-1-1 4 0,-4-7-4 16,-1-1 0-16,-3 1 3 16,-5 0 1-1,-3 6 7-15,-4 3 0 0,-5 8-6 16,0 2-5-16,-1 3-6 15,-1 8 6-15,0 8 1 16,3 5 0-16,-1 7 1 16,3 6-1-16,-1 0-1 15,2 1 2-15,-3 0 0 16,-1-1-1-16,3-2 0 16,-2-1 0-16,-1-2-1 15,2-7 0-15,-2-3-1 16,-1-6 1-16,1-7 4 0,0-1-3 15,-2-4 7-15,2-4-2 16,1-2-6-16,0-7 0 16,5-3 0-16,2-7-7 15,5-5-7-15,0-1-1 16,4-1-3-16,2 2-40 16,0 2-15-16,3 2-91 15,-2 7-88-15</inkml:trace>
  <inkml:trace contextRef="#ctx0" brushRef="#br0" timeOffset="199338.12">11679 9408 658 0,'-4'-5'176'16,"-1"-4"-57"-16,5-2-45 15,3-2-45-15,3 4-8 16,2-2-11-16,5 2-1 16,2 1 6-16,3 1-2 15,4 0 0-15,-2 5-3 16,-1 1-7-16,-3 4 0 16,-4 2 2-16,-2 5-4 15,-4 0 2-15,-2 4-1 16,-4 3 2-16,-4 0-3 15,-2 2 4-15,-7 1-2 0,-4 1 7 16,-4-1-2 0,-3-3-3-16,0 0 0 0,3-3-4 15,8-5 0-15,1-3 2 16,7-1-2-16,4-5 3 16,2 0 6-16,11-5-6 15,8-4-1-15,11-5-3 16,11-2-13-16,7-4-24 15,5 0-18-15,-1 0-73 16,-1-2-185-16</inkml:trace>
  <inkml:trace contextRef="#ctx0" brushRef="#br0" timeOffset="200125.59">11921 8937 667 0,'-18'-23'67'16,"-1"0"25"-16,1 1 13 16,9-1-33-16,-3 5-45 15,2 1-16-15,1 5-2 16,-1-2-1-16,-3-1 1 15,-2 1-3-15,-9-1 2 16,-2 3 3-16,-7 1 2 0,-6 0 8 16,1 3-6-16,-3 2-2 15,0 3 3-15,-1 3-7 16,0 3-7-16,-2 6 9 16,0 2-10-16,-1 6 8 15,0 3 0-15,3 7-2 16,-2 3 2-16,2 5 2 15,0 3-3-15,3 5-3 16,2 6 5-16,4 3-3 16,5 6-1-16,6 0-1 15,5 3 0-15,7-2 6 16,7-2-3-16,6-1-4 0,5 2 2 16,5 0 1-16,6-3-2 15,4-2-4-15,7-4 3 16,8-2 2-16,2-7-3 15,5-4-3-15,3-5 3 16,1-6-1-16,-4-3-1 16,2-3-1-16,0-4 0 15,0-4 1-15,4-6-1 16,0-5 0-16,2-5-2 16,1-6-1-16,1-2-3 15,-2-6 5-15,2-3-3 16,-3-5 2-16,0-1 0 15,-6-6-4-15,0-5 4 16,-5-1 1-16,-5-5 1 16,-2-4 0-16,-6-1-2 0,-4 2 2 15,-5-1 2-15,-8 0-2 16,-8 4-2-16,-9-4-2 16,-12-1 4-16,-10-1-2 15,-13 3-3-15,-12 0-2 16,-154-71-8-16,165 107-7 15,9 2 3-15,1 4-4 16,4 0-3-16,-29-4-20 16,11 9-34-16,5 5-78 15,7 8-84-15,11 2-69 16</inkml:trace>
  <inkml:trace contextRef="#ctx0" brushRef="#br0" timeOffset="201535.24">12088 8774 627 0,'-11'-9'59'0,"3"0"48"16,-1-3-6-16,-2 1-35 15,1 0-28-15,-1 1-11 16,-2-1 1-16,-4-2-13 16,0 1 1-16,-7-1-1 15,1-1-3-15,-5 0-5 16,-3-1 5-16,-5 1-2 15,0 1-4-15,-1 2-2 16,-3 3 1-16,4 1-2 16,-4 2-2-16,1 4 1 15,-2 1-2-15,-2 3 1 16,0 1 4-16,-2 2-5 0,1 1 0 16,4 0 3-16,-1-1 3 15,8 3-1-15,-1 0 2 16,1 3-3-16,-1 1 3 15,-2 4 0-15,-5 3 0 16,3 4-3-16,-1 2 4 16,4 3-5-16,4 3 2 15,3 2-1-15,1 2-2 16,3-2 1-16,1 2-1 16,0-2 2-16,1-1-2 15,4 0 3-15,1 1-2 16,3 0 0-16,1 2 0 15,3 3 3-15,6-1 1 0,1-1-4 16,6-2 2-16,1 0-1 16,3 1 2-16,1-2-3 15,1 2 2-15,-2 0-1 16,4-2-2-16,-2 2 2 16,-2-4-4-16,5-1 6 15,-1-2 2-15,1 0-4 16,2-2-4-16,3-1 6 15,1 1-2-15,1 0-4 16,-1-1 5-16,4-1-4 16,1-1 3-16,1 0-3 15,0-2 0-15,4-2 1 0,-1-2-1 16,1 1 0 0,0-2 3-16,-1-1-3 0,0-3 0 15,0-1 0-15,-3-1 1 16,3 0-2-16,1-1 2 15,2 2-2-15,0-2 1 16,4-3 0-16,2-3 0 16,-1-1-1-16,1 0-2 15,-4-6 1-15,-3 3 1 16,-2 0 0-16,0-3 0 16,-2 0 0-16,3-1 0 15,0-3 0-15,3 1-1 16,-1-2 1-16,1-1-4 0,-1 3 4 15,-3-4 0-15,0 3-1 16,-2-1-2-16,0 0 2 16,2-3 1-16,-1 0-1 15,1-3 2-15,1-1-2 16,-3 0 1-16,-1-2-3 16,0 0 3-16,-3-2-2 15,1 1 1-15,1-4 1 16,-1 2-3-16,-2-2 1 15,0 0 0-15,1-1 1 16,-3 0-1-16,1-4-4 16,0 2 5-16,-2-1-1 0,-1 0 2 15,-2-1 0 1,0-2-1-16,1-2 0 0,0 2 0 16,0-2-1-16,1-1-3 15,-2 0 4-15,2-2 0 16,-2-2 0-16,-1-2 0 15,0-1 0-15,-6-4 2 16,-1 1-1-16,-3-1 0 16,-1 2-1-16,-2 2 1 15,-4 0 0-15,-1 0 0 16,-3 0-4-16,-3 1 4 16,-2-2 0-16,-3 3 1 15,1-2-2-15,-6 4 1 0,0 4-1 16,-6 3 1-1,-2 3 0-15,-3 3 1 16,-6 4-1-16,-1 3 0 16,-3 5-1-16,-3 3 0 0,-1 5-13 15,1 4-12-15,2 5-13 16,2 2-2-16,3 5-41 16,7 3-86-16,2 2-124 15</inkml:trace>
  <inkml:trace contextRef="#ctx0" brushRef="#br0" timeOffset="203186.09">12431 9118 247 0,'-8'-5'82'0,"0"-2"-9"16,2 0 21-16,0 2-34 15,1 0-10-15,1-2-8 16,-1 4 4-16,0-1 11 15,2 1 34-15,-1-1-3 16,3 1-15-16,1 0-25 16,1 0-13-16,-1 0-10 0,4 0-8 15,0-1-6 1,5-2-5-16,3 2 4 0,7-4 4 16,5-1-8-16,12-1 1 15,6 2-1-15,8-2 3 16,7 2-5-16,5-2-3 15,0 3 4-15,-3-1-4 16,-2 6 2-16,-5 2 0 16,1 5-4-16,-1 1 2 15,-2 5-2-15,1 3 0 16,-2 3 1-16,-8 0 0 16,-1 2 1-16,-10-2 0 15,-2-2-1-15,-7 1-1 16,-6-1 1-16,-3 2 0 15,-6 0-1-15,-3 3 1 16,-3 0 2-16,-2 2-2 0,-2 1 3 16,-4 1 3-16,-5 0-6 15,-2 3 2-15,-6-1-2 16,-4 1 2-16,-5-2-1 16,-1 1 0-16,-2-4-1 15,-3 0 0-15,-1-1 1 16,1-3 0-16,-1-1 0 15,-1-1 4-15,2-4-5 16,-1-2-1-16,-1 0 1 16,0-2 1-16,-1-2-1 15,-4-1-4-15,3-3 0 0,3 1-8 16,4-6-4 0,6 3-9-16,8 0-1 0,8-2-9 15,5 0-19-15,3 2-82 16,3-1-110-16</inkml:trace>
  <inkml:trace contextRef="#ctx0" brushRef="#br0" timeOffset="203646.16">12777 9358 771 0,'-1'-5'104'15,"-1"-1"-33"-15,-2 2-1 16,4 0-51-16,-5 4-15 16,-2 7 7-16,-7 3 0 15,-4 1-1-15,-5 4 7 16,-6 2 2-16,1 0-5 15,-3 0-3-15,1 0 4 16,0 0-1-16,3-3-11 16,3 0 6-16,5-1-4 15,2-3-4-15,7-2-1 16,1 1 0-16,6-4-1 0,3 4 2 16,6-1 1-16,3 2 3 15,5 1 2-15,8 1-5 16,5 3-1-16,4-2 2 15,6-2 4-15,6-1-7 16,2-3-4-16,3-2-2 16,0 1-11-16,-2-2-19 15,-8 0-29-15,-3 1-36 16,-7-2-94-16,-5 0-59 16</inkml:trace>
  <inkml:trace contextRef="#ctx0" brushRef="#br0" timeOffset="204228.56">13678 9113 499 0,'3'-17'149'16,"-3"1"-12"-16,-1 1-25 0,-1 1-26 15,1 2-35-15,-2 4-14 16,3 2-5-16,0 3-17 15,-3 0-7-15,-1 3-3 16,-4 3 1-16,-1 3 7 16,-3 2-2-16,-3 5 4 15,0 3-5-15,-1 4-1 16,4 2-5-16,1 2-1 16,7 0-2-16,4-2 6 15,4 2-6-15,8-5 3 16,3-2 2-16,7-7-4 0,4-3 5 15,4-7 0-15,-1-5-5 16,0-4-2-16,-4-6-1 16,-4-6 1-16,-3-1 0 15,-4-8-1-15,-6 1-1 16,-3-2-3-16,-5 4 1 16,-6 4-2-16,-7 6-4 15,-1 7 0-15,-8 7-2 16,-7 8-9-16,-1 4-18 15,2 5-25-15,0 4-40 16,7 3-61-16,6 1-33 16,9 1-102-16</inkml:trace>
  <inkml:trace contextRef="#ctx0" brushRef="#br0" timeOffset="204521.56">14064 9207 831 0,'3'-9'162'0,"-1"-1"-101"16,-2-1 9-16,0 5-39 16,-2 4-26-16,2 2-5 15,0 3-2-15,-3 4 2 16,0 5 0-16,-3 3 2 0,-1 4-4 15,3 5 3-15,-3-2-1 16,3 0 1-16,1 2-1 16,0-2-6-16,3-1-9 15,0-1-28-15,0-3-28 16,1-3-94-16,1 1-68 16</inkml:trace>
  <inkml:trace contextRef="#ctx0" brushRef="#br0" timeOffset="204778.87">14376 9015 769 0,'3'-12'237'15,"-3"2"-152"-15,2 3-13 16,-1 2-48-16,1 5-24 15,-1 9 0-15,-1 7 9 16,-1 4-4-16,-1 12-4 16,-1 6 4-16,-3 6-5 15,0 2-5-15,-5 3-14 16,0 2-55-16,-8-1-53 16,-4-3-206-16</inkml:trace>
  <inkml:trace contextRef="#ctx0" brushRef="#br0" timeOffset="208826.1">9651 10043 605 0,'9'-5'89'0,"-5"-2"40"16,-1 0-16-16,-2-1-50 15,-1 3-26-15,2 1-5 16,0 1 1-16,-2 2-7 16,0 1-1-16,0 0 0 15,-2 1-5-15,2-1-8 16,-2 0-6-16,1 3-5 15,-6 4 5-15,-8 5 5 16,-3 2-8-16,-9 6 8 0,-5 4-4 16,1-2-5-16,-2 1-1 15,4-3 1-15,2-1-2 16,6-5 0-16,7-3-1 16,6-5 1-16,3-3 0 15,4-2-2-15,1-2 1 16,1 1-3-16,1 0 1 15,3 1 3-15,5 2 2 16,5 3 2-16,4 0-4 16,3 5 0-16,1 3 1 15,1 3 0-15,-2 1-1 16,2 3 0-16,-3-1 0 0,3 0-1 16,-2-4-13-1,2 1-21-15,-3-3-14 0,-2 1-37 16,0-3-70-16,-4-2-92 15,-4 0-153-15</inkml:trace>
  <inkml:trace contextRef="#ctx0" brushRef="#br0" timeOffset="209366.44">10139 10413 730 0,'-3'-10'88'0,"0"3"14"16,0-3 13-16,0-2-51 15,1 5-25-15,2 1-7 16,0 2 1-16,0 2-7 15,-1 0-1-15,1 1-3 16,0-1 2-16,-2 2-13 16,2 0 7-16,0 0-11 15,2 0-4-15,-2 0-2 16,0 0-1-16,0 0-3 16,0 2-1-16,0-2 3 15,0 0 2-15,0 0-4 16,0 0 3-16,0 0-5 0,0 0-18 15,-2 3-9 1,2 0 0-16,-3 3-27 0,2-1-42 16,-4 4-101-16,2-1-116 15</inkml:trace>
  <inkml:trace contextRef="#ctx0" brushRef="#br0" timeOffset="211113.11">8468 10060 558 0,'-6'-7'74'0,"0"-3"4"16,0 3 16-16,0-1-16 16,4 3-31-16,1 1 3 15,-2 1-11-15,3 1-11 16,0-1-8-16,0 3 14 0,0 0-19 15,0 0 7 1,0 0-2-16,3 0-4 0,-3 0-7 16,0 3-4-16,1-6 2 15,-1 6-6-15,2-3 3 16,2 3 7-16,6 0 4 16,3 3-5-16,52 18-2 15,-52-20-4-15,-3 2 1 16,3 2-2-16,-1-2 2 15,12 6-2-15,-2 1 0 16,1 0-1-16,-4-2 2 16,1 1-1-16,-1-3 0 15,4 1 0-15,0 0 0 16,1-1-1-16,3 0 2 0,3-1 4 16,-4-2-2-16,12 1-3 15,-5 0 0-15,3-2-3 16,-5 1 0-16,-3 0 1 15,-2 0 3-15,-3 1-3 16,-1-1 1-16,0-1 1 16,0 0 0-16,-1-1 0 15,3-1-2-15,2-1 1 16,2 3-1-16,1-4 1 16,0-1 1-16,1 0-2 15,-1 1 1-15,1-2-2 16,0 0 0-16,1-1 4 15,-2 2-3-15,-3-5-1 0,-1 3 0 16,-3 1 0-16,-1 1 2 16,-2 0-2-16,-1 0-2 15,0 1 2-15,0 3 3 16,2-4-3-16,0 3 0 16,0-3 3-16,2 2-3 15,0-4 1-15,1 2-1 16,0 0 1-16,1 0 0 15,3-3-1-15,-2 1 0 16,0-1 1-16,-2 0-1 0,1-1 0 16,-2 0 0-1,-1-1 1-15,-1 2 0 0,1-2-1 16,-5 1 0 0,3 1 1-16,2-4-2 0,-1 4 2 15,2-1-1-15,5-1 0 16,1 0-4-16,1 1 4 15,-1-1 1-15,-1 2-1 16,-1-4-1-16,-3 3 0 16,1 0 0-16,-3 0 2 15,2-2-1-15,0 0 0 16,1 1-2-16,3-3 2 16,1 1 1-16,2-3-1 15,1 4 0-15,-1-2 0 16,-2-1 1-16,-1 1 0 15,-2 0-2-15,-2 1 3 16,-1-3-3-16,2 1 2 0,1-1-1 16,-2-2 2-16,2 3-2 15,-1-3-2-15,0 2 2 16,-4 2 0-16,-1-1 0 16,-2 1 0-16,-3 0 0 15,-1-1 4-15,-1-1-4 16,1-1 0-16,0-1-3 15,-3 0 3-15,5-3 3 16,-3 3-1-16,0-2-2 16,1 3 0-16,0 0 0 0,-3 1 0 15,-1 0 0 1,-2 5 0-16,-1 1 0 0,1-1 0 16,-2 2 0-16,-2 0 0 15,0 1 1-15,-3 1-1 16,1 1 0-16,-1-2-7 15,-1 2-23-15,1 0-24 16,-1 2-8-16,-4 1-27 16,-9 3-62-16,-6 5-247 15</inkml:trace>
  <inkml:trace contextRef="#ctx0" brushRef="#br0" timeOffset="212022.34">10180 10481 350 0,'3'-5'204'16,"-1"1"-121"-16,1-1 17 0,-3 2 1 15,0-1-1 1,-2 1-31-16,2 2-34 0,0 1 8 16,0-1-3-16,0 1-4 15,2 0-4-15,-2 0-7 16,0-2-1-16,1 2-6 15,-1 0-9-15,0 0-1 16,1 0-6-16,-2 2-2 16,1 0 0-16,-1 5 7 15,-1 5 4-15,-1 2-2 16,-1 4 0-16,1 5 5 16,-2 2-11-16,3 1-1 15,0 2 1-15,1-1-1 16,-1 0-2-16,-2-4 0 15,3-2 1-15,-2-1-1 0,2-2-3 16,-2-4 0-16,3-1-19 16,-2-4-10-16,1-2-11 15,1 0 1-15,-3-1-35 16,3-3-84-16,-2 4-139 16</inkml:trace>
  <inkml:trace contextRef="#ctx0" brushRef="#br0" timeOffset="-213243.17">14988 9215 963 0,'-3'-8'49'0,"-3"0"-4"15,-4-1 30-15,0 0-20 16,4 4-30-16,2 5-9 15,4-2-16-15,0 4-1 16,0-2-6-16,4 3 7 0,6-1 5 16,9-1-4-1,7 1 1-15,15-4 3 0,9-3-5 16,10-1 1-16,4-5-4 16,5-2 3-16,-2-3 0 15,0 0 0-15,-6 0 0 16,-11 2-7-16,-13 4-11 15,-15 0-6-15,-8 4 4 16,-10 3-31-16,-2-2-8 16,-1 3-27-16,-1 1-34 15,2 2-46-15,-2 3 8 16</inkml:trace>
  <inkml:trace contextRef="#ctx0" brushRef="#br0" timeOffset="-212782.58">15599 8881 684 0,'-15'-7'63'16,"1"-3"16"-16,0-1 56 15,2-2-49-15,3 4-22 16,2 2-18-16,4 1-13 16,-1 3-14-16,4-1-9 15,0 4-2-15,0 0-8 0,2 4 1 16,4 2 6-16,2 4 4 16,6 3-6-16,10 6 7 15,9 2-6-15,6 1-5 16,10-1 3-16,2 1-4 15,1-1 1-15,-3 2-1 16,-7-2 0-16,-8 1 0 16,-7-2 2-16,-9 0-2 15,-9 1-1-15,-6-1 1 16,-6 3 1-16,-10 5 2 16,-7 3-3-16,-12 0-3 15,-6 3-11-15,-5-1-9 16,-1 0-8-16,1-2-11 15,6-4-39-15,6-4-70 16,7-1-132-16</inkml:trace>
  <inkml:trace contextRef="#ctx0" brushRef="#br0" timeOffset="-212186.41">16530 8976 1063 0,'-18'-17'11'0,"0"-2"28"16,-1 2 19-16,5 7-25 16,6 7-33-16,3 7 3 15,1 9 0-15,-1 7-3 16,-3 7 0-16,-2 9 2 15,1 2-5-15,3-1 3 16,3-4-5-16,5-3-1 16,5-4-11-16,2-9-9 15,11-5 13-15,6-9-18 16,7-8-8-16,6-10 22 16,6-7 6-16,-7-4 11 15,-3-2 3-15,-8-2 4 16,-10 3 34-16,-6 3-1 0,-5 6-6 15,-3 4-1 1,-3 7-14-16,0 1-11 0,-1 5-6 16,-1 5-2-16,-1 4 8 15,-3 8-1-15,-2 4-3 16,0 7-4-16,2 2 2 16,4-2-2-16,4-1 1 15,4-4 0-15,4-5 2 16,2-7-1-16,7-8 0 15,6-8 2-15,7-8-4 16,2-9-2-16,2-7-2 16,-2-3-2-16,-7-3 5 15,-6-1-1-15,-9 1-7 16,-7 2 5-16,-10 6-3 0,-7 5-18 16,-9 9-2-16,-9 11-14 15,-4 10-37-15,-3 10-92 16,1 7-114-16</inkml:trace>
  <inkml:trace contextRef="#ctx0" brushRef="#br0" timeOffset="-211759.12">17051 8932 981 0,'9'-17'55'0,"-4"0"0"16,-5 0 16-16,-1 0-24 15,-3 8-18-15,2 4-27 0,2 2-2 16,0 3-2 0,2 5 0-16,-2 4 2 0,2 5 2 15,1 6 0-15,-3 5-1 16,2 2 0-16,-2 0-2 16,0 1 1-16,-2-4 0 15,1 3 0-15,-1-8 0 16,0-2 0-16,2-7-3 15,-2-3 0-15,2-4 3 16,2-5 0-16,3-4-4 16,3-6-9-16,4-8 11 15,6-4 2-15,4-7-2 0,2 0-5 16,1 0 3 0,-1 2-2-16,-2 7-4 0,-2 5 3 15,1 7-3-15,-4 10-8 16,-1 4-6-16,-2 9-13 15,-1 7-3-15,-4 6-64 16,1 6-7-16,-2 2 82 16,8 2-112-16,2 0-21 15</inkml:trace>
  <inkml:trace contextRef="#ctx0" brushRef="#br0" timeOffset="-211412.99">17517 8993 932 0,'0'-26'51'0,"-2"6"2"0,2 4 6 16,-2 3 6-16,4 6-61 15,-4 6-3-15,8 5-1 16,1 1 1-16,1 7 2 16,-1 4-1-16,7 3 0 15,-5 2-2-15,0 4 0 16,-3-1 2-16,2 0-1 15,0-2 3-15,-2-5-4 16,-1-5 1-16,0-5 0 16,-3-2 1-16,-1-5 16 0,-1-6-1 15,3-4-10 1,2-5-7-16,2-7-4 0,1-6-9 16,8-2-4-16,0-4-2 15,3 0-25-15,3-4-23 16,0 6-28-16,1 2-84 15,-1 8-18-15,-1 7-104 16</inkml:trace>
  <inkml:trace contextRef="#ctx0" brushRef="#br0" timeOffset="-211031.17">17796 8913 708 0,'-11'7'74'15,"1"-2"-51"-15,5-2 26 0,3-1 8 16,0 1-15-16,2 3-14 16,3 2-15-16,2-1-1 15,3 3-3-15,5-2-2 16,0-4-3-16,5-2 6 16,3-7-10-16,2-2-3 15,2-5 3-15,0-3 0 16,-5-4-1-16,-3-1 2 15,-6-2 4-15,-4 1 13 16,-5 3 2-16,-5 4-9 16,-4 3-5-16,-1 5-2 15,-6 9-4-15,-5 5 4 0,-2 9 0 16,0 8 4-16,-1 4-8 16,4 1-1-16,9 2-3 15,8-3-4-15,5-2-12 16,9-4-9-16,6-5 14 15,10-5-99-15,9-6-94 16,6-6-59-16</inkml:trace>
  <inkml:trace contextRef="#ctx0" brushRef="#br0" timeOffset="-210409.12">18243 8880 814 0,'4'-23'114'0,"-4"4"-13"16,-3 3-31-16,2 5-20 0,1 7-27 15,0 2-12-15,1 1-11 16,-1 1-1-16,3 1 1 16,-2 5 3-16,1 2 3 15,0 4 0-15,3 5 0 16,0 4 2-16,2-1-1 16,3 2-4-16,0 0 1 15,0 1-4-15,2-1 0 16,-3 0 0-16,-3-3-1 15,-2-2-5-15,0-4-4 16,-4-3 2-16,-5-4 2 16,-3-6 4-16,-2-2 1 15,-3-5 0-15,-1-4 1 0,1-8-2 16,7-3 0-16,7-4-2 16,9-8-6-16,9-2-1 15,6 0-23-15,9-3-13 16,4 5-21-16,6 0-48 15,0 4-27-15,2 5 40 16,-3 3 64-16,-6 5 35 16,-7 6 4-16,-11 3 11 15,-6 5 64-15,-8 0 26 16,-5 0 16-16,-1 2-46 16,1-2-14-16,-3 1-27 15,2 2-6-15,1 0-5 16,-2 2-7-16,-2 2 27 15,-3 5-12-15,0 5-4 0,-6 8-4 16,1 5-7-16,1 2-4 16,-1 4 0-16,5 1-6 15,2-1 3-15,2 1-5 16,5-4 0-16,1-2-1 16,4-3 1-16,2-5-9 15,3-3-6-15,3-4-7 16,1-5-10-16,3-8-18 15,3-7-64-15,2-5-135 16,-1-7-60-16</inkml:trace>
  <inkml:trace contextRef="#ctx0" brushRef="#br0" timeOffset="-210258.36">18723 8801 556 0,'-32'-2'80'0,"0"4"10"15,3-1 10-15,7-1-6 16,7 0-44-16,9 0-27 15,4 2-16-15,7-4 9 16,8 1-16-16,13-3-15 16,7-2-153-16,8-3-101 15</inkml:trace>
  <inkml:trace contextRef="#ctx0" brushRef="#br0" timeOffset="-208728.76">19476 8652 958 0,'-9'-8'38'0,"0"-4"11"16,2 0 29-16,1-2-26 15,3 7-31-15,1 4-21 16,2 3-3-16,0 7 3 16,2 2 2-16,-2 9 0 0,0 8-2 15,0 4 0-15,-2 6-3 16,-1 2-11-16,-3-1-3 15,-3-1-10-15,-3 0-16 16,-4-2-8-16,-2-7-61 16,0-8-50-16,3-9 34 15,3-8-100-15,7-13 31 16,7-8 197-16,4-11 181 16,6-5-6-16,2-6-69 15,0-2 12-15,1 2-17 16,0 7-10-16,0 5-43 15,-2 11-22-15,0 7-20 16,0 9 2-16,3 7 13 16,2 8-6-16,3 5-5 15,3 6-5-15,1 2-1 0,-1 2-3 16,-1 0 2-16,-1-2-1 16,0-6 0-16,-1-5 5 15,-4-4 3-15,-3-5 9 16,-2-7 4-16,-2-5-14 15,0-7-4-15,-1-3-3 16,-2-4-2-16,1-6-4 16,-2-2-16-16,-5-3-11 15,-1-5-32-15,2 2-19 16,-2 0-105-16,1 5-87 16</inkml:trace>
  <inkml:trace contextRef="#ctx0" brushRef="#br0" timeOffset="-208442.94">20026 8588 848 0,'-4'0'159'0,"-4"-6"-113"16,2-2 19-16,2-2 3 15,0 3-40-15,4 6-28 16,0 1-5-16,4 4 5 15,1 7 0-15,3 7 3 16,0 8-3-16,1 8 0 16,0 3 1-16,-5 3-1 0,-2 2-1 15,-2-3-2 1,0-2-19-16,-5 0-7 0,0-3-16 16,-3-5-26-1,0-9-97-15,1-6-21 0,2-11-162 16</inkml:trace>
  <inkml:trace contextRef="#ctx0" brushRef="#br0" timeOffset="-208232.1">20065 8666 746 0,'-1'-19'97'0,"-5"1"13"16,1 2-26-16,-1 4-19 15,3 4-17-15,2 3-34 16,1 3-12-16,6 0-2 0,6 0 4 15,5-1-4-15,9 1 0 16,4 1-19-16,2 1-14 16,0 1-17-16,-2 3-26 15,-4 1-85-15,-7 2-41 16,-6 3-78-16</inkml:trace>
  <inkml:trace contextRef="#ctx0" brushRef="#br0" timeOffset="-208067.06">20134 8770 598 0,'-26'19'101'0,"4"-6"15"0,7-4-7 16,5-9-18-1,7 4-59-15,3-5-23 0,10-2 5 16,8-1-14-16,10-4-18 16,13-2-137-16,12-1-57 15,12-4 203-15,6 0-275 16</inkml:trace>
  <inkml:trace contextRef="#ctx0" brushRef="#br0" timeOffset="-207624.73">20607 8575 786 0,'-16'-7'43'16,"-1"3"19"-16,2-3 34 16,5 3-46-16,3 4-36 15,3 1-11-15,-1 5 13 16,2 2-5-16,-3 1-4 0,-1 6 3 15,3 2 3-15,-1 3-6 16,4 0 2-16,-2 4-2 16,3 1-2-16,1-1-5 15,2 2 2-15,-1-4-2 16,4-1 0-16,-2-3-8 16,0-3-7-16,-2-8 1 15,-2-3 14-15,0-8 0 16,0-8-4-16,0-8 3 15,0-7 0-15,5-7 1 16,3-6 1-16,3-6-1 16,7 1 0-16,-1 5 9 0,-1 4 1 15,3 11-9 1,-4 9-1-16,0 11 1 0,0 9-1 16,1 8 1-16,1 8 0 15,-1 6-1-15,-3 6 0 16,-2 2-3-16,-5 2-8 15,-2-3-13-15,-1 3-1 16,-3-4-9-16,-1-2-48 16,-4-3-80-16,-2-6 14 15,-8-5-165-15</inkml:trace>
  <inkml:trace contextRef="#ctx0" brushRef="#br0" timeOffset="-207468.26">20598 8771 750 0,'-5'-6'119'0,"3"-5"-4"16,2 3-68-16,5 0-40 16,6 0-7-16,8 2-7 15,11 1-58-15,9-2-90 16,14 0 17-16,13-2 121 16,11-2-152-16</inkml:trace>
  <inkml:trace contextRef="#ctx0" brushRef="#br0" timeOffset="-206950.89">21465 8453 725 0,'16'-17'67'0,"-9"0"27"0,-1 1 19 16,-2 1-53-16,-1 5-8 16,-1 4-23-16,-1 2-21 15,1 4-8-15,-4 5 2 16,2 8 9-16,-1 7 2 15,-2 10-3-15,1 6-7 16,4 6-2-16,1 0 0 16,3-4-1-16,3 0 0 15,4-4-3-15,-1-4-16 16,0-7-11-16,2-6-16 16,-4-7 41-16,2-12 2 15,0-6 1-15,0-7 2 16,4-8 3-16,-3-4 3 0,4-1 13 15,-5 5 7-15,0 2-6 16,-5 7 4-16,-1 8-24 16,-4 3 0-16,4 6 0 15,-2 3 1-15,4 5 4 16,1 2-5-16,4 2 0 16,-2 5 0-16,1-1 4 15,-1-3 1-15,0 0-4 16,-1-4 0-16,1-3 0 15,-2-4 12-15,0-4-2 16,3-4-5-16,0-4-5 16,2-3-1-16,-2-6-4 0,-1-2-6 15,-4-4-13-15,-4-6-8 16,-6-2-47-16,-6-1-38 16,-6 2-70-16,-7 7-18 15,-6 6-183-15</inkml:trace>
  <inkml:trace contextRef="#ctx0" brushRef="#br0" timeOffset="-206798.05">21504 8545 539 0,'-16'5'128'16,"7"-4"6"-16,3-1 2 16,6-4-71-16,5 2-63 0,7-3-2 15,8-2-10-15,9 0-76 16,10-1-99-16,10 1-165 15</inkml:trace>
  <inkml:trace contextRef="#ctx0" brushRef="#br0" timeOffset="-206468.83">22371 8277 857 0,'-4'-10'84'0,"4"5"-13"0,0-3-10 16,0 4-38-16,0 7-23 16,0 1 0-16,0 8 3 15,0 5 3-15,-2 10 0 16,-1 5-2-16,2 5 1 15,1 1-2-15,0 0-1 16,3 1-2-16,-2-5 0 16,1 0-3-16,2-3-11 15,-4-4-20-15,-1-4-25 16,-2-5-86-16,0-6-40 16,-5-5-171-16</inkml:trace>
  <inkml:trace contextRef="#ctx0" brushRef="#br0" timeOffset="-206080.84">22287 8411 592 0,'-4'-14'183'0,"-2"-5"-67"15,3 2-15-15,5-3-33 16,1 1-32-16,2 5-6 15,3 2-12-15,-1 1-6 16,3 3-3-16,-2 5-9 16,4-2 4-16,3 3-4 0,3 2 1 15,6 3 5 1,3 3-6-16,1 4 0 0,-1 4-1 16,-1 4 1-16,-3 3 0 15,-2 5-1-15,-3 4 2 16,-6 3 0-16,-2 3-1 15,-3 1 0-15,-3 2 0 16,-4-2 0-16,-7-1-1 16,-9-2-2-16,-6-3-2 15,-11-2 4-15,-9-6-12 16,-7-3-13-16,-4-2-21 16,3-4-38-16,0-5-142 0,14-6-151 15</inkml:trace>
  <inkml:trace contextRef="#ctx0" brushRef="#br0" timeOffset="-205764.22">22726 8364 634 0,'8'-12'169'16,"0"4"-74"-16,-2-1-2 16,-5 4-46-16,-1 3-40 15,2 6-2-15,0 5-2 0,-2 6 11 16,1 10-9-16,-1 5 0 16,-1 6 3-16,-1 2-7 15,2 0 1-15,0-4-2 16,3 1 0-16,-1-3 0 15,-1-4-21-15,1-2-13 16,-2-6-69-16,-3-2-94 16,-6-7-155-16</inkml:trace>
  <inkml:trace contextRef="#ctx0" brushRef="#br0" timeOffset="-205516.28">22802 8366 851 0,'-6'-22'55'16,"-1"-2"51"-16,1 0-35 15,2 0-16-15,4 4-24 16,4 6-19-16,5 2-12 16,5 4-1-16,8 3-8 15,6 5 4-15,6 0-13 16,0 2-26-16,-4 2-23 15,-7 3-26-15,-10 3-28 16,-5 3 15-16,-12 3-21 16,-5 5-132-16</inkml:trace>
  <inkml:trace contextRef="#ctx0" brushRef="#br0" timeOffset="-205336.99">22795 8562 803 0,'-11'-2'157'0,"5"-5"-68"16,7-6-40-16,4-1-20 16,6 2-21-16,3-2-8 15,5 3 0-15,4 1-11 16,7 1-33-16,6 3-26 16,6 1-120-16,1 2-64 15</inkml:trace>
  <inkml:trace contextRef="#ctx0" brushRef="#br0" timeOffset="-204744.73">23238 8356 792 0,'-7'-5'84'15,"1"3"35"-15,5-3-55 16,-2 3-36-16,6 4-20 16,-3 1-8-16,0-1 0 15,-3 5 1-15,0 6 8 0,-1 3-3 16,-2 5 2-16,-1 4 0 16,3 2-4-16,-1 1 5 15,2 0-9-15,1 1 0 16,2-4 0-16,0 0 2 15,2-3 0-15,-1-5-2 16,1-2-7-16,-2-6-1 16,2-5 4-16,-2-3 4 15,-2-2 4-15,0-7-4 16,1-4 0-16,-1-6 0 16,2-8 0-16,2-5 0 15,3-6 1-15,4-6 0 16,6-1 0-16,5-2 2 0,-1 3 0 15,1 5 12-15,-1 9-5 16,-6 9-2-16,-2 7 3 16,-5 6-11-16,-3 2-2 15,-3 8-4-15,2 0 6 16,5 5 2-16,-1 5-1 16,5 6-1-16,2 5 3 15,-2 2-2-15,1 4-1 16,0 2 0-16,0 2-2 15,-3-1-5-15,-3-1-6 16,-3-3-12-16,-6-4 4 16,-3-2-6-16,-4-7-30 0,-5-2-109 15,1-3-55 1</inkml:trace>
  <inkml:trace contextRef="#ctx0" brushRef="#br0" timeOffset="-204550.25">23205 8500 830 0,'-19'-3'126'15,"4"3"-63"-15,8-3 14 16,5-2-31-16,2 5-42 16,5 3 5-16,4 0-18 0,7-1 7 15,9 2-48 1,9-1-37-16,9-1-93 0,4-2-76 15</inkml:trace>
  <inkml:trace contextRef="#ctx0" brushRef="#br0" timeOffset="-204368.73">23799 8388 893 0,'5'-6'119'16,"-3"0"-43"-16,-1 2-13 15,1-3-27-15,-2 6-19 16,1 1-13-16,-1 0-4 16,2 0-35-16,-2 1-72 15,0 3-134-15,-2 0-247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7T05:26:29.7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9003 3388 249 0,'8'-1'45'0,"1"1"7"16,-5-3-11-16,-2 3-16 16,-2 0-17-16,0 0-6 15,0 3 1-15,0-2 1 16,0 0-4-16,-3 2 0 0,1-1 2 16,-1 0-1-1,-1 0-1-15,3-1 0 0,-1 0 0 16,2 0-5-16,0 1-16 15,0 0-17-15,-1-1-132 16</inkml:trace>
  <inkml:trace contextRef="#ctx0" brushRef="#br0" timeOffset="1168.86">15065 3388 494 0,'-6'-1'187'15,"-1"-2"-95"-15,2-4-37 16,1 1-31-16,2 2-24 16,0 1-10-16,4 3-115 15,0 3 60-15,1 1-28 16</inkml:trace>
  <inkml:trace contextRef="#ctx0" brushRef="#br0" timeOffset="4529.92">14058 4092 295 0,'84'3'10'15,"7"-6"2"-15,2-2 26 16,8-6-7-16,5-1-20 16,1-1-11-16,-2-3-46 15</inkml:trace>
  <inkml:trace contextRef="#ctx0" brushRef="#br0" timeOffset="12390.63">19078 2479 424 0,'-5'-1'72'15,"0"-4"-8"-15,-2-1-26 16,1 0 7-16,3 1-2 0,0 1-19 15,2 2 18 1,-2 0-20-16,3 1-9 0,0-1 6 16,0 2 0-1,0 0 2-15,0 0-4 0,3 0-9 16,-2 0-8-16,-1 0 1 16,3 0 1-16,3 2 5 15,4-1-5-15,3 2 4 16,7-1 0-16,6 3-2 15,3-2-3-15,10 0 0 16,5 2 0-16,8-1 1 16,3 1-2-16,9-2 0 15,2 0 0-15,4-3 4 16,1 2-3-16,1-2-1 0,0 0 1 16,2-2 1-16,1-3 0 15,2-2-2-15,0 2 1 16,0-1-1-16,-2 3 0 15,-2 0-1-15,-5 7 1 16,-2 1 0-16,-2-2 0 16,-2 2-2-16,-1-1 2 15,0 1 1-15,4-5 0 16,1 3-1-16,2 1 2 16,4-3-1-16,1 0-1 15,-6 2 1-15,-4-1-1 16,-11-1 0-16,-10 1 0 15,-9 1 1-15,-8-3 4 0,-4 0 7 16,-4 0-1-16,-4 0 9 16,-4 0 14-16,-3-3 0 15,0 3-8-15,-1 0-8 16,-3 0-3-16,-1-2-1 16,1 2-1-16,-2-1-1 15,0 1-5-15,0 0-3 16,-2 1-4-16,1-1-1 15,1 0-1-15,0 0-26 16,-2 0-57-16,2 2-110 16,-5 6 33-16</inkml:trace>
  <inkml:trace contextRef="#ctx0" brushRef="#br0" timeOffset="14181.76">18993 3720 405 0,'-5'2'29'0,"-1"-2"-12"0,3 2 38 16,1-2-13-16,0 1-23 15,2 1-6-15,0-2 14 16,0 3 15-16,0-3-7 15,0 2 26-15,0-2-8 16,0 0-11-16,0-2-12 16,2 2-2-16,-2 0-7 15,2 0-2-15,-2 0-11 16,5 0 2-16,2-3 4 16,4 3-4-16,8-5-5 15,5 1-5-15,9-1 1 16,4-3 3-16,12-1 1 15,5 3-4-15,7-4 0 0,1 1-1 16,3 2 0-16,-1 3 1 16,-3-1-1-16,-3 5 0 15,-1 0 0-15,-2 4 0 16,1-1 0-16,3-1 4 16,-1 2-4-16,2-2 0 15,1 0 0-15,0-2 0 16,5 2 1-16,-2-2-1 15,0 0 0-15,0-2-1 16,-1 2 1-16,-2-2 0 16,5-2-2-16,2 0 4 15,5-3-2-15,0 1 0 16,-1 0 1-16,-2 1-1 16,-4 2 0-16,-7 2 0 0,-2 1 0 15,-3 0 1-15,-2 0 0 16,-3 0-1-16,-4 1 0 15,1-1 0-15,-4 3 1 16,1-3 0-16,-3 0-1 16,-1 0 0-16,-3 0 3 15,0-3-2-15,-8 2 1 16,-1-1 6-16,-3-2 4 16,-2 0 1-16,-4-2-3 15,0 3-3-15,-3 0-1 16,-3-3-2-16,-5 2 2 15,-1 1-3-15,-1 2 2 16,-2-1 3-16,-3 1-5 0,0 1-3 16,-3 0 1-16,3 0-2 15,-5 1-21-15,-5 4-80 16,-8 6-95-16,-8 5-244 16</inkml:trace>
  <inkml:trace contextRef="#ctx0" brushRef="#br0" timeOffset="15870.08">19331 4949 559 0,'3'-4'19'0,"0"1"16"15,0-2-9-15,-3 1 10 16,1 1-4-16,-1 3-32 15,2 0-2-15,-2 0-6 16,0 0 6-16,0 0 2 16,0 2 8-16,0-2 16 15,0 0 18-15,1 0-8 0,-1 0-8 16,2 1 25 0,6-1-19-16,4 1-2 0,7-1-14 15,12-1 6-15,8 0-8 16,9-1 0-16,5-3 1 15,8 2 0-15,5-2-5 16,4 1-4-16,3-1-2 16,-3 1-3-16,1 0 1 15,0 3 0-15,0 0-2 16,3 1-1-16,2-2 1 16,-3 4 0-16,-2-2 2 15,-5 1-2-15,-4 0 0 16,0 1 2-16,-1-2 2 0,2-2 2 15,4 2 1 1,6-2-3-16,5 0 2 0,7 0-3 16,3-1 0-16,4-1-2 15,-1 3 0-15,-3-1-1 16,-10 2 0-16,-10 2 0 16,-12-2 0-16,-12 1 0 15,-11-1 0-15,-6-1 0 16,-3-1-2-16,-5 2 2 15,2-3 0-15,3 0 0 16,-3 0 0-16,0 0 0 16,-1 2 0-16,-3 0 0 0,-5-2 0 15,-5 3 1 1,-2 0-2-16,-2 0 2 0,-2-2 0 16,1 1 0-16,-4-2-1 15,2 3 0-15,0-1-1 16,-1 1-23-16,-2 0-79 15,-5 4-111-15,-8 4-179 16</inkml:trace>
  <inkml:trace contextRef="#ctx0" brushRef="#br0" timeOffset="50103.83">6056 2977 319 0,'-6'-7'84'15,"6"1"-29"-15,-3 0 33 16,0-1-40-16,-1 4-24 16,1-1-5-16,0 2 2 15,0-1-3-15,-2 2-10 16,1 1 13-16,-1-1 18 16,1 1-6-16,-2 0-5 15,0 0-8-15,1 1-7 0,1-1 5 16,-1 1 7-16,1-1 0 15,1 2-4-15,2-2 13 16,1 0 0-16,0 0-13 16,0 0-5-16,0 0-3 15,0 0-1-15,0 0 2 16,0 0-2-16,0 0 0 16,0 0 2-16,0 0-4 15,0 1-4-15,0-1-1 16,1 2 4-16,2 2 12 15,1-1 1-15,1 4-9 16,1-1 1-16,3 2-10 16,1 0 6-16,2 0-3 15,3 2-5-15,-1 1-1 16,2 0 1-16,0 0 1 0,2 0-3 16,-3 2 1-16,3-1 1 15,-1-2 0-15,-3 2-1 16,0-3 0-16,-1 2-1 15,-2 0 0-15,-2-1 4 16,1-1-2-16,-4 1-2 16,3 0 0-16,-1-1 1 15,2-1-1-15,-3 1 1 16,1 1-1-16,2-3 1 16,-2 1 0-16,-1-1-1 15,1 2 1-15,-1-4-1 16,-1 2 0-16,-4-1 0 0,7-1 1 15,-6 0 0 1,1 0-1-16,3-1-1 0,-2-1 1 16,-3 0 0-16,3 2 2 15,-3-4-2-15,1 4 0 16,0-3-1-16,-3 2 0 16,3-2 1-16,0 1 0 15,3 0 0-15,-5-3 1 16,1 2-1-16,-1-2-1 15,-1 1 1-15,1-1 1 16,-1 0 0-16,-1 0-1 16,1 0 0-16,0 0 1 15,0 0-1-15,0 0 0 0,0 0 0 16,-1 2-1-16,-1-2 2 16,1 3 0-16,-8 1 14 15,-2 4-4 1,-5 1-5-16,-5 2 0 0,0 2 0 15,-1 0-2-15,1-1-1 16,-3 3-3-16,5-1 2 16,-2 2-1-16,1-3 0 15,1 2 1-15,1-4-2 16,4 1 1-16,1 0 0 16,0-3-1-16,4 2 0 15,-2-4 1-15,3 3 0 16,2-4-1-16,0 0 1 15,1-1-1-15,-1-2 0 0,3 2 0 16,-3-1 5-16,0 1-3 16,-2 3 3-16,1-1-4 15,-1-2 3-15,0-1-2 16,1 1-2-16,3-3 5 16,0 3-5-16,-2 0 0 15,2-2 1-15,-1 0-1 16,1 1 0-16,-1 3 0 15,-1-4 1-15,3 3-1 16,3-3 0-16,-4 0 0 16,2-2 0-16,1 0 0 0,-2 1 0 15,3-1 0 1,0-1-1-16,0-1-4 0,0 1-7 16,0 0-5-16,0-2-10 15,3 2-21-15,-3 2-51 16,0-1-92-16,-3 2-223 15</inkml:trace>
  <inkml:trace contextRef="#ctx0" brushRef="#br0" timeOffset="63361.51">3303 2345 457 0,'4'3'171'0,"-2"0"-94"16,-2-2-10-16,-2-1-16 16,2 0-22-16,2 1 1 15,-2-2-2-15,2 1-2 16,0 0 10-16,-2 0 11 16,1-1-4-16,-1 1-9 15,0 0-3-15,-1 0-3 16,1 1-2-16,-2-1-7 15,2 0-6-15,-2 0 0 0,2-1 2 16,0 1-5-16,0 0 6 16,-2-2-8-16,-2-1-6 15,1 0 2-15,-5-2 2 16,1-2-2-16,-5 0 0 16,4 0 2-16,-1-3 0 15,-2 0-4-15,-1-2 3 16,2-2 0-16,-1-1-1 15,-1-2-3-15,1 2 2 16,1-2-1-16,2-1-1 16,0 0 0-16,2-1-1 15,1-2 0-15,2-1 2 16,0-3-2-16,0 1 0 16,3 1-1-16,0 0 1 0,0 1 1 15,0 3-1-15,3-1 0 16,-1 3-1-16,1-2 0 15,0 3 0 1,2-4 1-16,-1 3 0 0,1 0 0 16,0 1-1-16,1-1 1 15,0 2 0-15,1 1 0 16,-1 0 0-16,-1-1 0 16,4 3-3-16,-3 1 3 15,4-1-1-15,-5 1 1 16,7 0 0-16,-1 0-1 15,1 2 1-15,0 1 0 0,0-1 0 16,-1 3 0 0,0 1 0-16,-3 0 0 0,3 3 0 15,2-1-2-15,-4 1 1 16,-1 1 1-16,3 2-1 16,1 1 1-16,-1-1 0 15,2 2-1-15,-4 1 1 16,6-1 0-16,-3 3 0 15,0 1 0-15,3-1 1 16,-2-1-1-16,3 1 0 16,-2 0 0-16,-1-2 0 15,1 3-1-15,-5-1 1 16,3 2 0-16,-2-2-1 16,1 4 1-16,-3-3 0 15,0 3 0-15,3 0 0 0,-1 0-1 16,-3 1 1-16,1 1-1 15,2 1 1-15,-2-1 1 16,1 2-1-16,0 2 0 16,1 0 0-16,-4-1 0 15,5 2 0-15,-4 0 0 16,0 1 0-16,-1 1 1 16,-1-1 0-16,2 2 0 15,-1-2-1-15,0-1 1 16,2 0 0-16,-2 0 1 0,0-2-2 15,1 2 0 1,0 0 1-16,-2-1-1 0,1-1 1 16,1 3 0-16,-2-3 0 15,-1 0-1-15,1 0 4 16,-2 2-3-16,-1-3 0 16,2 1 3-16,-1-1-4 15,0-1 2-15,1-2 2 16,-1 0 3-16,0-1-6 15,0-1 2-15,-1 0 1 16,-1-2-3-16,1-2-1 16,-1 0 1-16,-1 0 2 15,1-2-2-15,-1-2 1 16,2-1 1-16,-2 0-1 16,0-1 3-16,0 0-3 0,0 1-2 15,0-2-14 1,0-1-45-16,-6-1-44 0,-3 0-141 15,-3-4-362-15</inkml:trace>
  <inkml:trace contextRef="#ctx0" brushRef="#br0" timeOffset="64007.41">3593 2151 731 0,'-6'-3'145'0,"-1"-2"-44"16,3 2-15-16,-1-2-46 16,2 3-14-16,3 1-6 15,0 1 2-15,0 1-3 16,0-1-2-16,2 2 6 15,-4-2-4-15,2 0 1 16,3 3-4-16,-1 2 3 16,4 3-1-16,0 1-2 15,3 3-7-15,6 1-4 16,-1 1-2-16,0 0 0 16,2 3 0-16,-1-3-1 15,1-2 2-15,-2 1-1 0,2-2 0 16,-2 0-2-16,2-2 1 15,-2-1 5-15,0 0-7 16,-3 0 5-16,4-1-4 16,-5-2 1-16,2 3 3 15,0-3-4-15,-3 1 1 16,0-1 1-16,1-2-2 16,-1 1 1-16,-4-1 0 15,1 0 0-15,-1-1-2 16,-1-2 4-16,-3 0 1 0,2 0 2 15,0-2 14 1,0 1 3-16,0-5-1 0,5-2-11 16,-3-4-2-16,6-4-7 15,0-7 3-15,0-3-4 16,0-3-2-16,-2-2 0 16,6-2 0-16,-3 4 2 15,-2 2-3-15,1 6 1 16,-1 4-6-16,-1 4-13 15,-3 6-52-15,-2 5-51 16,-1 4-78-16,-5 8-380 16</inkml:trace>
  <inkml:trace contextRef="#ctx0" brushRef="#br0" timeOffset="83826.03">8022 2025 704 0,'-2'-3'131'0,"-1"-2"-37"0,-1 2-36 16,1-2-7-16,0 1-25 15,0 0 6-15,0 1 4 16,-1-3-18-16,1 1 7 16,-2-2 0-16,-1 0-10 15,3-2-3-15,-1 1 12 16,1-2-13-16,0-2-3 16,0 1 0-16,-2-2 0 15,2 1 0-15,0-2-3 16,-2-1-2-16,5 1 5 15,-2-3-7-15,4-2 1 0,2-3 0 16,-1 0 2 0,3-4 1-16,-2 1 0 15,2 1-3-15,0 0 5 16,0 4-2-16,0-1-4 0,2 3-1 16,-2 2 0-16,-1-1 4 15,4 3-3-15,-1-1-2 16,-2 0 2-16,3 1-1 15,0-1 0-15,1-1 0 16,1 1 1-16,-2 0 0 16,6 1-1-16,-4 1 1 15,1-1 2-15,-1 2-3 16,0 2 0-16,-1-3 0 16,3 4 0-16,4 0 0 0,0 1 0 15,0-2-2 1,2 1 4-16,-4 1-4 0,0 2 3 15,-3 1-2-15,0-1 2 16,-3 2-1-16,1-1 0 16,2 0 0-16,-1 1-1 15,-1-1 1-15,2 3 0 16,-6 1 0-16,0-1-1 16,-1 2 0-16,-4-2-1 15,1 2-1-15,-2 2 2 16,7-2 1-16,-4 3 0 15,6-1 0-15,0 1 0 16,3 0 0-16,-2 1-3 0,2 0 5 16,1 2-3-16,-2 0 1 15,1-1 0-15,-2 0 3 16,1 0-3-16,-1 2-1 16,1-2-2-16,-2 1 1 15,1 2 2-15,-1 2-1 16,-1 0 0-16,1 1 1 15,-1 0 0-15,-2 3 1 16,2-2 2-16,-1 3-3 16,0-2 3-16,0 0-3 15,-1-1 1-15,0-1-1 16,-2 0 1-16,2 1 0 0,-2 0 0 16,2-3-1-1,-1 2 2-15,0-4-2 0,-2 3 0 16,1-1 0-16,-1-1 0 15,0 1 1-15,-2-1 1 16,2 1-1-16,-1-1 3 16,0 1-4-16,2 2 0 15,-3-2 0-15,2 2 2 16,-1-1-2-16,-2-1 0 16,3 2 0-16,-2-2 1 15,-1 3-1-15,0-2 1 16,0 1 0-16,0-2-1 15,0 3 1-15,-1 0-1 16,1-2 0-16,-3 3 0 16,3-2 1-16,-2 0 1 15,1 0-2-15,-1-2 0 16,1 1 0-16,-1-1 0 0,0 1 1 16,1 0-1-16,1-3 0 15,-1 0 1-15,1-2-2 16,0 0 2-16,1-4-1 15,-2 1 3-15,1-2-2 16,0-2 0-16,0 2 3 16,0-1-1-16,1 1-3 15,-2-2-4-15,1 2-10 16,0-1-16-16,0-1-17 16,0 0-47-16,0-1-159 0,-2 2-291 15</inkml:trace>
  <inkml:trace contextRef="#ctx0" brushRef="#br0" timeOffset="84642.8">8417 1809 607 0,'-3'-3'161'0,"0"-1"-56"16,-1-1 19-16,0 2-66 16,4 1-21-16,0 1-9 15,0 1-9-15,0 0-7 16,0 0-4-16,4 0-3 0,-4 0 0 16,0 0-4-1,2 1 0-15,2 3 30 0,2 2-7 16,1 2 1-1,2 3-10-15,4 1-8 0,1-1 0 16,1 2-4-16,0-1 0 16,3 0 1-16,-3 2-3 15,1 0 0-15,1-3 3 16,-3 0-4-16,-2 0 2 16,2 1 0-16,-5-2 2 15,0 2-1-15,1-3 0 16,-3-1-3-16,1 2 3 15,0-3-3-15,-1 0 0 16,-1-2 1-16,-2-1-1 16,-1-1 1-16,-1-3 0 0,-1 2 1 15,1-2 5-15,-2 0 1 16,0 0 5-16,0 0 0 16,0-2-3-16,0 2 1 15,0-2 7-15,0 2-2 16,0-1-2-16,0 1-6 15,3-3-3-15,4-3-2 16,-1-1 0-16,2-1-2 16,2-6 1-16,3-1-2 15,0 1 0-15,3-6-1 16,0-2 1-16,3-3 0 16,1 0 0-16,0-2 0 0,-1 3 0 15,-4 2 0 1,-3 8-1-16,-5 0-5 0,-2 8-15 15,-3-1-19-15,2 5-15 16,-4 0-36-16,0 5-147 16,0 3-175-16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07:14:25.9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2018 1302 293 0,'0'0'27'0,"0"0"13"15,0 0-29-15,-61 74-4 0,55-59-7 16,5-1 0-16,-1-5 0 16,2 2 0-16,0-2 0 15,0-2 0-15,0-2 0 16,-3 0 0-16,-4 2 0 15,1-1 0-15,1 2 0 16,1-3-1-16,2-1-20 16,2-3-36-16,0-1-18 15,0 0-112-15</inkml:trace>
  <inkml:trace contextRef="#ctx0" brushRef="#br0" timeOffset="775.97">2382 1184 616 0,'0'0'123'16,"0"0"17"-16,0 0-37 16,0 0-18-16,9-74-33 15,-9 69-13-15,0 3 8 16,0 1-16-16,0 1-11 16,0 0-8-16,0 0-5 15,0 5-5-15,-11 15-1 16,-12 8 0-16,-2 11 6 0,-5 6-7 15,-1 10 7 1,-1 4-3-16,-1 7 1 0,4-3-3 16,-1 0 1-16,0-5 0 15,3-2-1-15,0-3-1 16,6-9-1-16,0-3 0 16,6-8-1-16,1-8 1 15,3-9 0-15,6-6 1 16,0-7-1-16,5-3 0 15,-3 0 0-15,3 0 1 16,0-15-1-16,0-9 0 16,0-7-5-16,13-6 0 15,8-1-2-15,0 4 5 16,4 2 0-16,-4 11 0 0,2 6 2 16,-4 5-2-16,2 6 0 15,-3 4 0-15,4 0 0 16,2 0 2-16,3 7-3 15,-1 4 2-15,0 2 1 16,1-1-1-16,-2 4-3 16,-4-2-11-16,1 0-27 15,-7 2-12-15,0-4-8 16,-5 2-99-16,-2-6-73 16,-2 0-254-16</inkml:trace>
  <inkml:trace contextRef="#ctx0" brushRef="#br0" timeOffset="1140.74">2952 1618 1022 0,'0'0'26'15,"0"0"40"-15,0 0 2 0,0 0-16 16,0 0-39 0,0 0-8-16,9-28-3 0,24 27-3 15,7-2 1 1,8 1 0-16,7-3 0 0,1 0 0 15,-3 2-2-15,-6 2-7 16,-7 1-12-16,-14 0-42 16,-11 0 4-16,-7 0-37 15,-8 11-63-15,0-1-40 16,-11 0-7-16</inkml:trace>
  <inkml:trace contextRef="#ctx0" brushRef="#br0" timeOffset="1335.06">3015 1783 701 0,'0'0'160'15,"0"0"-49"-15,0 0-16 16,0 0-36-16,0 0-32 16,0 0-14-16,71 3 13 15,-8-3-12-15,8-6-12 16,4-2-2-16,-3 2-37 15,-9 3-96-15,-13 0-189 16</inkml:trace>
  <inkml:trace contextRef="#ctx0" brushRef="#br0" timeOffset="6967.92">4186 1271 644 0,'0'0'94'15,"0"0"-19"-15,0 0-28 16,0 0-25-16,0 0-13 16,0 0 5-16,0 0 38 15,0 0 6-15,10-36-14 16,-7 31-7-16,-3-1 3 15,3 1 0-15,-3 0-5 0,0 0-9 16,0 1-9 0,0-2-4-16,0 1-6 0,0 3 0 15,0-2-2-15,-3 3 2 16,-7-2-7 0,-4 3 1-16,-5 0-1 0,-4 0 0 15,-2 4 0-15,0 10-2 16,1 3 2-16,1 2 0 15,3 6-1-15,0 1-1 16,4 5 2-16,-1 4-2 16,7-3 0-16,1 0 1 15,8-6-1-15,1-3 2 16,0-2-2-16,0-4-1 16,7 0-3-16,6-3 6 15,4 0-1-15,-1-1-1 16,2 2 1-16,-3 0 1 15,0 1 0-15,-6 0 1 0,-3 0 0 16,-6 4-1-16,0 3 2 16,-3 1 0-16,-18 2 3 15,-3-1 4-15,-4-2-4 16,-2-1-2-16,-3-4-1 16,9-6 1-16,2-2-2 15,3-3-1-15,9-4 0 16,3-3-1-16,4 0 1 15,3 0 1-15,0 0-1 16,0 0-1-16,0 0-1 16,0 0-1-16,0 2-2 15,0 3 0-15,0 5 2 16,9 6 3-16,0 4 0 16,3 3 0-16,-3 2-2 15,0 3-4-15,1 0-1 0,-4 0-22 16,2 0-22-16,3-1-32 15,2-4-39-15,-1-8-92 16,4-6-150-16</inkml:trace>
  <inkml:trace contextRef="#ctx0" brushRef="#br0" timeOffset="7635.16">5033 1521 905 0,'0'0'100'15,"0"0"-26"-15,0 0-6 16,0 0-27-16,0 0-38 16,0 0-3-16,-21-12-6 15,17 29 6-15,2 4 0 16,1 1 0-16,-2 3-1 15,1 2 1-15,1 3 0 16,-2 1 0-16,-3 0-17 16,1-1-30-16,0-2-14 15,-3-5-74-15,-1-4-27 16,-2-9-99-16</inkml:trace>
  <inkml:trace contextRef="#ctx0" brushRef="#br0" timeOffset="7877.09">4845 1492 734 0,'0'0'237'0,"0"0"-155"16,0 0-30-16,0 0-8 15,0 0-33-15,19-86-11 16,17 71-2-16,6 0 2 0,4 6-1 15,-1 6-10-15,-4 3-29 16,-6 2-29-16,-8 15-69 16,-11 5 0-16,-10-3-83 15,-6 3-114-15</inkml:trace>
  <inkml:trace contextRef="#ctx0" brushRef="#br0" timeOffset="8094.46">4819 1850 637 0,'0'0'142'0,"0"0"-66"16,0 0-25 0,0 0-21-16,0 0-14 0,0 0 5 15,37 10 0-15,-3-10-3 16,15-13-14-16,0-1-4 15,5 2-59-15,-14 0-143 16,-7 0-318-16</inkml:trace>
  <inkml:trace contextRef="#ctx0" brushRef="#br0" timeOffset="9240.74">5008 1405 809 0,'0'0'83'15,"0"0"65"-15,0 0-85 16,0 0 1-16,0 0-33 15,0 0-9-15,-20-66-12 16,20 66-8-16,-3 0-2 16,3 5-2-16,-3 17-6 0,-1 10 8 15,-4 9 10 1,1 4 11-16,-1 3-2 0,0 1-4 16,0 0-2-16,2-2 1 15,0-3-10-15,-1-2 0 16,2-8-4-16,4-5 0 15,-1-8 1-15,2-8-1 16,0-6 3-16,0-7-4 16,0 0 3-16,0 0-2 15,0 0 5-15,0-17 2 16,16-12-6-16,4-4-1 16,4-4-1-16,1 0-1 15,-2 6 2-15,0 6-2 16,-3 5 2-16,-1 8-1 15,-4 3 1-15,0 2-2 0,-3 5 1 16,4 2 1-16,-1 0-5 16,-3 0 0-16,3 5 0 15,0 12 5-15,-3 4 0 16,-3 4-3-16,3 4 2 16,-3 1 0-16,-5 3 2 15,2-2-1-15,1-2 0 16,-2-2 0-16,1-4 0 15,-2-6 1-15,1-6-1 16,-2-5 0-16,-1-5 0 16,2-1 1-16,-1 0 6 15,3-8-1-15,6-16 6 16,3-9-11-16,4-6-1 0,2-7 0 16,0-4 0-1,-3-3 0-15,3-1 0 0,0 0-3 16,-3 6-4-16,-4 8-7 15,-6 12-12-15,-1 14-6 16,-5 11-26-16,-2 3-72 16,0 17-305-16,-14 7 10 15</inkml:trace>
  <inkml:trace contextRef="#ctx0" brushRef="#br0" timeOffset="9848.12">6186 1553 655 0,'0'0'141'0,"0"0"-4"15,0 0-36-15,0 0-41 16,0 0-14-16,0 0-15 0,-30-61-19 15,12 69-12-15,-4 13-3 16,-5 9 3-16,-3 3 1 16,5 1-1-16,5 4 6 15,2-1-5-15,9 0 0 16,2-2-1-16,7-3 0 16,0-3 0-16,3-3 0 15,10-6-3-15,7-3-10 16,1-3-12-16,3-5-2 15,2-7-19-15,-2-2-33 16,0 0-104-16,-5-13-187 16</inkml:trace>
  <inkml:trace contextRef="#ctx0" brushRef="#br0" timeOffset="10069.12">5899 1814 835 0,'0'0'80'0,"0"0"-2"16,0 0-6-16,0 0-23 15,0 0-47-15,0 0-2 16,41-20 0-16,12 6 2 16,10-3-2-16,3-2-21 15,1 1-32-15,-9 1-49 16,-7 3-91-16,-9 4-107 0</inkml:trace>
  <inkml:trace contextRef="#ctx0" brushRef="#br0" timeOffset="10806.07">7060 1465 658 0,'0'0'170'0,"0"0"-26"15,0 0-64-15,0 0-31 16,0 0-19-16,0 0-7 16,-64-51-6-16,45 51-4 15,-3 5-8-15,-1 10-1 16,-2 4 5-16,4 3-3 16,2-3-2-16,3 2 0 15,6 2-4-15,-1-2 3 0,4 4-3 16,1-5 0-1,3 2-4-15,3-3 8 16,0-1-8-16,0-1 6 0,0-1-4 16,0-2 2-16,0 0 0 15,3-2-3-15,-3 3 3 16,0-6 1-16,0 0-1 16,0-1-2-16,0-5-6 15,0-1-3-15,-3 1 4 16,1-3 6-16,2 1 0 15,0-1 1-15,0 0 0 16,0 0 4-16,0 0 4 16,0 0 2-16,0 0-6 15,0 0-1-15,0 0-3 0,0 0 0 16,0 0-2-16,3 0-3 16,3 0 0-16,0 0-2 15,3 6 7-15,2 5 0 16,-4 4 0-16,2 2-1 15,-8 5 1-15,1 1 2 16,-2 2-2-16,0-3 1 16,0 1-1-16,0-2 1 15,0-4 0-15,0-3-1 16,0-2-3-16,0-7-2 16,0-4-41-16,15-1-29 15,13-3-7-15,7-14-109 16,1-10-97-16</inkml:trace>
  <inkml:trace contextRef="#ctx0" brushRef="#br0" timeOffset="11183.06">7306 1673 567 0,'0'0'230'0,"0"0"-48"16,0 0-93-16,0 0-30 15,0 0 0-15,0 0-25 16,-25-34-17-16,16 34-3 15,-5 5-5-15,-1 9 0 16,0 5 5-16,1 4-3 16,3-1-3-16,2 2 1 15,5-1-5-15,4-1-2 0,0-3 1 16,0-3-3-16,4-4 0 16,8-3 0-16,0-4 2 15,3-5-1-15,0 0 1 16,6 0-2-16,2-12 0 15,3-7-10-15,-7-8-1 16,-1-4-2-16,-9-1-7 16,-4-3 2-16,-5 2 0 15,0 5-14-15,0 10-13 16,-15 9 8-16,-8 9-13 16,-2 0-19-16,-2 15-65 15,5 4 19-15,4-1-76 0,10-1-97 16</inkml:trace>
  <inkml:trace contextRef="#ctx0" brushRef="#br0" timeOffset="11438.29">7562 1771 995 0,'0'0'75'15,"0"0"20"-15,0 0-21 16,0 0-36-16,0 0-27 0,0 0-10 16,-17-22-1-1,17 29-9-15,0 9 4 0,0 4 5 16,0 6-6-16,1-2-23 16,1 1-30-16,2 2-24 15,1-7-35-15,2-3-115 16,-1-9-164-16</inkml:trace>
  <inkml:trace contextRef="#ctx0" brushRef="#br0" timeOffset="11714.22">7981 1637 1046 0,'0'0'10'0,"0"0"76"15,0 0-8-15,0 0-28 16,0 0-34-16,0 0-16 16,-14-36-3-16,14 53-2 15,0 11 1-15,0 8 4 16,-2 1 5-16,-1 4-5 16,-1 0 0-16,-3-4-2 15,4 0 0-15,-5-2-17 16,5-3-26-16,-2-7-27 15,5-9-36-15,0-14-147 16,2-2-229-16</inkml:trace>
  <inkml:trace contextRef="#ctx0" brushRef="#br0" timeOffset="12224.05">8252 1534 1051 0,'0'0'4'16,"0"0"60"-16,0 0 8 16,-6-72-30-16,10 63-13 15,9 4-20-15,3 1-8 16,3 2-1-16,2 2 1 16,-2 0-1-16,-1 0-3 15,-1 9 3-15,-3 5-2 0,-5 2-1 16,-4 5 0-1,-4 3 2-15,-1 2 0 0,0-1 1 16,-7 1 1 0,-7-2 1-16,1-2-2 0,1 2 1 15,3-5 0-15,5-2-1 16,1-4 0-16,3 0-1 16,0-2 1-16,0-2-1 15,0-1 0-15,0-2 1 16,4 2 1-16,3 0-1 15,1 3 0-15,3 3 0 16,0 2 0-16,3 0 1 16,-2 3 0-16,1 0 0 15,-4-1-1-15,-5-3 0 0,-4-1 0 16,0-2 2-16,-1 0-1 16,-18 1 1-1,-11-1 1-15,0-3-3 0,-4 1-6 16,1-4-17-16,7-2-32 15,6-3-28-15,4-1-43 16,8 0-155-16,8-13-285 16</inkml:trace>
  <inkml:trace contextRef="#ctx0" brushRef="#br0" timeOffset="12721.03">8889 1916 936 0,'0'0'134'0,"0"0"-28"16,0 0-37-16,0 0-46 15,0 0-23-15,0 0-1 0,-34 38-2 16,4 0 2-1,-6 4-42-15,0-2-40 0,3-2-50 16,3-10-215-16</inkml:trace>
  <inkml:trace contextRef="#ctx0" brushRef="#br0" timeOffset="13829.66">9469 1627 854 0,'0'0'113'15,"0"0"-8"-15,0 0-23 0,0 0-27 16,0 0-29-16,0 0-24 15,-36 8 0-15,16 25-2 16,0 6 3-16,2 0-1 16,6-3 4-16,6-2-5 15,4-6-1-15,2-5-1 16,0-6 1-16,2-5-2 16,11-7 2-16,4-3-2 15,5-2 2-15,6-5 0 16,4-13 1-16,2-10-1 15,-1 0-1-15,-5-4 1 16,-5 3 1-16,1 4-1 16,-7 6 0-16,-3 9-1 15,-5 3 0-15,3 7 1 0,-3 0-8 16,0 3 2-16,2 11-3 16,0 5 3-16,0 6 2 15,0 0 0-15,-2-3-1 16,5-1 2-16,-4-5 2 15,0-3-1-15,1-9 2 16,1-1-2-16,-1-3 2 16,2 0 2-16,-1-12 1 15,3-5 1-15,-3-5-4 16,-2-2-1-16,-3 0-5 16,-4-1-1-16,-3 1-18 15,0 0-4-15,-3 5-23 16,-8 6-3-16,-3 6-77 0,1 5-32 15,2 0-76-15</inkml:trace>
  <inkml:trace contextRef="#ctx0" brushRef="#br0" timeOffset="14844.96">10240 1417 958 0,'0'0'77'16,"0"0"-1"-16,0 0 3 0,0 0-29 15,-45-73-26-15,45 73-17 16,0 0-7-16,0 0 0 16,-1 15-8-16,-5 14 6 15,-3 12 2-15,-4 6 7 16,0 3 0-16,6-3-1 15,-2 1-2-15,5-1 0 16,1-1-4-16,1 0 2 16,1-7-2-16,-1-3 0 15,2-7 0-15,-1-5 0 16,-1-7 0-16,2-8 0 16,0-3-2-16,0-4 1 15,0-2-2-15,0 0 3 0,0 0 6 16,0-8-3-1,11-5-3-15,5-7 4 0,4 1-4 16,5-2-3-16,1-1 2 16,3 0-3-16,2 2 1 15,-1 6-3-15,-3 3-5 16,-3 5 9-16,-9 6-5 16,-4 0 6-16,-1 0-5 15,-4 0 2-15,0 10 2 16,-1 5-1-16,-2 2 3 15,-1 1 0-15,-2 2-1 16,0-1 2-16,0 0-2 0,0-3 1 16,0-4 0-1,0-3 0-15,0-1-1 0,2-5 1 16,3-3-8-16,3 0 3 16,5-2 4-16,1-10 1 15,8-6-3-15,-2-2-2 16,2-2-2-16,2-3 5 15,1-2 1-15,0 1-1 16,4 4 0-16,-2 1-8 16,0 6 0-16,-2 5-1 15,-3 3-3-15,-1 7 0 16,-1 0 1-16,-3 10 12 16,-3 7-10-16,-2 4 1 15,-3 1-20-15,-3 0 17 16,0-3-13-16,3-5-23 0,3-3 5 15,2-6-5-15,4-5 28 16,3 0 17-16,3-5 2 16,-1-11 1-16,-3-4 1 15,-1-2 3-15,-5-5 8 16,-3 3 53-16,-3-3 3 16,-3 5-29-16,-4 5 5 15,-1 3-4-15,0 6 0 16,0 5-11-16,0 2-6 15,-1 1-12-15,-8 0-10 16,-7 6-4-16,-4 12 4 16,-1 4 0-16,-2 5 1 0,5 1 0 15,3 0-1 1,3 0-1-16,9-3 0 0,3-1-1 16,0-5-15-16,3-4-10 15,18-6-21-15,9-4 4 16,14-5 2-16,13 0 36 15,7-7-76-15,0-8-162 16,-10-11-180-16</inkml:trace>
  <inkml:trace contextRef="#ctx0" brushRef="#br0" timeOffset="15268.14">11390 1540 729 0,'0'0'157'15,"0"0"-11"-15,0 0-60 0,0 0-12 16,0 0-35-16,0 0-14 15,0-51-20-15,0 51-5 16,0 0-3-16,0 6 2 16,-7 14 1-16,-1 5 21 15,-2 6-2-15,2 5-3 16,1 1-10-16,-1 2 0 16,5 0 0-16,-1 2-6 15,4-5 3-15,-2-4-3 16,2-5 0-16,0-7 1 15,0-7-1-15,0-6-1 16,0-4-6-16,0-3-1 0,0 0 8 16,2 0 2-1,13-15 0-15,10-7-2 0,5-7 0 16,9-1-4-16,4-3-11 16,-1 4-6-16,-2 5-1 15,-4 5-3-15,-8 9 2 16,-6 8 12-16,-5 2 7 15,-7 5 2-15,-5 18-4 16,-5 5 1-16,0 8-20 16,0 3-1-16,-3 2-20 15,-3 0-32-15,1 0 17 16,5-2-142-16,0-8-16 16</inkml:trace>
  <inkml:trace contextRef="#ctx0" brushRef="#br0" timeOffset="15749.28">12497 1734 844 0,'0'0'37'0,"0"0"83"16,0 0-52-16,0 0-6 15,0 0-20-15,0 0-22 16,-29-66-10-16,0 66-6 16,-6 9-2-16,-4 10 11 0,-4 4 0 15,1 4-3-15,7 4-2 16,2 0-5-16,7 1 2 16,9-3-4-16,6 0 0 15,7-4-1-15,4-2-2 16,0-6 2-16,7-4 0 15,10-8-1-15,8-5 1 16,9 0-1-16,3-8-2 16,2-9-2-16,2-9-11 15,0-3-6-15,0-5 4 16,-2-5-9-16,-4 5 7 16,-2 5 1-16,-10 8 9 15,-7 11 9-15,-7 7-2 0,-5 3-7 16,-1 0-17-1,-1 13-7-15,-2 8-13 0,0 6-14 16,0 2-28-16,5-2-5 16,8 0-71-16,6-4 9 15,8-7-192-15</inkml:trace>
  <inkml:trace contextRef="#ctx0" brushRef="#br0" timeOffset="15997.22">12962 1695 736 0,'0'0'92'0,"0"0"39"0,0 0-44 15,0 0-22-15,0 0-24 16,0 0-36-16,-18-60-5 16,-5 81-2-16,-1 8 0 15,-3 3 1-15,6 3 1 16,2 1-1-16,8-3-1 15,6-2-5-15,5 1-13 16,0-6-24-16,20-2-36 16,6-5-84-16,9-9-135 15,11-9-86-15</inkml:trace>
  <inkml:trace contextRef="#ctx0" brushRef="#br0" timeOffset="16212.23">13258 1683 745 0,'0'0'63'0,"0"0"67"0,0 0-15 16,0 0-59-16,0 0-31 15,0 0-23-15,-84-20-2 16,64 50 0-16,0 4 2 16,0 2-2-16,7 2 0 15,4-4 0-15,7 0-9 16,2-2-32-16,0-6-41 15,11-9-95-15,8-5-132 16</inkml:trace>
  <inkml:trace contextRef="#ctx0" brushRef="#br0" timeOffset="16626.49">13371 1821 886 0,'0'0'74'16,"0"0"9"-16,0 0-15 16,0 0-44-16,0 0-24 15,0 0 2-15,0 0-2 16,24 0 8-16,-5 0-1 16,8 0 3-16,1 0-8 15,2 0 3-15,0-8-4 0,-3-4-1 16,-3-1-7-16,-6-2-8 15,-4 2-3-15,-6 2 8 16,-5 3-3-16,-3 2 7 16,-3 5 5-16,-21 1-10 15,-10 0 8-15,-5 4 3 16,-1 11 0-16,3 4 2 16,5 1 5-16,8 2 3 15,6-1 0-15,9-1-8 16,8-3 2-16,1 2 1 15,9-4-5-15,18-3 1 16,10-3-1-16,5-8-18 0,4-1-44 16,4 0-104-1,2-1-11-15,-5-16-45 0</inkml:trace>
  <inkml:trace contextRef="#ctx0" brushRef="#br0" timeOffset="16912.02">13940 1610 762 0,'0'0'137'15,"0"0"-6"-15,0 0-35 16,0 0-26-16,0 0-40 16,0 0-30-16,-7-7 0 15,1 28 0-15,-1 9 0 16,-4 6 12-16,1 7-9 0,1 1 7 15,3 2-7 1,0 2-3-16,-1 1 0 0,4-1 1 16,-3 1-2-16,3 1-15 15,-2-4-36-15,-1-4 3 16,-1-6-35-16,-1-12-77 16,-2-12-23-16,2-12-122 15</inkml:trace>
  <inkml:trace contextRef="#ctx0" brushRef="#br0" timeOffset="17225.98">13905 1809 688 0,'0'0'103'0,"0"0"34"16,22-88-36-16,-10 64-35 15,2 3-19-15,3 1-9 16,4 2-15-16,5 6-18 15,-1-1-4-15,2 6 0 16,-3 2-1-16,-5 5 0 16,-1 0 0-16,-3 0-1 15,-2 3 1-15,-2 13-3 16,2 8 1-16,-5 5-2 16,-2 3 3-16,-6 4 0 15,0-2 1-15,-2-3-4 16,-19-2-5-16,-7-7-7 15,-8-2-10-15,-4-5-6 0,-1-6-22 16,6-5-102-16,14-4-120 16</inkml:trace>
  <inkml:trace contextRef="#ctx0" brushRef="#br0" timeOffset="17811.98">14557 1448 512 0,'0'0'407'15,"0"0"-274"-15,0 0-40 0,0 0-7 16,0 0-52-16,0 0-26 16,7-39-8-16,-7 59-6 15,0 11 6-15,-10 6 3 16,-4 3 1-16,1 4-3 15,5 1 2-15,-2-3 0 16,4-1-3-16,0-7 1 16,6-5-1-16,0-5 0 15,0-7 0-15,0-4-1 16,18-4 0-16,4-6 2 16,14-3 0-16,6 0-1 15,7 0-5-15,-1-12-12 16,1-5-10-16,-6-6-1 15,0-3 5-15,-4-5 5 16,-4-2 11-16,-7 3 7 0,-4 6 0 16,-12 8 0-16,-8 5 13 15,-2 6 7-15,-2 3-8 16,0 2-12-16,-3 0 0 16,-12 12-6-16,-9 10 5 15,0 7 0-15,0 2 0 16,2 0 1-16,5 1 0 15,4-3 1-15,2 0 2 16,7-2-2-16,1-5-1 16,3 0 0-16,0-4 1 15,0-3 0-15,0-5-1 16,0-3 0-16,0-1-2 0,0-3-15 16,-23-2-31-16,-8-1-14 15,-6 0-77-15,1-8-89 16,5-13-56-16</inkml:trace>
  <inkml:trace contextRef="#ctx0" brushRef="#br0" timeOffset="17995">14613 1569 848 0,'0'0'116'0,"0"0"-68"0,94-14-46 16,-36 14-1-16,4 0-1 16,-4 0-132-16,-9 0-304 15</inkml:trace>
  <inkml:trace contextRef="#ctx0" brushRef="#br0" timeOffset="18857.04">16649 1749 737 0,'0'0'56'0,"0"0"58"15,0 0-9-15,0 0-56 16,0 0-13-16,0 0-16 16,-91-47-5-16,72 47-3 15,-1 3 2-15,0 9-1 16,-4 5-2-16,4 2 0 16,0 1-7-16,9 3-4 15,1 0 1-15,10-2 0 0,0-3 0 16,0-4 1-16,20-2-2 15,9-5 1-15,10-6 0 16,3-1-1-16,2-1-7 16,-2-15-19-16,-2-7-6 15,-7-3 6-15,-6-8 2 16,-11 2 15-16,-4-6 2 16,-9 4 1-16,-3 4 6 15,-3 6-5-15,-19 10 2 16,-8 9-14-16,-3 5-22 15,-5 0-4-15,3 20-47 16,5 4-23-16,9 0-69 16,7-2-130-16</inkml:trace>
  <inkml:trace contextRef="#ctx0" brushRef="#br0" timeOffset="19372.84">17019 1677 933 0,'0'0'77'16,"0"0"4"-16,0 0 12 16,0 0-44-16,0 0-48 0,0 0-1 15,-13-4-9 1,13 33 9-16,0 2 0 15,0-1 1-15,1 1-1 16,4-1 2-16,-2-4 0 0,-3-7-2 16,0-4 1-16,0-3 0 15,0-7-1-15,0-1-1 16,0-4-4-16,0 0 0 16,0 0 5-16,0-9 8 15,2-9-8-15,13-5-1 16,5-2 1-16,5-4 0 15,7-1 0-15,1 3 0 16,2 2 0-16,0 8 1 16,-1 0-1-16,-4 8 0 0,-6 6 0 15,-2 1-1-15,-6 2-1 16,-2 0 1-16,-5 11-2 16,0 6 2-16,-2 5-3 15,-2 3 3-15,-1 1 0 16,-2 1 1-16,6-3 0 15,-2-5-4-15,2-3-10 16,3-7-29-16,2-5-9 16,5-4-17-16,7-7-102 15,2-15-183-15</inkml:trace>
  <inkml:trace contextRef="#ctx0" brushRef="#br0" timeOffset="19618.07">17763 1317 781 0,'0'0'190'0,"0"0"-87"16,0 0-13-16,0 0-37 15,0 0-24-15,0 0-22 16,-16-48-7-16,7 77-8 16,-6 12 8-16,2 7 6 15,5 3-3-15,1 0 2 16,3 0-3-16,1-1-1 15,-2-1-1-15,0-3-3 16,2 2-28-16,0-4-59 16,3-5-6-16,0-5-78 15,16-13-72-15</inkml:trace>
  <inkml:trace contextRef="#ctx0" brushRef="#br0" timeOffset="20098.08">17947 1683 615 0,'0'0'322'15,"0"0"-216"-15,0 0-21 16,0 0-5-16,0 0-52 16,0 0-28-16,-12-31-1 15,12 47-2-15,0 4 3 16,0 4 1-16,2 0 1 0,6 0 0 15,3-2-2-15,1-5 0 16,4-5-6-16,5-4-27 16,2-6-16-16,3-2 4 15,6 0-21-15,-1-11-47 16,-4-8 8-16,-3-4 58 16,-5-2 46-16,-5-2 1 15,2 1 47-15,-4 4 12 16,-6 5 21-16,-2 7-16 15,0 6-8-15,-4 2-14 16,0 2-31-16,0 6-11 16,0 18-5-16,-11 11 5 0,-3 8 9 15,0 6-1-15,0 1-1 16,1 4-3-16,1-2-2 16,0 0-1-16,-2-6 2 15,-4 0-5-15,-6-7 2 16,-7-7-8-16,-9-8-16 15,-6-9-17-15,-9-7-30 16,-5-8-146-16,-1-6-240 16</inkml:trace>
  <inkml:trace contextRef="#ctx0" brushRef="#br0" timeOffset="20907.47">19557 1238 771 0,'0'0'169'15,"0"0"-42"-15,0 0-34 16,0 0-41-16,0 0-30 15,0 0-22-15,0-20-5 16,2 37 4-16,3 11 1 16,-2 5 0-16,3 3 0 15,-3 3 0-15,4 4-38 16,-1-2-53-16,2-7-76 16,9-9-169-16</inkml:trace>
  <inkml:trace contextRef="#ctx0" brushRef="#br0" timeOffset="21436.87">20132 1453 854 0,'0'0'125'0,"0"0"-22"16,0 0-38-16,0 0-41 0,0 0-24 15,0 0 0-15,17 42 13 16,-13-11 0-16,-4 3-1 16,0 2 0-16,0 2-4 15,0 4-6-15,-1-4 0 16,-4 3-2-16,4-4-9 16,1-5-32-16,0-1-17 15,0-9-49-15,1-10-105 16,20-10-200-16</inkml:trace>
  <inkml:trace contextRef="#ctx0" brushRef="#br0" timeOffset="21839.91">20530 1630 871 0,'0'0'122'15,"0"0"-59"-15,0 0-25 16,0 0-28-16,0 0-2 16,0 0 18-16,-34 53 6 15,27-27 1-15,1-1-7 16,1-1-10-16,2-2 3 16,2-1-13-16,1-4 4 15,0-4-6-15,0-3-2 0,0-4-2 16,0-1 2-1,9-5 1-15,8 0-2 0,6 0 2 16,4-17-3-16,3-2-4 16,0-6-9-16,-5-6-2 15,-4 0-5-15,-6-5 7 16,-5 3 3-16,-4 3-6 16,-6 10 1-16,0 8-1 15,-24 7-11-15,-9 5-15 16,-7 0 3-16,-6 8-20 15,2 9-61-15,3 2-62 16,8-2-89-16</inkml:trace>
  <inkml:trace contextRef="#ctx0" brushRef="#br0" timeOffset="22198.21">20909 1567 717 0,'0'0'61'15,"0"0"110"-15,0 0-66 16,0 0-40-16,0 0-36 15,0 0-28-15,9 7 5 0,-9 20 13 16,0 6 13-16,0 4-6 16,0 1-8-16,0 1-11 15,-3-1-4-15,2-1-1 16,-1-5-1-16,2-1-1 16,0-4 0-16,0-3-6 15,0-5-23-15,0-2-28 16,0-7-30-16,0-10-94 15,0 0-166-15</inkml:trace>
  <inkml:trace contextRef="#ctx0" brushRef="#br0" timeOffset="22614.05">21412 1131 694 0,'0'0'95'0,"0"0"64"16,0 0-56-16,0 0-50 16,0 0-25-16,0 0-26 15,4-7-2-15,-7 27 0 16,-17 8 19-16,-4 5-10 15,-3 5-6-15,-1 5-3 16,2 7-27-16,-1 2-43 16,3-6-109-16,2-4-154 15</inkml:trace>
  <inkml:trace contextRef="#ctx0" brushRef="#br0" timeOffset="23804.19">22098 1184 680 0,'0'0'172'16,"0"0"-38"-16,0 0-53 16,0 0-22-16,0 0-15 15,0 0-18-15,0-36-20 0,7 36-6 16,2 0 0 0,3 0 0-16,5 0 0 0,-2 0-2 15,3 0 1-15,-2 7 0 16,-1 6 0-16,0 3-1 15,-5 5 2-15,1 1-1 16,-7 6 0-16,-4 5 0 16,0 2 0-16,0 3 0 15,-7 1 0-15,-4-5 1 16,-1-3-1-16,5-4 1 16,1-2 0-16,4-5-1 15,2-2-2-15,0-2 3 16,0-1-1-16,0-3 1 0,2-2-1 15,1-3 1-15,-3-2-4 16,0-1 3-16,0-1 1 16,0 2 0-16,0 2 0 15,0 5 0-15,0 2-1 16,0 1 0-16,0 5 2 16,0 4-2-16,0 3 1 15,0 2 0-15,0 4 1 16,-10 2 3-16,-1-2-1 15,2 3 0-15,-1-3 1 0,5-2 3 16,-1-5 0 0,2 1-6-16,1-7 3 15,-2-1-3-15,-2-7 0 16,-6-1 1-16,-10-3 2 0,-13-3-4 16,-6-3-7-16,-7-1-58 15,7-1-62-15,11 0-288 16</inkml:trace>
  <inkml:trace contextRef="#ctx0" brushRef="#br0" timeOffset="61448.83">19958 2310 388 0,'0'0'34'0,"0"0"6"16,0 0-13-16,0 0-23 15,0 0-3-15,0 0-1 16,0 0 0-16,0 0 0 16,0-5 0-16,0 5 1 15,0 0-1-15,0 0 19 16,0 0 6-16,0 0-5 16,0 0 8-16,0 0 6 15,0 0 17-15,0 0-8 16,0 0-13-16,0 0-3 15,0-3-2-15,0 3-1 16,0 0 1-16,0 0-8 16,0 0-8-16,0 0 0 15,0 0 4-15,0 0-9 0,15 0-3 16,2 0 8-16,7 0 2 16,5 0 0-16,2 3-3 15,6 2 0-15,8-1 2 16,7 1 6-16,6 0-3 15,2-1-3-15,0 2 1 16,-2-1-10-16,3 2-1 16,2-1 0-16,0-2 1 15,4 3-1-15,-2-6 0 16,-4 2 0-16,2-1 0 0,-8-2 0 16,0 0 0-1,-3 0 1-15,-7 1-1 0,-2-1 3 16,-5 2-3-16,-5-1 0 15,-8 2 3-15,-4-2-1 16,-8 2 3-16,-4-3-1 16,-3 0-2-16,-5 2-1 15,-1-2 1-15,0 0 7 16,0 1-2-16,0-1-3 16,0 1-2-16,0 1-2 15,0 1-2-15,-8 0-11 16,-4 5-53-16,-6-4-77 15,0-4-118-15</inkml:trace>
  <inkml:trace contextRef="#ctx0" brushRef="#br0" timeOffset="93911.78">4348 3896 156 0,'0'0'220'0,"0"0"-167"16,0 0-21-16,0 0-2 16,0 0-16-16,0 0-4 15,0 0 6-15,45-36 4 16,-41 32 11-16,4 1 5 15,-5 0 9-15,1 1 9 0,-2 0-23 16,-1-1 12-16,-1 2-4 16,0 0-1-16,0-1 3 15,0 0-5-15,0-1 0 16,0 0-8-16,0-3-13 16,0 2-8-16,0-1 4 15,-4-1 4-15,-6-2 3 16,2 3-6-16,-4-1 0 15,0 0 2-15,0 2-5 16,-8 2 0-16,6-1 2 0,-7 3-5 16,-1 0-2-16,-1 0 5 15,-4 0-7 1,2 0 7-16,0 5-7 0,-2 5 2 16,4-1-1-16,-9 8-1 15,2 1 9-15,-2 3-3 16,1 3-1-16,3 1 1 15,1 1-4-15,0 1 4 16,0 2-4-16,2 1 0 16,-1 1-2-16,3-1 4 15,0 2-1-15,4 1 0 16,0 2 2-16,2 3-2 16,2-1 3-16,1-1-3 15,4 3 3-15,0-3-2 16,4 3-1-16,1-3-2 0,4 3 4 15,1-6-5-15,0-1 3 16,0 1-2-16,0-3-2 16,1 1 2-16,4 0 0 15,6 0 0-15,-1 2-3 16,-1-4 2-16,1 1 1 16,2-4-1-16,0 0 1 15,4-2-1-15,-2 0-2 16,4-2 1-16,0-2-1 15,3 0 0-15,1-2 2 16,5 0-2-16,-2 1 5 16,4-2-5-16,-4-2 0 0,2-1 0 15,-2-2 0-15,0-3 0 16,1 3 0-16,-4-4 0 16,4 1 1-16,-3-4-1 15,4 1 1-15,3 0 1 16,1-2 0-16,2 2-1 15,-3-3-1-15,4-1 0 16,-4 0 3-16,0 1-2 16,0-3 1-16,-3 0-3 15,-4 0 3-15,0 0-2 16,1 0 1-16,0 0-1 16,-1-6 1-16,3-5 1 15,-2-4 3-15,3 1-4 16,1-6-1-16,2 1 0 15,-3-1 2-15,1-3-1 0,3 1-1 16,1 0 1-16,-3-2-1 16,-3 2 1-16,-1 1-1 15,-5 0 0-15,0 1 0 16,0-3 0-16,-2 1 1 16,0-3-1-16,-2 0 1 15,0 0 1-15,-5 1-1 16,4 2-1-16,-5-2-1 15,-1 2 1-15,0 3 1 16,-3-2 0-16,2-1-1 0,-4 2 0 16,-4-2 0-16,0 0 0 15,0-3 0-15,0 0 1 16,-4-2 1 0,-4-2-2-16,-5 1 0 0,-1-1-1 15,-2-1 1-15,1-1-1 16,-3-1 1-16,0 3 1 15,0-2 0-15,0 2-1 16,0 1 0-16,1-4-1 16,-3 5 2-16,2-2-2 15,-4 1 1-15,-1 3 0 16,0 3 0-16,-6 2 0 16,1 3 1-16,-5 1-1 15,0 6 0-15,-3 3-1 16,-2 2 0-16,1 2 0 0,-2 0 1 15,-1 3-2-15,-2 0 2 16,-2 0-5-16,-2 0 0 16,1 0-4-16,1 0-10 15,0 0-10-15,4 3-13 16,0 4-37-16,3 1-28 16,2-1-105-16,-2-3-190 15</inkml:trace>
  <inkml:trace contextRef="#ctx0" brushRef="#br0" timeOffset="94593.57">2510 4518 370 0,'0'0'73'0,"0"0"-38"16,0 0 3-16,0 0 5 16,0 0 4-16,0 0 7 15,-5-11 19-15,5 10 5 16,-2-1-9-16,2 2 2 16,-1 0-3-16,-1 0-31 15,2 0-8-15,0 0-7 16,0 0-10-16,0 0-5 15,6 0-1-15,16 0-1 16,11 0 9-16,16-3 0 0,17-3 2 16,13-6-5-16,15 0 5 15,6 2 5-15,0-2-14 16,-6 4-5-16,-9 1 1 16,-13-2-2-16,-9 4 0 15,-10-4 0-15,-8 3 0 16,-7-1-1-16,-9 0 2 15,-8 0-2-15,0 0 3 16,-6 0 0-16,1 1-1 16,-2 2 1-16,-3 0-3 15,-3 1 0-15,-1 2 0 16,-5-1-1-16,2 2-4 16,-1 0-11-16,-3 0-10 0,3 0-8 15,-1 0-7 1,-2 0 2-16,0 0-17 0,0 6-43 15,-8-1 3-15,-5 0-31 16,-6-4-122-16</inkml:trace>
  <inkml:trace contextRef="#ctx0" brushRef="#br0" timeOffset="95234.13">3082 4246 478 0,'0'0'58'0,"0"0"12"15,0 0 51-15,0 0-35 16,0 0-33-16,0 0 10 15,-25-42 6-15,22 38-14 16,1 3-10-16,-1 1-14 16,3 0 1-16,0 0-9 15,0 0-5-15,0 0-10 16,0 0 2-16,0 0-5 16,0 3-2-16,3 7 6 15,9 2 5-15,6 2-4 16,3 1 1-16,5 2 0 15,2-1-5-15,4 1-2 0,2-1 1 16,-1 0-4-16,2-1 3 16,-7 1-1-16,2-1-3 15,-5-1 3-15,-4 0-3 16,-3-2-2-16,-3-1 2 16,-3-2 2-16,-3-2-2 15,-2-1 1-15,-2 1-1 16,2-1 1-16,-2 2-1 15,-2 0 0-15,0 1 2 16,-2 0 1-16,-1 2-2 16,0 2 2-16,0 3 3 15,-6 0-4-15,-10 3 6 0,-2 5-4 16,-9 1-4-16,-1 7 6 16,-8 4-6-16,-2 3 0 15,-2 3 0-15,6-3-8 16,4-2-13-16,5-3-23 15,10-4-26-15,3-2-26 16,9-8-60-16,3-9-70 16,5-11-307-16</inkml:trace>
  <inkml:trace contextRef="#ctx0" brushRef="#br0" timeOffset="96318.39">4468 4391 282 0,'0'0'61'0,"0"0"-4"16,0 0 30-16,0 0-40 0,0 0 14 15,0 0 22-15,13-46-12 16,-13 37 4-16,-3 1-7 16,-5-2-3-16,-5 1-5 15,3-1-6-15,-8 3-14 16,3 1-15-16,-4 2 0 15,-3 4-4-15,0 0-8 16,-5 0-1-16,-1 17-3 16,-1 6-1-16,1 2-4 15,3 2 0-15,7-3-2 16,6-1 2-16,5-3-4 16,4-3 1-16,3-4-1 15,0-1-2-15,0-6 2 16,1 1 1-16,10-5-1 15,-1 0 0-15,8-2 2 16,3 0-3-16,3-4 2 0,4-12-1 16,-1-3 3-16,-4-3-3 15,3 0 0-15,-5-1 1 16,-6 3-1-16,1 2 0 16,-5 4-1-16,-1 2 1 15,-2 5 2-15,-5 5-1 16,0 0-1-16,-2 2 0 15,2 0-2-15,-1 0-1 16,2 14 2-16,0 8-1 0,-2 4 2 16,-1 7 1-16,-1 4 0 15,0 1 0-15,0-1 1 16,0-1-1-16,0-2-1 16,0-3 0-16,0-3 0 15,0-5-1-15,0-5 0 16,3-7-1-16,0-5-1 15,-1-4-7-15,4-2-2 16,2-2 8-16,3-15 4 16,3-4 0-16,4-5-1 15,-2 4 1-15,0 1 0 16,-2 2 1-16,-1 4-1 16,-4 2 2-16,-3 4 5 15,-1 5-2-15,-2 1 6 16,-3 3-3-16,0 0-5 0,4 0-3 15,-1 0 0-15,0 2 0 16,1 10-1-16,1 1 1 16,-2 3 0-16,2 1 0 15,2-2 2-15,-1 2-2 16,3-3 2-16,-1-4 0 16,0-4-2-16,0-3 2 15,1-3 0-15,0 0 1 16,5-2 5-16,0-13-3 15,4-3 0-15,0-2-3 16,-6-3-2-16,-2 0 0 16,-5-1 1-16,-1 2 2 0,-4 5-3 15,0 5 0 1,0 3-2-16,-15 9 1 0,-8 0-8 16,-4 5-38-16,-3 16-19 15,3 3-26-15,4-4-100 16,6-3-82-16,7-3-270 15</inkml:trace>
  <inkml:trace contextRef="#ctx0" brushRef="#br0" timeOffset="97174.2">5099 4405 24 0,'0'0'64'15,"0"0"23"-15,0 0-18 16,0 0 12-16,0 0 8 15,0 0-51-15,-30 0-7 16,24 0-1-16,1 0-1 16,-1 0 5-16,2 0 8 15,-1 2 26-15,-2-1-18 16,4 2-10-16,-2-2-6 16,2-1 0-16,2 0 0 0,-1 2 1 15,2-2 5-15,-2 0-10 16,2 0-7-16,0 0-4 15,0 0-4-15,0 0-7 16,0 0 1-16,0 3 2 16,8-3-3-16,16 0 3 15,14 0 8-15,14 0 0 16,12-5-7-16,11-4-3 16,8-5 3-16,8-1-8 15,12 1 2-15,10-1 3 16,8 0 2-16,6 4-1 15,1 3-5-15,0-1 2 16,-2 3-3-16,-10-2-2 16,-10 2-1-16,-13-1 2 0,-13 0-3 15,-13 2 1 1,-9-3 0-16,-7 2 2 0,-11 0-2 16,-8 1-1-16,-10-1 2 15,-4 0 1-15,-9 1 1 16,-4 2 4-16,-1 1 6 15,-3-1-5-15,-1 2 0 16,0-1 3-16,0 1-12 16,0 1 0-16,0-2 0 15,-7 2-3-15,-12 0-11 16,-8 0-30-16,-11 3-29 16,-8 5-16-16,-11-2-70 15,-5-3-169-15,-4-3-208 0</inkml:trace>
  <inkml:trace contextRef="#ctx0" brushRef="#br0" timeOffset="97895.92">5879 4185 542 0,'0'0'111'16,"0"0"-25"-16,0 0 5 15,0 0-21-15,0 0 1 16,0 0-28-16,-2-11-7 16,2 11-2-16,0 0-1 0,0 0-12 15,0 0-4 1,0 0-1-16,0 0-3 0,9 6 0 15,6 7 7-15,0 1 1 16,6 0-9-16,1 3 2 16,3-2-6-16,0-1-2 15,0 1-4-15,0-1 1 16,-1-4-1-16,-2 0 0 16,-4-1-1-16,0-4 0 15,-6 1 0-15,-4 0-1 16,0-2 2-16,-3-1-2 15,-2 0 0-15,0 0 0 0,-2-2-1 16,1 4 1 0,-2 0-2-16,0 2 5 0,0 1-2 15,0 2 0 1,-8 4 0-16,-9 2 3 0,-9 0-1 16,-2 1-3-16,-8 0 2 15,0 0-1-15,2 1-1 16,3-1 0-16,2 1-1 15,1 0-5-15,7-1-13 16,5-1-21-16,2-4-9 16,7-3-19-16,2 2-12 15,5-5-59-15,0-6 12 16,8 0-105-16,10-2-159 16</inkml:trace>
  <inkml:trace contextRef="#ctx0" brushRef="#br0" timeOffset="98464.34">6156 3500 534 0,'0'0'200'0,"0"0"-115"0,0 0-43 15,0 0-15-15,0 0-14 16,0 0 38-16,0 55 14 16,0-30-23-16,0 4-8 15,5 0-2-15,-1 5-7 16,3 1-4-16,-4 0-8 16,3-1-8-16,-1 4-4 15,1 0 1-15,3-1-2 16,-3 4-17-16,3-4-29 15,-2-4-33-15,2-8-108 16,0-11-140-16</inkml:trace>
  <inkml:trace contextRef="#ctx0" brushRef="#br0" timeOffset="99845.76">7819 3702 513 0,'0'0'89'15,"0"0"23"-15,0 0-30 16,0 0-40-16,0 0 13 15,-9-76-11-15,-1 68-21 16,-2-1 9-16,-7 1-9 16,-6 2 5-16,-6 3-5 0,-6 3-3 15,-3 0-5 1,-7 0 1-16,3 14-2 0,-1 8-3 16,0 5 3-16,0 3-4 15,-1 6-2-15,3 5-2 16,-2 2-3-16,6 4 4 15,5 1 0-15,4 0 0 16,5 3-1-16,7-2 3 16,6 1 0-16,6-2-2 15,6-2 1-15,0 0-1 16,0-2 1-16,14-1-4 16,5-2-2-16,3-2 1 15,4-2 0-15,4-4-2 0,5-4 2 16,4-4-2-1,1-4 3-15,3-4-2 0,2-8-1 16,4-6 2-16,1-3-1 16,10 0-1-16,1-3 2 15,0-8-2-15,0-1-2 16,-1-5 1-16,-7 5 0 16,-1-3 1-16,-4 2-1 15,-3 0-1-15,-5 0 1 16,-4-1-3-16,0 0 2 15,-8-1 1-15,2 0 0 16,-1-2 1-16,-1 0-1 0,0-2 0 16,2-4-2-1,-3 0 2-15,1-5 3 0,-4-2-3 16,0-7 0-16,-5 1-1 16,-1-3 1-16,-1-2 0 15,-6-2 0-15,-2 0 1 16,-4 0 1-16,-5 3-2 15,0-1 1-15,-3 2 1 16,-15 3-1-16,-9 2-1 16,-6 1 1-16,-10 5-1 15,-6 2 3-15,-10 10-3 16,-3 4-1-16,-5 8 1 16,-3 4-2-16,-2 2 0 15,-2 16-2-15,0 8-4 0,-1 7-9 16,3 4-36-16,6 5-25 15,8 2-49-15,12-4-68 16,7-1-195-16</inkml:trace>
  <inkml:trace contextRef="#ctx0" brushRef="#br0" timeOffset="100637.73">7736 3987 608 0,'0'0'117'15,"0"0"-31"-15,0 0-18 16,0 0-15-16,0 0-31 16,0 0-15-16,-106-31-4 15,76 31 7-15,3 14 3 0,0 3 5 16,2 4-1-1,4 3-6-15,3 1-3 0,9-1-8 16,3-5 3-16,5-2-2 16,1-4-1-16,0-2 3 15,0-2-1-15,8-3 0 16,3-5-2-16,1-1 2 16,6 0 2-16,3-4-1 15,2-9 2-15,5-3-4 16,-2 1 0-16,1-3 0 15,-3-2 0-15,-5 4 2 16,-4 3 0-16,-4 1 2 0,1 3 3 16,-5 6-1-1,-5 2-4-15,2 1-3 0,-2 0-1 16,1 0-1-16,2 6 0 16,-2 9 2-16,0 6 0 15,0 2 0-15,-3 4 1 16,2 2 0-16,-2 3 0 15,0-2 0-15,0 2 1 16,0-4 1-16,0-2-2 16,0-1 2-16,3-6-3 15,0-8 4-15,-1-5-3 16,-1-3 1-16,1-3-1 16,-1 0 10-16,5 0 19 15,1-8 19-15,4-9-40 16,2-6-8-16,4-2 0 0,0-2-1 15,-4-2-1-15,7 0-3 16,-5 3-13-16,3 3-25 16,-4 6-11-16,-1 8-1 15,-4 5-90-15,2 3-47 16,-3 1-155-16</inkml:trace>
  <inkml:trace contextRef="#ctx0" brushRef="#br0" timeOffset="100917.61">8056 4117 768 0,'0'0'110'15,"0"0"24"-15,0 0-70 16,0 0-20-16,0 0-24 15,0 0-18-15,-1-24-1 16,7 34-1-16,0 7 0 16,0 4 0-16,-1 1 1 15,-3 6 1-15,0-2-2 16,-2 4-7-16,0 0-21 16,0-1-43-16,0-3-113 15,0-9-147-15</inkml:trace>
  <inkml:trace contextRef="#ctx0" brushRef="#br0" timeOffset="101630.77">8583 4006 80 0,'0'0'500'0,"0"0"-377"15,0 0-6-15,0 0-35 16,0 0-9-16,0 0-38 15,0-10-21-15,0 10-7 16,0 0 0-16,0 0-2 16,6 2 6-16,7 3 4 15,8 2 3-15,5-4-5 16,17 1-4-16,10-3-2 16,17 1-6-16,12 1 15 15,2-1-14-15,-3-2-2 16,-8 0-1-16,-5 0 1 15,-8 0-1-15,-8-4 1 16,-7-3 1-16,-12 2 0 16,-9-1 2-16,-6 1-3 0,-2-2 7 15,-3 0 5-15,1 2 8 16,1-1-6 0,-1 3-6-16,-3 0-5 0,1 0-3 15,-2 3 0-15,-2 0 0 16,-2 0 0-16,0 0 0 15,-2 0 0-15,-2 0-6 16,-2 0-14-16,0 7-9 16,-9 1-4-16,-16 2-16 15,-8-1-85-15,-6-6-125 16</inkml:trace>
  <inkml:trace contextRef="#ctx0" brushRef="#br0" timeOffset="102259.92">8885 3796 388 0,'0'0'111'0,"0"0"-36"16,0 0 18-16,0 0 12 15,0 0-37-15,0 0-12 16,0-17 7-16,0 17-3 15,0 0-26-15,0 0-15 16,0 0-6-16,0 0-5 16,0 0 1-16,0 6 2 15,5 7 11-15,4 2 3 16,1 2 0-16,4 1-4 16,2 1-14-16,0 3 8 15,3-2-14-15,0 1 2 16,1-1-1-16,0 0-1 15,-2 1 0-15,0-2-1 0,-5-1 1 16,-2-4 0-16,-5-2 0 16,-1-2 0-16,-4-3-1 15,1 1 0-15,-2-2 0 16,0 1 1-16,0 1-1 16,-11 4 0-16,-4 0 1 15,-10 1 2-15,-5 1-2 16,-3 2 0-16,0-3 0 15,-2 2-1-15,7-1 0 16,3 1-6-16,3-4-22 16,4 4-19-16,3-3-26 0,6-2-70 15,3-3-41-15,6-7-110 16</inkml:trace>
  <inkml:trace contextRef="#ctx0" brushRef="#br0" timeOffset="102828.7">9226 3573 569 0,'0'0'80'15,"0"0"8"-15,0 0-4 16,0 0-11-16,0 0-10 16,0 0-7-16,-17-47-28 15,14 46 9-15,0-1-9 16,-2 2-13-16,-3 0-6 15,-1 2-4-15,-3 10 0 16,-1 4 8-16,2 1 0 16,6 0-4-16,4 0-1 0,1 0-1 15,0 0-3-15,0 0-4 16,1-4 4-16,12 0 2 16,3-4-5-16,1-3 2 15,8-3-1-15,0-3 0 16,6 0 0-16,2-11 3 15,-3-6-5-15,-3-2 0 16,-6-4-2-16,-5-2 2 16,-4-4-1-16,-5 0 0 15,-7 5 0-15,0 4 0 16,-6 6 1-16,-10 9-3 16,-9 5-7-16,-5 0 3 15,-4 15 1-15,-2 7-20 0,6 4-20 16,6 3-82-1,7-5-53-15,4-2-109 0</inkml:trace>
  <inkml:trace contextRef="#ctx0" brushRef="#br0" timeOffset="104164.05">10401 3776 450 0,'0'0'106'0,"0"0"3"16,0 0 13-16,0 0-53 15,0 0-9-15,0 0-1 16,3-68-6-16,-17 60-17 16,-3 0-13-16,-3 7-5 15,-5 1-5-15,0 0-1 16,-5 0-2-16,1 14 0 15,1 3-7-15,1 4 6 16,7 2-7-16,6-1 0 16,5-2-2-16,9 0 0 15,0-5 0-15,0-2 0 0,12-3 0 16,10-7 0-16,5-3 0 16,7 0-1-1,-2-3 0-15,1-13-6 0,-4 0-3 16,-3-4 2-16,-1-1 4 15,-7-1 4-15,-2 0 0 16,-5 3 0-16,2 2 0 16,-8 6 2-16,-3 5 3 15,0 2 1-15,0 2 1 16,-2 2-5-16,0 0-2 16,0 0-5-16,0 12 3 15,0 8 1-15,0 4 1 16,0 4 1-16,0 3-1 0,0 2 0 15,0 2 0-15,0 1 2 16,1-4-2-16,1 0 0 16,1-4 3-16,-3-1-3 15,3-7 1-15,-2-6-1 16,1-5 0-16,-1-4 0 16,-1-3 0-16,0-2 1 15,3 0 8-15,3 0 0 16,0-3 0-16,6-10-5 15,1-4-4-15,2 0 0 16,4-5-1-16,3 0 1 16,2-1-4-16,0 1-13 15,4 1-12-15,-2 5-22 0,0 1-20 16,-2 6-63-16,-5 0-44 16,-3 3-90-16,-3 2-167 15</inkml:trace>
  <inkml:trace contextRef="#ctx0" brushRef="#br0" timeOffset="104622.9">10798 3942 600 0,'0'0'132'16,"0"0"-22"-1,0 0-69-15,0 0-17 0,0 0 0 16,0 0 5-16,75-43-4 16,-50 36 6-16,-4 4 1 15,-2 1-10-15,-7 2-10 16,-4 0-10-16,-1 0 0 16,-4 10-2-16,-2 5 1 15,-1 3-1-15,0 2 0 16,-3 3 2-16,-13 0 3 15,-4 1-3-15,-3-2 0 16,-6-2 4-16,1 0 2 16,-2-3 2-16,2-2 2 0,6-3-3 15,3-4-1-15,8-1-3 16,8-5-1-16,3 1-2 16,0-3-1-16,7 0 5 15,20 0 2-15,15 0 1 16,3-12-5-16,4-1-4 15,0 1 0-15,2-1-7 16,-2 2-18-16,-3-3-27 16,-8 2-48-16,-7-2-185 15,-8-6-372-15</inkml:trace>
  <inkml:trace contextRef="#ctx0" brushRef="#br0" timeOffset="105776.1">11043 3473 549 0,'0'0'88'0,"0"0"24"15,0 0-40-15,-81-63-19 16,57 51-9-16,-1 1-12 16,-1 2 9-16,-3 1-22 15,-1 2 0-15,-3 0-5 0,0 0 7 16,0 4-6-16,0 0 1 16,-3 1 3-16,-3 1-11 15,1 0-1-15,-4 0 2 16,-2 3 0-16,0 5 0 15,-2 1-1-15,4 5-6 16,0 1 10-16,-4 2 3 16,-3 4-9-16,1 1 0 15,-2 2 0-15,6-2 3 16,1 1-4-16,4-2 2 16,4 4-4-16,5 0 1 15,0 4-1-15,3 1 0 0,0 3-2 16,-1 3 4-16,1 0-3 15,2 2 0-15,2 3 2 16,4 0 1-16,4 0-1 16,5-1 1-16,2-1 2 15,5-4-2-15,3 1 2 16,0 0-4-16,0-2 0 16,0 2 2-16,8-1-4 15,3 0 1-15,-2 0-2 16,4-1 1-16,3 0 1 15,2-1 0-15,1-2-2 16,8-3 1-16,1-4-1 16,2-2 2-16,0-1-1 0,0-4 1 15,-1 0-1-15,0 0 0 16,-1-1-1-16,5-2 2 16,-2 2-2-16,3-5 0 15,4-1 1-15,1-4-1 16,2 1 0-16,1-5 0 15,-2-2-1-15,4 0 2 16,-2 0 0-16,1-7-1 16,2-3-2-16,1 1 2 15,0-4 0-15,2 0 0 16,-3-1 0-16,-1 1 0 16,-2 0 0-16,-3-1 0 0,-2 1 1 15,-3-1-1-15,1 0 0 16,-3-3 0-16,-1 2 0 15,3-2 1-15,-3-1 1 16,0-2-2-16,1 0 0 16,-4-4 0-16,-3 5-2 15,-3-1 2-15,-5 0-1 16,-1 1 1-16,-2 1 1 16,-2-1 1-16,1-3-4 15,-1-1 5-15,0-1-6 16,-1-5 6-16,0 1-3 15,1-3 1-15,-4-4-1 16,3-1-1-16,-6-1 1 16,-3-2 0-16,-2 0 0 15,0 0 0-15,0 2 0 0,-10 0 2 16,-6 0-1-16,-3 2 1 16,1 1-1-16,-4-1-1 15,-1 7 1-15,0-1-1 16,-4 5-2-16,-3 4 2 15,-7 6 0-15,-2 4-4 16,-6 6 4-16,-5 4-7 16,-3 0-8-16,2 11-17 15,1 8-30-15,5 3-22 16,13 1-69-16,12-3-91 16,10-4-181-16</inkml:trace>
  <inkml:trace contextRef="#ctx0" brushRef="#br0" timeOffset="106427.55">11271 3892 588 0,'0'0'114'0,"0"0"-60"16,0 0 28-16,0 0-61 15,0 0-17-15,0 0-2 16,76 11-1-16,-46-8 2 16,7 0 1-16,8 1-3 0,8-3 8 15,8 1 35-15,2-2-2 16,6 0-5-16,4 0-16 15,7 0 2-15,5 0-4 16,2 0-1-16,-8 0 1 16,-2 0-2-16,-5-3-4 15,-4-1-5-15,-6 0 2 16,-11-2 4-16,-7 3-9 16,-13-1 6-16,-8 1-3 15,-8 3-2-15,-9-2 0 16,0 0-1-16,-4 0 2 15,-2 2-2-15,1 0 0 16,-1 0-4-16,0 0-1 16,0 0 0-16,0 0-1 15,0 0-1-15,0 0-3 0,-11 0-4 16,-8 4-7-16,-5 4-43 16,-6-1-29-16,2-3-69 15,-2-1-41-15,-1-3-189 16</inkml:trace>
  <inkml:trace contextRef="#ctx0" brushRef="#br0" timeOffset="106972.37">11877 3741 462 0,'0'0'82'0,"0"0"-16"16,0 0 92-16,0 0-75 15,0 0-9-15,0 0-24 16,-17-19 1-16,17 19-22 15,0 0-14-15,0 0-9 16,0 0-3-16,3 5 3 16,11 7 16-16,5 1 20 0,6 1-10 15,0 1-16-15,-1 1-8 16,-2 1-4-16,-3-1-4 16,-3-3 0-16,-3 3 0 15,-2-2 1-15,-2-1-1 16,-2 1 1-16,-1-2 1 15,-3 0-2-15,0-1 0 16,-3 0-3-16,0 4 2 16,0-1 1-16,-13 4 1 15,-10 3-1-15,-5 3 1 16,-5 2-1-16,-2-2 0 16,3 2 1-16,2 0-1 0,5-3 0 15,3 1-2-15,3-4-11 16,6-3-36-16,7-3-34 15,6-6-119-15,0-7-117 16,15-1-224-16</inkml:trace>
  <inkml:trace contextRef="#ctx0" brushRef="#br0" timeOffset="107507.93">12130 3280 327 0,'0'0'97'0,"0"0"-20"15,0 0-20-15,0 0 16 16,18-78 21-16,-18 68-39 16,3-2 24-16,-3 5-6 15,1 3 7-15,1 3-31 16,-2 1-8-16,1 0-25 16,-1 0-13-16,0 14-3 15,0 9 8-15,0 7 13 16,0 3 2-16,0 1-6 15,0 2-5-15,0 3-9 0,0 1-2 16,5 2-1 0,-2-1-2-16,3-2-47 0,1-8-73 15,0-9-175 1,2-13-401-16</inkml:trace>
  <inkml:trace contextRef="#ctx0" brushRef="#br0" timeOffset="108776.22">13292 3396 122 0,'0'0'357'0,"0"0"-297"15,0 0 10-15,0 0-17 16,0 0 15-16,0 0-23 15,0-16-4-15,0 13-9 16,0 0-3-16,0 0-5 16,0-1-5-16,-2 1-2 15,-2 3-6-15,-1-4-5 16,-4 2-1-16,-1 1 0 16,-1-1 4-16,-2 2 2 15,-3 0 3-15,-1 0 6 0,-1 0 6 16,-2 0-10-16,-3 0 3 15,1 0-2-15,-2 0-4 16,-6 7-1-16,-1 6-3 16,-5 6 6-16,0 3-3 15,-3 7 6-15,2 4-3 16,-3 3 6-16,0 5-3 16,1-1 5-16,1-1-6 15,6 1-3-15,6-1-1 16,5-2-9-16,8 4-2 15,5-2 6-15,4 1-3 0,4 2-3 16,0-4 11-16,0 3-8 16,0-2 6-1,12-1-6-15,0 0 2 0,3-3-4 16,0 2 0-16,1-3-2 16,2-3 0-16,3-2 2 15,-3-2-3-15,1-1 0 16,4-6 0-16,0-2 0 15,4-2 1-15,4-3 0 16,4 0 0-16,3-4 0 16,6 1 2-16,2-5-3 15,5 0 1-15,-2-5 0 16,5 2-1-16,1-2 1 16,5 0 0-16,1 0-1 15,-2-2 0-15,-2-8 0 0,-3-5-3 16,0-2 0-16,-5-4 3 15,-4-4 0-15,-2-3 0 16,-4-2 0-16,0-3-1 16,2-4 1-16,-4 1 0 15,1 0 0-15,-2 0 0 16,-7 0 0-16,-2 0-4 16,-10-1 4-16,-4 0 0 15,-6-1 0-15,-2 1 2 16,-5-3-2-16,0-1 1 15,0 4 0-15,0-4-1 16,-7 1 0-16,-4-2 0 16,-1-5 0-16,-4-4 0 15,-2-1 0-15,-8 4 0 0,-5 4 0 16,-3 8 0-16,-3 4-1 16,-4 1 1-16,-2 6-4 15,-3 3 3-15,-5 4 1 16,-2 6-1-16,-5 1-2 15,-6 9 2-15,-2 2-4 16,-2 0-4-16,2 5-4 16,2 12-24-16,-2 7 3 15,9 5-41-15,5 6-33 16,7 5-21-16,12 3-54 16,6 1-114-16</inkml:trace>
  <inkml:trace contextRef="#ctx0" brushRef="#br0" timeOffset="109525.69">13238 3793 242 0,'0'0'382'0,"0"0"-256"16,0 0-37-16,0 0-20 0,0 0 14 15,0 0-47-15,10-69 1 16,-10 65-12-16,0 1 0 16,-6-1-11-16,-14 4-6 15,-3 0-5-15,-6 0 6 16,-3 5 3-16,2 11 2 15,2 4-7-15,5 3-2 16,4 2 0-16,7 3-5 16,3-3 2-16,8 2 3 15,1-3-4-15,0-4 2 16,10 2-2-16,7-8 4 16,0-3-4-16,2-6 0 15,1-5 2-15,3 0-1 16,-2 0 0-16,4-14 0 0,-1-2-2 15,1-6 0-15,-1-1 3 16,-1-2-3-16,-1 0 0 16,-4 4 0-16,-5 5 3 15,-5 5-2-15,-1 4 3 16,-6 5-3-16,-1 2-2 16,3 0 1-16,0 0-1 15,3 14-2-15,1 6 2 16,1 2 1-16,-2 4 0 15,0 2 0-15,0 1 0 16,-2 3 1-16,1 4-2 0,-2-1 2 16,-3 2-1-16,0-3 0 15,0-2 0-15,3-5 1 16,-1-4 0 0,-1-7 0-16,1-7-1 0,-1-4 0 15,1-5 2-15,4 0 13 16,7-9 26-16,3-12-29 15,10-4-12-15,-1-7 2 16,3 1-2-16,4-1 0 16,2-4-1-16,2 1-10 15,0-1-27-15,0 5-29 16,-2 4-64-16,-9 6-94 0,-5 5-206 16</inkml:trace>
  <inkml:trace contextRef="#ctx0" brushRef="#br0" timeOffset="110155.69">13648 3984 576 0,'0'0'179'0,"0"0"-53"16,0 0 7-16,0 0-63 16,0 0-24-16,0 0-8 0,82-75-18 15,-57 68-3-15,1 0-8 16,-1 1 1-16,-4 4-4 16,-3 2-1-16,-4 0-4 15,-5 0 0-15,-2 9 0 16,0 4-2-16,-5 3 1 15,-2 1-2-15,0 0 2 16,-3-1 0-16,-6-3 0 16,-1-2 0-16,0-1 0 15,0-5 1-15,1-1-1 16,5-1 1-16,1-1-1 16,1 0 2-16,2-2 0 0,0 0 0 15,0 0 1-15,0 0 4 16,12 0-4-16,8 0-3 15,2 0 0-15,-3-2 1 16,1 2 0-16,-4 0-1 16,-1 0 0-16,-6 0 0 15,3 0-1-15,-8 5 0 16,-2 6-1-16,-2 2 1 16,0 2 0-16,0-1 1 15,0-2 0-15,0 1 2 16,-6-2-2-16,-6 1 4 15,0-3 0-15,-6 2-3 16,0-3 2-16,-4-2 1 16,-2 2-4-16,-1-1 0 15,1-2-2-15,-2 1-16 0,4 0-48 16,0-4-38-16,8-2-115 16,4 0-168-16</inkml:trace>
  <inkml:trace contextRef="#ctx0" brushRef="#br0" timeOffset="112420.11">14084 3142 417 0,'0'0'68'0,"0"0"-25"15,0 0 2 1,0 0 52-16,0 0-58 0,0 0-9 15,-23-44 14-15,13 37-17 16,-6 0 1-16,-4-1-4 16,-4 1 3-16,-7 1 2 15,0 0-8-15,-2 1-2 16,-1 1 1-16,1-1-5 16,0 2 7-16,-2 0-15 15,3 0 4-15,-3-1-2 16,-2 0-4-16,3 1 3 15,0 1 1-15,-2 1-5 16,3 1 3-16,2 0 2 0,-2 0-5 16,0 0 2-16,1 0 2 15,0 0-1-15,-2 0 0 16,1 0-4-16,0 0 1 16,-1 1 1-16,-1 3 2 15,2-1 0-15,5 2 1 16,4 0 0-16,2 0-1 15,-1 4-4-15,0 2 0 16,-1 0-2-16,-1 2 4 16,-1 1-1-16,4 2-1 15,-2-1 4-15,2 2 0 16,2 0-1-16,-1 2 1 16,-2 5-5-16,0-2 0 15,0 3 4-15,-2 1 2 0,-4-1-5 16,3 1 3-16,1-1 0 15,1 1 2-15,4 4 2 16,0 2-5-16,-1-2 0 16,3 0 3-16,-3-2-3 15,3-5-2-15,3-2 3 16,-1 0-2-16,2-2-3 16,2 4 1-16,0-1 1 15,2 2-2-15,-2-1 6 16,3 2-2-16,0-1 0 15,0 1-1-15,3 1 1 16,2 1-2-16,1-1 1 16,1-2-1-16,1 3 3 0,1 1-2 15,0 1-2-15,0-1 1 16,0 1 2-16,0-3-3 16,6 2 0-16,1-3-1 15,4 2-1-15,-2-3 1 16,0 1 0-16,1-1 0 15,0-1-1-15,1-1 1 16,1-3-1-16,-1 1 2 16,4-2-2-16,-1 1 1 15,5 0 0-15,0 1-1 16,1-3 1-16,2-1 0 16,-2-2-1-16,1-1-1 0,-2-4 1 15,-1 0 3-15,2 2-2 16,0 0-1-16,0 0-2 15,1 0 1-15,-1 0 1 16,2-2 2-16,-2-1-2 16,1-1-1-16,-1-2 1 15,4 1 1-15,-2 0 1 16,0-1-2-16,-1-1 0 16,6 2 0-16,1 0 0 15,4 2 0-15,-1-2 0 16,2 2 1-16,-3-2-1 15,0 0 0-15,-4-2 1 16,0-1-1-16,0-2 0 16,0-1 0-16,0 0 1 15,0 0 0-15,3 0-1 0,-2 0 0 16,1-1 1-16,-2-2-1 16,1-1 0-16,0 4 0 15,0-3 1-15,0 0-1 16,-3 0 3-16,0 0-6 15,-1-1 4-15,1 1-1 16,0-1 0-16,0-2 0 16,1 2 0-16,2-2-2 15,2 2 2-15,0 1 0 16,1-1-2-16,0 0 2 0,-3 0 1 16,0 0-1-16,-1-5-1 15,-1-1 0-15,0 1-1 16,0-5 1-16,-2 3 1 15,2-2-1-15,-4-1 2 16,1 2 0-16,-1-2-1 16,-1-2-3-16,0-2 3 15,1-1 0-15,-3-1 0 16,1-3 0-16,1 0-1 16,-4 0 1-16,4 1-1 15,-4 0 1-15,0-2 0 16,0 2 0-16,-2 0 0 15,0-1 0-15,-1 1 0 16,-1 0 0-16,0-1 2 16,0 1-2-16,-3-2-1 0,1 0 1 15,-1 2-1-15,-1-3 1 16,-2 0 0-16,2-1 1 16,0-3 0-16,1 1 0 15,0 0-2-15,1 2 2 16,-2 0-2-16,-3 1 1 15,-1 1 0-15,-1-1 0 16,-3 0 0-16,3 0 1 16,-3 1 0-16,0-2 0 15,0 2-1-15,0 0 0 16,0-2-3-16,0 4 3 16,0 0 2-16,0-1-2 0,-7 4 0 15,-3-3-1 1,2 2 2-16,-3 1-2 15,2 2 1-15,-1-2 0 0,-1 2 0 16,1-1 0-16,1 1 0 16,-3 1 1-16,0-1-1 15,1 2 0-15,0-1 0 16,-1 3 3-16,-1 3-3 16,0 0 1-16,-4-1-1 15,3-1 0-15,-5 1-1 16,1 1-2-16,-5 0 3 15,0 0 0-15,-3 3 1 16,-2 2-2-16,-2 0 1 16,-4 4-1-16,-8 1 0 15,-6 0 0-15,-3 0-3 0,-2 7-13 16,8 6-28-16,3 4-65 16,5 0-10-16,5-8-181 15,3-4-394-15</inkml:trace>
  <inkml:trace contextRef="#ctx0" brushRef="#br0" timeOffset="124704.68">4405 5229 238 0,'0'0'88'15,"0"0"-49"-15,0 0-21 16,0 0-7-16,0 0-8 16,0 0 9-16,0 0 8 15,0-26 3-15,0 24-3 16,0 0 14-16,0 2 9 0,0 0-7 15,0 0-7-15,0-3 19 16,0 3-14-16,0 0 6 16,0-2-8-16,0 1 2 15,0-1-3-15,0 1 1 16,0-1 10-16,0 2 1 16,0-1-7-16,0 1 5 15,0 0-15-15,0 0-3 16,0 0-5-16,0 0-1 15,0 0-3-15,0 0-3 16,0 0-5-16,0 0 1 16,0 0-5-16,0 0-1 15,0 0 0-15,1 0 0 16,1 0 2-16,5 6 2 16,-1 4 1-16,2 0-1 0,5 4 3 15,-1 2 2-15,2 2-7 16,-1 2 6-16,4-1-8 15,-3 1 2-15,1-1 0 16,-1 3 1-16,0-3-2 16,-3 3-2-16,3-3 9 15,-1 1-5-15,-1 1-1 16,1 1 3-16,1 0-3 16,0 3-3-16,-2 3 5 15,1-1-4-15,0 2 2 16,-3 0 0-16,5 0-3 0,-3-2 1 15,2 2 0-15,0-1 1 16,0-1 0 0,1 2 0-16,-4-1-2 0,3 2 3 15,-2-1-3-15,-1-2 3 16,0-1-2-16,0 2 2 16,4-2 0-16,-2 3 1 15,1-3-4-15,5-1 7 16,-1-1-5-16,-3-2 4 15,3 2-6-15,-3 2 1 16,-2-1 1-16,4-1-1 16,-4 1 4-16,-1-4-3 15,4 1-1-15,-4-1 0 0,3 2 3 16,-1-1 1-16,-1-3 5 16,2-2-5-16,-3 0-2 15,0-2-1-15,-2-2-1 16,-1-1 2-16,-2-2-3 15,-2-4 0-15,1 2 3 16,-3-5-3-16,2 0 4 16,-4 0-4-16,1-3 0 15,-1 0 2-15,1 0-2 16,-2 0 2-16,0 0-1 16,0 1-1-16,0-1-1 15,0 0-5-15,0 0-23 16,0 0-26-16,-3-1-87 0,-14-12-136 15,-3-5-230-15</inkml:trace>
  <inkml:trace contextRef="#ctx0" brushRef="#br0" timeOffset="125753.34">4580 5947 180 0,'0'0'141'16,"0"0"-49"-16,0 0-19 0,0 0-14 16,0 0-5-1,0 0 20-15,-8-40-13 0,4 36 5 16,4-1 4-16,0 2 11 16,0 0-3-16,0 2-23 15,-2 1-23-15,2 0 1 16,0 0-13-16,0 0-7 15,0 0-7-15,0 0-3 16,0 0 0-16,6 0 7 16,9 9 8-16,1 1 2 15,2 0-8-15,2 1-5 16,2-1-1-16,3-4-2 16,4 1 2-16,0 0-1 15,4 0-2-15,-1 0 1 16,-4-2 0-16,0 2-2 15,-6-2-1-15,-2-2-1 0,-2 2 1 16,-3-2 1-16,-2 0 1 16,-2-3 1-16,-4 1 2 15,0-1-4-15,-2 0 4 16,0 0-1-16,1 0 7 16,-3 0-5-16,1 0 0 15,-1 0-2-15,4 0 3 16,-1-7 1-16,0-3-3 15,2-2-1-15,-2-3 0 16,1-2 0-16,-1-2 0 16,0-5-1-16,0-5-4 15,1-3 1-15,-2-1-1 16,1 1 1-16,-3 1-1 16,0 4 0-16,-1 4 2 15,-2 4-4-15,0 2 2 0,0 3-1 16,0 5 0-16,0 4-1 15,0 2-9-15,-3 3-17 16,-5 0-23-16,-2 7-69 16,-5 11-10-16,-9 2-66 15,0-2-106-15,-6-3-204 16</inkml:trace>
  <inkml:trace contextRef="#ctx0" brushRef="#br0" timeOffset="126841.29">4191 6053 293 0,'0'0'221'0,"0"0"-161"16,0 0 33-16,0 0-15 15,0 0-30-15,0 0-4 16,-5-19 7-16,3 18 0 16,-1-1-6-16,-1 2 1 15,-2 0-14-15,1 0-5 16,-5 0-16-16,2 0 4 16,-3 5-7-16,0 9 1 15,1 3 4-15,-1 0-1 16,4 2-6-16,1 1 3 0,0-2-4 15,3 2 1-15,3-2 1 16,0-1 0-16,0 2 2 16,0-5-2-16,0 1 6 15,6-1 2-15,3-4-8 16,4-1 1-16,2-4 3 16,5-4-1-16,3-1-2 15,4 0 2-15,0 0 0 16,-3-9-8-16,1-4 0 15,-7 1 2-15,-1-5-3 16,-1 0-1-16,-6-3 3 16,-2-1-1-16,-1 1-1 15,-4-2 1-15,-3 0 2 16,0-1-4-16,0 3 1 16,-14 1-1-16,-2 5 0 0,-9 5-4 15,-6 8-6-15,-5 1-12 16,-2 12-32-16,3 11-23 15,7 5-46-15,8-5-110 16,10-4-262-16</inkml:trace>
  <inkml:trace contextRef="#ctx0" brushRef="#br0" timeOffset="132196.99">7746 4625 123 0,'0'0'99'0,"0"0"-16"16,0 0 34-16,0 0-60 15,0 0-20-15,0 0-6 16,0 0 2-16,0 0-2 16,0 0 9-16,0 0 2 15,0 0-10-15,0 0-4 16,0 0-10-16,0 0 7 16,0 0-7-16,0 0-2 15,0 0 1-15,0 0-3 0,0 0 0 16,0 0 3-16,0 0 2 15,0 0 3-15,0 0-5 16,0 0-7-16,0 0 1 16,0 0-2-16,0 0-3 15,0 0 0-15,0 0-3 16,0 0-2-16,0 0 6 16,0 0-6-16,0 0 1 15,0 0 2-15,0 3-1 16,0-1-1-16,0 0-2 15,0 4 1-15,0 1-1 16,-2 2 2-16,2-1 2 16,-1-2 0-16,-2 1-1 15,2-2 2-15,-1-2-2 0,1 0-1 16,1-1 4-16,0-2-4 16,-2 3-1-16,2-3 3 15,0 4 1-15,-1-4-2 16,1 1 3-16,0-1-4 15,0 0 3-15,0 0-2 16,0 0 4-16,0 0-3 16,0 0 2-16,0 0-2 15,0 0 1-15,0 2-2 16,0-2 1-16,0 1 1 16,0-1-1-16,-3 0-1 15,3 0 2-15,0 0 0 0,0 1-4 16,0 1 5-16,0 1-2 15,-2-1 1-15,1 3-2 16,-1-1 3-16,-2 1-4 16,1 4 4-16,-2-1-6 15,-4 3 7-15,2 6-2 16,-4-3 1-16,-2 1 2 16,2 1-6-16,-2 1 5 15,3 0-1-15,-1 3-3 16,-2-1 8-16,2 1-6 15,-1 1 3-15,-2-1-1 16,1 1 0-16,0 1-3 16,0 0 2-16,-2 2-6 15,1 1 7-15,-3 1-4 16,1 0-2-16,-3-1 5 0,3-1-4 16,-2 1 3-1,0 1-3-15,0 0 0 0,-1-3 0 16,2 3-1-16,-4-1 1 15,1 0 0-15,1 2 2 16,-1-3-2-16,-1 1 2 16,1-1 0-16,0 4 1 15,-1-3-1-15,0 0-2 16,3 1 2-16,-1-1 1 16,-1 1-3-16,1-2 4 15,-2 0-6-15,3 0 7 16,-1-2-4-16,2 0 0 0,-1 3 1 15,3-3-4-15,-1 3 4 16,1 1 1-16,0-3-5 16,0 1 3-16,-2-2 0 15,4-1-1-15,-5 1 4 16,-1 2-2-16,4-2 0 16,-1 1 0-16,1-3-3 15,2-1 2-15,-1-2-1 16,2-2 0-16,0 4 3 15,-1-2-4-15,2 3 2 16,1-1-1-16,-2 3 1 16,-1 3-1-16,-1 0 0 15,1 3 0-15,1-3 1 16,-4-2-2-16,8-3 0 16,-1-1 0-16,1-5 0 0,1 0 0 15,3-3-1-15,-1 1 0 16,0-3 0-16,1-2 1 15,4 1-1-15,-2-5 0 16,1 0-1-16,1-1 1 16,0-2 0-16,0 0 1 15,0 0-2-15,0 0 2 16,0 0-1-16,0 0 0 16,0 0-4-16,0 0-10 15,1-11-26-15,10-5-14 16,7-4-44-16,-3-9-68 15,4-9-251-15</inkml:trace>
  <inkml:trace contextRef="#ctx0" brushRef="#br0" timeOffset="132856.6">7042 5263 292 0,'0'0'322'0,"0"0"-233"16,0 0-48-16,0 0-1 0,0 0 9 15,0 0-4-15,-26 53-13 16,21-35 7-16,0 1 14 16,1 3-24-16,-1 3 4 15,-1 0 0-15,0 3-7 16,-2-2 3-16,3 3-10 16,2-2 2-16,1 0-2 15,2 0-4-15,0-4-5 16,0-3 4-16,0 1-7 15,2-6-1-15,4-3 0 16,4-1-2-16,-1-6 3 16,4-2-1-16,6-3 4 15,3 0-3-15,8-2-1 16,0-10-1-16,10-3-3 16,-3-2 0-16,1-2-1 0,-2 2-1 15,-3 0 2-15,-6 1-4 16,-4 0 2-16,-6 2-6 15,-4 5-21-15,-3 2-35 16,-6 3-69-16,-2 1-112 16,-2 0-237-16</inkml:trace>
  <inkml:trace contextRef="#ctx0" brushRef="#br0" timeOffset="133171.81">7576 5520 835 0,'0'0'100'15,"0"0"2"-15,0 0-33 16,0 0-17-16,0 0-41 15,0 0-11-15,19 8 0 16,-19 16 8-16,0 6 2 16,0 3 5-16,-3 1-6 0,-9 7-1 15,0 1-6 1,1 5-2-16,3-1 0 0,5 1-32 16,3-4-60-1,0-12-126-15,4-10-208 0</inkml:trace>
  <inkml:trace contextRef="#ctx0" brushRef="#br0" timeOffset="138123.29">9857 5404 415 0,'0'0'78'0,"0"0"-9"15,0 0 38-15,0 0-13 16,0 0-27-16,0 0-4 15,0-54-10-15,0 50 2 16,0-1-13-16,0 0-6 16,0 1-8-16,0 3 7 15,0-1-12-15,0 2-2 16,0 0 0-16,0 0 0 16,0 0-10-16,0 0-8 15,0 0-3-15,-2 0-1 16,-1 6-4-16,-3 11 5 15,2 1 0-15,1 2 0 16,1-1 4-16,2 1 0 0,0 1-2 16,-3 1 3-16,3-2-3 15,-1 2 1-15,-1-1 1 16,-1-2-2-16,2 3 0 16,-2-3 1-16,1-2 0 15,1-2 0-15,1-2-1 16,-2-4 1-16,2 1 0 15,0-6-3-15,0-1 1 16,0-1 1-16,0-2-1 16,0 0 3-16,0 0 2 15,0 0 2-15,8 0 5 0,11-5-4 16,4-4-6 0,7-2-2-16,-1-3 1 0,2 5-3 15,-1-1 2-15,0 0-2 16,-3 1-4-16,2 2-14 15,-3-3-16-15,-2 7-23 16,-3 0-26-16,-7 3-20 16,-1 0-100-16,-6 0-49 15,1 0-176-15</inkml:trace>
  <inkml:trace contextRef="#ctx0" brushRef="#br0" timeOffset="138631.21">10334 5582 566 0,'0'0'141'0,"0"0"-51"15,0 0-4-15,0 0 11 16,0 0-61-16,0 0-36 16,-18-11 6-16,9 26-6 15,0-1 6-15,-3 3 13 16,3 0-2-16,3 0-2 0,3-2 0 16,2-2-3-16,1 0-3 15,0-3-3-15,0-2 3 16,0-1-1-16,6-3 1 15,4-1 1-15,3-3 14 16,4 0-9-16,5-3-4 16,2-9-5-16,-1-5-2 15,1-1-1-15,-2-2-2 16,-1-2-1-16,-6 0 0 16,-4-2 1-16,-5 0 1 15,-6 2 0-15,0 0-2 16,0 5 1-16,-16 8-2 15,-9 4-4-15,-9 5-4 16,-8 0-10-16,-3 11-7 0,0 5-13 16,6 1-17-16,4 2-47 15,8-1-75-15,4-5-111 16</inkml:trace>
  <inkml:trace contextRef="#ctx0" brushRef="#br0" timeOffset="140350.96">10471 4676 258 0,'0'0'134'15,"0"0"-57"-15,0 0-24 16,0 0 15-16,0 0 5 16,0 0-14-16,24-46 7 15,-24 44-11-15,0 2 1 16,0 0-6-16,0 0-14 15,0 0-20-15,0 3-16 16,-4 14 0-16,-7 3 1 16,-2 5 27-16,1 2-4 15,-3-1-4-15,3 0-1 0,-4 1-5 16,1 1 6 0,-2 0-13-16,-2 1-1 0,1 1 2 15,1 3-2-15,0-2 1 16,1 0 2-16,0-1-2 15,-1-1-1-15,3-2 1 16,-2-1-4-16,4-2 3 16,-2-2-6-16,0-1 3 15,-2-1 4-15,2 0-4 16,0-3 2-16,1-1-1 16,0 2-3-16,0-3 7 15,1 1-4-15,0-2 1 0,1 0 1 16,-2 0-1-16,2 0-4 15,2 0 3-15,0 1-3 16,1-1 4-16,-1 0-3 16,2-1-2-16,1-1 2 15,-2 2-2-15,1-1 4 16,1-2-2-16,0 1-2 16,1-4 2-16,1 2-1 15,0-1 0-15,-1 1 2 16,1 2-3-16,-1 0 2 15,-2-3 0-15,1 1-2 16,-2 0 3-16,2-2-1 16,-1 0 3-16,1 0-2 15,-2 0 3-15,-1-1-2 16,-1 2 0-16,4 1-2 0,-4-2 1 16,1 1-1-16,0 2-2 15,-2-3 3-15,1 3-3 16,1 0 1-16,-3 4 0 15,3-1-1-15,0-1 2 16,-1 1 0-16,1 0-1 16,0 0 0-16,-2 3 0 15,1 1 0-15,1 0 0 16,-2-2 1-16,1 1 0 16,-1 0-2-16,2-1 2 15,-1 1 0-15,1 0-2 16,-1 1 1-16,-5 1 1 15,4 0-1-15,0 1 3 0,-1-1-3 16,2-5 1-16,-1 3-1 16,2-2 2-16,-1-1-2 15,2 0 0-15,-4-1-1 16,4 1 3-16,-2-2-2 16,1 0 0-16,0-2 5 15,1 1-4-15,0-2 0 16,-1-1 1-16,6-3-2 15,-3 1-2-15,3 0 2 16,-1-2-1-16,-1 0 2 16,3 1-2-16,1-2-1 15,-2-3 1-15,3 2 0 0,0-2 1 16,-3 0-1 0,3 1 0-16,0 1 1 0,0-2-1 15,-2 1 0-15,1-1-1 16,-4 3-6-16,2-2-22 15,0 3-33-15,3-1-62 16,0-3-82-16,0-5-224 16</inkml:trace>
  <inkml:trace contextRef="#ctx0" brushRef="#br0" timeOffset="147181.01">12847 4616 5 0,'0'0'271'16,"0"0"-170"-16,0 0-39 15,0 0-18-15,0 0-7 16,0 0 13-16,0 0-19 16,0 0-2-16,23-26 6 15,-23 25 9-15,4-2 5 16,-4 1 3-16,1 2-16 15,1-2-3-15,-2 0-1 16,0 2-5-16,0 0-4 0,0 0-4 16,0 0-9-16,0 0-6 15,0 0 0-15,-2 0-4 16,-17 10 0-16,-8 9 6 16,-7 4 6-16,-10 5 9 15,-9 10-4-15,-11 5 3 16,-7 5 1-16,-3 4-3 15,0 1-11-15,5-2 3 16,3-1 0-16,1 0 7 16,1-3-5-16,1-1-4 15,0-2 0-15,4-1-4 16,0 1-1-16,3 0 0 16,1-1 5-16,1 1 0 0,8-3 0 15,5-3 3-15,7-6-2 16,4-6-4-16,4-4 1 15,7-3-4-15,2-2-1 16,2-2 0-16,2-4 1 16,2 0-1-16,3-4-1 15,4-3 0-15,0-3 1 16,2-1 1-16,1 0-1 16,1 0 0-16,0 0 2 15,0 0-2-15,0 0 0 16,0 0-1-16,0 0 0 15,0 0 0-15,0 0 1 16,0 0-1-16,0 0-1 16,0 0 0-16,0 0-2 0,0 0 0 15,0 0-17-15,0 0-14 16,0 0-10-16,0 0-29 16,0 0-33-16,8 0-58 15,8-5-69-15,10-13-285 16</inkml:trace>
  <inkml:trace contextRef="#ctx0" brushRef="#br0" timeOffset="148069.62">12148 4934 501 0,'0'0'99'15,"0"0"32"-15,0 0-18 16,0 0-36-16,0 0-28 16,0 0-29-16,-18-18 11 15,16 18-5-15,-1-2-5 0,2 1 4 16,1 1 0 0,-2 0-4-16,1-2-3 0,-2 0-4 15,1 1-1-15,1-1 1 16,-3 0-4-16,4 1-4 15,-2 1-1 1,0 0-3-16,1 0-2 0,-3 0 0 16,-4 0 0-16,-1 1 0 15,-1 8 0-15,-1 1 1 16,0 1 2-16,1 2-1 16,0 4 2-16,-3 3 0 15,-1 2-2-15,0 4 6 16,-1-2-1-16,0 1-4 15,0-2 1-15,4 1-2 16,-2-3 1-16,3-2-1 0,0-2-1 16,0-1 0-16,2-4 3 15,2 0-4-15,4-5 1 16,1 1-2-16,1-5 2 16,0 1 1-16,0-1-2 15,0-1 3-15,0 0-2 16,5 1 0-16,10-3 1 15,6 2 2-15,5-2-1 16,3 0-2-16,3 0-1 16,1 0 1-16,2 0-1 15,-2 0 1-15,1 0-1 16,-3-2 0-16,-3 2-3 16,-4 0-5-16,-6 0-19 15,-4 0-34-15,-5 0-45 0,-2 7-80 16,-6 0-134-16,-1-4-261 15</inkml:trace>
  <inkml:trace contextRef="#ctx0" brushRef="#br0" timeOffset="148669.7">12361 5409 14 0,'0'0'555'16,"0"0"-431"-16,0 0-15 16,0 0-28-16,0 0-27 15,0 0-49-15,-49 12 13 16,31 1 20-16,1 1-1 16,3 3-16-16,-1 0 6 0,4 0-5 15,2-2 0-15,3-1-4 16,5-2-11-16,1 0 11 15,0-2-6-15,0-1-1 16,3-1-1-16,6-3-3 16,6-4 0-16,0-1 5 15,5 0-2-15,1 0-4 16,1-7-3-16,-3-6 3 16,-2-1-5-16,-3-2 1 15,-1-1 0-15,-4-1-2 16,-3-1 2-16,-3-3-2 15,-3 4 0-15,0 1-1 0,0 2 1 16,0 5-2 0,-10 0-6-16,-6 4-2 0,0 3-8 15,-3 3-9-15,1 0-20 16,0 0-18-16,5 5-27 16,4 5-78-16,4-1-90 15,5-4-173-15</inkml:trace>
  <inkml:trace contextRef="#ctx0" brushRef="#br0" timeOffset="149051.04">12667 5509 646 0,'0'0'139'15,"0"0"-47"-15,0 0 23 16,0 0-62-16,0 0-45 16,0 0-7-16,0 2-1 15,0 12 1-15,0 1 6 16,0-1 3-16,-7 3 3 15,-3-3-3-15,3 3-3 0,-2-2 0 16,-1 0-2 0,1 2-4-16,-1 0 0 15,0 0-1-15,1 2 0 16,-3-2 0-16,-1 0-2 0,1 0-24 16,3-2-33-16,0-4-76 15,5-5-32-15,4-5-105 16</inkml:trace>
  <inkml:trace contextRef="#ctx0" brushRef="#br0" timeOffset="149621.51">12917 5291 572 0,'0'0'176'0,"0"0"-69"16,0 0 42-16,0 0-70 15,0 0-44-15,0 0-27 16,0-12-8-16,0 24 2 16,0 2 18-16,0 5-6 0,0 3 10 15,0 0-7-15,0 0-8 16,0 4-1-16,0-1-6 15,0 1-2-15,0 1 0 16,0-1-5-16,-1 2-36 16,-7 0-46-16,-2-4-128 15,0-4-141-15</inkml:trace>
  <inkml:trace contextRef="#ctx0" brushRef="#br0" timeOffset="150816.01">12288 5871 122 0,'0'0'122'16,"0"0"-34"-1,0 0-29-15,0 0-3 0,0 0-14 16,0 0-11-16,19-5-7 16,-18 3-1-16,4 0-10 15,0 2-6-15,1-1 9 16,3 1 8-16,0 0-3 15,4 0 0-15,5 0-1 16,3 0 5-16,4 0-17 16,1 0 0-16,9-1-5 15,4-2 0-15,3-1-1 0,9 0 1 16,4 0-2 0,3 0 3-16,-3 1 2 0,-5 1 3 15,-10 2-3-15,-6 0-6 16,-12 0 0-16,-4 0 0 15,-4-1-2-15,-3-1 2 16,-3 1 2-16,-2-1-2 16,0 2 1-1,0 0-2-15,-3 0 2 0,-2 0-2 16,-1 0-1-16,0 0-5 16,0 0-18-16,0 0-19 15,-8 3 24-15,-4 3-63 16,-6 0-35-16,3-2-274 15</inkml:trace>
  <inkml:trace contextRef="#ctx0" brushRef="#br0" timeOffset="151362.31">12227 5954 406 0,'0'0'61'0,"0"0"-40"0,0 0-3 16,0 0-10-16,0 0-3 16,0 0 5-16,4 12 13 15,8-10 14-15,3 0-3 16,4-2 5-16,8 0 0 16,6 0-11-16,3 0-1 15,6 0 9-15,4-4-16 16,3-1 2-16,2-2-3 15,4 2-2-15,2 0-7 16,-4-2 10-16,-2 2-4 16,-6 0-2-16,-7 0-5 0,-1 3-7 15,-6-1 2-15,-3 3-2 16,-4-2-1 0,-3 2 1-16,-3 0 0 15,-3 0-2-15,-6 0 0 0,-3 0 0 16,-5 0-1-16,-1 0-11 15,0 0-30-15,0 5 8 16,-10 2-24-16,-10-2-45 16,1-1-79-16,3-3-262 15</inkml:trace>
  <inkml:trace contextRef="#ctx0" brushRef="#br0" timeOffset="152909.37">12632 5568 157 0,'0'0'65'16,"0"0"34"-16,0 0-7 15,0 0-27-15,0 0-21 16,0 0-12-16,14-14 14 16,-13 11-1-16,1 2 0 15,-2-1-1-15,0 2 24 16,0 0-15-16,0 0-10 15,0 0-16-15,0 0-12 0,0 0-5 16,0 0-6-16,0 0 4 16,-3 6 19-16,-6 5 24 15,0 2-15-15,0 0-11 16,0 2-9-16,-1 0 1 16,1 3 0-16,-2-3-3 15,1 4-4-15,-4-1-3 16,2 0 3-16,-1-1-4 15,1 2-4-15,0-4 1 16,2-1-2-16,1-2 3 16,1 1-4-16,1-3-2 15,1 2-29-15,1-3-27 0,2 0-42 16,0-3-51 0,2-4-88-16,-1-2-159 0</inkml:trace>
  <inkml:trace contextRef="#ctx0" brushRef="#br0" timeOffset="153380.59">12693 5610 443 0,'0'0'59'0,"0"0"14"16,0 0 34-16,0 0-16 15,0 0-51-15,0 0-14 16,0-7 4-16,0 7-5 16,0 0-3-16,0 0-8 15,-4 1-2-15,-2 10 27 16,0 0 2-16,-1 2-8 16,-1 1-10-16,-2-1-14 15,-2 4 2-15,0 4-7 0,0-1-2 16,-2 2-1-1,-2 0 0-15,-3 1 0 0,1-3-1 16,-3-1-6-16,3 1-25 16,0-3-57-16,5 0-61 15,1-7-128-15,4-4-230 16</inkml:trace>
  <inkml:trace contextRef="#ctx0" brushRef="#br0" timeOffset="170890.78">5212 6498 36 0,'0'0'8'0,"0"0"-1"0,0 0 2 16,0 0 3-16,0 0 5 15,0 0 6-15,0 0 18 16,-6-24-10-16,6 20-8 16,-2 0 7-16,1-1 9 15,-1 1-1-15,1 0 3 16,1 0-26-16,-2 2 2 16,2 0 9-16,-3-1 3 15,2 1-17-15,-3-1-3 16,4-1 21-16,-2 1-9 15,2-2 1-15,-3 5 15 0,2-3-3 16,-1 1 12-16,2 1-20 16,0 1 19-16,0 0 3 15,-2 0-11-15,1 0-9 16,1 0-1-16,0 0 15 16,0 0-21-16,0 0 0 15,0 0-9-15,0 0-2 16,0 0-3-16,0 0-4 15,0 0 1-15,0 0-3 16,0 0 1-16,0 0 1 16,0 0 3-16,0 4 10 15,0 1-6-15,0 3 2 0,0-2-1 16,5 1-5-16,-2 0 2 16,0-1 0-16,1 2-3 15,-1-2 1-15,1 2-1 16,2 0 3-16,-1 0 0 15,-2-2 0-15,6 1 4 16,-3 0-4-16,-2-1 7 16,2 0-8-16,0 1-3 15,0 0 1-15,1 0 1 16,1 1-1-16,-2 1 0 16,0 0-3-16,4 0 3 15,-4 0-1-15,3 1 3 16,-2-2-3-16,3 1-2 0,-3 1 2 15,1-3 2-15,-1 4-4 16,0-3 1-16,1 0 0 16,-2 0 1-16,3 0 1 15,-2 1 0-15,1-3-3 16,-2 2 1-16,0-2 0 16,1 2 0-16,1 0-2 15,-2 3 2-15,3-4 0 16,1 3 1-16,-1 0-1 15,-1 2 1-15,2-3-1 16,-1 3-1-16,-3-2-1 16,3 1 2-16,1 2-1 15,-1-1-1-15,0 3 1 16,1-1 2-16,1 0-1 16,1 3-1-16,0 1 1 0,-2-3-2 15,5 3 2-15,-3-1-2 16,-1 1 3-16,5 1 2 15,-4 1-5-15,1-1 2 16,-1-1-3-16,-1 0 3 16,4-1 2-16,-4 0-4 15,0-1 0-15,1 1 2 16,-1-2 1-16,-1 0-3 16,-1 2 2-16,-3-1-1 15,0 1 1-15,0 2-1 16,4-3 1-16,-4 1 2 15,0 0-3-15,0-3 0 0,-2 3 1 16,1 0 0 0,1 2 1-16,0-2-2 0,-1 0 3 15,1 0-2-15,-2-4-3 16,0 0 1-16,-2-2 1 16,2-2-2-16,-2-2 2 15,-1 1 0-15,1 0-1 16,1 0 0-16,-2 2 0 15,2-3 1-15,0 1 0 16,0 1-2-16,2-1 1 16,-2-1 1-16,-3 0-2 15,3-4 2-15,-2 0-2 16,-1-2 1-16,2-1-1 0,-2 0 1 16,0 2 1-16,1-2-2 15,-1 0 3 1,0 0 0-16,2 0-1 15,-2 0 0-15,0 0-1 0,0 0-1 16,0 0-1-16,0 0-9 16,0 0-24-16,0 0-42 15,-2-12-92-15,-8-9-168 16,-1-9-305-16</inkml:trace>
  <inkml:trace contextRef="#ctx0" brushRef="#br0" timeOffset="172117.79">6738 6367 450 0,'0'0'55'0,"0"0"12"16,0 0 10-16,0 0-36 15,0 0-8-15,0 0-7 16,-6-9 4-16,6 9 0 16,0 0-1-16,0 0 2 15,0 0 9-15,0 0-4 0,0 0-8 16,-2 0-10-16,2 0-12 15,0 0-1-15,-1 0-5 16,-1 0-1-16,-1 2 1 16,0 8 9-16,-1 2 8 15,-2 2 7-15,0 1-3 16,-3 6-4-16,3 0-5 16,-3 1 6-16,-1 6 0 15,-1 0 0-15,-3 1-4 16,3 3-3-16,-3 4 9 15,-2-1-1-15,-2 1-3 16,5-2-3-16,-1-1-3 0,0 1-3 16,3-2 1-16,-1 2 1 15,0 0-2-15,4 0-4 16,-2-1 6-16,1-3-3 16,0-2 2-16,-1 0-2 15,2-3-5-15,1 0 7 16,-2-2-6-16,2 0 2 15,-2-1 2-15,1 0-2 16,2 1-1-16,-3 1 1 16,2 1 2-16,-1-4-1 15,1 1-5-15,-2-2 7 16,3 1-4-16,-4-1-1 0,3 0-2 16,-1-1 7-1,0 1-5-15,-1-2 4 0,3 0-4 16,-1-1 0-16,1-1 2 15,-3-1-2-15,4 1 1 16,-2-4-2-16,1 4 1 16,1-7-2-16,2 1 2 15,-1-3-2-15,2-3 0 16,2-1 0-16,0-2 0 16,0 1 4-16,0-2-4 15,0 0 0-15,0 0-1 16,0 0 2-16,0 0-2 15,0 0-3-15,0 0-7 16,0 0-20-16,0 0-18 16,12-15-48-16,8-9-120 0,6-9-216 15</inkml:trace>
  <inkml:trace contextRef="#ctx0" brushRef="#br0" timeOffset="174097.5">9510 6283 355 0,'0'0'101'0,"0"0"-66"15,0 0 21-15,0 0-35 16,0 0 7-16,0 0 13 16,0-11 12-16,0 10 15 15,0 1-18-15,0-2-12 16,0 2-5-16,0 0 1 0,0 0-18 15,0 0-12-15,0 0-4 16,-6 2 0-16,-7 10 14 16,-2 1 6-16,-4 2 3 15,-2 1 3-15,0 1-7 16,-4 0 4-16,-1 1-7 16,-1 0-5-16,-2 1 7 15,-4 1-5-15,0 1 0 16,-1-2-2-16,-2 1 2 15,0-1-1-15,1-2-4 16,-1 2 2-16,-3-2 0 16,-2 0-1-16,-2 0 2 15,0-1-5-15,-1 0 1 16,3-1-2-16,2 1-1 16,-2-2 2-16,1 2 0 0,3 0-1 15,-1-2-4-15,3 1 9 16,0 2-8-16,-1-3 6 15,0 5-7-15,-4-1 7 16,1 3-4-16,0-1 1 16,3 1 0-16,2-2-1 15,-3-1-2-15,4 0 1 16,0-1 3-16,-1 0-3 16,4 1 1-16,-3-1 0 15,2-2-4-15,-5 1 3 0,3 1 3 16,2-2-5-1,-6 2 1-15,2-2 0 16,-2-1 0-16,1-2-1 16,-3 2 4-16,4-4-2 0,0 0 1 15,3 1-1-15,2-1-2 16,1 1 2-16,3-2 1 16,3 3-4-16,-1-2 0 15,0 2 2-15,2-3-2 16,-2 1 1-16,3 0 1 15,-4 0-2-15,0-1 3 16,-1 1-1-16,1-1 0 16,1-1 0-16,2-1 0 15,1 2 3-15,3-2-2 0,0 2 3 16,2-1-5-16,1-2 2 16,-1 2-1-16,0-1-1 15,-3 0 2-15,1 0-2 16,-1 2 0-16,0-2 3 15,3 0 0-15,1-1-1 16,2-2 1-16,2 2-3 16,-2-2 3-16,1 1-3 15,-3 2 1-15,3 0 5 16,-1 1-6-16,1-2 0 16,0 0 2-16,0-1-1 15,2 1 1-15,-1 1-2 16,1 0-1-16,1-4 3 15,3 3-3-15,0-1 0 16,0-1 1-16,0 0-1 0,0 0 2 16,2-1-2-16,0 3-1 15,0-3 0-15,1 0 2 16,-3 0 0-16,3 1-1 16,0 0-4-16,2-1 4 15,-1 0-5-15,1 0-22 16,1-2-6-16,0 2-11 15,0-3-37-15,13 0-43 16,18 0-7-16,12-19-279 16</inkml:trace>
  <inkml:trace contextRef="#ctx0" brushRef="#br0" timeOffset="177315.69">11670 5562 154 0,'0'0'70'0,"0"0"-26"16,0 0 20-16,0 0 25 15,0 0-45-15,0 0-22 16,-6-12-1-16,5 10 0 15,-1-1 6-15,2 3-4 16,-1-3-3-16,-4-1 3 16,4 3 0-16,0-1 26 15,-1-1-17-15,2 3-4 0,0-1 5 16,0 1-15-16,0 0 1 16,0 0-8-16,0 0-3 15,-1 0 3-15,-3 0 1 16,-1 0 13-16,-3 0 16 15,-4 6-4-15,2 2 1 16,-2-2-13-16,-2 4-9 16,-1 3 1-16,-2 2-4 15,-1 3-4-15,0 2 10 16,-4 4-10-16,3 0 3 16,0 1 0-16,-3 4 1 15,5-3-7-15,-2 1 2 16,-3-1-2-16,-2-4 7 0,3 2-5 15,-2 0 2 1,0-2-2-16,-1 0 0 0,0 0-2 16,-3-2-1-16,0 2-2 15,-3-1 3-15,0 1 0 16,-1 2 5-16,1-4-4 16,2 2-6-16,0-1 8 15,-1 0-3-15,1 1-2 16,0 0-3-16,-1-1 5 15,0-1-2-15,-1 0 2 16,0-1-4-16,0 2 5 16,-3-1-3-16,0 2-2 15,-1-3 3-15,0 1 0 16,1 1 0-16,-2-2-1 16,4 0 1-16,1-1-3 15,0-1 0-15,2-2 1 0,1 2 1 16,-2-3 0-16,-3 0-3 15,-2 0 4-15,1-3-3 16,-5 0 3-16,-3-1-4 16,1 0 1-16,-3-1 0 15,2-1-1-15,2 1 0 16,3-1-1-16,1-3 0 16,2 2 0-16,0-2 0 15,1-1 0-15,-1 2 3 16,-5-2-3-16,1-1 0 15,0 5 6-15,0-4-6 0,2 1 0 16,2 2 3 0,0-1-3-16,1 2 1 0,0-1 1 15,0 0-2 1,2-1 0-16,1 2 1 0,-1-2-1 16,1 2 2-16,-1-1-1 15,-3 2-1-15,5-3 1 16,-1 3-1-16,0-1 1 15,2-2 0-15,3 2 2 16,0-3-3-16,0 0 1 16,2 2-1-16,-2 1 1 15,2-2 0-15,-1 2-1 0,2-3 1 16,2 2-1-16,-1 0 0 16,-2-1 1-16,0 1 0 15,0 0-1-15,0 2 0 16,2-2-1-16,0 0 0 15,5 1 1-15,5-2 1 16,0 0-1-16,2 1 0 16,-1 0-1-16,-1 0 0 15,2-2 1-15,0 1 0 16,1-2 0-16,0 1-1 16,0 0 1-16,0 1 1 15,1-3-1-15,-4 4 0 16,3-2 0-16,2 0 0 0,-3 2 0 15,1 0 0-15,-3-1 3 16,0 1-1-16,1-1-2 16,-2 0 0-16,3-1-1 15,-2-1 4-15,0 1-1 16,-2 0-2-16,1 1 0 16,-1 1 2-16,2 0-2 15,-2-2 0-15,1-1 2 16,1 1-2-16,-3 1 3 15,-1 0-3-15,2-3 0 16,0 2 3-16,-1 1-3 16,-2-1 1-16,3 0 0 15,-3 0-1-15,0 1 2 16,0 0-2-16,0-1 1 16,-3 2 2-16,2-2-3 15,0 2 2-15,0-2 0 0,0 0-2 16,1-2 1-16,-2 4 1 15,-1-3-2-15,1 1 0 16,-2 1 2-16,2 0 0 16,-3-2-2-16,2 2-1 15,-2-1 1-15,-2-1 1 16,4 2 1-16,-2-1-2 16,0-2 2-16,-1 2-1 15,0-1-1-15,-3 1 2 16,2 0-2-16,2-1 1 15,2 1-1-15,1-2 1 0,0 4-1 16,-1-3 0 0,0 1 0-16,0 0 0 0,-1 0 0 15,2 0 0-15,-3 1 0 16,-4 1 0-16,4 0 0 16,-5 0 0-16,3-1 0 15,-4 0 1-15,4 1-1 16,-3 0-1-16,1 1 0 15,3 1 0-15,1-2 1 16,3 0 0-16,-2 0 0 16,3-1 0-16,-3 2 0 15,7-2 0-15,0 0 0 0,1-1-2 16,1 1 2-16,-2 1-1 16,2-1 1-16,-2 1 0 15,0 0 0-15,1-2 3 16,-1 4-3-16,-1-3 0 15,1 1 0-15,0 0 0 16,2-1 0-16,-1 0 0 16,-2-1-1-16,1 3 2 15,0-4-1-15,0 5 0 16,3-4 0-16,-3-1 0 16,3 2 1-16,-1 0-1 15,-5-2 0-15,6 3 0 16,-3-2 0-16,-3 1 0 0,4 1 1 15,0 0-2 1,-1-3 1-16,3 1 0 0,0 2 1 16,1-2-1-16,-1 0 1 15,-1 3-1-15,1-2-1 16,0 0 1-16,0-2 0 16,1 1 0-16,1 0 0 15,1 0 1-15,2-2-1 16,-2 1 0-16,0-3 0 15,3 2 1-15,-2 1 0 16,2-2-1-16,2 0 1 16,-1 1-1-16,1-1 1 15,-1-2 1-15,1 0-2 16,-2 0 1-16,3 1 1 16,-3 1-2-16,-1 1 3 15,2-2-2-15,-1 1 1 0,2-2-2 16,1 0 1-16,0 0-1 15,0 0 0-15,0 0 1 16,-2 0-1-16,2 0 0 16,0 0 2-16,0 0 1 15,0 0-2-15,0 0-1 16,0 0 0-16,0 0-5 16,-3 3-5-16,-1 0-33 15,-1-1-25-15,0-2-43 16,1 0-94-16,4-22-481 15</inkml:trace>
  <inkml:trace contextRef="#ctx0" brushRef="#br0" timeOffset="181394.29">6988 7817 17 0,'0'0'468'0,"0"0"-419"16,0 0 7-16,0 0-22 15,0 0-13-15,0 0-9 16,0 0 1-16,-1 0 19 16,1 0 12-16,0-1-3 15,0-1 3-15,0-1 11 0,0 2-2 16,0-2-23-16,0 0 9 16,0 1-9-16,0-1-14 15,0-1-2-15,0-1 6 16,0 0-7-16,0 1-9 15,0-2 5-15,0 0 4 16,0-2-2-16,-2 1-1 16,-3-2 2-16,-3 1-1 15,3-2-1-15,-2 1 0 16,-2-1 2-16,0 1 0 16,2 0 3-16,-4 1-6 15,2 0-6-15,0-1 11 16,0 1-7-16,-1 0-3 15,-1 2 0-15,2-1-2 16,-2 2 2-16,-3-2 1 0,-1-1-5 16,0 2 2-16,-4-1-2 15,1 0 0-15,-3-2 3 16,0 1 0-16,-1-1-1 16,-4 1 2-16,1-1-3 15,0-1 4-15,3 0-1 16,-1 1 3-16,1 1 1 15,0 0-7-15,1 1 4 16,7 1-3-16,-4 1 1 16,3 2-1-16,-1 0 2 0,4 0-4 15,1 0 2 1,-3 0 1-16,3 1-3 0,-2 0 1 16,-1 1-2-1,-2 1 1-15,4-1 0 0,-4 1 0 16,-2 0 3-16,0-2-2 15,0 1 0-15,0 1-1 16,-1 0 4-16,-1 0-4 16,2 0 0-16,-1 0 7 15,2 0-6-15,4 0 0 16,0 0 2-16,2 0-1 16,-4 7-1-16,0 1-2 15,-2 0 2-15,3 2-2 16,-2-1 2-16,2 3-1 15,1-1 1-15,-1 0 0 0,0 0-1 16,-1 1 0-16,4-2 0 16,-1 1 0-16,0-2 2 15,0-1-2-15,0 2 0 16,0-2 1-16,-4 2 0 16,3-1 0-16,-1 0 1 15,-1-1 1-15,3 3 0 16,0-2-1-16,-2 0 0 15,0 3 3-15,2 0-4 16,0 2 1-16,2 0 0 16,-2 3-1-16,1-1 1 15,2 1 3-15,-1-1-5 0,1 1 3 16,3 1-1-16,1-1-1 16,-1-3 1-16,-1 5-1 15,1-1 2-15,2 0-1 16,-1 2 2-16,1 0-2 15,-1 1 0-15,-1 1 1 16,3 1-2-16,-1-3 1 16,2 2 3-16,-1 0-1 15,0-2 2-15,2 0-4 16,-1-1 4-16,1 1-3 16,-1-3 0-16,1 2 0 15,-1-3 1-15,2 1-3 16,0 0 0-16,0-1-1 15,0-1 4-15,0 1 0 16,0-2-3-16,0 1 4 0,0 1-3 16,0 1 4-16,0-1-6 15,0-1 6-15,0 0-4 16,0 1 1-16,3-2 4 16,-1 2-4-16,2 0 1 15,-1 1 0-15,2-4-1 16,0 3 1-16,3-1-1 15,-2 0 0-15,0 0-1 16,2-1 0-16,-1 2 3 16,2-2-1-16,-3 0-3 0,3 0-1 15,1-2 4 1,-2 2-1-16,1-1-1 0,0 1-2 16,-3 0 2-16,6-2-1 15,-5 1-1-15,2-1 0 16,0 0 1-16,0 0 0 15,0 2 0-15,1-2-1 16,1 2 1-16,-2-1 0 16,4 1 1-16,-2-2-2 15,0 1 0-15,1-1 0 16,-1-1 2-16,-1-1-1 16,2 0 1-16,-1-2-2 15,4-1 0-15,0 2 4 16,2-1-4-16,3-1 5 15,-2 3-5-15,7-3 5 0,-3-2-1 16,1 1-1-16,-3-2-1 16,0 0-1-16,-3-1 0 15,0-1 0-15,-3 1 0 16,1-2 1-16,-3-1-2 16,1 2 1-16,2-2 0 15,0 0 0-15,-2 0-1 16,2 0 0-16,-1 0 3 15,2 0-3-15,-1 0 2 16,0 0-2-16,0 0 2 16,3 0-1-16,-2-2-1 15,5-4 3-15,1 3-3 0,-2-3 0 16,2 0 1-16,-1 1 0 16,-3-2-1-16,0 3 0 15,-3 1-1-15,1-4 0 16,-2 2 1-16,2 0 1 15,-2-2 0-15,-1 2-1 16,0-2 1-16,1-1-2 16,1 0 2-16,-1 2-1 15,2 0 0-15,-3-3 0 16,0 2 0-16,2-2 1 16,2 1-1-16,-1-2 1 15,-1 1-1-15,1-1 0 16,-1 0 1-16,0 0 0 15,-4 0-1-15,2 1 0 16,-1-1 0-16,-3 1-1 0,4-1 1 16,-2 0 0-16,-1 0 1 15,2-2-1-15,-2 1 0 16,0-4 1-16,3 2-2 16,-4-1 1-16,2-2 0 15,0 3 1-15,0-3 1 16,-2 2-2-16,1-3 0 15,-1 1 0-15,-1 0 0 16,2-1-1-16,-3-2 1 16,1 2 0-16,1-1 0 0,0-1-3 15,-2 0 3 1,1 0 2-16,-1 1-2 0,2-1-1 16,-3 0 1-16,2 1 0 15,-4 2 0-15,3-1 0 16,-1 2 0-16,-1-1-1 15,1-1 1-15,-3 0-1 16,3 0 0-16,-2 0 1 16,-2-1-1-16,1 0 0 15,0-1 1-15,-2 1-2 16,1 0-1-16,-2 3 3 16,0-3-1-16,0 0 1 15,0-1-1-15,0 0 1 16,0 1 0-16,0-1 1 15,-2 2-1-15,-1 2-2 0,-1-1 1 16,1 2 1 0,-3 2 0-16,0-1 0 0,3-1-1 15,0 3 1-15,-2 0 0 16,1 2-1-16,-3 0 1 16,1-1 0-16,0 1 0 15,1-4 0-15,-2 4 0 16,1 1 0-16,0-1-1 15,0 2 1-15,0 0-1 16,-3 1 0-16,-3-2 1 16,0 1-1-16,-4 0 1 15,-1 0 0-15,-1 1-1 0,-2 3 1 16,1-4 0-16,-1 3 0 16,0 0 0-16,-1-1-1 15,-2 0 1-15,3 2 0 16,-1 1-1-16,-1 1 0 15,-8 1 1-15,3 0-1 16,-1 0-11-16,-5 0-2 16,6 0-10-16,-3 0-41 15,-4 7-9-15,-3 3-32 16,-9-2-93-16,-5-2-467 16</inkml:trace>
  <inkml:trace contextRef="#ctx0" brushRef="#br0" timeOffset="182549.64">6235 8115 580 0,'0'0'100'0,"0"0"23"16,0 0-18-16,0 0-28 16,0 0-25-16,0 0-14 15,8-37-4-15,-8 34 5 16,1 3-9-16,-1 0-2 15,0 0-4-15,0 0-9 16,0 0-5-16,2 3-8 16,-1 14 6-16,-1 3 5 15,0 5 0-15,0 3 3 16,0 3-5-16,0-4 3 0,0 1-7 16,0 0-5-16,0-3 4 15,0 0-5-15,0-2 0 16,0 0-1-16,2-6 1 15,-2-2-1-15,0-3 0 16,1-3-1-16,-1-1 1 16,2-6-6-16,-2 1-2 15,0-3-6-15,0 0-11 16,0 0-5-16,0 0-9 16,0-5-38-16,0-6-49 15,0-3-71-15,-5-5-106 0</inkml:trace>
  <inkml:trace contextRef="#ctx0" brushRef="#br0" timeOffset="182888.03">6064 8233 580 0,'0'0'108'16,"0"0"15"-16,0 0 11 16,0 0-50-16,0 0-47 15,0 0-13-15,-2-23-3 16,7 17-1-16,5 1 1 16,2-1 7-16,4 0-10 0,3-3 4 15,6-1-6-15,3-1-8 16,6-3 1-16,5 2-4 15,3 1-3-15,-3 1 0 16,-5 4-2-16,-7 6-1 16,-7 0-15-16,-3 3-48 15,-5 14-55-15,-3-1-162 16,-6 2-297-16</inkml:trace>
  <inkml:trace contextRef="#ctx0" brushRef="#br0" timeOffset="184033.56">6428 8994 461 0,'0'0'75'15,"0"0"6"-15,0 0 25 16,0 0-26-16,0 0-27 15,0 0-10-15,0-11-14 16,0 11 4-16,0 0-11 16,-3 1 20-16,-5 10 17 15,2 4-10-15,-3 1-15 16,5 6-4-16,-1 3-2 16,5 1-12-16,0 6 4 0,0 1-15 15,0 1 6-15,6-4-3 16,6-1-2-16,-3-4 0 15,5-2-2-15,-2-4 6 16,1 1-3-16,0-1 5 16,-2-2-7-16,1 2 1 15,1-2 1-15,4 0-4 16,-1 2 0-16,-1-2-1 16,5 5 2-16,0-4 3 15,-2 1 11-15,-2-5-12 16,-1-5-5-16,2-4-1 0,-3-4 4 15,6-1-3-15,1 0 3 16,0-1-2-16,3-11 0 16,-2-3-1-16,1 1 1 15,-1-3-1-15,-4 0-1 16,2-2-1-16,-1 0 1 16,-2-4 2-16,-3 0-2 15,4-4 4-15,-6-2-4 16,-1-1 0-16,-2-2 0 15,-1 0 0-15,-3-4 0 16,-4 1 0-16,-1-1 0 16,0 5 0-16,0 1 1 0,0 4-1 15,-6-1 0 1,0 7 0-16,-2-2 0 0,2 4 0 16,-2 1 0-16,2 1 0 15,-2 2 0-15,-1 5 0 16,2 0-1-16,1 2-1 15,1 4 1-15,1 1-2 16,1 2 0-16,-3 0-4 16,0 0-8-16,0 0-4 15,2 0-4-15,0 0-12 16,-2 5-26-16,2 7-55 16,-3-4-85-16,2-3-160 15</inkml:trace>
  <inkml:trace contextRef="#ctx0" brushRef="#br0" timeOffset="184649.56">6745 9048 783 0,'0'0'86'0,"0"0"4"16,0 0 26-16,0 0-68 16,0 0-31-16,0 0-13 0,0-20-2 15,6 16 4-15,2-1 5 16,-1-4 3-16,3-1 6 15,-2-4 4-15,3-2-11 16,-1-1 5-16,0-1-4 16,-1 0-7-16,3-1 4 15,-1 1-5-15,1-1-4 16,1 2 3-16,-1 1-2 16,3 2-2-16,-3-1 0 15,1 4 1-15,-2 1-2 16,-2 3 1-16,-2 1 0 0,0 2-1 15,-2 1 4-15,-2 1-1 16,0 0-1-16,-3 2 0 16,3 0-1-16,2 0-1 15,5 0 1-15,-3 2-1 16,5 7 2-16,0 8 0 16,3 0 2-16,3 6 0 15,-3 2-1-15,6 2 7 16,-2-3-1-16,-1 0-5 15,0-2 0-15,-3 0-3 16,4-7-1-16,-1-1 1 16,-1-2-1-16,-1-4-2 0,-4 1-10 15,-3-1-22-15,-6 2-38 16,-3-1-100-16,0-4-227 16</inkml:trace>
  <inkml:trace contextRef="#ctx0" brushRef="#br0" timeOffset="185220.94">7214 9351 745 0,'0'0'95'16,"0"0"48"-16,0 0-62 16,0 0-51-16,0 0-21 15,0 0-8-15,-16-7 4 16,8 13 30-16,-1 5-6 15,1 1 5-15,1 3 11 16,-2 0-15-16,6 0-9 16,3-2-4-16,0 0-1 15,0 1-11-15,0-3 5 0,6-1-3 16,6 0-4 0,0-5-1-16,5-4 3 0,2-1 1 15,3 0-4-15,2 0 3 16,-1-6-4-16,-1-7 0 15,-4-1 0-15,1-4-1 16,-8-1 1-16,-1-3-1 16,-6 0-4-16,-4-1 4 15,0 4-5-15,0 6 1 16,-14 3-2-16,-8 4-3 16,-6 6-1-16,-3 0-3 15,-1 0-6-15,1 14-6 16,1 1-10-16,7 2-31 15,3 0-28-15,6 2-59 16,7-3-80-16,6-4-74 0</inkml:trace>
  <inkml:trace contextRef="#ctx0" brushRef="#br0" timeOffset="185609.9">7504 9436 822 0,'0'0'90'0,"0"0"31"15,0 0-49-15,0 0-25 16,0 0-17-16,0 0-12 15,2-22 6-15,-2 22-3 16,0 0-8-16,0 0-1 16,0 0-7-16,0 6 3 15,0 7 4-15,0 4 9 16,-2 2-11-16,1-2-9 16,1 5 1-16,0-1-2 15,-3 0 0-15,3-3 0 16,0-1-8-16,0-2-14 15,0-5-16-15,0-1-52 0,0-4 16 16,0-2-50-16,0-3-82 16,0 0-41-16</inkml:trace>
  <inkml:trace contextRef="#ctx0" brushRef="#br0" timeOffset="186009.54">7718 9046 620 0,'0'0'81'16,"0"0"40"-16,0 0 27 16,0 0-44-16,0 0-45 15,0 0-5-15,-11-32-17 16,11 32-15-16,0 1-12 16,0 13 4-16,0 8 14 15,0 5 0-15,0 4-18 16,2 5 8-16,5 1-4 0,-2 4-9 15,4-3-3 1,-3 0-1-16,-2-3-1 0,3-1 0 16,-3-3-23-16,3-2-30 15,-2-7-83-15,-1-8-183 16</inkml:trace>
  <inkml:trace contextRef="#ctx0" brushRef="#br0" timeOffset="208206.14">17333 4100 392 0,'0'0'42'0,"0"0"4"16,-3-88 61-16,3 52-8 16,-2-2-29-16,1-1 36 15,-2-1-18-15,-3 3-25 16,1 6-4-16,0 3-14 15,0 7-12-15,2 6 4 16,-2 5 12-16,4 3-28 16,-1 5-8-16,1 1-2 0,1 1-11 15,-3 0-1-15,3 0-6 16,-5 23 2-16,0 9 3 16,1 11 2-16,0 2 2 15,1 5-2-15,3 0 0 16,0 1 1-16,0 0 0 15,0-1-2-15,-3-2 2 16,-3-3-1-16,3-2 1 16,-2 1-1-16,2-7 0 15,-4-4 0-15,3-7 0 16,1-6 1-16,0-7 0 16,1-7-1-16,2-2 0 15,0-4 0-15,0 0 1 0,0 0 6 16,0 0-2-16,0 0 4 15,0-9-2-15,0-8-7 16,2 0 2-16,8-1-1 16,6 3-1-16,5 0-2 15,2 1 1-15,5 3 1 16,5 2-3-16,2 4-1 16,0 2-5-16,-2 3-10 15,-5 0-19-15,-1 0-31 16,-2 3-21-16,5 5-41 15,6-1-78-15,3-7-10 16</inkml:trace>
  <inkml:trace contextRef="#ctx0" brushRef="#br0" timeOffset="208456.37">17989 3991 786 0,'0'0'164'16,"0"0"-133"-16,0 0 32 15,0 0 6-15,0 0-32 16,0 0-37-16,-6-71-1 16,40 68 0-16,20-1-2 0,8 0-14 15,9 4-18-15,-6 0-51 16,-7 0-51-16,-15 0-82 15,-18 3-98-15</inkml:trace>
  <inkml:trace contextRef="#ctx0" brushRef="#br0" timeOffset="208628.44">18105 4062 493 0,'0'0'83'0,"0"0"-4"16,0 0-23-16,0 0-13 15,0 0-29-15,0 0 23 0,103 6-18 16,-27-6-19-16,10-1-30 16,5-9-143-16,0-2-99 15,-7-3 97-15</inkml:trace>
  <inkml:trace contextRef="#ctx0" brushRef="#br0" timeOffset="209157.94">19073 3652 558 0,'0'0'122'0,"0"0"-8"16,-58-71-8-16,43 60 14 15,0 5-72-15,-1 6-21 16,-2 0-27-16,-6 20-1 16,-1 8 1-16,2 6 0 0,4 0 0 15,6 2 0-15,2 0 0 16,3 3 1-16,7-2-1 15,1 1 2-15,0-2-1 16,0-4 3-16,9-3-3 16,3 0-1-16,0-3 3 15,-3-2 0-15,-5-4-3 16,-4 0 0-16,0-4 0 16,0-1 0-16,0-1-3 15,-10-1 6-15,-6 0-3 16,2-3 0-16,-1-3-4 0,8-3 4 15,2-3-4-15,5-1 3 16,0 0 0-16,0 0 1 16,0 0 6-16,0 0-5 15,8-1-1-15,5-3-3 16,2 0 2-16,6 4-1 16,-1 0 2-16,0 0-1 15,-2 4 1-15,-1 9-3 16,-3 6 1-16,-5 3 1 15,-1 3-1-15,-2 5 0 16,-2 0 1-16,-1 3-1 16,0 0 2-16,-1 0 0 15,2-4-1-15,1-2-12 16,1-5-29-16,4-8-105 16,2-13-22-16,9-1-69 15</inkml:trace>
  <inkml:trace contextRef="#ctx0" brushRef="#br0" timeOffset="209441.5">19562 3802 857 0,'0'0'80'16,"0"0"12"-16,0 0-16 15,0 0-36-15,0 0-40 0,0 0-9 16,-30 28 9-16,24 8 0 16,2 3 0-16,0 2 1 15,2 4-1-15,2-4 1 16,0-2-2-16,0 2 1 16,0-4-9-16,0-4-30 15,0 0-54-15,2-6-46 16,11-14-150-16,2-11-206 15</inkml:trace>
  <inkml:trace contextRef="#ctx0" brushRef="#br0" timeOffset="209886.59">19852 3978 636 0,'0'0'94'0,"0"0"6"16,0 0 11-16,0 0-70 15,0 0-41-15,0 0-4 16,-17 14 4-16,4 6 4 16,1 0 18-16,3 2-4 15,0 0-6-15,4 1-2 16,4-2-6-16,1 2 0 0,0-3-1 15,5-3-1-15,11-1 3 16,5-5-1-16,7-5-1 16,2-6 2-16,1 0-3 15,0-4 3-15,-1-13-5 16,-5-5 4-16,-2-5-2 16,-5-2-1-16,-4-3 0 15,-1-2 1-15,-9 3-2 16,-4 6-1-16,0 5 1 15,-1 9 0-15,-18 8-5 16,-8 3-10-16,-8 0-9 16,-5 20-14-16,4 2-54 15,2 3-29-15,12-3-101 16,10-5-202-16</inkml:trace>
  <inkml:trace contextRef="#ctx0" brushRef="#br0" timeOffset="210237.97">20375 3870 802 0,'0'0'44'0,"0"0"84"0,0 0-40 16,0 0-30-16,0 0-27 16,0 0-24-16,15-48-7 15,-13 48-2-15,2 13-2 16,-1 8 1-16,1 6 2 16,-2 6 1-16,-2 1 2 15,3 4-2-15,2 2 0 16,1-1 0-16,3-1-1 15,1 0-2-15,2-1-36 16,3-2-34-16,-2-6-55 16,2-7-7-16,-4-11-81 15</inkml:trace>
  <inkml:trace contextRef="#ctx0" brushRef="#br0" timeOffset="210899.01">20815 3635 677 0,'0'0'109'0,"0"0"35"16,0 0-24-16,0 0-59 16,0 0-15-16,0 0-8 15,-16-40-21-15,31 37-9 16,15 0-7-16,7 2-1 15,2 1 0-15,-4 0 0 16,-3 0 0-16,-6 4 0 16,-7 5-1-16,-3 4 1 15,-7 2-3-15,-6 4-1 16,-3 3 2-16,0 4 1 16,-9 5 0-16,-10 1 1 15,0 0 0-15,0-1 0 16,6 0 1-16,1 1-1 0,5-3 0 15,5-2 0-15,2-1 1 16,0-1-1-16,0-1 0 16,2-3 0-16,7-1 0 15,-1-2 0-15,0 0 0 16,-1-1 0-16,1 2 0 16,3 1 1-16,2 1-1 15,1 2 1-15,1 2 0 16,3 3-1-16,-1 0 0 15,1 0 1-15,-5 0 0 0,-4-8 0 16,-9 0-1 0,0-2 0-16,-27 3-4 0,-19 1 0 15,-14 3-23-15,-10 2-72 16,-4-7-159-16,2-2-567 16</inkml:trace>
  <inkml:trace contextRef="#ctx0" brushRef="#br0" timeOffset="-178307.97">19734 4489 74 0,'0'0'49'0,"0"0"-11"0,0 0-1 16,0 0 12-16,0 0 18 16,0 0-38-16,-10-77 23 15,11 65-11-15,5 3-4 16,-2 1-17-16,-1 2 0 16,-1 0-13-16,-1 3 0 15,-1-1-5-15,0 3 11 16,0-2-8-16,0 0-3 15,0 2-3-15,0 0 1 16,-7 1 0-16,-2 0 0 0,0 0-3 16,-2 0 2-1,0 5-3-15,0 1-2 0,-5 1 3 16,5 1-4-16,-5 0-3 16,-1 3-8-16,3-2-10 15,0-1-25-15,5 2-92 16,2-6 12-16</inkml:trace>
  <inkml:trace contextRef="#ctx0" brushRef="#br0" timeOffset="-177779.02">19537 4439 68 0,'0'0'70'16,"0"0"-26"-16,0 0 11 15,0 0-9-15,0 0 11 16,0 0 17-16,-10-25-18 0,9 25-30 15,0-2-2-15,-1 1 4 16,2 1-6-16,0 0 2 16,0 0-5-16,0 0-4 15,0 0 15-15,0 0-1 16,0 0 5-16,0 0-3 16,0 0-4-16,0 0-1 15,9 0-3-15,14 0-1 16,5 0-7-16,6 6-1 15,2-2-4-15,2 2 3 0,1-2-5 16,1-1 2 0,0 0 1-16,0 2-6 15,2-2 2-15,0 1-5 16,1 0 0-16,0 1-1 0,1-2-1 16,-1-1 4-16,-3-1-2 15,-1-1 7-15,-1 0-2 16,0 0 3-16,-2 0 0 15,-3 0-4-15,-5 0-1 16,-4 0 1-16,-9 0 1 16,-3 0-4-16,-3 0 0 15,-5 0-3-15,-1 0 0 16,-3 0-2-16,0 0 2 16,0 0 0-16,0 0-20 15,0 0-41-15,-12 3 4 0,-9 5 39 16,-10-3-8-16,-6 1-24 15,-5-3-14-15,-6 0-59 16,5-3-33-16</inkml:trace>
  <inkml:trace contextRef="#ctx0" brushRef="#br0" timeOffset="-177222.89">19513 4512 242 0,'0'0'73'0,"0"0"0"15,0 0-2-15,0 0-34 16,0 0-9-16,0 0-12 15,-7 0 0-15,7 0 1 16,0 0 5-16,0 0 21 16,0 0 5-16,0 0-1 15,0 0 0-15,6 0-11 16,13 3-8-16,9 2-15 16,8 3-2-16,8 3-6 15,6 3-3-15,5 3 2 16,3-3-3-16,-2 1 3 0,2-1 1 15,-7-2-1-15,-2-2-4 16,-4 0 7-16,-2-1-5 16,-1-1-1-16,-3 1 7 15,-4-2 1-15,-1-2 2 16,-5 0 5-16,-7-2-2 16,-2-3-1-16,-8 2-1 15,-4-2-1-15,-3 0-2 16,-5 0 6-16,0 0-5 15,0 0 0-15,0 0-7 16,0 0 0-16,0 0 0 16,0 0-3-16,0 0-4 0,-6 2-18 15,-23 2-48 1,-13 0-7-16,-7-4-105 0,3-3-200 16</inkml:trace>
  <inkml:trace contextRef="#ctx0" brushRef="#br0" timeOffset="-169286.78">7524 6668 138 0,'-297'129'48'15,"20"-14"23"-15,18-13 34 16,19-9 7-16,21-10-72 16,25-3-13-16,24-8-15 15,18-6-6-15,16-3-4 16,19-10-2-16,18-7 4 15,17-8-3-15,15-8-1 16,10-6 3-16,11-8-3 16,5-11 0-16,8-5-2 15,3-9-6-15,7-20-9 16,2-14-39-16,-1-13-79 16,-5-12-2-16,-4-7 59 0,-5-13 33 15,-1-11 26-15,1-10-2 16,3-3 5-16,3-3 4 15,6 6 0-15,-1 9 2 16</inkml:trace>
  <inkml:trace contextRef="#ctx0" brushRef="#br0" timeOffset="-163888.9">2658 10834 744 0,'0'0'124'0,"0"0"18"16,0-72-68-16,0 51 3 0,0 4-19 15,0 4-33 1,0 3 4-16,0 1-6 15,0 4 2-15,0 2-9 0,0 1 1 16,0 2-2-16,0 0-2 16,0 0-6-16,0 0-6 15,-1 0-1-15,-7 14-4 16,-5 11 4-16,-4 11 9 16,-2 4 2-16,4 6-3 15,-1 2 1-15,2 5-3 16,-2 1-3-16,1 1-1 15,1-1-2-15,-2-1 5 0,2-2-5 16,0-5-1 0,-4-5 1-16,4-4 1 0,1-11-1 15,2-7 0-15,4-7 1 16,0-7 0-16,7-5-1 16,0 0 6-16,0 0 2 15,0-11-1-15,0-11-7 16,7-7-2-16,11-1-1 15,3 4-3-15,0 2 4 16,-5 8 2-16,-1 6-1 16,3 4 0-16,0 5-2 15,2 1-5-15,5 0 8 16,0 1-7-16,2 9 0 0,1 3-7 16,4 1-2-16,-4-2 2 15,-2-1-11-15,-3 0 0 16,0 0-14-16,-3-1-20 15,3-4-20-15,-2-2 17 16,7-4-91-16,-1 0-170 16,3-12-65-16</inkml:trace>
  <inkml:trace contextRef="#ctx0" brushRef="#br0" timeOffset="-163563.03">3380 10998 985 0,'0'0'84'16,"0"0"-14"-16,0 0 31 15,0 0-50-15,0 0-35 16,0 0-13-16,5-17-2 16,23 13-2-16,14-4 2 15,10-1 1-15,3 1-2 16,-2-1-24-16,-4 4-26 0,-10 3-45 16,-11 2-24-16,-9 0-90 15,-11 2-5-15,-8 8-117 16</inkml:trace>
  <inkml:trace contextRef="#ctx0" brushRef="#br0" timeOffset="-163375.6">3458 11243 650 0,'0'0'166'15,"0"0"-29"-15,0 0-31 0,0 0-62 16,0 0-20-1,0 0-14-15,60 3-5 0,-5-17-5 16,6-3-45-16,10 0-67 16,1-2-111-16,0-3-141 15</inkml:trace>
  <inkml:trace contextRef="#ctx0" brushRef="#br0" timeOffset="-162748.35">4627 10599 1026 0,'0'0'39'0,"0"0"31"16,0 0-6-16,0 0-33 15,-89-38-29-15,65 56-2 16,-3 10 0-16,0 4 1 16,3 3 0-16,5 4 3 15,1-1-2-15,6 0 1 16,3-3-1-16,7-1-2 16,2-1 0-16,0-2 0 15,0-1 0-15,8-1 0 16,0-2 1-16,-3-2-1 15,-1 1 2-15,-4-2-2 16,0-3 2-16,0 0-2 0,-14-3 2 16,-8 1-2-16,-8-4 0 15,-3 0-2-15,0-7-4 16,5-2-12-16,6-3 0 16,8-3 1-16,5 0 8 15,4 0 4-15,5 0 4 16,0-11-1-16,0 3-3 15,3-3 0-15,13 3 1 16,1-3 4-16,3 4-3 16,4 2 3-16,-2 3-2 0,2 2 2 15,-4 0 2 1,0 5 1-16,-4 12 0 0,-5 7 1 16,-8 5 2-16,-3 5 4 15,0 8 0-15,0 0-5 16,0 4-3-16,-6-4 1 15,3-6-3-15,3-7-4 16,0-10-12-16,0-7-31 16,19-9-42-16,8-3-110 15,6-20-167-15</inkml:trace>
  <inkml:trace contextRef="#ctx0" brushRef="#br0" timeOffset="-161338.98">5090 10969 845 0,'0'0'2'15,"0"0"101"-15,0 0-8 16,0 0-51-16,0 0-43 16,0 0-1-16,-8-1-1 15,5 25 1-15,0 2 1 16,1 3 8-16,1 5-2 0,-3 2 3 16,1 1 0-16,0-1-1 15,-2-4-4-15,2-5-2 16,3-7-2-16,-1-4 1 15,1-8-2-15,0-4 0 16,0-4 0-16,0 0 1 16,0 0 9-16,9-10 2 15,10-12-8-15,9-8-4 16,1 1 0-16,-3 0 0 16,-4 5 0-16,-3 6 0 15,-7 6 0-15,-2 7 0 16,-1 5-1-16,0 0-6 15,1 0 4-15,4 14 1 16,1 5-2-16,-3 6 4 0,2 0 0 16,2 0-1-1,-3-2 1-15,2-3 0 0,0-4 0 16,0-7 1-16,-3-2-1 16,-6-5 1-16,7-2-1 15,-2-3 4-15,6-17 12 16,6-7-10-16,-1-7 0 15,-1-3-4-15,-2-3-2 16,-8-4 1-16,0-1-1 16,-4 1-4-16,-3 4-16 15,-1 6-17-15,-1 10-11 0,-2 14-17 16,0 10-51-16,0 0-180 16,0 10 45-1</inkml:trace>
  <inkml:trace contextRef="#ctx0" brushRef="#br0" timeOffset="-161001.65">6004 10721 853 0,'0'0'0'0,"0"0"104"16,0 0-4-16,0 0-35 16,0 0-5-16,0 0-60 15,0 0-7-15,-14-23 1 16,11 66 6-16,2 9 3 16,-2 5 1-16,-1 2 0 15,1 1-2-15,0 1-2 16,0-1 1-16,-3 1-1 15,1-5-5-15,-4-1-12 16,2-2-35-16,2-1-7 0,1-8-84 16,4-11-102-1,0-14-232-15</inkml:trace>
  <inkml:trace contextRef="#ctx0" brushRef="#br0" timeOffset="-159852.56">6699 11015 588 0,'0'0'92'15,"0"0"21"-15,0 0 10 16,0 0-38-16,0 0-24 15,0 0-43-15,0-36-15 16,0 36-3-16,0 6-5 16,0 15 5-16,0 9 5 15,0 2 12-15,0 4 4 16,-3-1 0-16,3-2-12 16,-3-4 0-16,3-4-5 0,0-5 1 15,0-4-3-15,0-6-1 16,0-3-1-16,0-4 1 15,0-3-1-15,0 0 3 16,0 0 5-16,6-3 1 16,9-13 4-16,6-8-10 15,3-5-2-15,1-2 0 16,-2-1-1-16,0 6 0 16,0 3 0-16,-3 8 0 15,1 5-2-15,-3 5-1 16,2 5 0-16,-2 0-6 15,1 15 4-15,0 5 1 0,-2 6 0 16,-1 4 3-16,-1 3-1 16,1-2 2-16,-2-1 0 15,1-4 2-15,-2-4-2 16,-1-8 0-16,-6-2 0 16,0-9 1-16,-1-3-1 15,2 0 6-15,5-15 17 16,0-11-21-16,3-8-1 15,-2 0-1-15,-4-5 0 16,-1-3-3-16,-4 0-7 16,-1 4-14-16,-3 6-30 15,0 7-14-15,0 11-90 0,0 7-95 16,0 7-390-16</inkml:trace>
  <inkml:trace contextRef="#ctx0" brushRef="#br0" timeOffset="-157334.93">7951 10799 609 0,'0'0'15'0,"0"0"114"16,0 0 7-16,0 0-73 16,0 0-24-16,0 0-33 15,0-21-2-15,0 21-4 16,0 0-3-16,0 0 0 15,0 0 1-15,0 0 2 16,0 12 0-16,0 3 31 16,-2 4-15-16,-1 4-1 15,0 1 4-15,3 2-4 16,0 5-1-16,0 1-6 16,0 0-1-16,0 3 1 15,0-5-4-15,0 3 0 16,0-4-2-16,0-2-1 0,0-2 0 15,3-3 0-15,-3-3 0 16,0-2 1-16,0 0-2 16,0-3 1-16,0-5-1 15,0-1 1-15,0 0-1 16,0-4 0-16,0-4 0 16,0 3 0-16,0-3 0 15,0 0 1-15,0 0-1 16,0 1 0-16,0-1 2 15,0 0 0-15,0 0 2 16,0 0-1-16,0 0 2 16,0 0-2-16,0 0 0 0,0 0-1 15,0 0-1-15,0 0 2 16,0 0 6-16,0 0 1 16,0 0 3-16,0 0 6 15,2 0 3-15,1-11-7 16,4-3-15-16,0-4 2 15,2 1-2-15,4-1-1 16,1 0 0-16,4 0-1 16,0 1 0-16,3 1-4 15,1 2 1-15,2 3 2 16,0 2-4-16,0 2 2 16,-2 3 3-16,-1 3-5 15,-2 1 2-15,-1 0-2 16,-1 0 4-16,-1 7-5 15,-4 5 5-15,1 1-2 16,-2 3 3-16,-5 0-4 0,-3 2 1 16,-3 2 2-16,0 1-5 15,0 2-19-15,0-4-11 16,0-1-24-16,2-1-70 16,15-7-13-16,10-7-90 15</inkml:trace>
  <inkml:trace contextRef="#ctx0" brushRef="#br0" timeOffset="-156505.95">8829 11076 641 0,'0'0'3'0,"0"0"57"15,0 0 34-15,0 0-17 16,0 0-12-16,0 0-53 16,-103-23 9-16,78 34 16 15,-8 5-8-15,-3 5-6 16,0 4 4-16,3 0-4 16,3 1-16-16,8-2 2 15,4-2-9-15,8-2 3 16,4-1-2-16,3-6-1 0,3-2 0 15,0-4-1-15,3-3 0 16,13-4-2-16,11 0 2 16,8-10 1-16,3-8-8 15,-1-2-9-15,-5-3-9 16,-4-1 5-16,-4-2 8 16,-4-3 1-16,-3-1 2 15,-5 1 1-15,0 5 7 16,-6 7 0-16,-3 6 2 15,0 5 7-15,-3 5 2 16,0 1 2-16,0 0-11 16,0 0-7-16,0 14 0 0,0 3 7 15,0 3 5-15,0 1 5 16,0 1 0-16,0 2 5 16,0 1-3-16,0-5 3 15,6 0-6-15,6-3-6 16,0 0-3-16,3-3 3 15,4-5 2-15,4-3-2 16,5-6 6-16,8 0-6 16,6-7 3-16,4-15-5 15,0-5-1-15,-2-5-2 16,-7-4-4-16,-6-1 5 16,-9-3 0-16,-7 2 1 15,-3 3 0-15,-9 9 0 16,0 9 1-16,-3 9 5 15,0 5 15-15,0 3-21 0,0 1 0 16,-13 16-8 0,1 7 8-16,3 2-1 0,0 1-3 15,6 2 0-15,0 0-4 16,3-3 0-16,0-1-6 16,0-2 3-16,13-3 3 15,-1-3 3-15,-3-2 2 16,0-2 1-16,-6 0-1 15,-3 1-4-15,0 2-12 16,-12 0-39-16,-12 4-53 16,-3-6-124-16,-1-2-341 15</inkml:trace>
  <inkml:trace contextRef="#ctx0" brushRef="#br0" timeOffset="-155946.55">10503 10914 802 0,'0'0'86'16,"0"0"23"-16,0 0-40 0,0 0-31 16,0 0-14-16,0 0-21 15,-66-41-3-15,39 53-3 16,-3 8 3-16,-1 1 0 16,5 3 0-16,6 1-1 15,0-1 1-15,8-2 0 16,6-3 0-16,5-5-1 15,1-1-3-15,1-4 4 16,14-5-1-16,8-4 1 16,2 0 1-16,2 0-1 0,-5-13 0 15,2-3-1 1,-2 0 0-16,-4-4-12 0,2-6 4 16,2 1 2-16,-5-1-2 15,-1 2 1-15,-6 7 5 16,-1 8-1-16,-7 6 4 15,1 3 0-15,-2 0-10 16,2 4-17-16,0 15 23 16,-3 6 3-16,2 3 1 15,-2 0 1-15,4 1-1 16,4-4-21-16,6-3-63 16,2-3 3-16,7-7-51 15,3-11-31-15,2-1 1 16</inkml:trace>
  <inkml:trace contextRef="#ctx0" brushRef="#br0" timeOffset="-155668.25">10871 10684 781 0,'0'0'101'0,"0"0"38"15,0 0-54-15,0 0-16 16,0 0-69-16,0 0-18 15,-10 12 18-15,10 27 3 16,0 4-1-16,0 1 2 0,1-1 1 16,9 1-2-1,-2-3-1-15,-1-2-2 0,1-6 0 16,-1-5 0 0,-1-7 0-16,-3-7-5 0,3-3-12 15,0-10-18-15,6-1-29 16,2-1 3-16,2-22-147 15,-4-7-263-15</inkml:trace>
  <inkml:trace contextRef="#ctx0" brushRef="#br0" timeOffset="-155494.81">10753 10936 560 0,'0'0'83'0,"0"0"41"0,0 0 11 15,0 0-48 1,0 0-86-16,0 0-1 0,125-13-13 16,-67 4-87-16,0-3-102 15,-6-5-193-15</inkml:trace>
  <inkml:trace contextRef="#ctx0" brushRef="#br0" timeOffset="-155237.78">11205 10639 667 0,'0'0'124'0,"0"0"20"0,0 0-24 16,0 0-50-16,0 0-39 16,0 0-26-16,0 0-5 15,-19-13-13-15,19 36 9 16,7 10 4-16,-1 3 0 15,3 4 2-15,-5 2 0 16,-2 1-2-16,-2-1-3 16,0-2-44-16,0-7-46 15,0-2-81-15,0-15-90 16</inkml:trace>
  <inkml:trace contextRef="#ctx0" brushRef="#br0" timeOffset="-154823.15">11332 10902 503 0,'0'0'353'16,"0"0"-207"-16,0 0-72 16,0 0-25-16,0 0-47 15,0 0-2-15,15-8 0 16,1 8 1-16,1 0 1 15,2 0-1-15,3-1 0 16,3-4-1-16,-3-3 1 16,-3-3-1-16,-2-2-2 15,-4 0 0-15,-3-4-7 0,-2 1-5 16,-8-1 6-16,0 4 4 16,0 6-2-16,0 2 4 15,-11 5-3-15,-11 0 2 16,-8 11 0-16,-1 10 3 15,-2 6 1-15,3 2 4 16,10 1-2-16,6-2-2 16,12 1 1-16,2-4-2 15,11-1-4-15,23-5-17 16,8-5-32-16,8-7-76 16,6-6-42-16,0-1 3 15,-1 0 120-15,-2-5-338 16</inkml:trace>
  <inkml:trace contextRef="#ctx0" brushRef="#br0" timeOffset="-154049.28">11896 10856 493 0,'0'0'88'15,"0"0"109"-15,0 0-98 16,0 0 14-16,0 0-68 16,0 0-27-16,-100-43-5 15,74 49 8-15,0 14-1 16,-4 1-1-16,6 5-7 15,-2 5 2-15,7-2-5 16,5 3 0-16,4-1-4 16,6-3 1-16,4-1-3 15,0-7-3-15,0-3 1 16,11-8 0-16,5-4-1 0,4-5-2 16,2 0-2-16,6-8-14 15,3-12-13-15,-1-6-2 16,0-3-1-16,-2-4 9 15,-3 1-6-15,-4 1 5 16,-4 5 19-16,-4 8 7 16,-7 6 5-16,0 5 17 15,-3 5 3-15,-1 2-2 16,1 0-23-16,-3 0-2 16,4 7-3-16,-3 7 5 15,-1 4 0-15,0 0 15 16,0 2 0-16,0 0-1 15,0-2-4-15,0-1-3 0,0-2-5 16,5-3 3 0,2-2-1-16,7-3 0 0,2-6 3 15,6-1-2-15,8 0-3 16,6-6 1-16,3-8-3 16,4-6-5-16,-4-4-17 15,-6-3-9-15,0-5 15 16,-8-2 5-16,-4-4 3 15,-6 4 4-15,-5 5 4 16,-4 8 1-16,-5 10 12 16,-1 4 14-16,0 5-12 15,0 2-11-15,-16 2-4 0,-3 11-3 16,-2 8 0 0,0-1 1-16,4 4 2 0,4-2 0 15,4-1 3-15,6 1-3 16,1 2 2-16,2-3-1 15,0 0-1-15,7 0 1 16,5-1 0-16,4 2 1 16,-2-1 1-16,3 0 0 15,-3 2 2-15,-4-1 1 16,-4-1-3-16,-6-5-2 16,0 0 3-16,-13-2-4 15,-17-2 0-15,-7-3-20 16,-5-5-47-16,2-4-124 15,10-4-135-15</inkml:trace>
  <inkml:trace contextRef="#ctx0" brushRef="#br0" timeOffset="-153740.92">12635 10654 886 0,'0'0'157'0,"0"0"-75"16,0 0-19-16,0 0-63 15,0 0-5-15,0 0 5 16,-7 104 8-16,0-59-2 0,-2 1 5 16,1-2-5-16,1-1-3 15,2-2 0-15,4-4-2 16,1-4 0-16,0-7-1 15,0-6 0-15,4-3 0 16,8-8 0-16,2-6-11 16,5-3-8-16,9 0-39 15,3-17-62-15,2-12-180 16</inkml:trace>
  <inkml:trace contextRef="#ctx0" brushRef="#br0" timeOffset="-153589.78">12699 10869 635 0,'0'0'143'0,"0"0"-18"15,0 0-56-15,0 0-69 16,81-16-1-16,-36 9-119 16,4-5-225-16</inkml:trace>
  <inkml:trace contextRef="#ctx0" brushRef="#br0" timeOffset="-151973.02">14362 10698 616 0,'0'0'58'0,"0"0"73"15,0 0-56-15,0 0-20 16,0 0-50-16,0 0-5 15,-16 12 0-15,0-4 9 16,-8-2 14-16,4-2-1 16,1-4-7-16,6 0 0 15,4 0-9-15,4-4 16 16,4-12-9-16,1-3-6 0,0-3 0 16,6-2-6-16,9 2 0 15,4 3-1-15,-2 7 0 16,3 2 0-16,-2 6-2 15,-1 3 2-15,2 1-4 16,2 0 3-16,2 3 0 16,-1 9 1-16,-1 5 1 15,-5 4 0-15,-2 8 3 16,-4 6-1-16,-7 1 5 16,-3 5 8-16,0 0-2 15,-6-1 1-15,-12-2-4 16,-6-3 5-16,-7-3-2 15,-9-5-2-15,-1-6-5 0,2-3 3 16,2-9-4 0,15-4-2-16,2-5-2 0,10 0 1 15,1-7 3-15,5-13-3 16,4-6-1-16,0-1-2 16,13-2-5-16,11 2 0 15,3 6 3-15,3 4-7 16,-2 7 3-16,-3 8 0 15,-1 2 4-15,-2 0-7 16,1 7 2-16,-1 8-4 16,-2 2-10-16,-1 0 0 15,0 1-26-15,5-1-21 0,4-2-55 16,2-8-37 0,9-1-115-16</inkml:trace>
  <inkml:trace contextRef="#ctx0" brushRef="#br0" timeOffset="-151364.62">15388 10473 886 0,'0'0'131'0,"0"0"-53"0,0 0-1 16,0 0-73-16,0 0-4 15,0 0 0-15,-19 61 0 16,8-19 5-16,5 1 2 16,-2 5 1-16,4-2-4 15,1-2-1-15,-4-2 1 16,5-2 1-16,-3-6-1 15,1 1 2-15,-1-7 1 16,1-4-6-16,2-9 0 16,1-4 0-16,-1-5-1 15,2-6 2-15,0 0 1 16,0 0 4-16,0 0 11 16,0-17-10-16,5-5-5 0,10-5-3 15,4-2-2-15,0 1 0 16,0 3 2-16,0 5-2 15,-3 6 2-15,2 4 0 16,-4 4-3-16,2 6-1 16,2 0 3-16,-2 0 0 15,4 8-3-15,-5 6 4 16,-1 4-1-16,-3 4 0 16,-3 2 1-16,-4 1 0 15,-1-2 0-15,-3 1-1 0,0-4 1 16,-17-3 0-1,-11-1 1-15,-10-3 0 0,-4-2-1 16,-6-5-5 0,7-6-41-16,9 0-29 0,11-7-23 15,9-18-155-15,12-6-344 16</inkml:trace>
  <inkml:trace contextRef="#ctx0" brushRef="#br0" timeOffset="-151076.31">15920 10258 786 0,'0'0'142'16,"0"0"-26"-16,0 0-41 15,0 0-51-15,0 0-24 16,0 0-8-16,4 36 8 16,-4 1 0-16,0 6 1 15,0 5-1-15,-1 3-1 16,-5 2 0-16,-3 3-35 16,-1-1-49-16,-3-3-68 15,-4-4-151-15</inkml:trace>
  <inkml:trace contextRef="#ctx0" brushRef="#br0" timeOffset="-150561.49">16045 10903 638 0,'0'0'253'0,"0"0"-128"16,0 0-65-16,0 0-19 15,0 0-33-15,0 0-7 16,0 0-1-16,0 0 0 0,11 0 1 16,16-1 11-16,11-12 1 15,6-4-8-15,3-5-5 16,1-2-4-16,0-3-22 15,-3-1-13-15,-7 1 12 16,-5 4 10-16,-13 5 6 16,-9 7 11-16,-9 5 0 15,-2 6 5-15,-10 0 2 16,-13 3-7-16,-6 15-2 16,1 5-1-16,1 5 3 15,5 2 4-15,4 1-4 16,8 1 4-16,4-3-1 0,6 0-6 15,0-5 8-15,6-2-6 16,12-5 2 0,1 0 1-16,0-7-2 0,-1-1 7 15,-6-2-5-15,-6-4 0 16,-4 1 0-16,-2-1-2 16,0 2-3-16,-14 2-4 15,-14 3-18-15,-5-6-147 16,2-2-129-16</inkml:trace>
  <inkml:trace contextRef="#ctx0" brushRef="#br0" timeOffset="-150095.58">17482 10822 927 0,'0'0'8'16,"0"0"87"-16,0 0-20 16,0 0-2-16,0 0-49 15,0 0-24-15,-61-37-11 16,55 52 11-16,-2 4-1 15,2-2 1-15,3 2-1 16,1-2 1-16,0 2 0 0,2-2 2 16,0 0-2-16,0-2 0 15,4-2 0-15,3-2 3 16,4-3-1-16,4-3-1 16,1-5 4-16,6 0 2 15,1 0-2-15,0-12-5 16,-1-6 0-16,-6-4-6 15,-8-4-17-15,-5-2-2 16,-3 0-8-16,-6 1-9 16,-20 7-1-16,-7 7-6 0,-8 12-34 15,-5 1 21-15,2 6-13 16,4 9-89 0,15-1-51-16</inkml:trace>
  <inkml:trace contextRef="#ctx0" brushRef="#br0" timeOffset="-149722.31">17786 10760 805 0,'0'0'143'16,"0"0"-33"-16,0 0-61 15,0 0-9-15,0 0-39 0,0 0 0 16,70 18-1-16,-58 11 1 16,-3 6-1-16,0-2 2 15,-3 2 0-15,-2-3 1 16,0-2 9-16,-2-5-4 16,1-4-2-16,-1-4 6 15,-1-5-7-15,-1-8-2 16,0-2-1-16,0-2 3 15,0 0 26-15,2-2 13 16,8-13-28-16,0-7-16 16,8-3-2-16,1-4-15 15,4-1-19-15,4-1-23 0,3 1-31 16,0 0-116 0,-2 4-143-16</inkml:trace>
  <inkml:trace contextRef="#ctx0" brushRef="#br0" timeOffset="-148978.89">18198 10819 620 0,'0'0'173'0,"0"0"-80"15,0 0-10-15,0 0-40 16,0 0-12-16,0 0-2 0,87 14-6 16,-58-14-5-16,-1 0-12 15,2-7 0-15,-2-7-4 16,-4-5 0-16,-3-6-1 16,-6-3-1-16,-8-1-2 15,-4 0-3-15,-3 4 3 16,-1 7 2-16,-18 7-1 15,-9 9-2-15,-2 2 3 16,-6 5-1-16,0 18 1 16,3 5 5-16,6 5 0 0,6 1-3 15,12 0 0 1,9 0-1-16,0-4 0 16,20-4-1-16,14-6 0 0,8-5-3 15,4-9-10-15,-1-6-32 16,-2 0-36-16,-6-8-69 15,-4-12 11-15,-3-2 20 16,-5-3 72-16,-2-4 36 16,1-3 11-16,-3-2 2 15,0 1 6-15,-2 6 13 16,-3 0 30-16,-5 10 45 16,-8 6-17-16,1 5 4 15,-2 4 14-15,-2 2-54 0,0 0-40 16,0 5 2-1,0 14-5-15,-6 7 27 0,0 4 7 16,-2 1-6-16,3 1 1 16,4 0-12-16,1-1-2 15,0-5 7-15,0 1-8 16,1-6-4-16,4-5-5 16,-5-5-1-16,0-8-2 15,0-1 0-15,0-2 5 16,0 0 18-16,0-5 8 15,0-13-25-15,0-4-8 16,0-2 0-16,20-6-4 16,11 1-18-16,11 0-15 15,3 4-46-15,5 4-36 0,-2 1-126 16,-2 3-162 0</inkml:trace>
  <inkml:trace contextRef="#ctx0" brushRef="#br0" timeOffset="-147719.08">20035 10532 166 0,'0'0'568'0,"0"0"-448"16,0 0-5-16,0 0-38 15,0 0-17-15,0 0-22 16,0 0-22-16,-49-51-14 15,1 57-1-15,-2 7 0 16,3 1 0-16,7 1-1 0,10 1 0 16,8-2 0-16,8-1 0 15,6-3-4-15,8 0-15 16,0-3 6-16,0-2 10 16,20-3 3-16,6-2 0 15,2 0 1-15,3 0 0 16,-1 0-1-16,1 0 0 15,1 0 0-15,-2 0 0 16,-4 0 0-16,-6 4 0 16,-5 1 0-16,-8 1-1 15,-7 2-1-15,0 6-3 0,-9 0 4 16,-21 6 1-16,-11 4 0 16,-6-4 2-16,3 2-1 15,7-4 2-15,8-3-1 16,14-2-2-16,5-3 0 15,10-4-2-15,0-1-2 16,18-5 4-16,19 0 0 16,9 0 0-16,5-8-14 15,1-4-39-15,0 1-85 16,8 0-38-16,9 0-76 16,-1-5 249-16</inkml:trace>
  <inkml:trace contextRef="#ctx0" brushRef="#br0" timeOffset="-147463.37">20504 10517 825 0,'0'0'14'0,"0"0"133"16,0 0-50-16,0 0-51 15,0 0-21-15,0 0-23 16,74-44-2-16,-34 44-1 16,-1 0 1-16,0 0-5 15,-5 7-38-15,-7 0-34 0,-6-1-45 16,-8 3-19-16,-7-1-97 16,-6 1-157-16</inkml:trace>
  <inkml:trace contextRef="#ctx0" brushRef="#br0" timeOffset="-147326.08">20460 10706 400 0,'0'0'81'16,"0"0"6"-16,0 0-34 15,0 0 32-15,-44 73-33 16,72-67-30-16,12-3-2 16,12-3-20-16,10 0-29 15,6-10-220-15</inkml:trace>
  <inkml:trace contextRef="#ctx0" brushRef="#br0" timeOffset="-146797.02">21225 10297 574 0,'0'0'115'16,"0"0"-2"-16,0 0 1 15,0 0-47-15,-80-5-37 16,58 32-5-16,5 4-9 16,1 2 8-16,5 1-5 0,7-1-10 15,1 0 1-15,3-4-5 16,0 1-1-16,0-7-1 16,3 1-1-16,4-4-2 15,2-1 1-15,-3 0 0 16,0 1-1-16,-6 0 1 15,0 3 0-15,-3-3-1 16,-16 2 2-16,-3-3-1 16,-1-2 1-16,4-5-2 15,2-2-1-15,8-4-7 16,3-3-13-16,5-3 5 16,1 0 16-16,0-2 0 15,0-12 2-15,12 0-2 16,5-1-1-16,5 1 0 15,2 1-1-15,2 7 0 0,1 3 0 16,0 3-4 0,0 0 1-16,-6 2 2 0,-6 10-2 15,-8 5 4-15,-7 3-4 16,0 3 2-16,-1-1-1 16,-11 2 3-16,1-2 0 15,7 0-4-15,4-2-16 16,0-3-89-16,19-6-21 15,11-8-44-15</inkml:trace>
  <inkml:trace contextRef="#ctx0" brushRef="#br0" timeOffset="-146363.12">21683 10551 706 0,'0'0'39'0,"0"0"81"15,0 0 1-15,-18-75-64 16,8 71-28-16,-3 4-18 16,-2 0-9-16,-6 0-2 15,0 14 1-15,0 4 2 16,1 4 2-16,1 5 5 16,3 0 1-16,2 2-5 15,3-4-4-15,8-2 2 16,1-4-4-16,2-5 1 0,0-3 0 15,0-2-1 1,2-6 1-16,8-3 0 0,3 0 3 16,4 0 1-16,5-6-3 15,2-7-1-15,1-2-1 16,1-4 0-16,-1-1-1 16,-1 3 1-16,1 1-3 15,-2 8-1-15,-4 2 1 16,-1 6-1-16,-5 0-5 15,-1 8-5-15,-4 12-11 16,-4 2-10-16,-2 7-12 16,-2-2-14-16,0 0-12 0,0-2-29 15,0-3-63 1,7-6 13-16</inkml:trace>
  <inkml:trace contextRef="#ctx0" brushRef="#br0" timeOffset="-146143.56">22036 10708 579 0,'0'0'87'0,"0"0"76"15,0 0-50-15,0 0-20 16,0 0-50-16,0 0-34 16,56-65-9-16,-53 82-2 15,-2 10 0-15,-1 7 2 0,0 1-1 16,-1-2-12-1,-5 0-18-15,2-2-33 0,-1-1-76 16,5-4-79-16,0-10 83 16</inkml:trace>
  <inkml:trace contextRef="#ctx0" brushRef="#br0" timeOffset="-145612.3">22355 10366 753 0,'0'0'5'0,"0"0"68"0,0 0-30 16,0 0-37-16,0 0 71 15,0 0-38-15,-37 107-9 16,33-70-12-16,-1 1 8 15,0-1-15-15,0-3-5 16,1 1 1-16,-3-3-6 16,3-3 0-16,-3-1 0 15,3-7-1-15,-2-5 0 16,4-3 1-16,2-7-1 16,0-3 0-16,0-3 1 15,0 0 3-15,0 0 11 16,15-13-15-16,9-7 0 0,4-2 0 15,2 1-1-15,0-1 1 16,0 3 0-16,-6 3 0 16,-4 7 0-16,-6 4 0 15,-2 5-1-15,0 0-2 16,-2 2-1-16,-1 12 2 16,0 5 1-16,-1 4 1 15,-5-1-1-15,0 3 1 16,-3-2 0-16,0-1 0 15,0-3-1-15,-9 0 1 16,-12-6-5-16,-7-1-3 16,-4-3-9-16,-4-4-24 15,0-4-82-15,7-1-86 16,8-5-418-16</inkml:trace>
  <inkml:trace contextRef="#ctx0" brushRef="#br0" timeOffset="-144809.28">22754 10251 525 0,'0'0'110'16,"0"0"9"-16,0 0-5 15,0 0-15-15,0 0-61 16,0 0-15-16,35-61-5 0,-19 59 4 16,-2 0-7-16,6 2-2 15,-3 0-4-15,1 0-3 16,-2 7 0-16,-2 6-4 15,-4 5 2-15,-5 7 3 16,-5 6-5-16,0 7 11 16,0 5 2-16,-2 4 1 15,-5-2-4-15,-4-3-4 16,-1-2-2-16,3-5-2 16,-3-3-2-16,-1-3-1 15,4-6 0-15,1-3 1 16,2-8-2-16,4-2 1 0,2-5-1 15,0-2 0 1,0 0 0-16,2-2 4 16,8-1 0-16,1 0-1 0,1 0-3 15,-5 0 0-15,-2 0 0 16,1 0 0-16,-1 0 0 16,2 5-2-16,-1 3 1 15,2 1-1-15,-2 8-2 16,-2 0 1-16,-2 5 2 15,2 2 1-15,-3-2 0 16,1-1 0-16,-1-2 0 16,1-3 0-16,-1-2 0 0,-1-2 0 15,0-3-1 1,0-2 1-16,0-1-14 0,-16-2-15 16,-8 0 6-16,-4-2-25 15,-2-1-33-15,0-1-108 16,7 0-88-16</inkml:trace>
  <inkml:trace contextRef="#ctx0" brushRef="#br0" timeOffset="-144066.39">23445 10048 621 0,'0'0'74'16,"0"0"31"-16,0 0-4 15,0 0 22-15,-6-76-75 16,19 73-17-16,7 2-22 16,6 1-7-16,4 0-1 15,0 2 0-15,-3 9 0 16,-3 0 0-16,-6 1-1 16,-6 4-1-16,-7 2 1 15,-5 6 0-15,0 3 0 16,-5 2 1-16,-12 4 1 15,-3 1 3-15,-3-1-1 16,2 3 2-16,-1 4-2 0,3-1 1 16,2 4-4-16,2-4 3 15,2-1-2-15,3-2 1 16,3-3 0-16,3-4 0 16,2 0 0-16,2 0-1 15,0-1 1-15,0 0-2 16,2 3 2-16,7 0 1 15,0 2 1-15,-2 0-3 16,-1-4-1-16,-3 2 3 16,-1-4-1-16,-2-2-2 0,0-5 0 15,-2-3-1-15,-13-2 5 16,-7-4-3-16,-6 0-2 16,-4 2-17-16,2-4-55 15,8 2-65-15,10-5-171 16</inkml:trace>
  <inkml:trace contextRef="#ctx0" brushRef="#br0" timeOffset="-143880.65">24141 11117 775 0,'0'0'0'16,"0"0"-34"-16,0 0-135 15</inkml:trace>
  <inkml:trace contextRef="#ctx0" brushRef="#br0" timeOffset="-140005.78">2350 12293 460 0,'0'0'67'16,"0"0"23"-16,0 0-1 15,0 0 7-15,0 0-17 16,16-80-10-16,-14 71-2 15,0 2-37-15,0 3-11 16,-2 1 1-16,0 3 23 16,0 0-10-16,0 0-12 15,0 0-17-15,0 0-4 0,0 0-9 16,0 17 4-16,0 6 5 16,-9 8 1-16,0 1 5 15,-3 5 3-15,-1-1-5 16,2-1-2-16,-5-2 3 15,5 1-5-15,-3-1 6 16,0 1-5-16,5-5-1 16,-1-3 2-16,2-6-2 15,1-5 0-15,4-6 0 16,0-4 2-16,1-4-2 16,2-1 2-16,0 0 1 15,0 0 7-15,0 0-3 16,0-10 10-16,2-10-12 15,7-3-2-15,4-2-2 0,1 0-1 16,4 6 0-16,-1 2 0 16,1 7 0-16,-1 3 0 15,2 3-1-15,3 4-5 16,1 0 6-16,2 0-4 16,-1 5 0-16,0 5 4 15,-3 3-3-15,-3 0-2 16,-3 4-7-16,1 4-20 15,-4 1-8-15,1 0-24 16,1-3-12-16,-1-4-85 16,5-9-82-16,0-4-160 15</inkml:trace>
  <inkml:trace contextRef="#ctx0" brushRef="#br0" timeOffset="-139646.22">2962 12380 927 0,'0'0'42'0,"0"0"47"16,0 0-17-16,0 0-15 16,0 0-18-16,0 0-34 15,-16-68-5-15,47 58-3 16,4 1 2-16,7 2 1 16,-5 3-16-16,-1 1-31 15,-1 2 0-15,-5 1-27 16,-7 0-20-16,-5 0-24 15,-6 0-21-15,-7 7 5 16,-5 4 6-16,0 3-138 16</inkml:trace>
  <inkml:trace contextRef="#ctx0" brushRef="#br0" timeOffset="-139451.9">3007 12536 400 0,'0'0'120'0,"0"0"-20"15,0 0 16-15,0 0-43 16,0 0-1-16,0 0-12 16,-38 20-21-16,60-25-5 15,12-10-27-15,14-3-6 16,4 1-1-16,0 5-41 16,-4 5-110-16,-10 2-90 15,-6-2-234-15</inkml:trace>
  <inkml:trace contextRef="#ctx0" brushRef="#br0" timeOffset="-138546.84">4065 12140 515 0,'0'0'72'0,"0"0"33"16,0 0-44-16,0 0-5 15,0 0-11-15,10-81-6 16,-10 70 13-16,0 2 1 16,0-2-22-16,-3 2 2 15,-7 2-15-15,1 2 8 16,-3 3 0-16,-6 2-16 0,-1 0-6 15,-2 0-4 1,-6 12 2-16,3 8-2 0,0 5 0 16,1 1 1-16,6 1-1 15,2 1-1-15,6 1 1 16,5-3 0 0,4-1-1-16,0-2 1 0,0-5 0 15,4-2 0-15,7 1-1 16,3-2 2-16,2-1-1 15,0-1 0-15,-3-1 0 16,-4 1 1-16,-1 1-1 16,-7 0 0-16,-1 2 1 15,0 2 0-15,-9 2 0 0,-9-2 1 16,-2 2-1-16,1-3 1 16,0-3-2-16,4-4 1 15,5-5 0-15,5-3 1 16,3-2-2-16,2 0 8 15,0 0-6-15,0-2 10 16,0-10-6-16,10-1-6 16,5-1-1-16,4 1 0 15,2 5-2-15,-2 2 1 16,-3 4-1-16,1 2 2 16,-8 0-2-16,0 0 1 15,-3 10 1-15,-2 9-5 16,-4 6 6-16,0 7 0 15,0 7 3-15,-4 0 7 16,-7 1-1-16,0-4-5 0,0-2 5 16,3-2-9-16,4-6 4 15,4-4-4-15,0-5 1 16,2-3-1-16,17-6 0 16,8-4-2-16,3-4-3 15,6 0-18-15,4 0-21 16,3-1-55-16,2-10-85 15,1-1-197-15</inkml:trace>
  <inkml:trace contextRef="#ctx0" brushRef="#br0" timeOffset="-134162.28">10252 11533 242 0,'0'0'43'0,"0"0"4"16,0 0 35-16,0 0-24 16,0 0-2-16,0 0-7 15,0 0-22-15,0-41-1 16,0 39 44-16,0 1 2 0,0 1-25 15,0 0-26-15,0 0-6 16,0 0-7-16,0 0 4 16,0 0-6-16,0 0-3 15,8 0 4-15,9 4 30 16,9 3 5-16,2-1-14 16,9-2-11-16,4-3-1 15,6-1-3-15,7 0-7 16,5 0 2-16,1-2 6 15,-7-6-2-15,-1 1-5 16,-6-1-4-16,-4 2 2 16,-2-5 3-16,1 3-4 15,-2 0 3-15,0-1-6 16,3 1 1-16,-2 2 0 0,-1 1 0 16,-3-2-1-16,-1 7-1 15,-3 0 1-15,-2 0-3 16,2 0 3-16,0 0-1 15,2 0 2-15,2 0-2 16,5 0 3-16,6 0 6 16,4 0 1-16,3-11 9 15,-1 0-16-15,-2-2 5 16,-2 3-7-16,-3 4 1 16,-4 0-2-16,-2 0 0 15,-6 2 1-15,-2 0 0 16,-2-1-1-16,-3 2 0 15,1-1-1-15,3 1 2 0,4-1-1 16,3 1 1 0,6-1 0-16,2 1 0 0,3 3 0 15,-4-3-1-15,-5 3 0 16,-3 0 0-16,-4 0 0 16,-6 4 0-16,0 1 0 15,0-1-1-15,-1 0 2 16,3 1-1-16,2-3 0 15,5 0 0-15,1-2-1 16,1 1 2-16,2 1-1 16,-4-2 2-16,-3 3-2 15,-3 0-2-15,-2-1 1 0,-1 1 0 16,0 0 1-16,1-2 0 16,2-1 0-16,4 0 0 15,3 0 1-15,3 0-1 16,1 0 0-16,5 2-1 15,-3-2 1-15,1 6 0 16,-3-2 0-16,-4 0 1 16,-4-1-1-16,-4-1 0 15,-2-1-1-15,-1 1 2 16,3 0-1-16,-2-1 0 16,5-1 1-16,3 0-1 15,2 0 0-15,4 0 0 16,3 0-1-16,-2 0 4 0,5 0-3 15,0 0 0-15,2 0 0 16,5 0-1-16,-1 0 2 16,1-5-1-16,-2 2 0 15,-4 0-2-15,-6 1 2 16,-2 2 1-16,-1 0-1 16,-2 0 0-16,2 0-1 15,0 0 1-15,1 2-1 16,2 2 3-16,1-2-2 15,2 2 0-15,4-1 0 16,0-1 0-16,2-2 2 16,-2 0-2-16,2 0 0 15,3 0 1-15,2 0-1 16,-1 0 3-16,-7 0 7 0,-10 4-9 16,-9-1 0-16,-3 0-1 15,-1-3 0-15,-4 0 1 16,-2 0 1-16,4 0-2 15,2-4 0-15,5 0 1 16,1-2 0-16,0 1-2 16,1 0 1-16,-1 2 0 15,-1 2-2-15,1 1 2 16,8 0 0-16,1 0 2 16,-1 0-2-16,-1 6 2 15,-9-1-2-15,-3-3 1 16,-4-1 0-16,-2-1 3 15,-1 0-4-15,1 0 8 0,1 0-6 16,5 0 2-16,2 0 5 16,1 0-6-16,-1-3 3 15,-1 0-2-15,-3 3-4 16,-2-1 3-16,0 0-1 16,1-1-2-16,-1-1 0 15,-1 3 0-15,3-1 2 16,1 0-2-16,0-1 0 15,4 1 4-15,1-3-3 16,-2 4-1-16,2-3 2 16,0 3 0-16,-5 0-2 15,1 0 1-15,-4 0 0 0,-1 0-1 16,-5 0 0-16,2 0 0 16,-1 0 0-16,2 0 3 15,-2 0-3-15,2 0 2 16,2 0-1-16,4 0 2 15,-4 0-2-15,1 0 0 16,-1 0-1-16,-6 0 1 16,0 0 1-16,-5 0 0 15,-1 0-1-15,0 0 1 16,-1 0-1-16,-3 0-1 16,3 0 0-16,-1 0 1 15,1 0-1-15,-4 0 2 16,-1 0 0-16,1 0 3 0,-3 0-3 15,2 0 5-15,-1 0 5 16,3 0-6-16,-2 0 7 16,0 0-1-16,-1 0-5 15,-2 0 5-15,1 0-7 16,-1 0 0-16,0 0 0 16,0 0-4-16,0 0-1 15,0 0 0-15,0 0-6 16,0 12-22-16,-10 8-60 15,-19 1-18-15,-9-2-197 16</inkml:trace>
  <inkml:trace contextRef="#ctx0" brushRef="#br0" timeOffset="-126134.18">4418 12393 116 0,'0'0'82'0,"0"0"-49"16,0 0 38-16,0 0-3 16,0 0-40-16,0 0-13 15,0 0-5-15,-28-25-6 16,25 23 4-16,0 0-3 16,3-1 20-16,-3 0-8 15,0 0-7-15,1 2-7 16,-1 0 0-16,-1-1-2 15,4 2-1-15,0-1-4 16,0 1-6-16,0-2-16 16,0 1-101-16,0-4-44 0</inkml:trace>
  <inkml:trace contextRef="#ctx0" brushRef="#br0" timeOffset="-125363.53">4401 12260 357 0,'0'0'93'16,"0"0"18"-16,0 0-6 16,0 0 49-16,0 0-77 15,0 0-11-15,-9-30-4 16,7 30-40-16,2 0-10 0,0 0-5 15,-3 0-6-15,0 3 3 16,-3 8-3-16,1 2 10 16,-2 2 4-16,3 2-7 15,-1 2 9-15,2 0 2 16,-1 5-10-16,-1 1 6 16,1 5 1-16,0 3-2 15,0 0 0-15,1 4-5 16,-1-1 1-16,1-5-6 15,1-3 1-15,1-6-2 16,1-8-2-16,0-3 0 16,0-3 0-16,0-7 0 15,0 1-1-15,0-2 0 0,0 0 5 16,0 0 1 0,0 0 0-16,0-2 4 0,0-13 10 15,13-7-20-15,7-5 1 16,0-1-1-16,2 0 0 15,3 2 0-15,2 3-1 16,-1 4 1-16,1 5 0 16,-4 3 0-16,-4 5-1 15,-4 3 1-15,-4 3 0 16,1 0-2-16,-1 0-4 16,0 12 6-16,-2 0 0 15,1 4-1-15,-3 1 0 0,1 0 1 16,0 3 0-1,-3-2-1-15,-2 0 0 0,-1 0 1 16,-2-4 0-16,0-4-1 16,0 1 1-16,-6-5 0 15,-7 4 1-15,-4-4 0 16,-4 2 0-16,-4-3-1 16,3-1 0-16,-5-1-1 15,6-2 1-15,-3 3-7 16,2-1-4-16,2 0-8 15,2 0-11-15,8-1-11 16,1-1-5-16,6-1-4 16,3 2-16-16,0-2-88 0,6 0-59 15,15 0 94-15,4-11-258 16</inkml:trace>
  <inkml:trace contextRef="#ctx0" brushRef="#br0" timeOffset="-124252.43">4789 12291 487 0,'0'0'88'0,"0"0"-17"16,0 0 27-16,0 0-21 0,0 0-14 16,0 0-9-1,-7-15-5-15,7 15-11 0,0 0-13 16,0 0-13 0,0 0 2-16,0 0 0 0,0 0-1 15,0 0 2-15,0 0-14 16,0 0 1-16,0 7-1 15,-1 7 14-15,-1 5 9 16,1 1-4-16,1 2-9 16,0 0 8-16,0 3-10 15,0-2-3-15,0 0 1 16,0 1-5-16,0-1 7 16,0 0-3-16,0-2-1 15,0-1 2-15,0-1-4 0,-2 1 3 16,1-1 2-16,1-5-8 15,-2-1 5-15,2-1-5 16,0 0 1-16,-1-4-1 16,1-3 1-16,0-2-1 15,0 0 0-15,0-3 1 16,0 0 0-16,0 0 0 16,0 0-1-16,0 0 4 15,0 0-4-15,0 0 3 16,0 0 2-16,0 0-4 15,0 0 7-15,0-10-4 16,0-6-4-16,7-3 0 16,5-4 2-16,0-1-3 0,3-1 1 15,1 2 0-15,1 2-1 16,-1 4 1-16,-1 3 0 16,0 5-1-16,-3 2 0 15,1 5 1-15,-5 2 0 16,4 0-5-16,-2 0 4 15,-2 0 0-15,4 5 1 16,-4 4-2-16,0-2 1 16,1 6 0-16,-1-2 1 15,-1 1-1-15,-4 1 1 16,0 1 0-16,-1-2-1 16,-2 0 0-16,0 1 1 15,0-4 0-15,0 2 0 16,0-2 0-16,-5 0-2 0,-4-2 3 15,-3 1-1-15,0-2 0 16,-6 0 4-16,1-1-6 16,0 1 3-16,-1-1-1 15,3 0 2-15,-1-2-2 16,1 0 0-16,0 0 0 16,3-1 0-16,4 1-1 15,0 0 0-15,-1 2-1 16,3-2-3-16,-2 3-16 15,1-2 0-15,2 3-8 16,1-4-28-16,4 1-21 16,0 1-26-16,0-3-84 15,0-2-35-15</inkml:trace>
  <inkml:trace contextRef="#ctx0" brushRef="#br0" timeOffset="-123851">5309 12702 814 0,'0'0'70'16,"0"0"79"-16,0 0-79 15,0 0 17-15,0 0-45 16,0 0-36-16,0-31-6 15,-3 31-3-15,-2 5-5 16,-2 13 7-16,-6 3 2 16,-4 5 0-16,1 1-1 0,-5 5-11 15,-3 3-54 1,-6 1-72-16,2-6-208 0</inkml:trace>
  <inkml:trace contextRef="#ctx0" brushRef="#br0" timeOffset="-106454.5">4393 13043 201 0,'0'0'12'16,"0"0"-3"-16,0 0-6 16,0 0 53-16,0 0-29 15,0 0-14-15,0 0 5 16,0-10 13-16,0 8-23 0,0 0-1 16,0-1-1-1,0 0 12-15,0 0-3 0,0 0-11 16,0 0 3-16,0-2 17 15,0 2-16-15,0-1-1 16,0 2 1-16,0-1 36 16,0-1-19-16,0 1-24 15,0 0 0-15,0 0 9 16,0 3 13-16,0 0 6 16,0-1-16-16,0 1 15 15,0 0-5-15,0 0-15 16,0 0 0-16,0 0-6 15,0 0 1-15,0 0-2 16,0 0-1-16,0 0-2 16,0 0 2-16,0 0 1 0,8 0-1 15,6 0 8-15,3 0 16 16,2 0-1-16,2 0-16 16,0 0 3-16,1 0-3 15,-4 0-1-15,-4 0-6 16,-3 0 2-16,-5 0-1 15,-2 0-1-15,3 0 0 16,-2 0 0-16,-1 0-2 16,0 1 1-16,2 4 0 15,-2 1-10-15,0 1-43 16,-1 0 29-16,0 3-41 16,0-3 8-16,-3 4-17 15,0-5-109-15</inkml:trace>
  <inkml:trace contextRef="#ctx0" brushRef="#br0" timeOffset="-106100.72">4369 13089 522 0,'0'0'17'0,"0"0"31"16,0 0-22-16,0 0-3 15,0 0-15-15,0 0-7 16,42-8-1-16,-21 8 1 15,11 0 2-15,-3 0 7 16,5 1-6-16,-1 1 0 16,-5 3-4-16,-2-1 0 15,2 4 0-15,-2 1-19 16,0-1-47-16,-5-3-93 0</inkml:trace>
  <inkml:trace contextRef="#ctx0" brushRef="#br0" timeOffset="-103372.73">6062 12501 17 0,'0'0'184'0,"0"0"-117"16,0 0 21-16,0 0-9 0,0 0-53 16,0 0 15-1,0 0 20-15,6-12-13 0,-6 10 12 16,0 0 7-16,0 2-29 16,0-3 12-16,0-1 5 15,0 1-28-15,0-2 2 16,0-1 18-16,0 0-38 15,0-1 8-15,0 0-3 16,-1-1 8-16,-5 1-9 16,-1 0 2-16,-3-1 0 15,0 2-5-15,-2 0 0 16,-1 1-4-16,-2 3-3 16,1 2 1-16,1 0-4 15,-5 0 0-15,-2 2-1 0,-4 12 1 16,1 4 0-1,-3 1 0-15,5 5 0 0,2 2 2 16,4 4 1-16,3 4-1 16,3 0-2-16,2-4 2 15,7 0-2-15,0-4 0 16,0-6 1-16,0-3-1 16,0-4 0-16,4-6 0 15,2-3 2-15,0-1 0 16,3-3 0-16,6 0 5 15,7-8-2-15,2-9 6 16,5-3-9-16,1-5 0 16,-5-5 5-16,0-4-6 15,-4 2 0-15,-3-1-1 16,-2 4 2-16,-5 3 3 0,-1 6-5 16,-4 3 2-16,-2 9 4 15,-2 4-2-15,0 2 11 16,-2 2-6-16,0 0-9 15,0 0 0-15,0 0-8 16,0 0-2-16,0 5 5 16,0 9 2-16,0 1 3 15,0 1 0-15,0 1 0 16,0 1-1-16,0 1 3 16,0 2-2-16,0-1 0 0,0 1 2 15,0-5-3-15,0 1 1 16,0-1-3-1,0-4-6-15,3-1-19 0,0-2-6 16,4 0-22-16,-1-2-26 16,0 1-59-16,-2-1-36 15,-2-2-19-15</inkml:trace>
  <inkml:trace contextRef="#ctx0" brushRef="#br0" timeOffset="-102263.06">6474 12313 639 0,'0'0'31'0,"0"0"103"16,0 0-57-16,0 0 23 16,0 0-59-16,0 0-41 0,-20-20-6 15,17 37 6 1,0 6 1-16,0 2 9 15,-1 0-5-15,-2 4 7 0,0 0 0 16,-3 5-3-16,0 0 1 16,-3 2 9-16,3-2-11 15,2-3-5-15,-2-4 1 16,3-5-4-16,3-7 0 16,0-4 2-16,0-4-2 15,3-5 0-15,0-2 0 16,0 0 4-16,0 0-3 15,0 0 9-15,0 0 0 16,0-6 16-16,9-14-11 16,6-2-15-16,4-2 0 15,-1 3 0-15,4 3-1 0,-2 1 1 16,2 5 0-16,2 5-5 16,0 0 3-16,0 5 2 15,0 2-2-15,-4 0 1 16,0 0-5-16,-5 13 2 15,-4 3 1-15,5 1 1 16,-7 2 1-16,-4-4 2 16,0-1-1-16,-5 0 0 15,0-1 1-15,0 2 1 16,-19 3 1-16,-7 2-2 16,-5-1 2-16,1-1-3 15,-1-4-7-15,3-2-5 0,2-7-21 16,7-1 8-16,2-4-12 15,9 0-13-15,8-5-14 16,0-14-101-16,16-5-31 16,14-8 6-16</inkml:trace>
  <inkml:trace contextRef="#ctx0" brushRef="#br0" timeOffset="-101608.1">6870 12279 791 0,'0'0'3'15,"0"0"60"1,0 0 13-16,0 0 16 0,0 0-73 16,0 0-19-16,-34-32 0 15,28 54 0-15,0 5 10 16,-1-1 8-16,5 2-2 15,-1 2 5-15,2 2-12 16,-1-1 0-16,0 1 3 16,1-2-7-16,1-2 1 15,-1-1-3-15,1-4 1 16,0-3-1-16,0-6-2 16,-2-4 0-16,1-3-1 0,1-2 4 15,0-4-4 1,0-1 1-16,0 0-1 0,0 0 7 15,0 0 2-15,0-3 11 16,1-13 11-16,13-7-29 16,2-4-2-16,5 1 0 15,0-1 1-15,0 7-4 16,0 3 3-16,3 4 0 16,-1 3-1-16,1 3-1 15,-1 3 2-15,-2 4 0 16,-7 0-6-16,0 1 3 15,-5 12-2-15,0 3 1 16,-2 4 3-16,-2 1-1 16,-1 6 2-16,-2-4 0 15,-2 2 0-15,0 0 2 0,0-3-1 16,-6 0 0-16,-9-1 0 16,-8-3 3-16,-5 3-2 15,-5-2-2-15,0-5 1 16,2 0-3-16,6-8-2 15,0-1-5-15,8-3-9 16,4-2-15-16,7 0-3 16,1 0 0-16,5-10-20 15,5-4-153-15,18-5-34 16,9-2-50-16</inkml:trace>
  <inkml:trace contextRef="#ctx0" brushRef="#br0" timeOffset="-101358.45">7337 12698 722 0,'0'0'59'16,"0"0"49"-16,0 0-35 15,0 0-22-15,0 0-51 16,0 0-7-16,0 20 7 15,-3 3 11-15,-4 2-3 16,-6 5-1-16,-4 4-7 16,2 5 1-16,-1 3-2 0,-2 1-68 15,1 0-99 1,0-14-119-16</inkml:trace>
  <inkml:trace contextRef="#ctx0" brushRef="#br0" timeOffset="-100403.3">8276 12247 554 0,'0'0'43'0,"0"0"63"16,0 0 11-16,0 0-17 16,0 0-30-16,0 0-33 15,-24-29-22-15,22 29-6 16,2 0-9-16,-3 3-4 16,-1 11 4-16,-2 5 14 15,0 3 1-15,0 4 6 0,0 1-7 16,4 2 13-16,-3 4-14 15,3 1-4-15,-1 3 3 16,-2 1-8-16,1-1 1 16,-3-4 1-16,1-2-5 15,0-5 2-15,-1-2-2 16,3-7 0-16,-2-3-1 16,5-8 1-16,1-1-1 15,0-4 0-15,0-1 2 16,0 0 1-16,0 0 2 15,0 0 0-15,0 0 10 16,0-12 12-16,11-11-21 16,6-2-6-16,4-4 1 0,4 0-3 15,3 3 1 1,2 1 1-16,-1 5-1 0,-4 4 0 16,-1 8 0-1,-3 7-5-15,-4 1 2 0,-3 0 3 16,-5 12-4-16,1 7 2 15,-2 0 2-15,-2 1-1 16,-4 1 2-16,-2-2 0 16,0-1-2-16,0-1 1 15,-8 1 1-15,-10 1 0 16,-5-1-2-16,-5 0 1 16,-2-4-3-16,2-2-7 15,4-3-12-15,7-3-18 0,8-2-16 16,7-4-1-16,2 0 5 15,9-5-98-15,21-12-183 16,6-7 4-16</inkml:trace>
  <inkml:trace contextRef="#ctx0" brushRef="#br0" timeOffset="-99817.25">8741 12574 344 0,'0'0'116'16,"0"0"-70"-16,0 0-16 16,0 0 3-16,0 0-2 15,0 0 14-15,40-34 28 0,-37 29-15 16,0-2 13-16,0 0-8 16,-3 1 0-16,0-1-12 15,0 0-31-15,0-2 0 16,0-1 5-16,-1 3-15 15,-5-1 2-15,-2 2-3 16,-4 3-6-16,-3 3 2 16,-4 0-5-16,-3 4-1 15,0 15 1-15,0 4 0 16,2 2 2-16,3 0-2 16,4 0 2-16,4-3-1 15,9-1 0-15,0-3 1 0,0-2-2 16,0-4 2-16,10 0-2 15,0-5 1-15,0-2-1 16,6-5 10-16,2 0-2 16,1 0-1-16,1-15-2 15,-1-2-4-15,5-4 1 16,-6-5-2-16,-1 0 2 16,-1-2-4-16,-3 1 3 15,-4 6-1-15,-1 7 0 16,-5 6 2-16,-3 8-4 15,0 0 2-15,5 0-15 16,-3 11 3-16,1 5 5 16,1 5 6-16,-2 4 1 15,1-3-7-15,-1 1 3 16,2-1-22-16,6 0-17 16,-1-2 1-16,6-3-75 15,6-3 17-15,3-4-32 0,1-10-33 16</inkml:trace>
  <inkml:trace contextRef="#ctx0" brushRef="#br0" timeOffset="-99178.39">9126 12305 696 0,'0'0'69'0,"0"0"-1"16,0 0 53-16,0 0-51 16,0 0-70-16,0 0-3 15,-19-2-4-15,13 18 7 16,-4 4 16-16,3 0 0 16,2 1-1-16,-3 4 7 15,5-2-3-15,0 2-5 16,-2 3 0-16,4-1-11 15,-2-2 6-15,3-1-4 16,0-5-2-16,-2-2 0 16,2-2 0-16,-3-5-2 15,3-3-1-15,0-5 1 0,-2 0 2 16,2-2-2-16,0 0 5 16,0 0 10-16,0 0-5 15,0-12 24-15,7-9-35 16,8-4 2-16,2-3-3 15,4 1 1-15,-1 0 0 16,-1 6-1-16,-1 6 1 16,1 1-1-16,-2 4-1 15,-3 4 2-15,1 4-2 16,-4 2-2-16,0 0 0 16,-1 4 3-16,-4 10-8 15,-2 5 9-15,-1 4 0 16,-1-3 0-16,-2 2-2 15,0 0 4-15,0-3-2 0,0-2 1 16,-2 0 1-16,-8-3-2 16,-3-1 0-16,-1-1 0 15,-4-4-1-15,3 1 0 16,-1-4-5-16,4-1-3 16,-1 1-29-16,4-2-16 15,-2-1 8-15,8-1-79 16,1-1-72-16,2 0-101 15</inkml:trace>
  <inkml:trace contextRef="#ctx0" brushRef="#br0" timeOffset="-98893.13">9606 12603 930 0,'0'0'73'16,"0"0"15"-16,0 0-2 16,0 0-56-16,0 0-30 0,0 0-9 15,0 6 9 1,-9 22 1-16,-10 3-1 0,-5 2 0 15,-3 5-39-15,-1 3-35 16,4-2-91-16,3-8-127 16</inkml:trace>
  <inkml:trace contextRef="#ctx0" brushRef="#br0" timeOffset="-97212.53">10037 12344 417 0,'0'0'56'16,"0"0"40"-16,0 0 0 15,0 0 61-15,0 0-90 16,0 0-19-16,0 0-10 16,-7-45-23-16,7 45-15 15,-2 0 0-15,-1 0 3 16,0 6 17-16,0 8-1 0,-3-1-8 16,5 2 19-16,-2 2-10 15,0 2-9-15,1 6 8 16,1 1-11-16,1 4-4 15,-2 3 10-15,1 0-9 16,1 1 4-16,0-5-5 16,-2-2-3-16,2-8 3 15,-1-4-4-15,1-6 3 16,0-6-6-16,-2-3 6 16,2 0 2-16,0 0-1 0,0 0 4 15,0-9 13 1,3-11 2-16,12-8-21 0,6-1-4 15,3 0-1-15,1 7 3 16,2 7-1-16,-1 2-7 16,-2 6 6-16,-1 5-3 15,-6 2-1-15,-1 0 3 16,-4 3-6-16,-2 7 6 16,-2 3-3-16,-2 2 3 15,-3 0 2-15,-3 4-3 16,0-2 3-16,0 3-2 15,-5-2 3-15,-15 0 3 16,-6 2-3-16,-9 0-1 16,-4-2 1-16,-1-1-33 15,6-1-14-15,3-4 1 0,6-4-72 16,9-4-35 0,8-4-35-16,8 0-76 0</inkml:trace>
  <inkml:trace contextRef="#ctx0" brushRef="#br0" timeOffset="-96578.27">10486 12264 806 0,'0'0'37'15,"0"0"59"-15,0 0-4 0,0 0-38 16,0 0-54-16,0 0 0 16,-25-13-3-16,25 35 3 15,-3 5 5-15,1 5 7 16,1-1 7-16,-1-1-4 16,0 0-4-16,1 0-4 15,0-2 4-15,-1 2-2 16,-1-3 1-16,0 2 0 15,2-5-9-15,-2-2-1 16,3-6 1-16,-2-5 0 0,2-4-1 16,-1-3 0-16,1-4 2 15,0 0 0-15,0 0 4 16,0 0 0-16,0 0 10 16,0-14-13-16,10-6-2 15,7-1-1-15,2 1-2 16,1 1 0-16,3 4 0 15,0 5 0-15,-3 1 1 16,-1 4-6-16,-3 5 4 16,-3 0 0-16,-1 0-8 15,-1 8 8-15,-4 8-2 16,1 6 5-16,-1 0-1 16,-4 2-1-16,3 3 2 15,-6-5-1-15,0 1 2 16,0-4-1-16,0-2 1 0,-2-3 0 15,-14 0 5-15,-3-2-4 16,-7-2-1-16,-2-3-1 16,-2-2 0-16,3-2 0 15,2-2-8-15,8-1-24 16,3 0-5-16,8 0-8 16,6-12-28-16,0-5-124 15,19-7-110-15</inkml:trace>
  <inkml:trace contextRef="#ctx0" brushRef="#br0" timeOffset="-95998.02">11084 12500 653 0,'0'0'73'0,"0"0"-11"16,0 0 57-16,0 0-29 15,0 0-70-15,0 0-5 16,-24-38 1-16,14 37-3 16,-4 1-6-16,-6 0-3 15,-2 0 17-15,-3 11 4 16,-2 8-5-16,2 5 0 15,0 4-4-15,5 5-2 0,4-4-13 16,8-2 2-16,3-5-2 16,5-5-1-16,0-6 0 15,0-3-2-15,0-2-3 16,0-4 5-16,8-2 0 16,5 0 0-16,6 0 8 15,9-8 0-15,0-8-4 16,2-2-2-16,-5-4-1 15,-3-2-1-15,-2-2 0 16,-2 1-2-16,-4 3 1 16,-4 6 2-16,-4 10-1 0,-3 2 0 15,-1 4-1-15,-1 0 0 16,2 0-6-16,2 4-13 16,-1 13 19-16,2 2 0 15,0 6 1-15,0 0 0 16,-3-1 0-16,1 0 0 15,-1 1-7-15,4-1-15 16,0-1-20-16,3 2-10 16,2-6-77-16,3-4-62 15,0-6-95-15</inkml:trace>
  <inkml:trace contextRef="#ctx0" brushRef="#br0" timeOffset="-95729.24">11553 12694 911 0,'0'0'87'0,"0"0"1"16,0 0 11-16,0 0-68 15,0 0-31-15,0 0-4 16,-18 4 4-16,8 20 0 16,-6 7 0-16,-5 2-10 15,-2 2-34-15,-3 2-56 0,1-6-131 16,2-10-177-16</inkml:trace>
  <inkml:trace contextRef="#ctx0" brushRef="#br0" timeOffset="-94344.56">12142 12375 452 0,'0'0'60'0,"0"0"58"15,0 0-7-15,0 0-14 16,0 0-9-16,0 0-2 16,0 0-43-16,-8-50-17 15,8 50-14-15,0 0-12 16,-3 0 0-16,0 14 0 16,-1 8 3-16,1 8 26 15,3 2-19-15,0 6 9 16,0 5 0-16,0 0-14 15,-3 1 3-15,1-8-7 16,1-4 1-16,-3-8 0 0,2-7-1 16,0-8-1-16,2-3 0 15,0-5 1-15,0 1-1 16,0-2 1-16,0 0 2 16,0 0 11-16,11-11-8 15,8-8-4-15,7-1-4 16,-1-1 4-16,2 1-5 15,0 3 3-15,-2 5-4 16,1 2 3-16,-1 5-4 16,3 3 1-16,-3 1 2 15,-2 1-1-15,-8 1 3 16,-2 11-4-16,-4 4-1 16,-4 1 4-16,-2 0-1 0,-3 2 2 15,0-1 2-15,-6 3-1 16,-17 0 2-16,-9 0-3 15,-3-1 2-15,-4-3-4 16,2-5 2-16,3-3-20 16,8-6-18-16,4-3-17 15,6 0-10-15,8-3-49 16,8-11-18-16,2-7-56 16,20-2-80-16</inkml:trace>
  <inkml:trace contextRef="#ctx0" brushRef="#br0" timeOffset="-93715.51">12613 12358 629 0,'0'0'116'0,"0"0"-28"16,0 0 20-16,0 0-18 16,0 0-75-16,0 0-13 15,0 0-2-15,-18-16 0 16,17 29 3-16,-1 5 20 16,-2 4 0-16,2 4 9 0,1 1-15 15,1 7-1-15,0 2-6 16,0 2-6-16,0-1 6 15,0 0-5-15,0-1-1 16,0-4 5-16,0-4-9 16,0-2 4-16,0-6-4 15,0-6 1-15,0-6 1 16,0-5-2-16,0-1 1 16,0-2 7-16,0 0-2 15,0 0 8-15,3-10 2 16,1-10-16-16,4-3 4 15,5-4-3-15,1 0 0 16,2 1-1-16,5 0-2 0,-6 6 2 16,2 5-5-16,-1 6-3 15,-5 6 8-15,3 3-7 16,-2 0 1-16,-2 11 3 16,-1 6-2-16,-3 1 5 15,-3 2-4-15,-1 1 2 16,-2-1 1-16,0-1 1 15,0-2 0-15,0-1 0 16,-12 0 1-16,-6-2-1 16,-8 0 0-16,-4-3-8 15,-5 0-11-15,2-2-34 16,5-3-25-16,5-4-38 16,7-2-89-16,5 0-78 0</inkml:trace>
  <inkml:trace contextRef="#ctx0" brushRef="#br0" timeOffset="-91816.68">13007 12327 519 0,'0'0'46'0,"0"0"27"16,0 0 64-16,0 0-61 15,0 0-19-15,0 0-14 16,-6-12 12-16,6 12-21 15,0-2-13-15,0 2-8 16,0 0-11-16,0 0 2 16,-3 0-4-16,-4 9 2 15,4 8 4-15,-4 2 3 16,1 8 8-16,0 2-3 16,2 8 4-16,-2 3 2 15,3 1-3-15,0 0-6 0,-1-2 3 16,-1-4-11-16,1-2 5 15,1-6-3-15,1-3-5 16,1-7 6-16,1-6-5 16,0-2-1-16,0-6 0 15,0-3 3-15,0 0-3 16,0 0 6-16,0 0-1 16,0-2 10-16,0-12-5 15,0-6-8-15,9-3-2 16,-1-2-1-16,7 0 1 15,0 2-1-15,3 4 0 16,-1 4 0-16,2 6-1 16,2 3 0-16,-1 3 1 15,-1 3-2-15,-3 0 2 0,-1 0 1 16,-3 6-3-16,-2 6 2 16,-1 4 1-16,-1-3 0 15,-3 4-2-15,-1-4 4 16,-1 0-3-16,-3-5 1 15,0 1-1-15,-3-1 0 16,-14-1 2-16,-8-1-1 16,-6-2 0-16,-2 1-10 15,2-3-7-15,1-2-6 16,6 0-23-16,7 0-4 16,4 0-3-16,7 0-29 0,6 0-22 15,0-5-108-15,6-7-114 16</inkml:trace>
  <inkml:trace contextRef="#ctx0" brushRef="#br0" timeOffset="-91111.36">13407 12296 665 0,'0'0'99'0,"0"0"7"15,0 0-9-15,0 0-36 16,0 0-58-16,0 0-3 16,-20-23 3-16,15 26-3 15,-3 9 36-15,-1 5-3 16,-4 5-4-16,3 5 9 15,0 2-13-15,0 2 1 16,4 2-4-16,1 2-14 16,2-1 1-16,3 0-5 15,0 0-1-15,0-5 5 16,0-2-4-16,0-1-2 16,0-5 1-16,0-3-1 15,0-2-2-15,0-5 0 0,0-4 2 16,0-3-2-16,0-1 0 15,0-3 0-15,0 0 2 16,0 0-1-16,0 0 2 16,0 0 2-16,0 0-4 15,0 0 6-15,2-7-5 16,4-6-1-16,4-4-1 16,6-4 1-16,7 1-2 15,2-2 1-15,1 2-1 16,2 2-2-16,-3 3 2 15,-1 5 1-15,-5 3-3 16,-2 7 0-16,-4 0 3 16,-4 0-2-16,-1 0-2 0,1 10 2 15,-1 2 2-15,-1 3 0 16,-1 2-1-16,-3 2 0 16,0-2 1-16,-3 1 0 15,0-2 0-15,0-1 1 16,-15 1-1-16,-12-1 0 15,-3-1 0-15,-10-2 0 16,0 0-2-16,-4-2-24 16,4-3-30-16,1 0-30 15,8-4-30-15,7-3-123 16,7 0-120-16</inkml:trace>
  <inkml:trace contextRef="#ctx0" brushRef="#br0" timeOffset="-90735.48">13780 12709 739 0,'0'0'144'16,"0"0"-18"-16,0 0-53 15,0 0-11-15,0 0-58 16,0 0-4-16,0 0-8 15,0 20 8-15,-16 6 5 16,-4-1-3-16,2 3-4 16,-5 3 2-16,1 2-61 15,-3 3-57-15,1-8-147 16,0-8-176-16</inkml:trace>
  <inkml:trace contextRef="#ctx0" brushRef="#br0" timeOffset="-89185.58">14472 12269 741 0,'0'0'52'0,"0"0"38"16,0 0 21-16,0 0-85 0,0 0-25 15,0 0-2-15,-19 17 2 16,19 7 0-16,0 3 9 15,0 8 1-15,0 4 3 16,-4 0 3-16,0-2-5 16,1-6 1-16,0-2-1 15,0-3-3-15,0-6-2 16,1-3-1-16,1-5 3 16,-2-7-7-16,3-2-2 15,0-3 3-15,0 0 4 16,0 0 9-16,0-4 22 15,15-12-31-15,4-3-5 0,2-2-2 16,-1-2 2-16,2-1-1 16,-2 2-1-16,0 2 0 15,-1 4-1-15,-2 6-1 16,0 5 1-16,1 3 0 16,-1 2-2-16,1 0 1 15,-3 10-1-15,-3 4 0 16,-3 3 2-16,-3 2-5 15,-5 1 6-15,-1-1 0 16,0-2 0-16,-1-1-1 16,-16 0 3-16,-11 0-2 15,-8 2 1-15,-8-1 0 16,0-1-2-16,3 0-20 16,6-5-41-16,10-3-1 15,10-4-61-15,9-4-55 0,6 0 5 16,3-5-145-16</inkml:trace>
  <inkml:trace contextRef="#ctx0" brushRef="#br0" timeOffset="-88599.3">14858 12296 726 0,'0'0'5'0,"0"0"94"16,0 0 33-16,0 0-51 0,0 0-44 16,0 0-27-16,0-32-10 15,0 39-1-15,0 7 1 16,0 6 8-16,-3 5 14 16,-3 3-2-16,4 2-4 15,1 4-1-15,-3-1-9 16,4 1 9-16,-2-5-10 15,2 0 1-15,0-3 0 16,0-6-5-16,0-1-1 16,-2-4 0-16,2-3 2 15,0-4-2-15,0-4 0 0,0-4 0 16,0 0 5 0,0 0-1-16,0 0 7 0,0 0 2 15,0-12-10 1,14-4 2-16,1-3-5 0,3-1 0 15,-2 0-1-15,2 3 0 16,0 3-2-16,-2 2-4 16,0 6-2-16,0 2 7 15,-2 4-2-15,0 0 0 16,-5 0 3-16,1 7-7 16,-4 7 7-16,-1 1-1 15,-4 2 0-15,-1 0-3 16,0 0 6-16,-1 0-1 15,-13-2 0-15,-7 1-1 0,-2 0 1 16,-6-2-2 0,-3-2-5-16,0-2-19 0,4-3-48 15,6-3 2-15,7-4-61 16,4 0-52-16,7 0-42 16</inkml:trace>
  <inkml:trace contextRef="#ctx0" brushRef="#br0" timeOffset="-87811.71">15168 12299 312 0,'0'0'127'16,"0"0"-27"-16,0 0 0 15,0 0 19-15,0 0-42 16,0 0 4-16,0-47-31 0,0 46 17 15,0 1-35-15,0 0 0 16,0 0-10-16,0 0-22 16,0 0 0-16,0 9-2 15,0 9 2-15,0 6 11 16,-4 3 8-16,-1 3-5 16,2 4 3-16,3 2-9 15,0-3 2-15,0 2-3 16,0-6-6-16,0-2 4 15,0-1-5-15,0-7 1 16,0-2 1-16,0-6-2 16,0-3 0-16,0-3 0 15,0-4 3-15,0-1-3 0,0 0 2 16,0 0 0 0,0 0 13-16,0-6-6 0,3-10-9 15,7-6 1-15,4 2 0 16,1-3-1-16,3 2 0 15,-2 3-1-15,1 2 1 16,-4 3 1-16,-1 6 0 16,-2 4-2-16,1 3-5 15,1 0 4-15,0 0-1 16,-2 12-1-16,1 2 2 16,-4 3 2-16,-2-2 0 15,-1 5 0-15,-1-2 1 16,-3 2-3-16,0-1 2 15,0 1 0-15,0 1 2 16,-6-4-2-16,-9-1 0 0,-6-2 3 16,-6 0-1-16,-3-7-1 15,-2 0-1-15,2-7-7 16,3 0-10-16,6 0-14 16,8 0-21-16,4-8 3 15,9-5-53-15,0-2-111 16,9-4-70-16</inkml:trace>
  <inkml:trace contextRef="#ctx0" brushRef="#br0" timeOffset="-87536.52">15577 12627 580 0,'0'0'139'16,"0"0"-63"-16,0 0 32 16,0 0-43-16,0 0-36 15,0 0-17-15,1 10 4 16,-1 2 11-16,0 7 16 16,0 3-20-16,-11 6-11 15,-6 5-6-15,-8 5-6 16,-4 6-1-16,-2 2-45 0,1-8-124 15,5-10-274-15</inkml:trace>
  <inkml:trace contextRef="#ctx0" brushRef="#br0" timeOffset="-86371.78">16554 12526 239 0,'0'0'91'0,"0"0"27"0,0 0-64 15,0 0-7 1,0 0-3-16,58-76-12 0,-49 59 44 16,0 0-10-16,-4 3-4 15,0 0 0-15,-5 1 5 16,0 2 1-16,0 1-48 16,-8 3 7-16,-11 2-5 15,-3 5-12-15,-9 0 3 16,-2 9-6-16,-1 13 6 15,-2 7 1-15,3 3-8 16,6 2 4-16,8-1-9 16,6-4-1-16,10-5 0 15,3-2 3-15,0-2-3 16,0-7 0-16,5-1 0 16,7-7 5-16,9-2-5 0,4-3 6 15,7 0 2-15,5-6-7 16,2-10 3-16,0-3-4 15,-1-3 0-15,-3-4-1 16,-5-3-3-16,-5-2 4 16,-4-1 0-16,-2 5-1 15,-5 6 0-15,-2 7 1 16,-8 6 0-16,-1 6-1 16,2 2-6-16,-1 0-10 15,5 9 13-15,-2 9-3 16,-2 7 5-16,-2 0-14 15,3-1 1-15,3 0-12 0,1 1-24 16,5-3-43 0,8-2-4-16,4-2-16 0,8-8-50 15,0-3-59-15</inkml:trace>
  <inkml:trace contextRef="#ctx0" brushRef="#br0" timeOffset="-85905.52">17212 12397 581 0,'0'0'77'0,"0"0"48"0,0 0-35 15,0 0-32 1,0 0-3-16,0 0-38 0,-59-67-3 16,38 67-2-16,-2 0-8 15,-7 2 13-15,0 12-1 16,-2 4 5-16,1 7 8 15,6 3-22-15,7 1 3 16,5 0-9-16,7-6 3 16,3 0-5-16,3-6 1 15,0-2 0-15,0-4-1 16,5-7 0-16,3-2 1 16,5-2 1-16,3 0 3 15,6-2 4-15,6-12-5 16,1-3-2-16,2-5-2 15,-1-4 1-15,3-5 0 16,-4-2-7-16,0 3-2 0,-6 7 1 16,-7 7 2-16,-2 10-3 15,-6 4 6-15,-1 2-13 16,1 0 2-16,-2 18 8 16,-2 7-1-16,-1 1 6 15,-1 5-9-15,1-2-38 16,1-1-20-16,4-1-59 15,3-2-42-15,5-6 51 16,1-5-114-16</inkml:trace>
  <inkml:trace contextRef="#ctx0" brushRef="#br0" timeOffset="-85335.68">17526 12194 693 0,'0'0'60'0,"0"0"51"15,0 0 17-15,0 0-77 16,0 0-51-16,0 0-2 16,-25 12 2-16,13 8 6 15,3 1 5-15,-2 3 14 16,4 1-13-16,-2 1 4 15,4 3-7-15,1 6-1 0,3 2 2 16,1-2-2 0,0-2-5-16,0-6 3 0,0-8-5 15,0-6-2-15,0-6 2 16,0-4-1-16,0-3 4 16,4 0-4-16,4 0 3 15,5-13 8-15,2-6-11 16,3-5 0-16,0-5-2 15,0 0 1-15,1-3 0 16,-4 9 0-16,-2 5 1 16,-5 9-1-16,-1 3 0 15,-2 3 0-15,4 3-2 16,-3 0-11-16,1 6 13 16,1 11 0-16,-2 2 1 15,3 6 0-15,-3 1-1 0,1 1-1 16,-2-4 2-16,0-3 0 15,-5-2 3-15,0-3-3 16,0-2 0-16,-13-1-1 16,-9-1 2-16,-1-5-2 15,-4-3 1-15,5-1-21 16,1-2-22-16,8 0-44 16,5 0-108-16,8-11-83 15</inkml:trace>
  <inkml:trace contextRef="#ctx0" brushRef="#br0" timeOffset="-83521.5">17910 12221 487 0,'0'0'137'16,"0"0"-6"-16,0 0 0 16,0 0-37-16,0 0-65 15,0 0-16-15,0 0-13 16,-3-10-2-16,1 22 2 0,-1 3 13 16,1 4 11-16,1 2 3 15,1 4-11-15,-1 2 4 16,-1 1-6-16,-2 5 0 15,1 1-1-15,-2-1-3 16,1-4-3-16,1-2 1 16,2-4-8-16,-1-1 4 15,2-5-4-15,0-3 0 16,0-6 1-16,0-3-1 16,0-4 0-16,0-1 1 15,0 0 1-15,0 0 3 16,0-1 6-16,12-12 9 0,1-7-19 15,7-3 0-15,-4-1-1 16,2-2 0-16,-1-1 2 16,0 0-2-16,-1 5 0 15,-2 3 0-15,-2 8-2 16,3 3 2-16,0 1 0 16,1 6-1-16,1 1-3 15,1 0 4-15,-1 0-2 16,-3 10 1-16,1 5-1 15,-5-1 2-15,-1 5 0 16,-3 1-1-16,-2-1 2 16,-4-2-1-16,0 0 0 15,0 0 0-15,-10 0 2 16,-6-3-1-16,-8 0 2 16,-4 1-1-16,-5-5-1 0,0 0-2 15,1-5 0-15,4-1-18 16,6-3-13-16,8-1-31 15,4 0 8-15,10 0-30 16,0-1-110-16,5-10-150 16</inkml:trace>
  <inkml:trace contextRef="#ctx0" brushRef="#br0" timeOffset="-83199.36">18496 12620 745 0,'0'0'105'15,"0"0"8"-15,0 0-28 16,0 0-38-16,0 0-8 15,0 0-12-15,0-52-12 16,0 52-2-16,0 0-13 16,0 0-2-16,-10 8-8 15,-9 14 10-15,-9 6 0 16,-5 5 0-16,-3 5-6 0,4 3-49 16,2 3-52-16,4-7-166 15,7-9-243-15</inkml:trace>
  <inkml:trace contextRef="#ctx0" brushRef="#br0" timeOffset="-81795.77">19680 12376 350 0,'0'0'122'0,"0"0"-13"15,0 0-42-15,0 0 18 16,55-80 1-16,-49 69-24 15,-3-1 8-15,-3 3-26 16,0-1-4-16,-1 3-18 16,-18 3-3-16,-5 4-10 15,-9 0 0-15,-7 4 1 16,-4 18 0-16,-2 5 4 16,6 4 0-16,5 3-4 15,10 2-2-15,6 0-7 16,10-5-1-16,6-6 2 0,3-8-1 15,0-5-1-15,0-2 1 16,10-8 0-16,9-2 8 16,7 0 3-16,5-5-6 15,3-11-1-15,1-4-3 16,-1-4-3-16,1 0 1 16,-4-6 0-16,-5 2 1 15,-2 0-1-15,-4 6 0 16,-5 5 0-16,-5 6 0 15,-4 6 0-15,-3 4 0 0,-1 1-3 16,-1 0 2-16,2 1-13 16,2 14 7-16,-2 5 6 15,1 4-2 1,-1 2 2-16,0 3 1 0,4-2-9 16,-1 2-15-16,0-2-24 15,5-3 7-15,4 2-48 16,3-7-25-16,3-1-32 15,4-6-57-15</inkml:trace>
  <inkml:trace contextRef="#ctx0" brushRef="#br0" timeOffset="-80986.96">20144 12162 583 0,'0'0'76'0,"0"0"77"15,0 0-30-15,0 0-109 0,0 0-14 16,0 0 0 0,-15 48 5-16,5-21 23 0,4-2-2 15,0 4-7 1,1-1 1-16,1 1-5 0,1 1-2 15,2 0-4-15,-1 0 0 16,2-4-1-16,0-3-6 16,0-5 1-16,0-8-3 15,0-4 1-15,0-6-1 16,0 0 2-16,0 0 5 16,6-3 10-16,5-7-3 15,9-7-11-15,3-6-3 16,-1-2 0-16,3-2 2 15,-1 2 1-15,-3 3-3 0,1 7 0 16,-2 7-3-16,-2 1 2 16,1 7-1-16,0 0-3 15,1 0 3-15,-2 3-1 16,-6 13 3-16,-2 4-3 16,-7 4-2-16,-3 0 4 15,0 3 0-15,-9-2 1 16,-9-2 3-16,-10-3-2 15,-3 1-1-15,-12-3 2 16,-2-2-2-16,3-2-4 16,5-6-39-16,10-5-27 15,13-3-76-15,10 0-57 16,4-15-199-16</inkml:trace>
  <inkml:trace contextRef="#ctx0" brushRef="#br0" timeOffset="-80711.69">20580 12233 649 0,'0'0'1'0,"0"0"50"15,0 0 32-15,0 0-32 16,0 0-51-16,0 0-4 15,-11-5 3-15,11 10-1 16,-3 0 1-16,2 1 1 0,-1 1 0 16,-1 0-2-16,2 0-5 15,1 0-32-15,0 0-45 16,0 0-21-16,0 0-16 16,1-4-186-16</inkml:trace>
  <inkml:trace contextRef="#ctx0" brushRef="#br0" timeOffset="-79948.2">20832 12285 565 0,'0'0'92'16,"0"0"14"-16,0 0-19 15,0 0-31-15,0 0-25 16,0 0 0-16,-90-25-4 16,62 25 9-16,-2 0-8 15,0 4-12-15,2 8 7 16,1 5-5-16,3 3-13 0,6 3 6 16,3 0-4-16,6 1-3 15,6 1 1-15,3-3-4 16,0-4 1-16,0-2-1 15,9-5 1-15,8-5 6 16,4-3-4-16,3-3 4 16,5 0-1-16,1-3-6 15,-5-11-1-15,-1-5 2 16,-3-3-1-16,0-4-2 16,-2-3 2-16,-3 2 0 15,-3 3-1-15,-4 7 1 16,-3 7-1-16,-3 3 0 15,-3 6 0-15,0 1-2 16,0 0-3-16,0 3-7 0,0 12 10 16,0 4 0-16,0 5 1 15,0 1 1-15,0 1-12 16,0 3-17-16,4 0-27 16,5-4-56-16,2-4-78 15,5-8-83-15</inkml:trace>
  <inkml:trace contextRef="#ctx0" brushRef="#br0" timeOffset="-79314.19">21113 12150 714 0,'0'0'59'16,"0"0"33"-16,0 0 49 15,0 0-94-15,0 0-42 16,0 0-5-16,-13-4-1 16,13 18 1-16,-3 5 5 15,-2 3 11-15,0 1 2 0,0 0-2 16,2 2 8-1,2-1-14-15,1-1 2 0,0 2-7 16,0 0 1-16,0 1 2 16,0-2-5-16,0-2-3 15,0-1 3-15,0-5-2 16,0-5-1-16,1-6 0 16,-1-4 2-16,0-1-2 15,0 0 1-15,2 0 6 16,4-6 11-16,3-11-14 15,6-5-1-15,4-3-3 16,-1-3 1-16,3 0-2 16,1 3 1-16,-1 3-2 15,0 8-4-15,-2 2 3 16,-1 5 2-16,0 4-2 0,-3 3-4 16,-2 0 5-1,-1 0 0-15,-4 14-4 0,0 6 4 16,-3 4 0-16,-5 4 2 15,0 1-1-15,0 0 0 16,-1-1 0-16,-12-5 1 16,-6-3 0-16,-6-5 0 15,-5-2 1-15,-6-5 1 16,-1-3-2-16,5-4-7 16,2-1-27-16,5 0-23 15,7-7-6-15,8-8-111 16,9-5-85-16</inkml:trace>
  <inkml:trace contextRef="#ctx0" brushRef="#br0" timeOffset="-78587.99">21504 12198 569 0,'0'0'13'0,"0"0"84"0,0 0 15 15,0 0-20-15,0 0-23 16,0 0-3-16,-3-30-40 15,3 30 11-15,-1 0-7 16,-1 0-21-16,-6 0-9 16,-4 14 5-16,-2 5-3 15,-1 1 10-15,5 2-3 16,1 0 10-16,5 1-9 16,2-1 0-16,2 1-4 15,0-1-3-15,0 3-3 16,0 0 0-16,0 0 1 15,0-2 1-15,0-4-2 0,0-2 0 16,0-9 0-16,0-4 1 16,0-4-1-16,0 0 2 15,0 0-1-15,2 0 10 16,6-7 0-16,4-9-9 16,9-4-2-16,-1 0-6 15,2-4 6-15,2 5-1 16,-5 4-9-16,1 3 8 15,-4 8-1-15,-4 1-2 16,3 3 4-16,-3 0-3 16,0 0 0-16,-1 5 3 15,-1 9-1-15,-1 3 1 16,-1 2-1-16,-3 3 2 0,-2-2-1 16,-3 2 2-16,0-4-1 15,0-2 0-15,0-1 1 16,0-6-3-16,-5 1 4 15,-6-1-1-15,-6-2 5 16,-7-3-5-16,-3-4 2 16,-5 0-3-16,-3 0-12 15,2-2-23-15,2-10-21 16,7-2-4-16,8-1-91 16,10-5-73-16,6-3-242 15</inkml:trace>
  <inkml:trace contextRef="#ctx0" brushRef="#br0" timeOffset="-77896.39">22052 12351 433 0,'0'0'78'0,"0"0"21"0,0 0 22 15,0 0-34-15,0 0-7 16,0 0-16-16,-8-36-34 16,0 33-5-16,-2 1-7 15,-5 2-6-15,-5 0-4 16,-6 0-3-16,1 9 16 16,0 5-4-16,2 4-2 15,2 3 2-15,5 4-9 0,6-1 1 16,5-1-3-1,3 1-5-15,2-3 2 0,0-2-3 16,2-4 3-16,7-2-1 16,3-2-2-16,1-8 3 15,4 0 1-15,-2-3-4 16,7 0 5-16,-1 0-4 16,-4-11 1-16,3-5 3 15,-2-5-4-15,1-3 2 16,-1-2-1-16,-3 1 0 15,0 3-2-15,-6 5 0 16,-4 6 1-16,-2 3 2 16,-2 5-1-16,-1 2 1 15,0 1-3-15,0 0-2 16,0 0-4-16,3 12 4 0,0 3 2 16,3 6 0-16,0 2 0 15,0 3 0-15,3-2 0 16,1 1-1-16,2-2-11 15,-1-1-37-15,1-1-52 16,3-5-131-16,-2-8-186 16</inkml:trace>
  <inkml:trace contextRef="#ctx0" brushRef="#br0" timeOffset="-77247.86">22632 12325 822 0,'0'0'83'15,"0"0"46"-15,0 0-65 16,0 0-39-16,0 0-25 15,0 0-8-15,6-12-8 16,7 12 6-16,1 4-45 16,2 1-79-16,-4-2-91 15,4-2-36-15</inkml:trace>
  <inkml:trace contextRef="#ctx0" brushRef="#br0" timeOffset="-77048.96">22969 12302 709 0,'0'0'92'16,"0"0"36"-16,0 0-33 16,0 0-75-16,0 0-20 15,0 0-1-15,67-5-12 16,-43 16-71-16,1-2-108 0,1 0-102 15</inkml:trace>
  <inkml:trace contextRef="#ctx0" brushRef="#br0" timeOffset="-76853.73">23470 12322 729 0,'0'0'114'16,"0"0"-7"-16,0 0-27 16,0 0-59-16,0 0-21 15,0 0-31-15,58-7-77 0,-34 11-73 16,6-1-134-16</inkml:trace>
  <inkml:trace contextRef="#ctx0" brushRef="#br0" timeOffset="-76665.36">23943 12317 112 0,'0'0'615'0,"0"0"-471"16,0 0-54-16,0 0-25 15,0 0-53-15,0 0-12 0,33-17-32 16,-23 20-73-1,-2 2-102-15,2-3-192 0</inkml:trace>
  <inkml:trace contextRef="#ctx0" brushRef="#br0" timeOffset="-55045.6">4535 12130 131 0,'0'0'26'16,"0"0"12"-16,0 0-10 15,0 0-3-15,0 0 39 16,0 0-10-16,0 0 7 15,0 0-33-15,31-21-16 16,-25 17 12-16,-6 3 1 16,3-2 1-16,-3 2 4 15,0-1-22-15,0 1 18 16,0 0 14-16,0 1-14 16,0-2-3-16,0 2-6 15,0-1 11-15,0-2 0 16,0 1-17-16,0-1 10 0,0 0-7 15,0-1-7-15,-3 1 1 16,-3 0-3-16,0-1 0 16,-1 2 3-16,-1 1-5 15,1 0 4-15,-4-2-5 16,2 3 0-16,2-2 3 16,-2 2-5-16,0 0 4 15,0 0-3-15,0 0 1 16,1 0-2-16,0 0 0 15,-1 0 0-15,1 2 1 16,-2 2 0-16,2-1-1 16,1 1 0-16,-2 0 2 15,3-1-2-15,-1 1 0 0,-1 0 0 16,2 1 0-16,-2-1 0 16,0-2 0-16,0 1 0 15,2 1 1-15,0 0-2 16,-2-1 1-16,3 0 0 15,-3 2 0-15,1-3 1 16,-3 2-1-16,2 1 0 16,-1-1 1-16,3 2-2 15,-4-1 1-15,2-1 0 16,2 0 0-16,-4-1 0 16,4 0 0-16,-1-1 0 15,2 3 0-15,-1-2 0 0,1 0 0 16,0 1 0-1,-1 3 0-15,1-1 0 0,-1 1 0 16,1 0 0-16,0 3 1 16,0 0-2-16,2 1 1 15,-1 0 0-15,-1 0 1 16,0-1 0-16,1 1-1 16,0-3 0-16,1 2 1 15,0-3-1-15,0 3 0 16,3-1 0-16,-4 2 7 15,2 0-7-15,-1 0 3 16,1 2 5-16,0 2-6 16,1-1 5-16,1 1-4 0,-1-1-1 15,1 1 2 1,0 2-2-16,-3-3 3 0,3 3 0 16,-2-2-4-16,0-1 8 15,0 4-2-15,1-1 1 16,-1 0 7-16,1 1-5 15,-1-2 2-15,2 1-5 16,0-1-2-16,0-2 4 16,0-1-4-16,0 2 2 15,0-4-1-15,0 0 1 16,0 0 1-16,0 1 2 16,0-3-6-16,6 4 5 15,1-4-8-15,-1 4 2 16,0-2 4-16,-1-1-6 0,4 0 1 15,-1 0 0-15,2 0-1 16,-3 1 3-16,3-2-4 16,-2 2 1-16,3-2 5 15,2-1-4-15,-3 3 2 16,4 0 1-16,-1 0-3 16,1-1 7-16,2 2-2 15,-2-3-3-15,2 1 2 16,-2-1-4-16,5 0 4 15,-2 0-3-15,0-1-2 16,1-1 3-16,-3 0-1 16,-2 0-1-16,2 0 0 15,0 1 0-15,-3-4-2 0,2 2 3 16,0-2-2-16,0-1 8 16,1 2-5-16,-2 0 2 15,2-3-4-15,-1 3 0 16,0-5 1-16,1 4-1 15,0-3-1-15,2-1 6 16,0 0-4-16,2 0-1 16,-4 0-1-16,1 0-1 15,-2 0 0-15,0 0 5 16,1 0-5-16,-1 0 5 16,-1 0-1-16,0-3 1 15,2 1 0-15,0-1-5 0,1-3 4 16,-2 2-4-1,1 0 2-15,-2-1 1 0,1 0-1 16,2 0-1-16,0-3 0 16,-2 2 0-1,2-2-1-15,-2-1 0 0,0 1 0 16,0 1 2-16,-2-3 2 16,1 0-3-16,1 1 1 15,-1 0-1-15,1-1-2 16,-1 1 0-16,-1-1 1 15,0 0 2-15,0 2 0 16,-2 0 0-16,-2-3-1 16,5 4 0-16,-5-3 0 0,-1-2-1 15,3 2 1-15,-5 3 3 16,3-4-1-16,-4 1-1 16,1 0 1-16,-2 0 0 15,5-1-3-15,-5 0 0 16,0 2 2-16,-1-4-1 15,-1 1 0-15,2 0 0 16,-1-1 0-16,1 0 1 16,0-2-2-16,-3 1 0 15,2 0 1-15,-2-1 0 16,0-2-1-16,0 2 2 16,0 1 0-16,0-1 0 0,0 1-2 15,0 1 0 1,0 1 2-16,0-1 0 0,-2 2-2 15,-1-1 3-15,3 0-2 16,0 2 0-16,0-2-1 16,-3 3 0-16,3 1 1 15,0-2 0-15,-2-1 0 16,1 5-1-16,-1-3 0 16,-1 2 2-16,2-3-2 15,-1 1 0-15,1 2 2 16,-2-1-5-16,0 0 6 15,-3-1-3-15,2 1 3 16,-1-1 0-16,-1 1-3 0,0 1 1 16,-1 0 0-1,1-1 7-15,1 4-8 0,-1-4 1 16,0 2 6 0,-1 0-7-16,-3 0 3 15,6 1-3-15,-5 0 2 0,1-1 3 16,-1 2-4-16,-2-2 1 15,5 2-2-15,-7 0 1 16,3-1-2-16,-2 3 1 16,1-1 0-16,0-2 0 15,0 3 1-15,2-3 3 16,-2 3-4-16,-2-1 2 16,1 1-3-16,-1-1 1 15,0-1 0-15,1 1 1 0,1 2 0 16,-3-1 2-1,6 1-3-15,-3 0 4 0,-1-1-8 16,-3 2 4-16,1 0 0 16,-2 0 5-16,1-2-5 15,0 1 0-15,2-1 3 16,-2 0-2-16,3-1 1 16,0 1-1-16,0-1 1 15,3 1 1-15,0 0-2 16,-3-1 0-16,3 1 0 15,-1 1 0-15,-2-1-1 16,0 2 0-16,-4 0 0 16,2 0 0-16,-2 0 0 0,-2 0 0 15,-4 0 0-15,4 0 0 16,-5 10-1-16,1-1 1 16,-2 3-5-16,2 6-2 15,-1 1-25-15,2 5-24 16,-1 4-41-16,-2-5-90 15,2-6-319-15</inkml:trace>
  <inkml:trace contextRef="#ctx0" brushRef="#br0" timeOffset="-46578.24">5455 14335 473 0,'0'0'41'0,"0"0"-9"16,0 0 3-16,0 0 18 0,0 0-17 15,0 0-10 1,0 0 27-16,0 0-13 0,2-45 2 16,-2 39-4-16,0 2-8 15,0 1 16-15,0-2-18 16,-3 1-11-16,-7-2-3 16,0-1-4-16,-3 4 3 15,4-3-6-15,-6 1 0 16,1 3 3-16,-2 1-2 15,-4 1-2-15,0 0 7 16,-4 0-9-16,-3 0 4 16,-1 0 3-16,-2 3-10 15,-1 4 8-15,-1 0-3 16,1 3-4-16,3 0 6 0,-2 1-8 16,2 3 2-16,-1 2 1 15,0 1-1-15,1 0 1 16,0 4 7-16,1-1-7 15,2 2 7-15,-2 2-7 16,1 0 5-16,1 1 3 16,0 3-5-16,2 1 1 15,3 0 1-15,-1 0-2 16,7 2 4-16,-2-1-1 16,4-1 1-16,-2 3 4 15,3-1-4-15,3-5 1 16,2 3-3-16,0-1-4 15,6 2 5-15,0 0-5 16,0 1 0-16,0 0 4 0,6 1-7 16,3-3 4-16,4 0 1 15,1 1-1-15,0-1 1 16,1 0 1-16,1-1-7 16,5-1 7-16,-2 0-5 15,1-1 0-15,0 1 3 16,1 0-5-16,-1-1 4 15,2 0-3-15,-1-3 2 16,0-2-1-16,4-3-1 16,-1-1 2-16,4-2 3 15,-2 1-3-15,0-4 2 0,1-1-2 16,0 2 0-16,0-1 3 16,3-2-3-1,-2 0 1-15,2-3-1 16,-3 0 0-16,6 0-1 0,0-4-2 15,2 1 2-15,0-2 12 16,0 1-10-16,0-3-3 16,-1 0-1-16,2 0 1 15,-2 0 1-15,2 0 2 16,-3-8-2-16,-4-1-1 16,3-3-1-16,-4-2 3 15,2-1-3-15,-2 1 1 16,-2-3 1-16,5-1-2 15,2 1 0-15,-2-1 1 0,3 0 0 16,-2-1-1-16,-4 2 0 16,-1-2 0-16,-6-1 1 15,-3 1-1-15,-2-1 0 16,2-2-1-16,0 1 4 16,-3 2-3-16,0 0 0 15,-3 4 1-15,-2-2-3 16,-1 0 2-16,0 0 0 15,-3-1 0-15,0-4 1 16,-1-1-1-16,2-4 0 16,-3-2 1-16,1 0-3 15,-2-2 2-15,-2 5 0 16,-1-1 0-16,2 4 0 0,-2 1 1 16,0-1-1-1,0 1 0-15,0 0-1 0,0 1 1 16,0-1 0-16,-2 2 0 15,1-1-1-15,-4 1 1 16,2 1-1-16,-1-3 2 16,-3 2-2-16,0-3 1 15,2 1-1-15,-3 0 0 16,-1 0 1-16,0 1 0 16,0 1 0-16,-1 1 0 15,-2-1-1-15,0 1 1 16,-4-3 0-16,2 3 0 15,1-1 1-15,-2 1-3 16,-3-1 2-16,1 1 0 0,-2-1 0 16,1 2 0-16,0-1 0 15,-1 0-1-15,0 2 1 16,-2 0-1-16,-2 2 1 16,0-1 0-16,-3 2-2 15,-4 1 4-15,-1 1-1 16,-5 1-1-16,0 3-1 15,-3 4 1-15,-1 4-4 16,-3 0 4-16,-2 0-1 16,-1 12-1-16,3 10-8 15,1 4-8-15,3 6-13 16,3 5-12-16,2 3-25 16,1 7-60-16,-1-3-60 0,-3-4-256 15</inkml:trace>
  <inkml:trace contextRef="#ctx0" brushRef="#br0" timeOffset="-45487.61">3207 14941 572 0,'0'0'59'16,"0"0"-5"-16,0 0 37 16,0 0-32-16,0 0-4 15,0 0-34-15,-15-19-4 0,15 19-5 16,0 0 14-16,0 0 3 16,0 0 0-1,0 0-10-15,8-3 5 0,7 2 6 16,7-4-5-16,3 3-7 15,6-1 0-15,4 0-4 16,8 3-3-16,-1-1 0 16,1 1-1-16,0 0-7 15,-2 0 7-15,1 0-10 16,2 0 7-16,3-2-3 16,3-1 0-16,4-2 2 15,-2 2-4-15,4 0-1 0,-6 2 1 16,-4 1-2-1,-7 0-3-15,-3 0 2 16,-6 0 2-16,4 0 1 0,-4 0-2 16,0 0 0-16,0 0 0 15,-1 0 0-15,-1-3 0 16,1 1 0 0,-5-5 0-16,-3 4 0 0,-2 1 1 15,-3-1 0-15,-2 2-1 16,-5-1 0-16,0 2 0 15,-3-2 0-15,-2 2-4 16,-1 0-1-16,0 0-18 16,-3 0-33-16,0 0-4 15,0 0-56-15,-1 2-27 16,-16-2-241-16</inkml:trace>
  <inkml:trace contextRef="#ctx0" brushRef="#br0" timeOffset="-44773.32">3729 14719 392 0,'0'0'77'16,"0"0"-61"-16,0 0-1 15,0 0 51-15,0 0-22 16,0 0 32-16,-74-48-35 16,72 44 34-16,-4-1-18 15,2 2 23-15,4 2 0 16,0 1-25-16,0 0-23 15,0-1-13-15,0 1-14 16,0 0-1-16,0 0 5 16,0 0-4-16,4 0 12 15,13 1 21-15,2 3-10 16,8 1-6-16,1 0-9 16,5-1 4-16,0 2-8 0,-2 1-8 15,2 0 4 1,-5 1-5-16,-1-1 0 0,0 1 2 15,-3 0-1 1,6-1 0-16,-5 2-1 0,2 2 0 16,-2-4 0-16,-1 3 0 15,-1-3 0-15,-5 1 0 16,2-1 0-16,-5 0 2 16,0 0-2-16,-4 0 1 15,-2-2-2-15,-1 0 1 16,-3 0 0-16,-2 0-1 15,-2 5 2-15,-1 1 0 0,0 9 3 16,-3 5-2-16,-17 8 0 16,-6 1 0-16,-2 4-2 15,-2-1 1-15,0 0 0 16,2 0-1-16,4 0 0 16,-4 0 0-16,10-1-12 15,-3 1-6-15,6 0-19 16,3 0-16-16,2-3-19 15,8-3-18-15,2-9-127 16,0-14-178-16,16-8-28 16</inkml:trace>
  <inkml:trace contextRef="#ctx0" brushRef="#br0" timeOffset="-43566.53">5474 14746 631 0,'0'0'84'0,"0"0"-20"15,0 0 4-15,0 0 14 0,0 0-17 16,-95-45-31 0,71 45-14-16,-1 0 13 0,-4 1-14 15,-1 12-6-15,-1 5 2 16,1 6 1-16,4-1-7 15,0 2 2-15,10 0-7 16,1 0-3-16,12-1 1 16,-1-2-2-16,4-5 1 15,0-5-1-15,10-1 1 16,6-7-1-16,2-2 2 16,0-2-2-16,4 0 7 15,1-14-6-15,-2-1 0 0,-2-3 1 16,3-3-2-1,-5-3-2-15,-2 2 2 0,0 1 0 16,-4 3 3-16,-3 2-3 16,1 4 0-16,-2 3 1 15,2 3 0-15,-4 2-2 16,1 3 1-16,-2 1 0 16,1 0-2-16,2 0-1 15,1 11 0-15,-4 3 0 16,1 8 3-16,-4 1 0 15,1 5 0-15,-2 7 0 16,0-1 1-16,0 0 1 16,0-2 0-16,0-7-2 15,-3-4 0-15,0-5-1 16,3-3 1-16,0-6-4 0,0-5 2 16,0-2-15-16,7 0-1 15,9-4 10-15,4-11 1 16,1-4 0-16,0 2 2 15,-3-7 1-15,-2 2 4 16,2 1-2-16,-8 1 2 16,-2 6 2-16,-2 4-2 15,-6 5 8-15,3 3-2 16,-3 2 5-16,0 0 3 16,0 0-6-16,0 0 0 15,0 0 0-15,0 0-7 16,0 0 6-16,0 12-4 15,0 7 12-15,0 3 12 0,0 0-6 16,0-3-4-16,0 0-7 16,0-4-4-16,0-1 3 15,9-2-4-15,-1-5-3 16,2 1 2-16,0-5-2 16,-1-3-1-16,2 0 3 15,8 0-3-15,-4-14 5 16,6-5-5-16,-7-2 1 15,-3-3 1-15,-8-2-3 16,0-2 0-16,-3 2 0 16,0 5-4-16,-3 4 3 15,-9 5-9-15,-6 8-6 16,-3 4-10-16,-4 2-34 16,-2 18-11-16,0 8-21 0,4 0-102 15,9-6-116-15,4-1-225 16</inkml:trace>
  <inkml:trace contextRef="#ctx0" brushRef="#br0" timeOffset="-42539.03">6154 14794 155 0,'0'0'305'16,"0"0"-249"-16,0 0-7 15,0 0 17-15,0 0 7 16,0 0-29-16,0 0 10 0,0 0 10 15,0 0-13-15,0 0 13 16,0 0-30-16,0 0-9 16,0 0-9-16,0 0-7 15,5 0 2-15,8 0 0 16,1 0-3-16,7 0 1 16,4 0-4-16,5 0-2 15,6-1 4-15,10-1-6 16,9-2-1-16,8-3 9 15,5 1-8-15,4-4 7 16,8 0-1-16,1-1-1 16,6-2 4-16,-1 2-1 15,4 0 9-15,-1 2-4 16,2 1-9-16,0 5 2 16,0 3 14-16,0 0-6 0,-5 0-12 15,2 5-3-15,-2 3 1 16,-4-2-2-16,1-1 0 15,0-2 0-15,0-3 1 16,2 0 0-16,-3 0 0 16,-3 0 0-16,-2 0 0 15,-2 0 1-15,-2 0 1 16,-6 0 1-16,-9 0 0 16,-6 0-2-16,-7 0 0 15,-3 0-1-15,-2 0 0 0,-2 0-1 16,-6 0 3-1,-2 0-2-15,-6 0 0 0,-10 0 0 16,-1 0-2-16,-9 0 3 16,-2 0-1-16,-1 0 0 15,-1 0 0-15,0 0 3 16,0 0-1-16,0 0 1 16,0 0-3-16,-3 0-1 15,-13 4-4-15,-8 6-27 16,-6 2-56-16,-7 1-40 15,-6-1-128-15,-11-7-318 16</inkml:trace>
  <inkml:trace contextRef="#ctx0" brushRef="#br0" timeOffset="-41548.53">7488 14466 521 0,'0'0'61'16,"0"0"13"-16,0 0 61 16,0 0-70-16,0 0-13 15,0 0 6-15,-37-41-30 0,34 38 8 16,0 1-8-1,1 2-7-15,2 0 12 0,0 0-3 16,0 0-14-16,0 0 6 16,0 0-14-16,0 0-1 15,0 0-6-15,0 0 3 16,0 14 1-16,6 2 17 16,8 2-6-16,5 0 2 15,6 2-5-15,2 0-1 16,4 0-3-16,1 1-6 15,1-1 2-15,1 0-5 16,-3-4 0-16,-2-1 2 16,-6-2-2-16,-4-2 1 15,-5-5-1-15,-5 0 0 16,-4-4 0-16,-4 1 0 16,-1-3-1-16,0 0 1 15,0 3 0-15,0 3 1 0,0 4 3 16,-14 4-2-16,-12 7 3 15,-11 4-5-15,-9 4 2 16,-4 0 1-16,1 2-3 16,3-1 0-16,10 1 0 15,3-3-3-15,3-3 2 16,7 0-12-16,1-3-10 16,5-2-21-16,5-1-21 15,0-4-12-15,12-1-60 16,0-6-38-16,0-6-100 0,0-2-234 15</inkml:trace>
  <inkml:trace contextRef="#ctx0" brushRef="#br0" timeOffset="-40730.65">7835 13916 548 0,'0'0'67'0,"0"0"22"15,0 0-15-15,0 0 26 16,0 0-40-16,0 0-16 16,-40-24-18-16,39 24-2 15,-2 0-5-15,0 0-14 16,-2 0 3-16,-1 13-1 16,-1 4 12-16,3 2-2 15,1 1 7-15,1 3-3 16,2 5-4-16,0 3 2 15,0 5 0-15,0 2-11 0,0-1 5 16,3 2-4-16,6-1-6 16,-2-4 7-16,1-2-8 15,1-4-2-15,-2-3 2 16,-2-6-1-16,-1-4 0 16,-1-5-1-16,-1-3 1 15,-1-4-1-15,-1-2 0 16,0-1 0-16,0 0 6 15,2 0 0-15,2-2 2 16,6-15-8-16,2-5 2 16,5-2-3-16,0 0 1 15,0 0-3-15,3 4 1 16,-1 3 2-16,0 3 0 16,-1 4 0-16,3 3-1 15,-3 1 1-15,1 6-1 0,-2 0 1 16,-4 0-2-16,-4 0 1 15,2 3 1-15,-2 5-1 16,-2 1 0-16,-1 2 1 16,1 0-1-16,-2 1 3 15,-4 2-3-15,1 0 2 16,-2-3-1-16,0 2 0 16,0-2 1-16,-16 1 3 15,-7 2-3-15,-5 0 0 16,-4 0 2-16,-2 0-2 0,3-3-1 15,2-3 0 1,6-2 0-16,0-3-1 0,4-1-13 16,5-2-30-16,2 0-24 15,7 0-46-15,3 0-131 16,2-6-246-16</inkml:trace>
  <inkml:trace contextRef="#ctx0" brushRef="#br0" timeOffset="-39604.44">9842 14400 204 0,'0'0'330'16,"0"0"-242"-16,0 0 9 15,0 0 3-15,0 0-59 16,0 0 11-16,-12-43-1 16,1 36-4-16,-5 4-12 15,-4 1 2-15,-5 2-16 0,-5 0-4 16,-4 5-5-16,-2 9 6 15,-1 6-4-15,3 4 2 16,4 4-4-16,9-1-11 16,3 0 6-16,8-1-7 15,8-2 3-15,2-3 0 16,0-3-3-16,0-4 0 16,6-3 4-16,9-6-3 15,3-5 2-15,1 0-1 16,1 0 2-16,0-5 0 15,3-8-4-15,-4-5 0 16,2 0 0-16,-2-3-2 0,0-1 2 16,-2-1 0-16,-3 3 2 15,-1 3-2-15,-4 4 0 16,-1 4 1-16,-4 4 0 16,1 2 0-16,-5 3-1 15,2 0 0-15,0 0-1 16,1 0 1-16,1 3-2 15,1 9 2-15,0 2 0 16,-1 4 1-16,-1 2 1 16,3 3 3-16,-2 5 0 15,-1 0 5-15,0 5-6 0,-1-1 8 16,-1-1 2 0,1 0-13-16,-1 0 3 0,-1 0-3 15,0 2-1-15,0-2 3 16,0 0-1-16,0-6 2 15,0-3 3-15,0-8-5 16,0-4-1-16,0-4 1 16,0-2-1-16,0-4-1 15,0 0 1-15,0 0-1 16,0 0 8-16,0-4-7 16,6-6 7-16,5-7-8 15,1-2 2-15,0-3-4 16,1-7 2-16,2 1-5 15,0-3-1-15,4 2-16 0,-4 5-8 16,1 6 1-16,-2 5-18 16,-2 6-17-16,0 7-28 15,-2 0-88-15,-4 0-76 16,0 0-243-16</inkml:trace>
  <inkml:trace contextRef="#ctx0" brushRef="#br0" timeOffset="-39269.33">10158 14768 665 0,'0'0'81'15,"0"0"21"-15,0 0 30 16,0 0-47-16,0 0-36 16,0 0-25-16,-9-42-8 15,9 42-13-15,0 0-3 16,0 6 0-16,0 9 23 16,0 8-5-16,0 2-6 15,0 5-11-15,0 3 1 16,3-4-2-16,-2 0-5 0,2-3-23 15,-1-3-36 1,-1-4-68-16,0-6-91 0,-1-7-164 16</inkml:trace>
  <inkml:trace contextRef="#ctx0" brushRef="#br0" timeOffset="-37880.83">10370 14304 665 0,'0'0'20'16,"0"0"50"-16,0 0 6 15,0 0 5-15,0 0-43 16,0 0-10-16,-85-83-9 16,67 71 19-16,-8-2-11 15,-2 1 2-15,-5-3-6 16,-3 4-3-16,-1 1-2 16,3 0-2-16,0 1-4 15,2 1-2-15,-1 4-8 16,1 1 2-16,-1 3-2 15,0 1 0-15,-4 0-2 0,0 0 0 16,-1 5 0-16,1 5 4 16,-1 1-2-16,0 2-2 15,5 1 0-15,-1 0 0 16,1 1 2-16,0 1-2 16,0-1 0-16,2 3 1 15,1-6 2-15,2 2-3 16,-1 1 0-16,3-3 3 15,0 2 4-15,5 1 1 16,2 2-6-16,0 0 3 16,5 5 0-16,2-1 0 15,2 2 2-15,5-2-4 16,2 6 3-16,2-2-3 0,1 3 2 16,0 1 2-16,0 4-3 15,0-1 4-15,0 0 2 16,0 0 0-16,0 0-1 15,0 0 2-15,1 0-9 16,7 1 5-16,2 2-7 16,2-2 2-16,2-1 6 15,2-3-6-15,1-6 6 16,-1 0-6-16,1 1 5 16,0 0-1-16,1-2-5 15,3 0 6-15,3 0-6 16,3 0-1-16,1-3 7 15,6 1-7-15,-2-2 0 0,-3 0 4 16,1-1-2-16,-1-4-4 16,-3 0 3-16,3 1-1 15,-3-3 2-15,0 0-2 16,-2-1 0-16,0-1 1 16,-1 2 0-16,1-5-1 15,-3 1 0-15,3-3 2 16,0-2 0-16,1-2-1 15,2 0 0-15,-2 0-1 16,1 0 1-16,-2-5-1 16,3 0 0-16,-4-1 1 15,0 0-1-15,-2-2 0 0,0 2 0 16,2-1-1-16,1-2 0 16,2 2 1-16,-1-1-2 15,2-2 2-15,-2 2-1 16,-3-2-4-16,-2 0 5 15,1-2 0-15,-3 3-3 16,-3-3 2-16,1 0 0 16,-1-2 1-16,1 0-2 15,-2-1 2-15,4 2-1 16,-2-4-1-16,0 1 0 16,0-1 1-16,-1-1 1 15,-1-1-1-15,0-2-1 16,-4-1 2-16,1-2 0 15,0-1 0-15,-1 0 1 0,-3-1-1 16,0-3 0-16,-2-2 0 16,-2 0-2-16,-3-2 3 15,1 2-1-15,-1-1 0 16,0 2 1-16,0-1-2 16,0 1 1-16,0-2 0 15,0 1 0-15,0 2 0 16,-4 0 0-16,-1 1-1 15,-3 0 2-15,0 2-1 16,-1 0 0-16,-3 1 0 16,2-1-1-16,-4 2 1 15,-2 1 0-15,-3 1-1 16,-1 5 0-16,-4 1-1 0,-4 3 2 16,1 2 0-16,-4 3-1 15,-1 3 1-15,0 4 0 16,-4 1 0-16,-4 0-9 15,4 11-14-15,1 6-30 16,6 3-52-16,6 0-22 16,6-4-139-16,0-7-232 15</inkml:trace>
  <inkml:trace contextRef="#ctx0" brushRef="#br0" timeOffset="-36299.26">10783 14642 178 0,'0'0'27'16,"0"0"-19"-16,0 0-8 16,0 0 0-16,0 0 0 15,0 0 5-15,0 0 0 16,-19-4 52-16,15 4 47 15,1 0-29-15,-1-1-25 16,-1 0-20-16,-1-1 19 16,2 1-23-16,0 1 2 15,1-1 15-15,1-1 4 0,2 2-6 16,-1 0-6-16,1 0-1 16,-2 0-1-16,1 0 11 15,-1 0-15-15,-1 0-7 16,3 0-2-16,-1 0-1 15,1 0 1-15,0 0-10 16,0 0 2-16,0-1-5 16,0 0 1-16,0-1 2 15,0 1 1-15,0-1 0 16,9 0 0-16,9-1-1 16,7-3 1-16,8 1-8 15,4-4 0-15,3 0 0 16,5-1-3-16,4-1 4 15,5 1-3-15,1-2 0 0,-2 3 2 16,2 1-3 0,-3-1 0-16,6 1 2 0,3 3-2 15,5-2 2-15,4 2-2 16,6-1-1-16,-1 2 1 16,3-2 5-16,0 0 3 15,0 2-2-15,-5 1-5 16,-5 0 2-16,-5 1-2 15,-3 0 1-15,2 1 1 16,-1 1-3-16,-1-1 0 16,1-2 3-16,0 0-1 15,0-1 3-15,-1-1 5 16,0 0 0-16,-6 2 6 0,-7 0-8 16,-6 0-2-1,-11 2-5-15,-7-1 0 0,-5 2-1 16,-6-3 1-16,-6 1-1 15,-1 2 5-15,-5-2-2 16,4 2-2-16,-4 0 4 16,0 0-5-16,0 0 2 15,0 0-2-15,0 0-1 16,0 0 0-16,0 0 1 16,0 0-4-16,0 2 4 15,-6 6-15-15,-11 3-51 16,-8 1-36-16,-12-4-151 0,-14-1-389 15</inkml:trace>
  <inkml:trace contextRef="#ctx0" brushRef="#br0" timeOffset="-35525.21">11693 14253 581 0,'0'0'119'0,"0"0"-39"16,0 0-17-16,0 0-44 15,0 0-18-15,0 0 39 16,0 29 14-16,1-20-5 15,10 1-18-15,3 0-4 16,3-1-10-16,4-1 4 16,3 1-5-16,1-1 3 15,5-1-8-15,0 2-5 16,0-1 6-16,0-1-12 0,-5 1 3 16,-4-1-3-16,-6-1 1 15,-1 1-1-15,-4 0 0 16,-4 0 0-16,1 2 3 15,-3 0-1-15,-4 1-2 16,0 1 1-16,0 2 0 16,-11 4 11-16,-9 5-9 15,-10-2 5-15,-7 5 1 16,0-1-8-16,-2-1 2 16,0 2-3-16,2-1 0 15,5-2 0-15,2 1 0 16,8 1-11-16,1-3-23 15,5-1-36-15,4-3-54 16,6-8-66-16,1-8-113 0</inkml:trace>
  <inkml:trace contextRef="#ctx0" brushRef="#br0" timeOffset="-34775.32">11890 13766 684 0,'0'0'18'16,"0"0"43"-16,0 0 14 15,0 0 11-15,0 0-75 16,0 0-8-16,-39-7-3 16,34 28 24-16,1 2-7 15,0 1 18-15,2 1-4 0,2 3-6 16,0 0-6-1,0 3-6-15,0 0-6 0,0 0 11 16,0 2-12-16,0-1-1 16,6-2 2-16,-3-6-5 15,-2-2-1-15,2-7-1 16,-3-6 2-16,2-2-1 16,-2-4 0-16,0-2 2 15,1-1 4-15,2 0 1 16,3-2 11-16,8-16-17 15,1-2 0-15,4-4-2 16,1 0 0-16,0-3 0 16,1 7 0-16,-4 3-1 15,5 4 1-15,-4 5 0 16,-2 5 1-16,1 3-3 16,-4 0 2-16,0 0-4 15,-1 3 3-15,-3 8-2 0,-1 4 3 16,-2 2-2-1,-3 2 1-15,0-1-1 0,0 1 2 16,-2-2 0-16,-1 0-1 16,0-3 1-16,0 1 0 15,-1-1 0-15,-11 1 0 16,-6-1 1-16,-6-1 1 16,-6 0-1-16,-1-2-1 15,0 1 2-15,-1-5-4 16,6-2 1-16,4-3-21 0,5 1-30 15,9-3-80-15,5 0-40 16,3 0-150-16</inkml:trace>
  <inkml:trace contextRef="#ctx0" brushRef="#br0" timeOffset="-33794.16">13502 14120 610 0,'0'0'120'15,"0"0"-40"-15,0 0 12 16,0 0-27-16,0 0-31 16,0 0-19-16,-95-36-4 15,69 36 2-15,-3 12-5 16,-3 2-2-16,-1 5 5 15,2 3 2-15,3 3-1 16,4-1 2-16,7 1-9 16,8-2 0-16,4-2-2 0,5-4-3 15,0-2 0 1,0-3 0-16,8-3 3 0,3-4 0 16,2-2-3-16,1-3 2 15,-2 0 0-15,2 0-2 16,2-9-1-16,0-4-4 15,-1-4-4-15,4-2 2 16,-4-1 4-16,0-1 1 16,-4 2 1-16,2 0 1 15,-4 5 0-15,-3 3 0 16,-4 6 0-16,2 2 0 16,-3 3 4-16,-1 0 0 15,3 0-4-15,-3 0-1 16,3 5 0-16,-1 12 1 0,2 3 8 15,-2 4 0 1,0 3-1-16,0 3 1 0,1 3 5 16,-1 5-5-16,-1-1 5 15,0 5-1-15,-1 0-2 16,2 0 3-16,0-1 6 16,-1-4-9-16,2-4 6 15,0-6-6-15,-3-7-6 16,4-4-1-16,-2-8-2 15,-2-5 1-15,1-3 0 16,2 0-2-16,4 0 15 16,4-15-10-16,1-7-4 15,3-3-1-15,5-3 1 16,-1-3-3-16,2-7 2 16,1 4-9-16,4 0-8 0,-3 1-21 15,2 8-22-15,0 5-14 16,-1 6-60-16,-1 5-89 15,-2 2-265-15</inkml:trace>
  <inkml:trace contextRef="#ctx0" brushRef="#br0" timeOffset="-33259.79">13754 14495 650 0,'0'0'115'16,"0"0"4"-16,0 0-1 16,0 0-59-16,0 0-35 15,0 0-16-15,23-36-6 16,-6 32 14-16,-1 3-4 15,-2 1 0-15,0 0 0 16,-4 0-9-16,-1 1-2 16,-2 10 1-16,1 2-1 15,-2 3 10-15,-3 1-8 16,-3 3 0-16,0-1-2 0,0 0 2 16,0-2 0-1,-9 3-1-15,-7-2-1 0,-6-1 3 16,-2-2-1-16,-1 0-3 15,1-2 4-15,5-5-2 16,7-2 0-16,5-4-1 16,3-1 0-16,2-1-1 15,2 0 2-15,0 2 2 16,0-2 11-16,0 0 6 16,12 0-3-16,7-3-10 15,10-7-7-15,2 3 3 16,6-3-4-16,5 0 0 0,1-2 0 15,-1 5-7-15,-9-1-35 16,-4 1-48-16,-3-3-82 16,-8-6-195-16</inkml:trace>
  <inkml:trace contextRef="#ctx0" brushRef="#br0" timeOffset="-32099.81">14186 13955 604 0,'0'0'49'0,"0"0"51"16,0 0-15-16,-37-75-14 16,27 63-18-16,-1 2-34 15,-3-1 3-15,-6-2-15 16,-4 1 7-16,-4-2 3 16,-3-1 1-16,-2 1 9 15,-3-1-11-15,2 1 8 0,1-1-14 16,-1 4 3-1,4-3-4-15,-3 5 1 0,2-1-3 16,-4 6-1 0,0 1-5-16,-8 3 0 0,-4 0 4 15,-2 0-5 1,-2 10 1-16,0 2 4 0,2 0-4 16,-2 3 12-16,1 2-2 15,-1 1 2-15,3 5 6 16,2 2-7-16,4 5-2 15,5 4 2-15,3 2-5 16,7 6 0-16,5 4-2 16,8 7 0-16,2 2 2 15,6 1-7-15,5 2 9 16,-1 0-3-16,2 0-1 0,0-4 2 16,0 0 2-1,3-4-5-15,5-2 1 0,3-1-4 16,2-4 2-16,6 3 2 15,0-3-5-15,7 4 5 16,0-4-5-16,3-2 3 16,1-5-1-16,-1-5 0 15,1-4-1-15,2-2-1 16,0-1 0-16,4-3 3 16,2-1-2-16,2-4 2 15,2-3 2-15,-2-2-3 16,2-5 0-16,-4 1-2 0,0-5 1 15,0-2 3-15,0 0-3 16,1 0 1-16,0-2 0 16,-1-6-1-16,-1 0 0 15,2-2 0-15,3 0 0 16,0-2-1-16,-2-3 1 16,0 0 0-16,-3-2-1 15,-4-4 0-15,-1 1-1 16,-5-6 1-16,1-6 0 15,-3-5 0-15,-1-2 0 16,-1-3 0-16,-3-1-1 16,-2 4 1-16,-3 2 0 15,-3 3 0-15,-2 0 0 16,-5 0 0-16,2 1 0 16,-4-3 0-16,-3 2 0 0,0 0 2 15,0 0-3-15,0-2 1 16,0 1 0-16,0-2-1 15,0-1 1-15,-4-2 0 16,-2 1 0-16,1-1-5 16,-5 3 4-16,1 2-2 15,-3 4 2-15,-6 3-1 16,-2 4 0-16,-7 3 1 16,1 2 0-16,-4 2-3 15,-5 0 3-15,-1 3-5 0,-5 2 1 16,1 2 3-1,-3 1-2-15,-2 6 3 0,-2 1-7 16,-1 2-8-16,0 0-4 16,1 5-8-16,2 11-19 15,5 2-39-15,9 4-19 16,11-4-112-16,6-3-98 16</inkml:trace>
  <inkml:trace contextRef="#ctx0" brushRef="#br0" timeOffset="-29997.67">14366 13755 494 0,'0'0'53'15,"0"0"22"-15,0 0 27 16,0 0-47-16,0 0-28 16,-91-62 2-16,71 51 5 15,1 1 19-15,-2-3-4 16,-3 0-17-16,-6 4-2 16,-3-2-11-16,-5 5 0 15,-8 1-7-15,1 2-1 16,-3 3-2-16,2 0 4 15,1 0-10-15,3 0 4 16,2 0-5-16,4 9 1 16,0-1 6-16,4 1-7 15,-4 3 6-15,-3-3-4 0,0 2-2 16,0-2 7 0,1-1 0-16,2 1-5 15,3-1 6-15,3-1-5 0,5 0 1 16,-4 2 0-16,3 1-5 15,-3-3 3-15,2 1-3 16,1-1-1-16,3 2 5 16,-2 2-4-16,2-4 1 15,-3 5 4-15,-1-2-5 16,0 4 4-16,-3 0 0 16,3 1-1-16,2 2 6 15,4 0-5-15,2 3 0 16,-1 1-1-16,4 3-3 0,0 1 6 15,3 4-1-15,-1-1-1 16,3-1 0 0,-1 4 0-16,-3-4 0 0,2 1 3 15,-2-2-3-15,1 1 0 16,1 0 1-16,1 0-3 16,3 1 7-16,-1 0-10 15,1-1 3-15,1 2 1 16,2 0-2-16,2-2 2 15,3 0 0-15,-1-1 2 16,2 1 3-16,-1-2-5 16,-1 1 4-16,2-2-3 15,0 2-4-15,0 1 9 16,0-3-8-16,0 6 3 0,0-4 2 16,0 3-5-1,5 0-1-15,2-1 2 0,-2 0-1 16,3-3 2-16,0 0-3 15,4-6 3-15,0 1 1 16,-2-2-2-16,7 0-1 16,-1 0 2-16,0 1-4 15,5 0 8-15,-1-2-6 16,1 0-1-16,-1 0-1 16,-3-1 0-16,1-2 0 15,-2 2 0-15,2-1 2 16,3-4-3-16,-1 4 1 15,5-2 0-15,-2-2 1 16,4 1 0-16,-1 1-1 0,3-4 0 16,0 1 2-16,1-3-3 15,1 1 2-15,-1 0-1 16,-1-2 3-16,-4 0-3 16,-1 0-1-16,-1-1 1 15,0-2 2-15,-2 1-1 16,1-3-1-16,0-1 0 15,-1 2-1-15,1-2 4 16,4 0-3-16,-2 0 0 16,3 0 1-16,-1 0-1 15,-3 0 0-15,1 0 0 16,-5 0 0-16,-1 0 0 16,1-3 0-16,2-2 0 15,-1 0-2-15,1 0 2 0,2-2 1 16,0 0 0-16,-1-2-2 15,3 1 1-15,-1-1 0 16,0-1 0-16,-1 0-1 16,-3-1 1-16,0-2 0 15,4 0-3-15,-5-3 2 16,2 0-1-16,-2-1 1 16,1-1 0-16,-1 1-1 15,2-1 1-15,-1 1 0 16,0-2-1-16,-3 1 1 15,4 1-4-15,-2 1 3 0,-2-3 2 16,2 0-3-16,2 0 2 16,-3-2 1-16,2 1 0 15,0 0-1 1,-4-1-1-16,4 1 2 0,-4-2 0 16,-1 0-4-16,0 3 4 15,0-1-6-15,-3 0 6 16,1 3-2-16,-2 0 2 15,-2 2-1-15,-3-1 1 16,-1 0 0-16,1-1 0 16,-1-5 0-16,1 1 0 15,0-3-2-15,0-1 4 16,-1-1-4-16,0-3 2 16,0 0 0-16,-2 0-1 15,-2 0 1-15,-1 2 0 0,0 1 0 16,0 1 1-16,0 1-2 15,0 0 1-15,0-2 0 16,-4 1-2-16,-1 1 3 16,-1-3-1-16,2 0 0 15,-3 1 0-15,-1-3 0 16,2 2 0-16,-3 1-1 16,-1 0 0-16,-1 3 1 15,-1 2 0-15,3 1-1 16,0 0 1-16,0 0 0 15,-2 0 0-15,1 0 0 16,0 3 0-16,-2-1 0 0,0 1 0 16,-3 1-1-16,2 0 0 15,-2 1 1-15,0-2 0 16,-3 3 0-16,3-1-1 16,-5 1 1-16,4 2 0 15,0 0-2-15,-3 2 1 16,4 2 1-16,-2-1 0 15,-1 3 0-15,-2 0-2 16,-3-1 2-16,1 3 0 16,-5-1 0-16,1-1 1 15,-2-1-1-15,-3 2 0 16,-2-2 0-16,-1 1-2 16,-2 0 0-16,-3 1 2 15,0-1 0-15,-1 2-3 16,-5 2 2-16,0 2-2 0,-5 0-12 15,-2 0-12-15,1 14-6 16,0 8-28-16,2 5-43 16,0 5-47-16,-6 3-159 15,-8 2-343-15</inkml:trace>
  <inkml:trace contextRef="#ctx0" brushRef="#br0" timeOffset="-10195.59">4930 14398 56 0,'0'0'78'16,"0"0"12"-16,0 0-5 16,0 0-2-16,0 0-36 15,0 0-14-15,0 0-12 16,0-10-3-16,0 8-9 0,0 0-1 15,0 1 8 1,0 0-7-16,0-2 8 0,0 0 27 16,3 1-20-16,-3-1 12 15,1-1-14-15,-1 1-9 16,0 3-3-16,2 0 5 16,-2-2 20-16,0 2 2 15,0-1 1-15,0 1 18 16,0 0 27-16,0 0-31 15,0 0-3-15,0 0-19 16,0 0-13-16,0 0 5 16,0 0-5-16,0 0-1 15,0 0 3-15,-8 0-9 16,-3 0 5-16,0 1 0 16,-1 3-4-16,2-1 7 0,-2-1-7 15,0-2-1-15,-3 0-2 16,-3 0-6-16,0 0 6 15,-4-7-6-15,-3-2-1 16,2-2 0-16,2 0 1 16,-1-1-2-16,1-2 0 15,1-1 0-15,1-2 2 16,1-3-2-16,0-3 0 16,2-4-2-16,4-5 5 15,3-4-6-15,1 0 4 16,1-1-1-16,3 1 2 15,1-1-2-15,3 4 0 0,0-3 0 16,0 3 0-16,0 3 0 16,0 4-1-16,7 5 1 15,3 5 0-15,0-1 0 16,6 4 0-16,0 1 0 16,2 2 1-16,0-1-1 15,3 2 0-15,3 1 0 16,0-1 0-16,8 3 0 15,0-1 1-15,-5 4 2 16,4 2-3-16,-2 1 2 16,-4 0-1-16,-3 0 0 15,-1 0 3-15,-3 4-4 16,-3 3 1-16,1 2 2 0,-4-1-3 16,2 3 1-16,-1 1-1 15,-3 4 1-15,1 6 3 16,-1 1-1-16,-1 4 0 15,-1 2 5-15,3 1-7 16,-6 1 6-16,6 0 5 16,-2-1-7-16,-2-1 6 15,0-1-3-15,-1 1-2 16,-2-4 2-16,3-1-5 16,0-2 1-16,-2 0-3 15,-1-5 1-15,1-1-2 16,-3-6 0-16,0 0 0 15,0-3 0-15,-2-1-1 16,0 0 0-16,0-1 0 0,0 0-8 16,1-3-5-16,-1 0-15 15,0 1 0-15,0-2 1 16,0-1-25-16,-1 0-37 16,-8 0-26-16,-3 0-103 15,-2-11-97-15,-1-9-186 16</inkml:trace>
  <inkml:trace contextRef="#ctx0" brushRef="#br0" timeOffset="-9661.07">4905 14125 552 0,'0'0'167'0,"0"0"-82"16,0 0 9-16,0 0-20 16,0 0-43-16,0 0-18 15,-8-10 4-15,8 10 2 16,0 0-4-16,0 0 9 16,0 5 10-16,0 7 4 15,11 2-7-15,-1 2 3 0,5 2-8 16,0 0-9-1,3 5-4-15,1-1 2 0,2 1-7 16,1 1 5-16,0-3-4 16,4-2-1-16,-5 1-1 15,0-6-3-15,-2 1 3 16,-4-3-3-16,0-2-2 16,-6-1 2-16,-1-3-2 15,-4-2-2-15,2 1 0 16,-2-5 4-16,-2 0-4 15,1 0 2-15,1 0 0 16,4-5 9-16,4-10 1 16,-2-6-7-16,2-4-4 15,0-4 0-15,-2-4-1 16,4-4 0-16,-4-1-1 0,1 0 0 16,4 3-11-16,0 1-11 15,0 5-10-15,4 5-28 16,-3 4-41-16,-5 8-37 15,-1 3-122-15,-10 3-218 16</inkml:trace>
  <inkml:trace contextRef="#ctx0" brushRef="#br0" timeOffset="-8927.5">5491 13556 6 0,'0'0'643'15,"0"0"-501"-15,0 0-77 16,0 0 29-16,0 0-30 0,0 0-35 16,-66-51 0-16,53 51-6 15,-4 0-4-15,-5 4-8 16,-1 12-1-16,-2 4 19 15,0 3 2 1,1 4-4-16,3-1 1 0,2 3-11 16,3 1-2-16,8 1-5 15,3 1-8-15,4-4 3 16,1 1-2-16,0-4-2 16,3-6 1-16,6-4-2 15,6-6 0-15,-3-3 0 0,4-6 5 16,4 0-4-1,2 0 0-15,5-8 1 0,-2-11 0 16,0-6-1-16,-2-1 0 16,-1-6 1-16,-3-2-1 15,-2 0 1-15,-4-2-2 16,-2 2 0-16,-5 0 0 16,1 3 3-16,-1 4-3 15,-3 10 0-15,0 5 0 16,-3 5 0-16,2 5 0 15,-2 0 2-15,0 2-4 16,3 0-2-16,1 4 1 16,1 12 3-16,5 4 0 15,-2 0 2-15,12 2-2 16,0-1 0-16,7 2 0 0,3 0-4 16,3-1-6-16,6 0-23 15,2-3-47-15,-2 1-69 16,-2-5-144-16,0-4-439 15</inkml:trace>
  <inkml:trace contextRef="#ctx0" brushRef="#br0" timeOffset="-7216.79">9606 14118 143 0,'0'0'69'16,"0"0"8"-16,0 0 56 15,0 0-39-15,0 0 14 16,0 0 6-16,0 0-46 15,0 0-27-15,0 0-17 16,0 0-5-16,-5 0 7 16,1 0-1-16,-3 0-2 15,-2 2-7-15,0 1 5 16,-6 0-1-16,3 1-9 0,-3 0 1 16,0 1 2-16,-3-1 1 15,-1-2-2-15,-2-2 2 16,0 0-3-16,-2 0 4 15,0-3-6-15,0-10 3 16,2-3-1-16,2-1-8 16,1-3 6-16,3 1-3 15,-1-4 0-15,4-3 0 16,2-5-4-16,5-5 0 16,5-3-2-16,0-5 0 15,0 1 1-15,0 0-1 16,10 4-1-16,2 5 0 0,1 6 1 15,3 3-1-15,-2 5 0 16,6 3 0-16,1 1 0 16,0 3 0-16,1 1 0 15,2 3-1-15,-3 1 1 16,0 3 0-16,3 0-1 16,-2 1 2-16,3 4-1 15,0 0 0-15,0 0 0 16,3 0 2-16,0 0-2 15,2 4 3-15,-1 1 3 16,-4 0-3-16,-4 5 3 16,-3 0-5-16,-5 1 2 15,-1 2 5-15,0 1-5 16,-2 3 6-16,-1 0-1 16,-1 0 0-16,-1 2 0 15,2-1-2-15,-4 1-3 0,1 3 9 16,-2-1-7-16,1 2 2 15,-3 0 1-15,-1 1-4 16,-1-1 4-16,2 3-4 16,-2-4-1-16,2 0 7 15,-2-1-9-15,0-2 0 16,1 1 3-16,-1-4-2 16,0-2-1-16,0-1-1 15,2-5 1-15,-2-1-3 16,0 0 4-16,0-3-3 0,0 1 1 15,0-2-8-15,0 0-4 16,0-1-14-16,0 1-13 16,0-1-18-16,0-1-24 15,0 0 4-15,0-1-67 16,0 2 16-16,0-2-126 16,0 0-154-16</inkml:trace>
  <inkml:trace contextRef="#ctx0" brushRef="#br0" timeOffset="-6646.73">9763 13967 569 0,'0'0'153'0,"0"0"-39"15,0 0-38-15,0 0 8 16,0 0-40-16,0 0-23 16,-5-26-11-16,5 26 2 15,0 0-4-15,0 0-8 16,0 5 11-16,0 4 16 16,0 4-2-16,3 1 4 15,6 1-10-15,0 0 6 16,1 1-6-16,1-1-2 15,-2-1-9-15,-3 2-2 0,0-2 8 16,0-1-6-16,0-1-2 16,3-1 0-16,-5 0-1 15,4 1-1-15,-2-2 2 16,-2-1-3-16,3-3 4 16,-2 2 0-16,-2-4-6 15,3-2 4-15,-4 0-2 16,-1-2-2-16,-1 0 1 15,1 0 6-15,3 0-3 16,2 0 9-16,4-8 0 16,2-9-6-16,3-6-8 15,-2-1 0-15,-2-1 5 16,3-3-5-16,2-6 0 16,0-2 0-16,0-5-1 15,1 4-7-15,0 1-9 0,-6 7-11 16,2 7-4-16,-4 11-14 15,-4 8-47-15,-1 3-65 16,-2 0-141-16,-2 7-176 16</inkml:trace>
  <inkml:trace contextRef="#ctx0" brushRef="#br0" timeOffset="-5935.64">10307 13583 524 0,'0'0'121'0,"0"0"7"16,0 0-64-16,0 0-19 15,0 0-15-15,0 0 10 16,-21-51-5-16,11 47 7 0,-1 1-14 16,-4 0-4-16,0 3 0 15,-1 0 7-15,-3 0-2 16,4 0-5-16,-6 4 3 15,4 9-11-15,0 2-4 16,3 4 2-16,4 3-8 16,2 0 7-16,4 2-7 15,2 2-2-15,2-3 3 16,0 0-7-16,0-1 2 16,0-3-2-16,9-2 1 15,0-5 0-15,1-2 1 16,0-5-1-16,3-3 1 15,-1-2-2-15,2 0 4 0,2-4-1 16,-1-13-2-16,4-3 0 16,-3-2 0-16,-2-4-1 15,1-1 2-15,-5 0-2 16,1-1 0-16,0 0 0 16,-3 6 1-16,-2 4-1 15,-3 3 1-15,0 8-1 16,-3 2 3-16,0 5-3 15,2 0 0-15,-2 0 0 16,5 0-7-16,1 3 7 16,2 9 1-16,1 3-1 15,3-1 0-15,-3 3 0 16,1 0 0-16,2 0 0 16,-1 4-11-16,-1-1-15 15,0 0-47-15,-2 1-66 0,-2-2-99 16,-3-5-303-16</inkml:trace>
  <inkml:trace contextRef="#ctx0" brushRef="#br0" timeOffset="-2477.73">14596 14087 347 0,'0'0'95'0,"0"0"-34"16,0 0-16-16,0 0 11 15,0 0 22-15,0 0-36 16,0 0-16-16,0 0 20 15,-2-41-2-15,2 37-1 16,0-1 17-16,0 1-20 16,0 1 6-16,0-2-7 15,0-1-11-15,0 1 1 16,0-1-3-16,0-1-3 16,3 3 3-16,6-6-15 0,1 3 4 15,4-2-11 1,4-1 3-16,1 2 3 0,1-4 3 15,5 1-3-15,6-2-3 16,3 0-2-16,5-2 4 16,3 2-3-16,-3-2 3 15,3 1-1-15,1 0-2 16,-4 0 2-16,2 3-3 16,-5 1-1-16,-3 3 3 15,-6 2-4-15,-5 2-3 16,1 3 0-16,-1 0 1 15,-1 0-1-15,0 0 0 16,-2 2 0-16,0 4 0 0,-1 5 0 16,2-1 0-1,-5 0 0-15,-1 2 0 0,-1 0-2 16,-3 0 2-16,-4 2 0 16,3 2 0-16,-6 0-2 15,0 1 2-15,0 1 4 16,-2 1-1-16,2 3-1 15,-3-1 0-15,0 3 2 16,0 1 2-16,0-4-2 16,0 4-2-16,0-3 4 15,-4-1-6-15,-5 0 7 16,-2-1-4-16,-2 0 3 16,2-2 1-16,-4 0-3 15,-1-1 1-15,-3 0 1 16,-1-1-5-16,-5-1 6 0,0 0-5 15,-5-1-1-15,-2 0 4 16,1 0-4-16,-2-3-1 16,2 2 2-16,0-4-2 15,-1 1 1-15,1 0 0 16,0-1 3-16,-3 1-4 16,3-3 0-16,-1-2 0 15,-1 1 2-15,3-2 1 16,3 2-2-16,-1-1-1 15,6-2 0-15,-2 1 1 16,6-1-1-16,-2 2 0 16,3 0 0-16,2-3 1 15,-3 2-1-15,2 0 0 0,0-2 0 16,3 0 1-16,3 1-1 16,4-3 1-16,3 0 1 15,3 0-2-15,0 0 0 16,0 0-2-16,0 0 0 15,0 0 1-15,0 0-10 16,0 0-5-16,0 0-12 16,0 0-9-16,0 0-14 15,3 2-32-15,7-1-67 16,-3-1-91-16,0 0-288 16</inkml:trace>
  <inkml:trace contextRef="#ctx0" brushRef="#br0" timeOffset="-1772.79">14752 14296 703 0,'0'0'144'0,"0"0"-35"16,0 0-22-16,0 0-35 16,0 0-30-16,0 0-5 15,-1-13 9-15,-1 13 5 16,1 0 0-16,-4 0-16 15,-2 0 3-15,-4 0-4 16,-4 0 1-16,0 0-1 16,-4 8 0-16,0 3-3 15,-1 1 1-15,-1 2-6 16,2 0 1-16,2 3-1 16,0-1-3-16,5 0 1 15,-2-2 1-15,2 3-1 0,3-2 1 16,1 0-3-1,-3-1 4-15,5-4-2 16,1 0 0-16,1-1-1 0,0-2 0 16,4-2-2-16,-2 0-1 15,2 0 0-15,0 0 1 16,0 2-1-16,2 0 1 16,12 2 7-16,7 1-3 15,2 0 2-15,2-2-2 16,5 1-3-16,0 0 3 15,1-1-3-15,-1 0-1 16,-2-3 0-16,-2 1-1 16,-4 1 0-16,-3 0 2 15,-1-1-2-15,-3 1 0 0,-2-2 0 16,-3 0 0-16,-1-1-1 16,1 2-2-16,-4 0-8 15,4 2-7-15,1-2-16 16,2 4-11-16,2 2-15 15,0-1-80-15,0-2-65 16,0-4-161-16,2-4-157 16</inkml:trace>
  <inkml:trace contextRef="#ctx0" brushRef="#br0" timeOffset="-969.15">15975 13902 458 0,'0'0'69'16,"0"0"54"-16,0 0-5 15,0 0-55-15,0 0-16 16,0 0-17-16,-79-75 24 16,55 70-3-16,-4 3 0 0,-2 2-16 15,-3 0-5 1,-1 13 5-16,-1 6 1 0,3 5-7 15,3 2-13-15,7 1 1 16,7-1-8-16,7 0-6 16,7-1 0-16,1-3-3 15,0-4 1-15,5-2 0 16,5-5-1-16,5-3 2 16,0-3-1-16,6-4 1 15,-2-1 0-15,5 0-2 16,-2-3 3-16,1-8-2 15,-4-5 0-15,2-1 0 16,-2-4 0-16,-1 0 0 16,-1 1 0-16,-4 3-1 15,-1 4 0-15,-5 8 3 16,-2 1-2-16,-3 4 3 0,-2 0-4 16,4 0-1-16,1 9 0 15,2 10 1-15,-3 3 1 16,1 4 0-16,-2-1-1 15,0 1 0-15,0-1 0 16,-2-1 0-16,2-2-3 16,-1 0-17-16,1-2-20 15,3-1-66-15,0-3-4 16,4-4-81-16,3-4-87 16,4-7-166-16</inkml:trace>
  <inkml:trace contextRef="#ctx0" brushRef="#br0" timeOffset="-715.8">16226 14118 266 0,'0'0'522'0,"0"0"-347"16,0 0-76-16,0 0-25 16,0 0-15-16,0 0-23 15,12-45-27-15,-11 45-9 16,2 3 0-16,-2 12 2 15,0 6 6-15,-1 4-6 16,0 1-1-16,0 3 1 0,0-2-2 16,0 0-1-1,0-1-10-15,0-4-38 0,5-3-31 16,-2-5-42-16,2-8-92 16,3-6-137-16</inkml:trace>
  <inkml:trace contextRef="#ctx0" brushRef="#br0" timeOffset="-8.89">16625 13694 667 0,'0'0'170'0,"0"0"-50"15,0 0-24-15,0 0-21 16,-20-71-18-16,20 71-43 16,0 0-14-16,-2 18-1 15,-2 8 1-15,-1 6 7 16,-2 4 13-16,-3 1-4 16,2 3 3-16,-1-2-6 15,1-3-3-15,4-1 0 16,-3-2-4-16,4-1 0 15,0-1-6-15,3-2 6 16,0-4-5-16,0-5 0 16,0-4-1-16,0-5 0 15,0-5 0-15,0-1 0 16,0-3 0-16,0-1 1 0,0 0 2 16,0 0 5-16,0-8-6 15,7-9-2-15,8-2 0 16,1-2-1-16,4 0-3 15,0 3 3-15,-1-2 1 16,1 4-1-16,-4 3 1 16,1 3 0-16,-4 5-1 15,-2 2 1-15,0 3-3 16,-1 0 2-16,-1 0 1 16,-2 8-2-16,1 7 2 15,-3 2-1-15,-2 0 2 16,1 4-2-16,-4-1 2 15,3-3-1-15,-3 2 0 0,0 0 0 16,0-4 0-16,0-1 2 16,-10 0-1-16,-4-1 1 15,-1-3 0-15,-5 3-1 16,-2-2 1-16,-5-1 0 16,1-1-4-16,0-3 4 15,1-2-4-15,-1-1 1 16,3-1-14-16,6-2-5 15,4 0-25-15,7 0-21 16,4 0-14-16,2 0-57 0,3-9-122 16,19-6-402-1</inkml:trace>
  <inkml:trace contextRef="#ctx0" brushRef="#br0" timeOffset="242.69">17264 14051 905 0,'0'0'112'0,"0"0"-41"0,0 0 3 16,0 0-30-16,0 0-29 15,0 0-15-15,0-4-32 16,-9 21-55-16,-9-5-151 16,-3-1-522-16</inkml:trace>
  <inkml:trace contextRef="#ctx0" brushRef="#br0" timeOffset="15908.25">15787 14512 300 0,'0'0'95'0,"0"0"-43"16,0 0-25-16,0 0 43 16,0 0-32-16,0 0-25 15,0 0-8-15,-15-6-1 16,15 6 10-16,0 0 5 0,0 0 13 15,0 0 2 1,0 0-7-16,0 0-1 16,0 0-13-16,0 0-4 15,0 0-4-15,0 0 3 0,11 0 17 16,13 3 16-16,8 0 1 16,10-1-23-16,7 0-8 15,11-2-1-15,7 1-3 16,6-1 6-16,3 0-3 15,6 0 17-15,2 2-1 16,2 1-5-16,-2 0-2 16,-5 1-11-16,-7-1 0 15,-7 1-3-15,-6-1-1 16,-4-2-3-16,-6 0 1 16,-7-1 2-16,-9 0-3 0,-5 0 1 15,-9 0 1-15,-5 0-1 16,-6 0 5-1,-6 0-3-15,1 0-1 16,-3 0 2-16,0 0-1 0,0 0-4 16,0 0-2-16,-5 2-7 15,-14 6-21-15,-10 2-28 16,-6 1-99-16,-3-2-87 16,-4-8-165-16</inkml:trace>
  <inkml:trace contextRef="#ctx0" brushRef="#br0" timeOffset="16544.74">15905 14740 552 0,'0'0'55'16,"0"0"27"-16,0 0 39 16,0 0-33-16,0 0-1 15,0 0-60-15,-9-20-14 16,9 19 1-16,5 1-1 16,14-1-5-16,9 1-1 15,10 0 4-15,6-1 2 16,9 1 5-16,6-4 0 15,7 2 1-15,7-2 4 16,6-1-1-16,8 4-4 0,1-1-5 16,-1 2 0-1,0 0-8-15,-5 0 1 0,-4 0-4 16,-3 6 0-16,-7 0 0 16,-9-2 0-16,-9 0-1 15,-7-1-1-15,-13 1 2 16,-10 0-2-16,-9-2 2 15,-6-2-1-15,-5 0 3 16,0 0-4-16,0 0 6 16,0 0-3-16,0 0-3 15,0 2 0-15,0 4-1 16,-18 3-9-16,-6 3-33 16,-3 0-49-16,-5-5-56 15,-3-7-193-15</inkml:trace>
  <inkml:trace contextRef="#ctx0" brushRef="#br0" timeOffset="17796.59">16244 14202 422 0,'0'0'86'15,"0"0"-14"-15,0 0 38 16,0 0-70-16,0 0 2 15,0 0 0-15,-1-15 7 0,1 15 1 16,0 0 5-16,0 0-7 16,0 0-14-16,0 0-2 15,0 0-10-15,0 0-4 16,0 0 4-16,0 0-9 16,-1 0-6-16,-3 0 0 15,-1 5-6-15,1 4 15 16,-1 4 7-16,2-2-7 15,0 2-2-15,2-2 1 16,-2 2 1-16,-1 0-6 16,2 1-5-16,-4 2 7 15,0 1-4-15,0 3 2 16,-4 0 3-16,2-2-7 16,-1-1 2-16,0-1 0 15,0-2-6-15,0-2 1 0,3-1-3 16,2-3 0-16,-3 0 2 15,0-1-2-15,3 3 2 16,-2-4-2-16,1 0-9 16,1-1-3-16,2-2-21 15,0-1-10-15,2-1-34 16,0-1-5-16,0 0-38 16,0 0-43-16,0 0-30 15,0-11-286-15</inkml:trace>
  <inkml:trace contextRef="#ctx0" brushRef="#br0" timeOffset="18315.34">16203 14139 498 0,'0'0'131'0,"0"0"5"16,0 0-56-16,0 0 17 15,0 0-61-15,0 0-27 16,0 0 9-16,0 0-6 16,0 0-2-16,-1 3 4 15,1 5 3-15,0 4 20 16,0 2-2-16,0 0 2 15,0 3-11-15,-2 1-4 0,-1 0-3 16,2 1-9 0,-5-1 1-16,0 1 0 0,-1-2-7 15,-2 0-3-15,-1 0 1 16,-5 2-1-16,2 0-2 16,-5 1-15-16,3 2-47 15,-1-1-32-15,4-3-108 16,0-8-158-16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07:22:20.5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1531 707 793 0,'0'0'85'15,"0"0"62"-15,0 0-58 16,0 0-23-16,0 0-22 16,0 0-27-16,0 0 5 15,-23-24-3-15,23 24-4 16,0 0 1-16,0 0-8 16,0 0-1-16,0 0-3 15,0 0-3-15,0 0-1 16,0 10-7-16,-2 14 0 0,-2 12 5 15,-3 9 2-15,-2 3 0 16,-3 5 0-16,0-1 0 16,-4-2 0-16,2-3 0 15,1-7 1-15,2-11-1 16,2-9 0-16,5-9 1 16,3-6-1-16,1-5 1 15,0 0-1-15,0 0 9 16,0-15 3-16,0-8-9 15,5-10-3-15,10-1-2 16,0 6 1-16,0 6 1 0,0 8-1 16,-6 5-3-16,6 4 1 15,1 5-5 1,1 0-16-16,3 6-9 0,1 11-13 16,3 3-10-16,-1 1-13 15,5 1-34-15,2-2-77 16,1-11-41-16</inkml:trace>
  <inkml:trace contextRef="#ctx0" brushRef="#br0" timeOffset="240.7">2058 937 990 0,'0'0'64'0,"0"0"13"16,0 0-20-16,0 0-25 15,0 0-32-15,0 0-4 16,75-47-6-16,-31 41-16 16,2 2-56-16,-6 4-48 15,-4 0-137-15,-8 0-233 16</inkml:trace>
  <inkml:trace contextRef="#ctx0" brushRef="#br0" timeOffset="397.19">2183 1157 472 0,'0'0'252'0,"0"0"-205"0,0 0 12 15,0 0 40-15,0 0-85 16,0 0-14-16,83-31-34 15,-22 8-117-15,8-4-209 16</inkml:trace>
  <inkml:trace contextRef="#ctx0" brushRef="#br0" timeOffset="987.69">3052 623 826 0,'0'0'39'0,"0"0"74"16,0 0-44-16,0 0-43 15,0 0-24-15,-91-4-2 16,71 27-2-16,3 4 2 16,-4 2 0-16,6 0 2 15,0 0 2-15,6-2-2 16,1-2 2-16,1 0-2 15,6-3 1-15,1 0 0 0,0 0-2 16,0-2 2 0,3-2-1-16,7-2-1 0,-1 0-1 15,0-4 0-15,-4-3 1 16,-3-1-1-16,-2-3 0 16,0-2 0-16,0 0-2 15,0 0 2-15,0 0 0 16,-2-1 0-16,-1 1 0 15,-2 0 0-15,2-1 0 16,1-2 1-16,1 0 0 16,1 0-1-16,0 0 2 15,0 0-1-15,0 0 6 16,0 0-6-16,0 0-1 16,0 0-5-16,3 2-2 15,5 3 6-15,5 5 1 0,-4 0 0 16,-1 6-2-16,0 6 0 15,-5 7-2-15,-3 5 4 16,0 2 2-16,-11 1-1 16,-2 0-1-16,-1-4 2 15,0 1-1-15,2-8-1 16,5-1 0-16,4-6-8 16,3-8-34-16,0-10-112 15,13-1-30-15,17-21-62 16</inkml:trace>
  <inkml:trace contextRef="#ctx0" brushRef="#br0" timeOffset="1551.75">3555 896 801 0,'0'0'99'0,"0"0"-28"16,0 0 19-16,0 0-44 15,0 0-41-15,0 0-5 16,-42 44 2-16,42-19-1 16,0 0 1-16,0 0 1 0,5 0-2 15,0-6 3 1,0-2-4-16,-2-3 1 0,0-6 0 15,0-3 0-15,-2-3-1 16,1-2 1-16,-1 0 1 16,4 0 4-16,4-6 6 15,9-9-10-15,1-4-2 16,-1 2 1-16,0 4 0 16,-3 4-1-16,0 5 0 15,0 2-2-15,1 2 2 16,3 0-2-16,-2 8-1 15,2 8 1-15,-1-1 1 16,0 2 1-16,0-1-1 16,-3-3-1-16,1 1 1 0,-1-4 1 15,0-5-1-15,-3-1 1 16,-6-4-1-16,2 0 2 16,3-1 1-16,-3-13 5 15,1-4-5-15,1-3 1 16,1-4-3-16,-1-3 0 15,2-5 0-15,0 0-2 16,9-2-43-16,1 1-119 16,3 4-84-16,-2 7-244 15</inkml:trace>
  <inkml:trace contextRef="#ctx0" brushRef="#br0" timeOffset="1866.6">4450 897 840 0,'0'0'122'15,"0"0"-10"-15,0 0-29 16,0 0-31-16,0 0-19 16,0 0-8-16,-45-66-6 15,45 66-13-15,-4 0-6 16,-7 7-9-16,-8 18-2 15,-4 8 10-15,-2 4 1 16,4-1-1-16,6-4 2 0,5 1-1 16,5-1 0-16,5-2 0 15,0-3-4-15,2-2-2 16,11-9-20-16,5-3-22 16,4-10-17-16,5-3-51 15,0 0-17-15,4-22-222 16</inkml:trace>
  <inkml:trace contextRef="#ctx0" brushRef="#br0" timeOffset="2024.22">4241 1032 830 0,'0'0'63'0,"0"0"-27"0,0 0-1 16,0 0-35-16,128-36-16 15,-55 21-67-15,5-4-192 16</inkml:trace>
  <inkml:trace contextRef="#ctx0" brushRef="#br0" timeOffset="2555.42">4969 724 673 0,'0'0'90'0,"0"0"-6"0,0 0 49 16,0 0-85 0,0 0-35-16,0 0-12 0,-93-3-1 15,71 21 1-15,2 3 3 16,3 2 2-16,0 1 1 16,8 3 2-16,3-3 2 15,3-1-5-15,3-1-4 16,0-2 3-16,3 2-1 15,8-3-2-15,7-4 1 16,-1 1 1-16,0-2-3 16,4-1 3-16,-5-4-1 15,-4 2-3-15,-4-5 0 0,-4 0 0 16,-4-1-1-16,0 1 0 16,0 2 2-16,-15 3-1 15,-6-3 2-15,-1-1-1 16,5-1-1-16,1-2 1 15,7-3-1-15,3 1 0 16,-1-2-1-16,7 0 1 16,0 0-1-16,0 0 1 15,0 0-1-15,0 0-4 16,0 3 2-16,13-1-5 16,1 5 7-16,2 3 1 15,1 2 0-15,-4 2-8 16,-1 6-2-16,-4 1-12 15,0-1 7-15,-2-1 7 16,0-4-9-16,3-3-99 0,0-3 79 16,3-9-155-16,6 0-163 15</inkml:trace>
  <inkml:trace contextRef="#ctx0" brushRef="#br0" timeOffset="2962.35">5282 914 648 0,'0'0'107'16,"0"0"57"-16,0 0-33 15,0 0-54-15,0 0-52 16,0 0-16-16,-54-45-7 0,33 53-2 16,-7 9-2-16,-2 5 2 15,5 2-1-15,4 1-1 16,6-1 2-16,6 0 0 15,6-5-1-15,3 0 1 16,0-4-1-16,6-3-2 16,5-5 3-16,-1-2-2 15,0-5-1-15,4 0 3 16,4 0 0-16,2-14 1 16,-1-3 0-16,0 0-2 15,-4-2 1-15,0 4-2 16,-2 3 2-16,-3 5 0 15,1 4-1-15,0 3-2 16,-1 0-1-16,0 2-6 0,-2 11-1 16,-3 3-11-16,5 4-10 15,-3-1-41-15,-1-2-76 16,1 0-94-16,10-4-212 16</inkml:trace>
  <inkml:trace contextRef="#ctx0" brushRef="#br0" timeOffset="3180.56">5532 976 804 0,'0'0'158'0,"0"0"-40"0,0 0-40 16,0 0-23 0,0 0-47-16,0 0-8 0,-11-36-13 15,11 51-7-15,0 6 13 16,0 4 4-16,0-1-9 15,7 0-17-15,-1 3-10 16,0-4-37-16,-4-2-77 16,2-7-78-16,1-13-221 15</inkml:trace>
  <inkml:trace contextRef="#ctx0" brushRef="#br0" timeOffset="3658.26">5773 810 653 0,'0'0'122'0,"0"0"49"16,0 0-23-16,0 0-91 15,0 0-32-15,0 0-25 16,-9-22-15-16,4 44 12 16,2 4 3-16,0 4 0 15,0 1 0-15,3 2 0 16,0-4 3-16,0 1-3 15,0-4 0-15,0-2 1 16,0-7-1-16,5-4 0 16,-2-4 0-16,-2-6-4 0,1-3-3 15,2 0 6 1,2 0 1-16,6-5 8 0,3-12-8 16,3-2 0-16,-1 2 0 15,-3 2 3-15,-2 2-6 16,0 4 6-16,-4 4-3 15,1 3 0 1,4 2-4-16,-1 0-4 0,7 0 8 16,-1 6-3-16,0 5-1 15,-3 1 2-15,-4 0-1 16,-4 2-5-16,-1-2-2 16,-6 1 0-16,0-1-1 15,-9-1 0-15,-16 3 8 16,-7-1 2-16,-10-2 0 15,-4 0-16-15,-2-2-36 0,1-6-114 16,6-3-199 0</inkml:trace>
  <inkml:trace contextRef="#ctx0" brushRef="#br0" timeOffset="4318.21">6183 715 851 0,'0'0'40'15,"0"0"90"-15,0 0-29 16,0 0-69-16,0 0-1 0,6-73-27 15,16 69-4 1,2 4-3-16,6 0 3 0,-2 5 0 16,-7 12-4-1,-4 6 0-15,-10 2-4 0,-5 5 4 16,-2 1 0-16,-5 0 2 16,-12-1 2-16,-2-4 0 15,0-2 0-15,7-3-3 16,1-2 3-16,4-5 3 15,4 0-3-15,3-3 0 16,0-1-2-16,0 2 2 16,0-3 0-16,6 2 0 15,3 0 0-15,0 2 0 16,0-1 0-16,6 3 2 0,-2 1-4 16,2 1 4-16,-1 3-4 15,-3-2 2-15,-5 0 0 16,-6-1 0-1,0 2 0-15,-3-2 2 0,-23 2-1 16,-1 1 1-16,-6-1-2 16,3-2-14-16,5-3-70 15,10-9-163-15,6-5-348 16</inkml:trace>
  <inkml:trace contextRef="#ctx0" brushRef="#br0" timeOffset="4515.64">6644 1199 1 0,'0'0'1014'0,"0"0"-946"16,0 0-18-16,0 0 0 16,0 0-43-16,0 0-6 15,-39 53-1-15,8-21 0 16,-8 7-8-16,3-3-111 15,2-6-270-15</inkml:trace>
  <inkml:trace contextRef="#ctx0" brushRef="#br0" timeOffset="7138.92">7410 815 897 0,'0'0'64'15,"0"0"20"-15,0 0-56 16,0 0-5-16,0 0-23 15,0 0-5-15,-27 45 3 16,20-15 2-16,3 1 2 16,-1-1-2-16,2-2 0 15,0-2 2-15,1-4-2 16,0-5 0-16,0-5 0 16,2-6 0-16,0-3 0 0,0-2 0 15,0-1 1-15,0 0 2 16,0-2 11-16,8-17 2 15,11-3-16-15,2-3 0 16,1 3 0-16,-2 5 0 16,-4 6 1-16,0 5-1 15,-2 4 0-15,1 2-2 16,-2 0-6-16,1 13 2 16,-1 6-3-16,0 2 6 15,1 1 0-15,0 0 3 16,-3-3 0-16,0-4 0 15,-2-4 0-15,-2-3 0 16,-2-6 0-16,-2-2 2 0,0 0 4 16,3 0 9-16,2-13 5 15,6-7-4-15,-2-8-14 16,0-2 2-16,-3-2-3 16,-6 0 3-16,3-4-4 15,-3 5-3-15,1 5-8 16,-1 7-58-16,2 9-43 15,-1 6-144-15</inkml:trace>
  <inkml:trace contextRef="#ctx0" brushRef="#br0" timeOffset="7890.1">8359 659 634 0,'0'0'59'0,"0"0"90"15,0 0-14-15,0 0-34 16,0 0-62-16,0 0-21 16,0-26-17-16,0 26-1 15,0 7-10-15,0 13-3 16,0 11 13-16,-6 9 0 16,-1 3 12-16,1 4-4 0,1-3 1 15,1-3-3-15,1 0 1 16,0-7-7-16,-2-6 1 15,-3-6 0-15,6-5 2 16,-1-6-1-16,1-6-2 16,2-4 5-16,0-1-2 15,0 0 7-15,0 0 12 16,0-9 23-16,5-10-22 16,11-6-23-16,8-3-1 15,2-1 1-15,5 2-4 16,0 5-11-16,-1 8 7 15,-3 2-1-15,-5 7-9 16,-5 3 15-16,-2 2-7 0,-5 0-6 16,0 7-9-16,-2 12-6 15,-7 5 10-15,-1 4-2 16,0 2-4-16,0 1-37 16,0-1-40-16,9-3 49 15,12-3 0-15,9-5 21 16,9-8-64-16,4-7-65 15,3-4-205-15</inkml:trace>
  <inkml:trace contextRef="#ctx0" brushRef="#br0" timeOffset="8626.21">8980 979 559 0,'0'0'177'0,"0"0"-52"0,0-76-14 16,-3 59-46-16,-2 1-23 15,1 6-15-15,-4 1-4 16,2 4 21-16,2 3-19 15,-4 2-10-15,-1 0-14 16,-10 0-2-16,-8 16-2 16,-3 8-3-16,-1 6 6 15,6-1-1-15,5 0 1 16,5-3 0-16,8-1-1 16,5-4-1-16,2-4 2 15,0-5-5-15,0-6-2 16,11-3 0-16,11-3-8 15,8 0 6-15,10-17 1 0,3-6-20 16,-2-4 4-16,-4-2 2 16,-5-2-5-16,-7-1 19 15,-4 5 6-15,-6 4 2 16,-4 8 0-16,-3 6 9 16,-5 5 8-16,2 4-8 15,-5 0-6-15,0 0-3 16,1 4-8-16,1 12 2 15,-2 3 6-15,0 6 0 16,0 0 3-16,0 0-1 16,0 1 3-16,0-2-4 15,0-2 2-15,5-2 0 16,2-5 0-16,3-3 1 16,4-5 0-16,2-7 1 0,9 0 3 15,8-7 5 1,7-17-9-16,8-7-4 0,-5-4 5 15,-1-3-8-15,-12-2 6 16,-2 0-3-16,-10 5 0 16,-5 7 0-16,-5 12 0 15,-5 10 3-15,-3 4-1 16,0 2-2-16,0 0-11 16,0 15-4-16,-5 8 8 15,-6 4 4-15,-3 0 2 16,3-1 1-16,0 1 0 15,2-3-2-15,2-1 2 16,4-5-1-16,3-1 0 0,0-2 1 16,0-3-1-16,11-3 2 15,-2 4 0-15,4-4-1 16,-2 1 3-16,-5-3-3 16,-3 1 0-16,-3 1 0 15,0-1-13-15,-21 1-88 16,-8-7-189-16</inkml:trace>
  <inkml:trace contextRef="#ctx0" brushRef="#br0" timeOffset="9074.04">10160 834 861 0,'0'0'52'0,"0"0"-52"16,0 0 2-16,0 0-1 15,0 0 10-15,0 0 3 16,87 24 8-16,-55-24 0 15,-5 0-6-15,-2-2-11 16,-6-9 3-16,-1-3-3 0,-6-3 3 16,-2-3-3-16,-5 0-2 15,-5 6 0-15,0 3-3 16,-11 6 4-16,-15 5-4 16,-12 0-3-16,-2 19-4 15,-5 6 7-15,2 6 0 16,6 2 0-16,7 2 0 15,11-2-2-15,16 0 2 16,3-5-8-16,24-3-9 16,20-5-26-16,13-7-88 15,13-10-45-15,11-3 146 16,4-5-527-16</inkml:trace>
  <inkml:trace contextRef="#ctx0" brushRef="#br0" timeOffset="9267.79">10875 834 701 0,'0'0'171'16,"0"0"-37"-16,0 0-51 16,0 0-71-16,0 0-12 15,0 0-6-15,-43 31 6 16,22-4-1-16,-3 2 1 16,1 1 0-16,-6 0 1 15,-1 2-1-15,-1-3-26 16,-3-3-53-16,1-9-54 15,1-7-123-15,8-10-126 16</inkml:trace>
  <inkml:trace contextRef="#ctx0" brushRef="#br0" timeOffset="9474.59">10574 870 732 0,'0'0'82'0,"0"0"-82"15,0 0-5-15,0 0 5 16,0 0 4-16,0 0 11 16,115 73 1-16,-79-54-8 15,1-3-5-15,2-1-2 16,-1-2-1-16,3-2-68 0,-2-2-120 16,0-4 155-16</inkml:trace>
  <inkml:trace contextRef="#ctx0" brushRef="#br0" timeOffset="10041.04">11309 942 416 0,'0'0'125'0,"0"0"-22"16,0 0 44-16,0 0-52 15,0 0 1-15,0 0-47 16,-12-69 0-16,-10 63-34 16,-5 4-6-16,-4 2-8 15,-2 0-1-15,-1 7 2 0,-2 10 2 16,6 4-4-16,8 3 0 16,3 0 1-16,12-1-1 15,7-3 0-15,0-4 0 16,2-2 1-16,13-3 2 15,1-5-2-15,4-3 0 16,3-3 1-16,2 0 3 16,2-5-5-16,2-9 1 15,-1-3-1-15,-2-6-6 16,-4 0-2-16,-4 2-3 16,-2 4 9-16,-5 7-2 15,-2 5-3-15,0 5-15 16,-2 0-18-16,1 4-36 15,-2 11 9-15,1 5 4 16,-2 3-49-16,7 0-52 0,5-4-50 16</inkml:trace>
  <inkml:trace contextRef="#ctx0" brushRef="#br0" timeOffset="10304.49">11731 914 662 0,'0'0'127'0,"0"0"-52"16,0 0 28-16,0 0-5 16,0 0-44-16,0 0-31 0,-15-70-23 15,-2 77-3 1,-9 12 0-16,-5 8 3 0,3 2 0 16,4 3-3-16,7-1 2 15,7 2-1-15,10-4 1 16,0 1 0-16,13-4 0 15,16-4-4-15,7-8-3 16,14-9-56-16,11-5-93 16,8-13 44-16,-3-17-434 15</inkml:trace>
  <inkml:trace contextRef="#ctx0" brushRef="#br0" timeOffset="10527.8">12036 819 678 0,'0'0'140'0,"0"0"-17"15,0 0-3-15,0 0-76 16,0 0-40-16,0 0-4 16,-12-11-15-16,3 34 15 0,1 9 0 15,1-1 0-15,-1 5 1 16,0-1-1-16,1-2 0 16,2 1 0-16,-1-1 0 15,-3-3 0-15,6-6 0 16,-4-5-16-16,3-4-35 15,-2-8-65-15,-1-7-69 16,1 0-51-16</inkml:trace>
  <inkml:trace contextRef="#ctx0" brushRef="#br0" timeOffset="10895.93">11842 1023 525 0,'0'0'159'15,"0"0"-47"-15,0 0 5 16,0 0 3-16,0 0-95 0,0 0-25 15,61-33-3-15,-15 29 2 16,6-1-5-16,4-1-25 16,-1-4-49-16,2-3-1 15,-2-1 17-15,-6-4 30 16,-9-2-162-16,-8-3 122 16,-10-2 51-16,-11 0 23 15,-1 0 73-15,-7 4 11 16,-3 3 52-16,1 6-48 15,-1 3 13-15,0 3-1 16,2 5-43-16,-2 1-35 0,0 0-22 16,0 0 0-16,0 7-6 15,0 14-1-15,-5 7 6 16,-6 6 1-16,7 4 0 16,1 2 0-16,3-3 0 15,0 2-5-15,0-3-16 16,13-6-95-16,2-2-27 15,5-13 70-15,0-11-264 16</inkml:trace>
  <inkml:trace contextRef="#ctx0" brushRef="#br0" timeOffset="11293.84">12573 933 628 0,'0'0'103'0,"0"0"34"15,0 0 19-15,0 0-77 16,0 0-64-16,0 0-15 15,0-22-4-15,0 37-1 16,0 2 2-16,0 4 3 16,4-1 0-16,4 1 5 15,5-3-5-15,7-4 4 16,2-6-2-16,3-4-2 16,2-4 0-16,-1 0-6 15,0-10-26-15,0-12-12 16,-6-3 19-16,0-2 11 15,-2-1 10-15,-3 2-1 16,-3 7 4-16,-7 7-1 16,-1 5 2-16,-3 7 3 0,-1 0-3 15,0 8-3-15,0 14-12 16,-7 10 15-16,-2 5-1 16,-5 3 1-16,4 0 2 15,-2 1 0-15,-3 0-1 16,-3-4-1-16,-3-2 2 15,-8-6-2-15,-12-4-2 16,-8-8-78-16,-6-10-120 16,-1-7-223-16</inkml:trace>
  <inkml:trace contextRef="#ctx0" brushRef="#br0" timeOffset="12015.34">13888 698 761 0,'0'0'208'15,"0"0"-152"-15,0 0-30 16,0 0-19-16,0 0-7 15,0 0 0-15,-16 83 2 0,6-39 4 16,0 3 12 0,3 0-8-16,1-4-1 0,3-2-1 15,3-4-2-15,0-4-2 16,0-4 0-16,6-5-2 16,9-4-1-16,3-8-1 15,0-7-14-15,7-5-30 16,7-3-40-16,2-20-78 15,0-9-187-15</inkml:trace>
  <inkml:trace contextRef="#ctx0" brushRef="#br0" timeOffset="12188.75">13711 967 655 0,'0'0'123'0,"0"0"-90"15,0 0 29-15,0 0-15 16,0 0-42-16,0 0 0 16,143-9-5-16,-62-4-57 15,8 1-175-15</inkml:trace>
  <inkml:trace contextRef="#ctx0" brushRef="#br0" timeOffset="12711.91">14425 844 688 0,'0'0'168'0,"0"0"-97"16,0 0 42-16,0 0-70 15,0 0-42-15,0 0-1 16,-16 5-4-16,13 13 4 16,-2 5 18-16,1 3 2 15,2 1 0-15,2 2-8 16,0-3-6-16,0-1-4 15,8-6 3-15,0-5-3 16,-1-5 0-16,2-5-2 16,-2-4 1-16,4 0-1 15,7-5 3-15,4-15-2 16,2-2-1-16,3-5 0 0,-2 1-2 16,-1 0 0-16,-3 6 2 15,-5 7-1-15,-3 4 1 16,-3 7-1-16,-1 2 1 15,1 0-5-15,-1 0-1 16,1 7-1-16,2 13 1 16,-3-1 3-16,0 1 2 15,-3-1 0-15,1-5 1 16,0 1 0-16,-2-5 0 16,0-5 0-16,0-2 1 15,-2-3 1-15,1 0 3 16,2 0 4-16,4-11 7 15,5-8-10-15,2-4-4 16,0-4-2-16,-1-3 0 16,3-1 0-16,-4 1-5 0,0 1-7 15,-3 5-59-15,-5 10-100 16,-3 6-59-16,-4 6-333 16</inkml:trace>
  <inkml:trace contextRef="#ctx0" brushRef="#br0" timeOffset="13107.63">14999 906 864 0,'0'0'126'0,"0"0"-40"16,0 0 16-16,0 0-63 15,0 0-35-15,0 0-4 16,-8-7-7-16,8 17 2 15,0 4 0-15,0 6 5 16,0 4 0-16,0-2-1 16,0 2 1-16,0-5 2 15,0-2-1-15,0-4 0 16,3-2 1-16,2-8-2 16,-2 0 2-16,2-3 0 15,6 0 2-15,5 0 3 16,5-10 0-16,3-8-7 15,3-6-2-15,-2-5-14 16,-3-2-8-16,-1-6-5 0,-5 1-10 16,-3 2-3-16,-9 9 15 15,-4 9 9-15,0 7 11 16,-18 9-28-16,-9 0-67 16,-7 9-19-16,-2 8-82 15,3-1-39-15</inkml:trace>
  <inkml:trace contextRef="#ctx0" brushRef="#br0" timeOffset="13677.91">16365 998 466 0,'0'0'108'16,"0"0"36"-16,0 0-23 15,0 0 14-15,0 0-70 16,0 0-18-16,16-72-7 15,-27 66-11-15,-3 3-11 16,-6 3-17-16,-7 0-1 0,-4 3-3 16,-4 14 2-16,0 5 1 15,4 4 0-15,8-1 0 16,7 2 0-16,8 0 0 16,8-3 0-16,0-3 2 15,9-4-2-15,12-2 0 16,1-5 3-16,2-6-1 15,3-4-1-15,2 0-1 16,0-4 0-16,0-16 0 16,-5-2-6-16,2-5 0 15,-1-3 4-15,-3 1 2 0,0 2 0 16,-6 7-1-16,-6 8 1 16,-3 7 0-16,-4 4 0 15,-2 1-1-15,1 0-7 16,-1 7-10-16,-1 9 12 15,0 8-8-15,0-2-20 16,-4 2-18-16,-7 1-76 16,2-6-3-16,4-5-160 15</inkml:trace>
  <inkml:trace contextRef="#ctx0" brushRef="#br0" timeOffset="13953.3">16787 689 883 0,'0'0'120'16,"0"0"-28"-16,0 0-5 15,0 0-35-15,0 0-45 16,0 0-7-16,-5-17-17 15,-1 43 7-15,-4 7 7 16,-4 7 3-16,1 0 0 16,-1 4-3-16,5 0-41 15,3 0-63-15,5-3-114 16,1-10-174-16</inkml:trace>
  <inkml:trace contextRef="#ctx0" brushRef="#br0" timeOffset="14485.17">16902 1126 576 0,'0'0'154'16,"0"0"-47"-16,0 0-12 15,0 0 37-15,0 0-80 0,0 0-11 16,13-21-4-16,-2 11-9 16,9-1 4-16,3-4-26 15,9-2 1-15,9-1-7 16,4-1 0-16,7-4-1 16,0-2-5-16,-4-2 4 15,-7 4-8-15,-11 3-6 16,-13 4 12-16,-7 7 2 15,-9 4 2-15,-1 4-2 16,0 1-5-16,-8 0-12 16,-14 0 10-16,-6 9-4 15,0 6 6-15,4 1 7 16,5 4-6-16,2-3 5 16,6 4 1-16,3-1-2 0,5 1-1 15,3-1 0-15,0-1 3 16,15 2 1-16,6-1 5 15,3 2-6-15,-2-2 1 16,-7-4 1-16,-2-4-2 16,-10-4 0-16,-3-1 0 15,-3-2 0-15,-27 0 0 16,-11 2-2-16,-10-3-22 16,2-3-76-16,7-1-104 15,12 0-216-15</inkml:trace>
  <inkml:trace contextRef="#ctx0" brushRef="#br0" timeOffset="15501.7">18026 591 792 0,'0'0'138'0,"0"0"-2"16,0 0-9 0,0 0-39-16,0 0-40 0,0 0-14 15,-12-57-17-15,12 57-14 16,0 0 3-16,5 0-6 15,15 0 1-15,10 0-1 16,8 0 0-16,-4 0 1 16,-6 0-1-16,-5 3-2 15,-7 8-1-15,-6 4-1 16,-4 4-3-16,-6 8 2 16,0 4-2-16,-3 3 5 15,-14 2 1-15,0-2 0 16,-2-2 1-16,0-3 0 0,5 0 2 15,0-5-4 1,4-2 2-16,6-2 0 0,1-3 1 16,3 0 0-1,0-1 1-15,0-1-1 0,6 1 0 16,3-2-1-16,2 0 0 16,0 0 1-16,4 0-1 15,-3 0 0-15,1 3 0 16,4 0 3-16,-1 3-3 15,0 4 0-15,-2-2 0 16,-4-1-3-16,-5 1 2 16,-5-3 0-16,0 1-3 15,-11-1 2-15,-11-2 1 16,-8-1 1-16,-4 0-2 16,-4-1 0-16,1 2-15 15,6 0-30-15,8 0-47 0,7-3-72 16,13-8-261-16</inkml:trace>
  <inkml:trace contextRef="#ctx0" brushRef="#br0" timeOffset="15714.57">19152 1293 1111 0,'0'0'82'0,"0"0"-15"0,0 0-44 15,0 0-23 1,0 0-17-16,0 0-135 0,43 3-270 16</inkml:trace>
  <inkml:trace contextRef="#ctx0" brushRef="#br0" timeOffset="21670.49">10475 1285 377 0,'0'0'21'0,"0"0"16"16,0 0-22-16,0 0 11 16,0 0 6-16,0 0 0 0,0 0-13 15,-5-54 9-15,5 50 23 16,0 0 5-16,0 0-12 15,0 1-5-15,0 0 13 16,-2 1-4-16,2 1 3 16,0 0-20-16,0 1-7 15,0 0 1-15,0 0-12 16,0 0-8-16,0 0-3 16,0 0-2-16,0 0 0 15,0 0-1-15,0 0-2 16,0 0 0-16,12 0 3 15,11 0 0-15,15 0 4 0,15 0-1 16,18 0 1 0,14 0 3-16,13-5 0 0,16-3 2 15,2 3-2-15,9 1 4 16,1 1 5-16,-4 3 0 16,-8 0-2-16,-7 8-8 15,-13 9-6-15,-13 1 0 16,-11 1-2-16,-8-5 2 15,-10-3 0-15,-11-5 2 16,-8-4-2-16,-4-2 2 16,0 0 0-16,-1-7-1 15,2-5 2-15,0-2-2 16,-3-1 0-16,-1 2 1 16,-6 1-2-16,-7 5 0 0,-5 2 0 15,-5 3 1-15,-3 2-2 16,0 0 1-16,0 0-17 15,-5 7-44-15,-17 13-5 16,-8 5-46-16,-6 0-105 16,-1-6-192-16</inkml:trace>
  <inkml:trace contextRef="#ctx0" brushRef="#br0" timeOffset="22407.72">10877 1434 483 0,'0'0'15'15,"0"0"-1"-15,0 0-6 16,0 0 30-16,0 0 17 16,0 0-31-16,-26-36-11 15,26 35-1-15,0-1 14 16,0-1 35-16,-1 2-22 15,1 1-7-15,0 0 1 0,0 0-11 16,0 0-14 0,0 0-8-16,0 0 0 0,8 0 0 15,9 0 0-15,11 0 3 16,10 0 1-16,15 0 2 16,16 0-2-16,15 0 9 15,13-3-2-15,14-4 3 16,13-3 0-16,14 3 4 15,11 4-3-15,0 3 1 16,-1 0-12-16,-15 8-3 16,-21 8 0-16,-23-3-1 15,-25 0 0-15,-21-5 2 16,-16-5-2-16,-12 0-1 16,-8-3 1-16,-5 0 6 15,-2 0 14-15,0 0 5 0,0 0-17 16,0 0-8-16,0 0-1 15,0 0-74-15,0 0-212 16,0 0-243-16</inkml:trace>
  <inkml:trace contextRef="#ctx0" brushRef="#br0" timeOffset="24079.08">13929 1336 389 0,'0'0'81'16,"0"0"-46"-16,0 0 20 0,0 0 6 15,0 0-44-15,0 0-17 16,-5-9 1-16,5 9 2 15,0 0 1-15,0 0 12 16,3 0 9-16,15-2 55 16,10 0-43-16,8-2-17 15,6 1-11-15,9-3-2 16,7 1-1-16,8 1 8 16,8-1 7-16,4 5-9 15,5-2-6-15,0 2-4 16,0 0 3-16,3 0-4 15,-2 0 1-15,-4 0-2 0,-2 0 0 16,-1 0 2 0,0 4-2-16,0 0 1 0,-3 2-1 15,1-1 0-15,-5 1 0 16,2 2 0-16,1 0-2 16,-2 1 1-16,-2-3 1 15,-6 0-1-15,-6-3-4 16,-7 1-5-16,1-1 3 15,-5-2 1-15,5-1 1 16,-2 0 3-16,5 0 1 16,1 0-1-16,0 0 1 15,0 0 1-15,-4 2 0 16,1 0 0-16,-1 3 1 16,-6-3 1-16,-1 0-2 15,-3 1-3-15,-4-3 3 0,-1 2 1 16,-1 0-1-16,1 0-2 15,-1 3 2-15,1-1 1 16,-2 3-1-16,-1-3 0 16,-5 1-1-16,-3 0 1 15,-3 0 0-15,-5-3 0 16,0-2 0-16,-4 2 0 16,2-2 1-16,0 1-1 15,3 1 0-15,-2 1 0 16,2-3 0-16,-4 2 0 15,-1-2 0-15,-6 0 0 16,-2 2 1-16,-3-2 0 0,-2 0-1 16,0 1-3-1,0 2-12-15,-20 1-25 0,-10 1-36 16,-6-5-271-16</inkml:trace>
  <inkml:trace contextRef="#ctx0" brushRef="#br0" timeOffset="25135.16">13926 1464 481 0,'0'0'25'0,"0"0"-10"0,0 0 16 16,0 0-13-16,0 0-8 15,0 0-9-15,119-25-1 16,-70 22 2-16,6-2 7 16,11 2 0-16,7-3 15 15,8 3 4-15,5-2-2 16,3 3 10-16,1 2-6 16,-3 0-14-16,2 0-8 15,-2 0 2-15,-5 0-2 16,-3 0-4-16,-5 0-1 15,0 2 1-15,0 3-2 16,-4-2-2-16,0 0 0 0,1 1 1 16,5 1-1-16,-1-1 0 15,3 0 0-15,-2 2 0 16,-3-3 1-16,-1 1 0 16,-5 0-1-16,-2-1 0 15,0 0 1-15,-3 0-1 16,0 4 0-16,-3-1 0 15,2 2 0-15,-1 0 2 16,-2-1-2-16,-3 0-2 16,-5-1 2-16,-6 0 0 15,-2-3 0-15,0 2 0 16,-3-2 0-16,1-2 0 16,0 1 5-16,-1-1 5 15,-2-1 1-15,-4 1 1 16,-2 0-1-16,-2 2-5 0,-4 1-6 15,-4-1 4-15,-1-1 1 16,-4 1-3-16,-4-1 0 16,-2 1-2-16,-3-1 0 15,0 0 0-15,-4-2 0 16,0 3 1-16,-2-1-1 16,0 0-1-16,-1 1-1 15,0 4-4-15,0-2-4 16,0 3-23-16,-11-1-58 15,-6-7-263-15</inkml:trace>
  <inkml:trace contextRef="#ctx0" brushRef="#br0" timeOffset="40112.86">20459 1211 638 0,'0'0'127'16,"0"0"-58"-16,0 0-3 16,0 0 0-16,0 0-19 15,0 0-39-15,0 0 2 16,0 0 2-16,-50-74-3 15,36 72-4-15,-4 2 2 0,-9 0-6 16,-1 0 4-16,-7 9 5 16,-2 4 4-1,3 2 8-15,3 1-3 0,5 1-8 16,5 1-1-16,6 0-6 16,5 1-3-16,4 0 0 15,3-4-1-15,3-1 1 16,0 0-1-16,0-3 1 15,4-2 4-15,7-5-3 16,5-3 7-16,4-1 1 16,4 0 14-16,6-3-7 15,2-14-8-15,-2 0-2 16,0-4-1-16,-2-2-1 0,-1-3-1 16,-3 0-1-1,-1 3-2-15,-7 3 2 0,-6 7 3 16,-4 6 3-16,-3 4 0 15,-3 3-4-15,0 0-5 16,0 0-4-16,0 5-5 16,0 10 5-16,0 6 3 15,0 3 0-15,-7 2 1 16,2 4-6-16,5 3-23 16,0 1-45-16,0 3-7 15,12-4-92-15,3-8-164 16</inkml:trace>
  <inkml:trace contextRef="#ctx0" brushRef="#br0" timeOffset="40727.33">20981 1189 622 0,'0'0'101'16,"0"0"-21"-16,0 0 48 0,0 0-37 15,0 0-62-15,0 0-11 16,-40-26 0-16,25 26-7 15,-9 0-2-15,-6 0 11 16,-3 2 2-16,-1 8 6 16,1 2-5-16,5-2-10 15,2 4-1-15,6 1-7 16,3-1-1-16,7 1-4 16,2-3 0-16,6-2 1 15,2-1-1-15,0-1 0 16,0-4 2-16,0 0-1 0,0-1 3 15,10-2 2 1,6-1 1-16,6 0-2 0,4 0 5 16,-1-7-3-16,1-6-2 15,-1-1-1-15,-1-1 2 16,-1-1-2-16,-3 1 5 16,-2 2-9-16,-5 4 6 15,-7 4 5-15,0 2-1 16,-5 1 7-16,-1 2-7 15,0 0-10-15,0 0-1 16,0 7-9-16,4 8 3 16,-1 8 7-16,0 2 0 15,1 5 0-15,5 3 1 16,6 3-1-16,7 3-6 0,8 4-59 16,4-7-109-16,2-6-256 15</inkml:trace>
  <inkml:trace contextRef="#ctx0" brushRef="#br0" timeOffset="47605.25">20171 1654 149 0,'0'0'14'16,"0"0"17"-16,0 0 13 15,0 0-6-15,0 0-8 16,0 0-15-16,0 0 20 16,-5-24-26-16,5 21 3 0,-1 0 1 15,1 2 1-15,0-4 25 16,-2 4-6-16,1-3-16 15,-1 1 4-15,2 3 28 16,0-3-24-16,0 3-3 16,0-1 0-16,0-1 3 15,0 1-9-15,0 1-1 16,2-2-1-16,8-1-8 16,7 1 3-16,8-1-5 15,11 0-1-15,6 2 0 16,1-1-1-16,2 2 6 15,3 0-1-15,-4 0-5 16,3 0 6-16,0 0-6 16,1 0 0-16,-3 0 1 15,-3 6-3-15,4-1 0 0,-4 0 2 16,1 0-2-16,-1 0 1 16,-5 2-1-16,-3-3 0 15,-5-1 1-15,-7 0-1 16,-5-3 2-16,-6 0-2 15,-3 0 0-15,-5 0 4 16,-2 0-4-16,-1 0 2 16,0 0-2-16,0 0 0 15,0 0 0-15,0 4-1 16,0 1-8-16,-12 3-8 16,-15 4-10-16,-9 2-11 15,-10-7-156-15</inkml:trace>
  <inkml:trace contextRef="#ctx0" brushRef="#br0" timeOffset="48174.9">20163 1772 340 0,'0'0'52'0,"0"0"-7"16,0 0-2-16,0 0 28 15,0 0-32-15,0 0-26 16,-1-3-13-16,1 3 0 16,0 0 1-16,0 0 1 15,6 0 2-15,16 0 8 16,12 0-6-16,7 0 15 16,4 3-6-16,7-2-4 15,2 1 3-15,5 0 0 0,5-2 28 16,4 0-12-16,1 0-9 15,-1 0 3-15,-4 3-2 16,-6-3-11-16,-6 2-2 16,-5-1-3-16,-3 1 0 15,-7-1-1-15,-5 1 4 16,-7-1-6-16,-8 1 0 16,-6-2-1-16,-5 0-1 15,-4 0 0-15,-2 0-1 16,0 0 2-16,0 1-2 15,0 1 0-15,0 3-8 16,-6 5-3-16,-14 7 3 16,-10-2-51-16,-4-1-159 0</inkml:trace>
  <inkml:trace contextRef="#ctx0" brushRef="#br0" timeOffset="93812.73">3510 3132 252 0,'0'0'130'16,"0"0"-80"-16,0 0-21 15,0 0-16-15,0 0-11 16,0 0 0-16,0 0 1 16,15-19-2-16,-12 16 2 0,-2 0 0 15,4-1 8 1,-2-1 3-16,1-2-11 0,2 3-3 16,-1-3 0-16,7 1 0 15,-3 2-9-15,-2 1-17 16,5-2-32-16,-6 0-13 15,5 1 11-15,-3 1 37 16,0 1 18-16,-1-1-12 16,-1 1-55-16,3-1 33 15,-3 2-53-15</inkml:trace>
  <inkml:trace contextRef="#ctx0" brushRef="#br0" timeOffset="95175.34">3671 3031 14 0,'0'0'117'15,"0"0"16"-15,0 0-25 16,0 0-53-16,0 0 5 0,0 0-22 15,7-19 18-15,-7 16 34 16,0 0-4-16,0 1-18 16,0 1-15-16,0-1 1 15,0-1-15-15,0 2-5 16,0-2-8-16,0 1 1 16,-3-3-4-16,-2 1-3 15,2 1 8-15,-3 0-4 16,0 1-5-16,1-1-6 15,-4-1-3-15,2 0 2 16,-1 2 2-16,-1-1 0 16,-4 0-5-16,-1 3 0 15,-2-1-3-15,-3 1 0 0,2 0 0 16,0 0-2-16,0 0 3 16,-1 0 0-16,2 1 2 15,-1 5 0-15,1 0-2 16,-2 3 0-16,-1 1-1 15,1 1-2-15,-2 4 2 16,2 0 0-16,-1 2-2 16,1 0-1-16,3 0 1 15,-1 0-2-15,1 0 2 16,2 0-1-16,-2 2 0 16,5 1 0-16,-4 2 4 15,3 0-7-15,-2 2 2 16,1 2 2-16,2 0-2 15,1 4-1-15,-2-2 1 16,5 2-2-16,-2-2 3 0,0 0-3 16,2 1 3-16,1-3-3 15,2-1 5-15,2 1-3 16,1-2 1-16,0 0-1 16,0 1 0-16,0-2-1 15,0 2 3-15,3-3-2 16,4-2 0-16,2 0-1 15,3-1-1-15,2-1 7 16,-2-3-5-16,2 2 8 16,1-1-9-16,0-1 3 0,1 2 0 15,1-3 1-15,1 0 1 16,0-1 1-16,4-1 0 16,-1-1-2-1,1 0 2-15,-2 0-2 0,2-1 1 16,-3 0 0-16,1-2 0 15,-1 1 0-15,-2-1 1 16,4-5-4-16,1 2 6 16,3-2 0-16,1-3-4 15,4 0 1-15,0 0 1 16,-1 0-4-16,1 0 0 16,-3 0-1-16,0 0 0 15,1-5 2-15,-3-4-1 16,1 3 1-16,-1-2 0 15,1-3 2-15,2 3-4 0,2-2 3 16,-3-2-4-16,1-1 1 16,0-1 0-16,-1-2-2 15,0-1 0-15,-3 0 0 16,-5-1 0-16,2-2 1 16,0-1-1-16,-3 0 1 15,0-2 0-15,-3-2 1 16,4 0-2-16,-1-2 1 15,-2 4-1-15,-1-3 1 16,-2 1 2-16,-3 3-3 16,0-3 0-16,-1 3 1 15,0 2-2-15,-2-1 3 0,-1 0-2 16,-1 2 0 0,-1 0 1-16,-2 1 0 15,-2-1 1-15,0-1-1 16,0-1-1-16,0 1 1 0,0 0-2 15,-6 1 1-15,-3-1 0 16,-3 2 0-16,0 0 1 16,-1-1-1-16,1 2 2 15,-3 0-1-15,1 3-2 16,-3 0 1-16,0 0-1 16,-1 0 1-16,0 2 0 15,-3 3 0-15,-1-3 0 16,-1 4 0-16,-2-1 0 0,0 2 0 15,-2 1 0-15,0-2 0 16,-1 3-1-16,1 1-1 16,-1 0 1-16,-5 4 0 15,5 0 0-15,-1 0-4 16,2 0 4-16,-1 0-1 16,-6 12 0-16,3 3-4 15,-4 2-1-15,-1 2-5 16,2 1-21-16,0-1-14 15,7 1 3-15,3-2-32 16,2 1 3-16,1-2-46 16,-2-6-72-16,-2-7-231 0</inkml:trace>
  <inkml:trace contextRef="#ctx0" brushRef="#br0" timeOffset="95955.83">2350 3392 602 0,'0'0'116'16,"0"0"-65"-16,0 0 53 16,0 0-36-16,0 0-45 15,0 0-14-15,-15 0 23 16,9 0 8-16,4 0-6 15,-2 0 6-15,-1 0 6 16,2 0-2-16,0 0-8 16,0 0-9-16,3 0-10 15,0 0-3-15,0 0-4 16,0 0-4-16,0 0-5 16,0 0 4-16,0 0-4 15,11 4 6-15,8 1 17 0,7 0-3 16,5-1 0-1,9-1-8-15,-1-2-6 0,3 2-1 16,1-1-2-16,-3 1-3 16,-1-3 1-16,-2 0 0 15,-2 0-2-15,-3 0 0 16,-2 1-1-16,-5-1 1 16,-5 0-1-16,1 0 1 15,-5 0-1-15,-2 0 0 16,-2 0-3-16,1 0-5 15,-4 0 1-15,-3 0-6 16,1 0-7-16,-2 0-13 16,-2 0-8-16,-2 2-15 15,1 0-46-15,-2 2-27 0,0-1-105 16,0-3-149-16</inkml:trace>
  <inkml:trace contextRef="#ctx0" brushRef="#br0" timeOffset="96577.83">2602 3263 697 0,'0'0'94'0,"0"0"6"15,0 0 19-15,0 0-48 16,0 0-36-16,0 0 1 16,-32-28 10-16,31 28 12 15,-1 0-13-15,-1 0-13 16,2 0-6-16,1 0-9 16,-2 0-1-16,2 0-2 15,0 0-10-15,0 0 0 16,0 0-4-16,0 0-2 15,0 0-1-15,0 2-2 16,0 5 4-16,8 3 1 16,1 2 0-16,7 2 6 15,0 2-4-15,1 0 1 0,4 0-3 16,0 3 1 0,-2-4 2-16,3 3-3 0,0-4 0 15,-3 0 4-15,0 0-4 16,-4-3-1-16,0 1 1 15,-4-4 0-15,5 1 1 16,-7-3-1-16,-4-1 0 16,2 0 0-16,-4 0 3 15,-3-1-3-15,4 0 0 16,-4 0 0-16,0 1-1 16,0 2 2-16,0 3 0 15,0 3-1-15,-14 3 6 0,-9 8-4 16,-4 2 0-16,-4 3-2 15,-2 1-1 1,5-3-20-16,2-2-7 0,4-5-15 16,4-2-18-16,6-3-40 15,1-4-23-15,9-1-76 16,2-7-101-16</inkml:trace>
  <inkml:trace contextRef="#ctx0" brushRef="#br0" timeOffset="97756.3">3681 3406 472 0,'0'0'135'0,"0"0"-19"16,0 0-8-16,0 0-23 16,0 0-23-16,0 0 0 0,0-32-1 15,0 22-10-15,0 1-12 16,-3-1 11-16,-5 0-12 16,-1 0-10-16,-2 4 0 15,-1-1-11-15,2 4-3 16,-3 3-6-16,-1 0-7 15,-3 3-2-15,-5 15 0 16,0 4 0-16,0 4 1 16,6-1-1-16,5-1 1 15,3 0-2-15,4-2 1 0,2 0 1 16,2-5 0 0,0-2 0-16,0-2-1 0,3-5-1 15,3 0 1-15,4-5 1 16,-2-3 1-16,1 0 1 15,7 0-1-15,1-16 3 16,4-4-2-16,-3-1 0 16,1 0 0-16,-3 2 3 15,-5-1-5-15,1 5 1 16,-5 4-1-16,2 3 0 16,-4 1 0-16,-2 5-1 15,-2 2 1-15,1 0-1 0,-2 0-3 16,1 0 0-1,3 2-1-15,1 10 4 0,-1 2 1 16,1 5-1-16,-2 1 3 16,-3 1-2-16,3-1 0 15,-3 2 0-15,3-1 1 16,-3-3-1-16,2-1-1 16,-1-1 0-16,-1-2-6 15,4-3-8-15,-2-2-11 16,1-6-10-16,2-3-7 15,3 0 1-15,7-6 26 16,2-10 11-16,0-2-2 16,0-2 5-16,-1-1 2 15,-4 4 0-15,3 2 0 16,-7 3 6-16,-3 6 19 0,-1 2 6 16,-4 3 2-16,0 1-1 15,0 0-10-15,0 0-3 16,0 0-7-16,0 0-4 15,0 0-5-15,0 0 0 16,0 1-3-16,0 9 0 16,0 2 3-16,0 3 2 15,0 0-2-15,0 0 1 16,1 0-3-16,4-2 2 16,5-2-1-16,-1-5 0 15,2 0 1-15,0-3 0 16,0-2-3-16,2-1 3 0,2 0-1 15,3-1 3-15,-3-11-1 16,-2-4 1-16,-2 0-5 16,-4-4 3-16,-2-1-2 15,-4 2-1-15,-1-1-2 16,0 7-3-16,0 2-3 16,-9 8-16-16,-7 3-13 15,-5 0-41-15,-4 8-52 16,-1 6-100-16,3 1-189 15</inkml:trace>
  <inkml:trace contextRef="#ctx0" brushRef="#br0" timeOffset="98745.01">4432 3364 462 0,'0'0'38'0,"0"0"1"15,0 0-3-15,0 0-11 16,0 0-15-16,0 0 26 16,0 0 30-16,-24-12-5 0,24 10 28 15,-3 0-2 1,-1-1-26-16,0 2-4 0,3-2-13 15,0 3-6-15,1 0-5 16,0 0 5-16,0-3-12 16,0 3-7-16,0 0-6 15,0 0-1-15,0 0-5 16,11 0-3-16,12-3-1 16,14 1 6-16,8-1-3 15,10-2 3-15,7 3-1 16,10 0-4-16,7-2 4 15,2 1-5-15,4 1 5 16,0-1-1-16,5 1 2 16,-1 1 3-16,-7 1-2 15,-10-1-7-15,-14 0-2 16,-5-1 3-16,-11-1-3 0,-10 0 9 16,-12 1-3-16,-6-1 0 15,-4 0 1-15,-4 0 0 16,-2 0-2-16,0 1-5 15,-3-1 0-15,-1 3 2 16,2 0-3-16,-2 0-1 16,0 0-1-16,0-2-3 15,0 2-5-15,0 0-6 16,0 0-29-16,-5 0 3 16,-17 9-1-16,-6 1-35 15,-10 0-37-15,-2-5-92 0,-8-4-157 16</inkml:trace>
  <inkml:trace contextRef="#ctx0" brushRef="#br0" timeOffset="99468.07">4803 3195 235 0,'0'0'226'0,"0"0"-185"15,0 0 37-15,0 0-27 16,0 0 2-16,0 0-4 16,-27-27 40-16,24 22-33 15,-1 2 48-15,1-1-33 16,0 2-20-16,2-1 11 16,-2 1-17-16,3 2 1 15,0-1-16-15,0 1-5 16,0 0-14-16,0 0 1 0,0 0-8 15,0 0-4-15,4 0 1 16,9 3 5-16,4 6 5 16,4 2-1-16,2 1-3 15,3-2 0-15,-4 2-5 16,4-3 4-16,-7-1-6 16,1 2 1-16,-3-3 0 15,-2 0-1-15,-4-2 1 16,-2-1-2-16,-3-1 2 15,1 2-1-15,-2-5 0 16,0 5 0-16,-2-2 0 16,-1-2-3-16,-2 2 3 15,0 2-2-15,0-1 0 0,0 1 2 16,0 3-1-16,0 5 1 16,-5 2 7-16,-12 5-3 15,-3 2-3-15,-4 0 2 16,-1 1-2-16,3-1 0 15,-1 3-1-15,2-3-7 16,-1 2-11-16,4 0-5 16,-1-5-9-16,5 0-16 15,5-4-28-15,6-5-28 16,3-3-33-16,0-7-108 16,6 0-50-16</inkml:trace>
  <inkml:trace contextRef="#ctx0" brushRef="#br0" timeOffset="100108.76">5245 2951 542 0,'0'0'218'15,"0"0"-124"-15,0 0 25 16,0 0-46-16,0 0-38 0,0 0-11 16,-11-46 17-16,8 41-13 15,-1 2 7-15,-5 0 8 16,3 0-25-16,-3 0-2 15,-6 3 0-15,-3 0-9 16,0 0-1-16,-7 0 4 16,4 10-8-16,0 1-1 15,0 4 1-15,6-1-2 16,2-1 1-16,4 1 0 16,2-1-1-16,5 1-1 0,0-5 1 15,2 3 1 1,0-4-1-16,0 1-2 0,0-2 2 15,9-4-1 1,-1 0 2-16,8-3-2 0,-1 0 2 16,6 0-1-1,3-4 1-15,1-10-2 0,1-2 0 16,-2-4 0-16,-2 1-4 16,-4-3 4-16,-5 3 1 15,-4 2 0-15,0 5 3 16,-5 3-1-16,-2 6-2 15,1 3 4-15,-3 0 1 16,0 0-5-16,0 0-3 16,0 0-2-16,0 12 0 15,6 7 2-15,-3 4 3 0,3 0 1 16,3 6-1-16,1 0-27 16,3-2-65-16,3-1-58 15,-2-6-175-15</inkml:trace>
  <inkml:trace contextRef="#ctx0" brushRef="#br0" timeOffset="101730.68">6506 3221 97 0,'0'0'452'16,"0"0"-345"-16,0 0-6 16,0 0-8-16,0 0-6 15,0 0-42-15,10-48 14 16,-10 38-2-16,0 1-5 15,0-1 1-15,-5 0-4 16,-4 0-8-16,-3 2-17 16,-2 1 0-16,-3 2-12 15,-3 4-9-15,-4 1-3 16,1 0 0-16,-4 4 0 0,3 10-1 16,3 0-1-1,5 3-1-15,2 0 1 0,4-1 2 16,4-1-4-16,4 1 4 15,2-5-2-15,0 0 2 16,0-3-1-16,8 0 0 16,7-3-2-16,-2-1 0 15,2-4-1-15,3 0 0 16,1 0 1-16,4-3-2 16,2-8 4-16,1-4 1 15,-3-3-2-15,1 0 2 16,-6-4 0-16,-6 5 0 0,-3-1 5 15,-4 5-4 1,0 2 0-16,-2 4 9 0,-1 4 4 16,-2 2-7-16,0 1 2 15,0 0-7-15,0 0-2 16,0 0-6-16,0 4-3 16,0 9 6-16,0 3 3 15,0 4 0-15,0 1 0 16,0 1 0-16,0 3 2 15,0 0-1-15,4 3-1 16,1-2-2-16,-1 1 2 16,1-3 1-16,-2-4-1 15,1-2 0-15,-4-3 0 0,5-5 0 16,-4-5 3-16,1 0-5 16,-1-5 4-16,1 0-2 15,1 0 2-15,-2 0 2 16,2 0 5-16,0 0-3 15,6-14 0-15,1-3-6 16,1-4 0-16,2-2 0 16,1-1-1-16,-1 0-4 15,1 3-13-15,-3 4-6 16,3 6-27-16,-2 4-57 16,0 5-28-16,-2 2-157 15,-4 0-172-15</inkml:trace>
  <inkml:trace contextRef="#ctx0" brushRef="#br0" timeOffset="102031.45">6790 3328 750 0,'0'0'131'0,"0"0"-39"15,0 0 20-15,0 0-49 16,0 0-14-16,0 0-13 16,0-27-1-16,0 27-8 0,0 0-18 15,0 0-4-15,0 0-5 16,0 11-6-16,0 7 5 16,0 2 0-1,0 7 1-15,0-1 1 0,0 2-1 16,0 0-44-16,0-2-56 15,0-4-30-15,0-7-129 16,0-11-318-16</inkml:trace>
  <inkml:trace contextRef="#ctx0" brushRef="#br0" timeOffset="103343.98">6886 3067 613 0,'0'0'84'16,"0"0"35"-16,0 0-24 15,0 0-15-15,-53-78-39 16,41 64-19-16,-2 2 4 15,-6-3 9-15,-1 1-12 16,-3 1 7-16,-1-1-5 16,1 1 6-16,0 0-1 15,-1 3-17-15,1 2 4 0,-2 1-3 16,1 3-7-16,0-1 4 16,0 4-1-16,-1-1-9 15,-2 2 7-15,2 0-3 16,-1 0 2-16,0 0-3 15,2 0 0-15,0 6 0 16,0 3 0-16,-5 2-1 16,5 2-1-16,-1 1 3 15,2-2 0-15,2 1-3 16,4-1 0-16,-3 2 1 16,1 0 3-16,3-1 1 15,-4 4-3-15,-1-3 0 16,5 3 2-16,-2 0 0 15,1 2-2-15,2-2 0 0,5 0 4 16,-4 0-3-16,3 3-4 16,2-4 6-16,1 3-3 15,0-2-4-15,-1 0 6 16,2 1-6-16,5 0 5 16,-1 1 1-16,2-1-2 15,0 2-1-15,2 0 0 16,0 1 1-16,0-2-1 15,0 1 1-15,4 2 2 16,6 0-1-16,0 1 3 16,1 4-4-16,1-4 2 0,1 5 3 15,1-2-4 1,2 2 0-16,-1-3 0 0,4 0-2 16,-2 0-1-16,4-3 2 15,-2 2-2-15,1-3 0 16,-1 0 0-16,0-1-1 15,-1-3 1-15,1 0-1 16,1-5 2-16,-4 2 0 16,5-3 1-16,-1 1-2 15,2-3 1-15,2 0-1 16,-1-1 1-16,4 1-2 16,-4-1 2-16,8-3-1 15,-5-3 1-15,0 0-2 16,3-2 0-16,-6 0 0 0,6 0-1 15,-1 0 0-15,-1 0-2 16,3 0 2-16,-4-2 1 16,3-5-1-16,0-3 1 15,-3 3 2-15,1-3-3 16,-2 0 1-16,2-1-1 16,-3 0-1-16,2-2 1 15,1-1 2-15,-1-1-2 16,3-2 1-16,-4-2-1 15,2 3 1-15,-2-4-1 16,-4-2 0-16,1 1 0 16,-2-1 0-16,-5-2-1 15,-3 1 2-15,4-1-2 0,-4-1 1 16,-5-1-1-16,1 2-1 16,-2 1 1-16,-1-3 1 15,2 2 0-15,-4-1-3 16,-2-1 3-16,-1 1-1 15,0-1 0-15,0 1 0 16,0 0 1-16,-6-2-1 16,-4 0 2-16,-1 2-1 15,1-2 0-15,-5 0 0 16,0 2-1-16,-3-1 1 16,-4 3 0-16,2 1-2 15,-2 3 0-15,0 0 1 16,1 3 1-16,-2 3 0 15,0 1 0-15,-6 2-2 0,-1 3-2 16,-4 3 2-16,-5 4-8 16,-4 0-11-16,0 6-19 15,0 10-16-15,5 7-22 16,4 5-21-16,8-1-73 16,6-5-171-16</inkml:trace>
  <inkml:trace contextRef="#ctx0" brushRef="#br0" timeOffset="104122.98">7178 3309 554 0,'0'0'167'15,"0"0"-79"-15,0 0 40 16,0 0-40-16,0 0-55 16,0 0-21-16,0-5 5 15,0 5-1-15,0 0 0 0,9 0-7 16,3 0 3-16,10 0 11 16,8 0-6-16,13-2-6 15,5-1-2-15,12-2 0 16,1 3-1-16,10-2 5 15,8 0 2-15,6 0 18 16,0-1-14-16,-8 2-10 16,-8-1 1-16,-9-4-1 15,-6 3-4-15,-2-4 0 16,-3 2 1-16,-5 0 5 16,-3 2-6-16,-7 0 5 15,-4 2-3-15,-4 0-2 16,-8 0 3-16,-5 2 1 15,-7 1-3-15,-3 0-4 0,1 0-2 16,-4 0 0-16,0 0-1 16,0 0 1-16,0 0 0 15,0 0-3-15,0 0-1 16,0 0-5-16,-1 0-22 16,-15 7 0-16,-8 3-54 15,-8-1-61-15,-6-5-134 16,2-4-302-16</inkml:trace>
  <inkml:trace contextRef="#ctx0" brushRef="#br0" timeOffset="104828.92">7612 3137 439 0,'0'0'171'15,"0"0"-51"-15,0 0 33 16,0 0-39-16,0 0-49 16,0 0-20-16,-3-9 2 15,3 9-17-15,0 0-10 16,0 0-7-16,0 0-9 15,0 0 1-15,0 0 1 16,0 4 1-16,6 6 13 16,9 2-4-16,0 0 5 15,7 2-2-15,2 1-8 0,1-3 1 16,2 2-6-16,-4 2-1 16,0-2-2-16,-2-2-3 15,-3 0 0-15,0-2 0 16,-4-1 1-16,-3-4 0 15,-2 1-1-15,-3-4 0 16,-1 3 3-16,2-4-3 16,-4 0 1-16,-1 1-3 15,-2-2 2-15,0 1 0 16,0 1-1-16,0 2-1 16,0 1 0-16,0 8 2 15,-12 1 0-15,-6 5 0 16,-8 2 2-16,-3 1 1 15,-4 3 1-15,-1 1-2 0,1-1-4 16,-5 2 0-16,7-2-19 16,-2-4-24-16,11-3-35 15,1-6-48-15,6-7-106 16,12-5-155-16</inkml:trace>
  <inkml:trace contextRef="#ctx0" brushRef="#br0" timeOffset="105532.88">7891 2791 639 0,'0'0'170'0,"0"0"-51"16,0 0-12-16,0 0-55 15,0 0-23-15,0 0-16 16,-47-22-5-16,31 22 4 16,-3 8 5-16,-1 4-1 15,0 5 5-15,0 2 2 16,4 0-7-16,2 3-11 15,4 0 0-15,4-3-1 16,3-1-1-16,3-1 1 16,0-1-4-16,0-4 1 15,0-2 0-15,7-3 0 0,4-2-1 16,-1-3 2-16,2-2 1 16,6 0 0-16,3 0 5 15,0-10-6-15,4-6 4 16,-1-1-5-16,1-3 1 15,-4-3-1-15,-5 3 2 16,-2 3-3-16,-5 5 2 16,-5 6 12-16,-2 3 4 15,1 2-5-15,-3 1-3 16,0 0-9-16,0 0-1 16,0 0-5-16,5 7-2 15,2 8 6-15,-1 5 1 16,7 3-1-16,2 4-22 15,5 2-22-15,0 2-73 16,1-4-95-16,-3-5-248 0</inkml:trace>
  <inkml:trace contextRef="#ctx0" brushRef="#br0" timeOffset="106403.38">8972 2994 574 0,'0'0'120'16,"0"0"25"-16,0 0-47 0,0 0-37 15,0 0-22 1,0 0-19-16,-49-43-3 0,26 43-3 15,-3 0 1-15,-1 0-3 16,0 7 6-16,0 7 0 16,0 1 4-16,5 2-10 15,1 2-2-15,5-3-5 16,7 1-1-16,4 0-2 16,4-3-2-16,1 0 4 15,0-2 0-15,0-5 3 16,7-2-6-16,8-2 7 15,0-3-5-15,9 0-3 16,1 0-4-16,2-12-1 16,2-6-7-16,0 0 8 15,1-5 3-15,-3 3 1 16,-5 0 0-16,-4 3 1 0,-7 5-1 16,-5 5 13-16,-3 4 9 15,-2 3 2-15,1 0-9 16,-2 0-9-16,0 0-5 15,0 0-1-15,0 2-4 16,0 10 0-16,5 8 3 16,0 1 0-16,1 2 2 15,0 5-1-15,0 1 3 16,-2-1-2-16,-1 2 1 16,-1 1 1-16,-1 2-3 15,-1-2 3-15,2-5-1 0,-1-5-1 16,-1-4 0-16,0-6 1 15,0-4-2-15,0-3 3 16,0-4-2-16,0 0 1 16,0 0 0-16,2 0 4 15,-2 0 0-15,3 0 2 16,4-4-1-16,5-10-5 16,5-7-2-16,3-3-1 15,2-2-1-15,3 0-15 16,-1 2-29-16,2 3-37 15,-2 5-59-15,-6 3-133 16,2 5-164-16</inkml:trace>
  <inkml:trace contextRef="#ctx0" brushRef="#br0" timeOffset="106934.87">9327 3330 794 0,'0'0'134'16,"0"0"-10"-16,0 0-47 0,0 0-18 15,0 0-27-15,0 0 3 16,27-50-17-16,-14 42-7 15,2 2-1-15,-3 0-7 16,0 2 4-16,-2 2-7 16,0 2 1-16,-3 0-2 15,-1 0 1-15,0 0-3 16,-3 2 3-16,0 10-4 16,-2 2 2-16,-1 0 0 15,0 2-1-15,0 0 1 16,-6 1 1-16,-8 2 1 15,-3-2 1-15,-2 2 0 16,-4 0-1-16,2-4 4 16,-1 0-1-16,3-5-2 15,4-3 4-15,5-2 3 16,3-3-2-16,7-2 6 0,0 0-7 16,0 0 9-16,0 0 4 15,20 0 6-15,11-2-8 16,8-10-15-16,7 4 0 15,-4-1-1-15,0-2-1 16,-3 3-15-16,-2-3-31 16,-6-1-42-16,-4-4-162 15,-12-4-500-15</inkml:trace>
  <inkml:trace contextRef="#ctx0" brushRef="#br0" timeOffset="108308.72">9557 2847 644 0,'0'0'95'16,"0"0"28"-16,0 0-25 0,0 0-56 15,-54-78 3-15,33 66-10 16,-1 2-5-16,-3-2-3 16,-3 3 5-16,3-1 0 15,-5 3-4-15,2-3-5 16,-2 3 0-16,0 0-3 15,2-1-5-15,1 4-8 16,3-2 7-16,1 2-9 16,-3 1 1-16,2 3-1 15,-3 0-1-15,-2 0 0 16,2 0-2-16,-3 3-2 16,0 5 6-16,-4 1-6 15,4 0 2-15,-3 3 0 16,3 0-1-16,2 1 1 0,1-1 0 15,4 0 1 1,3 1 0-16,-1 0-2 0,2 0 0 16,-1 3-1-16,2-1 2 15,-1 3-2-15,1 1 1 16,-1 1-1-16,-2 1 4 16,6 0-3-16,-1-1-1 15,2 1 4-15,-1 0-4 16,3 2 2-16,2-1-1 15,-4 2 5-15,7 0-6 16,-1 3 4-16,4-1-2 16,4 2 0-16,0 0-2 15,0 2 1-15,0-1 4 16,6 1 1-16,1-1 2 16,1-2-4-16,4 2 6 0,-2-2-3 15,2 2-3-15,3 3 0 16,4-2-2-16,2 2 3 15,5 0 0-15,-2-3-2 16,5-1 5-16,0-3-7 16,-1-3 4-16,3 1 1 15,1-4-4-15,0-3 4 16,3 0-1-16,-1-3-4 16,1-4 1-16,-1 1 2 15,-3-3-4-15,3 0 0 0,-1-6 2 16,1 2 0-1,2-3-2-15,2 0 0 0,-2 0 0 16,0 0 0-16,0 0 0 16,-3 0 2-16,-1 0-4 15,-7-1 3-15,2 1-1 16,-6-2 0-16,3 2-1 16,-1-1 0-16,1 0 0 15,0-1-1-15,3-1 2 16,0 0-1-16,-3-2-1 15,4-2 2-15,-3 0 0 16,2-1-2-16,-3-1 2 16,2 1-3-16,2-1 2 15,0-1-2-15,-4 3 2 16,-3 2 1-16,-5-6-1 0,-2 2-3 16,1-2 0-16,-1-3 0 15,-3-2 3-15,1 0 0 16,-2-4 1-16,-2-2 0 15,1-1 2-15,-2 0-2 16,1 0-1-16,-5-1 0 16,0-1 1-16,-3-4 0 15,0 0 0-15,3-3 2 16,-3-3-3-16,0-2 3 16,0-2-2-16,0 0 0 15,-3 3 0-15,-8 0 1 16,-1 2-1-16,-1 1 0 0,-5 4-1 15,1 0 2-15,-2 4-1 16,-2 4 0-16,-2 3-1 16,-3 1-4-16,-5 2 5 15,-9 1-2-15,-1 2 2 16,-6 0-6-16,-6 4 5 16,-4 1-2-16,-1 0-1 15,5 2-4-15,2 0-12 16,11 4 0-16,4-1-5 15,8-1-6-15,7 2-6 16,7-1-27-16,8 2-38 16,5 0-56-16,1 0-131 15,0-8-262-15</inkml:trace>
  <inkml:trace contextRef="#ctx0" brushRef="#br0" timeOffset="110466.7">9761 2746 577 0,'0'0'110'0,"0"0"-1"15,0 0-21-15,0 0 12 16,0 0-63-16,0 0-10 15,-85-75-4-15,70 64 8 16,-4-3-8-16,-3 2 2 16,-1-2 2-16,-4-1-7 0,-3 0 2 15,2 1-8 1,0 0 1-16,-1 1-3 0,3 3-1 16,-3 2 0-16,2 2-5 15,0-1-2-15,2 3-2 16,-2 2 6-16,3 0-8 15,-1 2 2-15,3 0-2 16,2 0 3-16,-2 0-3 16,0 0 2-16,-1 0-2 15,1 0 0-15,-4 2 1 16,1 0 0-16,0-1-1 16,0 2 0-16,3-1 0 15,-1 1 2-15,-3 0 0 16,4-1-1-16,-1 1 0 0,1 0-1 15,0 2 0-15,0 3 0 16,-4 1 0-16,1 3 1 16,-1 2 0-16,1 1 0 15,0-2 0-15,5 1-1 16,-1 2 2-16,2-1 1 16,1 3 1-16,-1 0-2 15,1 3-1-15,0 2 2 16,0 1-1-16,1 1 3 15,1-1 0-15,0 0 1 16,2-3-1-16,2 0 0 16,2 0-4-16,1-2 2 15,0-2 1-15,1 0-3 16,1 2 2-16,3-1 0 16,-2 1 3-16,1 0 2 0,1-2-4 15,-1 3 0-15,-3 0 0 16,6-2-1-16,-1 2 2 15,-2 0-1-15,2 1 2 16,0-1 0-16,2 0-2 16,-2 0-2-16,3-2 1 15,0 1 1-15,0 0 0 16,0 0-1-16,0 0 2 16,0-1 2-16,0 1-1 15,0-2-1-15,0 4 0 16,0 0-2-16,0 1 1 15,0 3-3-15,0-3 1 0,0 3 0 16,7-2-1-16,-1-3-1 16,0 1 1-16,3-4 0 15,-1-2-1-15,1 1 3 16,-2-2-2-16,2 0-2 16,0 0 2-16,0-3-1 15,1 2 1-15,1-2-1 16,-1 2 0-16,1 0 1 15,4-1-1-15,-1 3 0 16,2-4 3-16,4 1-2 16,0 0 0-16,7-1 0 15,0 0 1-15,-1 1-1 16,-1-2 0-16,-1 0 1 0,-2-3-1 16,-5 0 0-16,1-2-1 15,-3 0 0-15,0 0 1 16,5-1 0-16,0 1 0 15,-1-2 1-15,7 2-2 16,-1-2 0-16,2 1-1 16,3-2 1-16,0 1 0 15,1-3-2-15,-2 0 1 16,0 0 0-16,0 0 0 16,-1 0 0-16,0 0-5 15,-1 0 5-15,-4 0 0 16,1 0-6-16,-2 0 2 0,0-3 0 15,-2 3-4-15,1 0 2 16,-2 0 3-16,-1 0-2 16,1 0 3-16,-1-2 2 15,3 1-3-15,-3-2 2 16,-2 0-1-16,2-2 1 16,-1 2-1-16,4-2 0 15,-1 1-1-15,-3-1-4 16,4-1-1-16,-2 2 3 15,-2-1 2-15,-3 1 3 16,-4 2-2-16,3-3 0 16,0 3 3-16,1-4-2 15,0 2 2-15,0-2 0 16,2-1-1-16,0 0 1 16,3-2 0-16,-3 1 0 0,2-1 0 15,-2-3 1-15,-2-1-1 16,-2 1 0-16,0-3 0 15,-2 0 0-15,1-2 1 16,-3-3-1-16,0-1 1 16,3 0-1-16,-3-1 0 15,0 0 1-15,-1-2-1 16,-1 1 1-16,3-4 0 16,-1 2-1-16,1 2 0 15,0-2 0-15,-1 2 0 16,0 3 0-16,0-2 0 15,-4 2 0-15,3 1 0 0,-4-2 0 16,-1 0 1-16,-1-1-1 16,2-1 0-16,0 3 0 15,0 1 1-15,-1 3-1 16,1-2 0-16,-2 1 0 16,-1 0 1-16,0-1 0 15,0 1-1-15,0 0-3 16,0-3 3-16,0 3 2 15,0-2-2-15,-4 0 0 16,1-1 0-16,-3 0 4 16,0-1-3-16,1 1 0 0,-3-2-1 15,1 2 0 1,2 1 0-16,-2 1 0 0,0 1 1 16,1 1 0-16,0 0-1 15,0 2 0-15,0 1 0 16,-3 0 0-16,2 0 0 15,-1-2-2-15,-5 3 2 16,1-2 0-16,-1 1 1 16,-1 1-2-16,1 1 1 15,-2-2 0-15,1 4 1 16,-1-5-1-16,2 1 0 16,-4 3 0-16,1-3-1 15,-6 0 0-15,0 3 1 16,-4 0 0-16,1 1-2 0,-2 1 0 15,-3 1 1-15,2 2 1 16,-2 5 0-16,-2 0-2 16,-3 0 2-16,-8 0-6 15,-2 9-13-15,-1 7-46 16,-2 7-18-16,3-1-111 16,6-4-395-16</inkml:trace>
  <inkml:trace contextRef="#ctx0" brushRef="#br0" timeOffset="125790.6">3203 2964 275 0,'0'0'147'0,"0"0"-89"0,0 0 7 16,0 0-18-16,0 0-12 15,0 0 0-15,0 0-1 16,0 0-3-16,0-2-1 16,0 2-9-16,0 0-1 15,0 0 4-15,0 0 11 16,0 0-2-16,0 0-11 15,0 0-1-15,0 0-3 16,0 0-5-16,0 0-5 16,0 0-1-16,0 0-3 0,0 0-1 15,0 0 2 1,0 0 0-16,0 0 4 0,0 0-1 16,0 0 1-16,0 0 4 15,0 0 12-15,0 0 5 16,0 0-2-16,0-2-2 15,0-2-9-15,-6-1-6 16,-2 2 4-16,-2-3-3 16,-1-2 3-16,-2 0-2 15,-2-1-7-15,2-3-1 16,-2 1 2-16,1-3 4 16,-2 0-6-16,2-3-1 15,-2-2 0-15,0 2-3 16,2-2 3-16,-1 1-1 0,2-1-1 15,-1 0-1-15,1-1 0 16,1-4 0-16,-2 1-1 16,3-2 1-16,-1-1 0 15,0-1-1-15,3 1 0 16,3-2 1-16,-4 2-1 16,5-1 1-16,0 2-1 15,1-1 1-15,1 4-1 16,0 1 0-16,3 2 0 15,0 2 1-15,0 4-1 16,0 0 0-16,0 0 0 0,0 4 0 16,3-1 0-1,8 2-1-15,-2-2 1 0,4 1 0 16,-1-1-2-16,6 3 2 16,-4-3-2-16,3 5 2 15,4 0-1-15,-3-2 1 16,3 2 0-16,-1 1-1 15,-1 1 0-15,-3 1 1 16,2 2 0-16,1 0 0 16,-4 0 0-16,3 0 0 15,-2 0-2-15,-2 0 2 16,2 0 0-16,-2 0 0 16,-2 0 0-16,1 5 0 15,1 1 0-15,-1 0 0 16,-3 1-1-16,1 0-1 0,4 3 2 15,-5-3-1-15,2 3 2 16,-3-1-2-16,2 1 1 16,-3-2 0-16,0 2 0 15,1 3-1-15,-4 0 2 16,6 1-2-16,-3 2 2 16,-1 2-1-16,-1-1 1 15,-1 3-1-15,-1-2 4 16,2 1 0-16,-3 3-3 15,3-2 3-15,-3 0 2 0,-2 1-4 16,3-1 5 0,-1-1-4-16,1 1 3 0,-4-4 0 15,4 4-3 1,-1-3 5-16,0-3-3 0,-1 1-3 16,-1 1 1-16,1 0-2 15,1-2 2-15,-2 2 2 16,1-3-3-16,-1-1-2 15,1 0 3-15,-2-3-1 16,3 1-2-16,0 0 0 16,-3-3 1-16,0 0-1 15,4-4 0-15,-4 2 2 16,2-3-2-16,-1-2 1 16,-1 1 0-16,0-1 0 15,0 0 0-15,0 0 0 0,2 0-1 16,-2 0-11-1,0 0-14-15,3 0-21 0,-2-8-65 16,-1-2-112 0,0-3-170-16</inkml:trace>
  <inkml:trace contextRef="#ctx0" brushRef="#br0" timeOffset="126541.03">3297 2643 427 0,'0'0'81'0,"0"0"-6"16,0 0 23-16,0 0-11 15,0 0-35-15,0 0 14 16,0-24 15-16,0 24-21 16,-2 0-29-16,2 0-17 15,0 0-12-15,0 0-1 16,0 10 5-16,0 1 24 0,0 3-4 15,6 2-3-15,0-1 1 16,3 1-10-16,0-1 0 16,-1 2 8-16,3 0-10 15,0-1 2-15,-3-1 4 16,3 0-8-16,0 2-2 16,-4-3 2-16,1 1 0 15,-1-1-4-15,-1 0-1 16,3-1 1-16,-3-2-2 15,0 0-3-15,3-2 2 0,-5 1 0 16,2-3-1 0,-1 3-2-16,-2-5 1 15,4-1 2-15,-4 1-1 16,0-4 1-16,2 2 1 0,-4-3-3 16,2 1 2-16,-2-1 3 15,1 0 2-15,1 0 2 16,-1 0 5-16,3 0-1 15,1-5 6-15,2-8-4 16,5-5-9-16,-2-1 0 16,1-8-5-16,1-2-2 15,1-4 3-15,0 1-1 16,0 3-4-16,-1 3 1 16,-2 3 1-16,-2 4 0 15,-2 3-3-15,2 0-14 0,0 5-23 16,0 2-17-16,3 1-11 15,-3 4-55-15,3-2-43 16,-2-1-120 0,-6 3-227-16</inkml:trace>
  <inkml:trace contextRef="#ctx0" brushRef="#br0" timeOffset="127644.95">3725 2138 388 0,'0'0'100'16,"0"0"-11"-16,0 0-24 16,0 0-41-16,0 0-15 15,0 0 10-15,9-27 27 16,-9 22-1-16,0 3-8 16,0-4 1-16,0 2-4 15,0-1 15-15,0 0-19 16,0 1 11-16,0 0-24 15,0 0 0-15,0-1 3 16,0 1-5-16,0 0-9 0,0-1 11 16,0 2-3-16,-2-2-5 15,1 5 6-15,-1-3-3 16,1 3-5-16,1-1-2 16,-3 1-3-16,3 0-1 15,0 0-1-15,0 0-1 16,0 0 1-16,0 0 0 15,-2 0 0-15,2 0 0 16,0 0-3-16,0 0 2 16,0 0-1-16,0 0-2 15,0 0-1-15,0 0-5 16,0 0-9-16,0 0-12 16,0 0-11-16,0 0-8 15,0 0-2-15,0 0-26 16,0 0 0-16,0 0-9 0,0 0-32 15,0 0-49-15</inkml:trace>
  <inkml:trace contextRef="#ctx0" brushRef="#br0" timeOffset="128496.5">3659 1913 548 0,'0'0'111'0,"0"0"13"16,0 0-41-16,0 0-13 15,0 0-36-15,0 0-20 16,-6-10 8-16,6 10-3 15,0 0-2-15,0 0-5 16,0 0-6-16,0 2-4 16,0 7 19-16,2 7 13 15,2 2-11-15,1 4 9 16,4 0-15-16,-4 3-4 16,1-2-4-16,-1 2 7 15,-2 2-6-15,3-4-1 16,-1 0-7-16,0 2 7 0,0-1-4 15,-3-1-3-15,-2-1 3 16,4-2-2-16,-4-3 0 16,3-5-1-16,-2-2-1 15,1-4-1-15,-2-2 0 16,0-4 0-16,0 0 3 16,0 0 1-16,0 0 5 15,0 0 0-15,0 0 7 16,0-1 6-16,0-9-16 15,0-4-3-15,0-2-3 16,3-2-1-16,10-2 0 16,1 0 0-16,3 0 1 15,5 2 0-15,1 2-4 0,1 3 4 16,0 1 0-16,-4 2 0 16,-1 3-2-16,-3 3 1 15,-1 0-1-15,-2 2 1 16,-1 2 1-16,-1 0-3 15,-1 0 3-15,-2 0-1 16,1 0 1-16,-2 0 0 16,2 2 0-16,-3 2-1 15,2 0 0-15,-2 1-1 16,-1 0 1-16,-2 5 1 16,0-3-1-16,-2 2 1 15,-1 1 0-15,0 1-1 16,0-2 2-16,0 1-2 0,-2 1 2 15,-10 0-1 1,-4 0 2-16,-2 1 1 0,-6-1-2 16,1-2 1-16,-5 1-1 15,1-3 2-15,-3 0-3 16,-1-2-5-16,1 0-23 16,0-1-36-16,5-1-47 15,3 0-52-15,4-3-110 16,3 0-321-16</inkml:trace>
  <inkml:trace contextRef="#ctx0" brushRef="#br0" timeOffset="139410.63">6385 2789 501 0,'0'0'176'0,"0"0"-130"15,0 0 18-15,0 0 3 0,0 0-56 16,0 0-11-16,0 0 1 16,-14-4 21-16,14 4 11 15,0 0 14-15,-3 0 2 16,0 0 1-16,0 0-18 16,-4 0-2-16,0-1-17 15,-3 1 2-15,-3 0 0 16,2 0-5-16,-1 0-4 15,-1 0-3-15,-4 0 1 16,2 0 3-16,-1 0-3 16,0 0 3-16,1 0 0 0,0-3 4 15,1-2-1-15,-2-4 1 16,1-1-2-16,-3-1-7 16,3-5 3-16,-2 0-1 15,3-2 1-15,2-1-4 16,-1-3 2-16,2 1-1 15,1-6 0-15,4 1 1 16,1-3-3-16,4 0 5 16,1-1-4-16,0-1 1 15,0 3-2-15,0 0 2 16,3 2-2-16,6-2 2 16,4 4-2-16,1-2 0 15,0 1-1-15,-1 3 1 16,3 1 3-16,-3 0-3 0,2 4 0 15,3 2-1-15,0-2 1 16,3 4-1-16,0-3 1 16,4 2 0-16,6 4-1 15,1-2 1-15,4 2 0 16,-2 3-1-16,1 1 1 16,-5 2 3-16,-4 2-3 15,-1 0 0-15,-4 2-3 16,1 0 3-16,-5 0 1 15,1 0-1-15,-3 0 0 16,-2 9-1-16,2-1 0 16,-2 1 1-16,-2 3-1 0,-1 0 1 15,1 2-3-15,-1 5 3 16,-1 0 0-16,3 4 4 16,0 1 5-16,0-2-1 15,-2-1-4-15,-2-1-1 16,-1-2-1-16,-1 0 0 15,-1 0 0-15,-5 1 0 16,3 3 2-16,-2-1-1 16,-1 3 7-16,0 1-8 15,0 2 2-15,0 2-3 16,0-2 0-16,0-3 2 16,0 0-2-16,0-7 1 15,-4 0 2-15,-1 0 0 0,1-4 0 16,1 1-4-1,0-5 3-15,1 1-4 16,2-3 3-16,0-3-1 0,0-1 1 16,0-2-2-16,0 0 0 15,0 1 0-15,-1-2 3 16,1 0-3-16,0 0-2 16,-2 0 2-16,2 0-10 15,0 0-8-15,-1 0-12 16,-2 0-4-16,-3 0-35 15,-5 0-32-15,1-3-46 16,-2-5-100-16,-1-4-217 0</inkml:trace>
  <inkml:trace contextRef="#ctx0" brushRef="#br0" timeOffset="140001.13">6621 2456 771 0,'0'0'86'0,"0"0"32"0,0 0-22 15,0 0-74 1,0 0-20-16,0 0-1 0,-5-11 1 15,5 11 3-15,0 6-4 16,0 10 6-16,0 3 22 16,-2 4-4-16,2 2 0 15,0 0 1-15,-1 3-3 16,1-1-6-16,-2-4-2 16,2 3-2-16,0-2-3 15,0-1-2-15,0 0 6 16,0-4-8-16,0-2 5 15,0-2-8-15,0-3 1 16,0 0 0-16,2-4 0 16,1 1 0-16,1-4-1 0,-3 1 0 15,1-3 5-15,1 0-8 16,-3-1 2-16,3-2-1 16,-2 0 3-16,1 0 0 15,-2 0 8-15,3 0 3 16,0 0 6-16,1 0 1 15,11-6-10-15,2-9-2 16,10-3-4-16,4-3-5 16,5-3 0-16,3-1 1 15,1-3-2-15,2 1-1 16,-4 0-1-16,-1-2-7 16,-4 4-16-16,-3-1-22 15,-5 4-18-15,-2 2-33 0,-8 2-91 16,-8-2-230-16</inkml:trace>
  <inkml:trace contextRef="#ctx0" brushRef="#br0" timeOffset="141226.51">6839 1679 548 0,'0'0'110'16,"0"0"-22"-16,0 0 19 0,0 0-23 16,0 0-35-16,0 0-5 15,-3-25-4-15,3 25-21 16,0 0-9-16,0 0-7 15,0 0-2-15,0 0-1 16,0 5 0-16,0 9 0 16,0 8 14-16,0 2 13 15,0 1-5-15,0 2-1 16,0-1 4-16,0 3-11 16,0-3-5-16,3 0 3 0,0-3-3 15,0 1-4-15,-1-2 3 16,1-2 0-16,-2-2-4 15,1-1 4-15,-1-2-7 16,-1-3 4-16,2-4-5 16,-2-2 0-16,0-3 2 15,0-3-2-15,0 0 1 16,0 0 5-16,0 0-3 16,0 0 5-16,1 0 4 15,1 0 2-15,-1 0 5 16,3-9 0-16,2-6-15 15,1-4-2-15,6 0-2 16,0-1-3-16,1 0 2 16,1 3-1-16,0 0 2 15,2 5 0-15,0-2-3 0,2 5 3 16,-1 1-1-16,2 1 0 16,-1 2 1-16,-5 5-3 15,0 0 3-15,-5 0-1 16,0 0-3-16,0 0 4 15,0 5-2-15,-3 2 1 16,3 4 0-16,-3 0 1 16,0-2 0-16,0 2 0 15,-3-2-1-15,0 0 0 16,-1-2 1-16,-2 1-1 16,0 1 1-16,0-1-1 15,0 3 1-15,0-3 0 0,-10 1 0 16,-2 1 3-16,-5-1 0 15,-4 2-2-15,-3-2 1 16,0-1-1-16,-3 0 0 16,-2-4 0-16,3 1 0 15,4-3-1-15,4-1-2 16,1 1-32-16,5 2-46 16,2-2-87-16,1-2-175 15</inkml:trace>
  <inkml:trace contextRef="#ctx0" brushRef="#br0" timeOffset="164058.79">9093 3934 285 0,'0'0'112'0,"0"0"-51"0,0 0-10 15,0 0-13-15,0 0-6 16,0 0-18-16,0 0-5 16,33-39 14-16,-29 36 2 15,1 0-6-15,-1-1 2 16,-1 1 5-16,0 1 5 15,-3-3 14-15,0 5-6 16,0-2 29-16,0 1-14 16,0 1-6-16,0 0-3 15,0 0-12-15,0 0-6 16,0 0-4-16,0 0-6 0,0 0-2 16,0 0-5-16,0 0-1 15,0 0-2-15,0 0 1 16,0 0 0-16,0 0-6 15,0 0 5-15,-13 11 7 16,-3 3 6-16,-4 3-8 16,-1 3 2-16,0-1-1 15,-4 4-10-15,-2 1 6 16,0 4-7-16,-4-2 8 16,1 1-7-16,0 1-3 15,0 1 1-15,1 0 1 16,2-1 3-16,-2-2-5 0,4-1 2 15,-2 0 1-15,-1 3-1 16,-1 1 6-16,-1-1-2 16,1 0-1-16,-3 0 0 15,2-1-2-15,2 0 0 16,-2-1 2-16,-1 0-2 16,0 1 0-16,-5-2-2 15,0 5 4-15,-3 1-1 16,-4 1 1-16,0 3-4 15,3-1 8-15,2-3-5 16,1-2 0-16,0 0 5 16,1-5-5-16,5 2 4 15,1 1-1-15,0-2 3 0,3 2-5 16,0-1 4-16,2 1-3 16,-4-1-3-16,3-2 8 15,-4 1-7-15,1 1 7 16,0-1-4-16,0-2 0 15,1-4 2-15,4 1-5 16,-1-3 0-16,2 2-2 16,1-1 4-16,1-2-2 15,2 3 1-15,1-2-2 16,0 0-1-16,1 0 2 16,1-2 0-16,4 2 0 15,-4-2-2-15,7-1 2 16,-2 0-4-16,-3 0 3 15,3-1-3-15,2-4 1 16,-1-1 0-16,5 0 2 16,0-4-3-16,3-1 0 0,-1-1 3 15,1 1-2-15,2-1-1 16,0-2 0-16,0 0 2 16,0 0-1-16,0 0 2 15,0 0-2-15,0 0 0 16,0 0-1-16,0 0-4 15,0 0-4-15,0 0-15 16,0 0-35-16,0-5-41 16,0-7-15-16,9-9-131 15,-1-11-428-15</inkml:trace>
  <inkml:trace contextRef="#ctx0" brushRef="#br0" timeOffset="165196.84">8212 4475 760 0,'0'0'52'0,"0"0"24"16,0 0 30-16,0 0-24 15,0 0-44-15,0 0-18 16,0-32-6-16,0 31 5 16,0 0 7-16,0 1 7 0,0 0-6 15,0 0-5-15,0 0 0 16,0 0-5-16,0 0-4 16,0 0-3-16,0 0-1 15,0 0-6-15,0 0 2 16,-4 2-2-16,-3 8 1 15,-3 4 1-15,1 2 4 16,-2 1-3-16,-1 1 0 16,0 2 2-16,2-1 1 15,-2 1-1-15,-1 2 1 16,1-1 2-16,-2 1 1 16,1 1-4-16,2-2-3 0,1 0 3 15,1-1 3-15,0-1-9 16,1 1 3-16,1-1-2 15,-1 0 0-15,1-4 2 16,1-1-3-16,2-3 4 16,-1 0-4-16,3-5-2 15,1 0 1-15,1-2 1 16,0-1-2-16,0 0 0 16,0-2 1-16,0 1-3 15,0 0 3-15,0 2-1 16,9-1 1-16,2 2 0 0,5-3 0 15,2 0 1 1,6-1 0-16,4 0 2 0,2 1-4 16,4-2 5-16,-1 0-5 15,2 0 0-15,0 1 0 16,-4 0 0-16,2 1 1 16,-6 0 0-16,-4-1-1 15,0 3 0-15,-3-3 0 16,-5 2-1-16,-2 2 0 15,1 1-7-15,-5 0-8 16,2 2-10-16,-3 6-17 16,-2 1-17-16,-3 5-6 15,-3 4-56-15,0-2-127 16,-2-6-138-16</inkml:trace>
  <inkml:trace contextRef="#ctx0" brushRef="#br0" timeOffset="166794.51">8672 5288 808 0,'0'0'22'16,"0"0"46"-16,0 0 28 15,0 0-40-15,0 0-27 0,0 0-13 16,5-70-4-16,-5 63 18 16,0 0-2-16,-8 2-9 15,-7-1 6-15,-9 3-5 16,-4 3-4-16,-8 0 7 15,-4 9-7-15,3 8 3 16,-2 2 3-16,9 3-6 16,2-2-4-16,6 2-1 15,3-1-2-15,6-2-2 16,6 0-4-16,4-2 0 16,3 0 1-16,0 0-3 15,0-1 0-15,5 0 2 16,8-4-3-16,0 0 3 15,1-2-2-15,5-4-1 16,0-3 3-16,2-3-1 0,3 0 1 16,0 0-3-16,0-3 1 15,0-8-1-15,-2-6-2 16,2 0-1-16,-4 0 2 16,-3-5 0-16,-1 3-2 15,-3-4 2-15,0 3 1 16,-4 2 0-16,-3 1 0 15,0 8 0-15,-3 1 0 16,-2 2 1-16,1 3 1 16,-2 3 0-16,0 0 2 15,0 0-3-15,0 0-1 16,4 0-2-16,-4 9 2 0,3 7 0 16,-1 2 6-16,2 0-6 15,1 2 0-15,1 0 1 16,4 2-1-16,-1 1-15 15,0-1-20-15,3 1-31 16,-3 1-65-16,-5-7-89 16,-4-6-262-16</inkml:trace>
  <inkml:trace contextRef="#ctx0" brushRef="#br0" timeOffset="167710.81">7096 5877 343 0,'0'0'79'0,"0"0"46"15,0 0-9-15,0 0-14 16,0 0 8-16,0 0-16 15,22-58-4-15,-22 58-43 16,0 0-11-16,2 0-21 16,-2 9-3-16,1 10 19 15,1 8 27-15,-2 2-36 16,3 4-8-16,-1-1-2 16,2 0-4-16,1-1-4 15,-2-3-4-15,2-3 1 16,-2-3 0-16,-3-5-1 15,3-7-1-15,0-1-3 0,-3-6-14 16,0-2-4 0,3-1-19-16,-3 0-12 0,0 0 9 15,0 0-38-15,0-11-123 16,0-4-55-16,0-1-191 16</inkml:trace>
  <inkml:trace contextRef="#ctx0" brushRef="#br0" timeOffset="168137">6894 5875 649 0,'0'0'41'0,"0"0"14"16,0 0 54-16,0 0-27 16,0 0-36-16,0 0-12 15,-19-25-2-15,19 24 4 16,-2-1 5-16,2 0-4 16,0-1-5-16,0 2 1 15,0-4-13-15,0-3-3 16,0 1-9-16,14-3-2 0,10-2 1 15,6-2-4-15,4 1 0 16,9 3 3-16,2-3-3 16,7 0 2-16,2 3 8 15,-5 1-5-15,-4 5-7 16,-11 4-1-16,-10 0 0 16,-11 0-11-16,-8 0-15 15,-5 0-20-15,0 11-37 16,-6 8-9-16,-18-4-150 15,-6-2-277-15</inkml:trace>
  <inkml:trace contextRef="#ctx0" brushRef="#br0" timeOffset="169714.69">7584 5479 657 0,'0'0'27'16,"0"0"26"-16,0 0 35 15,0 0 7-15,0 0-55 16,0 0-17-16,-17-58 21 15,14 49-9-15,-4 1-4 16,0-1 7-16,0 1-9 16,-2-1 7-16,-4 1-3 15,-1 1-5-15,-2-3-10 0,-1 3-13 16,-2 0 9 0,-3 2 3-16,2 0-13 0,-5 3 3 15,0-1-2-15,-2-1 4 16,-1 4-3-16,-4 0-4 15,-1 0 6-15,-1 0-6 16,-3 0-1-16,1 0 2 16,-3 4 0-16,5 4 1 15,-1 2 1-15,3 4 0 16,0 2-2-16,1 4 1 16,1 0 0-16,-1 6 1 15,-2 3-1-15,1 0-1 16,0 0 0-16,2 3 0 15,2-3 1-15,2 2 2 0,4-4 3 16,-1 0-3-16,9-3-5 16,-2-2 6-16,2-1-3 15,3 3 3-15,0-2-2 16,5 2-3-16,-3 1 2 16,0 1 3-16,6 1-4 15,-2 2 4-15,2 0-6 16,2-3 3-16,1 1 1 15,0 0-1-15,0-1 2 16,0-3 7-16,1 0-9 16,4 1 1-16,1-3 2 15,3 1-2-15,0 0 6 16,3-2-11-16,2 0 3 16,0-1-3-16,1 0 0 15,0 0 2-15,1-2-1 0,0 0-1 16,4 0 0-16,1 0 0 15,0 0 0-15,3 0 2 16,-2-1-2-16,3 0 0 16,-1 0 1-16,-3-3-1 15,0-1 0-15,-2-3 0 16,1-1 0-16,1 1 1 16,-1-3-1-16,2 1 2 15,1 0-2-15,4-2 0 16,0 0 1-16,1-3-1 15,2 3 0-15,1-5 2 0,4 0-2 16,-1 0 1-16,0 0-1 16,2 0 0-16,-3-3 0 15,0-5 1-15,-2-1-1 16,-1-3 0-16,-3 0 1 16,1 0-1-16,2 0 2 15,-3-3-1-15,1 0-1 16,-1-4-1-16,3 0 1 15,-2-4 0-15,2-2-1 16,-3 2 0-16,-5-2 0 16,1-2 0-16,-8 3 0 15,0 0 0-15,-5 2 1 0,-3 2 0 16,-2-5-3 0,1 3 3-16,0-3 0 0,1-4 1 15,-3 0-1-15,0-3 0 16,-1-2 0-16,-2-2-1 15,1 0 2-15,-2 4-3 16,0 0 2-16,0 6 0 16,0 1 0-16,0 2 0 15,-5 1 0-15,0 0 1 16,1 1 0-16,-3 0-1 16,2 1 0-16,-1-3 0 15,-3 2 0-15,-1-3 0 16,-2 4 0-16,0-1 0 15,-4 1 0-15,-1-1-1 16,-1-1 2-16,-2 2-1 0,0 1 0 16,-1-3 1-16,0 5-1 15,3 0 0-15,3 0 0 16,2 3 0-16,0-1 0 16,2 0 0-16,-2 1 1 15,2 0-1-15,1 2 0 16,-2-2-1-16,0 4-2 15,0 2 3-15,-2 3 0 16,1 1-2-16,-6 4-2 16,-9 0 2-16,-13 14-12 15,-9 15-30-15,-10 9-48 16,6 6-12-16,5 0-92 16,0-8-209-16</inkml:trace>
  <inkml:trace contextRef="#ctx0" brushRef="#br0" timeOffset="170853.43">6917 6439 699 0,'0'0'27'0,"0"0"16"0,0 0 84 16,0 0-73-16,0 0-42 15,0 0-8-15,-40-6 12 16,26 18 26-16,-5 0-1 16,-2 2-8-16,0 3 5 15,-4 3-11-15,2 3-3 16,-1 0-7-16,2 2-1 15,4 3 0-15,2 3-2 16,4-1-7-16,4 5 7 16,0-3-2-16,8 0-5 15,0 0-2-15,0-4 3 16,0-2-4-16,5-1 4 16,3-3-1-16,2-2-2 15,-1-2 1-15,4 1-1 0,1-4 0 16,1 0 4-16,1 1-9 15,4-2 2-15,-1 0-2 16,2 0 2-16,0-5-2 16,-2 2 1-16,2-2-1 15,-1-4 1-15,5 1-1 16,-3-6 2-16,1 0-2 16,2 0 2-16,0-1 1 15,-1-11-3-15,3-1 0 16,1-1 2-16,-2 0-2 15,-1-3 2-15,0-1-2 0,-2-1 0 16,-4-1 1-16,2-1 0 16,-2-1-1-16,-2 3 1 15,1-3-1-15,-6 2 0 16,1 1 0-16,-2-3 0 16,-2 0 0-16,-1-1 1 15,-2-2-1-15,0-2 0 16,-1-1-1-16,-2 1 1 15,3 2-1-15,-6 2-4 16,0 6 3-16,0 0-1 16,0 6-2-16,0 5 0 15,0 3-5-15,0 3-9 0,0 0-19 16,-9 2-40-16,-6 16-40 16,-6 3-58-16,-1-2-146 15</inkml:trace>
  <inkml:trace contextRef="#ctx0" brushRef="#br0" timeOffset="171422.93">7085 6733 655 0,'0'0'79'16,"0"0"-10"-16,0 0 66 15,0 0-72-15,0 0-33 16,0 0-10-16,23-5 2 16,-8 0 10-16,-1-5 7 15,3 2-15-15,4-3-2 16,-2-4 5-16,7-1-9 15,-1-1-6-15,-1-1 2 16,-1 2-7-16,-3 1-3 16,1-3-2-16,-3 3 2 0,-2 2 5 15,-3 1-4 1,-2 4 3-16,-3 0-2 0,-1 5 0 16,0-2 2-1,-2 3-3-15,1 1-2 0,-1 0-2 16,-1 1-1-16,5 0 1 15,-3 0 0-15,-2 11 0 16,2 4 3-16,-1 4-1 16,2 3 4-16,-3 2-5 15,1 3 2-15,4 1-2 16,0 1-2-16,3-2 1 16,0 2 1-16,1-2-2 15,-2-2-1-15,-1-1 0 16,0-4-5-16,-5-3-7 15,1-2-10-15,-4 0-18 0,-2 2-35 16,0 0-52-16,-2-2-123 16,-15-1-302-16</inkml:trace>
  <inkml:trace contextRef="#ctx0" brushRef="#br0" timeOffset="172083.16">7545 7168 973 0,'0'0'33'15,"0"0"-24"-15,0 0 71 16,0 0-15-16,0 0-52 16,0 0-12-16,-21-24-1 15,15 29 0-15,-5 7 7 16,-2 2 10-16,1 1 6 15,0 2 4-15,1-3-7 16,6 3-6-16,0-2-6 0,4 0-4 16,1 2 1-16,0-3-5 15,0-2 2-15,0-1-2 16,7-1 0-16,1-3 3 16,3-3-3-16,4-2 2 15,2 0 3-15,1-2-4 16,6 0 0-16,-2 0-1 15,-3-4 2-15,2-4-4 16,-1-5 2-16,-1-1 0 16,-4-3 1-16,0-3-1 15,-5-1 0-15,-4-2-2 16,-3-1-1-16,-3 3-2 0,0 2 5 16,-1 5-1-1,-13 2 2-15,-5 4-1 0,-3 8 0 16,-2 0-2-16,0 0-2 15,0 7 3-15,3 3-4 16,5 3-8-16,1-2-23 16,6 1-22-16,3 2-25 15,3 0-14-15,3-3-84 16,0 0 0-16,0-5-79 16</inkml:trace>
  <inkml:trace contextRef="#ctx0" brushRef="#br0" timeOffset="172772.65">7770 7136 498 0,'0'0'41'0,"0"0"-25"16,0 0 32-16,0 0-6 15,0 0-34-15,0 0-5 16,-21-12 0-16,19 11 24 0,-1 1 23 16,-2-3 1-16,2 3 9 15,-3 0 11-15,4 0-17 16,1-3-4-16,-1 3-15 16,-2 0-9-16,4 0-2 15,-2 3 8-15,2 9 1 16,0 2 5-16,0 3-7 15,0-2-13-15,0-1-9 16,0 1-3-16,0-3-2 16,6-1-1-16,2-1 0 0,-1-1-2 15,3-4-1 1,1-1 0-16,4 0-1 0,0-3 1 16,1-1-5-1,1 0-12-15,0 0-13 0,0-3-27 16,2-4-30-16,-1-3-17 15,-2 0-102-15,-1-2-53 16</inkml:trace>
  <inkml:trace contextRef="#ctx0" brushRef="#br0" timeOffset="173134.78">7943 7113 311 0,'0'0'382'15,"0"0"-300"-15,0 0 52 16,0 0-40-16,0 0-69 15,0 0-21-15,-3-1-1 16,3 16 35-16,0 2-2 16,0 0-18-16,3 0-5 15,2-2-4-15,-2-1-8 0,4 0-1 16,-3 0 0-16,1-1-2 16,1-4-27-16,0 1-8 15,1-5-51-15,-1 0-82 16,2-5 3-16,-2 0-126 15</inkml:trace>
  <inkml:trace contextRef="#ctx0" brushRef="#br0" timeOffset="173928.09">8150 6617 144 0,'0'0'460'0,"0"0"-414"16,0 0 67-16,0 0 5 15,0 0-31-15,0 0-24 16,-19-74-27-16,19 74-8 16,0 0-8-16,0 0-14 0,0 6 7 15,0 8 20 1,0 7 7-16,0 2-7 0,0 2-8 16,3 3-7-16,1 0-6 15,-1 2-3-15,2-2 1 16,-1 0-4-16,1-3-3 15,-2-2 6-15,0 1-3 16,-2-2 0-16,1-1 1 16,-2-4-5-16,1-3 1 15,-1-5-2-15,0-2 1 16,3-2 0-16,-3-4-1 16,0-1 1-16,0 0-2 15,0 0 2-15,0 0-2 16,1 0 6-16,2-4-5 15,2-9-1-15,3-3 1 0,1-3-2 16,4-2 1 0,2-2-2-16,1 1 0 0,2 0 1 15,-1 2-2-15,5 1 0 16,-7 3 3-16,4 6-6 16,-5 3 5-16,-1 4 1 15,-1 3 0-15,1 0 0 16,-2 0-1-16,0 6 1 15,3 10 2-15,-2 2 2 16,0 1 2-16,-6 0-3 16,-3 1-2-16,-3-1 1 15,0-2 0-15,0 0 0 0,-8-3 4 16,-9 0 1-16,-6-1 0 16,-3-3 3-16,-4 0-5 15,0-2-3-15,0-2 1 16,3-1-3-16,3-2 0 15,5-2-6-15,8-1-28 16,8 0-27-16,3 0-64 16,0-12-144-16,12-18-647 15</inkml:trace>
  <inkml:trace contextRef="#ctx0" brushRef="#br0" timeOffset="176221.87">9928 2937 470 0,'0'0'41'0,"0"0"3"0,0 0 5 16,0 0 13-1,0 0-39-15,0 0-9 0,0 0 6 16,0-6 11-16,0 4 9 16,0 1 0-16,0-3-2 15,0-3-17-15,0 2 17 16,6-2-1-16,-4-1 28 15,1 0-32-15,3-1-17 16,0-1 9-16,5-1-13 16,1-2-5-16,6 0 1 15,3-1-4-15,5-2 0 16,0 1-3-16,4 1 6 0,3 0-2 16,5-2 3-16,5 4 0 15,0 1-1-15,3-3-1 16,0 6-4-16,-3 0 6 15,1 1 4-15,-4 3-3 16,-3 1 0-16,-5 1-3 16,-6 2-6-16,-6 0 1 15,-2 0 0-15,-2 0 1 16,1 2-2-16,-2 6 0 16,4 1 0-16,0 2-2 15,1 2 2-15,2 4 0 0,-1 0 1 16,0 3-1-1,0 2 1-15,-3 0-1 0,0 1 0 16,-4-3 0-16,-3 4 0 16,-3-5 0-16,-3 3 0 15,-3-2 1-15,-1 0 1 16,0 0 1-16,-1 0 0 16,0-1 0-16,0 0 1 15,0 1 1-15,0-2-3 16,-1 0 3-16,-6 0 0 15,0-4-1-15,-4 4 0 16,-2-1 2-16,-4 0 1 16,-2 1 2-16,-1 1-1 15,-5-1-1-15,1-1-2 16,-4 0-2-16,-5-3 4 16,5 0 1-16,-2-4-1 0,2 0 3 15,-1-2-5-15,1 0 0 16,0 2 2-16,1 0-6 15,-2-1 0-15,5-1 0 16,-3 1 1-16,-2-2 3 16,3 1-5-16,0-1 4 15,-3 2-4-15,-1-2 3 16,2-1 0-16,-2 0-2 16,-2-3 1-16,8 2 2 15,-2-2-4-15,2 1 2 16,3-3-1-16,2 1 1 15,3-1 0-15,-1 2-1 16,2-2 0-16,2-1 0 0,6 2-1 16,0-2 3-16,4 0-1 15,-1 0-2-15,-1 0 2 16,1 0-2-16,0 0 2 16,-1 0-2-16,2 0 2 15,-1 0-2-15,-1 0 0 16,-1-3 2-16,3 0-2 15,-1 2 1-15,-2-2-1 16,0-1 0-16,4 1-6 16,-2 3-6-16,0 0-9 15,-1 0-17-15,-2 0-14 16,-1 0-59-16,2 0-49 0,1-8-116 16,5-7-351-16</inkml:trace>
  <inkml:trace contextRef="#ctx0" brushRef="#br0" timeOffset="176783.09">10069 3151 671 0,'0'0'93'0,"0"0"-17"15,0 0 66-15,0 0-72 16,0 0-46-16,0 0-13 16,-5 0-2-16,5 0 1 15,-5 0-1-15,-4 1-7 16,-8 10 4-16,-4 5 14 15,-2 0 4-15,1 1-7 16,-2 0 3-16,0 0-9 16,3 0 3-16,0 2-7 15,4-4 0-15,3 1-4 16,5-2 1-16,0 3-2 16,5 0 1-16,2 2-2 0,1-1 3 15,1 0 0-15,0 3-1 16,0-2-2-16,0 3 2 15,6-2 0-15,4 2 0 16,1-2 1-16,1 0 0 16,7-2 2-16,1-1 3 15,5 0 1-15,3-1-2 16,4-2 1-16,4-1-2 16,-1-4-4-16,0 1-1 15,0-2-2-15,-4 1 0 16,-1 0 0-16,0 1-17 0,-3-2-41 15,1-2-72-15,-1-6-104 16,1-2-213-16</inkml:trace>
  <inkml:trace contextRef="#ctx0" brushRef="#br0" timeOffset="178094.77">11114 2620 536 0,'0'0'91'0,"0"0"30"15,0 0-22-15,0 0-4 16,0 0-31-16,0 0-37 16,0-15-12-16,0 15-5 15,0 0-4-15,0 0-4 16,0 0-2-16,0 2 1 16,0 14 0-16,0 4 5 15,-6 5 11-15,3 3-8 16,0 3 2-16,3 2-1 15,0 1 4-15,0-1-7 16,0-1 3-16,0-2-1 16,0 0 2-16,0-3-3 15,-3 0-1-15,0-3-5 0,-1-3 9 16,2-2-7-16,-4-3-1 16,4-5 2-16,0-1-2 15,-1-3 2-15,1-1-4 16,0-4-1-16,1-1 4 15,0 0-2-15,1-1-1 16,0 0 3-16,0 0-4 16,0 0 5-16,0 0 0 0,0 0-1 15,0 0 8-15,0 0 3 16,0 0 6-16,0-7-11 16,2-7-3-16,9 0-5 15,-1-3-2-15,4 1-1 16,2 2 1-16,-2 0 0 15,1 3 0-15,-2 2 0 16,2 1-1-16,-2 3 0 16,4 1-2-16,-2 1 2 15,1 3 1-15,-1 0 0 16,2 0 0-16,-4 0-1 16,-1 3-1-16,-5 6 2 15,-1 2-2-15,-1 3-1 16,-2 0 2-16,-1 3 0 15,-1 0 0-15,-1 0 1 0,0 2-1 16,0-4 0-16,0 1 1 16,-1-2-1-16,-7-5 1 15,-1 3 0-15,-4-3-1 16,-1-1 2-16,-5-1 1 16,-1-2-1-16,-1-3 3 15,-3 0-4-15,4-1 1 16,0-1 1-16,-2 0-1 15,4 0-1-15,0 0 1 16,2 0-2-16,5 0 1 16,4-5 0-16,1 2 0 15,3-2-13-15,-1 1-15 16,4-3-36-16,0 0-56 16,7-3-210-16,9-2-286 0</inkml:trace>
  <inkml:trace contextRef="#ctx0" brushRef="#br0" timeOffset="178367.07">11945 3080 1018 0,'0'0'16'0,"0"0"4"16,0 0 20-16,0 0-40 16,0 0-7-16,0 0-111 15,0 14-73-15,-2-14-305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07:26:1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2649 8660 328 0,'0'0'22'15,"0"0"-22"-15,0 0 82 16,0 0-36-16,0 0-32 16,0 0-13-16,-50-79 1 15,44 66 2-15,-2 1-3 16,-1 1 7-16,-1-1 10 16,-2 0-8-16,0 2 2 15,0 2-11-15,6 2-1 16,-3 1 0-16,4 3-24 15,4 2-47-15,0 0-158 16</inkml:trace>
  <inkml:trace contextRef="#ctx0" brushRef="#br0" timeOffset="783.9">2633 8347 749 0,'0'0'134'0,"0"0"8"15,0 0-61-15,0 0-20 0,0 0-14 16,-3-73-15 0,3 65 4-16,0-1-1 0,0 6 1 15,-3 1-5-15,3 2 1 16,0 0-12-16,-3 0-11 16,0 0-5-16,-3 14-4 15,-6 10 2-15,-6 11 2 16,2 8 3-16,-3 1-1 15,2 8-2-15,2 0 5 16,0 3-8-16,-1-2 3 16,4-1-3-16,-4-2 3 15,2-5-4-15,-1-1 0 16,-1-4 1-16,2-6 0 16,-1-8-1-16,6-6 0 15,3-11 0-15,2-4 1 0,3-5-1 16,1 0 1-16,0 0 4 15,0-17-5-15,0-9-5 16,14-11-4-16,7-1 5 16,5 6 3-16,-4 5-2 15,3 9 2-15,-7 5 1 16,1 10 0-16,1 3-4 16,-3 0 3-16,3 0-2 15,-2 12-7-15,-1 6-7 16,-3 3 0-16,-3 1-10 15,2 0-4-15,-2 2 1 16,-2-7-14-16,0-1-37 16,-2-6-32-16,2-7-67 15,-1-3-181-15</inkml:trace>
  <inkml:trace contextRef="#ctx0" brushRef="#br0" timeOffset="1057.25">2994 8604 1097 0,'0'0'69'16,"0"0"20"-16,0 0-25 0,0 0-54 15,0 0-10-15,0 0 0 16,31-25 0-16,2 16 0 15,0-4-2-15,3 4-24 16,-4 1-24-16,-6 5-15 16,-2 2-8-16,-5 1-21 15,-4 0-92-15,-5 4-101 16,-5 12-233-16</inkml:trace>
  <inkml:trace contextRef="#ctx0" brushRef="#br0" timeOffset="1228.08">3109 8785 615 0,'0'0'207'16,"0"0"-109"-16,0 0 28 0,0 0-66 15,0 0-46-15,0 0-7 16,64-11-6-16,-6-6-1 16,14-4-38-16,10 1-60 15,3 0 56-15,-6 0-115 16,-3 0-248-16</inkml:trace>
  <inkml:trace contextRef="#ctx0" brushRef="#br0" timeOffset="1813.02">3998 8274 912 0,'0'0'61'0,"0"0"42"15,0 0-21-15,0 0-28 16,-42-73-23-16,34 73-8 16,-6 0-12-16,-7 10-5 15,-7 10-2-15,5 6 6 16,-4 2 2-16,7 4-6 16,6 2 2-16,5 1-3 15,6 1-4-15,3-1 1 16,0 0-2-16,10-1-1 15,5-3-2-15,3-3 3 16,0-4 0-16,0-4-2 16,-6-3 2-16,-3-3-2 15,-8 0 2-15,-1 0-3 0,-5 1 1 16,-17 1 1-16,-6-3-2 16,6-5 0-16,-2-5-4 15,12-3 6-15,3 0 0 16,3 0 0-16,6-13-3 15,0-4-7-15,9-1 5 16,9-1 4-16,6 2 1 16,3 4-1-16,-2 4 2 15,0 4 2-15,-7 5-2 16,0 0 2-16,-7 7-2 16,-3 10 0-16,0 6 0 15,-8 5 0-15,1 5 1 16,-1 1 0-16,0 1 0 15,0-1-1-15,0-3 0 0,0-5 2 16,0-6-5-16,6-5-3 16,2-8-37-16,8-5-43 15,4-2-17-15,10-7-52 16,4-11-102-16,3-8-44 16</inkml:trace>
  <inkml:trace contextRef="#ctx0" brushRef="#br0" timeOffset="2764.85">4660 8550 574 0,'0'0'19'0,"0"0"83"15,0 0 9-15,0 0-34 16,0-77 41-16,0 71-61 15,0 1-4-15,0 4-1 16,0 1-4-16,0 0-14 16,-2 0-17-16,-2 1-13 15,-2 20-2-15,-4 7 3 16,-1 6 7-16,2 3-5 16,2 1-1-16,4-4 0 15,3-2-6-15,0-3-1 16,0-5 1-16,0-6 0 0,10-7-1 15,-4-4 0-15,3-4-10 16,4-3 9-16,4-3-3 16,7-15 5-16,4-6-2 15,2-2 2-15,-3 0 0 16,-6 5 0-16,-3 5 0 16,-5 7 0-16,-1 6-1 15,-3 3 0-15,0 0-8 16,3 14 6-16,-3 9 1 15,-2 7 2-15,1 3-1 0,2-4 2 16,-4-2-1 0,0-6 1-16,0-5-1 0,-2-8-1 15,-1-5 1-15,-1-3 0 16,-1 0 1-16,4-10 19 16,1-12-14-16,5-7-6 15,2-5-1-15,-1-2-10 16,1-4-21-16,-1-1-32 15,4 1-27-15,-2 6-92 16,1 8-111-16,-3 13-79 16</inkml:trace>
  <inkml:trace contextRef="#ctx0" brushRef="#br0" timeOffset="3094.21">5454 8482 833 0,'0'0'74'0,"0"0"39"15,0 0-29-15,0 0-16 16,0 0-28-16,0 0-4 16,-42-62-4-16,30 62-17 15,-6 19-10-15,-9 12-3 16,0 13 9-16,-3 3-3 15,3 2 2-15,8 1-3 16,7-3-5-16,8-3-1 16,4-3-1-16,0-5-2 15,12-7 0-15,7-6-15 0,8-9-2 16,0-10-12-16,3-4-9 16,7-4-26-16,0-21-47 15,-4-11-145-15,-3-6-288 16</inkml:trace>
  <inkml:trace contextRef="#ctx0" brushRef="#br0" timeOffset="3263.62">5250 8730 699 0,'0'0'92'0,"0"0"-67"0,0 0 25 16,0 0-35-16,101-17-15 15,-34-1-17-15,0-3-212 16,6-4-287-16</inkml:trace>
  <inkml:trace contextRef="#ctx0" brushRef="#br0" timeOffset="3802.44">6124 8551 595 0,'0'0'4'16,"0"0"4"-16,0 0 33 15,0 0 28-15,0 0-22 16,0 0 0-16,0-65 6 15,-2 54 42-15,-6 1-30 16,-2 3-13-16,-7 2-3 16,-3 5-7-16,-3 0-11 15,-2 12-14-15,-4 13 2 16,1 6-3-16,1 4 2 16,5 1-7-16,5-2-4 0,9-4-2 15,5-5-4-15,3-5-1 16,0-6-2-16,11-5 2 15,6-6 0-15,8-3 1 16,5 0 1-16,3-14-2 16,6-6 0-16,-2-5-13 15,-4 0-8-15,-11 2 4 16,-4 6 11-16,-10 4 5 16,-5 8 0-16,1 5 1 15,-4 0-1-15,0 0-1 16,0 14-4-16,0 7 6 15,0 3 0-15,0 1 0 16,0 2-6-16,0-2-49 0,7-3-31 16,4-2-89-1,7-5-57-15,1-6-36 0,5-8-65 16</inkml:trace>
  <inkml:trace contextRef="#ctx0" brushRef="#br0" timeOffset="4027.6">6490 8603 894 0,'0'0'123'0,"0"0"-27"15,0 0-19-15,0 0-36 16,0 0-37-16,0 0-4 0,-18-17-3 16,15 37 3-16,-4 6-1 15,0 5 0-15,0-1-1 16,1 1-9-16,3-5-8 15,3-1-26-15,0-1-22 16,2-9-73-16,11-7-124 16,4-8-189-16</inkml:trace>
  <inkml:trace contextRef="#ctx0" brushRef="#br0" timeOffset="4542.33">6781 8307 441 0,'0'0'574'0,"0"0"-522"0,0 0 34 15,0 0 0-15,0 0-79 16,0 0 0-16,-54 13-7 16,44 20 6-16,-1 6 1 15,1 0 10-15,5 2-6 16,-1-2-3-16,2-2 6 15,1-4-8-15,1-4-3 16,1-4-2-16,1-6-2 16,-1-4 2-16,1-2 2 15,0-5-3-15,0-3-4 16,0-5-1-16,0 0-2 16,0 0 4-16,0 0 2 0,0-5 1 15,7-7-4 1,5-1 2-16,6 0 2 0,-5 3 0 15,1 0-1-15,5 4 0 16,3 3 1-16,2 3-1 16,3 0 0-16,6 0 0 15,-3 4-1-15,-2 8 4 16,-4 3-4-16,-6-1 5 16,-9 0-4-16,-9-3 1 15,0 3 0-15,-6-2 0 16,-21 1 3-16,-10 1 0 15,-11 0-1-15,-3-3-2 16,2 0-7-16,7-8-28 16,6-3-44-16,16 0-41 15,8-10-129-15,12-14-258 0</inkml:trace>
  <inkml:trace contextRef="#ctx0" brushRef="#br0" timeOffset="5003.25">7233 8252 1071 0,'0'0'28'0,"0"0"59"16,0 0-20-16,0 0-31 15,33-78-24-15,-18 72 0 16,-4 3-5-16,-6 3 5 15,-5 0-3-15,2 0-7 16,-2 0-2-16,0 13 0 16,0 10 0-16,0 7 4 15,-5 4-1-15,-1 0-2 16,-4-1 1-16,5 0-2 16,1-3 1-16,4-1-1 15,0-4 0-15,0-1 0 16,0-2 2-16,0-3-2 15,0-2-2-15,0-3 2 0,0 2 0 16,0-1 3 0,0 1-3-16,0 1 0 0,4 0 0 15,7 1-2-15,4 1 2 16,-2-1 1-16,-3-3-1 16,-5 1-1-16,-5-1-3 15,-16 4-12-15,-26 3 2 16,-18 2-26-16,-13-1-56 15,-15-7-64-15,-13-9-251 16</inkml:trace>
  <inkml:trace contextRef="#ctx0" brushRef="#br0" timeOffset="5767.33">5788 8321 443 0,'0'0'127'16,"0"0"-18"-16,0 0 0 15,0 0-34-15,0 0 9 16,0 0-22-16,4-56-16 15,-4 51-7-15,-10 5-1 16,-5 0-8-16,-2 0-10 16,-2 16-11-16,1 11 5 15,3 5 2-15,5 4-2 16,2 1-4-16,4 0-3 16,4-1-5-16,0-3-1 15,4-4-1-15,11-4 1 0,3-1-1 16,5-4 0-16,2 0 0 15,2-3 1-15,-4 0 1 16,-3-1 0-16,-8-5-2 16,-3 1 1-16,-3-2 0 15,-2-1-1-15,-4 2 0 16,0 2 3-16,0 2 4 16,-12 2-3-16,-5 2-2 15,-3 0-1-15,-1-4 0 16,2-1-1-16,7-3 0 15,3-2-1-15,4-1 0 16,1-2-7-16,4-1 3 0,0 2 1 16,0-3-1-16,0 2 1 15,12-1 2-15,4 0 1 16,4 0 2-16,0 2-1 16,2 3 0-16,0 2-5 15,2 2-2-15,-2 3-19 16,0 3-15-16,4 1 2 15,2 0-27-15,4-5-71 16,3-7-66-16,-2-5-291 16</inkml:trace>
  <inkml:trace contextRef="#ctx0" brushRef="#br0" timeOffset="6600.75">7804 8705 917 0,'0'0'74'16,"0"0"19"-16,0 0 8 16,0 0-75-16,0 0-26 15,0 0 0-15,-28 67 2 16,2-25-2-16,1 2 1 16,-2 1-1-16,2 2-38 0,2-3-53 15,3-7-84 1,6-9-154-16</inkml:trace>
  <inkml:trace contextRef="#ctx0" brushRef="#br0" timeOffset="7234.26">8381 8361 1041 0,'0'0'43'16,"0"0"29"-16,0 0-17 15,0 0-54-15,0 0 3 16,0 0-4-16,-38 88 9 15,32-43-5-15,1-5 8 16,2-2-3-16,3-4-6 16,0-5 0-16,0-7-1 15,0-5-2-15,0-8 1 16,0-2-1-16,0-7 0 0,0 0 0 16,4 0 4-16,9 0-2 15,6-11 4-15,3-7-6 16,5-1 0-16,-4-3-3 15,-1 1-5-15,-1 1 4 16,-3 6-2-16,-6 6 3 16,-5 4 3-16,-4 4-2 15,-1 0 0-15,2 0-6 16,4 12 7-16,-1 5 1 16,4 4 3-16,-1 0 0 15,-1-1-1-15,0 0 1 16,0-3 0-16,3-5-1 15,-3-2 4-15,-2-6-3 16,2-4 2-16,-1 0 1 16,8-6 14-16,2-16-6 0,1-6-9 15,-2-8-5-15,-3-2 0 16,-6-5-5-16,0-4-8 16,-2 4-7-16,-2 4-14 15,-4 7-16-15,0 14-38 16,0 12-84-16,-10 6-202 15</inkml:trace>
  <inkml:trace contextRef="#ctx0" brushRef="#br0" timeOffset="10312.84">9628 8410 847 0,'0'0'18'15,"0"0"111"-15,0 0-50 16,0 0-15-16,0 0-12 15,0 0-39-15,0 0-11 16,0-32 5-16,0 32 1 16,0 0-5-16,0 0-1 15,0 7-1-15,0 13-1 16,-3 6 23-16,-1 4-5 0,3-1-9 16,1 1-3-1,0-3-2-15,0-3-3 0,0-3 0 16,0-3 1-16,0-5-2 15,7-4 1-15,0-2 0 16,1-4 1-16,8-3 1 16,4 0 1-16,13-5 1 15,5-12-1-15,2-9-2 16,-2-1 0-16,-7-4-2 16,-7-5-3-16,-5 0-2 15,-8 0 4-15,-4 8 1 16,-5 10 0-16,-1 8-1 15,-1 6 1-15,0 4-2 16,0 0-5-16,0 0-1 16,0 15-1-16,-6 9 9 15,-3 5 0-15,3 0 0 0,1 0 0 16,3-2 0-16,2-1 0 16,0-1 1-16,0-3-1 15,0-1 0-15,2-4 0 16,1 0 0-16,-1-1 0 15,-2-2-1-15,0 0 1 16,-2 3-2-16,-15-3 2 16,-8 1-3-16,-7-5-39 15,-4-5-67-15,2-5-30 16,1 0-148-16,8-24-255 16</inkml:trace>
  <inkml:trace contextRef="#ctx0" brushRef="#br0" timeOffset="10499.3">9643 8082 791 0,'0'0'44'15,"0"0"-5"-15,0 0-39 16,0 0-21-16,0 0 2 15,0 0-107-15,20 92-233 16</inkml:trace>
  <inkml:trace contextRef="#ctx0" brushRef="#br0" timeOffset="10970.11">10726 8294 657 0,'0'0'85'0,"0"0"-15"0,0 0 15 16,16-80-15-16,-12 65-20 15,-4 4-15-15,0 1-9 16,0 3-7-16,-14 1-12 15,-7 6-6-15,-3 0-1 16,-3 0 0-16,2 13 1 16,4 6-1-16,8 2-1 15,3 4 1-15,10 2 0 16,0 2-1-16,0-1 1 16,16 1 0-16,5 0 0 15,0-2 1-15,4 0-1 16,0-2 0-16,1-2 0 15,0 1 1-15,-3-2 0 0,-2-4-1 16,-3 1 2 0,-9-7 1-16,-8 0-2 15,-1 0 1-15,-12 2 2 0,-27-4 6 16,-11-3-7-16,-10-2-3 16,6-5-13-16,10-2-38 15,13-15-118-15,15-12-93 16</inkml:trace>
  <inkml:trace contextRef="#ctx0" brushRef="#br0" timeOffset="11248.29">11035 8224 883 0,'0'0'67'16,"0"0"-25"-16,0 0 32 15,0 0-51-15,0 0-22 16,0 0-1-16,-28 83 4 16,28-41-2-16,0 1 0 15,0 1 1-15,6 1 0 16,0-5-1-16,-1-1-1 16,0-5 1-16,-4-5-2 15,1-5 0-15,-1-7 0 16,1-7-13-16,1-8-75 15,2-2-131-15,-1-15-94 16</inkml:trace>
  <inkml:trace contextRef="#ctx0" brushRef="#br0" timeOffset="11870.18">10889 8477 813 0,'0'0'43'0,"0"0"41"15,0 0-7-15,0 0-62 16,0 0-14-16,116-38-1 16,-64 29 0-16,-6-1-21 15,-1 0-94-15,-10 0-22 16,-9-1 114-16,-7 0-25 16,-6-1 44-16,-6 1 4 0,-2 3 19 15,-2 3 65-15,-2 1 2 16,-1 4 4-16,2 0-40 15,-1-2-31-15,8 2-2 16,0 0-3-16,5 0 8 16,2 0-2-16,-2 0 12 15,2 8-4-15,-3 4-8 16,1 5-4-16,2 2 1 16,-2 3-3-16,2 0-5 15,-4-1-6-15,-3-3-3 16,-3-4 2-16,-6-2-3 15,0-2 1-15,0 0-1 16,-18 0 1-16,-9-4 5 16,-3-3-4-16,5-3-1 15,6 0-1-15,6-2-1 16,7-12 4-16,3-4-2 0,3-6 0 16,3-1-3-16,19-2-6 15,7 0-1-15,8 2-1 16,2 3-6-16,2 5 0 15,-1 1 10-15,-6 7 2 16,-6 3 2-16,-7 5 2 16,-3 1 0-16,-7 0 0 15,-1 7-3-15,-4 11-1 16,-1 3-1-16,-5 4 1 16,0 3 4-16,0-1-1 0,0 4-5 15,1-6-2-15,7 0-43 16,-1-8-102-16,6-8-97 15,3-9-201-15</inkml:trace>
  <inkml:trace contextRef="#ctx0" brushRef="#br0" timeOffset="12321.34">11835 8349 810 0,'0'0'65'0,"0"0"54"16,0 0-12-16,0 0-20 15,0 0-55-15,0 0-28 16,-16-29-4-16,14 29-3 0,1 8 3 16,0 13 0-1,-1 1 10-15,2 0-1 0,0 2-1 16,0-5-3-16,0 2-2 16,0-5-2-16,0-3-2 15,0-2 3-15,0-7-4 16,0-2 2-16,0-2 0 15,0 0 2-15,0 0 2 16,3-3 5-16,3-14 1 16,5-7-10-16,5-3 1 15,1-3-1-15,7-1-2 16,-2 2 2-16,5 4-1 16,0 5-3-16,1 6-2 15,-5 3 2-15,2 6 0 0,-6 5 2 16,-5 0-4-16,-1 2-2 15,-4 12-7-15,-4 6-6 16,-5 5-1-16,0 2-8 16,0 3 0-16,0-3-7 15,-2 2 6-15,2-5 14 16,0-3-104-16,0-4-22 16,11-9-80-16</inkml:trace>
  <inkml:trace contextRef="#ctx0" brushRef="#br0" timeOffset="13096.61">10282 8807 739 0,'0'0'172'0,"0"0"-56"0,0 0-44 16,0 0-51-16,0 0-21 15,0 0-11-15,0 29 11 16,-2 1 0-16,-7 1 2 16,-5 2-2-16,-2-4 0 15,-1-2-5-15,0-3-25 16,0-6-22-16,6-6-66 16,1-9-10-16,7-3-30 15,3-4 14-15,0-16-187 16</inkml:trace>
  <inkml:trace contextRef="#ctx0" brushRef="#br0" timeOffset="13244.15">10228 8884 366 0,'0'0'116'0,"0"0"-18"16,39-79 10-16,-30 66-7 0,-2 6-37 15,0 7-9 1,6 0-46-16,-1 0-9 16,1 14 8-16,3 2-3 0,1 4-4 15,1 2-1-15,-2-2-14 16,1 0-67-16,0-3-41 15,1-9-79-15</inkml:trace>
  <inkml:trace contextRef="#ctx0" brushRef="#br0" timeOffset="13873.79">10110 7715 519 0,'0'0'94'0,"0"0"-10"16,0 0-33-16,0 0 21 15,0 0-9-15,-6-72-31 16,0 65 12-16,0 7-22 15,-4 0-10-15,-3 0-11 16,0 0-1-16,-1 12 1 16,2 4-1-16,-2 2 0 15,5 4 0-15,5 2 1 16,1 2-1-16,3-2-1 16,0-2 1-16,0-2 0 15,0-4 0-15,7 1 0 0,2-2 0 16,5-2 0-16,1-2 0 15,2-1 1-15,6-1 4 16,-4 2-4-16,1-1-1 16,-5 0 2-16,-2 0-2 15,-6-1 1-15,-2 0-3 16,-5-2 2-16,0-1 0 16,0 6 3-16,-21-1 4 15,-6 1-4-15,-9-1-3 16,2-3-9-16,1-2-65 15,5-6-135-15,5 0-81 16</inkml:trace>
  <inkml:trace contextRef="#ctx0" brushRef="#br0" timeOffset="14394.52">10298 7814 750 0,'0'0'112'15,"0"0"-65"-15,0 0-6 16,0 0-32-16,0 0-9 15,0 0 0-15,43-7 3 16,-25-5 4-16,3-2-5 16,0-6 1-16,-1 3 3 15,-4-2-3-15,-3-2-1 16,-4 3 5-16,-4 0-3 16,-4 4 3-16,-1 3 6 15,0 4 13-15,-1 6-10 16,-12 1-12-16,-7 0-4 15,1 16-2-15,-4 4 2 16,2 4 0-16,6 1 1 0,2 4-1 16,4-3 0-16,6-2 1 15,1 1 2-15,2-6-3 16,0-1 0-16,5-2 0 16,12-6 0-16,0-3-1 15,5-4-1-15,7-3 2 16,2-2-8-16,5-14-34 15,2-5-72-15,2-6-57 16,-2-4-35-16,-6-3-177 16</inkml:trace>
  <inkml:trace contextRef="#ctx0" brushRef="#br0" timeOffset="14676.76">10737 7511 377 0,'0'0'136'15,"0"0"14"-15,0 0-35 0,0-75 16 16,-2 68-18-16,-1 3-63 15,2 3-11-15,-1 1 6 16,2 0-27-16,0 0-12 16,-1 0-6-16,-2 7-3 15,0 12 3-15,0 6 15 16,3 6-1-16,0 2-5 16,0 0 0-16,0 1-4 15,1 0-5-15,8-3 1 16,2-3 1-16,0-5-1 15,0-3-1-15,-2-4 0 16,3-8-9-16,-5 0-32 16,1-8-20-16,1 0-15 0,1-6-29 15,-1-13-157-15,-4-6-282 16</inkml:trace>
  <inkml:trace contextRef="#ctx0" brushRef="#br0" timeOffset="14844.53">10612 7640 614 0,'0'0'134'0,"0"0"-78"16,0 0-9-16,0 0-23 16,95-11-5-16,-43 2-17 0,-7-3-2 15,-7 0-188-15</inkml:trace>
  <inkml:trace contextRef="#ctx0" brushRef="#br0" timeOffset="16644.34">12497 8294 501 0,'0'0'114'15,"0"0"-13"-15,0 0 10 16,0 0 4-16,0 0-50 16,0 0-27-16,0 0-19 0,-96-25-8 15,71 42 3-15,0 7-5 16,2 1-2-16,2 1-7 15,7 2 2 1,3-3 0-16,6 0-2 0,5-3 0 16,0-5-3-16,5-8-8 15,19-7-13-15,10-2-26 16,10-7-15-16,1-14-82 16,-2-4 12-16,-5-3-14 15,-12 3 37-15,-7 0 87 16,-7 6 25-16,-5 1 92 15,-4 5 38-15,-1 5-4 0,-2 2-8 16,0 5-9 0,0 1-57-16,0 0-42 0,0 0-10 15,0 4-7-15,0 13 7 16,0 5 16-16,0 3 0 16,0 7 2-16,0 3-1 15,-6 5-4-15,-1 3-4 16,-3-3 3-16,1-2-3 15,-1-4 0-15,0-5-6 16,1-5 3-16,-3-7-5 16,4-7 0-16,2-6 3 15,3-1-1-15,2-3 2 16,1 0 5-16,0-8 2 0,0-13-12 16,13-11-7-1,14-2 4-15,9-6-1 0,5-2 1 16,4-2-11-16,1 2 5 15,-2 1-11-15,-1 4 14 16,-7 3 3-16,-8 7 1 16,-8 9 0-16,-7 7 2 15,-9 4 0-15,-2 5 2 16,-2 2-1-16,0 0-1 16,0 0-1-16,0 9-9 15,0 9 10-15,-2 5 0 16,-1 1 0-16,0 3 0 15,2 0-1-15,1 2 1 16,0 0 0-16,0-3 0 16,0-2 0-16,4-2 1 0,9-3-1 15,1-4 0-15,-1-1 0 16,1-4 1-16,-6-2-1 16,-5-3 0-16,-2-3 1 15,-1 1-2-15,0 2 2 16,-13 1 1-16,-13 3-2 15,-4-1-2-15,-2-1-88 16,3-7-146-16,7 0-179 16</inkml:trace>
  <inkml:trace contextRef="#ctx0" brushRef="#br0" timeOffset="18785.21">14042 8260 333 0,'0'0'143'0,"0"0"-88"16,0 0-3-16,0 0 15 15,0 0-8-15,0 0-19 16,67-41 25-16,-61 29 22 15,-3-1-5-15,-3 1-24 16,0 0-17-16,-3 2-9 16,-12 3-20-16,-10 7-10 15,-2 0-2-15,-3 0-1 16,0 15 1-16,6 3-1 16,5 3-2-16,6 3 1 15,5 2 0-15,7 0-1 0,1-2 3 16,0-1-7-1,16-4 1-15,0-2 4 0,2 2-1 16,-1-2 1-16,-2-2 2 16,0-1 0-16,0 0 0 15,-2-1-1-15,-1 1 1 16,-7-3 0-16,-3-2-2 16,-2-1-2-16,-2 0 2 15,-18 2 2-15,-10 3 2 16,-7-4 0-16,-2-2-2 15,-3-4 0-15,9-3-3 16,5 0-27-16,10-2-74 16,10-13-46-16,8-4-46 15,0-10-313-15</inkml:trace>
  <inkml:trace contextRef="#ctx0" brushRef="#br0" timeOffset="19105.59">14392 8161 593 0,'0'0'325'16,"0"0"-256"-16,0 0 32 16,0 0-25-16,0 0-76 0,0 0-6 15,0 0 2 1,-17 17 4-16,21 15 1 0,-1 1-1 15,1-2 0-15,-2 1 0 16,1-2 0-16,-2 0 0 16,1-1 0-16,1-4 0 15,0-4 0-15,0-4 0 16,1-5-1-16,0-5-23 16,-1-5-41-16,-1-2-44 15,7-2-2-15,0-18-90 16,3-7-350-16</inkml:trace>
  <inkml:trace contextRef="#ctx0" brushRef="#br0" timeOffset="19283.32">14216 8358 600 0,'0'0'58'15,"0"0"-5"-15,0 0-9 16,0 0-23-16,0 0-6 15,0 0 29-15,99 3-26 16,-32-19-18-16,8-2-20 16,2-1-121-16,-3 2-128 15</inkml:trace>
  <inkml:trace contextRef="#ctx0" brushRef="#br0" timeOffset="19789.89">14864 8232 588 0,'0'0'104'16,"0"0"25"-16,0 0 8 15,0 0-58-15,0 0-61 16,0 0-1-16,-58-6 6 16,40 6 1-16,-2 0-3 15,-2 12-1-15,-2 3-7 16,0 6 0-16,0 1-3 15,4 2-4-15,4 1-3 16,3 2-1-16,5-1-2 16,7 0 0-16,1-2-1 15,0-5 1-15,3-4-2 0,12-5-3 16,2-5-1-16,5-5-4 16,5 0 4-16,1-3-7 15,-1-13-16-15,-5-4 1 16,-2-7 11-16,-5-2 9 15,0-5 5-15,-4-2 2 16,0 5 1-16,-2 4 1 16,-2 10-1-16,-2 5 4 15,-3 7 1-15,-1 5 9 16,-1 0-14-16,0 0-3 16,3 7-1-16,0 11 3 15,-3 2 1-15,4 3 0 0,-2 1 0 16,-1 2 0-16,1 1-4 15,1-2 0-15,1-2-15 16,5 1-56-16,6-6 22 16,3-4-51-16,1-6 5 15,1-8-240-15</inkml:trace>
  <inkml:trace contextRef="#ctx0" brushRef="#br0" timeOffset="20210.79">15077 8260 836 0,'0'0'69'0,"0"0"39"0,0 0-23 15,0 0-35-15,0 0-38 16,0 0-7-16,13-17-4 16,1 17 10-16,-2 0 9 15,1 0-15-15,-3 10-4 16,1 4 9-16,-1 5 2 15,-2 3-3-15,0 0-5 16,0 1-2-16,0 0-2 16,-3-4 1-16,1 0 1 15,-2-6-2-15,-1-4 1 16,-3-4-1-16,0-2-3 16,0-2 3-16,0 1 0 15,-10-2 0-15,-7 0 0 0,2 0 1 16,5 0-1-16,4-11 0 15,6-5-4-15,0-6 3 16,6-1-7-16,16-3-2 16,11 2-4-16,3 0 0 15,4 0-12-15,5 4-21 16,3-4-25-16,5 4-44 16,2-2 42-16,-5-4-124 15,-9 0-303-15</inkml:trace>
  <inkml:trace contextRef="#ctx0" brushRef="#br0" timeOffset="20795.32">15591 7986 672 0,'0'0'115'0,"0"0"3"16,0 0 7-16,0 0-72 16,0 0-23-16,0 0-4 15,-14-19-4-15,14 19 2 16,0 0-11-16,0 0-13 15,0 19 0-15,-2 10 6 16,-3 7 16-16,2 3-4 16,3 0-2-16,0 0-11 15,0-3 1-15,0-2-5 16,0-3 1-16,0-3 1 16,0-5-1-16,0-5-2 15,4-7 0-15,3-2 0 16,1-6 2-16,5-3 2 0,11 0 0 15,9-3-1-15,10-11-1 16,5-8-2-16,4-1-4 16,-1-2-13-16,-3 0 12 15,-7-1 1-15,-11 0 0 16,-7 0 3-16,-7 6 1 16,-9 2 0-16,-4 9 0 15,-3 3 4-15,0 5 2 16,0-1-2-16,0 2-4 15,0 0-5-15,-10 9-5 16,-8 7 10-16,3 2-1 16,2 1 0-16,4-2 1 0,3 0 0 15,1-2 1-15,2 2-1 16,3-3-2-16,0 1 1 16,0-1 1-16,0 0 0 15,0-1-1-15,3-4 0 16,2 1 1-16,-2 0 0 15,-3-1 0-15,0 1-1 16,-3 0-7-16,-23-3-5 16,-8 0-44-16,-9-7-54 15,3 0-68-15,4-7-95 16</inkml:trace>
  <inkml:trace contextRef="#ctx0" brushRef="#br0" timeOffset="20946.5">15540 8179 609 0,'0'0'50'0,"0"0"-15"15,0 0-33-15,99-40 1 16,-36 27-3-16,6-1-6 16,-1-5-181-16</inkml:trace>
  <inkml:trace contextRef="#ctx0" brushRef="#br0" timeOffset="21521.69">16910 8240 625 0,'0'0'69'0,"0"0"-31"15,0 0 39-15,0 0-24 0,0 0 14 16,0 0-7-16,-24 27-19 15,2-18-19-15,-9 0-5 16,-8-1-2-16,-4 0-8 16,2-2-1-16,6-3-5 15,6-3 5-15,13 0-4 16,7 0 3-16,7 0 0 16,2 0 10-16,0-9-2 15,16-9-13-15,13-5-5 16,8-5 2-16,5 0-2 15,2-3 0-15,0-3-8 0,-5 2 2 16,-9-1 6 0,-11 4 1-16,-12 2 0 0,-5 7 4 15,-2 8 2-15,0 5 2 16,-7 7-4-16,-12 0-1 16,-3 10-3-16,-2 13 2 15,2 8 2-15,5 4-1 16,6-1 1-16,9 0 0 15,2-1-1-15,0-1 1 16,18-5-22-16,5-5-152 16,7-8-103-16</inkml:trace>
  <inkml:trace contextRef="#ctx0" brushRef="#br0" timeOffset="21958.12">17558 8101 947 0,'0'0'87'15,"0"0"-40"-15,0 0-15 16,0 0-31-16,0 0-1 15,0 0-1-15,21-6 1 16,4 4 3-16,2-10 1 0,1-2 2 16,-3-3-5-16,-4-4 0 15,-7-2 1-15,-3-4 1 16,-6 4-2-16,-5 2 0 16,0 5 1-16,-1 4 1 15,-14 7 2-15,-4 5-5 16,-3 0-1-16,-4 3-3 15,-1 14 4-15,1 3-4 16,5 5 3-16,4 2 0 16,5 1 1-16,6 0-2 15,6-3 1-15,0 1-3 16,16-6-5-16,14-5-27 16,9-7-56-16,5-4-88 15,3-4-149-15</inkml:trace>
  <inkml:trace contextRef="#ctx0" brushRef="#br0" timeOffset="22354.62">17922 7979 595 0,'0'0'120'0,"0"0"7"15,0 0 15-15,0 0-42 16,0 0-34-16,0 0-56 16,0-46-10-16,0 46-6 15,-7 16-1-15,-1 4 7 16,-1 3 0-16,3 3 0 15,0-2 0-15,0-1 3 0,3 2-3 16,2-5 1-16,1-6 1 16,0 0-1-16,0-8 0 15,0-1-1-15,0-5 0 16,0 0 0-16,0 0 6 16,0 0 5-16,7-13 2 15,3-6-12-15,2-8 0 16,5-6-1-16,-1 1 0 15,2 1 0-15,0 7-1 16,-2 7-1-16,0 6 0 16,0 5-3-16,1 6-4 15,2 0 2-15,0 4-6 16,-2 13-6-16,-1 3-3 16,-5 3-27-16,-2 5-35 15,-3-5-45-15,-1 0 14 0,3-4-77 16,11-5-82-16</inkml:trace>
  <inkml:trace contextRef="#ctx0" brushRef="#br0" timeOffset="22634.02">18514 7972 757 0,'0'0'149'0,"0"0"-20"16,0 0-61-16,0 0 1 15,0 0-37-15,0 0-17 16,-33-66-15-16,18 66 0 0,-9 0-5 16,-6 16 3-1,-1 4 2-15,0 5-2 0,3 4 2 16,4 4-2 0,5-1 2-16,8 0 0 0,3-4-2 15,8-3-7-15,0 0-2 16,5-6-25-16,14-5-17 15,6-7-62-15,8-7-31 16,5-3-152-16</inkml:trace>
  <inkml:trace contextRef="#ctx0" brushRef="#br0" timeOffset="23172.22">18668 7668 729 0,'0'0'90'0,"0"0"24"16,0 0 9-16,0 0-53 16,0 0-67-16,0 0-3 15,-26 0-4-15,10 31 4 16,1 2 3-16,1 3 8 16,7 3 5-16,4-2-3 15,1 2-3-15,2 0 1 16,0-3-3-16,0-2-5 15,6-6-1-15,2-5 1 16,-2-8-2-16,2-6 2 0,2-3 0 16,9-5 0-16,5-1 2 15,6 0 3-15,4-13-7 16,2-9-1-16,-6-6 0 16,-5-6-13-16,-2-1-4 15,-1 0 10-15,-9 5 2 16,-4 6 5-16,-6 10 0 15,-3 6 2-15,0 6 0 16,0 2 1-16,0 0-3 16,0 0-9-16,-1 10-11 15,-11 9 16-15,-2 6 0 16,4 0 4-16,4 7 0 16,2-2 0-16,4-1-1 15,0 0 1-15,0-4 0 16,0-3 0-16,0-2 0 15,0-4-1-15,0-3 1 0,0-2 0 16,-3 2-4-16,-11-3 1 16,-5 2-33-16,-6-3-57 15,1-3-177-15,5-6-212 16</inkml:trace>
  <inkml:trace contextRef="#ctx0" brushRef="#br0" timeOffset="23743.25">19661 7853 1043 0,'0'0'25'16,"0"0"5"-16,0 0 46 16,0 0-59-16,0 0-17 15,0 0-5-15,-45 41 4 16,33-7 0-16,3 5 1 16,3 0-1-16,3-6 0 15,2-4 1-15,1-7 0 16,0-5 0-16,0-4 0 0,0-9 0 15,0 0 2-15,4-4 0 16,8 0 4-16,10 0-1 16,10-13-2-16,0-5-1 15,3-6-2-15,-5-3-6 16,0-1-2-16,-2 4-5 16,-4 5 4-16,-8 9 4 15,-2 9 5-15,-7 1-6 16,0 1-3-16,2 17-2 15,0 8 6-15,-1 1 3 16,-4 0 1-16,4-6 2 16,-4-5-2-16,1-9 2 0,-2-2-1 15,-3-5 1-15,6 0 2 16,0-2 11-16,3-18-6 16,6-7-6-16,0-4-2 15,3-3-20-15,1 1-21 16,0 1-112-16,4-4-67 15,5 0-438-15</inkml:trace>
  <inkml:trace contextRef="#ctx0" brushRef="#br0" timeOffset="24005.18">20323 7810 868 0,'0'0'139'0,"0"0"-109"15,0 0 24-15,0 0-2 16,0 0-42-16,0 0-10 16,-15 40 1-16,15-15 3 15,0 3 4-15,0 2-5 16,7-1-2-16,4-2 2 16,1-3-3-16,0-5 0 15,0-4 0-15,1-9-8 16,2-6-20-16,8 0-29 15,4-14-67-15,5-14-77 16,-2-8-63-16</inkml:trace>
  <inkml:trace contextRef="#ctx0" brushRef="#br0" timeOffset="24222.41">20621 7749 201 0,'0'0'154'16,"40"-97"-47"-16,-25 60-40 16,-6 12 75-16,-5 10 8 15,-3 7-32-15,-1 6 3 16,0 2-55-16,0 0-37 15,0 0-29-15,0 14 0 16,-3 11-8-16,-13 7 8 16,4 6 0-16,0 6 1 15,4-1 3-15,4 0-3 16,4 0 1-16,0-4-1 16,0 0-1-16,0-2-3 15,0 0-27-15,0-8-133 16,10-11-88-16</inkml:trace>
  <inkml:trace contextRef="#ctx0" brushRef="#br0" timeOffset="24749.54">20861 7695 884 0,'0'0'46'16,"0"0"69"-16,0 0-37 16,0 0-2-16,0 0-51 0,0 0-25 15,-8-16-5-15,3 23-5 16,1 10 10-16,-5 5 0 16,3 5 2-16,-5 2 4 15,5 0-2-15,0 2-1 16,2-2 0-16,4 3 1 15,0-2-3-15,0-4 1 16,0-3-1-16,0-9 0 16,0-6-1-16,0-5 0 15,0-3-5-15,0 0 5 16,0 0 2-16,4-3 2 16,7-11 1-16,7-10-5 15,5-2-3-15,3-5-1 16,4 4-1-16,0-1-8 15,-3 8 7-15,-4 6 4 0,-2 5 0 16,-6 6-2-16,1 0 0 16,0 3 2-16,0 0-3 15,-3 9 2-15,1 8-1 16,-2 2 1-16,-3 2 1 16,-2 3-2-16,-4-1 0 15,-3 0-5-15,0-2-19 16,-12 1-18-16,-18-2-59 15,-7-8-76-15,-3-7-256 16</inkml:trace>
  <inkml:trace contextRef="#ctx0" brushRef="#br0" timeOffset="24944.35">20721 7737 809 0,'0'0'47'16,"0"0"24"-16,90-30-57 15,-32 26-6-15,9 0-8 16,-1 1-1-16,-2-4-92 0,-17-5-249 16</inkml:trace>
  <inkml:trace contextRef="#ctx0" brushRef="#br0" timeOffset="25134.82">20186 7367 1065 0,'0'0'6'16,"0"0"29"-16,0 0 24 15,0 0-59-15,0 0-46 16,0 0-369-16</inkml:trace>
  <inkml:trace contextRef="#ctx0" brushRef="#br0" timeOffset="26286.64">11631 9356 337 0,'0'0'400'0,"0"0"-301"15,-102-26 18-15,64 25-27 16,2 1-52-16,-5 0-14 16,1 10-14-16,1 7-5 15,6 5-3-15,6 2-2 16,5 2 0-16,4 2-3 16,7-3 3-16,7 0 0 15,1-6 0-15,3-2 1 16,0-5-3-16,15-2 1 15,12-10-2-15,13 0-12 16,8-5-9-16,4-17-37 16,0-4-63-16,-8-11-63 15,-6-6-141-15</inkml:trace>
  <inkml:trace contextRef="#ctx0" brushRef="#br0" timeOffset="26498.21">11618 9099 82 0,'0'0'350'0,"0"0"-207"16,0-80-14-16,0 69-13 15,0 7 7-15,-1 3-60 16,1 1-41-16,-2 0-20 16,1 3-2-16,-1 13 0 15,1 8 15-15,1 6-2 16,0 4 3-16,0 5-7 16,0 3-5-16,4 5-4 0,5-2 1 15,1-1-2 1,-2-4-2-16,-2-5-52 0,-1-6-138 15,-1-12-78-15</inkml:trace>
  <inkml:trace contextRef="#ctx0" brushRef="#br0" timeOffset="26752.66">11885 9138 940 0,'0'0'93'0,"0"0"-14"16,0 0 23-16,0 0-53 15,0 0-49-15,0 0-4 0,-16-9 3 16,24 40 1 0,-1-1 0-16,-1 3 0 0,-2 2 0 15,-2-3-6-15,1 4-29 16,-3-6-43-16,2-1-24 15,0-8-144-15,4-13-179 16</inkml:trace>
  <inkml:trace contextRef="#ctx0" brushRef="#br0" timeOffset="27089.26">12334 9040 879 0,'0'0'28'16,"0"0"62"-16,0 0-17 15,0 0-27-15,0 0-25 16,0 0 4-16,-60-68-20 16,46 68-5-16,-4 4 0 15,-6 15-1-15,3 7-5 16,2 6 4-16,4 5 2 15,4 4 4-15,5 2-1 16,2 1-3-16,4 2 0 16,0-3 0-16,0-4 0 0,0-3-5 15,0-4-22 1,0-4-24-16,-2-6-10 0,-10-7-45 16,-5-8-28-16,0-7-66 15,2-2-240-15</inkml:trace>
  <inkml:trace contextRef="#ctx0" brushRef="#br0" timeOffset="27248.86">12077 9310 549 0,'0'0'28'16,"0"0"12"-16,129-39-8 16,-64 23-32-16,4-4 0 0,3-5-89 15,4-1-146-15,2-3 235 16,-4 5 43-16,-8 0-8 15,-21-1-35-15</inkml:trace>
  <inkml:trace contextRef="#ctx0" brushRef="#br0" timeOffset="27463.89">12770 8964 460 0,'0'0'98'0,"0"0"29"16,0 0-21-16,-84-39-15 16,65 39-25-16,2 0-31 15,4 0-11-15,1 11-17 16,3 9 12-16,0 5 0 15,0 2-7-15,6 4 4 16,2 2-3-16,1 2-9 16,0 3 0-16,0 3-2 15,0-2-2-15,0 0 0 16,0-4 0-16,-3-5-14 16,-6-6-33-16,-6-7-79 0,-3-7-49 15,-3-10-192-15</inkml:trace>
  <inkml:trace contextRef="#ctx0" brushRef="#br0" timeOffset="27621.43">12382 9339 846 0,'0'0'116'16,"0"0"-46"-16,0 0-61 15,0 0 4-15,115-64-12 0,-63 49-1 16,12-2-47-1,2-1-108-15,-1-3-150 0</inkml:trace>
  <inkml:trace contextRef="#ctx0" brushRef="#br0" timeOffset="28019.65">12900 9194 509 0,'0'0'268'0,"0"0"-257"16,0 0 25-16,0 0-5 0,0 0 8 15,0 0 8-15,59-1-20 16,-27-15-16-16,8-6 0 16,-6-5-10-16,-3-2-1 15,-8-1 1-15,-13 0 0 16,-8 3-1-16,-2 7 2 15,-5 6 7-15,-14 6 9 16,-7 8-10-16,-4 0-5 16,-4 11 2-16,2 11 4 15,2 9 1-15,1 7 9 16,8 3-4-16,2 3-7 16,8 0-1-16,10-5-6 15,1-6 1-15,17-10 0 0,13-6 1 16,15-11-3-16,9-6-23 15,9 0-50-15,1-16-25 16,-6-6-82-16,-11-7-102 16</inkml:trace>
  <inkml:trace contextRef="#ctx0" brushRef="#br0" timeOffset="28332.2">13372 9036 283 0,'0'0'333'15,"0"0"-166"-15,0 0-2 16,0 0-79-16,0 0-63 15,0 0-22-15,0 0 0 16,-1 20 36-16,-2 2-5 16,0 4 1-16,1 4 5 15,2 1-4-15,-1 0-25 0,1-2 8 16,0 0-12 0,0-2-1-16,0-6-1 0,0-7-2 15,0-6 0-15,0-3-1 16,-3-5 1-16,-4 0 0 15,2 0 9-15,-3-18-3 16,4-5-6-16,4-7-2 16,0-8-2-16,21-5-9 15,7-2-17-15,9 3-13 16,2 3-30-16,4 7-15 16,5 6-106-16,0 5-45 15,-5 6-116-15</inkml:trace>
  <inkml:trace contextRef="#ctx0" brushRef="#br0" timeOffset="28721.86">13644 9092 122 0,'0'0'443'0,"0"0"-362"15,0 0 13-15,0 0-22 16,0 0-24-16,0 0 16 15,-35 56-32-15,37-50-5 16,12-3 7-16,5-3 1 16,6 0-9-16,5-8-16 0,1-7-5 15,-3-4-4-15,-1-2-1 16,-4 2 1-16,-5 0-1 16,-8 2 0-16,-5 3-1 15,-5 3 1-15,0 5 0 16,-12 5-1-16,-9 1 1 15,-6 5-5-15,1 15 5 16,-3 8 5-16,2 6 0 16,2 3 2-16,4 3 2 15,7-1-7-15,7-5-1 16,7 0 0-16,0-7-1 16,18-6-6-16,18-8-17 15,8-5-39-15,10-8-120 16,-2 0-102-16</inkml:trace>
  <inkml:trace contextRef="#ctx0" brushRef="#br0" timeOffset="29172.24">14088 9080 829 0,'0'0'67'16,"0"0"41"-16,0 0-16 15,0 0-70-15,0 0-22 16,0 0 2-16,-23 38 11 15,21-11 5-15,-1 2-5 16,-3 1 12-16,5-2-16 16,1-2-2-16,0-3-4 15,0-5 1-15,0-3-2 0,0-5 3 16,0-4-5-16,0-5 0 16,0-1 0-16,0 0 0 15,0 0 0-15,2-7 8 16,4-14-8-16,2-3-3 15,1-4-4-15,1-5-3 16,1 1 0-16,1 0 3 16,1 6 2-16,2 0-4 15,2 11-5-15,2 4-2 16,0 4 0-16,-1 3 7 16,-4 4 1-16,0 0 2 15,-5 13 1-15,-2 8 1 0,-2 8 0 16,-2 0 1-16,-3 4-1 15,0-2 2-15,0-3-2 16,0-2-11-16,0-8-14 16,0-6-52-16,8-7-29 15,8-5-122-15,6 0-138 16</inkml:trace>
  <inkml:trace contextRef="#ctx0" brushRef="#br0" timeOffset="29406.19">14505 8989 178 0,'0'0'450'16,"0"0"-268"-16,0 0 0 16,0 0-77-16,0 0-46 0,0 0-46 15,-18-45-11-15,4 71-2 16,-2 7 5-16,1 6 2 16,3 1-2-16,4 4-2 15,2-4-3-15,5-5 1 16,1-1 0-16,0-9-1 15,3-6-1-15,10-5-8 16,1-7-30-16,4-5-37 16,1-2-93-16,-4-12-128 15</inkml:trace>
  <inkml:trace contextRef="#ctx0" brushRef="#br0" timeOffset="29550.12">14385 9151 572 0,'0'0'85'0,"0"0"-42"16,0 0 28-16,0 0-34 16,0 0-36-16,84-16-1 15,-34 7-129-15,0-6-211 16</inkml:trace>
  <inkml:trace contextRef="#ctx0" brushRef="#br0" timeOffset="29968.68">15389 8932 834 0,'0'0'43'15,"0"0"8"-15,0 0 40 16,0 0-75-16,0 0-14 15,-85-15-2-15,69 26 0 16,0 3 0-16,6 1 0 16,3-2-2-16,4 1 1 15,0-1 1-15,3-3-2 16,0 2 1-16,0 0 1 16,6 0 0-16,6 7 3 15,4-2 0-15,5 3-2 0,0 0-1 16,3-1 0-1,-1 0 2-15,-2-4-2 0,-4-2 1 16,1-2 0-16,-11-3 0 16,-4 1-1-16,-3-1 0 15,-7 1 1-15,-17 2 1 16,-8-1 0-16,-3-3-2 16,2-2-2-16,6-4-29 15,9-1-120-15,12-1-99 16</inkml:trace>
  <inkml:trace contextRef="#ctx0" brushRef="#br0" timeOffset="30568.66">15616 8993 837 0,'0'0'79'16,"0"0"61"-16,0 0-59 15,0 0-44-15,0 0-37 16,0 0-7-16,-29 9 6 16,26 11 1-16,3 3-1 15,0 1 0-15,0-1 1 16,14-2-2-16,2-2-3 16,6-4-5-16,1-7-6 15,5-3-27-15,5-5-26 16,2-3-52-16,-2-14 36 0,-4-5-184 15,-8-3 97-15,-6-3 75 16,-6-1 97-16,-3 0 186 16,-3 3-75-16,0 2 17 15,-2 9-37-15,2 4 0 16,-2 7 12-16,1 2-44 16,-2 2-41-16,1 0-18 15,-1 17 0-15,0 7 0 16,0 5 21-16,0 7 1 15,0 1 2-15,0 5 1 16,0-1-16-16,0-1 2 16,0 1-4-16,0-4-4 15,-4 1 0-15,-5-2-2 0,-3-1-1 16,-6-2 0 0,-4-4 0-16,-7-5 1 0,-4-6 0 15,-1-6 0-15,4-7-2 16,7-5-1-16,0 0-11 15,7-15 6-15,6-8 3 16,8-7 0-16,2-7 0 16,14-4-5-16,16-2 0 15,9 1-11-15,10 1-34 16,7 3-81-16,5-3-60 16,0 3-118-16</inkml:trace>
  <inkml:trace contextRef="#ctx0" brushRef="#br0" timeOffset="31267.52">16113 9000 601 0,'0'0'197'0,"0"0"-106"16,0 0 51-16,0 0-92 15,0 0-49-15,0 0 1 16,-11 32 1-16,9-4 6 16,2 5 0-16,0 2 1 15,-1-3-5-15,1-3 1 16,-2-5-6-16,2-5 1 0,-1-8 0 16,-1-5-1-16,1-4 0 15,-3-2-3-15,-2 0 1 16,1-8 0-16,4-14-2 15,1-5-2-15,0-7 0 16,17 0 1-16,8-3 2 16,1 6-1-16,0 5 2 15,-6 8 0-15,-3 8 2 16,-2 4-1-16,-2 6 0 16,3 0 1-16,1 0 1 15,1 9 0-15,-2 8 3 16,1 2 2-16,-1 6 2 0,-1 1-2 15,-1 3-2-15,-5-1 4 16,-2-3-6-16,-6-3-1 16,-1-5 1-16,0-4-1 15,-1-4-1-15,-11-2 3 16,0-2-1-16,-1-5-1 16,5 0-1-16,-2 0 0 15,5-12-2-15,5-10 0 16,0-5 0-16,5-9 1 15,13-2 1-15,7 0 0 16,3 1 0-16,2 6-1 16,0 6 0-16,1 8-6 15,-1 5 4-15,-4 7-1 0,0 3-1 16,-1 2 3 0,-2 0-1-16,-2 7 2 0,-5 8 0 15,-3 2 1-15,-3 1-5 16,2 2-14-16,1 2-12 15,0-3 21-15,2 1-76 16,-4-9-104-16,-1-11-213 16</inkml:trace>
  <inkml:trace contextRef="#ctx0" brushRef="#br0" timeOffset="31730.05">16826 8898 723 0,'0'0'63'0,"0"0"62"0,0 0 19 15,0 0-74-15,0 0-31 16,0 0-39-16,-11-21 0 16,7 38-13-16,-6 4 13 15,1 4 3-15,1 2 4 16,2 0 4-16,1 1 3 16,2 3-4-16,3-4-3 15,0 2-2-15,0-3-4 16,0-4 0-16,0-5 2 15,3-6-3-15,-1-7 0 16,-1-2-10-16,1-2-35 16,-1 0 24-16,5-3 21 0,9-16-1 15,2-6-17-15,6-1 14 16,3-2 3-16,3 3 0 16,-2 8-4-16,0 0 5 15,0 7 0-15,0 1 0 16,-4 5 4-16,3 4-3 15,-2 0 5-15,0 0-4 16,-3 13 6-16,0 5-4 16,-5-1 3-16,-4 2-6 15,-8 0-1-15,-4 1 5 16,0 1-4-16,-10 1-1 16,-15-2 0-16,-10 1 2 15,-7-4-2-15,-3 0-31 16,10-9-120-16,13-8-205 0</inkml:trace>
  <inkml:trace contextRef="#ctx0" brushRef="#br0" timeOffset="32113.24">17282 9036 843 0,'0'0'97'0,"0"0"47"15,0 0-42-15,0 0-52 16,0 0-38-16,0 0-12 16,4-8-4-16,-2 23 2 15,-2 5 2-15,4 2 0 0,-1 2 0 16,3-4 0-16,0 0 0 16,0-4 1-16,2-4-1 15,1-3 0-15,2-4 1 16,4-3 0-16,5-2 4 15,0 0-4-15,-1-11-1 16,-3-9-5-16,-6-4 2 16,-1-4-8-16,-6-2 5 15,-3 3-3-15,0 2 3 16,0 8-14-16,-10 8-6 16,-11 7-6-16,-3 2-15 15,-3 0 2-15,2 12-17 0,4 4-51 16,10-2-11-16,8-3-109 15</inkml:trace>
  <inkml:trace contextRef="#ctx0" brushRef="#br0" timeOffset="32698.41">17702 8831 659 0,'0'0'125'0,"0"0"4"15,0 0 11-15,0 0-51 16,0 0 8-16,0 0-61 16,8-51-21-16,-8 51-15 15,0 8-7-15,0 13 6 16,-2 9 1-16,-4 5 3 15,3-3 1-15,1 2-2 16,2 2-1-16,0-4 0 16,0 0 0-16,0 1 3 15,0-2-4-15,0-1-20 0,0-2-49 16,0-1-43 0,0-9-88-16,0-7-117 0</inkml:trace>
  <inkml:trace contextRef="#ctx0" brushRef="#br0" timeOffset="33327.91">18190 8741 798 0,'0'0'145'15,"0"0"-14"-15,0 0-36 16,0 0-17-16,0 0-33 16,-5-76-24-16,12 72-2 0,6-1-16 15,4 1-3-15,4 4 0 16,1 0 0-16,-3 0 0 16,-2 7-1-16,-6 2 0 15,-3 2-2-15,-4 3 1 16,-2 3-3-16,-2 0 3 15,0 5 0-15,0-1 1 16,-5 0 0-16,-2 2 1 16,-2 1 1-16,3-2 1 15,2 1-2-15,1-3 0 16,3-1 0-16,0 1 1 16,0-1-1-16,0-2 0 15,4 0 1-15,4 2 3 16,2 3-4-16,-2 1 0 15,2 3 4-15,0 0 2 0,-4 1 0 16,-3 0-1-16,-3-3-2 16,0-5-1-16,0-2-1 15,-17-2 0-15,-16-4-1 16,-12-1 3-16,-15 0-3 16,-7-3-61-16,6-7-150 15</inkml:trace>
  <inkml:trace contextRef="#ctx0" brushRef="#br0" timeOffset="42056.13">20742 9000 560 0,'0'0'97'15,"0"0"-12"-15,0 0-18 16,0 0-31-16,0 0-12 16,0 0 4-16,0 0 15 15,14-22-8-15,-13 20 5 16,-1 0-7-16,2 2-1 16,-2-2-5-16,1-1 11 0,0-2-16 15,-1 2 1-15,0-2 3 16,0 2-4-16,0-1-4 15,0-1-5-15,0 1-1 16,0-1-4-16,-4 1-6 16,-6 0 1-16,-2-1 1 15,-5 2-2-15,-3 3-1 16,-2 0 0-16,-4 0 0 16,-3 0 5-16,-1 8-1 15,0 4 0-15,-1 3 2 16,5 5-4-16,-1 0 4 15,4 0-1-15,7 2-6 16,3-2 4-16,4 0-4 0,3 1 0 16,5 0 0-16,1-1 1 15,0-3 1-15,1-1-1 16,11-3 0-16,1-3 2 16,-1 2-1-16,6-3-2 15,-3-6 2-15,9 0-1 16,1-3-1-16,0 0 0 15,1 0 2-15,4-11-4 16,-2 0 0-16,0-3-2 16,-3-3 2-16,1-4-9 15,-2-3 1-15,-4-3-6 0,2 0 1 16,-6 0 3 0,-3 4-2-16,-2 2 7 15,-4 4 4-15,-2 3 0 0,-2 4 3 16,-3 3 0-16,0 1 0 15,0 4 3-15,0-1 0 16,0 1 1-16,0 1 11 16,0 1-1-16,0 0-2 15,0 0-5-15,0 0-6 16,-2 6-2-16,-5 11 2 16,-2 5 15-16,3-1-11 15,3 2 6-15,3 1 3 16,0 2-8-16,0 0-4 15,0 2-1-15,6 0 1 0,4-4-2 16,1-2 0-16,1-4-13 16,0 1-18-16,4-2-28 15,0 0-49-15,-2-5-130 16,-1-2-368-16</inkml:trace>
  <inkml:trace contextRef="#ctx0" brushRef="#br0" timeOffset="44689.56">22927 8688 61 0,'0'0'467'16,"0"0"-363"-16,0 0 40 15,0 0-54-15,0 0 14 0,0 0-46 16,0 0-8 0,0-44-29-16,0 42 31 0,0 0-16 15,2 2-3-15,-2 0 6 16,0 0-11-16,0 0-21 15,0 0-2-15,0 0-5 16,0 0 1-16,0 11-1 16,0 4 2-16,0 5 7 15,0 1 2-15,0 2-5 16,-3 3 3-16,1 0 4 16,-3-1-11-16,3 1 4 15,2-1-3-15,-1 1-2 0,-1-2-1 16,2-4 1-1,-1-1 1-15,1-5-2 0,-3-5 0 16,3-3 0-16,0-4 0 16,0 1 0-16,0-3 0 15,0 0 1-15,0 0 0 16,0 0 4-16,0 0-4 16,0 0 3-16,0 0 5 15,0 0 5-15,0-7 2 16,3-3-15-16,10-4-1 15,1 1 0-15,6-1 1 16,2 1-2-16,1-2 1 16,1 4 0-16,-2 1 0 15,0 5-1-15,-3 0 2 16,-2 2-3-16,-2 3 1 0,2 0 0 16,-4 0 0-16,2 0 0 15,-1 8-1-15,2 3 3 16,-4 2-1-16,2 0 0 15,-4-1-1-15,-1 2 0 16,-3 1 1-16,-1-1-1 16,-2-1 1-16,-3 2-2 15,0-2 2-15,0-1-1 16,0-1 2-16,0-2-2 16,-1-3 1-16,-5 2 0 15,-4-3-2-15,-2-2 3 16,-8 0-1-16,-3-2 3 0,-4-1 0 15,1 0-1-15,-2 0-2 16,-1 0 1-16,1 0-3 16,-2-2 0-1,2 0-40-15,3 2-26 0,4 0-72 16,10-3-112-16,10-1-472 16</inkml:trace>
  <inkml:trace contextRef="#ctx0" brushRef="#br0" timeOffset="46504.21">20721 9728 722 0,'0'0'86'0,"0"0"0"16,0 0-13 0,0 0-65-16,0 0-6 0,0 0 2 15,-26 29 16-15,20-17 1 16,1 1 12-16,-1 1 5 15,-1 1-11-15,4 2 20 16,-4 2-6-16,3 2-18 16,-3 3 10-16,1 1-12 15,-2 0-2-15,5 3-4 16,0-1-11-16,2-3 5 16,-1 0-5-16,1-2 1 15,1-3-4-15,-3-4-1 16,3-3 5-16,0 1-5 0,-2-4 3 15,2-1-5 1,0-4 6-16,0-2-5 0,0-2 2 16,0 0-1-16,0 0 2 15,0 0-1-15,0 0 2 16,0 0 4-16,0-7 3 16,5-8-6-16,8-2-4 15,5 0 0-15,3 0 0 16,0-2-4-16,1 2 4 15,2 3 0-15,-3 4 0 16,-3 5-1-16,-3 0 0 16,-2 5 0-16,-1 0 0 15,0 0-1-15,-1 8 1 16,-1 4 1-16,-3 2-1 16,1 2 1-16,-2 0-2 0,3-1 2 15,-6 4 1-15,-1-5-1 16,0 1 2-16,-2-3-6 15,0 0 6-15,0-3-2 16,0-1 0-16,-3-2 1 16,-11 0 0-16,-9 1 5 15,-7-3 2-15,-4 0-1 16,-2-4-2-16,2 0-3 16,3 0-2-16,3 0 2 15,6-1-4-15,6-6-8 16,7 2-16-16,3-2-15 15,6 2-56-15,9-5-108 0,21-2-625 16</inkml:trace>
  <inkml:trace contextRef="#ctx0" brushRef="#br0" timeOffset="47800.21">23280 9821 264 0,'0'0'73'15,"0"0"46"-15,0 0-35 16,0 0 32-16,0 0-32 15,0 0 24-15,23-6-19 0,-23 4-4 16,0-1-40-16,0-1-21 16,0 1 16-16,0-1-16 15,0-1 3-15,-2 0-1 16,-6 1-14-16,-5-1 10 16,-4 1-4-16,-5 0 1 15,-2 4-2-15,-1 0-3 16,0 0-6-16,-1 0 2 15,0 13-5-15,1 1-3 16,1 2 6-16,6 1-2 16,0-2 0-16,6 4-2 15,1 0-2-15,3-1 4 16,3 3-4-16,1-1-1 16,4 0 0-16,0-1-1 15,0 1 2-15,0-2-2 0,0-3 1 16,0-3 0-16,8-4 0 15,1-4 0-15,2 0-1 16,4-4 2-16,8 0 0 16,2 0-2-16,5-7 2 15,-2-5-1-15,-1-2-1 16,-3-1-3-16,-3-4-3 16,1 2 0-16,-5-5 5 15,0 3-3-15,-3-3-2 16,-1 0 6-16,-4 5-3 0,-3 0 3 15,1 5 0-15,-5 4 0 16,0 2 1-16,-2 1-1 16,0 2 3-16,0 1 6 15,0 2-2-15,0 0-4 16,1 0 3-16,-1 0-6 16,0 0 0-16,0 0-3 15,0 5 3-15,0 7 1 16,0 5 0-16,-3 2 10 15,1 0-5-15,2 1-4 16,0 2 0-16,0-3-2 16,6 4-8-16,5-3-19 0,4 3-44 15,-2-4-95 1,2-8-228-16</inkml:trace>
  <inkml:trace contextRef="#ctx0" brushRef="#br0" timeOffset="49626.38">21258 9151 402 0,'0'0'71'0,"0"0"21"15,0 0 24-15,0 0-32 16,0 0-12-16,0 0-9 16,0 0-7-16,0-6-10 15,0 6-18-15,0 0-1 0,0 0 0 16,0 0-5 0,0 0 6-16,0 0-7 0,5 0-5 15,11 0 5-15,10 0 3 16,7 0-8-16,8 0-9 15,9 0-3-15,9-1 1 16,5-5-2-16,8-3-3 16,-1-2 5-16,4 2-1 15,-2-3 10-15,-1 4-2 16,-7 1-3-16,-9 3 1 16,-7 1-4-16,-9 3-2 15,-2 0-1-15,-6 0-2 16,-1 0 1-16,-1 0-2 15,-2 1 0-15,-3 2 0 0,-2 0 1 16,1-3-1-16,-5 3 0 16,-1-3 1-16,-3 0 1 15,-5 0-1-15,-5 0 0 16,-2 0 1-16,-1 0-2 16,-2 0-2-16,0 0 2 15,0 7-18-15,0 0-25 16,-17 11-25-16,-11 5-3 15,-8-3-165-15,-4 4-222 16</inkml:trace>
  <inkml:trace contextRef="#ctx0" brushRef="#br0" timeOffset="50629.25">21500 10096 506 0,'0'0'20'0,"0"0"8"0,0 0 53 16,0 0 10-16,0 0-61 16,0 0-6-16,-43-24 15 15,40 21-2-15,1 1 34 16,1 0-21-16,1 1 13 16,0 1-27-16,0 0-8 15,0 0-3-15,0 0-2 16,0-4-4-16,7 1-8 15,17-1-9-15,8-4-1 16,9 3 0-16,7-4-1 16,6 1 2-16,10-1-1 15,6-2 8-15,4 5 12 0,-3-2-7 16,-6 4 5 0,-8 0-14-16,-5 0-1 0,-4-1 6 15,-2 2-2 1,-4 1 5-16,-5 2-4 0,-10 0-6 15,-3-2 4-15,-6 2-7 16,-6 0 2-16,-1-1 2 16,-5 1-3-16,-1 0 7 15,-1-2-1-15,-1 2-1 16,1-1 4-16,-4 0-7 16,1 1 0-16,-1 0-3 15,0 0 0-15,0 0-2 16,0 0-3-16,0 0-23 0,-3 0-39 15,-14 5-71 1,-6-1-122-16</inkml:trace>
  <inkml:trace contextRef="#ctx0" brushRef="#br0" timeOffset="56519.07">3231 11156 546 0,'0'0'91'0,"0"0"-40"16,0 0 32-16,0 0 12 0,0 0-3 15,0 0-66-15,0 0 11 16,-30-35-12-16,30 33 4 16,0 1-3-16,0 0 9 15,0 1-6-15,0-2-6 16,0 2 0-16,0 0-1 16,0 0-11-16,0 0 1 15,0 0-8-15,0 0-3 16,12 0 1-16,14 0-1 15,11 0 6-15,9 0-1 16,11 2-1-16,8-1 3 16,7-1-2-16,6 0 0 15,3 0 5-15,-1 0-7 16,0-3 1-16,-1-2-2 16,-3 2 1-16,-7-3-4 15,-3 1-3-15,-5-3 3 0,0 1-1 16,-6 0 2-16,-4 0-1 15,-7 0 0-15,-5 1 0 16,-3 2 1-16,-5 1-1 16,-4 0 0-16,-2 1 0 15,-8 0 1-15,1 1-1 16,-10-1 0-16,-1 2 1 16,-4 0-1-16,-3 0 0 15,0-1 0-15,0 1 0 16,0 0-2-16,0 0-8 15,0 0-19-15,0 0-38 0,-15 0-65 16,-14 0-173-16,-8 0-334 16</inkml:trace>
  <inkml:trace contextRef="#ctx0" brushRef="#br0" timeOffset="57277.02">3772 10886 586 0,'0'0'124'0,"0"0"-54"0,0 0 50 15,0 0-56 1,0 0-30-16,0 0-8 0,-13 0-9 16,13 0 3-16,0 0 2 15,0 0 6-15,0 0 1 16,0 0-8-16,0 0-6 16,0 0 1-16,0 0-8 15,0 0 2-15,0 0-9 16,5 6 0-16,11 4 27 15,9-1 2-15,5 3-6 16,3 0-8-16,3 1-12 16,0 0 9-16,-2 1-13 15,-1 0 1-15,-5-4-2 16,-4 2 1-16,0-5 0 16,-7 3-1-16,-1-3 3 15,-6-3-3-15,-1 0 1 0,-3 0 0 16,-2-1 0-16,-1 1 0 15,-1-1 0-15,-2 1 0 16,3 3 1-16,-3 5-1 16,0 1 0-16,0 8 0 15,-16 1 3-15,-5 5-2 16,-9 0 1-16,-2 1 0 16,-6 0 0-16,3-2-1 15,-2-1-1-15,3 2 0 16,1-1-1-16,8-3-3 15,2 0-2-15,7-2-21 0,4-5-44 16,7-2-44-16,5-8-88 16,0-6-170-16</inkml:trace>
  <inkml:trace contextRef="#ctx0" brushRef="#br0" timeOffset="58527.86">5185 10888 544 0,'0'0'138'0,"0"0"-43"16,0 0 19-16,0 0-41 16,0 0-9-16,0 0-37 15,0 0-2-15,0-35 11 16,-5 32-10-16,-8 2-20 15,-5 1 2-15,-7 0-7 16,-2 0 0-16,-3 6 9 16,1 10-4-16,3 2 5 0,2 2-7 15,8 1-4-15,2 1 4 16,6-2-3-16,6 0-1 16,2-4 0-16,0-3 0 15,0-4 0-15,12-2 0 16,3-5 1-16,6-2 3 15,3 0 2-15,6-3-6 16,2-10-2-16,1-2-9 16,-5-1 6-16,-1-7-11 15,1 2 13-15,-8-2 3 16,-2 0 2-16,-6 3-1 16,-4 5 2-16,-3 3 4 15,-2 6 12-15,-3 3 20 16,0 3-11-16,0 0-6 15,0 0-19-15,3 0-3 0,-3 0-1 16,3 4-8-16,0 13 9 16,-1 5 0-16,1 3 1 15,-2 4 1 1,-1 3-2-16,0-2 2 0,0 4 2 16,0 0-4-16,-3 0 2 15,0-5-2-15,-3-1 2 16,3-7-1-16,3-9-1 15,0-3 0-15,0-6 0 16,0-2 0-16,0-1 0 16,0 0 0-16,0 0 1 15,0 0 3-15,3 0 0 0,16-4-2 16,1-10-2-16,1-1 0 16,-2 0-1-16,-2 0-3 15,-1 0 4-15,-4 2 3 16,-3 4-3-16,0 0 0 15,-6 5 0-15,-3 0 4 16,3 4-1-16,-2-3 2 16,1 3 0-16,-2 0-1 15,0 0-4-15,0 0-8 16,0 0 4-16,0 14 4 16,3 3 2-16,0 1 1 15,0-1 0-15,1 0 9 16,3-3-9-16,1-3 1 15,1-3-1-15,3-4 0 16,-2-3 2-16,2-1 0 0,5 0 0 16,1 0 7-16,0-7-7 15,-1-7-1-15,-4-2 2 16,-3-2-6-16,0-3 2 16,-5-2-1-16,-5 1-1 15,0 5 0-15,0 0-2 16,-15 4-4-16,-3 5-2 15,-9 5-9-15,-3 3-20 16,-1 0-30-16,1 4-53 16,3 4-83-16,8-1-228 0</inkml:trace>
  <inkml:trace contextRef="#ctx0" brushRef="#br0" timeOffset="59736.55">5506 10624 562 0,'0'0'113'16,"0"0"-31"-16,0 0-10 15,0 0 26-15,0 0-68 16,0 0 11-16,-57-61 0 16,48 51-24-16,-4 0 5 15,-2 1-2-15,-3-1 15 16,0 1-15-16,-3 2 4 15,2 2-6-15,-1-1 3 16,1 2-8-16,-2 3-8 16,-3 1 0-16,-1 0-4 15,-4 0 2-15,-2 0-4 0,0 1 2 16,-1 8-1-16,1 0 3 16,0 2-2-16,-2 6 5 15,4-3-1-15,-3 6-3 16,1 3 8-16,1-1-8 15,3 3 3-15,-2-1-1 16,1 1-3-16,4-2 3 16,-1 2 0-16,3-1-2 15,-1 0 6-15,2 2-6 16,-1-1 5-16,5 1 0 16,-2 0-6-16,3 1 3 15,0-1-2-15,5 2 1 16,1-1 5-16,1 3-2 15,7 0-4-15,2-1 7 16,0 2-8-16,0 1 6 0,6-1-1 16,6 1-6-16,2-3 9 15,2-3-4-15,2 2 0 16,1-1 5-16,-2 1-2 16,4-1 3-16,-1 1-5 15,1 0 0-15,0 0 5 16,0-2-3-16,1-1-2 15,2-2 0-15,1-2-4 16,4 0 3-16,1-2 2 16,1-4-6-16,2-2 6 15,0-4-3-15,-2 0-2 16,-1-2 2-16,0-1-4 0,-1-3 0 16,0-3 3-16,-4 0-3 15,3 0 4-15,-4 0-4 16,1-3 0-16,3-8 0 15,-2-2 0-15,4-2 1 16,-1-5-1-16,-1 0 3 16,-1-4-4-16,-1 1 1 15,1-1 0-15,0-3 0 16,-1 2 2-16,-2-3-2 16,-2-1 0-16,-3 2 0 15,2-2 1-15,-3 5-1 16,-1-2 0-16,-1-1-1 15,-1 2 1-15,-2-1-1 0,-2-1 1 16,0 0 0 0,-3-1-2-16,-2 0 2 0,0-2-1 15,-5 0 0-15,1 1 2 16,-2-1-1-16,0 0 0 16,0-2 0-16,-3 2-1 15,-8 0 1-15,-2-1 0 16,-2 2-1-16,-3 0 2 15,2-1-1-15,-5 1 0 16,-1 3 0-16,-1 4-3 0,-4 0 2 16,-1 3 0-1,-3 5-2-15,-1 3-6 0,-1 4 4 16,1 6-17-16,-4 1-12 16,-1 3-2-16,-1 15-12 15,1 6-6-15,3 5-56 16,2 0-82-16,10-4-205 15</inkml:trace>
  <inkml:trace contextRef="#ctx0" brushRef="#br0" timeOffset="60690.08">5792 10933 498 0,'0'0'112'0,"0"0"-4"16,0 0 29-16,0 0-51 16,0 0-54-16,0 0-10 15,0 0-2-15,-3-5-3 16,3 5-5-16,0 0 11 16,0 0 1-16,0 0-2 15,0 0 4-15,3 0-11 16,15 0 6-16,5 0 8 15,9 0-13-15,4 0-8 16,4 0 1-16,6 0-9 16,1 0 3-16,0 0-2 15,1 0 0-15,0 0 0 0,2-2 0 16,12-1-2-16,6 2 2 16,13-1 20-16,1 2-13 15,3 0-8-15,-3 0 0 16,0 0 0-16,-4 2 1 15,-8 2-1-15,-10-2 0 16,-13-2 0-16,-10 0 1 16,-8 0 1-16,-2 0 0 15,-4 0 6-15,0 0 0 16,-2 0 4-16,-6 0 1 16,1 0-8-16,-4 0 3 15,-3-2-7-15,-6 2 0 16,0 0 0-16,-2 0 0 15,-1 0-1-15,0 0 0 0,0 0-2 16,0 0 1-16,0 0-2 16,0 0-3-16,-14 0-29 15,-9 0-19-15,-7 5-48 16,-6 0-86-16,-6-5-135 16</inkml:trace>
  <inkml:trace contextRef="#ctx0" brushRef="#br0" timeOffset="61546.67">6186 10797 486 0,'0'0'132'0,"0"0"-34"16,0 0 11-16,0 0-10 15,0 0-51-15,0 0 2 16,-5 0-13-16,5 0-2 15,0 0-2-15,0 0-10 16,0 0 7-16,0 0-14 16,0 0-1-16,0 0-1 15,5 0-4-15,10 2 6 0,4 2 6 16,2 0-12-16,0 3-1 16,-3 1-5-16,4 4-3 15,-1 0 2-15,3 0 1 16,0 2-2-16,0 0 4 15,1 1-5-15,0-2 0 16,-5 1-1-16,-1-4 1 16,-4-2-2-16,-3-1 1 15,-4-3 0-15,-2 0 0 16,1-1 1-16,-4-2-1 16,0 1 0-16,0-1 0 15,-2 0 0-15,-1 2 0 16,2 0 1-16,-2-3-4 0,0 3 3 15,0 1 0-15,0 3 0 16,0-1 1-16,-2 5 3 16,-11 1 5-16,-8 3-4 15,-3 0 7-15,-7 2-7 16,-5 2 1-16,3-2-6 16,-1 1 2-16,4-1-4 15,3-2 2-15,-1 2 0 16,10-3-1-16,0 1-3 15,3-2-4-15,5-2-18 16,1-2-18-16,0 0-12 16,6-2-45-16,3-1 11 15,0-6-150-15,0 0-171 16</inkml:trace>
  <inkml:trace contextRef="#ctx0" brushRef="#br0" timeOffset="62497.67">6602 10361 131 0,'0'0'452'0,"0"0"-332"16,0 0-25-16,0 0 36 0,0 0-68 15,0 0-25-15,-31-51-6 16,20 49-11-16,-3 2-13 16,0 0 13-16,-7 0-1 15,3 3-3-15,-1 11 11 16,-2 1-15-16,0 2 2 16,6 3 1-16,-1 1-9 15,7 1-1-15,4 2-3 16,3-4-3-16,2 0 4 15,0-1-3-15,0-3-1 16,10-6 1-16,6 0 1 16,1-7 1-16,6-3 0 15,4 0 2-15,3-3 0 16,-3-11-5-16,-6-4 0 0,-1-2 3 16,-3-3-1-16,-5-4-1 15,-1 1-1-15,-1 1 1 16,-3 8 2-16,-4 3 4 15,0 9 6-15,-3 2 8 16,0 2-2-16,0 1-16 16,0 0-3-16,0 15-5 15,0 8 5-15,0 4 0 16,0 6 2-16,0 1-2 16,5 5-1-16,8 0 0 15,2 2 0-15,0-1-26 0,2-1-28 16,-7-2-95-1,-9-4-108-15,-1-3-292 0</inkml:trace>
  <inkml:trace contextRef="#ctx0" brushRef="#br0" timeOffset="63677.71">5049 11723 349 0,'0'0'121'15,"0"0"-10"-15,0 0-42 0,0 0-2 16,0 0 1-16,0 0-19 15,1-9 8-15,-1 9-7 16,0 0 2-16,0 0-8 16,0 0-15-16,0 0-12 15,0 0-1-15,0 0-4 16,2 0-1-16,-2 0 4 16,0 0-5-16,0 0-6 15,0 0 0-15,0 9-3 16,2 8 29-16,-1 4 5 15,2 3-11-15,-1 3-6 16,4 1-2-16,-1 1-4 16,-3 3-5-16,1 0 0 15,-3 1 6-15,0-2-4 16,0 1-1-16,0-2 1 16,0 1-1-16,0 0 1 0,0-1-1 15,0 1-3-15,0 0 7 16,0 2-8-16,0-1 11 15,0 0-3-15,0-6-5 16,0-3 0-16,0-2-4 16,-2-1-3-16,1-3 4 15,-1-1-3-15,2-3 0 16,-2-1-1-16,2-5 4 16,-2 0-6-16,2-2 2 15,-1-4 0-15,1 1 3 16,0-2-3-16,0 0 1 0,0 0-1 15,0 0 0 1,0 0 0-16,0 0-14 0,0 0-14 16,0-8-19-16,0-6-50 15,-3-3-85-15,-6-5-238 16</inkml:trace>
  <inkml:trace contextRef="#ctx0" brushRef="#br0" timeOffset="64768.91">5013 12280 378 0,'0'0'115'0,"0"0"-53"16,0 0-35-16,0 0-14 15,0 0 3-15,0 0 26 16,2 2 22-16,-2 5 8 15,0 0-30-15,0 2 17 0,0 3-4 16,0 3-25-16,0 0 4 16,0 4-4-16,0 0 0 15,0 4-11-15,0-1 9 16,0 6 5-16,0-1-6 16,0 4-5-16,0 3 7 15,0 2 4-15,0-1-8 16,0-2-11-16,0-4-10 15,1 0 8-15,1-2-10 16,-1-3 1-16,-1 0 11 16,0-2-11-16,1-1 4 0,-1 1-3 15,0 0 9 1,0-3-7-16,0 2-6 0,0-2 3 16,0-1-3-16,0 0 4 15,0-1 8-15,0 0-9 16,0-1-3-16,0 1 8 15,0-2-7-15,0-1 2 16,0-1-1-16,2-2 5 16,-2-5-4-16,2-2-3 15,-1-2 0-15,-1-2 0 16,0 0 1-16,0 0-1 16,0 0 0-16,0 0 1 15,0 0-3-15,0 0-1 16,0 0-12-16,0 0-17 15,0 0-6-15,0 0-9 0,0 0-32 16,0-12-61-16,-1-12-281 16</inkml:trace>
  <inkml:trace contextRef="#ctx0" brushRef="#br0" timeOffset="65766.53">4922 12389 480 0,'0'0'124'0,"0"0"-29"16,0 0-16-16,0 0 20 15,0 0-35-15,0 0-3 16,3-26-17-16,-1 24-6 15,-2 0 5-15,0-1-4 16,0 1 5-16,0-1-9 16,0 0 2-16,0 1-19 0,0 2 5 15,0-4-5-15,0 3-5 16,0-1-1-16,0 2 0 16,0 0 6-16,0 0-3 15,0 0-7-15,1 0 3 16,-1 0-7-16,0 0-3 15,0 0 5-15,2 0-6 16,-2 0 0-16,0 0 0 16,3 0-1-16,0 0 1 15,9 2 0-15,0 8 6 16,3 3 4-16,-2-1-5 16,4 3 1-16,-3 0-3 15,-3 1-3-15,5 0 4 16,-4-1-3-16,1-1-1 15,-2-1 2-15,-3-2-1 0,2-1 0 16,-3 1-1-16,1-2 1 16,-3-2-1-16,2 1 0 15,0-2 2-15,-2-1 0 16,1 1-2-16,-3-3 0 16,1 1-1-16,-1-2 1 15,-1 0 2-15,-1-2-2 16,1 0 1-16,-2 0 4 15,4 0-3-15,-1 0 12 16,6-5 0-16,5-11-11 16,-1-2 1-16,-1-3-3 15,4-3 0-15,-2-3-2 16,2-3 2-16,2-1-2 16,1-3 1-16,2-2-11 0,-1 0-1 15,-1 5-13-15,0 6-2 16,-5 11-6-16,-8 5-22 15,0 8-14-15,-6 1-73 16,0 1-114-16,0 13-95 16</inkml:trace>
  <inkml:trace contextRef="#ctx0" brushRef="#br0" timeOffset="66650">4335 12371 747 0,'0'0'175'0,"0"0"-67"15,0 0-63-15,0 0-33 16,0 0-12-16,0 0-1 16,0-2 1-16,0 19 4 15,0 6 29-15,0 2 9 16,0 2 2-16,0 3-13 16,0 0-4-16,0 2-13 15,0-1-2-15,0-3-6 16,2-1-2-16,-2-4 5 15,4-5-7-15,-4-2 3 0,4-7-4 16,-4 0 0-16,0-4-1 16,0-2 1-16,0-1-1 15,0-2 0-15,0 0 1 16,0 0 5-16,0 0-5 16,2 0 0-16,-2 0 4 15,0 0-2-15,1 0 1 16,4-8 5-16,1-4-8 15,4-4-1-15,5 2 0 16,-2 0 1-16,5 1-2 16,-1 3 1-16,1 0-2 15,-1 5 2-15,0 1 0 0,-3 3-3 16,0 1 3-16,-3 0-1 16,4 0 0-16,-5 0-2 15,2 5 1 1,-4 5 1-16,4 3 0 0,-2-1 0 15,-4 2 1-15,-2-1 0 16,-1-1 0-16,-3-1-1 16,0 0 1-16,0 0 0 15,0-4-1-15,0 3 0 16,-10-3 2-16,-8 2-1 16,-7 0 1-16,-8-3 0 15,-6 0 1-15,-3 0-1 16,1-5-1-16,0 0 2 15,4-1-2-15,4 0-1 16,8 0-2-16,3-4-49 0,12-11-90 16,7-8-250-16</inkml:trace>
  <inkml:trace contextRef="#ctx0" brushRef="#br0" timeOffset="69975.58">7877 10679 583 0,'0'0'61'16,"0"0"3"-16,0 0 20 15,0 0 4-15,0 0-58 16,0 0-19-16,0 0 13 0,0 0 4 16,-13-30 0-16,4 26-3 15,1-1 0 1,1 2-11-16,-6 0 5 0,1 0 4 15,-6 0-3 1,1 3-4-16,1-2-10 0,-1 2 2 16,-2 0 2-16,-2 0-10 15,0 0 4-15,-5 3 1 16,2 3-1-16,-2 2 7 16,3-2-3-16,-2 2 5 15,0 0 1-15,1 1-5 16,2 1-1-16,4 0 0 15,-3 3-3-15,-2 1 2 0,3 0-5 16,-4 3 4 0,-3 4-4-16,2-1 0 0,0 0 5 15,1 3 1-15,4-3-5 16,1 4 0-16,5-3 0 16,0 1 0-16,0 1-1 15,5-1-2-15,0 2 5 16,2-2-3-16,2 0-1 15,4-1 5-15,1 2-6 16,0 1 8-16,0-1-3 16,0 3-3-16,1 1 4 15,7 2-3-15,1-5-1 16,0 3 5-16,3-4-6 16,1-1 6-16,2 1-3 15,4 0 0-15,-1-1 3 0,3-1-3 16,1 0 2-16,1 0 8 15,1 1-7-15,-2 0 4 16,3-2-4-16,-2-3-3 16,0 0 3-16,0-3-3 15,2-2-1-15,-2 0 4 16,4-4-5-16,-2 1 7 16,2-5-5-16,1 1-2 15,-1-5 3-15,4 0 0 16,2 0 1-16,-3 0 6 15,1 0-12-15,1-3 7 16,-2-3-2-16,2-5-2 16,-2 2 6-16,0 0-9 15,0-3 2-15,1 0-2 0,-1-3 2 16,4 1-2-16,-4-3 0 16,0 2 3-16,-3-4-3 15,-3-2 2-15,0 1-1 16,-2-1-1-16,-1 2 2 15,-2-2-1-15,-4-1 0 16,0 1 0-16,-2-1 1 16,2-2-2-16,-5-1 0 15,1-1 1-15,-2 2 0 16,-3-2-1-16,0 1 0 16,-1 1 1-16,-4-1 0 0,-1 3-1 15,0-2 0-15,0 2 0 16,0-2 2-16,-1 1-2 15,-6 1 0 1,0-1 0-16,1 1 0 0,-1-1 0 16,-1 1 0-16,-1 1 0 15,-5 1 0-15,5 3 0 16,-2 0-1-16,-4 0 1 16,-2 2-1-16,0-1 1 15,-2-1 0-15,0 0-1 16,-4 1 3-16,2 0-2 15,-3-1 0-15,-5 3-2 0,1 2 0 16,-5 2 2 0,-3 3-1-16,-1 5-2 0,-3 2 2 15,-5 0-2-15,0 7 1 16,-4 11-10-16,1 5-26 16,1 2-25-16,9 3-9 15,6 0-15-15,9-1-100 16,8-7-172-16</inkml:trace>
  <inkml:trace contextRef="#ctx0" brushRef="#br0" timeOffset="71802.67">7713 11051 610 0,'0'0'91'0,"0"0"-7"16,0 0 40-16,0 0-73 15,0 0-33-15,0 0-4 16,-80-16 6-16,59 16-2 16,1 0-3-16,1 7-1 15,0 4-3-15,2 4 3 16,-1 4-2-16,6 1-4 16,1-1 5-16,3 1-9 15,7-2 2-15,1 0-5 16,0-3 0-16,0-2 1 15,0-4-2-15,0-2 2 0,0-3-1 16,4-4-1 0,5 0 2-16,1 0 5 0,4-4-2 15,7-10 9-15,-2-2-9 16,-1-4 2-16,-2 0-3 16,1-1 2-16,-2 4 0 15,-2 3 2-15,-1 3 13 16,-7 6 3-16,-3 4-5 15,0 1-2-15,-2 0-10 16,0 0-7-16,6 0-5 16,-1 10 2-16,3 7 3 15,1 4 0-15,-3 1 1 16,0 3-1-16,-1 0 1 16,-1 0 1-16,1-2-2 0,-4 1 0 15,1-5 0-15,-2-2 4 16,4-4-4-16,-2-3 1 15,-2-4-1-15,0-3 2 16,0-3-2-16,0 0 1 16,0 0 1-16,1 0 9 15,1 0 8-15,1 0 2 16,3-12 0-16,4-5-19 16,2-5-1-16,3-2-1 15,0 0-2-15,4-1-1 16,1 0-4-16,1 4-4 15,7 3 0-15,-4 5-6 16,-2 4-1-16,-4 7-18 0,1 2-37 16,-4 0-29-1,-3 2-46-15,-1 8-125 16,-7-1-305-16</inkml:trace>
  <inkml:trace contextRef="#ctx0" brushRef="#br0" timeOffset="72077.14">8022 11189 739 0,'0'0'121'0,"0"0"13"15,0 0-28-15,0 0-20 16,0 0-31-16,0 0-17 15,-2-41-11-15,2 41-11 16,0 0-15-16,0 0-1 16,0 9-2-16,0 13 2 15,0 5 0-15,0 5-2 16,0 5-5-16,0 6-47 16,-7 0-98-16,-3 1-168 15</inkml:trace>
  <inkml:trace contextRef="#ctx0" brushRef="#br0" timeOffset="74387.2">5220 13199 545 0,'0'0'79'0,"0"0"-38"16,0 0-10-16,0 0-6 15,0 0-12-15,0 0 22 16,0-31 8-16,0 25 8 16,0-2-8-16,-5 1 9 15,-1 0-24-15,0 1 16 16,-3 1-21-16,-3-3-11 16,0 3 2-16,-6-2-2 15,-1 2-1-15,-5 0 3 16,-3 1-5-16,-1 1 4 15,-1 1 3-15,1 2-1 16,0 0 6-16,1 0-15 0,0 0 10 16,2 0-9-1,1 5 4-15,-3 4-3 0,3-1 0 16,-4 3-2 0,-2 1 5-16,5 3-9 0,-4 0 5 15,4 2-1-15,-2 2-3 16,0 2 6-16,1 0-3 15,3 0 0-15,1 2 2 16,1-1-3-16,1 1 0 16,1 0 4-16,1 1-7 15,5-1 5-15,-1 3-3 16,2-1-2-16,5 1 5 0,2 0-7 16,2-2 5-1,3 3 0-15,0 1 1 0,0 0-2 16,0 1 1-16,0 0 0 15,0 0 6-15,0 1-8 16,3 0 1-16,2 4 8 16,4-2-8-16,1 1 2 15,1-3 2-15,0-2-7 16,0-1 7-16,6-2-2 16,-3 1 1-16,4-2-1 15,0-2-1-15,2 0 4 16,2-1-3-16,-4-1-3 15,4-1 5-15,-1 1-3 0,-4-2-2 16,6 1-2-16,-2-1 2 16,0-3 1-16,0-1-4 15,1-1 0-15,-4-1 5 16,2-3-3-16,-3 0-1 16,3-1 2-16,-2-1 5 15,3-2-4-15,4-2-1 16,-1-1 1-16,1 0 0 15,-1-2-1-15,3 0 0 16,-3 0-2-16,3 0 0 16,1 0 3-16,2-2-2 15,-2-3 0-15,-1-2-1 16,0-3 1-16,0 4-2 16,1-5 2-16,2 1-2 15,3-4 0-15,-2-1 3 16,3 1-3-16,-2-3 2 15,-4 0-2-15,2-1 4 0,-3-2-4 16,-2 2 0-16,-4-3 1 16,1 1-1-16,-1-1 2 15,-4-3 0-15,2 2 1 16,0-2-3-16,-4-1 1 16,-4 0-2-16,2-1 2 15,-5-2 2-15,-1 1-2 16,0-2-1-16,-2 0 1 15,-2 3-1-15,0 1 0 16,-3 1 1-16,3 1 0 0,-3 0-1 16,0-1 0-1,0-2-1-15,0 1 1 0,0-2 0 16,0 3-2-16,-3 0 2 16,-2 1 0-16,1 2 0 15,-3 1 2-15,-1 2-2 16,2-1 0-16,-1 2 0 15,-2 1 0-15,1-1 0 16,1 0-4-16,-4-1 5 16,0 1-1-16,-2 0 1 15,-1 0-1-15,0 0-1 16,-2-2 1-16,-2 2 0 0,-4 0 0 16,2 2 0-16,-1 1 0 15,-1-1 0-15,0 3 0 16,-1 1 0-16,1-1 0 15,-1 3-1-15,0 0-1 16,-2 2 2-16,2-1 0 16,-4 5 0-16,3 0 1 15,-4 3-3-15,-1 0 2 16,-1 0-4-16,-5 0 2 16,-3 13-16-16,-2 5-13 15,1 4-20-15,5 4-21 16,0 1 18-16,8-1-3 15,1 1-47-15,5-1-66 16,3-9-112-16,2-5-183 16</inkml:trace>
  <inkml:trace contextRef="#ctx0" brushRef="#br0" timeOffset="84798.78">8422 10942 317 0,'0'0'107'0,"0"0"-83"15,0 0 20-15,0 0 3 16,0 0-40-16,0 0-7 16,0 0 8-16,0 0 15 15,-6 0 23-15,6 0 2 16,0 0 3-16,0 0 16 15,0 0-18-15,0 0 4 16,0 0-12-16,0 0-10 16,0 0-12-16,0 0-4 15,0 0 2-15,0 0 0 16,0 0-1-16,0 0 5 16,0 0-6-16,0 0-2 15,0 0 2-15,0 0-6 16,0 0 1-16,0 0-3 0,0 0 2 15,0 0 2-15,0 0 0 16,0 0 8-16,0 0 0 16,12 0 7-16,4 0-1 15,5 0-17-15,1 0-2 16,2 0-4-16,1 0 0 16,3 0-2-16,2 0 4 15,3 0-4-15,3 0 1 16,0 0 1-16,3-3 5 15,1-1-3-15,-4 0-2 16,0 1-2-16,-1 1 1 16,-1-1 3-16,-5 2-5 15,-5 1 2-15,0 0-2 0,-6 0 1 16,1 0-4 0,2 0 4-16,-3 0 0 0,4 0 1 15,2 0-1-15,0 0 0 16,-1 0 0-16,0 0-2 15,1 0 2-15,0 0 0 16,-4 0 1-16,0 0 0 16,0 0-1-16,-5 0 0 15,1 0 0-15,7 0 0 16,2 0 0-16,3 0 0 0,2 0 0 16,0-2 0-1,1 1 1-15,-2 0-1 0,0 1 0 16,-3 0 0-1,2 0 1-15,-3 0-1 0,1 0 0 16,-1-1 0-16,5-2 1 16,0 0-1-16,1 2 2 15,3-1-2-15,-4 2 2 16,-1-2-1-16,-4 2 2 16,-1 0-3-16,-2 0 2 15,0 0-2-15,0 0 1 16,1 0-1-16,3 0 3 15,-1 0 0-15,5 0-3 16,-2 0 4-16,-2 0-2 16,1 0 1-16,-4 0-2 0,-7 0-2 15,-3 0 1-15,-4 0 0 16,-2 2 0-16,0-2 0 16,4 1 0-16,1-1 0 15,-2 1 0-15,2-1 4 16,0 1-4-16,0 2 1 15,1-3 0-15,-2 3-1 16,1-2 0-16,-3 1 0 16,-3 1 0-16,0-1-1 15,-2-1 2-15,1 1-1 16,-1-2 0-16,2 2 0 16,-3-1 0-16,-2 1 1 15,0-2 0-15,-1 0 0 16,0 0 0-16,0 0 0 15,0 0 0-15,0 0-1 16,0 0-1-16,0 0 0 0,-5 5-3 16,-23 3-32-16,-15 3-26 15,-12-1-150-15,-8-8-326 16</inkml:trace>
  <inkml:trace contextRef="#ctx0" brushRef="#br0" timeOffset="85848.27">9173 10754 210 0,'0'0'393'0,"0"0"-304"15,0 0 27-15,0 0 9 0,0 0-77 16,0 0-23-16,-8 0-4 16,6 0-3-16,2 0-6 15,0 2 5-15,0-2 3 16,0 1 5-16,0-1-4 15,0 0 2-15,0 3-2 16,3 1-5-16,10 1 27 16,8 2-7-16,5 0-19 15,8 3-4-15,0-3-4 16,2 3 0-16,-3-3-5 16,-3 0-1-16,-6 1-3 0,-4-1 3 15,0-2 0 1,-4 1-2-16,-4-1 0 15,0 0 1-15,-1-1 2 16,1 0-2-16,-2 0 0 0,0 1 1 16,-2-2 0-16,-1-1-2 15,-2 1 0-15,-1-2 0 16,-2-1-2-16,-2 0 1 16,0 0 0-16,0 0 0 15,0 0-1-15,0 0 1 16,0 2-1-16,0-2-2 15,0 0 2-15,0 4 1 16,-2 3-1-16,-14 3 1 16,-8 4 2-16,-3 1-1 15,-4 0 2-15,1 0-2 0,-3 1 2 16,0-1-2-16,2 1-1 16,0-1 3-16,1 2-2 15,3-4-1-15,6 0 0 16,0-2 0-16,7-2 0 15,3 2 0-15,3-5 0 16,1 1-2-16,1-3 2 16,2 0-1-16,1-2-5 15,0 2-4-15,1 0-18 16,-1 0-1-16,0 0-6 16,3 1-34-16,-3 3-6 15,1-1-21-15,-3-2-119 0,3-1-85 16</inkml:trace>
  <inkml:trace contextRef="#ctx0" brushRef="#br0" timeOffset="86996.01">9363 10241 607 0,'0'0'99'15,"0"0"-7"-15,0 0 19 16,0 0-38-16,0 0-71 0,0 0-2 16,0 0 0-1,-18 13 29-15,17 4-12 0,1 0 21 16,-2 3-5-16,2 0 1 16,0 5-3-16,-1 0 0 15,1 2-2-15,0 0-4 16,0 1-13-16,0 1-5 15,-2-1 4-15,2 0-5 16,0-5-1-16,0 1-3 16,0-6 1-16,0-4 0 15,0-6-1-15,0-1-1 16,0-3-1-16,0 0 1 16,0-3 0-16,0 0 4 15,0 1 0-15,0-2 3 0,0 0 8 16,0 0 0-16,0 0 7 15,0-8-4-15,0-7-17 16,2-2-2-16,7-2 0 16,4-1 0-16,-1 3-1 15,4 1 1-15,-2 1-2 16,2 3 1-16,-1 4 1 16,-2 1-1-16,2 3 0 15,-1 3 0-15,-1 1 0 16,3 0 0-16,1 0 0 15,-1 0 1-15,1 0 0 16,1 8 0-16,-3 0-2 16,-2 3 2-16,-2 1-2 15,-4-1 0-15,2 0 0 16,-6 1 1-16,0-1 0 0,-1 2 1 16,-2-2 0-16,0 0 1 15,0 1-1-15,0-1 0 16,0-2-1-16,0 0-2 15,-10 1 2-15,-7 2 1 16,-4-2 1-16,-1-1 1 16,0-1-1-16,0-3-1 15,2-1 0-15,0-1 0 16,0-3 2-16,2 0-1 16,1 0-1-16,3 0-2 15,-1-5-4-15,6-2-20 0,2 0-20 16,1 0-25-16,6 1-67 15,0-3-160-15</inkml:trace>
  <inkml:trace contextRef="#ctx0" brushRef="#br0" timeOffset="89218.87">11148 10693 493 0,'0'0'88'16,"0"0"25"-16,0 0-7 16,0 0-33-16,0 0-18 15,0 0-13-15,0-29 8 0,0 22-27 16,-7 2 0-16,1-2 1 15,-2 0 0-15,-1 0-1 16,-4 0 2-16,0-2-12 16,-7 3 1-16,1-3-7 15,-5 2 2-15,0 1-1 16,0 1 7-16,-2 1-10 16,1-1 1-16,0 2-1 15,0 1-1-15,0-1 0 16,-1 3 5-16,-1 0-4 15,-1 0 0-15,0 0-3 16,1 0 3-16,-2 0-2 16,1 5 4-16,3 1-4 0,-2 0 4 15,0 4-2 1,2-1 4-16,-2 0-3 0,3 0-2 16,-2 3 0-16,4 0 0 15,-2 0-1-15,5 2 0 16,-2 2 0-16,0-2 0 15,3 2-1-15,2-1 5 16,2 2-4-16,3 3 4 16,-1-2-4-16,-1 2 3 15,5 1-1-15,0 2 1 16,2 0-1-16,2 2 4 16,0 0 0-16,1 0-1 0,1 0-2 15,2-2 0 1,0 0 2-16,0 2-1 0,0-3 4 15,0 1-5-15,0-1 0 16,0 0 2-16,3 0-4 16,4-2 0-16,-2 0 0 15,1 0 2-15,0-1-1 16,-2 1 0-16,5-1 3 16,-1 1-1-16,-2-1-2 15,1 0 1-15,3 2 0 16,-1-1 2-16,0-1-2 15,5 1 1-15,-1 0-2 16,3-2 1-16,3 1 2 0,0-3 2 16,-3-2-5-1,2-4 0-15,1 2-1 0,-2-2-1 16,2-2-1-16,2-2 4 16,-1 2-2-16,4-2 0 15,-1-3-1-15,4 1-2 16,3-1 2-16,3-1-2 15,0-2 2-15,-1 0-2 16,3 0-1-16,-4 0 1 16,2 0-1-16,0 0 2 15,-2-7-1-15,2 0 0 16,1-1 0-16,-2-3 0 16,3-4 0-16,-2-2 0 15,-2-2 1-15,1-5-1 0,-2-4-1 16,-4-4 0-16,-1 0 0 15,-5-2-1-15,1 4 1 16,-4 4 0-16,-6-1-3 16,0 4 2-16,-3 0 0 15,-2-1-1-15,2 2 2 16,-6-2-1-16,2 0 0 16,-4 0 1-16,0 0-1 15,0-1 1-15,0 1-5 16,0 1 3-16,-1-1 2 15,-5 2 0-15,-3 1-4 16,0 1 4-16,4 1 0 16,-1 1 0-16,0 1 0 15,-4 2-1-15,1-2 0 16,0 3-2-16,-4 2 3 0,1-3-2 16,-3 1 0-16,0 2-1 15,-3 0 1-15,2-1-1 16,-7 4 1-16,1-2 0 15,-3 2-2-15,-5 0 4 16,-1 1-6-16,-5 1 1 16,-2 2-3-16,-7 5-2 15,-5 0-13-15,-4 0-15 16,2 8-11-16,10 9-12 16,8 2-3-16,10 3-49 15,12-5-106-15,12-7-275 0</inkml:trace>
  <inkml:trace contextRef="#ctx0" brushRef="#br0" timeOffset="90744.51">11341 10651 615 0,'0'0'87'0,"0"0"11"15,0 0 11-15,0 0-60 16,0 0-20-16,0 0 8 16,-63-57-7-16,47 43-10 15,-4-1 12-15,-2 1-7 16,-2 2 5-16,-3-2-1 16,-1 3-14-16,1 0 1 15,-3 1-2-15,0 0-7 0,0 0 4 16,-1 1-2-16,0 1 0 15,-1 2-1-15,0 0-2 16,1 2 1-16,-4 1-3 16,1 2-1-16,0 1-3 15,-2 0 7-15,0 0-7 16,-3 0 5-16,5 0-3 16,3 0 3-16,1 1-3 15,3 2 1-15,3 1 0 16,0 1 1-16,2 1-3 15,1 0 2-15,0 5-3 16,-4 3 1-16,-1 2 2 16,1 4-3-16,0 1 2 15,2 4-1-15,1 1 4 16,1 1-3-16,4-1 1 16,-2 1-1-16,1 0-1 0,0-2 1 15,-2 1 2-15,6 1-3 16,-2 1-1-16,2 1 4 15,4-2 0-15,1-1 0 16,1-1 2-16,5 3-1 16,0-2 0-16,2 0 3 15,-1 2 0-15,2 0 2 16,0-2-6-16,0 3 7 16,0-2-2-16,0-2 0 0,0 0-3 15,5-1 0 1,-1 0 2-16,2 1-3 0,0-1-2 15,3 0 3-15,-1 0-3 16,-2 0 2-16,0-2-1 16,0 1 0-16,1-5-1 15,-1 1 0-15,1-4 0 16,3 1 2-16,1 0 0 16,0-2-1-16,1 1 3 15,0-1-1-15,0 0-1 16,1-1 0-16,0-1-2 15,5 1 0-15,-4 1 2 16,2-5 0-16,-2 1-3 0,0-3 1 16,-2 1 1-1,3-1-1-15,0 0-1 0,3-1 1 16,0 1-1-16,4-3-1 16,1 1 1-16,3-2 0 15,2-3 0-15,4 0-2 16,1 0 3-16,1 0-1 15,2 0 1-15,0-5 0 16,-2-4-2-16,0 3 1 16,0-3-2-16,-3 1 1 15,3-2 1-15,0 0-1 16,-1-2-1-16,2 1 1 16,0-3-1-16,0 1 0 15,1-2 1-15,-1 1 0 16,-2-2-1-16,-3 0 1 15,-4 0 0-15,-1 1-1 0,0-4-1 16,-1 2 0-16,0-3 1 16,-3 1-1-16,1-2 1 15,-1 1 0-15,-1 0-1 16,-3 1 1-16,-1 3 0 16,1 0-2-16,-1 0 2 15,-2 2 0-15,2-3-1 16,-4 2-3-16,-1-2 2 15,0-1 2-15,-2-1 0 16,1-1-3-16,-2-1 2 16,-2 0-1-16,0-1 0 0,-1 2 2 15,-1-1-1-15,2 0 0 16,-5-1 1-16,-1-2-2 16,0 0 0-16,0 2 1 15,0-3-1-15,-13 3 0 16,-2 0 0-16,-6 1 1 15,-5 1-1-15,-6 1 2 16,-4 2-3-16,-3 2 0 16,-2 3 1-16,-1 1-2 15,-4 3 3-15,-3 5 0 16,-10 0-6-16,-3 3-2 16,-6 0-22-16,0 6-11 15,4 8-7-15,4 2-14 16,5 2 6-16,7 1-50 0,4 0-83 15,8-5-110-15</inkml:trace>
  <inkml:trace contextRef="#ctx0" brushRef="#br0" timeOffset="91719.76">10628 11001 486 0,'0'0'170'0,"0"0"-66"15,0 0 33-15,0 0-33 16,0 0-65-16,0 0 10 0,0-26-10 15,-7 23-10 1,2-2 4-16,-6 3-17 0,-3 2-11 16,0 0 1-16,-2 0-2 15,1 3 0-15,-3 10-2 16,4 3 1-16,0 2 0 16,3 2 2-16,5-1-2 15,4 0-2-15,2 1 0 16,0-3 0-16,0-1 0 15,0-3-1-15,0-4 0 16,2-1 1-16,1-4-1 16,-1-2 0-16,-1-2 1 0,1 0 3 15,-2 0 1-15,3 0 2 16,4 0 9-16,3-6 5 16,2-6-18-1,2 0-2-15,-4 1 1 0,1 0-2 16,-1 1 1-16,-1 0 1 15,-3 4-2-15,-1 2 2 16,-2 0-1-16,0 4 1 16,1 0-1-16,-3 0 0 15,2 0 1-15,0 0-2 16,3 0-1-16,0 0-1 16,1 11 0-16,1 2 1 15,-2 2 1-15,0 1-2 16,-1 0 2-16,-1 2 0 0,2-1 2 15,-3 2-2-15,1-2 0 16,1 1 0-16,-2-2 1 16,0-2 0-16,0-1 2 15,-1-3-3-15,3-1 5 16,-2 0-5-16,2-2 6 16,-4-2-3-16,1-2 0 15,-1-1 0-15,-1-2-1 16,0 0 2-16,0 0 8 15,2 0 4-15,-2 0 15 16,6 0 5-16,-1-10-5 16,11-6-21-16,-2-3-10 15,1-3-1-15,2 0-2 0,1-2-8 16,3-2-20-16,5 0-31 16,0-2-4-16,2 2-84 15,-1 2-119-15,-6 7-395 16</inkml:trace>
  <inkml:trace contextRef="#ctx0" brushRef="#br0" timeOffset="94181.92">10966 11276 736 0,'0'0'193'0,"0"0"-83"15,0 0-28-15,0 0-29 16,0 0-29-16,0 0-2 15,0 0-1-15,0-21-8 16,0 21 3-16,0 0-7 16,0 0-2-16,0 0-7 15,-4 0 1-15,-8 7-1 0,-3 8 4 16,-1 5 5-16,2-2 2 16,1 2-4-16,2 0 0 15,3-3-2-15,4-1-5 16,-1-3 3-16,3-1-3 15,2-6 1-15,0 0 0 16,0-4 1-16,0-1-2 16,0 1 0-16,0-2 1 15,10 1 5-15,7-1 1 16,5 0-2-16,2 0 0 16,-3 0-4-16,1 0-2 15,-1-4 1-15,-1-1 0 0,-1 2-2 16,-1 1-2-1,-3 0-5-15,1 1-2 16,-4-2-10-16,-1 2-3 0,-1-1-15 16,-6 2-38-16,1 0-10 15,-2-3-50-15,-3-2-117 16,0-1-292-16</inkml:trace>
  <inkml:trace contextRef="#ctx0" brushRef="#br0" timeOffset="94488.97">11040 11248 644 0,'0'0'173'16,"0"0"-32"-16,0 0-17 15,0 0-48-15,0 0-23 16,0 0-26-16,0-13-21 16,-4 13-5-16,1 11 1 15,-3 6 19-15,-2 5-7 16,2 3-2-16,0 4-4 16,0 5-8-16,-2 6 1 0,-2 2-2 15,-2 3-33 1,-4-5-85-16,-6-2-111 0,-6-7-422 15</inkml:trace>
  <inkml:trace contextRef="#ctx0" brushRef="#br0" timeOffset="96153.05">4985 13511 524 0,'0'0'78'0,"0"0"-11"16,0 0-22-16,0 0 44 15,0 0-76-15,0 0 13 16,-31-27 42-16,16 24-19 16,3 1-22-16,-3 2 9 15,-3 0-7-15,-1 0-19 0,-5 12 2 16,3 2 0-16,-3 3 3 15,-1-2 7-15,3-1-8 16,6 3-1-16,2-2-7 16,3 0-4-16,2-1 2 15,5-2-3-15,2-2-1 16,2-1 0-16,0 1-2 16,0-1 2-16,2-1 1 15,8-2-1-15,1-2 0 16,0 0 1-16,0-4-1 15,-2 0 0-15,3 0 2 16,0 0 4-16,1-8-3 0,4-9 0 16,-2 1 1-16,-2-3-1 15,-4 0-1-15,0 2-2 16,-2 2 1-16,-2 1 1 16,1 1-1-16,-3 4 2 15,0 4 4-15,0 2 13 16,-3 3-2-16,0 0-1 15,1 0-8-15,-1 0-9 16,2 0 0-16,1 0-1 16,-3 10 1-16,4 9 0 15,-1 5 3-15,2 3 3 16,-2 2 1-16,0 4 3 16,1 0-4-16,-1 3 3 0,-1-2-5 15,1 0-1 1,-1-1 1-16,0-3-1 0,-1-1-2 15,-1-7 6-15,0-3-4 16,0-9-2-16,0-3 0 16,0-5 1-16,0-1-2 15,0-1 2-15,0 0-1 16,2 0 11-16,-2 0 7 16,3-6-5-16,3-11-5 15,-3-7-8-15,8-4-2 16,-1-2-3-16,0 3-6 15,2-2-2-15,3 5-22 16,4 3-15-16,4 7-50 16,2 6-27-16,1 5-228 15</inkml:trace>
  <inkml:trace contextRef="#ctx0" brushRef="#br0" timeOffset="96918.48">5212 13872 780 0,'0'0'135'0,"0"0"-63"16,0 0-25-16,0 0-29 15,0 0 2-15,0 0 5 16,16-35 8-16,-7 23-5 16,-1 2 3-16,3-3 2 15,0 0-2-15,1 3-16 16,0 2-2-16,0 2-11 0,-4 3-1 15,6 2-1 1,-6 1 2-16,-1 0-3 0,2 0 1 16,-3 11 0-16,0 5-3 15,-3 1 4-15,-3 3-1 16,0 1 5-16,0-1-5 16,-3-3 8-16,-9 2-3 15,-3-5-4-15,2-1 8 16,1-4-9-16,6-6 4 15,1-1-1-15,2-2-2 16,3 0 3-16,0 0 5 16,0 0-7-16,0 0 7 15,0 0-4-15,0-5-2 16,9-7-3-16,5 3 0 16,-7 3 1-16,2 3-1 15,-3 3-3-15,1 0 2 16,1 0-4-16,0 0 5 0,-1 4-2 15,2 5 1-15,-5 3-3 16,-1 1 3-16,0 2 1 16,-3 1 3-16,0 1-3 15,0-2-2-15,0 4 2 16,-6-2 2-16,-4 0-1 16,0 0-1-16,-2 0 0 15,0-4 0-15,0 0 1 16,-4-3-1-16,2-2 1 15,-2-1 0-15,2-3-2 16,-3-1-3-16,3-1-14 0,-2-2-31 16,3 0-72-1,0 0-76-15,-1-6-331 16</inkml:trace>
  <inkml:trace contextRef="#ctx0" brushRef="#br0" timeOffset="104810.57">5380 13757 328 0,'0'0'94'0,"0"0"-17"0,0 0-8 16,0 0-1-16,0 0-5 16,0 0 17-16,0-41-26 15,0 41 22-15,0 0-16 16,0 0-20-16,0 0-17 16,0 0-3-16,0 0-3 15,0 0-7-15,0 0-6 16,0 0-2-16,0 0-1 15,0 2-1-15,2 9 8 16,1 1-6-16,-3 2 5 16,0 0 1-16,0 0 0 15,0-1-2-15,-6-1 2 16,-7 2-2-16,-2-2-1 16,4-4-2-16,1-1 0 0,1-5 0 15,-3-2-2-15,6 0-1 16,-2 0 2-16,4-2 0 15,1-13 0-15,3-3-1 16,0-2-2-16,0-4-1 16,10 2 1-16,1 1 1 15,5 5 0-15,-4 4 0 16,1 1 0-16,-5 5-2 16,1 4 4-16,-5 0-2 15,1 2 0-15,-1 0-1 16,-1 0 1-16,0 0 2 15,2 0-2-15,1 0 3 16,4 0 3-16,-1 4-3 0,2 6 2 16,-1 5 7-1,-1 0-4-15,-1 4 8 0,-2 0 1 16,-2 4-2-16,0 0-2 16,-4-1-1-16,0 0-2 15,0 0 1-15,0-2-2 16,0-2-1-16,-7 0-1 15,1-2-4-15,-3-1 3 16,0 1-2-16,-3-2 3 16,-1-1-5-16,-2 1-1 15,3-2 2-15,-3 1-1 16,0-3-2-16,-1-1 2 0,2 2-2 16,0-5 0-16,4 2 1 15,3-4 1-15,-1-2-2 16,3 1 0-16,0-1-2 15,-1 1 2-15,0 0 2 16,-2 0-2-16,2-2 0 16,2-1 0-16,1 1 1 15,1-1 0-15,2 0-1 16,-1 0 1-16,0 0 0 16,-1 0-1-16,1 0 1 15,-1 0 0-15,2 0-1 16,-1 0 0-16,1 0 0 15,0-2 0-15,0 2-1 0,0-2 1 16,0 1-1-16,0 0 0 16,3-2 1-16,9 1-1 15,1 0 1-15,4 2 0 16,0 0-4-16,-1 0 3 16,4 4 1-16,0 5-1 15,-2 4 1-15,1 2 0 16,0-1 1-16,-1 0-1 15,3-3 0-15,3-3 0 16,-3 0-1-16,4-5 1 16,-1-1-8-16,1-1-7 15,-1 1-42-15,-1-1-45 16,-1-1-65-16,-3 0-169 16</inkml:trace>
  <inkml:trace contextRef="#ctx0" brushRef="#br0" timeOffset="106729.7">10898 11396 512 0,'0'0'137'16,"0"0"-44"-16,0 0 5 0,0 0 14 15,0 0-74-15,0 0 11 16,0-23-4-16,0 18 6 16,0 1-12-16,4-4-5 15,-1 2 6-15,2-3-11 16,-2 0-4-16,6-1-6 15,4 2-8-15,1-1 1 16,5 0-4-16,2 0-3 16,3-1 2-16,6 2-3 15,-4 5 0-15,-5 0 0 16,-8 2 0-16,-4 1-2 16,-3 0-2-16,-1 0-1 0,-1 7-1 15,1 7 0-15,-2 3 0 16,-1 2 0-16,-2 3 2 15,0-2 1-15,-3 0-1 16,-11-1 0-16,-7-2-3 16,-3-1 6-16,-2-2-3 15,1-3 1-15,3-2 0 16,6-5-1-16,5-2 0 16,5-2 3-16,5 0-2 15,1 0 0-15,0 0 1 16,0 0-1-16,0 0 2 15,0 0 1-15,0 0-2 16,0 0 2-16,0 0-1 0,0 0 0 16,9 0 0-16,1 0-2 15,4 2 2-15,-2 3-3 16,1 1-1-16,-3 2 1 16,0 4-3-16,-2 2 1 15,-2 2 2-15,-1 1-2 16,-1-1 1-16,-2 1 1 15,-2-2 0-15,0-1 0 16,0-1 0-16,0-2-1 16,-8-2 1-16,-12 3-1 15,-7-1 1-15,-6-1 0 16,-3-1 1-16,-3 2-1 0,2-2-1 16,-2 0-23-1,3 2-33-15,4 1-45 0,0-3-112 16,2-5-323-16</inkml:trace>
  <inkml:trace contextRef="#ctx0" brushRef="#br0" timeOffset="128416.01">5858 13609 117 0,'0'0'15'0,"0"0"33"15,0 0-35-15,0 0 17 16,0 0-17-16,0 0 0 16,0 0-5-16,-39 6 3 0,36-3 9 15,0 0 3-15,-2 0-17 16,2-1 2-16,-1 1-6 16,-2-1-2-16,2 2 3 15,-2 2-1-15,1-4-1 16,-2 3 0-16,5-2-1 15,-2-1 2-15,2-1-1 16,-1 0-1-16,2 1 1 16,-2 1 0-16,1-1-1 15,-1-1 0-15,2 1 0 0,-1-2 0 16,2 2 3 0,0-2-1-16,-1 0 5 0,-2 1 30 15,0 2-1-15,0-2 8 16,0 0-10-16,2 1 2 15,1-2 3-15,0 0 12 16,0 0 7-16,0 0-2 16,0 0 20-16,0 0 0 15,0 0-11-15,0 0-3 16,0 0-19-16,0 0-18 16,0 0 5-16,0 0-11 15,0 0-1-15,0 0-4 16,0 0-9-16,0 0 7 15,0 0-4-15,0 0 4 16,0 0 8-16,0 0-6 0,0 0-1 16,0 0-1-1,0 0-4-15,0 0 3 0,0 0-3 16,0 0-3-16,0 0 7 16,0 0-10-16,0 0 7 15,0 0-5-15,0 0-3 16,0 0 5-16,10 0-5 15,3 0 3-15,1 0 0 16,1 0-2-16,-5 0-2 16,2 0 0-16,-3-2 0 0,3 1 0 15,-3 1 0 1,0-1 0-16,1 0 1 0,2-1 1 16,2-1-2-1,-1 1 0-15,-1-1 0 0,2 1 0 16,-1-1 0-16,-3 1 0 15,-1 2 0-15,-1-2 0 16,1 2 0-16,-2 0 0 16,3-1 1-16,-2 1-1 15,7-2 0-15,-4 0 0 16,3 2 0-16,-2-3 0 16,0 3 0-16,0 0 0 15,-5 0 1-15,1 0-2 16,-3 0 1-16,6 0 0 15,-2 0-1-15,0 0 2 16,-1-2-1-16,2 1 0 16,-2 1 0-16,1-2 0 0,2 1 0 15,-3 1 0-15,-2-2 0 16,0 1 0-16,3 1 0 16,-5-1 0-16,4 1 1 15,-2-2-2-15,1 2 1 16,2 0 0-16,-1 0-1 15,-1 0 2-15,1-2-1 16,-1 2 0-16,-1 0 1 16,0 0-6-16,0 0 8 15,1 0-3-15,-2 0 0 16,1-3 0-16,0 3 0 16,-2 0 0-16,5 0-2 0,-3 0 2 15,6 0 2-15,0 0-2 16,0 0 0-16,-3 0-2 15,6-2 2-15,-6 1 0 16,3-1 2-16,-2 1-4 16,-1-1 2-16,0 2 0 15,0 0 0-15,-2 0 2 16,-1 0-4-16,2 0 2 16,1 0 0-16,0 0-1 15,0 0 1-15,2 0 0 16,0 0-1-16,1 0 2 15,1 0-1-15,2 0 0 16,2 0 0-16,-4-1-1 0,2-1 1 16,2 1 0-16,0-1-1 15,4-3 3-15,4 1-2 16,4-2 0-16,2 1 0 16,-1-2-2-16,-3 2 3 15,-3 0-1-15,-5 1 0 16,-1-1 1-16,-2 1-1 15,-2 1 0-15,4 2 0 16,-3-3-1-16,4 1 3 16,0 3-2-16,3-2 0 15,4-1 2-15,4 2-4 16,0-2 2-16,3 2 0 0,-2 1 0 16,-4 0 0-16,0 0 0 15,-5 0 0-15,-4 0 2 16,0 3-4-16,4-1 2 15,-1 3 0-15,3-2 0 16,3 1 2-16,-1 0-2 16,3 0 0-16,1-2 2 15,-3-2-3-15,-2 3 1 16,-6-3 0-16,1 4-1 16,-2-3 3-16,0 1-2 15,-1 0 0-15,1 1 0 16,2-1-1-16,-2 1 1 15,9-1 0-15,0-2-1 16,4 2 2-16,-4 1-1 16,4-2 0-16,-6 3-1 0,-1 0-2 15,-6-3 3-15,-2 3 0 16,-3-1 0-16,-2-3 0 16,0 0 0-16,-4 0 0 15,2 0 1-15,0 0-1 16,0 0 0-16,-1 0 0 15,5 0-1-15,-4 0 1 16,4 0 0-16,-4 0 0 16,2-3 1-16,-4 3-1 15,-3-2 0-15,1 2 0 16,-3-2 0-16,-2 0 0 16,1 0 0-16,-1 2 0 0,0-1 2 15,0 1-1-15,0 0-1 16,0 0 2-16,0 0-5 15,0 0 3-15,0 0-4 16,0 0-10-16,0 0-50 16,-15 14-61-16,-10 3 1 15,-9 0-273-15</inkml:trace>
  <inkml:trace contextRef="#ctx0" brushRef="#br0" timeOffset="130065.03">6829 13349 468 0,'0'0'111'0,"0"0"-8"0,0 0-45 16,0 0 13-16,0 0-20 16,0 0-17-16,-8-8 18 15,8 8-9-15,0 0-7 16,0 0-8-16,0 0 4 16,0-2 0-16,-1 2 0 15,1 0-6-15,0 0-6 16,0 0 8-16,0-1-13 15,0 1-5-15,0 0-3 0,0 0-6 16,0 0 5 0,0 0-5-16,0 0 1 0,3 0 2 15,10 5 6-15,8 2 8 16,-1 1-2-16,9 3-9 16,-2-1 7-16,-2 0-9 15,2 0-4-15,-3-1 7 16,0 1-7-16,-2-2-1 15,-2 1 2-15,-4-1-1 16,0-1 1-16,-2 2-2 16,-2-2 2-16,1-1-2 15,-2 1 0-15,1-2 0 16,-3 1 0-16,0-2 1 16,-3 0-2-16,-2 1 1 0,-2-3 0 15,2-2 0-15,-4 3 1 16,0-3-2-16,0 0 1 15,0 0-2-15,0 0 1 16,0 3 1-16,0 3 0 16,0 3-2-16,-4 7 2 15,-11 4 0-15,-12 8 1 16,-3 5 1-16,-9 2-2 16,-1 1 1-16,-3 0-1 15,4-5 1-15,0-1 1 16,6 1-3-16,3-3 1 0,7-3-3 15,3-4 2 1,8-3-10-16,2-2-2 0,6-3-8 16,-1-1-18-1,2-2-5-15,0 0-34 0,3-1-26 16,0-6-113-16,0-3-51 16</inkml:trace>
  <inkml:trace contextRef="#ctx0" brushRef="#br0" timeOffset="131012">7452 13162 614 0,'0'0'105'0,"0"0"-10"16,0 0 28-16,0 0-56 16,0 0-31-16,0 0-14 15,0-10 9-15,0 9-2 0,-1 0-13 16,-7-1-11 0,-2 2-3-16,-2 0 7 0,-6 0 9 15,-2 0-9-15,-4 11 6 16,-1 4-3-16,2 2 6 15,1 0-7-15,5 1-3 16,2-1 4-16,3-2-10 16,6 0 0-16,3-3 4 15,3 0-5-15,0-4-1 16,0 1 0-16,0-2 2 16,1 0-1-16,8-2 0 15,4 0-1-15,3-2 5 16,0-1-4-16,2-2 1 15,2 0 0-15,2 0-1 16,-1 0 1-16,0-10-2 0,-2-2 2 16,-3-2-4-1,2-2 2-15,-5-2-1 0,2-1-1 16,-4-1-5-16,-2-2 6 16,0 1-5-16,0-1 2 15,-5 3 3-15,1 2-2 16,-2 2 3-16,-3 6 0 15,0 1 2-15,0 5 3 16,0 0 8-16,0 3-1 16,0 0-2-16,0 0-10 15,0 0-1-15,0 14-3 16,0 7 4-16,0 4 1 16,0 1-1-16,0 1 3 15,9-1-3-15,-2 0 2 0,3 1-5 16,4-2 2-16,1 2-35 15,1 0-76-15,-2-4-32 16,-1-6-179-16</inkml:trace>
  <inkml:trace contextRef="#ctx0" brushRef="#br0" timeOffset="133159.64">9003 13343 636 0,'0'0'51'0,"0"0"0"16,0 0 51-16,0 0-23 15,0 0-56-15,0 0-4 16,0 0-9-16,-74-27 3 16,54 25 7-16,0 0 10 15,-5-1-6-15,8 2 0 16,-5-2 0-16,-1 2-5 16,1-3-2-16,-3 4-6 15,-1 0 0-15,-2 0 1 16,-1 0-5-16,0 0-2 15,-3 0 5-15,-1 0-1 16,-1 0 1-16,4 0-1 16,2 4-5-16,1-1 3 0,0-2-1 15,-2 2-2-15,6 0 4 16,-4 0-4-16,-1 2-1 16,-1-1 3-16,1 2-1 15,0 0 4-15,-1-1-5 16,0 2 1-16,2 1 2 15,-3 1-5-15,8 1 3 16,-1 2-3-16,1-1-2 16,-2 0 6-16,6 1-4 15,-1 1 1-15,1-2 1 16,3 4-4-16,2 0 5 16,0 1-4-16,3 3 1 0,0 3 0 15,2 0-1-15,2 2 1 16,0 0 4-16,3 1-6 15,-1 1 5-15,4 1-1 16,0 1-3-16,0 0 8 16,0 2-4-16,0-2-2 15,0 1 3-15,7-3-5 16,2-1 3-16,3 1 3 16,3-1-6-16,0 3 9 15,1-1-4-15,2 2 3 16,5-1-2-16,-1-1-5 15,2-3 4-15,1-1-2 16,-2 1-3-16,2-4 6 0,2 0-6 16,3-2 3-16,-1 1 2 15,1-4-5-15,2 1 5 16,-2-3-1-16,2-2-5 16,-4-1 7-16,-1 0-7 15,0-2 1-15,-2-1 1 16,0 0 0-16,1-2 1 15,3-1-1-15,2-3-2 16,2-1 7-16,1 0-6 16,3 0 0-16,0 0 4 15,-2-7-5-15,0-2 0 16,0 0 0-16,-3-1 1 16,-1-1 2-16,3 2-3 15,-5-2 4-15,1-1-4 0,0 0 0 16,-1-1-1-16,-2-1 1 15,-2 2-2-15,0-4 2 16,-1-1 0-16,-6 0 1 16,0 0-1-16,0 0 2 15,-5-1-2-15,1-1 0 16,2-2 0-16,-4-1-1 16,0-2 2-16,0-2-1 15,0-1 1-15,-2-2-1 16,-2-1 0-16,-5 1-2 15,0-1 4-15,-3-1-2 0,0-2 0 16,0 1 1 0,0-1-1-16,-3-3 3 0,-6 2-4 15,-3 0 1-15,-3 5 0 16,1 0 0-16,-1 5 0 16,1 2 1-16,-4 1-1 15,0-1 1-15,0 2-3 16,0 0 2-16,2-1 0 15,-2 4 3-15,3 2-3 16,-6 2-1-16,3 2 0 16,-3 0-1-16,-4 3 0 15,-3 3 1-15,-7 2 0 0,1 3-4 16,-3 0-2 0,1 0 5-16,0 0-1 0,-3 2-13 15,-1 8-1-15,-2-1-11 16,2 5-14-16,-2 0 10 15,5 3-13-15,3 4-15 16,8-1-49-16,7 2-36 16,4-2-122-16,9-5-122 15</inkml:trace>
  <inkml:trace contextRef="#ctx0" brushRef="#br0" timeOffset="135207.46">9186 13314 528 0,'0'0'104'0,"0"0"-37"16,0 0 32-16,0 0-14 16,0 0-36-16,0 0-7 15,-65-54-22-15,53 48 17 16,-3 1-13-16,0 0-3 16,-1 2 4-16,4-1-1 15,-6 1-1-15,3-2-2 16,-3 1-3-16,-5-2-8 15,1 0-1-15,-1 1 0 16,-4 1 7-16,6-2-7 0,-1 1-3 16,2 1 7-16,-2 0-7 15,1 1-3-15,0 0-3 16,-4 3 2-16,-2 0 0 16,0 0-2-16,-1 0 1 15,-3 0 3-15,-1 0-4 16,-2 2 2-16,-2 2 0 15,2 0-1-15,-2 3 3 16,3-4-3-16,1 0 2 16,5 2-2-16,-2-4 3 15,4 3-2-15,-1-1-2 0,1 0 1 16,1 0 1 0,-1-1 0-16,2 1-1 0,-2 1 3 15,1 0-4-15,-1 2 3 16,-2 0-2-16,3-1 0 15,2-2 3-15,4 1-1 16,0-1-2-16,0 0 2 16,3 1-3-16,2-1 3 15,1 1-2-15,-3 1 0 16,3 0 2-16,-3 3-3 16,3-1 0-16,-4 1 1 15,2 3 0-15,-2 2-1 16,-1 1 0-16,3 0 1 15,-2 1 3-15,3-1-3 16,1 1 0-16,0-3 2 0,1 2-2 16,-1-1 1-16,4 2-2 15,-1 2 1-15,-1-1 2 16,-1 1-1-16,2 1-1 16,-1 1 4-16,1 1-3 15,0 0-1-15,3 2 3 16,0 2-3-16,4 3 6 15,2-1-5-15,0 0 2 16,0-1 8-16,0 2-12 16,5 2 7-16,3-3-2 15,0 3-2-15,-2-4 4 16,2 0-5-16,1 1 2 16,1-1 0-16,1-1-3 15,-1 2 1-15,4-2 2 0,2 0-4 16,0 0 8-16,-1-3-8 15,2-1 7-15,-2 0 0 16,1 1-7-16,-1-1 3 16,1 1 0-16,2-4-2 15,-2 0 3-15,4 0-4 16,-2-2 2-16,3-1 0 16,1 0 1-16,-1 0-1 15,3-1-2-15,-2 1 0 16,-1-1 2-16,0-3 0 15,3 1-2-15,1-1 1 16,-1-1 1-16,4 0 0 16,-2 0-2-16,-2 1 1 0,1-2 0 15,-1 1-1-15,0-3 0 16,-3 0 0-16,0 1 2 16,-1-1-2-16,-4-1 0 15,6 1 0-15,-3 1 1 16,0-2-1-16,1 1 0 15,-5 0 0-15,6-2 2 16,-2-1-1-16,-1 0-1 16,3 2 0-16,-2-5 0 15,-2 3 0-15,0-3 1 0,-3 2-2 16,1-2 3 0,0 0-2-16,3 0 0 0,-2 0 0 15,5 0 1-15,0-5 0 16,-3 0-1-16,3-4 0 15,-2 2 2-15,-1 0-2 16,3 1 0-16,-5-1 2 16,2 0-3-16,4 2 1 15,-3-3 0-15,3 3-1 16,-3-2 1-16,-1 0 0 16,1 0 0-16,1-1 1 15,-1 0-3-15,1 0 2 16,-4-1 0-16,2 0 0 15,1 0 1-15,-2-3-1 16,4 2 1-16,-2-3-1 0,-2 0 0 16,3 0 1-16,-2-1-1 15,3-1 0-15,-2-2 1 16,1 0 0-16,-2-3-1 16,-4 0 0-16,2-1 1 15,-4-2 0-15,1 1-1 16,-4-3 0-16,0-1 0 15,-2-1 1-15,-2 1-1 16,2-2 1-16,-5 0-2 16,1 2 2-16,-3 1-1 15,0 0 0-15,0 1 2 16,0 2-3-16,0 1 1 16,0-3 0-16,-3 2 0 15,-6 0 1-15,0-1-1 0,0 1 0 16,-3-3 1-1,-1 2-1-15,1-2 1 0,-2 0-1 16,1 2 0-16,-3-1 0 16,-1 4 0-16,-1-3-2 15,0 3 4-15,-3 0-4 16,2-1 2-16,-2 1 0 16,-1-1 0-16,-1 1 1 15,-2 1-1-15,1 2 0 16,-6 2 0-16,2 3-2 15,-7 3 1-15,-8 5-3 16,-3 4 3-16,-11 0-3 0,-7 20-2 16,-6 13-6-16,-4 6-38 15,-1 12-10-15,5 4 0 16,6 5-36-16,10 3-71 16,14-7-145-16,5-6-301 15</inkml:trace>
  <inkml:trace contextRef="#ctx0" brushRef="#br0" timeOffset="136488.12">8533 13730 561 0,'0'0'127'0,"0"0"-30"16,0 0 9-16,0 0-59 15,0 0 7-15,0 0-24 16,0-43 7-16,0 40-9 16,0 1 11-16,0-1-10 15,-7 1 1-15,-2 1-25 16,-4 1 4-16,-7 0-1 16,-1 8-7-16,2 7 2 15,-2 4-2-15,1 3 7 16,6-1-3-16,1 1 1 15,4 0 2-15,1-2-6 16,5-3 0-16,3 0 2 16,0-1-4-16,0-3 1 0,0-1-1 15,0-4 2-15,0-2-2 16,0-3 0-16,0 1 0 16,0-4 2-16,3 0-2 15,5 0 5-15,2 0 2 16,3 0-2-16,0-12 0 15,4-1 0-15,-4-3-5 16,2-1 3-16,-1-4-1 16,-2 1-2-16,0 3 4 15,-3 1-3-15,-2 6 10 0,-1-1-4 16,-1 5 7-16,-1 3-4 16,-4-1-9-16,2 4 0 15,-2 0 1-15,1 0 1 16,-1 0-5-16,0 0 2 15,0 0-2-15,0 0 1 16,0 0-1-16,2 0 0 16,1 10-1-16,0 7 0 15,2 1 3-15,0 4 2 16,-4-2-2-16,1 2 3 16,1-3-2-16,-3 2-1 15,5-3 1-15,-5-1 1 16,1-1-2-16,1 1 2 15,-2-2-2-15,3-1 4 16,-2 1-3-16,-1-1 2 16,2 1 1-16,-1-3-3 15,-1-3 5-15,3-4-6 0,-2-2 1 16,-1-1 1-16,0-2 1 16,0 0-3-16,0 0 2 15,1 0-1-15,-1 0 7 16,2 0 0-16,-2 0 9 15,2 0 2-15,4-3-6 16,4-11 4-16,5-6-17 16,2-4 2-16,-3-4-4 15,3-1-5-15,0-2-10 16,3 4-14-16,-2 3-7 0,-5 6 7 16,-2 10-4-16,-3 7-38 15,-2 1-35-15,-6 3-110 16,0 13-43-16,0 2-125 15</inkml:trace>
  <inkml:trace contextRef="#ctx0" brushRef="#br0" timeOffset="138646.91">8923 14001 727 0,'0'0'74'15,"0"0"61"-15,0 0-42 16,0 0-38-16,0 0-27 16,0 0-27-16,-8-34 1 15,7 34-2-15,1 0 1 16,0 0 8-16,-3 0 4 16,3 0 0-16,-2 0 3 0,-2 0-12 15,-2 0-2-15,-3 0-2 16,0 0 2-16,2 4-2 15,-4 2 1-15,2 1 1 16,-1 0 5-16,-2 3-7 16,0-2 6-16,4 1-4 15,-2-2 0-15,4-2-1 16,3-2 0-16,0 0-1 16,3-3 0-16,0 0 2 15,0 0-2-15,0 0 1 16,0 0-1-16,0 0 6 15,0 0-6-15,0 0 1 16,5 1 0-16,11-1 0 0,2 0 5 16,4 0-2-1,4 0-4-15,-1 0 5 0,-2 0-5 16,2 0 0-16,0-1 0 16,-4-1-2-16,1 1 0 15,-7 0-10-15,-3 1-23 16,-1 0 1-16,-1 0-22 15,-4 0-13-15,1 0-28 16,-2 4-51-16,-5 0 9 16,0-1-91-16</inkml:trace>
  <inkml:trace contextRef="#ctx0" brushRef="#br0" timeOffset="139021.97">8983 13912 465 0,'0'0'204'0,"0"0"-109"15,0 0 23-15,0 0-9 16,0 0-54-16,0 0-13 0,-11-34 13 15,11 34-15-15,0 0-8 16,0 0-12-16,0 0-13 16,0 0 2-16,0 0-9 15,0 0 0-15,0 0 0 16,0 11-4-16,0 6 4 16,-1 4 0-16,-1 7 1 15,-2 1 1-15,-6 3-1 16,6 5-2-16,-2 0 1 15,-4-2-43-15,0 2-38 16,-1-2-42-16,-1-7-142 16,-1-5-243-16</inkml:trace>
  <inkml:trace contextRef="#ctx0" brushRef="#br0" timeOffset="153077.94">7676 10667 339 0,'0'0'76'16,"0"0"-15"-16,0 0 21 15,0 0-40-15,0 0 20 0,0 0-17 16,0 0 1-16,2-32-6 16,-2 31-11-16,0-1 13 15,0 1 3-15,0 1 4 16,0-2-26-16,-2 1 6 16,-1-1 2-16,0 2-8 15,0 0-11-15,-2-2 0 16,-1 1-2-16,-4-3 5 15,3 3 1-15,-2 0 1 16,-3 1-6-16,4-2 6 16,-2-1-3-16,-1 1 5 15,0-2-2-15,1-2-4 16,-4-1-6-16,2-4 1 0,-3-1 1 16,3-2-4-1,1-3 1-15,0 0 0 0,3-3-1 16,2-6 2-16,3 3-4 15,0-2-3-15,0-2 4 16,3-2-2-16,0 1-1 16,0-2 0-16,0 1-1 15,0 1 2-15,4 0-1 16,4 1 0-16,4 1-1 16,7 2 0-16,2 2 0 15,3 1 0-15,5 2 1 16,-1 3 0-16,0 2-1 0,1 1 0 15,-3 2 3-15,1-1-3 16,-1 5-1-16,-1 1 1 16,-3 1-2-16,1 0 2 15,-1 3-1-15,0 0 1 16,-1-1 0-16,0 3 0 16,3 0 0-16,-4 0-1 15,0 0-1-15,1 6 2 16,-4 1-1-16,-1 0 1 15,-4 2-1-15,0 1-1 16,-2-3 2-16,-2 4 2 16,-1-2-2-16,1 5 0 15,-2-1 0-15,0 3 0 0,-3 1 1 16,0 0-1-16,-2 2 0 16,-1 3 1-16,0 1 0 15,0 2 1-15,0 2 1 16,-3-2-1-16,-4 2 0 15,-2-2-1-15,0 0 2 16,1 1-2-16,2-1 1 16,-1-1-2-16,2-2 1 15,-1-2 0-15,4-3-2 16,0-2 3-16,-1-4 0 16,3-1-2-16,0-1 0 15,0-4 1-15,0-1-1 16,0 1 0-16,0-4 0 15,-2 1-3-15,2-2 5 16,0 0-2-16,0 2 0 16,0 0-2-16,0-1-2 0,0-1-12 15,0 2-16-15,-1-2-20 16,-1 1-52-16,-2-1-18 16,-2 0-144-16,-3 0-211 15</inkml:trace>
  <inkml:trace contextRef="#ctx0" brushRef="#br0" timeOffset="153724.84">7881 10428 503 0,'0'0'103'16,"0"0"-17"-16,0 0-2 16,0 0 1-16,0 0-28 15,0 0-7-15,-5-11 2 16,5 11-19-16,0 0-11 0,0 0-3 15,0 0-7-15,0 0 0 16,0 0-4-16,0 0-6 16,0 0 0-16,0 11 6 15,0 5 17-15,0 1-2 16,1 5 8-16,3-1-16 16,3 3-3-16,-4-3-4 15,1 0 2-15,-1 1 0 16,3-4-1-16,-3-2-2 15,1 1-5-15,0-3 3 16,0 1-2-16,2-2 0 16,-2-2 0-16,1-3 3 15,-1 1-2-15,-2-4-3 0,1 1 3 16,0 0-2-16,0-1 2 16,-1-3-2-16,3 1 1 15,-3-3 2-15,-1 1-2 16,1-1 2-16,4 0 2 15,4 0 4-15,10 0 3 16,3-11-3-16,4-5-4 16,0-5-5-16,2-3 0 15,-4-2-2-15,3-2 0 16,-2 0 0-16,-3 0-12 16,0 1-19-16,-4 3-13 15,-1 2-50-15,-4 0-89 16,-4-3-211-16</inkml:trace>
  <inkml:trace contextRef="#ctx0" brushRef="#br0" timeOffset="154615.93">8328 9610 446 0,'0'0'116'16,"0"0"-44"-16,0 0 15 15,0 0-3-15,0 0-56 16,0 0 23-16,0 0 7 16,-29-53-13-16,16 49-15 15,-3 1-4-15,-4 0 0 16,1 3-5-16,-5 0 5 15,2 0-5-15,-2 6-9 16,0 8 2-16,-2 4-4 16,4 2 5-16,1-1-8 15,8 1 0-15,1 1-2 16,3-4-1-16,9 0-3 16,0-1 3-16,0-3-4 0,0-1 0 15,0-5 0-15,12 1 0 16,1-3 4-16,5-5 2 15,2 0 1-15,3 0-2 16,1-3 0-16,1-8-3 16,-2-3 3-16,-1-3-2 15,-1-2-2-15,-4-4 2 16,1 1 0-16,-6 3-2 16,-1 4 3-16,-5 3 3 15,-3 5 2-15,-2 4 5 0,-1 1-4 16,0 2 4-1,0 0-11-15,0 0-3 16,0 0-1-16,0 0-5 16,0 8 1-16,0 9 2 0,0 6 3 15,0 4 0-15,0 1 0 16,7 0 0-16,-1 0 0 16,6 0 0-16,-2 2-9 15,5 1-26-15,5 0-52 16,-3 0-42-16,0-2-109 15,-4 0-162-15</inkml:trace>
  <inkml:trace contextRef="#ctx0" brushRef="#br0" timeOffset="155377.01">9560 10599 347 0,'0'0'68'0,"0"0"-48"15,0 0-12-15,0 0-2 16,0 0-6-16,0 0-2 16,-3 1 1-16,3-1 1 15,0 0 1-15,0 1 0 16,0 0-1-16,-2 4-2 15,1-1-1-15,1 0-70 16</inkml:trace>
  <inkml:trace contextRef="#ctx0" brushRef="#br0" timeOffset="179769.74">11414 10654 25 0,'0'0'154'16,"0"0"-148"-16,0 0 20 15,0 0-21-15,0 0 1 16,0 0-5-16,0 0-1 15,0 0 5-15,-29-16-1 16,21 13-4-16,0 2 24 16,-1-1 5-16,2-1-7 15,-2 0-8-15,3 3-10 16,0-2-2-16,-1 1 4 16,4-1 5-16,0 0 19 0,1 2 41 15,-1-1 2 1,3 0-14-16,0-1 9 0,0-1 1 15,-2 1 12 1,2-1-43-16,0 2 9 0,0-1-9 16,0-1 0-16,0 1 2 15,0-3-15-15,0 0-7 16,0-2 2-16,0 0-1 16,0-3-8-16,0 1 1 15,2-1-2-15,6-1-3 16,3-2-5-16,3-1 6 15,0 3-6-15,3-3 3 16,2-2 0-16,2 1-1 16,2-2 0-16,1 1-3 0,6 0 0 15,-1-1 7-15,2 0-1 16,2 1-4-16,3-1 1 16,3 0-3-16,0 0 2 15,1 0 2-15,2 3-4 16,-4 0 2-16,-2 1-2 15,-1 4 7-15,-2 0-4 16,-4 2 3-16,3 3-5 16,-2 2 0-16,0 2-2 15,0 0 4-15,0 0-3 16,-1 6-1-16,-1 2 0 16,-4 2 2-16,3 1-2 15,-4-2 0-15,-1 2 0 0,-2-2-1 16,-1 2 0-16,-2-2 1 15,0 4 0-15,-2-2 1 16,-1-1-1-16,-2 3 0 16,-1 0 5-16,-1 2-9 15,-2-1 4-15,-2 3 0 16,-2-1 1-16,2 1-1 16,-6 0 0-16,3 2 0 15,-3-1 0-15,0 0 2 16,0 2-1-16,0 3 3 15,-3-1 1-15,-7 2-5 16,-1 0 9-16,-3 2-4 16,-2-2 3-16,0-2-3 15,0-1 2-15,1-3-3 0,1-1 0 16,1-2-3-16,1-3 9 16,1 0-10-16,-3-1 2 15,-1 2 6-15,-2-3-7 16,-1 4 5-16,-1-3-1 15,0 0-5-15,1-1 6 16,-3-1-3-16,-2-1-2 16,1 0 6-16,-3 0-5 15,-2-1 5-15,0-1-2 16,2-1-2-16,-1 1 3 16,4-1-4-16,-4 0-1 15,4 0 4-15,0 1-5 16,2 0 0-16,1-1 0 0,0-1 2 15,2 2-2 1,1-1 0-16,4-2 0 0,-2 0 0 16,6 0 1-16,1-2-1 15,2 1 0-15,4-2 0 16,0 0 0-16,1 0 0 16,0 0 0-16,-3 0-1 15,-3 0-4-15,0 0 0 16,0 0-17-16,-1 0-13 15,5 0-14-15,-1 0-54 16,-1-5-30-16,3-2-124 16,1-1-202-16</inkml:trace>
  <inkml:trace contextRef="#ctx0" brushRef="#br0" timeOffset="180489.97">11808 10714 622 0,'0'0'132'15,"0"0"-13"-15,0 0-6 16,0 0-64-16,0 0-32 16,0 0-12-16,-6-7 9 15,6 7-4-15,-2 0-5 16,2 0 7-16,-4 0-6 15,-5 4-1-15,-8 11 17 16,-2 2 10-16,-2 0-10 16,2 2-3-16,1 1-10 15,-2 3 8-15,1-1-8 0,1-1-1 16,-1 0 1-16,1-2-6 16,0-1 6-16,2-2-2 15,2 0-3-15,-2-4 3 16,5-1-7-16,2 0 4 15,3-3-4-15,1-2 3 16,5 2-4-16,0-4 1 16,-2 2 0-16,2-2 0 15,0 1 1-15,0 0-1 16,0 0 0-16,0 2 1 16,6-1 2-16,1 1-3 15,3 0 0-15,7 0 6 16,1-1-3-16,6-1 4 15,3 0-4-15,-2-2 3 16,5-3 0-16,-6 4-4 0,-2-1-2 16,1-2 1-16,-3 1 0 15,0-1-1-15,-2 0 0 16,-3 1-3-16,-2 1 2 16,1-3-8-16,0 4-13 15,-3 0-13-15,2 0-47 16,-2-1-9-16,-1-1-59 15,0-2-105-15</inkml:trace>
  <inkml:trace contextRef="#ctx0" brushRef="#br0" timeOffset="181834.13">12730 10112 574 0,'0'0'106'0,"0"0"36"15,0 0-16-15,0 0-30 0,0 0-68 16,0 0-19-16,0-23-9 16,0 23 0-16,0 0-2 15,-1 4 3-15,-2 12-1 16,-4 2 23-16,4 4-9 16,-1 5 11-16,-1 4-6 15,4 1-3-15,-1 0 6 16,1-2-16-16,-2-1 1 15,3 2-2-15,-2-3-2 16,-1 0 2-16,3-1-3 16,-3-4-1-16,0-1 5 0,2-1-6 15,-1-2 2-15,1 1-2 16,-1-4 2-16,1 1 1 16,-1-6-3-16,2-2 1 15,0 0-2-15,-1-3 3 16,1-4-2-16,0 0 0 15,0 0 1-15,0-1-2 16,0-1 2-16,0 2 1 16,0-2 6-16,0 0-5 15,0 0 9-15,0 0 9 16,10-15-15-16,8-3-3 16,1-2-3-16,1 2 0 15,-2 2-1-15,-2 2 2 0,2 1-1 16,-3 4 0-16,-5 1 0 15,-1 2-2-15,2 0 2 16,-3 3 0 0,3-1 0-16,2 4 0 0,-2 0-2 15,1 0 1-15,1 0 2 16,-3 0-1-16,-1 0 0 16,-1 0-1-16,-2 7-1 15,-1 0-2-15,-1 1 4 16,1 1 0-16,-4 1 0 15,1-1-2-15,-1 1 2 16,-1 2 0-16,0 1 0 16,0-1 0-16,0 0 1 15,0-1-1-15,0-1-3 16,-6-1 3-16,-3 2 2 16,-3 0-1-16,-4 0 5 0,-3-2-6 15,-1 2 5-15,-1-5-3 16,-1 2-1-16,2-3 5 15,1 0-4-15,1-3-1 16,5 0 1-16,-1 0-2 16,1-1 0-16,3-1-1 15,-1 0-3-15,1 2-3 16,-1-2-32-16,-1 0-39 16,2 2-31-16,1-2-129 15,2 0-183-15</inkml:trace>
  <inkml:trace contextRef="#ctx0" brushRef="#br0" timeOffset="192202.21">8009 11573 155 0,'0'0'67'15,"0"0"-45"-15,0 0 52 16,0 0-62-16,0 0-3 15,0 0-1-15,0 0 0 16,-2-5 3-16,2 5-1 16,0 0 5-16,0 0-4 0,0 0 6 15,0 0 0 1,0 0 5-16,0 0 0 0,0 0 1 16,0 0 10-16,0 0-9 15,0 0-7-15,0 0 13 16,0 0 13-16,0 0-5 15,0 0 10-15,0 0-1 16,0-1-2-16,0 1-1 16,0 0 0-16,0-2-1 15,0 1-7-15,0 1-2 16,0 0-8-16,0 0-5 16,0 0-2-16,0 0-3 0,0 0-2 15,0 0-3 1,0 0-2-16,0 0-3 0,-1 0-2 15,1 0-2-15,0 0-1 16,0 0-1-16,0 0 2 16,0 0-2-16,0 0 2 15,0 0 1-15,0 0 0 16,0 0-1-16,0 0-2 16,0 0 16-16,3 0-5 15,5 5 0-15,1 1 0 16,-1 1-6-16,4 0 2 15,-3 2-5-15,1-1 7 16,-1-2-5-16,-1 0 3 16,2 1-5-16,-1-2 4 15,2 0-2-15,-1 0 1 0,5 1 5 16,-5 0-5-16,2 1-1 16,1-2-2-16,1 0 1 15,-1-1 0-15,-2 2-1 16,-2-3-1-16,3 1 1 15,-3 3-1-15,1-2 0 16,3 1 0-16,-3 0 1 16,6 2 1-16,-4-1-2 15,3 0 0-15,1 1 0 16,-1 0 2-16,1 1-2 16,1-2 1-16,-4 0 0 15,1-1-2-15,-1 0 2 0,-1-1-2 16,3 1 2-16,-3-3-1 15,3 2 1-15,1 0 1 16,-2-1-2-16,4 1 0 16,-2 0 0-16,1-1 0 15,0 0 0-15,-2-2 0 16,2 1 0-16,-2 1 0 16,-2-2-1-16,1 1 1 15,2-2-1-15,-4 2 1 16,6-1-2-16,-3-1 3 15,1-1 0-15,-1 0-2 16,2 0 0-16,3 0 0 16,-2 0 0-16,1 0 5 15,0 0-5-15,1 0 2 16,3 0-1-16,0 0 1 0,2 0 0 16,0 0-2-16,-3 0 0 15,-1 0 2-15,-1 0-1 16,-6-1-1-16,1-1 0 15,2 1 1-15,1-1-1 16,1-2 0-16,4 2 0 16,0-2 0-16,-2 0 0 15,1 0 0-15,-1 1 1 16,-3-1-1-16,2 1 0 16,0-1 0-16,-2 0 0 0,0 0 2 15,-3-3-1-15,0 4-1 16,2-3 1-16,0 3-1 15,0-4 2-15,1 3-2 16,-1-2 2-16,0 2-2 16,-1 0 2-16,-1-1-2 15,2 4 0-15,-4-5 1 16,2 4-1-16,-1-1 0 16,2 0 0-16,0 0 2 15,0 0-2-15,1-2 0 16,-1 1 2-16,0-2-2 15,0 2 1-15,-1 1 1 16,0-1-2-16,-2 1 0 0,2 0 0 16,-1 0 1-1,-1 0-1-15,0 3 0 0,-2-3 0 16,5-1 0-16,-2 1 0 16,0 1 0-16,2-3 1 15,0 2-1-15,-1-2 0 16,1-1 1-16,-2 3-2 15,0-2 2-15,0-1-3 16,-1-1 5-16,-1 0-3 16,3 0 0-16,-3 2 0 15,0-2-2-15,2-1 2 16,-1 2 1-16,0-3-1 16,1 3 0-16,-1-4 0 15,1 3 1-15,-4 0-1 16,2 0 0-16,-3 0 0 0,2-1 1 15,0 1 0-15,0 0-1 16,-1-1 1-16,4 1-1 16,-5 0 1-16,4 0 2 15,-4 1-2-15,2 1-1 16,-1-1 0-16,-4-1 1 16,1 0 1-16,-1 1-1 15,3-1 0-15,-1 1 1 16,-2-2-1-16,1 0 0 15,-2 1-1-15,3-2 1 16,-2 1 1-16,2-2-2 16,0 0 1-16,2 1 0 0,-1 1-1 15,-2-1 3 1,2 3-3-16,-1 0 0 0,-4 1 1 16,-1 2 0-16,0 3-2 15,-3 0 2-15,0 0 1 16,0 0-2-16,0 0-1 15,0 0 1-15,0 0 0 16,0 0-2-16,0 0 2 16,0 0-3-16,0 0-1 15,0 0-11-15,0 0-25 16,-15 10-22-16,-19 14-31 16,-17 6-53-16,-10 4-245 15</inkml:trace>
  <inkml:trace contextRef="#ctx0" brushRef="#br0" timeOffset="193086.02">9354 11604 473 0,'0'0'101'16,"0"0"-16"-16,0 0 19 15,0 0-10-15,0 0 6 16,42-81-30-16,-41 72-17 16,1-1-3-16,-1 3 8 15,-1 2-15-15,0 2-9 16,0 0-4-16,0 2-11 16,0 1-14-16,0 0-5 15,0 0-1-15,0 0-3 16,-4 8 4-16,-7 8 1 15,-2 1 3-15,-2 0-1 16,-1 2 1-16,-3 1 2 16,-3 2 0-16,-3-1-1 15,0 1-4-15,-2 0 2 16,4-1 0-16,1-1 0 16,4-3-3-16,3-2 1 15,6-6 0-15,3-6-2 0,5 1 1 16,-2-2 0-16,3-1 0 15,0 1 0-15,0-1 0 16,0-1-1-16,0 4 1 16,0-1-1-16,0 1 1 15,0 4 0-15,4 0 1 16,5 2-1-16,0 1 2 16,3 0-2-16,3 4 0 0,-2-3 1 15,4 1 1 1,-4 1-2-16,3 0 0 0,0 0 0 15,-2 0-1-15,-2 0 1 16,1 3-3-16,-2-3-2 16,0-2-8-16,-1 3-9 15,-4-1-5-15,3 3-19 16,-1 2-26-16,-2-2-21 16,1-2-55-16,-1-3-55 15,0-7-145-15</inkml:trace>
  <inkml:trace contextRef="#ctx0" brushRef="#br0" timeOffset="194240.81">9791 12054 371 0,'0'0'81'0,"0"0"14"16,0 0-11-16,0 0-5 0,0 0-40 15,0 0 26 1,6-32-5-16,-6 25 17 0,0 3-25 16,0-2-9-16,0 1-11 15,-6 1-4-15,3 1 0 16,-3-1-11-16,-1 1 5 15,-2 0-3-15,-2 0-8 16,-4 3-3-16,2 0 0 16,-6 0-5-16,2 0 7 15,-2 0-3-15,-2 1-2 16,0 9 4-16,-3 0-3 16,5 3-2-16,4-2 3 15,0-1-3-15,6 1 1 16,-1-1-4-16,4-1 0 0,0-1 1 15,3 1-2-15,1-3 0 16,2 2 1-16,0-2 0 16,0 2 0-16,0-1 0 15,0-2 0-15,3 2 0 16,5-4-1-16,-2 3 1 16,4-3 1-16,-1-1 0 15,6-2 1-15,0 0 0 16,4 0-1-16,3 0-1 15,-2 0 0-15,0-9-1 16,-2 1 0-16,-1-1-5 16,-1-3-10-16,-2 3-14 0,-1-2-15 15,1-1 1-15,-4 1-2 16,2 3 7-16,-3-2 11 16,-2 3 0-16,0-1 8 15,-3 1 9-15,-1 3 2 16,-2 1 8-16,-1 0 0 15,2 2 0-15,-2-2 1 16,0 0 8-16,1 1 0 16,1-3 5-16,-1 3 10 15,-1-1 11-15,0 0 14 16,0 0-6-16,0 3 13 0,0 0-20 16,0 0-17-1,0 0-16-15,0 0-1 16,0 0-4-16,0 0 2 15,0 0-2-15,0 6 2 0,0 4 1 16,0 1 2-16,5 0 1 16,-2 1-2-16,3-1 1 15,-2 0-1-15,4 1-2 16,-1-3 0-16,2 3 1 16,3-3-1-16,0 0 0 15,4-1-11-15,1-3-22 16,4 1-61-16,2-6-45 15,0 0-154-15</inkml:trace>
  <inkml:trace contextRef="#ctx0" brushRef="#br0" timeOffset="-214598.36">9361 13475 394 0,'0'0'56'0,"0"0"-28"16,0 0 6-16,0 0-11 16,0 0-12-16,0 0-2 0,0 0 18 15,0 0 20 1,0-9 26-16,0 9-31 0,0-2-8 16,0 0 5-16,0-1-6 15,0 3-5-15,0 0-4 16,0-1 1-16,0-1 4 15,0 1-6-15,0-4-5 16,0 0 0-16,0-1 1 16,0-3 7-16,0 1-7 15,8-5-7-15,5 1 8 16,1-2-3-16,3 1-2 16,0-2 0-16,4 3-3 0,3 1-2 15,0 1-2-15,1 2-2 16,3 3-3-16,-2 3 0 15,4-1 1-15,-1-1-1 16,0 4-1-16,0 0-1 16,0 0 1-16,-1 0-1 15,2 0-1-15,-3 0 2 16,1 0 0-16,-2 0 0 16,-2 0-2-16,-2 0 0 15,-3 0 2-15,2 0-2 16,1 0 1-16,1 0 4 15,-4 4-2-15,1 0 2 16,-7 2-5-16,3 2 1 16,-3 0 2-16,0 3-3 15,2-2 1-15,-2 3-1 0,-2-2 0 16,-1-1 2-16,-3 1-2 16,1-1 1-16,-1 0 4 15,-2 1-5-15,2 1 3 16,-1 2 0-16,-1-1 2 15,-4 2-1-15,2-2 2 16,-3 1-2-16,0 1 3 16,0 3-3-16,0-3 2 15,-6 3 2-15,-5 2-5 16,0 1 3-16,-3-1 3 0,0 1-2 16,-3 0-1-1,1 1-2-15,1 0 1 0,-5-1 1 16,1-1 0-16,-2 1 1 15,0-1-2-15,-2-2 2 16,-1-3 1-16,1 3-2 16,1-5 2-16,-2 0-1 15,2-2-3-15,-2 0 2 16,1-1-2-16,-2 2-1 16,-2-1 5-16,-1 0-6 15,-2 0 0-15,2-2 2 16,-2-2-3-16,5 0-1 15,2-1 1-15,1-3 0 16,6-1 0-16,2-1 0 16,4 0-1-16,1 0 0 0,1 2 0 15,-1-2 0 1,5 0 0-16,2 0 0 0,2 0 0 16,0 0 0-16,0 0-5 15,0 0-7-15,0 0-8 16,0 0-10-16,0 0-3 15,0 0-11-15,2 0-23 16,10 0-54-16,0-5-108 16,-1-6-85-16</inkml:trace>
  <inkml:trace contextRef="#ctx0" brushRef="#br0" timeOffset="-214006.89">9668 13680 688 0,'0'0'129'15,"0"0"-24"-15,0 0-3 16,0 0-52-16,0 0-21 0,0 0-9 16,0 0 2-1,-1-27 0-15,-2 27-2 0,-4 0-9 16,-7 0-2-16,-2 7 1 16,-5 8 2-16,0 1 0 15,-2 7 0-15,-2 1-3 16,-2 4 2-16,2-1-4 15,0-1-3-15,4-6-2 16,3 0 0-16,6-5-1 16,3-3-1-16,3-2 0 15,3-2 0-15,2 0 0 16,1-1 0-16,0 1 1 0,0 3 1 16,12-1 4-1,5 2 3-15,5 0-2 0,3 0 0 16,2-2-6-16,3 0 2 15,-1 0-1-15,4-3-1 16,3 0 0-16,3-2 0 16,-4-2-1-16,0 0 0 15,-7 1 0-15,-4-1-1 16,-4 1-9-16,-3 2-7 16,1 0-14-16,-3 2-19 15,-1 1-20-15,-1 5-9 16,2 2-90-16,0-5-32 15,4-4-127-15</inkml:trace>
  <inkml:trace contextRef="#ctx0" brushRef="#br0" timeOffset="-213256.68">10699 13545 300 0,'0'0'206'0,"0"0"-135"16,0 0 47-16,0 0-36 15,0 0-14-15,0 0-31 16,0-69 23-16,0 62 10 16,0 0-31-16,0 3 3 15,-7-1-17-15,-5 2 15 16,0 3-16-16,-6 0-15 15,0 0 2-15,-4 3-1 16,-5 10 5-16,0 5 0 0,2 3-1 16,2 2 1-1,4 0-6-15,8-1-6 16,3 2-1-16,5-4 0 16,3 0-2-16,0-3 2 0,0-4-4 15,0-4 4-15,0-1-2 16,11-3 1-16,2-3 2 15,8-2 1-15,0 0 1 16,5 0-3-16,1-7-1 16,-1-7 1-16,3-6 1 15,-4-4-3-15,1 1 0 16,-6 0 1-16,2-1 1 16,-5 5-1-16,-3 0 2 0,-1 6-3 15,-5 1 2-15,-2 5 0 16,0 0-1-16,-5 7 5 15,1-2 3-15,-2 2-6 16,0 0-2-16,0 0-1 16,0 0-1-16,0 2-2 15,0 12 1-15,1 1 2 16,2 6 0-16,3 1 1 16,-1 3-1-16,4 3-3 15,0 2-13-15,2-1-19 16,5-2-61-16,1-3-37 15,1-5-158-15</inkml:trace>
  <inkml:trace contextRef="#ctx0" brushRef="#br0" timeOffset="-208169.04">5250 14417 148 0,'0'0'128'0,"0"0"-32"16,0 0-76-16,0 0 71 16,0 0-65-16,0 0 0 15,0 0-7-15,0 0 21 16,-16-26 23-16,13 23-3 16,0-1-17-16,0 2-6 15,2-1 10-15,-3 1-13 16,2 2 0-16,2 0 4 0,0 0-18 15,-3 0-18-15,3 0-2 16,0 0 0-16,0 0 0 16,0 0-1-16,0 0 0 15,0 0 0-15,0 0 1 16,0 0 4-16,0 0 5 16,0 0-1-16,0 0 6 15,0 0 13-15,3 5-20 16,7 1 8-16,-2-1-11 15,1 3 13-15,2-1 0 16,0 3-9-16,0 0 4 16,0-1-4-16,1 2 7 15,3-1-9-15,-3 1 3 0,1 0 0 16,4 1-4 0,1 1 2-16,0-1-1 0,0 0 3 15,3 2-2-15,0-2 0 16,1 3-2-16,0-3 1 15,4 2 0-15,1-1-2 16,-2-1 2-16,3 1-1 16,-1-2-2-16,1 1-2 15,1-2 4-15,-1-2 0 16,3 2 1-16,-1-2-1 16,1 3 0-16,-1-3-1 15,0 0 0-15,0 1-3 16,1-1 2-16,-1 1-2 15,1-1 2-15,-1-1-1 0,0 2 0 16,-2-1 0-16,1 0 3 16,-4-3-4-16,1 1-1 15,2 1 0-15,-1-2 0 16,0 2 2-16,1-2-2 16,-1-2 1-16,3 2-1 15,2-2 2-15,-2-1-2 16,-2 0-1-16,-1 1 1 15,-4-1 1-15,2 1-1 16,-4 2-1-16,0-4 0 16,-3 1 1-16,3-1 1 15,-1-1-1-15,0 0 0 16,4 0 1-16,0 0-1 0,2 0 3 16,1 0-2-16,-3-1-1 15,3-4 1-15,-3 1-1 16,1 0 1-16,-1-2 0 15,-1 2-1-15,-1-1 0 16,0-2 0-16,-1 2 0 16,2-2 1-16,2-1-1 15,-1 1 0-15,-2-3 1 16,2 3-1-16,0-3 2 16,-2 1 0-16,2-2-2 0,0 1 0 15,-6 2 2 1,3-2-1-16,-5 3-1 0,2-2 0 15,1 1 1 1,-1-1-1-16,0-2-1 0,0-1 1 16,-1 1 1-16,-1 0 2 15,-2 0-2-15,-1 1-1 16,0 1 0-16,-1-2 0 16,0 2 1-16,2-3-1 15,-1-1-2-15,2 2 2 16,0-1 1-16,4-1-1 15,-1-1 1-15,0 2-1 16,1-5 0-16,-2 3 0 16,-1 2 1-16,-1-3-1 15,0 4 1-15,0 0-1 0,0-1 0 16,0 0-1 0,4-1-1-16,-1-1 2 0,0 0 0 15,1-1-1-15,2-1 1 16,-1 0 0-16,-2 0-1 15,-2 3-1-15,-2-1 3 16,0 1-1-16,0 2 0 16,-2-1 1-16,1 1-1 15,-3 0 0-15,3-1 0 16,-2 0 0-16,0 2 0 16,-2-1 0-16,-2 0 1 15,1 2 1-15,-4 1 2 16,0 1 4-16,3 0-4 15,-4 4-2-15,2-2-1 0,-3 2 0 16,-1 2-2 0,-1 1 1-16,0 0-1 0,0 0-7 15,0 0-26-15,-4 12-47 16,-20 14-1-16,-10 7-8 16,-9 3-211-16,-4 0-351 15</inkml:trace>
  <inkml:trace contextRef="#ctx0" brushRef="#br0" timeOffset="-207312.72">6757 14645 391 0,'0'0'123'15,"0"0"-84"-15,0 0 51 16,0 0-7-16,0 0-8 16,0-75-3-16,0 66 36 15,0 1-57-15,0 0-4 0,0 3 9 16,0 4-4-16,0-2-23 16,0 3 18-16,0 0-21 15,0 0-13-15,-1 0-8 16,-1 0-5-16,-5 0-3 15,-5 9 3-15,-6 9 8 16,-3 6 5-16,0 0-9 16,-3-1 4-16,-1 5 1 15,1-2-4-15,-4-1 0 16,2 2-5-16,1-3 0 16,2-1 0-16,3-3 1 15,-1-3-1-15,4-5 2 0,0-4-2 16,9-2 0-1,3-3 1-15,4-3 2 16,1 0-3-16,0 0 0 16,0 0 0-16,0 0 1 0,0 0-1 15,0 0 0-15,0 0-1 16,0 0-1-16,0 0 0 16,0 5-3-16,3 6-1 15,8 3 5-15,8 2 1 16,2-3 0-16,3 3 1 15,1 1-1-15,2 0-5 16,1 3 0-16,-1 1-21 16,-3 3-11-16,-5 0-26 15,-2 3-35-15,-5-1-24 16,-5-1-124-16,-1-8-76 0</inkml:trace>
  <inkml:trace contextRef="#ctx0" brushRef="#br0" timeOffset="-206341.46">6796 15223 755 0,'0'0'55'16,"0"0"85"-16,0 0-44 15,0 0-38-15,0 0-44 16,0 0-14-16,0-29-2 16,0 31 1-16,0 9 1 0,0 8 14 15,0-1 7-15,0 3 6 16,0 2-10-16,0-3 8 15,0 4-13-15,0-5-5 16,0 1-2-16,0 0 2 16,0-2-1-16,0 0-2 15,0-1 0-15,0 2 5 16,2-1-3-16,-2-2 2 16,1-1-7-16,-1-1 0 15,0-1 1-15,0-4 0 0,0-3-1 16,0-1-1-1,0-2 0-15,0 0-1 0,0-3 1 16,3 0 1 0,-3 0 1-16,0 0-1 0,1 0 3 15,1 0 0-15,0-3 0 16,8-9-4-16,0-9 0 16,7 0-3-16,-1 0 2 15,1-1 0-15,6 1-1 16,-3 2 2-16,2 1-3 15,0 2 3-15,-1 2 2 16,-3 6-2-16,-3 1-1 16,0 3 0-16,-3 4 1 15,0 0-1-15,-3 0-2 16,3 0 3-16,0 1-1 0,-5 6 0 16,-1-1 0-1,-1 2 1-15,-1 0-1 0,-4 2 1 16,0 1 0-16,0 0 0 15,-4 3 1-15,-7 2 1 16,-4-1-1-16,-4 1 0 16,-2-3-1-16,-3 0 2 15,2-4 1-15,-5-1-2 16,0-2 1-16,0-2-2 16,1-1 0-16,3-3 1 15,1 0 1-15,1 0-2 16,3 0 0-16,0-3-3 0,6-2-19 15,2 0-22-15,4 3-33 16,3-2-49-16,0-3-90 16,1-4-166-16</inkml:trace>
  <inkml:trace contextRef="#ctx0" brushRef="#br0" timeOffset="-196465.84">4438 13972 231 0,'0'0'290'0,"0"0"-219"15,0 0 14 1,0 0 10-16,0 0-24 0,0 0-44 16,0 0 1-16,-2-21 42 15,2 20-37-15,-4-2-9 16,4 0-6-16,-3 0 14 16,0 3-13-16,1-2 1 15,-2 2 9-15,1-1-22 16,-6-1 0-16,0 2 7 15,-3 0-7-15,-4 0-7 16,1 0 2-16,-6 0-2 16,-2 5 0-16,-2 2 3 15,-3 5 1-15,-2-1-3 0,-3 2 0 16,3 0 2 0,-1 1-2-16,1 3 6 0,0 0-4 15,-3 2-1-15,2 1 3 16,-3 0-4-16,1 1 9 15,0 1-4-15,-1 1-3 16,1 0 8-16,4-2-4 16,3 0-1-16,5-1 1 15,3-3-5-15,6 2 0 16,2 0 2-16,4-1-4 16,3 1 1-16,3-2-1 15,0 1 0-15,0 1 2 16,0 0-2-16,0-2 0 15,0 1 0-15,3-4 2 0,0 0-2 16,3-2 0-16,-3-1 3 16,7-1 0-16,-2 0-2 15,2 0 1-15,2-1 3 16,-1 3-4-16,6-2 4 16,0-1-1-16,-1 2 1 15,4-3 6-15,2 1-6 16,-1-2 2-16,1-2-4 15,-5 0-2-15,2 0 3 16,-4-2 2-16,6 0-5 16,-2-2 7-16,1 0-7 15,2 1 5-15,-3-1 0 16,1-1-5-16,-1 1 6 0,0-1-5 16,-1 0 1-16,5 0 4 15,-1 0-6-15,1 0 8 16,2-5-6-16,0-2-3 15,-1-1 4-15,0 2-3 16,-3-2 2-16,1-3-2 16,-1 0 2-16,-2-1-1 15,4 1 1-15,-1-2-3 16,2-1 4-16,0-2-1 16,4-3-1-16,1 1 3 15,1-2-2-15,-1-2-1 16,-2 5 0-16,-3 0-1 0,-3 2 4 15,-3 1-4-15,-2 1 1 16,1 2 4 0,-4 1-6-16,-1 0 0 0,-1 4-1 15,-3 2 4-15,-5 0-5 16,-1 4 4-16,-2 0-4 16,0 0-2-16,0 0-16 15,0 0-9-15,0 0-7 16,0 0-5-16,0 0 3 15,-5 0-20-15,-9 4-22 16,0 0-43-16,-4-1-86 16,0-3-40-16,2 0-123 15</inkml:trace>
  <inkml:trace contextRef="#ctx0" brushRef="#br0" timeOffset="-195851.49">4518 14275 547 0,'0'0'60'15,"0"0"54"-15,0 0 9 16,0 0 5-16,0 0-79 0,0 0 8 15,-21-50-3-15,20 46 0 16,-2 1-1-16,2 3-7 16,1 0-12-16,0 0-11 15,0 0-14-15,0 0-1 16,0 0-2-16,0 0-5 16,0 0 8-16,10 0 1 15,8 3 13-15,6 1-2 16,4 0-14-16,2-2 1 15,0 1-2-15,-2-2-5 16,-1-1 3-16,-5 1-3 16,1 1-1-16,-4-2 3 15,-1 1-1-15,0-1 0 16,-2 2-2-16,-2 0 0 16,-1 3-1-16,-4-2 1 15,0 1 0-15,0-1-1 0,0 1 2 16,0 0-1-16,-2 0 0 15,-2 1-3-15,2 0 1 16,-4 1 3-16,-3-1-1 16,3 5 0-16,-3 0-2 15,0 6 2-15,0 4 2 16,-10 4-2-16,-5 3 4 16,-9 5-4-16,0 2 1 0,-3 2-2 15,-4 3-16 1,1 0-16-16,-4 3-16 0,7-3-10 15,-2 1-23-15,1-2-68 16,5-11-116-16,2-8-321 16</inkml:trace>
  <inkml:trace contextRef="#ctx0" brushRef="#br0" timeOffset="-194795.15">3594 14952 439 0,'0'0'143'0,"0"0"-18"16,0 0-7-16,0 0-16 15,0 0-15-15,0 0-36 16,-39-36-12-16,39 36 9 0,0 0-18 16,0 0-19-1,0 0-2-15,0 5-8 16,0 10 0-16,0 4 4 16,0 5 18-16,0 5-4 0,0-3-5 15,9 3-1-15,0-1 0 16,2-1-9-16,-1-1 2 15,-3 0-1-15,4-4-5 16,-3-2 4-16,-3-2-2 16,1 0-2-16,-3-3 2 15,-3-2-2-15,4-1 1 16,-4-2-1-16,0-3 3 16,2-4-4-16,-2 0 1 15,0-2 0-15,0-1 4 16,0 0-3-16,0 0 0 0,0 0 3 15,0 0-2-15,1 0 3 16,1-9 0-16,5-8-2 16,2-7-3-16,3-1-2 15,4 0 2-15,4 0 0 16,-2 4 1-16,1 1 1 16,5 3-2-16,-7 4 0 15,6 4 0-15,-2 5-1 16,-1 4 0-16,-1 0-1 15,-2 0-4-15,-1 1 5 16,-3 7 1-16,-1 3 0 16,2 0 0-16,-6 0 0 15,-2 1 0-15,-1-3 0 0,-5 2 1 16,0-1-2 0,0 2 1-16,0-2 0 0,-3 2 6 15,-9 0-4-15,-1 2-2 16,-4-2 7-16,-1-1-6 15,-4 1 3-15,-8 0-3 16,-3-3 0-16,-3 1 4 16,-1-1-5-16,4-2 0 15,3-2-1-15,5-1-7 16,9-2-15-16,5-1-42 16,2 0-41-16,-1-1-213 15</inkml:trace>
  <inkml:trace contextRef="#ctx0" brushRef="#br0" timeOffset="-133777.72">13882 11065 91 0,'0'0'179'0,"0"0"-147"0,0 0 36 16,0 0-14-16,9-73-8 16,-9 62-20-16,0 2-22 15,-1-2-3-15,-7 0 1 16,1 1 4-16,0 0 13 16,1 0-13-16,-2 4 8 15,-1-3-8-15,-2 1-4 16,3 0 0-16,-1-1-2 15,2 0 3-15,1-1 17 16,5 0 66-16,1 1 0 16,0-1-6-16,0 0 17 15,0 2-1-15,0 6-28 16,0 0 8-16,0 2-15 0,0 0-24 16,0 0-23-16,0 0-5 15,-4 2-3-15,-4 13-6 16,-3 9 13-1,-1 5-1-15,-1 5-9 0,2 2 3 16,5 3-5-16,0 4 2 16,1 1-2-16,2-3 1 15,-1-1 0-15,1-1-4 16,0-9 2-16,0-3 0 16,-2-8-1-16,2-5 1 15,2-7 0-15,-2-4-3 16,3-3 2-16,0 0 1 15,0-7 1-15,0-16-1 16,0-11-4-16,5-6 1 0,10-10 3 16,2-2 0-16,4-1-1 15,0 2 1-15,0 9 2 16,-3 9-2-16,-5 10 0 16,-2 8 1-16,-1 7-1 15,-4 4-1-15,-3 3-1 16,3 1 1-16,3 0-4 15,1 5 4-15,2 13 1 16,-1 5 0-16,-5 4 0 16,-5 2 0-16,-1 1 0 15,0 1 0-15,0 0 1 16,0-1 0-16,0-4 0 16,0 0-1-16,0-6 0 0,0-4 3 15,0-8-5 1,0-3 4-16,0-3-4 0,0-2 4 15,0 0 3-15,5-15 1 16,7-13-3-16,9-9 0 16,1-6-3-16,6-3-2 15,0-3 0-15,-1 6 2 16,0 5-1-16,-3 10 0 16,-5 11 0-16,-3 8 0 15,-5 8 0-15,0 1 1 16,2 3-3-16,-1 14 2 15,0 7 1-15,0 2-3 16,-3 6 4-16,-1-2-1 0,-1 0 0 16,-4 2-1-16,-3-5 1 15,0 2 0-15,0-5-3 16,0-2-5-16,-3-5-29 16,-4-7-48-16,5-4-19 15,2-6-91-15,12-3-85 16</inkml:trace>
  <inkml:trace contextRef="#ctx0" brushRef="#br0" timeOffset="-133551.68">14502 11003 1116 0,'0'0'65'0,"0"0"-6"16,0 0 16-16,0 0-50 15,0 0-25-15,0 0-3 16,38-9 2-16,8 9 1 16,6 0-2-16,4-2-27 15,-4-5-40-15,-4 1-49 16,-11 2-79-16,-12-2-110 16,-13 6-34-16</inkml:trace>
  <inkml:trace contextRef="#ctx0" brushRef="#br0" timeOffset="-133377.95">14645 11101 220 0,'0'0'372'0,"0"0"-201"16,-98 31-32-16,84-27-25 15,8-1-60 1,6-3-30-16,0 0-15 0,12 0-3 16,25 0-4-16,14-2-2 15,17-9-15-15,8-5-62 16,8-1-139-16,8-2 82 15,10-5-93-15</inkml:trace>
  <inkml:trace contextRef="#ctx0" brushRef="#br0" timeOffset="-132958.91">15608 10812 835 0,'0'0'100'16,"0"0"-19"-16,0 0 12 15,0 0-24-15,0 0-36 16,0 0-20-16,-109 7 9 16,73 25 5-16,-4 5-5 15,-3 1-6-15,3 1-5 16,-6-1 1-16,-1 1-11 16,0-1 3-16,0-3 0 15,3-2-4-15,4-4 0 16,9-6-1-16,8-8-1 15,9-8 2-15,7-6-3 16,5-1-2-16,2 0 5 16,0-2-2-16,16-15-5 0,14-5-17 15,5 2 19-15,1 2-4 16,3 8-4-16,-3 5 7 16,-1 5-1-16,-4 0 1 15,-1 11 0-15,-2 9 0 16,-1 5 4-16,-3 2-4 15,2 4-7-15,2-2-17 16,3 2-8-16,5-2 12 16,3-5-50-16,-5-8-131 15,0-13-69-15</inkml:trace>
  <inkml:trace contextRef="#ctx0" brushRef="#br0" timeOffset="-132525.15">15972 10920 931 0,'0'0'48'0,"0"0"37"15,0 0 0-15,0 0-30 16,0 0-24-16,0 0-22 16,-82 10 2-16,54 20 7 15,1 4-5-15,4 1 6 16,6 1-2-16,2 3-4 15,4 0 0-15,4-3-6 0,7-3 0 16,0-5-3-16,0-3-1 16,4-7 0-16,8-5-1 15,8-6-2-15,4-7 6 16,8 0-4-16,4-11 2 16,4-13-4-16,3-9 0 15,-4-8 0-15,-1-6-6 16,-7-7-6-16,-6-2-4 15,-7 3-6-15,-9 5 2 16,-6 6 1-16,-3 13 2 16,-3 8 7-16,-17 11-3 15,-6 10-5-15,-10 0-22 16,-6 15-20-16,-5 13-2 16,2 5-36-16,0 5-72 15,5 3 30-15,7-3-31 0,3-1-191 16</inkml:trace>
  <inkml:trace contextRef="#ctx0" brushRef="#br0" timeOffset="-132281.98">15768 11179 579 0,'0'0'138'0,"0"0"-9"16,0 0-25-16,107-61-16 15,-73 53-47-15,-4 5 1 16,-7 1-10-16,-2 2-15 15,-4 0-5-15,-4 5-10 16,0 8-2-16,0 4 3 16,-1 2-3-16,0 4 1 0,-3-1-1 15,-4 3-4-15,-1-2-16 16,1 1-41-16,0 0 2 16,1 1-83-16,2-6 18 15,0-7-269-15</inkml:trace>
  <inkml:trace contextRef="#ctx0" brushRef="#br0" timeOffset="-132079.34">16350 11233 848 0,'0'0'181'16,"0"0"-91"-16,0 0-25 15,0 0-56-15,0 0-9 0,0 0 0 16,-14 88 1-16,2-45-1 15,5 4 0-15,7 0-11 16,0-5-36-16,0-3 7 16,10-10-18-16,5-13-176 15,3-11-146-15</inkml:trace>
  <inkml:trace contextRef="#ctx0" brushRef="#br0" timeOffset="-131543.12">16983 10972 856 0,'0'0'103'16,"0"0"-7"-16,0 0-22 16,0 0-42-16,0 0-12 15,-97 0-12-15,53 20 0 16,-2 2-5-16,5 1 4 15,6 0-7-15,6-3 1 16,10-3-2-16,5-4 1 16,8-2-2-16,6-3 2 15,0-1-9-15,5 0 9 16,17 1 1-16,5-5 0 16,3 0 0-16,0 0-1 0,2-1 0 15,1 0 1-15,0 2-1 16,-2 1 0-16,-4 1-3 15,-6 0 3-15,-6 1 0 16,-9-2 0-16,-6 4-2 16,0 0 2-16,-9 5 0 15,-21 3 1-15,-10 2 2 16,-9-1-3-16,2 0 3 16,1 0 0-16,9 0-2 15,6-3-1-15,7 0-1 16,8-4 1-16,10-1 0 15,4-5-5-15,2 0 0 16,6-2 4-16,21-3 1 16,7 0 0-16,11 0 2 0,3 0-4 15,4 0-1-15,3-4-19 16,5 1-28-16,1 1-36 16,1-1-15-16,-2-5-363 15</inkml:trace>
  <inkml:trace contextRef="#ctx0" brushRef="#br0" timeOffset="-131313.18">17262 11318 933 0,'0'0'99'0,"0"0"-10"16,0 0-3-16,0 0-48 15,0 0-18-15,0 0-20 16,-9-32 0-16,4 35-6 15,-4 13 6-15,-5 6 1 16,-2 5-1-16,1 0-12 16,2 6-15-16,3-2-32 15,3-1-33-15,5-5-115 16,2-15-149-16</inkml:trace>
  <inkml:trace contextRef="#ctx0" brushRef="#br0" timeOffset="-130805.95">17778 11078 942 0,'0'0'119'16,"0"0"-8"-16,0 0-24 15,0 0-51-15,0 0-26 16,0 0-10-16,-13-18 1 15,-12 43-1-15,-1 5 1 16,1 1 2-16,6 2-1 16,5-3-2-16,7-4 0 15,4-1 2-15,3-9 0 16,0 0 0-16,0-7-1 16,12-2 0-16,11-4 5 0,9-3-5 15,5 0 1-15,3-1-4 16,-1-13-2-16,-5-5-1 15,-2-3-4-15,-7-4-3 16,-7-2 7-16,-3 1 1 16,-9 4 0-16,-6 3-1 15,-5 1-5-15,-20 4 1 16,-11 1-1-16,-3 1 0 16,1 2 8-16,5-1 2 15,6 2 0-15,8 1 0 16,1-1 0-16,12 0 0 15,6-1 1-15,0-2-1 16,13 1 0-16,21-2-2 16,6 0-6-16,11 5-32 0,2 2-30 15,3 4-25-15,9 3-110 16,-1 0-29-16,-4 0-118 16</inkml:trace>
  <inkml:trace contextRef="#ctx0" brushRef="#br0" timeOffset="-130563.72">18241 11260 908 0,'0'0'127'15,"0"0"-33"-15,0 0 15 0,0 0-72 16,0 0-37-16,0 0 5 15,-15 32-8-15,9 0 6 16,-3 3-3-16,-1 7 0 16,-3 2-16-16,-4 3-51 15,3 0-47-15,2-11-126 16,5-10-247-16</inkml:trace>
  <inkml:trace contextRef="#ctx0" brushRef="#br0" timeOffset="-129433.92">18941 11035 588 0,'0'0'118'0,"0"0"9"15,0 0-11-15,0 0-48 16,0 0-47-16,0 0-14 15,-72-18 6-15,45 18 5 16,0 10-6-16,0 0 4 16,5 4 0-16,2 0-8 0,3 4-4 15,5-3-3-15,3 1-1 16,4-3 0-16,1 2 0 16,4-1 0-16,0-5 1 15,0 0-1-15,5-3 0 16,5-4 1-16,2-2 0 15,2 0 1-15,6 0 2 16,2-11-1-16,2-4-1 16,0-4 0-16,0 1 0 15,-2 0-2-15,2 0 2 16,-3 3 0-16,-4 4 3 0,-3 2 6 16,-5 5 1-1,-4 3 1-15,-2 0 3 0,-2 1-14 16,3 0-2-16,4 5-4 15,1 9 4-15,0 6 2 16,0 3-2-16,-5 5 2 16,-2 3-2-16,1 2 2 15,-2 1-1-15,-1 1-1 16,0-4 2-16,0-6-1 16,0-4-1-16,0-8-1 15,0-4 1-15,0-2-2 16,0-7 2-16,0 0 0 0,7 0 0 15,12-3 2 1,7-9-2-16,0-2-2 0,-2 0 2 16,-2 0-1-16,-4 4 1 15,-4 3 0-15,-7 3 0 16,-4 4 12-16,1 0 0 16,-4 0-4-16,0 0-6 15,2 0-2-15,-1 8-3 16,1 4 3-16,1 3 5 15,0 1 1-15,1-1 0 16,1 2 2-16,1-3 2 16,3-3-4-16,0-2 4 15,3-2-7-15,7-5 6 16,2-2 3-16,-1 0-9 16,3 0 1-16,-2-9 1 0,-4-7-4 15,-1-2 1-15,-6-2-2 16,-6-1 0-16,-4 4 0 15,0-1-14-15,-8 7-7 16,-13 5-13-16,-5 5-5 16,-2 1-18-16,-2 0-15 15,5 1 20-15,4 10-99 16,11-1-87-16,5 0-89 16</inkml:trace>
  <inkml:trace contextRef="#ctx0" brushRef="#br0" timeOffset="-129125.11">19633 11450 786 0,'0'0'220'16,"0"0"-113"-16,0 0 8 16,0 0-48-16,0 0-45 15,0 0-22-15,-6-11-5 16,-7 32 5-16,-6 9-1 16,-6 3 2-16,-5 1-2 0,0-2-10 15,0-3-34-15,2-3-43 16,1-3-54-16,8-8-142 15,1-4-200-15</inkml:trace>
  <inkml:trace contextRef="#ctx0" brushRef="#br0" timeOffset="-127260.11">20077 11087 267 0,'0'0'208'15,"0"0"-107"-15,0 0-7 16,0 0 20-16,0 0-35 15,0 0-12-15,31-55-13 16,-26 50-16-16,-1-1-2 0,-2 3 13 16,1 0-5-16,-3 3 3 15,1 0-16-15,-1 0-19 16,0 0-10-16,0 7-2 16,0 13 0-16,-9 6 8 15,2 7 2-15,-1 1-3 16,3-1-2-16,3 1-4 15,1-1 4-15,1-3-4 16,0-3 1-16,0-4-2 16,0-3 0-16,0-4 0 15,0-3 0-15,0-5-4 16,0 0 0-16,0-5-12 0,0 0-14 16,0-1-22-1,0-2-17-15,1 0 22 16,2 0-21-16,3-8-132 0,2-5-105 15</inkml:trace>
  <inkml:trace contextRef="#ctx0" brushRef="#br0" timeOffset="-126628.47">20171 11035 266 0,'0'0'149'16,"0"0"-38"-16,0 0-9 15,0 0 25-15,0 0-53 16,0 0 36-16,-12-34-33 15,12 34-24-15,0-2-10 16,0 2-6-16,0 0-13 0,4-1-6 16,15-2-10-16,8 0-5 15,14 0-5-15,7 0 4 16,-1 2-4-16,-2 1 2 16,-6 0-3-16,-8 0-13 15,-8 0-48-15,-9 4-57 16,-7 2-69-16,-7 0-29 15,0 1-113-15</inkml:trace>
  <inkml:trace contextRef="#ctx0" brushRef="#br0" timeOffset="-126417.6">20139 11165 432 0,'0'0'100'0,"0"0"-22"15,0 0 53-15,0 0-71 16,0 0-33-16,0 0-3 16,96 3-11-16,-51-3-3 15,1 0-10-15,3 0 0 16,-2 3-1-16,-1-2-46 16,-4-1-173-16,4 0-150 15</inkml:trace>
  <inkml:trace contextRef="#ctx0" brushRef="#br0" timeOffset="-125819.77">20824 10926 602 0,'0'0'116'16,"0"0"32"-16,0 0-10 16,0 0-63-16,0 0-10 15,0 0-4-15,0-40-28 16,0 40-13-16,0 0-9 16,0 0-3-16,0 0-7 15,0 0-1-15,12 8 0 16,9 7 7-16,6 4 6 15,9-1-6-15,-2-2 0 16,-1 0-6-16,-3-2 2 0,-4-5-3 16,-3 1 3-16,-1-4-3 15,-2 0-1-15,-7 1 1 16,-1 0 0-16,-5 3-1 16,-1 3 1-16,-4 3 0 15,-2 6 2-15,0 3-5 16,0 3 3-16,-15 3-1 15,-10 2-2-15,-7-2 3 16,-5 0 0-16,-5 0 0 16,-4-2-2-16,-8 2-16 15,-5-1-40-15,-4 0-97 16,5-4-215-16</inkml:trace>
  <inkml:trace contextRef="#ctx0" brushRef="#br0" timeOffset="-124516.68">13930 12165 231 0,'0'0'199'0,"0"0"-113"16,0 0-29-16,0 0 42 15,0 0 15-15,0 0-17 16,2-73-7-16,-7 66-19 16,-1 1-28-16,0 3-16 15,0 0 14-15,-9 3-19 16,-4 0-9-16,-7 3 3 16,-5 13-6-16,-6 7 11 15,4 8-8-15,-1 0-4 16,6 5 5-16,2 1-6 15,7-5-5-15,6-2 0 16,10-3 0-16,3-3-2 0,0-4 0 16,14-3 0-16,10-5 2 15,7-7-1-15,5-5-1 16,6 0 4-16,4-3-4 16,4-14 6-16,-1-9-7 15,-4-6 2-15,-2-10-4 16,-11-5 2-16,-2-5 0 15,-7 0 0-15,-8 2-8 16,-5 5 4-16,-6 12-1 16,-4 8-2-16,0 8-2 15,-7 13 0-15,-12 4-10 16,-10 0-24-16,-7 11-13 16,-4 11-3-16,2 4-32 0,5 2-55 15,4-2 34-15,5-1-79 16,5-4-91-16</inkml:trace>
  <inkml:trace contextRef="#ctx0" brushRef="#br0" timeOffset="-124203.5">13808 12267 207 0,'0'0'342'0,"0"0"-247"15,0 0 7-15,0 0 4 16,0 0-21-16,0 0-37 0,0 0-14 16,7 0-19-1,12-5-12-15,9-2 1 0,3 4-3 16,6 2 2-16,5 1-2 16,-2 0-1-16,-2 7 6 15,-4 7-6-15,-7 3 0 16,-5-1-1-16,-6 5 0 15,-4-1-1-15,-3 0 2 16,0 3-2-16,-3-1-3 16,0-3-39-16,3-3-71 15,6-7-37-15,5-9-86 16</inkml:trace>
  <inkml:trace contextRef="#ctx0" brushRef="#br0" timeOffset="-123921.3">14682 12194 954 0,'0'0'67'15,"0"0"-27"-15,0 0 24 16,0 0-28-16,0 0-32 15,0 0-4-15,24-9-3 16,10 9-1-16,7 0 7 0,3 2-6 16,-2 0-7-16,-8-1-55 15,-7 2-28-15,-11 0-70 16,-11 5-2-16,-5 1 1 16,-8 4-64-16</inkml:trace>
  <inkml:trace contextRef="#ctx0" brushRef="#br0" timeOffset="-123797.27">14740 12327 164 0,'0'0'270'0,"0"0"-148"16,-89 45-53-16,78-37-1 16,6-2-6-16,5-1-46 15,0-4 1-15,26-1 8 16,20 0-5-16,20 0-20 16,10-9-42-16,9-6-234 0</inkml:trace>
  <inkml:trace contextRef="#ctx0" brushRef="#br0" timeOffset="-123287.18">15599 12062 651 0,'0'0'106'0,"0"0"-16"16,0 0 1-16,0 0-4 15,0 0-39-15,0 0-24 16,-94-61-21-16,73 71-3 15,-6 10 13-15,-1 5 8 16,3 2-1-16,4 2-11 0,7-1-4 16,4 2 3-16,6 1-7 15,2-2 3-15,2-1-4 16,0 0 2 0,0-4-2-16,0-2 0 0,0-3 0 15,0-2 0-15,0 1 1 16,-10 1-1-16,-14-2 0 15,-5-1-3-15,-1-3 3 16,2-3-6-16,10-6-8 16,8-2 6-16,4-2 6 15,6 0 2-15,0-9-1 16,0-8-6-16,5 2-1 0,12 1 3 16,2 3 1-16,4 2 0 15,-2 5-4-15,1 1 5 16,-1 3-3-16,0 0 0 15,-2 3 5-15,-5 11-2 16,-5 5-4-16,-3 4 3 16,-3 8-13-16,-3 3 7 15,0 2 1-15,0-5-17 16,0 1-34-16,0-6-51 16,0-6 9-16,7-11-60 15,11-4-55-15</inkml:trace>
  <inkml:trace contextRef="#ctx0" brushRef="#br0" timeOffset="-122393.41">15918 12310 498 0,'0'0'84'0,"0"0"15"15,0 0 6-15,23-75-14 16,-23 63 24-16,-6 0-55 15,-11 5-30-15,-3 0 0 16,-10 4-6-16,-3 3-14 16,-3 0 5-16,-1 3 0 15,2 11-5-15,4 5 1 16,4 2-9-16,5 1 1 16,6 1-2-16,6-3 0 15,6 0-2-15,4-3-2 0,0-4 3 16,0 1 0-16,8-8 2 15,6 0-2 1,1-5 2-16,5-1-1 0,3 0-1 16,0-7-1-16,2-6-7 15,-2-1 5-15,0-3-2 16,-2 4 4-16,-3 0 0 16,-4 2 1-16,-5 6 0 15,-6 2 0-15,1 3-5 16,1 0-5-16,-1 8 1 15,1 9 9-15,-1 3-1 16,-4 6 0-16,0 3 1 0,0 3 0 16,0 3 0-16,0 5 3 15,-6 1-3-15,3-2 6 16,0-1-3-16,-1-4-3 16,4-7 4-16,0-6-4 15,0-9 0-15,-2-4 1 16,2-6-1-16,0-2 3 15,0 0 13-15,0-8-2 16,12-12-7-16,12-7-7 16,3-4 0-16,3-4-1 15,4 1-10-15,0 3-10 16,-2 7-3-16,-5 9-1 0,-8 8 9 16,-6 5-6-16,-4 2 5 15,-6 0 10-15,0 0 1 16,0 9 1-16,-1 1 3 15,-1 0 0-15,-1 2 1 16,0 2 2-16,0 3-1 16,0 2 7-16,-4-1 4 15,-2 1 1-15,2-2-4 16,2 0 2-16,0-3-1 16,2-3-6-16,0-2 5 15,0-3-3-15,0-4 0 16,9-2 5-16,3 0 4 15,4 0-5-15,1-14-1 16,1-4-4-16,-5-1 1 0,1-5-5 16,-2-4 1-16,-5 2-1 15,-5-1 0-15,-2 8-11 16,0 6-1-16,-21 10-20 16,-11 3-24-16,-11 3-17 15,1 15-69-15,2 1-52 16,16-2-32-16</inkml:trace>
  <inkml:trace contextRef="#ctx0" brushRef="#br0" timeOffset="-122079.14">16649 12574 792 0,'0'0'38'0,"0"0"50"16,0 0-3-16,0 0-34 15,0 0-30-15,0 0-12 16,-4-66-9-16,1 66 2 16,-4 0-2-16,-1 0-1 15,-6 0 1-15,-2 13 0 0,0 4 0 16,-2 9 3-1,-3 3 2-15,-2 0-2 0,-5 3-1 16,-5 1-2 0,0-4-9-16,-2 1-45 0,5-7-154 15,6-8-91-15</inkml:trace>
  <inkml:trace contextRef="#ctx0" brushRef="#br0" timeOffset="-121366.72">17156 12337 643 0,'0'0'71'15,"0"0"71"-15,0 0-39 16,0 0-30-16,0 0-34 16,0 0-25-16,-28-70-11 15,12 70-2-15,-4 0-1 16,-5 12 2-16,1 8-2 0,-2 3 4 15,5 2 0 1,4 0-3-16,4 0 1 0,7-1-2 16,3-2 0-1,3-5 1-15,0-5-2 0,9-3 1 16,11-6 0-16,6-3 2 16,2 0-2-16,5-12-3 15,-3-7-1-15,-1-4-8 16,-3-2 11-16,-3-5-2 15,-3 1 3-15,-1 3-1 16,-5 6 2-16,-6 9-1 16,-4 7 10-16,-3 2 4 15,-1 2-14-15,0 0-1 16,0 17-8-16,0 9 9 16,0 4 0-16,-1 5 1 0,-3 2-1 15,2 0 2-15,1 3-1 16,1 0-1-16,-2-2 0 15,2-4 5-15,0-8-5 16,0-7 5-16,0-8-1 16,0-5-4-16,0-6 4 15,0 0 7-15,3 0 23 16,13-8 2-16,8-12-36 16,1-5 1-16,0-3-1 15,1-6-3-15,4-2-10 16,-1 2-23-16,-1 2-25 15,-2 9-47-15,-3 3-95 0,-5 4-113 16</inkml:trace>
  <inkml:trace contextRef="#ctx0" brushRef="#br0" timeOffset="-121102.68">17579 12528 357 0,'0'0'388'0,"0"0"-237"16,0 0-67-16,0 0-35 0,0 0-43 16,0 0-4-1,16 51 12-15,-16-23-10 0,0 2-3 16,0-4-1-16,0-1-10 15,-2-1-67-15,2-4-89 16,0-6-64-16,10-5-170 16</inkml:trace>
  <inkml:trace contextRef="#ctx0" brushRef="#br0" timeOffset="-120573.22">18378 12380 512 0,'0'0'272'15,"0"0"-130"-15,0 0-52 16,0 0-41-16,0 0-33 16,0 0-13-16,-100-36-2 15,57 58-1-15,3 4 9 16,4 1-6-16,4 0 6 15,9-1 0-15,5 2-2 16,6-2 3-16,7-2-7 16,5-4-1-16,0-3-1 15,0-6 3-15,2-4-4 0,10-3 2 16,4-4 3 0,4 0-2-16,5-6 0 0,2-11-3 15,3-3 0-15,1-4-4 16,-1-4-4-16,0-1-4 15,-4 4 2-15,-5 6 8 16,-8 8 0-16,-6 9 2 16,-4 2 0-16,4 0-8 15,-1 2-4-15,1 16 9 16,-2 6 2-16,-5 8-1 16,0 4 0-16,0 5 2 15,-1 0 0-15,-7-3 0 16,0-2-2-16,0-6 2 15,2-4-11-15,0-3-4 0,0-6-15 16,1-2 5 0,4-4-31-16,1-5-50 0,0-2-11 15,4-4-27-15,14 0-201 16</inkml:trace>
  <inkml:trace contextRef="#ctx0" brushRef="#br0" timeOffset="-120136.11">18487 12825 687 0,'0'0'111'0,"0"0"-6"16,0 0-26-16,0 0-42 15,0 0-14-15,0 0-3 0,94-53 2 16,-69 41 9-16,2 1 0 15,-1 3-14-15,-4 0 1 16,-7 6-1-16,-5 0-3 16,-4 2-6-16,-3 0-8 15,-3 0-1-15,0 12-1 16,0 6 2-16,0 3 0 16,-18 2 3-16,-3 1-1 15,-6-4-2-15,-1 4 5 16,-3-2-7-16,2-2 2 15,4-3 0-15,4-2 2 16,9-6-2-16,8 0 2 16,1-6-2-16,3-1 1 0,0-2-1 15,16 0 4-15,17 0-2 16,12 0 1-16,1-4-3 16,3-6-15-16,2 7-59 15,1 0-16-15,2 3-61 16,0-1-88-16,-1-1-397 15</inkml:trace>
  <inkml:trace contextRef="#ctx0" brushRef="#br0" timeOffset="-119461.05">19483 12568 375 0,'0'0'128'15,"0"0"-31"-15,17-73-20 16,-14 53 11-16,-3 6 8 15,0 3-10-15,0 4-56 0,-3 3-2 16,-11 1-18-16,-1 3-4 16,-5 0-1-16,-5 0 1 15,2 5 4-15,-1 9-1 16,5 3-4-16,2 0-4 16,7-1-1-16,3 0 0 15,5-4 0-15,2-2 0 16,0-3 0-16,0-1 0 15,17-5 2-15,3-1 5 16,5 0-7-16,2 0 0 16,-2-7-1-16,4-6 1 15,-1-1-1-15,0 2 1 16,1 1 0-16,-5 2-2 16,-5 2 4-16,-4 5-1 15,-2 2-1-15,-3 0 0 0,-3 9 0 16,-1 11-1-16,-5 7 1 15,-1 9 1-15,0 7 0 16,0-1 7-16,-4 0-4 16,-2-4-1-16,5-5 1 15,1-6-3-15,0-10 1 16,0-8 0-16,0-6-1 16,0-3 3-16,7 0 12 15,6-3 18-15,8-14-27 16,-1-8-7-16,5-5 4 15,-1-5-4-15,1-3-2 16,2-5-20-16,6 2-21 16,0 4-50-16,-1 3-164 0,-5 7-241 15</inkml:trace>
  <inkml:trace contextRef="#ctx0" brushRef="#br0" timeOffset="-118936.45">19962 12760 771 0,'0'0'101'0,"0"0"37"16,0 0-87-16,0 0-12 0,0 0-9 15,85-36-10-15,-74 36-14 16,0 0-2-16,-3 0-4 16,-4 5-3-16,-1 4 2 15,1 2 0-15,-4 2 0 16,0 4-1-16,0-2 2 16,0 2-3-16,-7-1-7 15,-3-1-15-15,0 0 1 16,1-3 10-16,3-3 4 15,1-1 3-15,3-3-1 0,2 0 2 16,0-3 2-16,0 3-3 16,0 0 7-16,0 0 1 15,4 4 1-15,2-1 5 16,3 3 0-16,-2 2 1 16,5 2-1-16,0 3-7 15,1 2 4-15,-1 2-2 16,-1-5-2-16,-4-4 0 15,-2-4 2-15,-5-5-2 16,0-1 0-16,-8-2 0 16,-17-1 0-16,-14 0-1 15,-3 0-40-15,2 0-84 16,5-6-129-16,12-7-244 16</inkml:trace>
  <inkml:trace contextRef="#ctx0" brushRef="#br0" timeOffset="-118261.64">20897 12389 665 0,'0'0'72'0,"0"0"54"15,0 0-41-15,0 0-18 16,0 0-48-16,0 0-18 16,-74-52 1-16,53 62-1 15,-3 9 2-15,0 3-3 16,5 2-2-16,-1 2 1 15,6-6 1-15,8 2 0 16,0-5 1-16,4-5-1 16,2 0 0-16,0-8 0 15,0-1 1-15,0-3-1 16,4 0 6-16,14 0 4 16,8-2-7-16,-1-6-1 0,2-5 1 15,0 0-3-15,1-1 1 16,-4 3-1-16,-2 2 1 15,-8 2-1-15,-5 7 2 16,-2 0-2-16,-4 0-1 16,0 13 1-16,0 10-3 15,-3 4 3-15,0 4 2 16,0 5-1-16,0 4 0 16,0 2 0-16,-6 0-1 15,-3-1 0-15,2-7 1 16,-2-6 0-16,3-2-1 15,-1-10 0-15,2-4 0 0,4-7 1 16,1-3 0-16,0-2 13 16,0 0 37-16,0-2-1 15,1-11-29-15,15-8-19 16,4-5-4-16,4-4 2 16,0-4-9-16,8 0-15 15,0-4-36-15,-1 1-19 16,2 3-166-16,-6 1-226 15</inkml:trace>
  <inkml:trace contextRef="#ctx0" brushRef="#br0" timeOffset="-117873.21">21124 12755 680 0,'0'0'134'0,"0"0"-43"16,0 0-38-16,0 0-38 15,0 0-10-15,0 0 30 16,-19 36-8-16,8-18-15 15,0 1-7-15,3-3 4 16,-2-2-6-16,2-3 2 16,3-1 0-16,2-3-1 0,3-2-1 15,0 0 2-15,0 0 0 16,0-1 5-16,13 4 6 16,8 1-1-16,8-1-7 15,2 1-8-15,-1-3 0 16,-1 0-40-16,-3-3-38 15,0-3-130-15,-5 0-80 16</inkml:trace>
  <inkml:trace contextRef="#ctx0" brushRef="#br0" timeOffset="-117605.68">21352 12830 645 0,'0'0'149'0,"0"0"6"16,0 0-47-16,0 0-56 16,0 0-23-16,0 0-29 15,0-6-5-15,0 20-2 16,0 6 7-16,0 3 0 16,-4 4-1-16,-1 4 1 15,0-2-2-15,0 3-1 16,2-3-22-16,0-1-15 15,-2-4-56-15,2-6-60 0,0-7-38 16,3-8-256-16</inkml:trace>
  <inkml:trace contextRef="#ctx0" brushRef="#br0" timeOffset="-117024.05">21842 12269 792 0,'0'0'90'0,"0"0"36"0,0 0-55 16,0 0 0-16,31-72-14 15,-30 71-22-15,1 1-21 16,-2 0-11-16,0 0-3 16,0 0-3-16,6 0-1 15,3 8-1-15,1 2 5 16,2 4 0-16,4 1 3 16,-2 2-2-16,1 1-1 15,-5 0 0-15,-2 2-1 16,-4 3-4-16,-4-1 2 15,0 3-4-15,0 3-1 16,-10-1 0-16,-2-1 1 0,-1 2 7 16,-1 0-3-16,-2 5 3 15,4 1 0-15,1-1 0 16,1 3-2-16,4-2 0 16,3-3-3-16,1-2 5 15,2 1-1-15,0 0 1 16,0 2-1-16,0 2 1 15,0 3 0-15,0 1-1 16,0 5 1-16,0 0 0 16,0-1 0-16,0 1 1 15,0-9-3-15,-5-5 2 16,-6-9 0-16,-10-7-8 16,-13-7-25-16,-21-4-3 0,-13-2-36 15,-12 0-184-15,-1-8-261 16</inkml:trace>
  <inkml:trace contextRef="#ctx0" brushRef="#br0" timeOffset="-115053.02">13943 13308 576 0,'0'0'28'15,"0"0"63"-15,0 0-6 16,0 0-45-16,0 0-25 16,0 0-13-16,0-20 0 15,0 19-2-15,0 1 0 16,0-2 4-16,0 2 3 15,0-2 32-15,0 2 1 16,0-3-28-16,0-2-3 16,0 3 2-16,2 0 0 15,-2 2 7-15,0-3-3 16,0 3 7-16,0 0-8 16,0 0-7-16,0 0 1 0,0 0-7 15,0 0 0 1,0 0 2-16,0 0-2 0,0 0-1 15,3 0 0-15,-1 0 3 16,-2-4-3-16,5 1 0 16,3-1 0-16,-1-2 0 15,1 2-3-15,-4 3 3 16,-2-1 2-16,-1 2-2 16,-1 0 12-16,0 0-4 15,0 0-6-15,-23 2-2 16,-16 10 1-16,-12 4-1 15,2 0 0-15,4-2 2 16,11-2-4-16,4 0 3 16,9 1-1-16,5-4 1 0,6-1 1 15,7-3-4-15,3-1 0 16,0 1-3-16,7-2 4 16,15 2 1-16,9-2 2 15,5 0-2-15,4 0 2 16,2 2-1-16,-2 1-1 15,-1 0 0-15,-7 2 2 16,-7 0-2-16,-10 3-3 16,-9 1 3-16,-6 2-3 15,0 3 3-15,-24 5 2 16,-11 2 1-16,-11 2 6 16,1-1-6-16,2-3 9 15,11-3-2-15,6 0-6 0,12-6 0 16,7-5-4-1,4-2 0-15,3-4-1 0,0 1-5 16,23-3 6-16,15 0 6 16,13 0-6-16,10 0 0 15,2 0 0-15,0 0-42 16,-2 0-66-16,-1 0-166 16,1-7-38-16</inkml:trace>
  <inkml:trace contextRef="#ctx0" brushRef="#br0" timeOffset="-114810.8">14509 13452 741 0,'0'0'99'16,"0"0"38"-16,0 0-56 15,0 0-37-15,0 0-35 16,0 0-9-16,87-44-5 16,-38 44 4-16,1 0-9 15,0 3-38-15,-7 5-98 16,-9 1-152-16,-13-1-305 16</inkml:trace>
  <inkml:trace contextRef="#ctx0" brushRef="#br0" timeOffset="-114664.54">14533 13646 479 0,'0'0'82'15,"0"0"36"-15,0 0-33 16,86-3-85-16,-20-7-2 16,7-9-104-16,5-2-185 15</inkml:trace>
  <inkml:trace contextRef="#ctx0" brushRef="#br0" timeOffset="-114165.14">15319 13271 693 0,'0'0'53'0,"0"0"46"16,0 0 4-16,-93-50-32 16,68 50-43-16,-2 5-23 15,1 16 2-15,0 5 3 16,5 3-7-16,6 3 1 15,8 3-2-15,7-2 1 16,0 0-2-16,0-4 2 16,10 0-3-16,4-2 0 15,2-2 1-15,-3 1-2 16,-1-1 2-16,0 0 0 0,-6 0-1 16,-4-3 0-16,-2-3 0 15,0-5 0-15,-11 1 1 16,-11-2 0-16,-5-2 4 15,0-4-5-15,5-4 0 16,8-1-5-16,7-2 5 16,5 0 0-16,2 0 1 15,0-11-1-15,5-6-1 16,13-3-3-16,6 3 3 16,3 5-7-16,-2 5 7 15,-1 7-5-15,-5 0 3 16,-1 0 2-16,-4 14-3 15,-1 5 2-15,-6 6-2 16,-3 3 2-16,-2 3 2 0,-2 3 0 16,0 1 0-16,0 0 1 15,-2 1-1-15,-2-3 0 16,1-4 0-16,3-7-79 16,0-8-92-16,0-11-70 15</inkml:trace>
  <inkml:trace contextRef="#ctx0" brushRef="#br0" timeOffset="-113316.08">15846 13559 479 0,'0'0'89'0,"0"0"-19"16,0 0 8-16,0 0-29 16,0 0-27-16,0 0-8 15,-19-56-10-15,16 51 12 16,0 3-6-16,0 0 4 15,2 1 13-15,-4-1-21 16,3 1-1-16,0 0 8 16,2 1-12-16,0 0 1 15,-1 0-2-15,-1 0 1 16,1 0-2-16,-2 0 1 0,1 0 0 16,1 0-1-16,1 0 2 15,0 0-1-15,0 0 2 16,-2 0 18-16,1 0 27 15,-7 0-3-15,-7 0-14 16,-7 0-15-16,-7 0 1 16,-2 2 7-16,-1 10 4 15,0 3 0-15,5 1-8 16,5 4-10-16,4 2-2 16,7-1-6-16,8 0 0 15,3-1-2-15,0-3 1 16,8-4 0-16,13-5 2 0,6-4-1 15,7-4 3-15,0 0-3 16,2-7 1-16,-3-9-4 16,-2-4 2-16,-2-5-1 15,-3 1-1-15,-2 2 2 16,-7 2 0-16,-4 8 0 16,-8 7 1-16,-3 5-1 15,-2 0 0-15,0 2-12 16,0 15 0-16,0 10 12 15,0 3 0-15,0 8 0 16,0 1-2-16,-3 0-3 16,2-5-58-16,1 0-8 15,0-6-70-15,0-6-102 16,0-9-92-16</inkml:trace>
  <inkml:trace contextRef="#ctx0" brushRef="#br0" timeOffset="-113091.91">16132 13634 542 0,'0'0'106'0,"0"0"88"15,0 0-84-15,0 0-43 16,0 0-35-16,0 0-32 16,33-31-10-16,-32 59 7 15,-1 4 3-15,0 6 0 16,-3-2 0-16,-6-2 0 15,3-2 0-15,1-2-11 16,4-2-71-16,1-6-42 16,0-11-81-16,0-10-185 0</inkml:trace>
  <inkml:trace contextRef="#ctx0" brushRef="#br0" timeOffset="-112555.31">16421 13381 738 0,'0'0'74'16,"0"0"71"-16,0 0-104 0,0 0-41 16,0 0-9-1,0 0 9-15,-18 52 21 0,5-26-4 16,1 4 0-16,-1-1-4 15,1 4 9-15,1-2-14 16,2-1 0-16,-1 1 0 16,4-4-7-16,3-3 4 15,0-5-5-15,3-6 0 16,-2-9 0-16,2-1 0 16,0-3 0-16,0 0 0 15,0 0 0-15,15-10 7 16,14-9-7-16,2-5-11 0,6 2 6 15,-1 1-8 1,-3 4 12-16,-9 6-1 0,-3 2-2 16,-4 6 4-16,-5 2 0 15,-3 1 0-15,2 0-1 16,-4 13 0-16,-3 9 1 16,1 4 0-16,-3 1 0 15,-2 5 3-15,0-1-2 16,0-4-1-16,0-5 2 15,0-2-1-15,-9-4 1 16,-2-6 0-16,-6 0 0 16,-6-3 4-16,-5 0-6 15,-8-7-1-15,-1 0-11 16,1 0-46-16,9-14-97 16,14-8-146-16</inkml:trace>
  <inkml:trace contextRef="#ctx0" brushRef="#br0" timeOffset="-112051.14">16902 13316 850 0,'0'0'152'0,"0"0"-68"15,0 0-37-15,0 0-13 16,84-23-26-16,-63 23 1 16,-2 0-9-16,1 0 0 0,-2 0 0 15,-6 7-2-15,-3 5 1 16,-4 5-3-16,-5 4 4 16,0 6-2-16,0 1 2 15,-11 5 0-15,-3-2 0 16,-2-3 3-16,2 0-1 15,3-5-2-15,2-3 0 16,3 0 0-16,3-4 0 16,3-2 0-16,0-1 0 15,0-1-2-15,0-2 2 16,0 0 0-16,3 2 2 0,4 0-2 16,3 2 1-16,1 1-4 15,4 4 3-15,0 5 0 16,-3-3 3-16,1 4-3 15,-2-5 0-15,-5 2-3 16,-2-5 3-16,-4-1 0 16,0-2 3-16,-4-2-2 15,-25 4 4-15,-11 0 0 16,-14 1-5-16,-7 5-81 16,2-5-203-16</inkml:trace>
  <inkml:trace contextRef="#ctx0" brushRef="#br0" timeOffset="-109501.84">14028 14546 395 0,'0'0'99'0,"0"0"-3"16,0 0 14-16,0 0-22 16,0 0-16-16,0 0-8 15,20-67-41-15,-18 63 0 16,-1 2 17-16,-1-1-19 15,0 2 4-15,0 1-13 16,0 0-7-16,0 0-5 0,0 0 2 16,0 0-2-16,0 0 0 15,0 0 1-15,0 0-1 16,0 0 0-16,0 0 0 16,0 0-1-16,0 0 2 15,0 0 1-15,0 0-2 16,0 0 0-16,0-3 2 15,0 0 3-15,0-3-5 16,0-1 6-16,0 1-4 16,0-1 8-16,0 4 0 15,0-3-9-15,-1 3 8 16,-2-2 2-16,1 1-9 16,-1-1 1-16,2-1-2 0,-5 2 7 15,2 1-4 1,-3 1 8-16,-3 2 4 0,-8 0-15 15,-14 0 1-15,-5 12 2 16,-5 10-2-16,-1 2 4 16,11 0-1-16,2 1 1 15,7-2 0-15,7-3-6 16,7-1 2-16,4-3-2 16,5-5 0-16,0-2-2 15,17-2 4-15,23-6-2 16,12-1 6-16,6 0-6 15,2-11-6-15,-6-8-6 0,-11-2-6 16,-6-1 4 0,-4-2 1-16,-6 1 4 0,-6 3 4 15,-5 6-5-15,-7 7 9 16,-4 5 1-16,-5 2-1 16,0 0-3-16,0 1-5 15,0 16-9-15,0 6 17 16,0 6 1-16,0 5 0 15,-5 3 2-15,-1 1 1 16,-1 4 18-16,-2 2-8 16,0 2-1-16,1 1-1 15,-2-4-7-15,0-6 1 16,5-5-3-16,-1-9 0 16,3-6-2-16,1-8 0 15,2-8 0-15,0-1 0 0,0 0 1 16,0 0 7-16,6-7 8 15,14-9-9-15,5-4-6 16,4-2-1-16,-2-2 0 16,2-1-9-16,0 0-9 15,0 2 7-15,0 2-5 16,-9 6 8-16,-1 4 1 16,-6 5 0-16,-7 4 6 15,0 2 0-15,-5 0 1 16,-1 0 0-16,0 0 0 15,0 0-3-15,0 5 0 16,0 1-7-16,0 5 4 0,0 4 6 16,0 6 2-16,0-2 8 15,0 4 9-15,0 0-2 16,0-3-1-16,0 0-3 16,0 1-6-16,0-4-1 15,4-5-5-15,1-1 5 16,4-5-2-16,0-3-1 15,0-3 11-15,8 0-5 16,-2 0 4-16,2-9-2 16,-1-5-8-16,-2-3 1 15,-3-3-1-15,-8-2-2 16,-2-3-2-16,-1-1-8 16,0 4-12-16,-3 7-7 15,-7 7-21-15,-6 8-13 0,-5 0-12 16,-2 4-109-16,-1 7-69 15,8-3-37-15</inkml:trace>
  <inkml:trace contextRef="#ctx0" brushRef="#br0" timeOffset="-108719.08">14885 14679 772 0,'0'0'112'0,"0"0"34"16,0 0-45-16,0 0-10 16,0 0-62-16,0 0-18 0,-12-25-11 15,34 25-6 1,13 0 6-16,12 8 0 0,4 1-4 15,0 2-11-15,4-2-56 16,-9 2-20-16,-9-5-118 16,-15-3-111-16</inkml:trace>
  <inkml:trace contextRef="#ctx0" brushRef="#br0" timeOffset="-108548.13">14974 14861 672 0,'0'0'168'0,"0"0"-26"16,0 0-90-16,0 0-51 15,105-20-2-15,-43 20 1 16,10 0-63-16,1 0-168 16,-4 0-208-16</inkml:trace>
  <inkml:trace contextRef="#ctx0" brushRef="#br0" timeOffset="-107582.74">16061 14630 620 0,'0'0'38'0,"0"0"110"16,0 0-30-16,0 0-35 15,0 0-34-15,0 0-30 16,-16-71-1-16,-11 67-14 15,-8 4 13-15,-5 0 5 16,-4 0-4-16,4 15 6 0,2 2-14 16,7 3-3-16,6 2-5 15,4-1 0-15,7 1-1 16,5 1-1-16,9-3 0 16,0-3 0-16,0-6-7 15,14-3 6-15,6-5 0 16,8-3 1-16,3 0-1 15,5-8-2-15,-1-9-4 16,0 1 3-16,-2-2-6 16,-3-1 5-16,-2 5 4 15,-4 2 1-15,-8 5-2 16,-4 2 4-16,-6 4-4 16,0 1 0-16,0 0-7 0,0 10 8 15,1 13-2 1,-4 6 3-16,-3 9 4 0,0 3-4 15,0 3 9-15,0-3 0 16,0-2-6-16,-3-5 1 16,-5-8-1-16,2-1-3 15,-1-4 3-15,3-9-3 16,1-4 0-16,0-4 2 16,3-4-1-16,0 0-1 15,0 0 4-15,7 0 1 16,19-7 3-16,5-9-8 15,3-2-4-15,-1 0-2 0,-7 0-11 16,-7 2 12-16,-4 5 5 16,-6 4 0-16,-4 2 1 15,-2 5 3 1,0 0 1-16,1 0-5 0,2 3-6 16,3 11 6-16,1 6 3 15,-2 0 4-15,-5 1 1 16,4 0 1-16,-1-2 0 15,3-2 2-15,-3 0-8 16,2-5 5-16,1-4-5 16,-1-1-1-16,6-7 5 15,4 0-5-15,3 0 10 16,3-8-5-16,1-9-7 0,-6 1 2 16,-4-6-1-1,-4-2-1-15,-3 0 0 0,-6 1-4 16,-2 3-5-16,-6 2-11 15,-17 6-4-15,-8 6-7 16,-3 3-6-16,-6 3-13 16,3 0-23-16,4 10-130 15,7 0-105-15</inkml:trace>
  <inkml:trace contextRef="#ctx0" brushRef="#br0" timeOffset="-107154.09">17210 14601 883 0,'0'0'136'0,"0"0"-39"16,0 0 1-16,0 0-50 15,0 0-38-15,0 0-10 16,-9-17-4-16,-18 41 2 16,-4 4 2-16,1 3 0 0,4 3 0 15,6 2 0 1,2 0 0-16,6 3 0 0,3 1 1 15,5-2 1-15,4-5 0 16,0-3-2-16,0-7 1 16,0-6-2-16,6-5 2 15,6-3-1-15,0-5 0 16,7-2-3-16,5-2-9 16,7 0-45-16,2-9-60 15,4-11-121-15,-1-2-236 16</inkml:trace>
  <inkml:trace contextRef="#ctx0" brushRef="#br0" timeOffset="-106950.54">17051 14846 672 0,'0'0'148'0,"0"0"12"16,0 0-35-16,0 0-40 15,0 0-44-15,0 0-41 16,85-9-11-16,-30 9-13 16,2 0-52-16,2 0-53 15,-8 0-152-15,-8 0-205 16</inkml:trace>
  <inkml:trace contextRef="#ctx0" brushRef="#br0" timeOffset="-105727.39">17664 14489 573 0,'0'0'115'0,"0"0"19"16,0 0 6-16,0 0-58 15,0 0-29 1,0 0-13-16,-3-21-12 0,3 21-12 16,0 0-10-16,0 0 4 15,0 0-9-15,0 0-1 16,0 0 1-16,0 0-1 16,0 0 0-16,0 0-1 15,0 0 0-15,0 0 1 16,0 0 0-16,0 0 0 15,0 0 0-15,0 0-2 0,0 0 2 16,0 0 0 0,0 0-1-16,0 0 0 0,0 0 1 15,0 0 0-15,0 0 1 16,0 0 0-16,0 0 0 16,0 0-1-16,0 0 1 15,0 0 0-15,0 0-1 16,0 0 0-16,0 0 0 15,0 0 0-15,3 0 0 16,2 2 2-16,4 3 1 16,-1-2 0-16,0-1-3 15,0 1 0-15,0 1-1 16,-2-1 1-16,0 0-2 0,0-1 1 16,-4-2 1-16,0 0 0 15,-2 0-3-15,0 0 3 16,0 0 0-16,0 2 1 15,0-2-1-15,0 0 4 16,0 0-2-16,0 0 1 16,0 0-3-16,0 0 0 15,0 3 0-15,0 4-1 16,-13 5-1-16,-2 6 2 16,-6 4 1-16,0 2 5 15,5 4-4-15,1-2 8 16,6-1-5-16,3 1-3 0,3-1 6 15,3-1-6 1,0-1 3-16,4-3 2 16,13 0-5-16,5-3 0 15,11-1 4-15,4-6-4 0,6-3 4 16,1-4-6-16,-3-3 1 16,-2 0-1-16,-4 0 5 15,-4-10-6-15,-1-4 1 16,-3-4 0-16,-4-5 3 15,-3-4-2-15,-2-5 0 16,-6-4 1-16,-4-3-2 16,-6-4 0-16,-2 0-2 15,0 1 1-15,-10 8-1 16,-5 8 1-16,-5 7 0 16,1 6-3-16,-8 9 1 0,-3 4-8 15,-1 0-10-15,-2 12-27 16,-1 9-26-16,3 5 3 15,5 5-63 1,3 3-38-16,5-1-48 0,6-2-123 16</inkml:trace>
  <inkml:trace contextRef="#ctx0" brushRef="#br0" timeOffset="-105438.39">17768 14804 529 0,'0'0'128'0,"0"0"42"16,0 0-16-16,0 0-83 16,2-79-25-16,10 65 8 15,2 2-30-15,0 2-2 16,2 6-3-16,-2 3-16 16,2 1-4-16,-2 0 1 15,2 14-3-15,0 7 2 16,-1 3 0-16,-3 4 1 15,3 1 1-15,-2 3-1 16,4-2 0-16,-5-4-1 16,0-2 1-16,1 0-1 15,1-2-44-15,2-1-91 16,9-6-196-16</inkml:trace>
  <inkml:trace contextRef="#ctx0" brushRef="#br0" timeOffset="-105285.55">18480 14975 916 0,'0'0'104'15,"0"0"10"-15,0 0-38 16,0 0-58-16,0 0-18 16,0 0-31-16,-3 7-142 15,-22 6-316-15</inkml:trace>
  <inkml:trace contextRef="#ctx0" brushRef="#br0" timeOffset="-104236.89">13899 15695 839 0,'0'0'43'15,"0"0"91"-15,0 0-68 16,0 0-36-16,0 0-30 15,0 0-6-15,0 34 6 16,6-2 1-16,-2 1 1 16,2 4 2-16,0-2-3 15,-3-1 0-15,-3-1-1 16,0-3 1-16,0-1-1 16,0-1 0-16,-6-3 0 0,-4-5 0 15,-2-3-13 1,1-5-8-16,5-4-21 0,2-4-70 15,1-4-55-15,3 0-67 16,0-11-101-16</inkml:trace>
  <inkml:trace contextRef="#ctx0" brushRef="#br0" timeOffset="-103994.95">13926 15708 604 0,'0'0'102'16,"0"0"26"-16,0 0-34 16,0 0-6-16,0 0-57 15,0 0-13-15,25-68-9 16,-1 61-8-16,10 3-1 16,10 0-1-16,3 2 0 15,2-1 1-15,-5 3-9 16,-4 0-25-16,-7 0-68 15,-13 3-62-15,-10 4-92 16</inkml:trace>
  <inkml:trace contextRef="#ctx0" brushRef="#br0" timeOffset="-103783.89">13875 15867 753 0,'0'0'89'16,"0"0"18"-16,0 0-11 16,0 0-70-16,0 0-18 15,0 0-7-15,130-4-1 16,-70-2 0-16,-1 1-5 16,-2 0-23-16,-6 1-118 15,-4-3-152-15</inkml:trace>
  <inkml:trace contextRef="#ctx0" brushRef="#br0" timeOffset="-103440.63">14795 15811 818 0,'0'0'71'0,"0"0"62"16,0 0-38-16,0 0-44 0,0 0-49 15,0 0-2-15,84-18 0 16,-41 18-3-16,4 0-3 16,3 1-33-16,-1 4-19 15,-5 0-46-15,-10-4-77 16,-11 1-117-16</inkml:trace>
  <inkml:trace contextRef="#ctx0" brushRef="#br0" timeOffset="-103252.27">14865 16005 670 0,'0'0'132'0,"0"0"-10"16,0 0-3-16,0 0-80 16,0 0-35-16,0 0-4 15,120 0-3-15,-67 0-14 16,2 0-95-16,2-3-79 15,-7-4-163-15</inkml:trace>
  <inkml:trace contextRef="#ctx0" brushRef="#br0" timeOffset="-102617.54">15930 15584 798 0,'0'0'8'15,"0"0"145"-15,0 0-82 16,0 0-33-16,0 0-21 0,0 0-15 15,-71-64 0 1,41 78-2-16,-1 6 12 16,2 3 6-16,5 4-5 15,5 2 9-15,4 6-6 0,4-2-11 16,7 4 6-16,4 0-11 16,0-4 3-16,0 2-1 15,4-4-2-15,3-4 0 16,-3-3-1-16,-1-5 3 15,-1-5-2-15,-2-3 0 16,0-2 0-16,0-1 0 16,0 1 1-16,-8-1-3 15,-1-2 1-15,-1-3-11 16,4-3 4-16,3 0-2 16,1 0 10-16,1 0 0 0,1 0 0 15,0-7 0-15,0 2 0 16,0-2-3-16,3 4 1 15,7 1-4-15,0 2 2 16,2 0 2-16,-1 1-5 16,1 15 3-16,-2 2 3 15,0 7-2-15,-3 5 3 16,2 1 0-16,0 0 6 16,-1 0-1-16,2-3-4 15,0-1 4-15,2-3-4 16,0-5-1-16,6-7-11 15,1-7-70-15,10-5-138 0,3-3-273 16</inkml:trace>
  <inkml:trace contextRef="#ctx0" brushRef="#br0" timeOffset="-101228.95">16473 15813 194 0,'0'0'50'0,"0"0"8"16,0 0 50 0,0 0-30-16,0 0-13 0,0 0-12 15,32-38 3 1,-31 35 13-16,1 0-8 0,-2-1-2 15,1 1 18-15,-1-1-27 16,0 4-9-16,0-2-8 16,0 1-10-16,0 1-9 15,0 0 3-15,0 0-2 16,0 0 0-16,0 0-9 16,0 0-2-16,0 0 3 15,0 0 0-15,0 0 2 16,0 0-5-16,0 0-2 15,0 0 7-15,0-3-6 0,0 2 1 16,-1-4-3-16,-8 0-1 16,-2-1 2-16,-1 2-2 15,3 2 1-15,2-2 2 16,0 1-3-16,-2-1 5 16,0 2-2-16,-5 1-1 15,-1 1 5-15,-4 0-5 16,-3 0 1-16,-3 0 7 15,-1 7-6-15,2 7 9 16,0 4-5-16,2 0-3 16,4 3 3-16,6-1-4 15,1 3-3-15,5-6 3 16,5 0-3-16,1 1 0 16,0-2-1-16,0 0 1 0,6-3-1 15,6-4 2-15,6-1-1 16,-1-4 0-16,2-2-1 15,-3-2-11-15,3 0-7 16,-1 0-9-16,0-14-1 16,0-3 6-16,-2-7 6 15,-1 0 6-15,2-3 4 16,-4 2-1-16,-1 4 5 16,-1 3 2-16,-5 7 3 15,-3 4 12-15,-2 2 6 16,-1 5 22-16,0-1-17 15,2 1-11-15,-2 0-15 16,0 0-3-16,0 8-3 0,0 10-2 16,-2 10 8-16,-5 6 4 15,2 2-3-15,-1 1 4 16,3 1 2-16,0-4-1 16,0 0 1-16,3-1-2 15,-3-3 4-15,3-4-1 16,0-4-7-16,0-4 2 15,0-1 1-15,0-7 0 16,0-4-2-16,0-1-2 16,0-3 1-16,0-2 0 15,0 0 0-15,0 0 5 16,3 0 5-16,10-7-1 16,7-10-7-16,1-5-3 0,4-1 0 15,-1-2-1-15,1-4-9 16,0 2-8-16,-3 2-8 15,-3 5-30-15,-4 7-22 16,-2 6-46-16,-5 2-243 16</inkml:trace>
  <inkml:trace contextRef="#ctx0" brushRef="#br0" timeOffset="-100645.15">16743 16095 574 0,'0'0'201'15,"0"0"-8"-15,0 0-101 16,0 0-15-16,63-73-9 15,-47 66-28-15,-4 1-33 16,-3 3-2-16,-3 3-4 16,-2 0-1-16,-1 0 0 15,4 4-4-15,-4 12 4 16,0 2-1-16,-3 3-1 0,0-1 2 16,-3-1-1-1,-8-2-2-15,-2-1 3 0,-3-2-2 16,2 0-4-16,-2-7 0 15,4 0-6-15,4-1 8 16,4-3-10-16,1 0-1 16,3-3-3-16,0 0 8 15,0 0 6-15,0 0 3 16,4 0 2-16,10 0 0 16,2 0-1-16,0 0 1 15,-2 0-1-15,2 5 2 16,-2 4-4-16,-2 4 2 15,-2 1-5-15,-1 1 4 16,-5 2 1-16,0 0 0 0,-4-3-1 16,0-1 5-16,0-2-4 15,-11 0 8-15,-14 0-3 16,-5 3 3-16,-5-4-8 16,4 0-10-16,4 1-57 15,8-5-79-15,15-4-143 16,4-2-256-16</inkml:trace>
  <inkml:trace contextRef="#ctx0" brushRef="#br0" timeOffset="-100379.14">17347 16177 716 0,'0'0'101'16,"0"0"73"-16,0 0-97 16,0 0-42-16,0 0-35 15,0 0-8-15,-10 36 8 16,-11-3 1-16,-1 0 0 16,2-4-1-16,1-1-10 15,3-6-17-15,4-2-50 16,5-4-62-16,7-8-42 15,0-8-35-15</inkml:trace>
  <inkml:trace contextRef="#ctx0" brushRef="#br0" timeOffset="-99760.63">17863 15804 650 0,'0'0'162'0,"0"0"32"15,6-75-113-15,-6 61-3 16,0 4-37-16,-7 6-20 0,-11 4-19 16,-7 0 0-16,-4 8-2 15,-6 12 0 1,-1 3-1-16,8 3 2 0,4 1-1 15,6-1 0-15,9 0 1 16,4-4-1-16,4-4 0 16,1-1 0-16,0-6 2 15,0-2-2-15,13-7 0 16,7-2 5-16,8 0-2 16,3-5-3-16,5-12-1 15,-3-6-8-15,0-5-1 16,-5 3-14-16,-7 6 14 0,-6 5 7 15,-8 9 3 1,-4 5-3-16,-1 0 1 0,-2 4-16 16,0 13 8-16,0 9 8 15,0 4 2-15,0 6 0 16,-6 1 1-16,-3-1-1 16,0 1 4-16,3-4-4 15,-2-2 7-15,1-2-2 16,4-4 5-16,-4-1 1 15,5-10-5-15,-1-2 9 16,2-8-5-16,1-1-7 16,0-3 5-16,0 0 9 0,0 0 18 15,6-7-13 1,13-7-22-16,2-8 0 0,0-2-1 16,3-5-14-16,1-3-17 15,2-1-30-15,0-1-18 16,-1 1-84-16,-3 4-241 15</inkml:trace>
  <inkml:trace contextRef="#ctx0" brushRef="#br0" timeOffset="-99354.02">18156 16078 714 0,'0'0'90'0,"0"0"98"16,0 0-115-16,0 0-45 15,0 0-21-15,0 0-7 16,4 20 0-16,-13 0 21 15,-1 0-6-15,0 0-4 16,3-4 3-16,-3-2-10 16,4-3 6-16,2-4-7 15,1-2-3-15,3-1 6 0,0-1-5 16,0-1 0-16,0 0 5 16,16 2 4-16,6-1 2 15,5 0-2 1,2-2-8-16,-3-1-2 15,1 0-17-15,-4 0-47 0,1 0-57 16,-1-3-124-16,0-5-166 16</inkml:trace>
  <inkml:trace contextRef="#ctx0" brushRef="#br0" timeOffset="-99128.27">18378 16162 505 0,'0'0'98'15,"0"0"95"1,0 0-72-16,0 0-7 0,0 0-46 16,0 0-28-16,0-17-19 15,0 17-21-15,0 0-9 16,-6 20 1-16,-4 6 8 16,-2 3-3-16,0 5 3 15,-2 0-37-15,2 0-13 16,-2-1-81-16,3-8-76 15,0-10-78-15</inkml:trace>
  <inkml:trace contextRef="#ctx0" brushRef="#br0" timeOffset="-98506.86">18642 15566 910 0,'0'0'18'15,"0"0"85"-15,54-74-52 16,-33 60-10-16,-1 4-7 16,-4 6-23-16,-3 4-7 0,-3 0-4 15,-1 3 0-15,-2 17-5 16,0 6 5-16,-4 6 0 16,-3 2 0-16,0-1-2 15,0 4 2-15,0 0-1 16,0-1 0-16,0 0 1 15,-6-4 1-15,-3 1 0 16,0-3-1-16,-2 3 0 16,0 0 2-16,0-1-1 15,2 0-1-15,0-3 0 16,3-3 0-16,5-3 0 0,1-5 0 16,0-2 0-1,0 0 0-15,0-1 0 0,3 2 0 16,4 2 1-16,0 4 0 15,1 0 0-15,0 2 0 16,-1 2-1-16,0-1 0 16,-1 1 2-16,-3-3-2 15,-3-5 0-15,0-8 1 16,0-3 1-16,-16-3-1 16,-15-3 9-16,-11-2-10 15,-5 0-1-15,0 0-34 16,7-9-37-16,14-8-139 15,14-4-363-15</inkml:trace>
  <inkml:trace contextRef="#ctx0" brushRef="#br0" timeOffset="-98031.5">19653 15669 954 0,'0'0'29'0,"0"0"31"16,0 0-23-16,0 0-13 15,0 0 7-15,0 0-28 16,14-32-3-16,-37 32-6 16,-12 5 6-16,-7 11 0 15,2 4 0-15,4 3 3 16,-1 3 4-16,4 3 9 16,3 1 1-16,6 0-7 15,3 4-5-15,5 0-1 16,7 1-2-16,3-2 1 15,4-2 0-15,2-8-3 16,0-2 2-16,0-7-1 16,6 1-1-16,9-3 3 0,6-4-3 15,4 3 4-15,1-4-4 16,3-5-9-16,-2 4-27 16,-3-4-56-16,2-2-80 15,-1 0-176-15</inkml:trace>
  <inkml:trace contextRef="#ctx0" brushRef="#br0" timeOffset="-97808.52">19330 15963 786 0,'0'0'171'0,"0"0"-45"15,0 0-17-15,0 0-41 16,0 0-37-16,0 0-25 16,112-60-4-16,-60 60-4 15,7 0-14-15,2 3-65 16,-2 2-79-16,-5-5-205 16</inkml:trace>
  <inkml:trace contextRef="#ctx0" brushRef="#br0" timeOffset="-97306.11">20163 15700 783 0,'0'0'119'0,"0"0"6"16,0 0-56-16,0 0-26 16,0 0-42-16,0 0-1 15,-38-9-2-15,15 30 2 16,-2 1 5-16,3 2 10 0,2 4 1 16,5-3 0-16,2 4 6 15,1-3 2-15,4 2-10 16,5-2-3-16,3-2-6 15,0 1 0-15,0-5 2 16,14-2-4-16,5-3 3 16,5-6-5-16,6-4 1 15,1-5 4-15,2 0-5 16,1-16 4-16,1-11-3 16,-2-7 3-16,1-5-5 15,-3-4 0-15,-2-1-2 16,-7-1-12-16,-8 6-2 15,-7 2-4-15,-7 9 6 16,0 9 1-16,-24 8-6 16,-9 6-26-16,-13 5-16 0,-5 1 6 15,-1 17-55-15,3 5-43 16,7 4-14-16,6 0-58 16</inkml:trace>
  <inkml:trace contextRef="#ctx0" brushRef="#br0" timeOffset="-96982.18">19938 15928 646 0,'0'0'170'16,"0"0"-35"-16,0 0-31 0,0 0-38 15,0 0-18-15,100-70-13 16,-77 65 3-16,-1 4-18 15,-1 1-2-15,-2 0-14 16,2 0-3-16,1 15 2 16,1 6-3-16,-4 5 0 15,1 4 0-15,-4-1-2 16,2 3 2-16,-3-3 0 16,1-4 0-16,-2 0-1 15,1-7 1-15,-5 0-2 16,0-5-6-16,-2-1-20 0,-1-5-61 15,3-2-22 1,3-2-103-16,3-3-93 0</inkml:trace>
  <inkml:trace contextRef="#ctx0" brushRef="#br0" timeOffset="-96803.39">20818 15979 727 0,'0'0'112'16,"0"0"94"-16,0 0-87 16,0 0-30-16,0 0-44 15,0 0-29-15,39-29-16 16,-39 31-12-16,0 7-163 0,-7-4-198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10:39:06.1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14031 1489 349 0,'0'0'13'0,"0"0"70"15,0 0-32-15,0 0 15 16,0 0 3-16,0 0-27 0,0 0-15 15,0 0-8 1,-19 0 10-16,19 0 2 0,0-2-4 16,0 2 5-1,0 0 4-15,0 0-10 0,0 0-7 16,9 0-11-16,15 0 6 16,12 0 31-16,18-5-18 15,16-4-7-15,13-4-5 16,5 1-7-16,0-2-3 15,-8 5-2-15,-9 1-3 16,-12 2 0-16,-12 3 1 16,-12 1-1-16,-15 1 1 15,-8 1 2-15,-6 0-4 16,-5 0 1-16,-1 0-10 0,0 0-19 16,0 0-16-16,0 6-15 15,-10 5 4-15,-10 5-2 16,-5 4-62-16,-8-3-24 15,-3-3-358-15</inkml:trace>
  <inkml:trace contextRef="#ctx0" brushRef="#br0" timeOffset="363.58">14009 1682 424 0,'0'0'220'0,"0"0"-109"16,0 0-35-16,0 0-27 15,0 0-31-15,85-28 0 16,-38 20-6-16,11 1 6 15,6 0 0-15,4-1 5 16,2-1-8-16,-5 4-10 16,-9 1-2-16,-9 1 1 15,-9 1-3-15,-11 2-1 16,-9 0 1-16,-9 0-1 16,-2 0-4-16,-7 0-34 15,0 7-66-15,0 8 23 0,-19-3-52 16,-5-1-14-16</inkml:trace>
  <inkml:trace contextRef="#ctx0" brushRef="#br0" timeOffset="33739.36">19997 3226 326 0,'0'0'292'0,"0"0"-133"16,0 0-73-16,0 0-19 16,0 0-3-16,0 0-33 15,0 0-10-15,0 0-11 16,0-5-8-16,0 5-1 16,0 0-1-16,0 0-11 15,0 0-110-15,-2 9 20 16,-9-1-87-16,-3-7-181 0</inkml:trace>
  <inkml:trace contextRef="#ctx0" brushRef="#br0" timeOffset="36859.87">19916 1006 285 0,'0'0'104'0,"0"0"16"0,0 0-66 15,0 0-7-15,0 0 55 16,0 0-58-16,16-50-11 16,-16 42 39-16,0 0-32 15,0 2 15-15,0-2-21 16,0 3-2-16,0-2 1 16,0 3-14-16,0 0-4 15,0 1 12-15,0 1-4 16,0 2-2-16,0 0-15 15,0 0-5-15,-1 0-1 16,1 0-3-16,-3 0-6 16,-2 15 8-16,-1 3 1 15,-3 1 0-15,4 4 0 0,-3 2 0 16,0 0 2 0,1 3 0-16,0 3 4 0,1-1 1 15,0 3-2-15,1-1 3 16,-2-1-3-16,2 5 1 15,2 1-4-15,2-4 0 16,1 2 3-16,0-4-4 16,0-2 0-16,0-2 1 15,0-6-1-15,4-3 4 16,2-2-2-16,2-4-1 16,-1 0 3-16,2 0 5 15,3-3-6-15,0 2 1 16,10-2-1-16,1 1 4 15,2 0-2-15,7 0 0 0,2-1 2 16,6 0 4-16,2-1-9 16,1 3 1-16,3-3 0 15,-1 2-4-15,0 2 0 16,0-3 0-16,-2 2 0 16,-3-2 1-16,3 2 2 15,1-2-3-15,3-1 3 16,0-4-2-16,-1-2 2 15,-6-2-1-15,-6 0 2 16,-5 0-3-16,-6 0 4 16,1 0-1-16,0-7 2 15,2-3 5-15,-1 3-9 16,2-3 3-16,0 4-1 16,-2-2 2-16,-1 0-6 15,-5 1 3-15,-1 2-1 0,-1 0 0 16,2 0-2-16,-1-1 2 15,-2 1 1-15,0-2-2 16,1 1-1-16,1-1 2 16,-1 3-1-16,-1-1-1 15,-2-2 0-15,3 0 1 16,-2 1-1-16,1-2 0 16,1-1 0-16,-2-2 2 15,4 0-1-15,-2-3 0 16,2-3-1-16,-1-2 0 0,0 0 0 15,-2-6 2-15,-2-1 0 16,-1-2-1-16,2-5-1 16,-3 2 1-16,0 3-1 15,-2 2 1-15,-2 2-1 16,-1 1 0-16,2 2 0 16,-5 1-1-16,1 2 1 15,-5-4 0-15,0 5-1 16,0-4 1-16,0 4-1 15,0 0 0-15,0 2 0 16,-6 0-1-16,0 1-1 16,-4 4 1-16,1-2-4 15,1 3 4-15,1 0 2 16,-2-2-1-16,3 2-1 16,-3-1 2-16,-3 0-2 0,2 0 1 15,-7-1-2-15,4 1 0 16,-2 2 2-16,-3-2-2 15,2 4 3-15,-1-1 0 16,-1 1 0-16,-1 2 0 16,-2-1-3-16,-1-1 1 15,-6 2 2-15,1-1 0 16,-5 0 2-16,0-1-2 16,2 1 0-16,-3 0 0 15,1 1 0-15,0 0-1 16,-1 1 1-16,-3 0 0 15,0 0 0-15,-3 0-1 0,2 3 3 16,1-4-2-16,-1 3 0 16,1-2 1-16,0 2 0 15,2-2 0-15,1 1-1 16,0-1 0-16,2-1 0 16,0 1 1-16,2 2-3 15,0-2 3-15,-1 2-2 16,1-1 2-16,3 2-1 15,-3-3 0-15,4 3-1 16,-2 0 0-16,0 0 1 16,-1 0 0-16,2 0 0 15,1 0 0-15,1 0-1 16,2 0 1-16,0 0-1 0,1 0 1 16,2 3 0-1,3-3 0-15,1 2-1 16,0 1 1-16,5-2 2 0,-2 2-2 15,-1-2 1-15,3 3-3 16,-3-1 3-16,1 0-3 16,-1 2 4-16,1 1-3 15,-3 0 2-15,0 4-2 16,-1 0 2-16,1 3-2 16,-1 1 1-16,2 1 0 15,-1 1 0-15,5 0 0 16,-1 0 0-16,1 1-1 0,4-2 1 15,1-1 0-15,2 3 0 16,2-2 0-16,1 3 0 16,0 2-2-16,0-2 2 15,0 3-1-15,9-2-1 16,3 1-11-16,1 2-15 16,5-1-15-16,-3 6-22 15,0 5-46-15,-9 3-82 16,-6 1-153-16</inkml:trace>
  <inkml:trace contextRef="#ctx0" brushRef="#br0" timeOffset="41496.28">3680 3691 283 0,'0'0'66'0,"0"0"1"16,0 0-21-16,0 0-22 15,0 0-10-15,0 0-6 16,0 0-7-16,0 0 6 16,0 0-1-16,0 0-1 15,0 0-3-15,0 0-2 16,0 0 0-16,0 0-4 16,0 0-1-16,0 1 1 0,0 3-7 15,0 1-32-15,0-1-47 16,0-1 11-16,0-3-88 15</inkml:trace>
  <inkml:trace contextRef="#ctx0" brushRef="#br0" timeOffset="41902.11">3877 3679 242 0,'0'0'120'16,"0"0"-88"-16,0 0-11 15,0 0-17-15,0 0-4 16,0 0-5-16,0 5-26 15,0-2 13-15,0 0 0 16,0-1-22-16,0 2-141 16</inkml:trace>
  <inkml:trace contextRef="#ctx0" brushRef="#br0" timeOffset="42652.65">4314 3367 413 0,'0'0'60'16,"0"0"-34"-16,0 0 2 15,0 0-17-15,0 0-11 16,0 0 0-16,0 0-6 15,0 4-1-15,3 0-22 16,4 1-89-16,2-4-115 16</inkml:trace>
  <inkml:trace contextRef="#ctx0" brushRef="#br0" timeOffset="43102.86">6201 3324 527 0,'0'0'56'0,"0"0"24"15,0 0 34-15,0 0-38 16,0 0-18-16,0 0-5 16,3-1-25-16,-3 1-10 15,0-2-10-15,0 2-6 16,0 0-2-16,0 0-11 16,0 0-70-16,0 0-49 15,0 3-67-15,0 0-130 16</inkml:trace>
  <inkml:trace contextRef="#ctx0" brushRef="#br0" timeOffset="43543.17">7399 3256 447 0,'0'0'60'16,"0"0"-13"-16,0 0 20 16,0 0 24-16,0 0-31 15,0 0-36-15,-23-10-3 16,23 10-2-16,0 0-9 0,0-2-5 15,0 2-4-15,0 0-1 16,0 0-46-16,0 0-65 16,0 0-11-16,6 0-11 15</inkml:trace>
  <inkml:trace contextRef="#ctx0" brushRef="#br0" timeOffset="43962.4">8965 3199 470 0,'0'0'75'0,"0"0"10"15,0 0 19-15,0 0-12 16,0 0-34-16,0 0 12 15,9-17-22-15,-8 15-20 0,1 2-5 16,-2 0-4-16,0-1-8 16,0 1-10-16,0 0-1 15,0 0 0-15,0 0-10 16,0 0-34-16,1 0-85 16,-1 0-127-16,0 0-45 15</inkml:trace>
  <inkml:trace contextRef="#ctx0" brushRef="#br0" timeOffset="51372.04">19054 2498 75 0,'0'0'0'16,"0"0"0"-16,0 0 0 16,0 0-5-16,0 0 2 15,0 0-23-15,0 0 9 16,-9 8 12-16,6-5 5 0,-2 1 0 15</inkml:trace>
  <inkml:trace contextRef="#ctx0" brushRef="#br0" timeOffset="52682.48">16109 2723 595 0,'0'0'99'0,"0"0"46"0,0 0-33 15,0 0-3-15,0 0-69 16,0 0-11-16,-12-55 3 15,12 55-3-15,-1 0-13 16,-1 0-13-16,-1 0-3 16,-5 19-1-16,0 12 0 15,-4 10 1-15,2 3 2 16,0 5 2-16,0-3-4 16,0 0 6-16,-1-6-4 15,2-1-2-15,-1-7 3 16,0-3-3-16,3-7 1 0,0-8-1 15,0-4 0 1,5-8 1-16,2-2 0 0,0 0 4 16,0 0 4-16,0-8 12 15,0-9-14-15,0-3-5 16,0 0-1-16,9 3 0 16,2 4 0-16,2 2 3 15,3 5-4-15,3 3 0 16,1 1 0-16,4 2-1 15,1 0-1-15,2 0-1 16,0 2-10-16,-3 4-15 16,0 1-30-16,0 0-18 15,-1-4-82-15,-4-3-125 0,-2 0-186 16</inkml:trace>
  <inkml:trace contextRef="#ctx0" brushRef="#br0" timeOffset="52919.01">16494 2738 894 0,'0'0'113'0,"0"0"-58"16,0 0 12-16,0 0-21 15,0 0-46-15,0 0-2 16,6-26-1-16,22 19 2 15,5-1-4-15,3 2-33 0,-1 0-22 16,-6 3-48-16,-3 3-31 16,-9 0-108-16,-9 0-68 15</inkml:trace>
  <inkml:trace contextRef="#ctx0" brushRef="#br0" timeOffset="53067.03">16577 2842 562 0,'0'0'190'0,"0"0"-59"16,0 0 5-16,0 0-83 16,0 0-42-16,0 0-11 0,83-37-18 15,-25 17-78 1,13-5-146-16,6-2-223 0</inkml:trace>
  <inkml:trace contextRef="#ctx0" brushRef="#br0" timeOffset="53623.61">17252 2363 515 0,'0'0'296'0,"0"0"-218"16,0 0 15-16,0 0-37 15,0 0-30-15,0 0-23 16,-88 0-3-16,70 29 1 15,0 7 9-15,2 3 5 16,4 0 5-16,2-1 0 0,5 0-10 16,5-1-3-16,0-2-4 15,0-2 0-15,12-4-2 16,0-1 2-16,0-1-2 16,-1-4-1-16,-4-4 0 15,-6-2 1-15,-1-5 2 16,0 3 0-16,-9-2 2 15,-6-3-3-15,2-2-1 16,2-7-1-16,4-1-2 16,2 0 1-16,1 0 1 0,2-6-4 15,1-3 2-15,1 4-2 16,0-1 3-16,0 5-4 16,0-2 2-16,10 3-1 15,7 0 1-15,-1 0 1 16,2 7 1-16,-3 8 1 15,-2 9 0-15,-5 0-1 16,-4 6 1-16,-2-1 1 16,-2 3-1-16,0-2 1 15,0-1-1-15,0-1 1 16,0-3-1-16,1 2 0 16,8-7-1-16,5 0-23 15,9-3-44-15,9-6-56 16,10-7 15-16,5-4-119 15,5-10-170-15</inkml:trace>
  <inkml:trace contextRef="#ctx0" brushRef="#br0" timeOffset="54296.91">17868 2630 201 0,'0'0'428'16,"0"0"-264"-16,0 0-56 15,0 0 20-15,0 0-89 16,-100-24-20-16,70 35-4 0,-4 7 4 15,0 7 4-15,4 3-4 16,4 3-10-16,5 2 1 16,6-1-5-16,5 0-1 15,6-2-3-15,4-3 0 16,0-8-1-16,3-2 0 16,6-4 1-16,4-4-1 15,1-2 1-15,0-6 0 16,6-1 5-16,2 0-3 15,5-8-1-15,3-11-2 16,1-5 0-16,-3-5 1 16,-1 0-1-16,-3-5 0 0,-4 4 0 15,-3 2 1-15,-1 4-1 16,-5 9 0-16,-5 7 0 16,-2 4-1-16,1 4 0 15,0 0-7-15,5 0-10 16,-1 10 7-16,-1 7-9 15,0 7-3-15,0 0-21 16,-1 0-17-16,7 0-67 16,2-4 9-16,7-4-80 15,2-7-97-15</inkml:trace>
  <inkml:trace contextRef="#ctx0" brushRef="#br0" timeOffset="54896.25">18386 2601 518 0,'0'0'61'15,"0"0"-20"-15,0 0 60 16,0 0-38-16,0 0 6 15,0-74-19-15,0 64 22 16,-8-2-10-16,-1 3-20 0,-1 2-7 16,-1 2-16-1,-2 5 6-15,-2 0-1 0,-6 4-19 16,0 13 1-16,-1 4-2 16,1 4-1-16,3 3 3 15,2 2-2 1,2-2 1-16,4 2-1 0,2-3-2 15,7-5 1-15,1 0-3 16,0-5 1-16,0-1-1 16,7-5 0-16,1-4 0 15,1-2 1-15,0-3-1 16,1-2 3-16,5 0-2 16,3-14 5-16,3-4-1 15,-1-4-4-15,-1 1 1 16,-2-1-2-16,-3 3 2 0,-2 2 0 15,-5 5 5-15,1 1 1 16,-3 5-2-16,-2 1-1 16,-1 2-4-16,-2 1 1 15,0 2-2-15,3 0 0 16,0 0-5-16,3 10 4 16,2 4 1-16,2 5 0 15,0-1 0-15,0-1 0 16,6 2-8-16,-3 0-16 15,5 3-22-15,-1-2-42 16,2 0-71-16,2-6-122 16</inkml:trace>
  <inkml:trace contextRef="#ctx0" brushRef="#br0" timeOffset="55295.33">18756 2766 760 0,'0'0'167'15,"0"0"-38"-15,0 0-58 16,0 0-41-16,0 0-30 15,0 0-6-15,-26 25 6 16,11 3-1-16,-4 5 1 0,-4 3-35 16,-1 1-65-1,-2-7-167-15</inkml:trace>
  <inkml:trace contextRef="#ctx0" brushRef="#br0" timeOffset="56571.05">19501 2667 230 0,'0'0'63'16,"0"0"10"-16,0 0 20 16,0 0-53-16,0 0 5 15,0 0 4-15,17-24 9 16,-13 19 24-16,-3 1-15 16,1-1 15-16,-2-1-28 15,0 0 11-15,0 1-4 16,0-1-19-16,0-1-7 0,-2 3 6 15,-11-3-4 1,-2 6-19-16,-4 1-3 0,-3 0-9 16,0 0-1-16,-1 12-3 15,2 6-1-15,6-1 3 16,0 3-4-16,8-3 0 16,2 0 4-16,3-1-4 15,2-2-1-15,0-2-2 16,0-4 1-16,10 1 2 15,3-4 1-15,5-2-1 16,3-3 3-16,4 0-3 16,-1-8 3-16,1-6 1 15,-2-5-4-15,-4-1 2 16,-2 0 0-16,-1 0-2 0,-4 0 1 16,-3 6 0-16,-3 6 0 15,-3 3-1-15,-3 5 0 16,1 0-1-16,2 0-5 15,2 10-4-15,2 10 9 16,2 3-2-16,1 2-15 16,4 0-31-16,2 0-5 15,7-5-18-15,1-6-95 16,9-7-22-16,5-7-127 16</inkml:trace>
  <inkml:trace contextRef="#ctx0" brushRef="#br0" timeOffset="57020.06">20007 2602 628 0,'0'0'163'0,"0"0"-64"15,0 0 20-15,0 0-55 16,0 0-39-16,0 0 8 16,-15-58-14-16,9 56-2 15,-6 2-9-15,-1 0-2 16,-7 0-4-16,1 12 2 15,-5 5 6-15,4 2 2 16,4 5-7-16,3-1-3 16,4 0 1-16,3-3 2 15,4 1-5-15,2-4 0 0,0-5 0 16,0-2 0-16,0-1 0 16,0-6 0-16,5 2 0 15,1-3-2-15,1-2 2 16,4 0 0-16,1 0 2 15,5-12-1-15,0-2-1 16,1-3 0-16,-2 2 0 16,-2-1 0-16,-4 4-1 15,-1-1 1-15,0 8 1 16,-3 3-1-16,-3 2-3 16,2 0-5-16,-1 0-10 15,2 7 4-15,-2 7-7 16,1 1-11-16,-2 1-15 0,1 0-39 15,1 1-64 1,6-5-73-16,3-5-197 0</inkml:trace>
  <inkml:trace contextRef="#ctx0" brushRef="#br0" timeOffset="57587.91">20489 2588 624 0,'0'0'160'15,"0"0"-67"-15,0 0-25 16,0 0-11-16,0 0-28 16,0 0-17-16,-49-51-2 15,29 51-5-15,-2 0 4 16,-2 5 2-16,0 9 2 16,0 6 12-16,5 1-14 15,4-1-7-15,3 1 5 0,5 1-4 16,2-5-3-1,5 0 0-15,0-5-1 0,0-4-1 16,1 1 2 0,7-6-1-16,4-2 1 0,1-1 1 15,4 0 5-15,1-3-4 16,1-8-2-16,-3-3-1 16,-4 2 1-16,-3-1-1 15,0 2 4-15,-5 5-3 16,0 2 2-16,-1 2 0 15,-2 2-4-15,1 0-1 16,-1 0-3-16,4 7 3 16,-1 5 1-16,1-2-1 15,0 4-3-15,-2-1-18 0,3 1-16 16,2 0-40-16,4 0-82 16,3-6-92-16,7-5-104 15</inkml:trace>
  <inkml:trace contextRef="#ctx0" brushRef="#br0" timeOffset="57889.68">20767 2684 861 0,'0'0'102'0,"0"0"-31"16,0 0-6-16,0 0-45 16,0 0-20-16,0 0 0 15,-52 42-1-15,38-16-2 16,2 1-26-16,4-3-36 15,2-2-76-15,2-1-12 16,4-8-54-16</inkml:trace>
  <inkml:trace contextRef="#ctx0" brushRef="#br0" timeOffset="58398.24">21284 2564 733 0,'0'0'25'16,"0"0"44"-16,0 0 51 16,0 0-20-16,0 0-47 15,0 0 1-15,-21-58-26 16,6 58-11-16,-2 0-9 15,-6 3-7-15,-4 15 1 0,-1 4 2 16,6 5-1 0,4-2 4-16,6-2-7 0,5-1 1 15,5 0 0-15,2-5-1 16,0-3 1-16,2-3-1 16,12-2 0-16,1-7 1 15,5-2 2-15,4 0-3 16,3 0 0-16,-3-14-7 15,0-1-2-15,-3-3 0 16,-1 1 3-16,-3 0 4 16,-3 3 2-16,-4 2-1 15,-4 7 1-15,-1 2 0 0,-2 3 0 16,1 0-6-16,2 0-1 16,0 6 6-16,3 6-5 15,1 4 6-15,-1 1-22 16,5 0-18-16,4-2-4 15,10 0-19-15,3-6-67 16,5-6-49-16,4-3-201 16</inkml:trace>
  <inkml:trace contextRef="#ctx0" brushRef="#br0" timeOffset="58835.14">21745 2564 653 0,'0'0'116'0,"0"0"-19"15,0 0-33 1,0 0 14-16,0 0-35 0,0 0-1 16,-30-54-14-16,21 54-9 15,-5 0-12-15,-2 0-3 16,-3 0-2-16,1 7 6 16,3 4-4-16,2 3-3 15,0 0 2-15,3 3-3 16,1-2 2-16,4 2-2 15,5-3 0-15,0-3-1 16,0-1 0-16,4 1 1 16,9-5 2-16,2-3-2 15,4 0 0-15,0-3 0 16,2 0-1-16,-3-3 1 0,-1-6 0 16,-2-5 0-16,-3 1 0 15,-1 1 0-15,-2 2 2 16,-2 3-2-16,-1 2 0 15,-1 5 0-15,6 0-2 16,-2 0 0-16,6 5-3 16,-2 6-13-16,-1 2-12 15,5-1-15-15,0 3-10 16,4-4-59-16,3 0 51 16,3-4-188-16,1-2-4 15</inkml:trace>
  <inkml:trace contextRef="#ctx0" brushRef="#br0" timeOffset="59277">22147 2590 507 0,'0'0'41'15,"0"0"22"-15,0 0 25 16,0 0-30-16,0 0 24 16,0 0-42-16,20-70 20 15,-20 68 6-15,0-1-30 16,-8 3-20-16,-4 0-9 15,-4 0-2-15,-4 0 6 16,0 11 4-16,0 2-1 16,2 3 0-16,1 0-7 15,7 0-3-15,4-4-1 0,3-1-1 16,2 0-2-16,1-3 0 16,0-3 0-16,0-1 1 15,10-1-1-15,8-3 2 16,2 0-2-16,2 0 0 15,-1-3-7-15,-2-8 1 16,1-2 0-16,-4 1 4 16,-2-2 1-16,-4 8 1 15,-3 2-1-15,-3 2 0 16,1 2 1-16,0 0-2 16,0 0-2-16,0 2-1 15,3 8 0-15,-4 1 2 16,1 0-11-16,-2 2-28 0,3-2-29 15,1-1-33-15,5 0-30 16,3-6-6-16,5-2-256 16</inkml:trace>
  <inkml:trace contextRef="#ctx0" brushRef="#br0" timeOffset="63040.21">20250 2383 208 0,'0'0'44'0,"0"0"82"0,0 0-28 15,0 0-29-15,-11-73 7 16,9 65 41-16,2 3-17 16,-3 1-30-16,1 1 38 15,-1 1-22-15,3-1-26 16,0 3-17-16,0 0-14 15,0 0-12-15,-1 0-7 16,1 0-6-16,0 0-4 16,0 0 0-16,0 6-2 15,-2 10 2-15,0 9 1 16,2 6 1-16,0 2 5 16,0 2 7-16,0 1 0 15,4-2-1-15,3-1-2 16,-1-2-3-16,0-1 2 15,0-4-4-15,-2-1-3 0,-2 2-2 16,2-6 1-16,-1-1-1 16,0-2 0-16,1-4 0 15,-1-5 1-15,-3-1-2 16,1-5 0-16,2-2-2 16,-3-1 4-16,0 0 0 15,0 0 1-15,3 0 3 16,3 0 4-16,3-10 8 15,7-7-15-15,1-2-3 16,2-6 1-16,0 3-1 16,2-1 0-16,-1-1-4 15,1 4 2-15,-2 1 1 0,0 4-5 16,-4 3 5-16,1 3-3 16,-3 2 3-16,1 4-2 15,1 3 1-15,3 0 0 16,0 0-1-16,2 5 0 15,-4 7 3-15,-4-2-5 16,-2 3 4-16,-2-2-1 16,-4 1 2-16,-2 0-1 15,-2-2 0-15,0 1 1 16,0 2-1-16,-15-1-1 16,-6 2 2-16,-13 1 1 15,1-1 0-15,-4-1 0 16,2-3-1-16,5-1-1 15,8-4-2-15,5-1-10 16,7-1-19-16,4-1-19 0,6-2-39 16,0 0-19-16,3-3-191 15</inkml:trace>
  <inkml:trace contextRef="#ctx0" brushRef="#br0" timeOffset="66178.98">21643 2276 64 0,'0'0'173'0,"0"0"-25"15,0 0-71-15,0 0-15 16,0 0-23-16,0 0 27 15,-34-75 22-15,34 70-30 16,-2 2-4-16,1-1-12 16,-1 2 28-16,1-1-4 0,-1 1-41 15,2 1 23-15,0 1-5 16,0 0-21-16,0 0-11 16,0 0-5-16,-1 0-6 15,-1 12 0-15,-1 8 2 16,2 4 15-16,-2 3 1 15,1 7 7-15,1 2-6 16,1 2 0-16,0-1-7 16,0-1 5-16,0-3-4 15,0-2-7-15,0-3 1 16,0-3-2-16,0 0 0 16,0-3-1-16,0 0 1 15,0 1-1-15,0-2 2 0,0-2-6 16,0 1 2-1,0-4-2-15,1-2 0 0,1-3 0 16,-1-3 0-16,1-2 0 16,-2-4 2-16,0-1-2 15,0-1 0-15,0 0 1 16,0 0 1-16,0 0 5 16,0 0-1-16,4 0 8 15,1-8 25-15,1-7-34 16,3-7-4-16,-2 1-1 15,3-1-1-15,2 1-3 16,1-1 1-16,-3 2-7 16,2 6 8-16,-3 2-5 15,1 2 1-15,2 1-1 0,-3 1 4 16,0 2 2-16,1 0-7 16,1 1 8-16,1-1-1 15,3 3-1-15,0 0 0 16,1-1 1-16,-4 3-1 15,-2 1 2-15,-2-2 0 16,-2 1 0-16,-3 1 0 16,-1 0-1-16,-1 0-2 15,1 0-3-15,2 1 1 16,-3 9 1-16,1 3 2 16,-1 1 2-16,-1 4 0 15,0 0 0-15,0-3 2 16,0 2-2-16,0-1 0 0,0 1 1 15,0 0-1 1,-7-2 0-16,1 1 3 0,0-2-2 16,-2-3 4-16,2 1-2 15,-4-5 1-15,0 0-2 16,-4-2 0-16,1 0 5 16,-4-2-2-16,1-1-5 15,-5-2 5-15,2 0-4 16,-2 0 0-16,0 0-1 15,4 0-3-15,-2 0-17 16,0 0-25-16,4 0-23 16,-1 1-37-16,7 5-24 15,6-3-164-15,3-3-238 16</inkml:trace>
  <inkml:trace contextRef="#ctx0" brushRef="#br0" timeOffset="77651.05">17782 3716 417 0,'0'0'134'0,"0"0"-15"16,0 0 29-16,0 0-40 15,0 0-6-15,0 0-44 0,0 0-9 16,-26-64-10-16,26 64-13 15,-1 0-18-15,1 0-8 16,0 8 0-16,0 13-2 16,0 8 2-16,0 6 4 15,0-3-2-15,5 2 5 16,3 1-6-16,2-1 4 16,0 0-4-16,-2-2-1 15,0-2 1-15,-2-6 0 16,-2-4 2-16,-1-5-3 15,-1-5 0-15,-2-7 0 16,0-1 1-16,0-2 0 16,0 0 5-16,0 0 1 0,0-5 6 15,0-12-8 1,5-5-3-16,3-3-2 0,4-1 0 16,4 2 0-1,1 2-1-15,4 5-1 0,-2 5 1 16,2 1 0-16,1 5 1 15,-1 3-3-15,-2 3 2 16,1 0 1-16,-2 0 0 16,-3 6-1-16,-2 8 1 15,-5-5 0-15,-4 7-4 16,-4-4 4-16,0 4-5 16,-7 1 1-16,-19 3 3 0,-6-1 1 15,-4 1-10 1,-1-4-9-16,5-3-12 0,4-3-15 15,7-3-1-15,5 0-56 16,8-7-64-16,8 0-78 16</inkml:trace>
  <inkml:trace contextRef="#ctx0" brushRef="#br0" timeOffset="78318.17">18285 3537 669 0,'0'0'137'16,"0"0"-37"-16,0 0 27 16,0 0-88-16,0 0-29 15,0 0-10-15,-17 25 0 16,14-2 5-16,1 4 8 16,1-1 0-16,1-1 0 15,0 3 5-15,0-1-2 0,0 2-2 16,0 0-2-16,0 0-7 15,4-2 0-15,1-1-4 16,0-2 2-16,-2-6-3 16,0-4 0-16,-1-4 2 15,-1-6-2-15,-1-2 1 16,0-2-1-16,2 0 0 16,-2 0 8-16,3 0 5 15,3-16 6-15,3-9-18 16,6-1 0-16,3-2-1 15,0 3 0-15,2 3 0 16,-1 1 0-16,0 6-1 16,0 2 2-16,-2 4-1 15,0 6 0-15,-2 3-1 16,-4 0-1-16,-1 5-3 16,-2 8 5-16,-2 4-1 15,-2 0 0-15,-4 0 1 0,0 1-1 16,-4 2 1-16,-11 1-1 15,-7-1 1-15,-4 2-1 16,2-3-5-16,-1-4-9 16,2-5-24-16,3-1-10 15,8-6-18-15,3-1-92 16,6-2-46-16,3 0-226 16</inkml:trace>
  <inkml:trace contextRef="#ctx0" brushRef="#br0" timeOffset="78993.59">19042 3648 631 0,'0'0'110'0,"0"0"14"16,0 0-18-16,0 0-32 15,0 0-19-15,0 0-30 16,-35-61-7-16,16 61-10 16,-8 9-4-16,-3 13 2 15,-1 10 1-15,4 3 7 16,4 2-4-16,6 0 0 15,5-3-5-15,6-2-1 0,6-4-3 16,0-1-1-16,0-8 0 16,6-4 1-16,6-5-1 15,-3-4 2-15,6-6 0 16,2 0 0-16,9-9 1 16,5-10 3-16,1-8-5 15,-2 0 0-15,-4-4-2 16,-5-1 0-16,-4 2-1 15,-3 2 0-15,-4 9 2 16,-4 7 0-16,-3 7 0 16,0 5-2-16,2 0 0 0,0 1-6 15,2 15 1-15,3 3 5 16,0 3-4-16,-5 0-27 16,5 3-11-16,-1-4-10 15,2 3-35-15,5-6-57 16,1-4-64-16,3-5 68 15</inkml:trace>
  <inkml:trace contextRef="#ctx0" brushRef="#br0" timeOffset="79999.07">19652 3702 293 0,'0'0'107'0,"0"0"6"15,0 0-44-15,0 0 21 16,0 0-6-16,0 0-13 15,1-59-18-15,-1 50-2 16,0-4 16-16,-1 4-13 16,-5-4-27-16,-4 3 3 0,-1-1-8 15,-1 3 10-15,-6 5-3 16,-4 2-16 0,-2 1-6-16,0 5-3 0,0 12 1 15,-1 9-2-15,7 1 0 16,3 2-1-16,6-3 2 15,6-1-3-15,3-4-1 16,0-4 1-16,3-5-1 16,9-3 1-16,4-4 1 15,2-2-2-15,6-3 5 16,1 0-2-16,3-5-1 16,0-7 1-16,-6-4-3 0,-2-1 2 15,0 0-1-15,-6-2 0 16,1 5 2-16,-6 2-3 15,-2 4 1-15,-4 6-1 16,-1 2 0-16,1 0-3 16,1 0-2-16,2 10 0 15,1 7 5-15,1 6 0 16,1-1-3-16,0 0-1 16,0-2-10-16,1-3-25 15,4-3-13-15,-1-3-13 16,2-5-27-16,3-6-64 15,1 0-137-15</inkml:trace>
  <inkml:trace contextRef="#ctx0" brushRef="#br0" timeOffset="80539.28">20009 3416 450 0,'0'0'355'0,"0"0"-263"16,0 0 20-16,0 0-36 16,0 0-19-16,0 0-18 15,-6-39-29-15,6 39-9 16,0 0 2-16,0 0-3 16,-2 10 0-16,-1 13 0 15,0 12 8-15,0 8 5 16,0 3-1-16,3 0-7 15,0-2-4-15,0-6 2 0,0 0-3 16,0-8 0-16,0-1 1 16,1-8-1-16,1-7 0 15,-2-6-1-15,0-3-1 16,0-5-1-16,0 0 0 16,0 0 3-16,5 0 0 15,5-10 3-15,3-8-3 16,2-4-4-16,-1 6 4 15,1-1 0-15,0 3 1 16,-2 5-1-16,2 1-1 16,-3 6-1-16,3 2 1 0,-2 0-2 15,2 0 3 1,-2 2-2-16,-2 10-1 0,-1 0 2 16,-4-2-1-16,-4 4 2 15,-2-1-2-15,0 0-1 16,-19 4-3-16,-14 4-13 15,-10-1-14-15,2-3-34 16,1-3-37-16,13-7-40 16,10-7-71-16,10 0-175 15</inkml:trace>
  <inkml:trace contextRef="#ctx0" brushRef="#br0" timeOffset="81092.89">20295 3451 344 0,'0'0'419'0,"0"0"-293"15,0 0-32-15,0 0-18 16,0 0-21-16,0 0-24 16,0-32-18-16,0 32 3 15,0 0-1-15,0 0-5 16,0 0-9-16,0 6-2 15,0 15 0-15,0 9 0 16,0 8 1-16,0 5 0 16,0-2 0-16,0-4 3 15,0-5-3-15,0-3 0 0,0-7 0 16,0-6-1-16,1-5 1 16,-1-6 0-16,2-1 0 15,-2-4 0-15,1 0 1 16,1 0 1-16,2 0 2 15,10-5 6-15,1-10-6 16,8-6-4-16,0 1 0 16,-4 3 0-16,-1 3 0 15,-4 2 0-15,-3 4-3 16,0 7 2-16,-4 1 0 0,2 0-1 16,0 0-3-1,-3 7 2-15,0 5 1 16,-2 2 2-16,-1-1-1 15,-1 1-1-15,-2 1 2 0,0-4 0 16,0 1 0-16,0-1-1 16,-12 1 1-16,-3-3-7 15,-7 1-8-15,-2 0-19 16,-3-3-6-16,2 0-28 16,1-1-71-16,3-3-15 15,4-3-82-15</inkml:trace>
  <inkml:trace contextRef="#ctx0" brushRef="#br0" timeOffset="81591.14">20858 3727 339 0,'0'0'442'15,"0"0"-239"-15,0 0-121 16,0 0-44-16,0 0-14 16,0 0-19-16,0-2-5 15,-17 19-1-15,-10 8-1 0,-3 5 1 16,-1 3-25-16,1 0-56 16,5-4-108-16,5-9-121 15</inkml:trace>
  <inkml:trace contextRef="#ctx0" brushRef="#br0" timeOffset="82788.03">21324 3328 768 0,'0'0'34'15,"0"0"65"-15,0 0 20 16,0 0-50-16,0 0-37 16,0 0-24-16,-16-22-8 15,16 22-2-15,-2 17 0 16,1 10 2-16,-1 7 1 0,-1 12 2 16,2-3 0-1,-2 1 5-15,1-1-3 0,2-5 0 16,-1-5-3-1,1-5-1-15,0-6 0 0,0-4 2 16,0-7-2-16,0-1-1 16,0-6 0-16,0-3 0 15,0-1 2-15,0 0 0 16,0 0 4-16,0 0 6 16,10-3 5-16,8-9-4 15,7-6-11-15,2 2-2 16,0 0 1-16,0 4-1 15,0-1 0-15,3 6 0 16,-4 0 0-16,1 7-1 16,-3 0 0-16,-3 0-1 0,-3 11 1 15,-3 5-3-15,-5 0 3 16,-5 0 0-16,-4 0-4 16,-1-2 4-16,0 1 0 15,-6-2 1-15,-18 1 0 16,-8 1 1-16,-12-1 2 15,-3-1-3-15,2-5-19 16,5-3-40-16,13-5-38 16,12 0-125-16,12-7-202 15</inkml:trace>
  <inkml:trace contextRef="#ctx0" brushRef="#br0" timeOffset="83365.27">22095 3615 535 0,'0'0'85'15,"0"0"59"-15,0 0-54 16,0 0 6-16,0 0-12 0,0 0-47 16,-6-56-5-1,-3 47-8-15,-6 2-4 0,-1 3-6 16,-5 4-5-16,-3 0-9 16,-4 0 0-16,2 16 0 15,-1 4 1-15,2 7 1 16,3 2-1-16,7-3 0 15,5-1-1-15,5-3 0 16,5-4 0-16,0-5 0 16,0-3 0-16,2-3 2 15,9-3 2-15,4-4-2 16,7 0 3-16,5 0-1 16,0-10-2-16,3-6-2 15,-4-4 3-15,-1-2-3 0,-4-2-1 16,-5 1 0-1,-2 3-1-15,-5 5 2 0,-4 8-1 16,-3 4-2 0,2 3 3-16,1 0-7 0,1 5-17 15,0 10 19-15,1 7-4 16,-1-1-7-16,-3 1-17 16,-1 1-8-16,5-2-47 15,-1-1-17-15,6-5 38 16,0-1-196-16,1-8-55 15</inkml:trace>
  <inkml:trace contextRef="#ctx0" brushRef="#br0" timeOffset="84864.68">22428 3436 226 0,'0'0'62'0,"0"0"18"16,0 0 26-16,-5-74-24 16,4 57 46-16,-1 3-26 15,0 4 6-15,1 2-10 16,0 4-5-16,1 4-34 16,0 0-18-16,0 0-29 15,0 0-12-15,-3 4-4 16,-3 14 2-16,-1 11 1 15,-1 7 0-15,4 7 1 16,2 2 0-16,2 1 1 16,0-3 0-16,0-2-1 15,0-5 0-15,0-6 0 16,0-5 0-16,0-6 0 16,0-5 0-16,0-7 0 0,0-3 0 15,0-3 0-15,0-1 0 16,0 0 2-16,2 0 0 15,10 0 7-15,4-9-6 16,4-5 0-16,0 4-6 16,-1-2 3-16,-3 3 0 15,0 1-1-15,-5 2 1 16,3 3-1-16,0 3 0 16,-1 0-3-16,3 0-1 0,-2 14 3 15,-4 6 0-15,-2 1 2 16,-2 2-2-16,-2 0 1 15,-4-3 1-15,0-3-3 16,0-3 2 0,0-4 1-16,-6-3 0 0,-4-3 0 15,-8 0 1-15,-2-2-1 16,-3-2 0-16,-1 0-3 16,2 0-9-16,5-6-15 15,5-5-23-15,5 0-18 16,7-5-88-16,0-4-140 15</inkml:trace>
  <inkml:trace contextRef="#ctx0" brushRef="#br0" timeOffset="85413.68">23130 3626 552 0,'0'0'154'16,"0"0"-64"-16,0 0 6 16,0 0-10-16,0 0-36 15,0 0-28-15,-34-5-17 16,13 5-4-16,-3 0 3 0,2 0 5 15,0 0 1-15,3 5 8 16,1 4-3-16,1 2-5 16,0 3-9-16,5-2 1 15,4 1-2-15,2 1 0 16,6-3 0-16,0-1 1 16,0-3-1-16,0 0 0 15,0-3 2-15,4 0 0 16,12-3 2-16,1-1-2 15,2 0 0-15,3-1-1 16,-2-11-1-16,2-1 0 0,-2-5-1 16,-4 0 1-1,-1 3 0-15,-6 4 1 16,0 4-1-16,-5 4-1 16,-1 3 0-16,0 0 1 0,-1 7-7 15,4 9 0-15,0 7 6 16,-2-1-4-16,4 2-11 15,-5-2-10-15,0-2-22 16,6-2-54-16,0-2 8 16,7-8-129-16,3-7-262 15</inkml:trace>
  <inkml:trace contextRef="#ctx0" brushRef="#br0" timeOffset="85981.88">23357 3375 684 0,'0'0'133'15,"0"0"-57"-15,0 0 16 16,0 0-47-16,0 0-27 15,0 0-18-15,-5 3-1 16,-1 18-4-16,-2 10 5 16,0 3 8-16,2 5 6 15,3 3-3-15,2-3 0 0,1-2 2 16,0-1 3-16,0-6-10 16,0-4-1-16,0-5-5 15,0-5 2-15,0-4-1 16,0-6-2-16,0-3 2 15,0-3-1-15,0 0 5 16,4 0 0-16,5 0 14 16,9-7 12-16,5-5-27 15,3-3-4-15,1-1 0 16,-2 3-3-16,-2 1 5 16,-4 4-4-16,1 4 2 0,-4 2-1 15,-4 2 1 1,2 0-1-16,-3 5-3 0,-2 8-2 15,-3 3 4-15,0 0 2 16,-5 1-2-16,-1-2-2 16,0-2 3-16,0-2 0 15,-13 1-2-15,-5-1 3 16,-7-2 0-16,-6-2-2 16,1-6-3-16,4-1-25 15,2 0-29-15,9-4-77 16,7-15-119-16</inkml:trace>
  <inkml:trace contextRef="#ctx0" brushRef="#br0" timeOffset="86525.2">23688 3348 340 0,'0'0'366'0,"0"0"-309"16,0 0-53-16,0 0-4 15,0 0 37-15,0 0 28 16,-13 91-18-16,8-55 0 16,2 2-4-16,-1 0-16 15,2-4-9-15,-1-3-8 0,0-6 0 16,0-3-6-16,2-5 1 15,-1-5-4-15,0-2 2 16,2-5-3-16,0-4 1 16,0 1-1-16,0-2 4 15,0 0 6-15,0 0 2 16,11 0 5-16,7-10-10 16,5-2-5-16,0 1-2 15,-2 2 1-15,-3 1-1 16,0 3 1-16,0 2-1 15,0 3 1-15,1 0 1 16,-4 0-1-16,-2 11-1 16,-2 5-1-16,-3 5-1 15,-2 1 2-15,-5 1-1 0,-1-2 1 16,0-3-1-16,-5-2-1 16,-8 0 0-16,-8-2 2 15,-6-2 0-15,-4-2 2 16,-5-2-2-16,0-1-7 15,3-5-43-15,5-2-90 16,12 0-59-16,7-11-387 16</inkml:trace>
  <inkml:trace contextRef="#ctx0" brushRef="#br0" timeOffset="86794.2">24185 3755 820 0,'0'0'78'0,"0"0"-77"15,0 0 12-15,0 0 80 16,0 0-68-16,4 95-7 15,-14-63-8-15,-14-2-9 16,-7 0-1-16,-4 1-1 0,-7-3-51 16,1-4-118-1,4-7-168-15</inkml:trace>
  <inkml:trace contextRef="#ctx0" brushRef="#br0" timeOffset="88944.77">18830 4224 614 0,'0'0'100'0,"0"0"-4"16,0 0-4-16,0 0-14 15,0 0-52-15,0 0-20 16,0 0-6-16,0-3-4 0,0 3 3 15,3-3 1-15,12 1 17 16,4-2 6-16,7-1-11 16,5-3-4-16,8 1-6 15,3 3-2-15,1 3 0 16,-3 1-77-16,-5-4-196 16</inkml:trace>
  <inkml:trace contextRef="#ctx0" brushRef="#br0" timeOffset="89352.19">19676 4071 680 0,'0'0'118'0,"0"0"-57"0,0 0 47 16,0 0-27-16,0 0-58 16,0 0-14-16,0-3-9 15,21-1 0-15,19-1 1 16,10-4-1-16,16-3-1 16,9-1-25-16,8 0-65 15,-3-1-87-15,-3 0-242 16</inkml:trace>
  <inkml:trace contextRef="#ctx0" brushRef="#br0" timeOffset="90102.37">21973 4030 548 0,'0'0'77'0,"0"0"-32"15,0 0 3-15,0 0 25 16,0 0-24-16,0 0-17 16,13 2-24-16,2-2-5 15,7 0 10-15,2 0-4 16,5-4-9-16,6 1 0 16,4 3-2-16,6-2-22 15,1 0-74-15,-1 1-130 16</inkml:trace>
  <inkml:trace contextRef="#ctx0" brushRef="#br0" timeOffset="90612.48">22939 4039 628 0,'0'0'194'16,"0"0"-122"-16,0 0 18 16,0 0-42-16,0 0-23 15,0 0-14-15,20 3-3 0,-4-3-8 16,7 0 0-16,2 0 0 16,3 0-4-16,0 0-15 15,-4 0-108-15,-6 0-112 16,-6 0-329-16</inkml:trace>
  <inkml:trace contextRef="#ctx0" brushRef="#br0" timeOffset="96133.48">18638 4705 483 0,'0'0'118'16,"0"0"19"-16,0 0-2 15,0 0-5-15,0 0-58 16,0 0-25-16,0 0-6 16,0-54-15-16,0 54-8 15,0 0-16-15,0 0-2 16,0 8-1-16,0 15 1 15,0 10 2-15,-3 1 0 16,3 2 0-16,0 3 6 0,0-2 2 16,0 2-7-1,0 0 4-15,5-2-4 0,1 0 0 16,-1-2-3-16,-3-8 3 16,0-4-3-16,0-7 0 15,0-6 1-15,-2-5-1 16,0-2 0-16,0-1 1 15,1-2 4-15,-1 0 10 16,2 0 16-16,-1-13 5 16,5-7-33-16,6-8-2 15,0 0-1-15,6 0 2 16,-2-1-2-16,5 5 0 16,0 2 1-16,-2 5-1 15,4 3 0-15,-3 3-1 16,-1 6-1-16,-2 2 2 15,1 3-1-15,-4 0 0 0,-1 4-2 16,-1 11 1-16,-2-1-1 16,-3 3 2-16,-6 3 0 15,-1 4-3-15,-3-1 3 16,-18 2 0-16,-6 1 0 16,-4-2-3-16,-2-1-1 15,-2-5-7-15,0-2-27 16,5-3-32-16,2-4-30 15,7-7-77-15,5-2-169 16</inkml:trace>
  <inkml:trace contextRef="#ctx0" brushRef="#br0" timeOffset="97466.98">19376 4896 434 0,'0'0'67'0,"0"0"18"16,0 0-22-16,0 0 24 15,0 0-30-15,0 0-2 16,3-32 4-16,-3 29 28 16,0-1-59-16,0 0 10 15,0 1 4-15,0 0-17 16,-6-1-6-16,-4 2 5 16,-4 2-5-16,-1 0-8 0,-1 0-8 15,-5 3 0-15,-1 11 2 16,0 5-4-16,-1 3 2 15,2 2 7-15,4 2-10 16,3-2 6-16,3-2-4 16,6 0-2-16,4-5 2 15,1-1-2-15,0-3 0 16,0-5-1-16,0 0 0 16,0-2 1-16,9-3 1 15,2-3-1-15,5 0 3 16,5 0 1-16,1-9 0 15,5-6-3-15,0-3-1 16,0-3 0-16,-5-1 1 16,-4 0 3-16,-3 0-3 15,-6 5 0-15,-2 3-1 0,1 0 2 16,-5 6 0-16,-2 2 4 16,-1 2-3-16,0 3 6 15,0 0-1-15,0 1-6 16,0 0 1-16,0 0-3 15,0 0-1-15,0 0-1 16,0 0-2-16,0 8 4 16,2 4-1-16,1 4 1 15,3-1-5-15,1 4-6 16,6-2-38-16,3 0-22 16,3 0-27-16,5-4-109 15,0-4-69-15</inkml:trace>
  <inkml:trace contextRef="#ctx0" brushRef="#br0" timeOffset="98096.14">19906 4889 582 0,'0'0'145'0,"0"0"-70"16,0 0 41-16,0 0-21 15,0 0-52-15,0 0-24 16,-23-26 2-16,13 26-16 16,-7 0 0-16,-4 0 1 15,-1 2-1-15,0 11 12 16,4 3-3-16,1 1-4 16,4-3-4-16,5 3-1 0,3-2-3 15,2-1 0 1,3-2 0-16,0-3-3 0,0-1 1 15,0-3 0-15,4-2 3 16,6-2 0-16,2-1 0 16,6 0 2-16,2-4-2 15,2-9 0-15,-1-1-2 16,-5 0 2-16,1 0-3 16,-4-2 4-16,-1 2-4 15,-1 0 3-15,-2 3-3 16,-2 2 6-16,-3 5-3 15,-2 3-2-15,-1 1 0 16,1 0-1-16,5 0-3 16,2 6 1-16,5 9 0 0,-4 2 0 15,5 1-3-15,0 1-19 16,1 0-23-16,2-2-24 16,5-1-72-16,1-4-17 15,4-9-55-15</inkml:trace>
  <inkml:trace contextRef="#ctx0" brushRef="#br0" timeOffset="98716.88">20198 4623 727 0,'0'0'42'16,"0"0"85"-16,0 0 1 15,0 0-40-15,0 0-23 16,0 0-50-16,-30-27-15 16,27 27 0-16,0 17-5 15,0 8 5-15,-1 5 2 16,4 4 6-16,0 1 3 15,0-3 3-15,0-1-6 16,0-1 3-16,5-3-11 0,0-3 3 16,-1-3-2-1,2-1-1-15,-2-5 3 0,3-2 0 16,-3-6-2-16,-4-3-1 16,0-3 0-16,0 1-5 15,2-2 5-15,-1 0 8 16,2 0 1-16,5-5-3 15,4-9 5-15,6-6-11 16,4 3-3-16,-2-2 3 16,2 2 0-16,-3 5-1 15,-1 0 1-15,-3 7 0 16,-2 0 0-16,2 5 0 16,-1 0-4-16,2 0 4 0,-1 3 0 15,0 6-2 1,-3 4 2-16,-2 1 0 0,-1 0-1 15,-4 1 0-15,-2-2-2 16,-3 1 1-16,0-2 1 16,-6 2-6-16,-15 2 2 15,-4 0-3-15,-8-2-23 16,-2-4-17-16,1-2-18 16,6-3-54-16,4-5-132 15,12 0-244-15</inkml:trace>
  <inkml:trace contextRef="#ctx0" brushRef="#br0" timeOffset="98974.28">20827 4843 1027 0,'0'0'49'0,"0"0"-5"16,0 0 23-16,0 0-42 16,0 0-25-16,0 0-2 15,-3 28 2-15,-6 0 0 16,-6 6-1-16,-5 3-31 16,-3 1-29-16,-3-1-46 15,1-4-106-15,3-13-114 0</inkml:trace>
  <inkml:trace contextRef="#ctx0" brushRef="#br0" timeOffset="99995.03">21321 4567 671 0,'0'0'121'16,"0"0"-2"-16,0 0 4 15,0 0-44-15,0 0-57 16,0 0-18-16,0-17-4 15,0 24-1-15,0 18-2 16,0 6 3-16,0 7 3 16,0-1-2-16,0 0 10 15,3 1 1-15,3-1-7 16,-1-3 2-16,-1-3-5 16,-1-1-1-16,-1-5 0 15,0-3 1-15,0-3-1 0,-1-6-1 16,1-6 2-16,-2-2-4 15,0-5 5-15,0 0-3 16,1 0 6-16,1 0 1 16,5-7 7-16,2-11-14 15,5-4 0-15,6-1 0 16,-2 1 0-16,4 0-1 16,1 3 1-16,-2 4 0 15,1 2-3-15,1 7 3 16,-4 4-1-16,1 2-2 15,-1 0 0-15,-3 8 2 16,1 8 0-16,-4 1 1 0,-3 3-1 16,-5-2 1-1,-5 2-1-15,0 1-1 0,-2 1 0 16,-17-2 0-16,-9-1 0 16,-3-2-8-16,-7-3-23 15,1-1-10-15,1-6-49 16,8-6-101-16,7-1-112 15</inkml:trace>
  <inkml:trace contextRef="#ctx0" brushRef="#br0" timeOffset="101314.92">22096 4845 436 0,'0'0'67'0,"0"0"-5"15,0 0 10-15,0 0 1 16,0 0-36-16,0 0-6 16,0-2 4-16,0 2-10 15,0 0-3-15,0 0-3 16,0 0 10-16,0 0 9 15,0 0 9-15,0 0-18 16,0 0-8-16,0 0-5 16,0 0-7-16,0 0 4 15,0 0-1-15,0 0 1 16,0 0 4-16,0 0-2 16,0-2 5-16,0 2 4 0,0-3-15 15,0-1-1-15,0 1 5 16,0 0-5-16,0-1 7 15,0 1-2-15,0-1-1 16,0 1-6-16,0 0 6 16,0 1 1-16,0-1-10 15,-2 2 7-15,0 0-5 16,-1 1-2-16,2 0 1 16,-5 0-2-16,-10 0-2 15,-6 0-1-15,-8 9 1 16,-1 3 0-16,3 4 0 15,5-2 0-15,6 2 0 16,6-3 0-16,2 3-2 16,5 0 2-16,2-2 1 15,2-4-1-15,0 0-1 16,0-4-1-16,6-1 2 0,12-4 4 16,5-1 0-16,5 0 2 15,-3 0-5-15,-1-3-1 16,-6-7 1-16,-2-5 1 15,-2 1-2-15,-1-3 1 16,-2 0-1-16,-2 1 1 16,1-4 0-16,-4 6-1 15,0-1 0-15,-3 5-1 16,-1 5 1-16,-1 4 0 16,-1 1 0-16,0 0 0 15,2 0-1-15,0 0-5 0,3 5-3 16,1 9 5-16,1 5 4 15,2-1-1-15,1 1-2 16,3-1-11-16,0-2-20 16,2 2-27-16,0-5-8 15,3-1-27-15,-1-5-56 16,-4-7-107-16</inkml:trace>
  <inkml:trace contextRef="#ctx0" brushRef="#br0" timeOffset="101927.75">22332 4584 734 0,'0'0'104'0,"0"0"10"15,0 0 10-15,0 0-68 16,0 0-39-16,0 0-17 16,-12-2-6-16,9 26 6 15,-2 3 0-15,3 6 4 16,2 0 1-16,0 0 12 16,0-2-6-16,0 1-1 0,0-3 3 15,0-3-8 1,6-2-2-16,-2-2-1 0,1-1-1 15,-1-2-1-15,-1-5 0 16,-1-5 0-16,1-1 0 16,-3-5 0-16,0-3 0 15,0 0 0-15,0 0 0 16,7 0 2-16,1-11 7 16,2-9-9-16,6-3 0 15,1-2 0-15,2 1-1 16,2 2-1-16,-3 2 0 15,0 5 2-15,-1 2-4 16,2 4 3-16,-3 4 0 0,4 4 1 16,-1 1-1-1,-4 0 1-15,1 9-2 16,-2 6 0-16,-3 3 0 0,-3 1 1 16,-5 1 1-16,-1-2 0 15,-2 0-1-15,0-1 1 16,0-1-1-16,-3-1 1 15,-17 0 0-15,-10-1-1 16,-7 1 1-16,-6-3-18 16,0-5-30-16,5-2-36 15,7-5-107-15,10 0-57 16</inkml:trace>
  <inkml:trace contextRef="#ctx0" brushRef="#br0" timeOffset="102805.42">23002 4821 474 0,'0'0'94'0,"0"0"24"15,0 0-11-15,0 0-23 16,0 0-16-16,0 0-4 16,22-33-32-16,-22 30 14 15,0 0-2-15,0 1-19 16,0-1 4-16,0 0-11 0,0 0 11 15,0 0 0-15,0 1-7 16,0-1-7-16,0 1-13 16,0 2 0-16,0-2-2 15,0 2 1-15,0 0-1 16,0 0-1-16,0 0 1 16,0 0-1-16,0 0 1 15,0 0 0-15,0 0 0 16,0 0 0-16,0 0-1 15,0 0 1-15,0 0-1 16,0 0-1-16,0 0-1 16,0 0 2-16,0 0-2 0,0 0 0 15,0 0 3-15,0 0 2 16,0 0 0-16,0 0 3 16,0-1 3-16,0-2 3 15,0 2 2-15,0-1-9 16,0 1 2-16,0-1 3 15,0-1-7-15,0 3 0 16,0-3 0-16,0 3 0 16,0 0-2-16,0 0-1 15,0 0 0-15,0 0 0 16,0 0 0-16,0 0-1 0,0 0-4 16,0 0-2-1,0 0-10-15,0 0-12 0,0 0 1 16,0 0-4-16,0 0-7 15,0 0-2-15,0 0-10 16,0 0 4-16,0 0-27 16,0 0-13-16,0 3-62 15,2-3-69-15,-1 0-143 16</inkml:trace>
  <inkml:trace contextRef="#ctx0" brushRef="#br0" timeOffset="103434.5">23039 4553 379 0,'0'0'106'0,"0"0"-29"16,0 0 24-16,0 0 25 15,0 0-55-15,0 0 6 16,0-46 1-16,0 46-32 16,0 0-7-16,0 0-20 15,0 0-13-15,0 0-6 16,0 0 0-16,0 8 1 15,0 10 1-15,0 2 1 16,-1 9 9-16,-1 5 6 16,1 2-4-16,1 3-1 15,0-3-2-15,0-4-2 16,0-3-4-16,0-3-2 16,0-2 2-16,0-1-2 15,0-4-2-15,0-4 2 16,0-4-3-16,0-4 3 0,0-3-3 15,1-4 0-15,-1 0 2 16,0 0 1-16,0 0 5 16,2 0 2-16,7-9 4 15,0-7-9-15,1-2-5 16,5-1 1-16,2 0 0 16,-1-1-1-16,0 3-1 15,1 5 1-15,-2 3-1 16,1 3 0-16,-2 5 0 15,0 1-2-15,0 0 1 16,1 0 0-16,-2 3-1 0,2 10 2 16,-3 2-1-16,0 0 1 15,-3 2-1 1,-4-1 2-16,-1 1 0 0,-4-3-5 16,0 0 2-16,-2-1 0 15,-14-2 1-15,-8 0 1 16,-8 1 1-16,-2-3-1 15,-3-1-1-15,4-6-7 16,4-2-17-16,4 0-28 16,6-4-5-16,9-11-33 15,5-2-56-15,5-4-103 16,6-5-153-16</inkml:trace>
  <inkml:trace contextRef="#ctx0" brushRef="#br0" timeOffset="104043.09">23433 4503 634 0,'0'0'172'0,"0"0"-101"16,0 0 25-16,0 0-51 15,0 0-38-15,0 0-6 16,0 30 8-16,0-6 26 0,-3 6-10 16,2 3 0-16,1 4-10 15,0-1 11-15,0 3-11 16,0 0 0-16,0-4-7 16,0 0 4-16,0-6-7 15,0-4-4-15,0-4 3 16,0-4-3-16,0-5-1 15,0-6 0-15,0-3 2 16,0-3-2-16,0 0 1 16,0 0 1-16,0 0 10 15,8-14 1-15,4-7-13 16,6-4 0-16,0-2 0 16,2 1-4-16,-1-2 3 15,-1 6-3-15,1 2 3 16,-1 4 0-16,2 7-3 0,-2 0 3 15,1 6 0-15,-2 3-2 16,0 0 2-16,-2 4-2 16,-3 13 1-16,-3 3 1 15,-2 2-3-15,-2 2 3 16,-5-4-3-16,0 0 4 16,0-1 0-16,-2-4-2 15,-12-1 0-15,-10-1 2 16,-9-2 0-16,-7-2 0 15,-4-1-2-15,0-5-26 0,5-2-24 16,7-1-9-16,7 0-45 16,7 0-78-16,11-12-99 15</inkml:trace>
  <inkml:trace contextRef="#ctx0" brushRef="#br0" timeOffset="104814.23">23916 4443 757 0,'0'0'57'0,"0"0"72"16,0 0-40-16,0 0-25 0,0 0-31 16,0 0-27-16,-3-16-6 15,2 34-13-15,-4 10 13 16,2 8 0-16,2 5 3 16,-1 5-2-16,2 1 0 15,0-2-1-15,0-3 0 16,0-4 1-16,0-7-1 15,0-6 0-15,0-6 1 16,0-7-2-16,0-6 1 16,0-3 0-16,0-3 0 15,0 0 2-15,0 0-1 16,0 0 5-16,0 0 1 16,9-9 4-16,8-5-11 0,-2-3 0 15,2-2 0 1,-2 2 0-16,0 1 1 0,-1 5-2 15,-1 1 0-15,-2 5 0 16,-4 1 0-16,1 4 0 16,0 0 1-16,0 0-4 15,0 12 1-15,0 5 1 16,-3 5-3-16,-2 4 5 16,-3-2 0-16,0-2 0 15,0-3-1-15,0 0 0 16,-2-2 0-16,-12-3 0 15,-3-3 1-15,-8 0 0 16,1-6 0-16,-9 1-1 0,2-6-1 16,1 0-27-16,3 0-22 15,8 0-56-15,5-10-26 16,10-7-123-16</inkml:trace>
  <inkml:trace contextRef="#ctx0" brushRef="#br0" timeOffset="105559.85">24491 4777 539 0,'0'0'132'15,"0"0"-38"-15,0 0 6 16,0 0-17-16,0 0 17 15,0 0-49-15,0-52-29 16,0 47 10-16,0 1-5 0,0 0-8 16,-3 2-11-16,-3-1-5 15,-4 3 7-15,-4 0-8 16,-3 0 0-16,-2 0-1 16,-2 14 0-16,0 6 0 15,0 2 1-15,4 0-1 16,4-1 2-16,4-3 4 15,2 1-5-15,6-2 0 16,1-3 0-16,0-2-1 16,0 0 3-16,0-2-4 15,3-4 3-15,8 0-1 16,3-1 0-16,5-2 2 16,0-3-2-16,1 0-2 15,1 0 0-15,-5-8 0 16,2-6 2-16,-4-5-1 0,-1-1-1 15,-2 0 1 1,0-3 1-16,-2 3-2 0,-1 1 0 16,-5 5 0-16,0 6 1 15,-2 2 0-15,-1 4 0 16,2 2 11-16,-2 0-7 16,0 0-5-16,0 0-2 15,0 13-6-15,3 11 7 16,-2 3 0-16,2-1 1 15,3 1 1-15,-1-3-1 16,5-1 0-16,-1 0-1 16,-1-3 1-16,-5 4-21 0,1-5-102 15,-4-7-122-15,0-4-308 16</inkml:trace>
  <inkml:trace contextRef="#ctx0" brushRef="#br0" timeOffset="107176.87">21592 5741 579 0,'0'0'144'0,"0"0"-33"15,0 0-51-15,0 0 59 16,0 0-80-16,0 0 0 16,-27-56-19-16,11 53-8 15,-6 3-5-15,-10 0 3 16,-5 0-1-16,-3 14-2 0,1 6 7 15,4 5 1 1,4 0-1-16,9 0-8 0,4-3 0 16,8 1-4-16,5-5-1 15,5 0 0-15,0-2 0 16,0-4 3-16,5-2-2 16,14-3 4-16,1-4-1 15,6-3-5-15,9 0 4 16,1 0-3-16,2-6 1 15,-1-8-2-15,-5-3-2 0,-5-4-4 16,-5 0 5 0,-4-4 1-16,-3-2 0 0,-5 4 0 15,-1 3 0-15,-4 7 1 16,1 7 2-16,-5 5 3 16,-1 1-1-16,0 0-5 15,2 0-1-15,4 9-3 16,2 8 1-16,6 3 3 15,1 4 0-15,3-4-1 16,3 2-6-16,7-1-32 16,6-2-20-16,5 1-15 15,2-6-132-15,-6-6-135 16</inkml:trace>
  <inkml:trace contextRef="#ctx0" brushRef="#br0" timeOffset="108229.67">22076 5615 524 0,'0'0'98'0,"0"0"77"15,0 0-81-15,0 0 16 0,0 0-33 16,0 0-25-16,1-50-9 16,-1 49 14-16,2-1-32 15,-2 1-7-15,0 1-3 16,0 0-8-16,0 0-7 16,0 0-1-16,0 6-2 15,1 12 0-15,2 9 3 16,2 1 3-16,1 3-3 15,1 2-1-15,-1-1 1 16,1 0 1-16,1-1-1 16,-2-5 1-16,0-6-1 15,-3-5 0-15,-3-4-1 16,0-8 1-16,0-2-2 16,0-1 2-16,0 0 0 15,0 0 0-15,3 0 0 0,0 0 6 16,3-14-5-16,1-2-1 15,8-7-4-15,0 0 2 16,6-2-1-16,-1 3 0 16,0 3 2-16,0 7 0 15,1 4-1-15,0 5 0 16,-1 3-1-16,1 0 1 16,0 3 1-16,0 11 1 15,0 4-3-15,-6 2 2 16,-2-1 0-16,-4 2-1 15,-4-4 2-15,-5-1-3 16,0-4-3-16,0 0 5 16,-20 1-2-16,-10-2-1 15,-8-3-5-15,-3-2-9 0,5-6-10 16,5 0-7-16,7 0-10 16,8 0-12-16,10-6-56 15,6-10-39-15,2-5-181 16</inkml:trace>
  <inkml:trace contextRef="#ctx0" brushRef="#br0" timeOffset="108796.19">22654 5528 811 0,'0'0'64'0,"0"0"-15"15,0 0 52-15,0 0-71 16,0 0-30-16,0 0 1 16,-5 34-1-16,5-5 6 15,0 0 8-15,0 2 1 16,2 3 0-16,3 0-6 16,-2-1-7-16,0-3 1 15,-2-1-3-15,1-4 2 16,-2-7-2-16,0-1 3 15,0-7-3-15,0-5 1 0,0 0-1 16,0-5 0-16,0 0 1 16,0 0-1-16,0 0 9 15,1 0-5-15,9-13 4 16,3-3-8-16,3-1 1 16,2 0-1-16,1 2 0 15,1-2-1-15,-1 5 0 16,0 3 1-16,-2 4-1 15,-1 2-1-15,-1 3 0 16,2 0 2-16,-2 0 0 16,-2 8 0-16,-1 6-2 15,-3 3 1-15,0 0 1 16,-3 1-2-16,-5-3 2 16,-1-4-1-16,0-1-1 15,-1-1 0-15,-12-1 2 0,-6-2-1 16,-4 2 1-1,-6-1 1-15,-2-2-1 0,1-3-4 16,3-2-46-16,5 0-43 16,9-2-46-16,6-13-79 15,7-4-156-15</inkml:trace>
  <inkml:trace contextRef="#ctx0" brushRef="#br0" timeOffset="109360.16">23007 5528 625 0,'0'0'42'16,"0"0"108"-16,0 0-79 16,0 0 32-16,0 0-56 15,0 0-39-15,0-10-8 16,0 22 0-16,0 8 0 15,0 1 5-15,0 8 11 16,0 0 4-16,0 1-4 16,0 2 0-16,0 1-8 15,0-3-3-15,0 0-2 16,0-5 1-16,3-6 0 16,-3-2-3-16,4-9 2 0,-4-4-3 15,0-2 1 1,0-2-1-16,0 0 0 15,0 0 5-15,0 0 4 0,6 0 1 16,3-5 7-16,6-8-16 16,3-5 1-16,1 1-4 15,0 3 0-15,1 4 2 16,-1 2-1-16,-4 4-2 16,4 2 1-16,-2 2 1 15,1 0 1-15,-1 0-1 16,-1 14-3-16,1 3 4 15,-5 0-1-15,-1-1-1 0,-4 1 1 16,-5-4-1-16,-2 0-1 16,0 3 1-16,-3-4 1 15,-18-1-1-15,-9 0 1 16,-3-4-3-16,-1-3-13 16,3-3-33-16,4-1-15 15,8-1-58-15,6-15 4 16,12-9-197-16</inkml:trace>
  <inkml:trace contextRef="#ctx0" brushRef="#br0" timeOffset="109876.1">23354 5501 779 0,'0'0'73'0,"0"0"-23"15,0 0 14-15,0 0-25 16,0 0-30-16,0 0-8 16,0 51 21-16,-2-22 8 15,-1-3-4-15,2 1-7 16,1-1-4-16,0 1-9 16,0-1 1-16,0-1-1 15,0-1-4-15,-2-4 0 16,0-3-1-16,-1 0 0 0,3-8 0 15,0-2-1 1,-2-6 1-16,2-1 0 16,0 0 0-16,0 0 6 15,0 0 4-15,0-8 3 0,13-11-12 16,3-2-2-16,1 1 0 16,-1 0 0-16,3 2 0 15,-2 4 0-15,1 3-1 16,3 4 0-16,0 3-2 15,-3 4 1-15,1 0 1 16,-3 0 0-16,-3 9 0 16,-4 7-1-16,-2 1-1 15,-4 2 0-15,-1-1 2 16,-2 1 0-16,0 1-1 16,-9-4 0-16,-8 1-3 0,-5-3-3 15,-5-1-7-15,-4-4-26 16,-1-1-78-16,6-8-95 15,6 0-191-15</inkml:trace>
  <inkml:trace contextRef="#ctx0" brushRef="#br0" timeOffset="110672.43">23745 5458 719 0,'0'0'165'16,"0"0"-39"-16,0 0-80 15,0 0-34-15,0 0-12 16,0 0 1-16,1 58-1 16,-5-23 11-16,0-1-2 15,4 1 5-15,0-6 2 16,0 2-7-16,0-1 1 15,0-2-10-15,4 0 5 16,-1-6-3-16,1-1 0 16,-1-5-2-16,-2-5 2 0,1-5-1 15,0-6-2-15,-2 3 3 16,1-3 1-16,4 0 6 16,9-4-1-16,2-12-7 15,4-4-1-15,3-1-1 16,-4 2 0-16,-1 1-2 15,1 6 0-15,-2 1 1 16,2 4 2-16,-2 5-1 16,-1 2 1-16,-1 0-1 15,-3 0 1-15,-2 14-2 16,-4 3-2-16,-3 4 2 16,-1 1-2-16,-2 2 3 0,0-2 0 15,0-4 0 1,-12-2-1-16,-12-2 1 0,-6-2-2 15,-4-2 1-15,-1-3-18 16,4-2-30-16,6-5-21 16,8 0-57-16,6 0-105 15,11-10-188-15</inkml:trace>
  <inkml:trace contextRef="#ctx0" brushRef="#br0" timeOffset="111205.13">24358 5752 597 0,'0'0'136'0,"0"0"-65"15,0 0 4-15,0 0 54 16,0 0-96-16,0 0-8 16,-43-14-19-16,26 14-2 15,-4 0-1-15,3 0-2 16,1 9-1-16,-1 6 6 16,7-2-2-16,2 1-3 15,3 1 3-15,2-3-2 0,4 0-1 16,0-5-1-16,0 0 2 15,0-2 2-15,7-2 1 16,7 0 2-16,2-3-2 16,2 0-4-16,1-3 2 15,-2-11-1-15,5-1-2 16,-3-4-4-16,0-1 0 16,0 3 0-16,-5 1 3 15,-4 8-2-15,-6 3-1 16,-1 5 2-16,-1 0 2 15,-1 0-5-15,2 16-7 16,-1 7 8-16,0 3 2 0,3 1 2 16,-2-1 0-1,0 0-1-15,4-1-20 0,-2-1-59 16,5-3-71-16,1-4-85 16,1-6 38-16</inkml:trace>
  <inkml:trace contextRef="#ctx0" brushRef="#br0" timeOffset="112127.59">24781 5475 645 0,'0'0'109'0,"0"0"66"15,0 0-94-15,0 0 9 16,0 0-33-16,0 0-1 16,57-46-35-16,-51 45-14 15,-1 1-4-15,-2 0-3 16,1 6-3-16,-3 13-2 15,-1 10-1-15,0 5 3 16,0 2 2-16,-10 0 1 0,-1-1-2 16,0-2 0-1,2-4 4-15,1-2 0 0,1-3-2 16,3-2 0-16,2-1-2 16,2-1 2-16,0-1-2 15,0 1 1-15,0-2-1 16,0 1-1-16,0 3 0 15,9-2 2-15,-2 0-1 16,2 4 1-16,0-1 1 16,0 2-2-16,-1 4 2 15,-1 3-1-15,-5-6 1 16,-1 3 0-16,-1-2 0 16,0-1-1-16,-7-1 1 15,-13-3-2-15,-5-1-19 16,-12-1-18-16,-8-8-62 0,-10 1-87 15,-4-9-117-15</inkml:trace>
  <inkml:trace contextRef="#ctx0" brushRef="#br0" timeOffset="112985.87">20841 6512 836 0,'0'0'92'16,"0"0"32"-16,0 0-61 15,0 0-21-15,0 0 7 16,0 0-39-16,49-20-10 16,-30 20-2-16,7 0-31 15,4 8-68-15,5-3-161 16,4-5-187-16</inkml:trace>
  <inkml:trace contextRef="#ctx0" brushRef="#br0" timeOffset="113172.36">21491 6481 1018 0,'0'0'15'0,"0"0"67"16,0 0-37-16,0 0-10 15,0 0-11-15,94-36-24 16,-60 36-23-16,7 0-51 16,0 0-71-16,5 2-59 15,-2 0-200-15</inkml:trace>
  <inkml:trace contextRef="#ctx0" brushRef="#br0" timeOffset="113318.06">22034 6450 637 0,'0'0'144'16,"0"0"-78"-16,0 0-39 16,0 0-20-16,0 0-7 15,0 0-48-15,101-10-158 16,-65 10-24-16</inkml:trace>
  <inkml:trace contextRef="#ctx0" brushRef="#br0" timeOffset="113441.23">22367 6440 667 0,'0'0'207'0,"0"0"-79"0,0 0-62 16,0 0-2-16,0 0-45 15,0 0-19-15,61-29-68 16,-17 18-191-16</inkml:trace>
  <inkml:trace contextRef="#ctx0" brushRef="#br0" timeOffset="113617.05">22972 6331 1005 0,'0'0'46'0,"0"0"54"16,0 0-31-16,0 0-2 16,0 0-43-16,0 0-24 0,21-18-36 15,1 29-61-15,8 3-64 16,4-2-289-16</inkml:trace>
  <inkml:trace contextRef="#ctx0" brushRef="#br0" timeOffset="113771.45">23424 6445 891 0,'0'0'204'16,"0"0"-79"-16,0 0-54 15,0 0-2-15,0 0-27 16,0 0-31-16,39-25-11 15,-32 25-17-15,2 0-67 16,2 0-111-16,4 0-227 16</inkml:trace>
  <inkml:trace contextRef="#ctx0" brushRef="#br0" timeOffset="113903.93">23636 6452 833 0,'0'0'184'0,"0"0"-70"15,0 0-40-15,0 0-27 16,0 0-47-16,0 0-47 16,6-12-209-16</inkml:trace>
  <inkml:trace contextRef="#ctx0" brushRef="#br0" timeOffset="124082.15">17465 2573 92 0,'0'0'39'0,"0"0"9"16,0 0 17-16,0 0 22 15,0 0-40-15,0 0 31 16,0 0-40-16,0 0-3 15,-21-47-1-15,20 43-8 16,1-1 8-16,-2 2 29 0,1 1-35 16,1 0-12-16,0 1 17 15,0 1-1-15,0 0-5 16,-2 0-6-16,2 0-7 16,0 0-7-16,0 0 0 15,0 0-7-15,0 0 0 16,0 0-1-16,-3 0 1 15,-1 11-1-15,1 3 0 16,-4 1 1-16,4 4 0 16,0 0 0-16,0 1 0 15,1 3 1-15,0 2-1 16,2 0 0-16,0 1 0 16,0 1 0-16,0-1-1 15,0 1 2-15,0 0-1 0,0-1 0 16,0 1-1-16,0-2 1 15,0 1 0-15,0 1 0 16,0-3 0-16,0 0 0 16,0-4 0-16,0-2 0 15,0-1 0-15,0-1 0 16,0 0 1-16,0-2-1 16,0 2 0-16,0-1 0 15,0-1 0-15,2-1 0 16,1-2 0-16,-1-2-1 15,1-2 1-15,-3-2 0 16,3 0 0-16,0-1 1 16,-1 0-1-16,0-2 0 0,-1-1 1 15,2-1-1-15,-3 1 0 16,0-1 1-16,2 0 5 16,1 0 7-16,4 0-1 15,2 0 1-15,3 0-4 16,3 0-4-16,3 0-3 15,3 0-2-15,3-2 1 16,4-3-1-16,2 0 1 16,1-3-1-16,4 1 2 15,0 0-1-15,0 0-1 16,2-3 0-16,-1 3 0 16,0-1 0-16,1 2 0 15,-6 2 0-15,-1 1 0 16,-4 2 0-16,2-2 1 0,-1 2-2 15,1-2 2-15,0 0-2 16,1 0 1-16,-3-3 0 16,1 1 0-16,0 0 3 15,-3 1-4-15,3-3 1 16,0 1 0-16,-3 1 1 16,2-2-1-16,-3 2-1 15,-7 1 0-15,-3 3 1 16,-2-1 1-16,-3 2 0 15,2-2-1-15,-1-1 0 16,0 1 0-16,3-1 0 16,-3 3 0-16,0-1 0 0,2 0 0 15,3 1 0-15,0-3 0 16,2 2 0-16,-1 0 0 16,0-1 0-16,-3 2 0 15,-1 0 0-15,-1 0 0 16,-3-1 0-16,2-1 0 15,0 0 1-15,0 1-1 16,3-1 0-16,-2-1 0 16,1 0 1-16,-1 0-1 15,-1-2 0-15,0 5 0 16,-3-5 1-16,2 2 0 16,-3-1 1-16,1-1 3 15,-1 0-1-15,-2-1 5 0,3 0 7 16,-2 1-2-16,1-2-5 15,1 2-7-15,0-2-1 16,0 2 0-16,1 0 0 16,-3-2-1-16,2 4 1 15,-3-3 0-15,1 2 0 16,-1-3 3-16,0 2 0 16,1-2-1-16,3 0 0 15,-2 1-2-15,-1 1 0 16,2-1-1-16,-3 1 1 15,0 0 1-15,3-1-1 16,-3 0 0-16,2-3 3 16,-4 1 6-16,4-1 0 0,-2-3-7 15,-2-1 4-15,4 1 0 16,-4-2-1-16,2-1-5 16,3 0-1-16,-5-2 0 15,1-1 1-15,-1-2 0 16,-1 1-1-16,0-5 1 15,0-1 0-15,0 0-1 16,-4-5 0-16,-3 3 0 16,1-2 0-16,1 4-2 15,0-1 2-15,1 4 0 16,0 3 0-16,-2 0 0 16,1 4 0-16,1-1 0 0,-4 3 0 15,2-1-1-15,-2 2 0 16,-3 5 0-16,2-3 1 15,-3 4-3-15,3 0 2 16,0 2 1-16,1 1-1 16,0 2 1-16,2 0-1 15,1-1 1-15,1 2 0 16,-1 0 0-16,-3 0-2 16,-4 0 1-16,1 0 1 15,-8 3 0-15,-2 5-1 16,-3 0 1-16,-2 0 0 15,0 1 0-15,-4-3 0 16,0 2 0-16,0-3 0 16,-1-1 0-16,-2 1 0 15,-1 0 0-15,-3-1 0 0,5 2 0 16,-1-3 0-16,1 1 1 16,-1 0-1-16,1 1 0 15,0-2-2-15,-1 2 2 16,-2 1 0-16,-1 0 0 15,0-1 0-15,1 1-1 16,2 0-4-16,0-2 4 16,5-1-3-16,0-1 1 15,6-2 3-15,0 3 0 16,0-2-1-16,1 1 0 0,0 0-3 16,0 0 3-1,1 1-5-15,2-1-2 0,1 0 4 16,2-2 3-16,1 1-2 15,3-1-1-15,-1 0 4 16,5 0 0-16,2 0 0 16,1 0-1-16,1 0 1 15,-3 0 0-15,1 0 0 16,-2 0 0-16,1 0-1 16,1 0 2-16,1 0-1 15,1 0 0-15,1 0-1 16,0 0 1-16,2 0 0 15,0 0 0-15,0 0 1 16,0 0-1-16,0 0-1 16,0 0-2-16,0 0 1 15,0 6 1-15,0 4 1 16,0 2 2-16,0 5 1 0,0 3 6 16,0 1 6-16,0 4-2 15,0-2-8-15,0 2 6 16,0 0-1-16,0 1-5 15,0 2 3-15,0 0-6 16,0-1 5-16,0-1-7 16,0 1 3-16,0-1-3 15,0 1 0-15,0 1 0 16,0 3-6-16,0 0-55 16,0-6-114-16,4-8-221 0</inkml:trace>
  <inkml:trace contextRef="#ctx0" brushRef="#br0" timeOffset="127578.92">10910 4894 315 0,'0'0'121'0,"0"0"-64"15,0 0 20 1,0 0-29-16,0 0-6 0,0 0 22 16,0 0-19-16,0-22-9 15,0 20 3-15,0-1-1 16,0 3 0-16,0-2 19 15,0 1-16-15,0 0-12 16,-3-1-19-16,-6 1 7 16,4 1-10-16,-2 0-4 15,-6 0 1-15,-2 0 4 16,-4 10-6-16,-1 4 2 16,-4 5 5-16,1 3 2 0,1 4 0 15,0 1 3 1,1 3-4-16,4 1 1 0,1 1-4 15,4 4-1-15,0 0-5 16,4-2 3-16,3 0 0 16,3-2-3-16,2-4 0 15,0 1 2-15,2-4 0 16,11-1 2-16,5-3 4 16,4-1 0-16,-1-1-3 15,5-4 3-15,-4-1-2 16,2-2 6-16,3-1-4 15,-5-2 3-15,5-3-8 16,-3 0-3-16,3-4 2 0,-1-2 0 16,-2 0 1-16,-1 0-2 15,-1 0-2-15,-1 0 2 16,0-3-1-16,0-8-1 16,3 0 2-16,1-3-1 15,-4-2 1-15,3-1-1 16,-3 0-1-16,-1-3 2 15,-2 1-1-15,-1-1 0 16,-5-2 1-16,-3-1-2 16,1-8 2-16,-2 0 2 15,-4-2-2-15,-4-3 1 16,0 2 0-16,0 0 1 16,-3 2-2-16,-8 4 5 15,-5 1-6-15,-4 3 0 0,-3 2 0 16,-1 0-1-16,-4 2 0 15,-2 3-1-15,-3 6-1 16,-1 4-2-16,-2 5-6 16,-1 2-6-16,0 1-23 15,1 17-25-15,1 8-17 16,-2 3-54-16,-2 3-145 16,4-3-384-16</inkml:trace>
  <inkml:trace contextRef="#ctx0" brushRef="#br0" timeOffset="127971.43">10136 5547 521 0,'0'0'288'0,"0"0"-227"15,0 0 19-15,0 0 14 16,0 0-74-16,0 0-19 0,13 0 5 15,20-2 29-15,7-11-6 16,9-3-11-16,9-5-1 16,8-4-6-16,0 1-9 15,-2 3-2-15,-6 5 0 16,-7 4-32-16,-8 1-24 16,-8 3-56-16,-9 0-103 15,-14 1-242-15</inkml:trace>
  <inkml:trace contextRef="#ctx0" brushRef="#br0" timeOffset="128336.07">10449 5296 742 0,'0'0'126'0,"0"0"-38"16,0 0 32-16,0 0-63 16,0 0 4-16,0 0-44 15,-18-25-14-15,18 25-3 16,0 0-3-16,6 0 0 16,12 10 3-16,4 3 4 15,2 3 9-15,3-1-11 0,0 4 4 16,3 0-6-16,-1 0 0 15,-1 1 2-15,-2-1 0 16,-4-1-2-16,-8 1-2 16,-8 1-2-16,-6 2-8 15,-3 3-3-15,-22 4-17 16,-7 5 20-16,-4-2-57 16,4-9-58-16,6-9-184 15</inkml:trace>
  <inkml:trace contextRef="#ctx0" brushRef="#br0" timeOffset="129201.6">11332 5042 628 0,'0'0'159'0,"0"0"-50"0,0 0 37 16,0 0-85-16,0 0-27 15,0 0-14-15,-5-8-9 16,5 6-5-16,0-1 1 16,15-3-6-16,12-4 4 15,12-3 4-15,8-4-1 16,7-7-7-16,9-3 5 16,4-5-3-16,9-3-1 15,3 0 2-15,-4 2-4 16,-5 4 0-16,-12 3 2 15,-13 6-2-15,-11 5-1 16,-10 4-9-16,-8 3 2 16,-10 3-2-16,-3 2-22 0,-3 3-6 15,0 0-26 1,-7 3-90-16,-19 10-1 0,-8 1-290 16</inkml:trace>
  <inkml:trace contextRef="#ctx0" brushRef="#br0" timeOffset="129641.4">11666 4720 590 0,'0'0'149'0,"0"0"-55"0,0 0 23 16,0 0-14-16,0 0-42 15,0 0-32-15,-20-32-1 16,19 32-6-16,1 0-6 16,0 0-12-16,0 0 3 15,0 0-7-15,0 0-1 16,0 0-6-16,1 10 7 16,16 0 0-16,1 2 9 15,6-3-1-15,4-3-1 16,0 1-3-16,2 0-2 15,-4-1-2-15,-4 2 0 16,-3-3 1-16,-5 2-1 0,-5 0 0 16,-5-2 0-16,-2 1-1 15,-2 5-3-15,0 2 3 16,-3 11 1-16,-21 0 0 16,-12 7 2-16,-4 3-2 15,-5 3-6-15,5-1-22 16,5-2-34-16,7-1-8 15,10-7-68-15,5-7-44 16,1-8-135-16</inkml:trace>
  <inkml:trace contextRef="#ctx0" brushRef="#br0" timeOffset="130171.89">11724 4400 648 0,'0'0'88'16,"0"0"-19"-16,0 0 19 15,0 0 26-15,0 0-57 16,0 0-30-16,-54-40-2 16,41 40-8-16,0 0-10 0,-6 10 1 15,2 8-2-15,0 2 5 16,5 3-2-16,3-1-1 16,4 3-7-1,5-5-1-15,0-1 1 0,0-2 1 16,7-6-4-16,2-3 1 15,-2-5 1-15,4-2 0 16,-2-1 0-16,4 0 0 16,7-15 4-16,0-6-2 15,1-3-2-15,-1-2 0 16,-3-2-1-16,-3 2 0 16,-5 1 1-16,-3 6 0 0,-2 6 1 15,-4 8-1-15,2 3 0 16,-1 2 0-16,4 0-3 15,1 3-13-15,6 11 4 16,4 5-1-16,2 4-24 16,6 1-41-16,4-2-98 15,1-5-124-15</inkml:trace>
  <inkml:trace contextRef="#ctx0" brushRef="#br0" timeOffset="130802.08">12510 4263 520 0,'0'0'32'0,"0"0"34"16,0 0 74-16,0 0-46 15,-88-13-43-15,70 13-14 16,-2 12 3-16,-3 5-12 0,-4 3 6 16,0 6-11-1,-2 5-1-15,5 4 4 16,1 1 3-16,5 0-5 0,2 4-5 15,5-2-6-15,7 3-7 16,4 0 1-16,0-2-4 16,6 2-1-16,14-5 4 15,7-3-2-15,2-5 3 16,6-7-3-16,2-6 1 16,1-6 1-16,7-7-2 15,1-2 0-15,7-3 2 16,-1-13-4-16,0-3 0 15,-4-5-2-15,-8-3-1 16,-10-4-1-16,-6-5 3 16,-9-4-1-16,-5-2 0 0,-5-4 1 15,-5 0 1 1,0-3-2-16,0 1 1 0,-10 1-1 16,-6 6 0-16,-9 8-1 15,-6 5 1-15,-8 12 0 16,-7 7-2-16,-4 9 0 15,-2 0 0-15,3 9-6 16,6 15-20-16,7 3-34 16,8 6-17-16,11 1-39 15,8-2-60-15,8-9-121 16</inkml:trace>
  <inkml:trace contextRef="#ctx0" brushRef="#br0" timeOffset="131252.37">12913 4400 726 0,'0'0'96'15,"0"0"19"-15,0 0 14 16,0 0-65-16,0 0-43 16,0 0-11-16,-3-3-8 15,3-2 4-15,7-1 13 0,20-7 9 16,10-4-3-16,14-4-8 16,9-3-5-16,2-2-9 15,6-1 9-15,2-1-11 16,3 0 5-16,0 0 2 15,-3-3-4-15,-2 5-2 16,-5-3 3-16,-8 5-5 16,-7 2 4-16,-2 5-4 15,-8 1 4-15,-12 6-4 16,-6 3 1-16,-10 4-1 16,-7 3 0-16,-3 0-19 15,0 0-27-15,-14 3-18 0,-18 14-4 16,-10 4 4-1,-4-4-176-15,3-2-43 0</inkml:trace>
  <inkml:trace contextRef="#ctx0" brushRef="#br0" timeOffset="132183.12">13092 4078 596 0,'0'0'138'15,"0"0"-44"-15,0 0-29 16,0 0-23-16,0 0-40 0,0 0 1 16,30-4 3-1,-14 9 18-15,6 0 16 0,5-2-17 16,3 1 2-1,3-2-5-15,-2 3-11 0,-1 0-7 16,0 2 0-16,-5 0-2 16,0 2 2-16,-2-1-4 15,-2 1 2-15,1 1 0 16,-7 0 0-16,-2 0 0 16,-5-1-1-16,-3 4-1 15,-5-1 0-15,0 5 2 16,0 2-1-16,-11 2 1 15,-7 3-1-15,-1 1 0 16,-4-2 0-16,6 1-8 16,2 0-18-16,1-1-65 0,7-3-37 15,2-6-100 1,4-9-283-16</inkml:trace>
  <inkml:trace contextRef="#ctx0" brushRef="#br0" timeOffset="133013.91">13244 3766 549 0,'0'0'110'0,"0"0"41"16,0 0-55-16,0 0 15 15,0 0-94-15,0 0 3 16,-25-11-13-16,14 12-4 0,-2 10 0 16,2 3 4-16,0 2 5 15,2 4 15-15,-1 1-8 16,4 0 1-16,2 0-1 15,4-1-12-15,0-3 0 16,0-3-2-16,0-2-3 16,6-2-1-16,4-4-1 15,3-2 2-15,3-4 5 16,5 0 8-16,1-1 6 16,5-13-11-16,-2-3-7 15,-4-2 0-15,-4-4-3 16,-3 0 3-16,-3-4-3 15,-3 1 2-15,-3 1 0 16,0-3-2-16,-4 5 0 16,-1 4 0-16,0 6 1 0,0 8-1 15,0 4 4-15,0 1-3 16,0 0-1-16,0 3-7 16,5 16 0-16,1 5 6 15,3 2 0-15,6 0-3 16,7 1-16-16,8-1-29 15,6-1-27-15,4-4-72 16,-3-8-146-16</inkml:trace>
  <inkml:trace contextRef="#ctx0" brushRef="#br0" timeOffset="133699.09">14246 3560 503 0,'0'0'70'0,"0"0"8"16,0 0 43-16,0 0-38 16,0 0-35-16,-71-72-21 15,52 71 16-15,-6 1-30 0,-4 0-4 16,-3 6 12-16,-1 11 9 16,-1 3-2-16,1 7-5 15,0 5-3-15,1 8-7 16,5 5 5-16,3 3-3 15,4 4 6-15,9-1-14 16,5 2-2-16,4-1 4 16,2-1-9-16,5-4 2 15,13-5-2-15,8-5 5 16,6-3-4-16,7-5-1 0,8-6 0 16,5-4 1-1,11-10 0-15,10-6 6 0,9-3 0 16,3-6-4-16,-6-10 0 15,-9-4 1-15,-17-2-2 16,-10 0-2-16,-12-2-4 16,-7-3 4-16,-7-6 4 15,-6-3-3-15,-5-6-1 16,-4-6 2-16,-2-5-2 16,0 0 1-16,-16-2-1 15,-3 6 0-15,-9 5-1 16,-6 11-1-16,-9 8 2 15,-11 10-1-15,-9 10-11 16,-7 5-14-16,-1 2-19 16,1 21 7-16,10 2-10 0,9 5 0 15,4 2-38 1,8-1-19-16,6-2-59 0,11-6-60 16</inkml:trace>
  <inkml:trace contextRef="#ctx0" brushRef="#br0" timeOffset="134494.37">14355 3296 238 0,'0'0'288'0,"0"0"-231"16,0 0 67-16,-99-50-19 15,78 42-39-15,-4 1-24 16,-1 2 9-16,-4 0-12 16,-3 3-6-16,-6 2-9 15,-1 0-4-15,-6 2 2 16,-7 15 9-16,1 5 14 15,2 12-28-15,8 5-14 16,4 12 3-16,6 10 2 16,3 8 4-16,6 6-2 15,3 0-6-15,5 2-3 0,6-2 6 16,4-2-6-16,5-1 0 16,0-8 1-16,1-7-2 15,14-5 1-15,4-6-1 16,5-2 1-16,6-8 1 15,8-3-1-15,6-1-1 16,11-5 2-16,8-5 3 16,5-5-3-16,0-8-2 15,0-6 0-15,-5-3 0 16,-1-3 0-16,2-9 0 16,2-3 0-16,1-2 0 15,3-1 1-15,4-1-4 0,4 1 3 16,2-1 0-16,-3-1 0 15,-8-4-3-15,-14 2-1 16,-13-2 4-16,-12-5 0 16,-9-2-1-16,-2-6 1 15,-6-4 3-15,-1-3-2 16,-2-3 0-16,-2-3 1 16,-5-4-2-16,-3 0 1 15,0-4-2-15,0 1 2 16,-12-4 0-16,-11-1 0 15,-7 1-2-15,-2 5 2 16,-8 5 1-16,-8 7-1 16,-6 3 7-16,-8 7-6 0,-4 3-1 15,-6 9 5-15,-10 9-6 16,-6 12 0-16,-13 1-1 16,-11 33-2-16,-12 15-15 15,-11 22-48-15,-1 22-47 16,-7 2-129-16,2 4-490 15</inkml:trace>
  <inkml:trace contextRef="#ctx0" brushRef="#br0" timeOffset="138930.94">18162 4160 136 0,'0'0'7'0,"0"0"13"16,0 0-2-1,0 0 18-15,0 0-28 0,0 0-4 16,0 0 2-16,-88 6-2 15,76-5 1-15,4 2-5 16,4 0 0-16,-1-2-1 16,1-1-6-16,2 0-19 15,-1 0-27-15,2 0-32 16</inkml:trace>
  <inkml:trace contextRef="#ctx0" brushRef="#br0" timeOffset="139441.19">17978 4170 439 0,'0'0'29'0,"0"0"25"15,0 0-11-15,0 0 34 16,0 0-24-16,0 0-44 16,-14 0-9-16,12 0-1 15,2 0 0-15,-2 0 1 0,1 0 0 16,-1 0 0 0,2 0 0-16,0 0 2 0,0 0 21 15,0 0 3-15,0 0 10 16,18 0-7-16,6-4 7 15,15-6-12-15,6-3-14 16,5 4-1-16,5-5-6 16,-2 4-3-16,-2-1 1 15,-5 3-1-15,-8-1 1 16,-5 2-1-16,-3 0 0 16,-6 1 1-16,-3 3-1 15,-5-1 0-15,-4 1-1 16,-3 2 4-16,-4 1-3 15,-4 0 1-15,-1 0-1 0,0 0-3 16,0 0 1-16,0 0-18 16,0 0-50-16,0 6-39 15,-12 7 78-15,-6-2-99 16,-5-1-200-16</inkml:trace>
  <inkml:trace contextRef="#ctx0" brushRef="#br0" timeOffset="139849.81">18019 4316 410 0,'0'0'88'0,"0"0"-48"16,0 0 4-16,0 0 4 15,0 0-5-15,0 0-27 16,-3 0-6-16,3 0 28 16,0 0 10-16,0 0-4 15,0 0 9-15,14 0 3 16,16-7 18-16,14-6-32 16,8-3-21-16,2-1 0 15,4 0-16-15,-4 3 6 16,-4 0-6-16,-7 5-1 0,-8 0-4 15,-7 1 0-15,-3 3 1 16,-5-2 0-16,-4 4 1 16,-2 0-2-16,-4 0 0 15,-2 3-2-15,-2 0 2 16,-2 0-1-16,-4 0-14 16,0 0-23-16,0 3-114 15,-9 11-63-15,-14 0 86 16</inkml:trace>
  <inkml:trace contextRef="#ctx0" brushRef="#br0" timeOffset="145552.16">12427 4630 110 0,'0'0'90'0,"0"0"-62"15,0 0 8-15,0 0-13 16,0 0-9-16,0 0 13 16,0 0 17-16,2-6-6 15,-2 6-9-15,0 0-13 0,2 0-11 16,-2 0-2-1,2 0-3-15,-2 0 0 0,0 0-2 16,0 0 2-16,0 0-7 16,0 0 1-16,0 0-3 15,1 0 7-15,1 0 0 16,-2-1 0-16,0 1-9 16,0 0-29-16,0 0 0 15,1 0 22-15,1 0 7 16,-2 0 6-16,3 0 2 15,-3 0-2-15,0 0-10 16,0 0 3-16,0 0 12 0,0 0-4 16,0 0-21-1,0 0-18-15,0 0-77 0</inkml:trace>
  <inkml:trace contextRef="#ctx0" brushRef="#br0" timeOffset="148483.01">10692 5126 472 0,'0'0'68'15,"0"0"-25"-15,0 0 15 16,0 0 37-16,0 0-58 16,0 0-17-16,0 0 15 15,0-11 12-15,0 11 0 16,0 0 22-16,0 0-27 0,0 0-10 15,0 0-7-15,0 0 2 16,0 0-6-16,-3 0-3 16,-4 0-9-16,2 0-6 15,-1 0-1-15,-3 0-2 16,0 1 1-16,0 4 0 16,-4-1 1-16,-2 2 7 15,-3 1 0-15,-3-2 2 16,-1 1-6-16,0-2 3 15,-1-2 0-15,1 1-3 16,-2-3 10-16,0 0-11 16,1 0 5-16,0 0-2 15,-3 0-6-15,1-5 0 0,0-5 1 16,-3 1-1-16,5-4 0 16,-4 3-2-16,2-2 3 15,-1 0-3-15,3-2 4 16,-4-1-2-16,7 0-1 15,-1 1 0-15,3-3 1 16,2-3-1-16,4-2 2 16,-3-6-1-16,5-1 0 15,-2-3-1-15,4 1 1 16,5 2 2-16,2 0-1 16,1 0-1-16,0 4-1 15,0 2 1-15,0-1-1 16,0 4 0-16,6 1 1 0,4 2-1 15,4 0 0 1,3 2 0-16,0-1-1 0,8 1 1 16,-1 0 0-16,-1 1 0 15,1 0 0-15,-2 2 0 16,-2-2 0-16,2 3 0 16,0 0 0-16,0 1-2 15,0 3 3-15,0 2-2 16,-2 0 1-16,1 2 0 15,-3 2 0-15,3 1-1 0,0 0 2 16,-3 0-3 0,1 0 3-16,-1 6-1 0,2 2 0 15,0-1 0-15,-3 0 0 16,4 2 2-16,-2 1-2 16,-1 0 0-16,0 1 0 15,-2 0 0-15,1 1 1 16,-2 2 1-16,-1 1-2 15,-1 1 2-15,-2 1-2 16,0 1 5-16,-1 1-2 16,1 0 2-16,-1 1-4 15,-1 1 5-15,1 1-5 16,-1 2 1-16,-1-1 4 16,0 0-3-16,-1-4-3 15,-1 0 2-15,-3-4-2 0,3 0 1 16,-3-8-1-16,-2 1 0 15,1-2 1-15,-1-3-1 16,1 0 0-16,-2 1 1 16,3-3-2-16,-2-1-3 15,-1 0-1-15,0 0-18 16,0 0-10-16,0 0-18 16,0 2-14-16,0-2-2 15,0 1-67-15,-13-1-193 16,-2 0-135-16</inkml:trace>
  <inkml:trace contextRef="#ctx0" brushRef="#br0" timeOffset="149106.56">10589 4827 447 0,'0'0'140'0,"0"0"-1"15,0 0-44-15,0 0-10 16,0 0-19-16,0 0-56 16,-9-6-5-16,9 6 3 15,0 0-6-15,0 0 3 16,0 4 28-16,9 7 2 0,1-2-7 15,2 4 2 1,1 1-10-16,1 0-7 0,0 3-1 16,0-3-1-16,0 1 0 15,1-2 0-15,-2-1-3 16,1-2-5-16,-1-1 6 16,-2-1-3-16,0-1 4 15,-1-2 0-15,-3-1-7 16,0 2 3-16,-2-3-1 15,-2 0-4-15,0-2 5 0,0 1-1 16,0-2-4 0,-2 2 5-16,-1-2 2 0,2 0-2 15,-2 0 4-15,1 0 2 16,4 0-3-16,-1 0 2 16,2-5-4-16,-1-4 3 15,-2-1-4-15,1-2-3 16,-1-2-1-16,0-6 6 15,1-4-5-15,-2-5 1 16,-1-7-4-16,0-6 0 16,-1-3 1-16,2 1 0 15,-2 5-1-15,2 10-1 16,-1 3-2-16,1 10-3 16,1 0-22-16,0 5-9 15,2 3-35-15,-1 0-67 16,-4 1-169-16</inkml:trace>
  <inkml:trace contextRef="#ctx0" brushRef="#br0" timeOffset="150179.87">10538 4110 489 0,'0'0'88'15,"0"0"20"-15,0 0 34 16,0 0-75-16,0 0-13 15,0 0-31-15,-12-5-5 0,12 5 1 16,0 0-2 0,0 0-7-16,0 0-1 0,0 1-2 15,0 11 10-15,0 4 18 16,0 4-8-16,7 3-9 16,6-1 3-16,0 3-5 15,2-2 2-15,0 0-4 16,-2-1-7-16,-1 2-3 15,0-4 2-15,-1 0-4 16,-4-2 3-16,1-1-4 16,-1-3 2-16,-4-2 0 15,3-1 2-15,-3-3-5 16,-2-1 0-16,1-2 1 16,-2-3 0-16,0-2-1 15,0 0 0-15,0 0 2 16,0 0-1-16,0 0 5 15,2 0 7-15,-2 0 3 0,0-4 13 16,1-8-25-16,1-5-1 16,1-2-3-16,4 0-2 15,0 1 1-15,4-1 1 16,1 2 1-16,0 3-1 16,-1-1-1-16,0 4 0 15,4 3-1-15,-2 1 2 16,-2 1 0-16,1 4-1 15,0 0-3-15,-2 2 3 16,1 0-3-16,-1 0 3 16,-1 0 1-16,2 8 0 15,-1 1-1-15,-4-1 0 0,1 3-2 16,-2-1 1-16,-2 0 1 16,-3-1 1-16,0 2-1 15,0 0-2-15,0 1 3 16,-6 0 0-16,-11 3 1 15,-7-1-2-15,-1 0 1 16,-3-1-6-16,1-3-16 16,2 1-31-16,4-1-40 15,0-7-70-15,6-3-226 16</inkml:trace>
  <inkml:trace contextRef="#ctx0" brushRef="#br0" timeOffset="160852">12510 5020 301 0,'0'0'167'15,"0"0"-101"-15,0 0-32 16,0 0-22-16,0 0 5 16,0 0-10-16,0 0-3 15,0-28 2-15,0 27 10 16,0-1 31-16,0-1 15 15,0 1-9-15,0 1 3 16,0-1-5-16,-3 2-38 0,2 0 35 16,-1 0-17-16,2 0-7 15,0 0-10-15,-1 0-3 16,1 0-6-16,-2 0-3 16,2 0 3-16,0 0-3 15,0 0-1-15,-2 0-1 16,-2 0 1-16,-2 10 3 15,0 2 4-15,-1-2-4 16,3 3 3-16,-1 3-4 16,2 2 4-16,0 1 1 15,1 1-4-15,1-1-3 16,1-1 4-16,0 0 1 16,0 2-5-16,0-1 2 15,0 1 2-15,4-3 1 16,3 2-3-16,3 1 2 15,-1-3-2-15,0 0 0 0,1 0-2 16,1-3 2-16,0 2 5 16,0 0-6-16,4 0 0 15,0-1 4-15,0 0-4 16,0 1 6-16,0-2-8 16,-3-1 6-16,1-1-5 15,-3-1 0-15,0-3 3 16,0 1-3-16,-3-4-1 15,1-1 1-15,-1 3 0 16,0-4 0-16,1 1 2 16,0-1 1-16,2 1 2 15,-3-1-4-15,1-3-2 16,-2 2 5-16,3-2 0 0,-5 0 0 16,4 0 3-16,1 0 1 15,-1 0 0-15,3 0-3 16,-2 0-2-16,3-2-2 15,-3-3 1-15,3-1-3 16,0 0 3-16,-2-2 0 16,1-1 0-16,2-1 2 15,-1 2-2-15,1-1-1 16,-1 1 0-16,-2-1 0 16,3-2 2-16,-5 0-3 15,2 0 3-15,-2-2 2 16,-2 1-3-16,2-2 0 0,-2 2-1 15,0-4 4-15,-2 1-5 16,-2-2 0-16,4-1 3 16,-3 1-2-16,1-2-1 15,-1 1 2-15,-1 1-3 16,-1-1 0-16,-1 0 0 16,0-2 1-16,0 1 0 15,0 3-1-15,0-1 0 16,0 3 0-16,0-1 2 15,-6-2-1-15,2 3-1 16,-1 1 2-16,1-1-1 0,-1 2-1 16,-2-1 2-1,1 4-2-15,2-3 2 0,-4 2 0 16,3 1 1-16,-2-1-3 16,1 1 1-16,0 1 0 15,-1 2-1-15,2 2 3 16,-2 2-3-16,2-3 0 15,1 3 0-15,1-1 0 16,0 0 0-16,0-1 0 16,-2 4 0-16,0-4-1 15,0 3 1-15,-2-4-2 16,0 2 1-16,0-2 1 16,-2-1-2-16,2 1 2 15,-1-2-4-15,2 1 1 16,0 2 1-16,3 0-2 0,0 1-3 15,1 1-2 1,1 2 0-16,0 0-7 0,-1 0-5 16,2 0-3-16,-1 0-14 15,-2 0-18-15,0 6 7 16,0 8 11-16,0 0-76 16,0 2-5-16,2-1-44 15,-4-1-6-15,1-1-297 16</inkml:trace>
  <inkml:trace contextRef="#ctx0" brushRef="#br0" timeOffset="161608.72">12680 5112 500 0,'0'0'82'16,"0"0"28"-16,0 0-17 0,0 0-28 15,0 0-41-15,0 0-17 16,-3 0 10-1,3 0 15-15,0 0 13 0,0 0-1 16,-1 0-8-16,1-3-22 16,0-7-4-16,0 1-2 15,0-3 4-15,0 1-2 16,0-2-5-16,0-1 10 16,0 0-12-16,0-3 10 15,0 0-6-15,0-1 5 16,0-2-3-16,0-1 0 15,0-1-2-15,0 0-1 16,0 0 3-16,0-1-3 16,0 3-3-16,0-2 0 0,0 3 3 15,0 2-1-15,0 5-1 16,0 0-2-16,0 5 6 16,0 4-4-16,0-2 5 15,0 2 2-15,0 0-6 16,1 2-5-16,-1 1 3 15,0 0-1-15,0-2 1 16,0 2-3-16,0 0-1 16,5 0-1-16,2 7-3 15,7 9 5-15,-1 0 1 16,3 1-1-16,0-3 0 16,-2-3 0-16,3 0 3 15,1-5-2-15,2-1 1 16,1-2 1-16,5-3-1 0,1 0 2 15,-1 0 0-15,-2-3-2 16,-6-1-1-16,-6 1-1 16,-4 2 0-16,-4 1-1 15,-1 0 0-15,0 0-8 16,3 0-16-16,0 8 0 16,0 7-32-16,0 4-18 15,-2 1-97-15,-1 0-89 16,-3-4-406-16</inkml:trace>
  <inkml:trace contextRef="#ctx0" brushRef="#br0" timeOffset="162071.31">13401 5499 211 0,'0'0'24'0,"0"0"50"15,0 0-38-15,0 0 53 16,0 0-38-16,0 0-7 16,9-34-1-16,-8 28 31 15,-1 2-26-15,1 2 21 16,-1-1-27-16,0-1 25 16,0 2-27-16,0-1-26 15,0 1 44-15,0 2-34 16,0 0-16-16,0 0-3 15,0 0-2-15,0 0-3 16,0 0-2-16,0 0-5 16,0 0-13-16,0 0-37 15,0 0-13-15,0 0-31 0,-1 6-43 16,-8-1-128-16</inkml:trace>
  <inkml:trace contextRef="#ctx0" brushRef="#br0" timeOffset="162906.47">13234 5404 553 0,'0'0'125'0,"0"0"8"0,0 0-46 16,0 0 0-16,0 0-32 15,0 0-10-15,-23-32-17 16,23 30 3-16,-1 2-6 16,1 0-16-16,0 0-1 15,0 0-1-15,0 0-3 16,0 0-4-16,0 0 0 15,0 0 0-15,0 3-2 16,0 10 2-16,0 4 1 16,0 0-1-16,1 1 2 15,7 2 0-15,1 1 3 16,1 0-3-16,-1 2 0 0,0-1-1 16,-1-3 2-16,0-1-1 15,-3 0-1-15,0-5 0 16,0 0 1-16,0-3-2 15,-5-2 1-15,4-1-1 16,-1-1 1-16,-3-3-1 16,0-2 0-16,0-1 1 15,0 0-1-15,1 0 0 16,-1 0 3-16,0 0 0 16,2 0 2-16,0 0-3 15,2-1 8-15,4-10 7 16,1-6-16-16,5 2-1 15,-1-2-1-15,4 3 1 0,0-1-1 16,-1 3 0-16,2 1 0 16,0 3-2-16,0-1 2 15,-3 3 1-15,1 2-1 16,-4 3 1-16,1-1 0 16,-2 2-2-16,-2 0 2 15,1 0 0-15,-2 0-4 16,-1 0 3-16,-2 5 0 15,1 0 1-15,-2 1-1 16,-2 0 0-16,-2-1 1 0,0 2-1 16,0 2 1-1,0 1 0-15,-9 4 5 0,-8 1 4 16,-8 0-1-16,1-1 1 16,-4 0-5-16,-2-1 0 15,0-1-3-15,0-1 0 16,4 0-1-16,3-2-3 15,2-1-17-15,5 2-42 16,3-3-44-16,6-7-139 16,4 0-565-16</inkml:trace>
  <inkml:trace contextRef="#ctx0" brushRef="#br0" timeOffset="169151.51">12795 4535 151 0,'0'0'42'0,"0"0"-40"16,0 0 4-16,0 0-1 16,0 0 1-16,0 0-4 15,0 0 0-15,0 0-1 16,63-26-1-16,-51 20 2 15,9 0-2-15,1-4-5 16,5-2-21-16,2 0-139 16</inkml:trace>
  <inkml:trace contextRef="#ctx0" brushRef="#br0" timeOffset="171069.46">13426 3713 211 0,'0'0'65'16,"0"0"-15"-16,0 0 43 15,0 0-65-15,0 0-25 16,0 0 0-16,-9-3-1 16,8 3 4-16,-1 0 6 0,2 0 8 15,-2 0-6-15,1 0 1 16,-2 0-1-16,-2 0 1 16,1 3 2-16,1-3 18 15,-2 0 11-15,1 0 17 16,1 0 1-16,0 0-13 15,-1 0-31-15,-1 0-1 16,1 0-5-16,-2 0 4 16,0 0-1-16,0 0 19 15,1 0-12-15,-1 0 8 16,2 0-10-16,-2-3-4 16,-1 0-17-16,2 1 5 15,-1 1 1-15,2 1 5 16,-3-3-12-16,-1 2 8 15,3 0-2-15,-1-2-3 0,-1 3 1 16,1-3 0-16,-3 2 2 16,1 0-3-16,1 1 1 15,-3 0-2-15,1 0 0 16,-2 0 1-16,2 0-3 16,2 0 1-16,1 0 0 15,1 0-1-15,-1 0 1 16,-1 0-2-16,-3 8 2 15,0 1-2-15,-1 3 2 16,0-2-2-16,1 2 2 16,1 1-1-16,1 0 1 15,-1 3-2-15,2 0 2 16,-2 0-1-16,2 0 0 16,-1 0 0-16,0-1 0 0,1 2 1 15,3-2 1-15,1-1-1 16,1-2-1-16,2 1 1 15,0-2 0-15,0-1-1 16,0 2 2-16,0-4-1 16,8-2 0-16,3 1-1 15,2-3 1-15,3-1 0 16,-4-3-1-16,7 0 2 16,-1 0-2-16,0 0 0 15,0-4 0-15,0-8-2 16,0-3-7-16,-3-1-9 0,-1-1-3 15,-5 2-6-15,1-2 6 16,-4 3-1-16,-1-1-10 16,-2 3-1-16,-1-3-6 15,-1 2 27-15,-1 0 1 16,3 1 0-16,-1 3 8 16,-2 1 2-16,1-1 1 15,-1 1-1-15,0 4 1 16,0 1 0-16,0 1 1 15,0 2 0-15,1-2 2 0,-1 2 0 16,0-1 10 0,0 1 11-16,0-2 12 0,0 2-5 15,0 0-10-15,0 0-18 16,0 0-3-16,4 0 0 16,0 0-3-16,6 3 3 15,0 5 1-15,2 5 11 16,4 0-4-16,-2 1 3 15,5 0-8-15,0 1 4 16,1-3-3-16,2-1-1 16,-1 2-3-16,-2 0 0 15,1 1-5-15,2 0-50 16,-3-2-72-16,1-3-151 16</inkml:trace>
  <inkml:trace contextRef="#ctx0" brushRef="#br0" timeOffset="171533.87">14324 3984 313 0,'0'0'34'15,"0"0"8"-15,0 0 17 16,0 0-34-16,0 0-25 0,0 0 0 15,0 0-13-15,-4 0 1 16,4 0-2-16,0 0-55 16,0 0-11-16</inkml:trace>
  <inkml:trace contextRef="#ctx0" brushRef="#br0" timeOffset="173649.62">14203 4096 117 0,'0'0'105'0,"0"0"-63"0,0 0-8 16,0 0 24 0,0 0-22-16,0 0-28 0,0-1 0 15,0-1 19-15,0 2-9 16,0 0-9-16,0 0-6 15,0 0-1-15,0 0-2 16,0 0-108-16,0 0 12 16</inkml:trace>
  <inkml:trace contextRef="#ctx0" brushRef="#br0" timeOffset="178818.06">15016 3575 201 0,'0'0'32'0,"0"0"11"0,0 0 34 16,0 0 15-16,0 0-74 15,0 0 20-15,0 0-15 16,-11-16-9-16,10 16-3 16,1-2-2-16,0 2-1 15,0 0-1-15,0-1 6 16,-2 1 1-16,2 0 10 16,0 0 21-16,0 0 0 15,0 0-17-15,0-1-8 16,0 1-3-16,0 0-2 15,0 0-5-15,0 0-2 0,0 0-4 16,0 0 6-16,0 0 16 16,0 0 3-16,0-2-1 15,0 0 8-15,0 1 4 16,0-1-11-16,0 2-12 16,0 0 2-16,0 0-2 15,0-2 1-15,0 2-2 16,0-4-5-16,0-1-2 15,0-2-4-15,0 0-3 16,6 1-1-16,1-2 1 16,0 1-2-16,2-2 1 15,-2 3 1-15,2-3-2 0,2 2 1 16,-1-1 0-16,1 1 1 16,3-2 2-16,2-1-3 15,1 0 1-15,1-1 4 16,6 0-4-16,0 0 6 15,0-2 2-15,-1 3-6 16,0 0-1-16,-2-1 3 16,0 4-2-16,-5-2-1 15,2-1 0-15,-3 2 5 16,1 1-5-16,0 2 2 16,0-2-3-16,-1 4-2 15,3-2 1-15,-2 1-1 16,5-1 0-16,-1 0 0 0,0 2 0 15,0 0 0-15,3 0 1 16,-3 0-1-16,-3-1 0 16,3 3 1-16,-5-2-1 15,1 2 1-15,-2 1-1 16,1 0 0-16,-3 0-1 16,2 0 2-16,-3 0-1 15,-2 5 0-15,3 4-1 16,-5 0 1-16,2 3 0 15,1 1 0-15,-3 1 0 16,3 1 1-16,-2 2-1 16,-1 2 1-16,-4-2-1 0,-1 4-1 15,1-1 1 1,-3 0 0-16,0 1 1 0,0 1 3 16,0 2-3-16,0 1-1 15,0-5 2-15,-3 1-2 16,-1-1 2-16,-4 0 1 15,-1 0 5-15,0 1-4 16,-1-1 2-16,0-3-3 16,-2 0 1-16,-1-3-1 15,1 0 0-15,-4-1 1 16,1-3 0-16,-5 3 1 16,-3-2-1-16,-2 1 1 15,-1-1-2-15,-1 0-1 0,-1 1 2 16,2-3-4-16,1 0 2 15,1-1-1-15,3 1-1 16,0-3 1-16,2 2-1 16,2-2 0-16,1 1 1 15,0 0-1-15,4-1 0 16,1-2 0-16,2-1 0 16,5-1 0-16,1 0 0 15,0-2-1-15,3 0 1 16,0 0 0-16,0 0 0 15,0 0-2-15,0 0 0 16,0 0-3-16,0 0-14 0,0 0-17 16,0 0-32-1,0 0-10-15,-8 3-44 0,-2-3-116 16,-8 0-168-16</inkml:trace>
  <inkml:trace contextRef="#ctx0" brushRef="#br0" timeOffset="179303.5">15304 3682 690 0,'0'0'46'0,"0"0"71"15,0 0 4-15,0 0-43 16,0 0-45-16,0 0-30 16,-7-15-3-16,2 15-1 15,-1 10 1-15,-3 6 1 16,-4 4 13-16,-1 4 0 16,-4-1 4-16,0 2 10 15,-1 1-10-15,1 0-9 16,0-3 0-16,2 0-7 15,4 0 3-15,0-3-1 16,2 2-4-16,0-3 3 16,4-2-2-16,2-2 1 15,1-2 2-15,3-4-4 16,0 1 2-16,0 1-1 0,7-3 1 16,12-3 2-16,10 2 0 15,7-7 2-15,6 0 1 16,1 0-7-16,-3 0 0 15,-2 0 0-15,-3 0-11 16,-3 0-23-16,-4 0-14 16,-2 0 7-16,2 5-107 15,-3-5-70-15,-4 0-40 16</inkml:trace>
  <inkml:trace contextRef="#ctx0" brushRef="#br0" timeOffset="180045.93">15889 3811 791 0,'0'0'74'0,"0"0"42"15,0 0-8-15,0 0-40 16,0 0-13-16,0 0-29 0,-17-37-17 16,17 37-4-1,0 0-3-15,0 0-2 0,-1 0-1 16,-1 0 0-16,-1 14 0 16,-1 3 0-16,2 6 2 15,2 1 0-15,0-1 0 16,0 4 1-16,0-3-2 15,0 0 1-15,2-1 1 16,5 0-2-16,-2-3-1 16,0-2 1-16,-2 0 1 15,2 0-1-15,-3-1 0 16,1-4 3-16,-3 1-3 16,3-1-1-16,-3-3 1 15,0-1 0-15,0-1 1 16,0-4 0-16,0-2-1 0,0-2-1 15,0 0 0-15,0 0-1 16,0 0 2-16,1 0 5 16,7-6-4-16,6-11-1 15,3-3 0-15,5 1 0 16,4-1 0-16,-1 4 0 16,-3 1 0-16,-4 3 0 15,1 5-1-15,-5 0 1 16,-2 3-2-16,-3 4 2 15,-5 0 0-15,2 0-1 16,3 0 1-16,-1 3-2 16,-1 7 1-16,-1 5 0 0,0-1 0 15,0 1 1 1,-2 3 0-16,-4-1-1 0,0 1 1 16,0-2 0-1,-4 1 0-15,-12 0 1 0,-9-2-1 16,-2 0 0-16,-6-1 0 15,1-2-9-15,3-3-11 16,-1-4-24-16,2-2-29 16,-2-1-11-16,-2-2-98 15,-2 0-152-15</inkml:trace>
  <inkml:trace contextRef="#ctx0" brushRef="#br0" timeOffset="180983.97">14537 4411 489 0,'0'0'60'0,"0"0"-12"16,0 0 94-16,0 0-60 16,0 0-65-16,0 0-16 0,-7-2 2 15,4 15 19-15,3 6 11 16,0 3 10-16,0 3 3 16,0 7 5-16,0 1-18 15,0 1 10-15,0 9-16 16,0 5-2-16,0 4-1 15,0 3-4-15,0 1-9 16,0-1 5-16,4 0-4 16,-1 0-6-16,2-2 2 15,-4-3-5-15,2-4 3 16,0-5 0-16,-2-2-4 16,3-5 1-16,-3-3-2 15,2-4 2-15,-1-4-3 0,-2-1 1 16,0-2 0-16,0-3-1 15,0-2 1-15,0-3-2 16,0-4 2-16,0-2-1 16,0-3 0-16,0-3-2 15,0 0-1-15,0 0-2 16,0 0 0-16,0 0-4 16,0 0-14-16,3-3-26 15,-3-9-78-15,1-5-58 16,-1-2-134-16</inkml:trace>
  <inkml:trace contextRef="#ctx0" brushRef="#br0" timeOffset="181665.97">14407 4953 4 0,'0'0'547'0,"0"0"-403"15,0 0-22-15,0 0-27 16,0 0-24-16,0 0-28 0,-15-16-21 15,15 16-2 1,0 0 1-16,0-1 9 0,0 1-3 16,0 0-2-16,0 0-10 15,0 0-7-15,0 0-8 16,0 0 2-16,0 1-2 16,3 9 2-16,8 2 7 15,1 2-1-15,4-1-1 16,-2 4 0-16,4 0 0 15,-2-1-5-15,-1 1 2 16,0 0 0-16,-2 0-2 16,-2-2 2-16,0-2-1 0,-1 0 0 15,-3-5 4-15,-1 1-4 16,0-4-3-16,-3-3 6 16,-2-1-5-16,-1 0 2 15,0-1-3-15,2 0 0 16,-2 0 3-16,0 0 3 15,0 0 8-15,0 0 11 16,0 0-1-16,0-13-11 16,1-4-13-16,1-3 0 15,0-5 0-15,3 2 0 16,0-4-3-16,4 3 2 16,1-2-2-16,1 0-1 15,8-2-4-15,2 2-2 16,2 1-5-16,-1 4-5 0,0 4-8 15,-4 6-9-15,-2 7-28 16,-3 4-31-16,-3 0-72 16,-4 3-37-16,-6 6-25 15</inkml:trace>
  <inkml:trace contextRef="#ctx0" brushRef="#br0" timeOffset="182271.97">14964 4871 617 0,'0'0'135'16,"0"0"-31"-16,0 0-23 15,0 0-2-15,0 0-40 16,0 0-13-16,0-24-2 16,-1 22 11-16,-9 2-19 15,-2 0-10-15,-5 0-5 16,-3 0 5-16,1 10-1 16,-2 2 4-16,0 5 0 0,5 3 5 15,-1 4-8 1,8-3-3-16,3-1-2 15,3-3 4-15,3 0-5 0,0-5 1 16,0-2 1-16,8-1-2 16,2-4 0-16,5-2 0 15,3-3 3-15,3 0-2 16,3 0 2-16,-4-8 0 16,-3-4-3-16,1-1 0 15,-6-3 0-15,1-1 0 16,-2-2 0-16,-2-2-1 15,-2 1 1-15,0 3 0 16,-2 4 1-16,-3 5-1 16,1 2 0-16,-3 5-1 0,0 1 1 15,0 0-1-15,0 0 0 16,0 0-3-16,0 13-2 16,3 2 6-16,1 2 0 15,2 0 0-15,3 1-1 16,0 0-10-16,3 1-28 15,1 2-31-15,2-1-28 16,-2-3-84-16,0-5-147 16</inkml:trace>
  <inkml:trace contextRef="#ctx0" brushRef="#br0" timeOffset="191431.55">14643 5299 67 0,'0'0'38'0,"0"0"-18"16,0 0 33-16,0 0 4 15,0 0-42-15,0 0-11 16,0 0-1-16,-18-2 3 16,15 2-5-16,-2-1 2 15,4 1-3-15,-2-2 28 16,2 2 27-16,-4 0-45 16,2 0 8-16,-1 0 1 0,1-1 18 15,0 1 3-15,3 0-1 16,-2-2 7-16,2 2-6 15,0 0-5-15,-1 0 18 16,1-3 0-16,0 3-12 16,0 0-5-16,-2 0-2 15,2 0-5-15,0 0 0 16,0 0 4-16,0 0-11 16,0 0-1-16,0 0-1 15,-2 0-11-15,1 0-4 16,-2 0 0-16,0 3-1 15,-1 3 23-15,1 2-22 16,-1 1 5-16,2 2-1 16,2-1-6-16,0 1-3 0,0 2 7 15,0-2-2-15,0 4 1 16,0-1 0-16,0-2 2 16,0 3-3-16,0 1 1 15,3 0 1-15,1 1 3 16,1-1-6-16,-1 1 2 15,0-2-2-15,1-1 4 16,0 1-3-16,1 0 1 16,-2-3-1-16,1 0 0 15,-2 0-2-15,-2-3 3 16,0-1 2-16,1-4-8 16,0 1 2-16,-1-2-1 0,1-3 0 15,-2 0-2 1,0 2 2-16,0 0-1 0,1-1 0 15,1 3 0-15,1-1-1 16,1 2-11-16,-1 0-35 16,2 2-12-16,-1 2-54 15,1-1-53-15,-4 1-114 16</inkml:trace>
  <inkml:trace contextRef="#ctx0" brushRef="#br0" timeOffset="191931.87">14708 6025 778 0,'0'0'112'0,"0"0"-49"15,0 0 5-15,0 0-50 16,0 0-18-16,0 0 1 15,0 11 2-15,0 3 12 16,4 3 9-16,-1 2-6 16,1 1-1-16,2 1-5 15,-3 1-5-15,5 0-1 16,-4 2-3-16,1-2-1 16,-1-1-1-16,2-1-1 15,-3-4 0-15,1-3-1 16,-1-3-1-16,-1 0-5 15,1-6-19-15,-2 2-5 16,1-2-10-16,-1-1-35 16,-1-1-7-16,0-2 21 0,0 0-35 15,0 0-49-15,-6 0-332 16</inkml:trace>
  <inkml:trace contextRef="#ctx0" brushRef="#br0" timeOffset="192371.31">14467 6224 631 0,'0'0'96'16,"0"0"-25"-16,0 0 31 16,0 0 2-16,0 0-74 15,0 0-18-15,-10-2 0 16,10 1 20-16,0-3 3 16,10-3-14-16,9-4 11 15,4-3 0-15,7-2-15 16,4-2-6-16,3-6-5 15,7-4 5-15,2-4-5 16,0 1-1-16,-4 1 2 16,-5 5-6-16,-7 5 3 15,-12 6-4-15,-3 3 0 0,-9 6 0 16,-3 2 0-16,-2 3-4 16,-1 0-6-16,0 0-32 15,0 8-58-15,0 12 39 16,0 4-93-16,-1-3-123 15</inkml:trace>
  <inkml:trace contextRef="#ctx0" brushRef="#br0" timeOffset="193830.47">15085 5755 589 0,'0'0'101'0,"0"0"-44"16,0 0 38-16,0 0-36 16,0 0-7-16,0 0-22 15,-53-9-7-15,39 9 12 16,0 0-7-16,-2 0-2 16,1 0-4-16,-3 0 3 0,-3 0-7 15,1 0-7-15,0 0 1 16,-2 0 4-16,-1 1-5 15,-1 4-9-15,-3 1 6 16,2 3-3-16,-3 1-3 16,-2 1 4-16,0 2 0 15,-1 2-1-15,-1-1-1 16,2 3 2-16,1 0-1 16,0 3 2-16,4-1-2 15,1 0-1-15,0 1-1 16,0 2-1-16,3 1 0 15,2 1-2-15,-2 1 3 16,3-4 0-16,3 1-2 0,3 0 1 16,1 0 1-16,1 0-2 15,1 1 0-15,2 0 3 16,4 3-3-16,3-1 1 16,0 1-2-16,0-1 4 15,0 1 2-15,10 1-2 16,1-3 4-16,3 2-4 15,2 0 4-15,0-3-1 16,4 2-1-16,-1-2 2 16,5-1-3-16,-3 0 3 15,1-3-3-15,-1-2-1 16,-3-2-2-16,0-1 2 16,-2-1 5-16,4-2-5 0,-3 1 2 15,0-2 1-15,2-1-1 16,-2-3 0-16,5-1 4 15,-1 0-5-15,0-1-3 16,1-2 4-16,3-2 1 16,1 0-4-16,1 0-1 15,-2 0 0-15,-3-6 3 16,2-2 0-16,2-3-3 16,-3-2 2-16,4 0-3 15,3-1 0-15,1-2 2 16,1 2-3-16,-2 1 5 15,-2 1-5-15,-4 0 0 16,1 1-2-16,-3 0 2 16,1-1 0-16,-3-1 0 15,0-1 0-15,1-2 1 16,-1-2-1-16,-1-2 0 0,0-1 0 16,-2 1 1-16,-1-1-1 15,-4-3-1-15,0-1 1 16,0 0 0-16,-4-2 1 15,-2 0-1-15,-5 1 0 16,1 1 4-16,-2 0-4 16,0 2 0-16,0 1 0 15,0 0 0-15,-3 0 1 16,-5 1-1-16,-1 1 1 16,-3 0 0-16,2 1-1 0,-6 0 2 15,2 0-2-15,-4-1 0 16,0 1 0-16,-3-3 0 15,1 5 1-15,0 0-1 16,-2 2 0-16,-2 1 1 16,-5 0-1-16,4-1 0 15,-2 5-2-15,0-1 2 16,3 1 0-16,2 3-3 16,-2 1 2-16,3 1 0 15,-1 1 1-15,0 3-1 16,0-1 1-16,-1 2-4 15,-4 0 2-15,2 0 0 16,-7 12-2-16,1 3-10 16,-2 7 2-16,0 4-21 15,5 3-8-15,4 3-3 0,9 2-17 16,5-3-48-16,8-4-57 16,2-10-202-16</inkml:trace>
  <inkml:trace contextRef="#ctx0" brushRef="#br0" timeOffset="201817.87">15429 6107 407 0,'0'0'118'0,"0"0"-78"16,0 0 18-16,0 0 6 15,0 0-36-15,0 0-19 16,0 0-1-16,0 0 10 16,0 0 8-16,0 0-7 15,0 0-2-15,0 0 8 16,0 0 10-16,0 0 19 16,0 0 0-16,0 0-6 15,0 0-17-15,0 0-11 16,0 0-5-16,0 0-4 15,0 0-2-15,0 0-4 16,0 0 5-16,0 0 0 16,0 0 4-16,0 0 7 0,0 0 5 15,0 0 0-15,0 0-5 16,0 0-5-16,0 0-2 16,2-6-9-16,7 0-4 15,1-3 1-15,3 0-1 16,3-1-1-16,-2 0 0 15,4 1 0-15,2-3 0 16,0 2 0-16,0 1 1 16,-1 1 1-16,-3 3 0 15,-2-1-1-15,1 5-1 16,-3-1-1-16,0-1 0 16,3 3 2-16,-2 0 0 0,2 0-1 15,-1 0 0-15,0 0-2 16,-3 0 3-16,1 0-2 15,-3 0 1-15,1 0-2 16,-2 0 1-16,-1 0 1 16,1 3 0-16,-2 0 0 15,0 3-2-15,-1-3 1 16,1 2 0-16,0 0 1 16,0 0 0-16,-1 2 0 15,-1 0 0-15,-1-2 0 16,3 2-2-16,-1-2 2 15,-2 1 0-15,0 2 0 16,0-5 0-16,0 3 1 16,0 0-1-16,-2-1 0 15,1 3 0-15,-1-4 0 0,1 3 0 16,-2 0-1-16,1-2 1 16,2 2 0-16,-2 0 2 15,-1 1-2-15,0-2-1 16,0 5 1-16,2-3 0 15,-2 1 0-15,0 3 0 16,0 0 0-16,0 0 1 16,0 2-2-16,0-1 1 15,0-1 0-15,0 0 1 16,0 2-1-16,0-2 2 0,0 0-1 16,-3-1 1-1,-3 0 1-15,2 1 1 0,-2 1-1 16,0-1 1-1,0 0-2-15,-3 2 1 0,0-2 0 16,3 1-1-16,0 0-1 16,-3-2 0-16,3-2 2 15,0 1-1-15,-2-1 0 16,1 0 0-16,1-1 2 16,-1 0 1-16,-2-1-4 15,0 3 5-15,-2-2 1 16,1-2-3-16,1 0-1 15,0 0 1-15,3-1-1 16,0-2-3-16,0 1 3 16,0-3-1-16,2 0-1 0,1-1 2 15,-3 2-1-15,1-2 1 16,2 1-3-16,-5-1 2 16,3 1-1-16,-1-1 0 15,-2 0-1-15,-3 2 0 16,3-2 0-16,1 2 0 15,-3 1-4-15,0 1 4 16,1-2-6-16,-1 2-5 16,-6 3-11-16,3 0-13 15,2 3-32-15,0-1-39 16,5-5-46-16,5-4-178 16</inkml:trace>
  <inkml:trace contextRef="#ctx0" brushRef="#br0" timeOffset="202703.44">15621 6360 168 0,'0'0'405'0,"0"0"-296"16,0 0 17-16,0 0-26 0,0 0-2 16,0 0-60-16,0 0-13 15,-7-30 7-15,6 30-7 16,1 0-11-16,-2 0-1 15,2 0-6-15,-1 0-3 16,-3 0-4-16,-4 6 1 16,-3 8 3-16,-1 2 10 15,-2-1-9-15,1-1 4 16,-1 2 3-16,-1 1-4 16,-6-3-1-16,0 3-4 15,0-1 4-15,0-2-1 16,3-3-5-16,2 1 1 15,4-4-1-15,2 0 0 16,-1-4-1-16,1 3 0 16,2-3 0-16,2 0 0 0,2-2 0 15,4-2 1-15,0 2-1 16,0-2 0-16,0 0 0 16,0 0 0-16,0 0-3 15,0 0 3-15,0 0 0 16,0 0 1-16,0 0 0 15,0 0-1-15,0 0 0 16,0 0-1-16,0 0-1 16,0 3 2-16,0 2 0 15,3 0 9-15,6 2-5 16,-1 0 4-16,6 2 1 16,-3-1-2-16,2-1-1 0,-1 0-3 15,2-1 0-15,0 0 3 16,2 1-6-16,-2-3 1 15,4-1 3-15,-3 0-4 16,7-3 0-16,0 3 1 16,1 1-1-16,0-1-6 15,-1 2-24-15,-4 2-43 16,-1 3-20-16,-4 4-57 16,-5-3-143-16</inkml:trace>
  <inkml:trace contextRef="#ctx0" brushRef="#br0" timeOffset="-149991.89">16271 6225 353 0,'0'0'84'16,"0"0"-48"-16,0 0 2 16,0 0 6-16,0 0-24 15,0 0-3-15,0 0 27 16,0 0-8-16,13-12 24 16,-13 9-16-16,3 1-14 15,-3 1 3-15,0-1-2 16,0 0-1-16,0 2 37 0,0-1-27 15,0-1-10-15,0 1 0 16,0 0-8-16,0-1 5 16,0 1-3-16,0 1-9 15,-3-2-3-15,1 0 2 16,-2 2 1-16,-1 0-6 16,0 0-4-16,-1 0 2 15,0 0-5-15,-1 0 5 16,1 0-4-16,-2 0-3 15,3 5 6-15,-1 2-2 16,0 2-1-16,2-3 3 16,-2 5 0-16,3-2-3 0,1-1 0 15,1 3 3-15,1-2-1 16,0 2-3-16,0 0 0 16,0 0 3-16,0-1-2 15,0 0 2-15,0-2-1 16,0-1-3-16,6 2 2 15,0-4-2-15,1 2 1 16,-1-2 1-16,0-1-2 16,4-1 2-16,-1-3 2 15,2 0-3-15,2 0 2 16,-1 0-3-16,0 0 1 16,0 0 0-16,-1-1 1 15,0-5-1-15,1-4-2 16,1 3 1-16,1-2 0 0,-3-1 0 15,0 0-1-15,-1-2 1 16,-1-5-1-16,2 1 1 16,-3-1-3-16,0-1 4 15,-5 1-2-15,1 2 1 16,-4-1 0-16,0 4-1 16,0 0 0-16,0 1-1 15,-11 1 1-15,-2 2 0 16,-5 4 0-16,-4 2-1 15,-2 2-3-15,0 0 3 16,2 0-1-16,1 0-1 16,2 6 0-16,4 4-2 15,-1 1-6-15,5 3-2 16,2 0 3-16,3 0-15 0,3 0-4 16,3 0-15-16,0-1-29 15,0-4 10-15,6 0-54 16,9-5 19-16,6-4-103 15,1 0-47-15</inkml:trace>
  <inkml:trace contextRef="#ctx0" brushRef="#br0" timeOffset="-148466.43">16479 6232 486 0,'0'0'77'16,"0"0"6"-16,0 0-23 16,0 0-41-16,0 0-15 15,0 0-4-15,-12-7 9 16,10 7 14-16,0-1 12 0,0 1 21 15,1-2 20-15,-2 2-11 16,1-1-4-16,0 0-28 16,0 1-5-16,2 0 13 15,-1 0-20-15,1 0-3 16,0 0-10-16,0 0-3 16,0 0-2-16,0 0-2 15,0 0 0-15,0 0-1 16,0 0 2-16,0 0-4 15,0 0-1-15,0 4 3 0,0 7 0 16,5 0 1 0,1 0-2-16,2-2 2 0,2 3-1 15,2-2 0-15,-1-2 0 16,5 0 1-16,-1-3-3 16,1-1 3-16,2-3-2 15,-1-1 1-15,-4 0-8 16,-1 0-29-16,-6 0-25 15,1 0 10-15,0 0-47 16,-3 0-49-16,2 0-82 16,-2 0-163-16</inkml:trace>
  <inkml:trace contextRef="#ctx0" brushRef="#br0" timeOffset="-148157.75">16751 6261 305 0,'0'0'354'15,"0"0"-171"-15,0 0-73 16,0 0-64-16,0 0-14 16,0 0-7-16,21-15-2 15,-15 15-8-15,0 0 7 16,1 6-2-16,-2 5-1 15,2 1-7-15,-4 0-2 16,2 0-3-16,-1-1-6 0,0 0 0 16,1 2-1-1,-1-1 0-15,1-3-5 0,-2 2-37 16,4-2-25-16,-1-3-56 16,0-5-160-16,0-1-143 15</inkml:trace>
  <inkml:trace contextRef="#ctx0" brushRef="#br0" timeOffset="-147244.34">17010 5842 866 0,'0'0'116'0,"0"0"7"16,0 0-18-16,0 0-58 15,0 0-27-15,0 0-16 16,-21-29-4-16,21 29 0 15,0 3-2-15,0 9 2 16,0 5 1-16,2 2 0 16,3 1 2-16,3 1 0 0,-2 1-2 15,0 0-1-15,0-1 2 16,0 1-1-16,0 0-1 16,-3-3 1-1,2-2 0-15,-4 0-1 0,2 0 0 16,-2 0 0-16,-1-2 2 15,0 1-1-15,0 0-1 16,0-2 1-16,0-2 0 16,0 0-2-16,0-3 2 15,0-4-1-15,0 0 3 16,0-2-3-16,0-1 0 16,0 0-2-16,0-2 2 15,0 0 1-15,2 0-1 0,-2 0 1 16,0 0-5-1,3 0 6-15,0-2-4 0,4-8 2 16,-2-2-9-16,1 2 4 16,0-3-1-16,0 0-5 15,3-2 9-15,0 2-5 16,1-1-4-16,3 0 7 16,-2 2-2-16,1 3 3 15,0 1-1-15,-3 1 2 16,2 3 0-16,-1 1 1 15,0 0 1-15,3 3 0 16,-2 0 0-16,1 0-4 0,-1 0 1 16,-1 0 3-16,-1 0-1 15,0 0 0-15,-5 0 1 16,2 7 0-16,-4 3 0 16,2-1-1-16,-2 2 1 15,-2 1 0-15,0 0 0 16,0 4 1-16,0-2 6 15,-3 2-4-15,-8 1 3 16,-2 0 0-16,-1-3 0 16,-2 2 1-16,-1-3-2 15,0-1-5-15,0-1 3 16,-2-2-2-16,-1 2-1 16,1-1 0-16,-5-4-6 15,0-2-12-15,6-2-13 16,-1-2-40-16,4 0-24 15,4 0-143-15,1-11-171 0</inkml:trace>
  <inkml:trace contextRef="#ctx0" brushRef="#br0" timeOffset="-127508.27">15735 6399 237 0,'0'0'128'0,"0"0"-41"0,0 0-26 16,0 0-43 0,0 0-2-16,0 0 0 0,0 0 7 15,0 0 13 1,0-10 4-16,0 7 7 0,0 2 7 15,0 0 9-15,0-2-26 16,0 1-8-16,0 1 32 16,-3 0-21-16,3-1-12 15,-2 1 5-15,1 1-6 16,-1-2-9-16,2 0-1 16,-1-1 1-16,1 3-2 15,-5 0-1-15,5-3-8 0,-1 3 7 16,-2-3-6-1,3 2 2-15,-3 1 1 0,1 0 1 16,2 0 0-16,0 0-1 16,0 0 4-16,0 0-5 15,0 0 1-15,0 0-3 16,-1 0-3-16,1 0-1 16,0 0-2-16,-1 0-1 15,1 0 0-15,0 0 4 16,-3 0-4-16,-4 0 0 15,-4 7 1-15,-1 4 4 16,1-2-5-16,-1-1 5 16,3 0 0-16,-1 0 0 0,-2 3 0 15,2-1-3 1,-2-2 0-16,4 1 1 0,1-2-2 16,2-4 2-16,-1 2-3 15,2 0 1-15,-2-2 0 16,1 3-2-16,-2 2 1 15,-2-2 2-15,0 2-3 16,0-2 2-16,0 3-2 16,-3-1 1-16,3 0 1 15,0 0-2-15,-1-1 2 16,4 0-2-16,0-1 0 16,1-2 1-16,1 0-1 15,1 0 1-15,-1-1 0 16,1 1-1-16,0 0 0 15,-2-1 0-15,2 2 0 0,-1-3 0 16,2 4 0-16,-1 0 0 16,-3-3 0-16,3 5 0 15,-1-2 0-15,1-1 0 16,0 0 0-16,-3-2 0 16,6-1 0-16,-2 0 1 15,1 1-3-15,-1-1 3 16,1 0-1-16,-1 1 0 15,-3 1 0-15,2-2 0 16,0 2 1-16,0-2-1 16,3-2 0-16,0 2 0 15,0-2 0-15,0 0 0 0,0 0 0 16,0 0 0-16,0 0 1 16,0 0-1-16,0 0 1 15,0 0-1-15,0 0 0 16,0 0-1-16,0 0 1 15,0 0 0-15,0 0 0 16,0 0 0-16,0 0 0 16,0 0-2-16,0 0 1 15,0 0-1-15,0 1-1 16,0 1 3-16,3 3 4 16,4-1-4-16,2 1-1 15,0 0 1-15,0 1 3 16,1-1-3-16,1 2 0 15,-1-4 0-15,2 2 0 0,0 0 0 16,0 0 0-16,0-1-1 16,0-1 2-16,2-1-1 15,0 1 0-15,1 0 2 16,-4 2 0-16,3-2-2 16,-3 0 1-16,-1 0-1 15,2 0 0-15,-3 2 0 16,2-2 0-16,-1 0-1 15,0 0 1-15,0-2 0 16,0 2 0-16,-1-2 3 16,1 2-3-16,2 0-3 15,-3-3 3-15,-1 2 1 16,-1-1 1-16,0 1-2 0,-2-1 1 16,1 0 1-16,-3 1 0 15,2-2-2-15,-2 0 3 16,0 0-1-16,-1 0 0 15,-2 0 2-15,2 0-1 16,-2 0-2-16,0 0 3 16,1 0-1-16,-1 0 0 15,0 0 1-15,0 0 0 16,0 0-1-16,0 0-3 16,0 0 0-16,0 0-9 0,0 0-39 15,0 0-39 1,0 0-80-16,0-2-336 15</inkml:trace>
  <inkml:trace contextRef="#ctx0" brushRef="#br0" timeOffset="-18087.47">11624 9729 94 0,'0'0'136'16,"0"0"-116"-16,0 0 9 16,0 0-6-16,0 0 18 15,0 0-24-15,0 0 20 16,-31-11-11-16,31 11-10 15,-2-2 4-15,1 2 6 16,-2-1-6-16,-2 0-17 16,2 1 5-16,-1 0-2 15,1 0-2-15,0 0-4 16,-3 0 0-16,2 0 0 16,0 0 0-16,0 0 0 0,-1 1 0 15,1 3 1-15,-3 1-2 16,1-1 1-16,1 1 0 15,2-2 0-15,-1 1 1 16,2-1-1-16,1 0 0 16,-2 1 4-16,3 1 6 15,0 0 4-15,0-2 30 16,0 1-20-16,0 1 22 16,0-3 8-16,3 1-6 15,3 0-26-15,4-1 15 16,3-1-8-16,4-1 3 15,4 0-6-15,3 0-11 0,2-1-1 16,7-9-2-16,3 1-1 16,5-1-5-16,0 0-3 15,1-4 3-15,-3 1-4 16,2 1 4-16,-2 1-3 16,2-2 3-16,2 1-4 15,0-2 5-15,2 1-3 16,0 3 0-16,1 0 2 15,-4-1-4-15,1 3 0 16,-1-1-2-16,-6 1 0 16,1 1 1-16,-1 2-1 15,-2-1 1-15,4 0-1 16,4-4 0-16,4 3 0 16,2-4 0-16,5 1 0 15,-3 2 0-15,-3-1 0 0,-3 2-2 16,-5 0 2-16,-1 1 0 15,2-1 1-15,0 2-1 16,-1-2-1-16,2 0 1 16,4 2 0-16,0-3 0 15,3 3 0-15,-5 2 1 16,-1 0-1-16,-2 0 0 16,-3 1 1-16,5-1-1 15,-2-2 0-15,2 1 0 16,3-1 0-16,-2 0 1 15,2 1-1-15,-2-2 0 16,5 1 0-16,-3 1 0 0,7 0 0 16,-3 1 0-16,-3 0-1 15,0 1 3-15,-2-1-4 16,-2 0 2-16,1 1-1 16,0-1 1-16,2 1-1 15,0-2 1-15,4-1 0 16,-1-1 0-16,1-1 0 15,0 0 1-15,2-3-1 16,1 3 0-16,-3 2 0 16,-3 1-1-16,-4 4 1 0,-6 0 2 15,-3 0-2 1,-2 0 0-16,0 0 0 16,1 0 0-16,-1 0 0 0,0 1 0 15,2 1 0-15,-2 1 0 16,4 0 1-16,-1 0-1 15,2 2 0-15,-2-2 0 16,0 1-1-16,-1 1 0 16,0-3-1-16,-3 1 2 15,0-1-1-15,-2-1 0 16,0-1 0-16,1 2 1 16,-3-2-2-16,1 0 2 15,0 1-1-15,0-1 2 0,0 3-2 16,1-3 0-1,-1 0-4-15,3 0 3 0,-2 0-1 16,1 0 1-16,-1 0 2 16,0 0 0-16,0 0 1 15,-2 0-1-15,1 3-1 16,-2 1 0-16,1 0 1 16,-3 0-2-16,4-2 0 15,-3 0 1-15,0-1 1 16,3 3 0-16,-2-3-1 15,2 2 1-15,1 1-3 16,1-1 3-16,-1 1 0 16,2-2 0-16,-2 1 0 15,-2-1-1-15,-2 1-2 0,-4 0 1 16,-3-2 0-16,1 2 1 16,0-1-1-1,1 1 2-15,2-3-1 0,-1 2 0 16,-1 1 1-16,1-2 0 15,-1 2 0-15,-2 0 0 16,3-1 0-16,-5 1 0 16,5-1 0-16,-3 0 0 15,-3-1 0-15,0 1-1 16,-8-1 0-16,2 0 2 16,-6-1-1-16,-2 0 0 15,2 0 2-15,-2 0 10 16,0 0 7-16,0 0 2 15,0 0-5-15,0 0-3 16,0 3-13-16,-3 4 0 0,-13 1-41 16,-5-1-183-16</inkml:trace>
  <inkml:trace contextRef="#ctx0" brushRef="#br0" timeOffset="-15274.39">20429 9447 675 0,'0'0'125'16,"0"0"-81"-16,0 0 22 15,0 0 34-15,0 0-60 16,0 0-19-16,0 0-7 16,18 14 7-16,3-11 11 15,5-3-12-15,4 0 2 16,5 0-10-16,2 0 3 15,5 0-7-15,-2-3 3 16,-6-1-5-16,-4 3-3 0,-9 1-1 16,-6 0-2-1,-6 0 0-15,-7 0-3 0,-2 0-25 16,0 0-40-16,-2 13 18 16,-19 2-10-16,-10 0-103 15,-9 0-153-15</inkml:trace>
  <inkml:trace contextRef="#ctx0" brushRef="#br0" timeOffset="-15019.38">20389 9668 740 0,'0'0'142'0,"0"0"-21"0,0 0-42 16,0 0-49-16,0 0 13 16,0 0-25-16,113-17-7 15,-70 17-7-15,6 0-4 16,-2 0 0-16,-1 0 0 16,-4 0-30-16,-1 0-45 15,-2 0-109-15,0 0-163 16</inkml:trace>
  <inkml:trace contextRef="#ctx0" brushRef="#br0" timeOffset="-14115.32">22917 9369 271 0,'0'0'188'0,"0"0"-151"15,0 0 43-15,0 0 83 16,0 0-42 0,0 0-76-16,-7-23 35 0,7 23-14 15,0 0-26-15,0-2 4 16,0 2-4-16,0 0-11 16,3-3-8-16,13 1-14 15,6-1-5-15,4 3 7 16,5-2 2-16,5 2-3 15,1-1-4-15,5-1 0 16,-1 2-2-16,-2-2 4 0,-3-1-6 16,-8 1 4-16,-5-3-4 15,-10 5 1-15,-5-3 0 16,-4 3-1-16,-3 0 0 16,-1 0-6-16,0 0-18 15,0 0-19-15,0 0-54 16,-10 3 7-16,-9 8 5 15,-10-2-128-15,1-1-44 16</inkml:trace>
  <inkml:trace contextRef="#ctx0" brushRef="#br0" timeOffset="-13873.86">23008 9402 443 0,'0'0'70'0,"0"0"-27"0,0 0 102 15,0 0-9-15,0 0-35 16,0 0-13-16,-3 0-33 16,3 0-9-16,9 0-9 15,10 0-25-15,7 0-3 16,5 0-3-16,5 0-1 16,7 0-3-16,3 0-2 15,3 0 0-15,-4 3-1 16,-3 3-44-16,-9 2-74 15,-10-5-252-15</inkml:trace>
  <inkml:trace contextRef="#ctx0" brushRef="#br0" timeOffset="-12786.59">20561 10444 506 0,'0'0'38'0,"0"0"3"0,0 0 41 16,0 0 12-16,0 0-69 16,0 0-5-16,0 0 13 15,4-11 3-15,-4 10 5 16,0-1 20-16,1 2-10 15,-1-2-22-15,0 2-7 16,2 0 5-16,1 0 0 16,6-5-2-16,10 2-13 15,8-2-2-15,6 0-3 16,7-2 4-16,8 1-5 16,5-2 1-16,1 0 7 15,-2 1-4-15,-7 2-6 0,-12 0 1 16,-15 2-2-16,-5 0-2 15,-8 2 1-15,-4-1-2 16,-1 2 0-16,0 0 0 16,0 0-3-16,0 0-25 15,0 0-23-15,-19 0 6 16,-2 6 0-16,-8 2-139 16,4-1-2-16,0-2-49 15</inkml:trace>
  <inkml:trace contextRef="#ctx0" brushRef="#br0" timeOffset="-12356.8">20653 10493 74 0,'0'0'454'0,"0"0"-414"16,0 0 45-16,0 0 73 16,0 0-76-16,0 0-24 15,-2 2-5-15,2-2-12 16,0 2-24-16,0-2-4 16,0 0 1-16,6 0 0 15,13 0 13-15,6 0-3 16,4 0-9-16,7 0-3 0,0 0-3 15,7 0 5-15,0-4-1 16,-1 1 2-16,-1-1-11 16,-3-1 8-16,-5 0-7 15,-9 2 6-15,-3 0-4 16,-5 0-6-16,-7 3 0 16,-3-3 3-16,-3 3-4 15,-3 0-2-15,0 0 0 16,0 0-14-16,0 0-70 15,-6 3 1-15,-8 2-59 0,1-4-252 16</inkml:trace>
  <inkml:trace contextRef="#ctx0" brushRef="#br0" timeOffset="-11218.97">23111 10282 139 0,'0'0'94'0,"0"0"-27"16,0 0 41 0,0 0-33-16,0 0-38 0,0 0-3 15,-22-14 5-15,18 11 5 16,3 3 5-16,-2 0 20 15,3 0-7-15,0 0-16 16,0 0 0-16,0 0 1 16,0 0-6-16,0 0-5 15,0 0-10-15,0 0 4 16,0 0 19-16,9 0-3 16,9 0-32-16,9-2-3 15,2 2 2-15,6 0-3 0,4 0-3 16,1 0-1-1,3 0 0-15,-1-3 1 0,-4 0-2 16,0 0 1-16,-7 0 0 16,-3 0 0-16,-8 1-1 15,-5 0-1-15,-8 2-3 16,-5 0 0-16,-2 0-1 16,3 0 1-16,-3 0-1 15,0 0-4-15,0 0-7 16,0 0-27-16,-11 0-38 15,-11 7 42-15,-6 2-51 16,-4-1-94-16,2-1-71 0,2-2-246 16</inkml:trace>
  <inkml:trace contextRef="#ctx0" brushRef="#br0" timeOffset="-10844.1">23103 10400 567 0,'0'0'10'15,"0"0"0"-15,0 0 118 16,0 0-38-16,0 0-50 0,0 0-6 15,-3 3 27-15,8-1 14 16,10 3-24-16,9-2-19 16,2-1-18-16,4-2-3 15,3 2 2-15,0-2-4 16,0 0 0-16,-2 0 0 16,-4 0-3-16,-5 0 3 15,-4 0-9-15,0 0 2 16,-7 0-1-16,-4 0-1 15,-1 0-1-15,-6 0-27 0,-2 1-87 16,-23-1-127-16,-9 0-458 16</inkml:trace>
  <inkml:trace contextRef="#ctx0" brushRef="#br0" timeOffset="-1899.31">5444 10497 446 0,'0'0'112'0,"0"0"-62"16,0 0 53-16,0 0-59 15,0 0-20-15,0 0 15 16,0 0 17-16,-6 0 11 15,5 0 1-15,-2-2-29 0,2 0-5 16,-1 1-7 0,1-1-10-16,-2 1-3 0,3-1 9 15,-3 1-5-15,0-1-9 16,1 1-1-16,-1-1 1 16,-1 1 6-16,2 1-7 15,-1-4 0-15,-1 4 9 16,-2-2-13-16,0-2 3 15,1 1-4-15,-1 0 3 16,2-1-1-16,-3 0 0 16,-1 0-1-16,-2-1 2 15,2 2-4-15,1-1 1 16,-1 0 0-16,1 1-1 16,-3 0 2-16,2 0 1 15,-1 1 2-15,1-3-6 0,-2 2 4 16,1 0 0-16,-2 0-3 15,1 0-2-15,1 3 4 16,0 0-4-16,1 0 4 16,0 0-4-16,0 0 4 15,-1 0-3-15,-1 0-1 16,1 0 2-16,0 0-2 16,-3 0 0-16,-1 0 1 15,1 0-1-15,0 6 2 16,1-2 1-16,0 0-2 15,3 1 0-15,-4 0 0 16,0 2-1-16,0 1 0 0,-4 1 0 16,4 2 0-1,-3-2 0-15,3 2 0 0,0-1 0 16,-1-2 0 0,1 2-1-16,0-1 1 0,3 1 0 15,0 1-1-15,-1-1 2 16,1 0-2-16,-2 3 1 15,1-2 0-15,-1 0 1 16,1 0-1-16,1-1 0 16,0 0 0-16,3-1-1 15,-2 2 1-15,1 0 0 16,-4-1 0-16,4 0 0 16,-2 1 0-16,2 2 1 0,-1-1-2 15,-1 0 1 1,2 1 0-16,-2-4 1 0,3 1-1 15,3-1 0-15,-2 0-1 16,1 1 1-16,-2 2 0 16,2-1 0-16,-1 2-1 15,1-3 1-15,1 3 0 16,-2-1 0-16,-1 0 1 16,-1 1 0-16,0 2-1 15,2-2 0-15,0 1 1 16,1-2-1-16,-1 0 0 15,0-3 1-15,2 2 0 0,-2-1-1 16,2 0 1-16,0-1-1 16,-2-1 1-16,1 0 0 15,1-2-1-15,-1 1 1 16,1-1 0-16,0 0-1 16,1-1 2-16,-2 1-2 15,0-2 1-15,2 3 0 16,-3-3 0-16,2 4-1 15,-1-3 2-15,1 1-1 16,0-3 0-16,1 3-1 16,1-1 0-16,-4 1 3 15,3 1-2-15,0-2-1 16,-1 1 0-16,1 0 3 16,2-1-5-16,-1-1 4 15,1 2-4-15,-2-4 5 16,1 4-5-16,-3 0 5 15,4-1-6-15,-2 3 7 0,2-1-4 16,0 0 0-16,0 0-1 16,0 1 1-16,0 1 3 15,0 1-2-15,0-1-1 16,0 0 3-16,0 0-1 16,0-2-1-16,0 0 3 15,0 0-3-15,3 0 1 16,3 2 1-16,-3-1-3 15,2 0 4-15,0 2 2 16,0-2-3-16,1 3-2 0,1-2 1 16,2 2-1-1,-1-3 6-15,0 1-3 0,0 0 1 16,-2 0-3-16,2-1 6 16,-1 0-2-16,2 1-3 15,-2-1 1-15,0-1-4 16,0 2 7-16,5 0-6 15,-5-2 3-15,2 1 0 16,0 1-1-16,-2-1 1 16,1 0-3-16,0-1 1 15,2 0-2-15,-1-1 4 16,1 1-2-16,2 0-2 16,0-3 1-16,0 1 0 15,-3 0-1-15,0 0 0 16,-1-1 2-16,2-1-2 0,0 2 0 15,-1 0 0-15,3-1 1 16,-1-1-1-16,-2 4 1 16,2-5 0-16,-3 2-1 15,4-1 0-15,-2 0 0 16,1 0 0-16,2 1 1 16,-2 0-1-16,2-1 1 15,0-1-1-15,1 1 0 16,1 0 0-16,1-3 0 15,2 4-1-15,-4-3 1 0,2-1 0 16,-4 0 2-16,6 0-2 16,-5 0 0-16,2 0-1 15,2 2 1-15,0-2 0 16,-3 0 1-16,4 0-1 16,-5 0 0-16,2 0 2 15,-1 0-2-15,-1 0 0 16,0 0 0-16,2 0 2 15,0 0-2-15,1 0 0 16,3 0 2-16,-2-2-2 16,0 1 0-16,-1-3-1 15,-1 1 1-15,0-2 0 16,0 2 2-16,0-1-1 16,0 0 0-16,1 0-1 15,2-2 0-15,-6 1 2 16,3-2-1-16,0 2 1 15,-3 0-2-15,3-2 0 0,-2-2 0 16,0 4 2-16,-2-3-2 16,4 1 3-16,-3 0-2 15,-1-3-1-15,3 0 0 16,-2 1 4-16,0-1-4 16,-3 0 1-16,0 0 2 15,0 1-2-15,0-2 0 16,-2 0 0-16,2-1 1 15,0 1 0-15,0 0-2 16,-1 0 2-16,-1-2-1 0,3-2-1 16,-2 1 1-16,-2-2 1 15,2-1-2-15,-2 2 1 16,1-4 0-16,-4 4-1 16,3-3 1-16,-5 2 0 15,1 0 1-15,-1 0-1 16,-1 2 1-16,0-1-2 15,0 1 1-15,0 0 1 16,0-1-2-16,0-2 0 16,0 2 3-16,-3-2-3 15,-1 3 0-15,1-4 0 16,-2 1 2-16,0 0 0 16,-1 0-2-16,1 0 0 15,-1 0 2-15,3 1-2 16,-2-3 0-16,-1 1 2 0,-1-1-2 15,1 0 0-15,-3 0-1 16,0-1 1-16,2 2 2 16,-1-2 0-16,-1 2-4 15,-2-3 2-15,0 2 0 16,3-1 1-16,-3-1 2 16,2 4-3-16,-2-4 0 15,-1 3 1-15,0-1 0 16,2 2 2-16,-5 2-3 15,3 0 3-15,-4 2 0 16,2-4-2-16,-2 2 0 16,1 0 1-16,0 0-1 0,0 2 2 15,-3 1-3-15,0 1 0 16,0 0 2-16,-1 3-2 16,2 1 0-16,-2 2 0 15,1 0 0-15,0 3-1 16,2 1 0-16,-2 1-1 15,3 0 2-15,-1 0-3 16,-4 12 3-16,1 1-1 16,-2 1 0-16,3 1-6 15,3 2 4-15,2-3-16 16,4 3-11-16,4 2-16 16,5 1-26-16,0 2-14 15,11-8-96-15,8-4-312 16</inkml:trace>
  <inkml:trace contextRef="#ctx0" brushRef="#br0" timeOffset="-579.22">5853 10985 593 0,'0'0'81'16,"0"0"34"-16,0 0-15 16,0 0-70-16,0 0-10 0,0 0 47 15,0 0-7-15,-4 0-14 16,4 0 7-16,0 0-3 16,0 0-13-16,0 0-15 15,0 0-3-15,0 0-11 16,0 0-2-16,0 0-1 15,10 0 5-15,7 0 3 16,0-1-5-16,-3-1-2 16,5 1-3-16,-4 1 2 15,0 0 2-15,2 0-5 16,0 0 3-16,0 0 1 16,0 0-3-16,0 0 1 15,1 0 2-15,0 4-4 16,-1-3 3-16,5 2-5 15,0-3 4-15,2 0 4 0,-3 0-6 16,3 0 0-16,-8 0-2 16,2 0 1-16,-4 0-1 15,0 0 0-15,0 0 0 16,1 0 1-16,-2 0-1 16,1 0 0-16,5 0 2 15,0 0 0-15,2 0-1 16,-1 3 1-16,-1-3-1 15,0 0-1-15,-1 0 0 16,-2 0 0-16,-2 0 0 0,1 0 1 16,-6 0-1-16,-1 0 0 15,0 0 0-15,1 0 0 16,0 0 0-16,3 0 2 16,4 0-1-16,2 0-1 15,1 0 2-15,3 0-1 16,2 0-1-16,-2 0 1 15,1 0 0-15,-3 0 0 16,1 0 0-16,-1-3-1 16,-1-1 1-16,0 1 0 15,-1 0-1-15,5 2 2 16,-4-2-1-16,2 0 4 16,0 0-5-16,-5-1 2 0,2 3 1 15,-2-2-3 1,-2 2 4-16,-2-1-3 0,1 1 1 15,-1 1 1-15,0-2 0 16,3 2 0-16,-2-2-1 16,1 1 5-16,-2-1-6 15,0 2 0-15,-5-2 3 16,-1 2-2-16,-3-1-1 16,-1 1 0-16,-1 0 1 15,-1-1 0-15,0 1-1 16,0 0 2-16,0 0-3 15,0 0-1-15,0 0-7 16,-1 0-39-16,-16 0-24 16,-10 1-47-16,-7 4-89 0,-9-5-211 15</inkml:trace>
  <inkml:trace contextRef="#ctx0" brushRef="#br0" timeOffset="434.44">6077 10741 527 0,'0'0'142'0,"0"0"-54"15,0 0 16-15,0 0-67 16,0 0-37-16,0 0 20 15,-3 3 23-15,6-1-2 16,1-1 2-16,4 4-8 16,-3 0-3-16,9-1 9 15,-2 2-3-15,0-2-14 16,3 0-2-16,-1 3-7 16,0-3 0-16,0 3 1 15,1 0-4-15,-2 0-2 0,5 2 1 16,-1-3 4-16,2 4 0 15,2-3-6 1,0 1 1-16,4-2-4 0,-1 2 3 16,1-1-6-16,-1 0 3 15,-6-2-4-15,-1 1 0 16,-4-1 2-16,-1-2-4 16,-5 2 0-16,-2-1 2 15,1 1-1-15,-2-2 1 16,2 0-1-16,-2 0-1 15,-1-1 0-15,-1 1 1 16,1 0-1-16,-3 0 0 16,0-1 0-16,0 3 0 0,0 0 3 15,0 2-3-15,0 3 12 16,0 2-1-16,0 3 1 16,-6 2-4-16,-6 4-4 15,2 0 2-15,-2 3-2 16,-4-1 1-16,3 4-2 15,-4-2 3-15,4 1-2 16,-1-2-1-16,0-2-2 16,1-1 1-16,4-1 0 15,1-3 1-15,-2-2-2 16,3-1 0-16,1-1-2 16,-2-5 3-16,6 0-4 0,1-8 3 15,-1 2-1-15,2-2 0 16,0 0 1-16,0 0-2 15,0 0-1-15,0 0-7 16,0 0-13-16,0-2-18 16,5-7-17-16,4-7-31 15,6-3-62-15,0-7-147 16</inkml:trace>
  <inkml:trace contextRef="#ctx0" brushRef="#br0" timeOffset="1625.9">6530 10423 268 0,'0'0'179'0,"0"0"-140"16,0 0 13-16,0 0-11 15,0 0 23-15,0 0 37 0,0-5-12 16,0 1-25 0,0 3 11-16,0-2-5 0,0-2-42 15,-1 1-1-15,-3-1 1 16,1 0-5-16,-3 3 6 16,4-3-12-16,-1 2 6 15,-2-1-2-15,1-1-7 16,-5 2-1-16,0 1-3 15,-1 1-2-15,-4 1-5 16,2 0 7-16,-2 0-5 16,-3 3 0-16,-1 11 4 15,2 1-5-15,-4 5 6 16,1 2-1-16,4 2-4 16,0 1 6-16,5-4-5 15,1 1-1-15,4-3 2 16,2-2-1-16,3-3-2 0,0 1-4 15,0-3 1 1,3-2 1-16,5 0 0 16,2 0 3-16,3-1 2 0,0-2-4 15,1-2-2-15,0 0 5 16,-2-2-3-16,4 0 2 16,-4 0 1-16,1-3-6 15,0 0 3-15,3 0 0 16,0 0 3-16,2-5-5 15,-3-4-1-15,0 1 3 16,-3-4-1-16,0 0-1 0,-2-2 1 16,1-1-1-16,-1-2 0 15,-2 0-1-15,-3 0 1 16,2-3-1-16,-4 0 1 16,1-2-1-16,-1 0-2 15,-3-2 1-15,1 4-2 16,-1 3 3-16,0 0-4 15,0 3 1-15,0 5 3 16,-1 1 0-16,-2 1-1 16,-1 5 1-16,1-1 1 15,0 2 1-15,1-1-1 16,2 1-1-16,0 1 3 16,0 0 0-16,0 0-3 0,0 0-2 15,0 0 0-15,0 0 2 16,0 7-7-16,0 4 7 15,0 4 2-15,0 2 2 16,0 0 3-16,9 2-3 16,4-2 2-16,0 0-3 15,0 0 2-15,3 0-3 16,2-2-1-16,3 2 0 16,2 0 0-16,5-4-2 15,3 0-9-15,4 1-28 16,3-3-23-16,-2-2-50 15,-6-4-204-15</inkml:trace>
  <inkml:trace contextRef="#ctx0" brushRef="#br0" timeOffset="3829.29">5013 11702 9 0,'0'0'485'0,"0"0"-416"16,0 0 7-16,0 0-7 15,0 0-33-15,0 0-8 16,0 0 14-16,0-3 0 16,0 3 4-16,0 0-10 15,0 0 1-15,0 0-5 16,0 0-2-16,0 0-10 16,0 0-7-16,0 3-8 15,0 10 14-15,0 2 16 16,0 3-12-16,0 2 0 15,0 2-4-15,0 0 12 16,0 2-12-16,3 0 3 0,0 2-8 16,-2-1 2-16,3 1-7 15,0 1 4 1,-2 0-5-16,-2 1-1 0,3-1 1 16,0 2 3-16,-1-4-3 15,2 1-3-15,0-2 4 16,0-2-3-16,1 0 0 15,0 0 1-15,-1-3-7 16,-1 1 2-16,1 1 1 16,-2-4 0-16,-2 2 2 15,1-1 1-15,-1-1-6 16,0 2 5-16,0-2 0 16,0 1-3-16,0 0 1 0,2 1 3 15,-2-2-5-15,0 3 1 16,0-1-1-16,0-1 3 15,0 0-3-15,0 0 2 16,3 0-2-16,-3 0 1 16,0-1 0-16,3 0 4 15,-3-1-4-15,0 1 2 16,3 3-4-16,-3 1 2 16,0-1 1-16,0-1-2 15,0 3 0-15,0 0 3 16,0 2-2-16,0-4-1 15,0 0 2-15,0-2-3 0,0 0 3 16,0-2-2-16,0 1 0 16,0 0 2-16,0 0-3 15,0 0 4-15,0 0-4 16,0-1 2-16,0-1-1 16,0 1 0-16,0-2 0 15,0 0 4-15,0 3-3 16,0-1 0-16,0 4 1 15,-3-1-1-15,3 1-1 16,0-1 2-16,0-2-1 16,-3 0-2-16,3-3 1 15,-3 1 1-15,3-3-2 16,0 0 0-16,0-4 1 16,-2-1-1-16,2-3 3 15,0-1-3-15,0-3 1 0,-1 0 2 16,1 0-2-16,0 0 0 15,-2 0 4-15,0 0-4 16,-3 0-1-16,1-11 0 16,-2 0-14-16,-2-4-15 15,0-4-29-15,3-3-16 16,0-2-16-16,1-3-84 16,-1-3-177-16</inkml:trace>
  <inkml:trace contextRef="#ctx0" brushRef="#br0" timeOffset="4864.75">4788 12300 317 0,'0'0'81'15,"0"0"-21"-15,0 0 0 16,0 0-22-16,0 0-14 15,0 0 23-15,0 0 7 0,0-53 14 16,0 49 4-16,0-1-5 16,0 2-5-16,0 3 9 15,0 0-21-15,0 0-20 16,0 0-18-16,5 0-6 16,2 6 6-16,2 7 29 15,0 0-21-15,4 2 17 16,-1-1-21-16,5 0 4 15,-4-2-2-15,3 1-3 16,0 0 3-16,-1 0 1 16,4-1-8-16,0 1 2 15,1 1-2-15,-2-2 0 16,-1-1-3-16,0 2 0 16,-1-2 0-16,-2 0 1 15,2-4-8-15,-2 3 5 0,-1-3-2 16,-1 0 5-16,-3 1-4 15,4 0 1-15,-2-1-2 16,1-1 1-16,-2 1-1 16,0-2 2-16,0 0-5 15,0 0 6-15,-3 2-6 16,1-4 3-16,2 3-1 16,-2-2 2-16,0 0-1 15,-1-1-1-15,0-2-3 16,-3 1 3-16,1-1 0 0,-2 1-2 15,3-1-1 1,0-1 2-16,-3 2-1 0,3-2 0 16,-5 0 0-16,1 0 2 15,-2 0-1-15,0 0 6 16,3 0 5-16,-3-10-2 16,1-8-10-16,-1-2 0 15,2-7-1-15,1 3 2 16,1-3-1-16,1-2-1 15,5-1-3-15,1 0 3 16,0 4 1-16,3 1-1 16,0 3-2-16,-3 6 2 15,-2 4-1-15,-3 6-2 0,-1 3-4 16,2 3-15 0,-2 0-28-16,2 0-9 0,-1 7-8 15,-1 7-76-15,-5 0-116 16,0 2-327-16</inkml:trace>
  <inkml:trace contextRef="#ctx0" brushRef="#br0" timeOffset="6255.09">4366 12416 378 0,'0'0'127'0,"0"0"-79"16,0 0 21-16,0 0 4 15,0 0-20-15,0 0-5 16,-39-8 4-16,33 8 1 0,2 0 9 16,-3 0-20-16,2 0 6 15,1 0-12-15,-1 0 7 16,2 0-17-16,0 0-1 16,0 0-1-16,3 0-2 15,-2 0-6-15,1 0-3 16,-3 0 0-16,1 6 2 15,1 1-2-15,1 1 3 16,-1-1-3-16,2 4-6 16,0 0-3-16,0 6 6 15,0 2-1-15,0-1-1 0,0 3 2 16,5-1-1 0,2 1 2-16,-4 1-2 0,3 3-2 15,0-1-4-15,0 2 6 16,-1 1-6-16,2 1 2 15,-1 1 0-15,0-4 5 16,0-1-7-16,-4-4-1 16,6-3 3-16,-3-3-5 15,-2 0 1-15,0-3 0 16,0-2-1-16,-2-1 5 16,2-2-5-16,-1-4 0 15,-1 1 0-15,-1-3 0 16,0 0 2-16,0 0-1 15,0 0 0-15,0 0 2 0,0 0 2 16,1 0-3-16,3-12 2 16,1-6-3-16,3-6 0 15,1-3-1-15,0 0 0 16,1 2 0-16,-1 3 0 16,-1 4 0-16,1 1 0 15,0 4 0-15,0 2-1 16,2 0 0-16,0 2 0 15,3 1 0-15,0-1 1 16,0 3-1-16,2 0 1 16,-4 1 0-16,0 4-1 15,-6-1 0-15,3 2-1 16,-3 0 2-16,1 0-3 0,-1 0 3 16,2 3-1-16,1 2 1 15,-2 1 1-15,-1 0-1 16,-2 0-1-16,0 2 1 15,-1 0 0-15,-2-2 1 16,-1 3-1-16,2-1-1 16,-2 2 1-16,0 2 0 15,0 3 2-15,0 1 0 16,0 0-1-16,-5-3 1 16,-4 0-2-16,-1-2 3 15,1 0 0-15,0-2-3 16,1-3 2-16,0-1 1 0,-4 1-2 15,5-1 1-15,-4 0-2 16,-1-2 0-16,-3 1 2 16,4-2-2-16,-3 1 1 15,-3 1-1-15,3-1 0 16,-3-3 0-16,-1 0-3 16,6 0-1-16,0 0-10 15,0-2-23-15,3-12-21 16,9-5-23-16,0-7-102 15,0-12-260-15</inkml:trace>
  <inkml:trace contextRef="#ctx0" brushRef="#br0" timeOffset="18516.09">8568 11028 277 0,'0'0'11'16,"0"0"-6"-16,0 0 8 15,0 0-7-15,0 0-6 0,0 0 0 16,0 0 0-16,-70 0 0 16,58 0 1-16,0 0-1 15,-3 1 1-15,3 3 8 16,0 0 28-16,0 2 4 16,3-1-16-16,-3 3-11 15,5-4-5-15,-1 1 0 16,1-2-2-16,0-1 6 15,4-1 7-15,-2-1 4 16,-1 0 10-16,3 0-3 16,0 0 5-16,1 0 13 15,-2 0-22-15,3 0 20 16,-1-1-5-16,1-2-10 0,-2 0 3 16,1 3-2-16,-1-4-11 15,1 3 8-15,0-1-18 16,-1 1 8-16,1-1-9 15,-1 1 4-15,2-2 2 16,-1 1 8-16,1 1-7 16,-2-2 4-16,3 2 3 15,-4 0-2-15,4-1-5 16,0 2 3-16,0 0-1 16,0-1-2-16,0 1 1 15,0 0-9-15,0 0-1 16,0 0 0-16,0 0-2 0,0 0-3 15,0 0 0-15,0 0-1 16,0 0-2-16,0 0 0 16,4 0 1-16,6 0 4 15,1 0-1-15,2 0 0 16,0 0 2-16,4 0-1 16,-2-2-3-16,3 1 4 15,0-2-5-15,-1 0 5 16,2 2 0-16,-2-1-2 15,-3 0 2-15,5-1-1 16,-3 2-3-16,1 1 1 16,1 0-3-16,-2 0 2 15,2 0-2-15,0 0-1 0,2 0 4 16,0-3-1 0,0 3 0-16,2-3 3 0,-1-1-2 15,-3 1 1-15,1-2 3 16,1 1-4-16,-2 2 0 15,2-1-2-15,0 1 4 16,1-1-1-16,1 0-2 16,0 2-1-16,0 0-1 15,0 1-1-15,-1 0 1 16,-1 0 0-16,-3 0-1 16,4 0 1-16,-3 0 0 15,0 0 0-15,1 0-1 16,-1-2 0-16,-1-2 2 15,0 1-2-15,1 0 1 0,-3 0 1 16,0 2 0 0,-1 0-2-16,2-1 1 0,-3 2-1 15,5-1-1-15,1-2 1 16,-1 2 2-16,5-2 0 16,-3-1-1-16,2 1 2 15,-2 0-3-15,1 0 1 16,-3 2 4-16,0 0-4 15,0 1-1-15,-2 0 1 16,4 0 1-16,-4 0-2 16,3 0 0-16,0 0 0 15,0 0 5-15,3 0-3 16,-2 0-1-16,-2 0 1 0,1 0-2 16,-4 0 0-16,1 0 2 15,-2 0-2-15,0 0 0 16,2 0 3-16,0 0-3 15,0 0 1-15,4 0 2 16,-4 0-1-16,3 0-2 16,-1-2 2-16,-1 2-2 15,1 0 0-15,-5 0 1 16,1 0 0-16,-1 0-1 16,-2-1 2-16,0 1-2 15,0-1 0-15,-2 1 1 16,3 0-1-16,-2 0-1 15,1 0 1-15,0 0-1 16,-1 0 3-16,-1 0-2 0,1 0 0 16,-3 0 0-16,2 0 1 15,3 0-1-15,-1 0 1 16,-1 0-3-16,0 0 4 16,-1 0-1-16,2 0-1 15,1 0 0-15,0 0 1 16,1 0 1-16,-4 0 2 15,-1 0-2-15,1 0-1 16,4 0 1-16,-1 0 2 16,3 0-2-16,-2 0 1 15,4 0-2-15,-4 0 5 0,2 0-4 16,-2 0 2 0,2 0-2-16,-4 0-1 15,-2 0 5-15,-4-2-3 0,1 2-3 16,-1 0 4-16,-2 0-4 15,0 0 5-15,-3-1-3 16,0 1-2-16,0 0 1 16,0 0-2-16,2 0 3 15,-1-2-1-15,-1 2-1 16,0 0 0-16,0 0-3 16,0 0-9-16,0 0-8 15,0-2-13-15,0 2-12 0,0-1-9 16,-9 1-5-1,-15-2-109-15,-13-1-164 0,-14-4-462 16</inkml:trace>
  <inkml:trace contextRef="#ctx0" brushRef="#br0" timeOffset="19895.28">9114 10724 545 0,'0'0'118'0,"0"0"14"15,0 0-6-15,0 0-55 16,0 0-28-16,0 0-5 15,-3 0 12-15,3 0 0 16,0 0-7-16,0 0-1 16,0 0-6-16,-2 0-12 15,2 0-3-15,0 0-9 0,0 0 1 16,0 0-4 0,0 4-6-16,0 3 15 0,6 1 5 15,3 0-13-15,2 1 3 16,-1 0 1-16,5 1-7 15,0 0-2-15,0 3 4 16,3-2-2-16,-2 2-3 16,4 0 4-16,-1-2-6 15,-1 2 3-15,1-1-2 16,2 1 0-16,-3 0 1 16,0-3-2-16,0 1 0 15,0-2 0-15,-4 2 1 0,0-5-3 16,0 1 0-1,-3-1 0-15,0-3 1 0,-2 1 2 16,6 0-1-16,-5-1-1 16,2-3 0-16,-3 3 0 15,-3-2 1-15,0-1-2 16,-1 2 0-16,-2-1 0 16,1-1 0-16,-3 2 0 15,0-2 1-15,1 1-1 16,0-1 0-16,-1 0-1 15,1 0 0-15,-1 0 1 16,-1 1-1-16,0-1 1 16,0 0 0-16,0 0 2 15,0 0-2-15,0 0 0 16,0 0-1-16,0 0 1 16,0 3 0-16,0-3-1 0,0 0 2 15,0 0-1-15,0 0 1 16,0 0-1-16,0 0 1 15,0 0 2-15,0 0-2 16,0 0 1-16,0 0-1 16,0 0 1-16,0 0-1 15,0 0 0-15,0 0-1 16,-6 6 6-16,-11 0-3 16,-7 5 1-16,1-2-2 15,1 0 2-15,0 1 2 16,-3 0-4-16,3 4 0 0,-3-2-1 15,1-1 0 1,2 2 1-16,1-1-1 16,0-2-1-16,3 2 4 15,3-2-4-15,0 0 1 0,6-1 0 16,0 0 0-16,1-2 0 16,5-1-1-16,1-2 0 15,-1 0 1-15,3-3 0 16,0-1-1-16,0 2 0 15,0-2 0-15,0 0 0 16,0 0 0-16,0 0 1 16,0 0-2-16,0 0 0 15,0 0 1-15,0 0 0 0,0 1 0 16,0 0 0 0,0 2 0-16,0 0-1 0,0 3-5 15,0-1-12-15,0 1-16 16,0 2-33-16,3-4-30 15,13-1-11-15,5-3-92 16,2-4-352-16</inkml:trace>
  <inkml:trace contextRef="#ctx0" brushRef="#br0" timeOffset="20631.46">10762 10562 216 0,'0'0'130'16,"0"0"-84"-16,0 0 35 15,0 0-40-15,0 0-6 16,0 0 10-16,6-23 7 16,-6 20-23-16,0 2 4 15,0-2-19-15,0 2-9 0,0 1-2 16,0 0-3 0,-3 0 0-16,-2 0 0 0,-2 0-1 15,4 0 1-15,-5 0-2 16,3 1-1-16,-1 6-33 15,0-4-153-15</inkml:trace>
  <inkml:trace contextRef="#ctx0" brushRef="#br0" timeOffset="22595.32">11005 11378 538 0,'0'0'91'0,"0"0"36"16,0 0 3-16,0 0-50 15,0 0-20-15,0 0-10 16,0 0-5-16,-7 0-13 16,5-2 17-16,2 1-5 15,0-3-4-15,0 0-17 16,0-2 2-16,0-1-9 15,0 0-3-15,6 1-3 16,5-3 2-16,5 2-7 16,2-3 4-16,3 3-1 15,-5 2-1-15,1-1-2 16,-6 5-4-16,-5 1 1 16,-1 0 0-16,-1 0-1 0,1 0 0 15,1 4 0-15,0 7-1 16,-2 2 8-16,-1 1-5 15,-1-1-2-15,-1 0 7 16,-1 1-5-16,0 0-3 16,0-1 4-16,0 4 3 15,-6 0-3-15,-4-3 0 16,-1 1-1-16,-2 0 1 16,0-4 4-16,-4 4-6 15,2-3 0-15,0 0 1 16,-3-2-1-16,5-2-2 15,0-1 1-15,2-1 0 0,3-3-1 16,4-2 0-16,3-1 3 16,1 0-3-16,0 0-1 15,0 0 1-15,0 0-1 16,0 0 1-16,7 0 0 16,7 0 0-16,2-3 0 15,1 0 1-15,0 1-1 16,-3 2 0-16,-1 0-1 15,-3 0-1-15,1 0 3 16,-2 8-1-16,-2 3 0 16,1 3-4-16,0 2 4 15,-1 1 2-15,-3-3-2 16,-4 1 0-16,0 1 1 16,0 1-1-16,0-1 3 15,-1-1-1-15,-9 0-1 0,-1-3 0 16,-1-1 1-16,-1 0 7 15,-1-4-8-15,-1 1 7 16,3-3-5-16,-5-1-2 16,0 1 0-16,-2-5 1 15,-5 4-1-15,6-3-1 16,-5 1-4-16,3-2-24 16,3 0-43-16,-1 0-50 15,3-19-224-15</inkml:trace>
  <inkml:trace contextRef="#ctx0" brushRef="#br0" timeOffset="59518.24">7637 10579 308 0,'0'0'155'0,"0"0"-100"16,0 0 15-16,0 0-22 16,0 0-12-16,0 0 17 15,0 0 11-15,-10 0-7 16,7 0-10-16,-3 0-11 16,4-1 1-16,-1 1 7 15,0 0-15-15,2-2-7 16,-2 2-4-16,1 0-8 15,1 0 0-15,-4 0-5 0,-1 0 0 16,-1 0-2-16,-2 4-2 16,3 1 3-16,0-3-1 15,-1 0 8-15,2 1 2 16,2-3-3-16,-3 1 1 16,0 0-1-16,-4-1-8 15,-2 0 2-15,1 0-1 16,-4 0 6-16,3 0 3 15,-1 0-3-15,1-9 4 16,0 0-4-16,-1 1-1 16,2-4 0-16,-2 2-4 15,4-1 0-15,0-2-1 16,0-1-2-16,5-1 3 0,-1 2-1 16,1-3-3-1,2-1 2-15,2 0 0 0,0-2-2 16,0-3 0-16,0 5 2 15,0-2-2-15,0 2 1 16,0 2-1-16,0 1 1 16,0-1-1-16,2 3 1 15,1 0-2-15,0-3 2 16,3-1 1-16,2 0-2 16,2 0 1-16,-1 1-2 15,1 1 2-15,-3 2 0 16,2 0 0-16,-1 2-1 0,5-2 6 15,-3 0-5 1,4 0 0-16,0-1 2 0,-1 2-1 16,2 0 1-16,0 0-3 15,1 1 3-15,-3 0-2 16,1 1 1-16,0-2-2 16,-1 2 3-16,0-2 0 15,2 0-1-15,2 2-2 16,0-3 2-16,-1 2 3 15,1 0-5-15,1 1 0 16,-1 1 3-16,0 1 0 16,0-2-2-16,-1 2 1 15,-1 4 0-15,-1-4 0 0,-2 4 0 16,1 1-2 0,-1-1 3-16,2 1-2 0,0 0-1 15,0 2 1-15,2 0 0 16,-1 0 0-16,0 0-1 15,0 0 0-15,1 0 0 16,-2 7 2-16,1-2-1 16,-2 3 0-16,2-2 2 15,-3 4-2-15,3-2 1 16,-3 1-1-16,0-1-1 16,1 1 3-16,-4 2 1 15,3 0-3-15,-3 0 1 16,0 1 1-16,0 1-2 15,-1-3 2-15,-1 0-2 16,-1 1 3-16,0 0-2 16,-2 0 1-16,3 1-3 0,-2 1 5 15,0 1-3-15,1-2 3 16,-3 2 0-16,1-2-3 16,0 1 0-16,-1-1 1 15,-2 1-2-15,3-2 2 16,-1 1-2-16,-2-2 2 15,0 1 0-15,1 2-1 16,0-1-1-16,-1 2 4 16,-1-1-4-16,0 1-1 15,0 2 7-15,0 0-6 16,0 0 2-16,0-1-1 0,0 2-2 16,0 0 1-16,-1-1 3 15,-3-1-2-15,2 2-1 16,0-2 0-1,-1-3 0-15,1 2 0 0,0-3-1 16,-1 0 2-16,-1-1-2 16,1-1 1-16,1-2 0 15,1 2-1-15,-1-2 0 16,1-1 1-16,-2-3-1 16,3 2 0-16,0-3 0 15,0-1 0-15,0 1 0 16,0-2 0-16,0 0 0 0,0 0 0 15,0 0 1-15,0 0 0 16,0 0-1-16,0 0 0 16,-2 1 0-16,1 2-5 15,-4 4 4-15,2 1-4 16,-3 2-12-16,2 0-1 16,-2 1 0-16,0 2-2 15,-2 1-3-15,-1 0-2 16,2-1-22-16,4-1-19 15,3-3-39-15,0-3-66 16,-2-6-141-16</inkml:trace>
  <inkml:trace contextRef="#ctx0" brushRef="#br0" timeOffset="60394.9">7821 10489 642 0,'0'0'31'15,"0"0"69"-15,0 0-16 16,0 0 26-16,0 0-60 16,0 0-36-16,-17-28 0 15,17 28 2-15,0 0 2 16,0 0 5-16,0 0 13 15,0 6 2-15,0 8-5 16,0 2 6-16,9 4-9 16,-1-1-8-16,6 1-11 15,-2 0-3-15,5-2 2 16,-2 0-3-16,1-2-5 16,-2-4 9-16,-2 0-7 15,1 0 8-15,-4-4-8 0,4 2 4 16,-4 0 8-16,2-1-13 15,0 0 8-15,0 2-8 16,0-2 0-16,-1 2-1 16,0 0 2-16,-2-1 1 15,1 1-2-15,-3-5-1 16,-2 1 3-16,1 0 3 16,-2-3-8-16,1 1 7 15,-1-2-3-15,0 2-4 16,0-3 5-16,-2-1-4 15,1-1 0-15,-2 0-1 16,2 0 3-16,-2 0 0 0,0 0 0 16,0 0 1-16,6 0-3 15,-2 0 7-15,1 0-3 16,2 0 0-16,3-1-3 16,-2-6 1-16,4 1 2 15,0-3-4-15,0-2 2 16,4-1-3-16,-2-4 3 15,3-3-2-15,0-3 1 16,-1-4 0-16,1-9 0 16,1-2-1-16,2-5 1 15,-3-6-2-15,4 2 0 0,-2 3 0 16,-4 10 2-16,-3 9-4 16,0 6 4-16,-8 8-4 15,-1 6 1-15,0 4-3 16,-1 0-17-16,0 4-58 15,4 17 9-15,-6 4-99 16,-7-1-320-16</inkml:trace>
  <inkml:trace contextRef="#ctx0" brushRef="#br0" timeOffset="61676.31">8335 9544 331 0,'0'0'117'15,"0"0"-52"-15,0 0-2 16,0 0-1-16,0 0-11 16,0 0 9-16,-12-16 4 15,9 13 2-15,-5-2-5 16,6 3 4-16,-6-2-27 16,2 1 7-16,0-2-12 0,-2 2-10 15,-1 1 3-15,1 0-12 16,-2 2-3-16,-2 0 1 15,0 0-3-15,-5 4-5 16,4 5 1-16,-3 4 3 16,-1 1 0-16,1 1 6 15,4 1-3-15,-3 4 2 16,1 2-3-16,0 5 5 16,-1 2-6-16,4-4 4 15,5 0-2-15,2-3-4 16,4-2-4-16,0-1 0 15,0-5 3-15,0-3-3 16,4 0-1-16,8-5-1 16,0 0 2-16,3-5-1 0,3-1 3 15,1 0-2-15,2 0-1 16,-1-11 3-16,3-5-2 16,-3 1-2-16,-2-2 2 15,-5 0-1-15,-4 0-2 16,-1-2 0-16,-5 2 0 15,-2-3 1-15,-1 1-1 16,0 3 0-16,0 3 0 16,0 0-1-16,0 2 1 15,0 2-4-15,0 1 4 16,0 1 0-16,-4 2 3 0,2 0-3 16,1 0 1-16,-1 2-1 15,-1 2 1-15,3 1 0 16,0 0-1-16,0 0 0 15,0 0-1-15,0 0 2 16,0 0-2-16,0 0 1 16,0 0-6-16,0 1 3 15,0 12 3-15,8-1 1 16,1 3 2-16,2 1 0 16,1 0 1-16,2 0 0 15,-1-1 1-15,1 2-3 16,2-3-2-16,2-1 0 0,1 1 0 15,5-4 3 1,1 0-3-16,4 1-6 0,2 1-22 16,0 1-46-16,-4-2-99 15,-9-7-305-15</inkml:trace>
  <inkml:trace contextRef="#ctx0" brushRef="#br0" timeOffset="73995.48">11372 10640 576 0,'0'0'63'0,"0"0"46"15,0 0-10-15,0 0-67 16,0 0-27-16,0 0-5 16,0 0 2-16,0 0 2 15,-9-2-1-15,9 2 15 0,-2 0 23 16,2 0-1-16,0 0-5 15,-1 0-10-15,1 0-8 16,0 0 0-16,-2 0-7 16,2 0 1-16,0 0 4 15,-1 0 0-15,1 0 5 16,0 0-4-16,0 0 2 16,0 0 6-16,0 0 2 15,0 0-9-15,0 0-1 16,0 0-3-16,-2 0-2 0,2 0-3 15,0 0 0-15,0 0 1 16,0-1-2-16,0-1-1 16,0-1-1-16,0 2 1 15,0-2-3-15,0-2 1 16,0-3-3-16,0 2 2 16,0-4-2-16,0 0-2 15,10 0 2-15,-1-4-3 16,2 2 2-16,-1 1 0 15,0-2 1-15,2 1 0 16,-4-1 0-16,2-1-1 16,3 2 0-16,-2 1 2 15,1-1-1-15,-1 1-1 16,0 0 0-16,1 1 0 16,4-2 0-16,-2 1 1 0,4-3-1 15,1 2 1-15,-3 1 1 16,4-4-1-16,0 0 0 15,0 3 3-15,-2 1-1 16,0-2 0-16,-2 3 1 16,-2 0-3-16,2 1 2 15,-2-1 0-15,2 3-2 16,0-3 3-16,1 2-4 16,0-1 1-16,-3 1 1 15,1 2-2-15,-2 1 3 16,-2 2-3-16,1 0 1 15,-3 2-1-15,1-2 0 0,0 1 1 16,1-1-1-16,1-1 0 16,3 1 1-16,0-1 1 15,1 1-1-15,1-2 0 16,-1 2 1-16,-2-1 0 16,0 2-4-16,-1 1 3 15,1 0-1-15,-2 0 0 16,1 1 1-16,-1 0 0 15,5-2-1-15,-4 2 0 16,-1-1 1-16,2 1 3 16,-4 0-2-16,2-2-2 15,-2 2 1-15,0 0 2 16,1 0-2-16,0 0-1 16,1 0 1-16,0 0 0 15,-2 0 2-15,2 0 1 0,0 0-3 16,0 0 0-16,-1 2 1 15,-2 3-2-15,1 2 0 16,1 1 0-16,-1-2 0 16,-3 2 2-16,1 0-1 15,0-1-1-15,-2 0 1 16,2 0 3-16,-3-2-3 16,3 3 1-16,-3 0 0 15,0 1-2-15,0-1 2 16,0 0-2-16,-4 2 2 0,2 0-1 15,0-1 1 1,0 2-1-16,-3-2-1 0,3 1 2 16,-2-1-2-16,1 1 3 15,-2 0-3-15,0 3 1 16,0-1 0-16,0 1 2 16,0 1-1-16,0 1 4 15,0 1-6-15,0-2 2 16,0 3 2-16,-2-3-2 15,-2 0 0-15,0 2-1 16,-1-1-1-16,1 1 4 16,-1-3-1-16,-1 0 2 15,2-2-5-15,-2 0 2 0,-1-1 2 16,3 0-4 0,1-1 2-16,-1 3 0 0,-2 0-1 15,-1 0 3-15,-1 1-1 16,-1 1 5-16,1-2-3 15,-3 2 1-15,3 1-1 16,-4-1-2-16,1 1 2 16,0 0-1-16,-2 0-3 15,4-3 1-15,-2 4 1 16,-1-4-2-16,2 2 3 16,-1 1-4-16,1-2 3 15,1-2 0-15,0-1-3 16,-1 2 2-16,-1-1-1 15,1 0-1-15,-2 1 3 0,-2 0-2 16,4 0 2-16,-3 0-2 16,-1-2 1-16,2 2 1 15,2-3-1-15,-3-1-1 16,2 3 0-16,2-5-1 16,-3 3 1-16,0-1 3 15,0-1-4-15,-1 2 0 16,-2-1 2-16,0-2-1 15,0 0 1-15,-1 1-2 16,2-2 0-16,-2 0 1 16,2 2-1-16,-1-3 0 15,2-1 0-15,0 0 0 16,1 2 0-16,1-2 1 0,-2 1-1 16,4-1 1-1,1-2-1-15,1 2 0 0,2-3 0 16,2 2 0-16,2-2 0 15,1 0 0-15,-3 0 0 16,3 0 1-16,0 0-1 16,0 0 0-16,0 0 1 15,-2 0 0-15,1 0 1 16,1 0-1-16,-2 0 0 16,1 0-1-16,-1 0 0 15,-1 0-2-15,2 0 2 16,-1 0 0-16,-2 0 0 15,1 0-3-15,2 0 1 16,-2 0 0-16,0 0-7 0,-4 0 3 16,1 0-6-16,-4 0-2 15,1 1-1-15,2 3 1 16,-1 0-7-16,1-2 0 16,2-1-13-16,2 0-8 15,3-1-19-15,0 0-27 16,0-13-112-16,0-18-731 15</inkml:trace>
  <inkml:trace contextRef="#ctx0" brushRef="#br0" timeOffset="75127.78">11819 10676 105 0,'0'0'469'16,"0"0"-390"-16,0 0 54 15,0 0-48-15,0 0-47 16,0 0-1-16,0 0 13 15,-16 0 1-15,13 0-19 16,-1 0-2-16,-2 0-5 16,0 5 11-16,-2-2-6 15,2 3 0-15,-1 5-1 16,-2 1-9-16,-3 5 4 0,3 2-9 16,-2 5 7-16,3-1-5 15,-1 0-6-15,0 1 4 16,0-2-1-16,1 1-5 15,1-2 5-15,-1 0-4 16,-1 1 0-16,4-2 1 16,-1 0-4-16,1-1 1 15,0 0-1-15,2 1-1 16,-3 0-2-16,4-2 0 16,0-1-1-16,1-1 0 15,-1-1-1-15,2-3-2 16,-1 2 1-16,-1-2 0 0,1-1 1 15,1-3 1-15,0-1-2 16,0-1-1-16,0-2 0 16,0 0 1-16,0 0-1 15,0-1 1-15,0-1-1 16,0 1 0-16,0-3 1 16,0 3-1-16,0-3 1 15,0 0-2-15,0 0 1 16,0 0 0-16,0 0 0 15,0 0 1-15,0 0 1 16,1 0 3-16,7 0 1 16,3 0-1-16,1 0 1 15,-1 0 2-15,2 0-8 0,-5 0-1 16,4 0 1 0,1 0 0-16,0 0 1 0,4 0-1 15,1 0 2-15,-3 0-2 16,3 6-2-16,0-1 2 15,1 3 1-15,-2-3-1 16,0-1 0-16,1 2 3 16,-4-1-3-16,2-1 0 15,-4-1-1-15,-1-2 3 16,-1 0-2-16,-1 1 0 16,0-1 1-16,3-1 0 15,-2 2 1-15,1-2-2 16,2 0 0-16,-1 3-2 15,0-2 5-15,-3 0-4 0,-3 1 2 16,-3-2-2-16,-2 0 0 16,1 0 1-16,-1 0 0 15,-1 0-1-15,1 0-2 16,-1 0-5-16,2 0-13 16,0 0-6-16,-2 3-16 15,2-2-18-15,-2 0-15 16,2-1-56-16,-2 0-122 15,2-17-476-15</inkml:trace>
  <inkml:trace contextRef="#ctx0" brushRef="#br0" timeOffset="76899.73">12680 10127 325 0,'0'0'120'0,"0"0"-72"16,0 0 35-16,0 0 1 16,0 0 10-16,0 0-5 15,3-26 14-15,-3 23-30 0,0 0-30 16,0 1 2-1,0 2 14-15,0 0-26 0,0 0-1 16,0 0-17-16,0 0-9 16,0 0-6-16,0 13 0 15,0 7 14-15,0 6 10 16,0 4-4-16,0 1 4 16,0 0-9-16,0 2-4 15,0-2-2-15,0 3 2 16,-1-2 2-16,-2-1-6 15,1 0 2-15,1-3-5 16,1 0 1-16,0-3 2 16,0-3-2-16,0 2-3 15,0-2 10-15,0 3-9 16,0-6 5-16,0 3 0 16,0-2-6-16,0-4 5 0,0 3-3 15,0-4-3-15,0-1 4 16,0-2-5-16,0-1 2 15,0-2 0-15,0-2-1 16,0-3-1-16,0-2 0 16,0 1 0-16,0-3 0 15,0 0-1-15,0 0 1 16,0 0 2-16,0 2-1 16,0-2 0-16,0 0 1 15,0 0-1-15,0 0 1 16,0 0-2-16,0 0 4 0,0 0-2 15,1 0 1 1,-1 0 0-16,2 0 6 0,2-10-6 16,-1-5 1-16,3-7-3 15,0 2-1-15,2-5 0 16,-1 1 0-16,5 2-3 16,-3 1 3-16,0 4-1 15,4 0 0-15,-2 0 1 16,2 1 0-16,2 0 0 15,-4 4-4-15,0 3 4 16,-2 1-4-16,-1 2 3 16,2 1 1-16,2-1 0 15,0 1 0-15,1-1-1 0,0 0 1 16,-3 2 0-16,-1 4-3 16,-2-2 1-16,1 1 0 15,1 0 2-15,-3 1-1 16,0 0 0-16,0 0-1 15,0 0 1-15,2 0 1 16,0 0 0-16,0 2 0 16,-2 0 0-16,1 2 0 15,-1 0-1-15,-2-1 1 16,1 2 0-16,-1-2-1 16,0 4 3-16,4-4-4 15,-3 4 3-15,-1 0-1 16,-1-1 1-16,0 1-1 15,0 0 0-15,0-4-1 0,0 1 1 16,1-1 0-16,-1 1 0 16,-1-1 2-16,-2 2-3 15,1-1 2-15,-1 3-2 16,0 0 2-16,0-1-1 16,0 3 0-16,0-1 4 15,0 1-3-15,0-1 1 16,-3 1-1-16,0 0-1 15,-4 1 1-15,3-3 3 16,-2 1-1-16,-2 1-1 16,1-3-2-16,-4 2 7 15,2 0-5-15,2-2 0 16,-5 1 0-16,3-2 1 0,-2 2 1 16,-4-4-2-16,4 3 1 15,-6-3 1-15,2 2-4 16,1 0 3-1,-2-2 0-15,3 1-2 0,-1-2 1 16,1 1 0-16,1 1-1 16,-1-2-1-16,-2 2-1 15,1-2 1-15,0 2 0 16,2-1 0-16,0-1 0 16,3-1 1-16,2-1 0 15,3 0-1-15,0 0 0 16,4 0-2-16,-3 0-11 0,3 0-32 15,0 0-45 1,0-10-48-16,0-5-316 0</inkml:trace>
  <inkml:trace contextRef="#ctx0" brushRef="#br0" timeOffset="95604.98">7958 11560 414 0,'0'0'59'0,"0"0"-36"0,0 0-3 15,0 0-10-15,0 0-8 16,0 0 2-16,0 0-1 16,0 0 2-16,-3 24 7 15,3-19 6-15,0-4 0 16,0 1 24-16,0-1 1 15,0-1-12-15,0 2-3 16,0-1-12-16,0-1-2 16,0 2 2-16,0-2 4 15,0 0 6-15,0 0-7 16,0 0-3-16,0 0-3 16,0 0 4-16,0 0-4 15,0 0-4-15,0 0 6 0,0 0-2 16,0 0-1-16,0 0 7 15,0 0 8-15,0 0-6 16,0 0-1-16,0 0-8 16,0 3-6-16,0-3 0 15,0 4-1-15,0-3 1 16,0 2 2-16,1 0-7 16,4 0 3-16,-1 0-1 15,1 0 3-15,1 1-2 16,-1 0-3-16,1 0 4 0,-1-2 4 15,0 2-8 1,1 0 4-16,0-1-5 16,2 2 3-16,-3-1 2 15,4 0-1-15,-1-1 0 0,0 0 2 16,0 0-2-16,-1 2 1 16,1 1-1-16,0-3 2 15,0 1-3-15,1-1-2 16,-3 1 0-16,3-1 3 15,-3 0-3-15,0 2 2 16,3-4 5-16,0 4-6 16,0 0 6-16,-2-1-7 15,2 0 2-15,0 2 0 16,-1-3 0-16,-2 2-1 16,0-2-2-16,1 0 3 15,0 1-1-15,-1 0-1 0,-1-1 1 16,4-3 0-16,-4 3-1 15,2 0 0-15,0-2 5 16,1 2-4-16,2 1 1 16,-2-1-1-16,1-1 4 15,4 0-5-15,-3 1 2 16,-3-1-3-16,6 3 1 16,-5-3 1-16,0 1-1 15,1-1 0-15,-3 0 0 16,1 1-1-16,3 1 1 15,0 0 0-15,5-1 0 16,0 1 1-16,-3 0 0 16,0 1-2-16,1 0 3 0</inkml:trace>
  <inkml:trace contextRef="#ctx0" brushRef="#br0" timeOffset="95931.7">9002 11923 0 0,'-9'-14'0'0,"-4"-11"0"16,5-6 0-1,8-3 0-15,0-5 0 0,9-4 0 16,12 2 0-16,7-8 0 16,-4 3 0-16,-12-7 0 15,24 6 0-15,-29 11 0 16,-5 29 0-16,-2-3 0 15,0-24 0-15,0 12 0 16,0 22 0-16,0-6 0 16,0-22 0-16,-9 14 0 15,-5 7 0-15</inkml:trace>
  <inkml:trace contextRef="#ctx0" brushRef="#br0" timeOffset="97083.12">8864 10961 0 0,'0'-30'0'0,"-2"-8"0"15,-7 25 0-15,0-35 0 16,-3 5 0-16,3 12 0 16,-24 31 0-16,-7 0 0 0,7 0 0 15,-4-2 0-15,6 6 0 16,5 43 0-16,17 23 0 16,5-17 0-16,-2-1 0 15,6 1 0-15,-11-1 0 16,2 1 0-16,-1 5 0 15,-1 1 0-15,-11 3 0 16,-12-1 0-16,-12-5 0 16,17-3 0-16,6-6 0 15,-3-4 0-15,5-4 0 16,-3-6 0-16,2-5 0 16,1-8 0-16,-1 0 0 15,-2-3 0-15,-3-10 0 0,-1-2 0 16,-2 1 0-16,-2 8 0 15,3-5 0-15,-1-1 0 16,3-2 0-16,3-3 0 16,3 0 0-16,3 1 0 15,12-4 0-15,0 0 0 16,-4 0 0-16,-2 0 0 16,3 0 0-16,4 0 0 15,1-1 0-15,1-7 0 16,1-4 0-16,2 6 0 15,0-4 0-15,0-7 0 16,0 13 0-16,0-12 0 16,0 8 0-16,3 1 0 15,0 0 0-15,-1 3 0 0,-1 1 0 16,1 1 0-16,1-1 0 16,-3 0 0-16,6 2 0 15,-1 0 0-15,0-2 0 16,0 2 0-16,1-4 0 15,0 2 0-15,-2-1 0 16,2 0 0-16,0 1 0 16,-1 0 0-16,1-4 0 15,0-1 0-15,1-2 0 16,2 1 0-16,1-1 0 16,1 0 0-16,-2 0 0 0,0 1 0 15,-2-2 0-15,2 2 0 16,-6 2 0-16,-1 2 0 15,4-1 0 1,-6-2 0-16,0 5 45 0,0 3 405 16,0 0-406-16,0 0-9 15,0 0 37-15,0 0-58 16,0 0-14-16,0 0 2 16,0-9 7-16,0 9 28 15,0 0 15-15,0 0 17 16,0 0-21-16,0 0-7 15,0 0-2-15,0 0-2 0,0 0-17 16,0 0-8 0,0 0-6-16,0 0 4 0,0 0-2 15,0 0 0-15,0 0-4 16,0 0 6-16,0 5 13 16,0-1-3-16</inkml:trace>
  <inkml:trace contextRef="#ctx0" brushRef="#br0" timeOffset="99748.63">8332 11818 0 0,'-1'-17'0'0,"1"-4"0"0,0-8 0 0,0-4 0 0,4-13 0 16,2-14 0-16,4-5 0 15,-5-14 0-15,2-11 0 16,-7-5 0-16,8-14 0 16,2 0 0-16,-8 13 0 15,1 10 0-15,-3 13 0 16,0 12 0-16,0 11 0 16,0 13 0-16,0 37 0 0,0 0 0 15,0-33 0-15,-3 33 0 16,1 0 0-16,2 0 0 15,0 20 0-15,0 17 0 16,0 12 0-16,0-10 0 16,0 3 0-16,0 5 0 15,0 0 0-15,0 0 0 16,0-3 0-16,-1-5 0 16,-3-3 0-16,4-5 0 15,0-2 0-15,0-3 0 16,0 1 0-16,0 6 0 15,1 7 0-15,-1 9 0 0,0 4 0 16,-1 8 0-16,-22 3 0 16,-8 7 0-16,8-6 0 15,17-11 0-15,2-14 0 16,0-16 0-16,-4-21 0 16,4-2 0-16,4 0 0 15,0 5 0-15,0-5 0 16,4-1 0-16,4 0 0 15,-3 0 0-15,1 0 0 16,0 5 0-16,0 0 0 16,-2 4 0-16,4 7 0 15,-5-12 0-15,0 10 0 16,0-4 0-16,-3-5 0 16,2-2 0-16,-1-3 0 15,0 0 0-15,3-3 0 0,-1-13 0 16,0 13 0-16,4 0 0 15,-4 3 0-15,-3 6 0 16,0-2 0-16,0 8 0 16,-2-6 0-16,-5-4 0 15,3-2 0-15,1 0 0 16,-1 0 0-16,2-10 0 16,0-7 0-16,-1 0 0 15,-1 10 0-15,-8-2 0 16,-5 2 0-16,0 4 0 15,0 3 0-15,-1 0 0 16,2 0 0-16,10 0 0 0,-5 0 0 16,1 0 0-16,1 0 0 15,2 0 0-15,-1-1 0 16,-1-5 0 0,3-2 0-16,-1 2 0 0,2 2 0 15,-2 2 0-15,-2 0 0 16,3 2 0-16,-2 0 0 15,2 0 0-15,-1 0 0 16,4 0 0-16,-1 0 0 16,1 0 0-16,0 0 0 15,0-2 0-15,1 2 0 16,-2-1 0-16,2-3 0 16,2 0 0-16,0-2 0 0,0-4 0 15,-2 1 0 1,1 1 0-16,-3-1 344 0,4 9-298 15,0 0 32-15,0 0-17 16,0 0-16-16,0 0-24 16,0 0 12-16,-6-40 2 15,6 36-2-15,-2 1-3 16,1-1 5-16,-1 2 13 16,-1-1-11-16,0 2 19 15,2-3-5-15,-2 1-15 16,0 3-5-16,1-2-3 15,1 1-9-15,-2 1 2 0,3 0-2 16,-2 0 5-16,2 0 7 16,0 0-13-16,0 0-7 15,0 0 0-15,0 0 0 16,0 0-2-16,0 0-3 16,0 0-5-16,0 0 3 15,0 0 5-15,6 3 17 16,3 5 2-16,2 1-14 15,2-2-5-15,1 0 1 16,0 1-3-16,0-2 5 16,1 3-8-16,0-2-1 15,2 1 5-15,0-2-6 16,2 0 0-16,-2-1 2 16,1-1-1-16,-3 1-1 15,1 1 1-15,-2-1-3 16,-1-3 2-16,-4 2-2 15,3 1 1-15,-3 0 0 0,1 0-1 16,2 0 1-16,-3-1-1 16,5 2 1-16,-4-2-1 15,-1 0 0-15,0 2 1 16,1-3-1-16,1 1 0 16,0 3 1-16,3-2-1 15,-2-1 0-15,3-1 0 16,1 1 3-16,2-3 1 15,-1 1-2-15,-1-1-2 16,-1 1 3-16,-2-2-3 0,-4 0 2 16,0 1-2-16,0 1 0 15,-3 0 0-15,0 0 3 16,0 0-1-16,4 1-1 16,0 1 0-16,5-2-1 15,4 1 12-15,0-1-6 16,1-1-2-16,-1 1-2 15,-1-2 0-15,-7 3-1 16,0-3-1-16,1 0 0 16,0 2 2-16,3-2-1 15,0 0 0-15,6 0 4 16,-3 0-5-16,4 0 5 16,-3 0-2-16,-2 0-3 0,-1 0 0 15,-2-4 1 1,-1 3 0-16,1-1-2 0,0 1 3 15,0 0-2-15,2 1 1 16,-1-3-1-16,3 2 0 16,-1 1 0-16,0-2 0 15,-1 2 1-15,-1 0 1 16,2 0-2-16,1 0 0 16,1 0 0-16,-1 0 2 15,3 0-3-15,1-2 3 16,0-1 0-16,1-1-2 15,-2 0 0-15,-3-1 3 0,3 0 1 16,-3-1-3 0,0 2 0-16,1-3 0 0,-1 1 1 15,3 0-2-15,0-2 1 16,-1 0 0-16,2 1 2 16,0 1-3-16,-1-1 2 15,-2-1-1-15,1 2 1 16,-1-1-2-16,-1-2 1 15,1 3 0-15,-2 0 0 16,5-2-1-16,-1-1 0 16,-1 1 1-16,2 0-1 15,2-1 2-15,-6 2-2 16,1 0 0-16,-4 0 2 16,-2 2-1-16,-1 1 0 15,0-2-1-15,0 1 0 0,4-1 0 16,-1 0 2-1,3-3 0-15,0-1 0 0,2-1 1 16,-1 1-1-16,-4 2-1 16,0-2 1-16,-2 3 0 15,0-3 0-15,1 1 1 16,-2 1-2-16,2-1 4 16,1-2-4-16,-1 3 0 15,1-2-1-15,-1 2 1 16,-2-1-1-16,-3 0 2 15,4-2-2-15,-2 2 0 16,0-2 0-16,0 3 1 0,-2-2-1 16,2 0 3-16,-1 2-3 15,-3-3 4-15,1 5-4 16,-3 0 6-16,0 1-3 16,-2 2-3-16,-2 0 6 15,2 0-4-15,0 2 0 16,-3-1-2-16,2-1 2 15,-2 3-1-15,0-2 0 16,3 2-2-16,-3 0 2 16,0-2-1-16,2 2 0 15,-1-1 0-15,5-2-1 16,-2 1 0-16,1 1-4 16,-4-1-12-16,-1 1-20 0,0 1-17 15,0 0-29-15,-6 1-12 16,-24 15-147-16,-19 3-307 15</inkml:trace>
  <inkml:trace contextRef="#ctx0" brushRef="#br0" timeOffset="100894.92">9373 11447 217 0,'0'0'126'15,"0"0"-23"-15,0 0 33 16,0 0-33-16,0 0-27 15,0 0 16-15,-12-19 28 16,12 19-36-16,0-1-12 0,0 1-7 16,0 0-17-16,0 0-11 15,-1 0-14-15,1 0-4 16,0 0-1-16,-5 0-4 16,-2 0-3-16,0 9-2 15,-2 5 4-15,-1-1 2 16,-1 2-1-16,0 4-2 15,-3 1-2-15,3 3 3 16,-3 2-3-16,1 2-6 16,1-1 2-16,0 3 2 15,2-3-7-15,-2 2-1 16,0-3 3-16,3-3-1 16,-2-2-2-16,1-1 0 15,1-4 0-15,0 1-1 16,0-3 4-16,2-1-2 0,4-4 0 15,0-1-1-15,1-5 0 16,2-2-1-16,0 1-1 16,0-1 2-16,0 0 0 15,0 0 4-15,0 0-4 16,0 0 2-16,0 0 0 16,0 0-1-16,0 0-1 15,0 0 0-15,0 0-1 16,0 0 1-16,0 0 0 15,0 0-1-15,0 0-1 16,2 2 2-16,10 2 3 16,1-2-3-16,4 4 3 0,2-2-3 15,2 1 1-15,-2 2 0 16,2 2 0-16,1 0 3 16,-5 3-2-16,4 0-1 15,-2 2 0-15,-5-1 4 16,-1-1-4-16,-1-1 1 15,-3-1-1-15,0-2 0 16,0 1-1-16,-3-2 0 16,0 1 0-16,-2-4 1 15,-1 2-1-15,3-2 1 16,-5 1-2-16,2-3 0 16,0 3 1-16,-1-1 0 15,4-1-6-15,-1 3-10 0,0-2-16 16,3 6-10-1,-1-1-13-15,2 2-16 0,-4 0-107 16,-5-6-232-16</inkml:trace>
  <inkml:trace contextRef="#ctx0" brushRef="#br0" timeOffset="101994.08">9845 12055 520 0,'0'0'84'16,"0"0"-14"-16,0 0-21 16,0 0-35-16,0 0 7 15,0 0 30-15,0 0 11 16,0 0 9-16,0-1-17 16,0-5 0-16,0 0-8 15,0 1 8-15,0-1-10 16,0 0-10-16,0 0 1 15,0 2-16-15,0 0 2 16,-8 0-10-16,2 0 1 16,-3 1 4-16,-1 1-3 0,-6 2-12 15,-1 0 8-15,1 0-2 16,-1 7 2-16,1 3 0 16,0 1-3-16,2 2 0 15,0 3 0-15,0 0 3 16,5-2-1-16,-3-1-6 15,9 1 5-15,0 0-2 16,1 0 4-16,2 0-4 16,0 0 4-16,0-2-5 15,0-1 2-15,0 2-3 16,0-3 1-16,5 0-3 16,4-1 1-16,-3-2 2 0,1-1-3 15,1-2 0 1,0 0 0-16,-2-3 1 15,4 1-2-15,-1-2 2 0,1 0-1 16,2 0 3-16,3-5-4 16,0-6 3-16,1-2-2 15,2-1 0-15,-3-2-1 16,-2 2 0-16,-1-2 0 16,2 2-4-16,-5-3-9 15,0 1-9-15,-2-3-6 16,-1 2-9-16,-1-3 2 0,-4 1 1 15,-1 2-8 1,0 5 11-16,0 2 7 0,0 1 6 16,0 4 5-16,-1 2 2 15,-4 0 11-15,2 2 3 16,1-1 6-16,1 1 15 16,-1-1 6-16,2 2-1 15,0 0-2-15,0 0-4 16,0 0-12-16,0 0 2 15,0 0-9-15,0 0 1 16,0 3 1-16,8 9 23 16,1 3-15-16,1 2-2 15,2 0-1-15,-1 3-7 16,2 0-4-16,-1 0 1 16,1 1-1-16,1-1-19 15,-1-4-29-15,-1 1-25 0,0-5-79 16,-5-6-217-16</inkml:trace>
  <inkml:trace contextRef="#ctx0" brushRef="#br0" timeOffset="112102.96">10174 11023 145 0,'0'0'11'15,"0"0"-5"-15,0 0-5 16,0 0 6-16,0 0 4 15,0 0 30-15,0 0-13 16,-8 9-1-16,8-8-27 16,0 1 0-16,0-2 2 15,0 0-2-15,0 0-3 16,0 0 0-16,0 0-3 16,0 0 1-16,0 0-3 15,3 0-21-15,1 0-102 0</inkml:trace>
  <inkml:trace contextRef="#ctx0" brushRef="#br0" timeOffset="116813.89">1007 10592 651 0,'0'0'127'16,"0"0"-50"-16,0 0 27 15,0 0-47-15,0 0-39 16,0 0-11-16,0 0 19 15,0-17 20-15,0 14 9 16,-2-1-13-16,-3 1-6 0,-1 1 1 16,-2 2-7-16,-1 0-18 15,-4 0 0-15,-1 0-5 16,-2 13-3-16,-2 10 1 16,2 6-3-16,-1 3 1 15,1 7-3-15,3-1 2 16,4 1 0-16,3 1-2 15,1-3 1-15,5-1-1 16,0-2 1-16,0-4-1 16,0-4 0-16,5-4 0 15,8-2 0-15,-1-5 0 16,3-4 1-16,0-7-3 16,0-2 1-16,0-2 1 15,1-3 3-15,0-17-2 16,-2-5 0-16,-1-5-1 0,-2-3-1 15,-4-4 0-15,-1 1 2 16,-3 3-2-16,-3 0 2 16,0 8-2-16,0 4 1 15,0 8 0-15,0 6 3 16,0 5 0-16,0 2 0 16,0 0 0-16,0 0-3 15,0 0-4-15,0 0-1 16,6 8 3-16,5 3 4 15,2 2-1-15,1 0-1 16,9 1 0-16,1 2-4 0,4 1-7 16,2 0-38-16,6 2-60 15,-2-4-95-15,-5-7-297 16</inkml:trace>
  <inkml:trace contextRef="#ctx0" brushRef="#br0" timeOffset="117944.38">1463 10470 843 0,'0'0'113'0,"0"0"-15"0,0 0-30 15,0 0-20-15,0 0-36 16,0 0 9-16,-47-21-7 16,36 36-2-16,-5 10-8 15,-1 8 7-15,0 3 2 16,0 2 4-16,4-5 4 15,7 2-9-15,3-6-4 16,3-4-8-16,0-3 3 16,0-6-3-16,4-3 0 15,7-4 1-15,-1-2 0 16,4-3 0-16,-4-3-1 0,1-1 2 16,7 0 1-1,-1-10-1-15,1-9-1 16,-3-4 3-16,0-4-4 0,-3-2 0 15,-3 1 0-15,3-2 0 16,-6 2 0-16,-3 2 0 16,0 4 0-16,-2 6 0 15,0 8 1-15,-1 3 0 16,0 5-1-16,0 0-1 16,2 0 0-16,1 0-4 15,2 0-1-15,2 12 3 16,6 2 2-16,1 2 1 15,-2-2 0-15,2 0-1 16,5-1-2-16,-3 0-18 16,2-2-20-16,0 1-20 0,0-3-24 15,4-1-28-15,-4-3-99 16,-3-5-83-16</inkml:trace>
  <inkml:trace contextRef="#ctx0" brushRef="#br0" timeOffset="121430.23">1476 10054 7 0,'0'0'553'0,"0"0"-499"16,0 0 44-16,0 0-45 16,0 0-10-16,0 0 8 15,0 0 21-15,-2-23-6 16,-1 18-23-16,3 5 1 16,0-2-11-16,-3-1 5 15,3 2 0-15,-2 0-1 16,2-1-6-16,0 2-11 15,0 0-8-15,0 0-6 16,0 0-2-16,0 0-4 0,0 0 0 16,-1 0-1-16,1 9 1 15,-3 3 4-15,0 4 3 16,-1 1-4-16,1 1 0 16,1 5-1-16,1 0-2 15,-2-1 1-15,3 0-1 16,0 0 0-16,-2-2-3 15,-1-1-5-15,3-3-12 16,-1-2-19-16,1-4-28 16,0-5-28-16,0-2-59 15,0-3-64-15,0 0-25 16</inkml:trace>
  <inkml:trace contextRef="#ctx0" brushRef="#br0" timeOffset="121826.93">1364 10118 645 0,'0'0'148'0,"0"0"0"0,0 0-51 16,0 0-55-16,0 0-24 16,0 0 0-16,-6-6 4 15,6 6-12 1,0 0-6-16,3 0 28 0,7 0-6 16,-1 3-2-16,9 2-13 15,-2 4-4-15,5-3-5 16,-1 5 0-16,1-3-1 15,2 0-1-15,-2 1 0 16,-3-1-7-16,1-1-31 16,-5 3-4-16,1-3-2 15,-6 0-2-15,-3 2-36 16,-3-2-41-16,-3 0-20 16,0-1-94-16</inkml:trace>
  <inkml:trace contextRef="#ctx0" brushRef="#br0" timeOffset="122151.25">1331 10231 558 0,'0'0'144'16,"0"0"-38"-16,0 0 5 15,0 0-32-15,0 0-50 16,0 0-13-16,-6-7 1 16,6 5-6-16,0-4-8 15,13-4 1-15,7-3-3 16,5-4 0-16,3-2-2 15,4 1-5-15,-1 1-70 16,-1-2-146-16,-5 3-209 16</inkml:trace>
  <inkml:trace contextRef="#ctx0" brushRef="#br0" timeOffset="126052.86">1850 10243 614 0,'0'0'93'0,"0"0"-24"16,0 0 30-16,0 0-26 15,0 0-41-15,0 0-15 16,-12-31 23-16,12 29-6 16,0 2-6-16,0-3 4 15,0 3 2-15,0 0-5 16,0 0-7-16,0 0-2 15,0 0-11-15,0 0-7 16,0 0-2-16,0 0 0 16,0 0-2-16,0 6 0 15,0 3 1-15,6 4 2 16,0 0 1-16,4-1 1 0,-1 2-1 16,-1 3 0-16,2-1 0 15,1 1-1-15,-2 1 1 16,2 0 2-16,-3 2-1 15,-2 0 1-15,3-1-1 16,-2-2 3-16,-1 0-3 16,-2-1-2-16,0-4 0 15,-1-1 0-15,-2-6-1 16,1 0 0-16,-2-4 0 16,0-1 0-16,0 0 3 15,0 0 2-15,0 0-3 16,0 0 7-16,0-8 4 15,0-7-6-15,0-5-4 16,0-3-3-16,3 3 1 0,4-1-1 16,-1 2 0-16,6 2-1 15,0 1 1-15,0 3 0 16,0 4 0-16,1-2 0 16,-2 7 1-16,-1-2-1 15,-4 2 0-15,3 4 0 16,-2 0-3-16,0 0 2 15,1 0 0-15,-3 0-1 16,2 0 1-16,-2 5-1 16,-2 4 1-16,1 1-1 15,-2 0 1-15,1 3 1 16,-3 1 1-16,0 2-1 0,0 1 0 16,-12 2 0-1,1-1 1-15,-3 1 0 0,-3-2-1 16,2 0 0-16,-1-1 0 15,-3-3-4-15,8-4-15 16,-4-2-19-16,6-2-51 16,0-4-11-16,6-1-95 15,0 0-108-15</inkml:trace>
  <inkml:trace contextRef="#ctx0" brushRef="#br0" timeOffset="126953.67">2254 9989 109 0,'0'0'77'15,"0"0"-62"-15,0 0-15 16,0 0-1-16,0 0-76 16</inkml:trace>
  <inkml:trace contextRef="#ctx0" brushRef="#br0" timeOffset="128435.51">12758 11015 212 0,'0'0'23'0,"0"0"99"15,0 0-23-15,0 0-40 16,0 0 11-16,0 0 2 0,36-30 5 16,-30 26-10-16,0 0-18 15,1 2-6-15,-6-1-14 16,2 3 10-16,-3-3 5 15,0 3-12-15,0 0-4 16,0 0 3-16,0 0-4 16,2 0-1-16,1 0-6 15,3 0-8-15,6-1 4 16,6 0 17-16,4-4-26 16,5-2 0-16,6-1-5 15,2-1 2-15,-2-1-1 16,-3 1-2-16,-8 4-1 15,-8 0-7-15,-2 1-3 16,-6 2-13-16,0 2-22 0,-3 0-18 16,-3 0-47-16,0 0-40 15,0 11-34-15,-11 1-28 16</inkml:trace>
  <inkml:trace contextRef="#ctx0" brushRef="#br0" timeOffset="128705.43">12828 11104 424 0,'0'0'187'0,"0"0"-111"16,0 0 41-16,0 0-38 15,0 0-33-15,0 0 2 16,-5 0-7-16,11 0-5 15,9 0 19-15,3-4-25 16,6-6-7-16,6 0-14 16,4-3-5-16,4 0-2 15,0 2-2-15,-1 4-7 16,-2 4-68-16,-5 0-152 16,-4 1-339-16</inkml:trace>
  <inkml:trace contextRef="#ctx0" brushRef="#br0" timeOffset="130872.55">2236 9969 323 0,'0'0'53'16,"0"0"17"-1,0 0 31-15,0 0-37 0,0 0 18 16,0 0-36-16,0-42 46 16,0 39-11-16,0 1-2 15,0 2-13-15,0 0-29 16,0 0-4-16,0 0-9 15,0 0-15-15,0 0-5 16,0 0-4-16,0 0 4 16,0 9-4-16,6 4 14 15,1 1-3-15,1 3-1 16,-2 0 3-16,5 2 2 0,-3-2-9 16,1 2 1-16,-1 1 1 15,2-1-1-15,-1 1-6 16,-3-3 2-16,-1 0-1 15,-1-3 0-15,-1-2-1 16,1-4 0-16,-2-3-1 16,-2-3 0-16,0-2 0 15,0 0 1-15,0 0 0 16,0 0 5-16,0 0 0 16,0 0 3-16,0-5 4 15,0-9-7-15,0-4-3 16,0-3-3-16,4-1 0 15,4 3 0-15,4-1 1 0,-2 5 0 16,1 2-1-16,-2 3 1 16,3 3-1-16,0 1 0 15,-2 6 0-15,-1 0-1 16,2 0 0-16,3 0-1 16,-2 0 1-16,-1 10-2 15,-1 2 1-15,-2 0 0 16,-4 0 2-16,-3 3-1 15,-1-1 2-15,0-4-1 16,0 0 0-16,-5-1 1 16,-6 2-1-16,-7-2 1 15,-1 0 2-15,1-1-3 16,-1-3-1-16,2-1-3 16,2-3 0-16,3 1-32 0,1-1-31 15,0-1-32-15,5 0-23 16,-2 0-156-16,1 0-287 15</inkml:trace>
  <inkml:trace contextRef="#ctx0" brushRef="#br0" timeOffset="131366.97">2379 9529 74 0,'0'0'592'16,"0"0"-458"-16,0 0-35 0,0 0 19 16,0 0-85-16,0 0 5 15,0-21-5-15,0 21-17 16,0 0-2-16,0 0-14 15,0 0 0-15,0 7 0 16,0 11 3-16,0 2 10 16,-1 1-7-16,1 2-5 15,0 1 0-15,0 1-1 16,0 0-2-16,0 1-2 16,-2-2-27-16,-1-2-26 15,0-3-19-15,-2-2-75 16,-1-5-7-16,1-3-95 15</inkml:trace>
  <inkml:trace contextRef="#ctx0" brushRef="#br0" timeOffset="131721.65">2305 9597 617 0,'0'0'121'0,"0"0"-23"15,0 0 27-15,0 0-79 16,0 0-39-16,0 0-7 16,0-7 0-16,15 7 14 0,0 0 11 15,0 0-8-15,1 0 1 16,0 7-16-16,-2 1 4 15,4 4-5-15,-2-3 1 16,-1 4-2-16,-1-1 0 16,0 0 0-16,-2-1-5 15,-3 0-21-15,0-2-32 16,-4-4-16-16,-4 2-43 16,-1-3-2-16,0-3-65 15,0-1-160-15</inkml:trace>
  <inkml:trace contextRef="#ctx0" brushRef="#br0" timeOffset="131974.31">2296 9711 604 0,'0'0'152'15,"0"0"-30"-15,0 0-6 16,0 0-48-16,0 0-50 16,0 0-12-16,9-34 2 15,12 17 12-15,3-2-11 16,5 0-4-16,1-1-5 0,3 3-1 16,0 0-43-1,-8 3-158-15,-7 4-365 0</inkml:trace>
  <inkml:trace contextRef="#ctx0" brushRef="#br0" timeOffset="137997.01">2900 9714 333 0,'0'0'69'0,"0"0"10"0,0 0-11 16,0 0-36-16,0 0-10 15,0 0-8-15,0 0 19 16,0-15 12-16,0 13-10 16,0 1 18-16,0-2 21 15,0 1 4-15,0 0-35 16,0 0 11-16,0 0-26 16,-2-1-12-16,1 3 6 15,-2-3-3-15,0 1-1 16,0 1-7-16,-4-2 7 15,4 3-9-15,-2 0 1 16,-4 0-4-16,1 0 4 0,-3 0-3 16,0 0 1-16,-2 6 2 15,1 5-7-15,0 3 5 16,-4 3-6-16,5 2 9 16,1 1 0-16,1-4-8 15,3-1 6-15,0-3-3 16,4 0-4-16,1 0-1 15,1-1 0-15,0 2 0 16,0 0-1-16,0-1-1 16,0 0 1-16,0-2 1 15,0 0 1-15,1-3 0 16,3 0-2-16,1-2 0 16,0-1 0-16,2-1 1 0,-1-1-1 15,0-2 1-15,2 0 2 16,1 0 0-16,1-4-2 15,0-6 0-15,1-4 0 16,1 0 1-16,-3-2-2 16,-2-1 0-16,-2-2-6 15,0-1 0-15,0 1-3 16,-5 1-5-16,0 2 1 16,0 2-3-16,0 5 7 15,0 1 5-15,0 3 4 16,0 3-3-16,0-3 5 0,0 5-4 15,0-2 2 1,0 1 0-16,0 1 2 0,0-2 2 16,0 0-1-16,0 1 7 15,0 1 3-15,0 0 0 16,0 0 2-16,0 0-6 16,0 0-3-16,0 0-2 15,0 0-2-15,0 0-2 16,0 0 0-16,0 0 0 15,0 8 1-15,3 2-2 16,6 0 2-16,-1-1 3 16,3-1-3-16,0 1 3 15,2 1-3-15,-1-3 0 16,-1 1-1-16,-1 1 0 0,3-2-1 16,0-1 1-16,1 0-16 15,4 1-47-15,-1-4-62 16,-1-3-131-16,-7 0-456 15</inkml:trace>
  <inkml:trace contextRef="#ctx0" brushRef="#br0" timeOffset="139760.29">3248 9537 634 0,'0'0'93'15,"0"0"6"-15,0 0 18 16,0 0-71-16,0 0-19 15,0 0-5-15,-17-14-16 16,14 13 10-16,0 1-2 16,0 0 7-16,-3 0 3 15,2 0 4-15,-2 0 3 16,1 0-7-16,-3 0-6 16,0 0-6-16,2 0-2 15,0 0-6-15,3 1 2 0,-2 4-1 16,-1 0 0-1,-1 2-1-15,1 3-2 0,0 4 1 16,-2-4 3-16,3 3-2 16,0-2 1-16,2 1 0 15,2-3-4-15,1 3 2 16,0-3-3-16,0 2 2 16,0 1-2-16,0-2 0 15,0-1 0-15,3 0 0 16,1-1-1-16,4-3 1 15,-1-2 0-15,1 0 1 16,1-3-2-16,-1 0 0 16,0 0-3-16,4 0-3 15,-2-8-5-15,-2-1-4 16,-1-2-18-16,-1-1-4 0,0-2-19 16,-3 1-3-1,0-3-34-15,0 3-40 0,-3-1 11 16,0 1 8-16,0 4 9 15,0-1 19-15,0 6 50 16,0 1 37-16,0-1 33 16,0 1 44-16,0 0 11 15,-3 2 5-15,3-2-23 16,0 2 7-16,0-1 13 16,0 0-23-16,0 0 0 15,0 2-15-15,0 0-6 16,0 0-8-16,0 0-15 15,0 0-10-15,0 0-10 0,0 0-1 16,0 4 0-16,3 3 20 16,8 3-6-16,2 0-9 15,-3 0-3-15,1-3-2 16,1 0-2-16,-2 0 0 16,3 1 0-16,-5 0-2 15,4-2-19-15,-2 2-33 16,-1 0-29-16,-1-2-26 15,-3-1-131-15,-5-3-138 16</inkml:trace>
  <inkml:trace contextRef="#ctx0" brushRef="#br0" timeOffset="140361.04">3297 9189 516 0,'0'0'146'16,"0"0"-47"-16,0 0 30 16,0 0-32-16,0 0-46 15,0 0-10-15,-4-15 9 16,4 15 3-16,0 0-9 0,-1 0-12 16,0 0-11-1,1 0-12-15,-3 0-6 0,-2 12-2 16,-2 5-1-16,1 4 2 15,1-1-2-15,2 4 1 16,2 1-1-16,-1-1 1 16,1 0-1-16,1-2-4 15,-2-2-13-15,2-3-2 16,-1-3-22-16,-1-2-9 16,1-3-10-16,1-2-16 0,0-5-94 15,-2-2-16 1,2 0-195-16</inkml:trace>
  <inkml:trace contextRef="#ctx0" brushRef="#br0" timeOffset="140704.29">3225 9249 575 0,'0'0'119'15,"0"0"-3"-15,0 0 24 16,0 0-64-16,0 0-37 16,0 0-13-16,-7-11-2 15,7 11 6-15,0 0-18 0,0 0-8 16,0 0-1-16,0 0-2 16,2 3 19-16,6 5-1 15,3 4-8-15,0 1-1 16,0 3-8-16,-1 1-2 15,-1 0 0-15,0-2 0 16,-1 2-13-16,-2 2-13 16,0-4-18-16,-1-2-5 15,-2-2-19-15,-1-3-35 16,1-2-40-16,-3-3-24 16,0-3-246-16</inkml:trace>
  <inkml:trace contextRef="#ctx0" brushRef="#br0" timeOffset="141023.19">3179 9364 535 0,'0'0'110'16,"0"0"-1"-16,0 0 36 15,0 0-47-15,0 0-41 16,0 0-25-16,-6-34-1 0,15 23 3 16,6 2-13-1,0-2-1-15,4 0-15 0,3-2 1 16,1 2-4-16,4-1-4 15,-5 4-21-15,0 4-96 16,-8 1-206-16</inkml:trace>
  <inkml:trace contextRef="#ctx0" brushRef="#br0" timeOffset="145731.09">3573 9220 814 0,'0'0'133'0,"0"0"-37"16,0 0-41-16,0 0-47 16,0 0-8-16,0 0-2 15,0 0 1-15,-11-5-1 16,11 5 2-16,0 3 2 16,0 4 13-16,0 3 0 15,0 2 13-15,5 2 0 16,1 3-17-16,1-1 0 0,5 4-6 15,-3 2 3 1,4 2-4-16,-2-1-2 16,-2 0 3-16,4-1-2 0,-2-5 3 15,-2 2-2-15,-1-2-4 16,0-2 8-16,-2 0-8 16,3-3 1-16,-4 0 1 15,0-5-1-15,-2-2 1 16,-1-3 0-16,-2 0-4 15,0-2 4-15,0 0-2 16,0 0 1-16,0 0 2 16,0 0 1-16,0 0 6 15,0 0 8-15,0-9-5 16,0-5-12-16,0 0 0 0,0-2-1 16,0-1 2-1,0 1-2-15,0 1 1 0,0 0 2 16,7 2-3-16,1 0 0 15,2 3 0-15,-1 3 0 16,3 0 0-16,3 2 0 16,-6-3-1-16,7 4 1 15,-2 3-2-15,-2 1 2 16,4 0-1-16,-4 0-1 16,1 0 2-16,-5 3 0 15,-2 5-2-15,-1 0 1 16,-5 3-2-16,0 3 1 0,0 1 1 15,0 2 1-15,-8 1 0 16,-6-1 0-16,-4 0 4 16,-2-3-4-16,5-1-3 15,-3-4 0-15,4-5-11 16,4-4-15-16,1 0-16 16,3 0-29-16,6 0-37 15,0-17-107-15,0 0-125 16</inkml:trace>
  <inkml:trace contextRef="#ctx0" brushRef="#br0" timeOffset="146524.41">4075 9169 769 0,'0'0'105'16,"0"0"33"-16,0 0-48 16,0 0-40-16,0 0-38 15,0 0-7-15,-16-12 2 16,16 12-5-16,0 0 1 16,0 5 8-16,6 5 28 15,4 3-14-15,1 0-15 16,-1 2 2-16,2 4-2 15,-1 0-7-15,0 1 2 16,0 2-4-16,-2-2 0 16,4 1 3-16,-4-2-3 15,-1 0-1-15,-4-3 0 16,1-5 1-16,-3-5-1 0,0-2-2 16,-2-2 2-16,0-2 0 15,0 0 3-15,0 0-1 16,0 0 0-16,0 0 2 15,0 0 5-15,0-11-4 16,0-7-4-16,0-3-1 16,3-1 1-16,6 0-1 15,-1 5 1-15,-2 3 0 16,2 4-1-16,0 2 0 16,-2 3-1-16,0 2 1 15,3 1 1-15,-3 2-1 16,-1 0 0-16,5 0-2 0,-2 0 0 15,0 3 1-15,1 7 2 16,-4 0-2-16,2 2 0 16,-4-3-1-16,-3 3 1 15,0 1 0-15,0 1 1 16,-7 5 0-16,-7-4 0 16,0-1 0-16,-2-1-1 15,0-4-4-15,3-1-13 16,0-4-23-16,0-1-17 15,1-3-28-15,7 0-7 16,2 0-92-16,3-15-107 16</inkml:trace>
  <inkml:trace contextRef="#ctx0" brushRef="#br0" timeOffset="146884.87">4366 8931 729 0,'0'0'123'0,"0"0"18"16,0 0-59-1,0 0-40-15,0 0-30 0,0 0-2 16,-7-9-1-16,7 9-3 16,-2 0-5-16,-1 14 2 15,0 4 2-15,0 2 2 16,2 0-5-16,1 1-2 16,0 3 0-16,0-4-1 15,0 1-14-15,0-2-28 16,0-3-25-16,-2-2-68 15,-6-5-70-15,3-7-38 16</inkml:trace>
  <inkml:trace contextRef="#ctx0" brushRef="#br0" timeOffset="147135.81">4302 8986 539 0,'0'0'91'16,"0"0"46"-16,0 0-8 15,0 0-57-15,0 0-47 16,0 0-25-16,-9-16-2 16,9 16-2-16,3 2 4 15,8 7 0-15,3 3 5 16,-3 3-5-16,-2 1 1 16,3 2-1-16,-3-1-1 15,0 0-27-15,-2-1-46 16,2-2 0-16,-6-3-56 0,-1 0-29 15,-2-7-208 1</inkml:trace>
  <inkml:trace contextRef="#ctx0" brushRef="#br0" timeOffset="147368.26">4275 9056 721 0,'0'0'89'16,"0"0"30"-16,0 0 3 16,0 0-73-16,0 0-47 15,0 0-2-15,-9-16-2 16,25 12 2-16,6-6 1 16,4-1-1-16,6-2 0 0,2-2-5 15,-4 2-74-15,-2 3-111 16,-7 2-139-16</inkml:trace>
  <inkml:trace contextRef="#ctx0" brushRef="#br0" timeOffset="164489.15">919 11255 596 0,'0'0'239'0,"0"0"-131"16,0 0-20-16,0 0-20 15,0 0-30-15,0 0-31 16,0 0-2-16,-16 0 2 16,16 0 8-16,0 0-2 15,0 0 6-15,0 0 0 16,0 0 0-16,0 0-6 15,0 0-5-15,3 0-4 16,10-12 1-16,8-5 2 16,3 0-3-16,1-3-3 15,-1 3-1-15,1 1-8 16,-5 4-23-16,2 4-26 0,-4 1-4 16,-6 3 2-1,-1 2-52-15,-3 2-17 0,-6 0-64 16,-2 0-59-16</inkml:trace>
  <inkml:trace contextRef="#ctx0" brushRef="#br0" timeOffset="164777.28">944 11388 915 0,'0'0'109'0,"0"0"-81"15,0 0 17-15,0 0-21 16,0 0-18-16,0 0-6 16,23-5 23-16,1-14 7 15,4-7-13-15,7-5-6 16,6-4-11-16,2 1 0 15,1 0-37-15,-1 3-45 16,-4 1-180-16,-11 5-352 16</inkml:trace>
  <inkml:trace contextRef="#ctx0" brushRef="#br0" timeOffset="166365.26">4341 9544 666 0,'0'0'147'0,"0"0"-19"15,0 0-45-15,0 0-38 16,0 0-36-16,0 0-8 15,0 0-1-15,0 0 0 16,0 0-1-16,0 0-2 16,0 0-1-16,0 0 2 15,4-5 2-15,7-1 3 16,2-2-3-16,2-2 0 16,6-2 0-16,-3-2-3 0,3 1-36 15,-3 2-71-15,-5 2-42 16,-1 0-111-16</inkml:trace>
  <inkml:trace contextRef="#ctx0" brushRef="#br0" timeOffset="166645.27">4282 9673 602 0,'0'0'110'0,"0"0"-28"16,0 0-21-16,0 0-43 15,0 0-18-15,0 0 1 16,36-36-2-16,-19 23-8 15,7-1-22-15,-5 1-107 16,-4 0-204-16</inkml:trace>
  <inkml:trace contextRef="#ctx0" brushRef="#br0" timeOffset="169754.62">3734 9733 84 0,'0'0'138'0,"0"0"-18"0,0 0-25 15,0 0-43-15,0 0-34 16,0 0 13-16,0 0 6 16,0 0-10-16,7-23 34 15,-4 19-13-15,-3 0 16 16,3 1-13-16,-3 1-6 15,5-2 14-15,-2 0-23 16,3-3-17-16,4-1 8 16,-1 2-14-16,0-1-10 15,7-1-1-15,-2-1-2 16,2-1 2-16,1-3 0 16,2-1-2-16,2 2-1 0,-2 1-4 15,1 1-37 1,-3 3-56-16,-5 1-17 0,-4 6-69 15,-2 0-129-15</inkml:trace>
  <inkml:trace contextRef="#ctx0" brushRef="#br0" timeOffset="170103.03">3823 9753 662 0,'0'0'155'0,"0"0"-46"16,0 0-33-16,0 0-60 15,0 0-15-15,0 0 2 16,-1 0 0-16,1 0 10 16,7 0-4-16,8-10-2 15,3-2-2-15,3-3-5 16,1-2-1-16,4 0 1 16,-3 3-29-16,6-1-74 15,-5 3-39-15,-2 3-131 0</inkml:trace>
  <inkml:trace contextRef="#ctx0" brushRef="#br0" timeOffset="179933.63">5771 13706 494 0,'0'0'86'16,"0"0"-50"-16,0 0 23 15,0 0 7-15,0 0-34 16,0 0-4-16,0 0 17 16,0 0 12-16,-4-2-11 15,4 2 24-15,0 0-22 16,0 0-3-16,0 0-3 16,0 0-2-16,0 0-6 15,0 0-9-15,0 0-9 16,0 0-2-16,0 0-9 0,0 0-1 15,0 0 1-15,0 0 0 16,0 0-1-16,0 0 8 16,10 0-1-16,-1 0 6 15,0-3-6-15,4 1-4 16,-2-1 6-16,2 0-8 16,-2 1-4-16,2 1 2 15,1 1-2-15,-2 0 2 16,2-1 2-16,0-1-4 15,4 2 6-15,-5-3-4 16,2 3 0-16,0-2 1 16,0 2-4-16,0-3 0 15,3 1 2-15,-3 1 1 16,1-2 0-16,-2 1 0 0,0-2 0 16,-2 0 0-16,-1 1-2 15,-1 1 4-15,-1-1-2 16,3 1-3-16,3-1 2 15,0-1 2-15,4 1-2 16,1 0 0-16,-2 0-1 16,6 0 0-16,-4 0 0 15,1 1-1-15,-1 2 0 16,-3 0 1-16,-4 0-1 16,-3 0 0-16,1 0-3 15,-1 0 3-15,5 0 0 16,0 0 1-16,1 0-1 15,2 0 0-15,3 0-2 0,0 0 1 16,-2 0 2-16,-1 0-2 16,3 0 2-16,-5 0-1 15,2 0 0-15,0 0 0 16,0 0 0-16,-1 0 1 16,5 0 0-16,-1 0-1 15,1 0 0-15,1-3 0 16,0 3 1-16,0 0 0 15,-1 0 0-15,-1 0-1 16,1 0 2-16,2 0-2 16,0 0 0-16,0 0 0 15,0 0 1-15,0 0-1 16,1 0 1-16,-1 0 0 0,-2 0-1 16,4 0 2-1,-1 0-2-15,0-2 1 0,-1 2 0 16,-6-3 2-16,0 2-2 15,-3-1-1-15,1-1 1 16,-1 2-1-16,3-1 3 16,0 2-2-16,4-3 2 15,-1-1-1-15,1 3-1 16,-3 1 0-16,0 0-1 16,-4 0 3-16,2 0-3 0,-1 0 0 15,-5 0-1 1,2 0 2-16,-2 0-1 0,0 0 0 15,1 0 1-15,1 0-1 16,0 0 3-16,4 0-3 16,-2 0 4-16,3 0-3 15,-3 0-1-15,3 0 2 16,-2 0-2-16,4 0 0 16,-3 0 0-16,1 0-1 15,-1 0 2-15,-2 0-3 16,-2 0 3-16,-4 0-3 15,2 0 3-15,-4 0-1 16,-1 0 1-16,-2 0 3 16,-1 0-3-16,-1 0 4 15,1 0 5-15,-2 0-9 16,-1 0 3-16,2 0-1 16,-2 0 2-16,0 0-5 0,0 0 0 15,0 0 1-15,0 0-1 16,0 0-1-16,0 0-10 15,-6 0-14-15,-11 0-18 16,-16 5-43-16,-7 4 5 16,-5-1-34-16,-1 0-56 15,3-7-68-15,0-1-61 16</inkml:trace>
  <inkml:trace contextRef="#ctx0" brushRef="#br0" timeOffset="180998.25">6884 13391 516 0,'0'0'88'0,"0"0"23"16,0 0 0-16,0 0-10 15,0 0-26-15,0 0-35 16,-3-24-18-16,3 19 1 16,0 1 26-16,0-1 1 15,0-1-9-15,0 2-5 16,0 2-7-16,0 0-6 16,0 1-2-16,0 1-4 15,0-2-5-15,0 2-1 16,0-3-6-16,0 0 3 0,0-1-2 15,0 0 5-15,0 3-5 16,3-3 5-16,-1 4 5 16,-2 0-3-16,3 0-3 15,1 0-6-15,3 0 5 16,5 0-1-16,3 5 3 16,5 3 1-16,2 5-5 15,3-1 1-15,-3-1-1 16,0 0-3-16,-3 1 1 15,0 0-3-15,-2 1 0 16,-2-1 1-16,3 2 5 16,-1-1-5-16,0 1 3 0,1-2-5 15,1 3 1 1,-1-1 0-16,1 0-2 16,-2-2 1-16,-1-1-1 0,-4-2 1 15,0 1-1-15,-4-3 1 16,1 0-1-16,-3-1 2 15,-1-2-2-15,-2 0-1 16,-1-3 0-16,-1-1 1 16,-1 0 3-16,0 0-3 15,0 0-1-15,0 0 1 16,0 0 0-16,0 0 1 16,0 0-1-16,0 0 1 15,0 2-2-15,0 1 3 0,0 6-1 16,-16 5 1-16,-2 3-2 15,-6 0 7-15,2 1-5 16,0 2 1-16,-2 0 0 16,3 2 0-16,-3 4 3 15,2-1-1-15,-2 2-3 16,4-1 1-16,-2-1-3 16,4 0 1-16,2-2 1 15,0-2-2-15,2-1 0 16,0-2 0-16,1 0 1 15,1-1-1-15,0-2 0 16,3-4 2-16,0-3-4 16,3-3 4-16,3 0-1 15,0-5-1-15,2 0-2 16,1 0-3-16,0 0-5 0,0 0-12 16,0 0-8-16,0 0-28 15,0 0-20-15,0 0-25 16,0 0-87-16,4-4-253 15</inkml:trace>
  <inkml:trace contextRef="#ctx0" brushRef="#br0" timeOffset="186936.04">9491 13532 372 0,'0'0'37'0,"0"0"-33"15,0 0 2-15,0 0-4 16,0 0-2-16,0 0 0 15,0 0-4-15,-28 0 4 16,25 0 0-16,-2-1 11 16,1 1 39-16,-2 0-22 15,2-2 22-15,0 2-16 0,3-1 36 16,0-1-35-16,-2 2-1 16,1-1-1-16,-2-2-23 15,-1 3 14-15,3-4 6 16,-1 3-3-16,0-2 29 15,-1 1-45-15,0 1 35 16,1-1-9-16,0 1-1 16,0-2-20-16,0-1 16 15,0 1-14-15,0 1-12 16,1 0 5-16,1 1 6 16,-1 1 9-16,0-2-18 15,2 2-1-15,0-1 4 16,0 1 1-16,0 0-5 15,0-1-5-15,0-2 0 0,0-4-2 16,7-2 1-16,6-2 10 16,2-1-1-16,-3 3-4 15,2-3-1-15,0 2 10 16,0 0-8-16,1 1 3 16,0-1-4-16,3 2 0 15,-1-1-2-15,1 2-2 16,3-1 0-16,0 3-1 15,-1-1 1-15,2 1 0 16,-1 0-2-16,0 0 2 16,1 1 2-16,-1-2-2 15,-2 1 2-15,1-2-1 16,-1 0 0-16,-2 2 1 0,0 1-2 16,-2-2-1-1,2 1 0-15,-1-1 2 0,2 3-2 16,1 0 2-16,-4-1 0 15,3 3-3-15,-4 1 2 16,0 0-2-16,0 0 0 16,-2 0 2-16,3 0-2 15,0 0 0-15,-2 0 0 16,1 0 0-16,-1 5 0 16,-1 0 3-16,7-1-2 15,-4-1 0-15,0 4-1 16,-1 0 1-16,-1-1 2 15,-3 3-2-15,1-1 0 16,1 1-1-16,-3-1 2 0,-2 4 0 16,1 0 0-16,2 2 0 15,-2 1 2-15,-1 0-1 16,2 1 4-16,-3-1-2 16,-2 2-1-16,-1-1 4 15,-1-3-4-15,-1 4 1 16,-1-4 0-16,0 3 3 15,0 0 0-15,-4 1 2 16,-4 0-4-16,-3 0 4 16,-1 0-4-16,1 0-1 15,-1-2-3-15,3-2-1 16,-1 0 0-16,-3 0 2 16,-1 3-2-16,-2-1-1 0,-1 4 2 15,-1-3-1-15,-1 0 2 16,-1 2-1-16,1 0 1 15,1 1-2-15,0-2 0 16,1 1 0-16,0 1 2 16,-2-2-3-16,-1 3 3 15,1-2-3-15,-3-1 0 16,1-2 3-16,1-3-3 16,-1-1 3-16,-1 0-1 15,1-2-1-15,-4 2-1 0,-1-2 0 16,3-2 1-1,1-1-1-15,2 0 0 0,-1 1 1 16,3-1 0-16,-1 0-1 16,8-3 0-16,1-1 0 15,1 0 1-15,7-2 1 16,1 0 0-16,1 0-2 16,0 0 0-16,0 0-1 15,0 0 0-15,0 0 0 16,0 0 0-16,0 0 0 15,0 0-3-15,0 0-9 16,0 0-13-16,0 0-21 16,0 5-13-16,7 3 14 15,2 0-68-15,-2-4-62 16,-5-4-244-16</inkml:trace>
  <inkml:trace contextRef="#ctx0" brushRef="#br0" timeOffset="187702.63">9633 13704 642 0,'0'0'138'15,"0"0"-65"-15,0 0 63 16,0 0-72-16,0 0-31 16,0 0-6-16,-6-22 8 15,6 22 2-15,0 0-1 16,0 0 4-16,0 0-8 15,-2 0-4-15,2 0-5 16,0 0 6-16,0 0-6 16,-2 0-6-16,0 0-6 15,-2 12-8-15,-1 10 3 16,-1 8 16-16,1 0-13 0,2-1-2 16,2 5 5-16,-1-2-3 15,1-1-2 1,-3-2-4-16,4 0 1 0,-3 0 2 15,3 1-6-15,0 1 8 16,0-5-3-16,-2 3-3 16,2-2 2-16,0-3-4 15,0-1 1-15,0-4 1 16,0-2-1-16,0-3-1 16,0-4 0-16,0 0 0 15,0-4 0-15,2-1 0 16,-2 0 1-16,3-4-1 0,-3 1 0 15,4-2 1-15,-3 1-1 16,4 0 1-16,3-1 0 16,4 0-1-16,2 0 3 15,3 0-1-15,4 0 0 16,-1 0-1-16,0 0-1 16,-1 0 1-16,-1 0-2 15,-1 0 1-15,-4 0 0 16,2 0 0-16,-4 2 2 15,-1-2-4-15,-1 0 1 16,-3 0-7-16,3 0-10 16,-2 3-17-16,1-3-14 15,-1 0-16-15,3 0-6 16,-2 0-60-16,2 0-117 0,-1-7-307 16</inkml:trace>
  <inkml:trace contextRef="#ctx0" brushRef="#br0" timeOffset="188925.06">10834 13554 407 0,'0'0'104'0,"0"0"-2"16,0 0 29-16,0 0-64 0,0 0 22 15,0 0-39-15,0-32-10 16,0 27 8-16,0 2-1 16,0-2-17-16,0 1 1 15,0 0 16-15,-5 0-25 16,-1-2 22-16,-1 3-24 16,-5-1-5-16,0 3 1 15,-4 1 0-15,-1 0-5 16,-2 0-5-16,-1 3 4 15,-1 8-6-15,1 1 5 16,3 4 0-16,-3 0-3 16,4 1 5-16,1 0 0 15,2 3-3-15,0-3 2 16,3 2-6-16,1 0 3 0,2-1 2 16,4 1-3-16,2-2-4 15,1-3 5-15,0 1-7 16,0-2 1-16,6 0 4 15,4-3 0-15,1 1 2 16,-2 0-5-16,5-4-2 16,-3 0 2-16,1-4-2 15,0-3 2-15,1 0-1 16,2 0 0-16,2-5 1 16,-1-7-1-16,-5 0-2 15,5-2-2-15,-6-1-5 16,0-2-5-16,-2 0-13 0,0-2-10 15,-1-3-9 1,2-3-9-16,-2-2-24 16,1 0-37-16,-4 4 4 0,-2 4-3 15,-2 4 50-15,0 4 49 16,0 3 14-16,0 2 1 16,0 0 20-16,0 3 32 15,-3 3 25-15,0-2-10 16,0 0-18-16,3 2 7 15,-2 0-14-15,1 0 4 16,1 0-5-16,0 0-20 16,0 0-5-16,0 0-2 15,-2 8-6-15,1 9 18 16,1 6 4-16,0-1-19 16,0 4 10-16,6 1 4 0,4-1-14 15,7 0 2-15,-2-1-10 16,2-3 0-16,3-1-3 15,-2-3 0-15,4-4-7 16,2-5-27-16,3-3-25 16,-2-6-34-16,1 0-132 15,-6-9-403-15</inkml:trace>
  <inkml:trace contextRef="#ctx0" brushRef="#br0" timeOffset="193874.61">4535 13772 483 0,'0'0'128'15,"0"0"-18"-15,0 0-27 16,0 0 3-16,0 0-16 15,0 0-33-15,0 0-4 16,0 0-5-16,-23-3-2 16,22 3 5-16,-2 0 0 15,0 0-2-15,-4 0-11 0,1 0 1 16,0 2 10-16,-2 3-3 16,-2-2-10-16,1 3-4 15,-2-2-2-15,-1 3 1 16,2-3-4-16,-1 4 2 15,-2 0-6-15,1 1 0 16,0 0-3-16,-4 4 8 16,1-2-7-16,-2 2 2 15,2 2 2-15,-4 1 2 16,5-1-7-16,-2-1 2 16,0-1 5-16,3 1-6 15,0-2 2-15,-4 0-1 16,6 1-2-16,-4-2 1 15,3 1 0-15,-1 0 1 0,-1-5-2 16,2 3 0-16,-2-1 0 16,1 1 1-16,0 0-1 15,1 1 0-15,-1 0 0 16,1-1 0-16,1 2 0 16,0-3 0-16,0 1 0 15,2-2 1-15,0-1-1 16,2 1 2-16,2-4 0 15,-1 1 0-15,2-1-2 16,-2-2 0-16,3 3 0 16,-3 0 1-16,3 0-1 15,-3 0 0-15,1 2 1 16,-2-2-1-16,3 0 0 16,-1 0-1-16,-1 1 1 15,0 1 1-15,-3 0-1 0,2 0 0 16,-1 0 1-16,1 0 0 15,0 1 0-15,-1-1-1 16,3 0 0-16,-1-2 1 16,0 0 0-16,-1 2-1 15,1-2 1-15,0 1-1 16,0 0 0-16,-4 2 0 16,5 1-1-16,-2-1 2 15,1-2-1-15,-2 4 0 16,1-3 0-16,0-2 1 0,2 3-1 15,2-1 0 1,-2 2 1-16,-1 1-1 0,1 1 0 16,-1 0 0-16,3 0 0 15,-2-1 1-15,5-4-1 16,-3 1 0-16,0 0 1 16,3 2-1-16,0-1 0 15,0-2 1-15,0 2 0 16,0 0-1-16,0-1 2 15,0 3-1-15,0 0 0 16,3-1-1-16,8 3 5 16,-2-3-5-16,2 1 4 15,-1 0-2-15,3 0 4 0,-1-1-4 16,-2-1 1-16,2-1-1 16,1-2-1-16,4 2 2 15,-2-3 3-15,7 0-2 16,-1-2 0-16,-1 2 2 15,-1-1 1-15,2 0-5 16,-3 0 0-16,0-2 0 16,7 1 0-16,-4-2 0 15,1 0-2-15,-1 0 0 16,6 0 2-16,-6 0 0 16,1 0-1-16,-1 0 0 15,-3 0 1-15,0 0-2 16,-3-2 0-16,3 1 0 15,-3 0 2-15,1-1-2 0,5 1 0 16,-3 1 0-16,4-2 1 16,-1 2-1-16,0 0 0 15,-2-2 0-15,-1-1 1 16,-1 0 0-16,-2-1 0 16,1 1-1-16,-2 1 3 15,0-3-3-15,1 0-3 16,2 0 3-16,-1-1 2 15,2-5-2-15,0 2 1 16,0-2 1-16,0 0-2 16,-4 0 5-16,0 0-5 15,-2 0-1-15,0-1 1 16,0 1 0-16,-3 2 1 0,4-1 0 16,-4 0 1-1,1 0-2-15,-2 3 1 0,-2-2-2 16,0 2 1-16,2-1-2 15,-1 2 2-15,-1-2 0 16,-2 3 1-16,1 1 0 16,-4 1-1-16,0 1-1 15,1 1 0-15,-2 1 0 16,0 0-8-16,0-2-10 16,0 2-13-16,0 0-9 15,0 0-8-15,0 0-28 16,0 0-55-16,-7 0-176 0,-8 0-45 15</inkml:trace>
  <inkml:trace contextRef="#ctx0" brushRef="#br0" timeOffset="194624.24">4551 14243 760 0,'0'0'103'0,"0"0"35"15,0 0-38-15,0 0-33 16,0 0-18-16,0 0-7 15,-34-34-6-15,34 34-5 16,-2 0-9-16,2 0-4 16,0 0 9-16,0 0 3 15,0 0 4-15,0 0-4 16,0 0-10-16,0 0 0 16,8 0 3-16,7 3-5 15,5 0-1-15,0 1-9 16,2-1-1-16,2 0-1 15,0 1 1-15,0-4-3 0,-2 0-2 16,-1 0 2-16,-3 2-2 16,0 1-2-16,-3-1-1 15,4 3 1-15,2 0 1 16,0 2-1-16,3-2 3 16,-2 3-3-16,2-4 0 15,1 3 0-15,-5-1 0 16,2 0-1-16,-4-1 1 15,-6 0 2-15,-1-2-2 16,-4 2-2-16,-4-4 2 16,-2 1-2-16,-1 1 1 15,0-2 0-15,0 6 1 16,0 7 1-16,-8 8 2 0,-10 4 0 16,-5 4-2-1,-5 1-1-15,4 1 0 0,-1-1 1 16,4 3-1-16,0-2 0 15,4 3 0-15,0-3 0 16,-1-1 0-16,6 0-1 16,1-4 0-16,1-2-4 15,1-2-6-15,3-3-2 16,1-3-4-16,1-4-13 16,4 1-7-16,0-2-21 15,0 1-5-15,0 1-6 16,0 0-29-16,0-3-65 0,0 0-185 15</inkml:trace>
  <inkml:trace contextRef="#ctx0" brushRef="#br0" timeOffset="195807.99">3549 14884 516 0,'0'0'78'0,"0"0"-15"16,0 0 83-16,0 0-55 15,0 0-1-15,0 0-27 16,-39-4-44-16,39 16-10 0,0 9 14 16,0 2 6-16,0 2 6 15,9 0-6-15,3 1-6 16,3 7-4-16,3 2 0 15,2 5-2-15,0-2-11 16,2 3 5-16,-5-4 2 16,4-4-7-16,-2-2 0 15,-4-4-2-15,1-2-1 16,-5-2-1-16,-2-3 1 16,-2-4-3-16,-1-3 4 15,-3-4-3-15,-1-4 0 16,-2 1 1-16,0-6-2 0,0 0 2 15,1 0-1-15,-1 0 0 16,0 0 0-16,0 0 3 16,0 0 0-16,0-10 0 15,0-4-2-15,2-2-1 16,2-2 0-16,1-2 0 16,0 1-2-16,4-1 2 15,-2 1 0-15,6 2 2 16,-3 1-3-16,2 0 2 15,3 2-2-15,2 1 0 16,3-3-2-16,4 7 2 16,0-1 0-16,-6 3 1 15,0 7-1-15,-6 0-1 0,3 0 1 16,-3 0 0-16,-2 0 0 16,1 0 0-16,1 0 0 15,-4 2-2-15,2 5 4 16,-2 4-4-16,-3 2 4 15,1 2-2-15,-6 4 2 16,0-1 3-16,0 5 10 16,-3-2-3-16,-11 0 1 15,0-4 2-15,0-2-1 16,-1 0-3-16,2-2-2 16,-2-2-4-16,0-2-5 15,-3 1 1-15,-3-2 1 16,-4-1-1-16,-5-1 0 15,-3-2-1-15,2-1 0 0,-1-3-8 16,4 0-18-16,4-11-13 16,4-10-13-16,5-5-40 15,7-5-81-15,8-2-158 16</inkml:trace>
  <inkml:trace contextRef="#ctx0" brushRef="#br0" timeOffset="202051.87">5231 14422 220 0,'0'0'177'0,"0"0"-80"0,0 0-24 16,0 0-6-16,0 0-30 16,0 0 31-16,0 0-16 15,-4-24 12-15,4 24-18 16,0 0-9-16,0 0-13 16,0 0 8-16,0 0-12 15,0 0-10-15,0 0 5 16,0 0 2-16,0 0 2 15,0 0-3-15,0 0-1 16,0 0-3-16,3 0 6 0,6 6 8 16,1 0-12-1,2 1 2-15,2 1-9 0,0-3 0 16,-2 2-2-16,-2 2 8 16,4-4-6-16,-3 2-3 15,0-1 2-15,0-1-2 16,0 2 4-16,2 0-2 15,-1 2 1-15,3-1 4 16,-3 1-4-16,4-1 1 16,-4 1-3-16,3-2-1 15,-2 0-2-15,-2-2 0 16,-1 1-2-16,1 0 1 16,-4-2 4-16,2 0-5 0,0 1 3 15,-3-2 0 1,5 2 2-16,-1 0 0 0,0 1-1 15,1 0-1-15,2 0 0 16,1 1-1-16,0 0 2 16,-3-1 0-16,5 2-3 15,-4-3 1-15,0 1 1 16,2-1-1-16,-5 0-1 16,1 0 0-16,0-1 1 15,-2 1-2-15,1-1 0 16,0 0 3-16,0-1-3 15,-2 4 2-15,1-4-1 0,4 1 0 16,0 0-1-16,2 1 5 16,0-1-3-16,2-1 1 15,-1 0-3-15,0 1 0 16,0-1 1-16,-1 0 0 16,-3 1 0-16,-3-1-1 15,5-1-1-15,-4 1 1 16,-1-1 3-16,2 0-1 15,1 1-2-15,1-1 0 16,1 0 0-16,-1 1 3 16,1 0-3-16,-1 0 0 15,-1 1-1-15,2-4 0 16,1 3 2-16,-4 0-2 16,2 0 4-16,-4 2-6 15,5-2 3-15,-3 2 0 16,1-1 0-16,-1-1 0 15,4 1 0-15,-4 0 1 0,3-1-2 16,-2 0 2-16,2 0-1 16,-1-1 0-16,-3 0 0 15,1-1 0-15,1 1-1 16,0-2 1-16,2 1 1 16,-1 0 0-16,-2 1-1 15,1-1 0-15,1 2-1 16,1-2 1-16,2 0-2 15,0 1 2-15,-5 0 1 0,1-2-1 16,2 0 0-16,-1 0 0 16,1 0 0-16,0 0 0 15,3 0 0-15,-2 0 1 16,3 0-1 0,0 0 0-16,-1 0 0 0,-2 0-3 15,-1-2 3-15,-1 0 3 16,0 2-3-16,1-1 1 15,-1-1-2-15,3 0 2 16,-1-1-2-16,0 1 2 16,1-3-4-16,0 0 3 15,2 1 0-15,-1-1 3 16,1 3-2-16,-1-1-1 16,-3 0 0-16,1 1 0 0,1-2 0 15,-4 3 2 1,0-4-2-16,1 3-2 0,1-1 0 15,-1-2 4-15,0 1-3 16,2 0 2-16,2 0-2 16,-4 1 1-16,0 0 0 15,-2 0 4-15,0 3-4 16,0-4 0-16,0 1 1 16,-1 2-1-16,0-2-1 15,1 0 1-15,1 0 1 16,0 0-1-16,5-2 0 15,-4 1 1-15,1-2-2 16,2 2-1-16,-2-1 2 0,-1 1 3 16,-1 0-3-16,-2 1 0 15,4-5 1-15,2 1-1 16,-1-2 0-16,2 1 0 16,-4 0 0-16,7-4 1 15,-4 2 0-15,2-1-1 16,-1-2 0-16,2 1 0 15,-5 1-2-15,2-1 4 16,0 1-1-16,0 0 0 16,0-2 0-16,1 1-1 15,1 0 0-15,-1-1 0 16,1 0 0-16,-1 1 2 16,1 0-1-16,-3 2 0 15,0 1-1-15,-2-4 4 0,0 4-4 16,1-4 1-16,-1 3 0 15,6-3 3-15,-2-3 1 16,4 1-1-16,-1 1-3 16,-1 0 1-16,3 0 0 15,-8 4 1-15,-2 1-3 16,1 1 0-16,-2-2 0 16,-2 0 5-16,3 1-3 15,0-1 1-15,4 0-2 16,0-1 1-16,1 1 2 0,-2 0-3 15,3 0-1 1,-3 1 0-16,1-1 0 0,-2 3 0 16,2-2 2-16,-1 1 0 15,-2-2-2-15,-1 1 4 16,3 1-4-16,1 1 0 16,0-1 5-16,3 1 0 15,-5-2 2-15,0 1-6 16,-4 3 1-16,-1 0-2 15,-3 3 4-15,2 0-4 16,-3-1 0-16,1 0 2 16,-1 1 4-16,-1-1-5 15,-1 3 1-15,-2 0-1 16,1 0 1-16,-1 0 1 16,0-1-1-16,0 1-2 0,0 0 2 15,2 0-2 1,-2 0 0-16,0 0 0 0,0 0-5 15,0 0-8-15,0 0-13 16,0 0-23-16,-12 14-11 16,-12 8-45-16,-10 1-124 15,-11-2-421-15</inkml:trace>
  <inkml:trace contextRef="#ctx0" brushRef="#br0" timeOffset="203085.54">6674 14526 574 0,'0'0'88'16,"0"0"-69"-16,0 0 50 15,0 0-1-15,0 0-62 16,0 0 13-16,0 0 16 0,27-21 7 16,-27 19 18-16,0 2-3 15,0 0-7-15,0 0-9 16,0 0 1-16,0 0-7 16,0 0-3-16,0 0-9 15,0 4-6-15,0 9 3 16,0 4 8-16,-5 1-7 15,0 2-5-15,-2 3-2 16,-3 0 5-16,1 1-2 16,-2-2-3-16,-1 0-3 15,0 0-1-15,-2 0 0 16,3 2-1-16,-1-5-6 0,-3 0 1 16,5 1 0-16,-5-5-2 15,6 1 2-15,-2-4-4 16,1-1 2-16,3-1 0 15,-1-3-2-15,3-2 1 16,-3 0 0-16,6-2 1 16,-4-1 0-16,2 1-2 15,-1 0 0-15,1-2 0 16,-1 3 0-16,1 0 0 16,-1-2 1-16,0-1-1 15,3-1 1-15,-1 0-1 16,3 2 0-16,-2-2 3 15,2 1-2-15,0 0 1 16,0-1-2-16,0 0 1 16,0 0 2-16,0 0-2 0,0 0 1 15,0 0-2-15,0 0 0 16,0 3-1-16,0 1 1 16,2 2 0-16,8 0 6 15,5 2-3-15,-1 3 1 16,5-3 0-16,3 0-2 15,1 1-1-15,2 0-1 16,2 1 0-16,-3 0 0 16,-2 0 0-16,-4 2-11 15,0 2-24-15,1 4-10 16,-1 1-26-16,0 1-23 16,-1 1-102-16,-10-7-217 15</inkml:trace>
  <inkml:trace contextRef="#ctx0" brushRef="#br0" timeOffset="204309.31">6851 15163 722 0,'0'0'100'0,"0"0"-39"15,0 0 47-15,0 0-35 16,0 0-63-16,0 0-9 16,-15-6 4-16,15 6 13 15,-3 0 5-15,-3 2 30 16,3 7 3-16,-1-1-6 15,1 6-16-15,-2 3-7 16,0 0 2-16,4 4-6 16,1 2-6-16,0 3-2 0,0 0-2 15,0 3-1-15,0 0 0 16,0 0-4-16,0-3 0 16,0-1-2-16,0 0 3 15,1-4-1-15,1 1-2 16,3 0-1-16,-2-4-4 15,3 0 2-15,-2-3-2 16,-1-3 0-16,0-3-1 16,0-3 0-16,-3-3 0 15,3-2 0-15,-3-1 0 16,2 0 0-16,-1 0 0 16,-1 0 0-16,0 0 0 0,0 0-1 15,0 0 1-15,2 0 0 16,1 0-1-16,1-7 0 15,1-7 1-15,3-1 0 16,-2-2 0-16,1-3-1 16,2 0 1-16,-1 1-2 15,1 1 1-15,0 1 0 16,0 1-1-16,2 2 0 16,-2 2 0-16,1 0 2 15,5 0-5-15,-1 3 4 16,2-1-2-16,-1 1 2 15,0 3-2-15,-3 2 0 16,-2 2 0-16,-3 2 1 0,-1 0 1 16,2 0 1-16,-1 0 0 15,-1 0 0-15,0 0-1 16,-1 2-1-16,0 5 2 16,0 1 0-16,0-2 0 15,2 6 0-15,-4-2 2 16,-1 0-1-16,1-1 1 15,-3 0 1-15,0 2 1 16,0-2-4-16,0 4 7 16,0-1-3-16,0-3-1 15,-3 5-3-15,-5-3 3 16,2 0-3-16,-3 1 3 0,-1-2-3 16,-1-3 1-16,-2-2 0 15,4 0 1-15,1-2-2 16,-2-2 1-16,2 0-1 15,1 1 0-15,-3-1-2 16,-1 0-19-16,-1 1 4 16,-4 1-23-16,4-2-40 15,-4-1-42-15,-4 0-247 16</inkml:trace>
  <inkml:trace contextRef="#ctx0" brushRef="#br0" timeOffset="-204655.86">7021 17152 831 0,'0'0'15'0,"0"0"-15"16,0 0 50-16,0 0 64 15,0 0-74-15,0 0 10 16,0 0-33-16,-46-12-13 16,46 12-2-16,0 0 0 15,0 0 1-15,0-3 1 16,2 1-1-16,11-5 14 16,3 2 6-16,5-6 1 15,0 2-9-15,3-3-1 16,1 0-2-16,2 0 0 15,1-2-5-15,5-3 5 0,3-4-2 16,6-4-2 0,1-2-3-16,5 0-2 15,0-1 3-15,4 1-6 0,1 0 3 16,-1 0-3-16,1-1 4 16,-3-2-4-16,-3-3-1 15,2-4-1-15,2-1 4 16,0-3-2-16,2 0 1 15,4-1 0-15,-2 3 0 16,-3 3 1-16,-7 2-2 16,-3 3 0-16,-4 1 1 15,-2-2-1-15,3-3 2 0,3-6-1 16,4-9 2 0,6-5 3-16,5-3-1 0,1 0 1 15,-1 6 4-15,0 3-4 16,-7 6-1-16,-2 4-1 15,-7 7-3-15,-1 0 1 16,-5 4-2-16,5 0 0 16,1-3 1-16,3-3 0 15,7-3-1-15,4-1-2 16,4 2 1-16,-1 1 1 16,-3 8 0-16,-10 0 0 15,-8 8 0-15,-4-2 0 16,-2 2 0-16,1-4 0 0,2-2 0 15,-2-1 0 1,6-3-2-16,1 0 2 0,4-6 3 16,0 1-3-16,1 0 0 15,-4 3 1-15,-5 4-1 16,-5 4-2-16,-4-1 2 16,-2 4 1-16,-2-2-1 15,2-2-1-15,3 1 1 16,-1-3 1-16,4 0 0 15,0 4-1-15,4-3 2 16,4 0-3-16,-1-3 1 16,3 0 0-16,-4-3-1 15,-2 1 0-15,-2 2 1 16,-2 0 0-16,-5 5 2 0,-1-3 1 16,0 2-1-16,4-1 1 15,3-3-2-15,8 2 0 16,-2-2 1-16,2-1-1 15,3 3 0-15,-2-4-1 16,2-1 0-16,1 1 0 16,-2 1 4-16,-6-1-1 15,-2 2 3-15,-3 1 1 16,1-2 2-16,-1 1 1 16,0 2-2-16,3-2-1 15,2 3-1-15,0 2-1 16,-2-4-2-16,-1 2-2 15,0-1 2-15,-1-2 0 0,-1 1 3 16,0 0 0-16,1-2-1 16,-1 3 0-16,0-3 2 15,3 4-2-15,-1 1-5 16,3 3 4-16,-5-1-3 16,4 2 0-16,-4 0 3 15,-2 0-3-15,-3 5 0 16,-2-1 7-16,-5 3 0 15,0 0 1-15,1-3 0 16,-1 3-5-16,0-1 3 16,1 0-2-16,-1 0-3 15,0 1 0-15,-3 1-1 0,3 1 1 16,-6 2 1-16,2 0-2 16,-5-1 4-16,1 3-2 15,-4 2-1-15,-2-2 1 16,0 4 0-16,-1 0-1 15,-3 2 0-15,1-1 1 16,-1 2-2-16,0 0 0 16,0 0-1-16,0 0 0 15,0 0 1-15,0 0 0 16,0 0-1-16,0 0 1 16,0 0-1-16,0 0 0 15,0 0 1-15,0 0-1 0,0 0 0 16,0 0-1-16,0 0 1 15,0 0 0 1,0 0 0-16,0 0 0 0,0 0-1 16,0 0 0-16,0 0-7 15,0 0-12-15,-12 7-28 16,-6 7-25-16,0 3-32 16,1 0-51-16,-2-5-206 15</inkml:trace>
  <inkml:trace contextRef="#ctx0" brushRef="#br0" timeOffset="-184861.75">8307 17239 778 0,'0'0'15'0,"0"0"5"15,0 0 61-15,0 0 11 16,0 0-49-16,0 0-38 16,0 0-4-16,-27-10 1 15,27 10 2-15,0 0 12 16,0-2 9-16,0 2 2 16,0 0 9-16,0 0-11 15,0 0-8-15,0 0-7 16,0 0-3-16,0 0-4 0,0 2-2 15,9 10 11-15,5 5 10 16,3 3-9-16,1 1-8 16,0 1 1-16,-1-2-3 15,2-1-1-15,-4-2 0 16,1 2-2-16,-4-2 1 16,1-3-1-16,-3-1 0 15,-5-4 0-15,0 1 1 16,-2-3 1-16,-2-4-2 15,-1-3 0-15,0 0 0 16,0 0 1-16,0 0 4 16,0 0-1-16,0-14 0 15,-5-7-4-15,-7-2 0 16,1-4 0-16,0 1 0 16,4 1 0-16,1-1 0 0,3 4-1 15,0 5 0-15,3-2 1 16,0 8 0-16,0-3-1 15,0 5 0-15,5 2 0 16,2 1-1-16,0 2 1 16,4 1-1-16,1-1 1 15,0 1 0-15,3 2-1 16,-3 1 2-16,4 0 0 16,-4 0 0-16,3 6-2 15,-4 8 4-15,2 1-4 16,-1 4 4-16,-2 1-2 15,0-1 0-15,0-2 0 0,-4-4 0 16,1-2 1-16,-4-4-1 16,3-2 0-16,-5-2 0 15,-1-1 0-15,0-2 0 16,0 0 3-16,0 0-3 16,0 0 4-16,0 0 0 15,0-14-1-15,-4-8-3 16,-6-10 0-16,1-4-2 15,-1-3 4-15,2 3-3 16,3 3 1-16,4 10 0 16,1 4 0-16,0 7 0 0,0 5-2 15,0 2 4 1,0 4-4-16,0-1-1 0,0 2 1 16,9 0 1-16,3 0 0 15,1 0 1-15,0 0 0 16,3 0 1-16,-2 8 0 15,0-1-1-15,2 0-1 16,-2 5 1-16,-1 0 0 16,-1-3 1-16,0 2-1 15,0-2 0-15,-2 1 1 16,-1-4 0-16,0-2-1 16,-2 0 0-16,3 0-3 0,0-1 1 15,3-3-16 1,7 0-62-16,1 0-35 0,-2-17-134 15,0-6-134-15</inkml:trace>
  <inkml:trace contextRef="#ctx0" brushRef="#br0" timeOffset="-184520.34">8802 16864 995 0,'0'0'27'0,"0"0"32"0,0 0 32 16,0 0-13-16,0 0-71 16,0 0-7-16,-39-12-3 15,44 17 3-15,10 9 3 16,1 3 2-16,2 3-1 15,-1-1-2-15,3 0 0 16,1 2-1-16,1-4-1 16,-2 3 0-16,1-2 0 15,1-1-4-15,-5-2-19 16,2 1-21-16,-5-5-27 16,-1-2-14-16,-4-4-98 15,-3-5-48-15,-6 0-281 16</inkml:trace>
  <inkml:trace contextRef="#ctx0" brushRef="#br0" timeOffset="-183934.47">8948 16794 1001 0,'0'0'34'16,"0"0"-10"-16,0 0 56 16,0 0-43-16,0 0-37 15,0 0-1-15,-28 14 1 16,38 0 2-16,1 0 4 0,1 2 10 16,3-2-2-16,-2 3 3 15,2 0 4-15,0 2-10 16,0-4-7-16,-2 2 4 15,-1-1-4-15,0-3-2 16,-1-1-2-16,-3-2 1 16,-4-3 0-16,1-2-1 15,-3-3 1-15,-1-2-1 16,-1 0 0-16,0 0 2 16,0 0 4-16,0 0 0 15,0-12 1-15,-1-8-5 16,-8-8-2-16,0-4 0 0,2-1 0 15,2-1 0-15,2 1 1 16,3 3-1-16,0-1 0 16,0 4-1-16,3 3 6 15,9 2-10-15,1 2 5 16,1 6 0-16,2 4-1 16,-1 7 2-16,2 3-3 15,-1 0-1-15,3 0 0 16,1 10 2-16,-1 5 1 15,2 2-1-15,-2 4-1 16,-2 2-7-16,1 0-10 16,-5 2-26-16,2-4-15 15,0-3-26-15,0-2-101 0,-5-10-101 16</inkml:trace>
  <inkml:trace contextRef="#ctx0" brushRef="#br0" timeOffset="-183507.73">9527 16269 826 0,'0'0'80'16,"0"0"-16"-16,0 0 27 16,0 0-36-16,0 0-33 15,0 0-20-15,-70 63 11 16,70-23 7-16,0 0 5 15,4 3-2-15,11-3-7 16,2-1-8-16,2-7-7 16,1-3 5-16,3-6-5 0,0-4-1 15,3-5 0 1,0-6-7-16,-1-8-6 0,1 0-29 16,1-11 0-16,2-14-6 15,1-10-46-15,-3-4-105 16,-8-7-101-1</inkml:trace>
  <inkml:trace contextRef="#ctx0" brushRef="#br0" timeOffset="-183208.18">9763 16190 839 0,'0'0'53'0,"0"0"42"15,0 0 16-15,0 0-46 16,0 0-54-16,0 0-11 16,-29-9-1-16,37 13 1 15,10 10 8-15,1 7 5 16,2-1-7-16,0 0-3 16,0 1 3-16,0 1-5 15,1 0 1-15,2 2-2 16,0 0-8-16,-3 2-4 15,-4-4-42-15,-3-1 11 16,-5-2-18-16,-5-6-80 16,-4-3-35-16,0-5-66 15</inkml:trace>
  <inkml:trace contextRef="#ctx0" brushRef="#br0" timeOffset="-182862.65">9737 16276 777 0,'0'0'112'16,"0"0"7"-16,0 0-47 15,0 0-25-15,-48-80-25 16,48 63-14-16,5 0-1 16,12 0-2-16,6 5 9 15,4 5-7-15,0 4 3 16,1 3 2-16,1 0-2 15,-1 0 0-15,0 10-8 0,2 5 0 16,-4 2-1-16,-1 5 0 16,-3 0-1-16,-4 1 0 15,-6 4 3-15,-7 2-1 16,-5 3 2-16,0 4-3 16,0 2-1-16,0-1-3 15,-3-1-15-15,-3-3-38 16,4-5-22-16,-1-5-41 15,0-9-119-15,1-9-158 16</inkml:trace>
  <inkml:trace contextRef="#ctx0" brushRef="#br0" timeOffset="-182518.85">10180 15933 1125 0,'0'0'10'0,"0"0"10"16,0 0 38-16,0 0 2 16,0 0-56-16,0 0-4 0,-50-22-6 15,66 25 6 1,-2 8-1-16,6 6 1 0,-2 2 0 15,2 3 1-15,-1 1-1 16,-4 3-1-16,4 3 1 16,-2 2-1-16,-1-2-3 15,-1 1-11-15,0-2-18 16,-3-5-29-16,-2-5-2 16,-5-9-32-16,-2-1-51 15,-3-8-24-15,0 0-63 16</inkml:trace>
  <inkml:trace contextRef="#ctx0" brushRef="#br0" timeOffset="-182268.11">10150 15958 545 0,'0'0'117'15,"0"0"-24"-15,0 0 17 16,0 0 10-16,0 0-64 15,0 0-27-15,-61-78-10 16,61 60-13-16,0-3-6 16,11-1 0-16,8 0 0 15,1 2 0-15,0 4-2 16,0 4-2-16,-4 4-29 16,4 3-34-16,-1 4-52 15,-1 1-41-15,-3 0-90 16</inkml:trace>
  <inkml:trace contextRef="#ctx0" brushRef="#br0" timeOffset="-182020.8">10222 16058 835 0,'0'0'43'15,"0"0"53"-15,0 0-40 16,0 0-26-16,12-72-19 16,6 48-7-16,1 3-3 15,0-1 2-15,3 0-3 16,-5 4-1-16,3 0-16 0,1 2-34 16,-1 2-44-16,4-1-67 15,-4 3-57-15</inkml:trace>
  <inkml:trace contextRef="#ctx0" brushRef="#br0" timeOffset="-181397.66">10517 15640 574 0,'0'0'262'0,"0"0"-120"16,0 0-56-16,0 0-38 16,0 0-45-16,0 0-3 15,0 0 0-15,-6 16 7 16,15 1 1-16,4 3-1 15,1 2 16-15,0 1-13 16,2 1-2-16,-2 0-1 16,5-2-4-16,-3 1 0 15,-1-1-3-15,-3-1 1 16,1-4-1-16,-5-7 0 16,-3-3 1-16,-2-4-1 0,-3-1 2 15,0-2-1-15,0 0 1 16,0 0 7-16,-6-14-7 15,-10-8-2-15,-3-5 0 16,-1-7 1-16,1-7-1 16,0 0 1-16,2 2-1 15,6 3 2-15,3 6 5 16,5 8 8-16,3 3-6 16,0 4-1-16,0 4-5 15,9 1-2-15,6 1 0 0,0 5-1 16,6 2 1-1,-1 2-1-15,3 0 0 0,-2 5 0 16,3 9-1-16,-4 1-1 16,5 4-3-16,-5-1-17 15,1 3-7-15,-3 0-5 16,-1 2-22-16,-5-1-3 16,-5 2-99-16,-7 1-65 15,0-4-317-15</inkml:trace>
  <inkml:trace contextRef="#ctx0" brushRef="#br0" timeOffset="-181179.39">10650 15790 899 0,'0'0'39'0,"0"0"17"15,0 0 1-15,0 0-57 16,0 0-3-16,46-92-37 16,-22 65-26-16,0-4-32 15,2-1-7-15,-4-2-37 16,-1 3-70-16</inkml:trace>
  <inkml:trace contextRef="#ctx0" brushRef="#br0" timeOffset="-180837.59">10689 15302 1034 0,'0'0'11'0,"0"0"71"16,0 0-9-16,0 0-17 16,0 0-53-16,0 0-2 15,31-45 12-15,-3 43 0 0,2 2 2 16,5 2-10 0,-1 15 10-16,2 7-3 0,1 8-6 15,1 4-2-15,-3 9-1 16,-2 5-3-16,-9 1-2 15,-5 7-19-15,-4 9-21 16,-7 8-46-16,-8 4-40 16,0 5-187-16</inkml:trace>
  <inkml:trace contextRef="#ctx0" brushRef="#br0" timeOffset="-179417.87">9809 16927 1007 0,'0'0'2'16,"0"0"54"-16,0 0 21 16,0 0-7-16,0 0-58 15,0 0-12-15,-30-14-2 16,37 16 2-16,7 7 7 16,2 4-5-16,1 1 2 15,2 2-4-15,-2 1 2 16,1 1-2-16,-1 0 0 15,0 4 1-15,1-2-1 16,0 0-1-16,-1 1-15 16,1-1-17-16,-1-6-19 15,-1-3-15-15,-2-3-52 16,2-7-53-16,-6-1-40 16,0 0-150-16</inkml:trace>
  <inkml:trace contextRef="#ctx0" brushRef="#br0" timeOffset="-179117.19">10022 16832 739 0,'0'0'78'0,"0"0"33"16,0 0 15-16,0 0-78 15,0 0 3-15,0 0-12 0,-49-33-4 16,49 33-19-16,0 0-12 15,0 0 1-15,1 9-5 16,10 8 4-16,7 7 10 16,1-4-11-16,5 3-1 15,3-2 1-15,0 2-2 16,1-1-2-16,0 0-3 16,-1-1-13-16,-3 0-36 15,-4-3-30-15,-4 1-1 16,-7-1-94-16,-9-1-19 15,0-3-115-15</inkml:trace>
  <inkml:trace contextRef="#ctx0" brushRef="#br0" timeOffset="-178832.72">9887 17297 949 0,'0'0'4'16,"0"0"49"-16,0 0 35 15,0 0-29-15,0 0-58 16,0 0-1-16,-30 0-8 16,49 0 8-16,8 0 0 15,6 0 0-15,5-6 1 16,8-7 0-16,1-2-1 0,4 1 0 15,-3-1-14-15,-4 2-34 16,-7 2-49-16,-5 0-90 16,-8 2-55-16</inkml:trace>
  <inkml:trace contextRef="#ctx0" brushRef="#br0" timeOffset="-178580.07">10325 16894 1025 0,'0'0'55'0,"0"0"11"16,0 0 42-16,0 0-62 16,0 0-40-16,0 0-6 0,-40 18-1 15,40 11 1-15,0 7 1 16,8-2-1-16,3 5-1 15,1 2-11-15,3 5-21 16,0 3-43-16,3 4-34 16,-5-1-117-16,-1 2-162 15</inkml:trace>
  <inkml:trace contextRef="#ctx0" brushRef="#br0" timeOffset="-178165.38">10367 17694 1039 0,'0'0'5'15,"0"0"50"-15,0 0-17 16,0 0-17-16,0 0-21 15,0 0-6-15,0 0 6 16,39 69 0-16,-11-42-9 16,-1-2-14-16,3 4-15 15,-1-1-17-15,-2-1-59 16,-2 0-15-16,-6-5-40 16,-2-1-52-16</inkml:trace>
  <inkml:trace contextRef="#ctx0" brushRef="#br0" timeOffset="-176868.67">10389 17780 820 0,'0'0'36'16,"0"0"86"-16,0 0-48 15,0 0-36-15,0 0-11 16,-61-74-8-16,58 59-12 16,-2-2 13-16,4-2-11 0,1-2 8 15,0 2 0 1,0-1-3-16,4 3-10 0,4 4 2 16,7 4-4-16,3 2 1 15,2 6-3-15,3 1 0 16,1 0-2-16,0 10 1 15,-4 5-6-15,-4 4 3 16,-4 4 2-16,-4 2 0 16,-3 2 2-16,-5 0 0 15,0 5 2-15,0-2-4 16,0-3 2-16,0 0 0 16,-4-10 0-16,0-8-3 15,1-4-2-15,-1-2 5 0,3-3 1 16,-1 0-1-1,1 0-4-15,-2 0 1 0,0 0 3 16,3 0 1-16,0 0 5 16,0 0 5-16,0 0-11 15,0 0 0-15,4 0-5 16,11 0 5-16,3 0 3 16,3 0-3-16,1 0-3 15,1 0 3-15,-1 0 0 16,2-9 0-16,-2-2 1 15,-2-3 1-15,-3-5-1 16,-4 1-1-16,1-1 1 16,-6 1-1-16,-2 2 0 0,-2 0 1 15,0 0 1-15,-4 2-1 16,2 5-1-16,-2-2 0 16,0 2 2-16,0 4 2 15,-2 1-4-15,-5 2 2 16,3 2-2-16,-1 0 1 15,1 0-1-15,-1 0-1 16,2 14 0-16,2 6 0 16,1 6-2-16,0-4 3 15,4-1 0-15,11-1-1 16,4-3-1-16,5-5-18 16,2-5-16-16,6-7-8 15,1 0-13-15,2-13-38 16,-3-13-48-16,0-5 55 0,-4-4 9 15,-6 1 32-15,-7 0 20 16,-8 4 12-16,-7 4 15 16,-2 2 11-16,-16 3 74 15,-4 2 61-15,1 8-2 16,3 3-48-16,-1 5-41 16,4 1-26-16,4 2 2 15,2 0-9-15,3 0-15 16,-1 0-2-16,1 7-4 15,0 2-1-15,4 2 3 16,1 1 0-16,1 2-1 16,0-1 5-16,0 3-7 15,0 1 0-15,10-2 1 0,5 2 1 16,2 0-2 0,2-1 0-16,0-2 0 0,2-3 0 15,0-5-12-15,-2-3-7 16,1-3-21-16,-4 0-2 15,-4-16 0-15,-3-5-35 16,-7-4-21-16,-2-6 6 16,0-2 0-16,-14-3 16 15,-11-6 38-15,-5-5 34 16,-6-2 4-16,0-6 9 16,2 9 22-16,7 11 75 15,7 12-5-15,5 7-18 16,7 10 5-16,5 4-44 0,3 2-7 15,0 0-21-15,0 0-16 16,0 0 4-16,0 4-2 16,10 13 14-16,9 6 10 15,3 5-9-15,6 2-9 16,3 1-7-16,4 0 1 16,-1 0-2-16,2-4-3 15,1 0-44-15,-1-6-20 16,1-6-107-16,-5-5-54 15,-3-7-207-15</inkml:trace>
  <inkml:trace contextRef="#ctx0" brushRef="#br0" timeOffset="-176412.22">11173 17218 773 0,'0'0'196'15,"0"0"-110"-15,0 0-37 16,0 0-17-16,0 0-30 16,0 0-1-16,0 0 14 15,26 40-9-15,-8-25-3 16,0-1 4-16,-3-2-4 16,0 2-1-16,1-3-2 15,-2 1 3-15,0-4-3 16,-1-3 0-16,-5-2 0 15,-3-3 0-15,-2 0 0 0,-3 0-1 16,0 0-1-16,0-5 2 16,0-14 3-16,0-10-3 15,-5-1 2-15,-5-4-2 16,1 3 0-16,1 5-2 16,5 4 2-16,0 11 0 15,3 3 2-15,0 8-4 16,0 0 1-16,6 0-2 15,13 0 1-15,4 11 3 16,1 3-2-16,-1 2-2 16,2-1-16-16,-4-1-24 15,0-2-19-15,-1-4-52 16,0-6-33-16,-2-2-67 16,-3-10-83-16,1-11 62 0</inkml:trace>
  <inkml:trace contextRef="#ctx0" brushRef="#br0" timeOffset="-175895.19">11527 16933 881 0,'0'0'57'0,"0"0"42"16,0 0-22-16,0 0-13 15,0 0-39-15,0 0-8 16,-56-6-8-16,53 18-3 0,0 7-1 15,3 4 11-15,0 2 8 16,0 0-2-16,7-3-8 16,8-1-5-16,2-2-4 15,2-3-1-15,3 1-3 16,2-6 0-16,-2-2 0 16,1-6-1-16,-3-3 0 15,0 0 1-15,1-14-1 16,0-6 0-16,-1-5-3 15,-1 0-1-15,-6-6-6 16,0 3 6-16,-5-5 0 16,-4 1 2-16,-2 0 1 0,-2 2 0 15,0 5 1-15,-9 3 2 16,-5 5-2-16,3 4 0 16,-2 5 1-16,4 5 1 15,2 3-2-15,-2 0 2 16,2 11-2-16,1 9 0 15,0 3 0-15,6 3 1 16,0 0 0-16,0-3-1 16,12-2 0-16,3-4 1 15,5-2-1-15,3-8-1 16,1-4-2-16,3-3-20 16,0-5-45-16,-1-12-49 15,-5-7-165-15,-7 0-534 16</inkml:trace>
  <inkml:trace contextRef="#ctx0" brushRef="#br0" timeOffset="-175375.87">11190 18004 1029 0,'0'0'44'0,"0"0"32"15,0 0 7-15,0 0-61 16,0 0-22-16,0 0-1 16,2 33 1-16,18-6 3 15,3-1 1-15,1 1-3 16,4 1-1-16,4 0-1 16,2 1-11-16,3-4-36 15,-4-4-38-15,-5-4-78 16,-8-10-45-16,-9-5-162 15</inkml:trace>
  <inkml:trace contextRef="#ctx0" brushRef="#br0" timeOffset="-174696.67">11363 17952 853 0,'0'0'105'0,"0"0"7"16,0 0-39-16,0 0-35 15,0 0-37-15,0 0-1 16,-5 0 0-16,24 13 9 16,1 6-2-16,0 1-1 15,-2-1 0-15,4 2 3 16,-1 0-1-16,-2-2-4 16,1-2-3-16,-2-1-1 15,0-4 0-15,-6-1-2 16,4-7-6-16,-7-1-2 15,1-3-4-15,1 0 5 16,-4-3 6-16,3-10 2 0,-2-3 1 16,2-1-1-16,-3-3 0 15,0-4 0-15,-4 1-4 16,-2-2-4-16,-1-1 3 16,0 5-2-16,0 7 8 15,0 5-2-15,0 1 4 16,0 5 1-16,0 3 10 15,0 0-1-15,0 0-10 16,0 0 5-16,0 0 2 16,0 0-4-16,0 0-4 0,6 4 0 15,3 8 3-15,5 2 0 16,1-4 3-16,1 1-7 16,2 0 0-16,3-3 2 15,-2-2-2-15,1-3 0 16,-3-3 0-16,0 0 0 15,-1 0-4-15,-2 0-3 16,2-4 0-16,-4-5-1 16,-2 2-5-16,-4-3-1 15,-3-4-3-15,-3-1-1 16,0-5-11-16,0-8 0 16,-1 3-14-16,-7 2-19 15,0 4 20-15,6 9 36 16,1 9 6-16,1 1-1 0,0 0-3 15,0 0-14-15,11 10 13 16,2 0-53-16,0 1-35 16,-1 0-24-16,-5-3-23 15,-2 1-88-15</inkml:trace>
  <inkml:trace contextRef="#ctx0" brushRef="#br0" timeOffset="-174352.43">11314 18190 636 0,'0'0'78'16,"0"0"-24"-16,0 0-3 16,0 0-33-16,0 0-18 0,0 0 7 15,55-75-6 1,-24 31 0-16,2 1-2 0,3 1-18 15,-1 1-121-15,-4 7-254 16</inkml:trace>
  <inkml:trace contextRef="#ctx0" brushRef="#br0" timeOffset="-173818.06">12058 17674 1086 0,'0'0'19'0,"0"0"25"15,0 0 16-15,0 0-39 16,0 0-20-16,-18-90 1 15,18 64 0-15,0-3-2 16,0-5-1-16,0 3-1 16,-10 1 0-16,-6 4-1 15,2 12 1-15,1 3 2 16,3 8 1-16,5 3 5 16,3 0-4-16,1 9-2 15,1 8-2-15,0 4 0 0,0 1-6 16,0-2 2-1,4-1 3-15,5-2-5 0,3-3 6 16,-2-1-4-16,3-3 4 16,0 1 2-16,0-5-1 15,4 3 1-15,0-2 0 16,4-1-1-16,2 3 1 16,-2-3 0-16,0 0 0 15,-4-2-1-15,-6 1-1 16,-4-2-2-16,-2 0 1 15,-5 3-16-15,3-1 0 16,-3 1 0-16,0-4-32 16,0-1-19-16,0-1-72 15,-4-1-57-15,-7-19-267 0</inkml:trace>
  <inkml:trace contextRef="#ctx0" brushRef="#br0" timeOffset="-173561.52">12118 17307 834 0,'0'0'86'0,"0"0"10"16,0 0-46-16,0 0-43 16,0 0-6-16,0 0 3 15,30 70-4-15,-12-44 0 16,1-4 1-16,-2 2-1 0,-1-4 0 15,-3 1-4 1,1-2-15-16,-5-2-27 0,-3-2-32 16,-3 2-32-16,-3-5-15 15,0-3-31-15,-3-6-141 16</inkml:trace>
  <inkml:trace contextRef="#ctx0" brushRef="#br0" timeOffset="-172157.55">12169 17545 597 0,'0'0'110'0,"0"0"-1"16,0 0-19 0,0 0-69-16,0 0-20 0,0 0 0 15,37-47-1-15,-16 21 0 16,0-2-26-16,5-3-35 16,-1-8 19-16,2 1 42 15,-2 1 18-15,-5 6-18 16,-9 4-8-16,-5 13 4 15,-6 2 4-15,0 5 16 16,0 3 53-16,-3 4 6 16,-5 0-3-16,-1 0-46 15,-1 6 3-15,-3 13-2 16,2 10 1-16,-1 0 9 16,5 0-6-16,2 2 1 15,3-4-12-15,2-4-4 16,0 3-5-16,0-5-4 0,8-3-4 15,4-2-1-15,-1-5-2 16,1-5 3-16,-2-1-3 16,0-5 1-16,0 0 0 15,0-2-2 1,-3-13-3-16,-1-7 0 0,-3-2-3 16,-1-5-5-16,-2-5-4 15,0-4-5-15,-2-7 4 16,-8 5 8-16,2 4 2 15,0 14 5-15,3 8 2 16,3 8 3-16,2 2 6 16,0 4-3-16,0 0-6 15,0 0-2-15,10 11 2 0,4 4 7 16,1 5-5-16,1-3-2 16,1 0 0-16,-2-1 0 15,0-7-1-15,0 0-8 16,-3-5-14-16,1-4-19 15,-4 0-8-15,-5-15-6 16,-2-5-16-16,-2-8-35 16,0-1 15-16,0-6-30 15,-2-2-38-15,-9-7 35 16,-3 2 97-16,-1 3-56 16,-1 5 74-16,1 6 10 15,-1 9 198-15,2 7-82 16,5 2-1-16,-1 4 9 0,5 3-36 15,2 0-4-15,0 3-11 16,2 0-23-16,1 0-7 16,0 0-13-16,0 3-14 15,0 9-3-15,0 7 17 16,9 1-6-16,4 1 0 16,2-1-7-16,4 0-4 15,0 0-7-15,3-4 1 16,0 3-1-16,2 0-4 15,-1-4 0-15,0 1 0 16,1-4-2-16,-4-2 0 16,0-3 0-16,-2-4 0 0,-4-3 0 15,0 0 0 1,0 0 0-16,-1-6-1 0,1-3-4 16,-5-3-1-16,0-3-4 15,-5 1 3-15,-1-3-4 16,-1 0-1-16,-1 1 3 15,-1-1 2-15,0-1 0 16,0 2 5-16,0 2-1 16,0 0 2-16,0 3-2 15,0 1 3-15,0 3 1 16,0 1 0-16,0 3-2 16,0 2 1-16,0 1-1 15,0 0 2-15,0 0-2 0,0 0 2 16,0-1-3-16,0 1 2 15,0 0-3-15,0-2 3 16,5 2-4-16,2-1 4 16,2-2 1-16,-3 0-1 15,-1-1 0-15,-2-3-2 16,1-5 2-16,-2-1-1 16,-2-4 3-16,0 0-1 15,0 1 1-15,-6 1-2 16,-5 3 4-16,-2 4-1 15,4 4 7-15,1 1 12 16,0 3-8-16,1 0-4 16,3 0-8-16,4 15-1 15,0 2 0-15,0 0-1 0,0 1 0 16,8-2 0-16,3-2 0 16,0 1 1-16,3-3-1 15,2 1 0-15,1 0 2 16,0-3-2-16,-1 3 0 15,-4-2 0-15,-4-2 1 16,-1-3-2-16,-4 2 1 16,-2 1-3-16,-1 0-4 15,0 6-13-15,-6-1-28 16,-14-2-26-16,-6 0-37 16,-5-7-129-16,-5-5-206 15</inkml:trace>
  <inkml:trace contextRef="#ctx0" brushRef="#br0" timeOffset="-171947.86">12410 16947 911 0,'0'0'70'16,"0"0"-4"-16,0 0-24 15,0 0-22-15,0 0-20 0,0 0-4 16,62-98-40 0,-37 62-63-16,-6 4-125 0,-6 4-261 15</inkml:trace>
  <inkml:trace contextRef="#ctx0" brushRef="#br0" timeOffset="-170831.54">12514 17606 860 0,'0'0'108'15,"0"0"-20"-15,0 0 0 0,0 0-35 16,0 0-40-16,0 0-11 15,-7 5-1-15,29 12 29 16,8 0-10-16,5 3-11 16,3 0 7-16,0 3-7 15,4 4 1-15,-3-1-2 16,0 3 0-16,-4-6-4 16,-2 0-3-16,-3-3 0 15,-5-4-1-15,-3-2-1 16,-4-5-7-16,-2 1-16 15,-6-7-21-15,-3-2-36 16,-4-1-14-16,-3 0-64 0,0 0-19 16,-4-4-105-1</inkml:trace>
  <inkml:trace contextRef="#ctx0" brushRef="#br0" timeOffset="-170202.46">12958 17677 946 0,'0'0'118'16,"0"0"-27"-16,0 0 13 15,0 0-63-15,0 0-29 16,0 0-12-16,-15-3 1 15,15 3-1-15,8 0 0 16,12 11 5-16,4 5 13 16,1 1-3-16,2 2-8 0,2 1 4 15,0-1-5-15,3 0 0 16,-2-2-4-16,-1 0-1 16,-3-2 0-16,-1-3-1 15,-8-2 1-15,-4-2-2 16,-6-4 1-16,-4-2 0 15,-3 0 0-15,0-2 1 16,0 1 0-16,0 2 4 16,-10 3-2-16,-15 4-3 15,-5 3 0-15,-3 3 0 16,-6 1-3-16,-1 4 2 16,1 4-4-16,0-2 3 15,3 0-1-15,2 1 2 0,7-7-4 16,3 2-2-1,10-9-6-15,3-3-6 0,6-3-16 16,5-2-20-16,0-1-62 16,0 2-119-16,0-1-106 15</inkml:trace>
  <inkml:trace contextRef="#ctx0" brushRef="#br0" timeOffset="-168679.62">13542 17869 784 0,'0'0'291'0,"0"0"-229"15,0 0-1-15,0 0-1 16,0 0-52-16,0 0-8 0,-5 25 0 15,28 0 1-15,0 1 0 16,3 3 0-16,-3-2 0 16,-5-1 1-16,-2-2-1 15,-2-8 0-15,-5 0 3 16,-2-5-2-16,-4-4-2 16,-2-2 3-16,-1-4-2 15,2-1 3-15,-2 0-1 16,0 0 4-16,0-3 0 15,-6-15-6-15,-6-7 0 0,-1-9-2 16,-1-4-2 0,4-1-2-16,2 4 3 0,3 2-1 15,5 6 3-15,0 2 0 16,0 8-2-16,0 7 2 16,10 4-1-16,5 6-2 15,6 0 2-15,7 0 1 16,2 10 0-16,3 3 0 15,-2 6 0-15,-3-3-1 16,-2 1 1-16,-10-1 1 16,-1 1-1-16,-5-1 0 15,-2-1 0-15,-4-1 0 16,-2-4-2-16,-2-5 2 16,0-1 0-16,0-4 0 15,0 0 1-15,0 0-1 16,0-2 1-16,0-13-1 15,0-6-11-15,-6-4 5 0,0 1 2 16,3-6-9-16,3-2-1 16,0 2 12-16,0-1-5 15,0 2 3-15,9 5 1 16,0 6 3-16,1 7 0 16,-1 4 0-16,-2 4-3 15,3 3 0-15,-3 0 2 16,3 1 1-16,-2 15 5 15,5 1 2-15,4 5 6 16,-4 4 3-16,4-2-4 16,-2-2-5-16,-1-1 0 15,1-5-1-15,-1-4-6 16,-2-4 2-16,1-5-1 0,-1-3 0 16,2 0 1-16,0-5-1 15,3-10 1-15,2-7-2 16,-3 2-1-16,-4-4 0 15,-2-1 0-15,-7 1-15 16,-3-2-4-16,0 3 3 16,-2 6 3-16,-9 8 8 15,2 4 6-15,1 5-1 16,-1 0 1-16,3 5-4 16,0 15 3-16,1 3 0 0,1 4 1 15,4 1 1 1,0 0-1-16,4 0 1 0,8-7-1 15,2-1-1-15,3-8 0 16,3-8-3-16,-4-4-22 16,4-3-13-16,-2-17 10 15,2-3-26-15,1-10-50 16,-3-1-26-16,-1 0 106 16,-7-1-59-16,-7-3-129 15,-3 3 171-15,0 2 42 16,-1 6 48-16,-10 9 118 15,2 7 27-15,1 8-36 16,4 0-63-16,3 3-13 16,1 0-34-16,0 0-33 0,0 3-14 15,0 12 7-15,4 5 10 16,7 0-9-16,1-2 6 16,-2 2 0-16,5-1-8 15,0 1 3-15,0-1-2 16,1 0-6-16,-1 1-1 15,-1-1 3-15,-1-2-3 16,-2-3 1-16,-5-4-1 16,-1-3 1-16,-3-4-1 15,-1-1 0-15,-1-2 0 16,0 0 2-16,0 0 0 16,0-7-1-16,-10-13-1 15,-1-6-1-15,3-5-5 16,3-2-1-16,2-2 2 15,3 1 3-15,0 2-13 0,15 2-15 16,8 5 9-16,4 3-20 16,5 5-56-16,-2 7-48 15,-2 3-47-15,-2 3-60 16,-3 2-179-16</inkml:trace>
  <inkml:trace contextRef="#ctx0" brushRef="#br0" timeOffset="-167810.26">14751 17433 220 0,'0'0'309'0,"0"0"-259"16,0 0 35-16,0 0 6 15,0 0-42-15,0 0-6 0,-45-10 13 16,36 10 16-16,-1 0-14 16,1 13-21-16,4 2 6 15,3 3-6-15,1 3-6 16,1 1-1-16,0-2-13 15,0-1-13-15,8-5-4 16,1-1 0-16,5-9-3 16,-3-4-18-16,-1 0-29 15,4-9 1-15,-4-11-7 16,2-4-54-16,-3 0-8 16,-2 0-4-16,0 4 23 15,-2 3 92-15,-3 6 7 16,1 1 81-16,-3 1-58 0,0 3 34 15,0 2 18-15,0 3 5 16,0 1-12-16,0-3-9 16,0 3-13-16,0 0-12 15,0 4-22-15,0 12-2 16,4 4 29-16,4 2-20 16,2 4 5-16,5 1-4 15,-1-1 4-15,0 3-8 16,2 2-5-16,-2-1-1 15,0 0-9-15,-3 0 0 16,-3-1 3-16,-2-2-3 16,-4 0-1-16,-2-2 3 0,0-5-3 15,0 0 2-15,-6-9-2 16,-2 0 1-16,-1-3-1 16,2-8 1-16,-2 0 0 15,3 0-1-15,0 0 3 16,2 0-3-16,0 0 0 15,4-13-5-15,0-3 4 16,0 0-3-16,0-6 0 16,5-3-2-16,5-3-5 15,-1-5-7-15,6-4-11 16,3-4-5-16,6-1-10 16,9 2 30-16,0 3 11 15,-4 4-66-15,-8 8-62 16,-9 6 10-16,-10 10 96 15,-2-1 25-15,0 4 20 0,-2 2 44 16,-7 2 65-16,0-1-66 16,-1 1-16-16,5 2-4 15,2 0-9-15,-1 0-5 16,4 0-14-16,0 7-4 16,0 3-7-16,0-3 0 15,0 3 2-15,0-1 4 16,0 0-8-16,9 2 1 15,3 1 0-15,-1 2-1 16,2 3-2-16,1 2-2 16,-1 3-12-16,0-2-49 15,-1 1-66-15,-3-8-147 0,-2-5-349 16</inkml:trace>
  <inkml:trace contextRef="#ctx0" brushRef="#br0" timeOffset="-167285.68">15222 17349 1123 0,'0'0'68'16,"0"0"-16"-16,0 0-14 15,0 0-29-15,0 0-8 16,0 0 1-16,8 54 5 0,0-34-4 15,1-1 0-15,-4 0 9 16,2-1-2-16,-1-2 0 16,3-1-6-16,-3-1-2 15,0 1 0-15,0-5-1 16,-1 0 0-16,-1-1-1 16,-3-7-1-16,1 1 1 15,-2-3 0-15,0 0 0 16,0 0 0-16,0-12 0 15,0-7 0-15,0-4-3 16,0-7 2-16,-2-3-1 16,1 0-7-16,1-3 5 0,0 7 4 15,0 4-2-15,0 6 2 16,4 4 0-16,5 7 0 16,2 4-3-16,4 4 0 15,1 0 1-15,2 10 2 16,1 7-2-16,-2 5 1 15,2 0 1-15,-4 3-2 16,0-5 1-16,-3 0-13 16,1-9-18-16,-2-3-24 15,2-5-23-15,2-3-1 16,2-1-45-16,2-15 8 16,0-9-57-16,-2-4-9 15</inkml:trace>
  <inkml:trace contextRef="#ctx0" brushRef="#br0" timeOffset="-167027.94">15635 17224 212 0,'0'0'448'0,"0"0"-311"16,0 0-16-16,0 0-13 16,0 0-53-16,0 0-11 15,-21-51-9-15,12 51-20 16,-3 8-3-16,0 12 3 16,-1 6 10-16,4 5 6 15,0 1-12-15,3 1-3 16,3-3-13-16,3-4 1 15,0-5-4-15,0-4 1 16,0-4-1-16,10-6-2 0,3-4-11 16,0-3-43-16,-1-3-10 15,0-14-7-15,1-6-43 16,-6 0-32-16,0-8 0 16,-4-8-50-16,-3-2-46 15</inkml:trace>
  <inkml:trace contextRef="#ctx0" brushRef="#br0" timeOffset="-166645.06">15635 17224 366 0,'4'-116'186'0,"-4"106"-27"16,0 6-39-16,0 1 8 16,0 3-41-16,0 0-49 15,0 0-24-15,0 5-14 16,5 11 11-16,-1 7 5 16,2-1-8-16,1 4-3 15,3 3 5-15,0 3 0 16,0 1 2-16,6-3 3 0,-4 3-11 15,1-3-1 1,-1 3 3-16,1-3 1 0,-1 1-3 16,0-2 0-16,-1 2-3 15,1 1-1-15,-5-4 1 16,-4-1 0-16,-3-7-1 16,0-3 1-16,0-10-1 15,0 3 4-15,-4-10 1 16,-5 0-3-16,-1 0 1 15,-3 0 0-15,1-15-3 16,-1-7-1-16,1-5-8 16,3-4-3-16,3 1-3 0,1-1 1 15,5 1-6-15,0 0-15 16,0 1-15-16,2 5-38 16,11 2-60-16,0 3-49 15,3 5-166-15</inkml:trace>
  <inkml:trace contextRef="#ctx0" brushRef="#br0" timeOffset="-164773.16">15716 18265 129 0,'0'0'37'16,"0"0"39"-16,0 0 78 15,0-89-63-15,0 62-8 16,-4 5 43-16,2 2-17 15,-4 4-41-15,-1 3 9 16,-1 1 1-16,-1 2-50 16,-2 1 3-16,-4 2-3 15,-1 4-14-15,-6 3 11 16,-4 0-17-16,-3 10 4 16,2 10-2-16,3 6-2 0,4 1-2 15,4 2 1-15,7-1-3 16,5 1-4-16,4-4 0 15,0-1 1-15,7-5-1 16,9 1-2-16,4-8-4 16,2-2-3-16,0-3 0 15,4-3 8-15,-4-3-1 16,2 3-1-16,0-3 3 16,-4 1 0-16,-1 0-1 15,-5 2 5-15,-6-4-5 16,-3 0 1-16,-4 1 0 15,-1 9 3-15,0 3-1 16,0 7 11-16,0 5-8 0,-4-2-3 16,-3-2-2-1,0-2 0-15,1-8-2 0,3-5-20 16,0-6-29-16,3 0-27 16,0-9-65-16,0-18-172 15,0-14-176-15</inkml:trace>
  <inkml:trace contextRef="#ctx0" brushRef="#br0" timeOffset="-164526.53">15783 17980 738 0,'0'0'128'16,"0"0"24"-16,0 0-84 0,0 0-28 15,0 0-29-15,0 0-6 16,44 6 30-16,-18 18-9 15,0 6-15-15,-3 4-3 16,1 4-4-16,-2 3 0 16,-4-2-4-16,-1-1-5 15,-7-2-3-15,0-1-14 16,-5-3-28-16,-1-4-17 16,-4-8-41-16,0-9-74 15,0-9-78-15</inkml:trace>
  <inkml:trace contextRef="#ctx0" brushRef="#br0" timeOffset="-163914.75">15909 18255 266 0,'0'0'523'16,"0"0"-379"-16,0 0-20 0,0 0-62 16,0 0-49-16,0 0-13 15,-5-15-1-15,30 8 1 16,6-4 0-16,4-9 1 15,2-6-1-15,-2-8 0 16,-2-4-2-16,-4-1-13 16,-10 4 4-16,-4 5-2 15,-6 4 7-15,-6 7 3 16,-1 3 3-16,-2 8-1 16,0 2 2-16,0 6 2 0,0 0 10 15,0 0 5-15,-4 6-7 16,-1 11-6-16,-2 7 8 15,3 5 25-15,1 2 5 16,3 2-15-16,0 2-11 16,0-6-3-16,11 1-5 15,2-4-7-15,2-4-1 16,0-3 0-16,-2-10 3 16,-1-1-4-16,-1-8 0 15,-3 0 0-15,0-5 0 16,-2-14 0-16,-1-4 0 15,-3-10-4-15,-2 1-5 16,0-6 1-16,0 2-10 0,0 4 8 16,-2 7 9-16,-1 9-1 15,0 6 2 1,3 5 0-16,0 3 0 0,0 2-3 16,0 0 3-16,9 9-4 15,7 9 4-15,2 2 1 16,-2 3-1-16,3 1 0 15,3-1 0-15,-3-3 0 16,5-1 0-16,-2-5 0 16,-2-6-3-16,-1-4-33 15,0-4-40-15,-5-2-2 16,-2-16-65-16,-5-8-87 16,-7-7-212-16</inkml:trace>
  <inkml:trace contextRef="#ctx0" brushRef="#br0" timeOffset="-163124.65">16382 17756 627 0,'0'0'129'16,"0"0"51"-16,0 0-71 15,0 0-37-15,0 0-4 16,0 0-9-16,-48-48-31 16,48 48-27-16,0 12 1 15,8 8 20-15,7 6 8 16,4 2-16-16,5-2 2 15,3 3-7-15,1-4 1 16,-1 3 1-16,2-1-4 16,-2-1-7-16,-4-2 1 15,0-6-1-15,-5-1 0 0,-1-11-1 16,-4-3 0-16,-5-3-3 16,0 0-2-16,-4-3 1 15,1-17 0-15,-1-4-6 16,-4-4-5-16,0-1 1 15,0 0 0-15,0 2 0 16,-7 3 10-16,-1 5 5 16,2 6 1-16,1 5 2 15,0 2-3-15,2 3 0 16,0 3 1-16,1 0 1 16,2 0 6-16,0 0-6 0,0 4-2 15,0 13 0 1,0 2 4-16,0 1-1 0,8 2 4 15,2-2-3-15,4 0 5 16,0-1-2-16,2 0 1 16,1-2-5-16,0-4-3 15,1-4-1-15,-3-4 1 16,0-5 1-16,1 0 0 16,2-5 2-16,-3-17-3 15,0-6-4-15,-3-6-1 16,-5-2-12-16,-4-4 8 15,-3-3-4-15,0 1 4 16,-10 3 4-16,-2 8 5 16,3 8 3-16,-1 10-1 15,5 9 7-15,2 4-2 0,0 0 10 16,3 0-13-16,0 14-4 16,0 8 0-16,0 2 0 15,6 0 0-15,5-5 0 16,0 1 4-16,3-3-1 15,-1-1 2-15,1-4-5 16,0 1 0-16,-2 1 2 16,1 1-2-16,-5-1 0 15,-2 1 0-15,-4 2 1 16,-2-1 0-16,0 7-1 16,-8 3-1-16,-10-2 0 15,-2 1-12-15,-3-6-36 0,-4-5-67 16,-1-11-140-16,-6-3-259 15</inkml:trace>
  <inkml:trace contextRef="#ctx0" brushRef="#br0" timeOffset="-162917.05">16397 17795 834 0,'0'0'125'0,"0"0"-41"16,0 0-33-16,0 0-39 16,0 0-9-16,0 0-3 0,84-94 0 15,-54 67-35 1,-6 1-86-16,-4 2-47 0,-6 2-129 16</inkml:trace>
  <inkml:trace contextRef="#ctx0" brushRef="#br0" timeOffset="-162755.15">16754 17461 1082 0,'0'0'131'16,"0"0"-73"-16,0 0-31 0,0 0-27 15,0 0-4-15,0 0-84 16,-9-31-182-16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20T10:51:56.0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1702 853 295 0,'0'0'422'15,"0"0"-250"-15,0 0-23 16,0 0-96-16,0 0-1 15,0 0-7-15,0 0-16 16,-55-70 5-16,53 68-12 16,2 2-3-16,-1 0-1 15,1 0-11-15,-2 0 3 16,2 0-4-16,-1 13-6 16,-4 15-3-16,1 10 3 15,-2 8 2-15,0 6 2 16,-3 0-2-16,4-1 0 15,0-3-2-15,-3-4 0 16,1-5-1-16,-3-4 3 0,-1-7-1 16,5-9-1-16,0-7-2 15,-1-7 0-15,5-3 0 16,-2-2 2-16,0-5 0 16,3-14 0-16,1-4 0 15,0-4-3-15,0 0-4 16,9 5 4-16,6 6 2 15,0 8-7-15,6 3 7 16,4 5-6-16,5 0-5 16,1 2-17-16,2 10-2 0,0 5-9 15,-3 0-18-15,3 3-18 16,-2-3-54 0,-1-3-7-16,-5-4-96 15,2-5-265-15</inkml:trace>
  <inkml:trace contextRef="#ctx0" brushRef="#br0" timeOffset="240.35">2263 1028 950 0,'0'0'77'16,"0"0"-6"-16,0 0 18 15,0 0-23-15,0 0-45 16,0 0-21-16,0 0-6 16,-6-47-8-16,38 41-8 15,2 1-34-15,-3 4-35 16,0 1-51-16,-2-2-62 16,-9 0-50-16</inkml:trace>
  <inkml:trace contextRef="#ctx0" brushRef="#br0" timeOffset="401.96">2269 1143 516 0,'0'0'130'15,"0"0"-4"-15,0 0-60 16,0 0-26-16,0 0-28 0,0 0-8 16,-10 37 5-16,50-47-9 15,15-12-3-15,18-5-114 16,15-6-121-16,10-6-87 15</inkml:trace>
  <inkml:trace contextRef="#ctx0" brushRef="#br0" timeOffset="1017.33">3098 666 737 0,'0'0'96'15,"0"0"24"-15,0 0-30 16,0 0-33-16,0 0-20 16,0 0-17-16,-101-31-17 15,74 53 1-15,-2 8 8 16,-1 4 1-16,8 1 6 16,2 4-13-16,2-1 4 15,6-4-5-15,4-1-2 16,7-3-3-16,1-4 0 15,0-3 0-15,7-1-1 16,7-6-5-16,2-3 6 16,-5-3 0-16,0-4 0 15,-5-1-1-15,-3 0 1 16,-3-5-3-16,0 3-5 0,0-1-2 16,0 1 1-16,-3 1 2 15,-4-1 7-15,-2-1 0 16,5-2 2-16,0 0-2 15,4 0 1-15,0 0-1 16,0 0 2-16,0 0-2 16,0 0-1-16,0 0-5 15,2 0-8-15,9 0-1 16,3 0 12-16,-1 0 0 16,4 12 3-16,-5 2-2 15,0 6 2-15,-2 4 0 0,-2 5 1 16,-5 5 0-1,-3 4 5-15,0 3 2 0,0 4-1 16,-7-2-3-16,-4-2 1 16,5 1-5-16,0-11 1 15,4-6-1-15,2-11 0 16,0-9-9-16,14-5-18 16,11-1-16-16,7-18-12 15,5-7-82-15,2-4-31 16,2-4-48-16</inkml:trace>
  <inkml:trace contextRef="#ctx0" brushRef="#br0" timeOffset="1780.95">3496 981 842 0,'0'0'182'15,"0"0"-115"-15,0 0-22 16,0 0-45-16,0 0 0 15,0 0 0-15,-5 56 0 16,5-27 2-16,0 1 4 16,0 0 0-16,0-3 1 15,0-3-4-15,0-2 0 0,0-8-2 16,0-4 0-16,0-6-1 16,3-2 1-16,-1-2 1 15,4 0 3-15,5-18 13 16,5-6-18-16,2-6 2 15,3 0-1-15,-4 4-1 16,-4 3 0-16,3 7 0 16,-5 6-1-16,-2 4 0 15,0 6-1-15,6 0-6 16,-3 2 3-16,2 12 2 16,2 5 3-16,-1 2 0 15,1 3 0-15,2-2 2 0,-5 1-2 16,5-5 0-16,-4-3-1 15,0-8 1-15,-5-2 0 16,-3-5 1-16,3 0 0 16,2-8 14-16,1-12 0 15,2-5-13-15,2-4 5 16,-2-2-7-16,0 1-1 16,-1-4-1-16,2 1-2 15,3 3-33-15,-3 6-28 16,6 10-116-16,-2 9-49 15,3 5-44-15</inkml:trace>
  <inkml:trace contextRef="#ctx0" brushRef="#br0" timeOffset="2081.73">4553 962 856 0,'0'0'164'0,"0"0"-83"16,-9-82-20-16,3 62 10 16,3 8-33-16,0 5-12 15,-2 5-12-15,-2 2-7 16,-5 7-7-16,-4 19-4 16,-3 8 3-16,2 5 1 0,5 1 2 15,4-2-2 1,8-2-3-16,0 0 0 0,0-4-5 15,11-2-15-15,4-5-22 16,4-5-19-16,2-6-29 16,0-9-70-16,-2-5-21 15,-3-8-279-15</inkml:trace>
  <inkml:trace contextRef="#ctx0" brushRef="#br0" timeOffset="2241.29">4353 1126 602 0,'0'0'190'16,"0"0"-143"-16,0 0-12 0,0 0-13 15,0 0-18-15,0 0-8 16,109-10-3-16,-51-10-130 16,9-3-189-16</inkml:trace>
  <inkml:trace contextRef="#ctx0" brushRef="#br0" timeOffset="2763.91">5006 738 772 0,'0'0'133'16,"0"0"-22"-16,0 0-44 15,0 0-38-15,0 0-27 0,-81-3-2 16,67 21 2-16,0 5-1 15,1 3 3-15,1 3 0 16,3 0-1-16,2-3 0 16,2 1-3-16,5-5 0 15,0 1 2-15,0-3-2 16,0-2 0-16,15-1 0 16,0-3-2-16,1-2 1 15,2-3-7-15,-3-1 0 16,-6-3 8-16,0-2-2 15,-7-3 2-15,-2 0 0 16,0 1 0-16,0 0 5 16,0 4-5-16,0 2-15 15,-11 5 6-15,0-1 9 0,0 2-2 16,2-3 2-16,4 0-1 16,-1 0 1-16,3-1-1 15,3-2 1-15,0 1 0 16,0 1-4-16,0 1 3 15,3-1-3-15,6-1 3 16,2-1 0-16,-1 3-1 16,-1 4 2-16,2 1 0 15,-6 4 0-15,-2 3-1 16,-1 3-1-16,-2 3-3 16,1 1-7-16,-1-2-57 15,2-5-65-15,4-10 36 16,3-10-145-16</inkml:trace>
  <inkml:trace contextRef="#ctx0" brushRef="#br0" timeOffset="3156.08">5328 1071 859 0,'0'0'119'0,"0"0"-30"16,0 0-3-16,0 0-26 15,0 0-37-15,0 0-23 16,-42-27 0-16,32 35-2 16,1 9 2-16,1-1-3 0,-1 4 2 15,5 1 1-15,4-1-3 16,0-2 1 0,0-2-3-16,3-2 1 0,7-2 3 15,-2-4-5-15,10-3-7 16,-3-5 7-16,3 0 6 15,0-6-1-15,-3-10 2 16,1-4 0-16,-6-2-1 16,-7 1 2-16,-3-3-1 15,0 4 2-15,-7 3-1 16,-8 8-4-16,-4 7 0 16,-1 2-18-16,-5 11-22 15,-2 11-10-15,12 4-7 0,6 1-94 16,9-7-51-16,0-3-69 15</inkml:trace>
  <inkml:trace contextRef="#ctx0" brushRef="#br0" timeOffset="3380.47">5606 1140 80 0,'0'0'869'0,"0"0"-733"15,0 0-50-15,0 0-9 16,0 0-50-16,0 0-21 0,-26-48-6 16,26 48-19-16,0 13-29 15,0 6 24-15,0 5-8 16,0 0-9 0,0 0-41-16,2-1-65 0,1-7-12 15,6-2-84-15</inkml:trace>
  <inkml:trace contextRef="#ctx0" brushRef="#br0" timeOffset="3671.09">5896 875 901 0,'0'0'102'0,"0"0"-19"15,0 0 14-15,0 0-41 16,0 0-56-16,0 0-2 16,-11-19-13-16,11 40 15 15,4 5 0-15,-1 6 3 16,-2 3-1-16,0 1-2 16,3 0 0-16,1-2 0 15,2 4-1-15,1-1-17 16,2 0-42-16,0 1-8 15,1-5-77-15,-4-9-37 16,1-13-125-16</inkml:trace>
  <inkml:trace contextRef="#ctx0" brushRef="#br0" timeOffset="4212.62">6150 813 917 0,'0'0'35'0,"0"0"79"16,0 0-18-16,0 0-33 0,0 0-35 15,-22-72-12-15,29 66-15 16,10 2-1-16,2 4-1 16,-1 0-3-16,-2 0 3 15,-4 11-2-15,-4 5-1 16,-1 0-1-16,-7 4 4 16,0 1-2-16,0 0 2 15,0 3 2-15,0-3-2 16,0 1 2-16,-5-2-2 15,0-3 1-15,2-2 0 16,3-1-1-16,0-4 1 0,0 1 0 16,0 0-1-16,0 1 0 15,6 1 1 1,1 0 0-16,5 0-2 16,3 6 4-16,3 0-2 0,0 0 0 15,1 3 0-15,-2-2-1 16,-10-1 2-16,-4-1 0 15,-3 2 0-15,-10 1 4 16,-19 2-2-16,-5 4-3 16,-2-1-11-16,6 1-59 15,8-7-46-15,7-11-180 16</inkml:trace>
  <inkml:trace contextRef="#ctx0" brushRef="#br0" timeOffset="4409.22">6753 1246 641 0,'0'0'410'16,"0"0"-350"-16,0 0-11 16,0 0-28-16,0 0-20 15,0 0-1-15,-21 98 0 16,1-47-38-16,-5-2-120 15,-6-6-292-15</inkml:trace>
  <inkml:trace contextRef="#ctx0" brushRef="#br0" timeOffset="6769.2">7843 913 596 0,'0'0'140'16,"0"0"-41"-16,0 0 26 15,0 0-58-15,0 0-25 16,0 0-12-16,-5-47-6 16,5 46-5-16,0 1-9 15,0 0-5-15,0 0 4 16,0 0 0-16,0 0 4 16,0 0-6-16,0 0 1 15,-1 0 0-15,1 0-7 0,0 0 1 16,0 0 0-1,0 0-1-15,0 0-1 0,0 0-1 16,0 0 1-16,0 0 4 16,0 0-4-16,0 0 0 15,0 0 0-15,0 0 0 16,0 0 1-16,0 0 0 16,0 0-1-16,0 0-1 15,0 0 1-15,0 0 1 16,0 0-1-16,0-2 0 15,0 2 0-15,0 0 0 16,0 0 0-16,0-3 2 0,0 1-4 16,1-1 1-16,2 0 1 15,-3 0 5-15,2 2-1 16,-2 1-1-16,0 0 0 16,0 0-2-16,0 0 1 15,0 0-2-15,0 0-7 16,1 17 2-16,1 10 3 15,-2 4 2-15,0 1 2 16,0-1-2-16,0-5 2 16,0-4-2-16,0-7 0 15,0-5 0-15,0-3 0 16,0-4 0-16,0-1 0 16,0-2 1-16,0 0-1 0,0 0 1 15,0 0 2 1,0-5 14-16,0-12-11 0,1-5-6 15,9-4-2-15,3-6-2 16,2 0 4-16,6-4 0 16,1 1-1-16,1 0 1 15,-1 4 0-15,-1 8 0 16,-5 7 1-16,-6 10-1 16,-5 3 0-16,-2 3 0 15,0 0-5-15,5 0 1 16,3 7-3-16,3 11 6 15,2 5 0-15,4 4 0 16,-4 2 1-16,2 4 0 16,0 1 0-16,2 1 0 0,0 0 0 15,-1-2-2-15,-2 0-14 16,-4-7-18-16,-4-1-9 16,-7-6-10-16,-2-5-40 15,0-6-64-15,-8-8-50 16,-12-3-261-16</inkml:trace>
  <inkml:trace contextRef="#ctx0" brushRef="#br0" timeOffset="6950.62">7913 958 665 0,'0'0'103'0,"0"0"-27"16,0 0 17-16,0 0-91 15,0 0-2-15,0 0 0 0,70-3 0 16,-19-2 0-16,10-5-24 16,0-4-85-16,-3-6-158 15</inkml:trace>
  <inkml:trace contextRef="#ctx0" brushRef="#br0" timeOffset="7225.42">8562 717 560 0,'0'0'79'16,"0"0"-33"-16,0 0 18 16,0 0-41-16,0 0-19 15,0 0-3-15,-12 1 1 16,12-1 7-16,0 0 7 15,-1 0-7-15,1 1-6 16,0 1-3-16,0-1-2 16,0 4-6-16,0-1-33 15,0 0-59-15,1-1-27 16,5-3-72-16</inkml:trace>
  <inkml:trace contextRef="#ctx0" brushRef="#br0" timeOffset="7841.64">8562 717 666 0,'67'-57'121'16,"-69"53"-18"-16,2 3 9 15,0 1-59-15,0 0-42 16,0 0-10-16,0 0 0 15,0 0-1-15,-3 1 0 16,-1 12 0-16,0 7 5 16,-1 4 9-16,1 1 2 0,1 1 1 15,3 3-3-15,0 0-5 16,0 1 1-16,0-2-7 16,0-2-1-16,4-1 1 15,2-4-2-15,0-6 1 16,1-6-2-16,-1-4 0 15,-1-1 0-15,1-4-3 16,6 0-4-16,1-1 3 16,8-14-3-16,4-7-17 15,0-4-11-15,-1-1-8 16,1-4-2-16,-3 1 10 16,-4-5 13-16,0 3 7 15,-3 0 13-15,-2 2 2 16,-3 4 9-16,-3 4 37 15,-2 4 3-15,-5 6 15 0,0 2-17 16,0 7 15-16,0 2-11 16,0 1-22-16,0 0-14 15,0 0-15-15,0 0 0 16,0 9-6-16,0 10 0 16,0 8 6-16,0 4 0 15,0-2 0-15,0 0-1 16,5-2 0-16,10 0 0 15,3-3-5-15,2-2 4 16,8-1-18-16,-3-8-19 0,0-3-27 16,1-7-4-1,-1-3-69-15,2-2-40 0,-3-18-123 16</inkml:trace>
  <inkml:trace contextRef="#ctx0" brushRef="#br0" timeOffset="8025.67">9254 559 600 0,'0'0'172'15,"0"0"-99"-15,0 0-27 16,0 0-46-16,0 0-7 16,0 0-69-16,-8-3 40 15,8 12-13-15,0 2-39 16,0-5-22-16,0 1-102 0</inkml:trace>
  <inkml:trace contextRef="#ctx0" brushRef="#br0" timeOffset="8591.62">10176 648 760 0,'0'0'43'16,"0"0"89"-16,-26-72-25 16,15 56-46-16,2 2 2 15,-2 7-43-15,-1 2-7 16,-3 5-13-16,-8 0-2 0,-4 12-2 16,-6 9 3-1,5 6 1-15,6 2-6 0,5-3 6 16,8 2-10-16,4-3 6 15,5 0-5-15,0-6-9 16,0-4 1-16,14 0 10 16,-1-6 3-16,3 0 3 15,5-1-3-15,3-2-7 16,6 1 11-16,2-1 0 16,-4 1 3-16,-7-1-2 15,-9-1-1-15,-8 1 0 16,-4 1-3-16,-6 4 3 15,-21 6 0-15,-16 3 2 16,-8 1 5-16,2-2-7 0,0-3-2 16,8-7-9-16,10-7-74 15,9-2-151-15,13-19-254 16</inkml:trace>
  <inkml:trace contextRef="#ctx0" brushRef="#br0" timeOffset="8858.84">10200 596 771 0,'0'0'146'15,"0"0"-24"-15,0 0-62 16,0 0-43-16,0 0-17 16,0 0-12-16,0 23 7 0,5 6 5 15,-1 1 1 1,-3 7-1-16,2-3 0 0,-1-2 0 15,-1 1 0-15,1-3 1 16,-1-2-2-16,2-3 2 16,3-3-2-16,3-7-10 15,3-4-40-15,3-6-2 16,3-5-88-16,1 0-130 16</inkml:trace>
  <inkml:trace contextRef="#ctx0" brushRef="#br0" timeOffset="9439.24">10119 834 722 0,'0'0'118'0,"0"0"2"16,0 0-23-16,0 0-87 16,81-27-10-16,-23 15 0 15,3-2-3-15,4-1-9 16,1 1-25-16,-8 1 8 15,-15 4 3-15,-14 1-10 16,-18 4-2-16,-6 3 38 16,-5-1 24-16,0 2 47 15,0 0-30-15,0 0-19 16,0 0-19-16,0 0-3 16,0 9-2-16,0 6 2 15,0 2 0-15,2 3 5 0,-1-1 4 16,2 1 2-1,0 0 0-15,0-3-8 16,-1 0-1-16,-2-2 0 0,0-2-1 16,0 0 6-16,-6-3-5 15,-9-4 0-15,-3-2 0 16,2-4-1-16,2 0-1 16,4-4 1-16,7-12 2 15,3-5 8-15,0-3-2 16,14-5-2-16,10 3-4 15,6 1-3-15,2 1 0 16,2 4-3-16,6 1-11 0,-1 4-7 16,0 4 1-16,-6 2 2 15,-4 5 9-15,-6 4 1 16,-5 0 5-16,-8 0-3 16,-5 15-2-16,0 5 1 15,-1 4 4-15,-3 2 3 16,-1 0-1-16,3 1 0 15,-1-2 1-15,2-2-40 16,2-3-82-16,1-10-130 16,1-9-265-16</inkml:trace>
  <inkml:trace contextRef="#ctx0" brushRef="#br0" timeOffset="9874.66">11077 763 674 0,'0'0'201'15,"0"0"-52"-15,0 0-75 16,0 0-30-16,0 0-37 16,0 0-7-16,0-2-9 15,0 18 9-15,0 5-1 16,0 0 1-16,0 3 0 16,0-2 10-16,0-3-9 15,3-2 2-15,1-2-2 16,-1-5 2-16,-1-6-3 15,-2-1 0-15,0-3 0 16,0 0 0-16,0 0 8 16,0-7 7-16,3-9-13 15,1-5-1-15,5-3 3 16,4-3-3-16,1 0-1 0,2 1 0 16,-1 4-4-16,5 3 4 15,-4 6 0-15,5 3-2 16,0 4-2-16,-3 4 1 15,1 2-1-15,-3 0-2 16,-2 8-12-16,0 9 3 16,-3 4-16-16,0 3-4 15,-2 0-11-15,1 0 15 16,4-2-27-16,2-3-16 16,9-7-12-16,8-4-84 15,6-8 16-15</inkml:trace>
  <inkml:trace contextRef="#ctx0" brushRef="#br0" timeOffset="10604">11758 741 560 0,'0'0'119'15,"0"0"54"-15,0 0-46 16,0 0-53-16,0 0-47 16,0 0-8-16,-79-65-14 15,57 69-5-15,-1 14 0 16,-2 1 1-16,1 5 1 15,4 1 3-15,3-1-2 16,4-1-3-16,10-3 0 0,3-2 0 16,0-3-14-1,13-4-26-15,11-4-1 0,7-5-47 16,2-2-17-16,4 0-78 16,2-9 4-16,-3-5 58 15,-6-5 32-15,-9-4 89 16,-11-3 40-16,-4 0 152 15,-1-1-44-15,-1 4 11 16,-1 6-59-16,-1 6 20 16,1 5-48-16,-3 4-22 15,1 2-16-15,1 0-26 16,2 1-8-16,5 16-7 16,0 7 6-16,1 3 2 15,3 2 2-15,1 4-3 16,2-1 4-16,1 5 1 0,-1 0-5 15,-5-1 0-15,-7 0 5 16,-4-1-4-16,-3-3 2 16,-16-6-1-16,-7-6-1 15,6-8 0-15,5-5 2 16,6-5-2-16,7-2 4 16,2-2 9-16,11-13 9 15,18-9-23-15,13-5-8 16,10 0-2-16,0-3-19 15,3-3 0-15,-5 1 3 16,-5-2 7-16,-11 4-2 16,-8 5 11-16,-13 7 7 15,-10 6 3-15,-3 7 1 16,0 5 2-16,-2 2-3 0,-9 0-4 16,-1 17 2-16,4 5-3 15,3 3 3-15,5 3 2 16,0 2-3-16,0-2 3 15,0 1 0-15,0-4 0 16,0-4 0-16,0-4 0 16,0-3 0-16,-17-4-2 15,-9-2-5-15,-8-1-32 16,-2-7-177-16,0 0-218 16</inkml:trace>
  <inkml:trace contextRef="#ctx0" brushRef="#br0" timeOffset="13046.25">13374 671 749 0,'0'0'44'0,"0"0"89"0,0 0-34 15,0 0-41-15,0 0-52 16,0 0-6-16,0 0-3 16,-32 37 3-16,28-10 2 15,1 2-1-15,0 2 0 16,1 2 4-16,1 2-4 16,1 2 1-16,0 0-2 15,0-2 2-15,0 1-2 16,0-4-7-16,0-7-38 15,3-5-68-15,10-13-70 16,4-7-71-16</inkml:trace>
  <inkml:trace contextRef="#ctx0" brushRef="#br0" timeOffset="13503.05">13574 715 813 0,'0'0'86'15,"0"0"20"-15,0 0-21 16,0 0-45-16,0 0-40 16,0 0-11-16,-15 17 10 15,15 9 1-15,0 4 1 16,0 1 0-16,3 3 1 16,3 0 3-16,0 0-2 15,0-3 4-15,0 1-7 16,-3-4 1-16,0-1 1 0,-3-4 0 15,0-4-2-15,0-5 0 16,0-6 1-16,0-6 5 16,0-2-4-16,0 0 8 15,0 0 2-15,0-7 5 16,0-13-15-16,4-4 2 16,9-2-4-16,6-1-2 15,3 1-5-15,2 2-6 16,-1 6 6-16,-1 4-16 15,-5 6-3-15,-3 7 7 0,-4 1 2 16,-2 0 1 0,-2 10-2-16,-2 8 8 0,2 3-2 15,1 1-23-15,5 2 1 16,6-4-7-16,3-3-42 16,9-7-18-1,3-6-21-15,5-4-67 0</inkml:trace>
  <inkml:trace contextRef="#ctx0" brushRef="#br0" timeOffset="14186.51">14161 900 508 0,'0'0'135'0,"0"0"32"16,0 0-8-16,0 0-73 16,0 0-50-16,0 0-10 15,-40-37-15-15,24 40-11 0,1 12 1 16,-5 5 0-16,4 2 0 15,3 5 3-15,5-2-3 16,5 1-1-16,3-1 2 16,0-3-2-16,5-4-1 15,11-5-1-15,3-4-8 16,2-7-4-16,3-2 4 16,2-5-2-16,0-12 7 15,3-6-3-15,-4-2 6 16,-1-3 1-16,-6-2 1 15,-5 2 0-15,-3 0 1 16,-3 6 6-16,0 7-1 0,-4 6 6 16,-2 5-2-1,1 4 0-15,-2 0-10 0,4 0-8 16,-1 7-5-16,2 10 6 16,0 4 5-16,2 4-1 15,0 0 3-15,4-1-4 16,7-1-3-16,7-6-1 15,5-2-21-15,6-6-42 16,4-9-36-16,2 0-4 16,-2-17 5-16,-4-12-79 15,-8-6-91-15,-6-4 276 16,-9-7 68-16,-4 0 149 16,-5-1-63-16,-1 3-17 15,-2 6-25-15,-1 7-16 16,0 9-2-16,0 10-27 0,0 7-12 15,0 5-4-15,0 0-40 16,0 0-11-16,0 12-13 16,0 11 10-16,-1 7 3 15,1 1 1-15,0 1-1 16,0 3 2-16,0 1-1 16,4-3 0-16,5 1 1 15,5-5-2-15,1 0 0 16,1-6 0-16,3-5-8 15,1-5-30-15,-1-7-39 16,5-6-32-16,-2-2-107 16,-1-20-64-16</inkml:trace>
  <inkml:trace contextRef="#ctx0" brushRef="#br0" timeOffset="14362.28">14756 825 651 0,'0'0'63'0,"0"0"2"16,0 0 18-16,0 0-45 15,0 0-38-15,0 0-2 16,90-25-33-16,-48 8-68 16,-9-3-76-16</inkml:trace>
  <inkml:trace contextRef="#ctx0" brushRef="#br0" timeOffset="14713.01">13286 1003 422 0,'0'0'151'0,"0"0"-67"16,0 0-11-16,0 0-17 15,0 0-32-15,95-43 28 16,-36 21-15-16,9-3-12 16,7-1-11-16,1 5-14 15,4 0-74-15,2 1-181 16</inkml:trace>
  <inkml:trace contextRef="#ctx0" brushRef="#br0" timeOffset="15491.84">15545 831 756 0,'0'0'140'15,"0"0"-39"-15,0 0 7 16,0 0-42-16,0 0-21 15,0 0-28-15,-16-29-11 16,6 29-6-16,-8 13-4 16,-6 8 4-16,0 6 0 15,2 0 0-15,8 3 0 16,7-3-2-16,7-1 2 16,0-1-2-16,7-6 1 15,17-4-12-15,12-7-15 0,13-8 1 16,8 0-19-1,5-18-28-15,0-6-17 0,-9-2-36 16,-12-3 58-16,-15 5 33 16,-11-1 36-16,-9 4 25 15,-6 8 79-15,0 1 20 16,0 7-43-16,0 1-33 16,0 4 5-16,0 0-38 15,-4 0-14-15,-2 5-1 16,-2 9-1-16,-1 5 1 15,5 3 3-15,-1-1 6 16,5-1-4-16,0 0-2 16,0-2 0-16,15-4-1 15,4-5 2-15,3-2 2 0,6-7-2 16,3 0 2-16,4-5 4 16,-1-12-7-16,-5-5 2 15,-6-2-5-15,-8-2 0 16,-8-1-1-16,-7 0-8 15,0 5 1-15,-17 3 4 16,-6 5-11-16,-9 11-4 16,-6 3-4-16,-1 9-23 15,-4 14 7-15,3 3-12 16,7 3-36-16,9-2-43 16,11-5 18-16,13-5-118 15</inkml:trace>
  <inkml:trace contextRef="#ctx0" brushRef="#br0" timeOffset="15965.97">16259 852 734 0,'0'0'236'0,"0"0"-163"15,0 0 26-15,0 0-15 16,0 0-64-16,0 0-20 15,-5-25-6-15,5 37-2 16,0 9 8-16,0 2-1 16,0 3 1-16,0-1 0 0,0-1 1 15,0-3-2-15,0-2 1 16,6-5 0 0,-3-4 0-16,0-6-6 0,-1-3-12 15,-2-1-2-15,3 0 20 16,2-2 6-16,6-13-3 15,1-5-2-15,3-1 0 16,5-5-1-16,-4 2-1 16,6-1-4-16,1 0-4 15,-4 5-1-15,4 6-11 16,-2 6 9-16,-7 2-1 16,-1 6-2-16,-1 0-2 15,-3 1-4-15,4 16 12 0,-5 7 1 16,0 2-1-1,1-1 3-15,-2 1-7 0,0-2-19 16,0-4-27-16,4-3-22 16,3-8 2-16,1-7-46 15,4-2-19-15,5-6-88 16</inkml:trace>
  <inkml:trace contextRef="#ctx0" brushRef="#br0" timeOffset="16189.22">16787 860 436 0,'0'0'145'16,"19"-72"5"-16,-14 39-43 15,-5 8 38-15,0 5-49 16,0 12-18-16,0 7-26 16,0 1-15-16,0 0-37 15,0 9-4-15,0 15-4 0,-7 6 7 16,-1 8 1-16,1-2 0 16,0 1 0-16,7-2 1 15,0-3-2-15,0-1-8 16,14-6-10-16,9-3-15 15,3-5-5-15,2-9-31 16,1-5-75-16,-6-3-57 16,-4-8-186-16</inkml:trace>
  <inkml:trace contextRef="#ctx0" brushRef="#br0" timeOffset="16969.21">16766 940 552 0,'0'0'70'0,"0"0"-49"15,0 0 7-15,0 0-4 16,0 0-7-16,0 0 5 16,137-12-22-16,-71 3-34 15,-1-4 1-15,-2 1-67 16,-5-2 14-16,-7-1-29 16,-10-1 115-16,-14 3 64 15,-15-1-49-15,-10 3 54 16,-2 2 96-16,0 0-43 15,-8 1-40-15,-5 8-13 0,1 0-42 16,-3 0-13 0,0 0-10-16,-3 6 7 0,-1 8 0 15,1 5 1-15,1 2-5 16,-2 0 3-16,4 3-3 16,6 0-3-16,5-1-1 15,4-1-1-15,0-2 0 16,0-3-2-16,15-3 0 15,4-2 2-15,5-7-2 16,4-5-3-16,2 0-3 16,6 0 3-16,0-14-16 15,-2-3-27-15,-6-3 7 16,-6-3 18-16,-6-2 20 16,-2-2 0-16,-4 1 1 15,-4 2 3-15,-1 6 5 0,-2 4 19 16,-1 8 4-16,-1 4 4 15,-1 2-35-15,2 0 0 16,-1 0-11-16,2 14 3 16,0 4 6-16,0 2 0 15,2 3 2-15,1 0 2 16,3-1-1-16,1-2-2 16,2-2 1-16,6-6 0 15,3-5-5-15,3-6-1 16,0-1-8-16,1 0-20 15,-1-11 1-15,0-7-12 16,1-2 0-16,-2-4 27 0,-3-2 12 16,0 1 6-1,-7 1 4-15,-5 4-2 0,-3 9 8 16,-5 3 21-16,0 8 29 16,0 0-35-16,0 0-25 15,0 3-5-15,0 11 2 16,-5 5 2-16,2 3 1 15,3-1 0-15,0 1 0 16,0-2 0-16,13 0 0 16,9-4-3-16,5-3-37 15,5-4-32-15,2-6 39 16,-7-3-281-16</inkml:trace>
  <inkml:trace contextRef="#ctx0" brushRef="#br0" timeOffset="17621.3">18029 858 586 0,'0'0'156'16,"0"0"-26"-16,0 0-13 0,0 0-35 16,0 0-36-16,0 0-30 15,-16-47-16-15,16 47-2 16,0 6-3-16,0 8 4 16,0 4 1-16,0 2 1 15,0 1-1-15,0 2 1 16,0-1 0-16,0-1 0 15,3-2-1-15,-2-4 0 0,2-4 1 16,-3-4-2-16,0-5 0 16,2-2 1-16,-1 0 0 15,2 0 4-15,6 0 4 16,3-14-2-16,7-6-6 16,5-5-1-16,3-3-2 15,3 1 3-15,0-2 0 16,0 5-2-16,1 2-3 15,-4 6 1-15,0 4 3 16,-7 4-1-16,-5 4 1 16,-1 4 1-16,-7 0-1 15,1 4 0-15,-2 9-3 16,-1 6 2-16,0 0 1 16,-1 5 2-16,1-4-1 15,1 1 0-15,-1-1 0 0,6-1 0 16,0-7 0-16,4-2 2 15,-2-7-1-15,6-3 2 16,4 0 2-16,5-10-3 16,4-10 1-16,-1-4-3 15,-3-4 0-15,-4 0 0 16,-6-3-3-16,-8 1 2 16,-5 2 1-16,-5 6 0 15,0 9 0-15,0 6 2 16,0 7-2-16,0 0-1 15,-7 11-8-15,-3 13 3 16,-1 7 6-16,2 3 0 16,7 2-1-16,2-4 0 15,0-1-1-15,0 1-2 0,0-6-18 16,-3-2-39-16,-16-9-103 16,-11-7-24-16,-7-8-209 15</inkml:trace>
  <inkml:trace contextRef="#ctx0" brushRef="#br0" timeOffset="18272.98">19896 698 248 0,'0'0'167'16,"0"0"-61"-16,0 0-21 16,0 0 26-16,0 0-3 15,0 0-7-15,-61-52-12 0,58 51-26 16,3 1-13-1,0 0-13-15,0 0-22 0,-1 1-15 16,-4 18-6-16,-2 10 6 16,-2 7 1-16,3 3 0 15,3 0-1-15,3-1 1 16,0 0 0-16,0-2-1 16,0-3-1-16,6 0-30 15,4-4-41-15,4-5-46 16,-1-12-127-16,4-11-253 15</inkml:trace>
  <inkml:trace contextRef="#ctx0" brushRef="#br0" timeOffset="18896.06">20031 738 485 0,'0'0'340'15,"0"0"-158"-15,0 0-86 16,0 0-21-16,0 0-44 15,0 0-31-15,0-33-2 16,0 47-12-16,3 9 14 16,2 8 1-16,-1 3-1 15,-3 2 4-15,1 1 0 16,-1-3-3-16,1-1 0 16,2-5 1-16,1-5-2 15,-2-6-1-15,0-6 0 16,-2-6-7-16,2-4-27 0,-2-1 22 15,4 0 13 1,5-17 0-16,8-9-15 0,3-4 2 16,3-3 6-16,0 1 0 15,1 1 6-15,-1 4-3 16,-3 5 2-16,-2 5 2 16,-5 5-1-16,1 7-1 15,-6 3 1-15,-2 2-4 16,3 0 1-16,-2 13 1 15,0 7-4-15,-1 3 7 16,0 1-1-16,2-2 1 16,2-2 1-16,4-3-1 0,4-6 2 15,4-4-1 1,-1-4 4-16,3-3-5 0,3 0 3 16,-1-12-1-16,2-8 2 15,-5 0-4-15,-2-3 0 16,-4-5 2-16,-9 1-1 15,-5 0 2-15,-4 5-3 16,0 5 6-16,0 7-4 16,-3 8 4-16,-7 2-6 15,-9 6-9-15,-2 16 1 16,0 5 7-16,0 3-3 16,9 0-4-16,3-3-25 15,8-2-30-15,1-3-63 0,0-6-41 16,4-8-112-16</inkml:trace>
  <inkml:trace contextRef="#ctx0" brushRef="#br0" timeOffset="19124.18">19653 962 275 0,'0'0'463'0,"0"0"-410"0,0 0-53 16,132-29-16-16,-50 10-42 16,9-3-83-16,3-5-217 15</inkml:trace>
  <inkml:trace contextRef="#ctx0" brushRef="#br0" timeOffset="19713.46">21212 1023 325 0,'0'0'345'16,"0"0"-329"-16,0 0 20 15,0 0 66-15,0 0-26 16,0 0-22-16,0 0-2 15,18 0 27-15,9-11-35 0,9-6-16 16,9-3-15 0,8-4-7-16,5-4-5 0,2 1 2 15,-10-2-2-15,-12 0 0 16,-14 4 0-16,-12 3-2 16,-8 7 2-16,-2 5 1 15,-2 4-2-15,0 6-4 16,0 0 1-16,-8 1-13 15,-8 15 2-15,-1 4 3 16,4 0 2-16,0 1-6 16,3 1 11-16,3-1 1 15,1 1-3-15,1-2 5 16,5-3 1-16,0 2 0 16,0-2 0-16,11-1-1 15,7 0 1-15,3-1 4 0,0-3-3 16,-3 1-1-16,-7-2 0 15,-3-4 0-15,-8 0-1 16,0-1-8-16,-19 0-23 16,-13-1-2-16,-7-5-96 15,4 0-57-15,6-14-291 16</inkml:trace>
  <inkml:trace contextRef="#ctx0" brushRef="#br0" timeOffset="20621.18">21854 828 928 0,'0'0'127'0,"0"0"-84"16,0 0 7-16,0 0-48 16,0 0-2-16,0 0-4 15,0 37 4-15,0-15 0 16,0 1 1-16,4 0 0 15,2-4-1-15,3-2 1 16,1-5 0-16,1-3 0 16,-1-3-1-16,5-4 0 15,-2-2-3-15,7 0-5 16,-1-8 1-16,2-7-11 16,0-5-10-16,-3-1 15 15,-2-3 4-15,-5-2 1 16,-3 2 5-16,2 0 3 0,-6 7 1 15,-1 3-1-15,-1 9 10 16,-2 3-2-16,0 2-3 16,0 0-5-16,0 0-9 15,1 13 4-15,1 7 3 16,2 1 1-16,2 0 0 16,3 2 0-16,8-3-4 15,3-5-8-15,3-4-45 16,3-5-16-16,-3-6 0 15,-2 0 7-15,1-13 13 0,-4-9-3 16,2-4 27 0,-1-3 30-16,-6-5 5 0,-2 1 38 15,-4 0 32 1,-1 2-5-16,-1 2 6 0,-5 5-6 16,3 7 6-16,-3 8-21 15,0 4-14-15,0 5-3 16,0 0-38-16,0 0-8 15,0 17-7-15,0 8 12 16,-5 7 3-16,1 3 1 16,0 1-1-16,3 0 0 15,1 0 0-15,0-2 0 16,0 0 1-16,0-4-1 16,6-4 1-16,-1-5-1 15,-5-8 0-15,3-4-1 0,-3-6-7 16,0-3-7-16,0 0 15 15,1-2 2-15,4-11-2 16,5-9-11-16,0 1 3 16,6-3 1-16,1 2-9 15,1 2 5-15,0 3-1 16,0 5-7-16,-4 5 12 16,3 4-3-16,-4 3-3 15,4 0 11-15,-2 3 1 16,1 10-1-16,-4 1 2 15,-1 2 0-15,-4 1 0 16,-7 1 1-16,0 3-1 16,-3-4 1-16,-13 2 0 15,-8-1 0-15,0-2 0 0,-3-3-1 16,2-3-2 0,9-6-93-16,10-4-121 0,6-1-106 15</inkml:trace>
  <inkml:trace contextRef="#ctx0" brushRef="#br0" timeOffset="20987.35">22957 795 450 0,'0'0'338'0,"0"0"-220"16,0 0-10-16,0 0-66 0,0 0-32 15,0 0-10 1,-88-19-2-16,75 34-3 0,4 2 5 15,2 0-1-15,6 1-1 16,1-1 2 0,0 0-1-16,0 0-2 0,8-1 3 15,3 0-1-15,3-2 3 16,0 1-2-16,7-1 1 16,-1-2 2-16,0-1 2 15,-1 0-5-15,-3-1 3 16,-8-1-2-16,-4-3-1 15,-2 1 1-15,-2 2 1 16,-8 1 0-16,-18 2 6 16,-12 1 2-16,-6-2-8 0,-4 0-2 15,3-7-11-15,7-4-44 16,12 0-110-16,12-4-72 16,13-15-386-16</inkml:trace>
  <inkml:trace contextRef="#ctx0" brushRef="#br0" timeOffset="21246.42">23126 776 761 0,'0'0'68'0,"0"0"63"16,0 0-20-16,0 0-46 0,0 0-36 15,0 0-29-15,0-20-7 16,0 35 0-16,0 9 7 15,0 3 0-15,-2 2-1 16,2 0 1-16,0 1 1 16,0-3-1-16,0-2 0 15,12-3-1-15,6-5-3 16,4-1-25-16,3-8-73 16,3-7-36-16,-6-1-142 15</inkml:trace>
  <inkml:trace contextRef="#ctx0" brushRef="#br0" timeOffset="21612.16">23309 834 342 0,'0'0'219'0,"0"0"-30"0,0 0-39 15,0 0-47 1,0 0-30-16,0 0-37 0,32-51-30 16,-22 53-5-16,0 11 1 15,0 3 5-15,3 4 5 16,-5-1 0-16,1 5 2 15,-1-4 3-15,0 3-12 16,-3-1-1-16,0-2 3 16,-2-1-3-16,-3-4-2 15,0-3-2-15,0-5 3 16,0-4-2-16,0-1-1 16,0-2 0-16,0 0 4 15,0 0 7-15,0 0 0 0,0-10-7 16,0-2-1-16,0-7-1 15,0-1-2-15,12-4 7 16,9 0-6-16,8 0-1 16,5 2-1-16,3 1-18 15,3 4-9-15,2 3-8 16,-5 3-28-16,-7 2-83 16,-17 1-120-16</inkml:trace>
  <inkml:trace contextRef="#ctx0" brushRef="#br0" timeOffset="21811">23023 923 725 0,'0'0'135'16,"0"0"-87"-16,0 0-29 15,139-42-14-15,-65 34-5 16,1 0-62-16,-2-4-141 16</inkml:trace>
  <inkml:trace contextRef="#ctx0" brushRef="#br0" timeOffset="22062.86">23763 794 549 0,'0'0'280'16,"0"0"-136"-16,0 0-16 15,0 0-48-15,0 0-32 16,0 0-44-16,-3-3-4 16,3 9-9-16,0 12-1 15,0 8 9-15,0 3 1 16,0 1 0-16,0 1-2 15,0-2-1-15,0 0-24 16,3-3-54-16,7-6-56 0,4-9-120 16</inkml:trace>
  <inkml:trace contextRef="#ctx0" brushRef="#br0" timeOffset="22518.7">23862 889 744 0,'0'0'75'0,"0"0"56"16,0 0-28-16,0 0-54 15,0 0-34-15,0 0-14 16,-2-3-1-16,2 18-1 0,2 3 1 16,-2 0 0-16,2 1 2 15,1 0 4 1,0-2-2-16,1 0-2 0,-2-3 0 15,0-5 0-15,1 1-1 16,-3-6-1-16,1-1 1 16,-1-3-1-16,0 0 2 15,0 0 4-15,0 0 6 16,3 0 18-16,2-9 34 16,5-8-58-16,5-3-6 15,3 1 2-15,3-5-2 16,4 2-1-16,5 3 1 15,3 1-11-15,2 6-14 0,1 4-5 16,-4 7-6 0,-4 1 7-16,-10 0-3 0,-5 7-4 15,-7 9-20-15,-3 4 1 16,-3 2 13-16,2-3 4 16,5-4-19-16,3-2 3 15,3-4-31-15,4-4-21 16,0-5-68-16</inkml:trace>
  <inkml:trace contextRef="#ctx0" brushRef="#br0" timeOffset="22946.09">24349 923 498 0,'0'0'167'0,"0"0"-21"0,0 0-52 16,0 0-30 0,0 0-8-16,0 0-55 15,-42-43-1-15,26 53 0 16,-2 6 8-16,6 1 0 0,2 0-5 15,4-2-2-15,6-1 0 16,0-2-1-16,0-3 3 16,3-1-1-16,10-3-2 15,1-2 0-15,6-3-5 16,0 0-22-16,2 0 0 16,2-5 14-16,-2-8 11 15,-1-3 2-15,0 0 2 16,-3 3-1-16,-5 1 4 15,-4 4 18-15,-2 6 8 16,-3 1-3-16,-4 1-5 16,0 0-18-16,3 0-5 15,-2 13-2-15,1 9-3 0,-1 7 5 16,1 2 0-16,1 8 1 16,-2 0 6-16,-1 3-3 15,0 0 4-15,-4-5-6 16,-19-5-1-16,-8-9-1 15,-14-13-8-15,-10-8 1 16,-6-2-6-16,-5-12-23 16,0-14-95-16,3-12-171 15</inkml:trace>
  <inkml:trace contextRef="#ctx0" brushRef="#br0" timeOffset="24043.12">15119 1768 812 0,'0'0'134'0,"0"0"-5"16,0 0-18-16,0 0-39 0,0 0-49 15,0 0-23-15,-20-27 0 16,20 37-3-16,13 7 3 16,4 3-1-16,2 2 2 15,2 3-2-15,2 4 1 16,-5 2-26-16,-2 2-62 15,-3 2-25-15,-5-8-181 16</inkml:trace>
  <inkml:trace contextRef="#ctx0" brushRef="#br0" timeOffset="25143.56">15796 2029 577 0,'0'0'129'0,"0"0"-16"16,0 0-1-16,0 0-33 16,0 0-42-16,0 0-1 15,0-15-10-15,-5 15 3 16,-3 0-15-16,-4 0-9 16,-4 3-2-16,-3 11 4 0,2 3 3 15,0 3 3-15,2 4 2 16,3-3-9-16,5 1 5 15,3-2-4-15,4 1-6 16,0-3 2 0,0-2-3-16,0-4 0 0,7-4 1 15,5 0 5-15,4-5-5 16,2-3 10-16,6 0-1 16,3 0 2-16,1-11-5 15,-3-6-3-15,-5 0-2 16,-4 0-2-16,-5-5 2 15,-5 0 0-15,-5 2 0 16,-1-3-2-16,0 4 0 0,-1 0-3 16,-11 5 1-16,-2 5 0 15,-4 7 1-15,-5 2-19 16,-3 2-19-16,0 13-11 16,1 4-14-16,6 3-28 15,7-3-49-15,4-4-64 16,8-4-144-16</inkml:trace>
  <inkml:trace contextRef="#ctx0" brushRef="#br0" timeOffset="25572.22">16133 1995 442 0,'0'0'130'0,"0"0"-31"16,0 0 24-16,0 0 14 15,0 0-48-15,0 0-36 16,-6-3-8-16,6 3 3 16,0 0-28-16,0 0-20 0,-1 8-2 15,-1 9 2-15,-1 5 2 16,-3 2 8-16,2 2 7 16,1 1 0-16,0 3-11 15,1 0-1-15,-1-2-4 16,2 2 0-16,1-4-1 15,0-1-3-15,0-3-28 16,0-7-40-16,0-3-26 16,0-7-106-16,1-5-84 15</inkml:trace>
  <inkml:trace contextRef="#ctx0" brushRef="#br0" timeOffset="26042.9">16356 2135 644 0,'0'0'124'16,"0"0"6"-16,0 0-7 15,0 0-60-15,0 0-38 16,0 0-17-16,-12-9 1 15,11 9-6-15,-2 0-3 16,-1 12 0-16,-3 2 11 0,2 3 6 16,2-1-5-16,3 1-4 15,0-2-3-15,0-2-1 16,0-1-1-16,8-3-3 16,2-3 4-16,1-3 2 15,3-3-1-15,1 0 0 16,8 0 1-16,-4-8-1 15,2-7 0-15,0-1-5 16,-9-3 3-16,-2-1-3 16,-2 1-2-16,-6-1 1 15,-2 3-7-15,0 0 6 16,0 6-2-16,-7 5-2 0,-8 3 3 16,-5 3-12-16,-6 0-20 15,-2 10-13-15,-4 7 4 16,5 2-21-16,7 1-70 15,8-5-25-15,3-4-117 16</inkml:trace>
  <inkml:trace contextRef="#ctx0" brushRef="#br0" timeOffset="26433.52">16800 2056 754 0,'0'0'118'0,"0"0"18"15,0 0-58-15,0 0 6 16,0 0-34-16,0 0-30 15,-4-25-13-15,4 25-4 16,0 0-3-16,-1 0-8 16,1 13 7-16,0 6 1 15,0 5 7-15,0 1 0 16,0 1-2-16,0-1-2 16,0 1-3-16,0 0 1 0,0 0-1 15,0-3 0-15,0-2-9 16,0-1-29-16,0-4-30 15,0-3-12-15,1-4-65 16,4-9-94-16,3 0-365 16</inkml:trace>
  <inkml:trace contextRef="#ctx0" brushRef="#br0" timeOffset="26886.86">17128 1783 672 0,'0'0'159'0,"0"0"-11"15,0 0-37 1,0 0-27-16,0 0-24 0,0 0-31 15,0-42-5-15,0 42-17 16,0 0-7-16,0 5 0 16,-7 12-4-16,-5 8 4 15,0 5 0-15,-3 0 0 16,6 3 1-16,1-1-1 16,1 2-9-16,3-1-69 15,1-7-68-15,1-5-155 16</inkml:trace>
  <inkml:trace contextRef="#ctx0" brushRef="#br0" timeOffset="27853.71">17592 1881 734 0,'0'0'85'16,"0"0"64"-16,0 0-35 16,0 0-41-16,0 0-7 15,3-71-35-15,12 62-19 16,0 0-6-16,6 0-4 16,2 3 1-16,2 4-3 15,-5 2 5-15,-2 0-5 0,-6 0-6 16,-3 2 6-16,-2 9-3 15,-2 3-1-15,-4 3-1 16,-1 4 3-16,0 3 2 16,0 4 0-16,-10 0 0 15,0 2 0-15,1-2 1 16,-2-1 0-16,7-3-1 16,1-5 1-16,3-4 1 15,0 2-2-15,0-5 1 16,4-2-1-16,3 1 3 15,1 2-2-15,3-4 2 0,0 4-3 16,1-2 1 0,2 1 0-16,0 1-1 15,0 1 2-15,1 3-1 16,-4 0-1-16,0 3 0 0,-5-1-4 16,-4 0 4-16,-2-1-1 15,0-2 1-15,0-2 1 16,-6 0 2-16,-9 0-1 15,-6 0 3-15,-3 2 0 16,-6-1-1-16,-5 0-3 16,1 1-2-16,-1-2-5 15,4-3-39-15,6 0-76 0,6-8-58 16,13-3-209 0</inkml:trace>
  <inkml:trace contextRef="#ctx0" brushRef="#br0" timeOffset="28063.68">18767 2249 1178 0,'0'0'3'0,"0"0"40"15,0 0-7-15,0 0-36 16,0 0-25-16,0 0-195 0,30-3-629 16</inkml:trace>
  <inkml:trace contextRef="#ctx0" brushRef="#br0" timeOffset="34398.94">15684 2552 436 0,'0'0'99'15,"0"0"-21"-15,0 0 3 16,0 0-13-16,0 0-17 16,0 0-13-16,0 0 21 0,-4 0 9 15,4 0-7-15,0 0-16 16,0-1-7-16,0-1-5 16,0 1-19-16,0-2 4 15,0 3 1-15,0 0-5 16,0 0-7-16,0 0-3 15,0 0-4-15,1 0-1 16,18-3 1-16,10 0 2 16,8 1-1-16,11-1-1 15,10 1 3-15,11 1-3 16,3 0 7-16,2-1-7 0,-4 1 2 16,-6 1 1-1,-4-1-3-15,-2 0 0 16,0-1 3-16,0-1-2 0,1 0-1 15,-3 0-1-15,-1-1-2 16,1 2 2-16,-3-3-1 16,-3 3 2-16,-1-1-1 15,-7 1 1-15,-7 2 1 16,-9-1 0-16,-1 1-1 16,-6-2 1-16,-3 2-1 15,1-1-1-15,4 1 1 16,3 0 4-16,5-3 1 0,5 3-3 15,1 0 1-15,-3 0-2 16,-3 0-1-16,-6 0-1 16,-7 0 1-16,-5 0 1 15,0 0 0-15,-4 0 0 16,-4 0 0-16,-3 0 0 16,0 0 3-16,3 0 5 15,-2 0-2-15,1 0-1 16,-1-1-4-16,-1 1-1 15,0 0 1-15,2 0-1 16,-2 0 0-16,1 0-1 16,1 0 1-16,-2 0 0 15,1 0-1-15,1 0 0 16,-2 0 1-16,0 0-1 16,0 0-4-16,0 0-20 0,0 0-49 15,-8 0-60-15,-9 2-13 16,-5-2-215-16</inkml:trace>
  <inkml:trace contextRef="#ctx0" brushRef="#br0" timeOffset="36429.28">16045 1213 268 0,'0'0'76'0,"0"0"-1"15,0 0 21-15,0 0-50 16,0 0 9-16,0 0 7 16,-25-12-3-16,25 12 10 15,0 0 3-15,0 0 0 16,0 0-26-16,-2 0-7 0,2 0-21 15,0 0-12-15,0 0-3 16,0 0 3-16,0 0-4 16,0 0 4-16,0 0 1 15,0 0 0-15,0 0-2 16,2 0 4-16,14 0 3 16,9 0 14-16,11 0 7 15,8 0-16-15,3 0-6 16,4-5-3-16,3 3-4 15,-3 0 2-15,2 1-2 16,0 1-4-16,-4 0 0 16,0 0-3-16,-4 0 3 15,-3 0-1-15,5 0 1 16,1-2 0-16,0-2-1 16,4 1 1-16,3 1-1 0,-1-1 1 15,1 1-5-15,-3 2 11 16,-1-1-7-16,-5 1 1 15,-1 0 0-15,-5 0-6 16,-1-2 12-16,2 2-10 16,-3 0 8-16,-1-1-8 15,-2 0 8-15,2 1-3 16,0-2 1-16,-3 2-2 16,2 0-2-16,0 0 1 15,1 0 1-15,2 0 0 16,-3 0 0-16,0 0-3 15,-5 0-1-15,-3 0 1 16,-4 2-6-16,0-2 8 16,-1 1-1-16,1-1 2 0,2 0-1 15,1 0 1-15,3 0-1 16,1 0 0-16,5 0-2 16,0 0 3-16,-1 0 1 15,1 0-1-15,-8 0 0 16,-5 0 0-16,-4 0 0 15,-7 0 0-15,-1 0-2 16,-5 0 2-16,0 0 2 16,0 0-1-16,0-1 0 15,5-2-1-15,0 1 3 16,4 1 0-16,-4 1-1 0,2 0-2 16,-3-1 5-16,-4 1-3 15,-1 0-2-15,-4 0 2 16,-1 0 7-1,0 0-4-15,0 0 1 0,0 0 2 16,0 0 4-16,0 0-5 16,0 0-3-16,0 0 4 15,0 0-5-15,0 0 4 16,0 0-4-16,0 0 0 16,0 0 3-16,0-3-3 15,0 3-2-15,0 0-1 16,0 0-5-16,0 0-20 0,0 0-72 15,-10 7-21-15,-3-2-129 16,1-5-350-16</inkml:trace>
  <inkml:trace contextRef="#ctx0" brushRef="#br0" timeOffset="37869.07">21694 1189 505 0,'0'0'111'16,"0"0"-4"-16,0 0 14 15,0 0-20-15,0 0-53 16,0 0-13-16,-9-5-8 16,9 5-10-16,0 0-5 15,0 0-6-15,0 0-3 16,0 0-3-16,0 0 1 16,0 0 3-16,0 0 1 15,15 0-1-15,7 4 16 16,13 2-1-16,14 1-5 15,10 0-6-15,12 1-2 0,7-3-6 16,2 1 0 0,5 0 2-16,1-1-1 15,-4-3-1-15,-6 1 1 0,-7-2-1 16,-5-1 2-16,-7 0 0 16,-1 0-1-16,4 0 1 15,0 0-1-15,-1 0-1 16,3 0 1-16,-4-1 6 15,0-1-4-15,1 1 0 16,-3 1 4-16,-7 0-1 16,-9 0-5-16,-10 0 1 15,-9 0 2-15,-6 0 4 16,-6 0 1-16,-3 0 4 0,-2 0-1 16,-3 0 1-16,-1 0 3 15,0 0-3-15,0 0 1 16,0 0-5-16,0 0-3 15,0 0-3-15,0 0-1 16,0 0 0-16,0 0-4 16,0 0 0-16,0 0 1 15,0 0-18-15,0 0-20 16,-1 0-33-16,-13 3-30 16,-2 4-6-16,-3-2-177 15</inkml:trace>
  <inkml:trace contextRef="#ctx0" brushRef="#br0" timeOffset="56218.67">18874 1646 603 0,'0'0'63'16,"0"0"3"-16,0 0-3 15,0 0-32-15,0 0-26 0,0 0-5 16,0 0-4-16,0 0 4 16,0 0 0-16,0 10 0 15,0-4 0-15,0 3 1 16,0-3 8-16,-1 2 15 16,-2 3 3-16,0 0-19 15,-1 4 31-15,-2 2-6 16,-3 4-15-16,2 4 11 15,-1 8-9-15,-1 6 5 16,-1 9 0-16,0 6-3 16,2 7 14-16,-3 3-6 15,4 0-20-15,-1 1 1 16,1 0-7-16,0 3-2 0,1-3 0 16,1-3-2-1,0-4 1-15,1-10 0 0,1-8-1 16,-1-8 0-16,2-12 0 15,1-4-1-15,1-7 0 16,0-3-13-16,0-4-19 16,0-2-17-16,0 0 1 15,0 0-30-15,7-12-177 16,6-7-443-16</inkml:trace>
  <inkml:trace contextRef="#ctx0" brushRef="#br0" timeOffset="57316.06">19431 2294 824 0,'0'0'75'16,"0"0"16"-16,0 0 2 15,0 0-53-15,0 0-40 16,0 0-3-16,-12 4 0 16,12 17 3-16,0 4 0 15,0 0 1-15,0 2 8 16,0-3 0-16,0-5-2 16,0-2-2-16,0-6-3 15,0 0 1-15,0-5-3 16,0-4 3-16,0-2-2 15,0 0 2-15,0 0 5 16,0-5 6-16,0-12 19 0,0-4-12 16,0-9-19-16,13-1-2 15,1-2-1-15,1 1 1 16,0 6 0-16,1 4 0 16,-2 5 0-16,3 6 0 15,-3 2 2-15,1 4-2 16,-3 5 0-16,0 0-1 15,-1 0-1-15,2 0 0 16,1 12 2-16,-1 4-1 16,0 3 1-16,0 4 0 0,-2 2 0 15,-1 2-2 1,-2-3 1-16,-4 0 1 16,-1-5 3-16,-1-1-3 0,-2-4-1 15,0-6 0-15,0 0 1 16,0-5-1-16,0-3-1 15,0 0 2-15,0 0 5 16,0-14 3-16,0-6-8 16,4-9-1-16,9-2 0 15,4 2 0-15,2 1 1 16,-1 3-2-16,0 7 6 16,-2 6-4-16,-4 6 0 15,-1 2 0-15,-2 4-4 16,4 0 4-16,-1 0-1 15,3 1 1-15,0 10-4 0,0 4 4 16,-3 4 0-16,3 1 0 16,-5 1 0-16,2-1-1 15,-1-1 1-15,-2-4 0 16,2-4 1-16,-3-5-1 16,-2-1-1-16,0-5 1 15,0 0 0-15,4-5 2 16,2-12 0-16,1-5-1 15,0-2-1-15,-1-1 0 16,-1 0 0-16,2 0 1 16,-2 6-1-16,-3 4 0 15,-2 5 0-15,-3 5 1 0,0 5 1 16,0 0-2-16,1 0-8 16,5 10 6-16,-3 12-2 15,0 1 4-15,0 5-10 16,3 5-7-16,-2-2-25 15,1 2-10-15,4-2-39 16,1-6-32-16,-2-8-110 16,4-8 18-16</inkml:trace>
  <inkml:trace contextRef="#ctx0" brushRef="#br0" timeOffset="58019.94">20390 2263 801 0,'0'0'138'0,"0"0"-34"15,0 0-34-15,0 0-38 16,0 0-32-16,0 0-8 16,-7 31 8-16,10-8 3 15,1-1 5-15,1 3-1 16,-2 0 4-16,1-1 1 15,-1-3-6-15,-2-5 3 16,2-5-8-16,-2-5 0 16,2-2 0-16,-3-4 0 0,0 0-1 15,0 0 5-15,0 0 4 16,1 0 5-16,1-4 25 16,2-11-13-16,4-7-24 15,3-4-1-15,3-1 0 16,4-1-1-16,0 5 0 15,3 2 1-15,0 4-1 16,2 3 2-16,0 4-3 16,-1 5 1-16,-1 2-2 15,-2 2 2-15,-4 1-1 16,-1 0 0-16,-1 1 0 16,-3 7-1-16,0 4-1 15,3 3 2-15,-3 2 0 16,2 6 1-16,0-1 0 15,1 2 0-15,4-2-1 16,2-5 2-16,-1-3 0 0,3-9-1 16,-3-2-1-16,0-3 1 15,0 0 0-15,-2-4 0 16,2-11 0-16,-3-4 0 16,1-4 0-16,-2-2 0 15,-1-1 0-15,-4 0 0 16,-1 0 0-16,-2 6 1 15,2 3-1-15,-3 5 4 16,-2 6-7-16,-2 6 3 16,1 0-1-16,0 0-2 15,-1 15-11-15,1 7 11 16,-2 7-5-16,0 3 1 16,0 2-19-16,0-3-26 0,0-2-9 15,0-3-63-15,0-11-58 16,-3-5-108-16</inkml:trace>
  <inkml:trace contextRef="#ctx0" brushRef="#br0" timeOffset="58217.97">20955 2063 927 0,'0'0'103'16,"0"0"-38"-16,0 0-30 0,0 0-35 16,0 0-80-16,0 0-9 15,23 22-125-15,-4-11-247 16</inkml:trace>
  <inkml:trace contextRef="#ctx0" brushRef="#br0" timeOffset="58960.18">21275 2238 839 0,'0'0'113'0,"0"0"-50"16,0 0 0-16,0 0-30 15,0 0-27-15,0 0-5 16,-6 42 11-16,6-22-2 15,0 1 6-15,0 3-2 16,0-2 4-16,0 0-13 16,0-5-1-16,0-4-1 15,0-4-1-15,0-2-2 16,0-3 1-16,0-2-1 16,0-2 1-16,0 0 3 15,0 0 3-15,0 0 9 16,0-13 8-16,1-6-20 15,2-3-1-15,3-5-1 0,5 3-1 16,-1-2-1-16,3 4 1 16,-2 5 0-16,3 2-1 15,-3 5 0-15,0 5-1 16,-1 1 1-16,-1 4-1 16,0 0-3-16,0 0 4 15,3 0-1-15,-2 7-3 16,4 8 4-16,-4 2-1 15,1 3-3-15,2 1 4 16,-1 5-1-16,-1-5-4 16,0 2 4-16,-5-6 0 15,-3-1 1-15,-3-6-3 0,0-5-8 16,0-1-2-16,0-4 5 16,0 0 7-16,0 0 1 15,0 0 7-15,0-9 0 16,0-10 3-16,0-3-7 15,0-7 6-15,11 0-7 16,4-2 1-16,0 4-3 16,4 5 0-16,0 3 0 15,1 5 0-15,1 6-3 16,-2 3-1-16,-4 4-9 16,0 1 2-16,-3 0 1 15,-3 9-12-15,0 8-3 16,-3 2-6-16,3 3 9 15,-2 4 16-15,3-1-20 16,-2 2-19-16,0-3-11 0,-1-5-43 16,2-5-53-1,1-9-49-15,2-5-93 0</inkml:trace>
  <inkml:trace contextRef="#ctx0" brushRef="#br0" timeOffset="59541.97">22149 2259 437 0,'0'0'129'0,"0"0"-21"16,0 0 5-16,0 0-60 0,0 0 23 16,0 0-11-16,-9-21-28 15,4 18-1-15,-2 2-22 16,-2 1 4-16,-3 0-6 15,-1 0-10-15,-2 0 0 16,-3 0-1-16,3 4-1 16,0 2 1-16,3 2-1 15,-1-1 0-15,5 2 0 16,2 0 0-16,0 4 0 16,0 4-1-16,-1 3 1 15,0-1 0-15,3 1 1 16,1-3 2-16,3-1-1 15,0-4 4-15,0-2-6 0,0-3 0 16,6-4 1-16,5-3 0 16,7 0 4-16,1-1 1 15,1-12-6-15,-1-1-6 16,-5-2-4-16,0-1 2 16,-3-1 5-16,-1-3 2 15,-4 1 0-15,3 3 1 16,-4 6-1-16,-4 4 2 15,1 5 4-15,-2 2 4 16,0 0-8-16,0 0-1 16,0 0-3-16,1 7-2 15,2 8 5-15,1 2-1 0,-1 0 1 16,2 1 1-16,-1-3-1 16,4-3 0-16,-1-3-2 15,1-1 2-15,2-3-16 16,0-5-56-16,5 0-14 15,0-3-66-15,3-15-120 16</inkml:trace>
  <inkml:trace contextRef="#ctx0" brushRef="#br0" timeOffset="59751.83">22301 2121 462 0,'0'0'179'15,"0"0"-23"-15,0 0-25 16,0 0-14-16,0 0-48 15,0 0-33-15,2-47-26 16,-1 47-10-16,1 15-8 0,-1 8 8 16,1 3 0-16,-2 3 0 15,1 3-1-15,1 6 1 16,2 2-13-16,0 4-28 16,1-1-63-16,4-3-96 15,-2-9-138-15</inkml:trace>
  <inkml:trace contextRef="#ctx0" brushRef="#br0" timeOffset="60345.78">22833 2249 771 0,'0'0'72'15,"0"0"76"-15,0 0-48 16,0 0-38-16,0 0-48 16,0 0-14-16,0-12-6 15,0 27 1-15,-7 4 5 0,3 7 0 16,-1 1 0-1,1 0 0-15,2-1 0 0,2-4 1 16,0-2-1-16,0-8 0 16,5-1 3-16,12-5-1 15,4-6 8-15,15 0-1 16,3-3 2-16,4-16-6 16,5-3-5-16,-6-2 0 15,-6-7-6-15,-8-1-5 16,-10 3 7-16,-9 0 4 15,-6 5 5-15,-2 4 3 16,-1 6 2-16,0 6 3 16,0 6 3-16,0 2-16 15,0 0-1-15,-6 7-12 0,-4 10 7 16,-2 7 0-16,3 3-3 16,4 1 7-16,4 0 1 15,1-4-1-15,0-1 2 16,0-3 0-16,9-3 0 15,1-3 0-15,-2-1-1 16,-1-4 2-16,-4 0-4 16,-3-2-17-16,0-1-25 15,-18-1-14-15,-15-3-50 16,-5-2-154-16</inkml:trace>
  <inkml:trace contextRef="#ctx0" brushRef="#br0" timeOffset="60548.53">22890 1973 649 0,'0'0'345'0,"0"0"-255"16,0 0-49-16,0 0-41 15,0 0-2-15,0 0-147 16,-6 20-86-16</inkml:trace>
  <inkml:trace contextRef="#ctx0" brushRef="#br0" timeOffset="61470.8">21829 3145 604 0,'0'0'111'16,"0"0"-24"-16,0 0 11 16,0 0-9-16,0 0-34 15,0 0-21-15,-16-52 5 16,13 50 7-16,2 1 8 16,-2 1-8-16,3 0-23 15,-2 0-10-15,-2 0-9 16,-2 0-1-16,-3 0 0 0,1 0-2 15,1 3 2 1,-3 4 0-16,-1 3 2 0,0 3 4 16,-3 2-4-1,2 6 2-15,0-1 1 0,3 3-6 16,3-3 3-16,4 4-2 16,2-7-2-16,0 0 0 15,0-1 2-15,5-5-1 16,7-1-2-16,3-2 0 15,0-5 0-15,6-3 5 16,4 0-4-16,2 0 3 16,-1-12-1-16,-1-3 1 0,-5-4-3 15,-3-3 1-15,-5-1-2 16,-5-5 3-16,-5-2-2 16,-2-1-1-16,0 0 0 15,-3 7-1-15,-12 4-6 16,-6 9-2-16,-4 5-2 15,-8 6 0-15,3 0-10 16,-3 14-6-16,3 7-8 16,6 1-31-16,8 4-22 15,7 1-24-15,9-2-108 16,0-9-80-16</inkml:trace>
  <inkml:trace contextRef="#ctx0" brushRef="#br0" timeOffset="61845.88">22137 3042 922 0,'0'0'99'0,"0"0"-4"16,0 0 0-16,0 0-35 15,0 0-31-15,0 0-4 16,-3-48-8-16,3 48 4 16,0 0-3-16,0 0-12 15,0 0-3-15,0 0-3 16,0 1-7-16,0 13 6 16,0 8 1-16,0 3 2 0,3 3-2 15,4 4 0-15,1 0 0 16,-1 0 1-16,4 1-1 15,-2 0 0-15,-1-4 0 16,2 5 0-16,-3-2-9 16,1-3-17-16,-5 0-20 15,-1-3-34-15,0-5-75 16,1-14-164-16</inkml:trace>
  <inkml:trace contextRef="#ctx0" brushRef="#br0" timeOffset="62730.3">22418 3291 702 0,'0'0'140'0,"0"0"-19"15,0 0-37-15,0 0-48 16,0 0-33-16,0 0-2 16,-30 3 0-16,28 7 6 0,-1 0 9 15,3 3-1-15,0 1-12 16,0 0 3-16,3-2 3 15,9 2-1-15,1-1-4 16,2-7 1-16,3-1-2 16,3-5 2-16,0 0 4 15,0-4 2-15,-1-9-4 16,-6-5-4-16,-2-4 2 16,-6-1 10-16,0-1-1 15,-6 0 6-15,0 2-10 16,0 1-6-16,-12 4-4 15,2 5-2-15,-6 5 1 16,-1 5 0-16,-5 2-9 0,0 3-17 16,-3 14-17-1,1 1-10-15,4 3-15 0,6 1-61 16,9-5-88-16,5-4-115 16</inkml:trace>
  <inkml:trace contextRef="#ctx0" brushRef="#br0" timeOffset="63090.17">22838 3146 994 0,'0'0'78'0,"0"0"21"16,0 0 11-16,0 0-55 16,0 0-27-16,0 0-19 15,-10-18-6-15,10 18-3 16,0 0-1-16,0 0-2 16,0 10 0-16,0 8 3 15,0 4 0-15,0 2 2 16,0 3-2-16,0-1-1 15,0 3 1-15,2 0 0 0,6 1-5 16,-2-1-21-16,-2 0-11 16,2 1-25-16,-2-5-42 15,1-5-40-15,1-11-156 16</inkml:trace>
  <inkml:trace contextRef="#ctx0" brushRef="#br0" timeOffset="63377.04">23269 2905 1066 0,'0'0'9'0,"0"0"112"15,0 0-33-15,0 0-28 16,0 0-30-16,0 0-30 16,-8-46-3-16,2 64-6 15,-5 10 2-15,-4 5 4 16,-6 4-17-16,-3 5-20 16,-3 1-37-16,-3-3-70 15,-2-10-209-15</inkml:trace>
  <inkml:trace contextRef="#ctx0" brushRef="#br0" timeOffset="63878.77">21161 3067 1004 0,'0'0'105'0,"0"0"-60"16,0 0-23-16,0 0-16 15,0 0-5-15,0 0 1 16,82 58-2-16,-56-31-15 16,-1 4-65-16,2 2-109 15,1-7-126-15</inkml:trace>
  <inkml:trace contextRef="#ctx0" brushRef="#br0" timeOffset="64043.68">22036 3302 1097 0,'0'0'4'16,"0"0"-4"-16,0 0 4 15,0 0-4-15,0 0-311 16</inkml:trace>
  <inkml:trace contextRef="#ctx0" brushRef="#br0" timeOffset="71266.14">1034 5141 614 0,'0'0'102'15,"0"0"-42"-15,0 0 44 16,0 0-2-16,0 0-52 16,0 0-24-16,0 0-9 15,-21 0 3-15,21 0 1 16,0 0 6-16,0 0-6 16,0 0 1-16,0 0-4 15,0 0-8-15,0 0 0 16,0 0-8-16,0 0-2 15,0 0 0-15,0 0-2 0,11 7 2 16,6-2 0-16,7 0 2 16,12 0 3-16,7-5-3 15,11 0 1-15,13 0-2 16,9 0 4-16,3-10-5 16,5 0 0-16,1 1-1 15,-2-1 1-15,-5 0-1 16,-8 3 1-16,-13-2 0 15,-7 3 0-15,-9-2 0 16,-7 2 1-16,-4-4 1 16,-4 0 6-16,0 0 4 15,-5-1 5-15,-6 3-6 16,1 2-3-16,-7 0 4 16,-1 2-6-16,-2 1 3 0,-2 1-3 15,-1-1-3-15,0 3 2 16,-3-2-1-16,0 2-2 15,0 0 1-15,0 0-1 16,0 0-1-16,0 0 1 16,0 0-2-16,0 0 0 15,0 0-1-15,0-3-1 16,0 3-6-16,0 0-13 16,0 0-18-16,-6 0-38 15,-12 10-55-15,-7 2-72 16,-3 0-171-16</inkml:trace>
  <inkml:trace contextRef="#ctx0" brushRef="#br0" timeOffset="72151.77">1538 4847 582 0,'0'0'150'0,"0"0"-32"15,0 0 19-15,0 0-49 0,0 0-46 16,0 0-10 0,-22-11-6-16,22 11-4 0,0 0-2 15,0-2-9-15,0 2 2 16,0 0 2-16,0 0-3 16,0 0-3-16,0 0-5 15,0 0-3-15,0 0-1 16,4 2 1-16,10 7 0 15,8 1 10-15,6 2-5 16,5 1 2-16,3-2-2 16,6 1-5-16,-2 1 1 15,-4 1-1-15,-9-2-1 16,1 3 1-16,-7-2 0 16,-3-2-1-16,-2 0 0 0,-4 0 0 15,2 1 1-15,-3-2-1 16,-2-1 0-16,-1-1 0 15,2 0 1-15,-2 1-3 16,-3 0 2-16,0 2 0 16,0 0 0-16,-2 1 0 15,-2 1 0-15,-1 3 0 16,0 1-1-16,0 1 1 16,-7 1 0-16,-10 7 0 15,-7 3 5-15,-7 0-4 16,-5 2 0-16,-5 1 3 15,0-1 0-15,1-5-2 16,1-1 0-16,8-3 0 16,2-2-3-16,7-2 3 15,0-3-2-15,1-1 1 0,4-3-1 16,3-2 0-16,5-4-3 16,4-2-11-16,5-2-29 15,0-1-36-15,0 0-72 16,17-4-160-16,5-13-151 15</inkml:trace>
  <inkml:trace contextRef="#ctx0" brushRef="#br0" timeOffset="73417.61">2925 4665 318 0,'0'0'138'16,"0"0"-18"-16,0 0-23 16,0 0-23-16,0 0 0 15,0 0 3-15,0-44-24 16,0 36-10-16,0 1 9 16,-6 0-24-16,-2 0 3 15,0-1 15-15,-3 0-7 16,0 2-12-16,-3 1-4 15,-2 3-8-15,-3 1-5 16,-2 1-2-16,-3 0-1 0,-5 3-6 16,-2 12 3-16,-3 1-1 15,1 8-2 1,-3 2 8-16,5 6-3 16,-1 5-4-16,1 3 4 0,3 2-6 15,4 5 8-15,0 3-5 16,6-2-1-16,2-1 3 15,4 1 0-15,4-3-4 16,4-1 5-16,1-4-4 16,3-3-2-16,0-5 7 15,7-3-5-15,8 0 5 16,4-2-3-16,4-1 3 0,2-2 3 16,5-2-1-16,3-2-2 15,0-3 1-15,5-1-2 16,-3-2-2-16,1-3 0 15,1-3-1-15,3-2-2 16,-1-6 2-16,4 0 0 16,0 0-1-16,-1 0 0 15,2-3 4-15,-1-8-5 16,-1-4 1-16,-1-2 1 16,-2-1 1-16,-3-5-2 15,1-1 1-15,0-3-1 16,-2-2-1-16,-3 3 0 15,-5-2 1-15,-8 3 0 0,1 0-2 16,-6-1 2 0,-1 1-1-16,-4-1 0 0,-1-3 1 15,-3-3-2-15,-3 2 1 16,-2-3 3-16,0 0-4 16,0 3 0-16,-2-3 0 15,-11 1 0-15,-4-2 1 16,-6 0 0-16,-4-2-2 15,-3-3 1-15,-4 3 0 16,-2 2 0-16,-4 3 0 16,1 4-2-16,3 7 2 15,-3 9-3-15,-2 3-3 16,-4 8 1-16,-3 2-4 16,-5 18-17-16,6 15-2 0,1 9-10 15,4 8 2 1,5 4-8-16,8 4-36 0,9-1-59 15,6-7-83-15,7-6-70 16</inkml:trace>
  <inkml:trace contextRef="#ctx0" brushRef="#br0" timeOffset="74378.86">2932 4989 682 0,'0'0'107'16,"0"0"-7"-16,0 0 25 15,0 0-58-15,0 0-29 16,0 0-3-16,-37-32-17 16,30 32-8-16,-6 0-8 15,-4 7-2-15,-1 7 0 16,-4 6 2-16,2 2 1 16,3 4-1-16,3-1 3 15,2-1-3-15,6-7-2 0,2-3 0 16,4-2 1-16,0-5-2 15,0-4 1-15,0-2 0 16,0-1 0-16,6 0 6 16,7-3-1-16,7-11 6 15,-1-6-3-15,3 0-4 16,-2-2-4-16,-4 1 1 16,-1 1 1-16,-2 8-1 15,-5 0 1-15,-2 5 0 16,-3 4-1-16,0 1 3 15,-3 2-4-15,0 0-1 16,2 0 0-16,5 5-9 16,0 10 8-16,0 6 1 15,1 3 2-15,-2 0-2 0,-3 3 2 16,0-1-1-16,0-3 0 16,0 3 1-16,0-6-2 15,0-3 1-15,2-3-10 16,-2-7-17-16,0-4-4 15,4-3-7-15,0 0 16 16,6-12 17-16,6-8 5 16,0-5 0-16,-4 0 0 15,-2 0 0-15,-4 6 0 16,-4 2 2-16,1 5 13 16,-3 3 8-16,0 3 6 15,-3 4-3-15,0 0 0 16,0 2-5-16,0 0-9 0,0 0-11 15,0 0-2-15,0 0-1 16,4 4 0-16,1 5 0 16,2 2 4-16,-1 1-2 15,2-1 3-15,0-1-1 16,0 0-1-16,0-3 1 16,1-2 0-16,-1-2 0 15,0-3 3-15,4 0 2 16,0 0 12-16,0-12-4 15,-1-1-7-15,0-4-3 16,-5 1-4-16,-3-1 0 0,-3-1 0 16,0 3-1-1,0 4-3-15,-12 5-2 0,-7 6-7 16,-8 4-15-16,-7 20-43 16,-2 8-28-16,3 1-40 15,6-2-160-15</inkml:trace>
  <inkml:trace contextRef="#ctx0" brushRef="#br0" timeOffset="75228.12">3534 4951 663 0,'0'0'134'0,"0"0"-25"15,0 0-31 1,0 0-52-16,0 0-26 0,0 0 0 15,4 0 2-15,1 3 5 16,1 0 20-16,4-1 6 16,7 1 2-16,1 2-4 15,11-2-13-15,7-2 5 16,15-1-4-16,17 0 0 16,19 0-8-16,16-1 22 15,24-10-9-15,13-6-18 16,6 5-1-16,0 4-3 15,-16 5 2-15,-21 3-4 16,-18 0 2-16,-15 0-2 16,-10 9 2-16,-7-3-2 15,-1 0 0-15,-4-1 0 0,-9-5 0 16,-1 0 0-16,-6 0 0 16,-8 0 1-16,-7 0-1 15,-3-3 1-15,-7-2 2 16,-5 2-1-16,-2 1 0 15,-6 0 5-15,0 0 2 16,0-1 4-16,0 0-11 16,0 1-2-16,-18 2-22 15,-10 0-40-15,-12 0-72 16,-10 10-60-16,-13-1-252 0</inkml:trace>
  <inkml:trace contextRef="#ctx0" brushRef="#br0" timeOffset="76223.92">4369 4742 575 0,'0'0'141'0,"0"0"-13"15,0 0 22-15,0 0-72 16,0 0-29-16,0 0 0 16,0-15-8-16,0 15-1 15,0 0-14-15,0 0-1 16,0 0 1-16,0-2-2 15,0 1-1-15,0 1-2 16,0 0 0-16,0 0-8 0,0 0-1 16,0 0-5-16,0 0-4 15,0 0 0-15,0 0-3 16,0 0 1-16,0 0-3 16,0 0 3-16,0 0-2 15,0 0 1-15,0 0-3 16,0 3 1-16,7 4 2 15,4 2 2-15,1 3-1 16,4-1-1-16,1 3 2 16,7-1 0-16,1 0 2 15,-1 2-2-15,3-2-1 16,-2 3 0-16,-4-1-1 0,1 2 0 16,-1-1 1-1,-4-1 0-15,2 2-1 0,-4-5 0 16,0 3 0-16,-5-2 0 15,2 0 0-15,-4-4 0 16,-2 2 0-16,-2-4-1 16,-1 0 1-16,-1 1 0 15,-1-1 0-15,-1 1-2 16,0 2 1-16,0 4-4 16,-6 4 2-16,-12 7 3 15,-12 3 0-15,-7 2 0 16,-5 1 0-16,-3 1 0 15,4-6-3-15,5-3-10 16,8-3-8-16,4-7-11 16,9-1-5-16,1-3-7 0,4-1-21 15,7-1-74-15,0-4-78 16,3-3-148-16</inkml:trace>
  <inkml:trace contextRef="#ctx0" brushRef="#br0" timeOffset="76840.64">4544 4353 617 0,'0'0'116'16,"0"0"26"-16,0 0 3 0,0 0-52 16,0 0-51-1,0 0-19-15,-12-20-20 0,7 20-3 16,-2 9 0-16,2 4 2 16,-2 2 6-16,5 1 9 15,2 1-1-15,0-3-4 16,0 3-3-16,0-5-3 15,8 0-2-15,5-4-1 16,-2-4-2-16,6-1 3 16,3-3 1-16,2 0 1 15,2-12 3-15,-1-6-6 16,-7 2 1-16,-2-3-3 0,-6 0 1 16,-5 0 1-16,-3-1-3 15,0 3 0-15,0 2 0 16,-10 3 0-16,-2 7 0 15,-7 5-4-15,-4 0-5 16,-5 17-20-16,-1 10-29 16,3 5 0-16,8 3-59 15,6-2-77-15,10-3-98 16</inkml:trace>
  <inkml:trace contextRef="#ctx0" brushRef="#br0" timeOffset="77946.82">6009 4804 592 0,'0'0'112'15,"0"0"5"-15,0 0 21 16,0 0-72-16,0 0-23 15,0 0-14-15,-66-63 6 16,49 59-11-16,-6 2 2 16,-1 2-1-16,-2 0-2 15,1 3-11-15,0 13 0 16,4 4-5-16,-2 1-3 0,7 3 1 16,1 0-4-16,7 0 2 15,4-4-3-15,4-1 0 16,0-5 0-16,0-2 0 15,0-5-1-15,6-4 2 16,9 0-1-16,4-3 0 16,7 0-3-16,3-11-2 15,0-6-1-15,1-5-9 16,-6-2 3-16,-2-4-2 16,-3-1 9-16,-7 4 3 15,-3 2 2-15,-3 6 0 16,-4 5 12-16,1 4 4 15,-3 4 1-15,1 4-7 0,-1 0-2 16,0 0-8 0,0 4-5-16,2 10 1 0,1 9 3 15,0 3 1 1,0 3 0-16,2 0-1 0,1 3 0 16,0 0 1-16,-1 1 0 15,3-1 1-15,0-1-1 16,-1 1 0-16,3-4 0 15,0-3 2-15,-4-4-2 16,3-3 0-16,-4-7-2 16,-1-3 2-16,-2-3 0 15,-1-3 0-15,-1-2 0 16,3 0 5-16,-3 0 4 16,7-5 0-16,1-12-9 0,1-2 1 15,4-5-1-15,0-1-1 16,4-3-2-16,-2 1-7 15,4 3-16 1,-2 3-29-16,1 4-41 0,-3 4-20 16,-2 5-119-16,-2 1-111 15</inkml:trace>
  <inkml:trace contextRef="#ctx0" brushRef="#br0" timeOffset="78242.25">6318 4978 897 0,'0'0'124'0,"0"0"-10"16,0 0-6-16,0 0-64 15,0 0-25-15,0 0-11 16,-11-19-3-16,11 19-5 15,0 8-4-15,0 9 4 16,0 5 0-16,0 4 1 16,0 1-1-16,0 2-1 15,0-1-7-15,0 2-27 16,0-3-40-16,0-4-50 0,0-9-127 16,-2-11-228-16</inkml:trace>
  <inkml:trace contextRef="#ctx0" brushRef="#br0" timeOffset="79080.86">6263 4533 709 0,'0'0'49'16,"0"0"59"-16,0 0-4 16,-88-88-31-16,66 70-50 0,-2 2-9 15,-4 3-1 1,-3 3-5-16,-5 1 13 0,-4 4-7 16,-1 1-1-16,-2 4-4 15,3 0 8-15,2 1-5 16,1 16-3-16,3 3 3 15,-2 6-1-15,5 7-1 16,1 6-1-16,0 5 5 16,5 2-1-16,1 9 3 15,6 1-2-15,3-2-7 0,3-4 3 16,7-1-4 0,2-6-2-16,3 3 3 0,0-3-3 15,0 4 0-15,3-1 2 16,8 1-1-16,1-2-3 15,1-2 2-15,5-3-1 16,-1-1-2-16,3-6 2 16,3 1 0-16,0-8 2 15,5 1-3-15,3-4 3 16,5-1 2-16,2-4 0 16,4-2-2-16,3-5-4 15,1-4 3-15,0-3-3 16,-2-3-1-16,-2-1 4 15,-2 0-3-15,-1 0 0 16,-2-1 2-16,6-10-3 0,2-3 1 16,4-3 2-16,6-3-3 15,-2-2 0-15,-4-2-1 16,-6 1 0-16,-6-3-2 16,-3-2 1-16,-4-3-2 15,-3-4 2-15,-2-5 2 16,-2-4-2-16,-5-3-1 15,-5-3 1-15,-5-1 1 16,-8 5 1-16,0 0 0 16,0 4 0-16,-17 3 0 15,-13 0 0-15,-15 5-1 16,-7 1 0-16,-17 5-1 0,-5 3 2 16,-3 6-2-16,5 4 1 15,8 3-5-15,12 2 4 16,7 6-5-16,11 4-3 15,5 0-9-15,7 1-8 16,6 13-24-16,10 5-51 16,6 5-36-16,0-5-89 15,7-2-58-15</inkml:trace>
  <inkml:trace contextRef="#ctx0" brushRef="#br0" timeOffset="80161.25">6824 5096 588 0,'0'0'123'0,"0"0"-69"16,0 0 45-16,0 0-27 16,0 0-37-16,0 0-19 15,21 0 7-15,-13 0 19 16,3 0-15-16,2 0-3 15,4 0-1-15,6 2-1 16,5 2-13-16,8 3-4 0,7-4 2 16,11 0-1-16,10 0-5 15,9 0 1 1,11-3-2-16,5 0 2 0,5 0 0 16,-3 0 2-16,-6 3-2 15,-13-3-2-15,-7 0-1 16,-14 1 0-16,-12-1 0 15,-14 1 1-15,-7 1 0 16,-6-2 0-16,-6 1 0 16,-1-1 0-16,-5 0 1 15,4 0 0-15,-4 0-1 16,0 0 2-16,0 0-2 16,0 0 0-16,0 0 0 0,0 0-6 15,0 0-27-15,0 0-58 16,-12 6-19-16,-5 0-131 15,-3-6-338-15</inkml:trace>
  <inkml:trace contextRef="#ctx0" brushRef="#br0" timeOffset="81144.45">7227 4975 544 0,'0'0'122'0,"0"0"9"16,0 0-11-16,0 0-30 15,0 0-28-15,0 0-13 16,-12-30-10-16,12 30 6 16,0 0-9-16,-1 0-12 15,1 0-15-15,0 0-7 0,0 0-2 16,0 5-1 0,9 7 1-16,7 4 2 0,3 2 7 15,4 3-2-15,1 2-2 16,2 1 2-16,-2-1-5 15,-3-3 0-15,-1-3-1 16,-4-3-1-16,-4 0 0 16,-3-4 0-16,-2-2 0 15,-2-3 0-15,-2-1 0 16,-2 1 0-16,-1-4 0 16,0 4 2-16,0-1-4 15,0 1 2-15,0 3 0 16,0-2 3-16,-7 6-3 15,-8 3 1-15,-3-1-1 16,-6 6 1-16,-6-3-1 0,0 2 0 16,-1-2 1-1,1 0-2-15,2 2 2 0,1-4-2 16,2 2-1-16,4-1-19 16,6-3-24-16,7-1-43 15,4-3-25-15,4-4-69 16,0-5-102-16</inkml:trace>
  <inkml:trace contextRef="#ctx0" brushRef="#br0" timeOffset="81602.8">7413 4448 492 0,'0'0'126'0,"0"0"-25"16,0 0 64-16,0 0-36 16,0 0-60-16,0 0-12 15,-14-20-39-15,14 20-15 16,0 4-2-16,0 12 1 15,0 3 9-15,0 3 10 16,0 3-7-16,0 3 1 16,0 3-11-16,6 6-4 15,-2 7-4-15,0 2-65 16,-2 0-83-16,-2-9-219 16</inkml:trace>
  <inkml:trace contextRef="#ctx0" brushRef="#br0" timeOffset="82667.13">8402 4674 610 0,'0'0'114'0,"0"0"39"16,0 0-35-16,0 0-53 16,0 0-44-16,0 0-7 15,-83-36-6-15,57 36 2 16,-4 16 3-16,-2 1 9 16,-4 3 8-16,0 4 6 15,-1 0-9-15,4 5-5 16,0 2-8-16,3 0-3 15,5 2-1-15,4 2-6 16,6 1 1-16,6 3 2 16,2 1-6-16,7 1 3 15,0 0-4-15,0-5 4 16,10-1-2-16,5-5-1 0,6 1 2 16,1-1-1-16,4-3-2 15,4 0 5-15,1 1-2 16,5-1 0-16,1-7 2 15,3 0 3-15,3-5 0 16,2-3-1-16,1-6-2 16,1-4 3-16,2-2-5 15,-1 0 1-15,-2 0 2 16,-1-2-4-16,-1-3-1 16,-3-5 3-16,-1 0-4 0,0-1 1 15,-2-2-1-15,1 1 5 16,-3-3-3-16,5-2-2 15,-2-2 0-15,-3-3-2 16,-1 0 2-16,-5-4-4 16,-1-1 1-16,-2-2 2 15,-4-2 0-15,-2-1-4 16,-6-2 5-16,0 1 3 16,-6-2-3-16,-5 2 0 15,-4 0 1-15,0 0-1 16,0 0 0-16,-15 0 1 15,-10 0-1-15,-8 2-2 16,-8 1 1-16,-7-1 1 0,-6 5 0 16,-7-1-3-16,-2 8 2 15,0 4-2-15,4 5-5 16,2 4-2-16,7 5-5 16,5 1 1-16,7 0-1 15,9 13-9-15,3 10-16 16,4 4-50-16,7 2-39 15,8-2-62-15,7-5-82 16</inkml:trace>
  <inkml:trace contextRef="#ctx0" brushRef="#br0" timeOffset="83515.6">8529 5008 294 0,'0'0'289'16,"0"0"-173"-16,0 0-22 0,0 0 9 15,0 0-12-15,0 0-24 16,0-74-23-16,-4 63 18 16,-4 2-23-16,-2 4-3 15,-2 2-11-15,-2 3-19 16,-6 0-4-16,-6 5-2 15,-2 14 0-15,2 4-1 16,1 2 1-16,4 2-1 16,8 0 0-16,3-1 0 15,8-5 0-15,2-1-1 16,0-4 2-16,0-6-1 16,10-1 0-16,1-7 1 0,5-2 0 15,4 0 2-15,2-8 2 16,0-8-3-16,-2-1-1 15,-1-3 0-15,-4-4 0 16,-2 2 0-16,-2 1 2 16,-5 2-2-16,1 5 2 15,-5 6 2-15,-2 3 8 16,0 4-2-16,0 1 0 16,0 0-4-16,0 0-6 15,0 0-2-15,0 1-4 16,0 12 4-16,0 5 2 15,0 2 0-15,0 1-1 16,0 4 1-16,0-3 1 0,0 4-1 16,0-1 0-16,0-3 1 15,0 1-2-15,0-4 1 16,0-5 0-16,0-4 0 16,0-5 0-16,3-3 0 15,-3-1 0-15,0-1 1 16,0 0 0-16,1 0 4 15,4 0-1-15,2-1 4 16,5-13-7-16,0 0-1 16,3-6 0-16,3-1-3 15,1-2-3-15,-2-3-7 16,2-2-12-16,-2 5-29 0,-3 5-17 16,0 7-21-1,-2 5-39-15,-3 6-72 0,-3 0-138 16</inkml:trace>
  <inkml:trace contextRef="#ctx0" brushRef="#br0" timeOffset="84048.9">8808 5082 689 0,'0'0'159'0,"0"0"22"0,0 0-80 16,0 0-21-16,0 0-29 16,0 0-20-16,0-15-13 15,0 11-8-15,0-1 3 16,3-2-13-16,3 2 4 15,0 1 0-15,0 1-1 16,-1 0-1-16,0 3-2 16,-2 0 0-16,0 0 0 15,2 0-4-15,-1 0 4 0,2 7-2 16,-3 6 1 0,-3 2 0-16,0 6-1 0,0-2 2 15,-8 2 0-15,-5 0-2 16,-4-3 2-16,0-1 0 15,2-1 0-15,3-4 0 16,0-4 0-16,5-2 1 16,4-1-1-16,1-2 3 15,2-3-3-15,0 0 1 16,0 0-1-16,5 0 0 16,17 0 1-16,9-3 5 15,11-7-1-15,3-2-5 16,0 0-3-16,-4 2-32 15,-5 3-52-15,-4-2-91 16,-3 2-170-16</inkml:trace>
  <inkml:trace contextRef="#ctx0" brushRef="#br0" timeOffset="85563.78">9357 4973 379 0,'0'0'93'16,"0"0"-7"-16,0 0 7 16,0 0-21-16,0 0-26 15,0 0-15-15,-21 0-5 16,21-2 5-16,0 2 10 15,0 0-1-15,0 0-3 0,0 0-2 16,0 0-1-16,0 0-13 16,0 0-3-16,0 0-8 15,1 0-7-15,12 0 5 16,6 0 27-16,8 0-3 16,7 0-10-16,7 0-9 15,6 0 1-15,10 0-7 16,6 0-5-16,7 0 2 15,7 0 2-15,-1 0-4 16,0 0-1-16,-1 0 2 16,2 0-3-16,3 0 1 15,3 0-1-15,5 0-1 16,1 0-1-16,2 0 0 16,1 0 2-16,0 0 0 0,-6 0-1 15,-5 0 2-15,-9 0 0 16,-5 0-1-16,-9 0 0 15,-9 0 0-15,-9 0 0 16,-7 0 0-16,-9-2 2 16,-6 0-2-16,-6-1 6 15,-5 1 7-15,-5 1 13 16,-2 1 0-16,0 0-8 16,0 0-3-16,0 0-9 15,0 0-2-15,0 0-4 16,0 0-3-16,0 0-6 15,-15 0-14-15,-9 6-16 16,-3 6-73-16,-7-2-31 16,-7-7-162-16</inkml:trace>
  <inkml:trace contextRef="#ctx0" brushRef="#br0" timeOffset="86123.12">10325 4810 563 0,'0'0'109'0,"0"0"-10"16,0 0 47-16,0 0-46 15,0 0-60-15,0 0-23 16,-13-6-8-16,13 6-3 16,0 0-2-16,0 3 10 15,0 6 26-15,11 0-13 16,1 0 11-16,3 2-10 15,3-1-10-15,1 2-5 16,0-4-5-16,3 1 1 16,3 1-7-16,2-2 3 0,1-1-1 15,-1 0-4-15,-6 0 1 16,-5 0-1-16,-3-1 0 16,-7 0 1-16,-1 2-2 15,-3 1 1-15,-2 3-1 16,0 3 0-16,-2 2 1 15,-15 2 3-15,-11 2-3 16,-3 2 2-16,-3 1-2 16,-3 0 0-16,0 0 1 15,1 0-1-15,0-2-7 16,2 2-28-16,-1-3-43 16,4-1-40-16,1-6-136 0,6-6-161 15</inkml:trace>
  <inkml:trace contextRef="#ctx0" brushRef="#br0" timeOffset="86737.81">10277 4383 397 0,'0'0'109'15,"0"0"-15"-15,0 0 12 16,0 0-2-16,0 0-24 0,0 0-9 16,-61-8-15-1,54 10-13-15,-2 9-16 0,1 4 15 16,2-1-13-16,2 3-2 15,2-2-2-15,2-3-9 16,0 2-6-16,0-3-2 16,10-5-2-16,7 2-1 15,0-7 0-15,3-1-1 16,3 0 5-16,-1-3-4 16,-1-8-1-16,0-5-4 15,-9 1 1-15,-2-2 3 16,-4-2-3-16,-4 2 1 15,-2-2-2-15,0 3 0 16,0 5 0-16,-8 4-5 16,-7 7-7-16,-4 0-5 0,-4 11-31 15,-2 11-6-15,4 4-20 16,5 4-32-16,7-1-72 16,9 3-49-16</inkml:trace>
  <inkml:trace contextRef="#ctx0" brushRef="#br0" timeOffset="87697.89">11733 4642 495 0,'0'0'106'0,"0"0"0"15,0 0-7-15,0 0 1 16,-33-80-32-16,27 71-16 16,-2 1-25-16,-2 2-1 15,-2 1-4-15,-4 2 4 16,-4 3-13-16,-3 0 1 15,-7 0 5-15,-2 5 7 16,0 12 9-16,-5 3-9 16,4 7-7-16,0 8-6 15,3 4-3-15,3 2 3 16,5-1-1-16,1 2-4 0,3-1 0 16,6 3 1-1,5-1-5-15,3 1-1 16,4-3 2-16,0 0 4 15,7 0-7-15,11-7 6 0,4 2 3 16,6-7-2-16,4 0 1 16,4-4-3-16,5-3-2 15,-1-1 3-15,2-5-7 16,6-3 0-16,-1-6 3 16,7-4-4-16,5-3 0 15,2 0 3-15,0-5 1 16,-3-9-4-16,-4-3 1 15,-4 0 0-15,-6-3-1 16,-1-1 2-16,-4 1 1 16,-4-2-2-16,1 1 0 0,-4-3 1 15,-1 2-2-15,-3-4 0 16,1 1 1-16,-2-5-1 16,-1-1 0-16,-5-3 0 15,-3-2-1-15,-3-2 0 16,-6 1 0-16,-3-2 0 15,-3-1 0-15,-3-2 1 16,0 1-1-16,0-1 0 16,-14 0-3-16,-3 1 2 15,-6 3-2-15,-2 3-1 16,-9 1 2-16,-5 3-5 16,-5 3 2-16,-6 6 0 0,-2 5-1 15,-5 9-3-15,0 5-9 16,-3 3-3-16,1 4-11 15,-1 14-15-15,5 4-21 16,6 4-43-16,10 3-35 16,11 0-78-16,7-3-162 15</inkml:trace>
  <inkml:trace contextRef="#ctx0" brushRef="#br0" timeOffset="88485.06">11763 4816 690 0,'0'0'99'16,"0"0"6"-16,0 0 2 16,0 0-35-16,0 0-18 15,0 0-38-15,-18-42 8 16,12 39-1-16,-5 3-13 0,-3 0-8 16,-4 0 1-16,-3 3-1 15,-1 10 1-15,0 2 11 16,2 2-9-16,4 2 2 15,5 0-2-15,3-2-4 16,5-2 0-16,3-2-1 16,0-2 0-16,0-5 1 15,2-2-1-15,8-2-1 16,4-2 1-16,1 0 0 16,4-2 3-16,1-8-3 15,0-7-1-15,-2-1 1 16,-1-3 0-16,-1-2 0 0,-2 0 1 15,-1 0 0 1,-3 1 0-16,-1 5 2 16,-3 3 0-16,-1 9 16 0,-4 2 2 15,-1 3-2-15,0 0-11 16,0 0-8-16,2 0-1 16,-1 2-5-16,1 12 2 15,2 6 4-15,-1 5 0 16,2-2-1-16,-1 7 1 15,1-4 0-15,-1 6 1 16,-3 1-1-16,1-1 0 16,0-1 0-16,0-3 0 15,1-6 0-15,-3-8 0 16,2-6 0-16,0-4 0 16,-2-2 0-16,0-2 2 0,0 0-2 15,3 0 4-15,0 0 12 16,4-9 15-16,5-7-18 15,3-7-12-15,4-4-2 16,5-1-2-16,1-3-6 16,5 3-13-16,0 3-7 15,-3 4-15-15,-2 6-61 16,-2 8-40-16,-6 2-110 16,-5 3-162-16</inkml:trace>
  <inkml:trace contextRef="#ctx0" brushRef="#br0" timeOffset="89078.19">12124 4902 737 0,'0'0'129'0,"0"0"35"16,0 0-51-16,0 0-14 16,0 0-49-16,0 0-27 15,22-61-12-15,-10 56-2 16,2 2-4-16,2 0-1 0,-4 3-1 16,1 0-3-16,1 0 0 15,-4 6-1-15,-1 3-1 16,-3 4-3-16,-6 3 3 15,0-1-1-15,0 4 1 16,-6-2-5-16,-7-3-1 16,2-2 1-16,4-4-4 15,2-5 1-15,3-1 1 16,2-2-6-16,0 0 10 16,0 0 4-16,0 0 1 15,0 0 7-15,2 0-2 16,9 0-3-16,3-3-1 0,-1-1-1 15,0 4 1-15,-1 0-1 16,0 0 0-16,1 0 2 16,1 9-4-16,2 3 2 15,-2 3 0-15,-2 1-1 16,-2 0 0-16,-6-1-1 16,-4-2 2-16,0 0 0 15,0-1 0-15,-17 2 2 16,-10-2 3-16,-6 2-3 15,-6-3 0-15,-1 1-2 16,0-5-10-16,5-5-46 16,7-2-60-16,11 0-51 15,10-5-183-15</inkml:trace>
  <inkml:trace contextRef="#ctx0" brushRef="#br0" timeOffset="89865.67">12570 4785 509 0,'0'0'101'15,"0"0"-8"-15,0 0 26 16,0 0-47-16,0 0-45 16,0 0-15-16,-3 0-8 15,3 0 1-15,0 0 1 16,0 0-1-16,-1 0 13 16,-1 0 5-16,2 0 9 15,0 0-3-15,0 3-5 0,0 0-7 16,0-1-14-16,0 5-3 15,0 0 28-15,13 3-5 16,4 0 5-16,7-1 3 16,11-1-7-16,10-2 3 15,10 1-5-15,11-3-12 16,7-2 2-16,14-2-3 16,8 0-2-16,11 0 10 15,0 0-7-15,3 0 2 16,-3 0-4-16,-3 0-1 0,-3 0 4 15,-2 0-5-15,-7 0 5 16,-3 0-7-16,-15 0-3 16,-15 0 17-16,-15-2-13 15,-19-1-1-15,-12 2 7 16,-7-1 5-16,-5 2 4 16,0-2 3-16,0-1-3 15,0 1-9-15,0 2-7 16,0 0-2-16,0 0-2 15,0 0-3-15,0 0 1 16,0 0-13-16,0 0-8 16,0 0-6-16,0 0-7 15,0 0-15-15,-2 0-11 16,-17 0-24-16,-12 0-59 16,-5 5-115-16,-3-5-204 15</inkml:trace>
  <inkml:trace contextRef="#ctx0" brushRef="#br0" timeOffset="90601.18">13164 4739 496 0,'0'0'124'0,"0"0"-4"16,0 0 38-16,0 0-48 16,0 0-36-16,0 0-12 15,-8-26-2-15,8 26-9 16,0 0-17-16,0 0-11 0,-2 0-6 16,2 0-11-1,0 0-4-15,0 0 0 0,0 0-2 16,0 0 0-16,0 0 1 15,0 0-1-15,0 0 0 16,0 0 0-16,3 4 3 16,4 1 4-16,-1 2-3 15,4-2 4-15,0 2-5 16,4 1 4-16,1-2-5 16,1 5-1-16,3 0 3 15,1 1-4-15,-4 3 0 16,4-2 0-16,-1 1 0 15,-1 0 0-15,3 1 1 16,-3-3-1-16,-1 0 0 16,-3 0 0-16,-2-2 0 0,-6-3 0 15,-1-1-1-15,-5-2-3 16,0 1 4-16,0 3-6 16,-8 5 5-16,-17 4-2 15,-10 1 3-15,-8 1 2 16,-5 1-2-16,-1-1 0 15,4-1 0-15,5 0-1 16,1-1-7-16,7 0-10 16,5-1-12-16,7-3-24 15,7-2-54-15,5-6-34 0,7-4-103 16,1-1-102 0</inkml:trace>
  <inkml:trace contextRef="#ctx0" brushRef="#br0" timeOffset="91200.45">13304 4238 520 0,'0'0'98'16,"0"0"44"-16,0 0 20 16,0 0-34-16,0 0-44 15,0 0 6-15,-18-61-35 16,18 61-15-16,0 0-23 16,-2 0-17-16,0 11 0 15,1 8 0-15,1 9 4 16,0 1-1-16,0 3 1 15,0 0-1-15,6 1-3 16,-1 4 0-16,-1-1-16 0,-1 5-45 16,-3-1-85-16,0-5-164 15</inkml:trace>
  <inkml:trace contextRef="#ctx0" brushRef="#br0" timeOffset="92874.28">14842 4628 544 0,'0'0'155'16,"0"0"-21"0,0 0-14-16,0 0-20 0,23-72-57 15,-21 59 24-15,-2 4-21 16,0 0 6-16,-3 2-29 15,-14 1 3-15,-11 3-24 16,-10 3-2-16,-6 0 2 16,-2 8 1-16,3 8 2 15,5 6 0-15,5 5-4 16,7 4-1-16,8-1 1 0,9-2-2 16,7-6 1-1,2-3-6-15,0-6 4 0,15-3-3 16,5-7-6-16,9-3 8 15,2-1-1-15,3-16-4 16,0-5-1-16,-3-2-9 16,-1-5 7-16,-5 0 8 15,-2 2 3-15,-9 5 0 16,0 5 6-16,-5 8 11 16,-4 4 1-16,-3 4-5 15,-2 1-6-15,4 0-7 16,0 4-7-16,-1 14 3 15,0 9 4-15,0 9 0 16,-3 1 0-16,1 4 0 0,-1 2 1 16,2 1 0-16,-2 1 0 15,0 2-1-15,0-4 1 16,0-2 0-16,0-4 3 16,0-7-2-16,3-10-1 15,-3-7 0-15,0-6-1 16,0-4 0-16,0-3 1 15,0 0 4-15,4 0 4 16,7-5 14-16,2-15-12 16,7-6-11-16,5-5-5 15,4-1-10-15,3-2-16 16,8 0-20-16,7 5-61 16,3 3 11-16,-2 6-152 15,-14 6-239-15</inkml:trace>
  <inkml:trace contextRef="#ctx0" brushRef="#br0" timeOffset="93205.9">15204 4848 658 0,'0'0'162'0,"0"0"11"15,0 0-54-15,0 0-48 16,0 0-24-16,0 0-27 15,-6 0-7-15,3 7-9 0,-3 5-2 16,-3 3 17-16,0 1-13 16,0 0-1-16,0 0-2 15,0-1-1-15,6-1-1 16,-1-6-1-16,4-1 0 16,0-2 2-16,0 0 0 15,0-3-2-15,9 1 0 16,14-3 2-16,8 0-2 15,3 0 0-15,4 0-23 16,-6-1-25-16,-6-3-47 16,-3 1-42-16,-7 0-118 15,-5-1-203-15</inkml:trace>
  <inkml:trace contextRef="#ctx0" brushRef="#br0" timeOffset="93427.98">15426 4884 715 0,'0'0'154'0,"0"0"4"16,0 0-50-16,0 0-18 15,0 0-35-15,0 0-32 16,-10-39-14-16,10 39-9 16,-3 15-8-16,-2 11 8 15,1 8 0-15,-2 5-2 16,1 5-5-16,0-2-20 15,2 0-34-15,-3-5-59 16,-1-9-127-16,0-12-287 16</inkml:trace>
  <inkml:trace contextRef="#ctx0" brushRef="#br0" timeOffset="94823.03">15243 4367 187 0,'0'0'215'16,"0"0"-105"-16,0 0-13 15,0 0-20-15,0 0-24 16,-50-78 0-16,40 71-12 16,-2-3 12-16,-3 4-2 15,-2-2-19-15,0 3 0 16,-4-1-6-16,-1 1-1 16,1-2 1-16,-5 2 1 15,2 1 7-15,-1 2-16 16,-2-1 8-16,1 3-5 15,-4 0 6-15,-3 0-10 0,-1 0-2 16,-2 0 0-16,1 0 0 16,-2 0-5-16,-1 0-1 15,0 8-1-15,2 1-3 16,2 3 2-16,-1 0-2 16,0 0 0-16,4-1 3 15,-2 3-3-15,3 0 2 16,0-2 1-16,1 5-5 15,6 1 3-15,-4 0-4 16,7 1 1-16,4-2-1 16,0 5-2-16,4 1 1 15,-1 4 3-15,5 2-2 16,3 9 0-16,2 1 2 0,3 2 0 16,0 5 7-16,2-5-6 15,9-2-1-15,2-2-2 16,0-3 5-16,5 0-2 15,-2 1 2-15,4 0-3 16,4 0 3-16,0-1-3 16,1 0-2-16,3-1 2 15,-1-4-2-15,3 1 1 16,-3-4-1-16,-1 1-1 16,1-2 0-16,-4-2 1 15,2-1-2-15,2 0 4 16,0-3-4-16,0 1 2 15,0-2 0-15,-1 0-1 16,-1-4-1-16,0 3 1 16,-1-2-1-16,1-1 3 0,-1 0-3 15,4-3 0-15,-1-1 0 16,2-4 0-16,1 2 2 16,1-2-1-16,0-3 0 15,2 0 0-15,-6 1 0 16,-3-2-1-16,4 0 0 15,-1-2 0-15,4 0 1 16,3 0 0-16,2 0 0 16,0-3-2-16,-2-5 0 15,-3 0-1-15,-1 2 2 0,-3-5 1 16,-4-2-1 0,2 1 0-16,0-3-2 0,2-4 1 15,3 2-2-15,-3-3 3 16,-2-2-3-16,-2-2 3 15,-4-2-1-15,0-3 0 16,-5-3 1-16,-3 3 0 16,0-3 1-16,-5-1-1 15,-2 1 1-15,-2-2 0 16,-2-2 0-16,0-5 1 16,0 2-2-16,0-4 0 15,-7-1-1-15,-9-1 0 16,0-2 1-16,-5 2 0 15,-2-2 1-15,0 4 0 0,-2 2 0 16,-1 1-1-16,0 5 1 16,-1 1 1-16,2 3-2 15,2 1 0-15,-2 2 2 16,-1 0-2-16,0 2-2 16,-3-1 2-16,-1 4 0 15,0 1-2-15,0 2 1 16,-1 3 1-16,-1 1 0 15,-1 0 0-15,-3 5 0 16,1 3-1-16,0 1-6 16,-7 4 7-16,2 3-4 15,-5 0 4-15,3 0 0 16,2 3 0-16,4 2 0 0,4 0 0 16,-4-1-3-1,1-3-3-15,2 1-7 0,4-2 12 16,6 0-16-16,5 2-13 15,3 5-14-15,2 3-9 16,3 8-35-16,5 9-49 16,5 4-69-16,0 3-121 15</inkml:trace>
  <inkml:trace contextRef="#ctx0" brushRef="#br0" timeOffset="96713.03">15449 4250 419 0,'0'0'70'0,"0"0"71"15,0 0-31-15,0 0 1 16,0 0-25-16,0 0-45 16,-93-53 5-16,75 48-18 15,-4-2-9-15,-2 2 3 16,-4 0-2-16,-1 1 3 16,-3 1-5-16,-2 1-6 15,2-1-3-15,-1 3 0 16,2-3-1-16,1 3-5 0,-4 0-3 15,2 0 2-15,-4 0 3 16,-2 7-4-16,-1 0 0 16,0-1 1-16,2-4 1 15,5 3 1-15,2-4 2 16,5 2 0-16,-2-1-2 16,4 1-3-16,-1 1 3 15,0 0-4-15,-2-1 1 16,0-3 2-16,-1 3-2 15,3-3 2-15,2 2 1 16,1-1 3-16,3 2-1 16,-3-1-2-16,3 4 1 15,-3-4-1-15,0 4-3 16,3 0 1-16,-1-1 4 16,4 1-5-16,-5 0 4 15,4 3-5-15,0 1 1 0,-2 0 1 16,3-1 0-16,-1 3 4 15,-1 2-3-15,1 0-3 16,0 5 6-16,1-1 0 16,-1 0-1-16,2 2 0 15,0 0-2-15,2 0 1 16,0 2-3-16,0 0 1 16,1 1 3-16,2 3-1 15,2 3-2-15,1 5 0 16,2 0 0-16,3 2 3 0,1-2-5 15,0 1 3-15,0 2 2 16,0-6 1-16,4 2-1 16,-1 0-1-1,2-1-1-15,1 1 2 0,1 3 0 16,3-2-4-16,-3 0 2 16,3-1-3-16,0 2 3 15,2-1-3-15,-4 0 2 16,5 0 1-16,-3-4-3 15,1 0 0-15,2-2 0 16,-1-3 0-16,3 1 0 16,-1-3 2-16,3 2-2 15,3-2 1-15,4 1-1 0,1 1 1 16,0-1-1 0,2-2 1-16,-3 2-1 0,0-7 0 15,0 0 0-15,0 0 1 16,-3-1 0-16,4-1-1 15,-1 2 0 1,6-2 0-16,3-1 1 0,-1-4-1 16,1 2 0-16,-1-3 2 15,2 0-2-15,0-1 0 16,-1-2 0-16,-3 0 2 16,2-1-3-16,-3 0 2 15,1-1-1-15,-2-2 0 16,2-1 0-16,1-1-1 15,3 0 1-15,5 0 0 0,-1 0 0 16,2 0-4-16,-4 0 4 16,-7 0-6-16,-3 0 5 15,-8 0-1-15,-2 0 2 16,0 0-2-16,1 0 1 16,3-3 1-16,2-3 0 15,-3-3 0-15,1 1 0 16,1-1-4-16,-2 1 4 15,0-4 0-15,2 0 1 16,0 0-1-16,-1-2 0 16,0 0 0-16,4 0 0 15,0-2 2-15,-1-1-4 16,0 0 2-16,1 0 0 16,-2 0 0-16,0-3 1 15,-2-1 0-15,-1 1-1 0,-2-2 0 16,2 1 0-16,0-3 1 15,0-1-1-15,-2-1 0 16,2-1-1-16,-3 1 0 16,-3-1 0-16,2 0 1 15,-3 0 0-15,0 2 0 16,-3 0 0-16,-1-2 0 16,-1 4 1-16,0 0-2 15,-3-2 2-15,0 1-1 16,-3-2 0-16,-1 0 0 0,0-4 0 15,0 1 0 1,0-1 0-16,0 0 2 0,0 1-2 16,-3 2 1-16,-1 0-2 15,-5 3 2-15,2 0-1 16,-3 0 5-16,-4 2-4 16,0-2 4-16,-5-2-2 15,-2 1 1-15,-1-1-3 16,-2-1-1-16,2 2 1 15,-1 0 2-15,1-2-2 16,-2 0-1-16,0-3 2 16,-3 1-1-16,-1-1 2 15,2 2-3-15,-4 1 0 0,2 0 2 16,-3 4 0 0,-1 1-2-16,-5 2 0 0,-1 2-1 15,-6 1 0-15,-7 3 1 16,1 1-2-16,0 4-1 15,-2-1-5-15,3 10-13 16,4 0-6-16,-7 0-7 16,-1 20-14-16,-4 7-84 15,-12-2-41-15,2 0-235 16</inkml:trace>
  <inkml:trace contextRef="#ctx0" brushRef="#br0" timeOffset="122870.11">2459 4691 547 0,'0'0'115'0,"0"0"-63"16,0 0 1-16,0 0-28 15,0 0-23-15,0 0 2 16,0 0 24-16,0 0 20 16,-2 0-14-16,1 0 6 15,1 0-10-15,0 0-3 16,0 0 3-16,0 0-7 0,-2 0-6 16,2 0 3-16,0 0-3 15,0 0 7-15,0 0-4 16,0 0-4-16,0 0 2 15,-4 0-4-15,4 0 4 16,0 0 5-16,0-3-1 16,0 3-4-16,-2 0-4 15,-1-3-4-15,-3 0-6 16,0-1 3-16,-3-3-1 16,2 2-1-16,-2-2 0 15,-3 0 0-15,3 0 2 0,0-3-4 16,-3 0-1-1,3-2-1-15,-2 2-1 0,0-1 1 16,0-1-1-16,2-1 0 16,-1-1 0-1,1-1 0-15,2-2 0 0,2 0-1 16,-2 0 1-16,2-2 0 16,-1 1 0-16,3 0-1 15,-1 0 1-15,4-1 0 16,-2 1-1-16,2 1 1 15,-3 2 0-15,3 0 1 16,-2 1-1-16,1-1 0 16,-1 2 0-16,2 0 1 15,0 1-2-15,0-2 0 0,0 0 0 16,0 0 1-16,0 2 0 16,0-1 0-16,0 0 0 15,5 4 0-15,-2-2 0 16,3 1 0-16,2 0-1 15,0 1 1-15,1-2-1 16,0 5 1-16,-1-2-1 16,4 4-1-16,-3-1 2 15,0 3 0-15,1-1-2 16,-1 3 2-16,2 0 0 16,-1 0 2-16,2 0-4 15,-3 0 2-15,4 0 0 16,-1 0 0-16,1 0-2 0,-2 0 2 15,3 3 0-15,-4 2 0 16,0-1 0-16,-2 1-1 16,5 0 1-16,-1 1 0 15,0 0 0-15,-3-1 0 16,0 1 0-16,-1 0 0 16,2-1 0-16,-1 2-1 15,0 1-1-15,-2-1 2 16,2 0 1-16,-3 1-1 15,0-1 1-15,1 2-4 16,-2-1 6-16,1-2-6 16,0 3 4-16,-3-1-2 15,3 0 2-15,0-1-1 0,-3 0 0 16,0 0 0-16,1 1 0 16,1 2 0-16,-1-3 0 15,-1 5 1-15,3-2 1 16,-3 1-1-16,2 2 0 15,-1-2-1-15,-1 2 0 16,0-2 4-16,2 0-4 16,-2 0-1-16,0 2 1 15,1-1 2-15,-4-1 0 16,3 2 1-16,-3-3-3 16,1 0 1-16,0 2 0 15,1-2 3-15,0-1-4 16,1-1-1-16,-3-1 1 15,3 0 1-15,-3-1 0 0,0-1-2 16,0 3 2-16,3-3-2 16,-3 3 1-16,0-1-8 15,0-1-18-15,0 0-18 16,0-1-55-16,0-3-54 16,0-2-138-16,0 0-259 15</inkml:trace>
  <inkml:trace contextRef="#ctx0" brushRef="#br0" timeOffset="123636.07">2550 4467 586 0,'0'0'116'15,"0"0"-7"-15,0 0-12 16,0 0-51-16,0 0-27 0,0 0 17 15,-3-6 13-15,3 6-11 16,0 0 1-16,0 0-4 16,0 0-10-16,0 0-9 15,0 0-8-15,0 0-1 16,3 2 21-16,8 3-8 16,1 2-6-16,0 1-4 15,2-2 1-15,-3 2-1 16,3-2-2-16,-2 0-3 15,1 2 0-15,-2-2 0 16,2-1-4-16,-5 1 3 16,7-1 1-16,-4 1-1 15,0 2-3-15,-2-5 2 16,3 1-2-16,-3 1 1 0,-2 0-1 16,2-3 2-1,0 2-2-15,-1-1 2 0,1-2 0 16,-1 1-1-16,-2 0 1 15,-1 0 0-15,-3-2-2 16,2 0 2-16,2 1 4 16,-2-1-6-16,-2 0 5 15,-2 0-5-15,1 0 4 16,1 0 3-16,2 0 9 16,2-3-2-16,2-9-5 15,0-3-4-15,0-3-1 16,-2-1-5-16,0-3 2 15,-1-1 0-15,0-1-2 0,0 1 0 16,-2 2 0-16,0 0 1 16,1 1-2-16,-2 1 1 15,1 5-12-15,0 2-16 16,-1 4-11-16,3 1-9 16,0 3-32-16,-4 1-75 15,-1 0-153-15,0 0-423 16</inkml:trace>
  <inkml:trace contextRef="#ctx0" brushRef="#br0" timeOffset="124328.76">2482 3737 655 0,'0'0'100'16,"0"0"69"-16,0 0-52 16,0 0-69-16,0 0-31 15,0 0-9-15,-9-3 1 16,9 7-5-16,0 10 4 16,5 2 28-16,4 4-3 15,1 2-3-15,2 0-20 16,-1 1-3-16,-1 0-7 15,-1 1 1-15,2 2-2 0,0 2-3 16,0 5-48-16,2-1-60 16,-1-3-123-16,0-8-219 15</inkml:trace>
  <inkml:trace contextRef="#ctx0" brushRef="#br0" timeOffset="150851.5">5967 4357 242 0,'0'0'254'0,"0"0"-177"16,0 0-20-16,0 0-12 15,0 0-25-15,0 0-8 16,0 0 8-16,0 0 36 16,0-1-12-16,0 1 10 15,0 0 1-15,0 0-9 0,0 0-10 16,0 0-3-16,0 0-13 15,0 0-5-15,0 0-4 16,0 0-7-16,0 0-1 16,0 0-2-16,0 0 5 15,0 0 11-15,0 0 6 16,0 0-5-16,0 0-3 16,6 0 20-16,7 0-17 15,-3 0 3-15,3 4-8 16,0-1-5-16,-1 1-2 15,1 0-1-15,1 0-3 16,-1 2 1-16,2 1 1 16,0-4-1-16,0 1 1 15,1 1 2-15,-1 0-2 0,-3-2-2 16,0 1 1-16,-3 1-2 16,0-1 0-16,1 2-1 15,-1 1 2-15,0 0-2 16,1 0 0-16,-2-2 2 15,1 3-2-15,-1-2 1 16,0 2-1-16,-2-2 0 16,2 1 0-16,-2 1 0 15,3-1 1-15,-2-1 0 16,2 0-1-16,0 2 0 16,-1 0 2-16,4 0-2 15,1 1 0-15,-4-1 0 16,0-1 0-16,-3 2 1 0,4-2 0 15,-1 3-1-15,-3-3 0 16,3 3 1-16,-2 0-1 16,-2-1 0-16,6 3 1 15,-1-4 0-15,-3 4-1 16,2-4 2-16,-1 2-1 16,2 1 0-16,-1-2 0 15,-1 1 0-15,0-2 0 16,0 1 1-16,0 1-1 15,-1-1-1-15,0 1 1 16,1 0 1-16,-1 4 0 16,1-2-2-16,-1 0 2 15,1-1 0-15,-2-2-2 0,-2-1 5 16,2-1-3-16,1 0 0 16,-2-1-2-16,1 0 2 15,-3-1-2-15,3 0 2 16,-1-1-2-16,2 1 2 15,-4 1-2-15,4-2 0 16,-2 0 0-16,1 1 0 16,1 2-1-16,1-2-5 15,1 3-22-15,-2-2-24 16,-1 2-76-16,-3-3-149 16</inkml:trace>
  <inkml:trace contextRef="#ctx0" brushRef="#br0" timeOffset="162689.24">3361 5521 273 0,'0'0'106'15,"0"0"-100"-15,0 0 6 16,0 0 11-16,0 0-16 16,0 0-1-16,0 0-4 15,22 21-1-15,-17-15 0 16,0 0-1-16,2 1 0 16,0 0 0-16,-1 1 0 0,4 0-1 15,4-1-16 1,-2-2-44-16,3-1-30 0,-2-2-13 15,-1-1 34-15,-2 0 31 16,-2-1 39-16,-5 0 65 16,1 0 85-16,-2 0 17 15,-2 0-30-15,0 0-30 16,0 0-51-16,0 0-1 16,0 0-44-16,5 0-11 15,3 0 0-15,4 2 0 16,6 2 0-16,2 3-8 15,2-1-49-15,0 3-10 16,-2 0-36-16,4 3-17 16,-6-2-66-16</inkml:trace>
  <inkml:trace contextRef="#ctx0" brushRef="#br0" timeOffset="162800.71">3789 5693 180 0,'0'0'44'15,"0"0"15"-15,0 0-24 16,0 0-23-16,0 0-5 15,91 14-7-15,-69-8-4 16,-1-2-85-16</inkml:trace>
  <inkml:trace contextRef="#ctx0" brushRef="#br0" timeOffset="162940.59">4202 5760 315 0,'0'0'49'0,"0"0"-49"0,0 0-17 16,0 0-110-16</inkml:trace>
  <inkml:trace contextRef="#ctx0" brushRef="#br0" timeOffset="163265.5">4947 5675 712 0,'0'0'40'15,"0"0"9"-15,0 0 29 16,0 0-55-16,0 0-23 16,0 0-63-16,38-12-5 0,-11 8-30 15,0-2-64 1,-3-1-148-16</inkml:trace>
  <inkml:trace contextRef="#ctx0" brushRef="#br0" timeOffset="163429.67">5212 5589 285 0,'0'0'275'0,"0"0"-192"15,0 0-16-15,0 0-20 16,0 0-39-16,0 0-8 15,67-42-18-15,-40 30-47 16,6 2-83-16,-3-2-193 16</inkml:trace>
  <inkml:trace contextRef="#ctx0" brushRef="#br0" timeOffset="163611.17">5642 5409 651 0,'0'0'65'0,"0"0"10"16,0 0 24-16,0 0-43 15,0 0-56-15,0 0-60 16,10-36-55-16,10 26-17 16,5-1-293-16</inkml:trace>
  <inkml:trace contextRef="#ctx0" brushRef="#br0" timeOffset="163760.12">5846 5277 581 0,'0'0'23'0,"0"0"9"16,0 0-1-16,0 0-31 15,0 0-21-15,0 0-251 16</inkml:trace>
  <inkml:trace contextRef="#ctx0" brushRef="#br0" timeOffset="164831.07">4484 5636 306 0,'0'0'82'0,"0"0"-60"0,0 0 7 16,0 0-12-16,0 0-13 15,0 0 1-15,-22 5 8 16,14 0 11-16,1-2-2 16,-4 4 0-16,1 0-1 15,-2 1 2-15,-5 1-3 16,1 3-9-16,0 3-10 15,-2-1 2-15,0 0-3 16,-1 0 0-16,5-3 0 16,2-4 3-16,2-2-3 15,3-2-1-15,5-1 1 16,2 0 1-16,0-2 0 16,0 0 1-16,0 0 4 15,1 0-4-15,10 0 4 16,8 3-1-16,5-1 2 0,1 2-6 15,1 0-1-15,-1 3 0 16,0 0 0-16,-1 3-10 16,-2 2-42-16,-3-4-53 15,-2 1-104-15</inkml:trace>
  <inkml:trace contextRef="#ctx0" brushRef="#br0" timeOffset="181653.96">4523 5604 226 0,'0'0'293'15,"0"0"-208"-15,0 0-11 16,0 0-40-16,0 0-15 0,0 0 6 16,0 0 8-16,0-15 5 15,0 15 9-15,0 0-4 16,0 0 3-16,0 0-15 16,0 0-3-16,0 0-11 15,0 0-9-15,0 9-4 16,-6 5 3-16,-3 1 3 15,4 2-8-15,-2 2-2 16,0 1 1-16,-1 4 0 16,0-2-1-16,-1 2 0 15,-1 0 0-15,0 0 0 16,-5 0-2-16,6 0-15 0,-3-2-19 16,1-2-20-1,1-6-37-15,4-2-4 0,3-2 11 16,-2-8-74-16,1-2-236 15</inkml:trace>
  <inkml:trace contextRef="#ctx0" brushRef="#br0" timeOffset="181976.49">4318 5724 489 0,'0'0'204'0,"0"0"-85"16,0 0-15-16,0 0-42 16,0 0-33-16,0 0-19 15,29-37-2-15,-16 37 0 16,3 1 7-16,1 11-3 15,2 5-8-15,1 2 0 16,7 2 1-16,-2 1-4 16,3 4 1-16,4 1-2 15,-1 2-7-15,2 4-76 16,1-3-125-16,-5-8-107 16</inkml:trace>
  <inkml:trace contextRef="#ctx0" brushRef="#br0" timeOffset="189233.68">5918 4381 462 0,'0'0'94'16,"0"0"-39"-16,0 0 18 15,0 0-41-15,0 0-25 16,0 0-6-16,0 0 11 16,0 0 46-16,-5 0 8 15,5-2-7-15,0 0-12 16,0-1 6-16,-3 2-6 15,3-2-18-15,0 3 23 16,-3 0-32-16,3-2 9 16,0 2-6-16,0-1-6 15,-2 1 0-15,0-1-3 16,1-1 4-16,-2 1-7 0,0-3-2 16,-1 1 2-16,-3-3-4 15,-1 1 3-15,-1-2-1 16,-3-1 1-16,2-1 0 15,-3-1-4-15,-1-2 1 16,2 1-3-16,0 0-2 16,2-2 2-16,-2 1 1 15,1-2-3-15,1-3-1 16,1 3 2-16,-2-5-3 16,4 2 1-16,-1-3 4 15,1 3-5-15,1-4 3 16,2 0-2-16,1 0-1 0,3 2 0 15,0-1 1-15,0 1-2 16,0-1 1-16,0-1 0 16,0-1 0-16,4 2 1 15,6-1-2-15,1 4 1 16,-2 3-1-16,3-1 0 16,-2 2 1-16,-1 1 0 15,2 1 0-15,-1 0 1 16,2 0-1-16,-2 2 0 15,4-2-2-15,-1 3 2 16,2-2 0-16,0 0 0 0,3 2 0 16,1-2 0-1,0 3 0-15,0 0 0 0,0 0-1 16,-2 2 1-16,0 2 0 16,-3 1 0-16,-1 1-1 15,-2 1 0-15,-2 0 0 16,-2 0 1-16,3 0 0 15,-2 0 0-15,0 0 0 16,2 0-1-16,-3 0 0 16,0 0 0-16,6 6 0 15,-4 1 1-15,-1 0-2 16,3 1 0-16,-5 0 0 16,3 1 2-16,-1-1 0 15,-1 3-2-15,0-2-1 0,1 2 3 16,-2-2 0-16,3 5 0 15,-5-3 0-15,2 2 2 16,-1-1-2-16,1 1 0 16,-2-1 3-16,3 2-1 15,-2 0 3-15,-2 1 1 16,3 2-6-16,-3 1 6 16,0 0-2-16,0 2-2 15,-1-2 7-15,1 1-6 16,-1 1 1-16,-2 0-2 15,0 0 1-15,0 1-3 16,0-1 2-16,0 1 0 16,0-1-2-16,0-1 3 15,0 1-3-15,0-2 2 16,0-1-1-16,0-1-1 0,0-5 1 16,0 0-1-16,-2-2 0 15,0-1 0-15,1-4 1 16,1-1-1-16,0 0 0 15,0-1-2-15,0-2-5 16,0 0-4-16,0 0-4 16,0 0-6-16,0 0-7 15,-2 0-2-15,-1 0-18 16,-3-6-95-16,-3-3-69 16,4-5-186-16</inkml:trace>
  <inkml:trace contextRef="#ctx0" brushRef="#br0" timeOffset="189979.44">6100 4113 547 0,'0'0'71'16,"0"0"29"-16,0 0 12 16,0 0-2-16,0 0-59 15,0 0-3-15,-2-7-13 16,2 7-20-16,0 0-5 15,0 0-5-15,0 0 7 16,0 11 28-16,0-2-10 16,0 3-4-16,7 3-2 15,2-2-8-15,-1 1 2 16,1 1-4-16,1-1-5 16,-1 3 7-16,-1-1-4 15,-1-1-5-15,0 0 1 0,-1 1 0 16,2-2 1-16,-2 2-5 15,3-2 2-15,-3-1 0 16,0 1 2-16,0-2-7 16,-2 1 4-16,3 0-3 15,-2-1 6-15,1 0-5 16,0-1-3-16,-1-1 2 16,2-1-1-16,-4-1 4 15,3-3-4-15,-3-2 0 16,-2 0 1-16,1-3-1 15,-2 0 0-15,0 0 4 16,0 0 1-16,0 0 10 16,0 0 5-16,0 0 1 15,3 0 3-15,0-7-3 16,7-7-15-16,-2-3-6 0,2-1 0 16,0 1-1-16,-3-3 0 15,6-2 1-15,0-3-1 16,1 1 0-16,-1 0-1 15,1 2-1-15,-2 0-2 16,1 5-7-16,2 1-8 16,-2 0-21-16,2 2-12 15,1 2-17-15,0-1-16 16,0-3-84-16,-8-1-154 16</inkml:trace>
  <inkml:trace contextRef="#ctx0" brushRef="#br0" timeOffset="191071.03">6078 3344 555 0,'0'0'131'0,"0"0"-41"15,0 0 32-15,0 0-39 16,0 0-50-16,0 0-10 0,-4-6 4 16,4 6-6-16,0 0-5 15,0 0 10-15,0 0-14 16,0 0-4-16,-4 0 0 15,1 7 6-15,-2 3 8 16,1 2-2-16,0 1-2 16,3-1-3-16,-2 1-6 15,3-1 2-15,0 1-2 16,0-1-2-16,0 0 0 16,0 0-2-16,0-2-1 0,4 1 2 15,3-2-3 1,-1 0 3-16,1-4-2 0,0 2 1 15,1-4 3-15,1-3-2 16,3 0 8-16,0 0 2 16,1 0-3-16,2 0 2 15,0-7-11-15,-3 0-1 16,-3-1 0-16,3-1-2 16,-5 0 3-16,1-1-3 15,-1-1 2-15,-2-1 2 16,0 1-3-16,0 0 0 15,-2 0 4-15,-1-2 0 16,-2 3-5-16,0-3 2 0,0-1-2 16,0 5 0-16,0-3 0 15,0 0-1-15,0 2 0 16,-2 2 0-16,-4 0-1 16,4 0 1-16,-5 3-4 15,1-1 4-15,0 4-3 16,-3-2-3-16,-4 4-4 15,-2 0-18-15,-6 6-12 16,-4 10-9-16,2 6-38 16,-2 2-50-16,1-1-161 15</inkml:trace>
  <inkml:trace contextRef="#ctx0" brushRef="#br0" timeOffset="205646.74">15807 2714 129 0,'0'0'132'0,"0"0"-59"16,0 0-57-16,0 0 30 15,0 0-14-15,0 0-24 16,0 0-3-16,0 0 12 16,-32-20 1-16,31 20 32 0,-1-2-2 15,1 1 19-15,-1-1-8 16,1 2-12-16,1 0 9 15,0 0-22 1,0 0 7-16,0 0-17 0,0 0-1 16,0 0-7-16,0 0-1 15,0 0-5-15,7-2-5 16,16-1-5-16,8-1 6 16,6-2 1-16,9 0 1 15,4 1-4-15,8 0-2 16,3 0 5-16,0-2-3 15,0-1 3-15,-1 1-4 16,-2 2 0-16,2-2 2 16,0 2-2-16,-2-3 0 0,-3 3-2 15,-9 1-1-15,-4-1 1 16,-8 1-1 0,-4-2 0-16,0 2 0 0,-4-1 0 15,1 0 3-15,-2-2-2 16,0 1-1-16,-3-1 1 15,-3 1 5-15,-5 3 1 16,-5-2-3-16,-2 3 1 16,-5 1-5-16,-2 0 0 15,0-1-1-15,0 2 1 16,0 0-2-16,0 0-22 16,-18 3 2-16,-7 11-6 15,-8 0-63-15,-7 3-67 0,-2-5-16 16,-3 1-224-1</inkml:trace>
  <inkml:trace contextRef="#ctx0" brushRef="#br0" timeOffset="206171.68">15856 2747 516 0,'0'0'67'0,"0"0"29"16,0 0 31-16,0 0-21 16,0 0-73-16,0 0-32 15,31-26 6-15,-6 18 18 16,6 0 0-16,6 0-1 16,6 0 0-16,9 1-1 0,6 0-11 15,5 0-1 1,4 2 1-16,4 0-5 0,4 2-3 15,1 2-4-15,-4 0 1 16,-7-1-1-16,-9 2-2 16,-11-5 2-16,-9 3 0 15,-10-1 0-15,-7-1 0 16,-4 1 1-16,-8-1-1 16,0 3 0-16,-6-2 0 15,-1 3 0-15,0-2 0 16,0 2-9-16,0 0-55 15,-6 3-84-15,-18 7-25 16,-4-1-498-16</inkml:trace>
  <inkml:trace contextRef="#ctx0" brushRef="#br0" timeOffset="-169028.91">3240 5420 400 0,'0'0'125'0,"0"0"-37"16,0 0-30-16,0 0-21 15,0 0-14-15,0 0 27 16,0 0-11-16,8-13 1 16,-8 13 5-16,0 0 12 15,0 0-13-15,0 0 0 16,0 0-15-16,0 0-9 0,0 0 4 15,0 0-5-15,0 0-7 16,0 0-5-16,2 0-6 16,1 0 1-16,5 0-1 15,2 2 9-15,5 6 0 16,0 0 0-16,3 3 1 16,6-1-4-16,-5 3 1 15,5 2 0-15,0-2-3 16,0 1 0-16,0 1-1 15,1-3-1-15,-1 2 4 16,-2-2-1-16,-2 1-1 16,2-1-2-16,-1 0 2 15,-1 1-3-15,0 0-2 0,3 2 5 16,2-1-2-16,2 0-1 16,-3 0-1-1,3-1-1-15,0 0 3 0,2 2 0 16,2 0 8-16,-2 0-7 15,2 0 0-15,-1-1 1 16,-2 1-1-16,1 1 4 16,-1-2-7-16,0 0 4 15,2-2-1-15,0 0 1 16,3 2 4-16,-2 1-6 16,-1-1 0-16,3 0-1 15,-2-1 0-15,-1 1 0 16,3-1 1-16,1 3-2 15,4 1 2-15,3-1 2 0,1 1 0 16,1-1 0 0,-4-2 2-16,0 3-7 15,-2-2 4-15,-4-1-3 0,-3-1 1 16,4-2 1-16,-7-2-1 16,3 2 1-16,0-3-2 15,0 1 0-15,-1-3 3 16,3 2-1-16,3 0-2 15,-2-2 0-15,2 0-1 16,2-1 2-16,-4-1-2 0,1 0 0 16,-1 0 0-1,-2 0-2-15,-1 0 1 0,0-2 1 16,-2 1 0-16,2 0-1 16,0 0 1-16,3-1 0 15,1-2 0-15,3 0 1 16,-1 0-1-16,0 0 0 15,-2 0 1-15,0 0 1 16,1 0-2-16,-1 0 0 16,-3 0 1-16,2-4-1 15,1-1 2-15,-1-3 1 16,0-1 2-16,3 1-1 16,-3-2-3-16,1-1 7 15,-3 5-8-15,-1-3 1 16,0 2 1-16,-3 0-1 0,0-1-1 15,-1-1 6-15,-2 1-6 16,0-1 0-16,0-1 0 16,3 2 2-16,-2-3-2 15,2 2 1-15,0-1-1 16,1 0 0-16,-1 0 1 16,1 0 0-16,-2-1-2 15,2 1 0-15,-1-1 0 16,-1 0 1-16,2-1 0 15,-3 0 1-15,5-3-1 16,-2 0-2-16,0-1 1 16,2-1 2-16,0 2-1 0,-2 1 0 15,1-1 0-15,-2 1 0 16,1-1-1-16,1 1 2 16,-3 3-2-16,0 0 1 15,0-1 0-15,-3 1 1 16,-2 2-1-16,-1-1 0 15,0 3 0-15,-2 0 0 16,0-1 1-16,-2 2-1 16,1-2 0-16,-1 1 0 15,2 2 0-15,-2-2 0 16,2 2 0-16,-4 0 1 16,6-3-1-16,-3 4 0 15,-2-1 1-15,1 1-2 0,-2-1 1 16,-1 1 0-16,2 0 0 15,-2 0 0-15,-2-1 1 16,-2 2-1-16,1-1 0 16,-4 1-1-16,0 1 2 15,2-1-1-15,-4 1 0 16,2-1-1-16,-5 3 1 16,-1 0 1-16,0 0-1 15,0 0-2-15,0 0-2 16,0 0-2-16,0 0-8 15,0 0-6-15,0 0-10 16,0 0-5-16,-13 0-9 0,-7 12-11 16,-10 1-45-1,-2 4-44-15,-8-5-142 0,-2-3-213 16</inkml:trace>
  <inkml:trace contextRef="#ctx0" brushRef="#br0" timeOffset="-167882.03">6249 5941 324 0,'0'0'168'16,"0"0"-166"-16,0 0 19 15,0 0 37-15,0 0-41 16,0 0-15-16,53 4 1 15,-45-4-2-15,0 0 12 16,-1 0 29-16,3 0 4 16,3 0-10-16,1 0 18 0,4 0-24 15,1 0 7-15,2-1-10 16,3-2-5-16,3-2 6 16,-3 0-1-1,6-2 21-15,5-3-9 0,1-1-23 16,6-6-3-16,1 2 7 15,2 0-1-15,1 1-2 16,-3 2-10-16,-4 3-2 16,-4 1-4-16,-3 3 0 15,-3-1 1-15,-2 0 0 16,2-2 1-16,0-1 1 16,-1 0 3-16,3-1 0 15,1-1-2-15,-1 0-1 0,0 2 1 16,1-1 0-16,-4 1-5 15,-1 1 3-15,0-1 5 16,-5 3-5-16,-1-1-3 16,-2 2 3-16,2 1 1 15,-4-1-3-15,2-1 2 16,0 0 0-16,0-2-2 16,4 2 4-16,4-2 1 15,0-1 4-15,-1-1 0 16,0 1-5-16,1 3-1 15,-2-3 2-15,-1 4-5 16,-3-1 3-16,-3 2-2 16,0 0-2-16,1-2 5 0,2-1 0 15,-1 0 1-15,3-1-4 16,0 0 0-16,-1-1 0 16,5 2 0-16,-5 0 1 15,1-1-2-15,-1 1-1 16,-1-3 2-16,-4 3 0 15,0 0 1-15,-2-1-1 16,1-1 5-16,1 2-4 16,-2-3 1-16,1 1-3 15,-1 3 2-15,0-1-2 16,-2 0 3-16,-1 1-2 16,0 0-1-16,-4 1-1 15,2 3 3-15,-1-2-3 16,-1 1 3-16,-1-2-3 15,1 2 0-15,0 0 2 16,0-1-2-16,1-1 0 0,1 1 0 16,-2 0 3-16,-1-1-3 15,1 4 2-15,-1-4-2 16,-1 0 1-16,2 1-1 16,1 0 0-16,2 0 0 15,-3-3 0-15,1 3 1 16,1-2 0-16,-2 1 0 15,-3 3-1-15,0-1 1 16,-2 2-1-16,0-2 0 16,-1 3 2-16,-2 0-2 0,0 0-6 15,0 0-16 1,0 0-39-16,0 0-94 0,-18 8-107 16,-14 4-289-16</inkml:trace>
  <inkml:trace contextRef="#ctx0" brushRef="#br0" timeOffset="-166196.15">5728 6038 408 0,'0'0'172'15,"0"0"-59"-15,0 0-26 16,0 0-17-16,0 0 2 0,0 0-8 15,0 0 0 1,0-31-24-16,0 31-11 0,0 0-13 16,0 0-6-16,0 2-5 15,-6 10 9-15,-3 3 13 16,0 5 2-16,-3 1-8 16,-4 1-6-16,-1 4 6 15,-5 0-6-15,-3-1-3 16,2 1 0-16,2-4-6 15,1 0 1-15,4-7-6 16,0-2 4-16,4-5-3 16,2-1-1-16,1-3 0 0,4-1 1 15,4-2 3-15,-1 1-2 16,2-2 3-16,0 0-2 16,0 0 1-16,0 0-5 15,0 0 0-15,0 0-1 16,5 1-1-16,11 3 2 15,10 1 1-15,2 0-1 16,2 2-1-16,4 2 1 16,2-1 0-16,-5 4 0 15,-1-2 0-15,-3 0 0 16,-6 2 0-16,0-2-1 16,-6 0-9-16,1-1-4 15,-2 3-1-15,2-1-14 0,-3 0-10 16,4 3-32-16,-1-2-14 15,2 1-55-15,3-6-102 16,-3-6-268-16</inkml:trace>
  <inkml:trace contextRef="#ctx0" brushRef="#br0" timeOffset="-165706.95">6332 6387 662 0,'0'0'111'16,"0"0"46"-16,0 0-40 0,0 0-37 15,0 0-19 1,0 0-1-16,-30-60-18 0,29 57-7 16,1 3-12-16,0 0-13 15,0 0-5-15,0 0-5 16,0 3-2-16,0 11 0 16,0 2 2-16,6 5 4 15,4 4-4-15,-2 5 0 16,4 3-13-16,-1 4-46 15,-2-4-99-15,-3-8-294 16</inkml:trace>
  <inkml:trace contextRef="#ctx0" brushRef="#br0" timeOffset="-163570.12">6348 6413 309 0,'0'0'229'0,"0"0"-159"15,0 0 11-15,0 0-40 16,0 0-4-16,0 0 0 16,0 0 6-16,-19-11 16 0,19 11-5 15,0 0 2-15,-4 0-4 16,4 0-11-16,0 0 2 16,0 0-4-16,0 0-15 15,0 0 1-15,-2 0-13 16,2 0-4-16,0 0-5 15,0 0 3-15,0 0-3 16,0 11 12-16,0 1 3 16,0 2-2-16,0 0-3 15,0 3-3-15,0-1 0 0,0 3-4 16,2-2 3 0,5 0 1-16,-2 0-4 0,-2 0 3 15,1 0-2-15,2 0-4 16,-3-3 0-16,3 3 4 15,-2-3 0-15,1-1-4 16,-2-1-3-16,0-1 6 16,3-3-3-16,-3 1-3 15,-2-4 2-15,0-2-2 16,-1-3 0-16,0 0 1 16,0 0-1-16,0 0 1 15,0 0 4-15,0 0 0 16,0 0-4-16,0 0 3 15,0 0 1-15,0 0 1 16,0-10-2-16,0-5-4 0,-2 0-1 16,-3-1-1-16,-2 0-7 15,1 1 6-15,4 0-4 16,-2 1-1-16,0 1 2 16,2 0-2-16,-1 1 1 15,3-1 1-15,-2-1 1 16,-3 2 0-16,2-2 0 15,0 0 3-15,-2 0 1 16,4 2 0-16,-1-1 1 16,-2 2-1-16,4 2 0 15,0 1-1-15,0 0 1 16,0 2 1-16,0 1 1 16,-2-1 1-16,2 2-2 0,0-1 0 15,-2 1-2-15,2 3 5 16,-1 0-3-16,1 0 3 15,0 1-2-15,0 0 2 16,0 0-3-16,0 0 0 16,0 0-3-16,0 1 1 15,0 13-3-15,0 4 5 16,0 1 0-16,0-2 0 16,0 0 0-16,1-1 0 15,3 1 0-15,8 0 0 16,-6-3 0-16,4 3-3 15,-1 0-33-15,3 3-35 0,4-1-91 16,-5-5-161 0</inkml:trace>
  <inkml:trace contextRef="#ctx0" brushRef="#br0" timeOffset="-143213.41">9048 5487 103 0,'0'0'14'0,"0"0"6"16,0 0-1-16,0 0 26 15,0 0-3-15,0 0-8 16,0 0 17-16,0 0-8 15,0 0-1-15,3-13-5 16,-3 13-21-16,0 0 11 16,0 0-20-16,0 0-5 15,0 0-1-15,0 0-1 16,0 0 0-16,0 0 0 0,0 0-1 16,0 0 0-1,0 0 1-15,8 0 2 0,1 2-2 16,4 6 0-16,2 0 0 15,5 0 0-15,4 3-5 16,5-2-24-16,0 2-27 16,4 0-8-16,-1-1-25 15,-6 2 18-15,-1-5 19 16,-3 3 16-16,-1-2-9 16,-3 1 7-16,1-1 38 15,-1 1 10-15,-3-1 3 16,1 1-6-16,1-2-7 15,-1-2-6-15</inkml:trace>
  <inkml:trace contextRef="#ctx0" brushRef="#br0" timeOffset="-142684.28">10067 5696 111 0,'0'0'3'0,"0"0"1"15,0 0-4-15,0 0 0 16,0 0 1-16,0 0 14 16,67 3 4-16,-52-3 36 15,2-2 25-15,-1 0 108 16,-1-1-158-16,0 3-29 15,0 0 0-15,2 0 3 16,3 0 12-16,-2 0-16 0,1 0-9 16,-1 0-5-1,0 0 12-15,-5 0-23 0,-2 0-34 16,-4 0 36-16,2 0 23 16,0 0-1-16,0 0 1 15,0-2 2-15,4-1-2 16,1 1 0-16,6-3 0 15,7 3 3-15,5 1-1 16,5-2-2-16,1 2-20 16,-2-1-143-16</inkml:trace>
  <inkml:trace contextRef="#ctx0" brushRef="#br0" timeOffset="-142560.22">10772 5657 330 0,'0'0'44'0,"0"0"-29"15,0 0-15-15,0 0-4 16,0 0-73-16,89-42-222 16</inkml:trace>
  <inkml:trace contextRef="#ctx0" brushRef="#br0" timeOffset="-142411.45">11080 5525 394 0,'0'0'80'16,"0"0"-16"-16,0 0-27 15,0 0-25-15,0 0-6 0,0 0-6 16,44-24 0 0,-28 21-10-16,3-4-53 0,3-2-50 15,-2-1-116-15</inkml:trace>
  <inkml:trace contextRef="#ctx0" brushRef="#br0" timeOffset="-142132.98">11413 5358 179 0,'0'0'25'0,"0"0"-25"15,0 0-6-15,0 0-8 16,0 0-14-16,0 0 13 16,28-17 12-16,-25 14 3 15,1-1 32-15,-1 1-10 16,1 1-22-16,1 2 0 16,-2-4-30-16</inkml:trace>
  <inkml:trace contextRef="#ctx0" brushRef="#br0" timeOffset="-141302.46">10371 5604 324 0,'0'0'22'0,"0"0"-22"0,0 0 7 15,0 0 4-15,0 0 2 16,0 0 1-16,-34 36 14 16,28-30 2-16,0 4-7 15,-1-3-7-15,1 4-11 16,1 0 2-16,2-1-6 16,0-1-1-16,3-1 1 15,0 1 0-15,0-1-1 16,0-2 0-16,8-3-1 15,2 0 1-15,6-1-1 16,2-2-6-16,3 0-26 16,3 0-46-16,-1 0-104 15</inkml:trace>
  <inkml:trace contextRef="#ctx0" brushRef="#br0" timeOffset="-140853.75">10559 5886 501 0,'0'0'50'0,"0"0"-34"0,0 0 6 15,0 0-4-15,0 0-5 16,0 0-3-16,-38 72 10 16,37-59 0-16,0 2-6 15,1-4-6-15,0-2-3 16,0-3 0-16,0 0 4 15,0-4-3-15,6 0 4 16,0-2 2-16,3 0 13 16,0 0 6-16,1-6-18 15,0-7 0-15,-2-3-9 0,-2-1-3 16,-4-2-1-16,-2 2-10 16,0 0-21-16,0 3-25 15,-8 3 0-15,-8 7-45 16,-1 4-133-16</inkml:trace>
  <inkml:trace contextRef="#ctx0" brushRef="#br0" timeOffset="-109847.04">19446 4998 906 0,'0'0'16'15,"0"0"64"-15,0 0-31 16,0 0-5-16,0 0-27 16,0 0-14-16,0 0 9 15,-75 31-5-15,60-14 14 16,3-3-5-16,1 1-2 15,0 5-1-15,2-1 3 16,-3 2 3-16,5-2-6 0,1 2-2 16,4-3-6-1,2-3 2-15,0-2-5 16,0-4 2-16,12-1 1 0,6-5-1 16,7-3 2-16,7 0-3 15,5-4 5-15,2-12-6 16,0-4-2-16,-5-2 3 15,-7-2-3-15,-9 3 0 16,-2-2 0-16,-10-1 0 16,-4 3 0-16,-2 3 0 15,0-1-1-15,-6 10-1 16,-14 4 0-16,-3 5-12 16,-7 0-18-16,-3 10-21 15,2 11-38-15,-1 0-41 16,8-1-120-16,11-6-123 0</inkml:trace>
  <inkml:trace contextRef="#ctx0" brushRef="#br0" timeOffset="-109429.53">19935 4865 706 0,'0'0'42'0,"0"0"74"15,0 0 3-15,0 0-22 16,0 0-44-16,0 0-2 15,-3-24-11-15,3 24-1 16,0 0-23-16,0 0-10 16,-1 0-4-16,-2 12 0 15,-2 9 2-15,2 5 9 16,0 4-2-16,3-1-5 16,0 3-1-16,0 0-1 15,0-2-4-15,0-2 1 16,5 0-1-16,1-5-1 15,1-1-9-15,-2-3-11 0,2-2-21 16,-5-3-53-16,1-2-45 16,-2-12-172-16</inkml:trace>
  <inkml:trace contextRef="#ctx0" brushRef="#br0" timeOffset="-108857.46">20325 4949 682 0,'0'0'114'0,"0"0"18"16,0 0-18-16,0 0-50 16,0 0-17-16,0 0-27 15,-20-15-12-15,20 15 11 16,0 0-5-16,-1 0-2 0,-7 5-8 15,-1 7 22 1,-4 6 5-16,4-1-19 0,1 3 3 16,4-1 1-16,1 1-4 15,3-2-6-15,0-3 1 16,0 2-5-16,0-3 1 16,10-4-1-16,1-1 1 15,1-3-2-15,3-4 3 16,2-2 1-16,5 0-4 15,0-4 5-15,2-10-4 16,-2-6-1-16,-4 0 0 16,-3-7 2-16,-8-1-3 0,-5 0-2 15,-2 0 1-15,-8 3-3 16,-21 13-7-16,-12 7-10 16,-13 5-10-16,-11 15-25 15,-6 18-74-15,1 0-158 16</inkml:trace>
  <inkml:trace contextRef="#ctx0" brushRef="#br0" timeOffset="-105341.28">20965 4928 232 0,'0'0'81'0,"0"0"-18"15,0 0-39-15,0 0 24 16,0 0-11-16,0 0-16 15,0 0-9-15,19-17 26 0,-16 14-5 16,-2 1 2-16,1-1 26 16,-2 0-32-16,1 2 3 15,-1 0 7-15,0-1-7 16,0 2-4-16,0-1-1 16,1 1 3-16,-1-1-10 15,0 1 7-15,0 0 1 16,0 0-3-16,0-2-6 15,0 1-5-15,0-1-3 16,0 0-10-16,-1 2 7 16,-5 0-4-16,0 0-3 15,-2 0-1-15,2 0 1 16,-2 0-1-16,0 0 1 0,-2 8 1 16,1 0 1-16,-1 3 0 15,-2 3 2-15,1 0 2 16,4 1 0-16,-2 2 3 15,2-2-3-15,0-1 3 16,2 0-3-16,1-2-2 16,3 1-2-16,1-2 1 15,0 0-4-15,0 0 3 16,0-2-3-16,0-1 2 16,1 2 7-16,8-3-1 15,1 0-2-15,1 1 3 16,1-3-5-16,-1-2 4 15,0 1-2-15,-1-2 0 16,2 1 2-16,-1-3-8 0,0 0 7 16,1 0-6-1,-2 0 2-15,-1 0 3 0,3 0-3 16,-1-3 1-16,-1 0 2 16,2-4-5-16,-3 0 1 15,0 1 0-15,-3 0-1 16,0-4-1-16,-2 3 5 15,-1-4-5-15,1 3 2 16,-2-1 2-16,1-1-2 16,-1 1-2-16,-2-2-1 15,0 0 1-15,0 1-1 16,0 2 4-16,0-1-7 0,-2 1 7 16,-5-1-5-16,-2 1 2 15,-1 3-1-15,-3-2 1 16,0 4-3-16,-1 1 1 15,2 1 2-15,-1-1 0 16,1 2 0-16,1 0-2 16,2 0-5-16,4 0-8 15,0 0-1-15,4 0-4 16,-1 0-12-16,1 0-5 16,-2 0 5-16,3 0-1 15,0 3-31-15,0 2-88 16,0-2 39-16,4-1-43 15,9-2-228-15</inkml:trace>
  <inkml:trace contextRef="#ctx0" brushRef="#br0" timeOffset="-104845.06">21273 4642 371 0,'0'0'132'0,"0"0"-54"16,0 0 20-16,0 0 3 15,0 0-42-15,0 0 3 16,0-19-22-16,0 19 16 16,0 0-13-16,0 0-22 15,0 0-2-15,0 0-13 16,0 0-6-16,0 0 0 0,0 8-2 15,-4 7 2 1,-5 2 1-16,0 0 0 0,0 1-1 16,0-1 0-16,3 2 0 15,-3-1 0-15,3 2 0 16,-3-3-2-16,3-1-15 16,-3-2-24-16,2-5-39 15,2 1-29-15,-2-1-9 16,1-8-24-16,0-1-175 15</inkml:trace>
  <inkml:trace contextRef="#ctx0" brushRef="#br0" timeOffset="-104548.6">21181 4679 509 0,'0'0'129'15,"0"0"-49"-15,0 0 23 16,0 0-15-16,0 0-57 16,0 0-15-16,6-17-12 15,-1 17-4-15,0 9 0 16,0 2 0-16,-1 5 3 16,1 2-2-16,-1 0 1 15,3-1 0-15,-2 0-2 16,1-2 0-16,-2-1-1 15,2-1-5-15,2 1-50 0,-2-5-23 16,0 1-25 0,-2-5-41-16,-1 0-108 0</inkml:trace>
  <inkml:trace contextRef="#ctx0" brushRef="#br0" timeOffset="-103712.89">21079 5050 494 0,'0'0'126'0,"0"0"-43"0,0 0-25 15,0 0-46-15,0 0-12 16,0 0-8-16,-4-2-4 16,4 2 4-16,0 0-12 15,0 0 4-15,0 2-27 16,0 6-24-16,0-3-38 15,0 0-70-15</inkml:trace>
  <inkml:trace contextRef="#ctx0" brushRef="#br0" timeOffset="-103459.42">20958 5168 541 0,'0'0'134'16,"0"0"-40"-16,0 0 17 16,0 0-76-16,0 0-31 15,0 0-2-15,0 0-2 16,-4-15-31-16,4 15-33 15,0 0-62-15,0 0-145 16</inkml:trace>
  <inkml:trace contextRef="#ctx0" brushRef="#br0" timeOffset="-100495.43">21233 4932 375 0,'0'0'104'15,"0"0"26"-15,0 0-75 16,0 0 29-16,0 0-28 16,0 0-17-16,0 0 11 15,-34-28 3-15,23 24-22 16,1 3 6-16,-2 0-1 15,-6 1-11-15,-3 0-11 0,-3 0 0 16,-4 2 8-16,-1 9 1 16,0 1-1-16,-1 7-4 15,1 3-2-15,3 5 4 16,0 2 0-16,3 1-6 16,6-2-1-16,2 1-3 15,9-2-5-15,5-4 2 16,1-1-3-16,0-5 0 15,10 0 8-15,8-6-7 16,6-5-1-16,7-3 5 16,8-3-6-16,8 0 6 15,9-13 1-15,-2-8-8 16,-1-5-2-16,-7-6 0 16,-8-5 2-16,-10-1-1 0,-4-5-1 15,-12-1-1 1,-3 4-3-16,-7 4 2 0,-2 8-2 15,-5 8-3-15,-17 6 3 16,-7 11-3-16,-5 3-5 16,-6 5-5-16,-2 17-6 15,3 4-12-15,6 0-20 16,8 4-16-16,11-1-27 16,8 1-83-16,6-7-41 15,6-9-302-15</inkml:trace>
  <inkml:trace contextRef="#ctx0" brushRef="#br0" timeOffset="-100068.74">21581 4911 877 0,'0'0'60'15,"0"0"32"-15,0 0-33 16,0 0-17-16,0 0-36 16,0 0-6-16,-57 39 12 15,51-11 6-15,6 3-3 16,0-1 1-16,0-1-1 0,9-2-7 16,6-6 2-16,5-3-5 15,0-6 2-15,5-5-4 16,5-6 3-16,3-1 0 15,3-2-5-15,-2-15 1 16,-6-6 1-16,-5-5-2 16,-8-3-1-16,-3-2 0 15,-9-4 0-15,-3 1 0 16,0 6 0-16,-15 8-3 16,-8 9 2-16,-8 8-5 15,-6 5-5-15,-2 5-7 16,-3 17-13-16,6 6-16 15,8 4-13-15,4 4-52 16,12-4-76-16,11-4-94 16</inkml:trace>
  <inkml:trace contextRef="#ctx0" brushRef="#br0" timeOffset="-99649.95">22101 4937 947 0,'0'0'54'15,"0"0"10"-15,0 0 27 0,0 0-27 16,0 0-50-16,0 0-14 16,-52-1-1-16,44 24 1 15,3 4 0-15,2-3 1 16,1 0-1-16,2-2-1 15,0-5 1-15,0-2 0 16,0-5 1-16,0-4 0 16,0-1 3-16,13-5-1 15,5 0 2-15,6 0 2 16,7-13-2-16,2-5-3 16,-1-6-2-16,-4-2 0 15,-3-6-2-15,-7 0-4 16,-7 0 1-16,-5 3 1 0,-6 6-1 15,0 4 3 1,-14 8-5-16,-16 11-10 0,-10 0-7 16,-2 11-29-16,-1 12-3 15,4 2-41-15,13 2-66 16,7-4-78-16</inkml:trace>
  <inkml:trace contextRef="#ctx0" brushRef="#br0" timeOffset="-99242.52">22435 4942 978 0,'0'0'63'0,"0"0"17"15,0 0 21-15,0 0-40 16,0 0-37-16,0 0-24 15,-19-26-3-15,19 35-1 16,-2 8 3-16,-1 3 1 16,3 2 0-16,0 0 1 15,0 0-1-15,0-2 1 16,0-4-1-16,9-1 2 16,7-2-2-16,1-7 3 15,5-5 0-15,4-1 0 16,0-4 3-16,-1-16-1 15,0-5-5-15,-4-5 4 16,-8-6-4-16,-6 1 0 16,-7-1 0-16,0 3-1 0,-19 8 0 15,-17 8-9-15,-14 15-4 16,-16 2-13-16,-10 21-32 16,-9 16-42-16,-8 3-117 15,-5 2-243-15</inkml:trace>
  <inkml:trace contextRef="#ctx0" brushRef="#br0" timeOffset="-96093.58">15818 2638 97 0,'0'0'65'0,"0"0"2"0,0 0-1 16,0 0-28 0,0 0 76-16,0 0-99 0,0 0-7 15,-10-26 53-15,7 23-53 16,-1-1 11-16,1 1 8 16,0 0-8-16,-4-1 30 15,2 1-18-15,-1-1-20 16,0 1 2-16,-3 2 6 15,6-2-1-15,-4 1 5 16,4 1 9-16,-1-1-11 16,1 2 2-16,2-3-7 15,-1 3 15-15,2 0 7 0,0 0-18 16,0 0-12-16,0 0-8 16,0 0 0-16,2 0-3 15,16 0 3-15,7 0 5 16,13 0 16-16,12 0 5 15,15 0-4-15,10-2 4 16,9-7-12-16,2-1-8 16,3 2 1-16,-1 3-5 15,1 0 0-15,-2 2 0 16,-9 2-2-16,-4-2-4 16,-9 1 4-16,-5-3 0 15,-2 0 0-15,-7 2 1 16,-9-3-1-16,-9 3 0 0,-4 1-1 15,-3-1 1 1,-6 3 0-16,1-3 0 0,-4 3 0 16,-3 0-4-16,-1 0 1 15,-4 0-15-15,-3 0-12 16,-2 0-11-16,-4 3 0 16,0 2-44-16,-13 5 42 15,-14 2-8-15,-8-2-66 16,-5 0-51-16,-6-1-133 15</inkml:trace>
  <inkml:trace contextRef="#ctx0" brushRef="#br0" timeOffset="-95576.58">15799 2744 328 0,'0'0'59'0,"0"0"15"16,0 0 13-16,0 0-31 15,0 0 14-15,0 0-29 0,-15-11 8 16,15 11-9 0,0 0-13-16,3 0-13 0,14 0-2 15,11 0 2-15,12 0 17 16,15-1-1-16,16-2 5 16,12-5 5-16,13 0 3 15,8 0-20-15,2 0-9 16,2 3-3-16,-8 1-8 15,-13 1-3-15,-20 3 0 16,-21-3 1-16,-17 1-1 16,-14-1-1-16,-12 3 1 15,-2-2 2-15,-1 1-1 0,0 1 2 16,0-1 1 0,0 1-4-16,0 0-7 0,-10 0 5 15,-6 2-1-15,-1 10-18 16,-1-2-54-16,5 5-56 15,-1-4-39-15,2-2-147 16</inkml:trace>
  <inkml:trace contextRef="#ctx0" brushRef="#br0" timeOffset="-92479.7">22999 4743 551 0,'0'0'135'15,"0"0"21"-15,0 0-47 16,0 0-14-16,0 0-51 16,0 0-23-16,0 0-5 15,0-16 1-15,1 16 5 16,-1 0-14-16,0 0-2 15,0 0-4-15,0 0 0 16,0 0 0-16,0 0 1 16,0 7 12-16,0 5 11 15,0 5-11-15,0 0 0 16,0 3 0-16,-2 4-8 0,-2-3-3 16,0 4 3-16,1 1-5 15,0 3 2-15,0 2-1 16,0-1-3-16,2 1 2 15,1-5-1-15,0-1-1 16,0-1 0-16,0-7 1 16,0 2-1-16,0-4 0 15,0-3-2-15,1 0-1 16,3-2-7-16,-1-2-17 16,2 0-20-16,-5 0-47 15,0 1-35-15,0-6-136 16,0-3-279-16</inkml:trace>
  <inkml:trace contextRef="#ctx0" brushRef="#br0" timeOffset="-91257.58">24304 5085 300 0,'0'0'186'0,"0"0"-117"16,0 0-2-16,0 0 12 15,0 0-11-15,0 0-36 0,0 0-20 16,0 0 1 0,0 0 0-16,0 0-10 0,0 0-3 15,0 0 0-15,0 5-13 16,0 3-32-16,0-2-35 16,-13-6-208-16</inkml:trace>
  <inkml:trace contextRef="#ctx0" brushRef="#br0" timeOffset="-89938.14">24031 4877 566 0,'0'0'114'0,"0"0"27"15,0 0-43-15,0 0 2 16,0 0-34-16,0 0-32 16,0 0 11-16,13-41-9 15,-13 41-11-15,0 0-16 0,0 0-9 16,-11 5-5-16,-15 17 2 16,-8 9 3-16,-3 5 2 15,2 3 1-15,2 1 4 16,4 2-5-16,-1 3-1 15,-2 0 1-15,1 2-2 16,-3-2 0-16,-2-2 0 16,0-3 1-16,4-7-1 15,2-4 0-15,3-3 0 16,7-6-2-16,3-3 0 16,3-5-6-16,4-6-2 15,5-1-20-15,2-2 6 0,2-3-25 16,1 3-6-16,0-3 11 15,0 0-24-15,0 0 7 16,4-12-229-16,12-10-111 16</inkml:trace>
  <inkml:trace contextRef="#ctx0" brushRef="#br0" timeOffset="-89539.82">23675 4942 702 0,'0'0'1'16,"0"0"134"-16,0 0 12 15,0 0-56-15,0 0-47 16,0 0-28-16,0-25-14 15,0 25 9-15,0 0-8 16,5 3-3-16,1 11 5 16,1 8 32-16,5 5-11 15,1 2-1-15,-1 7-11 16,4 0-7-16,1 4 10 16,2-1-10-16,5 1-2 15,3-1-4-15,0 0 3 16,7 0 0-16,3-3-4 0,-4 0 2 15,1-4-2-15,-8 0 0 16,-6-2-12-16,-8 1-41 16,-12 0-76-16,0-5-101 15,-14-4-303-15</inkml:trace>
  <inkml:trace contextRef="#ctx0" brushRef="#br0" timeOffset="-86453.18">19275 5107 372 0,'0'0'100'0,"0"0"-57"16,0 0 31-16,0 0-41 16,0 0 9-16,0 0-31 0,0 0-8 15,-11-8-3-15,11 8-3 16,0 0 3-16,0 0 0 15,-1 0 6-15,1 0 14 16,0 0 15-16,0 0 12 16,0 0-12-16,0 0-6 15,0 0 14-15,-2 0-25 16,2 0-8-16,0 5 15 16,0 5 1-16,0 0-6 15,3 0 12-15,12-1 3 16,3 0-16-16,6-1 4 15,9-3 5-15,2-3-18 16,8-2 0-16,4 0 4 0,5 0-6 16,6 0 0-16,8-7-3 15,6-1 2-15,3-1 7 16,0 1-3-16,-4 1 4 16,-6 0-4-16,-9 4-7 15,0 1-1-15,2 2-3 16,-2 0 0-16,4 0 0 15,-2 0 0-15,4 0-3 16,5 0 2-16,7 0 2 16,5-1-2-16,6-7 1 15,0-1 0-15,2 1 1 16,-2 0 0-16,-6 5-1 0,-3 2 0 16,-9-2 2-16,-4 3-2 15,-7 0 0-15,-1 0-1 16,2 0 1-16,-1 0 1 15,2 0 0-15,3 4-2 16,-1-1 1-16,4 2-2 16,3-2 1-16,-2-1 1 15,-2 1 0-15,-5-3 0 16,-8 0 1-16,-6 0-1 16,-3 0 0-16,-4 0 0 15,0 0 0-15,2-5 0 16,4-1 2-16,3 0-2 0,6 1 2 15,-2 0 1-15,-1 3-1 16,-6 0-1 0,-8 2 0-16,-9 0 0 0,-8 0-1 15,-9 0 0-15,-7 0 0 16,-1 0 1-16,-1 0 0 16,0 0 0-16,0 0 1 15,0 0-2-15,0 0-5 16,0 0-12-16,-7 14-24 15,-12 3-26-15,-4-8-176 16</inkml:trace>
  <inkml:trace contextRef="#ctx0" brushRef="#br0" timeOffset="-79287.73">6219 5434 233 0,'0'0'8'0,"0"0"78"15,0 0-55-15,0 0-12 16,0 0-8-16,0 0 3 16,0 0 23-16,0-5 15 15,0 2-16-15,0 1-4 16,0-2-10-16,0 1 17 16,0 2 0-16,0-3-25 15,0 3 16-15,0 1-17 16,0 0 4-16,0-2 8 15,0 2 17-15,0-3-16 16,0 1-7-16,0 2 11 16,0-1 1-16,0 1-6 0,0 0 10 15,0 0-3-15,-2-1 5 16,2 1-14-16,0 0 0 16,0 0 0-16,0 0 1 15,0 0-4-15,0 0-4 16,0 0-3-16,0 0-2 15,0 0-4-15,0 0 2 16,0 0-1-16,0 0 5 16,0 0 1-16,0 0-3 15,0 0-2-15,0 0-3 16,0 0-4-16,0 0-1 0,0 0-1 16,0 0 0-16,0 0-1 15,0 0 1 1,6 0 2-16,1 0-1 15,3 0 0-15,-1 0 2 0,2 0-2 16,1 0 2-16,-1 2-3 16,1 0 3-16,-2 1-2 15,-1 0-1-15,0 2 1 16,0-1-1-16,0-1 2 16,1 1-2-16,2 1 0 15,-1 0 1-15,4 1-1 16,0 3 1-16,-2-3 2 15,2 2-2-15,1 1-1 16,-2-1 3-16,4 2-3 16,-3-3 2-16,1 3-2 0,-2-4 2 15,2 2 1-15,-1-1-3 16,0 3 2-16,0-4-2 16,1 0 0-16,-2 4 1 15,2-3 2-15,-2 3-3 16,3 0 6-16,-2-1-6 15,3 0 3-15,1 2 3 16,-1-2-3-16,3 5 0 16,-2-1-2-16,-2-1 4 15,5 0-5-15,-4 0 4 16,2 0-1-16,-1-1-1 16,-2-2-1-16,2 2 1 0,-3-1 1 15,4-2-1-15,-3 2 0 16,2-2-1-16,0 3 1 15,-3-4 4-15,4 3-6 16,0 2 2-16,0-1-1 16,2 0 1-16,2 1 0 15,0-1 0-15,0 0 0 16,0 3 3-16,0 0-4 16,1 1 1-16,-3-3 0 15,1 0-2-15,-2-2 2 16,-1-1-2-16,3 1 0 15,-2 2 2-15,6-1 0 16,-1-2-1-16,3 3 2 16,2-2-1-16,3 1 1 15,4-1 1-15,2-2 0 0,-1 2-4 16,-5 1-1-16,2-2 0 16,-3 1 1-16,-5-1 0 15,-1-1-1-15,3 2 1 16,-2-3 0-16,3 1 1 15,2-1-1-15,0 0 1 16,0 2-1-16,1-3 0 16,2 3 2-16,-3-1-2 15,1 0-2-15,-1-2 2 16,0 2 0-16,2-2 0 16,-2-1 2-16,-1 3 0 15,-2-2-2-15,-1 2 0 0,-5 0 0 16,1-1 2-1,1-2 0-15,-1 3-1 0,2-4 2 16,3 1-1-16,0 0 3 16,0 1-3-16,1-5 2 15,0 6-1-15,2-4-2 16,-2 1-1-16,0 1 3 16,-1 0-3-16,0-3 2 15,3 3-2-15,1-4 1 16,1 0 3-16,-1-1-3 15,3 0-1-15,-1 0 4 16,1 0-1-16,-2 0-2 16,-5 0 0-16,2 0-1 0,-2 0 3 15,-2 0-1-15,1 0-3 16,-1 0 3-16,0 0-1 16,2 0 0-16,1 0 2 15,2 0-1-15,3 0 1 16,-1-1 0-16,-4-2-1 15,-1 0-1-15,-5 1 0 16,-1 0-1-16,-6 2 1 16,1-1-1-16,2-1 1 15,-1 1 3-15,3-2-1 16,3 1-3-16,2-1 3 16,2 0 3-16,1-2-4 0,0 3-2 15,-1-1 2-15,-4 0-1 16,-1 0 0-16,0-3-1 15,1 2 2-15,2-1-1 16,0 0 1-16,1-3 0 16,1 1-1-16,-4 0 1 15,4 0 0-15,2-1 0 16,-4-1-2-16,3 1-2 16,-1-2 2-16,1-1 0 15,2 2 3-15,-1-2-3 16,-1-1 0-16,0 1-3 15,1-2 6-15,-1 2-3 16,-1-1 0-16,-5-4 0 16,2 7 0-16,-6-6 1 15,-1 3 0-15,4-2 0 0,0 1 0 16,1-3 2-16,-2 0-3 16,-2 3 1-16,0 1-1 15,-3 0 1-15,-3-1 0 16,-2-1-1-16,3 2 2 15,-2-2-2-15,1 1 1 16,-3-1 0-16,6 0-1 16,-3-1 2-16,1-1-2 15,2 0 2-15,1 1 2 16,1 3-4-16,-1-2-1 16,-1 3 1-16,-1 2 0 0,-3 0 0 15,0 0 4-15,0 1-4 16,-1-1 0-16,1 1 1 15,-2-2-1-15,1 1 1 16,0 3-5-16,-4-3 7 16,1 2-4-16,1 0 2 15,-4-1 0-15,2 5-1 16,0-3 0-16,0 1 0 16,0-3 0-16,0 4-2 15,1-3 2-15,-2 0 0 16,-1 1 1-16,1 1-2 15,1-2 1-15,0 0 0 16,0-3 0-16,1 4 1 16,2-2-1-16,0-1 0 0,0-1 0 15,1 0 0 1,-1 0 0-16,-3 3 0 0,2-1 0 16,-1 0 0-16,-1-1 3 15,0 1-3-15,3 0 0 16,-2-4 0-16,5 0 0 15,-1 0 0-15,0-1 0 16,1 3-1-16,-1-1 1 16,-1 1-1-16,1 0 1 15,-1 0 0-15,1-1 0 16,-3 2-3-16,1 0 3 16,-1 0 0-16,-1 1 1 0,-1 1-1 15,-3 0 0 1,0 2 0-16,0 0 1 0,-3 4-1 15,-2-2 0-15,2 0 0 16,1-2 2-16,0 1-2 16,-1 1 1-16,0 1-1 15,-3 0 3-15,0 2-2 16,0 0 1-16,2 0-1 16,-2 0 1-16,0-1-2 15,3-1 0-15,-3-3 0 16,10-1-1-16,-3 0-5 15,1-4-5-15,2 3-7 16,-2-3-11-16,1 4-25 0,-2 2-21 16,-3 4-26-1,-4 0-118-15,-22 0-419 0</inkml:trace>
  <inkml:trace contextRef="#ctx0" brushRef="#br0" timeOffset="-78305.05">9716 6022 802 0,'0'0'77'16,"0"0"45"-16,0 0-44 0,0 0-29 15,0 0-22-15,0 0-4 16,0 0 12-16,0-10 11 15,0 10-25-15,0 0-5 16,-2 0-6-16,-6 12-5 16,-3 9 6-16,-6 6 10 15,2 0-8-15,-2-1-2 16,1 3-2-16,-6 2-1 16,1 0-2-16,-4 2-4 15,-1 0 1-15,-2-4-1 16,4-2-1-16,1-4 3 15,3-6-3-15,3-1-1 16,-1-4 1-16,5-1 0 0,0-3 0 16,3-1 0-1,6-5 1-15,2-2-2 0,2 0 2 16,0 0-1-16,0 0-1 16,0 0 4-16,0 0 4 15,0 0-6-15,0 0-2 16,9 0 0-16,8 3 1 15,2 0 5-15,2 2-6 16,0 3 0-16,1 0 0 16,-1 2 1-16,0 0-1 15,-2 1 0-15,-1 0 0 16,0 1 0-16,-1 1 0 0,2 0 0 16,0-1 0-1,-2-1-2-15,1 3-7 0,0-2-7 16,4 0-19-16,-1 1 1 15,4 1-10-15,1 2-28 16,4-1-61-16,2-2-109 16,0-9-13-16</inkml:trace>
  <inkml:trace contextRef="#ctx0" brushRef="#br0" timeOffset="-77337.5">10329 6392 649 0,'0'0'131'15,"0"0"-58"-15,0 0 61 0,0 0-79 16,0 0-36-16,0 0-2 16,-31-3 2-16,23 3 1 15,1 2 23-15,0 4-10 16,-2 3 7-16,-1 2-11 15,-1 2-8-15,2 2-4 16,2-1-3-16,2 2-2 16,2-2-1-16,1 0-7 15,2-2 1-15,0-2 1 16,0-3-3-16,0 0-1 16,0-1 0-16,8-2 1 15,1 1 2-15,1 0 1 0,3-1 2 16,3-2 3-16,-3 0-5 15,1-2-4-15,-2 0 4 16,1 0-4-16,-1 0-1 16,4 0 1-16,-1 0 0 15,0-7 1-15,-1 0 0 16,-4-1-2-16,1-5 6 16,2 1-7-16,-1-3 7 15,-2-1-6-15,-2 2 0 16,-1 0 0-16,-1-2 3 15,-5 1-3-15,1-1 3 16,-2 2-2-16,0 1-1 16,0 0 0-16,0 0 0 0,-2 0 0 15,-6 3-1-15,-3 2 0 16,-2 5 0-16,-10 3-4 16,-3 0-7-16,-10 9-9 15,1 13-13-15,-3 11-9 16,2 6-11-16,3 5-91 15,2-3-183-15</inkml:trace>
  <inkml:trace contextRef="#ctx0" brushRef="#br0" timeOffset="-68033.45">15636 2605 342 0,'0'0'49'15,"0"0"12"-15,0 0 15 16,0 0-32-16,0 0 23 16,0 0-41-16,0 0-12 15,0 0 8-15,-35-43-6 16,35 42 7-16,0-1-1 16,0 2 14-16,0 0-14 15,0 0-14-15,0 0-6 16,0 0-2-16,0 0-2 15,0 3 0-15,0 6 2 0,7 5 0 16,11-2 4-16,12-2 30 16,11 0 2-16,12-6-4 15,15 2-4-15,12-2-10 16,8 0 5-16,7-1-14 16,1 2-3-16,3-2-4 15,1 2 1-15,0-3-2 16,-6-1-1-16,-4 0 0 15,-10 1-2-15,-3-2 2 16,-3 0-1-16,-4 0 1 16,-3 0 0-16,-3 0 0 15,-5 0 0-15,-7 1 0 16,-5 1 0-16,-6 1 0 16,-8 2 0-16,-9-3 1 0,-5-1-1 15,-9-1-1-15,-4 0 1 16,-3 0 0-16,-3 0 1 15,2 2-2-15,-2-2 1 16,0 0-3-16,0 0-22 16,-3 2-58-16,-20 3-25 15,-12-1 4-15,-15-1-125 16</inkml:trace>
  <inkml:trace contextRef="#ctx0" brushRef="#br0" timeOffset="-67371.16">15453 2696 263 0,'0'0'29'16,"0"0"2"-16,0 0-1 15,0 0-1-15,0 0-22 16,0 0-5-16,0-2-2 15,0 2 4-15,0 0 10 16,0 0 1-16,0 0 0 16,0 0 31-16,0 2-18 15,7 4 13-15,9-1-14 16,7 2 7-16,9 0-11 16,17-4 11-16,12 3-4 15,14-3-8-15,10 2-9 16,12 0 6-16,8-1 4 15,1 1-9-15,2 0-5 0,-4 0 0 16,-4-4-4-16,-3 0-3 16,-12-1-2-16,-3 0 3 15,-6 0 7-15,-4-4 1 16,-3-1 8-16,-8 0-6 16,-8 2-6-16,-9 3-4 15,-9 0 1-15,-9 0-4 16,-7 0 0-16,-6 0 1 15,-8 0-2-15,-1 0 1 16,-2 0-2-16,-2 0 2 16,0 0-5-16,0 2 2 15,0 1-1-15,0 4 0 0,-6 3-3 16,-7 0-31-16,-9 0-27 16,-4-3-80-16,-4-7-308 15</inkml:trace>
  <inkml:trace contextRef="#ctx0" brushRef="#br0" timeOffset="-57935.3">15951 4772 494 0,'0'0'78'16,"0"0"19"-16,0 0-47 15,0 0 34-15,0 0-24 16,0 0-39-16,0 0-9 16,0-17 2-16,0 16 15 15,0 1 4-15,0 0 8 16,2-2 12-16,1-1-13 15,3-5 3-15,8-1-31 16,3-2 3-16,8-3-1 16,5 0-2-16,5-3-3 0,8 1-3 15,2 1 5 1,2 0 3-16,3 1-5 16,0 1 1-16,2 3-4 15,-1 1 1-15,0 5-1 0,-2-2-3 16,-5 5 1-16,-4 1-3 15,3 0 0-15,-9 0-1 16,0 0-2-16,-4 11 2 16,-1 1-1-16,-3 5 1 15,-3 1-1-15,-4 0 2 16,-1 1-1-16,-4 1 0 16,-1-3 0-16,-5 0-1 15,2 3 1-15,-1 1-3 16,-5 1 3-16,-2 2 0 15,-2 0 1-15,0 0-1 0,0 0-1 16,-2 1 1-16,-12 2 1 16,-3 2-1-16,-7 0 1 15,-1-3 1-15,0-1-1 16,-2-4 3-16,2-3 0 16,-1-1-2-16,3-1 4 15,0-2-4-15,-2-4 5 16,0 2-4-16,-2 0 2 15,-1-1 3-15,-5 0-3 16,-1-4 5-16,-2 1-4 16,2 1 0-16,3-4-1 15,-2 0 0-15,3 0 3 0,0-4-4 16,-1 0 3 0,-2 1-4-16,0-1 8 0,0 1-5 15,0 0-2-15,4-2 0 16,0 1 1-16,4 1 0 15,3-2-4-15,2 2 2 16,2-2-3-16,0 0 0 16,1 0 0-16,3 0 0 15,2 0 0-15,6 0 0 16,3 0 1-16,3 1-1 16,0-1 0-16,0 2 0 15,0-1-6-15,0 0-16 16,0 0-17-16,0-1-7 15,9 3-13-15,4 1-27 16,3 3-18-16,-6-3-111 0,-1-2-93 16</inkml:trace>
  <inkml:trace contextRef="#ctx0" brushRef="#br0" timeOffset="-57156.13">16182 5020 617 0,'0'0'83'0,"0"0"50"15,0 0 4-15,0 0-35 16,0 0-38-16,0 0-25 16,0-20-12-16,0 20 1 15,0 0-10-15,0 0-4 16,-2 0-6-16,2 0-3 15,0 0 4-15,-7 0-1 0,-3 0 0 16,-10 8 4 0,-4 4-1-16,-4 2-2 0,-3 0-4 15,1 1 1-15,2 0-1 16,2-1-3-16,7-2-1 16,4-1 0-16,3-2-1 15,2-1 0-15,2 1 0 16,1 0 1-16,0 3-1 15,1-3 0-15,-3 2-1 16,5-5 1-16,-1 2 0 16,2-1 1-16,1-3-1 15,2 0 0-15,0-2-1 0,0 1 0 16,0 1 1-16,0 0 0 16,0 0 0-16,0 1 0 15,6 3 2-15,4-3-1 16,1 6 3-16,4-2-3 15,0 1 2-15,1 2 3 16,1 3-6-16,-1-1 1 16,1 1 3-16,0 2-4 15,-1 0 3-15,0-1-1 16,-4-3-2-16,2 1 2 16,-1-3 0-16,0-2-2 15,-4-2 0-15,0 1 0 16,3-2 2-16,-2-3 0 15,2 0-2-15,1 2 0 16,0-2-3-16,0-2-16 0,0 4-20 16,-2-1-14-16,2 0-56 15,-1 0-59-15,-2-4-153 16</inkml:trace>
  <inkml:trace contextRef="#ctx0" brushRef="#br0" timeOffset="-56339.8">17021 5259 674 0,'0'0'156'16,"0"0"-25"-16,0 0-20 15,0 0-38-15,0 0-22 16,0 0-30-16,0 0-7 16,-60-32-9-16,45 34 3 15,-3 11 8-15,2 2-3 0,-2 2 2 16,2 3-4-16,2 0 1 16,3 0 2-16,1-1-10 15,3 0 2-15,7-4-4 16,0 0-1-16,0-1 3 15,0-5-3-15,0 0 2 16,10-2 3-16,5-3-3 16,4 1 0-16,3-5 3 15,4 0 1-15,4 0-3 16,-2-11 0-16,-1-2-4 16,-3-2 4-16,-1-1-3 15,-6-4 2-15,-2 0-3 16,-7-3 0-16,-2 2 4 15,-5 1-2-15,-1 0 0 16,0 3-2-16,0 3-1 0,-7 2 1 16,-8 5 0-16,-3 2-3 15,-2 5-8-15,-5 0-7 16,-3 0 2-16,0 0-8 16,6 8-7-16,2 1-9 15,2 3-36-15,6 0-15 16,4 0-25-16,7-1-68 15,1-5-49-15</inkml:trace>
  <inkml:trace contextRef="#ctx0" brushRef="#br0" timeOffset="-55984.38">17333 5276 856 0,'0'0'95'16,"0"0"-4"-16,0 0-12 16,0 0-47-16,0 0-32 15,0 0-4-15,-8 15 4 16,8-1 0-16,-1 5 0 15,-2-1 1-15,0-1-1 0,1 2 1 16,-3-2-1 0,2-1 1-16,-4 2-1 0,1 1 0 15,-1 0-2-15,1-2-9 16,0-1-19-16,0 1-12 16,3-3-50-16,1-3-55 15,2-6-88-15,0-5-288 16</inkml:trace>
  <inkml:trace contextRef="#ctx0" brushRef="#br0" timeOffset="-55574.46">17569 5073 424 0,'0'0'348'0,"0"0"-192"15,0 0-29-15,0 0-27 16,0 0-31-16,0 0-42 0,-10-22-24 16,10 22-3-16,-1 15 0 15,-1 6 2-15,1 4 8 16,-1 1 1-16,2 3-3 16,0 0-3-16,0 4-1 15,0-1-4-15,0 3-1 16,2 0-2-16,2 0-26 15,-2 3-65-15,-2-4-68 16,0-7-222-16</inkml:trace>
  <inkml:trace contextRef="#ctx0" brushRef="#br0" timeOffset="-41186.21">15965 6607 43 0,'0'0'29'16,"0"0"8"-16,0 0-10 15,0 0 12-15,0 0-13 16,0 0 17-16,0 0 26 15,-3-6-14-15,3 4-10 16,-2 1-10-16,2 0-8 16,0-1-11-16,-1 2-5 15,-1 0-8-15,2 0 7 16,0 0 6-16,0 0-7 16,0 0 0-16,0 0-2 15,0 0-2-15,0 0-5 0,0 0 0 16,-1 0-1-1,-2 0 0-15,3 0-5 0,-2 0 5 16,1 0 0-16,1 0-1 16,-2 0 1-16,2 0 1 15,0 0 1-15,0 0 3 16,0 0 26-16,0 0 24 16,0 0-7-16,0 0-17 15,0 0 14-15,0 0 11 16,0 0-25-16,0 0 10 15,0 0-6-15,0 0-11 16,0 0-7-16,0 0-10 0,0 0-4 16,0 0 1-1,0 0-2-15,0 0 1 0,0 0-1 16,0 0 0 0,0 0 1-16,0 0-2 0,0 0 0 15,0 0 1-15,0 0-1 16,0 0 0-16,0 0 0 15,0 0 0-15,0 0 6 16,0 0-3-16,0 0 8 16,0 0 7-16,0 0 0 15,0 0 5-15,0 0 1 16,0 0-5-16,0 0 0 16,0 0-4-16,0 0 2 15,0 0 3-15,0 0 4 16,0 0 0-16,0 0 1 0,0 0-5 15,0 0-8-15,0 0-2 16,0 0-7-16,0 0-1 16,0 0-2-16,0 0 2 15,0 0-2-15,0 0-2 16,0 0 2-16,0 0-2 16,0 4 1-16,0 4 0 15,0 3 1-15,0-1 0 16,0 0 0-16,0 2 0 15,0 0 2-15,0-1 0 16,0 3-1-16,0 2-1 16,0 1 1-16,0 1 1 0,0 1 0 15,0-2 1 1,0 0 1-16,2-1-4 0,-1-2 2 16,1-1 0-16,-2-2-2 15,3-4 2-15,-3-1-2 16,0-3 0-16,0 2 2 15,0-3-2-15,0-1 0 16,0 0-2-16,1-1 2 16,-1 0 0-16,0 0 0 15,0 0 0-15,0 0 0 16,0 0-1-16,2 0 0 16,-2 0 1-16,0 0-3 15,1 5 2-15,1 0-1 16,-2 4 2-16,3-3 0 15,1 3 0-15,-3-2 0 0,-1-1 0 16,3-1 0-16,-3-2 0 16,2-1 0-16,-2-1 0 15,0-1 0-15,0 0 1 16,0 0-1-16,0 0 2 16,0 0-1-16,0 0 2 15,0 0 3-15,0-4 2 16,0-8-8-16,0-3 2 15,0-4-2-15,0-6 3 16,0-4-2-16,0-9-1 16,0-2 0-16,0-3 0 15,0 0-3-15,1 7 6 16,3 7-3-16,-1 5 0 0,4 6 0 16,1 4 0-16,-1 3 0 15,-1 3 0-15,-2 1 1 16,-2 5 0-16,1-1-1 15,-3 3 0-15,1 0-1 16,-1 0-3-16,4 0 1 16,1 0 0-16,4 3 0 15,2 6 2-15,0 3 2 16,1 3-1-16,-2 2 0 16,3 1 0-16,-4 2 0 0,-1-1 0 15,3 3 0 1,-2 0 1-16,-1 1-2 0,2-1 1 15,-3-2 0-15,1-1 0 16,-3-4 0-16,-1-2 1 16,-2-6-2-16,1-1 2 15,-1-5-3-15,-2-1 3 16,0 0-2-16,0 0 2 16,2 0 2-16,-2 0 8 15,3-12 7-15,3-10-7 16,-2-6-9-16,5-2-2 15,-1-4-3-15,4-3 2 0,1-3-4 16,2 1-2 0,-1 5 5-16,-3 8 0 0,-2 6 2 15,-1 5-3-15,-5 6 5 16,-2 6-4-16,2 3 2 16,-3 0-2-16,1 0 0 15,4 0-5-15,0 10-7 16,5 7 13-16,2 3 0 15,0 6 1-15,0 1-3 16,6 2 4-16,1 2-1 16,-2 2 0-16,3-3 2 15,1 1-2-15,-4 0 0 16,-4-4 1-16,-1-4-1 16,-7-1-3-16,-2-7-1 15,-2-2-3-15,-1-4-19 16,0-3-13-16,0-2-21 15,0-1-7-15,0-3-19 0,0 0-13 16,0-5-64-16,0-14-323 16</inkml:trace>
  <inkml:trace contextRef="#ctx0" brushRef="#br0" timeOffset="-40927.16">16796 6542 933 0,'0'0'77'16,"0"0"-12"-16,0 0-39 15,0 0-26-15,0 0-1 16,109-46 0-16,-78 43-7 15,-1 2-27-15,-2 1-36 16,-6 0-64-16,-4 0-29 16,-9 0-73-16</inkml:trace>
  <inkml:trace contextRef="#ctx0" brushRef="#br0" timeOffset="-40744.49">16880 6682 556 0,'0'0'137'0,"0"0"-41"16,0 0 12-16,0 0-38 16,0 0-53-16,0 0-9 15,50-17 3-15,-1 0-11 16,7-5-31-16,10 0-69 16,0 2 25-16,-2-1-115 15,-7 0-367-15</inkml:trace>
  <inkml:trace contextRef="#ctx0" brushRef="#br0" timeOffset="-40326.19">17717 6317 819 0,'0'0'90'15,"0"0"13"-15,0 0-14 16,0 0-20-16,0 0-61 15,0 0-8-15,-25 9-1 16,5 15 1-16,-6 5 10 16,-6 3 5-16,1-1 9 15,0 1-9-15,-6-3-4 0,4-1-5 16,3-5-5 0,6-4 1-16,6-7-2 15,9-5 1-15,4-4 0 16,5-3 0-16,0 0-2 0,0 0 1 15,0 0 0-15,14-13 0 16,7-1-4-16,1 4 2 16,2 1 0-16,-2 5-2 15,5 4 0-15,0 0-2 16,-1 0 1-16,1 6-9 16,-1 10-8-16,4 4-1 15,0 0-17-15,4 1-6 16,-2-1 24-16,0-3-60 15,-3-3-75-15,-2-7-15 16,0-7-179-16</inkml:trace>
  <inkml:trace contextRef="#ctx0" brushRef="#br0" timeOffset="-39906.06">18111 6353 765 0,'0'0'64'15,"0"0"75"-15,0 0-46 16,0 0 2-16,0 0-62 16,0 0-33-16,-15-27-2 15,6 44 2-15,2 7 1 16,1 4 5-16,3 0 9 16,3 2 4-16,0-4-3 15,0 1-4-15,7-2-3 0,9-7-5 16,0-2 1-16,1-3 0 15,1-7-5-15,3-6 2 16,4 0 3-16,4-6 1 16,2-16 1-16,-1-5-6 15,-2-2-1-15,-5-5 1 16,-7-4-1-16,-7-4 0 16,-7-1 1-16,-2 0 0 15,0 6-1-15,-5 9-1 16,-10 9-1-16,-3 13-2 15,-8 6-1-15,-6 3-18 16,-7 21-18-16,0 7-22 16,1 1-17-16,5 2-26 0,5 2-70 15,4-6 2-15,6 0-129 16</inkml:trace>
  <inkml:trace contextRef="#ctx0" brushRef="#br0" timeOffset="-39604.46">18092 6553 501 0,'0'0'328'0,"0"0"-186"16,0 0-59-16,0 0-32 0,0 0-26 15,29-72-20-15,-1 62 6 16,0 5 0-1,-1 1 3-15,-5 4-8 0,-1 0-6 16,-5 9 0-16,-1 8 0 16,-1 3 4-16,-1 1-1 15,-1 1 0-15,0 5-3 16,3-1 0-16,-2-1-29 16,6 0-2-16,1-5-45 15,4-7-135-15,6-7 63 16,0-6-243-16</inkml:trace>
  <inkml:trace contextRef="#ctx0" brushRef="#br0" timeOffset="-39402.64">18679 6539 916 0,'0'0'129'0,"0"0"-35"15,0 0-17-15,0 0-53 16,0 0-24-16,0 0-18 15,-7 31 17-15,1-2 0 16,3 6-7-16,0-2-23 16,0 3-15-16,3-4-20 15,0-3-70-15,0-10-71 16,2-11-172-16</inkml:trace>
  <inkml:trace contextRef="#ctx0" brushRef="#br0" timeOffset="-38839.5">19169 6215 945 0,'0'0'32'0,"0"0"37"15,0 0 2-15,0 0-18 16,0 0-53-16,0 0-4 15,-91 36 4-15,52-4 2 16,-3 1-2-16,2-3 0 16,7-6-1-16,6 0 1 0,9-9-1 15,9-5-7-15,8-4-1 16,1-3-20-16,0-1 3 16,7-2 26-16,14 0 0 15,10 0 2-15,2 0 0 16,-1-5-1-16,-3-3 1 15,-2 4-1-15,-1-1-1 16,-1 1 1-16,-7 2 0 16,-2 2 4-16,-8 0-5 15,-5 0 3-15,0 0-4 16,-3 4 1-16,0 13 0 16,-15 2 5-16,-13 5 6 0,-2 1 1 15,0-4-4 1,6-1-7-16,5-3 1 0,7-3-2 15,6-6 0-15,4-1-1 16,2-6 0-16,0 1-3 16,0-2 4-16,12 0 2 15,12 0 5-15,3-3 3 16,7-5-8-16,2-2-2 16,3 1-1-16,2 1-10 15,3 1-12-15,2 3-9 16,-1-2-71-16,-1 0-169 15,-3-5-190-15</inkml:trace>
  <inkml:trace contextRef="#ctx0" brushRef="#br0" timeOffset="-38634.71">19545 6475 824 0,'0'0'149'0,"0"0"-50"16,0 0-9-16,0 0-50 15,0 0-40-15,0 0-3 16,-20 1-4-16,10 15 7 16,-2 3 0-16,1 2-17 15,2 1-23-15,2-1-11 16,7 1-37-16,0-4-91 0,0-9-84 16</inkml:trace>
  <inkml:trace contextRef="#ctx0" brushRef="#br0" timeOffset="-38082.49">19952 6261 974 0,'0'0'47'16,"0"0"25"-16,0 0 24 15,0 0-31-15,0 0-54 0,0 0-9 16,-29-34-4 0,26 34 2-16,-5 5-5 15,-6 9 5-15,-2 6 2 0,2 3-2 16,2 2 1-16,3 2 1 16,3 2-1-16,3-2 2 15,3-1-2-15,0-4-1 16,3-8 0-16,8-1 1 15,2-2-1-15,2-8 2 16,3-3 0-16,6 0 5 16,-2-3-1-16,2-14-5 15,-2-4 0-15,-4-1 2 16,-6-4-3-16,-4-1 2 16,-8-2-2-16,0-1 0 0,-3-1-2 15,-13 5-2-15,-1 4 1 16,-2 6-1-16,1 4-3 15,4 6 7 1,4-1 0-16,4 4-2 0,4 1 2 16,1 2 0-16,1-1 0 15,0-2-1-15,1-3-2 16,13-2-2-16,4-3-25 16,4 0 11-16,2 2-3 15,3-3-8-15,7 3-12 16,5 4-4-16,-3 3-54 15,-2 2-114-15,-4 0-143 16</inkml:trace>
  <inkml:trace contextRef="#ctx0" brushRef="#br0" timeOffset="-37855.32">20350 6396 897 0,'0'0'154'16,"0"0"-82"-16,0 0 12 16,0 0-47-16,0 0-37 15,0 0-4-15,-2 49 4 16,2-24-1-16,0 3-2 0,-3 2-30 16,3 0-43-1,0-4-53-15,0-8-119 0,5-5-44 16</inkml:trace>
  <inkml:trace contextRef="#ctx0" brushRef="#br0" timeOffset="-37039.56">20897 6070 946 0,'0'0'32'0,"0"0"44"0,0 0 9 15,0 0-18 1,0 0-43-16,-101-34-24 0,74 54-1 16,-1 6 1-16,2 3-1 15,6 0 2-15,4-1-3 16,8-5 0-16,5-1 1 15,3-6-1-15,0-5 2 16,0-5-10-16,10-3 7 16,8-3-4-16,6 0 7 15,4-7 0-15,2-10-2 16,-2-4-2-16,-2 0 3 16,-5 1 2-16,-5 5-1 0,-5 5 2 15,-3 4 4-15,-2 5 5 16,-1 1-6-16,1 0-5 15,1 0 0-15,2 15-3 16,-3 7 0-16,-1 5 3 16,-1-1-1-16,-1 4 1 15,0-3 0-15,0 2 0 16,1-2-1-16,-1-3 1 16,-1-4-10-16,1-4-7 15,-2-6-30-15,1-3 10 16,3-7-4-16,2 0 21 15,6-2 20-15,2-12 0 16,3-2 1-16,-4 3 0 0,3 0 3 16,-6 1 8-16,1 5 16 15,-5 1 11-15,-4 5-1 16,0 1-6-16,2 0-12 16,-1 0-6-16,8 0-7 15,0 1 10-15,3 9-7 16,-2 2-3-16,2-1-3 15,-3 0 3-15,2-2-5 16,-2-3-1-16,-3-1 1 16,-2-3-1-16,0-2 2 15,-1 0 3-15,-1-3 8 16,1-9-3-16,-2-1-11 16,-4-3 0-16,0 0 0 15,0-2-1-15,-10 2-7 0,-5 3-12 16,-4 4-11-16,-2 9-9 15,-1 0-15-15,2 0-13 16,2 10 17-16,9 1-36 16,9 1-68-16,0-2-63 15,9-4-121-15</inkml:trace>
  <inkml:trace contextRef="#ctx0" brushRef="#br0" timeOffset="-36806.29">21618 6367 634 0,'0'0'423'15,"0"0"-349"-15,0 0 36 16,0 0-38-16,0 0-52 0,0 0-20 16,0 0-3-16,-18 11-1 15,3 15 3-15,0 2-4 16,0 2-12-16,2-1-14 15,-1-3-22-15,2 3-45 16,2-7-34-16,1-6-135 16,6-10-305-16</inkml:trace>
  <inkml:trace contextRef="#ctx0" brushRef="#br0" timeOffset="-35863.36">21974 6041 669 0,'0'0'165'0,"0"0"-5"16,0 0-60-16,0 0-27 0,0 0-15 15,0 0-38-15,0-24-17 16,0 24-3-16,2 1-2 15,-2 15-3-15,0 5 5 16,6 3 0-16,-2 3 0 16,4-1 0-16,-1 4 1 15,3-1-2-15,-2-2 1 16,-2 1-33-16,0-2-37 16,-3-5-6-16,-1-5-74 15,-2-8-41-15,0-8-139 16</inkml:trace>
  <inkml:trace contextRef="#ctx0" brushRef="#br0" timeOffset="-35614.03">22020 5992 812 0,'0'0'61'16,"0"0"81"-16,0 0-37 15,0 0-27-15,0 0-26 16,-4-75-42-16,21 69-7 16,8-2-3-16,5 3-2 15,6 2-5-15,-2 2-21 16,-3 1-22-16,-7 0-21 16,-10 0-50-16,-6 6-53 15,-6 5-20-15,-2 3-13 0</inkml:trace>
  <inkml:trace contextRef="#ctx0" brushRef="#br0" timeOffset="-35419.25">21985 6128 555 0,'0'0'129'16,"0"0"1"-16,0 0 34 15,0 0-73-15,0 0-47 16,0 0-29-16,58-1-11 15,-21-5-4-15,5-2-1 16,3 2-18-16,-2 0-34 16,0 0-78-16,-4-5-109 15,-8-3-409-15</inkml:trace>
  <inkml:trace contextRef="#ctx0" brushRef="#br0" timeOffset="-34236.32">22527 5799 422 0,'0'0'122'16,"0"0"1"-16,0 0 46 16,0 0-22-16,0 0-52 15,0 0-30-15,-9-61-4 16,9 56-7-16,0 1-23 16,0 2-5-16,0 2-9 15,0 0-10-15,0 0 3 16,0 0-9-16,0 0 2 15,0 0-3-15,0 0 1 16,0 0-1-16,0 0 0 16,0 0-3-16,0 0 5 0,0 0-2 15,0 0 0-15,0 0 0 16,0 0 0-16,0 0 0 16,0 0-2-16,0 0 2 15,0 0 0-15,0 0-1 16,0 0 1-16,0 0-2 15,0 0 2-15,0 0 0 16,0 0 0-16,0 0-2 16,0 0 2-16,0 0 2 15,0 0-2-15,0 0 0 0,0 8 1 16,0-2 2 0,5 5 5-16,12-3 5 0,6 0-1 15,6-1 4-15,5-3-6 16,3 2-5-16,-1 0-2 15,-1 2-2-15,-6-3-1 16,-5-1 0-16,-6 1-3 16,-6-2 0-16,-3-1-4 15,-2-1 4-15,0 1 2 16,0-1 1-16,2 0-2 16,1 1 1-16,-1 1-5 15,0 1-3-15,0 0 3 16,-3 1-3-16,0-4 0 15,-3 4-1-15,-1-2 6 16,-2 4-2-16,0 5 2 16,0 5 4-16,-13 11-4 0,-12 5 4 15,-9 6 0-15,-9 1 0 16,-4 7 1-16,-2 3-1 16,3 1-11-16,3 0-65 15,4-10-113-15,8-11-355 16</inkml:trace>
  <inkml:trace contextRef="#ctx0" brushRef="#br0" timeOffset="-33186.32">17285 7467 738 0,'0'0'26'0,"0"0"112"16,0 0-44-16,0 0-30 15,0 0-34-15,0 0-23 16,-51-20-5-16,35 34 10 15,-2 3 12-15,-3 4-5 16,3 5 1-16,-1 8 3 16,3 3-7-16,3 5 2 15,4-1-4-15,8-2-5 16,1 0-7-16,1-6 1 16,14-2-1-16,9-3 1 15,4-9-3-15,5-5 1 0,7-7-1 16,1-7 6-16,2 0-3 15,-1-8-2-15,-7-13-1 16,-3-8-1-16,-7-6-1 16,-5-6 2-16,-6-7-1 15,-7-2 1-15,-7-3 0 16,0-2 0-16,-7 5-2 16,-9 5-1-16,-2 13 1 15,-3 13-1-15,-2 10-5 16,1 9-13-16,-6 6-33 15,0 21-11-15,-2 7-20 0,3 6-57 16,6-2-60 0,5-2-50-16</inkml:trace>
  <inkml:trace contextRef="#ctx0" brushRef="#br0" timeOffset="-32893.39">17240 7817 757 0,'0'0'76'0,"0"0"17"16,0 0-40-16,0 0-19 16,81-75-15-16,-50 62-16 0,0 4 5 15,-2 7 0 1,-4 2-4-16,-3 0-3 0,-4 10-1 15,-2 8 1-15,-1 5-1 16,3 3 2-16,0 0-1 16,5 3-1-16,2-2 0 15,5-4-38-15,0-3-78 16,1-9-82-16,-4-11-250 16</inkml:trace>
  <inkml:trace contextRef="#ctx0" brushRef="#br0" timeOffset="-32657.59">17967 7504 986 0,'0'0'55'0,"0"0"-20"15,0 0 40-15,0 0-16 16,0 0-49-16,0 0-10 15,44-48-7-15,-8 41 3 16,-3 2-22-16,0 3-26 16,-5 2-22-16,-3 0-64 15,-8 0-40-15,-5 10-65 16</inkml:trace>
  <inkml:trace contextRef="#ctx0" brushRef="#br0" timeOffset="-32502.55">17996 7646 594 0,'0'0'154'16,"0"0"-96"-16,0 0 86 15,0 0-120-15,0 0-24 16,115-61-24-16,-49 32-87 16,9-3-78-16,3-6-69 15</inkml:trace>
  <inkml:trace contextRef="#ctx0" brushRef="#br0" timeOffset="-31968.82">18760 7112 929 0,'0'0'45'0,"0"0"-1"16,0 0 31-16,0 0-21 15,0 0-44-15,0 0-10 16,-86 17 0-16,74 7 1 15,2 0 1-15,3-1 4 16,0 1-2-16,4-2 0 16,3-1 2-16,0 0-1 15,0-1 2-15,1-3-1 16,11 3-4-16,2-4 1 16,3 0 1-16,0-2-2 0,-1-2 2 15,1 2-4-15,-6-2 1 16,-1 3-1-16,-7-2 1 15,-3 1-1-15,0 4 0 16,-3 1 6-16,-17 2-6 16,-2-1 0-16,-3-4-2 15,5-2-12-15,6-6-2 16,7-5 0-16,3-1-1 16,4-2 12-16,0 0 5 15,0 0-1-15,0-2 0 16,8-9-11-16,5 2 12 15,0 2 2-15,2 2 3 16,1 3 3-16,-2 2 1 16,-1 0-7-16,0 9-2 15,-3 8 0-15,1 5 2 0,-2 2-2 16,-1 5-1-16,3-3-13 16,0 1-7-16,0 0-15 15,5-4-44-15,2-4-85 16,6-6 11-16,4-8-113 15</inkml:trace>
  <inkml:trace contextRef="#ctx0" brushRef="#br0" timeOffset="-30380.44">19392 7262 521 0,'0'0'46'15,"0"0"18"-15,0 0-11 16,0 0-12-16,0 0-26 0,0 0-11 15,-1-21 0-15,1 18 28 16,0 0 41-16,0-2 4 16,0-1 3-16,0 0-26 15,-3-2-4-15,-6 2-7 16,-6 1-2-16,-6 4-25 16,-9 1 0-16,-8 1-5 15,0 20-6-15,-1 7 2 16,3 2-1-16,7 3 0 15,5 1 0-15,9-4-4 16,9-5-2-16,5-3 0 16,1-7 0-16,0-2-2 0,10-6-1 15,3-3 3 1,5-4 0-16,3 0 0 0,3-11 0 16,1-6-2-16,1-3-3 15,-1-3 1-15,-2-1 3 16,-1 0 0-16,-3 3 1 15,-2 6 0-15,-4 5 0 16,-5 6 0-16,2 4 0 16,0 0-5-16,2 0 5 15,1 14 0-15,1 8-2 16,-3 6 2-16,-1 6 3 16,-6 1-1-16,1 4-1 0,-3-3 0 15,-2 0 0 1,0-7-1-16,0 1 2 0,0-11-2 15,0-6-5-15,0-8-9 16,0-5-22-16,0 0 24 16,3-4 12-16,14-16 0 15,3-3-6-15,4-3 5 16,-4 3-1-16,-4 7 2 16,-2 3 0-16,-5 5 0 15,-1 4 3-15,-2 1 1 16,1 3 2-16,-1 0-3 15,-1 0-3-15,4 3 0 16,-1 8 1-16,3 3 0 16,0 2 7-16,2-2-6 15,0-1 2-15,2-3-1 0,-3-4 2 16,-1-3 1-16,-1-3-3 16,-1 0 0-16,-1 0 15 15,0-7-4-15,-3-8-7 16,-4 0-5-16,-1-2 3 15,0-1-2-15,-4-2-3 16,-12 5-3-16,-5 6-18 16,0 4-28-16,-3 5 1 15,0 0-29-15,3 14-18 16,8 6-58-16,3-3 30 0,10-1-38 16,0-5-110-16</inkml:trace>
  <inkml:trace contextRef="#ctx0" brushRef="#br0" timeOffset="-30152.23">19979 7572 795 0,'0'0'215'16,"0"0"-99"-16,0 0-44 15,0 0-22-15,0 0-37 16,0 0-13-16,0-5-5 15,-2 24-1-15,-5 5 2 16,2 1-20-16,1 0-26 16,4-3-11-16,0-1-20 0,0-6-112 15,0-9-42-15,3-6-250 16</inkml:trace>
  <inkml:trace contextRef="#ctx0" brushRef="#br0" timeOffset="-29533.49">20454 7137 967 0,'0'0'28'0,"0"0"45"0,0 0 13 15,0 0-19-15,0 0-22 16,0 0-33-16,-65-70-12 15,45 81 0-15,-5 14 1 16,-4 6-1-16,1 6 0 16,6-1-2-16,3-2 2 15,10-3 1-15,6-1-1 16,3-8-4-16,0-4-1 16,3-7-2-16,10-4-4 15,-1-6-2-15,6-1 8 16,1-1-4-16,4-16 4 15,-3-2-3-15,0-3 0 16,-4-2 5-16,-4 4 0 16,0 2 3-16,-4 7 0 15,-2 6 0-15,-3 1-1 0,0 4 1 16,-2 0-5-16,5 7 3 16,1 11 2-16,-1 5 0 15,-1 3 3-15,-2 1-3 16,3-1 0-16,3 1 0 15,-2-4 0-15,1 0 0 16,-1-1 0-16,0-6 0 16,-1-1 1-16,1-7-1 15,-4-5 0-15,-3-1 0 16,0-2 2-16,0 0 7 16,3-3 11-16,3-11-9 15,1-5-10-15,0-2-1 16,2-2-1-16,2-6-3 0,-3-1-6 15,3 4-14-15,-3 4-26 16,3 8-9-16,2 7-32 16,1 7-86-16,4 0-48 15,6 13 155-15,1 2-256 16</inkml:trace>
  <inkml:trace contextRef="#ctx0" brushRef="#br0" timeOffset="-29350.92">20783 7391 757 0,'0'0'176'0,"0"0"-44"16,0 0-53-16,0 0-1 0,0 0-60 15,0 0-18-15,-5-17-14 16,5 32 2-16,3 6-2 16,5 2-40-16,2 5-26 15,2-5-76-15,4-4-82 16,1-8-214-16</inkml:trace>
  <inkml:trace contextRef="#ctx0" brushRef="#br0" timeOffset="-28729.67">21299 7038 909 0,'0'0'98'16,"0"0"-18"-16,0 0 16 16,0 0-51-16,0 0-30 15,0 0-13-15,-45-27 1 16,27 39-3-16,-3 3 0 16,2 6-1-16,-1 2 1 15,4 2-4-15,1 2 2 16,7-1 2-16,4-3-2 15,4 1 2-15,0-4 0 16,6-2-2-16,8-6-3 16,3-4-2-16,1-3-14 15,2-5 7-15,-3 0-9 0,1-8-2 16,2-9 13-16,-4-4 3 16,1-4 9-16,-1 0-1 15,-1-3 1-15,-3 6 1 16,-3 5 1-16,-5 9 6 15,-2 5 15-15,-2 3-23 16,6 0-2-16,-3 14 1 16,1 5 1-16,2 8 3 15,-2 0-2-15,1 3 5 16,3 0-3-16,-1-1 1 0,3 1-1 16,1-7 2-1,1-3-3-15,0-5 0 0,-3-5 0 16,-2-5-2-16,-4-2 1 15,3-3-1-15,-2 0 6 16,3-1 18-16,2-13-16 16,2-4-5-16,1-5-3 15,-1-4 0-15,1-3-4 16,-2-2-11-16,2 3-13 16,-2 7-30-16,3 8-45 15,0 9-95-15,-3 5-66 16,-2 0-229-16</inkml:trace>
  <inkml:trace contextRef="#ctx0" brushRef="#br0" timeOffset="-28355.37">21755 7381 741 0,'0'0'115'0,"0"0"22"15,0 0-56-15,0 0-36 16,0 0-17-16,0 0-10 16,54-48 20-16,-38 43 0 15,-3 1-2-15,-2 2-21 16,-2 2-12-16,-5 0-3 16,0 2 0-16,-2 12 0 0,-2 1 0 15,0 3 2-15,0 0-2 16,-4-1 0-16,-2-6-1 15,-1 1 0-15,1-2 0 16,-1-4-2-16,3-2-1 16,1-1-4-16,1-3-1 15,2 0 7-15,0 0-1 16,3-2 2-16,20-12-5 16,11-7-42-16,9-4 19 15,11-2-52-15,6-5-22 16,-1-7-215-16</inkml:trace>
  <inkml:trace contextRef="#ctx0" brushRef="#br0" timeOffset="-27799.2">22461 6839 741 0,'0'0'103'0,"0"0"-7"16,0 0-3-16,0 0-38 15,0 0-36-15,-80-26-7 16,57 31-10-16,-4 9 6 16,0 3 3-16,0 3 12 15,3 6-4-15,5-1-8 16,2 3-7-16,7-2-4 16,2-1 0-16,5-1 0 15,3-5 1-15,0-4-1 0,0-2 0 16,5-9-5-16,10 0-4 15,6-4 8-15,3 0 0 16,3-4-1-16,1-5 2 16,-3-5-5-16,-1 3 2 15,-6-1 1-15,-4 4 2 16,-4 5 0-16,-4 1 0 16,-1 2 0-16,0 0-1 15,0 3 1-15,-1 13 0 16,0 4 1-16,-2 4-1 15,-2 2 2-15,3 2 1 16,-1 1 5-16,2-3-1 16,-1-3 0-16,0-6 8 0,0-4-12 15,-1-5-3-15,-2-4 0 16,3-3 5-16,-3-1-1 16,1 0 11-16,-1 0 16 15,6-7-8-15,0-10-6 16,3-8-17-16,6-2-4 15,3-4-9-15,6-6-20 16,4-2-41-16,6 0-46 16,2 2-143-16,0 8-200 15</inkml:trace>
  <inkml:trace contextRef="#ctx0" brushRef="#br0" timeOffset="-27306.17">22775 7153 856 0,'0'0'74'0,"0"0"8"16,0 0 11-16,0 0-25 16,0 0-37-16,0 0-18 15,4-24-10-15,6 22 1 16,1-2 3-16,-2 4 1 15,-1 0-5-15,-2 0-3 16,-1 0 0-16,-1 0-2 0,-4 1 1 16,0 11 1-1,0-2-10-15,0 4-8 0,0-3 7 16,-6 0-1-16,3-3-13 16,-1 2 1-16,1 2 15 15,-2-3-7-15,2 5 5 16,0 0 8-16,1 0 2 15,1 0 1-15,1-2-1 16,0-2 1-16,0 2 1 16,0-1-1-16,7-1 4 15,9 3 4-15,-1-2-1 16,3 2-4-16,-6-4 1 0,-5-4-1 16,-4 1-3-16,-3-2 0 15,0 1 1-15,-24 4 2 16,-7-1 1-16,-8 1-4 15,0-4-10-15,4 1-26 16,7-5-112-16,12-1-125 16,11-1-390-16</inkml:trace>
  <inkml:trace contextRef="#ctx0" brushRef="#br0" timeOffset="-26690.12">23615 6682 912 0,'0'0'3'16,"0"0"96"-16,0 0-26 15,0 0-3-15,0 0-36 16,0 0-28-16,-81-46-6 15,56 60 0-15,-3 4-3 16,-2 5 3-16,1 1-1 16,4 1 0-16,2-2 0 15,7-2 1-15,6-2 1 16,3-7-1-16,7-2-1 16,0-6-1-16,0-1-3 15,0-3-7-15,17 0 6 0,7-8 6 16,4-9 0-16,2-4 0 15,2-2 0-15,-3 0-4 16,1 3 4-16,-1 2-1 16,-7 4 1-16,-5 8 0 15,-5 3 0-15,-2 3 5 16,-4 0-4-16,0 5-1 16,1 10 5-16,0 1-4 15,-3 6-1-15,-3 4 0 16,-1 7 2-16,1 3-1 15,-1 1 1-15,4 1-2 16,-1-1 0-16,3-6 0 0,0-7 3 16,0-9-2-1,-2-8-1-15,-3-4 0 0,-1-3 0 16,0 0 7-16,3 0 33 16,4-6 14-16,5-12-32 15,6-7-21-15,4-8-1 16,0-2-2-16,7-4-9 15,4 3-21-15,5 0-53 16,2 6-57-16,-2 10-229 16</inkml:trace>
  <inkml:trace contextRef="#ctx0" brushRef="#br0" timeOffset="-26388.37">23972 6858 675 0,'0'0'177'16,"0"0"-133"-16,0 0 70 16,0 0-21-16,0 0-48 15,0 0-30-15,-26 25 20 16,16-8 10-16,1 3-19 16,-2-2-17-16,5 2 1 15,2-1-1-15,1-1-9 16,1-2 2-16,2-4-1 15,0-1-1-15,0-3-1 16,0 0 1-16,6-4-2 16,11-1-3-16,10-1-1 0,6-2-9 15,4 0-14-15,-2 0-41 16,0-8-59-16,-7-9-173 16</inkml:trace>
  <inkml:trace contextRef="#ctx0" brushRef="#br0" timeOffset="-26186.03">24204 6948 512 0,'0'0'127'15,"0"0"-19"-15,0 0 8 16,0 0-30-16,0 0-66 16,0 0-20-16,-4 13 0 15,-2 7 1-15,0 3 9 16,3 4-9-16,0 1-1 0,3 3 0 15,0-1-1-15,0 2-68 16,9-5-14-16,4-6-196 16</inkml:trace>
  <inkml:trace contextRef="#ctx0" brushRef="#br0" timeOffset="-25639.72">24385 6428 1019 0,'0'0'97'0,"0"0"14"15,0 0-69-15,0 0 9 16,0 0-33-16,0 0-16 16,49-22 0-16,-37 22-3 15,0 0 1-15,-6 8-3 16,-3 3-1-16,-1 3-2 0,-2 4 3 16,0 3-1-16,-2 4-1 15,-10 0 4-15,1 1-2 16,-2-1 0-16,4 3 3 15,1-1-5-15,4-1-2 16,-1-2 3-16,4-1-5 16,0-3-1-16,1-4 1 15,0-2 1-15,0-1-5 16,0-1 11-16,0-1 1 16,0 3 0-16,0 0 1 15,0 4-1-15,2 2 1 16,6 6 0-16,-2 1 1 15,0 6-1-15,-1 0 0 0,-4-2 2 16,-1-3 0 0,0-3 5-16,-12-1-4 0,-15-1-2 15,-10 0-1-15,-9-1-10 16,-1-6-137-16,0-9-389 16</inkml:trace>
  <inkml:trace contextRef="#ctx0" brushRef="#br0" timeOffset="-24373.65">17752 8366 548 0,'0'0'110'0,"0"0"-11"15,0 0-13-15,0 0 12 0,0 0-35 16,0 0-9 0,4-43-37-16,-4 43-10 15,0 0-7-15,-6 19-2 16,-14 8 2-16,-8 6 10 0,-9 1-6 15,4 0-3-15,5-3 0 16,7-4-1-16,7-7 0 16,9-6 0-16,5-5 0 15,0-4-1-15,0 0 0 16,0-1 1-16,7-1-1 16,8-2 1-16,0-1 2 15,6 0 0-15,3 0-1 16,4 0 0-16,0 0 0 15,-2 1-1-15,-4 5 0 16,-4 1-1-16,-4 0 1 0,-4 3-1 16,-6 2 1-16,-4 2-1 15,0 4 1 1,-4 3 1-16,-19 6 1 16,-3 2 0-16,-7 1 1 0,0-2 7 15,2-1-10 1,4-6 1-16,11-5-1 0,6-5 0 15,6-7 0-15,4-4-7 16,0 0 4-16,0 0 3 16,27-9 3-16,12-12 0 15,10-5 0-15,9-2-3 16,4 2 0-16,4 1-12 0,4 4-25 16,-1 2-42-1,-6 1-197-15</inkml:trace>
  <inkml:trace contextRef="#ctx0" brushRef="#br0" timeOffset="-24122.57">18269 8517 685 0,'0'0'159'15,"0"0"-25"-15,0 0-36 16,0 0-57-16,0 0-21 16,0 0-19-16,36-47-1 0,-9 38-1 15,0 1-6-15,0 3-39 16,-2 1-21-16,-3 2-51 16,-5 2-71-16,-6 0-113 15</inkml:trace>
  <inkml:trace contextRef="#ctx0" brushRef="#br0" timeOffset="-23945.01">18314 8668 714 0,'0'0'175'0,"0"0"-69"15,0 0-100-15,0 0-6 16,92-58 0-16,-47 38-27 0,4 0-77 15,4-3-32-15,-3-1-97 16,-2-2-90-16</inkml:trace>
  <inkml:trace contextRef="#ctx0" brushRef="#br0" timeOffset="-23427.56">18960 8233 821 0,'0'0'92'16,"0"0"-19"-16,-81-9 1 0,68 9-9 16,-2 9-47-16,5 10-12 15,-4 5-4-15,2 1 4 16,5 1 0-16,-1-1 0 16,5-1-4-16,2 0-2 15,1-2 1-15,0 0-1 16,0-2 2-16,1-2-2 15,8-1 1-15,2-2-1 16,2-1 0-16,-2-2-1 16,-2-1 1-16,-1 0 1 15,-2 1 0-15,-1 0-2 16,-5 3 2-16,0 2-1 16,-3 4 2-16,-16 0-2 15,2 0 0-15,-1-4-1 0,5-8-8 16,6-3-5-16,2-3-4 15,5-3-11-15,0 0 25 16,0 0 0-16,0 0 4 16,0 0 8-16,9-5-8 15,3 1 0-15,-2 4 0 16,3 0 0-16,-2 0-1 16,1 5 0-16,-2 9-3 15,-1 3 4-15,1 3 0 16,0 2-1-16,-3 0 1 15,2 2 0-15,3-2-15 16,-2-3-50-16,4-5-56 16,4-6-60-16,4-8-77 0</inkml:trace>
  <inkml:trace contextRef="#ctx0" brushRef="#br0" timeOffset="-22609.87">19371 8419 634 0,'0'0'116'0,"0"0"20"16,0 0-18-16,0 0-54 15,0 0-30-15,0 0-22 0,-41-12-8 16,23 27-2-16,-2 2 1 15,7 1 11-15,1 2 0 16,5-2 4-16,3 1-4 16,4-2-7-16,0-5-1 15,0-2-5-15,5-3 1 16,7-5-1-16,6-2 4 16,6 0 9-16,2 0-2 15,3-15-3-15,-3-4-4 16,-3-3-3-16,-4-3-1 15,-5-3 1-15,-5 2-2 16,-6 1 0-16,-3 1 0 16,0 4-2-16,0 6-4 0,-12 6-4 15,-3 8-15-15,-4 0-12 16,-5 13-20-16,0 10 1 16,3 5-45-16,6-1-63 15,9-3-15-15,6-5-196 16</inkml:trace>
  <inkml:trace contextRef="#ctx0" brushRef="#br0" timeOffset="-22344.55">19686 8467 855 0,'0'0'109'0,"0"0"6"15,0 0-34-15,0 0-7 16,0 0-54-16,0 0-20 16,-7-25-3-16,7 34-3 15,0 8 0-15,0 7 6 16,-2 2-1-16,1 1 1 16,1 0-24-16,0 0-24 15,0 0-24-15,0-4-16 16,0-6-85-16,0-4-60 15</inkml:trace>
  <inkml:trace contextRef="#ctx0" brushRef="#br0" timeOffset="-22082.63">19952 8279 948 0,'0'0'36'0,"0"0"55"16,0 0-5-16,0 0-37 16,0 0-49-16,0 0-12 15,-4-2 3-15,4 24 9 16,5 1 0-16,-5 6 0 0,2 3 0 16,-1 5-1-16,1 0-17 15,2 1-26-15,-1-2-16 16,2-3-44-16,-1-8-90 15,-1-8-102-15</inkml:trace>
  <inkml:trace contextRef="#ctx0" brushRef="#br0" timeOffset="-21606.18">20189 8226 918 0,'0'0'30'0,"0"0"64"0,12-73-54 15,7 56-7-15,-1 5-19 16,-2 3-7-16,-7 5-7 16,-1 4-1-16,-3 0 1 15,2 0-4-15,-4 1 1 16,0 11-4-16,-2 5 5 15,-1 2 2-15,0-1 1 16,0 1 1-16,0-2 1 16,-1 0-2-16,-2-3 1 15,0-2-2-15,0 3 1 16,3-2-1-16,0-1 2 16,0 1-1-16,0-3-1 0,0 2 2 15,4-2-1 1,4 3-1-16,1 1 1 0,5 2 3 15,2-1 2 1,0 2-1-16,0-2 2 0,-2-2 1 16,-4-1 2-16,-4-4-6 15,-4 0 4-15,-2 2-5 16,0 4 0-16,-11 3 1 16,-13 5-4-16,-4 2-8 15,-2-2-70-15,-1-3-121 16,4-10-219-16</inkml:trace>
  <inkml:trace contextRef="#ctx0" brushRef="#br0" timeOffset="-18499.51">21286 8253 508 0,'0'0'119'0,"0"0"18"15,0 0-36-15,0 0-24 16,0 0-4-16,0 0-37 16,0 0-14-16,-13-43-8 15,3 40 13-15,-1 3-5 16,-5 0-3-16,-3 0-3 16,-2 11 1-16,-2 9 1 15,1 4-5-15,4 0 1 0,5 4-5 16,4-3-4-16,6 0-2 15,1-4-3-15,2-4 2 16,0-5 0-16,0-4-2 16,9-2 2-16,3-6 1 15,7 0 1-15,2-4-4 16,4-13-1-16,-4-4-5 16,2-1 1-16,-5-3 5 15,-3 4-3-15,-2 3 5 16,-5 4-2-16,-4 7 0 15,1 4 3-15,-5 3-2 16,3 0-1-16,-2 3-3 16,4 14 0-16,3 5 0 15,-3 5 2-15,1 3 1 0,0 2 1 16,0 3-1-16,-2 4 0 16,2-2 1-16,-1 1-1 15,1-5 0-15,0-2 0 16,4-9 0-16,-4-5 0 15,0-10 1-15,-3 0-2 16,0-7 0-16,7 0-1 16,4-5-1-16,5-12-6 15,2-2-7-15,0-6 5 16,-3 3 4-16,-3 1 7 16,-6 4 0-16,-2 6 5 0,-4 6 14 15,-1 2 16 1,-2 3-12-16,1 0-14 0,-1 0-7 15,5 0-2-15,0 3-2 16,2 11-1-16,3-2 5 16,-1 6-2-16,0-1 2 15,3-2-1-15,-3 0 1 16,2-5 1-16,-3-3 0 16,-2-4 0-16,-3-2 0 15,0-1 4-15,3 0 14 16,4-8 7-16,3-9-19 15,-4-2-9-15,-2 2 1 0,-6-1-2 16,-1-1-6-16,0 2-5 16,-4 5-7-16,-9 2-14 15,-7 7-7 1,-2 3-27-16,-5 0-18 0,3 8-6 16,1 2-107-16,10-3-45 15</inkml:trace>
  <inkml:trace contextRef="#ctx0" brushRef="#br0" timeOffset="-18206.45">21880 8182 1022 0,'0'0'53'0,"0"0"52"15,0 0-32-15,0 0-32 16,0 0-23-16,0 0-17 16,5-43-1-16,13 43 0 15,1 0-9-15,-1 0-25 16,1 1-55-16,-2 8-18 15,-1-2-131-15,-5-5-122 16</inkml:trace>
  <inkml:trace contextRef="#ctx0" brushRef="#br0" timeOffset="-18003.33">21852 8286 813 0,'0'0'87'15,"0"0"5"-15,0 0-8 16,0 0-44-16,0 0-26 16,0 0 14-16,0 0-11 15,106-9-16-15,-63-3-1 16,3-1-58-16,1-1-74 16,0-1-136-16,-5-2-371 0</inkml:trace>
  <inkml:trace contextRef="#ctx0" brushRef="#br0" timeOffset="-16970.14">22520 7956 592 0,'0'0'66'0,"0"0"64"15,0 0-3-15,0 0-26 16,0 0-49-16,0 0-33 16,-70-67-10-16,45 67 12 15,-3 8-8-15,-2 10-1 16,0 4 4-16,3 8 2 16,7 2-8-16,1 4-4 15,9-4-5-15,3-4 2 0,7-5-2 16,0-3-1-16,0-7 1 15,2-3-1-15,7-3 1 16,5-7-1-16,4 0 1 16,7-3-1-16,0-11-1 15,-2-2-1-15,0-7-4 16,0-1 3-16,-4 0 0 16,-4 3 6-16,0 6-3 15,-6 2 3-15,-2 10-1 16,0 2 2-16,1 1-1 0,0 0-1 15,1 7-2-15,1 11 2 16,0 3-1 0,0 6 3-16,-3 3-2 15,2 0 0-15,-5 3 5 16,2 0-6-16,-1-3-1 0,-1 2 1 16,1-3 2-16,1 2-3 15,-3-2 2-15,-2-4-1 16,-1-6-2-16,0-5 1 15,0-9-1-15,0-2-8 16,0-3-1-16,3 0 10 16,3-10-2-16,5-10-9 15,5-2-6-15,2-2 7 16,0 5-8-16,0 1-2 16,-2 5 16-16,0 5 4 0,-3 1-5 15,-2 4 5 1,-6 2 1-16,-4 1 0 0,1 0 2 15,-2 0-1-15,1 0-2 16,4 0 6-16,-2 8 3 16,0 2-4-16,3 1 2 15,-1 0 1-15,0 0 0 16,-1 1 2-16,1 1 6 16,0-2-9-16,6-2 4 15,-3-4 6-15,1 0-6 16,-1-3-1-16,-1-2 8 15,1 0-5-15,0 0-1 0,2-7-2 16,0-5-2-16,-4-3-4 16,-5 0-1-16,-1 1-2 15,0 1 0-15,0 0-1 16,-12 3-4-16,-6 5-11 16,-2 5-14-16,-3 0-14 15,0 0-32-15,6 8-17 16,3 1-80-16,10-5-89 15</inkml:trace>
  <inkml:trace contextRef="#ctx0" brushRef="#br0" timeOffset="-16566.2">23363 7793 798 0,'0'0'132'0,"0"0"-21"16,0 0-30-16,0 0-12 15,0 0-32-15,0 0-31 16,-25-38-6-16,5 38 0 15,-7 13 0-15,-3 5-2 0,0 6 2 16,4 5 0-16,2 2 0 16,3 7 2-16,6 4 0 15,6-1 1-15,3 0 0 16,6-3-2-16,0-1-1 16,14-9 4-16,4-5-3 15,4-4-2-15,3-9 0 16,2-4-2-16,3-6-15 15,3 0-35-15,-2-6-21 16,0-16-82-16,-2-4-129 16</inkml:trace>
  <inkml:trace contextRef="#ctx0" brushRef="#br0" timeOffset="-16377.25">23270 7978 760 0,'0'0'122'16,"0"0"10"-16,0 0-62 16,0 0-43-16,0 0-26 15,0 0-1-15,99-11-9 16,-54 1-46-16,0-2-76 16,-2-5-86-16,-3 0-327 15</inkml:trace>
  <inkml:trace contextRef="#ctx0" brushRef="#br0" timeOffset="-15986.76">23740 7771 855 0,'0'0'103'0,"0"0"-9"15,0 0-41-15,0 0-31 16,0 0-21-16,0 0 17 15,-50 39-2-15,45-19 14 16,3 3-9-16,2 1 5 16,0-2-10-16,0 2-9 15,0-2-1-15,5-5-2 16,0-2-1-16,4-6 0 16,1-4 2-16,3-4 0 15,5-1 0-15,2-1-2 0,5-15 1 16,-1-6-2-16,-2-6-2 15,-4-2 0-15,-3-4-2 16,-4 0 1-16,-7-1-5 16,-4 4-2-16,0 8-5 15,0 6 1-15,-8 14-2 16,-13 3-30-16,1 0-38 16,-9 17 12-16,1 8-82 15,4-2-38-15,2 1-59 16</inkml:trace>
  <inkml:trace contextRef="#ctx0" brushRef="#br0" timeOffset="-15664.96">23691 7954 650 0,'0'0'158'15,"0"0"-4"-15,0 0-74 16,0 0-18-16,0 0-28 15,0 0-18-15,45-55-9 16,-32 46-5-16,1 4 7 16,0-1 0-16,-1 6-2 15,-2 0 3-15,1 0-5 16,-2 0-4-16,3 3 2 16,-3 10-3-16,2 0 0 0,3 4 0 15,-1 3 0 1,-1-4 2-16,-1 2-2 0,0-2-1 15,0-2 0-15,0-3-25 16,1-2-34-16,2-6-35 16,3-3-94-16,-1 0-65 15,0-9-317-15</inkml:trace>
  <inkml:trace contextRef="#ctx0" brushRef="#br0" timeOffset="-15528.89">24152 7886 646 0,'0'0'232'15,"0"0"-69"-15,0 0-53 16,0 0-41-16,0 0-53 0,0 0-16 16,3-16-25-16,-3 20-73 15,-11 9 27-15,-9 0-234 16</inkml:trace>
  <inkml:trace contextRef="#ctx0" brushRef="#br0" timeOffset="-14234.01">21647 9073 845 0,'0'0'28'16,"0"0"56"-16,0 0-3 15,0 0-46-15,0 0-24 16,0 0-9-16,-92-25-2 15,77 25 5-15,2 0 7 16,-2 0 4-16,0 3 7 16,-3 4 4-16,0 0-10 15,1 4-4-15,2 0 4 16,-1 3-7-16,2 0-2 16,2 5 0-16,2-2 2 0,0 1-6 15,6 1-4 1,1-4 0-16,1-3 2 15,2-4 1-15,0-4-3 0,0-3 0 16,0 1 0-16,0-2 1 16,0 0 0-16,0 0-2 15,0 0 1-15,0 0-1 16,0 0-10-16,0 0-7 16,0 0 0-16,5-2-3 15,6-6-16-15,-1 1 11 16,-3 2-1-16,-2 1 6 0,-2 1 15 15,-2 1 5 1,2 1 1-16,-2-1 0 0,-1 2 8 16,2 0 9-16,-2 0 1 15,0 0-1-15,0 0-10 16,0 5-1-16,0 5-3 16,0 9 50-16,0 0-36 15,0 3-4-15,7 3 7 16,2 1-11-16,2 2-4 15,-1 2-1-15,-1-1-1 16,0 2 2-16,0 1-5 16,2-3 0-16,-2-4 0 15,-1-4 0-15,-2-4 0 16,-1-5-10-16,-2-4-16 16,-1-4-27-16,0-2-18 0,-2-2-33 15,2 0-73-15,-2-3-52 16</inkml:trace>
  <inkml:trace contextRef="#ctx0" brushRef="#br0" timeOffset="-13961.59">21443 9207 860 0,'0'0'43'0,"0"0"82"16,0 0-54-16,0 0-35 16,0 0-20-16,11-83-13 0,17 70-2 15,4 1 1-15,6-2-2 16,4 1-1-16,-1-1 0 16,1 1 1-16,-9 7-22 15,-10 3-18-15,-7 3-58 16,-8 0-81-16,-7 12-45 15,-1 3-85-15</inkml:trace>
  <inkml:trace contextRef="#ctx0" brushRef="#br0" timeOffset="-13751.5">21507 9343 719 0,'0'0'137'0,"0"0"-45"15,0 0 0-15,0 0-50 16,0 0-41-16,0 0-1 16,100-27-1-16,-57 13 1 15,2-3-7-15,4-2-28 16,1 2-52-16,-1 0-85 16,-1 3-100-16,-7-1-115 15</inkml:trace>
  <inkml:trace contextRef="#ctx0" brushRef="#br0" timeOffset="-13511.63">22179 9140 982 0,'0'0'22'16,"0"0"46"-16,0 0 9 15,0 0-43-15,0 0-24 16,0 0-10-16,34-30 0 16,-10 22-1-16,0 3-3 15,1 1-21-15,-4 1-26 0,-2 3-44 16,-4 0-114 0,-4 0-97-16</inkml:trace>
  <inkml:trace contextRef="#ctx0" brushRef="#br0" timeOffset="-13323.27">22216 9275 800 0,'0'0'109'16,"0"0"-2"-16,0 0-77 15,0 0-30-15,83-32-7 16,-42 21-69-16,5-3-40 15,4-3-46-15,2 1-89 16,-2-3 136-16</inkml:trace>
  <inkml:trace contextRef="#ctx0" brushRef="#br0" timeOffset="-12568.11">22959 8981 520 0,'0'0'145'16,"0"0"10"-1,0 0-23-15,0 0-38 0,0 0-35 16,0 0-17-16,-49-56-11 16,33 51-6-16,-4 5-9 15,-5 0-6-15,-2 0-3 16,-6 10 2-16,6 4 1 16,-1 3 0-16,6 3-5 15,5-3-2-15,5 0-3 16,5-1 1-16,5-4-1 0,2 1 1 15,0-6-2-15,0-1 1 16,13-2-1-16,8-4-1 16,0 0 1-16,7 0-9 15,1-3-12-15,-4-9-12 16,-1-1 3-16,-3-3 10 16,-2-1 14-16,-1 2 5 15,-6 2 2-15,-3 3 0 16,-4 3 3-16,2 4 8 15,-6 3 9-15,-1 0 2 16,2 0-17-16,-1 0-5 16,2 2 0-16,3 13 0 15,0 6 7-15,0 3 3 16,0 3-1-16,-3 5 4 16,2 6-2-16,-4 3-2 0,1-1 3 15,-1 0-3-15,-1-2-6 16,0-7 1-16,0-8-3 15,0-6 0-15,0-9 1 16,0-5-1-16,0-3-1 16,0 0 0-16,0 0 6 15,0 0 3-15,3-11 15 16,6-6-17-16,0-9-6 16,1-3-1-16,4-5-2 15,-1-3-12-15,8-4 3 16,0 1-19-16,6 3-22 15,1 5-31-15,-1 11-28 16,1 3-105-16,-4 7-121 16</inkml:trace>
  <inkml:trace contextRef="#ctx0" brushRef="#br0" timeOffset="-12104.52">23280 9220 726 0,'0'0'138'16,"0"0"8"-16,0 0-50 15,0 0-29-15,0 0-35 16,0 0-23-16,-5-12-6 16,-3 19-3-16,-2 10 7 15,-6 5 29-15,5 0-29 16,2-2 0-16,3 0-2 15,2-3-5-15,4-1 0 16,0-5 2-16,0-3-1 0,0-1 1 16,0-1-1-16,6-2-1 15,8-1 0-15,5-2 0 16,5-1-6-16,2 0-17 16,3 0-22-16,-3 0-36 15,-5-7-33-15,-3-5-127 16,-3-2-127-16</inkml:trace>
  <inkml:trace contextRef="#ctx0" brushRef="#br0" timeOffset="-11872.5">23446 9258 840 0,'0'0'108'0,"0"0"5"15,0 0-5-15,0 0-47 16,0 0-43-16,0 0-18 15,0 0-6-15,-17 25 5 16,10 2 1-16,3-1 0 16,0 3 1-16,2 0-1 15,2-1-1-15,0-2-37 16,0-2-34-16,0-4-24 16,0-6-101-16,0-8-101 15</inkml:trace>
  <inkml:trace contextRef="#ctx0" brushRef="#br0" timeOffset="-11473.66">23842 8822 945 0,'0'0'68'16,"0"0"25"-16,0 0-12 16,0 0-20-16,0 0-32 15,0 0-23-15,0-57-6 16,0 57 0-16,0 0-2 0,-17 10-4 16,-2 9 6-1,-6 3 2-15,1 4 2 0,2 4 0 16,2 1 4-16,2 1 1 15,6 2-8-15,3-5 5 16,6 2-5-16,3-1 1 16,0-4-1-16,7 0 0 15,6-6-1-15,4-6 0 16,0-4-8-16,-1-5-13 16,-1-3-5-16,3-2-20 15,-6-2-31-15,3-10-12 16,-5-7-107-16,-2-1-121 0</inkml:trace>
  <inkml:trace contextRef="#ctx0" brushRef="#br0" timeOffset="-11268.77">23690 9049 200 0,'0'0'698'16,"0"0"-563"-16,0 0-22 15,0 0-15-15,0 0-63 16,0 0-35-16,48-32-1 16,-12 23-5-16,3 1-27 15,3-3-23-15,6 0-22 16,-5-3-45-16,-1-1-141 16</inkml:trace>
  <inkml:trace contextRef="#ctx0" brushRef="#br0" timeOffset="-10685.83">24258 8738 678 0,'0'0'159'15,"0"0"16"-15,0 0-82 16,0 0-11-16,0 0-21 16,0 0-38-16,-9-23-12 15,9 23-4-15,-1 0-6 16,-5 0 0-16,-2 12-1 15,-4 7 3-15,0 0 5 16,3 5 1-16,-1 2 7 16,2 1-3-16,4 0-3 15,2-1-4-15,2-2 1 16,0-3-3-16,0-2-3 0,3-4 4 16,6-3-3-1,5-5-1-15,-2-2 3 0,8-3-2 16,1-2 6-16,0 0-6 15,5-6 1-15,-1-7-1 16,-1-7-1-16,-5-6 1 16,-1-3-2-16,-4-3 0 15,-6-6 0-15,-3-1-3 16,-5 2-10-16,0 3 0 16,-5 9-10-16,-9 7 15 15,-5 9-13-15,-3 6-9 16,-2 3-17-16,-4 0-32 15,1 15-11-15,4 6-48 0,0-1-34 16,4 2-65-16,5-3-235 16</inkml:trace>
  <inkml:trace contextRef="#ctx0" brushRef="#br0" timeOffset="-10385.15">24234 8915 649 0,'0'0'163'16,"0"0"6"-16,0 0-77 16,0 0-20-16,0 0-24 15,0 0-17-15,75-52-2 16,-56 49-12-16,-2 1 1 16,-1 2-12-16,-3 0-5 0,2 3 0 15,-3 8-2-15,1 1 1 16,1 2 0-16,-1 1 0 15,-1-1-1-15,2-1 1 16,1 0 0-16,0-2 1 16,2-1-2-16,5 0-5 15,0-2-17-15,3-2-55 16,0 2-47-16,4-4-111 16,-1-4-294-16</inkml:trace>
  <inkml:trace contextRef="#ctx0" brushRef="#br0" timeOffset="-10235.55">24844 8869 950 0,'0'0'121'15,"0"0"36"-15,0 0-70 16,0 0-55-16,0 0-18 16,0 0-14-16,0-17-31 15,-18 29-79-15,-11-2-70 16</inkml:trace>
  <inkml:trace contextRef="#ctx0" brushRef="#br0" timeOffset="11060.5">1177 10512 798 0,'0'0'66'15,"0"0"60"-15,0 0-46 16,0 0-22-16,0 0-24 16,0 0-19-16,0 0-4 15,-25-15-6-15,25 15 0 16,0 0-3-16,-3 0 1 16,-3 7 2-16,-2 11 13 15,1 5 4-15,-5 5-5 16,3 5-7-16,0 4 0 15,-1 2 0-15,2 6-3 0,2 3 0 16,-3 3-2-16,-2-4 0 16,1 0-1-16,1-5 0 15,-2-6-3-15,3-6 0 16,5-10 2-16,0-4-2 16,0-10-1-16,3-3 0 15,0-3 2-15,0 0 1 16,0 0 5-16,0 0 13 15,0-19-3-15,0-3-18 16,6-4 0-16,8 2 1 16,-1 3-1-16,-1 6 1 0,-3 2-1 15,3 8 0-15,-2 2-2 16,2 3-5-16,6 0-1 16,1 10-6-16,1 5-1 15,3 3-6-15,0 0-12 16,1 2-18-16,-3-1-16 15,1-2-16-15,-1-5-41 16,-4-6-117-16,-4-6-214 16</inkml:trace>
  <inkml:trace contextRef="#ctx0" brushRef="#br0" timeOffset="11331.8">1516 10744 845 0,'0'0'150'0,"0"0"-52"16,0 0 11-16,0 0-46 16,0 0-44-16,0 0-15 15,-17-17-4-15,23 13-5 16,15-4 4-16,7 0-4 15,5-1-17-15,0 0-37 16,0 4-22-16,0 0-38 16,-8 5-67-16,-9 0 14 0,-4 0-117 15</inkml:trace>
  <inkml:trace contextRef="#ctx0" brushRef="#br0" timeOffset="11525.71">1586 10957 614 0,'0'0'123'0,"0"0"30"16,0 0-36-16,0 0-50 15,0 0-51-15,0 0-1 16,-21 12-5-16,48-26-10 16,12-10-24-16,10-1-53 15,7-3-76-15,6-1-80 16,3-4-43-16,-1 2 92 15</inkml:trace>
  <inkml:trace contextRef="#ctx0" brushRef="#br0" timeOffset="12118.34">2305 10381 681 0,'0'0'114'0,"0"0"9"16,0 0-26-16,0 0-12 16,0 0-47-16,0 0-7 15,-81-42-18-15,68 50-13 0,-2 14-1 16,-1 7 1-16,-1 1 1 16,7 1 3-16,1-1 1 15,1-2-3-15,7-2-2 16,1-1 2-16,0 0-2 15,0-3 0-15,0 0 1 16,9-2-1-16,1-3 0 16,-1 2 0-16,-3 1 0 15,-3 2 0-15,-3 0 0 16,0 3 0-16,-9 3 0 16,-12-5-2-16,-1-3 2 0,4-2 1 15,0-9-1 1,6-4-1-16,3-4 1 0,6-1 1 15,0 0 1-15,2-4 0 16,1-9-2-16,0-1 3 16,1 2-2-16,9-1 0 15,4 5 3-15,2 0 0 16,-1 4-3-16,2 4-1 16,-2 0 0-16,-2 3-1 15,-4 17-2-15,-3 5-1 16,-1 9 4-16,-5 4-1 15,0 4 2-15,0 1-1 16,0-2 0-16,0-1 0 16,0-4 0-16,0-5 0 0,0-7-5 15,4-9-34-15,12-8-54 16,5-7-42-16,9-12-103 16,2-17-321-16</inkml:trace>
  <inkml:trace contextRef="#ctx0" brushRef="#br0" timeOffset="13324.75">2864 10555 610 0,'0'0'108'0,"0"0"54"15,0 0-22-15,0 0-69 16,0 0 19-16,0 0-59 15,-34-53-1-15,34 53-17 16,0 0-12-16,0 0-1 16,0 2-4-16,0 16 0 0,0 5 4 15,0 7 3-15,0 1 1 16,0 1 6-16,6 4 2 16,1 1-4-16,-1-1-6 15,1 0 1-15,-2-3-1 16,1-6-1-16,0-7-1 15,-4-5 0-15,-1-5 0 16,1-6 0-16,-2-2 1 16,0-2-1-16,0 0 1 15,0 0 2-15,0 0 3 16,0 0 3-16,0-11 5 16,0-8-10-16,0-3-4 15,3-3 0-15,4 1 0 16,2 2 0-16,0 2 0 15,3 6 0-15,-2 3 0 0,-1 6-1 16,0-1 1 0,-3 5-1-16,3 1-1 0,3 0 1 15,4 0-2-15,-3 10 1 16,6 4 0-16,-2 4 2 16,-1 1-3-16,0 2 3 15,-4-1 0-15,0 0 0 16,0-3 0-16,-2-2 0 15,-4-3 0-15,-1-6 0 16,-1-1 0-16,-3-4-1 0,0 0 0 16,-1-1 2-1,0 0 3-15,0 0 3 0,0-7 10 16,0-11-5-16,4-6-11 16,-1-4-1-16,0-3 1 15,-3-3-1-15,5 1 0 16,-2 1 0-16,1 6-3 15,2 6-8-15,-4 9-16 16,2 8-10-16,-3 3-56 16,-1 0-147-16,0 11-117 15</inkml:trace>
  <inkml:trace contextRef="#ctx0" brushRef="#br0" timeOffset="14592.58">3689 10556 333 0,'0'0'165'16,"0"0"-89"-16,0 0-2 15,0 0-8-15,0 0-9 16,0 0 1-16,14-5 18 16,-10 3-8-16,-3-1-13 0,-1 3-13 15,2-1-14 1,-2-1 4-16,0 2-4 0,0 0-2 16,0 0 1-16,0 0-6 15,0 0 0-15,0 0-13 16,0 0-3-16,0 0 0 15,-2 3-5-15,-14 16 0 16,-6 12 0-16,-5 7 2 16,4 2-1-16,1 4-1 15,8-4 4-15,4-1-2 16,6-2-2-16,4-4 1 16,0-3 1-16,1-7-3 15,13-3 3-15,5-5-3 16,2-9 1-16,4-3-1 15,8-3-6-15,1 0 1 0,2-9-17 16,-6-3-21-16,-5 0-23 16,-11 1-38-16,-4 0-47 15,-7 1-25-15,-3 0-129 16</inkml:trace>
  <inkml:trace contextRef="#ctx0" brushRef="#br0" timeOffset="14788.51">3662 10869 522 0,'0'0'220'0,"0"0"-54"0,0 0-41 16,0 0-70-16,0 0-36 16,0 0-14-16,53-45-5 15,-7 20-1-15,4 0-11 16,1 2-44-16,-6 7-88 15,-8 2-97-15</inkml:trace>
  <inkml:trace contextRef="#ctx0" brushRef="#br0" timeOffset="18003.28">4429 10539 270 0,'0'0'160'16,"0"0"-72"-16,0 0-10 16,0 0-21-16,0 0-11 15,0 0-31-15,0 0 28 16,7-28 9-16,-5 27-18 0,-2-1 4 15,0 1-3-15,3-1 7 16,-3 1-20-16,0 0 5 16,0 0 5-16,0-3-6 15,0 1-8-15,0 1 0 16,0-1 9-16,0 2 8 16,0-2-14-16,-9 1-1 15,1 2-5-15,-5 0-14 16,-3 0 0-16,-1 13-1 15,-2 7 0-15,1 5 0 16,7-2 0-16,4 2 0 0,1 0 0 16,3-1 0-1,3-1-1-15,0-1 0 0,0-3 1 16,0-1-2-16,0-4 2 16,6-2 0-16,4-2-1 15,1 0 0-15,4-2 1 16,-4 0 2-16,3-1-2 15,-3 0 0-15,-6 1-1 16,-3 3 2-16,-2 0-2 16,0 8 2-16,-12 2-1 15,-10 1 4-15,-6 0-3 16,5-2-1-16,2-7 0 16,5-4 2-16,10-5-4 15,2-3 2-15,3-1 0 16,1 0 0-16,0 0 0 0,0 0 5 15,0 0-4-15,0 0-2 16,11 0-11-16,11 0 12 16,3 0-1-16,1 0 0 15,-1 4-15-15,-3 6-15 16,2-1-29-16,-3 2 2 16,-3-4-71-16,0-3-64 15,-3-4-68-15</inkml:trace>
  <inkml:trace contextRef="#ctx0" brushRef="#br0" timeOffset="18380.45">4635 10735 809 0,'0'0'162'0,"0"0"-54"15,0 0-25-15,0 0-31 16,0 0-45-16,0 0-7 15,-14-9-7-15,14 23 6 16,0 6 1-16,0-2 2 16,0 1 4-16,0-2-2 15,0 1 1-15,5-4-2 16,2-4 0-16,4 1 0 16,-1-6-1-16,2-2 1 15,6-3 3-15,0 0-2 0,6-12 0 16,-2-7-3-16,-4-3-1 15,-5-3-3-15,-10 2-10 16,-3-2-2-16,0 4 11 16,-6 7-7-16,-13 7-2 15,-1 7 2-15,-5 3-23 16,-3 22-7-16,4 4 6 16,5 3-49-16,8-4-84 15,8-6-82-15</inkml:trace>
  <inkml:trace contextRef="#ctx0" brushRef="#br0" timeOffset="18739.55">4996 10665 733 0,'0'0'193'16,"0"0"-69"-16,0 0-56 16,0 0-34-16,0 0-34 15,0 0 0-15,0 14 0 16,0 5 24-16,0 1-10 0,1-1 2 15,2 1-12-15,2-2-1 16,-4 0-2-16,5-1-1 16,-3 0 0-16,-2 3-6 15,-1 0-30-15,0 2-39 16,0-2-51-16,-1-3-130 16,-5-7-251-16</inkml:trace>
  <inkml:trace contextRef="#ctx0" brushRef="#br0" timeOffset="19710.9">4897 10975 507 0,'0'0'156'16,"0"0"-16"-16,0 0-37 0,0 0 15 15,0 0-70-15,0 0-17 16,0-14 0-16,0 14-10 16,0 0-12-16,0 0-6 15,-3 1-3-15,-4 12 1 16,-1 7-1-16,-2 6 5 15,4 0-3-15,-6 3-2 16,6 0-4-16,-2 0-33 16,4-3-53-16,1-7-152 15,0-11-158-15</inkml:trace>
  <inkml:trace contextRef="#ctx0" brushRef="#br0" timeOffset="20392.71">5267 10453 420 0,'0'0'353'16,"0"0"-186"-16,0 0-48 15,0 0-38-15,0 0 11 16,0 0-55-16,-22-48-20 15,22 40-9-15,16-3-5 16,8-1-3-16,0 2 1 16,0 4-1-16,-6 5-1 15,-3 1 1-15,-4 3-4 16,-3 15 0-16,-5 7-2 16,-3 2 6-16,0 7-3 15,0-3 3-15,-9 3 0 16,-3-1 0-16,3-3 0 15,1-4 0-15,1-4 1 16,4 0-1-16,2-2 0 0,1-4 0 16,0-4-1-16,0 1 1 15,0-6 0-15,0 4 0 16,1-3 0-16,9 1 0 16,-2 1 1-16,4 1-1 15,6 0 0-15,1 4 0 16,4-1 1-16,2 0 0 15,-3 0-1-15,-8-1 0 16,1-4 0-16,-9 0-1 16,-6-2 0-16,0 2 0 0,0 3 1 15,-5 5 0-15,-17 3 0 16,-5 2 1-16,-4 2-1 16,1-1-26-16,9-5-77 15,0-4-48-15,6-7-178 16</inkml:trace>
  <inkml:trace contextRef="#ctx0" brushRef="#br0" timeOffset="20721.16">6028 10836 1019 0,'0'0'135'15,"0"0"-82"-15,0 0-10 16,0 0-43-16,0 0-2 16,0 0 1-16,-69 108-21 15,45-63-86-15,2-6-112 0,-2-7-254 16</inkml:trace>
  <inkml:trace contextRef="#ctx0" brushRef="#br0" timeOffset="24418.19">6699 10318 570 0,'0'0'142'15,"0"0"30"-15,0 0-41 0,0 0-48 16,0 0-41 0,0 0-13-16,0 0-26 0,-23-13-3 15,13 44 0-15,-2 9 3 16,2 3 0-16,4 2 0 16,4-4 3-16,1 0-5 15,1-2 0-15,0-5-1 16,0-5 0-16,0-6 0 15,0-7 0-15,0-4-1 16,0-8-2-16,0-3-11 16,0-1 10-16,0-8 4 15,4-20 3-15,3-9-3 16,7-9-5-16,0-3 4 16,-3-1-1-16,0-4 2 0,4 2 0 15,-5 3 0-15,2 15 0 16,-3 9-1-16,-4 13 2 15,-2 8 3-15,1 4 0 16,4 0-4-16,5 15-4 16,2 11 3-16,2 13 1 15,0 3 0-15,1 0 0 16,-3 2 0-16,3-6 0 16,-3-4-3-16,0 0-13 15,-5-3-25-15,-5-4 1 16,-5-3-41-16,0-2-47 15,-8-7-57-15,-8-6-144 16</inkml:trace>
  <inkml:trace contextRef="#ctx0" brushRef="#br0" timeOffset="24609.68">6706 10634 752 0,'0'0'95'0,"0"0"-42"15,0 0-22-15,0 0-29 16,0 0 0-16,81-13 0 16,-29-1-2-16,8-6-44 15,5-6-80-15,1-3-80 16,-8 2 154-16,-13-2-276 0</inkml:trace>
  <inkml:trace contextRef="#ctx0" brushRef="#br0" timeOffset="24858.06">7194 10301 700 0,'0'0'67'0,"0"0"28"15,0 0 13-15,0 0-13 16,0 0-72-16,0 0-23 16,-31-10-2-16,25 30 1 15,1 13 1-15,1 4 2 16,2 1 1-16,2 2 3 15,0-7-4-15,0 0-2 0,11-3 1 16,1-3-1-16,-3-2-1 16,1-6-10-16,-4-8-48 15,3-8-75-15,-1-3-53 16,-1-14-71-16</inkml:trace>
  <inkml:trace contextRef="#ctx0" brushRef="#br0" timeOffset="25063.05">7306 10275 686 0,'0'0'147'15,"0"0"-64"-15,0 0-41 16,0 0-38-16,0 0 0 16,0 0 3-16,0 78 22 15,0-40-13-15,2 1-2 0,2 3-6 16,2-4-6-1,0 0-2-15,1-4-1 0,1 1-35 16,7-5-72-16,-6-10-183 16</inkml:trace>
  <inkml:trace contextRef="#ctx0" brushRef="#br0" timeOffset="25573.69">7695 10639 792 0,'0'0'48'0,"0"0"74"15,0 0-47-15,0 0-37 16,0 0-20-16,0 0-18 15,71-91 0-15,-39 58 0 16,0-2-4-16,-5-3-1 16,-7 1-1-16,-8 1 3 15,-6 6 2-15,-6 7 1 16,0 8 0-16,0 6 2 16,0 7 18-16,0 2-17 15,-4 0-3-15,-2 7-15 0,-3 17 9 16,-2 2 6-16,4 4-2 15,0-2 0-15,7-3 2 16,0-2 0-16,0-3 0 16,0-3 0-1,7-3 0-15,5-1 2 0,1-1 0 16,2-2-1-16,5 0 1 16,0-1 0-16,0-4-2 15,-7 0 2-15,-4 2-2 16,-6-2 0-16,-3 4-1 15,0 1 0-15,-10 3-4 16,-12 1-11-16,0-2-115 16,2-7-93-16,6-5-155 0</inkml:trace>
  <inkml:trace contextRef="#ctx0" brushRef="#br0" timeOffset="25851.46">8137 10261 801 0,'0'0'179'16,"0"0"-94"-16,0 0-41 15,0 0-44-15,0 0-3 16,0 0-3-16,1 49 6 16,-1-15 1-16,0 2 1 15,0 1 0-15,0-4 2 0,0-2-2 16,4-2 2-16,4-5-4 15,0-3 2-15,2-4-1 16,2-4-1-16,0-1 0 16,4-5-1-16,0-5-18 15,1-2-51-15,2 0-90 16,-3-21-35-16</inkml:trace>
  <inkml:trace contextRef="#ctx0" brushRef="#br0" timeOffset="26023">8110 10543 678 0,'0'0'100'16,"0"0"-40"-16,0 0 9 16,0 0-69-16,0 0 0 15,109-67-23-15,-78 51-81 16,-2-2-149-16</inkml:trace>
  <inkml:trace contextRef="#ctx0" brushRef="#br0" timeOffset="26523.22">8414 10383 495 0,'0'0'314'0,"0"0"-210"16,0 0 30-16,0 0-74 0,0 0-2 15,0 0-37-15,8-30-17 16,-1 25 18-16,2 5-10 16,1 0-4-1,3 0 0-15,0 0-5 0,3 0-2 16,1 12 0-16,1 6-1 16,-2 0 0-16,2 1 0 15,-5 2-1-15,-4 0-3 16,-7 2-5-16,-2-1 3 15,0 0-5-15,-9-3 3 16,-7 0 2-16,-1-3 1 16,4-7 0-16,5-3-12 0,4-3-6 15,4-3 15-15,0 0 8 16,0-4 8-16,1-16-8 16,14-6-21-16,2-1 18 15,2 0 2-15,-1-1-4 16,3 4 3-16,-2 4 0 15,-5 6 2-15,-4 5-1 16,-1 6 0-16,-4 3 1 16,3 0-2-16,0 0-1 15,2 12 0-15,1 7-3 16,-1 0 5-16,3 6 1 16,-3-1-3-16,3 2-9 15,-5-2-17-15,0 1-70 0,1-8-116 16,0-6-93-1</inkml:trace>
  <inkml:trace contextRef="#ctx0" brushRef="#br0" timeOffset="26991.49">8896 10420 317 0,'0'0'624'16,"0"0"-528"-16,0 0-14 15,0 0-10-15,0 0-57 16,0 0-15-16,-22-15-7 0,22 29 1 16,0 6 5-16,0 5 1 15,0-3 0-15,0-1 0 16,0-2-1-16,4-3 0 16,3-2 1-16,-2-5 0 15,-2-1 3-15,1-5-3 16,-2-3-1-16,-2 0-3 15,0 0-1-15,1 0 5 16,-1 0 0-16,5-3 5 16,1-14-3-16,2-3-1 15,2-2-2-15,-1 0 1 16,0 0 0-16,4 1-1 16,-1 0 0-16,4 3 1 0,1 5-2 15,1 5 0-15,-3 5 1 16,-2 3-2-16,2 0-1 15,-2 14 0-15,-2 4-3 16,-5 3-16-16,3 4 6 16,1-2-10-16,1 1-5 15,5-1 11-15,4-4-46 16,6-4-47-16,6-4-60 16,4-11-63-16</inkml:trace>
  <inkml:trace contextRef="#ctx0" brushRef="#br0" timeOffset="27253.8">9562 10314 780 0,'0'0'89'15,"0"0"45"-15,0 0-72 16,0 0 1-16,0 0-41 16,0 0-22-16,-93-13-1 15,73 36 0-15,0 5 0 16,0 0-1-16,7 0 2 15,2-1 0-15,1-2-1 16,5-2 0-16,4-6-3 16,1-3 2-16,0-6-9 15,3-4-16-15,15-2-14 0,5-2-33 16,5-2 16 0,-3-13-57-16,3-6-64 15,-7-2-71-15</inkml:trace>
  <inkml:trace contextRef="#ctx0" brushRef="#br0" timeOffset="27734.39">9562 10314 479 0,'-2'-3'166'0,"2"0"11"16,0 3-47-16,2 0-58 15,0 0-68-15,0 0-4 16,2 11-6-16,1 9 6 16,1 4 3-16,-2 2 5 15,1 3 2-15,-4 2 12 16,-1 0-3-16,0 1-3 15,0-1-4-15,0-1-5 16,0 1 1-16,0-3-7 16,-9 0 4-16,0-6-2 0,2-5-2 15,1-8 1-15,3-4-2 16,1-4 0 0,2-1 6-16,0 0 0 0,0-15 4 15,18-13-10-15,10-5-16 16,8-3 2-16,8-1-2 15,2 4-1-15,-1-1 14 16,-5 3-6-16,-13 4 4 16,-9 6 2-16,-11 5 3 15,-5 6 0-15,-2 3 2 16,0 7 24-16,0 0-11 16,-2 0-15-16,-8 3-3 15,-2 13-3-15,-2 4 6 0,7 2-3 16,2 4 1-16,5-1 1 15,0 2 0-15,0-3 1 16,2-1 0-16,7-3 1 16,1-5-1-16,-4-4 0 15,-6 0-1-15,0-1-5 16,-12 0-47-16,-17-5-201 16</inkml:trace>
  <inkml:trace contextRef="#ctx0" brushRef="#br0" timeOffset="28386.47">10825 10229 642 0,'0'0'39'0,"0"0"81"16,0 0 28-16,0 0-54 15,0 0-8-15,0 0-39 16,-21-22-21-16,21 22-19 15,0 0-7-15,0 12-9 16,0 12 6-16,0 10 3 16,0 3 0-16,3 4-2 15,1 1 2-15,1 0-3 16,-1 0-7-16,-1-1-38 0,3-7-14 16,2-5-70-1,2-17-97-15,5-12-188 16</inkml:trace>
  <inkml:trace contextRef="#ctx0" brushRef="#br0" timeOffset="28811.67">11114 10188 877 0,'0'0'93'15,"0"0"3"-15,0 0-27 16,0 0-53-16,0 0-16 15,0 0 0-15,-18 66 2 16,15-29 1-16,2 0 6 16,1 2-2-16,0-3 1 0,0-2-3 15,0-4 0-15,1-7 5 16,2-6-5-16,-1-5-3 16,-1-5-1-16,1-4-1 15,-2-3 0-15,1 0 1 16,-1 0 0-16,3 0 10 15,4-7 2-15,2-10-2 16,7-4-11-16,1-3-1 16,0 3 0-16,2 1 1 15,2 4-6-15,0 2 3 16,0 8 2-16,0 6-3 16,-5 0 0-16,-3 10-7 0,-4 10-5 15,-4 6 2 1,-5 2 3-16,0 3-6 15,-6 2-19-15,-16-3-18 0,-5-2-38 16,-3-10-133-16,1-7-216 16</inkml:trace>
  <inkml:trace contextRef="#ctx0" brushRef="#br0" timeOffset="29009.05">10905 10449 732 0,'0'0'47'0,"0"0"-35"0,0 0-6 15,122-55 14-15,-60 33-18 16,6 0-2-16,7 0-51 16,7 4-148-16,-1 2-265 15,-4 4 360-15</inkml:trace>
  <inkml:trace contextRef="#ctx0" brushRef="#br0" timeOffset="29480.32">11788 10229 690 0,'0'0'145'0,"0"0"-16"16,0 0-33-16,0 0-50 15,0 0-14-15,0 0-12 16,-86-14 3-16,63 15-1 15,-1 10-4-15,0 5-3 16,2 6-8-16,3 1 4 16,5 5-9-16,7 0 2 15,1 0-4-15,6-7 0 16,0-3 0-16,2-6 0 16,14-3 0-16,5-5 1 15,0-4-1-15,4 0 0 16,2-11-5-16,0-8-3 15,-3-3-12-15,-2-2 1 16,-4 0 4-16,0-1 9 16,-8 1 5-16,2-3-1 0,-1 3 2 15,1 4-1-15,-5 6-2 16,0 7 2-16,-5 2-2 16,0 5-8-16,2 0-26 15,0 0 6-15,2 0 21 16,5 13 3-16,-4 6 5 15,1 3-3-15,4 2 1 16,6-1-4-16,4-3 4 16,3-3 0-16,5-2-49 15,0-10-41-15,-1-5 26 16,-1 0-108-16,-4-20-95 16</inkml:trace>
  <inkml:trace contextRef="#ctx0" brushRef="#br0" timeOffset="29712.08">12169 10135 542 0,'0'0'109'15,"0"0"42"-15,-14-87-1 16,10 76-29-16,1 5-45 16,3 6-11-16,-2 0-49 15,-2 2-16-15,-2 18-16 16,-2 6 16-16,1 7 1 16,2 2-1-16,4-1 6 15,1 1-3-15,0 0 0 16,0 2-2-16,7-4-1 15,5-4 0-15,2-7 0 16,4-5-13-16,-4-9-26 0,2-8-26 16,-4 0-22-1,-2-11-48-15,-3-15-158 0</inkml:trace>
  <inkml:trace contextRef="#ctx0" brushRef="#br0" timeOffset="29848.73">12148 10222 480 0,'0'0'25'15,"0"0"-24"-15,83-19-2 16,-41 6-78-16</inkml:trace>
  <inkml:trace contextRef="#ctx0" brushRef="#br0" timeOffset="30461.97">13247 10122 817 0,'0'0'21'0,"0"0"58"16,0 0 44 0,0 0-65-16,0 0-29 0,-83-40-11 15,59 40-14-15,-5 0-2 16,-1 0 2-16,2 5-2 16,1 9 7-16,2 3 3 15,4 4-2-15,3 1-4 16,5 3-3-16,5 1-3 15,4-1 1-15,4-1-1 16,0-4-1-16,0-4-2 16,14-6 3-16,10-7-6 15,6-3-2-15,5-8-1 16,4-17-15-16,-1-4-21 16,-5-9-36-16,-10 1-16 0,-7-4 57 15,-9-5 31-15,-5-3 8 16,-2-1 1-16,0 4 10 15,0 8 15-15,-2 9 30 16,-2 10 20-16,1 8-17 16,1 8-8-16,2 1 6 15,0 2-48-15,-1 0-8 16,-1 5-4-16,-1 15-5 16,2 8 9-16,1 2 0 15,0 4 1-15,0 4-1 16,10-1 1-16,5-1 1 15,2-2-2-15,-1 2 0 16,-3-4 0-16,0 1-10 0,-2-2-53 16,-6-3-31-1,-3-8-101-15,-2-11-140 0</inkml:trace>
  <inkml:trace contextRef="#ctx0" brushRef="#br0" timeOffset="30859.9">13408 10140 813 0,'0'0'107'16,"0"0"7"-16,0 0-37 0,0 0-54 16,0 0-23-16,0 0-2 15,-5-3 0-15,5 12 2 16,0 4 13-16,4 1 1 15,3 3 5-15,2 0-6 16,3 0-6-16,-1 0-4 16,2 0 0-16,-1-3-1 15,4-1 1-15,-1-6 0 16,3-7 1-16,-1 0 1 16,-1-10-3-16,0-12-2 15,-2-5-12-15,-7-1 0 16,-5-1 2-16,-2-1 6 15,-2 2 3-15,-14 5 0 16,-2 5 0-16,-3 9-4 16,-2 8-3-16,-2 1-4 15,-2 5-14-15,2 15-18 0,2 1-33 16,9 1-98-16,6-5-89 16</inkml:trace>
  <inkml:trace contextRef="#ctx0" brushRef="#br0" timeOffset="31421.68">13689 10165 985 0,'0'0'23'15,"0"0"62"-15,0 0 29 16,0 0-70-16,0 0-33 16,0 0-11-16,-6-11 0 15,6 11-4-15,0 0 2 16,0 0-8-16,0 10 10 16,0 4-1-16,0 3 1 15,0 3 1-15,0 0-1 16,0 1 0-16,0-2 0 15,4-3-1-15,-1-3 2 16,1-6 1-16,-2-4 0 0,-2-1-2 16,0-2 0-16,0 0 7 15,3 0 1-15,1-14 7 16,5-3-11-16,6-10-4 16,-1 0 0-16,2-3 2 15,1 0-2-15,0 3 0 16,-2 5-1-16,2 6 1 15,-1 2-2-15,-1 6 0 16,-5 6 1-16,4 2-4 16,-4 0 0-16,1 5 1 15,-1 9-2-15,-2 3 2 16,-4 0-1-16,-1 4-4 16,-1 1 4-16,-2 1-6 15,4-2-11-15,3 3-12 0,6-5-5 16,4 1-12-16,6-4-60 15,1-10-96-15,3-6-113 16</inkml:trace>
  <inkml:trace contextRef="#ctx0" brushRef="#br0" timeOffset="31789.58">14114 10168 840 0,'0'0'133'15,"0"0"-21"-15,0 0-27 16,0 0-19-16,0 0-35 15,0 0-21-15,-26-28-7 16,26 28-3-16,0 0-1 16,0 2-4-16,0 8 5 0,0 4 0 15,0 3 3 1,0 1-3-16,6-4 6 0,3 3-5 16,2-3 1-16,1-2 1 15,4 0-2-15,2-8 2 16,1-4-2-16,-2 0-1 15,3-6-2-15,-4-14 1 16,-2-6-3-16,-4 0 1 16,-3-4-3-16,-6 3-1 15,-1-3 2-15,0 5 2 16,-8 3 2-16,-3 7-5 16,-4 8 1-16,-5 7-13 0,-2 0-10 15,-6 20-27-15,-2 6-19 16,3 1-55-16,8-3-89 15,7-4-237-15</inkml:trace>
  <inkml:trace contextRef="#ctx0" brushRef="#br0" timeOffset="32155.64">14482 9876 967 0,'0'0'53'0,"0"0"59"15,0 0-29-15,0 0-10 16,0 0-65-16,0 0-8 16,-4-21-8-16,4 38 5 15,0 8 1-15,0 5 2 16,0 1 6-16,0 1-1 15,0-1 0-15,4-2 0 16,1-3-4-16,3-1 0 16,0-6 3-16,4-2-4 15,-2-3 2-15,1-4-1 16,0-5-1-16,-1-2-2 16,6-3-8-16,-3 0-8 15,4-3-27-15,-4-9-42 0,-2 1-38 16,-4-6-148-16,-6 0-324 15</inkml:trace>
  <inkml:trace contextRef="#ctx0" brushRef="#br0" timeOffset="32349.88">14521 10011 846 0,'0'0'129'0,"0"0"-8"16,0 0-56-16,0 0-35 16,0 0-30-16,92-41-5 0,-50 35-53 15,-2-7-130 1,-9 1-348-16</inkml:trace>
  <inkml:trace contextRef="#ctx0" brushRef="#br0" timeOffset="36787.61">12679 10723 251 0,'0'0'49'16,"0"0"-28"-16,0 0-9 15,0 0 13-15,0 0 7 16,0 0-30-16,0 0 2 16,0 0 17-16,-5-29 9 0,5 25 42 15,0 0-16-15,0 2 14 16,0-1-22-16,0-1-8 16,0 3 27-16,0-1-55 15,0 2 9-15,0 0 24 16,0 0-17-16,0 0-7 15,0 0 0-15,0 0-5 16,3 0-1-16,6 0-10 16,5 0 4-16,9 0 54 15,9 0-46-15,3-2-2 16,9-3 6-16,6-2-11 16,7 1 1-16,6 0-8 0,1 1-2 15,2 5 3 1,-2 0 4-16,-4 0-7 0,-6 0-1 15,2 9 1-15,-4-1-1 16,-1 1 1-16,4-2-1 16,-1-1 1-16,-1-3-1 15,-2-3 1-15,4 0-1 16,2 0 5-16,3 0-3 16,1-8 7-16,-3-4-6 15,1-1 2-15,-5 1-2 16,-3 0-3-16,-2 2 3 15,-2 1-3-15,-4 1 1 16,-6 1 0-16,-4 2 4 0,-3-2-4 16,-5 3 5-16,-3 1 1 15,-4 0 1-15,-4 1 1 16,-1 0-3-16,-5 2-1 16,-1 0 1-16,-3 0 15 15,1 0-7-15,-2 0-8 16,3-3 5-16,-3 3 2 15,0 0-8-15,0-2 3 16,-3 2-3-16,0 0-2 16,1 0 3-16,-1 0-5 15,0-1 6-15,0 1-7 0,0 0 1 16,0 0 1-16,0 0-2 16,0 0-1-16,0 0 0 15,0 0-19-15,0 0-42 16,2 6-106-16,-1 5 86 15,-1-8-237-15</inkml:trace>
  <inkml:trace contextRef="#ctx0" brushRef="#br0" timeOffset="37627.87">15164 10007 440 0,'0'0'95'0,"0"0"2"0,0 0-20 16,0 0 12 0,0 0-13-16,0 0 0 0,7-38 4 15,-7 38-20-15,0 0-2 16,0 0-15-16,0 0-13 15,0 0-20-15,-12 11-10 16,-6 12 0-16,-1 7 4 16,1 2 1-16,10 1 2 15,5-4 2-15,3 1-5 16,0-4-3-16,14-4 1 16,8-6-2-16,5-5 0 15,7-8-4-15,4-3-7 16,2-2-8-16,2-15-15 15,-6-4-1-15,-7-5 5 16,-3 0 3-16,-10 1 21 0,-5 2 4 16,-5 4 4-16,-6 7 8 15,0 4 26-15,0 3-4 16,0 4 25-16,0-1-31 16,0 2-19-16,0 0-7 15,0 0 0-15,0 0-2 16,0 14 2-16,-3 5 1 15,1 1 4-15,2 1-2 16,0-4-1-16,0-2 2 16,0-3-2-16,9-2 1 0,0-5-1 15,4-3 1 1,1-2 1-16,5 0 0 0,7-7 3 16,0-15-5-16,0-3 0 15,-2-3 0-15,-5-4-2 16,-5 0-2-16,-7 1-3 15,-7 2 2-15,0 3 1 16,-6 9 0-16,-12 7-9 16,-7 10 2-16,-10 0-5 15,-1 17-8-15,-2 10-6 16,5 4-12-16,9 3-28 16,9 1-39-16,9-5-105 15,6-8-69-15</inkml:trace>
  <inkml:trace contextRef="#ctx0" brushRef="#br0" timeOffset="38146.32">15832 10036 969 0,'0'0'46'0,"0"0"29"15,0 0 17-15,0 0-77 16,0 0-15-16,0 0-4 16,-8-8-1-16,8 20 5 15,0 5 2-15,0 5 0 0,3 0 9 16,-1 4-4 0,-1-2-3-16,1-1 2 0,-2-1-4 15,3 0-2-15,0-7 2 16,0-2-2-16,-2-6 0 15,1-3-3-15,-2-3-1 16,2-1 3-16,-2 0 1 16,5-7 12-16,1-12-8 15,2-7-4-15,5-1 0 16,1-3 0-16,-1-1 0 16,6-1 0-16,2 0 0 15,-1 6-5-15,2 7-5 16,-3 4 2-16,-4 8-2 15,0 5 6-15,-4 2-3 16,-2 0 4-16,1 12-4 0,-4 8 3 16,-1 6-3-16,-2 7 1 15,-3 1 3-15,0 2-2 16,1-3-17-16,4 0-4 16,2-2 16-16,3-6-67 15,2-3-64-15,6-15-42 16,1-7-129-16</inkml:trace>
  <inkml:trace contextRef="#ctx0" brushRef="#br0" timeOffset="38416.36">16296 10034 688 0,'0'0'100'0,"0"0"61"0,0 0-42 16,0 0-39-16,0 0-13 15,0 0-37-15,-22-69-30 16,19 76-10-16,1 11 7 15,-1 6 2-15,2 2 2 16,1 3 1-16,0 1 7 16,0 0-4-16,0-2-1 15,3-2-2-15,7-3-2 16,0-2 3-16,2-5-3 16,6-5 0-16,4-7-13 15,3-4-14-15,5 0-7 16,2-17-29-16,-4-5-12 15,-7-4-164-15,-7-5-182 16</inkml:trace>
  <inkml:trace contextRef="#ctx0" brushRef="#br0" timeOffset="38591.53">16284 10149 559 0,'0'0'63'0,"0"0"-4"15,0 0-3-15,0 0-25 16,116-29-31-16,-58 10 0 16,6-3-134-16,2 0-156 15,-2 1 215-15,-4 1-10 0</inkml:trace>
  <inkml:trace contextRef="#ctx0" brushRef="#br0" timeOffset="39293.75">16870 9969 16 0,'0'0'643'15,"0"0"-519"-15,0 0-1 16,0 0-26-16,0 0-56 16,0 0-20-16,-81-4-1 15,67 12 17-15,-2 4-4 16,0 0 2-16,-2 5-6 16,5 2-12-16,-1 4-7 15,3 2-1-15,3 1-7 16,5-1 0-16,3-3-1 0,0-2-1 15,0-4 2 1,3-3-1-16,6-6-1 0,1-2-2 16,4-5-4-16,2 0-1 15,5-5 7-15,3-9-6 16,-1-4-3-16,2 0-5 16,-6-3 3-16,-1-3 1 15,-4 2 2-15,0 0 7 16,-5 2 1-16,-1 2-1 15,-3 6 1-15,-1 5 0 16,-1 0 0-16,-3 6 0 16,1 1 0-16,-1 0-2 15,0 0-6-15,0 8 1 16,0 9 7-16,1 2 5 0,1 3-4 16,1 1-1-16,5 0 1 15,5-2-1-15,2-3 2 16,6-1-2-16,3-5 4 15,-1-5-4-15,6-7-3 16,-1 0-2-16,1-3-7 16,-4-11-18-16,-4-5-1 15,-5-3 7-15,-2-7 13 16,-5-1 11-16,-3-1-3 16,-2 0 3-16,-1 6 0 15,-3 6 1-15,2 9 6 16,-2 6 13-16,0-1-1 15,0 5 1-15,0 0-20 0,0 0-9 16,0 16 2 0,0 3 7-16,0 1 0 0,0 2 0 15,0 1 0-15,0-2 1 16,4-1-1-16,5-3 0 16,3-3-4-16,4-5-40 15,5-1-24-15,0-5-6 16,2-3-70-16,-1 0 7 15,-7-11-56-15,-3-3-90 16</inkml:trace>
  <inkml:trace contextRef="#ctx0" brushRef="#br0" timeOffset="39727.58">17383 10056 324 0,'0'0'197'15,"0"0"-23"-15,0 0-16 0,0 0 13 16,0 0-80-16,0 0-21 16,0-55-7-16,0 55-38 15,0 0-20-15,0 0-5 16,0 0-4-16,0 13 4 15,0 4 9-15,0 0 1 16,2 3 4-16,1-1 0 16,5 1-8-16,-2 0 1 15,0-3-6-15,1-2 0 16,-4-5 0-16,1-3-1 16,-2-2 0-16,0-4 0 15,-2-1 1-15,0 0-1 16,3 0 5-16,2 0 0 0,5-8 3 15,5-9-4 1,2-5-3-16,2-3-2 0,-1-3-3 16,3 2-2-16,3-2-3 15,-4 7 3-15,-3 6 2 16,-4 5 3-16,-7 8 1 16,-3 2-3-16,2 0-1 15,-2 5-5-15,3 13 6 16,0 5 3-16,1 5-1 15,1 0 0-15,2 0 1 16,6 1-3-16,0-4 2 16,3-1-11-16,0-2-36 15,-1-10-30-15,-2-1-32 16,-4-11-113-16,-4 0-117 0</inkml:trace>
  <inkml:trace contextRef="#ctx0" brushRef="#br0" timeOffset="39931.61">17151 9793 1047 0,'0'0'14'0,"0"0"43"16,0 0-37-1,0 0-20-15,0 0-145 0,0 0-1 16,13 3-318-16</inkml:trace>
  <inkml:trace contextRef="#ctx0" brushRef="#br0" timeOffset="42128.65">18574 9978 634 0,'0'0'124'0,"0"0"89"16,0 0-113-16,0 0-13 15,0 0 9-15,0 0-61 16,0-17-21-16,0 17-5 16,0 0-6-16,0 0-3 15,0 6-2-15,0 12 2 0,3 8 5 16,1 1 0-16,0 3 2 15,1 3-2-15,1-2-5 16,0 2 2-16,0-3-2 16,1-3 0-16,-2-5-3 15,-2-3-15-15,0-7-15 16,-3-5-25-16,0-4-38 16,3-3-36-16,1-5 16 15,6-18-148-15</inkml:trace>
  <inkml:trace contextRef="#ctx0" brushRef="#br0" timeOffset="42465.45">18820 9983 554 0,'0'0'249'15,"0"0"-116"-15,0 0-7 16,0 0-32-16,0 0-61 15,0 0-30-15,-14-10 7 16,14 10 13-16,0 0 2 16,0 0-4-16,0 0-12 15,0 0-4-15,0 7-5 0,0 10 3 16,0 3 20-16,0 6-12 16,0-1-2-16,0 3-3 15,6-1-3-15,3-1-3 16,1-1 2-16,0-4-1 15,0-1-2-15,-3-3-8 16,-4-3-19-16,-1 0-17 16,-2-3-38-16,0-2-46 15,0-9-123-15,0 0-94 16</inkml:trace>
  <inkml:trace contextRef="#ctx0" brushRef="#br0" timeOffset="42924.18">19154 10071 781 0,'0'0'101'16,"0"0"65"-16,0 0-98 15,0 0-39-15,0 0-14 16,0 0-7-16,-9-7 10 15,6 7-7-15,-2 4-5 16,-1 10 34-16,-1 5-12 16,3 0-11-16,2-2-2 15,2 0-4-15,0-3-3 16,0-1-1-16,9-1-5 0,1-4 0 16,4-2-1-1,2-1 3-15,1-5-3 0,4 0 2 16,5 0 2-16,-1-13-2 15,2-4-3-15,-5-3 2 16,-5-3-2-16,-4-3 0 16,-4-1 0-16,-7 1-2 15,-2 2 2-15,0 2-1 16,-5 7-5-16,-12 3 3 16,-6 8-7-16,-3 4-7 15,-4 3-9-15,0 17-3 0,3 5-21 16,1 0-38-1,7 1-1-15,9-2-148 0,5-10-97 16</inkml:trace>
  <inkml:trace contextRef="#ctx0" brushRef="#br0" timeOffset="43194.83">19570 9794 971 0,'0'0'131'16,"0"0"-23"-16,0 0-38 16,0 0-56-16,0 0-14 15,0 0-2-15,-15-3-12 16,5 27 11-16,-4 5 1 15,-2 5-12-15,-2 2-47 16,-6 1-48-16,-4-3-78 16,-8-5-153-16</inkml:trace>
  <inkml:trace contextRef="#ctx0" brushRef="#br0" timeOffset="43659.48">18312 9858 641 0,'0'0'65'0,"0"0"164"16,0 0-119-16,0 0-9 15,0 0-45-15,0 0-45 16,5-14-10-16,0 14 1 16,5 10-2-16,5 5 8 15,5 4-7-15,3 1-1 16,5 4-30-16,5 0-82 15,2-3-179-15</inkml:trace>
  <inkml:trace contextRef="#ctx0" brushRef="#br0" timeOffset="44754.71">20016 9696 687 0,'0'0'86'15,"0"0"107"-15,0 0-87 16,0 0-20-16,0 0-30 15,0 0-12-15,12-60-21 16,4 48-16-16,1 3 7 16,3 1-9-16,-2 6 2 15,0 2-1-15,-3 0-3 16,-4 0-3-16,-1 14 0 16,0 7 0-16,-2 7 0 15,-5 3-1-15,-3 3 1 16,0 2 1-16,0-2-1 15,-11-2-1-15,3-6 1 0,0-6 0 16,4-3 0 0,4-4 0-16,0-5 1 0,0-5-1 15,0 2 0 1,0-2 2-16,0 1 0 0,0 1-1 16,3-2 0-16,0 2 1 15,4 1 0-15,0 1-2 16,-1 2 0-16,2 3-1 15,1 1 1-15,4 7 1 16,-3-1 0-16,4 2-2 16,0 1 2-16,-1 1 1 15,3 0 2-15,-2-3-2 0,-4-1 6 16,-2-1-5-16,-2-2 0 16,-2-1 3-16,0-3 0 15,-1-2-3-15,-3-3-2 16,0-2-1-16,0 0 1 15,0-1 0-15,0 3-1 16,-3 1 1-16,-8-2 1 16,-1 1 0-16,-3 0-2 15,0-1 0-15,-3 2-19 16,5 1-28-16,-1-2-41 16,7 0-52-16,2-7-117 15,5 0-199-15</inkml:trace>
  <inkml:trace contextRef="#ctx0" brushRef="#br0" timeOffset="44958.08">20921 10346 1251 0,'0'0'17'0,"0"0"35"16,0 0-18-16,0 0-34 16,0 0-52-16,0 0-127 0,27 0-275 15</inkml:trace>
  <inkml:trace contextRef="#ctx0" brushRef="#br0" timeOffset="61940.01">18720 10640 164 0,'0'0'90'0,"0"0"-20"15,0 0-50-15,0 0 2 16,0 0 117-16,0 0-55 16,-23-21-72-16,22 20 8 15,-2 1 39-15,3 0-31 16,0 0-13-16,0 0 31 15,0-1 1-15,0 1 11 16,0 0-1-16,0 0-3 16,0 0-7-16,0 0-13 0,0 0-7 15,0 0-2-15,0 0-7 16,0 0-6-16,0 0-2 16,0 0-4-16,8 0 2 15,6 0 15-15,5-3-3 16,4-2-9-16,5-3-7 15,5 0 0-15,3 0 0 16,3-1-3-16,1 1 0 16,1 1 0-16,-5 1-1 15,-1 0-1-15,-5 3 0 16,0 0 0-16,-2 2 1 16,-3 1 0-16,1-3 0 15,1 3 0-15,4-5 0 16,2 2 0-16,5-2 0 15,0 1-2-15,-4-1 2 0,-4-1 2 16,-3 0-1-16,-8 3-1 16,-4-2 0-16,-3 1 0 15,-3 1 1-15,0 0-1 16,-2 0 0-16,-1 2 0 16,0-1 1-16,-5 1-2 15,0 1 1-15,-1 0 0 16,0 0-8-16,0 0-24 15,0 0-22-15,0 0-30 16,-12 10-25-16,-9 4-64 0,-8 1-178 16</inkml:trace>
  <inkml:trace contextRef="#ctx0" brushRef="#br0" timeOffset="62535.34">18817 10723 480 0,'0'0'169'16,"0"0"-110"-16,0 0 33 15,0 0-4-15,0 0-74 16,0 0-14-16,-6 0 0 16,6 0 11-16,0 0 35 15,0 0-1-15,0 0 3 16,0 0-13-16,0 0-6 15,0 0-12-15,0 0-4 16,0 0-6-16,0 0-5 16,10 0 5-16,8 0 7 0,1 0-6 15,4 0 2-15,5 0-7 16,8-2-1-16,7-4 13 16,6 1-2-16,4-4-2 15,2 1 3-15,7-1 5 16,4-1-2-16,-2 0 0 15,-5 3-3-15,-7 2-6 16,-14 2-4-16,-9 2-3 16,-8 0 0-16,-9-1 3 15,-4 0-1-15,-5 2 3 16,-1 0 1-16,-1 0-1 16,-1 0-5-16,2-3-1 15,-1 3 0-15,1 0-26 16,-2 0-46-16,0 5-101 15,-6-1-241-15</inkml:trace>
  <inkml:trace contextRef="#ctx0" brushRef="#br0" timeOffset="67033.7">3423 13191 170 0,'0'0'10'0,"0"0"-10"16,0 0-10-16,0 0 0 16,0 0 9-16,0 0-8 15,0 0 9-15,23-32 7 0,-19 27 24 16,1 2 54-16,-2 0 19 15,3 0-59-15,0-2 38 16,-2 0-53-16,-1 2-4 16,2-1 37-16,-1 1-23 15,-1-1 21-15,1 4 1 16,-4-3 44-16,0 3-22 16,0 0-18-16,0 0-14 15,0-2 9-15,0 1-18 16,0-2-6-16,0 0-20 15,-5 0 0-15,-3 1-6 16,-1-1-2-16,-6 3-6 16,0 0 1-16,-4 0 0 0,-1 0-2 15,-3 0 7 1,-3 0-4-16,1 7 6 0,-2 3-2 16,-1 1 0-16,7 5-3 15,-3 1-5-15,2 2 8 16,1 4-5-16,3 0 0 15,-1 4-1-15,2 2 2 16,-2 2 1-16,5-1-3 16,1 3 3-16,1-1-3 15,0 2 4-15,3 2 1 16,0-3 2-16,6 1 0 16,1 0-3-16,2 1 5 0,0 0-5 15,0-1 2 1,5 3-1-16,9-3-2 0,0 2 1 15,3-2-2-15,2-1-2 16,3-2 3-16,1-1-1 16,4-3 2-16,3-3 0 15,1-3-1-15,0-3-2 16,1-6-3-16,4 0 3 16,-1-6 0-16,1-2 0 15,0-1 0-15,-3-3-1 16,-2 0 1-16,2 0-3 15,-3 0 1-15,-2-10 1 16,3-3-2-16,1-1 1 0,-1-4 2 16,3-5-4-16,3 1 1 15,-2-3 0-15,-1-4 0 16,-4 3-1-16,-2-1 0 16,-7 0 0-16,0 1-1 15,-3-1 0-15,-6 3 1 16,6-1 0-16,-6-1-3 15,0 0 3-15,-3-3 0 16,-2 0 0-16,-1-3-1 16,-6 1 1-16,0-1 0 15,0-3 0-15,0 3 1 16,-13 0-2-16,1 3 1 16,-6 2 0-16,0 1 0 15,-5 2 0-15,-2-2 2 0,-2 3-2 16,-6-1 0-16,-4 2 0 15,-6-1 0-15,4 3-3 16,-2 1 2-16,-1 2 0 16,3 4 0-16,2 4-4 15,2 4 1-15,2 5-3 16,-1 0-11-16,1 0-9 16,2 5-16-16,6 12-7 15,1 2-8-15,10 3-11 16,5 3-83-16,1-2-95 15,-3 1-181-15</inkml:trace>
  <inkml:trace contextRef="#ctx0" brushRef="#br0" timeOffset="67613.5">2251 13675 857 0,'0'0'124'16,"0"0"-48"-16,0 0 16 15,0 0-21-15,0 0-48 16,0 0-15-16,-13-24 3 0,23 24 2 16,1 0 2-16,7 0-2 15,2 0 6-15,6 0-5 16,5 0-2-16,8 0-1 16,7-8-5-16,12-4 3 15,5-1-1-15,-2 2-8 16,-1 1 0-16,-5 5-3 15,-7 3-2-15,-4 2 0 16,-5 0-9-16,-6 0-10 16,-6 6 2-16,-8 1-16 15,-7-1-49-15,-1-1-4 16,-8-2-72-16,-3-3-114 16,0 0-194-16</inkml:trace>
  <inkml:trace contextRef="#ctx0" brushRef="#br0" timeOffset="68016.73">2619 13494 797 0,'0'0'157'16,"0"0"-54"-16,0 0 2 15,0 0-25-15,0 0-51 0,0 0-12 16,-34-15-6-16,34 15-7 16,0 0-1-16,0 0-3 15,11 9 7-15,3 3 1 16,3 0 2-16,5 2-2 16,2 1-4-16,2 2 0 15,-1 1-3-15,8-1 2 16,-3 2-3-16,-2-2 1 15,-2 0-1-15,-6 2 0 16,-2-2 0-16,-6 2 0 16,-8 3-1-16,-4 3 1 15,0 6 0-15,-14 3 1 16,-6 5-1-16,-4 3-11 16,-4 0-14-16,3-3-21 0,-1 0-61 15,4-10-104-15,-1-8-295 16</inkml:trace>
  <inkml:trace contextRef="#ctx0" brushRef="#br0" timeOffset="69144.5">3549 13470 854 0,'0'0'125'16,"0"0"-22"-16,0 0-21 15,0 0-34-15,0 0-16 16,0 0-15-16,-48-31 7 16,35 31-12-16,-1 6-8 15,-5 11 0-15,2 7 12 16,1 4-1-16,2 4 1 15,4-2-6-15,3-1-6 0,5-3-1 16,2-4-2-16,0-4-1 16,0-5 1-16,0-6-1 15,6-1-4-15,1-6-2 16,-1 0 2-16,2 0 3 16,1-10 2-16,0-7-2 15,3-3 1-15,-3-1 0 16,0 4-2-16,-3 0-1 15,-2 2 1-15,1 3 0 16,-1 5 1-16,1 0-1 16,-2 2 0-16,-1 4 1 15,-2-1 0-15,1 2-1 16,1 0 0-16,1 0-2 16,2 5 3-16,4 12 2 0,-3 3-2 15,1 4 2-15,-2-1 0 16,1 0-1-16,0-2-1 15,0-1 1-15,0-3-3 16,1-3-10-16,-2-4-3 16,-1-4-1-16,1-6-9 15,-1 0-1-15,1 0 19 16,2-13 8-16,-1-4 0 16,0 2 3-16,-1 1-3 15,-2 0 1-15,0 4 6 16,-1 2 4-16,0 3 6 15,-1 1 1-15,1 1-5 0,-1 1 0 16,-1 2-5-16,0 0 2 16,0 0-5-1,2 0-5-15,1 0 2 0,3 7-1 16,0 4 6-16,1 1-3 16,1 1-3-16,-1-1 2 15,2-2-2-15,1-3-1 16,-2-2 0-16,-2-2 0 15,4-3 3-15,-2 0-3 16,-1-5 0-16,2-7 4 16,-4-5-4-16,-1 1-1 15,-4 2-4-15,0-2-4 16,-7 4-9-16,-9 4-7 16,2 5-24-16,0 3-40 15,-2 2-28-15,3 12-132 16,2-2-94-16</inkml:trace>
  <inkml:trace contextRef="#ctx0" brushRef="#br0" timeOffset="69785.22">4171 13439 690 0,'0'0'118'16,"0"0"-13"-16,0 0 35 15,0 0-74-15,0 0-39 16,0 0-7-16,-21 0 5 16,21 1-5-16,0 6 4 15,0-4-8-15,0 2-1 0,0-1 6 16,0 1-11 0,0 3-5-16,12-3 6 0,4 1-2 15,11-1-5-15,12-2 3 16,10 0 4-16,14-1 7 15,5 0-10-15,6 1-4 16,3 4-3-16,-3 2-1 16,-4 2 1-16,-2 0 2 15,-7-1-3-15,5-1 1 16,2-8 0-16,10-1 0 16,8 0 0-16,-1-5-1 15,-5-4 0-15,-5 1 0 16,-12-1-1-16,-8 3 3 15,-13 2-3-15,-11 1 1 16,-10 0 0-16,-9 2 0 0,-3-1 0 16,-6 1 1-16,0 1-1 15,-2-3 0-15,1 3-1 16,-1 0 1-16,-1 0 0 16,0 0-2-16,0 0-16 15,0 0-15-15,0 0-11 16,-10 9-40-16,-9-1-112 15,-9-4-137-15</inkml:trace>
  <inkml:trace contextRef="#ctx0" brushRef="#br0" timeOffset="70416.28">4762 13413 580 0,'0'0'99'0,"0"0"-3"0,0 0 42 15,0 0-6-15,0 0-84 16,0 0 9-16,-14-5-12 16,14 5 0-16,0 0-27 15,0 0-12-15,0 1-3 16,6 11 15-16,6 2 8 15,6 1-6-15,4 1 0 16,2-3-8-16,2 1 0 16,0-2-5-16,3-3-4 15,-1 2 5-15,-1-5-8 16,-3 0 1-16,-1 2 1 16,-6-4-2-16,-2 1 0 0,-8-1 0 15,-2-3 0-15,-2 1 0 16,-3-2 0-16,0 1-2 15,0 1 3-15,0 2-1 16,-2 7 0-16,-10 2 3 16,-6 4 4-16,-8 5-2 15,-4 2-2-15,-3 0-1 16,0 3-2-16,3 0-1 16,2-1-1-16,1 0-19 15,6-3-16-15,0-1-8 16,8-3-28-16,4-9-78 15,6-3-88-15,0-7-115 16</inkml:trace>
  <inkml:trace contextRef="#ctx0" brushRef="#br0" timeOffset="70814.23">5039 12980 811 0,'0'0'85'0,"0"0"75"15,0 0-22-15,0 0-69 16,0 0-48-16,0 0-13 16,-11-12-5-16,11 27-1 15,0 9-2-15,5 8 20 16,4 1-11-16,-2 4-7 15,-1 2-4-15,2 4-2 16,0 0-46-16,-3-3-122 16,-2-9-219-16</inkml:trace>
  <inkml:trace contextRef="#ctx0" brushRef="#br0" timeOffset="72187.22">6262 13125 719 0,'0'0'111'16,"0"0"6"-16,0 0-22 15,0 0-56-15,0 0-6 16,0 0-5-16,0 0-1 16,-33-50 0-16,21 45 15 15,-1 0-20-15,-8 2 2 16,-1 3-11-16,-4 0 8 16,-4 0-6-16,-1 3 4 15,1 8-5-15,0 5-1 16,0 0 1-16,-1 4-1 15,6 0-3-15,-1 4-2 0,4 2 3 16,1 3-2 0,5 4-2-16,1 1 2 0,3 1 1 15,4 2-3-15,2-3 3 16,2-1-3-16,3 1 0 16,1-3-1-1,0 0 0-15,0-1-2 0,6-2 0 16,7-1 2-16,2-1 4 15,1-1-3-15,5-1-5 16,-1 0 7-16,2-2-3 16,2-2-5-16,1 1 6 15,2-1-5-15,1-4 2 16,-1-1-3-16,6 0 0 16,-2-3-1-16,-1-2 0 0,3-2 3 15,-2 0-2-15,2-5 0 16,4-1-1-16,4-2 1 15,3 0 0-15,1-7 0 16,2-5-1-16,-1-2-1 16,-6 1-1-16,-4-1 2 15,-2-3 0-15,0 0 0 16,-1 0 0-16,0-7 0 16,0 3 0-16,-2-4 0 15,-1 0 0-15,-2 0 1 16,-5 0-1-16,0-4 0 15,-6 0-1-15,-1-5-1 16,-4 2 2-16,0-3-1 0,-6 3 0 16,0-2 1-16,-1 2 1 15,-4 3 0-15,1 0-1 16,-2 5 0-16,0 0-1 16,0-1 1-16,0 3 0 15,0-1 1-15,-8-1-1 16,-1 0 0-16,-4-3 0 15,1 1 0-15,-4-2-1 16,-6-2 0-16,-3 2 1 16,-8 2 0-16,-8 2 0 15,-7 4 0-15,-7 3 1 16,-8 5-1-16,-1 3-4 16,-5 8 2-16,-1 1-4 15,8 0-10-15,5 13-17 16,12 8-7-16,8 10-17 0,4 6-13 15,9 7-3-15,5 3-68 16,5 5-65-16,0-4-211 16</inkml:trace>
  <inkml:trace contextRef="#ctx0" brushRef="#br0" timeOffset="72897.89">6325 13383 898 0,'0'0'62'15,"0"0"20"-15,0 0 4 16,0 0-5-16,0 0-40 15,0 0-14-15,-38-69-14 16,26 69 7-16,-3 0-11 16,-4 0-8-16,-2 16 0 15,0 4 4-15,0 5 0 16,5-1 3-16,4 0-4 16,6 0-1-16,3-5-3 0,3-2 1 15,0-3-2-15,0-6 1 16,3-4-5-16,7-4 3 15,1 0 2-15,4 0 1 16,0-13 1-16,0-6-2 16,-2 0 1-16,-1-3 0 15,-1 0-1-15,-4 0 0 16,0 5 2-16,-2 0-1 16,-1 3 1-16,1 6 2 15,-4 4 4-15,1 2 0 0,-2 2-5 16,3 0-3-1,6 0-1-15,-3 14 1 16,6 5 0-16,-2 4 2 16,-2-1-1-16,4 3 1 15,-2 1 1-15,-2-2 1 0,0 1 0 16,0-1 1-16,1-2-5 16,-2-1 1-16,-2-6-1 15,-2-4 0-15,-3-5 0 16,0-4 0-16,0-2 1 15,0 0 0-15,4 0 3 16,2-9 2-16,3-11-4 16,2-6-2-16,2 0-1 15,-3-4-9-15,2 2 0 16,0 3-7-16,-1 3-1 0,1 7-12 16,-1 4-19-16,2 5-49 15,0 4-46-15,-1 2-145 16,-3 0-48-16</inkml:trace>
  <inkml:trace contextRef="#ctx0" brushRef="#br0" timeOffset="73112.2">6596 13433 427 0,'0'0'337'15,"0"0"-159"-15,0 0-35 16,0 0-34-16,0 0-40 0,0 0-37 15,-3-11-12-15,3 12-13 16,0 18-6-16,-2 6 6 16,2 8-4-16,0 1-3 15,0 3-34-15,0-4-83 16,0-6-157-16,0-5-446 16</inkml:trace>
  <inkml:trace contextRef="#ctx0" brushRef="#br0" timeOffset="74128.13">7121 13268 201 0,'0'0'122'15,"0"0"-54"-15,0 0 35 16,0 0-36-16,0 0-24 0,0 0-29 16,-4 0 13-1,-1 3 0-15,1-3 7 0,2 2-17 16,-4 0-3-16,3 0 3 15,0 1-13-15,0-3-2 16,2 3 0-16,-2-3 7 16,1 0 18-16,-1 0 22 15,2 2 15-15,-2-2-11 16,3 0 1-16,0 0-4 16,0 0-11-16,0 2-3 15,0-2-12-15,-2 0-4 16,2 0-4-16,0 1-7 0,0 1-1 15,0 1 1-15,2 1-1 16,16 1 10-16,7 0 6 16,6 0-9-16,8-3-3 15,9-2-3-15,10 0 1 16,8 0-2-16,11 0-2 16,7 0 3-16,10-3-3 15,-3-3 0-15,4-2-6 16,-1-2 1-16,3-3 0 15,2-1 0-15,1-2 8 16,-8 4-5-16,-8 3 3 16,-12 4-3-16,-16 4-2 15,-7 1-2-15,-13 0 1 16,-6 0-1-16,-9 0 0 16,2 0 1-16,-6 0 2 0,3 0-1 15,0 0 2-15,-8 0-1 16,0 0-3-16,-6-2 1 15,-3 2-1-15,-3 0 0 16,0 0 1-16,0 0-2 16,0 0 0-16,0 0-7 15,0 0-12-15,-6 0-12 16,-11 0-21-16,-6 0-57 16,-4 0-49-16,-6 0-140 15,-6 0-366-15</inkml:trace>
  <inkml:trace contextRef="#ctx0" brushRef="#br0" timeOffset="74714.3">7903 13050 585 0,'0'0'85'0,"0"0"-5"16,0 0 89-16,0 0-110 15,0 0-19-15,0 0-5 16,-8-13-2-16,8 13 8 15,0 0-11-15,0 0-12 16,0 0-10-16,0 0-2 16,0 9 7-16,3 6 30 15,8 2-7-15,1 0-21 16,7 0 7-16,2-1-11 16,-1-1 0-16,5-1 2 15,-2-2-6-15,0 0-7 16,-4 0 2-16,-1-3 0 15,-4-1-1-15,-3 1-1 16,-3-1 2-16,1 1-2 0,-3-2 0 16,-1 4 0-16,-1-4 3 15,-3 3-1-15,1-1 0 16,-2 2 2-16,0-2-1 16,0 5-1-16,-12 4 0 15,-9 2 2-15,-3 0-1 16,-3 4-2-16,1-4-1 15,0 3-1-15,2-3-11 16,5 0-16-16,4-3-17 16,0-5-31-16,10-2-61 15,2-8-122-15,2-2-176 16</inkml:trace>
  <inkml:trace contextRef="#ctx0" brushRef="#br0" timeOffset="75173.25">8040 12608 466 0,'0'0'380'0,"0"0"-239"15,0 0-41-15,0 0-14 16,0 0-22-16,0 0-30 16,0 0-1-16,0-60-10 15,0 60-10-15,0 0-10 16,0 8-3-16,0 15 0 0,6 8 4 16,-2 10 0-16,2 2 3 15,0 2-7-15,3 0 0 16,2-2-19-16,2-3-52 15,-4-7-142-15,-2-6-379 16</inkml:trace>
  <inkml:trace contextRef="#ctx0" brushRef="#br0" timeOffset="76356.32">9352 12858 603 0,'0'0'104'0,"0"0"-3"16,0 0 20-16,0 0-9 15,0 0-82-15,0 0-12 16,-20-40 23-16,10 36-27 16,-1 1 20-16,-3 1 12 15,-4 2-7-15,-1 0-20 0,-7 0-6 16,0 4 3-16,-4 10 0 15,-6 6-1-15,-1 8 1 16,3 5-1-16,1 6-8 16,6 7-2-16,0 11 9 15,6 5-7-15,2 2 28 16,10-3-22-16,9-5-11 16,0-3 10-16,6-3-5 15,18-6-6-15,5-1-1 16,9-4 4-16,4-7-3 15,5-3 4-15,5-5-2 0,5-5-1 16,-1-4 0-16,3-3 2 16,-5-6-3-16,-5 0-1 15,-4-6 1-15,-4 0 0 16,0-5 0-16,2-14-1 16,5-7-1-16,2-6 1 15,2-6-5-15,4-4-3 16,-6-2 5-16,-8 1-10 15,-9 4 11-15,-11 0-1 16,-6 1 0-16,-5-4 1 16,-6 1-1-16,-2-4 3 15,-3-1 0-15,0-1 0 16,0 1-3-16,-8 2 2 16,-9 6 0-16,-5 1 1 15,-6 3-2-15,-7 4 1 16,-7 1 0-16,-3 7-1 0,-4 5-4 15,1 7-1-15,0 7-2 16,-1 3-8-16,1 6-11 16,2 18-6-16,3 2-20 15,6 8-42-15,3 4-39 16,7 1-116-16,4-2-122 16</inkml:trace>
  <inkml:trace contextRef="#ctx0" brushRef="#br0" timeOffset="77062.7">9463 13129 731 0,'0'0'129'0,"0"0"-10"15,0 0-37-15,0 0-10 16,0 0-38-16,0 0 19 0,-39-50-35 16,24 50-6-16,-3 5-9 15,-3 12-2-15,-1 3 8 16,4 2 1-16,2 0 0 15,4 2-7-15,6 0 0 16,3-1-3-16,3-4 1 16,0-3-2-16,0-4 1 15,6-5-1-15,3-4 1 16,-1-3 0-16,8 0 0 16,-2-6 0-16,4-8 3 15,0-5-2-15,-3 1 0 16,-3 0-1-16,-2-1 1 15,0 2-1-15,-4 4 0 16,-4 6 1-16,0 2 2 0,0 3 8 16,-2 2-4-16,2 0-5 15,1 0-2-15,3 10-3 16,3 7 3-16,1 6 1 16,1 2 0-16,-2 2 2 15,0 1 2-15,-1-1-4 16,1 0 3-16,-5-3-3 15,-1-3 0-15,-1-4 2 16,-1-2-2-16,1-8 2 16,-2-2-3-16,0-3 1 15,0-2 0-15,0 0 1 0,1 0 4 16,-1 0 1 0,0-4 4-16,0-9-9 15,2-9-2-15,3-3-5 16,4-3-11-16,5-2-3 0,-1 2-22 15,4 3-22-15,-1 7-41 16,1 6-49-16,0 2-145 16</inkml:trace>
  <inkml:trace contextRef="#ctx0" brushRef="#br0" timeOffset="77496.5">9718 13244 842 0,'0'0'161'0,"0"0"-37"16,0 0-44-16,0 0-29 16,0 0-37-16,0 0 0 15,-13-34-6-15,20 34 0 16,3 0 6-16,-2 0-7 15,-2 0-1-15,-2 5-5 16,2 5 5-16,-1 2 4 16,-4 2-5-16,1-2 6 15,-2-1-5-15,0 3-1 16,0 0-3-16,0 0 6 16,-8 2-6-16,-4-2 7 15,3-2-9-15,0-3 0 0,1-4 3 16,8 0-3-16,0-3 0 15,0-2-1-15,0 0-3 16,0 0-7-16,10 0 3 16,10 0 8-16,9-10 0 15,2-1-10-15,1-1-22 16,1 4-18-16,-3 0-78 16,-1 3-99-16,3 1-236 15</inkml:trace>
  <inkml:trace contextRef="#ctx0" brushRef="#br0" timeOffset="78224.47">10146 13236 489 0,'0'0'250'0,"0"0"-196"15,0 0 85 1,0 0-34-16,0 0-76 0,0 0-20 15,-33 0-2-15,33 0 7 16,0 0 11-16,0 1 9 16,0-1 8-16,-3 2 5 15,3-2-13-15,0 0-10 16,0 0-5-16,0 0-6 16,0 0-6-16,0 0 1 15,0 0-3-15,0 0 2 16,0 0-5-16,0 0 3 15,0 0-4-15,0 0 2 0,0 0-3 16,10 0 0 0,19 0 1-16,8 0 6 0,11 0-2 15,11-5-5-15,12-4 5 16,15-4 6-16,10 0-9 16,7 1-2-16,1-1 1 15,-2 3-1-15,-5 0 0 16,-6 1 0-16,1-2 0 15,-7 3 1-15,-2 0 2 16,-6 2-1-16,-13 0-2 16,-11 1-1-16,-11 0 1 15,-8-1-1-15,-2 0 1 16,-1 0 0-16,-1 0 2 0,0-1-2 16,-7 1 0-1,-6 2-1-15,-8 2 1 0,-3-1 0 16,-6 1-1-16,0 0 2 15,0 2-1-15,0 0 0 16,0 0-8-16,-13 0-12 16,-10 5 2-16,-2 9-24 15,-8 2-33-15,-1-1-78 16,-8-1-162-16</inkml:trace>
  <inkml:trace contextRef="#ctx0" brushRef="#br0" timeOffset="78787.23">10889 12897 693 0,'0'0'100'16,"0"0"59"-16,0 0-39 16,0 0-60-16,0 0-29 15,0 0 1-15,-6-3 0 16,6 3-16-16,0 0-9 0,0 0-4 15,0 0 1-15,0 11 17 16,7 2-4-16,8 2 21 16,2 0-17-16,2 1-9 15,5 0 0-15,-2 4-9 16,1-6-1-16,-1 3-1 16,-5-2-1-16,-1-2 1 15,-4 1 0-15,-2 0 0 16,-3-3-1-16,1 1 2 15,-2-1-5-15,0 1 3 0,-6 0-1 16,0 2 0-16,0 6 1 16,-24 3 2-16,-6 2-2 15,-7 2 3-15,-3-1-3 16,-1-1 3-16,4-2-3 16,3 1-7-16,2-4-10 15,6 0-23-15,5-3-19 16,7-3-72-16,1-2-74 15,5-9-177-15</inkml:trace>
  <inkml:trace contextRef="#ctx0" brushRef="#br0" timeOffset="79273.39">10911 12532 983 0,'0'0'87'0,"0"0"-3"16,0 0 29-16,0 0-85 15,0 0-26-15,0 0-2 16,-13-11-2-16,13 22-1 0,0 10 3 16,0 5 8-16,0 3-4 15,4 0 1-15,4-3 28 16,1-4-24-16,4-6-4 16,-3-5-1-16,3-4-2 15,1-2-1-15,-2-5 1 16,3 0 2-16,-1-2 2 15,-3-15-3-15,0-5-3 16,-7-5 3-16,-4-4-2 16,0 2-1-16,0-1-5 15,-10 7-3-15,-8 9 2 16,-1 10-6-16,-1 4-1 16,-4 8-22-16,1 19-4 0,-1 11-42 15,9 3-33 1,3 2-89-16,3-7-125 0</inkml:trace>
  <inkml:trace contextRef="#ctx0" brushRef="#br0" timeOffset="81927.13">12398 12893 588 0,'0'0'86'0,"0"0"-4"16,0 0 1-16,0 0-5 15,0 0-35-15,0 0 21 16,-31-63-30-16,19 60 14 15,-1 1-7-15,-5 1-6 16,-2 1 2-16,-1 0-9 16,1 10-4-16,-1 6-6 15,0 5-6-15,3 2 1 16,3 3-7-16,5 1 2 16,4-1-7-16,4-2-1 15,2-2 1-15,0-5-1 0,0-7-1 16,6-2 1-16,0-5-1 15,6-3-1-15,1 0 2 16,4-11 3-16,2-11-2 16,-2 0-1-16,0-2-1 15,-3 0 1-15,-2 4 0 16,-2 2 0-16,-1 3 0 16,-2 5 0-16,-2 3 7 15,-2 4-2-15,-3 3 1 0,2 0-4 16,1 0-4-1,0 0 1-15,3 13 1 0,1 6 3 16,-3 4 0-16,1 4 8 16,-3 0-2-16,2 5-2 15,-1 0 3-15,-1 1-2 16,2-2-2-16,-1 1 0 16,3-1 0-16,-3-4 0 15,0 2 3-15,1-6-7 16,1-5 1-16,-2-2-2 15,-2-8 5-15,1-3-6 16,-2-4 0-16,0-1 2 16,0 0 1-16,0 0 15 15,0 0 4-15,0-11 3 16,1-6-25-16,2-6 2 0,4-7-2 16,3-4-7-16,0-4-7 15,3-4-8-15,0 1-12 16,4 3-11-16,-2 7-9 15,0 11-30-15,-2 8-94 16,-5 7-175-16</inkml:trace>
  <inkml:trace contextRef="#ctx0" brushRef="#br0" timeOffset="82641.69">12625 13145 707 0,'0'0'135'0,"0"0"21"0,0 0-72 15,0 0-27-15,0 0-22 16,0 0-9-16,24-61-2 15,-11 55-6-15,-2 3 1 16,-4 1-11-16,-2 2 0 16,2 0-8-16,-3 0 1 15,3 2 0-15,-3 7-1 16,-1 2 0-16,-1 0 3 16,-2 1 0-16,0 3-1 15,0-2-1-15,0 0 2 0,-5-5 0 16,2-4-3-1,3-1 0-15,0-1 1 0,0-2 0 16,0 0-1-16,0 0 2 16,0 0-1-16,0 0-1 15,0 0 2-15,3 0-1 16,5 0-1-16,5 0 3 16,-1-2-2-16,3 2-1 15,0 0 0-15,2 0 0 16,0 2-1-16,1 6 1 15,-2 1 0-15,-3-1 2 16,-5-1 2-16,-2 3-1 16,-6-1 3-16,0 4 7 15,-3 2-4-15,-15 1-1 16,-7 1-3-16,-2-5-5 16,0-1-8-16,0-8-27 15,4-3-38-15,4 0-102 0,3-20-177 16</inkml:trace>
  <inkml:trace contextRef="#ctx0" brushRef="#br0" timeOffset="101680.67">12638 12419 318 0,'0'0'506'0,"0"0"-400"16,0 0-11-16,0 0-52 15,0 0-26-15,0 0-7 16,0 0-4-16,0-18 6 15,0 14 18-15,0 4 5 0,0-4 4 16,0 2-3 0,0 0-7-16,0-1-5 0,-1 0-3 15,-2 0-9 1,-1 1-3-16,-1-1 0 0,1 0-4 16,-1-1-4-16,-1 0 1 15,-2-2 0-15,-5 1-1 16,0-1 1-16,-4 0-2 15,1 1 0-15,0 1 2 16,-1-1 0-16,2 3 1 16,-1-1 1-16,-1 1 0 15,1 1-3-15,1 1 4 16,3 0-5-16,-3 0 1 16,3 0 0-16,-3 0-1 15,2 3 0-15,0 5 0 0,1-1 1 16,-1 2-1-1,-1-2 0-15,1 1 0 0,-3-1 0 16,3 1 0-16,-2-1 0 16,2-1 1-16,-2 2 0 15,1-3-1-15,-1 1 1 16,0-2-1-16,-1 3 1 16,1 2 2-16,0 1-2 15,2-1-1-15,0 4 0 16,0-3 0-16,1 1 0 15,-2 0 1-15,3-2-1 16,-3 1 0-16,4 0 0 0,0-2 0 16,-2 0 1-16,0 2-1 15,-1 2 0-15,-1-1 0 16,2 0 1-16,-1 1-1 16,1 2 1-16,-1-1 0 15,0-1-1-15,4 2 1 16,-2 2 0-16,2 1 1 15,-2 0-1-15,1-1 1 16,2 3-1-16,0 1 0 16,0 1 2-16,2-2-3 15,-1-2 2-15,2-3-2 16,0-1 1-16,1-1 1 16,0 0-1-16,1 1 6 15,0-1-6-15,0 1-1 16,0 1 1-16,0 0-1 0,0 2 2 15,0-1 3-15,0 1-2 16,1 1-3-16,1 0 5 16,1 1-5-16,0 1 3 15,0-1-1-15,0 3-2 16,0 1 5-16,3-3-1 16,4 1 1-16,1-1-2 15,1 0 1-15,0 1-3 16,0 0 3-16,1-2 2 15,1 0-1-15,0 0 0 16,0-2-5-16,4 1 2 0,-3 1 2 16,2-1-3-1,2-2 3-15,-3 2-3 16,0-3 3-16,1 1-1 0,-3-1-1 16,-1-2 2-16,3 0 0 15,-1-2-3-15,3 0 5 16,-2 3-6-16,4-4 3 15,-2 3-2-15,-2-3 0 16,0 1 0-16,-2 0 1 16,1-1-1-16,0-1 0 15,1 1 0-15,-1 1-1 16,2 0 2-16,-1-2-1 16,-1 0 0-16,3 0 0 15,-3-3-1-15,2 0 1 0,0-1-1 16,1 1 1-16,0-2 2 15,1 0-3-15,1 0 1 16,1-2 1-16,-3 1-1 16,5-2-1-16,0 0 2 15,-4 3-2-15,3-3 0 16,-3 2 0-16,3 0 2 16,-2-2-2-16,0 0 0 15,4 0 0-15,-3 0 0 16,7 0 0-16,1 0 1 15,-3 0-1-15,4 0 0 16,-7 0-1-16,1 0 2 0,-2 0-1 16,-5 0 0-1,2 0-1-15,-3-2-3 0,3 0 4 16,0-1 0-16,0 0-1 16,-2 1 2-16,2-2-1 15,-4 1 0-15,-2 1-1 16,1-1 1-16,-4 1 0 15,2-1 0-15,-1-3 0 16,3 3 0-16,2-2 1 16,0-2 0-16,1 2-1 15,0-2 0-15,1 4 0 16,-3-3 0-16,1 2 0 16,-2-3 0-16,-1 4 0 15,1-1 0-15,-2-3 1 16,3 1-1-16,-3-3 0 0,0-1 0 15,1 1 1-15,-1-3-1 16,2 0 1-16,0 0-1 16,-2 1 0-16,2-3-1 15,-4 0 2-15,4 0 1 16,-2-3-2-16,-2 3 1 16,2 0-3-16,-3 0 2 15,0 0 0-15,-1-2 0 16,1 2 0-16,-1 0 0 15,-1 0 3-15,1-1-3 16,0 2-2-16,-5-2 2 16,4 1 0-16,-2 0 0 15,-1 0 0-15,2 1 0 0,-3 2 0 16,2-1 0-16,-1-2 3 16,-1-1-2-16,0 0-1 15,0-2 0-15,0 0-3 16,0 0 3-16,0-2 1 15,0 0-1-15,0 4 0 16,0-2-1-16,0-2 4 16,0 2-7-16,0-2 4 15,0 2 0-15,0 0 0 16,-1 0 0-16,-4 0 0 16,1-2 0-16,-1-1 2 15,1 1-2-15,-1-3 0 16,1 3-3-16,-2-1 3 15,2 1-1-15,-3 1 1 0,1 1 3 16,-1 1-3-16,-3 2 0 16,1 0-3-16,0 0 3 15,-2 0 1-15,1 2 1 16,1-1-2-16,-3 0 0 16,-2-2 0-16,1 3 0 15,0-4 0-15,-4 4-3 16,2-3 3-16,-2 5 2 15,-3-3-2-15,1 4 0 16,0-2-1-16,3 3 1 0,0-1 0 16,2 1 0-16,-2-1-2 15,4-1 2-15,-1 4 0 16,-4-3 1-16,0 1 0 16,0-1 0-16,-1 0-1 15,4 2-1-15,0-1 1 16,2 2-2-16,0 0 1 15,-1-1 1-15,0 1 3 16,-1 0-3-16,-1 1-1 16,-5 2 1-16,3 0-3 15,2 2 4-15,-2 1-3 16,5 0 1-16,0 0 1 16,-1 0 0-16,1 0 0 15,-1 0-4-15,-1 9 4 16,-2 3-13-16,2 3-35 0,4-1-67 15,3 1 31-15,4-6-114 16,-1-4-212-16</inkml:trace>
  <inkml:trace contextRef="#ctx0" brushRef="#br0" timeOffset="117000.45">3658 13068 219 0,'0'0'55'0,"0"0"18"15,0 0-6-15,0 0-20 16,0 0-14-16,0 0 19 0,0 0-12 16,-3-6-4-16,3 5 16 15,0 1 0-15,0 0 1 16,0 0-7-16,0 0-10 16,0 0 12-16,0 0-16 15,0 0-14-15,0 0 2 16,0-2-4-16,0 2-2 15,0 0-4-15,0-1 0 16,0 1 9-16,0 0 1 16,0 0-1-16,-2 0 7 15,-1-1 0-15,3-1-5 16,0-2-11-16,0 1-2 16,-3 1 6-16,3-1-2 0,-4 0-1 15,1-3 2-15,0 1 0 16,0 0-2-16,-2 0-6 15,2 0 2-15,-1 0 0 16,1 0 4-16,-2 1-1 16,0 1-6-16,0-1 1 15,-1 0 4-15,1-1-6 16,-1 1-1-16,-1-1 1 16,1 2-1-16,-1-1 1 15,-1 1 4-15,-2 2-1 16,4 0 1-16,-3-1-4 15,3 0 5-15,-4 2-4 16,2 0 0-16,0 0-3 16,-1 0 0-16,-1 0 6 0,1 0-5 15,-1 0 0-15,1 0 1 16,1 0 2-16,1 0-3 16,1 0 7-16,-1 0-7 15,-1 0-2-15,2 0 4 16,0 0-4-16,-3 0 0 15,-1 0 3-15,1 5-3 16,-3-1 0-16,3 0 0 16,-2-1 0-16,0 2 0 15,0-1 1-15,2 1 0 16,0-1-1-16,2 0 1 16,-1 1 0-16,1-1-1 15,-2-1 0-15,3 2-1 0,-2-3 2 16,2 4-1-16,-2-4 0 15,0 3 0-15,-1 0 1 16,3-2-1-16,-1 3 1 16,-1-1-1-16,1 1 0 15,2-1-1-15,-4 3 1 16,2-2 0-16,-2 2 1 16,3 0-1-16,-2 1 0 15,0-3 2-15,0 2 0 16,-2-2-1-16,4 1 0 15,0-2-1-15,1-1 1 16,1 0 0-16,-1 3-1 0,-1-1 0 16,-1 2 0-1,-1 0 1-15,2-3-1 0,-1 2 0 16,0-1 2-16,1 2 0 16,-2-2 0-16,2 2-2 15,-2-2 0-15,0 2 1 16,0-2 1-16,1 1 3 15,1-2-2-15,-3 2-2 16,3-2 1-16,0 2-1 16,0 1 0-16,-3-1 1 15,3 0 0-15,-3 1 0 16,3-1-1-16,0 2-1 16,-1-2 1-16,2-2-1 0,1 1 0 15,1 0 0 1,-2-1 1-16,1 1 0 0,-3-1-1 15,5 3 0-15,-1-2 0 16,3-1-1-16,-3 1 1 16,0 0 0-16,1 2 0 15,-1 0 0-15,0 2 0 16,2-2 0-16,-1 2 0 16,1-1 0-16,-1 1 0 15,2-1-1-15,0 2 2 16,0-2-1-16,0 3 1 15,0-2-1-15,0-1 0 16,0 2 0-16,0 2 0 16,0-3 0-16,3 2 0 15,0-2 2-15,2 0-1 0,-1 1-1 16,1-1 0-16,-2 1 1 16,6 0 0-16,-3 2 0 15,-2-2 1-15,2 1-1 16,-1 0 2-16,-1-2-2 15,2 0 0-15,-3-1 1 16,3-2-1-16,-2 3 0 16,0-2 0-16,0-1 0 15,1 3 4-15,0-3-4 16,1 1 4-16,-1 1-1 16,1 0-2-16,-3-2 0 15,4 3-1-15,-2-3 4 0,-1 1-3 16,-1 0-2-16,2 1 1 15,-1-2-1-15,0 3 3 16,4-2-1-16,-2 3-1 16,2 0 1-16,-2 0 0 15,2 1-1-15,-3-1 1 16,2 0-2-16,-1 1 1 16,-1 1-1-16,2-4 4 15,-2 3-2-15,2-3 1 16,1 1-1-16,-4 0 0 15,5-1 0-15,-3 2-2 16,0-2 2-16,2 1-1 0,0-3 3 16,-2 2-1-16,0 0-3 15,-1-1 0-15,1-1 4 16,1 1-3-16,1 0-1 16,-2-2 1-16,1 2 1 15,-1-1 1-15,3 0-2 16,-3 2-1-16,2-3 1 15,-2 1 0-15,2 0 1 16,0 0 0-16,-2 1 0 16,0-3-1-16,4 2 0 15,-2-4 2-15,-1 2-3 16,-2-1 0-16,3 1 3 16,-2 0-1-16,2-1-3 0,-2-1 2 15,2 1 0-15,0 1-1 16,0-2 0-16,-1 0 1 15,2 0-4-15,-1 0 3 16,-2 0 0-16,0-1 0 16,0 1 1-16,1-3 2 15,-1 2-3-15,3-2-1 16,2 1 1-16,-1 0 0 16,0-1 0-16,-2 0-1 15,5 0 1-15,-2 0 0 16,-2 0 0-16,2 0 2 15,-3-2-2-15,1-3 1 16,0 1 0-16,-3 0-1 0,4-2-2 16,-2 3 2-1,2-4 1-15,-1 2-1 0,0 0 0 16,1 0 2-16,-2 0-2 16,3 0 0-16,-1-1 0 15,0-1 0-15,2-1 0 16,2-4-1-16,-2 3 1 15,1-2 1-15,-1 0-1 16,-1 2 0-16,-1-2 0 16,-1 2 1-16,0 1-2 15,1 0 2-15,-2 0 0 16,2-2-1-16,0 0 0 16,-1 1 0-16,2-1 0 15,4 0-1-15,-5 0 1 16,1-2 0-16,-1 1 0 0,-1 1-2 15,0 2 2-15,-2-1 1 16,-1 2-1-16,0-1 0 16,2 1-1-16,1 0 1 15,-5-1 0-15,2 3-1 16,0-1 1-16,0 0 0 16,1 1 0-16,-2-2 0 15,1 0-2-15,-1 0 5 16,1 2-3-16,-3-3 0 15,4 0-2-15,-3 0 2 16,-2 2 0-16,4-1 0 16,-3 0 0-16,0-2 0 15,0 4 0-15,3-4 0 0,-2 3 0 16,-1-2 0-16,2-1 0 16,-1 0 1-16,2 3-2 15,-1-5 2-15,2 2-2 16,-4 1 1-16,3-2 0 15,-3 1 3-15,0-1-3 16,0-2 0-16,0-1 0 16,0 1-1-16,1-1-1 15,-2 0 2-15,1 1 1 16,-2 0-1-16,-1 2 0 16,3 0 2-16,-3 1-2 15,0 0 1-15,0-2-2 0,0 4-2 16,0-3 3-16,0 1 3 15,0-1-3-15,0 0 0 16,0 1 0-16,0-3 0 16,0 1 0-16,0 0 0 15,0-1 0-15,0 1 0 16,0 0-2-16,-2 1 4 16,1 0-3-16,-2 1 2 15,2-1-2-15,-1 0 1 16,-2 0 0-16,1-1-3 15,0 2 6-15,0-1-3 0,0 0 0 16,-4 0-1 0,5-1 1-16,-1 0 0 15,-4 2 0-15,2 1-1 16,-1-1 0-16,-1-4 1 0,1 2 0 16,-3 0 0-16,3-2 0 15,-3 2 0-15,1-2 0 16,-2 2 0-16,1-1 0 15,0 1-3-15,-1 1 3 16,-1 1 0-16,2-2 2 16,-1 5-2-16,-1-2-1 15,1 0-1-15,-4-1 2 16,-2 1 0-16,1 1-1 16,-1-1 1-16,-4 2 0 15,3 1 0-15,0-2 0 0,1 2 0 16,-1-2-1-16,-2-1 1 15,4 2 0-15,-3-2-2 16,0 1 2-16,3-1 0 16,1 0 1-16,0 2-1 15,0-2 0-15,0 0 0 16,-1 2-1-16,3 0 2 16,0 2-1-16,-3 1 0 15,1 2 1-15,-2 1-1 16,1 0-2-16,-4 1 2 15,1 10-2-15,-3 2 2 16,0 2-1-16,0 3 1 16,0 1-1-16,-1 2-2 15,7 1-9-15,2-2-27 0,2 2-40 16,2-2 9-16,2 1-31 16,4-6-120-16,-5-4-246 15</inkml:trace>
  <inkml:trace contextRef="#ctx0" brushRef="#br0" timeOffset="125725.33">6536 12692 220 0,'0'0'235'16,"0"0"-189"-16,0 0 13 15,0 0-4-15,0 0-6 16,0 0-11-16,0 0 13 16,-1-4-12-16,-1 4-4 0,2 0-3 15,0 0 12 1,0 0 13-16,-1 0-12 0,-1 0-6 16,-3-1-8-16,3-1-11 15,-1 1 5-15,-1 0-8 16,-1 0 0-16,2-1-5 15,0 2-5-15,-2 0 7 16,4-1-9-16,-3-1-3 16,2 2 8-16,-2-1-3 15,-1-1-4-15,1 2 8 16,-4-3-5-16,1 3 4 16,-3 0-4-16,3 0 4 15,-2 0-3-15,-1 0-1 16,1 0 2-16,0 0-4 15,0 0-4-15,0 0 5 0,-1 3-4 16,-2 2 0 0,0-1-1-16,1 0 0 0,1 1 2 15,-3 0-1-15,2-1 0 16,1 2 0-16,-2-1 0 16,0 1-1-16,0 0 0 15,3-1 0-15,-3-1 1 16,3 4-1-16,-4-1 0 15,2 0 0-15,1 1 0 16,1 0 0-16,-3-4 0 16,4 3 0-16,1-2 0 15,-2-1-1-15,2 1 2 0,-1 0-1 16,-1 1 0-16,-3 1 1 16,0 0 0-16,1-1-1 15,-2 1 0-15,3 0 2 16,-3-1-2-16,5 1 0 15,-1-2 0-15,2 2 1 16,-1 1-1-16,-1-2 0 16,2 5 2-16,-2-4-2 15,0 3 0-15,3-1 1 16,-6-1-1-16,3 0 0 16,2 0 0-16,-4-1 1 15,4 1-1-15,-1 0 4 16,-1 0-2-16,3 0-1 0,-4-1 0 15,4 1 0 1,0-3 0-16,-2 2-1 0,0 0 3 16,-1 1-1-16,1-1 0 15,-2 0 2-15,1 0-3 16,0 0 1-16,-3 0 0 16,3 1 1-16,0 0-1 15,0 3-1-15,-1-2-1 16,1 2 1-16,-2-2 0 15,2 3 2-15,0-3-1 16,3 2-2-16,0-4 3 16,-1 3-2-16,1-3-1 15,3 3 1-15,0-4 3 16,0 2-3-16,0 1-1 0,-2 1 0 16,-2 0 2-16,3 2-2 15,-4-2 1-15,2 0 1 16,0 0 1-16,2 0-3 15,-1 1 1-15,1-1 4 16,-1 0-4-16,1-1 0 16,-1 1 3-16,2-1-2 15,-1 1-2-15,0-3 0 16,-1 3 2-16,2-1-1 16,-2-1 3-16,4-1-3 15,-2 0-1-15,1 2 2 16,-1-3-1-16,2 4-1 15,1-3 0-15,-3 3 2 16,3-3-2-16,0 3 1 16,0-1-1-16,0 2 3 0,0-2-3 15,0 2 1-15,0-3 0 16,0 2-1-16,0 0 0 16,7 1 4-16,-1 2-3 15,-1-1 1-15,3 2 0 16,-1 0 3-16,0 1-2 15,1 0-1-15,-1-1 2 16,2 1-3-16,0 1 0 16,2-3 1-16,-1 1 0 15,-1-1-2-15,0 0 5 0,4 0-4 16,-2-1 4-16,-1 0-4 16,-1 0 1-16,2-5-1 15,-2 3 1-15,-2-3 1 16,3 1-2-16,-2 0 0 15,1 1-1-15,3-1 1 16,-2 1 1-16,1 0-1 16,2-1 5-16,-2 2-4 15,1-1-2-15,-1-1 4 16,2 1-1-16,1-2-2 16,-3 2 3-16,2-3-1 15,-1 2-2-15,0-2 1 16,1 1 1-16,-2-2 2 15,2-1-2-15,-2 0 1 16,-1 3-4-16,2-5 0 0,-3 3 2 16,2-2-2-16,0 4 0 15,0-5 2-15,2 0-1 16,-1 1-1-16,0-3 1 16,0 2 1-16,5-1 0 15,-1 1-2-15,-1-1 1 16,1 0 0-16,-2-1-1 15,-1 0 1-15,2 0 1 16,1 0-2-16,-2 0 1 16,-1 0 0-16,-1 0 0 15,3 0-1-15,-7-1 3 16,7-2-3-16,-4-3 1 0,1 2-4 16,3-1 6-16,-3 0-6 15,0 1 3-15,0-2 0 16,-1-1 4-16,-1 2-4 15,3 0-2-15,-2-2 1 16,1 2 1-16,-2 1 0 16,-1-1 0-16,3-3 1 15,-3 2-1-15,2-2 0 16,0 2 0-16,-3 0 1 16,2-1-1-16,-1 0 0 15,2 2 0-15,-1-3 3 16,0 2-3-16,-2 0 1 15,1-1-1-15,-1 2 0 0,2-2-2 16,2-1 2 0,-4 1 0-16,5 0 0 15,-1 1 0-15,-1 2 0 0,0-3 0 16,1 2 2-16,0 0-2 16,1-4 0-16,-1 0 2 15,-3-2-4-15,2 4 2 16,0-3 0-16,-2-2 0 15,2 2 1-15,-2-1 0 16,0 1 3-16,0-1-4 0,-2 2 0 16,5-3-3-1,-4 3 3-15,5-2 3 0,-1 0-3 16,-3 1-4-16,6-2 4 16,-5 3 0-16,1-2 0 15,-1 0 0-15,0 3 0 16,-2-1 0-16,1 3 1 15,-2-3-1-15,-1 1 0 16,2-1 0-16,-2 1 0 16,1-1 4-16,1-2-3 15,-2 3-2-15,-2-2 0 16,2 3 1-16,0-2 0 16,2 1-2-16,-4-2 2 15,2 1 4-15,0-3-4 16,0 2 0-16,1-1 0 15,-2 0-2-15,-2 2 2 16,3-1 0-16,-3 0 0 0,3-1 0 16,-2 1 0-16,-1 0 0 15,0-2 1-15,0 3 0 16,0-4-2-16,-1 1 2 16,-1 0-2-16,0-2 2 15,1 1-1-15,-2 1 0 16,0-1 1-16,0-1 0 15,0 2-1-15,0-5 0 16,0 4-1-16,-4-1 1 16,-4-2 0-16,2 1 4 15,-1-2-4-15,-5 5 1 16,6-2-5-16,-3 2 4 0,-1-1 0 16,0 0 1-16,0 0 3 15,-1 3-6-15,2-3 4 16,-1 1-4-16,-3-1 4 15,1-1-4-15,0 0 2 16,0 0 0-16,0 0 4 16,-1 0-4-16,-1-1 0 15,0-1 1-15,1 0-2 16,0 4-1-16,0 0 2 16,2 2 2-16,-1 1-2 15,2-1 0-15,-1 1 0 16,-2 1 0-16,2 4 0 15,-2-1-3-15,1 0 4 0,0 0-2 16,-3 0 2-16,3 0-1 16,-2 3 0-16,0-1 0 15,-1 1 0-15,0-1 0 16,0 1 0-16,2 0 0 16,-3-1 0-16,2-1 2 15,1 4-2-15,-1-1-2 16,2 1 1-16,-2-2 1 15,3 1 0-15,-2 1 3 16,-1 0-3-16,-1-2-2 16,2 1 2-16,-5 0 0 15,1 1 2-15,-3-2-2 0,6 2 0 16,-4 0 0-16,3 0 0 16,-1 0 0-16,1 0 0 15,0 0-2-15,0 0 1 16,-3 2 0-16,-1 10-3 15,1 1 3-15,-1 6 0 16,1 2-2-16,0 1-11 16,6 5-26-16,0 2-28 15,6 3-1-15,1-3-78 16,-2-2-202-16</inkml:trace>
  <inkml:trace contextRef="#ctx0" brushRef="#br0" timeOffset="133101.27">9703 12620 218 0,'0'0'132'16,"0"0"-76"-16,0 0 7 16,0 0-17-16,0 0-8 15,0 0-3-15,0 0-7 16,-1 0-5-16,-1 0 8 0,2 0-8 16,-3 0 24-16,3-2 5 15,0 2-22-15,-2-1 4 16,1-1 8-16,1 2-21 15,-2 0-7-15,1 0 2 16,1 0 5-16,-2 0-2 16,-1-2 0-16,-1 2-5 15,0-1 2-15,1-2 3 16,0 2 8-16,-2-2-9 16,1 2 13-16,-1-2-14 15,-2 2 5-15,4-3-8 16,-2 4-1-16,-1-3 1 15,0 3-1-15,0-2-2 16,-1 1-1-16,0-1 1 16,-1 2-2-16,-1 0-2 0,0 0 1 15,0 0-7-15,1 0 3 16,-3 0-1-16,2 0-1 16,3 0 1-16,-4 0 2 15,2 0 0-15,2 0 0 16,0 0-2-16,-2 0 2 15,0 0-1-15,-1 0-3 16,-2 0 1-16,1 0 0 16,1 0-2-16,-2 0 0 15,0 5 0-15,2 2-2 16,-2-2 2-16,2 0 0 16,0 2 0-16,2-3 3 0,1 0-2 15,-5 1-2-15,5-1 1 16,-1 2 0-16,-1 0 0 15,0-1-2-15,0 1 2 16,-1 0 5-16,-2-1-5 16,3 0 0-16,-1 2 1 15,-1-2-1-15,0 0 1 16,1 2 0-16,2-3 0 16,-2 2 2-16,1-1-3 15,1-1 1-15,-1 1-1 16,0 3 2-16,-1 1-1 15,0 1-1-15,0 1 0 16,-2-1 1-16,1 1-1 0,-2-1 3 16,2 0-3-16,-1-3 3 15,4 0 2-15,1 1-3 16,-2 3-1-16,2-3 1 16,0 1-2-16,-1-1 2 15,1 0-2-15,0 1 0 16,-2 0 1-16,1-2 1 15,1 0 0-15,0 0 3 16,-1 1-3-16,0 1 1 16,0-3-2-16,1 2-1 15,2-2 1-15,-2 2 2 16,0-4-2-16,-1 3 2 16,-1 0-2-16,5-2 0 0,-3 2 3 15,3-1-4-15,0 1 1 16,-3 2-1-16,0-2 0 15,2 3 3-15,-2-3-3 16,-2 3 1-16,3-3-1 16,1 1 0-16,0 2 5 15,-1-3-4-15,1 1 0 16,-1 3 1-16,1-5-2 16,-3 2 1-16,4-1 1 15,-5 1-2-15,5 1 1 16,-3-1 2-16,1-1-1 15,0 0-1-15,0 0 0 16,-1 1 1-16,2-3 3 16,-2 0-2-16,-1-1-2 0,5 1 6 15,-1-1-7-15,-2 4 2 16,1-2 0-16,-1 0 2 16,1 1-4-16,-3 0 3 15,4-1-2-15,0 1 1 16,-2-2-1-16,2-1-1 15,1 1 2-15,1 0-2 16,-1 2 1-16,1 3-1 16,-1-4 0-16,2 3 0 15,0-1 0-15,0 1 2 16,0 0-2-16,0 1 2 16,0 0-1-16,0 0 0 0,0-2 0 15,0 0 0-15,0 3-1 16,5-2 0-16,-2 2 0 15,0-5 4-15,0 2-4 16,-1-2-1-16,-1 2 1 16,1 0 0-16,1 0 4 15,-3 1-4-15,7-1 1 16,-1 3-1-16,-2-2 0 16,2 3 4-16,0-1-2 15,0 2-1-15,2-2 0 16,-1 0-1-16,-1 1 2 15,3-3 2-15,-3-1-3 16,0 2 3-16,2-3 0 0,-2 2-3 16,4-1 1-1,-3 1 2-15,4-1-2 0,-4 1 3 16,5 0-3-16,-1 1 2 16,0 0-2-16,0 1-1 15,5-2 2-15,-2 1-1 16,0-1 0-16,0-2 1 15,-2 1-2-15,1 1 0 16,1-2 2-16,0 1-3 16,3-2 1-16,0 0 0 15,-2 1 2-15,2 0-3 16,-1-2 1-16,0 2 0 0,1 0 0 16,-2 1 2-16,2-2-3 15,-1 2 1-15,4 0-1 16,-4-1 2-16,2-2-2 15,-5 3-1-15,2-4 1 16,-1 1 0-16,-2 0 0 16,1-1 0-16,0 1 4 15,-2-2-4-15,1 1 0 16,3-1 0-16,0-1-1 16,1-1 1-16,-1 1 1 15,3-1-1-15,-1 0 0 16,-1 1 0-16,0-1 3 15,-2-1-3-15,-1 0 0 16,2 0-2-16,-1 0 2 16,0 0 0-16,0-1 1 0,4-5-1 15,-6 1 0-15,5-1 0 16,-4 1 4-16,0 1-4 16,-3-3 0-16,1 2-3 15,1 0 6-15,-2-2-1 16,5-1-2-16,-3-1-3 15,6 0 3-15,-2-1 1 16,2 0-1-16,-1 0 0 16,-1 1 0-16,-3-1 0 15,1 0 0-15,-2-2 0 16,-2 2 0-16,2-1 0 16,-3 0 1-16,0-1-1 0,3-1 0 15,-1 0 1-15,1-2-1 16,2-2-1-16,1 1 1 15,2-1 0-15,-1 3 0 16,-1 0 0-16,0 0 0 16,-3 2 1-16,-2-2-1 15,-1 3 0-15,2 2-2 16,-2-4 1-16,1 0 0 16,-3 1 1-16,1-3 0 15,0 1 0-15,-1 1-1 16,-1 1 2-16,-2-1 1 15,-1 2-2-15,3-3 0 16,-3 3 0-16,-1-2 0 0,1 1-1 16,1-2 0-16,-1 1 1 15,-1 1 0-15,-1 0 0 16,-1-2 0-16,2 1 0 16,-2 1 0-16,0-1 2 15,0 1-2-15,0 1 0 16,0 0-2-16,0 0 1 15,0 1 1-15,1-2 2 16,1 2-2-16,-2-3 0 16,0 0-2-16,0-2 2 15,0 3 3-15,0-1-3 16,0-1-4-16,0 2 4 0,0-2 0 16,-2 0 0-16,-1 1 3 15,-2-3-4-15,0 1 2 16,0 1-1-16,0 0 0 15,0 3-1-15,0-1 0 16,-1 1 2-16,-1-2-2 16,-1 1 2-16,1 1-2 15,1 2 2-15,-4-3-2 16,1 0 2-16,0 0-1 16,-5 1 0-16,2-2 0 15,0 2 1-15,-4-3-1 16,4 0 0-16,-6 2 0 15,4 0-1-15,1 0 1 16,-2-2 0-16,1 1 0 16,-2 2-1-16,0-2 0 0,3 1 1 15,-2 2 0 1,1 1 0-16,1-2-1 0,-1 5 1 16,1-2 0-16,1 1 0 15,-1 2 0-15,1-2 1 16,1 5-1-16,2-1 1 15,-2 1-1-15,1 0 0 16,-1-1 0-16,-1 3 1 16,-2-2-1-16,-4 2 0 15,-2 0 0-15,-2 0 0 16,0 0-1-16,-2 0 1 16,-1 5 3-16,2-1-3 0,1 1 0 15,-3 2-1-15,6-2 2 16,-2-1-2-16,4-1 1 15,4 2-1-15,-2-2-2 16,3 2-13-16,2 4-21 16,1 3-21-16,-2 5-16 15,5 5-24-15,-7 2-141 16,-4 1-755-16</inkml:trace>
  <inkml:trace contextRef="#ctx0" brushRef="#br0" timeOffset="167709.06">3049 13106 641 0,'0'0'70'0,"0"0"-35"15,0 0 62-15,0 0-49 16,0 0-46-16,0 0-2 16,0 0 6-16,0 0 12 15,0 0 8-15,0 0 15 0,0 0 13 16,0 0-7 0,0 0-6-16,0 0-9 0,0 0-12 15,0 0-3-15,0 0 2 16,0 0-3-16,0 0-8 15,0 0 2-15,-3 0 1 16,0 0 1-16,3 0-5 16,-3 0 3-16,1 0-5 15,0 0 1-15,-2 0 0 16,0 0 0-16,0 0 0 16,-1 3-3-16,-2-2 0 15,4 2-1-15,-6 2-1 16,3-2 2-16,1 2-1 15,-2-1 0-15,0-1-1 16,-2-1 1-16,1 0 3 0,-1-2-2 16,-3 1 2-16,0-1-3 15,-4 0 0-15,4 0-1 16,-4 0-1-16,-1 0 1 16,2 0 0-16,0-1-1 15,-4-10 1-15,1-2-1 16,-1-1 13-16,1-1-4 15,6 3-9-15,0-5 0 16,-6 2 0-16,4-3 0 16,-3-4 1-16,-1 2-1 15,4-1 0-15,4 1 1 16,1 3-2-16,3-2 0 0,0 0 1 16,0 2 0-16,-2 0 0 15,3 1 0-15,-1 0 0 16,0-1 1-16,1 2-1 15,5 0 0-15,-3-1-1 16,3 2 1-16,0-1-1 16,0 1 1-16,0 2 0 15,0-1-1-15,0 2-1 16,0 3 1-16,0-1 1 16,0 1 0-16,0 3 1 15,3-2-3-15,2-2 2 16,-1 1 0-16,1-2-2 15,2 1 2-15,3-1-1 16,-2 3 2-16,3-3-2 16,0 2 0-16,0 0 1 0,-1-1 0 15,1 3 0-15,2-2 0 16,-1 1 0-16,0 2 0 16,-3-2 0-16,5 3 0 15,0-2 0-15,-2-1 2 16,2 3-2-16,-4-1 2 15,2 2-2-15,-4 1 0 16,2 2 1-16,0 0-1 16,-1-2 1-16,2 2-1 15,-1 0 0-15,4-1 0 0,-3 1 1 16,0 0-1 0,-2 0 0-16,1 0 0 0,-2 0 1 15,0 0-1-15,0 0 2 16,1 0 0-16,3 0-1 15,-4 3 1-15,2-1-1 16,-3 3 3-16,1-1-2 16,0 2-2-16,2-1 2 15,2 2-2-15,-4 0 2 16,3 2 4-16,-2-1-6 16,-1-1 3-16,0 2 2 15,0-1 3-15,-2 2-7 16,3 2 4-16,3 0-1 15,-3-1 5-15,0 1-7 16,-1-1 5-16,0-1-7 0,-2 2 5 16,2-3-5-16,0 2 2 15,-2 0 2-15,0 0 0 16,0-2 0-16,-1 0 0 16,2-1 2-16,1 1-3 15,-2 1-1-15,0 1 0 16,0-1 0-16,1 3 0 15,-1-1 1-15,-1 1-3 16,2 0 0-16,-1-2-1 16,0 0 2-16,-2-1-1 15,-1-1 1-15,0-2 0 16,2-1-1-16,-2 2-1 16,0-3 1-16,0 3 1 0,-3-5-1 15,4 2-1-15,-1-3-1 16,0 1-3-16,-1-1-7 15,-1-2-23-15,1 2-4 16,-2-2-5-16,1 0-16 16,-1 0-50-16,0 0-45 15,0 0-162-15</inkml:trace>
  <inkml:trace contextRef="#ctx0" brushRef="#br0" timeOffset="168586.04">3066 12898 657 0,'0'0'110'0,"0"0"-21"16,0 0 41-16,0 0-82 0,0 0-27 15,0 0 8-15,0 0 14 16,-2-1-4-16,2 0-6 15,0 1 4-15,4-2-4 16,-1 2-1-16,-1 0-5 16,4 0-7-16,0 0 1 15,0 0-5-15,6 0 0 16,-3 0-2-16,3 0-6 16,-3 0 3-16,4 0 0 15,-2 0-5-15,-1 2-3 16,-1 0 3-16,0 3-1 15,1-3 1-15,1 3-6 16,-4 1 3-16,3-2 0 0,-2 1 4 16,1 0-3-16,-1 1-1 15,0-3 0-15,1 3-3 16,-3 0 4-16,3-1 0 16,-1 3-1-16,-1-1-1 15,1 2 2-15,3-3-2 16,-3 1-2-16,3 0 2 15,-1-1 4-15,-3 0-3 16,-1-1-2-16,0 0-1 16,-1-1 1-16,-1-1-1 15,4 2 1-15,-4 0 1 16,1-3 0-16,-2 0-2 16,-2-2 3-16,0 0-2 0,1 0 0 15,-2 0-1-15,0 0 4 16,2 0 2-16,-2 0 1 15,1-6 2-15,1-7-5 16,-2-2-3-16,0 1 0 16,0-1-1-16,0 0 2 15,0-2-2-15,2 0 0 16,-2-3 0-16,0 0 0 16,2-2 0-16,-2-3 0 15,0 2-1-15,0 3 0 16,0 1-5-16,0 5-10 15,0 1-9-15,0 1-12 0,0 4-16 16,0 2-13 0,0 3 0-16,0-1-53 0,-2 4-95 15,-7 0-239-15</inkml:trace>
  <inkml:trace contextRef="#ctx0" brushRef="#br0" timeOffset="169839.57">3031 12160 569 0,'0'0'135'0,"0"0"1"16,0 0-20-16,0 0-51 16,0 0-10-16,0 0-8 15,0-9-1-15,0 9-6 16,0 0-7-16,0 0-2 16,0 0-10-16,0 0-3 15,0 0 0-15,0 0-12 16,0 0 1-16,0 6 8 15,1 4-8-15,5-1 5 16,-1 2 6-16,1 0-3 16,3 1-9-16,1-1 8 0,1-2-3 15,-2 4 0-15,1-4-6 16,1 3 4 0,-1-3-2-16,2 1 3 0,-3-2-8 15,2-2 3-15,0-1-1 16,0-2 0-16,-2 2 1 15,1-5-1-15,-1 0 3 16,0 0-6-16,-1 0 0 16,2 0 1-16,-5 0 3 15,5 0-3-15,-1 0-1 16,-3 0 1-16,-1-2-1 16,2-1 4-16,-1-3-4 0,1 0 1 15,-1-2 0-15,0-1 2 16,-1-1-4-16,1 1 2 15,-3-1-1-15,1 1 0 16,-1 1 0-16,-3-4 2 16,0 3-2-16,0-3 0 15,0 2 2-15,0-2-4 16,0 2 1-16,0-1 0 16,0 0 2-16,-5 0-2 15,0 1 0-15,-3 0 0 16,1 2 1-16,-4 1-1 15,2-2 0-15,0 4 2 16,0 0-2-16,-1 0 0 0,-2 3 0 16,3-1-1-16,-4 3 1 15,1 0-1-15,-3 0 0 16,1 0 1-16,0 0-1 16,-3 3 4-16,4 4-3 15,-1 0 0-15,-2 2-5 16,4 1 5-16,1 1 0 15,-2 4-11-15,1 2 3 16,6 1-20-16,-2 1-18 16,6 3-29-16,2-1-20 15,0-1-161-15,0-6-613 16</inkml:trace>
  <inkml:trace contextRef="#ctx0" brushRef="#br0" timeOffset="176476.91">18380 11794 157 0,'0'0'499'0,"0"0"-399"16,0 0-39-16,0 0-13 15,0 0-22-15,0 0-6 0,0 0 16 16,0 0 20-16,2-7-15 16,-2 7-7-16,0 0 4 15,0 0-1-15,0 0-2 16,0 0-13-16,0 0-1 16,0 0-5-16,-6 0-5 15,-1 0-5-15,-3 7 4 16,-1 3 5-16,1 2-2 15,-4 5 4-15,1 1 0 16,0 6-4-16,0 1 4 16,2 1 1-16,2 1-1 15,3-1-2-15,3-5-4 16,3-3-4-16,0-4-5 16,0-1-1-16,0-3 2 0,9 0-3 15,4-3 2-15,1-3 1 16,8-1 1-16,3-3 1 15,-2 0 0-15,5-3-4 16,-3-7 2-16,-2-2-2 16,-3-3-1-16,-3 1 4 15,-1-6-3-15,-2 2 0 16,-2-2-1-16,-3 0 0 16,-5 1 3-16,-2-3-3 15,-2 3-3-15,0 1 2 16,0 0 1-16,-9 3-2 15,-2 2 1-15,1 4-6 16,-1 2-2-16,-3 7-9 0,-3 0-21 16,-2 4-18-1,-2 13-18-15,3 2-65 0,0 1-109 16,4 0-125-16</inkml:trace>
  <inkml:trace contextRef="#ctx0" brushRef="#br0" timeOffset="179104.56">18718 11996 679 0,'0'0'108'0,"0"0"-17"0,0 0 14 16,0 0-67-16,0 0-28 16,0 0-7-16,0 0 5 15,0-5 1-15,0 5 4 16,0 0-1-16,0 0 11 16,0 0 11-16,0 0 10 15,0 0-8-15,0 0-8 16,0 0-8-16,0 0-9 15,0 3-8-15,0 8 3 0,0 2 10 16,0 6-12-16,-1 0 0 16,-10 5-4-16,-2 0-1 15,3 2-53-15,0-5-114 16,-1-7-305-16</inkml:trace>
  <inkml:trace contextRef="#ctx0" brushRef="#br0" timeOffset="179963.44">19219 11686 606 0,'0'0'73'0,"0"0"11"16,0 0-5-16,0 0-47 15,0 0-27-15,0 0 13 16,-10-5 43-16,6 5 13 0,2 0-34 16,-3 0-8-16,1 0 8 15,-2 0-2-15,-1 0-13 16,-1 4-3-16,-1 7-5 15,1 3 4-15,-3 3 3 16,5 4-10-16,0-1 3 16,1-3-12-16,1 0 3 15,3-1 0-15,1-4-7 16,0 2 1-16,0 2 0 16,0-1 2-16,8-1-4 15,4 1 1-15,6-3 0 16,2-3 3-16,3-4-3 15,4-2 3-15,5-3-3 16,-3 0 1-16,4-12-1 16,-2-8 1-16,-1-1 0 0,-4-4-2 15,-7 3 2-15,-4-1 0 16,-6-4 0-16,-2 1-1 16,-4-4 2-16,-3 1-3 15,0-1 1-15,-3 1 0 16,-14 3-1-16,-4 6-1 15,-7 6 0-15,-4 10-7 16,-4 4-9-16,-1 0-23 16,1 15-25-16,3 5-73 15,6 0-104-15,4-2-154 16</inkml:trace>
  <inkml:trace contextRef="#ctx0" brushRef="#br0" timeOffset="180795.46">17770 11906 270 0,'0'0'326'15,"0"0"-245"-15,0 0 33 16,0 0-57-16,0 0 6 16,0 0-20-16,-36-40-4 0,25 40 11 15,1 0-17-15,-4 0-5 16,-5 0 1-16,0 0 0 16,-3 6-7-16,0 8 13 15,2 3-11-15,2 1 0 16,3 3-14-16,4 1-1 15,1 3-1-15,4 0-6 16,3 2 3-16,3-2-5 16,0-3 1-16,0 2 0 15,10-5-1-15,10-3 2 0,3-3-4 16,4-5 0 0,5-4-12-16,2-3-3 0,-4-1-24 15,-3 0-28 1,-9 0-7-16,-4-5-25 0,-5-3-62 15,-2-5-56-15,-6-3-254 16</inkml:trace>
  <inkml:trace contextRef="#ctx0" brushRef="#br0" timeOffset="181038.41">17555 12092 685 0,'0'0'207'0,"0"0"-159"15,0 0 29-15,0 0-48 16,84-34-9-16,-45 21-11 16,-3 2-9-16,-3 2 0 15,-3-1 0-15,-5 5-22 16,-1 2-94-16,-6 1-94 15,-3 2-71-15</inkml:trace>
  <inkml:trace contextRef="#ctx0" brushRef="#br0" timeOffset="181288.81">18053 12056 905 0,'0'0'142'0,"0"0"-28"16,0 0-15-16,0 0-64 15,0 0-35-15,0 0 1 16,-3 10-1-16,3 9 0 16,0 3 3-16,0 2-3 15,0 5-8-15,0-2-54 16,0 2-71-16,-2-7-125 15,2-6-242-15</inkml:trace>
  <inkml:trace contextRef="#ctx0" brushRef="#br0" timeOffset="182320.21">19623 11606 746 0,'0'0'125'0,"0"0"44"16,0 0-106-16,0 0-14 15,0 0-9-15,0 0-11 0,-20-8-13 16,12 23 8 0,2 1-3-16,0 3-9 0,2 1 3 15,1 0-1-15,3 0-7 16,0-2-1-16,0 0-5 16,0-1 1-16,7-3 0 15,4-2-2-15,1-7 0 16,5-3 1-16,3-2 0 15,-1 0 2-15,2-11-1 16,-4-4-2-16,-3-2 1 16,-3 1-1-16,-2-4 1 15,-5-2 1-15,-4-2-1 16,0 2 0-16,0-3-1 16,0 1 1-16,-11 1 0 0,1 6-1 15,-2 6-1-15,-4 7-1 16,-3 4-9-16,-1 4-4 15,0 16-19-15,0 3-38 16,7 2-61-16,3-1-118 16,6-4-156-16</inkml:trace>
  <inkml:trace contextRef="#ctx0" brushRef="#br0" timeOffset="182591.07">19974 11696 717 0,'0'0'358'0,"0"0"-273"16,0 0 13-16,0 0-52 15,0 0-41-15,0 0-5 16,-16-11 0-16,16 27 0 15,0 4-2-15,0 2 1 16,0 3 0-16,-2 1-33 16,1 2-47-16,-1-1-37 15,1-4-112-15,1-6-125 16</inkml:trace>
  <inkml:trace contextRef="#ctx0" brushRef="#br0" timeOffset="183077.01">20331 11578 674 0,'0'0'272'0,"0"0"-175"15,0 0 24-15,0 0-48 16,0 0-39-16,0 0-15 0,-30-28-8 16,28 28 4-16,-1 7-10 15,-3 11 6-15,0 2 10 16,2 3-5-16,4-2-6 16,0 0 1-16,0-2-2 15,0-2-1-15,10-3-4 16,5-1-2-16,2-4 0 15,1-5 0-15,2-3 0 16,0-1 0-16,-1 0 0 16,1-8 0-16,-3-9-2 15,-3-2 0-15,-1-6-1 0,-5 0 1 16,-4-3 0 0,-2-1 0-16,-2-2 1 0,0 2-1 15,-8 3-2-15,-8 6-2 16,-2 12-3-16,-4 8-3 15,-4 0-7-15,1 14-11 16,1 10-17-16,6 5-45 16,3-3-90-16,11-2-146 15</inkml:trace>
  <inkml:trace contextRef="#ctx0" brushRef="#br0" timeOffset="183773.2">20730 11514 174 0,'0'0'222'15,"0"0"-52"-15,0 0 6 16,0 0-19-16,0 0-32 16,0 0-33-16,-6-17-33 15,0 17-7-15,-1 0-16 16,-5 0-5-16,3 7-3 15,-2 9-6-15,3 3-2 0,0 2-1 16,2 1-3-16,3 1-4 16,2-2-3-16,1-3-4 15,0 0-1-15,0-4-3 16,0-1-1-16,6-4 1 16,4-5-1-16,8-2 2 15,3-2-1-15,1-2 2 16,4-14-1-16,-1-3-2 15,-1-8-1-15,-8-1-2 16,-2-5 2-16,-5 0 1 16,-6-2 0-16,-3 4 0 15,0 4-3-15,0 5-3 0,-15 10 0 16,-3 8-6 0,-9 4-13-16,-3 7-9 0,2 13-20 15,0 5-54-15,11 1-63 16,2-2-142-16</inkml:trace>
  <inkml:trace contextRef="#ctx0" brushRef="#br0" timeOffset="184472.66">21136 11467 433 0,'0'0'170'0,"0"0"-21"15,0 0 25-15,0 0-66 16,0 0-36-16,0 0-15 16,-12-14-8-16,6 14-7 15,-1 0-10-15,-3 1-8 16,-1 10-5-16,0 4-2 16,2 5 2-16,-1 0-3 15,4 0 0-15,1 0-7 16,2 0 2-16,3-2-5 15,0-1 4-15,0-2-7 16,0-2 1-16,6-5-3 16,7-4 3-16,4-4-4 15,4 0 4-15,3-1 0 0,2-16 0 16,3-2-3-16,-6-7 2 16,-4-2-3-16,-10-2-1 15,-2-1 0-15,-5 1 1 16,-2 4 0-16,0 4-1 15,-9 4-5-15,-12 9-1 16,-8 8-21-16,-4 1-9 16,-5 8-9-16,2 15-28 15,3 3-97-15,7 0-161 16,3-2-393-16</inkml:trace>
  <inkml:trace contextRef="#ctx0" brushRef="#br0" timeOffset="193550.12">18124 12751 561 0,'0'0'150'15,"0"0"-64"-15,0 0 24 16,0 0-64-16,0 0-29 15,0 0 3-15,0 0 16 16,0 0 2-16,0-5-15 16,0 5 5-16,0 0-3 15,0 0 0-15,-4 0-4 16,1 0 3-16,-1 0-5 16,1 0-5-16,-3 6-3 15,1 0-2-15,-2 1 2 0,1 0-1 16,0 3-5-16,-3-1 2 15,4 3 3-15,-2 1-5 16,-1-1 3-16,2 2-6 16,0 1 3-16,0 3 6 15,-1 0-5-15,4 0-1 16,0 1 2-16,2-2-5 16,1-1 4-16,0-3-5 15,0 0 1-15,0-2 0 16,0 1-2-16,0-2 1 15,7-1 1-15,6 1 1 16,-1-1-2-16,2 0 2 16,1-1-2-16,-1-3 1 15,2 1 0-15,-2-3-1 16,0 0 1-16,-2-3-1 0,0 0-1 16,0 3 4-16,-1-3-4 15,0 0 0-15,1 0 0 16,0-3 4-16,0-3-1 15,0 0-1-15,1-1-2 16,-4 0 1-16,3-1-1 16,-3-2 2-16,0 1-5 15,0 1 3-15,1-3 0 16,-3 1 5-16,0-2-5 16,-1 2 0-16,0-4 0 15,-3 2 0-15,-2-1 3 16,1-1-2-16,-2-2-1 0,0-1 0 15,0 1-1-15,0-1 1 16,0 0 0-16,-6 0 0 16,-1 1 4-1,-1 2-4-15,-1 1 0 0,-3 1-1 16,-1 3 1-16,-1 1-3 16,-2 1 4-16,-3 5-1 15,-2 2 0-15,0 0-6 16,-3 0-11-16,3 16-20 15,0 4-51-15,0 3-114 16,3 5-304-16</inkml:trace>
  <inkml:trace contextRef="#ctx0" brushRef="#br0" timeOffset="195903.23">18623 12719 495 0,'0'0'176'0,"0"0"-82"16,0 0 4 0,0 0-24-16,0 0-48 0,0 0 0 15,0 0 24-15,0-25-9 16,0 21-5-16,0 1 4 16,0-1-1-16,0 1-1 15,0 2-5-15,0-1-4 16,0 2-3-16,0 0-5 15,0 0-3-15,0 0-1 16,0 0-3-16,0 0-3 16,0 0-3-16,0 0-3 15,0 0 1-15,0 0-1 0,0 0 3 16,0 6 0 0,0 4 7-16,3-1-4 0,-2 4-4 15,1 1 1 1,1 3 3-16,0-1-6 0,0 4-3 15,2-1 5-15,0 4 0 16,-2 0 1-16,1 4-4 16,0-3 3-16,-1 3-5 15,0-2-2-15,-2-2 0 16,1 1 2-16,2-5-4 16,-3-2 2-16,0-2-11 15,1-5-27-15,1-5-50 16,0-5-72-16,0-2-413 15</inkml:trace>
  <inkml:trace contextRef="#ctx0" brushRef="#br0" timeOffset="200264.44">19013 13089 1082 0,'0'0'53'0,"0"0"-4"0,0 0 27 16,0 0-66-16,0 0-6 15,0 0-6-15,0 0 2 16,-19 34 0-16,15-20 2 16,-2 1-1-16,-6 2-1 15,0 3 0-15,-3 3-4 16,-6 1-23-16,3 0-35 16,3 1-23-16,2-2-69 15,2-3-99-15,5-5-281 16</inkml:trace>
  <inkml:trace contextRef="#ctx0" brushRef="#br0" timeOffset="201350.37">20069 12516 637 0,'0'0'205'16,"0"0"-30"-16,0 0-61 15,0 0-35-15,0 0-29 16,0 0-22-16,-7-15 2 16,7 15-1-16,0 0-5 15,0 0 0-15,0 0-1 16,0 0 1-16,0 0-9 16,0 14-2-16,0 6 23 0,0 7-10 15,0 4-3-15,0 2-4 16,6 5-10-16,-2-1-2 15,3 1-4 1,0-5-1-16,-2-1 0 0,-1-2-2 16,2-5-3-16,-2 2-17 15,0-3-43-15,0-3-83 16,-4-8-121-16</inkml:trace>
  <inkml:trace contextRef="#ctx0" brushRef="#br0" timeOffset="-199641.72">20135 12649 168 0,'0'0'388'16,"0"0"-327"-16,0 0-20 15,0 0-14-15,0 0-12 16,0 0-7-16,0 0 1 16,24-22 23-16,-23 18 3 0,2 2-13 15,0-1 20-15,-3 0 21 16,0 1-24-16,2 1-2 16,-2-1 5-16,0 1-14 15,1-1-6-15,-1-1-8 16,3-3-4-16,0 1 1 15,-1 3 8-15,-1-2-9 16,-1 1 5-16,1 2 2 16,-1 1 3-16,0 0 9 15,0 0-9-15,0 0 2 16,0 0-3-16,0 3-9 16,-5 12-8-16,-4 5 7 15,-4 2 1-15,4 3 8 0,-2-1-6 16,1 2 0-16,4 2 1 15,-5 1-2-15,5 1 1 16,-1-2-4-16,6-3-2 16,1-3-1-16,0-4 1 15,0-2-4-15,8-3 0 16,4-3 0-16,6-3-1 16,0-1 7-16,3-5 0 15,0-1 1-15,-1 0-3 16,2 0-1-16,-3-4-1 15,2-6-3-15,-2-2 1 16,-1-3-1-16,0-4 0 0,0-5-1 16,-5-4 0-16,2-3 0 15,-4-2 0-15,-5 1 0 16,-5 3 0-16,-1-1 1 16,0 0 2-16,-10 1-3 15,-7 0 3-15,-2 4-2 16,-5 5-1-16,0 7 0 15,-1 11-1-15,-2 2 0 16,0 4-3-16,3 18-3 16,0 3-13-16,4 5-23 15,6 4-8-15,8 0-30 16,6 2-106-16,0-8-248 16</inkml:trace>
  <inkml:trace contextRef="#ctx0" brushRef="#br0" timeOffset="-198981.47">20744 12397 166 0,'0'0'758'15,"0"0"-649"-15,0 0-24 16,0 0 1-16,0 0-48 16,0 0-27-16,-9-14-2 15,9 28 19-15,0 11 10 16,0 1-15-16,0 8 3 15,3 2-2-15,0 3-6 16,1 0-6-16,-2 5 3 16,1 0-6-16,0 1-8 0,0-2 2 15,1-7-3-15,2 0-10 16,-3-6-18 0,3-7-16-16,0-3-18 15,0-7-58-15,0-10-163 0,1-3-580 16</inkml:trace>
  <inkml:trace contextRef="#ctx0" brushRef="#br0" timeOffset="-197888.02">21221 12538 426 0,'0'0'187'0,"0"0"-116"16,0 0 18-16,0 0-14 0,0 0-2 16,0 0-27-16,9-30 11 15,-9 27-13-15,0-1-3 16,0 4 11-16,0-1-15 15,0-1 6-15,0 1-12 16,0 1-3-16,0 0-3 16,0 0-7-16,-2 0-6 15,-9 9-7-15,2 10-1 16,0 1 9-16,2 3 0 16,2 0-5-16,3-1 7 15,2 2-4-15,0-4-8 16,0 0 4-16,0-1-6 0,14-1-1 15,-1-3 0-15,3-5 1 16,1-3 2-16,-1-5-3 16,1-2 0-16,1 0 2 15,-1-2 1-15,-2-15-2 16,1-3-1-16,0-2 0 16,-3-1-3-16,-5-1 3 15,-5-1 0-15,-3 0-4 16,0-1 3-16,-2 4 0 15,-11 1 0-15,-2 9-2 16,0 4-4-16,-3 8-6 16,-1 0-9-16,-5 17-10 15,4 3-7-15,2 6-28 0,6-3-53 16,5-3-85-16,3-5-196 16</inkml:trace>
  <inkml:trace contextRef="#ctx0" brushRef="#br0" timeOffset="-197522.43">21564 12157 938 0,'0'0'129'15,"0"0"-56"-15,0 0 20 16,0 0-57-16,0 0-34 16,0 0 1-16,-24 6 17 15,17 11 2-15,-1 1-5 16,-3 5-3-16,3-3-7 15,-1 4-6-15,0 0-1 16,3 0-4-16,-2 2-15 16,1-4-17-16,-2 0-23 0,3-4-73 15,-2-5-63-15,3-10-189 16</inkml:trace>
  <inkml:trace contextRef="#ctx0" brushRef="#br0" timeOffset="-197270.15">21467 12182 929 0,'0'0'135'0,"0"0"-87"16,0 0 1-16,0 0-34 0,0 0-1 15,0 0-7-15,4 45 0 16,6-32 6-16,-4-2-1 15,1 2-7-15,0-1-4 16,-1 0-1-16,3-1-2 16,0 0-28-16,0-1-41 15,0-1-51-15,-3-3-161 16,-3-5-144-16</inkml:trace>
  <inkml:trace contextRef="#ctx0" brushRef="#br0" timeOffset="-197017.59">21387 12344 812 0,'0'0'171'0,"0"0"-84"15,0 0 5-15,0 0-48 16,0 0-41-16,0 0 3 15,27 0 21-15,-2 0-10 16,1-5-10-16,3-5-7 16,2-2 0-16,-4 0-2 15,0 3-25-15,-3 6-63 16,-6 1-98-16,-4 2-223 16</inkml:trace>
  <inkml:trace contextRef="#ctx0" brushRef="#br0" timeOffset="-196289.08">21254 13003 480 0,'0'0'55'16,"0"0"-20"-16,0 0-5 15,0 0-30-15,0 0 0 16,0 0 0-16,0-14 32 16,0 12 51-16,0 2 28 15,0-1 10-15,0 1-37 16,0 0-31-16,0 0 7 15,0 0-11-15,0 0-3 16,0 0-15-16,0 0-7 16,9 0-4-16,1 0-6 15,8-3 10-15,4-4-13 0,7-3-6 16,5-3 2-16,3-6-5 16,1-1 2-16,-5 3-2 15,-3 3-2-15,-7 6-1 16,-5 5-5-16,-4 3-5 15,-5 0-18-15,-2 0-12 16,-3 2-27-16,-4 5-33 16,0 5-41-16,0 0-140 15,-8 0-242-15</inkml:trace>
  <inkml:trace contextRef="#ctx0" brushRef="#br0" timeOffset="-195925.72">21296 13169 706 0,'0'0'213'0,"0"0"-147"16,0 0 27-16,0 0-37 15,0 0-30-15,0 0 24 16,16 0 5-16,-4 0-28 0,2-1-5 16,5-5-4-16,6-5-6 15,3 0 1-15,2-3-8 16,1-2 4-16,-4 2-8 16,-1 2 0-16,-8 3-1 15,-2 2 0-15,-4 2-1 16,-3 1-7-16,-3 3-5 15,-2 1-9-15,-2 0-22 16,-2 0-76-16,0 10-85 16,-12 3-381-16</inkml:trace>
  <inkml:trace contextRef="#ctx0" brushRef="#br0" timeOffset="-193220.87">21624 12056 700 0,'0'0'108'0,"0"0"-4"16,0 0-32-16,0 0-41 15,0 0-29-15,0 0-1 16,0 0 2-16,0 0 10 16,0-1 1-16,0 1 2 15,0 0 3-15,0 7 19 16,0 4-8-16,-6 3-10 15,-1 3-1-15,0 5 3 16,-2 2-5-16,-1 2-6 16,-1 8 2-16,-1 6-3 15,-6 6 1-15,2 4 1 16,-5 1-1-16,-2 0-5 16,3-1-3-16,-2-3 3 15,2-4-4-15,1-1 0 0,0 2-2 16,2 0 0-16,1 0 0 15,1-3-1-15,1 0 1 16,0-6 0-16,2-4-3 16,-1-4 0-16,3-8-2 15,3-4-5-15,2-6-7 16,2-5-8-16,2-1-7 16,1-1-24-16,0-2-8 15,0 0-5-15,0 0-81 16,0-6-86-16,0-2-315 0</inkml:trace>
  <inkml:trace contextRef="#ctx0" brushRef="#br0" timeOffset="-192762.87">21181 12521 708 0,'0'0'219'0,"0"0"-121"16,0 0-51-16,0 0-7 16,0 0-2-16,0 0-23 15,43 21-5-15,-31-7 1 16,3 1 0-16,-3 2 0 16,7 2 11-16,-1 3-5 15,6 3 9-15,3 0-11 0,6 3-5 16,2-2-4-1,3 1 1-15,2-1-7 0,-6-5-1 16,-4-1 0-16,-9-2 2 16,-3-4-2-16,-3 2-7 15,-6 0-25-15,-2-2-48 16,-3-2-90-16,-2 1-293 16</inkml:trace>
  <inkml:trace contextRef="#ctx0" brushRef="#br0" timeOffset="-188770.28">3570 14175 391 0,'0'0'46'0,"0"0"-36"16,0 0 41-16,0 0-4 16,0 0-44-16,0 0-3 15,0-2 3-15,0 2 6 16,0 0 21-16,0 0 2 15,0 0-4-15,0 0 2 16,0 0-4-16,0 0-5 16,0 0 10-16,0 0-8 15,0 0-4-15,0 0 5 16,0 0 18-16,0 0 20 0,0 0-23 16,-2 0-3-16,2 0-5 15,0 0-8-15,0 0-9 16,0 0 0-16,0 0 0 15,0 0-1-15,0 0 3 16,0 0-6-16,0 0 1 16,0 0 4-16,0 0-2 15,0 0 0-15,0 0-1 16,0 0-8-16,0 0-1 16,0 0-1-16,2 4-2 15,7 3 16-15,2 1-5 16,-3 0-5-16,4-1 4 0,1 1-2 15,-2 2 3-15,5-1-9 16,-2-2 4-16,0 3 0 16,-3-3 0-16,5 1-4 15,-2 1 0-15,-2-1 1 16,1 0 2-16,2 0 1 16,0-2-5-16,-4 2 0 15,6-1 1-15,-4-2 0 16,1 3 1-16,2-3 0 15,1 2 0-15,-2 2-1 16,1-1 1-16,1 1-2 16,-1-1 2-16,3-1-1 15,-2 0-1-15,-2-2 2 16,3 1-3-16,-2 1 0 16,1-2 1-16,0-3-1 0,0 5 0 15,4-2 1-15,-1 1-1 16,0-1 3-16,2 1-2 15,-1-2-1-15,-1 0 0 16,4 0 1-16,1 3 1 16,-1-4 0-16,-3 3-1 15,1-2 2-15,-1 0-2 16,-3-1 0-16,3 1 0 16,-2-1-1-16,-1-1 2 15,0 3-2-15,-3-2 0 16,1 0 0-16,-2 0 1 15,2 2-1-15,-2-2 1 0,0 2-1 16,3-1 0-16,2-1 2 16,2 0-1-16,-1-1-1 15,0 1 0-15,-2-3 0 16,2 3 0-16,-4-2 0 16,-1-1 1-16,0 2-1 15,-4-2 0-15,3 2 0 16,1-2 0-16,0 0 1 15,0 0 0-15,0 0-1 16,1 0 0-16,2 0 0 16,-3 0 0-16,1 0 0 15,1-2 1-15,1 2 0 16,0-3-1-16,0 0 0 0,-1 2 0 16,-3-2-1-16,4 2 2 15,-2-5-2 1,4 3 1-16,-1-1 0 0,-3-1 0 15,2 3 2-15,-4-3-2 16,2 3-4-16,2-1 4 16,1 1 0-16,-2-3 1 15,2 0-2-15,-1 1 1 16,-3 1 0-16,1-4 0 16,-2 3 0-16,-1 1 0 15,1 0 0-15,-3-2 0 16,3 2 0-16,0-4 0 0,2 0 0 15,-1 0 1-15,4-3-1 16,2 1 0-16,-3-1 0 16,1 2 1-16,-2-1-1 15,1 0 0-15,-5 1 1 16,2-2-1-16,-4 1 0 16,1 1 1-16,-2 1 1 15,2-3-1-15,1 1 4 16,-1 1-4-16,1-1 2 15,-3 1-2-15,3 1 0 16,-1 0 0-16,-2 0-1 16,2-2 0-16,0 1 2 15,-1 1-1-15,0-3 1 0,-3 3-1 16,3-2 0 0,-1 0 0-16,-1 2 1 0,0 0-1 15,1 0 0-15,1-1 1 16,-2 0 0-16,1-1-2 15,-1 1 0-15,-3 0 2 16,3-1-2-16,-2 3 0 16,-1-1 0-16,0-2 1 15,0 4-2-15,-1-1 2 16,2 1-1-16,-5-1 0 16,5 1 0-16,-1-2 0 15,-1-1 0-15,1-2 1 16,2 1-1-16,0 0 0 15,-2-2 0-15,3-1 0 0,0 1 0 16,-3 1 1 0,0 1-1-16,-2 0 0 0,1-1 0 15,2 0 0-15,-2 0 0 16,1 0 0-16,-2 2 0 16,2-1 0-16,0 2 0 15,-2-1 0-15,2 0 0 16,-1-1 0-16,-2 1 0 15,0 0 0-15,3 0 1 16,-1-1 0-16,-1 1-1 16,0-1 0-16,-1 1 1 15,0 3-1-15,0 0 0 16,-1 0 3-16,1 1-1 0,-2-2-2 16,1 0 7-16,-1 1-7 15,2-1 3-15,0 0-2 16,-3 1 3-16,6-3-4 15,-4 4 0-15,-2 1-4 16,3 3 3-16,-3 0-3 16,0 0-21-16,0 0-23 15,0 0-49-15,0 7-129 16,-3 6-242-16</inkml:trace>
  <inkml:trace contextRef="#ctx0" brushRef="#br0" timeOffset="-187679.7">4866 14420 407 0,'0'0'292'15,"0"0"-202"-15,0 0 50 16,0 0-76-16,0 0-18 16,0 0-9-16,-10-24 22 15,10 21-6-15,-2 1-1 16,2 0-18-16,-3 1-2 0,3-1-5 16,0 2-6-16,0 0-2 15,0 0-1-15,0 0-3 16,0 0-5-16,0 0-4 15,-3 0 1-15,3 0 1 16,0 0 0-16,0 0-7 16,0 0 4-16,-3 5-4 15,-3 9 2-15,3 1 1 16,-2 6-1-16,-2 1 3 16,0-2 0-16,1 2-6 15,-5-2 3-15,5-2-1 16,-3 1-3-16,2-5 4 15,-2-1-4-15,2-3 2 16,-1-1-1-16,3-4 0 0,-1-2 0 16,2-1 0-16,-2-2 1 15,3 0-1-15,0 0 2 16,0 0-2-16,3 0-1 16,0 0 1-16,0 0-2 15,0 0 2-15,0 0 0 16,-1 0 0-16,1 0 0 15,0 0-2-15,0 0 1 16,0 0-1-16,0 5-1 16,0 1 3-16,1-1-2 15,7 3 2-15,3-2-1 16,0 3 2-16,4-2-2 16,1 0 2-16,-1-2-3 0,3 1 3 15,1-1-1 1,0-1 0-16,0 0-1 0,3 0-9 15,-2 4-28-15,2 3-18 16,-1 3-16-16,-3 0-102 16,-2 0-203-16</inkml:trace>
  <inkml:trace contextRef="#ctx0" brushRef="#br0" timeOffset="-186801.77">5227 14811 666 0,'0'0'59'0,"0"0"62"16,0 0-9-16,0 0-78 16,0 0 5-16,0 0 2 15,-15-11 8-15,13 11-12 16,-4 0-5-16,2 0 6 0,-1 5-5 15,-2 4-9-15,3 2-5 16,0 1-1-16,2 3-3 16,2-3-4-16,0 3-2 15,0-3-1-15,0 1 1 16,1-1-3-16,5-2 0 16,3 2 1-16,-2-5-3 15,1 1 3-15,-2-2-1 16,6-3-3-16,-5 1-2 15,4-1 1-15,0 0 0 16,3-2-1-16,1 1 1 16,-2-2-1-16,0 0 0 15,1 0 0-15,-2 0-1 0,0 0 1 16,-3 0 0 0,2 0-1-16,-3-4 4 0,0-5-2 15,-2 0-2-15,-2-2 3 16,-2-2-2-16,1 0-1 15,-3 1 1-15,0-1 0 16,0 1 1-16,0 0-2 16,0 3 0-16,-3-2-1 15,-3 3 0-15,0 1 1 16,-2-1-1-16,-2 1 1 16,1 4-1-16,-3 0 0 15,-3 3-1-15,-5 0-4 16,3 3-8-16,-4 9 0 15,0 3-3-15,3 2-10 16,2 0-14-16,4 2-45 16,3-1-111-16,-1-4-255 0</inkml:trace>
  <inkml:trace contextRef="#ctx0" brushRef="#br0" timeOffset="-170028.86">9162 13842 178 0,'0'0'36'0,"0"0"-33"0,0 0-2 16,0 0-1-16,0 0 0 16,0 0 0-16,0 0 6 15,0 0 15-15,-41 17 19 16,34-12-1-16,0 0-3 15,-4 2-24-15,5 3-5 16,-5 1-5-16,-2 4-1 16,-2 3-1-16,-4-1-55 15,-3 3-33-15,-5-3-6 16</inkml:trace>
  <inkml:trace contextRef="#ctx0" brushRef="#br0" timeOffset="-169027.22">6668 13791 22 0,'0'0'48'0,"0"0"-30"16,0 0 14-16,0 0-2 15,0 0 12-15,0 0-2 16,-3 38 3-16,3-34 5 15,0 2 10-15,0-4-7 16,3-1 2-16,1 1-17 16,-1 0-6-16,3-1-7 15,-3 1 4-15,3 0-5 0,-3-1-9 16,3 1 0-16,-1 0-2 16,-1 1 10-16,2-1-6 15,-3 1 1-15,3 1-2 16,-2 0-2-16,4 4 0 15,-1 1 2-15,4 4 1 16,1 1-2-16,2 3-9 16,2 0 0-16,3 0-3 15,3 0-1-15,1 3 1 16,4 2-1-16,2 2 0 16,3-4-1-16,6 3-8 15,-2-4-11-15,4-1-19 0,-1-2-39 16,-3-2 27-16,-3-3 16 15,-8 0 27-15,-1-5 6 16,-3-1 2-16,-2-3 0 16,-5 1 0-16,-1-1 2 15,-1-1 4-15,3-1 9 16,1 0 0-16,-2 1 4 16,2 1-4-16,1-1 0 15,2 3 2-15,2 1-8 16,0 0-8-16,9 1 1 15,4 1 0-15,0-1-4 16,2 2 1-16,3 1-14 16,-5 1-23-16,-1 0-17 15,-3 2-5-15,-3-2-103 16,-2-2-7-16</inkml:trace>
  <inkml:trace contextRef="#ctx0" brushRef="#br0" timeOffset="-168561.41">7971 14347 263 0,'0'0'0'0,"0"0"4"16,0 0 24-16,0 0 17 15,81-2-35-15,-60-2-10 16,3 1-7-16,1-2-2 16,5 2 9-16,3 0 28 0,-1 0-28 15,3 0-89-15,-5 3 89 16,-4 0-7-16,-3 0 2 15,-7 0 5-15,-1 0 14 16,-4 0-3-16,3 0 88 16,-3-3 2-16,4-1-82 15,0-3-17-15,1-1 2 16,1-4-4-16,3 0 2 16,1-3 0-16,-3 4 46 15,-2 1-46-15,-5 3-2 16,0 0 2-16,-1 0-2 15,0 1 0-15,1 1 0 16,7-2 1-16,-2 2 0 16,4-3-1-16,1 1-1 15,5 2 1-15,1-2 0 0,-3 2-32 16,-1 2 8-16,-3 2 21 16,-5-2-3-16,0 1-2 15,-4-3 5-15,2-2 3 16,0-1 0-16,0 1 1 15,7 0-1-15,-5 0-1 16,-3-1-97-16,2-1-128 16</inkml:trace>
  <inkml:trace contextRef="#ctx0" brushRef="#br0" timeOffset="-168370.47">9142 13802 226 0,'0'0'188'15,"0"0"-175"-15,0 0-11 16,0 0-2-16,0 0-14 16,0 0-76-16,78-48-61 15</inkml:trace>
  <inkml:trace contextRef="#ctx0" brushRef="#br0" timeOffset="-168291.04">9142 13802 391 0,'106'-72'45'16,"-108"72"-25"-16,0 0-20 0,-3 0-120 15</inkml:trace>
  <inkml:trace contextRef="#ctx0" brushRef="#br0" timeOffset="-167090.31">8132 14079 263 0,'0'0'84'16,"0"0"-82"-16,0 0 4 0,0 0 16 15,0 0-15-15,0 0-7 16,-43 81 5-16,32-65-4 15,0 1 3-15,0-5 2 16,-2 1 1-16,1 1 8 16,0-3 11-16,-1 1-12 15,1-1-6-15,-3-2-4 16,3 3 0-16,-4 0-1 16,3-3-3-16,3-1 2 15,-2 0-2-15,5-2 0 16,1-3 3-16,1 1 0 15,5-3-1-15,0-1 0 16,0 2 3-16,0-1-2 0,0 2-1 16,8 0 8-16,5 0-4 15,6 4 6-15,4-3-4 16,5 1-6 0,3 1-2-16,1-2 0 0,-2 0 0 15,5 0-21-15,-6 1-18 16,-3 0-67-16,-3 2-109 15</inkml:trace>
  <inkml:trace contextRef="#ctx0" brushRef="#br0" timeOffset="-165315.65">8017 13938 536 0,'0'0'9'16,"0"0"7"-16,0 0 45 15,0 0 25-15,0 0-60 16,0 0-21-16,3-5 5 16,-3 5 18-16,0 0-3 15,0 0 7-15,0 0 14 0,0 6-2 16,0 17 5-1,0 9 8-15,0 8-33 0,-1 7-10 16,-7 6 3-16,0 3-6 16,-3 5-7-16,-1-1 1 15,0 0-5-15,3-6 1 16,1-6-1-16,0-4 0 16,5-8-2-16,3-7-7 15,0-3-10-15,0-8-7 16,0-2-40-16,-3-4-2 15,0-4-37-15,-2-5-14 16,1-3-8-16,-5 0-108 16</inkml:trace>
  <inkml:trace contextRef="#ctx0" brushRef="#br0" timeOffset="-165014.94">7704 14200 594 0,'0'0'226'0,"0"0"-204"15,0 0 75-15,0 0-22 0,0 0-63 16,0 0-5-16,82-16 6 15,-38 39-1-15,6 8-1 16,4 3-5-16,1 4-5 16,2-1 2-16,0-2-3 15,1 0-12-15,5 2-37 16,-1-4-124-16,-2-4-174 16</inkml:trace>
  <inkml:trace contextRef="#ctx0" brushRef="#br0" timeOffset="-162771.33">9419 12551 243 0,'0'0'33'16,"0"0"36"-16,0 0-25 15,0 0-25-15,0 0 10 16,0 0 13-16,-13-15 14 15,12 12-11-15,-2 0 3 16,1 1 23-16,1 0 9 16,-1 2-15-16,1 0 4 15,-1 0-26-15,1 0-2 16,1 0-5-16,0 0-12 16,0-1 0-16,0 1-3 15,0 0 8-15,-2 0-5 0,-2 0-5 16,-1 0-9-16,-4 0-6 15,-1 0 0-15,-1 3 4 16,0 2 6-16,0 0 3 16,-3 2-6-16,1-4-1 15,-4 3-1-15,3-3-5 16,-4-1 2-16,0-2-3 16,3 0 3-16,-1 0-5 15,-3 0-1-15,3-3 3 16,-3-6-2-16,1-2 0 15,1-4 0-15,3-1 0 16,0-2 2-16,1-2-3 16,3-1 0-16,1 0 1 15,-2-1 0-15,4-1 2 0,-1 1-3 16,4-1 0-16,1 1 4 16,-2 2-3-16,5-4 0 15,-3 5 3-15,3-1-3 16,0-3 1-16,0 3-1 15,0-2 0-15,0 0-2 16,8 1 1-16,-1-1 0 16,5 0 1-16,2 0 0 15,-1 0-2-15,2 2 1 16,0 2 0-16,1 1 2 16,1 2-2-16,1 3 0 15,1 0 1-15,0 5-1 16,1-1 0-16,3 2 0 15,0 0 0-15,4 1 0 0,3 2 2 16,-4 1 2-16,1 0-3 16,-4 2 5-16,-7 0-3 15,0 0 4-15,-2 0-7 16,-1 0 5-16,-2 5-4 16,1 5 0-16,1 0 7 15,-2 1-7-15,2 2-1 16,-2 1 3-16,1 1-2 15,-1 3 6-15,0-1 0 16,0 1-4-16,0 1 0 16,0-2 4-16,-1 3 1 0,-1-1 0 15,-1 0-5-15,-1 3 4 16,0 1-1-16,-1-1 0 16,-1 3-1-16,-3-2 4 15,3-2-3-15,0 2 1 16,-2-3-1-16,3 0-3 15,-3-3 2-15,0 2 0 16,0 0-4-16,-1-4 1 16,2-2 4-16,-1 0-5 15,-2-4 5-15,1-1-6 16,-2-3 2-16,0-1 2 16,3-1-7-16,-3-2 7 0,1 1-8 15,-1 0 4 1,0-2 0-16,0 3 0 0,0-3-2 15,0 0-14-15,0 0-9 16,0 0-18-16,0 0-1 16,0 0 1-16,0 0-26 15,-7-3-107-15,-5-5-65 16,-5-1-158-16</inkml:trace>
  <inkml:trace contextRef="#ctx0" brushRef="#br0" timeOffset="-161996.22">9542 12361 665 0,'0'0'68'0,"0"0"30"16,0 0-9-16,0 0-72 15,0 0-16-15,0 0 10 16,-6-5 45-16,6 5-7 16,0 0-8-16,0 0 3 15,0 0-9-15,0 0-1 0,0 0-10 16,0 0-6-16,0 0-7 15,0 0-6-15,0 0 2 16,0 0-2-16,0 0 2 16,0 2 7-16,0 6 15 15,0 1-17-15,0-1 1 16,0 4-7-16,2-2 4 16,5 2-3-16,-1 0 2 15,0 0-4-15,3 2 1 16,-2 1 3-16,2-3-5 15,0 3 6-15,3-1-7 16,-3-2 7-16,0 0-4 16,1 0-2-16,-1 0 3 0,-1-3-5 15,5 2 0-15,-2-3 1 16,-2-2 0-16,1 1-2 16,-4-2 2-16,-1-1-2 15,-1-1-1-15,1 0 0 16,-2-1 2-16,1-1-2 15,-3-1 1-15,1 0 0 16,-1 0 2-16,-1 0-3 16,2 0 2-16,-1 0-2 15,2 0 7-15,3-8-3 16,0-4 4-16,3-5-6 16,0 0-1-16,-1-5 0 0,-1-2 0 15,-1 4 0 1,1-3 0-16,-2 3-1 0,2 1 0 15,-2 2 0-15,1 4 0 16,1 2-2-16,-2 1 0 16,1 1-7-16,-2 2-12 15,4 1-21-15,-1-1-16 16,1 4-14-16,-2 0-49 16,-3-1-83-16,-3-3-202 15</inkml:trace>
  <inkml:trace contextRef="#ctx0" brushRef="#br0" timeOffset="-161107.28">9337 11465 494 0,'0'0'42'16,"0"0"33"-16,0 0-15 0,0 0-13 15,0 0 0-15,0 0-21 16,0-38 30-16,2 33 19 15,-2 1-29-15,0-1 10 16,0 0-25-16,0 2 1 16,0-1 9-16,0 0 2 15,0 3-5-15,0-1-3 16,0 2 1-16,0 0-17 16,0 0-5-16,0 0-4 15,0 0-5-15,0 0-2 16,0 0-3-16,2 11 2 15,3 2 17-15,3 4-1 16,-1 2-14-16,1 0 7 16,-2 5-9-16,4-1 2 15,-2 4-3-15,-2 2-2 0,1 1-4 16,0-1-21-16,1-2-29 16,1-3-31-16,-2-5-64 15,1-1-144-15,-7-6-344 16</inkml:trace>
  <inkml:trace contextRef="#ctx0" brushRef="#br0" timeOffset="-145143.22">13265 12772 356 0,'0'0'44'16,"0"0"3"-16,0 0 11 15,0 0-31-15,0 0-19 16,0 0-3-16,0 0-3 16,0 0 7-16,0 0 3 15,0-12 9-15,0 12 0 16,0 0 17-16,0 0-1 0,0 0 3 16,0 0-4-1,0 0-1-15,0 0-12 16,0 0-6-16,0 0-1 0,0 2-9 15,-1 4 22-15,-4-2 1 16,2 1-8-16,-1 0 10 16,2-3-7-16,-1 1 3 15,0-1-2-15,0 0-8 16,1-2 1-16,2 3 2 16,0-3 3-16,0 0-7 15,0 2-2-15,0-2 2 16,0 0-1-16,0 0 0 15,0 0 4-15,0 0-8 16,0 0 7-16,0 0-3 0,0 0-3 16,0 0-3-16,0 0 2 15,0 0-6 1,0 0 1-16,0 0-1 16,0-4 0-16,3-4 4 0,6-4-3 15,2 2 1-15,1-3 0 16,-2 0-4-16,1 1-2 15,4-3 5-15,0 2-1 16,2-3-2-16,4 2-1 16,-2-1-1-16,2 3 1 15,-1 2-3-15,-2 2 0 16,1 0 2-16,-2 3 1 16,1 1-3-16,-2 0 0 15,-1 0 0-15,1 4 0 16,-5-3-3-16,4 3 3 0,-2 0 1 15,1 0-1-15,0-2 0 16,3 2 0-16,1 0 1 16,1 0-2-16,-1 0 2 15,1 0-1-15,0 0 0 16,-2 0 0-16,-2 2 0 16,0 3-1-16,-1 4 2 15,2 2-3-15,-1 1 2 16,1 3 0-16,-1-1 0 15,0 3 0-15,-3 0 1 16,0-1 1-16,-2 4-2 16,-2-3 0-16,1 0-3 0,-2 0 5 15,-2-1-2-15,1-3 0 16,0 3-2-16,-3 0 2 16,1 0 4-16,-4 1-3 15,0 0 3-15,0 0-1 16,0 0 1-16,0 2 0 15,0 2 3-15,0-2-7 16,0 1 6-16,-2-1 0 16,-5-3-4-16,3 0 1 15,-2 1-1-15,0 0 0 16,1-2 0-16,-4-1 0 16,2-3-2-16,1 2 8 15,-3-3-5-15,-1 2-1 0,-1 0 3 16,-1-3-4-16,0 2 2 15,2 0-1-15,-2-3 0 16,1-1-1-16,-1 0 1 16,-2 1-2-16,0-1 0 15,-2 0-1-15,-1 0 1 16,-4 1 3-16,1-3-2 16,1 1-1-16,2-3 0 15,0 2 2-15,2-2-2 16,1-1 0-16,-1 1 3 15,-1-2-3-15,-1 2 1 16,-2 0 0-16,2 1-1 0,-2-1-2 16,3 1 2-16,0-1 2 15,3 0-2-15,-2 2 1 16,3-1-1-16,0 0 0 16,2-1-1-16,4-2 1 15,0-1 0-15,1 2-2 16,-1-2-1-16,2 0-4 15,1 2-4-15,-2-2-11 16,4 1-8-16,-1-1 4 16,2 0-7-16,0 0-3 15,0 0-21-15,-1 0-46 16,1 0-57-16,0 0-153 16</inkml:trace>
  <inkml:trace contextRef="#ctx0" brushRef="#br0" timeOffset="-144257.75">13532 13078 736 0,'0'0'73'16,"0"0"21"-16,0 0-16 16,0 0-27-16,0 0-40 15,0 0-2-15,0-6 13 16,0 6 32-16,0 3-21 15,0 0-6-15,0 1 4 16,-2 3-4-16,-5-1-2 16,1 3-5-16,0 2-7 15,-4-1-3-15,4-1-4 16,-4 2 2-16,-2-2-5 0,2-1 2 16,-2 4-2-1,-3 1 1-15,0-1 3 0,-3 2-7 16,-1-2 1-1,3-1-1-15,-2-1 1 0,3-2-1 16,-1 1 0-16,2-1 0 16,-1 1 0-16,3-1 1 15,-1 1 1-15,0-1-2 16,5 1-2-16,-2-2 2 16,1 0 2-16,1-2-1 15,3 0-1-15,-2 0 0 16,4-4 0-16,2 1 1 15,-2-2 0-15,1 1 1 16,2-1 3-16,-1 0 1 0,1 0 0 16,0 0 0-1,0 0-2-15,0 0 1 0,0 0-4 16,0 0 1-16,0 0-2 16,0 0 2-16,0 0-1 15,0 0 3-15,0 0-3 16,0 2-1-16,0 1 1 15,0 0 1-15,0 4 3 16,6 1 10-16,5 1-6 16,2 1 5-16,3 0-2 15,-3 0-5-15,4 2 0 16,-2 0-1-16,3 0-5 16,-2-2 5-16,3-1-4 0,1 0 0 15,2-3-2-15,2-2 3 16,4-3-2-16,2-1 0 15,0 0 0-15,-5 0-1 16,-2 0-3-16,-7-1-11 16,-1 1-12-16,-4 0-21 15,1 0-4-15,-1 0-14 16,0 1-59-16,-2 5-74 16,-2-2-207-16</inkml:trace>
  <inkml:trace contextRef="#ctx0" brushRef="#br0" timeOffset="-143545.48">14309 13024 515 0,'0'0'46'15,"0"0"38"-15,0 0 17 16,0 0-21-16,0 0 15 16,0 0 0-16,-5-34-40 15,-3 30 12-15,3 1-2 16,-1 0-8-16,-1 1-19 16,-1 2-14-16,1 0-3 15,0 0 1-15,3 0-6 16,0 0-5-16,-1 9-6 15,1 7-2-15,1-2-1 16,3 0-1-16,0 1 5 0,0-3-3 16,0 3 0-1,9-4 0-15,1 1-1 0,2-2-2 16,5-4 2-16,-1-2 0 16,0-2-2-16,4-2 0 15,-2 0 2-15,0-2 2 16,-5-10-2-16,-1 1-1 15,-2-4 2-15,-2-2-3 16,1-1 2-16,-6-3-2 16,0-1 0-16,-3 0-2 15,0-2 1-15,0 6 0 16,-8-1-2-16,-3 5 1 16,0 5 2-16,-4 6-5 0,-1 3-3 15,-2 0-6-15,-2 6-6 16,-1 11-10-16,2 5-4 15,6-4-13-15,2 4-33 16,5-3-32-16,6-2-64 16,0 0-72-16,0-6-183 15</inkml:trace>
  <inkml:trace contextRef="#ctx0" brushRef="#br0" timeOffset="-143148.09">14758 13096 1086 0,'0'0'27'15,"0"0"25"-15,0 0 43 16,0 0-48-16,0 0-32 16,0 0-14-16,-27-14 3 15,27 14 0-15,0 0-2 16,0 0 3-16,0 2-1 0,0 13 4 16,0 4 13-1,0 3-16-15,0 0 1 0,2 0-2 16,1 2-3-16,-1-2-1 15,3 3 0-15,-3 0-8 16,1-1-18-16,-2 0-11 16,-1-3-27-16,2-1-46 15,-2-6-53-15,0-6-128 16,0-7-219-16</inkml:trace>
  <inkml:trace contextRef="#ctx0" brushRef="#br0" timeOffset="-142732.48">14898 12704 1055 0,'0'0'73'0,"0"0"36"16,0 0-39-16,0 0-30 0,0 0-10 15,0 0-20-15,-22-47-5 16,22 47 1-16,0 6-5 15,3 13 12-15,7 3 14 16,1 5-12-16,0 4-6 16,0-1 3-16,0 5-11 15,-1 0-1-15,-1 1 0 16,2 2-13-16,2-3-34 16,-1 1-22-16,4 0-39 15,-4-6-139-15,-7-7-494 16</inkml:trace>
  <inkml:trace contextRef="#ctx0" brushRef="#br0" timeOffset="-136669.36">12748 9856 499 0,'0'0'8'0,"0"0"73"16,0 0-13-16,0 0-28 15,0 0 11-15,0 0-15 16,0 0-9-16,-8-29-7 16,8 23-5-16,0 2 28 15,0 0 2-15,0-1 6 16,0 3-9-16,0 2-20 16,0 0 4-16,0 0 1 0,-2 0-6 15,2 0-6 1,0 0-5-16,0 0-5 0,0 0-1 15,0 0-4-15,0 0-1 16,0 0 0-16,0 0 0 16,0 0 0-16,-1 2-1 15,-1 12 0-15,-1 6 1 16,0 6 2-16,0 0 0 16,3 2 1-16,0 6 1 15,0-3 1-15,0 5 4 16,0 1-4-16,0 2 2 15,0-1-2-15,0-1-1 0,0-1-2 16,0-2 2 0,2 3 0-16,0 1-3 0,3 0 2 15,0 3 3-15,-1-2-3 16,1-2 2-16,-1-1 9 16,-1-7-7-16,-1-3-6 15,-1-1 6-15,-1-5 2 16,1-4-6-16,1-2-1 15,0-2-1-15,-1-4 2 16,-1 0-1-16,2-5 0 16,-2 0-1-16,1-1-1 15,-1 3 1-15,2-1 0 16,-2 3 0-16,4 0 0 0,-1 2-1 16,-1 4 1-16,2-2-2 15,-1 3-6-15,-2-2-19 16,2 1 5-1,1-5 3-15,-3-2-23 0,2-3-13 16,-1-3-38-16,-2 0-12 16,0-10 33-16,0-11-199 15</inkml:trace>
  <inkml:trace contextRef="#ctx0" brushRef="#br0" timeOffset="-134727.87">12880 9715 20 0,'0'0'408'0,"0"0"-349"16,0 0 1-16,0 0-5 16,0 0-6-16,0 0-10 15,-10 1-17-15,8-1-1 16,2 0 8-16,0 0 10 16,-1 0-9-16,-1 2-5 15,2-2 1-15,-1 0 2 16,1 0-8-16,0 1-1 15,0-1 2-15,0 0-1 0,0 0 3 16,-2 0-1-16,2 2-1 16,0 0-4-16,-2-2 10 15,2 1 7-15,-1-1-11 16,1 0-2-16,0 0-5 16,0 0-7-16,0 0-6 15,0 0-2-15,0 0-1 16,0 0 0-16,0 0-5 15,0 0 1-15,0 0-1 16,0 0-1-16,0 0 0 16,11 0 6-16,11 0-3 15,6 0 3-15,8 0 8 16,9 0-4-16,7-8-4 16,5 2 0-16,6-2 1 15,-2 2 0-15,-3 1-1 0,-1 3 0 16,-5-2 0-16,-6 4-1 15,-3 0-1-15,-3-3-1 16,-2 3-3-16,-2-2 2 16,-1 1 3-16,-2-2-3 15,1 0 2-15,2-2 1 16,2 2 1-16,5-3 0 16,2 3-3-16,2 0 1 15,0 1-10-15,-1 0-2 16,-4 2 6-16,-2-1 0 15,-5-3 2-15,0 1 2 16,-4-1-3-16,4 1 6 16,-1-4-4-16,6 2 4 15,-1 0-6-15,-2-2 5 0,1 1 2 16,-4 0-2-16,-3 1 2 16,-2 2-1-16,-4-2-10 15,-3 1 5-15,-1 1 5 16,-5 1 1-16,4-1-1 15,-2 0 0-15,1-2 0 16,2 1 1-16,-4 2-2 16,-1-1 0-16,-4 3-1 15,-6 0-3-15,-2 0 5 16,-3 0-3-16,-1 0 2 16,0 0 2-16,0 0 0 0,0 0 0 15,0 0 0-15,2 0 0 16,-2 0 0-16,5 0-1 15,-1 0 1-15,4 0-1 16,-1 0 1-16,-1 0 0 16,1 0 0-16,-2 0-1 15,-2 0 1-15,0 0 1 16,-2 0-1-16,-1 0 0 16,0 0-1-16,0 0-1 15,0 0 2-15,1 0-4 16,-1 0 1-16,4 1 0 15,0 6 0-15,1 2 2 16,2 3 1-16,1 5 0 16,2 3 1-16,-3-1 0 0,1 3 4 15,-1 0-5-15,-2 2 0 16,1 0 1-16,-2 3 1 16,-1 2 2-16,-1 1-1 15,-2 2 0-15,3 2-2 16,-3 0 5-16,1-2-3 15,-1 4 2-15,0 0-3 16,0-2 3-16,0 4-2 16,0-3 0-16,0-3 2 15,0 2 0-15,0-1-5 16,0-1 3-16,2 1-2 16,-1 1 0-16,1 1 0 15,1 0-1-15,0-3 5 0,1-1-5 16,-2-3 1-1,2-3 0-15,-1 0-1 0,-1-3 3 16,1-1-2-16,-2-4-1 16,1-1 0-16,-1-3 1 15,-1-2-1-15,0-1 0 16,2-2 2-16,-2 0-2 16,0 1 0-16,0-2 0 15,0-1 0-15,0-1 0 16,0-1 1-16,0-1 1 15,0-1-2-15,0 1 5 16,0 0-4-16,0 0 2 0,-3 0 2 16,-6 2 1-16,-6-2 3 15,-3 2-6-15,-3-1 2 16,-2-2-1-16,1 3-1 16,-3-2 0-16,-2 0 0 15,-1-2-2-15,-2 1 2 16,0-1-2-16,-3-1 0 15,0 2 0-15,-1-2-1 16,-6 0 0-16,3 2 0 16,1-2 2-16,-2 0-2 15,4 0 0-15,-1 0 3 16,5 0-3-16,-2 0 4 16,0 0-4-16,-4 0 1 0,0 0-1 15,-5 0 2-15,-5 0 0 16,0 3-2-16,-3 1 0 15,1 0 0 1,5-2 0-16,5 1-2 0,7-1 2 16,4 0 1-16,10 0-1 15,3-1-5-15,8 0 5 16,2 0-9-16,2 1-17 16,2-1-32-16,0 0-17 15,0 2-107-15,2-3-65 16,8 0 105-16</inkml:trace>
  <inkml:trace contextRef="#ctx0" brushRef="#br0" timeOffset="-131367.62">18557 10721 452 0,'0'0'20'0,"0"0"-1"0,0 0-2 16,0 0 22-16,0 0-26 16,0 0 21-16,0 0-17 15,-6-35-11-15,6 31-2 16,0-2 7-16,0 2 2 16,1-1 24-16,4 2-22 15,1-1-10-15,3 1-4 16,6 1 4-16,3-2 1 15,7-2-4-15,5 0-1 16,9-2 1-16,7-4 11 16,8 2 1-16,5-6-12 15,7 2 2-15,0 0-2 16,-4 0 1-16,-4 8-3 0,-6 0-1 16,-5 3-2-1,-7 2 2-15,-6 0-2 0,-7-1-17 16,-6 1 5-16,-6-1-7 15,-1-2 20-15,-3 1 1 16,-3-2 1-16,-2 2 0 16,-2 1 1-16,-2 2-2 15,1 0 1-15,-3 0-3 16,0 0-13-16,0 0-39 16,0 0-15-16,0 10-12 15,-3 2-226-15</inkml:trace>
  <inkml:trace contextRef="#ctx0" brushRef="#br0" timeOffset="-130809.25">18733 10785 440 0,'0'0'26'0,"0"0"-6"15,0 0 41 1,0 0 3-16,0 0-24 0,0 0-28 15,-7 0-9-15,7 0 1 16,0 1-2-16,0 1 7 16,0-1 4-16,0 0 3 15,0 2 14-15,0-2-22 16,1 1 16-16,6-1-2 16,2 1 0-16,4-2 8 15,7 0 10-15,6 0-7 16,11 0-1-16,14-13-2 15,4-2 2-15,9-2-15 16,5-2-4-16,1-2 4 0,4 0 1 16,-2 2-1-16,-5 2-5 15,-10 5 6-15,-11 5-15 16,-16 3-3-16,-14 1-1 16,-8 1 1-16,-7 1 0 15,2 1 0-15,-3 0 0 16,0 0-1-16,0 0-10 15,0 0-37-15,0 4-84 16,0 12 2-16,-12-4-272 16</inkml:trace>
  <inkml:trace contextRef="#ctx0" brushRef="#br0" timeOffset="-118237.86">7146 14115 147 0,'0'0'15'15,"0"0"12"-15,0 0 23 16,0 0 17-16,0 0 23 15,0 0-8-15,0 0-51 16,0 0 11-16,0-56 0 16,0 51-11-16,-1-2-2 15,-1 0 22-15,-1 3-8 16,2 0-18-16,-1 2-2 16,1 2 17-16,-2 0-15 0,-2 0 6 15,0 7-6 1,-6 20-25-16,1 9-3 0,1 1 3 15,3-1 0 1,3-2 4-16,3-5-3 0,0-3 2 16,0-5-3-16,7-5 0 15,8-7 0-15,2-6-1 16,3-3 1-16,4-1 1 16,2-19 0-16,1-5 2 15,-2-4-3-15,-1-2 0 16,-1 2 0-16,-4 2 0 15,-5 8 0-15,-3 9 0 16,-8 3 0-16,0 6 0 0,4 1-5 16,1 1 3-16,-1 15 2 15,5 5 0-15,0 0 0 16,3 1 0-16,1-3 0 16,1-2 1-16,2-1-1 15,0-6 0-15,3-2-1 16,0-5 1-16,2-3 0 15,1 0-1-15,0-11 1 16,5-9 1-16,-2-3-1 16,5-6 0-16,0 0 0 15,-2 1 1-15,-4 6-1 16,-7 7 1-16,-7 7-2 0,-7 3 1 16,-1 5-1-16,-2 3 1 15,0 19 19-15,1 9 40 16,-2 3-35-16,5 2-18 15,-3 1 0-15,4-4-1 16,4-3-4-16,3-5-1 16,0-5 0-16,4-6 0 15,3-6-1-15,4-8-2 16,2 0-1-16,2-10 2 16,4-12-1-16,2-7-3 15,-2 0-1-15,-2 1-9 16,-2 6 4-16,-7 5 2 15,-6 7 5-15,-6 9 2 16,-4 1-3-16,-3 0 3 16,-1 14 3-16,-1 3 1 0,-1 0 1 15,-1 2-1 1,0-3 2-16,0 0-3 0,2-2 0 16,2-3 0-16,3-1-1 15,3-5-2-15,-1-3-12 16,7-2-2-16,-2 0-1 15,5 0 10-15,-4-4 3 16,2-4 0-16,1 0-1 16,-3-3-3-16,2 1 6 15,-5 0 0-15,-5 3 3 16,-2 5 0-16,-5 2 0 16,0 0 4-16,0 7 31 0,-2 9-14 15,-5 6 1-15,1-4-12 16,1-2-2-16,4-5-5 15,1-4-3 1,0-2 0-16,0-3-1 0,1-2-1 16,8 0-1-16,6-4 2 15,2-14 1-15,-1-5 0 16,2-2-7-16,0 1-5 16,-3 2 0-16,-1 1 6 15,-4 7 4-15,-6 8 0 16,-1 1 2-16,-3 5-1 15,0 0 2-15,0 0 2 16,0 1 0-16,0 12-3 16,0 2 7-16,0 1-6 15,0-3-1-15,0-4-1 0,0-1 0 16,2-5-1-16,4-3-6 16,4 0-9-16,2-6 2 15,4-18 5-15,1-3-28 16,2-4-16-16,2-3 23 15,-3 1-2-15,-2 3 10 16,-2 3 18-16,-6 10 5 16,-5 8 1-16,-1 7 32 15,-1 2-8-15,2 11-24 16,2 17 9-16,0 10 5 16,-2 7-15-16,0 3-23 15,-3-1-134-15,0-1-212 0</inkml:trace>
  <inkml:trace contextRef="#ctx0" brushRef="#br0" timeOffset="-115298.07">10612 13137 644 0,'-115'160'0'15,"-21"16"0"-15,-25 14-26 16,-12 6-52-16,-21 4-39 16,-14-1-76-16,-17-13-9 15</inkml:trace>
  <inkml:trace contextRef="#ctx0" brushRef="#br0" timeOffset="-66243.88">17087 10614 309 0,'0'0'73'16,"0"0"-38"-16,0 0-11 15,0 0-2-15,0 0 7 16,0 0-27-16,0 0-2 16,0 0-18-16,0 0-32 15,-57-34-121-15</inkml:trace>
  <inkml:trace contextRef="#ctx0" brushRef="#br0" timeOffset="-65845.59">17669 10418 135 0,'0'0'9'15,"0"0"70"-15,123 26 3 16,-75-23-6-16,2 0-30 16,-6 2-6-16,-3-3-37 15,-8 2 1-15,-8-1-2 16,-7 0-2-16,-7-3-1 16,-2 0-1-16,-3 0-25 15,-3 0 3-15,-2 0-16 0,1 0-61 16,-1-3-20-16</inkml:trace>
  <inkml:trace contextRef="#ctx0" brushRef="#br0" timeOffset="-65056.97">18235 10261 51 0,'0'0'751'0,"0"0"-613"0,0 0-11 16,0 0-34-16,0 0-13 15,0 0-37-15,-64-40-26 16,52 40-6-16,-6 10-8 16,4 5 5-16,-3 7-1 15,-1 2-6-15,4 6 3 16,-2 3-3-16,2 8 2 16,2 2-2-16,2 1 1 15,0 1-2-15,0-3 0 16,0-3-1-16,0-5-5 15,-1-6-8-15,1-6-10 16,2-8-9-16,5-6-26 16,2-5-14-16,1-3-3 15,0-7 7-15,1-17-130 16,15-8-53-16,0-9 184 0,1-5 14 16,-1 0-2-16,-2-6 56 15,-3 7 43-15,-4 3 32 16,-2 9 32-16,-2 9 14 15,-3 8 14-15,0 5-12 16,0 6-24-16,0 3-38 16,0 2-27-16,1 0-33 15,5 15 3-15,2 11 9 16,-1 7 34-16,4 4-24 16,-2 4-11-16,4-1 3 0,2 0-10 15,0-2-2-15,1-4-1 16,-1-4-2-16,1 1-10 15,0-7-41-15,-2-4-51 16,-3-7-88-16,-7-9-195 16</inkml:trace>
  <inkml:trace contextRef="#ctx0" brushRef="#br0" timeOffset="-63925.29">16773 9215 101 0,'0'0'33'0,"0"0"-8"16,0 0 15-16,0 0-16 15,0 0 14-15,0 0 47 16,28 0-24-16,-26 0-18 16,-1 0 10-16,-1 0 26 0,0 0 28 15,0 0 6-15,0 0 3 16,2-2-38-16,1-10-56 15,-1-1-9-15,1-4 12 16,-3-3-20-16,0 0 2 16,0 0 12-16,-2 2 8 15,-12 3 28-15,-6 2-46 16,-3 4 15-16,-1 6-5 16,-3 3-8-16,2 0-6 15,1 3-4-15,1 14-1 16,4 6 0-16,3 4 0 15,6 1-2-15,4 3 2 16,6 0 0-16,0-1-2 0,0 0 2 16,13-9-7-1,3-2 6-15,1-5-1 0,2-5-5 16,0-6 5-16,4 1 2 16,-2-1 0-16,0-2-2 15,-3 3 4-15,0-2-1 16,-2 3-1-16,-3-2-2 15,-2 3 2-15,-2-3 0 16,-2 0 0-16,-4 2-1 16,-2-2-4-16,-1 1 2 15,0 3 3-15,-17 3 3 16,-11 2 1-16,-7 2-3 16,-2-2 1-16,0 0-1 15,0-3-1-15,5-1 0 0,5-1-7 16,6-4-12-16,4-1-14 15,4-2-27-15,9 0-20 16,4-9-67-16,0-7-108 16,20-7-91-16</inkml:trace>
  <inkml:trace contextRef="#ctx0" brushRef="#br0" timeOffset="-62892.16">16912 9228 623 0,'0'0'150'16,"0"0"-34"-16,0 0-18 0,0 0-70 16,0 0-28-16,0 0-6 15,4 4 6-15,-1 15 17 16,-1 8 10-16,-1 5 14 15,1-1-13-15,0 3-5 16,3-3-15-16,3-1-5 16,4-5 1-16,-2-4-2 15,5-4 3-15,-2-4-5 16,2-7 0-16,0-6 1 16,1 0 1-16,1-9 0 0,2-14-2 15,-3-5-5 1,-3-7 2-16,-3-2-5 0,-4-2 4 15,-1-3 3-15,-3 6-1 16,0 8 2-16,-2 10 0 16,0 13-1-16,0 5 1 15,0 0 0-15,0 0-2 16,0 14-13-16,0 8 14 16,0 6 0-16,0 1 1 15,0 4 2-15,0-4-2 16,0 0 1-16,4-3-1 15,6-7 1-15,2-1-1 0,4-5-1 16,5-7 0-16,1-6-2 16,2 0-2-1,0-19-35-15,3-6-15 0,-5-7-44 16,-2-8-16-16,-4-4 61 16,-7-6 25-16,-3-3 27 15,-2 4 2-15,-2 9 1 16,-2 10 31-16,0 10 57 15,0 13-9-15,0 2 10 16,0 4-26-16,0 1-26 16,0 0-33-16,0 6-5 15,0 13 0-15,0 8 21 16,0 6-8-16,0 3 5 16,0 6 4-16,0 1-13 15,0 1 4-15,0 2-5 0,0-5 1 16,0-3 1-1,7-3-5-15,2-3-1 0,-1-6 6 16,0-2-10-16,-3-11 1 16,-4-6-1-16,-1-3 2 15,0-4-1-15,0 0 7 16,2-9 3-16,1-16-11 16,2-8 0-16,1-6-1 15,4-4 1-15,0-1-5 16,-1 5 2-16,3 5 2 15,-3 12 0-15,0 8 0 16,-1 6-3-16,2 4 0 16,1 4 3-16,2 0 0 15,0 7-1-15,-2 12 1 16,1 6 1-16,-3 3-1 0,-4 2 2 16,0-1-2-16,-1 0 2 15,-4-3-1-15,0-1 0 16,0-2 0-16,-4 2 0 15,-14-1 0-15,-6 0 0 16,-1 1 1-16,-4-4-1 16,3-6-13-16,3-7-32 15,6-5-32-15,4-3-19 16,8-9-99-16,5-17-120 16</inkml:trace>
  <inkml:trace contextRef="#ctx0" brushRef="#br0" timeOffset="-62449.06">17832 9311 573 0,'0'0'152'16,"0"0"-11"-16,0 0 7 16,0 0-108-16,0 0-16 15,0 0-15-15,-33-43 10 16,32 41-6-16,-1 2 2 15,-2 0-4-15,-5 0-10 16,0 0 0-16,-3 9-2 0,-3 6 1 16,5 5 0-16,-1-3-1 15,8 0 1-15,2 3-5 16,1-2 4-16,0 3 1 16,1 1-1-16,10-3-1 15,1-1 2-15,2-1-1 16,1-1-1-16,3-2 1 15,-3-1 1-15,3-2 0 16,-1-2 0-16,-1-2 0 16,-5-2 0-16,-1 0 6 15,-4-3 1-15,-5 1-1 16,-1 1-2-16,0 6-4 16,-4 2 6-16,-19 5 7 15,-3 2-9-15,-4-2-4 16,-2-4-3-16,6-4-47 15,2-9-36-15,7 0-100 0,4-14-75 16</inkml:trace>
  <inkml:trace contextRef="#ctx0" brushRef="#br0" timeOffset="-62165.54">17989 9223 706 0,'0'0'128'0,"0"0"25"16,0 0-31-16,0 0-39 16,0 0-67-16,0 0-16 0,0-16-9 15,0 44 9-15,1 5 11 16,7 4-2-16,0 2 2 16,3-1-2-1,0-1-3-15,0 0-6 0,1-4 3 16,-1-2 1-16,1-2-4 15,-5-5-7-15,-2-4-21 16,-2-6-31-16,-2-4-49 16,-1-9-99-16,0-1-25 15,0-11-278-15</inkml:trace>
  <inkml:trace contextRef="#ctx0" brushRef="#br0" timeOffset="-61577.48">17978 9501 678 0,'0'0'120'0,"0"0"14"16,0 0-25-16,0 0-61 15,0 0-33-15,0 0-14 16,48-46-2-16,-12 26 0 16,1-4-1-16,-1 2-14 15,-6 0-27-15,-5 1 19 16,-7 5 18-16,-4 3 6 15,-1 3 0-15,-4 2 0 16,4 2 5-16,-2 3 2 16,0 1-5-16,2 2 6 15,-4 0-2-15,4 0 5 0,-3 12-2 16,-2 5 3-16,1 2 7 16,-5 3 1-16,-1 1-4 15,-1-1 0-15,-2 0-1 16,0-3 1-16,0-1-12 15,0-1-1-15,-5-2 1 16,-2-3 1-16,-5-3-4 16,3-2 3-16,0-3 0 15,-1-4-3-15,4 0 6 16,1 0-6-16,2-17-1 0,3-3 0 16,0-8-5-1,12 0-2-15,10 0 6 0,2 0-1 16,3 1 0-1,-4 4-2-15,5 3 4 0,-1 6-4 16,-2 3 1-16,0 5 1 16,-2 5 2-16,-4 1 0 15,-1 1-5-15,-3 16 5 16,1 6-1-16,-4 4 1 16,-1 2-3-16,-5 4 2 15,0-2-1-15,-6-3-22 16,0-1-28-16,0-6-31 15,0-5-113-15,0-9-55 16</inkml:trace>
  <inkml:trace contextRef="#ctx0" brushRef="#br0" timeOffset="-61112.12">18682 9297 616 0,'0'0'144'16,"0"0"2"-16,0 0-20 15,0 0-41-15,0 0-46 16,0 0-34-16,0-29-5 16,0 46 0-16,0 5 12 15,0 4 10-15,0 1 2 16,5-1-13-16,1-1-1 16,0-3-3-16,3-2-3 0,-3-6-4 15,-3-5 2 1,0-1-2-16,-3-6 0 0,1 1 0 15,-1-3 1-15,2 0 9 16,-2-14-3-16,7-8-7 16,2-5-2-16,0-5 2 15,3-6 0-15,2 1 0 16,4-1-1-16,2 1-2 16,2 11 0-16,-2 4 1 15,0 8 1-15,0 8-2 16,-3 4 2-16,-1 2-2 15,-4 8 1-15,-2 11-4 16,-2 4-2-16,-2 5 7 16,-2 1-1-16,4 1 0 0,2-2 2 15,1-3-19-15,2-1-3 16,4-7-68-16,2-8 6 16,6-5-60-16,2-4-111 15,0-7-119-15</inkml:trace>
  <inkml:trace contextRef="#ctx0" brushRef="#br0" timeOffset="-60523.38">19265 9165 554 0,'0'0'134'15,"0"0"5"-15,0 0-3 16,0 0-58-16,0 0-21 0,0 0-29 16,-20-66-1-1,9 66-18-15,-5 10-9 0,-7 10 1 16,1 8 8-1,1 1-4-15,6 5 4 0,6-5-8 16,5 0-1-16,4-7 0 16,0-3 2-16,3-5-2 15,12-8-3-15,1-4-11 16,1-2-3-16,6-5-21 16,-3-15 14-16,-1-6-2 15,2-4 14-15,0-6 5 16,-3 2 7-16,-2 1-1 15,-3 5 2-15,-2 9-1 16,-2 6 5-16,-4 6 9 16,-2 6 2-16,-3-1-2 0,2 2-12 15,2 0-2-15,-1 12 0 16,0 10 8-16,-3 9 17 16,0 6-14-16,0 4 4 15,0 2-2-15,1-2-7 16,2-2 4-16,1 2 1 15,1-2-1-15,-1 0 3 16,-1 4-1-16,-3-4-2 16,0 0-8-16,-3-8 0 15,-13-4 2-15,-2-7-2 16,-3-6 4-16,3-5-3 16,-1-9-1-16,3 0 5 0,8-9 3 15,1-16-6-15,7-8-3 16,0-6-1-16,7-5 0 15,15-2-6-15,7 1-2 16,-1 1-5-16,6 3-7 16,-1 6-17-16,-3 5-5 15,0 10-25-15,-8 6-46 16,-5 5-183-16</inkml:trace>
  <inkml:trace contextRef="#ctx0" brushRef="#br0" timeOffset="-60324.93">19874 9411 1173 0,'0'0'37'0,"0"0"47"15,0 0-36-15,0 0-39 16,0 0-9-16,0 0-33 15,12-2-104-15,-12 4-414 16</inkml:trace>
  <inkml:trace contextRef="#ctx0" brushRef="#br0" timeOffset="-46805.93">17763 14636 66 0,'0'0'189'15,"0"0"-182"-15,0 0-7 16,0 0 1-16,0 0 3 16,0 0-3-16,0 0 14 15,0 0 6-15,42 1 24 0,-37-1 25 16,-5 0-8-16,4-1-22 15,-2-1-14-15,1 0-11 16,4-1-3-16,-3 0-7 16,0 0-5-16,0 0 1 15,-2-1 0-15,2 1 4 16,-1 1 25-16,-1-1 23 16,0-1-3-16,-2 1 20 15,2 1-8-15,-1-1-4 16,-1 0 6-16,0 2-17 15,0-2-8-15,0 1-9 16,0-1 9-16,0 1-7 16,-5 1-8-16,-1-1-5 15,-2 1 5-15,-1 1-5 16,0 0-4-16,-1 0-6 0,-1 0 6 16,0 0-3-16,-2 0-5 15,3 1 10-15,0 4-7 16,-2 2-3-16,4 3 2 15,-5 0-2-15,4 4-1 16,-2 3-1-16,1 3 1 16,-1 3 1-16,2 4 2 15,-1 1 2-15,4 0-3 0,-1-1-1 16,0 0-1 0,3-3-3-16,3-1-2 0,1-2 2 15,0-3-2-15,0 0 3 16,5-1-4-16,5 1 0 15,3-3 2-15,2-3-1 16,0 3-1-16,3-6 2 16,0 4-1-16,3-7 1 15,-1-5 0-15,-1-1-2 16,1 0 0-16,1-3 1 16,1-11 2-16,-3-3-3 15,3-4 2-15,0-3-2 16,-1-3 2-16,-2 0-3 15,-3-3 1-15,0 2 0 16,-7-4-1-16,-1-1 2 0,-5-3-2 16,-1 0 0-1,-2-1-3-15,0 3 0 0,-3 5 0 16,-10 7-3-16,-2 7 3 16,-5 5-1-16,0 6-5 15,-2 4-4-15,2 0-9 16,-1 10 2-16,1 9-9 15,6 3-12-15,3 4-43 16,6-2-39-16,0-2-120 16,5-3-112-16</inkml:trace>
  <inkml:trace contextRef="#ctx0" brushRef="#br0" timeOffset="-45920.2">18276 14475 812 0,'0'0'150'16,"0"0"-38"-16,0 0-19 15,0 0-41-15,0 0-31 16,0 0-9-16,0-9-2 15,0 9-3-15,0 9-3 16,3 9 33-16,2 8-9 16,-2 3-1-16,0 4 3 15,-1 4-6-15,2 2-4 16,-1 2-5-16,-1 1 1 16,2-2 0-16,2-1-8 15,-3 0-7-15,0-3 1 16,1-5-3-16,-1-3 1 0,0-8-2 15,-1-7-19-15,-1-8-13 16,1-5-28-16,0 0-8 16,-2-7-69-16,0-21-352 15</inkml:trace>
  <inkml:trace contextRef="#ctx0" brushRef="#br0" timeOffset="-40615.18">18041 14620 680 0,'0'0'266'0,"0"0"-172"15,0 0-28-15,0 0-10 16,0 0-37-16,0 0-8 15,0 0 7-15,-21-9-9 16,0 9-4-16,-3 12 11 16,-6 7 9-16,-1 4 2 15,-3 5-9-15,1 4-5 16,2 3-2-16,1-4-6 16,6-1-1-16,2-7 0 15,7-3-4-15,3-5-1 0,6-6 1 16,1-5 0-16,3-4 0 15,2 0 0-15,0 0 1 16,0-6 0 0,0-16-1-16,4-6 0 0,6-4-1 15,8-2 1-15,2-2 1 16,2 3-1-16,3-1-1 16,-5 5 1-16,-1 7 0 15,-6 7 0-15,-7 9 0 16,-4 4 0-16,-2 2 0 15,0 0 0-15,0 0 0 16,0 0 0-16,-8 11-3 0,-14 17 3 16,-5 8 0-1,-3 7 2-15,1 0 0 16,3-2 6-16,6-7-2 0,6-9 0 16,8-7-5-16,3-3-1 15,1-8 0-15,2-4 0 16,0-3 0-16,0 0 0 15,9 0 1-15,5-15-1 16,5-9 3-16,4-8-3 16,2-6 1-16,-1-7-1 15,3-7-1-15,-2 3-3 16,-6 2 1-16,-8 11 0 16,-3 16 3-16,-8 10 0 0,0 10 2 15,0 0 4-15,-11 17-5 16,-10 18-1-16,1 12 0 15,0 4 2-15,1 3 5 16,6-7-4-16,6-3-2 16,5-10 1-16,2-8-2 15,0-6-1-15,3-8 1 16,8-7-2-16,2-5 0 16,7 0 2-16,2-16 1 15,2-6 1-15,3-3-2 16,-2-1 0-16,2 3 0 15,-2 2 1-15,-5 3-1 16,-5 5 0-16,-5 5 0 16,-4 2 0-16,-3 4 0 15,-3 2 0-15,0 0-1 0,0 5-2 16,-5 17 2-16,-12 7 1 16,-1 3 2-16,0-3-1 15,2-3 0-15,6-2 0 16,5-3-1-16,0-5 0 15,5-3 0-15,0-9-1 16,0-1 1-16,0-3-3 16,12-6 3-16,4-11 3 15,3-6-2-15,-2 0-1 16,-3-1-1-16,1 4 1 16,-6 1 0-16,-2 2 0 15,0 3 0-15,-4 0 0 0,-1 2 1 16,-2 2-1-16,0 4 0 15,-6 4 3-15,-15 2-1 16,-9 12-2 0,-7 15 1-16,-5 9-1 0,2 6 2 15,4-1-1-15,9 2 0 16,7-1-1-16,12-3-13 16,6-10-48-16,2-14-133 15,6-15-474-15</inkml:trace>
  <inkml:trace contextRef="#ctx0" brushRef="#br0" timeOffset="-36508.28">18881 14587 301 0,'0'0'73'0,"0"0"-11"15,0 0 14-15,0 0-48 16,0 0-17-16,0 0 5 0,16-24 5 16,-11 20 11-1,-3 0 11-15,2 2-4 0,-3-1 4 16,-1-1 15-16,0 1-22 16,0 3 3-16,0 0 2 15,0 0-11-15,0 0-15 16,0 0-2-16,0 0-7 15,0 0 1-15,0 0 5 16,0 0 2-16,0 0 5 16,0 0 1-16,0 0 0 15,0 0 1-15,0 0 0 16,0 0 1-16,0 0-4 16,0 0-2-16,0 0 0 15,0 0-2-15,0-2-2 0,0 2-3 16,-1-1-7-16,-4 0 2 15,-1-1 2-15,0 2 2 16,0-1 5-16,-3 1-7 16,3 0 2-16,0-2-1 15,2 2-6-15,-2 0 5 16,3 0 2-16,0 0-7 16,-1 0 0-16,4 0 0 15,0 0 1-15,0 0-2 16,0 0 0-16,-2 0-1 15,1 0 2-15,-4 0-2 16,0 0 0-16,1 2 1 16,-2 1 2-16,3-1-2 0,0 0-1 15,0 0 0-15,2 1 2 16,-1-1-2-16,-1 1 1 16,0 1 0-16,-1 0 0 15,1 0 0-15,-1-1 0 16,2 1 1-16,0-1-2 15,-1 1 1-15,1-1 0 16,2-1-1-16,-1 5 2 16,1-2-2-16,-1 3 2 15,-2 3-1-15,-1-5 2 16,3 5-2-16,-2-5 1 16,2 3-3-16,-1-1 4 15,1-1-2-15,1 2 2 16,0-1-2-16,0 0 0 0,0-2 2 15,0 2-1-15,0-1 0 16,0 2 3-16,0-1-3 16,0-1-1-16,0-2 0 15,0 2 2-15,0-1-2 16,0 1 0-16,4-3-1 16,0 3 1-16,1 1 2 15,1-4-2-15,1 4 0 16,1-2 2-16,-2 0-1 15,2 2-1-15,-1-1 4 16,5-1-3-16,-3 0 1 16,3 1 0-16,-2 0 0 0,0 1 2 15,2-2-4-15,-2 1 5 16,0 0 2-16,2-4-4 16,-3 2 3-16,2 1 1 15,0-2-3-15,0-1 1 16,-1-1-2-16,1 0 1 15,-2 1 0-15,-2-1-2 16,3-2 3-16,-2 0-1 16,3 0-3-16,-2 0 4 15,1 0-2-15,3 0-2 16,0-3 0-16,0-5 1 0,0-1 1 16,-1 0-3-16,-1 0 2 15,0 1-1-15,-2-2-1 16,0 0 2-16,1-1-2 15,-2 1 0-15,-2-2 1 16,0 2 0-16,-1-2-1 16,-1-2 1-16,-3 1 0 15,-1 2-1-15,0-3 1 16,0 0-1-16,0 1 1 16,0 1-1-16,-7 0 0 15,0 2 0-15,2 3 1 16,-1-1-1-16,0 1 0 15,-1 0 0-15,-1-1 1 16,2 0-1-16,-3 1 0 16,1 1 0-16,-2 0 0 0,3 0 0 15,-2 0 0-15,2 1 1 16,-1 0-1-16,0 1 0 16,0-1 0-16,0 0 1 15,1 1-1-15,-2-2-1 16,-1 1 1-16,2-2 1 15,-1 4-1-15,2-1 0 16,-1 0 0-16,1 1 0 16,-1 0 1-16,0 0-1 15,0 0 0-15,0 2-3 16,1 1 2-16,-2 0 0 16,0 0 0-16,-2 0 1 15,-2 0-2-15,3 7 2 16,-3-1-1-16,0 1-1 0,3-1 1 15,1 2-1-15,-1-2 0 16,3 2-4-16,1 0-11 16,2 1-5-16,1 2-6 15,3 2-17-15,0 0-52 16,0 2-38-16,10-4-152 16,6-1-357-16</inkml:trace>
  <inkml:trace contextRef="#ctx0" brushRef="#br0" timeOffset="-22816.12">19435 14316 594 0,'0'0'83'15,"0"0"-44"-15,0 0 39 16,0 0-24-16,0 0-34 16,0 0-20-16,0 0 6 15,0 0 18-15,0 0 6 0,0 0 2 16,0 0 6-16,0 0 9 16,0 0-18-16,0 0-1 15,0 0 9 1,0 0-16-16,0 2-7 0,0 2-1 15,-1 4-3-15,-5 0 3 16,0 4 10-16,2-3-11 16,-1 3 0-16,1 1-4 15,-1 3-2-15,-3 1-2 16,4-1-2-16,-2 1-2 16,2-1 1-16,-2 1-2 15,3-5-1-15,0 2-12 16,0-3-18-16,3-2-23 0,0-2-25 15,0-3-39 1,0-4-85-16,0 0-43 0</inkml:trace>
  <inkml:trace contextRef="#ctx0" brushRef="#br0" timeOffset="-22364.12">19294 14411 488 0,'0'0'165'15,"0"0"-72"-15,0 0 24 16,0 0-16-16,0 0-73 16,0 0-26-16,-8-7 0 15,8 7-1-15,0 0 5 16,0 0 19-16,2 6 6 16,5 0-9-16,-1-2 0 15,5 3-4-15,-2-1-7 16,0-2-1-16,2 3-3 15,2-1-4-15,-1 1 0 0,1-1-2 16,-1-1-1 0,0 0 0-16,-2 1 0 0,-1 1-4 15,0 2-20-15,-5-1-3 16,1 1-9-16,-3 4-32 16,-2-2-47-16,0-4-50 15,0 1-69-15</inkml:trace>
  <inkml:trace contextRef="#ctx0" brushRef="#br0" timeOffset="-22080.08">19298 14543 669 0,'0'0'125'15,"0"0"35"-15,0 0-93 16,0 0-32-16,0 0-16 16,0 0-14-16,32-75-4 15,-7 58-1-15,0-1 0 16,1 2-9-16,-1 2-61 15,-4 2-127-15,-3 3-80 0</inkml:trace>
  <inkml:trace contextRef="#ctx0" brushRef="#br0" timeOffset="-11671.63">6100 12615 372 0,'0'0'56'0,"0"0"-22"16,0 0 18-16,0 0-10 15,0 0 19-15,0 0-21 16,0 0-26-16,-39-15 14 16,31 13-11-16,2 0 14 15,-3-1-21-15,3-2 5 16,0 1-12-16,0 0-1 15,0 0-2-15,-4-4 0 16,4 4-14-16,2-6-24 16,0 1 8-16,0-4-26 15,1-3-1-15,-1 1 34 0,1-2-20 16,0-2 9-16,1 1 31 16,1-1 3-16,-1 2 13 15,2-2 13 1,0 0-25-16,0 0 9 0,0 1-10 15,0-1-7-15,8 4-14 16,0 2-21-16,0 2-25 16,-2 0-109-16,3 2-31 15</inkml:trace>
  <inkml:trace contextRef="#ctx0" brushRef="#br0" timeOffset="-11498.81">6128 12160 345 0,'0'0'136'16,"0"0"-55"-16,0 0-34 16,0 0-26-1,0 0-21-15,0 0-2 0,0 0-16 16,53-25-38-16,-32 20-38 16,-3 1-105-16,0 0 29 15</inkml:trace>
  <inkml:trace contextRef="#ctx0" brushRef="#br0" timeOffset="-11385.34">6269 12117 103 0,'0'0'141'15,"0"0"-99"-15,0 0 86 16,0 0-23-16,0 0-79 16,0 0-25-16,39 0 1 0,-26 1-2 15,1 2-6-15,2-2-51 16,-2 3-72-16,5-4-151 16</inkml:trace>
  <inkml:trace contextRef="#ctx0" brushRef="#br0" timeOffset="-11258.2">6429 12132 293 0,'0'0'98'0,"0"0"24"15,0 0 7-15,0 0-17 16,0 0-38-16,0 0-48 16,24 6-17-16,-15-1-8 15,7 2-1-15,1 1-35 16,4 4-77-16,1-2-46 16,-7 3-250-16</inkml:trace>
  <inkml:trace contextRef="#ctx0" brushRef="#br0" timeOffset="-11100.36">6717 12296 560 0,'0'0'75'15,"0"0"-46"-15,0 0 22 16,0 0-25-16,0 0-20 16,0 0-6-16,12 55-10 15,-8-42-56-15,-1 1-107 16,-1 0-144-16</inkml:trace>
  <inkml:trace contextRef="#ctx0" brushRef="#br0" timeOffset="-10959.07">6781 12518 368 0,'0'0'276'15,"0"0"-256"-15,0 0-19 16,0 0-1-16,0 0-88 15,0 0-263-15</inkml:trace>
  <inkml:trace contextRef="#ctx0" brushRef="#br0" timeOffset="-10419.92">6578 12543 306 0,'0'0'333'0,"0"0"-214"16,0 0 3-16,0 0-43 15,0 0-64-15,0 0-14 16,-9-8 1-16,9 8 1 15,11 1 14-15,3 8-1 16,2 2 1-16,0-1-9 16,-1 3-6-16,3-1 1 15,-1 2-2-15,0 2 0 16,5 0-1-16,-4-2 0 16,2-2 1-16,-5-2-1 15,-1-3 0-15,-1-4-6 16,-1-3-6-16,-2 0 4 15,6-15-5-15,-2-4 0 16,3-8-39-16,-4-2-15 0,4 0-56 16,-8-3-69-16,-3 1-230 15</inkml:trace>
  <inkml:trace contextRef="#ctx0" brushRef="#br0" timeOffset="-9541.3">6462 11797 521 0,'0'0'41'0,"0"0"6"16,0 0 18-16,0 0-32 15,0 0-16-15,0 0-1 16,-8 39 27-16,8-29-8 16,0-1 0-16,1 0-24 0,6-1 42 15,-4 0-44 1,7-1 0-16,-4 0-2 0,2-1-4 15,2-1-2-15,-1-1 2 16,2-2-3-16,2-2 0 16,-1 0 1-16,0 0 0 15,6-8-1-15,-2-6-3 16,-4-3-5-16,-1-2-8 16,-4-3-3-16,-4 2-22 15,-3-3 23-15,0 3 16 16,-2 3 0-16,-11 0 2 15,-2 5 0-15,-3 6 0 16,-1 6-5-16,2 6-29 16,-2 19-53-16,2 8-85 15,-2 5-358-15</inkml:trace>
  <inkml:trace contextRef="#ctx0" brushRef="#br0" timeOffset="-3025.44">6763 11480 270 0,'0'0'147'0,"0"0"-122"16,0 0-6-16,0 0-11 16,0 0-7-16,0 0 1 15,0 0 4-15,0 0 16 16,5-7 31-16,-5 6-4 16,0 1 6-16,0 0-8 15,0 0-3-15,0-1 4 16,0 1-18-16,0 0-3 0,0 0-8 15,0 0 8-15,0 0-13 16,0 0 2-16,0 0-2 16,0 5-5-16,-2 9-1 15,-4 3 2-15,-3 2 4 16,0 5 0-16,-1 2 12 16,-2 4-5-16,0 3-7 15,0 0-1-15,0 3 3 16,0-2-5-16,2-2-5 15,-6 1 2-15,8-4-3 0,-4 1-2 16,2 0 3 0,2-3-2-16,-4 2 2 0,0 0-4 15,2 0 2-15,-1-4 0 16,1-1 0-16,2-3-3 16,2-3 1-16,0-2-1 15,2-7 2-15,0-2-4 16,1-5 1-16,3 1 0 15,0-3-2-15,-2 2 1 16,2-2-9-16,0 0-4 16,0 0-12-16,0 0-21 15,0 0-57-15,0-5-81 16,0-5-97-16</inkml:trace>
  <inkml:trace contextRef="#ctx0" brushRef="#br0" timeOffset="147.48">6271 11679 346 0,'0'0'23'0,"0"0"-20"15,0 0 8 1,0 0-3-16,0 0 9 0,0 0 8 15,0 0 14-15,0-3 11 16,0 3 4-16,0 0-9 16,1 0 13-16,-1 0-10 15,0 0-10-15,2 0-9 16,-2 0-4-16,0 0-6 16,0 0-2-16,0 0-7 15,3 0-3-15,0 0-1 16,7 0 2-16,1 0 23 15,2 0-10-15,5 0-7 16,1 3-3-16,-2 2 1 0,2 1-6 16,-2 2-3-16,-1-1 19 15,2 4-15-15,-2-1-4 16,2 0 6-16,0 2-3 16,0 0 0-16,3-1-1 15,-2 3 3-15,2-2-1 16,1-1-4-16,0-3 2 15,-2 1-3-15,1-3 2 16,-4-1 4-16,-1 2-6 16,1-1 2-16,-1 0 0 15,-1-1 2-15,0 1 3 16,-3-3-2-16,-1 3-2 0,-2-1 1 16,-4-2-3-16,3 0 1 15,-5 0 9-15,1-3-7 16,-3 2 3-16,1-2-5 15,-2 2-1-15,1-2 0 16,-1 0-2-16,0 0-1 16,1 0 0-16,1 0 0 15,1 0 0-15,2 0-1 16,2 0-1-16,2 1-3 16,2 1-22-16,-1 2-7 15,2 4-46-15,-2 5-111 16,-5-1-149-16</inkml:trace>
  <inkml:trace contextRef="#ctx0" brushRef="#br0" timeOffset="7380.65">8103 12605 474 0,'0'0'42'15,"0"0"5"-15,0 0 4 16,0 0-41-16,0 0-10 16,0 0 1-16,0 0-1 15,0 0 2-15,0-7-1 16,0 7 15-16,0 0 11 15,0-2-6-15,-2 2 1 16,-1-3-19-16,0 3 26 0,-1 0-25 16,-1-2 24-16,1 2-3 15,0-1-14-15,0 1-4 16,0 0 12-16,-1-2-4 16,2 2 11-16,0-1-6 15,2 0-11-15,-1-1 6 16,2 1 14-16,-1-2 1 15,-2 2-4-15,3-2 18 16,-2 0-19-16,-1 1-6 16,2-1 25-16,-4 1-17 0,4 0-12 15,0 0 20 1,1 0-14-16,0 2 0 16,-2 0-2-16,2 0-5 0,0 0-1 15,0 0-2-15,0 0-2 16,0 0-4-16,0 0-1 15,0 0 1-15,0 0-3 16,0 0-1-16,0 0 1 16,0 11 5-16,0 2 4 15,0 1-3-15,3 0 1 16,0 0-3-16,1 0-2 16,-1 2 0-16,2-4-2 15,-1 4-1-15,-1-2 0 16,3 0 0-16,-1 3 0 15,0-5-1-15,-1 2 1 0,2-4-1 16,-3 0 1 0,-2 1 0-16,2-5-1 0,-1 2 3 15,-1 0 0-15,1-2-3 16,-2 4 2-16,1-4-2 16,-1 2 2-16,2-1-2 15,-2-2 1-15,1 2-1 16,-1-2 0-16,0-3 0 15,0 3 0-15,0-3 0 16,0-1 0-16,0 1 1 16,0-2-1-16,0 0 1 15,0 1-1-15,0-1 0 16,0 0 0-16,0 0 0 16,0 0 1-16,0 0-2 0,0 0 1 15,0 0 0 1,0 0 0-16,0 1 0 0,0 1 0 15,0 0 0-15,0-1 0 16,0 2 0-16,0-3 0 16,0 0 0-16,0 0 1 15,0 0-2-15,0 0 1 16,0 0 0-16,0 0 0 16,0 0 0-16,0 2 1 15,0 0-1-15,0-1 0 16,0 1 0-16,0 0 0 0,0-1 0 15,0 1 0 1,0-2 0-16,0 0 0 0,0 0 2 16,0 0-2-16,0 0 1 15,0 0-1-15,0 0 1 16,0 0-1-16,0 0 0 16,0 0 0-16,0 0 1 15,0 0-1-15,0 0 1 16,0 0 0-16,0 0-1 15,0 0 1-15,0 0-1 16,0 0 0-16,0 0 0 16,0 0-1-16,0 0-3 15,0 0-1-15,0 0-5 0,0 0-19 16,-3 0-12 0,-1 1-39-16,-4-1-112 0,-4 0-266 15</inkml:trace>
  <inkml:trace contextRef="#ctx0" brushRef="#br0" timeOffset="10900.37">5046 13174 577 0,'0'0'12'16,"0"0"-12"-16,0 0 3 15,0 0 0-15,0 0-3 16,0 0-12-16,0 0-4 16,18-20 11-16,0 20-18 15,3 0-1-15,-4 0-67 16,9 0-171-16</inkml:trace>
  <inkml:trace contextRef="#ctx0" brushRef="#br0" timeOffset="11837.07">8447 12908 472 0,'0'0'2'0,"0"0"3"16,0 0-4-16,0 0-1 0,0 0 0 16,0 0 0-16,-5 0 0 15,5 0-1-15,0 0 1 16,0 0 1-16,0 0 6 16,0 0 11-16,0 0-11 15,0 0-6-15,0 0 0 16,0 0-1-16,0 0-1 15,0 0 1-15,0 0 0 16,0 0-11-16,0 0-9 16,0 0-40-16,0 0-28 0,0 2-21 15</inkml:trace>
  <inkml:trace contextRef="#ctx0" brushRef="#br0" timeOffset="22169.41">9684 11650 414 0,'0'0'68'16,"0"0"-39"-16,0 0-5 15,0 0-24-15,0 0-3 16,0 0-11-16,5-7-5 0,0 7-53 15,-5 0-167 1</inkml:trace>
  <inkml:trace contextRef="#ctx0" brushRef="#br0" timeOffset="27416.73">9676 11558 942 0,'0'0'22'0,"0"0"-2"16,0 0 67-16,0 0-37 15,0 0-50-15,0 0 0 16,0 0-3-16,0 0 1 0,-25-18 1 16,29 18 1-16,1 0 0 15,-1 3 1-15,0 1 0 16,0 0-1-16,-1 0 0 15,0 1 6-15,1 3-3 16,3 3 5-16,1 3 1 16,1 2 6-16,-1 3-8 15,2-1 3-15,-1-2-4 16,-2-5-3-16,1-2-1 16,-2-3-1-16,-5-5 1 0,1 0 0 15,-1-1 0 1,1 0 4-16,1 0 17 15,4-9-4-15,5-13 0 0,3-9-8 16,4-8-1 0,2 1-4-16,0-4-5 0,0-2 2 15,1-2 0-15,1 5-3 16,1 2 2-16,-1 8 0 16,-5 9 0-16,-6 8-1 15,-4 8-1-15,2 6-5 16,1 0-47-16,-2 16-86 15,-9-1-177-15</inkml:trace>
  <inkml:trace contextRef="#ctx0" brushRef="#br0" timeOffset="37230.41">18652 10585 383 0,'0'0'51'16,"0"0"-26"-16,0 0 57 15,0 0-24-15,0 0-35 16,0 0-10-16,0 0 3 0,-12-6-3 16,12 6 8-16,0 0 1 15,0 0 2-15,0 0 0 16,0 0 2-16,0 0-6 15,0 0-4-15,0 0 5 16,0 0 12-16,2 0-8 16,9 0 4-16,9 0 6 15,4 0 1-15,13 0-14 16,7 0-1-16,9-7-10 16,4-3-2-16,3-1-3 15,-8 3-6-15,-4 1 2 16,-11 3-2-16,-10 1-1 0,-8 3 1 15,-5-1-1-15,-1-1 1 16,-1 2 0-16,2-2 0 16,2 0 1-16,2 2-1 15,1-3 0-15,0 1 0 16,0 0-1-16,-3 1 0 16,-2-1-3-16,-3 2-6 15,-2 0 4-15,-4 0-7 16,-1 0 6-16,-3 0-8 15,1 0-9-15,-2 0 3 16,0 0 6-16,0 0-22 16,0 0-19-16,0 3 19 15,-6 6-9-15,-10 2-60 16,-8 0-67-16,-4-1-115 16</inkml:trace>
  <inkml:trace contextRef="#ctx0" brushRef="#br0" timeOffset="37710.9">18526 10829 528 0,'0'0'24'16,"0"0"47"-16,0 0 23 15,0 0-30-15,0 0-35 16,0 0-18-16,10 0 7 16,7 0 13-16,4 0-2 15,1-2-8-15,5 2 10 16,1-1-19-16,4-3 16 15,8-1-5-15,11-2 1 16,11-7 2-16,5-2-2 16,7-2-5-16,0 0-10 15,-2 1 4-15,-3 0-10 0,-6 3 9 16,-9 2-6-16,-14 0 0 16,-9 5-5-16,-10 2-1 15,-6-1 1-15,-5 3 1 16,-1 0 0-16,-2 0 1 15,-3 1-3-15,-2 2 0 16,-2 0-4-16,0 0-15 16,0 0-39-16,-10 14-86 15,-16 3-47-15</inkml:trace>
  <inkml:trace contextRef="#ctx0" brushRef="#br0" timeOffset="40329.83">6630 11609 208 0,'0'0'131'0,"0"0"-64"16,0 0-27-16,0 0 8 15,0 0-36-15,0 0 10 16,0 0-2-16,0-33-7 16,0 32 16-16,0-1 12 0,0 2 15 15,0 0-16 1,0 0-9-16,0 0-4 0,0 0-10 16,0 0-6-16,-1 5-7 15,-2 9 12-15,-2 4-6 16,0 2 6-16,0 4-10 15,-1 1 4-15,-3 4 1 16,0 2 0-16,0-2-9 16,0 0 0-16,3-3-1 15,-1 0 2-15,2-3-3 16,0-4 0-16,0-2 0 16,-1 0 0-16,1-5 0 15,0-2-2-15,5-4 2 16,-2-3-19-16,2-3-29 15,0 0-1-15,0 0-4 0,0 0-40 16,0 0 53-16,0-1-2 16,0-7-37-16,2-4-156 15</inkml:trace>
  <inkml:trace contextRef="#ctx0" brushRef="#br0" timeOffset="40780.11">6395 11814 502 0,'0'0'32'15,"0"0"17"-15,0 0 49 16,0 0-37-16,0 0-49 16,0 0-11-16,0-7 0 15,10 10 46-15,2 3-33 16,0 0-4-16,3 1 13 16,0-3-3-16,4 1-12 15,2-3 10-15,0-2-5 0,5 0-3 16,3 0-5-16,-2 0-2 15,0 0-2-15,-5 0-1 16,-2 0 0-16,-6 0-2 16,-3 0 2-16,-2 0-11 15,-2 0 4-15,-2 0-12 16,-2 4 8-16,1 2-32 16,1 2 21-16,-2 0-14 15,-2-2-81-15,1 3 10 16,-1-1-32-16,-1-8-177 15</inkml:trace>
  <inkml:trace contextRef="#ctx0" brushRef="#br0" timeOffset="41081.91">6750 11648 536 0,'0'0'6'0,"0"0"7"16,0 0 5-16,0 0 13 16,0 0-18-16,0 0-12 0,-59 48 2 15,50-25-2 1,-2-2-1-16,-3 3 0 15,-1-3 0-15,-1 4-7 0,1-4-27 16,0 3 15-16,-1-3-48 16,1-1-82-16,-2-5-128 15</inkml:trace>
  <inkml:trace contextRef="#ctx0" brushRef="#br0" timeOffset="41325.08">6385 11851 74 0,'0'0'561'15,"0"0"-506"-15,0 0-38 16,0 0 21-16,0 0-23 15,0 0-15-15,-17-11-14 16,23 20-5-16,7 2-94 16,-5-2-3-16</inkml:trace>
  <inkml:trace contextRef="#ctx0" brushRef="#br0" timeOffset="-185350.25">18703 10355 334 0,'0'0'138'16,"0"0"-96"-16,0 0 16 15,0 0 8-15,0 0-32 16,0 0-7-16,0 0 4 16,-4 0 8-16,4 0-4 15,0 0-3-15,0 0-6 16,0 0 15-16,0 0-18 15,0 0 3-15,0 0-9 16,0 0-1-16,0 5 16 16,10 1-11-16,2-3-8 15,6 2-3-15,2-2-3 16,6-2 1-16,6 1-4 0,5-2 4 16,2 0-3-1,4 0-4-15,0 0 4 16,-3 0-5-16,-1-3 1 0,-4 0-1 15,-4-2 0-15,-6 3-1 16,-4 1 0-16,-7-1 1 16,-4-1 0-16,-3 2-2 15,-3-1-3-15,0 1-6 16,-4-1-3-16,0 2-24 16,0 0-36-16,0 0-33 15,0 0-33-15,-6 0-20 16,-9 6-130-16</inkml:trace>
  <inkml:trace contextRef="#ctx0" brushRef="#br0" timeOffset="-184920.18">18729 10609 49 0,'0'0'525'16,"0"0"-439"-16,0 0-30 0,0 0 11 15,0 0-40-15,0 0-21 16,-3 2-5-16,3 1 7 15,1 2 21-15,11-1 19 16,2-1-10-16,6-1-8 16,6-2 3-16,5 0-10 15,6 0-5-15,11-2 0 16,1-12-6-16,5-1 0 16,-2 0-3-16,-7-2-3 15,-6 0-2-15,-8 3-2 16,-4-1 2-16,-6 3-3 15,-5 2-1-15,-2 2 0 0,-4 3-1 16,-1 4-17-16,-5 1-85 16,-4 0-178-16</inkml:trace>
  <inkml:trace contextRef="#ctx0" brushRef="#br0" timeOffset="-155643.26">18748 10604 159 0,'0'0'42'0,"0"0"20"16,0 0 2-16,0 0-12 15,0 0-15-15,0 0 6 16,0 0 13-16,0 0-29 16,0 0-7-16,0 0 14 15,0-62-13-15,0 59-6 16,0-1 3-16,0 1-4 15,0 0 7-15,0 0 23 16,-3 1-10-16,1 0 11 16,1 2 2-16,-1-3 17 0,2 3-3 15,0 0-23 1,0 0-21-16,0 0-9 0,0 0-6 16,6 0-1-16,17 0 0 15,12 0 11-15,12 0-1 16,10-5-5-16,2-2 1 15,4-2-5-15,-3 1 2 16,-5-2 0-16,-2 3-2 16,-6 1-1-16,-1 3 1 15,-9 3-2-15,-4 0 0 16,-6 0 0-16,-6 0 0 16,-8 0 1-16,-1 0-1 15,-6 0 0-15,-1 0-1 0,-2 0-1 16,-3 0-7-16,0 0-13 15,0 0-3-15,-5 5 5 16,-12 4-5-16,-3 5-59 16,-3-2-19-16,-4 3-28 15,-5 1-1-15,-4 0-136 16,1-2 45-16</inkml:trace>
  <inkml:trace contextRef="#ctx0" brushRef="#br0" timeOffset="-155169.75">18799 10782 483 0,'0'0'30'16,"0"0"13"-16,0 0 59 15,0 0-2-15,0 0-50 16,0 0-31-16,-20 0-11 16,20 0-4-16,0 0-3 15,0 0 3-15,0 0 0 16,0 0-2-16,0 6 18 0,0 0 61 16,11 2-43-1,7-5 5-15,5 2-14 0,12-5-8 16,14 0-6-16,5 0 2 15,10 0-3-15,6-10 2 16,-1 0-5-16,-2 3-6 16,-5 0 1-16,-5 4-4 15,-9-3 0-15,-5 0-2 16,-9 2 2-16,-2-1-1 16,-7 0-1-16,-4 2 0 15,-6 0 1-15,-5 2-1 16,-5 1 1-16,-4 0 1 15,-1 0-2-15,0 0-2 16,0 0-10-16,-3 18-42 16,-16 2-31-16,-8-5-364 0</inkml:trace>
  <inkml:trace contextRef="#ctx0" brushRef="#br0" timeOffset="-105502.8">12628 13929 293 0,'0'0'16'15,"0"0"32"-15,0 0 10 16,0 0-14-16,0 0-27 16,0 0 1-16,0 0 1 0,-1-55-4 15,2 53 6 1,-1 2-8-16,0 0-2 0,0-1-4 15,0 1-1 1,2 0 3-16,-2 0 9 0,0 0 20 16,0 0-2-16,0 0-11 15,0 0 5-15,0 0 11 16,0 0-3-16,0 0 14 16,0 0 2-16,0 0-6 15,0 0-4-15,0 0-19 16,0 0-11-16,0 0-5 15,0 12-8-15,0 11-1 16,0 9 15-16,0 2-1 16,0 3-10-16,5 5 1 15,3 5 1-15,1 4 2 0,-1 1 0 16,2 2-3 0,-3-1-2-16,1-2-1 0,-1-2-2 15,-1 0 0-15,-1-1 0 16,-2-3 1-16,0-3-1 15,-3-5 0-15,1-4 0 16,1-7-3-16,-1-3-5 16,1-9-17-16,-2-5-3 15,1-4-39-15,-1-4-31 16,0-1-23-16,0 0-6 16,0-1-177-16</inkml:trace>
  <inkml:trace contextRef="#ctx0" brushRef="#br0" timeOffset="-105120.22">12382 14702 861 0,'0'0'1'0,"0"0"94"16,0 0-67-16,0 0-11 0,0 0-1 16,0 0 11-16,77 68-12 15,-44-38-9-15,4 0-5 16,4 1 1-16,-7-1-1 15,-1 1-1-15,-3 3 0 16,-4 0 0-16,-1-2-2 16,-3-3 0-16,2-1-13 15,-2-7-23-15,-1-5-34 16,-2-3-21-16,2-5-32 16,-1-5-33-16,-3-3-124 15</inkml:trace>
  <inkml:trace contextRef="#ctx0" brushRef="#br0" timeOffset="-104831.51">13077 14674 107 0,'0'0'696'16,"0"0"-581"-16,0 0-46 15,0 0 6-15,0 0-42 16,0 0-19-16,-60-38-11 16,57 52-3-16,0 15 0 0,-1 9-1 15,-2 6 1-15,-4 6 0 16,2 6-2 0,-6 7 2-16,-4 8-9 0,-3 1-10 15,4-1-25-15,1-5-63 16,5-6-30-16,2-7-83 15,2-10-330-15</inkml:trace>
  <inkml:trace contextRef="#ctx0" brushRef="#br0" timeOffset="-104283.52">12749 15867 911 0,'0'0'70'0,"0"0"-4"16,0 0-20-16,0 0 1 15,0 0-24-15,-40 75 5 16,40-44-15-16,16 5-4 16,-1 3-5-16,4 5-2 0,-4 2-1 15,1 1 0 1,-3-2-2-16,0-2-4 15,-4-5-12-15,0-5-18 16,-3-2-14-16,1-7-8 16,-4-4-57-16,-2-6-40 0,-1-8-48 15,0-6-241-15</inkml:trace>
  <inkml:trace contextRef="#ctx0" brushRef="#br0" timeOffset="-103935.36">12439 16066 826 0,'0'0'1'0,"0"0"38"15,0 0 48 1,0 0-38-16,-35-93-31 0,60 67-12 16,11-7-6-16,12-6 1 15,9-8 1-15,10-8-2 16,8-3 0-16,5 1 0 16,2 10-1-16,-7 19 1 15,-10 15-3-15,-14 13-28 16,-15 9-34-16,-12 20-8 15,-6 6 14-15,1 5-29 0,-1-2-62 16,-2-3-177-16</inkml:trace>
  <inkml:trace contextRef="#ctx0" brushRef="#br0" timeOffset="-103369.89">13274 16009 860 0,'0'0'61'0,"0"0"14"16,0 0 9-16,0 0-39 0,0 0-15 16,0 0-10-16,-43-75-11 15,51 58-4-15,5 1-2 16,0 2 0-16,-1 4-2 15,-2 0-1-15,2 5 0 16,-1 1 0-16,1 3-1 16,2 1 1-16,2 0-1 15,3 0-2-15,1 6 1 16,1 10-3-16,2 4-1 16,1 6-2-16,0 4-4 15,0 7-1-15,-4 5 10 16,-2 3-2-16,-7 2 0 0,-2-2 3 15,-6-3 1-15,-2-1 1 16,-1-7 0-16,0-3-1 16,-1-5 1-16,-10-6 1 15,2-8 1-15,2-4 2 16,-4-7 0-16,4-1 7 16,-2-4-3-16,-2-20-2 15,4-17-5-15,4-10 0 16,3-10-1-16,0-8 0 15,5-2-1-15,14 1 1 16,8 5-4-16,3 5-7 16,4 10-1-16,2 10-11 15,0 12-22-15,3 8-50 0,6 7-7 16,5 9 37-16,-4 1-35 16,-1 3-48-16,-10 0-62 15</inkml:trace>
  <inkml:trace contextRef="#ctx0" brushRef="#br0" timeOffset="-102903.48">13988 15766 436 0,'0'0'88'0,"0"0"-15"16,0 0-4-16,0 0 21 16,-104 9-29-16,74 2-17 15,0 2 11-15,2 4-9 0,3 3 6 16,1 5-20-1,4 1-8-15,4 4-1 0,5 2 1 16,8 2-3-16,3-1-5 16,0-3-2-16,6 0-7 15,11-4 2-15,2-8-6 16,5-5 0-16,3-8-2 16,0-5 0-16,1-2-1 15,-2-19 4-15,0-10-1 16,0-7-3-16,-6-2 1 15,-3-3-1-15,-2-1 0 16,-6-5-4-16,-2 2 4 16,-1 6-4-16,-4 10-2 0,-1 12 3 15,-1 12 3 1,2 7-1-16,1 0-6 16,0 7-8-16,4 16 7 15,1 5 6-15,3 2 3 0,2 5-2 16,1-4 1-16,3-2-10 15,2 0-10-15,-1-5-14 16,5-2-4-16,-1-10-71 16,3-4-62-16,-1-8-72 15,-3 0-7-15,-2-17 206 16</inkml:trace>
  <inkml:trace contextRef="#ctx0" brushRef="#br0" timeOffset="-102616.91">14233 15562 796 0,'0'0'95'15,"0"0"-4"-15,0 0-9 16,0 0-45-16,0 0-32 16,0 0 8-16,-48 116 11 15,65-60-15-15,3 4-4 16,6 7 1-16,-1 3-2 15,-2 4-4-15,2 0 0 16,-3-1-4-16,-3-5-8 16,-2-11-23-16,-1-9-3 0,-4-12-15 15,-3-7-13 1,-3-8 3-16,-3-10-19 0,-3-4 4 16,0-7-12-16,0-1-63 15</inkml:trace>
  <inkml:trace contextRef="#ctx0" brushRef="#br0" timeOffset="-102294.65">14242 15654 718 0,'0'0'16'0,"0"0"110"16,-43-72-18-1,40 56-37-15,3 6-20 0,0 2-24 16,9 0-14-16,12 7-11 16,7 1-1-16,2 0-1 15,1 11 2-15,0 10-1 16,-4 9 2-16,-5 3 4 16,-5 2-1-16,-8 1-1 15,-8 0 3-15,-1 0-2 16,0 7-1-16,-18 0-4 15,-1 2 0-15,1-1-1 16,2-6-12-16,5-3-53 16,2-15-91-16,-1-16-162 15</inkml:trace>
  <inkml:trace contextRef="#ctx0" brushRef="#br0" timeOffset="-102119.88">14424 15577 384 0,'0'0'692'0,"0"0"-679"15,0 0 4-15,0 0-5 16,0 0-12-16,0 0-59 16,-40-34-281-16,40 31-298 15</inkml:trace>
  <inkml:trace contextRef="#ctx0" brushRef="#br0" timeOffset="-98523.41">14037 17065 401 0,'0'0'392'0,"0"0"-323"0,0 0 18 16,0 0 10-16,0 0-57 15,0 0-14-15,-20-22 0 16,17 8 0-16,1-3-13 15,-2-1-3-15,-4-3-4 16,-2 4 5-16,-2 0 2 16,-7 2-1-16,0 4-6 15,-3 5-1-15,-3 4-4 16,-2 2-1-16,3 0-1 16,0 17 1-16,3 7-1 15,5 0-1-15,7 7 2 16,8-3 0-16,1-1 0 0,0-2-2 15,10-2 1 1,8-2-2-16,6 0-4 16,1 1 0-16,2 1 5 0,3 4-1 15,-3 3 0-15,1-1 1 16,-6-4-1-16,-4-6-2 16,-9-4-1-16,-7-3 4 15,-2-2 1-15,0-1-1 16,-15 1 2-16,-12 0 1 15,-7-3 0-15,-2-2 0 16,-3-5-2-16,5 0-9 0,5-12-42 16,10-12-12-1,10-16-145-15,8-15 26 0,1-11-157 16</inkml:trace>
  <inkml:trace contextRef="#ctx0" brushRef="#br0" timeOffset="-98272.82">14112 17011 501 0,'0'0'184'0,"0"0"-100"16,0 76-19-16,0-45-17 0,9 3-18 15,3 0-21-15,4 4-8 16,-1-1-1-16,0-4-31 16,-4-4-43-16,-1-7-66 15,-5-7-43-15,-5-9-127 16</inkml:trace>
  <inkml:trace contextRef="#ctx0" brushRef="#br0" timeOffset="-97671.15">14102 17261 812 0,'0'0'72'0,"0"0"-64"15,0 0 2-15,0 0 3 16,82-60-12-16,-36 22-1 15,6-2-26-15,0-4-17 16,-7 4 41-16,-8 8-80 16,-10 8 6-16,-10 8 26 15,-8 7 14-15,-8 1 36 16,-1 5 24-16,0 3 29 16,-4 0-20-16,-7 0 9 15,-1 14-15-15,0 5-9 0,3 3-6 16,-1 2 5-1,4 2-5-15,1-1 8 16,1 1-6-16,1-6-3 0,3 0-2 16,0-3 6-16,0-6-5 15,0-3-2-15,0-6-5 16,3-2 3-16,6 0 1 16,1-2 9-16,4-15-7 15,-2-3-6-15,-1-7-3 16,-3 3 0-16,-2 2-3 15,-1 1-1-15,-2 6 3 16,-2 6 1-16,1 5 0 0,2 4-1 16,0 0-1-1,1 2-3-15,4 12 4 0,4 4 1 16,-1 4-1-16,2 1 1 16,1 1-1-16,0-4 1 15,-1-1-1-15,3-5-14 16,0-6-5-16,1-8-30 15,-1 0 15-15,-1-5-47 16,-1-15-4-16,-1-7-47 16,-10-6-98-16</inkml:trace>
  <inkml:trace contextRef="#ctx0" brushRef="#br0" timeOffset="-97188.8">14617 16716 474 0,'0'0'119'16,"-30"-72"26"-16,20 51-19 0,2 6-13 15,3 8-42-15,4 4-20 16,1 3-7-16,0 0-36 16,0 8-5-16,0 13-3 15,11 8 24-15,4 5-3 16,4-1-15-16,0-1 3 16,5 2-2-16,-2-3-3 15,2 1-1-15,-2-9-2 16,2 0-1-16,1-2 1 15,1-4 0-15,-1-5 1 16,-1-2-2-16,-2-5 1 16,-1-5-1-16,-4 0-1 15,1-7 1-15,-5-13-4 16,2-3 1-16,-5-4-7 0,-1-4 4 16,-6-1-8-16,-1-3-5 15,-2 2 5-15,0 9 3 16,0 9 11-16,0 9 1 15,-2 5 1-15,-1 1 4 16,-1 1-6-16,-1 19 0 16,1 8 0-16,2 3 5 15,2 3-5-15,0-3 6 16,0 1-2-16,10-6-3 16,3-4 0-16,0-3-1 15,3-8-2-15,3-7-4 0,1-4-21 16,3 0-30-1,-4-12-32-15,2-7-68 16,-5-3-30-16,-5-4-96 16</inkml:trace>
  <inkml:trace contextRef="#ctx0" brushRef="#br0" timeOffset="-96946.6">14704 16815 851 0,'0'0'170'16,"0"0"-123"-16,0 0-32 15,54-72-9-15,8 19 0 16,12-13-6-16,8-14-29 15,1-9-126-15,-3-8-115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1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6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2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0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0486-37B8-43C6-B9D5-A8BDA3BE4B8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3149-C03E-47CC-86A6-86ECE592E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3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380.png"/><Relationship Id="rId4" Type="http://schemas.openxmlformats.org/officeDocument/2006/relationships/customXml" Target="../ink/ink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7" Type="http://schemas.openxmlformats.org/officeDocument/2006/relationships/image" Target="../media/image4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4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0B757-4D44-4810-9DDB-D34C65C0914B}"/>
                  </a:ext>
                </a:extLst>
              </p14:cNvPr>
              <p14:cNvContentPartPr/>
              <p14:nvPr/>
            </p14:nvContentPartPr>
            <p14:xfrm>
              <a:off x="816770" y="563156"/>
              <a:ext cx="2160" cy="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0B757-4D44-4810-9DDB-D34C65C091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770" y="554516"/>
                <a:ext cx="19800" cy="3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75377A-D0A3-55AB-6E13-EDD79AE06FFD}"/>
              </a:ext>
            </a:extLst>
          </p:cNvPr>
          <p:cNvSpPr txBox="1"/>
          <p:nvPr/>
        </p:nvSpPr>
        <p:spPr>
          <a:xfrm>
            <a:off x="1331640" y="278092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Additional Problems on Construction of DFA</a:t>
            </a:r>
          </a:p>
        </p:txBody>
      </p:sp>
    </p:spTree>
    <p:extLst>
      <p:ext uri="{BB962C8B-B14F-4D97-AF65-F5344CB8AC3E}">
        <p14:creationId xmlns:p14="http://schemas.microsoft.com/office/powerpoint/2010/main" val="285956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59375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5"/>
            <a:ext cx="5328592" cy="293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B4146D-FC77-4256-9A2E-5AAE14F695F8}"/>
                  </a:ext>
                </a:extLst>
              </p14:cNvPr>
              <p14:cNvContentPartPr/>
              <p14:nvPr/>
            </p14:nvContentPartPr>
            <p14:xfrm>
              <a:off x="4790880" y="838080"/>
              <a:ext cx="3606840" cy="198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B4146D-FC77-4256-9A2E-5AAE14F69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1520" y="828720"/>
                <a:ext cx="3625560" cy="20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93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9149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2BB620-50CF-463C-A4D3-E7C5180D205D}"/>
                  </a:ext>
                </a:extLst>
              </p14:cNvPr>
              <p14:cNvContentPartPr/>
              <p14:nvPr/>
            </p14:nvContentPartPr>
            <p14:xfrm>
              <a:off x="537120" y="403200"/>
              <a:ext cx="8318160" cy="442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2BB620-50CF-463C-A4D3-E7C5180D20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760" y="393840"/>
                <a:ext cx="8336880" cy="44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44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317"/>
            <a:ext cx="53340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DAC949-F606-4CAB-84E1-CEEAC7DCE51B}"/>
                  </a:ext>
                </a:extLst>
              </p14:cNvPr>
              <p14:cNvContentPartPr/>
              <p14:nvPr/>
            </p14:nvContentPartPr>
            <p14:xfrm>
              <a:off x="577800" y="357120"/>
              <a:ext cx="8506080" cy="562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DAC949-F606-4CAB-84E1-CEEAC7DCE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347760"/>
                <a:ext cx="8524800" cy="56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339190-96FA-4AF4-BFE3-005162DBDDAC}"/>
                  </a:ext>
                </a:extLst>
              </p14:cNvPr>
              <p14:cNvContentPartPr/>
              <p14:nvPr/>
            </p14:nvContentPartPr>
            <p14:xfrm>
              <a:off x="299160" y="460440"/>
              <a:ext cx="8429400" cy="523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339190-96FA-4AF4-BFE3-005162DBD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800" y="451080"/>
                <a:ext cx="844812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5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EC75-3041-478C-B3EB-8E71588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9D15-ACB2-4B29-9D92-DDFA82DB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A9232F-58D4-4148-B62A-747E4463DB5D}"/>
                  </a:ext>
                </a:extLst>
              </p14:cNvPr>
              <p14:cNvContentPartPr/>
              <p14:nvPr/>
            </p14:nvContentPartPr>
            <p14:xfrm>
              <a:off x="186480" y="278640"/>
              <a:ext cx="8825400" cy="467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A9232F-58D4-4148-B62A-747E4463D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120" y="269280"/>
                <a:ext cx="8844120" cy="46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7A7D5C-92AD-4CB9-B116-CC13EE9FBF00}"/>
                  </a:ext>
                </a:extLst>
              </p14:cNvPr>
              <p14:cNvContentPartPr/>
              <p14:nvPr/>
            </p14:nvContentPartPr>
            <p14:xfrm>
              <a:off x="621000" y="191160"/>
              <a:ext cx="8489160" cy="479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7A7D5C-92AD-4CB9-B116-CC13EE9FB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640" y="181800"/>
                <a:ext cx="8507880" cy="48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3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C0CDFA-8EF4-4453-84A8-2E7EE3F221C9}"/>
                  </a:ext>
                </a:extLst>
              </p14:cNvPr>
              <p14:cNvContentPartPr/>
              <p14:nvPr/>
            </p14:nvContentPartPr>
            <p14:xfrm>
              <a:off x="577800" y="492840"/>
              <a:ext cx="8260200" cy="484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C0CDFA-8EF4-4453-84A8-2E7EE3F221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440" y="483480"/>
                <a:ext cx="8278920" cy="48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46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E5E7-1655-4558-9EFC-8DFE7C10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60648"/>
            <a:ext cx="8507288" cy="5865515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538B05-13A7-4DF5-AAD9-8A17FF282E90}"/>
                  </a:ext>
                </a:extLst>
              </p14:cNvPr>
              <p14:cNvContentPartPr/>
              <p14:nvPr/>
            </p14:nvContentPartPr>
            <p14:xfrm>
              <a:off x="373680" y="97920"/>
              <a:ext cx="8205840" cy="456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538B05-13A7-4DF5-AAD9-8A17FF282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20" y="88560"/>
                <a:ext cx="822456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63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74C6E-8112-410D-9329-CDA1A81CDD5B}"/>
                  </a:ext>
                </a:extLst>
              </p14:cNvPr>
              <p14:cNvContentPartPr/>
              <p14:nvPr/>
            </p14:nvContentPartPr>
            <p14:xfrm>
              <a:off x="311040" y="886320"/>
              <a:ext cx="8626320" cy="563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74C6E-8112-410D-9329-CDA1A81CD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876960"/>
                <a:ext cx="8645040" cy="56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3D49C-9A0A-40BF-A3D3-DB4D641A20CF}"/>
                  </a:ext>
                </a:extLst>
              </p14:cNvPr>
              <p14:cNvContentPartPr/>
              <p14:nvPr/>
            </p14:nvContentPartPr>
            <p14:xfrm>
              <a:off x="689040" y="676800"/>
              <a:ext cx="7821720" cy="440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3D49C-9A0A-40BF-A3D3-DB4D641A20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680" y="667440"/>
                <a:ext cx="7840440" cy="44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63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56C-A577-4F80-A969-CD7406B4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40EC-DA46-4E9E-9275-FAA649DF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30986B-62CD-4714-B5C2-B2456FEC962E}"/>
                  </a:ext>
                </a:extLst>
              </p14:cNvPr>
              <p14:cNvContentPartPr/>
              <p14:nvPr/>
            </p14:nvContentPartPr>
            <p14:xfrm>
              <a:off x="165960" y="476280"/>
              <a:ext cx="8961840" cy="522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30986B-62CD-4714-B5C2-B2456FEC9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00" y="466920"/>
                <a:ext cx="8980560" cy="52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60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6" y="260648"/>
            <a:ext cx="5378396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07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0B9E-BA65-0D25-A9D6-3BE216CC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D8FB86-8031-64B9-1DF5-98880230854A}"/>
                  </a:ext>
                </a:extLst>
              </p14:cNvPr>
              <p14:cNvContentPartPr/>
              <p14:nvPr/>
            </p14:nvContentPartPr>
            <p14:xfrm>
              <a:off x="816770" y="563156"/>
              <a:ext cx="2160" cy="14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D8FB86-8031-64B9-1DF5-9888023085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056" y="553931"/>
                <a:ext cx="17280" cy="3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ABD3F1-F301-357B-1839-BF092691C338}"/>
                  </a:ext>
                </a:extLst>
              </p14:cNvPr>
              <p14:cNvContentPartPr/>
              <p14:nvPr/>
            </p14:nvContentPartPr>
            <p14:xfrm>
              <a:off x="402840" y="257400"/>
              <a:ext cx="8691840" cy="632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ABD3F1-F301-357B-1839-BF092691C3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480" y="248040"/>
                <a:ext cx="8710560" cy="63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32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53911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72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6552728" cy="494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16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4056"/>
            <a:ext cx="7992887" cy="610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683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1123"/>
            <a:ext cx="8064896" cy="5599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487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3752"/>
            <a:ext cx="8568952" cy="633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03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6633"/>
            <a:ext cx="7776864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2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60C2CF-9EF5-484E-854B-296F74781F4B}"/>
                  </a:ext>
                </a:extLst>
              </p14:cNvPr>
              <p14:cNvContentPartPr/>
              <p14:nvPr/>
            </p14:nvContentPartPr>
            <p14:xfrm>
              <a:off x="264240" y="248760"/>
              <a:ext cx="8836560" cy="530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60C2CF-9EF5-484E-854B-296F74781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239400"/>
                <a:ext cx="8855280" cy="53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4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2815AF-DB71-46E1-ABC0-483610B2322F}"/>
                  </a:ext>
                </a:extLst>
              </p14:cNvPr>
              <p14:cNvContentPartPr/>
              <p14:nvPr/>
            </p14:nvContentPartPr>
            <p14:xfrm>
              <a:off x="477000" y="92880"/>
              <a:ext cx="8409240" cy="625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2815AF-DB71-46E1-ABC0-483610B23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640" y="83520"/>
                <a:ext cx="8427960" cy="62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294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980AE0-BF18-426B-A746-D566EC3074AC}"/>
                  </a:ext>
                </a:extLst>
              </p14:cNvPr>
              <p14:cNvContentPartPr/>
              <p14:nvPr/>
            </p14:nvContentPartPr>
            <p14:xfrm>
              <a:off x="307080" y="674640"/>
              <a:ext cx="8739360" cy="504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980AE0-BF18-426B-A746-D566EC307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20" y="665280"/>
                <a:ext cx="8758080" cy="50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015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C6BB22-7443-4F28-B2EC-C72A808DFDCA}"/>
                  </a:ext>
                </a:extLst>
              </p14:cNvPr>
              <p14:cNvContentPartPr/>
              <p14:nvPr/>
            </p14:nvContentPartPr>
            <p14:xfrm>
              <a:off x="272520" y="1003680"/>
              <a:ext cx="8173080" cy="336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C6BB22-7443-4F28-B2EC-C72A808DF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60" y="994320"/>
                <a:ext cx="8191800" cy="33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C3398A-BD32-4ABE-8BC8-572BB71DA510}"/>
                  </a:ext>
                </a:extLst>
              </p14:cNvPr>
              <p14:cNvContentPartPr/>
              <p14:nvPr/>
            </p14:nvContentPartPr>
            <p14:xfrm>
              <a:off x="848520" y="1168560"/>
              <a:ext cx="7117200" cy="3198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C3398A-BD32-4ABE-8BC8-572BB71DA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160" y="1159200"/>
                <a:ext cx="7135920" cy="32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1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0660D2-57FB-4E4D-9398-6D0AF7BCAD47}"/>
                  </a:ext>
                </a:extLst>
              </p14:cNvPr>
              <p14:cNvContentPartPr/>
              <p14:nvPr/>
            </p14:nvContentPartPr>
            <p14:xfrm>
              <a:off x="394200" y="255600"/>
              <a:ext cx="8440560" cy="576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0660D2-57FB-4E4D-9398-6D0AF7BCA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840" y="246240"/>
                <a:ext cx="845928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302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BDA80B-097D-4D76-B39D-9EDF5D335ADE}"/>
                  </a:ext>
                </a:extLst>
              </p14:cNvPr>
              <p14:cNvContentPartPr/>
              <p14:nvPr/>
            </p14:nvContentPartPr>
            <p14:xfrm>
              <a:off x="445320" y="359280"/>
              <a:ext cx="3110400" cy="31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BDA80B-097D-4D76-B39D-9EDF5D335A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960" y="349920"/>
                <a:ext cx="3129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0EF95F-758C-46B0-B6B2-B431A176AB4C}"/>
                  </a:ext>
                </a:extLst>
              </p14:cNvPr>
              <p14:cNvContentPartPr/>
              <p14:nvPr/>
            </p14:nvContentPartPr>
            <p14:xfrm>
              <a:off x="199800" y="224280"/>
              <a:ext cx="8370000" cy="51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0EF95F-758C-46B0-B6B2-B431A176A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440" y="214920"/>
                <a:ext cx="8388720" cy="51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EA536-C03F-4BA2-AECE-69312AC2CEE6}"/>
                  </a:ext>
                </a:extLst>
              </p14:cNvPr>
              <p14:cNvContentPartPr/>
              <p14:nvPr/>
            </p14:nvContentPartPr>
            <p14:xfrm>
              <a:off x="3833640" y="2904480"/>
              <a:ext cx="3262320" cy="25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EA536-C03F-4BA2-AECE-69312AC2CE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4280" y="2895120"/>
                <a:ext cx="328104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11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983073-0B1D-4231-A040-C2432A353296}"/>
                  </a:ext>
                </a:extLst>
              </p14:cNvPr>
              <p14:cNvContentPartPr/>
              <p14:nvPr/>
            </p14:nvContentPartPr>
            <p14:xfrm>
              <a:off x="329760" y="257400"/>
              <a:ext cx="8441640" cy="584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983073-0B1D-4231-A040-C2432A3532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400" y="248040"/>
                <a:ext cx="8460360" cy="58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43FD70-DD46-470F-8E1F-82EDFC02A3F8}"/>
                  </a:ext>
                </a:extLst>
              </p14:cNvPr>
              <p14:cNvContentPartPr/>
              <p14:nvPr/>
            </p14:nvContentPartPr>
            <p14:xfrm>
              <a:off x="1150200" y="447840"/>
              <a:ext cx="7841880" cy="557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43FD70-DD46-470F-8E1F-82EDFC02A3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840" y="438480"/>
                <a:ext cx="7860600" cy="55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27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F7FA58-6179-4D2B-8F0A-50E3A19AC96A}"/>
                  </a:ext>
                </a:extLst>
              </p14:cNvPr>
              <p14:cNvContentPartPr/>
              <p14:nvPr/>
            </p14:nvContentPartPr>
            <p14:xfrm>
              <a:off x="689040" y="1126080"/>
              <a:ext cx="6307560" cy="482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F7FA58-6179-4D2B-8F0A-50E3A19AC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680" y="1116720"/>
                <a:ext cx="6326280" cy="48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87DD5D-DD9F-41F4-A78C-22A7E292DA54}"/>
                  </a:ext>
                </a:extLst>
              </p14:cNvPr>
              <p14:cNvContentPartPr/>
              <p14:nvPr/>
            </p14:nvContentPartPr>
            <p14:xfrm>
              <a:off x="329040" y="57600"/>
              <a:ext cx="8697600" cy="556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87DD5D-DD9F-41F4-A78C-22A7E292DA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680" y="48240"/>
                <a:ext cx="8716320" cy="55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3B33FE-F1FC-4D15-9A03-68E02546C7BE}"/>
                  </a:ext>
                </a:extLst>
              </p14:cNvPr>
              <p14:cNvContentPartPr/>
              <p14:nvPr/>
            </p14:nvContentPartPr>
            <p14:xfrm>
              <a:off x="353520" y="450720"/>
              <a:ext cx="8032680" cy="354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3B33FE-F1FC-4D15-9A03-68E02546C7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160" y="441360"/>
                <a:ext cx="8051400" cy="35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252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40CB90-1C2E-4BED-906E-78340A11D28A}"/>
                  </a:ext>
                </a:extLst>
              </p14:cNvPr>
              <p14:cNvContentPartPr/>
              <p14:nvPr/>
            </p14:nvContentPartPr>
            <p14:xfrm>
              <a:off x="69840" y="806760"/>
              <a:ext cx="8730360" cy="563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40CB90-1C2E-4BED-906E-78340A11D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797400"/>
                <a:ext cx="8749080" cy="56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174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77F1-4D9A-42A0-A46C-0D46A7BD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552728"/>
          </a:xfrm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83A251-E375-4500-A3EE-E9BB130C66BC}"/>
                  </a:ext>
                </a:extLst>
              </p14:cNvPr>
              <p14:cNvContentPartPr/>
              <p14:nvPr/>
            </p14:nvContentPartPr>
            <p14:xfrm>
              <a:off x="257760" y="525600"/>
              <a:ext cx="8737560" cy="28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83A251-E375-4500-A3EE-E9BB130C6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00" y="516240"/>
                <a:ext cx="8756280" cy="28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377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265CE8-F624-46A4-A21D-425411C56EE0}"/>
                  </a:ext>
                </a:extLst>
              </p14:cNvPr>
              <p14:cNvContentPartPr/>
              <p14:nvPr/>
            </p14:nvContentPartPr>
            <p14:xfrm>
              <a:off x="23040" y="82800"/>
              <a:ext cx="8987400" cy="578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265CE8-F624-46A4-A21D-425411C56E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" y="73440"/>
                <a:ext cx="9006120" cy="58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84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2981-CEA7-45ED-9DD7-C393FE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752E-587D-4F4A-9603-DD1D4159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41001D-ACD9-47D8-928A-7011AF5164BE}"/>
                  </a:ext>
                </a:extLst>
              </p14:cNvPr>
              <p14:cNvContentPartPr/>
              <p14:nvPr/>
            </p14:nvContentPartPr>
            <p14:xfrm>
              <a:off x="209520" y="179280"/>
              <a:ext cx="8407800" cy="595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41001D-ACD9-47D8-928A-7011AF516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69920"/>
                <a:ext cx="842652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455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2CF12F-ABD7-4526-BE6F-20B9C6D9ACF6}"/>
                  </a:ext>
                </a:extLst>
              </p14:cNvPr>
              <p14:cNvContentPartPr/>
              <p14:nvPr/>
            </p14:nvContentPartPr>
            <p14:xfrm>
              <a:off x="563400" y="523800"/>
              <a:ext cx="8377560" cy="265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2CF12F-ABD7-4526-BE6F-20B9C6D9A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040" y="514440"/>
                <a:ext cx="8396280" cy="26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404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9FA353-4374-4BD4-A1F4-1E3C4BAE7820}"/>
                  </a:ext>
                </a:extLst>
              </p14:cNvPr>
              <p14:cNvContentPartPr/>
              <p14:nvPr/>
            </p14:nvContentPartPr>
            <p14:xfrm>
              <a:off x="151560" y="209520"/>
              <a:ext cx="8978040" cy="624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9FA353-4374-4BD4-A1F4-1E3C4BAE78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200" y="200160"/>
                <a:ext cx="8996760" cy="62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BF57FD-4B3A-4B77-9C61-761FB4CA5DA7}"/>
                  </a:ext>
                </a:extLst>
              </p14:cNvPr>
              <p14:cNvContentPartPr/>
              <p14:nvPr/>
            </p14:nvContentPartPr>
            <p14:xfrm>
              <a:off x="-19800" y="165240"/>
              <a:ext cx="8938800" cy="628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BF57FD-4B3A-4B77-9C61-761FB4CA5D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9160" y="155880"/>
                <a:ext cx="8957520" cy="62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315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CC85F-9AF5-43CD-A6FD-58439434C53C}"/>
                  </a:ext>
                </a:extLst>
              </p14:cNvPr>
              <p14:cNvContentPartPr/>
              <p14:nvPr/>
            </p14:nvContentPartPr>
            <p14:xfrm>
              <a:off x="214920" y="420120"/>
              <a:ext cx="8357760" cy="347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CC85F-9AF5-43CD-A6FD-58439434C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60" y="410760"/>
                <a:ext cx="8376480" cy="34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11B74D-7F05-4422-8557-CC943721C059}"/>
                  </a:ext>
                </a:extLst>
              </p14:cNvPr>
              <p14:cNvContentPartPr/>
              <p14:nvPr/>
            </p14:nvContentPartPr>
            <p14:xfrm>
              <a:off x="1131480" y="464040"/>
              <a:ext cx="6746400" cy="131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11B74D-7F05-4422-8557-CC943721C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120" y="454680"/>
                <a:ext cx="6765120" cy="13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94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A6F97C-9CD1-42EE-8CC3-E6727064A334}"/>
                  </a:ext>
                </a:extLst>
              </p14:cNvPr>
              <p14:cNvContentPartPr/>
              <p14:nvPr/>
            </p14:nvContentPartPr>
            <p14:xfrm>
              <a:off x="691560" y="396720"/>
              <a:ext cx="7999560" cy="520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A6F97C-9CD1-42EE-8CC3-E6727064A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200" y="387360"/>
                <a:ext cx="8018280" cy="52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02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6030F4-9634-4BF1-8338-30C253C9E67C}"/>
                  </a:ext>
                </a:extLst>
              </p14:cNvPr>
              <p14:cNvContentPartPr/>
              <p14:nvPr/>
            </p14:nvContentPartPr>
            <p14:xfrm>
              <a:off x="501840" y="192240"/>
              <a:ext cx="7108560" cy="245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6030F4-9634-4BF1-8338-30C253C9E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480" y="182880"/>
                <a:ext cx="7127280" cy="24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F56D94-7D0D-4581-B69E-7E610276203B}"/>
                  </a:ext>
                </a:extLst>
              </p14:cNvPr>
              <p14:cNvContentPartPr/>
              <p14:nvPr/>
            </p14:nvContentPartPr>
            <p14:xfrm>
              <a:off x="851400" y="2652120"/>
              <a:ext cx="7564320" cy="325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F56D94-7D0D-4581-B69E-7E61027620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040" y="2642760"/>
                <a:ext cx="7583040" cy="32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790FA5-7F0E-4FE3-A30C-642DC31906A5}"/>
                  </a:ext>
                </a:extLst>
              </p14:cNvPr>
              <p14:cNvContentPartPr/>
              <p14:nvPr/>
            </p14:nvContentPartPr>
            <p14:xfrm>
              <a:off x="300240" y="282600"/>
              <a:ext cx="8648640" cy="637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790FA5-7F0E-4FE3-A30C-642DC31906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880" y="273240"/>
                <a:ext cx="8667360" cy="63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89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8140-D887-4A2E-957D-99779672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AC8B49-CE31-4553-8026-40F30BCEB4F1}"/>
                  </a:ext>
                </a:extLst>
              </p14:cNvPr>
              <p14:cNvContentPartPr/>
              <p14:nvPr/>
            </p14:nvContentPartPr>
            <p14:xfrm>
              <a:off x="362520" y="192240"/>
              <a:ext cx="8581680" cy="607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AC8B49-CE31-4553-8026-40F30BCEB4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60" y="182880"/>
                <a:ext cx="8600400" cy="60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94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D233-93CF-47CF-B062-F027CB2D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62F8C-EEA3-4CE3-BCDC-14D8D19EBD94}"/>
                  </a:ext>
                </a:extLst>
              </p14:cNvPr>
              <p14:cNvContentPartPr/>
              <p14:nvPr/>
            </p14:nvContentPartPr>
            <p14:xfrm>
              <a:off x="709920" y="656280"/>
              <a:ext cx="7845120" cy="464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62F8C-EEA3-4CE3-BCDC-14D8D19EB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560" y="646920"/>
                <a:ext cx="7863840" cy="46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8640"/>
            <a:ext cx="8784976" cy="64807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280920" cy="287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23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579296" cy="58655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"/>
            <a:ext cx="856895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C77222-E307-4413-BB3C-094125A13BA6}"/>
                  </a:ext>
                </a:extLst>
              </p14:cNvPr>
              <p14:cNvContentPartPr/>
              <p14:nvPr/>
            </p14:nvContentPartPr>
            <p14:xfrm>
              <a:off x="375480" y="2602440"/>
              <a:ext cx="8370000" cy="151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C77222-E307-4413-BB3C-094125A13B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20" y="2593080"/>
                <a:ext cx="8388720" cy="15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E36BD-126A-471C-AC83-62B7F71A9EAC}"/>
                  </a:ext>
                </a:extLst>
              </p14:cNvPr>
              <p14:cNvContentPartPr/>
              <p14:nvPr/>
            </p14:nvContentPartPr>
            <p14:xfrm>
              <a:off x="2129760" y="3161520"/>
              <a:ext cx="6445440" cy="163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E36BD-126A-471C-AC83-62B7F71A9E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0400" y="3152160"/>
                <a:ext cx="6464160" cy="16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1077E7-48E9-40B1-B78A-861B3998C5AC}"/>
                  </a:ext>
                </a:extLst>
              </p14:cNvPr>
              <p14:cNvContentPartPr/>
              <p14:nvPr/>
            </p14:nvContentPartPr>
            <p14:xfrm>
              <a:off x="462960" y="627480"/>
              <a:ext cx="8292240" cy="5749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1077E7-48E9-40B1-B78A-861B3998C5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600" y="618120"/>
                <a:ext cx="8310960" cy="57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</Words>
  <Application>Microsoft Office PowerPoint</Application>
  <PresentationFormat>On-screen Show (4:3)</PresentationFormat>
  <Paragraphs>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DFA construction</dc:title>
  <dc:creator>Admin</dc:creator>
  <cp:lastModifiedBy>Arumuga Arun R</cp:lastModifiedBy>
  <cp:revision>16</cp:revision>
  <dcterms:created xsi:type="dcterms:W3CDTF">2021-06-28T09:28:36Z</dcterms:created>
  <dcterms:modified xsi:type="dcterms:W3CDTF">2024-02-09T06:07:43Z</dcterms:modified>
</cp:coreProperties>
</file>