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734" r:id="rId3"/>
    <p:sldId id="73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507" r:id="rId95"/>
    <p:sldId id="506" r:id="rId96"/>
    <p:sldId id="496" r:id="rId97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18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7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7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7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7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9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6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46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46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797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30" y="460465"/>
            <a:ext cx="13553740" cy="73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46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9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1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1908" y="2744755"/>
            <a:ext cx="440658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123" y="3890882"/>
            <a:ext cx="837692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2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74320" indent="-274320" algn="just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822960" indent="-274320" algn="just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371600" indent="-274320" algn="just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920240" indent="-274320" algn="just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468880" indent="-274320" algn="just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cessary_and_sufficient_condition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72950" y="8230742"/>
            <a:ext cx="92964" cy="18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8"/>
              </a:lnSpc>
            </a:pPr>
            <a:r>
              <a:rPr sz="144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50097" y="8222558"/>
            <a:ext cx="3182874" cy="46482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4" name="object 4"/>
          <p:cNvSpPr txBox="1"/>
          <p:nvPr/>
        </p:nvSpPr>
        <p:spPr>
          <a:xfrm>
            <a:off x="10883646" y="8271891"/>
            <a:ext cx="990600" cy="3477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spcBef>
                <a:spcPts val="120"/>
              </a:spcBef>
            </a:pPr>
            <a:r>
              <a:rPr sz="2160" spc="-6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216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48769" y="-10086"/>
            <a:ext cx="5174742" cy="600456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grpSp>
        <p:nvGrpSpPr>
          <p:cNvPr id="7" name="object 7"/>
          <p:cNvGrpSpPr/>
          <p:nvPr/>
        </p:nvGrpSpPr>
        <p:grpSpPr>
          <a:xfrm>
            <a:off x="11698463" y="25171"/>
            <a:ext cx="2960370" cy="1009650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6431432" y="8222558"/>
            <a:ext cx="3319272" cy="46482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12" name="object 12"/>
          <p:cNvSpPr/>
          <p:nvPr/>
        </p:nvSpPr>
        <p:spPr>
          <a:xfrm>
            <a:off x="1699262" y="8222558"/>
            <a:ext cx="4732782" cy="46482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13" name="object 13"/>
          <p:cNvSpPr txBox="1"/>
          <p:nvPr/>
        </p:nvSpPr>
        <p:spPr>
          <a:xfrm>
            <a:off x="2538602" y="8271892"/>
            <a:ext cx="3770758" cy="3477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>
              <a:spcBef>
                <a:spcPts val="120"/>
              </a:spcBef>
            </a:pPr>
            <a:r>
              <a:rPr lang="en-IN" sz="216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216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216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60" spc="-6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2160" spc="-6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60" spc="-6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2160" spc="-6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16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0" y="2252380"/>
            <a:ext cx="10149840" cy="80945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58696" marR="6096" indent="-1744218" algn="ctr">
              <a:spcBef>
                <a:spcPts val="120"/>
              </a:spcBef>
            </a:pPr>
            <a:r>
              <a:rPr lang="en-IN" sz="5160" spc="6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5160" spc="6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5160" spc="6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516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663440" y="4793939"/>
            <a:ext cx="5577840" cy="19667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50000"/>
              </a:lnSpc>
              <a:spcBef>
                <a:spcPts val="120"/>
              </a:spcBef>
            </a:pPr>
            <a:r>
              <a:rPr sz="2880" b="1" spc="-6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880" b="1" spc="-126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88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880" b="1" spc="-12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880" b="1" spc="-12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5240" algn="ctr">
              <a:lnSpc>
                <a:spcPct val="150000"/>
              </a:lnSpc>
              <a:spcBef>
                <a:spcPts val="120"/>
              </a:spcBef>
            </a:pPr>
            <a:r>
              <a:rPr lang="en-IN" sz="2880" b="1" spc="-12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5240" algn="ctr">
              <a:lnSpc>
                <a:spcPct val="150000"/>
              </a:lnSpc>
              <a:spcBef>
                <a:spcPts val="120"/>
              </a:spcBef>
            </a:pPr>
            <a:r>
              <a:rPr lang="en-IN" sz="2880" b="1" spc="-12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880" b="1" spc="-12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880" spc="-12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88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5" y="2268256"/>
            <a:ext cx="403161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45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Let's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165735" algn="ctr">
              <a:lnSpc>
                <a:spcPts val="3685"/>
              </a:lnSpc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7" name="object 7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1183" y="3027950"/>
            <a:ext cx="131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9247" y="3887970"/>
            <a:ext cx="1044575" cy="1294130"/>
            <a:chOff x="2169247" y="3887970"/>
            <a:chExt cx="1044575" cy="1294130"/>
          </a:xfrm>
        </p:grpSpPr>
        <p:sp>
          <p:nvSpPr>
            <p:cNvPr id="11" name="object 11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517499" y="1284299"/>
                  </a:move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0" y="642149"/>
                  </a:move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72941" y="4318983"/>
            <a:ext cx="237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5687" y="3872570"/>
            <a:ext cx="1130300" cy="1294130"/>
            <a:chOff x="5005687" y="3872570"/>
            <a:chExt cx="1130300" cy="1294130"/>
          </a:xfrm>
        </p:grpSpPr>
        <p:sp>
          <p:nvSpPr>
            <p:cNvPr id="15" name="object 15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560099" y="1284299"/>
                  </a:moveTo>
                  <a:lnTo>
                    <a:pt x="516328" y="1282367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1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22185" y="280049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1022645" y="1004249"/>
                  </a:lnTo>
                  <a:lnTo>
                    <a:pt x="1021648" y="1006046"/>
                  </a:lnTo>
                  <a:lnTo>
                    <a:pt x="997152" y="1043781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3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7"/>
                  </a:lnTo>
                  <a:lnTo>
                    <a:pt x="560099" y="1284299"/>
                  </a:lnTo>
                  <a:close/>
                </a:path>
                <a:path w="1120775" h="1284604">
                  <a:moveTo>
                    <a:pt x="1022645" y="1004249"/>
                  </a:move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1022185" y="280049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2645" y="10042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0" y="642149"/>
                  </a:move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37907" y="307080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1648" y="1006046"/>
                  </a:lnTo>
                  <a:lnTo>
                    <a:pt x="997152" y="1043782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4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8"/>
                  </a:lnTo>
                  <a:lnTo>
                    <a:pt x="560099" y="1284299"/>
                  </a:lnTo>
                  <a:lnTo>
                    <a:pt x="516328" y="1282368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2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close/>
                </a:path>
                <a:path w="1120775" h="1284604">
                  <a:moveTo>
                    <a:pt x="280049" y="642149"/>
                  </a:move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0894" y="4303583"/>
            <a:ext cx="219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48522" y="3465379"/>
            <a:ext cx="4632960" cy="1133475"/>
            <a:chOff x="1348522" y="3465379"/>
            <a:chExt cx="4632960" cy="1133475"/>
          </a:xfrm>
        </p:grpSpPr>
        <p:sp>
          <p:nvSpPr>
            <p:cNvPr id="19" name="object 19"/>
            <p:cNvSpPr/>
            <p:nvPr/>
          </p:nvSpPr>
          <p:spPr>
            <a:xfrm>
              <a:off x="1362810" y="4536911"/>
              <a:ext cx="640080" cy="7620"/>
            </a:xfrm>
            <a:custGeom>
              <a:avLst/>
              <a:gdLst/>
              <a:ahLst/>
              <a:cxnLst/>
              <a:rect l="l" t="t" r="r" b="b"/>
              <a:pathLst>
                <a:path w="640080" h="7620">
                  <a:moveTo>
                    <a:pt x="0" y="7571"/>
                  </a:moveTo>
                  <a:lnTo>
                    <a:pt x="639761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726" y="4475429"/>
              <a:ext cx="158800" cy="1229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09009" y="4521039"/>
              <a:ext cx="1630680" cy="13970"/>
            </a:xfrm>
            <a:custGeom>
              <a:avLst/>
              <a:gdLst/>
              <a:ahLst/>
              <a:cxnLst/>
              <a:rect l="l" t="t" r="r" b="b"/>
              <a:pathLst>
                <a:path w="1630679" h="13970">
                  <a:moveTo>
                    <a:pt x="0" y="13843"/>
                  </a:moveTo>
                  <a:lnTo>
                    <a:pt x="1630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378" y="4459554"/>
              <a:ext cx="158647" cy="122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44224" y="3479667"/>
              <a:ext cx="713740" cy="601345"/>
            </a:xfrm>
            <a:custGeom>
              <a:avLst/>
              <a:gdLst/>
              <a:ahLst/>
              <a:cxnLst/>
              <a:rect l="l" t="t" r="r" b="b"/>
              <a:pathLst>
                <a:path w="713739" h="601345">
                  <a:moveTo>
                    <a:pt x="713213" y="601147"/>
                  </a:moveTo>
                  <a:lnTo>
                    <a:pt x="711113" y="544862"/>
                  </a:lnTo>
                  <a:lnTo>
                    <a:pt x="704992" y="489016"/>
                  </a:lnTo>
                  <a:lnTo>
                    <a:pt x="695119" y="434049"/>
                  </a:lnTo>
                  <a:lnTo>
                    <a:pt x="681760" y="380402"/>
                  </a:lnTo>
                  <a:lnTo>
                    <a:pt x="665184" y="328517"/>
                  </a:lnTo>
                  <a:lnTo>
                    <a:pt x="645660" y="278832"/>
                  </a:lnTo>
                  <a:lnTo>
                    <a:pt x="623455" y="231790"/>
                  </a:lnTo>
                  <a:lnTo>
                    <a:pt x="598838" y="187830"/>
                  </a:lnTo>
                  <a:lnTo>
                    <a:pt x="572076" y="147393"/>
                  </a:lnTo>
                  <a:lnTo>
                    <a:pt x="543438" y="110920"/>
                  </a:lnTo>
                  <a:lnTo>
                    <a:pt x="513191" y="78852"/>
                  </a:lnTo>
                  <a:lnTo>
                    <a:pt x="481604" y="51629"/>
                  </a:lnTo>
                  <a:lnTo>
                    <a:pt x="448944" y="29691"/>
                  </a:lnTo>
                  <a:lnTo>
                    <a:pt x="381481" y="3436"/>
                  </a:lnTo>
                  <a:lnTo>
                    <a:pt x="347213" y="0"/>
                  </a:lnTo>
                  <a:lnTo>
                    <a:pt x="308065" y="4509"/>
                  </a:lnTo>
                  <a:lnTo>
                    <a:pt x="269318" y="17567"/>
                  </a:lnTo>
                  <a:lnTo>
                    <a:pt x="231371" y="38516"/>
                  </a:lnTo>
                  <a:lnTo>
                    <a:pt x="194624" y="66698"/>
                  </a:lnTo>
                  <a:lnTo>
                    <a:pt x="159478" y="101457"/>
                  </a:lnTo>
                  <a:lnTo>
                    <a:pt x="126333" y="142135"/>
                  </a:lnTo>
                  <a:lnTo>
                    <a:pt x="95588" y="188074"/>
                  </a:lnTo>
                  <a:lnTo>
                    <a:pt x="70971" y="232070"/>
                  </a:lnTo>
                  <a:lnTo>
                    <a:pt x="48766" y="279150"/>
                  </a:lnTo>
                  <a:lnTo>
                    <a:pt x="29242" y="328875"/>
                  </a:lnTo>
                  <a:lnTo>
                    <a:pt x="12666" y="380803"/>
                  </a:lnTo>
                  <a:lnTo>
                    <a:pt x="2331" y="420931"/>
                  </a:lnTo>
                  <a:lnTo>
                    <a:pt x="1809" y="423184"/>
                  </a:lnTo>
                  <a:lnTo>
                    <a:pt x="1296" y="425441"/>
                  </a:lnTo>
                  <a:lnTo>
                    <a:pt x="792" y="427702"/>
                  </a:lnTo>
                  <a:lnTo>
                    <a:pt x="0" y="43132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022" y="3891537"/>
              <a:ext cx="122402" cy="1626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96464" y="3487267"/>
              <a:ext cx="770255" cy="578485"/>
            </a:xfrm>
            <a:custGeom>
              <a:avLst/>
              <a:gdLst/>
              <a:ahLst/>
              <a:cxnLst/>
              <a:rect l="l" t="t" r="r" b="b"/>
              <a:pathLst>
                <a:path w="770254" h="578485">
                  <a:moveTo>
                    <a:pt x="770136" y="578147"/>
                  </a:moveTo>
                  <a:lnTo>
                    <a:pt x="767864" y="524015"/>
                  </a:lnTo>
                  <a:lnTo>
                    <a:pt x="761241" y="470306"/>
                  </a:lnTo>
                  <a:lnTo>
                    <a:pt x="750558" y="417442"/>
                  </a:lnTo>
                  <a:lnTo>
                    <a:pt x="736105" y="365848"/>
                  </a:lnTo>
                  <a:lnTo>
                    <a:pt x="718171" y="315947"/>
                  </a:lnTo>
                  <a:lnTo>
                    <a:pt x="697046" y="268163"/>
                  </a:lnTo>
                  <a:lnTo>
                    <a:pt x="673021" y="222920"/>
                  </a:lnTo>
                  <a:lnTo>
                    <a:pt x="646386" y="180642"/>
                  </a:lnTo>
                  <a:lnTo>
                    <a:pt x="617430" y="141753"/>
                  </a:lnTo>
                  <a:lnTo>
                    <a:pt x="586445" y="106675"/>
                  </a:lnTo>
                  <a:lnTo>
                    <a:pt x="553719" y="75834"/>
                  </a:lnTo>
                  <a:lnTo>
                    <a:pt x="519542" y="49652"/>
                  </a:lnTo>
                  <a:lnTo>
                    <a:pt x="484206" y="28554"/>
                  </a:lnTo>
                  <a:lnTo>
                    <a:pt x="447999" y="12964"/>
                  </a:lnTo>
                  <a:lnTo>
                    <a:pt x="374136" y="0"/>
                  </a:lnTo>
                  <a:lnTo>
                    <a:pt x="331780" y="4337"/>
                  </a:lnTo>
                  <a:lnTo>
                    <a:pt x="289856" y="16896"/>
                  </a:lnTo>
                  <a:lnTo>
                    <a:pt x="248799" y="37045"/>
                  </a:lnTo>
                  <a:lnTo>
                    <a:pt x="209040" y="64150"/>
                  </a:lnTo>
                  <a:lnTo>
                    <a:pt x="171013" y="97580"/>
                  </a:lnTo>
                  <a:lnTo>
                    <a:pt x="135151" y="136703"/>
                  </a:lnTo>
                  <a:lnTo>
                    <a:pt x="101886" y="180886"/>
                  </a:lnTo>
                  <a:lnTo>
                    <a:pt x="75251" y="223200"/>
                  </a:lnTo>
                  <a:lnTo>
                    <a:pt x="51226" y="268481"/>
                  </a:lnTo>
                  <a:lnTo>
                    <a:pt x="30101" y="316305"/>
                  </a:lnTo>
                  <a:lnTo>
                    <a:pt x="12167" y="366248"/>
                  </a:lnTo>
                  <a:lnTo>
                    <a:pt x="985" y="404842"/>
                  </a:lnTo>
                  <a:lnTo>
                    <a:pt x="0" y="408696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363" y="3875658"/>
              <a:ext cx="122200" cy="16321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66775" y="2686085"/>
            <a:ext cx="243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7703" y="3905285"/>
            <a:ext cx="233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25" dirty="0">
                <a:latin typeface="Arial"/>
                <a:cs typeface="Arial"/>
              </a:rPr>
              <a:t>𝝀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5" y="2268256"/>
            <a:ext cx="403161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45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Let's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165735" algn="ctr">
              <a:lnSpc>
                <a:spcPts val="3685"/>
              </a:lnSpc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7" name="object 7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1183" y="3027950"/>
            <a:ext cx="131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9247" y="3887970"/>
            <a:ext cx="1044575" cy="1294130"/>
            <a:chOff x="2169247" y="3887970"/>
            <a:chExt cx="1044575" cy="1294130"/>
          </a:xfrm>
        </p:grpSpPr>
        <p:sp>
          <p:nvSpPr>
            <p:cNvPr id="11" name="object 11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517499" y="1284299"/>
                  </a:move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0" y="642149"/>
                  </a:move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72941" y="4318983"/>
            <a:ext cx="237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5687" y="3872570"/>
            <a:ext cx="1130300" cy="1294130"/>
            <a:chOff x="5005687" y="3872570"/>
            <a:chExt cx="1130300" cy="1294130"/>
          </a:xfrm>
        </p:grpSpPr>
        <p:sp>
          <p:nvSpPr>
            <p:cNvPr id="15" name="object 15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560099" y="1284299"/>
                  </a:moveTo>
                  <a:lnTo>
                    <a:pt x="516328" y="1282367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1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22185" y="280049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1022645" y="1004249"/>
                  </a:lnTo>
                  <a:lnTo>
                    <a:pt x="1021648" y="1006046"/>
                  </a:lnTo>
                  <a:lnTo>
                    <a:pt x="997152" y="1043781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3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7"/>
                  </a:lnTo>
                  <a:lnTo>
                    <a:pt x="560099" y="1284299"/>
                  </a:lnTo>
                  <a:close/>
                </a:path>
                <a:path w="1120775" h="1284604">
                  <a:moveTo>
                    <a:pt x="1022645" y="1004249"/>
                  </a:move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1022185" y="280049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2645" y="10042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0" y="642149"/>
                  </a:move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37907" y="307080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1648" y="1006046"/>
                  </a:lnTo>
                  <a:lnTo>
                    <a:pt x="997152" y="1043782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4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8"/>
                  </a:lnTo>
                  <a:lnTo>
                    <a:pt x="560099" y="1284299"/>
                  </a:lnTo>
                  <a:lnTo>
                    <a:pt x="516328" y="1282368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2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close/>
                </a:path>
                <a:path w="1120775" h="1284604">
                  <a:moveTo>
                    <a:pt x="280049" y="642149"/>
                  </a:move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0894" y="4303583"/>
            <a:ext cx="219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48522" y="3465379"/>
            <a:ext cx="4632960" cy="1133475"/>
            <a:chOff x="1348522" y="3465379"/>
            <a:chExt cx="4632960" cy="1133475"/>
          </a:xfrm>
        </p:grpSpPr>
        <p:sp>
          <p:nvSpPr>
            <p:cNvPr id="19" name="object 19"/>
            <p:cNvSpPr/>
            <p:nvPr/>
          </p:nvSpPr>
          <p:spPr>
            <a:xfrm>
              <a:off x="1362810" y="4536911"/>
              <a:ext cx="640080" cy="7620"/>
            </a:xfrm>
            <a:custGeom>
              <a:avLst/>
              <a:gdLst/>
              <a:ahLst/>
              <a:cxnLst/>
              <a:rect l="l" t="t" r="r" b="b"/>
              <a:pathLst>
                <a:path w="640080" h="7620">
                  <a:moveTo>
                    <a:pt x="0" y="7571"/>
                  </a:moveTo>
                  <a:lnTo>
                    <a:pt x="639761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726" y="4475429"/>
              <a:ext cx="158800" cy="1229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09009" y="4521039"/>
              <a:ext cx="1630680" cy="13970"/>
            </a:xfrm>
            <a:custGeom>
              <a:avLst/>
              <a:gdLst/>
              <a:ahLst/>
              <a:cxnLst/>
              <a:rect l="l" t="t" r="r" b="b"/>
              <a:pathLst>
                <a:path w="1630679" h="13970">
                  <a:moveTo>
                    <a:pt x="0" y="13843"/>
                  </a:moveTo>
                  <a:lnTo>
                    <a:pt x="1630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378" y="4459554"/>
              <a:ext cx="158647" cy="122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44224" y="3479667"/>
              <a:ext cx="713740" cy="601345"/>
            </a:xfrm>
            <a:custGeom>
              <a:avLst/>
              <a:gdLst/>
              <a:ahLst/>
              <a:cxnLst/>
              <a:rect l="l" t="t" r="r" b="b"/>
              <a:pathLst>
                <a:path w="713739" h="601345">
                  <a:moveTo>
                    <a:pt x="713213" y="601147"/>
                  </a:moveTo>
                  <a:lnTo>
                    <a:pt x="711113" y="544862"/>
                  </a:lnTo>
                  <a:lnTo>
                    <a:pt x="704992" y="489016"/>
                  </a:lnTo>
                  <a:lnTo>
                    <a:pt x="695119" y="434049"/>
                  </a:lnTo>
                  <a:lnTo>
                    <a:pt x="681760" y="380402"/>
                  </a:lnTo>
                  <a:lnTo>
                    <a:pt x="665184" y="328517"/>
                  </a:lnTo>
                  <a:lnTo>
                    <a:pt x="645660" y="278832"/>
                  </a:lnTo>
                  <a:lnTo>
                    <a:pt x="623455" y="231790"/>
                  </a:lnTo>
                  <a:lnTo>
                    <a:pt x="598838" y="187830"/>
                  </a:lnTo>
                  <a:lnTo>
                    <a:pt x="572076" y="147393"/>
                  </a:lnTo>
                  <a:lnTo>
                    <a:pt x="543438" y="110920"/>
                  </a:lnTo>
                  <a:lnTo>
                    <a:pt x="513191" y="78852"/>
                  </a:lnTo>
                  <a:lnTo>
                    <a:pt x="481604" y="51629"/>
                  </a:lnTo>
                  <a:lnTo>
                    <a:pt x="448944" y="29691"/>
                  </a:lnTo>
                  <a:lnTo>
                    <a:pt x="381481" y="3436"/>
                  </a:lnTo>
                  <a:lnTo>
                    <a:pt x="347213" y="0"/>
                  </a:lnTo>
                  <a:lnTo>
                    <a:pt x="308065" y="4509"/>
                  </a:lnTo>
                  <a:lnTo>
                    <a:pt x="269318" y="17567"/>
                  </a:lnTo>
                  <a:lnTo>
                    <a:pt x="231371" y="38516"/>
                  </a:lnTo>
                  <a:lnTo>
                    <a:pt x="194624" y="66698"/>
                  </a:lnTo>
                  <a:lnTo>
                    <a:pt x="159478" y="101457"/>
                  </a:lnTo>
                  <a:lnTo>
                    <a:pt x="126333" y="142135"/>
                  </a:lnTo>
                  <a:lnTo>
                    <a:pt x="95588" y="188074"/>
                  </a:lnTo>
                  <a:lnTo>
                    <a:pt x="70971" y="232070"/>
                  </a:lnTo>
                  <a:lnTo>
                    <a:pt x="48766" y="279150"/>
                  </a:lnTo>
                  <a:lnTo>
                    <a:pt x="29242" y="328875"/>
                  </a:lnTo>
                  <a:lnTo>
                    <a:pt x="12666" y="380803"/>
                  </a:lnTo>
                  <a:lnTo>
                    <a:pt x="2331" y="420931"/>
                  </a:lnTo>
                  <a:lnTo>
                    <a:pt x="1809" y="423184"/>
                  </a:lnTo>
                  <a:lnTo>
                    <a:pt x="1296" y="425441"/>
                  </a:lnTo>
                  <a:lnTo>
                    <a:pt x="792" y="427702"/>
                  </a:lnTo>
                  <a:lnTo>
                    <a:pt x="0" y="43132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022" y="3891537"/>
              <a:ext cx="122402" cy="1626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96464" y="3487267"/>
              <a:ext cx="770255" cy="578485"/>
            </a:xfrm>
            <a:custGeom>
              <a:avLst/>
              <a:gdLst/>
              <a:ahLst/>
              <a:cxnLst/>
              <a:rect l="l" t="t" r="r" b="b"/>
              <a:pathLst>
                <a:path w="770254" h="578485">
                  <a:moveTo>
                    <a:pt x="770136" y="578147"/>
                  </a:moveTo>
                  <a:lnTo>
                    <a:pt x="767864" y="524015"/>
                  </a:lnTo>
                  <a:lnTo>
                    <a:pt x="761241" y="470306"/>
                  </a:lnTo>
                  <a:lnTo>
                    <a:pt x="750558" y="417442"/>
                  </a:lnTo>
                  <a:lnTo>
                    <a:pt x="736105" y="365848"/>
                  </a:lnTo>
                  <a:lnTo>
                    <a:pt x="718171" y="315947"/>
                  </a:lnTo>
                  <a:lnTo>
                    <a:pt x="697046" y="268163"/>
                  </a:lnTo>
                  <a:lnTo>
                    <a:pt x="673021" y="222920"/>
                  </a:lnTo>
                  <a:lnTo>
                    <a:pt x="646386" y="180642"/>
                  </a:lnTo>
                  <a:lnTo>
                    <a:pt x="617430" y="141753"/>
                  </a:lnTo>
                  <a:lnTo>
                    <a:pt x="586445" y="106675"/>
                  </a:lnTo>
                  <a:lnTo>
                    <a:pt x="553719" y="75834"/>
                  </a:lnTo>
                  <a:lnTo>
                    <a:pt x="519542" y="49652"/>
                  </a:lnTo>
                  <a:lnTo>
                    <a:pt x="484206" y="28554"/>
                  </a:lnTo>
                  <a:lnTo>
                    <a:pt x="447999" y="12964"/>
                  </a:lnTo>
                  <a:lnTo>
                    <a:pt x="374136" y="0"/>
                  </a:lnTo>
                  <a:lnTo>
                    <a:pt x="331780" y="4337"/>
                  </a:lnTo>
                  <a:lnTo>
                    <a:pt x="289856" y="16896"/>
                  </a:lnTo>
                  <a:lnTo>
                    <a:pt x="248799" y="37045"/>
                  </a:lnTo>
                  <a:lnTo>
                    <a:pt x="209040" y="64150"/>
                  </a:lnTo>
                  <a:lnTo>
                    <a:pt x="171013" y="97580"/>
                  </a:lnTo>
                  <a:lnTo>
                    <a:pt x="135151" y="136703"/>
                  </a:lnTo>
                  <a:lnTo>
                    <a:pt x="101886" y="180886"/>
                  </a:lnTo>
                  <a:lnTo>
                    <a:pt x="75251" y="223200"/>
                  </a:lnTo>
                  <a:lnTo>
                    <a:pt x="51226" y="268481"/>
                  </a:lnTo>
                  <a:lnTo>
                    <a:pt x="30101" y="316305"/>
                  </a:lnTo>
                  <a:lnTo>
                    <a:pt x="12167" y="366248"/>
                  </a:lnTo>
                  <a:lnTo>
                    <a:pt x="985" y="404842"/>
                  </a:lnTo>
                  <a:lnTo>
                    <a:pt x="0" y="408696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363" y="3875658"/>
              <a:ext cx="122200" cy="16321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66775" y="2686085"/>
            <a:ext cx="243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325" y="6703535"/>
            <a:ext cx="1605915" cy="102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30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bF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720" dirty="0">
                <a:solidFill>
                  <a:srgbClr val="2F5496"/>
                </a:solidFill>
                <a:latin typeface="Arial"/>
                <a:cs typeface="Arial"/>
              </a:rPr>
              <a:t>𝝀</a:t>
            </a:r>
            <a:endParaRPr sz="3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7703" y="3905285"/>
            <a:ext cx="233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25" dirty="0">
                <a:latin typeface="Arial"/>
                <a:cs typeface="Arial"/>
              </a:rPr>
              <a:t>𝝀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5" y="2268256"/>
            <a:ext cx="403161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45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Let's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165735" algn="ctr">
              <a:lnSpc>
                <a:spcPts val="3685"/>
              </a:lnSpc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7" name="object 7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1183" y="3027950"/>
            <a:ext cx="131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9247" y="3887970"/>
            <a:ext cx="1044575" cy="1294130"/>
            <a:chOff x="2169247" y="3887970"/>
            <a:chExt cx="1044575" cy="1294130"/>
          </a:xfrm>
        </p:grpSpPr>
        <p:sp>
          <p:nvSpPr>
            <p:cNvPr id="11" name="object 11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517499" y="1284299"/>
                  </a:move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0" y="642149"/>
                  </a:move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72941" y="4318983"/>
            <a:ext cx="237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5687" y="3872570"/>
            <a:ext cx="1130300" cy="1294130"/>
            <a:chOff x="5005687" y="3872570"/>
            <a:chExt cx="1130300" cy="1294130"/>
          </a:xfrm>
        </p:grpSpPr>
        <p:sp>
          <p:nvSpPr>
            <p:cNvPr id="15" name="object 15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560099" y="1284299"/>
                  </a:moveTo>
                  <a:lnTo>
                    <a:pt x="516328" y="1282367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1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22185" y="280049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1022645" y="1004249"/>
                  </a:lnTo>
                  <a:lnTo>
                    <a:pt x="1021648" y="1006046"/>
                  </a:lnTo>
                  <a:lnTo>
                    <a:pt x="997152" y="1043781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3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7"/>
                  </a:lnTo>
                  <a:lnTo>
                    <a:pt x="560099" y="1284299"/>
                  </a:lnTo>
                  <a:close/>
                </a:path>
                <a:path w="1120775" h="1284604">
                  <a:moveTo>
                    <a:pt x="1022645" y="1004249"/>
                  </a:move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1022185" y="280049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2645" y="10042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0" y="642149"/>
                  </a:move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37907" y="307080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1648" y="1006046"/>
                  </a:lnTo>
                  <a:lnTo>
                    <a:pt x="997152" y="1043782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4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8"/>
                  </a:lnTo>
                  <a:lnTo>
                    <a:pt x="560099" y="1284299"/>
                  </a:lnTo>
                  <a:lnTo>
                    <a:pt x="516328" y="1282368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2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close/>
                </a:path>
                <a:path w="1120775" h="1284604">
                  <a:moveTo>
                    <a:pt x="280049" y="642149"/>
                  </a:move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0894" y="4303583"/>
            <a:ext cx="219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48522" y="3465379"/>
            <a:ext cx="4632960" cy="1133475"/>
            <a:chOff x="1348522" y="3465379"/>
            <a:chExt cx="4632960" cy="1133475"/>
          </a:xfrm>
        </p:grpSpPr>
        <p:sp>
          <p:nvSpPr>
            <p:cNvPr id="19" name="object 19"/>
            <p:cNvSpPr/>
            <p:nvPr/>
          </p:nvSpPr>
          <p:spPr>
            <a:xfrm>
              <a:off x="1362810" y="4536911"/>
              <a:ext cx="640080" cy="7620"/>
            </a:xfrm>
            <a:custGeom>
              <a:avLst/>
              <a:gdLst/>
              <a:ahLst/>
              <a:cxnLst/>
              <a:rect l="l" t="t" r="r" b="b"/>
              <a:pathLst>
                <a:path w="640080" h="7620">
                  <a:moveTo>
                    <a:pt x="0" y="7571"/>
                  </a:moveTo>
                  <a:lnTo>
                    <a:pt x="639761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726" y="4475429"/>
              <a:ext cx="158800" cy="1229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09009" y="4521039"/>
              <a:ext cx="1630680" cy="13970"/>
            </a:xfrm>
            <a:custGeom>
              <a:avLst/>
              <a:gdLst/>
              <a:ahLst/>
              <a:cxnLst/>
              <a:rect l="l" t="t" r="r" b="b"/>
              <a:pathLst>
                <a:path w="1630679" h="13970">
                  <a:moveTo>
                    <a:pt x="0" y="13843"/>
                  </a:moveTo>
                  <a:lnTo>
                    <a:pt x="1630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378" y="4459554"/>
              <a:ext cx="158647" cy="122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44224" y="3479667"/>
              <a:ext cx="713740" cy="601345"/>
            </a:xfrm>
            <a:custGeom>
              <a:avLst/>
              <a:gdLst/>
              <a:ahLst/>
              <a:cxnLst/>
              <a:rect l="l" t="t" r="r" b="b"/>
              <a:pathLst>
                <a:path w="713739" h="601345">
                  <a:moveTo>
                    <a:pt x="713213" y="601147"/>
                  </a:moveTo>
                  <a:lnTo>
                    <a:pt x="711113" y="544862"/>
                  </a:lnTo>
                  <a:lnTo>
                    <a:pt x="704992" y="489016"/>
                  </a:lnTo>
                  <a:lnTo>
                    <a:pt x="695119" y="434049"/>
                  </a:lnTo>
                  <a:lnTo>
                    <a:pt x="681760" y="380402"/>
                  </a:lnTo>
                  <a:lnTo>
                    <a:pt x="665184" y="328517"/>
                  </a:lnTo>
                  <a:lnTo>
                    <a:pt x="645660" y="278832"/>
                  </a:lnTo>
                  <a:lnTo>
                    <a:pt x="623455" y="231790"/>
                  </a:lnTo>
                  <a:lnTo>
                    <a:pt x="598838" y="187830"/>
                  </a:lnTo>
                  <a:lnTo>
                    <a:pt x="572076" y="147393"/>
                  </a:lnTo>
                  <a:lnTo>
                    <a:pt x="543438" y="110920"/>
                  </a:lnTo>
                  <a:lnTo>
                    <a:pt x="513191" y="78852"/>
                  </a:lnTo>
                  <a:lnTo>
                    <a:pt x="481604" y="51629"/>
                  </a:lnTo>
                  <a:lnTo>
                    <a:pt x="448944" y="29691"/>
                  </a:lnTo>
                  <a:lnTo>
                    <a:pt x="381481" y="3436"/>
                  </a:lnTo>
                  <a:lnTo>
                    <a:pt x="347213" y="0"/>
                  </a:lnTo>
                  <a:lnTo>
                    <a:pt x="308065" y="4509"/>
                  </a:lnTo>
                  <a:lnTo>
                    <a:pt x="269318" y="17567"/>
                  </a:lnTo>
                  <a:lnTo>
                    <a:pt x="231371" y="38516"/>
                  </a:lnTo>
                  <a:lnTo>
                    <a:pt x="194624" y="66698"/>
                  </a:lnTo>
                  <a:lnTo>
                    <a:pt x="159478" y="101457"/>
                  </a:lnTo>
                  <a:lnTo>
                    <a:pt x="126333" y="142135"/>
                  </a:lnTo>
                  <a:lnTo>
                    <a:pt x="95588" y="188074"/>
                  </a:lnTo>
                  <a:lnTo>
                    <a:pt x="70971" y="232070"/>
                  </a:lnTo>
                  <a:lnTo>
                    <a:pt x="48766" y="279150"/>
                  </a:lnTo>
                  <a:lnTo>
                    <a:pt x="29242" y="328875"/>
                  </a:lnTo>
                  <a:lnTo>
                    <a:pt x="12666" y="380803"/>
                  </a:lnTo>
                  <a:lnTo>
                    <a:pt x="2331" y="420931"/>
                  </a:lnTo>
                  <a:lnTo>
                    <a:pt x="1809" y="423184"/>
                  </a:lnTo>
                  <a:lnTo>
                    <a:pt x="1296" y="425441"/>
                  </a:lnTo>
                  <a:lnTo>
                    <a:pt x="792" y="427702"/>
                  </a:lnTo>
                  <a:lnTo>
                    <a:pt x="0" y="43132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022" y="3891537"/>
              <a:ext cx="122402" cy="1626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96464" y="3487267"/>
              <a:ext cx="770255" cy="578485"/>
            </a:xfrm>
            <a:custGeom>
              <a:avLst/>
              <a:gdLst/>
              <a:ahLst/>
              <a:cxnLst/>
              <a:rect l="l" t="t" r="r" b="b"/>
              <a:pathLst>
                <a:path w="770254" h="578485">
                  <a:moveTo>
                    <a:pt x="770136" y="578147"/>
                  </a:moveTo>
                  <a:lnTo>
                    <a:pt x="767864" y="524015"/>
                  </a:lnTo>
                  <a:lnTo>
                    <a:pt x="761241" y="470306"/>
                  </a:lnTo>
                  <a:lnTo>
                    <a:pt x="750558" y="417442"/>
                  </a:lnTo>
                  <a:lnTo>
                    <a:pt x="736105" y="365848"/>
                  </a:lnTo>
                  <a:lnTo>
                    <a:pt x="718171" y="315947"/>
                  </a:lnTo>
                  <a:lnTo>
                    <a:pt x="697046" y="268163"/>
                  </a:lnTo>
                  <a:lnTo>
                    <a:pt x="673021" y="222920"/>
                  </a:lnTo>
                  <a:lnTo>
                    <a:pt x="646386" y="180642"/>
                  </a:lnTo>
                  <a:lnTo>
                    <a:pt x="617430" y="141753"/>
                  </a:lnTo>
                  <a:lnTo>
                    <a:pt x="586445" y="106675"/>
                  </a:lnTo>
                  <a:lnTo>
                    <a:pt x="553719" y="75834"/>
                  </a:lnTo>
                  <a:lnTo>
                    <a:pt x="519542" y="49652"/>
                  </a:lnTo>
                  <a:lnTo>
                    <a:pt x="484206" y="28554"/>
                  </a:lnTo>
                  <a:lnTo>
                    <a:pt x="447999" y="12964"/>
                  </a:lnTo>
                  <a:lnTo>
                    <a:pt x="374136" y="0"/>
                  </a:lnTo>
                  <a:lnTo>
                    <a:pt x="331780" y="4337"/>
                  </a:lnTo>
                  <a:lnTo>
                    <a:pt x="289856" y="16896"/>
                  </a:lnTo>
                  <a:lnTo>
                    <a:pt x="248799" y="37045"/>
                  </a:lnTo>
                  <a:lnTo>
                    <a:pt x="209040" y="64150"/>
                  </a:lnTo>
                  <a:lnTo>
                    <a:pt x="171013" y="97580"/>
                  </a:lnTo>
                  <a:lnTo>
                    <a:pt x="135151" y="136703"/>
                  </a:lnTo>
                  <a:lnTo>
                    <a:pt x="101886" y="180886"/>
                  </a:lnTo>
                  <a:lnTo>
                    <a:pt x="75251" y="223200"/>
                  </a:lnTo>
                  <a:lnTo>
                    <a:pt x="51226" y="268481"/>
                  </a:lnTo>
                  <a:lnTo>
                    <a:pt x="30101" y="316305"/>
                  </a:lnTo>
                  <a:lnTo>
                    <a:pt x="12167" y="366248"/>
                  </a:lnTo>
                  <a:lnTo>
                    <a:pt x="985" y="404842"/>
                  </a:lnTo>
                  <a:lnTo>
                    <a:pt x="0" y="408696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363" y="3875658"/>
              <a:ext cx="122200" cy="16321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66775" y="2686085"/>
            <a:ext cx="243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7703" y="3905285"/>
            <a:ext cx="233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25" dirty="0">
                <a:latin typeface="Arial"/>
                <a:cs typeface="Arial"/>
              </a:rPr>
              <a:t>𝝀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9980000">
            <a:off x="9178414" y="1847103"/>
            <a:ext cx="102587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Regex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2280000">
            <a:off x="6965654" y="2202781"/>
            <a:ext cx="5607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FA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 rot="18960000">
            <a:off x="2907514" y="7856834"/>
            <a:ext cx="126886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3000" b="1" spc="-10" dirty="0">
                <a:solidFill>
                  <a:srgbClr val="37761C"/>
                </a:solidFill>
                <a:latin typeface="Calibri"/>
                <a:cs typeface="Calibri"/>
              </a:rPr>
              <a:t>Regular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8960000">
            <a:off x="3087485" y="8180700"/>
            <a:ext cx="15628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Grammar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29369" y="7110100"/>
            <a:ext cx="807720" cy="728980"/>
            <a:chOff x="2529369" y="7110100"/>
            <a:chExt cx="807720" cy="728980"/>
          </a:xfrm>
        </p:grpSpPr>
        <p:sp>
          <p:nvSpPr>
            <p:cNvPr id="34" name="object 34"/>
            <p:cNvSpPr/>
            <p:nvPr/>
          </p:nvSpPr>
          <p:spPr>
            <a:xfrm>
              <a:off x="2640097" y="7211078"/>
              <a:ext cx="682625" cy="614045"/>
            </a:xfrm>
            <a:custGeom>
              <a:avLst/>
              <a:gdLst/>
              <a:ahLst/>
              <a:cxnLst/>
              <a:rect l="l" t="t" r="r" b="b"/>
              <a:pathLst>
                <a:path w="682625" h="614045">
                  <a:moveTo>
                    <a:pt x="682492" y="61348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9369" y="7110100"/>
              <a:ext cx="156568" cy="15036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9823569" y="2308463"/>
            <a:ext cx="597535" cy="604520"/>
            <a:chOff x="9823569" y="2308463"/>
            <a:chExt cx="597535" cy="604520"/>
          </a:xfrm>
        </p:grpSpPr>
        <p:sp>
          <p:nvSpPr>
            <p:cNvPr id="37" name="object 37"/>
            <p:cNvSpPr/>
            <p:nvPr/>
          </p:nvSpPr>
          <p:spPr>
            <a:xfrm>
              <a:off x="9837856" y="2322750"/>
              <a:ext cx="478155" cy="483870"/>
            </a:xfrm>
            <a:custGeom>
              <a:avLst/>
              <a:gdLst/>
              <a:ahLst/>
              <a:cxnLst/>
              <a:rect l="l" t="t" r="r" b="b"/>
              <a:pathLst>
                <a:path w="478154" h="483869">
                  <a:moveTo>
                    <a:pt x="0" y="0"/>
                  </a:moveTo>
                  <a:lnTo>
                    <a:pt x="477693" y="483443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7689" y="2758732"/>
              <a:ext cx="153292" cy="15399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214161" y="2628497"/>
            <a:ext cx="845185" cy="851535"/>
            <a:chOff x="6214161" y="2628497"/>
            <a:chExt cx="845185" cy="851535"/>
          </a:xfrm>
        </p:grpSpPr>
        <p:sp>
          <p:nvSpPr>
            <p:cNvPr id="40" name="object 40"/>
            <p:cNvSpPr/>
            <p:nvPr/>
          </p:nvSpPr>
          <p:spPr>
            <a:xfrm>
              <a:off x="6319770" y="2642785"/>
              <a:ext cx="725170" cy="730885"/>
            </a:xfrm>
            <a:custGeom>
              <a:avLst/>
              <a:gdLst/>
              <a:ahLst/>
              <a:cxnLst/>
              <a:rect l="l" t="t" r="r" b="b"/>
              <a:pathLst>
                <a:path w="725170" h="730885">
                  <a:moveTo>
                    <a:pt x="724960" y="0"/>
                  </a:moveTo>
                  <a:lnTo>
                    <a:pt x="0" y="730874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4161" y="3326134"/>
              <a:ext cx="153406" cy="15387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38325" y="6703535"/>
            <a:ext cx="1605915" cy="102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30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bF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720" dirty="0">
                <a:solidFill>
                  <a:srgbClr val="2F5496"/>
                </a:solidFill>
                <a:latin typeface="Arial"/>
                <a:cs typeface="Arial"/>
              </a:rPr>
              <a:t>𝝀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6" name="object 6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51183" y="3027950"/>
            <a:ext cx="131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69247" y="3887970"/>
            <a:ext cx="1044575" cy="1294130"/>
            <a:chOff x="2169247" y="3887970"/>
            <a:chExt cx="1044575" cy="1294130"/>
          </a:xfrm>
        </p:grpSpPr>
        <p:sp>
          <p:nvSpPr>
            <p:cNvPr id="10" name="object 10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517499" y="1284299"/>
                  </a:move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4009" y="3892733"/>
              <a:ext cx="1035050" cy="1284605"/>
            </a:xfrm>
            <a:custGeom>
              <a:avLst/>
              <a:gdLst/>
              <a:ahLst/>
              <a:cxnLst/>
              <a:rect l="l" t="t" r="r" b="b"/>
              <a:pathLst>
                <a:path w="1035050" h="1284604">
                  <a:moveTo>
                    <a:pt x="0" y="642149"/>
                  </a:moveTo>
                  <a:lnTo>
                    <a:pt x="1715" y="589483"/>
                  </a:lnTo>
                  <a:lnTo>
                    <a:pt x="6773" y="537989"/>
                  </a:lnTo>
                  <a:lnTo>
                    <a:pt x="15039" y="487833"/>
                  </a:lnTo>
                  <a:lnTo>
                    <a:pt x="26382" y="439180"/>
                  </a:lnTo>
                  <a:lnTo>
                    <a:pt x="40667" y="392196"/>
                  </a:lnTo>
                  <a:lnTo>
                    <a:pt x="57762" y="347045"/>
                  </a:lnTo>
                  <a:lnTo>
                    <a:pt x="77533" y="303892"/>
                  </a:lnTo>
                  <a:lnTo>
                    <a:pt x="99847" y="262904"/>
                  </a:lnTo>
                  <a:lnTo>
                    <a:pt x="124571" y="224245"/>
                  </a:lnTo>
                  <a:lnTo>
                    <a:pt x="151572" y="188081"/>
                  </a:lnTo>
                  <a:lnTo>
                    <a:pt x="180716" y="154576"/>
                  </a:lnTo>
                  <a:lnTo>
                    <a:pt x="211871" y="123897"/>
                  </a:lnTo>
                  <a:lnTo>
                    <a:pt x="244903" y="96208"/>
                  </a:lnTo>
                  <a:lnTo>
                    <a:pt x="279679" y="71675"/>
                  </a:lnTo>
                  <a:lnTo>
                    <a:pt x="316065" y="50463"/>
                  </a:lnTo>
                  <a:lnTo>
                    <a:pt x="353930" y="32737"/>
                  </a:lnTo>
                  <a:lnTo>
                    <a:pt x="393138" y="18662"/>
                  </a:lnTo>
                  <a:lnTo>
                    <a:pt x="433558" y="8404"/>
                  </a:lnTo>
                  <a:lnTo>
                    <a:pt x="475056" y="2128"/>
                  </a:lnTo>
                  <a:lnTo>
                    <a:pt x="517499" y="0"/>
                  </a:lnTo>
                  <a:lnTo>
                    <a:pt x="563001" y="2485"/>
                  </a:lnTo>
                  <a:lnTo>
                    <a:pt x="607849" y="9859"/>
                  </a:lnTo>
                  <a:lnTo>
                    <a:pt x="651803" y="22000"/>
                  </a:lnTo>
                  <a:lnTo>
                    <a:pt x="694626" y="38785"/>
                  </a:lnTo>
                  <a:lnTo>
                    <a:pt x="736079" y="60091"/>
                  </a:lnTo>
                  <a:lnTo>
                    <a:pt x="775924" y="85796"/>
                  </a:lnTo>
                  <a:lnTo>
                    <a:pt x="813922" y="115778"/>
                  </a:lnTo>
                  <a:lnTo>
                    <a:pt x="849836" y="149914"/>
                  </a:lnTo>
                  <a:lnTo>
                    <a:pt x="883427" y="188081"/>
                  </a:lnTo>
                  <a:lnTo>
                    <a:pt x="911254" y="225460"/>
                  </a:lnTo>
                  <a:lnTo>
                    <a:pt x="936458" y="265198"/>
                  </a:lnTo>
                  <a:lnTo>
                    <a:pt x="958966" y="307080"/>
                  </a:lnTo>
                  <a:lnTo>
                    <a:pt x="978706" y="350888"/>
                  </a:lnTo>
                  <a:lnTo>
                    <a:pt x="995607" y="396409"/>
                  </a:lnTo>
                  <a:lnTo>
                    <a:pt x="1009597" y="443427"/>
                  </a:lnTo>
                  <a:lnTo>
                    <a:pt x="1020602" y="491725"/>
                  </a:lnTo>
                  <a:lnTo>
                    <a:pt x="1028553" y="541089"/>
                  </a:lnTo>
                  <a:lnTo>
                    <a:pt x="1033376" y="591302"/>
                  </a:lnTo>
                  <a:lnTo>
                    <a:pt x="1034999" y="642149"/>
                  </a:lnTo>
                  <a:lnTo>
                    <a:pt x="1033284" y="694816"/>
                  </a:lnTo>
                  <a:lnTo>
                    <a:pt x="1028226" y="746310"/>
                  </a:lnTo>
                  <a:lnTo>
                    <a:pt x="1019960" y="796466"/>
                  </a:lnTo>
                  <a:lnTo>
                    <a:pt x="1008617" y="845119"/>
                  </a:lnTo>
                  <a:lnTo>
                    <a:pt x="994332" y="892103"/>
                  </a:lnTo>
                  <a:lnTo>
                    <a:pt x="977237" y="937254"/>
                  </a:lnTo>
                  <a:lnTo>
                    <a:pt x="957466" y="980407"/>
                  </a:lnTo>
                  <a:lnTo>
                    <a:pt x="935152" y="1021395"/>
                  </a:lnTo>
                  <a:lnTo>
                    <a:pt x="910428" y="1060054"/>
                  </a:lnTo>
                  <a:lnTo>
                    <a:pt x="883427" y="1096218"/>
                  </a:lnTo>
                  <a:lnTo>
                    <a:pt x="854283" y="1129722"/>
                  </a:lnTo>
                  <a:lnTo>
                    <a:pt x="823128" y="1160402"/>
                  </a:lnTo>
                  <a:lnTo>
                    <a:pt x="790096" y="1188091"/>
                  </a:lnTo>
                  <a:lnTo>
                    <a:pt x="755321" y="1212624"/>
                  </a:lnTo>
                  <a:lnTo>
                    <a:pt x="718934" y="1233836"/>
                  </a:lnTo>
                  <a:lnTo>
                    <a:pt x="681070" y="1251562"/>
                  </a:lnTo>
                  <a:lnTo>
                    <a:pt x="641861" y="1265637"/>
                  </a:lnTo>
                  <a:lnTo>
                    <a:pt x="601441" y="1275895"/>
                  </a:lnTo>
                  <a:lnTo>
                    <a:pt x="559943" y="1282171"/>
                  </a:lnTo>
                  <a:lnTo>
                    <a:pt x="517499" y="1284299"/>
                  </a:lnTo>
                  <a:lnTo>
                    <a:pt x="475056" y="1282171"/>
                  </a:lnTo>
                  <a:lnTo>
                    <a:pt x="433558" y="1275895"/>
                  </a:lnTo>
                  <a:lnTo>
                    <a:pt x="393138" y="1265637"/>
                  </a:lnTo>
                  <a:lnTo>
                    <a:pt x="353930" y="1251562"/>
                  </a:lnTo>
                  <a:lnTo>
                    <a:pt x="316065" y="1233836"/>
                  </a:lnTo>
                  <a:lnTo>
                    <a:pt x="279679" y="1212624"/>
                  </a:lnTo>
                  <a:lnTo>
                    <a:pt x="244903" y="1188091"/>
                  </a:lnTo>
                  <a:lnTo>
                    <a:pt x="211871" y="1160402"/>
                  </a:lnTo>
                  <a:lnTo>
                    <a:pt x="180716" y="1129722"/>
                  </a:lnTo>
                  <a:lnTo>
                    <a:pt x="151572" y="1096218"/>
                  </a:lnTo>
                  <a:lnTo>
                    <a:pt x="124571" y="1060054"/>
                  </a:lnTo>
                  <a:lnTo>
                    <a:pt x="99847" y="1021395"/>
                  </a:lnTo>
                  <a:lnTo>
                    <a:pt x="77533" y="980407"/>
                  </a:lnTo>
                  <a:lnTo>
                    <a:pt x="57762" y="937254"/>
                  </a:lnTo>
                  <a:lnTo>
                    <a:pt x="40667" y="892103"/>
                  </a:lnTo>
                  <a:lnTo>
                    <a:pt x="26382" y="845119"/>
                  </a:lnTo>
                  <a:lnTo>
                    <a:pt x="15039" y="796466"/>
                  </a:lnTo>
                  <a:lnTo>
                    <a:pt x="6773" y="746310"/>
                  </a:lnTo>
                  <a:lnTo>
                    <a:pt x="1715" y="694816"/>
                  </a:lnTo>
                  <a:lnTo>
                    <a:pt x="0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72941" y="4318983"/>
            <a:ext cx="237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05687" y="3872570"/>
            <a:ext cx="1130300" cy="1294130"/>
            <a:chOff x="5005687" y="3872570"/>
            <a:chExt cx="1130300" cy="1294130"/>
          </a:xfrm>
        </p:grpSpPr>
        <p:sp>
          <p:nvSpPr>
            <p:cNvPr id="14" name="object 14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560099" y="1284299"/>
                  </a:moveTo>
                  <a:lnTo>
                    <a:pt x="516328" y="1282367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1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22185" y="280049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1022645" y="1004249"/>
                  </a:lnTo>
                  <a:lnTo>
                    <a:pt x="1021648" y="1006046"/>
                  </a:lnTo>
                  <a:lnTo>
                    <a:pt x="997152" y="1043781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3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7"/>
                  </a:lnTo>
                  <a:lnTo>
                    <a:pt x="560099" y="1284299"/>
                  </a:lnTo>
                  <a:close/>
                </a:path>
                <a:path w="1120775" h="1284604">
                  <a:moveTo>
                    <a:pt x="1022645" y="1004249"/>
                  </a:move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1022185" y="280049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2645" y="10042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449" y="3877333"/>
              <a:ext cx="1120775" cy="1284605"/>
            </a:xfrm>
            <a:custGeom>
              <a:avLst/>
              <a:gdLst/>
              <a:ahLst/>
              <a:cxnLst/>
              <a:rect l="l" t="t" r="r" b="b"/>
              <a:pathLst>
                <a:path w="1120775" h="1284604">
                  <a:moveTo>
                    <a:pt x="0" y="642149"/>
                  </a:moveTo>
                  <a:lnTo>
                    <a:pt x="1685" y="591966"/>
                  </a:lnTo>
                  <a:lnTo>
                    <a:pt x="6657" y="542839"/>
                  </a:lnTo>
                  <a:lnTo>
                    <a:pt x="14792" y="494910"/>
                  </a:lnTo>
                  <a:lnTo>
                    <a:pt x="25965" y="448324"/>
                  </a:lnTo>
                  <a:lnTo>
                    <a:pt x="40052" y="403222"/>
                  </a:lnTo>
                  <a:lnTo>
                    <a:pt x="56929" y="359748"/>
                  </a:lnTo>
                  <a:lnTo>
                    <a:pt x="76470" y="318044"/>
                  </a:lnTo>
                  <a:lnTo>
                    <a:pt x="98551" y="278253"/>
                  </a:lnTo>
                  <a:lnTo>
                    <a:pt x="123047" y="240517"/>
                  </a:lnTo>
                  <a:lnTo>
                    <a:pt x="149835" y="204980"/>
                  </a:lnTo>
                  <a:lnTo>
                    <a:pt x="178789" y="171784"/>
                  </a:lnTo>
                  <a:lnTo>
                    <a:pt x="209785" y="141073"/>
                  </a:lnTo>
                  <a:lnTo>
                    <a:pt x="242699" y="112987"/>
                  </a:lnTo>
                  <a:lnTo>
                    <a:pt x="277406" y="87672"/>
                  </a:lnTo>
                  <a:lnTo>
                    <a:pt x="313782" y="65268"/>
                  </a:lnTo>
                  <a:lnTo>
                    <a:pt x="351701" y="45920"/>
                  </a:lnTo>
                  <a:lnTo>
                    <a:pt x="391040" y="29769"/>
                  </a:lnTo>
                  <a:lnTo>
                    <a:pt x="431674" y="16959"/>
                  </a:lnTo>
                  <a:lnTo>
                    <a:pt x="473478" y="7632"/>
                  </a:lnTo>
                  <a:lnTo>
                    <a:pt x="516328" y="1931"/>
                  </a:lnTo>
                  <a:lnTo>
                    <a:pt x="560099" y="0"/>
                  </a:lnTo>
                  <a:lnTo>
                    <a:pt x="609347" y="2485"/>
                  </a:lnTo>
                  <a:lnTo>
                    <a:pt x="657886" y="9859"/>
                  </a:lnTo>
                  <a:lnTo>
                    <a:pt x="705458" y="22000"/>
                  </a:lnTo>
                  <a:lnTo>
                    <a:pt x="751806" y="38785"/>
                  </a:lnTo>
                  <a:lnTo>
                    <a:pt x="796672" y="60091"/>
                  </a:lnTo>
                  <a:lnTo>
                    <a:pt x="839797" y="85796"/>
                  </a:lnTo>
                  <a:lnTo>
                    <a:pt x="880923" y="115778"/>
                  </a:lnTo>
                  <a:lnTo>
                    <a:pt x="919794" y="149914"/>
                  </a:lnTo>
                  <a:lnTo>
                    <a:pt x="956150" y="188081"/>
                  </a:lnTo>
                  <a:lnTo>
                    <a:pt x="986268" y="225460"/>
                  </a:lnTo>
                  <a:lnTo>
                    <a:pt x="1013546" y="265198"/>
                  </a:lnTo>
                  <a:lnTo>
                    <a:pt x="1037907" y="307080"/>
                  </a:lnTo>
                  <a:lnTo>
                    <a:pt x="1059272" y="350888"/>
                  </a:lnTo>
                  <a:lnTo>
                    <a:pt x="1077564" y="396409"/>
                  </a:lnTo>
                  <a:lnTo>
                    <a:pt x="1092705" y="443427"/>
                  </a:lnTo>
                  <a:lnTo>
                    <a:pt x="1104617" y="491725"/>
                  </a:lnTo>
                  <a:lnTo>
                    <a:pt x="1113222" y="541089"/>
                  </a:lnTo>
                  <a:lnTo>
                    <a:pt x="1118442" y="591302"/>
                  </a:lnTo>
                  <a:lnTo>
                    <a:pt x="1120199" y="642149"/>
                  </a:lnTo>
                  <a:lnTo>
                    <a:pt x="1118514" y="692333"/>
                  </a:lnTo>
                  <a:lnTo>
                    <a:pt x="1113542" y="741460"/>
                  </a:lnTo>
                  <a:lnTo>
                    <a:pt x="1105407" y="789389"/>
                  </a:lnTo>
                  <a:lnTo>
                    <a:pt x="1094234" y="835975"/>
                  </a:lnTo>
                  <a:lnTo>
                    <a:pt x="1080146" y="881076"/>
                  </a:lnTo>
                  <a:lnTo>
                    <a:pt x="1063270" y="924551"/>
                  </a:lnTo>
                  <a:lnTo>
                    <a:pt x="1043729" y="966255"/>
                  </a:lnTo>
                  <a:lnTo>
                    <a:pt x="1021648" y="1006046"/>
                  </a:lnTo>
                  <a:lnTo>
                    <a:pt x="997152" y="1043782"/>
                  </a:lnTo>
                  <a:lnTo>
                    <a:pt x="970364" y="1079319"/>
                  </a:lnTo>
                  <a:lnTo>
                    <a:pt x="941410" y="1112514"/>
                  </a:lnTo>
                  <a:lnTo>
                    <a:pt x="910414" y="1143226"/>
                  </a:lnTo>
                  <a:lnTo>
                    <a:pt x="877500" y="1171311"/>
                  </a:lnTo>
                  <a:lnTo>
                    <a:pt x="842793" y="1196627"/>
                  </a:lnTo>
                  <a:lnTo>
                    <a:pt x="806417" y="1219031"/>
                  </a:lnTo>
                  <a:lnTo>
                    <a:pt x="768498" y="1238379"/>
                  </a:lnTo>
                  <a:lnTo>
                    <a:pt x="729159" y="1254530"/>
                  </a:lnTo>
                  <a:lnTo>
                    <a:pt x="688525" y="1267340"/>
                  </a:lnTo>
                  <a:lnTo>
                    <a:pt x="646721" y="1276667"/>
                  </a:lnTo>
                  <a:lnTo>
                    <a:pt x="603871" y="1282368"/>
                  </a:lnTo>
                  <a:lnTo>
                    <a:pt x="560099" y="1284299"/>
                  </a:lnTo>
                  <a:lnTo>
                    <a:pt x="516328" y="1282368"/>
                  </a:lnTo>
                  <a:lnTo>
                    <a:pt x="473478" y="1276667"/>
                  </a:lnTo>
                  <a:lnTo>
                    <a:pt x="431674" y="1267340"/>
                  </a:lnTo>
                  <a:lnTo>
                    <a:pt x="391040" y="1254530"/>
                  </a:lnTo>
                  <a:lnTo>
                    <a:pt x="351701" y="1238379"/>
                  </a:lnTo>
                  <a:lnTo>
                    <a:pt x="313782" y="1219031"/>
                  </a:lnTo>
                  <a:lnTo>
                    <a:pt x="277406" y="1196627"/>
                  </a:lnTo>
                  <a:lnTo>
                    <a:pt x="242699" y="1171311"/>
                  </a:lnTo>
                  <a:lnTo>
                    <a:pt x="209785" y="1143226"/>
                  </a:lnTo>
                  <a:lnTo>
                    <a:pt x="178789" y="1112514"/>
                  </a:lnTo>
                  <a:lnTo>
                    <a:pt x="149835" y="1079319"/>
                  </a:lnTo>
                  <a:lnTo>
                    <a:pt x="123047" y="1043782"/>
                  </a:lnTo>
                  <a:lnTo>
                    <a:pt x="98551" y="1006046"/>
                  </a:lnTo>
                  <a:lnTo>
                    <a:pt x="76470" y="966255"/>
                  </a:lnTo>
                  <a:lnTo>
                    <a:pt x="56929" y="924551"/>
                  </a:lnTo>
                  <a:lnTo>
                    <a:pt x="40052" y="881076"/>
                  </a:lnTo>
                  <a:lnTo>
                    <a:pt x="25965" y="835975"/>
                  </a:lnTo>
                  <a:lnTo>
                    <a:pt x="14792" y="789389"/>
                  </a:lnTo>
                  <a:lnTo>
                    <a:pt x="6657" y="741460"/>
                  </a:lnTo>
                  <a:lnTo>
                    <a:pt x="1685" y="692333"/>
                  </a:lnTo>
                  <a:lnTo>
                    <a:pt x="0" y="642149"/>
                  </a:lnTo>
                  <a:close/>
                </a:path>
                <a:path w="1120775" h="1284604">
                  <a:moveTo>
                    <a:pt x="280049" y="642149"/>
                  </a:moveTo>
                  <a:lnTo>
                    <a:pt x="283086" y="695658"/>
                  </a:lnTo>
                  <a:lnTo>
                    <a:pt x="291907" y="746729"/>
                  </a:lnTo>
                  <a:lnTo>
                    <a:pt x="306078" y="794802"/>
                  </a:lnTo>
                  <a:lnTo>
                    <a:pt x="325167" y="839317"/>
                  </a:lnTo>
                  <a:lnTo>
                    <a:pt x="348741" y="879714"/>
                  </a:lnTo>
                  <a:lnTo>
                    <a:pt x="376366" y="915432"/>
                  </a:lnTo>
                  <a:lnTo>
                    <a:pt x="407609" y="945913"/>
                  </a:lnTo>
                  <a:lnTo>
                    <a:pt x="442038" y="970595"/>
                  </a:lnTo>
                  <a:lnTo>
                    <a:pt x="479217" y="988919"/>
                  </a:lnTo>
                  <a:lnTo>
                    <a:pt x="518716" y="1000323"/>
                  </a:lnTo>
                  <a:lnTo>
                    <a:pt x="560099" y="1004249"/>
                  </a:lnTo>
                  <a:lnTo>
                    <a:pt x="601483" y="1000323"/>
                  </a:lnTo>
                  <a:lnTo>
                    <a:pt x="640982" y="988919"/>
                  </a:lnTo>
                  <a:lnTo>
                    <a:pt x="678161" y="970595"/>
                  </a:lnTo>
                  <a:lnTo>
                    <a:pt x="712590" y="945913"/>
                  </a:lnTo>
                  <a:lnTo>
                    <a:pt x="743833" y="915432"/>
                  </a:lnTo>
                  <a:lnTo>
                    <a:pt x="771458" y="879714"/>
                  </a:lnTo>
                  <a:lnTo>
                    <a:pt x="795032" y="839317"/>
                  </a:lnTo>
                  <a:lnTo>
                    <a:pt x="814121" y="794802"/>
                  </a:lnTo>
                  <a:lnTo>
                    <a:pt x="828292" y="746729"/>
                  </a:lnTo>
                  <a:lnTo>
                    <a:pt x="837113" y="695658"/>
                  </a:lnTo>
                  <a:lnTo>
                    <a:pt x="840149" y="642149"/>
                  </a:lnTo>
                  <a:lnTo>
                    <a:pt x="837113" y="588641"/>
                  </a:lnTo>
                  <a:lnTo>
                    <a:pt x="828292" y="537570"/>
                  </a:lnTo>
                  <a:lnTo>
                    <a:pt x="814121" y="489497"/>
                  </a:lnTo>
                  <a:lnTo>
                    <a:pt x="795032" y="444982"/>
                  </a:lnTo>
                  <a:lnTo>
                    <a:pt x="771458" y="404585"/>
                  </a:lnTo>
                  <a:lnTo>
                    <a:pt x="743833" y="368867"/>
                  </a:lnTo>
                  <a:lnTo>
                    <a:pt x="712590" y="338386"/>
                  </a:lnTo>
                  <a:lnTo>
                    <a:pt x="678161" y="313704"/>
                  </a:lnTo>
                  <a:lnTo>
                    <a:pt x="640982" y="295380"/>
                  </a:lnTo>
                  <a:lnTo>
                    <a:pt x="601483" y="283976"/>
                  </a:lnTo>
                  <a:lnTo>
                    <a:pt x="560099" y="280049"/>
                  </a:lnTo>
                  <a:lnTo>
                    <a:pt x="518716" y="283976"/>
                  </a:lnTo>
                  <a:lnTo>
                    <a:pt x="479217" y="295380"/>
                  </a:lnTo>
                  <a:lnTo>
                    <a:pt x="442038" y="313704"/>
                  </a:lnTo>
                  <a:lnTo>
                    <a:pt x="407609" y="338386"/>
                  </a:lnTo>
                  <a:lnTo>
                    <a:pt x="376366" y="368867"/>
                  </a:lnTo>
                  <a:lnTo>
                    <a:pt x="348741" y="404585"/>
                  </a:lnTo>
                  <a:lnTo>
                    <a:pt x="325167" y="444982"/>
                  </a:lnTo>
                  <a:lnTo>
                    <a:pt x="306078" y="489497"/>
                  </a:lnTo>
                  <a:lnTo>
                    <a:pt x="291907" y="537570"/>
                  </a:lnTo>
                  <a:lnTo>
                    <a:pt x="283086" y="588641"/>
                  </a:lnTo>
                  <a:lnTo>
                    <a:pt x="280049" y="6421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60894" y="4303583"/>
            <a:ext cx="219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48522" y="3465379"/>
            <a:ext cx="7567295" cy="3099435"/>
            <a:chOff x="1348522" y="3465379"/>
            <a:chExt cx="7567295" cy="3099435"/>
          </a:xfrm>
        </p:grpSpPr>
        <p:sp>
          <p:nvSpPr>
            <p:cNvPr id="18" name="object 18"/>
            <p:cNvSpPr/>
            <p:nvPr/>
          </p:nvSpPr>
          <p:spPr>
            <a:xfrm>
              <a:off x="1362810" y="4536911"/>
              <a:ext cx="640080" cy="7620"/>
            </a:xfrm>
            <a:custGeom>
              <a:avLst/>
              <a:gdLst/>
              <a:ahLst/>
              <a:cxnLst/>
              <a:rect l="l" t="t" r="r" b="b"/>
              <a:pathLst>
                <a:path w="640080" h="7620">
                  <a:moveTo>
                    <a:pt x="0" y="7571"/>
                  </a:moveTo>
                  <a:lnTo>
                    <a:pt x="639761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726" y="4475429"/>
              <a:ext cx="158800" cy="1229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09009" y="4521039"/>
              <a:ext cx="1630680" cy="13970"/>
            </a:xfrm>
            <a:custGeom>
              <a:avLst/>
              <a:gdLst/>
              <a:ahLst/>
              <a:cxnLst/>
              <a:rect l="l" t="t" r="r" b="b"/>
              <a:pathLst>
                <a:path w="1630679" h="13970">
                  <a:moveTo>
                    <a:pt x="0" y="13843"/>
                  </a:moveTo>
                  <a:lnTo>
                    <a:pt x="1630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378" y="4459554"/>
              <a:ext cx="158647" cy="1229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44224" y="3479667"/>
              <a:ext cx="713740" cy="601345"/>
            </a:xfrm>
            <a:custGeom>
              <a:avLst/>
              <a:gdLst/>
              <a:ahLst/>
              <a:cxnLst/>
              <a:rect l="l" t="t" r="r" b="b"/>
              <a:pathLst>
                <a:path w="713739" h="601345">
                  <a:moveTo>
                    <a:pt x="713213" y="601147"/>
                  </a:moveTo>
                  <a:lnTo>
                    <a:pt x="711113" y="544862"/>
                  </a:lnTo>
                  <a:lnTo>
                    <a:pt x="704992" y="489016"/>
                  </a:lnTo>
                  <a:lnTo>
                    <a:pt x="695119" y="434049"/>
                  </a:lnTo>
                  <a:lnTo>
                    <a:pt x="681760" y="380402"/>
                  </a:lnTo>
                  <a:lnTo>
                    <a:pt x="665184" y="328517"/>
                  </a:lnTo>
                  <a:lnTo>
                    <a:pt x="645660" y="278832"/>
                  </a:lnTo>
                  <a:lnTo>
                    <a:pt x="623455" y="231790"/>
                  </a:lnTo>
                  <a:lnTo>
                    <a:pt x="598838" y="187830"/>
                  </a:lnTo>
                  <a:lnTo>
                    <a:pt x="572076" y="147393"/>
                  </a:lnTo>
                  <a:lnTo>
                    <a:pt x="543438" y="110920"/>
                  </a:lnTo>
                  <a:lnTo>
                    <a:pt x="513191" y="78852"/>
                  </a:lnTo>
                  <a:lnTo>
                    <a:pt x="481604" y="51629"/>
                  </a:lnTo>
                  <a:lnTo>
                    <a:pt x="448944" y="29691"/>
                  </a:lnTo>
                  <a:lnTo>
                    <a:pt x="381481" y="3436"/>
                  </a:lnTo>
                  <a:lnTo>
                    <a:pt x="347213" y="0"/>
                  </a:lnTo>
                  <a:lnTo>
                    <a:pt x="308065" y="4509"/>
                  </a:lnTo>
                  <a:lnTo>
                    <a:pt x="269318" y="17567"/>
                  </a:lnTo>
                  <a:lnTo>
                    <a:pt x="231371" y="38516"/>
                  </a:lnTo>
                  <a:lnTo>
                    <a:pt x="194624" y="66698"/>
                  </a:lnTo>
                  <a:lnTo>
                    <a:pt x="159478" y="101457"/>
                  </a:lnTo>
                  <a:lnTo>
                    <a:pt x="126333" y="142135"/>
                  </a:lnTo>
                  <a:lnTo>
                    <a:pt x="95588" y="188074"/>
                  </a:lnTo>
                  <a:lnTo>
                    <a:pt x="70971" y="232070"/>
                  </a:lnTo>
                  <a:lnTo>
                    <a:pt x="48766" y="279150"/>
                  </a:lnTo>
                  <a:lnTo>
                    <a:pt x="29242" y="328875"/>
                  </a:lnTo>
                  <a:lnTo>
                    <a:pt x="12666" y="380803"/>
                  </a:lnTo>
                  <a:lnTo>
                    <a:pt x="2331" y="420931"/>
                  </a:lnTo>
                  <a:lnTo>
                    <a:pt x="1809" y="423184"/>
                  </a:lnTo>
                  <a:lnTo>
                    <a:pt x="1296" y="425441"/>
                  </a:lnTo>
                  <a:lnTo>
                    <a:pt x="792" y="427702"/>
                  </a:lnTo>
                  <a:lnTo>
                    <a:pt x="0" y="43132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3022" y="3891537"/>
              <a:ext cx="122402" cy="16264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96464" y="3487267"/>
              <a:ext cx="770255" cy="578485"/>
            </a:xfrm>
            <a:custGeom>
              <a:avLst/>
              <a:gdLst/>
              <a:ahLst/>
              <a:cxnLst/>
              <a:rect l="l" t="t" r="r" b="b"/>
              <a:pathLst>
                <a:path w="770254" h="578485">
                  <a:moveTo>
                    <a:pt x="770136" y="578147"/>
                  </a:moveTo>
                  <a:lnTo>
                    <a:pt x="767864" y="524015"/>
                  </a:lnTo>
                  <a:lnTo>
                    <a:pt x="761241" y="470306"/>
                  </a:lnTo>
                  <a:lnTo>
                    <a:pt x="750558" y="417442"/>
                  </a:lnTo>
                  <a:lnTo>
                    <a:pt x="736105" y="365848"/>
                  </a:lnTo>
                  <a:lnTo>
                    <a:pt x="718171" y="315947"/>
                  </a:lnTo>
                  <a:lnTo>
                    <a:pt x="697046" y="268163"/>
                  </a:lnTo>
                  <a:lnTo>
                    <a:pt x="673021" y="222920"/>
                  </a:lnTo>
                  <a:lnTo>
                    <a:pt x="646386" y="180642"/>
                  </a:lnTo>
                  <a:lnTo>
                    <a:pt x="617430" y="141753"/>
                  </a:lnTo>
                  <a:lnTo>
                    <a:pt x="586445" y="106675"/>
                  </a:lnTo>
                  <a:lnTo>
                    <a:pt x="553719" y="75834"/>
                  </a:lnTo>
                  <a:lnTo>
                    <a:pt x="519542" y="49652"/>
                  </a:lnTo>
                  <a:lnTo>
                    <a:pt x="484206" y="28554"/>
                  </a:lnTo>
                  <a:lnTo>
                    <a:pt x="447999" y="12964"/>
                  </a:lnTo>
                  <a:lnTo>
                    <a:pt x="374136" y="0"/>
                  </a:lnTo>
                  <a:lnTo>
                    <a:pt x="331780" y="4337"/>
                  </a:lnTo>
                  <a:lnTo>
                    <a:pt x="289856" y="16896"/>
                  </a:lnTo>
                  <a:lnTo>
                    <a:pt x="248799" y="37045"/>
                  </a:lnTo>
                  <a:lnTo>
                    <a:pt x="209040" y="64150"/>
                  </a:lnTo>
                  <a:lnTo>
                    <a:pt x="171013" y="97580"/>
                  </a:lnTo>
                  <a:lnTo>
                    <a:pt x="135151" y="136703"/>
                  </a:lnTo>
                  <a:lnTo>
                    <a:pt x="101886" y="180886"/>
                  </a:lnTo>
                  <a:lnTo>
                    <a:pt x="75251" y="223200"/>
                  </a:lnTo>
                  <a:lnTo>
                    <a:pt x="51226" y="268481"/>
                  </a:lnTo>
                  <a:lnTo>
                    <a:pt x="30101" y="316305"/>
                  </a:lnTo>
                  <a:lnTo>
                    <a:pt x="12167" y="366248"/>
                  </a:lnTo>
                  <a:lnTo>
                    <a:pt x="985" y="404842"/>
                  </a:lnTo>
                  <a:lnTo>
                    <a:pt x="0" y="408696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363" y="3875658"/>
              <a:ext cx="122200" cy="16321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65563" y="4665962"/>
              <a:ext cx="4250055" cy="1898650"/>
            </a:xfrm>
            <a:custGeom>
              <a:avLst/>
              <a:gdLst/>
              <a:ahLst/>
              <a:cxnLst/>
              <a:rect l="l" t="t" r="r" b="b"/>
              <a:pathLst>
                <a:path w="4250055" h="1898650">
                  <a:moveTo>
                    <a:pt x="176699" y="1898400"/>
                  </a:moveTo>
                  <a:lnTo>
                    <a:pt x="0" y="1059599"/>
                  </a:lnTo>
                  <a:lnTo>
                    <a:pt x="4073100" y="0"/>
                  </a:lnTo>
                  <a:lnTo>
                    <a:pt x="4249800" y="838799"/>
                  </a:lnTo>
                  <a:lnTo>
                    <a:pt x="176699" y="18984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3795" y="2268256"/>
            <a:ext cx="403161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45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Let's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165735" algn="ctr">
              <a:lnSpc>
                <a:spcPts val="3685"/>
              </a:lnSpc>
            </a:pPr>
            <a:r>
              <a:rPr sz="3200" b="1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6775" y="2686085"/>
            <a:ext cx="243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7703" y="3905285"/>
            <a:ext cx="233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25" dirty="0">
                <a:latin typeface="Arial"/>
                <a:cs typeface="Arial"/>
              </a:rPr>
              <a:t>𝝀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 rot="19980000">
            <a:off x="9178414" y="1847103"/>
            <a:ext cx="102587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Regex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 rot="18960000">
            <a:off x="2907514" y="7856834"/>
            <a:ext cx="126886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3000" b="1" spc="-10" dirty="0">
                <a:solidFill>
                  <a:srgbClr val="37761C"/>
                </a:solidFill>
                <a:latin typeface="Calibri"/>
                <a:cs typeface="Calibri"/>
              </a:rPr>
              <a:t>Regular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 rot="18960000">
            <a:off x="3087485" y="8180700"/>
            <a:ext cx="15628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Grammar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29369" y="7110100"/>
            <a:ext cx="807720" cy="728980"/>
            <a:chOff x="2529369" y="7110100"/>
            <a:chExt cx="807720" cy="728980"/>
          </a:xfrm>
        </p:grpSpPr>
        <p:sp>
          <p:nvSpPr>
            <p:cNvPr id="34" name="object 34"/>
            <p:cNvSpPr/>
            <p:nvPr/>
          </p:nvSpPr>
          <p:spPr>
            <a:xfrm>
              <a:off x="2640097" y="7211078"/>
              <a:ext cx="682625" cy="614045"/>
            </a:xfrm>
            <a:custGeom>
              <a:avLst/>
              <a:gdLst/>
              <a:ahLst/>
              <a:cxnLst/>
              <a:rect l="l" t="t" r="r" b="b"/>
              <a:pathLst>
                <a:path w="682625" h="614045">
                  <a:moveTo>
                    <a:pt x="682492" y="61348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9369" y="7110100"/>
              <a:ext cx="156568" cy="15036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9823569" y="2308463"/>
            <a:ext cx="597535" cy="604520"/>
            <a:chOff x="9823569" y="2308463"/>
            <a:chExt cx="597535" cy="604520"/>
          </a:xfrm>
        </p:grpSpPr>
        <p:sp>
          <p:nvSpPr>
            <p:cNvPr id="37" name="object 37"/>
            <p:cNvSpPr/>
            <p:nvPr/>
          </p:nvSpPr>
          <p:spPr>
            <a:xfrm>
              <a:off x="9837856" y="2322750"/>
              <a:ext cx="478155" cy="483870"/>
            </a:xfrm>
            <a:custGeom>
              <a:avLst/>
              <a:gdLst/>
              <a:ahLst/>
              <a:cxnLst/>
              <a:rect l="l" t="t" r="r" b="b"/>
              <a:pathLst>
                <a:path w="478154" h="483869">
                  <a:moveTo>
                    <a:pt x="0" y="0"/>
                  </a:moveTo>
                  <a:lnTo>
                    <a:pt x="477693" y="483443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7689" y="2758732"/>
              <a:ext cx="153292" cy="15399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 rot="20760000">
            <a:off x="4966016" y="5175192"/>
            <a:ext cx="5116586" cy="105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lang="en-IN" sz="4000" b="1" baseline="3787" dirty="0">
                <a:latin typeface="Trebuchet MS"/>
                <a:cs typeface="Trebuchet MS"/>
              </a:rPr>
              <a:t>Deﬁnitely Regular !</a:t>
            </a:r>
          </a:p>
          <a:p>
            <a:pPr>
              <a:lnSpc>
                <a:spcPts val="4405"/>
              </a:lnSpc>
            </a:pPr>
            <a:endParaRPr lang="en-IN" sz="4000" b="1" baseline="3787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 rot="2280000">
            <a:off x="6965654" y="2202781"/>
            <a:ext cx="56078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3000" b="1" spc="-5" dirty="0">
                <a:solidFill>
                  <a:srgbClr val="37761C"/>
                </a:solidFill>
                <a:latin typeface="Calibri"/>
                <a:cs typeface="Calibri"/>
              </a:rPr>
              <a:t>FA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14161" y="2628497"/>
            <a:ext cx="845185" cy="851535"/>
            <a:chOff x="6214161" y="2628497"/>
            <a:chExt cx="845185" cy="851535"/>
          </a:xfrm>
        </p:grpSpPr>
        <p:sp>
          <p:nvSpPr>
            <p:cNvPr id="42" name="object 42"/>
            <p:cNvSpPr/>
            <p:nvPr/>
          </p:nvSpPr>
          <p:spPr>
            <a:xfrm>
              <a:off x="6319770" y="2642785"/>
              <a:ext cx="725170" cy="730885"/>
            </a:xfrm>
            <a:custGeom>
              <a:avLst/>
              <a:gdLst/>
              <a:ahLst/>
              <a:cxnLst/>
              <a:rect l="l" t="t" r="r" b="b"/>
              <a:pathLst>
                <a:path w="725170" h="730885">
                  <a:moveTo>
                    <a:pt x="724960" y="0"/>
                  </a:moveTo>
                  <a:lnTo>
                    <a:pt x="0" y="730874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4161" y="3326134"/>
              <a:ext cx="153406" cy="15387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38325" y="6703535"/>
            <a:ext cx="1605915" cy="102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30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bF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720" dirty="0">
                <a:solidFill>
                  <a:srgbClr val="2F5496"/>
                </a:solidFill>
                <a:latin typeface="Arial"/>
                <a:cs typeface="Arial"/>
              </a:rPr>
              <a:t>𝝀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631" y="280327"/>
            <a:ext cx="8073390" cy="2355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55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latin typeface="Arial"/>
                <a:cs typeface="Arial"/>
              </a:rPr>
              <a:t>a</a:t>
            </a:r>
            <a:r>
              <a:rPr sz="3150" b="1" spc="7" baseline="31746" dirty="0">
                <a:latin typeface="Arial"/>
                <a:cs typeface="Arial"/>
              </a:rPr>
              <a:t>n</a:t>
            </a:r>
            <a:r>
              <a:rPr sz="3200" b="1" spc="5" dirty="0">
                <a:latin typeface="Arial"/>
                <a:cs typeface="Arial"/>
              </a:rPr>
              <a:t>b</a:t>
            </a:r>
            <a:r>
              <a:rPr sz="3150" b="1" spc="7" baseline="31746" dirty="0">
                <a:latin typeface="Arial"/>
                <a:cs typeface="Arial"/>
              </a:rPr>
              <a:t>n</a:t>
            </a:r>
            <a:r>
              <a:rPr sz="3150" b="1" baseline="31746" dirty="0"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either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99" y="3352595"/>
            <a:ext cx="283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Finite</a:t>
            </a:r>
            <a:r>
              <a:rPr sz="30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Acceptor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99" y="4552745"/>
            <a:ext cx="3249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799" y="5752894"/>
            <a:ext cx="301117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Expression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????????????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9" name="object 9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9" y="4254092"/>
            <a:ext cx="9044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9940" algn="l"/>
              </a:tabLst>
            </a:pPr>
            <a:r>
              <a:rPr sz="2600" b="1" spc="-5" dirty="0">
                <a:latin typeface="Arial"/>
                <a:cs typeface="Arial"/>
              </a:rPr>
              <a:t>aaaaaaaaaaaaaaaaaaaaaaaa	bbbbbbbbbbbbbbbbbbbbbb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7994" y="5625691"/>
            <a:ext cx="1089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state</a:t>
            </a:r>
            <a:r>
              <a:rPr sz="2600" b="1" spc="-9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8" name="object 8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72971" y="4629403"/>
            <a:ext cx="123189" cy="984250"/>
            <a:chOff x="5072971" y="4629403"/>
            <a:chExt cx="123189" cy="984250"/>
          </a:xfrm>
        </p:grpSpPr>
        <p:sp>
          <p:nvSpPr>
            <p:cNvPr id="14" name="object 14"/>
            <p:cNvSpPr/>
            <p:nvPr/>
          </p:nvSpPr>
          <p:spPr>
            <a:xfrm>
              <a:off x="5118549" y="4773343"/>
              <a:ext cx="16510" cy="825500"/>
            </a:xfrm>
            <a:custGeom>
              <a:avLst/>
              <a:gdLst/>
              <a:ahLst/>
              <a:cxnLst/>
              <a:rect l="l" t="t" r="r" b="b"/>
              <a:pathLst>
                <a:path w="16510" h="825500">
                  <a:moveTo>
                    <a:pt x="0" y="825481"/>
                  </a:moveTo>
                  <a:lnTo>
                    <a:pt x="15898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2971" y="4629403"/>
              <a:ext cx="122953" cy="159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9" y="2945610"/>
            <a:ext cx="148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Basically,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99" y="4145760"/>
            <a:ext cx="8468360" cy="942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There is no way to remember how many a’s you have </a:t>
            </a:r>
            <a:r>
              <a:rPr sz="3000" b="1" spc="-6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seen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to compare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 the upcoming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b’s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799" y="5803109"/>
            <a:ext cx="528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anything!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9" name="object 9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799" y="7098510"/>
            <a:ext cx="84632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cannot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 FA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 all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n!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9" y="2945610"/>
            <a:ext cx="148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Basically,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99" y="4145760"/>
            <a:ext cx="8468360" cy="942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There is no way to remember how many a’s you have </a:t>
            </a:r>
            <a:r>
              <a:rPr sz="3000" b="1" spc="-6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seen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to compare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 the upcoming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b’s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799" y="5803109"/>
            <a:ext cx="528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anything!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9" name="object 9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7228" y="3957311"/>
            <a:ext cx="5485765" cy="2219960"/>
          </a:xfrm>
          <a:custGeom>
            <a:avLst/>
            <a:gdLst/>
            <a:ahLst/>
            <a:cxnLst/>
            <a:rect l="l" t="t" r="r" b="b"/>
            <a:pathLst>
              <a:path w="5485765" h="2219960">
                <a:moveTo>
                  <a:pt x="176699" y="2219699"/>
                </a:moveTo>
                <a:lnTo>
                  <a:pt x="0" y="1380899"/>
                </a:lnTo>
                <a:lnTo>
                  <a:pt x="5308799" y="0"/>
                </a:lnTo>
                <a:lnTo>
                  <a:pt x="5485499" y="838799"/>
                </a:lnTo>
                <a:lnTo>
                  <a:pt x="176699" y="221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20760000">
            <a:off x="2535066" y="4874488"/>
            <a:ext cx="4650223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sz="4400" b="1" i="1" spc="-2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400" b="1" i="1" spc="-745" dirty="0">
                <a:solidFill>
                  <a:srgbClr val="FFFFFF"/>
                </a:solidFill>
                <a:latin typeface="Trebuchet MS"/>
                <a:cs typeface="Trebuchet MS"/>
              </a:rPr>
              <a:t>eﬁnitely</a:t>
            </a:r>
            <a:r>
              <a:rPr sz="4400" b="1" i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719" baseline="1893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6600" b="1" i="1" spc="-532" baseline="1893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6600" b="1" i="1" spc="-615" baseline="189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600" b="1" i="1" spc="-1080" baseline="3156" dirty="0">
                <a:solidFill>
                  <a:srgbClr val="FFFFFF"/>
                </a:solidFill>
                <a:latin typeface="Trebuchet MS"/>
                <a:cs typeface="Trebuchet MS"/>
              </a:rPr>
              <a:t>egular</a:t>
            </a:r>
            <a:r>
              <a:rPr sz="6600" b="1" i="1" spc="-480" baseline="315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042" baseline="4419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6600" baseline="4419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799" y="7098510"/>
            <a:ext cx="84632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cannot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 FA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 all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n!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9" y="2945610"/>
            <a:ext cx="1483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Basically,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99" y="4145760"/>
            <a:ext cx="8468360" cy="942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There is no way to remember how many a’s you have </a:t>
            </a:r>
            <a:r>
              <a:rPr sz="3000" b="1" spc="-6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seen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to compare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 the upcoming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b’s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799" y="5803109"/>
            <a:ext cx="5283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anything!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9" name="object 9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7228" y="4033511"/>
            <a:ext cx="5485765" cy="2219960"/>
          </a:xfrm>
          <a:custGeom>
            <a:avLst/>
            <a:gdLst/>
            <a:ahLst/>
            <a:cxnLst/>
            <a:rect l="l" t="t" r="r" b="b"/>
            <a:pathLst>
              <a:path w="5485765" h="2219960">
                <a:moveTo>
                  <a:pt x="176699" y="2219699"/>
                </a:moveTo>
                <a:lnTo>
                  <a:pt x="0" y="1380899"/>
                </a:lnTo>
                <a:lnTo>
                  <a:pt x="5308799" y="0"/>
                </a:lnTo>
                <a:lnTo>
                  <a:pt x="5485499" y="838799"/>
                </a:lnTo>
                <a:lnTo>
                  <a:pt x="176699" y="221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20760000">
            <a:off x="2535066" y="4950689"/>
            <a:ext cx="4650223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sz="4400" b="1" i="1" spc="-2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400" b="1" i="1" spc="-745" dirty="0">
                <a:solidFill>
                  <a:srgbClr val="FFFFFF"/>
                </a:solidFill>
                <a:latin typeface="Trebuchet MS"/>
                <a:cs typeface="Trebuchet MS"/>
              </a:rPr>
              <a:t>eﬁnitely</a:t>
            </a:r>
            <a:r>
              <a:rPr sz="4400" b="1" i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719" baseline="1893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6600" b="1" i="1" spc="-532" baseline="1893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6600" b="1" i="1" spc="-615" baseline="189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600" b="1" i="1" spc="-1080" baseline="3156" dirty="0">
                <a:solidFill>
                  <a:srgbClr val="FFFFFF"/>
                </a:solidFill>
                <a:latin typeface="Trebuchet MS"/>
                <a:cs typeface="Trebuchet MS"/>
              </a:rPr>
              <a:t>egular</a:t>
            </a:r>
            <a:r>
              <a:rPr sz="6600" b="1" i="1" spc="-480" baseline="315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042" baseline="4419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6600" baseline="4419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32079" y="2565950"/>
            <a:ext cx="5410200" cy="4929505"/>
            <a:chOff x="2632079" y="2565950"/>
            <a:chExt cx="5410200" cy="4929505"/>
          </a:xfrm>
        </p:grpSpPr>
        <p:sp>
          <p:nvSpPr>
            <p:cNvPr id="17" name="object 17"/>
            <p:cNvSpPr/>
            <p:nvPr/>
          </p:nvSpPr>
          <p:spPr>
            <a:xfrm>
              <a:off x="2636841" y="2570712"/>
              <a:ext cx="5400675" cy="4919980"/>
            </a:xfrm>
            <a:custGeom>
              <a:avLst/>
              <a:gdLst/>
              <a:ahLst/>
              <a:cxnLst/>
              <a:rect l="l" t="t" r="r" b="b"/>
              <a:pathLst>
                <a:path w="5400675" h="4919980">
                  <a:moveTo>
                    <a:pt x="1549580" y="4919367"/>
                  </a:moveTo>
                  <a:lnTo>
                    <a:pt x="1414457" y="4218359"/>
                  </a:lnTo>
                  <a:lnTo>
                    <a:pt x="489224" y="4268437"/>
                  </a:lnTo>
                  <a:lnTo>
                    <a:pt x="941617" y="3673344"/>
                  </a:lnTo>
                  <a:lnTo>
                    <a:pt x="0" y="3279778"/>
                  </a:lnTo>
                  <a:lnTo>
                    <a:pt x="979089" y="2856638"/>
                  </a:lnTo>
                  <a:lnTo>
                    <a:pt x="158219" y="2266937"/>
                  </a:lnTo>
                  <a:lnTo>
                    <a:pt x="1232250" y="2008132"/>
                  </a:lnTo>
                  <a:lnTo>
                    <a:pt x="874437" y="1162005"/>
                  </a:lnTo>
                  <a:lnTo>
                    <a:pt x="2010444" y="1583009"/>
                  </a:lnTo>
                  <a:lnTo>
                    <a:pt x="2172200" y="593680"/>
                  </a:lnTo>
                  <a:lnTo>
                    <a:pt x="2700605" y="1041244"/>
                  </a:lnTo>
                  <a:lnTo>
                    <a:pt x="3425872" y="0"/>
                  </a:lnTo>
                  <a:lnTo>
                    <a:pt x="3539626" y="1223109"/>
                  </a:lnTo>
                  <a:lnTo>
                    <a:pt x="4359649" y="540515"/>
                  </a:lnTo>
                  <a:lnTo>
                    <a:pt x="4044149" y="1309304"/>
                  </a:lnTo>
                  <a:lnTo>
                    <a:pt x="5400363" y="1129564"/>
                  </a:lnTo>
                  <a:lnTo>
                    <a:pt x="4291548" y="1888229"/>
                  </a:lnTo>
                  <a:lnTo>
                    <a:pt x="4684145" y="2234496"/>
                  </a:lnTo>
                  <a:lnTo>
                    <a:pt x="4226604" y="2522294"/>
                  </a:lnTo>
                  <a:lnTo>
                    <a:pt x="4978545" y="3122363"/>
                  </a:lnTo>
                  <a:lnTo>
                    <a:pt x="3840140" y="3018378"/>
                  </a:lnTo>
                  <a:lnTo>
                    <a:pt x="4013760" y="3640603"/>
                  </a:lnTo>
                  <a:lnTo>
                    <a:pt x="3252737" y="3447005"/>
                  </a:lnTo>
                  <a:lnTo>
                    <a:pt x="3197348" y="4079418"/>
                  </a:lnTo>
                  <a:lnTo>
                    <a:pt x="2699984" y="3838218"/>
                  </a:lnTo>
                  <a:lnTo>
                    <a:pt x="2470241" y="4375562"/>
                  </a:lnTo>
                  <a:lnTo>
                    <a:pt x="2116171" y="4088119"/>
                  </a:lnTo>
                  <a:lnTo>
                    <a:pt x="1549580" y="491936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6841" y="2570712"/>
              <a:ext cx="5400675" cy="4919980"/>
            </a:xfrm>
            <a:custGeom>
              <a:avLst/>
              <a:gdLst/>
              <a:ahLst/>
              <a:cxnLst/>
              <a:rect l="l" t="t" r="r" b="b"/>
              <a:pathLst>
                <a:path w="5400675" h="4919980">
                  <a:moveTo>
                    <a:pt x="2700605" y="1041244"/>
                  </a:moveTo>
                  <a:lnTo>
                    <a:pt x="3425872" y="0"/>
                  </a:lnTo>
                  <a:lnTo>
                    <a:pt x="3539626" y="1223109"/>
                  </a:lnTo>
                  <a:lnTo>
                    <a:pt x="4359649" y="540515"/>
                  </a:lnTo>
                  <a:lnTo>
                    <a:pt x="4044149" y="1309304"/>
                  </a:lnTo>
                  <a:lnTo>
                    <a:pt x="5400363" y="1129564"/>
                  </a:lnTo>
                  <a:lnTo>
                    <a:pt x="4291548" y="1888229"/>
                  </a:lnTo>
                  <a:lnTo>
                    <a:pt x="4684145" y="2234496"/>
                  </a:lnTo>
                  <a:lnTo>
                    <a:pt x="4226604" y="2522294"/>
                  </a:lnTo>
                  <a:lnTo>
                    <a:pt x="4978545" y="3122363"/>
                  </a:lnTo>
                  <a:lnTo>
                    <a:pt x="3840140" y="3018378"/>
                  </a:lnTo>
                  <a:lnTo>
                    <a:pt x="4013760" y="3640603"/>
                  </a:lnTo>
                  <a:lnTo>
                    <a:pt x="3252737" y="3447005"/>
                  </a:lnTo>
                  <a:lnTo>
                    <a:pt x="3197348" y="4079418"/>
                  </a:lnTo>
                  <a:lnTo>
                    <a:pt x="2699984" y="3838218"/>
                  </a:lnTo>
                  <a:lnTo>
                    <a:pt x="2470241" y="4375562"/>
                  </a:lnTo>
                  <a:lnTo>
                    <a:pt x="2116171" y="4088119"/>
                  </a:lnTo>
                  <a:lnTo>
                    <a:pt x="1549580" y="4919367"/>
                  </a:lnTo>
                  <a:lnTo>
                    <a:pt x="1414457" y="4218359"/>
                  </a:lnTo>
                  <a:lnTo>
                    <a:pt x="489224" y="4268437"/>
                  </a:lnTo>
                  <a:lnTo>
                    <a:pt x="941617" y="3673344"/>
                  </a:lnTo>
                  <a:lnTo>
                    <a:pt x="0" y="3279778"/>
                  </a:lnTo>
                  <a:lnTo>
                    <a:pt x="979089" y="2856638"/>
                  </a:lnTo>
                  <a:lnTo>
                    <a:pt x="158219" y="2266937"/>
                  </a:lnTo>
                  <a:lnTo>
                    <a:pt x="1232250" y="2008132"/>
                  </a:lnTo>
                  <a:lnTo>
                    <a:pt x="874437" y="1162005"/>
                  </a:lnTo>
                  <a:lnTo>
                    <a:pt x="2010444" y="1583009"/>
                  </a:lnTo>
                  <a:lnTo>
                    <a:pt x="2172200" y="593680"/>
                  </a:lnTo>
                  <a:lnTo>
                    <a:pt x="2700605" y="104124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 rot="21120000">
            <a:off x="4581711" y="4487917"/>
            <a:ext cx="106015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70"/>
              </a:lnSpc>
            </a:pPr>
            <a:r>
              <a:rPr sz="3000" b="1" i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799" y="7098510"/>
            <a:ext cx="84632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cannot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 FA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care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of all</a:t>
            </a: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n!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 rot="21120000">
            <a:off x="4305280" y="4940103"/>
            <a:ext cx="17482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i="1" spc="-5" dirty="0">
                <a:solidFill>
                  <a:srgbClr val="FFFFFF"/>
                </a:solidFill>
                <a:latin typeface="Cambria"/>
                <a:cs typeface="Cambria"/>
              </a:rPr>
              <a:t>Automata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 rot="21120000">
            <a:off x="4287202" y="5392510"/>
            <a:ext cx="191658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i="1" spc="-5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3000" b="1" i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i="1" spc="-10" dirty="0">
                <a:solidFill>
                  <a:srgbClr val="FFFFFF"/>
                </a:solidFill>
                <a:latin typeface="Cambria"/>
                <a:cs typeface="Cambria"/>
              </a:rPr>
              <a:t>limits</a:t>
            </a:r>
            <a:r>
              <a:rPr sz="3000" b="1" i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500" b="1" i="1" baseline="2777" dirty="0">
                <a:solidFill>
                  <a:srgbClr val="FFFFFF"/>
                </a:solidFill>
                <a:latin typeface="Cambria"/>
                <a:cs typeface="Cambria"/>
              </a:rPr>
              <a:t>!</a:t>
            </a:r>
            <a:endParaRPr sz="4500" baseline="2777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9" y="2574517"/>
            <a:ext cx="3650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Limits</a:t>
            </a:r>
            <a:r>
              <a:rPr sz="26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6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Finite</a:t>
            </a:r>
            <a:r>
              <a:rPr sz="26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r>
              <a:rPr sz="26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" y="3641317"/>
            <a:ext cx="2653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indent="-4279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40055" algn="l"/>
                <a:tab pos="440690" algn="l"/>
              </a:tabLst>
            </a:pP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Finite</a:t>
            </a:r>
            <a:r>
              <a:rPr sz="26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Memory</a:t>
            </a:r>
            <a:r>
              <a:rPr sz="26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017" y="4708117"/>
            <a:ext cx="8054975" cy="1615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0055" marR="5080" indent="-42799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40055" algn="l"/>
                <a:tab pos="440690" algn="l"/>
                <a:tab pos="2491740" algn="l"/>
                <a:tab pos="3580129" algn="l"/>
              </a:tabLst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6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comparison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possible</a:t>
            </a:r>
            <a:r>
              <a:rPr sz="26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6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finite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only "count"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 ;	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that is,	It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maintain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counter,</a:t>
            </a:r>
            <a:r>
              <a:rPr sz="26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600" b="1" spc="-5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different states correspond to different values of the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counter.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617" y="6837907"/>
            <a:ext cx="8187690" cy="1092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5455" indent="-427990">
              <a:lnSpc>
                <a:spcPct val="100000"/>
              </a:lnSpc>
              <a:spcBef>
                <a:spcPts val="1180"/>
              </a:spcBef>
              <a:buFont typeface="Arial"/>
              <a:buChar char="●"/>
              <a:tabLst>
                <a:tab pos="465455" algn="l"/>
                <a:tab pos="466090" algn="l"/>
              </a:tabLst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Linear</a:t>
            </a:r>
            <a:r>
              <a:rPr sz="26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Power</a:t>
            </a:r>
            <a:r>
              <a:rPr sz="26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465455">
              <a:lnSpc>
                <a:spcPct val="100000"/>
              </a:lnSpc>
              <a:spcBef>
                <a:spcPts val="108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n&gt;0 is possible but </a:t>
            </a:r>
            <a:r>
              <a:rPr sz="2600" b="1" spc="1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50" b="1" spc="22" baseline="31045" dirty="0">
                <a:solidFill>
                  <a:srgbClr val="2F5496"/>
                </a:solidFill>
                <a:latin typeface="Calibri"/>
                <a:cs typeface="Calibri"/>
              </a:rPr>
              <a:t>n^2</a:t>
            </a:r>
            <a:r>
              <a:rPr sz="2600" b="1" spc="15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libri"/>
                <a:cs typeface="Calibri"/>
              </a:rPr>
              <a:t>2^n</a:t>
            </a:r>
            <a:r>
              <a:rPr sz="2600" b="1" spc="5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550" b="1" baseline="3104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550" b="1" spc="300" baseline="310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is prime is not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10" name="object 10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849149" y="1667999"/>
                  </a:moveTo>
                  <a:lnTo>
                    <a:pt x="800964" y="1666679"/>
                  </a:lnTo>
                  <a:lnTo>
                    <a:pt x="753483" y="1662765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5"/>
                  </a:lnTo>
                  <a:lnTo>
                    <a:pt x="897335" y="1666679"/>
                  </a:lnTo>
                  <a:lnTo>
                    <a:pt x="849149" y="166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65347" y="3892724"/>
              <a:ext cx="1698625" cy="1668145"/>
            </a:xfrm>
            <a:custGeom>
              <a:avLst/>
              <a:gdLst/>
              <a:ahLst/>
              <a:cxnLst/>
              <a:rect l="l" t="t" r="r" b="b"/>
              <a:pathLst>
                <a:path w="1698625" h="1668145">
                  <a:moveTo>
                    <a:pt x="0" y="833999"/>
                  </a:moveTo>
                  <a:lnTo>
                    <a:pt x="1344" y="786673"/>
                  </a:lnTo>
                  <a:lnTo>
                    <a:pt x="5329" y="740040"/>
                  </a:lnTo>
                  <a:lnTo>
                    <a:pt x="11882" y="694170"/>
                  </a:lnTo>
                  <a:lnTo>
                    <a:pt x="20933" y="649133"/>
                  </a:lnTo>
                  <a:lnTo>
                    <a:pt x="32410" y="604999"/>
                  </a:lnTo>
                  <a:lnTo>
                    <a:pt x="46241" y="561841"/>
                  </a:lnTo>
                  <a:lnTo>
                    <a:pt x="62354" y="519726"/>
                  </a:lnTo>
                  <a:lnTo>
                    <a:pt x="80677" y="478727"/>
                  </a:lnTo>
                  <a:lnTo>
                    <a:pt x="101139" y="438913"/>
                  </a:lnTo>
                  <a:lnTo>
                    <a:pt x="123668" y="400355"/>
                  </a:lnTo>
                  <a:lnTo>
                    <a:pt x="148193" y="363123"/>
                  </a:lnTo>
                  <a:lnTo>
                    <a:pt x="174642" y="327288"/>
                  </a:lnTo>
                  <a:lnTo>
                    <a:pt x="202943" y="292920"/>
                  </a:lnTo>
                  <a:lnTo>
                    <a:pt x="233024" y="260089"/>
                  </a:lnTo>
                  <a:lnTo>
                    <a:pt x="264814" y="228866"/>
                  </a:lnTo>
                  <a:lnTo>
                    <a:pt x="298241" y="199322"/>
                  </a:lnTo>
                  <a:lnTo>
                    <a:pt x="333233" y="171526"/>
                  </a:lnTo>
                  <a:lnTo>
                    <a:pt x="369719" y="145549"/>
                  </a:lnTo>
                  <a:lnTo>
                    <a:pt x="407628" y="121462"/>
                  </a:lnTo>
                  <a:lnTo>
                    <a:pt x="446886" y="99335"/>
                  </a:lnTo>
                  <a:lnTo>
                    <a:pt x="487423" y="79237"/>
                  </a:lnTo>
                  <a:lnTo>
                    <a:pt x="529167" y="61241"/>
                  </a:lnTo>
                  <a:lnTo>
                    <a:pt x="572047" y="45416"/>
                  </a:lnTo>
                  <a:lnTo>
                    <a:pt x="615990" y="31832"/>
                  </a:lnTo>
                  <a:lnTo>
                    <a:pt x="660925" y="20560"/>
                  </a:lnTo>
                  <a:lnTo>
                    <a:pt x="706780" y="11670"/>
                  </a:lnTo>
                  <a:lnTo>
                    <a:pt x="753483" y="5233"/>
                  </a:lnTo>
                  <a:lnTo>
                    <a:pt x="800964" y="1320"/>
                  </a:lnTo>
                  <a:lnTo>
                    <a:pt x="849149" y="0"/>
                  </a:lnTo>
                  <a:lnTo>
                    <a:pt x="900935" y="1550"/>
                  </a:lnTo>
                  <a:lnTo>
                    <a:pt x="952264" y="6168"/>
                  </a:lnTo>
                  <a:lnTo>
                    <a:pt x="1003006" y="13800"/>
                  </a:lnTo>
                  <a:lnTo>
                    <a:pt x="1053031" y="24393"/>
                  </a:lnTo>
                  <a:lnTo>
                    <a:pt x="1102209" y="37894"/>
                  </a:lnTo>
                  <a:lnTo>
                    <a:pt x="1150411" y="54251"/>
                  </a:lnTo>
                  <a:lnTo>
                    <a:pt x="1197507" y="73411"/>
                  </a:lnTo>
                  <a:lnTo>
                    <a:pt x="1243367" y="95321"/>
                  </a:lnTo>
                  <a:lnTo>
                    <a:pt x="1287862" y="119928"/>
                  </a:lnTo>
                  <a:lnTo>
                    <a:pt x="1330861" y="147179"/>
                  </a:lnTo>
                  <a:lnTo>
                    <a:pt x="1372236" y="177022"/>
                  </a:lnTo>
                  <a:lnTo>
                    <a:pt x="1411855" y="209404"/>
                  </a:lnTo>
                  <a:lnTo>
                    <a:pt x="1449589" y="244272"/>
                  </a:lnTo>
                  <a:lnTo>
                    <a:pt x="1485091" y="281334"/>
                  </a:lnTo>
                  <a:lnTo>
                    <a:pt x="1518061" y="320246"/>
                  </a:lnTo>
                  <a:lnTo>
                    <a:pt x="1548447" y="360882"/>
                  </a:lnTo>
                  <a:lnTo>
                    <a:pt x="1576193" y="403115"/>
                  </a:lnTo>
                  <a:lnTo>
                    <a:pt x="1601247" y="446815"/>
                  </a:lnTo>
                  <a:lnTo>
                    <a:pt x="1623555" y="491857"/>
                  </a:lnTo>
                  <a:lnTo>
                    <a:pt x="1643063" y="538113"/>
                  </a:lnTo>
                  <a:lnTo>
                    <a:pt x="1659717" y="585455"/>
                  </a:lnTo>
                  <a:lnTo>
                    <a:pt x="1673463" y="633756"/>
                  </a:lnTo>
                  <a:lnTo>
                    <a:pt x="1684248" y="682888"/>
                  </a:lnTo>
                  <a:lnTo>
                    <a:pt x="1692019" y="732725"/>
                  </a:lnTo>
                  <a:lnTo>
                    <a:pt x="1696720" y="783138"/>
                  </a:lnTo>
                  <a:lnTo>
                    <a:pt x="1698299" y="833999"/>
                  </a:lnTo>
                  <a:lnTo>
                    <a:pt x="1696955" y="881326"/>
                  </a:lnTo>
                  <a:lnTo>
                    <a:pt x="1692970" y="927959"/>
                  </a:lnTo>
                  <a:lnTo>
                    <a:pt x="1686417" y="973829"/>
                  </a:lnTo>
                  <a:lnTo>
                    <a:pt x="1677366" y="1018866"/>
                  </a:lnTo>
                  <a:lnTo>
                    <a:pt x="1665889" y="1063000"/>
                  </a:lnTo>
                  <a:lnTo>
                    <a:pt x="1652058" y="1106158"/>
                  </a:lnTo>
                  <a:lnTo>
                    <a:pt x="1635945" y="1148273"/>
                  </a:lnTo>
                  <a:lnTo>
                    <a:pt x="1617622" y="1189272"/>
                  </a:lnTo>
                  <a:lnTo>
                    <a:pt x="1597160" y="1229086"/>
                  </a:lnTo>
                  <a:lnTo>
                    <a:pt x="1574631" y="1267644"/>
                  </a:lnTo>
                  <a:lnTo>
                    <a:pt x="1550106" y="1304876"/>
                  </a:lnTo>
                  <a:lnTo>
                    <a:pt x="1523657" y="1340711"/>
                  </a:lnTo>
                  <a:lnTo>
                    <a:pt x="1495356" y="1375079"/>
                  </a:lnTo>
                  <a:lnTo>
                    <a:pt x="1465275" y="1407910"/>
                  </a:lnTo>
                  <a:lnTo>
                    <a:pt x="1433485" y="1439133"/>
                  </a:lnTo>
                  <a:lnTo>
                    <a:pt x="1400058" y="1468677"/>
                  </a:lnTo>
                  <a:lnTo>
                    <a:pt x="1365066" y="1496473"/>
                  </a:lnTo>
                  <a:lnTo>
                    <a:pt x="1328580" y="1522450"/>
                  </a:lnTo>
                  <a:lnTo>
                    <a:pt x="1290671" y="1546537"/>
                  </a:lnTo>
                  <a:lnTo>
                    <a:pt x="1251413" y="1568664"/>
                  </a:lnTo>
                  <a:lnTo>
                    <a:pt x="1210876" y="1588762"/>
                  </a:lnTo>
                  <a:lnTo>
                    <a:pt x="1169132" y="1606758"/>
                  </a:lnTo>
                  <a:lnTo>
                    <a:pt x="1126252" y="1622583"/>
                  </a:lnTo>
                  <a:lnTo>
                    <a:pt x="1082309" y="1636167"/>
                  </a:lnTo>
                  <a:lnTo>
                    <a:pt x="1037374" y="1647439"/>
                  </a:lnTo>
                  <a:lnTo>
                    <a:pt x="991519" y="1656329"/>
                  </a:lnTo>
                  <a:lnTo>
                    <a:pt x="944816" y="1662766"/>
                  </a:lnTo>
                  <a:lnTo>
                    <a:pt x="897335" y="1666679"/>
                  </a:lnTo>
                  <a:lnTo>
                    <a:pt x="849149" y="1667999"/>
                  </a:lnTo>
                  <a:lnTo>
                    <a:pt x="800964" y="1666679"/>
                  </a:lnTo>
                  <a:lnTo>
                    <a:pt x="753483" y="1662766"/>
                  </a:lnTo>
                  <a:lnTo>
                    <a:pt x="706780" y="1656329"/>
                  </a:lnTo>
                  <a:lnTo>
                    <a:pt x="660925" y="1647439"/>
                  </a:lnTo>
                  <a:lnTo>
                    <a:pt x="615990" y="1636167"/>
                  </a:lnTo>
                  <a:lnTo>
                    <a:pt x="572047" y="1622583"/>
                  </a:lnTo>
                  <a:lnTo>
                    <a:pt x="529167" y="1606758"/>
                  </a:lnTo>
                  <a:lnTo>
                    <a:pt x="487423" y="1588762"/>
                  </a:lnTo>
                  <a:lnTo>
                    <a:pt x="446886" y="1568664"/>
                  </a:lnTo>
                  <a:lnTo>
                    <a:pt x="407628" y="1546537"/>
                  </a:lnTo>
                  <a:lnTo>
                    <a:pt x="369719" y="1522450"/>
                  </a:lnTo>
                  <a:lnTo>
                    <a:pt x="333233" y="1496473"/>
                  </a:lnTo>
                  <a:lnTo>
                    <a:pt x="298241" y="1468677"/>
                  </a:lnTo>
                  <a:lnTo>
                    <a:pt x="264814" y="1439133"/>
                  </a:lnTo>
                  <a:lnTo>
                    <a:pt x="233024" y="1407910"/>
                  </a:lnTo>
                  <a:lnTo>
                    <a:pt x="202943" y="1375079"/>
                  </a:lnTo>
                  <a:lnTo>
                    <a:pt x="174642" y="1340711"/>
                  </a:lnTo>
                  <a:lnTo>
                    <a:pt x="148193" y="1304876"/>
                  </a:lnTo>
                  <a:lnTo>
                    <a:pt x="123668" y="1267644"/>
                  </a:lnTo>
                  <a:lnTo>
                    <a:pt x="101139" y="1229086"/>
                  </a:lnTo>
                  <a:lnTo>
                    <a:pt x="80677" y="1189272"/>
                  </a:lnTo>
                  <a:lnTo>
                    <a:pt x="62354" y="1148273"/>
                  </a:lnTo>
                  <a:lnTo>
                    <a:pt x="46241" y="1106158"/>
                  </a:lnTo>
                  <a:lnTo>
                    <a:pt x="32410" y="1063000"/>
                  </a:lnTo>
                  <a:lnTo>
                    <a:pt x="20933" y="1018866"/>
                  </a:lnTo>
                  <a:lnTo>
                    <a:pt x="11882" y="973829"/>
                  </a:lnTo>
                  <a:lnTo>
                    <a:pt x="5329" y="927959"/>
                  </a:lnTo>
                  <a:lnTo>
                    <a:pt x="1344" y="881326"/>
                  </a:lnTo>
                  <a:lnTo>
                    <a:pt x="0" y="8339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25783" y="3027950"/>
            <a:ext cx="13665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  <a:p>
            <a:pPr marL="485775">
              <a:lnSpc>
                <a:spcPct val="100000"/>
              </a:lnSpc>
              <a:spcBef>
                <a:spcPts val="2610"/>
              </a:spcBef>
            </a:pPr>
            <a:r>
              <a:rPr sz="4800" b="1" spc="7" baseline="-20833" dirty="0">
                <a:latin typeface="Arial"/>
                <a:cs typeface="Arial"/>
              </a:rPr>
              <a:t>a</a:t>
            </a:r>
            <a:r>
              <a:rPr sz="2100" b="1" spc="5" dirty="0">
                <a:latin typeface="Arial"/>
                <a:cs typeface="Arial"/>
              </a:rPr>
              <a:t>n</a:t>
            </a:r>
            <a:r>
              <a:rPr sz="4800" b="1" spc="7" baseline="-20833" dirty="0">
                <a:latin typeface="Arial"/>
                <a:cs typeface="Arial"/>
              </a:rPr>
              <a:t>b</a:t>
            </a:r>
            <a:r>
              <a:rPr sz="2100" b="1" spc="5" dirty="0"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latin typeface="Arial"/>
                <a:cs typeface="Arial"/>
              </a:rPr>
              <a:t>n&gt;0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72950" y="8230742"/>
            <a:ext cx="92964" cy="18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8"/>
              </a:lnSpc>
            </a:pPr>
            <a:r>
              <a:rPr sz="144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44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2091" y="1166211"/>
            <a:ext cx="10183829" cy="2397579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5240" algn="ctr">
              <a:spcBef>
                <a:spcPts val="120"/>
              </a:spcBef>
            </a:pPr>
            <a:r>
              <a:rPr lang="en-IN" sz="5160" dirty="0">
                <a:latin typeface="Times New Roman"/>
                <a:cs typeface="Times New Roman"/>
              </a:rPr>
              <a:t>Module 3 – </a:t>
            </a:r>
            <a:br>
              <a:rPr lang="en-IN" sz="5160" dirty="0">
                <a:latin typeface="Times New Roman"/>
                <a:cs typeface="Times New Roman"/>
              </a:rPr>
            </a:br>
            <a:r>
              <a:rPr lang="en-US" sz="5160" dirty="0">
                <a:latin typeface="Times New Roman"/>
                <a:cs typeface="Times New Roman"/>
              </a:rPr>
              <a:t>Regular Expressions and Languages</a:t>
            </a:r>
            <a:endParaRPr sz="516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7009" y="6622361"/>
            <a:ext cx="9797034" cy="723275"/>
          </a:xfrm>
          <a:prstGeom prst="rect">
            <a:avLst/>
          </a:prstGeom>
        </p:spPr>
        <p:txBody>
          <a:bodyPr vert="horz" wrap="square" lIns="0" tIns="131064" rIns="0" bIns="0" rtlCol="0">
            <a:spAutoFit/>
          </a:bodyPr>
          <a:lstStyle/>
          <a:p>
            <a:pPr marL="15240" algn="ctr">
              <a:spcBef>
                <a:spcPts val="1032"/>
              </a:spcBef>
            </a:pPr>
            <a:r>
              <a:rPr lang="en-US" sz="3840" b="1" dirty="0">
                <a:latin typeface="Times New Roman"/>
                <a:cs typeface="Times New Roman"/>
              </a:rPr>
              <a:t>Topic : </a:t>
            </a:r>
            <a:r>
              <a:rPr lang="nn-NO" sz="3840" b="1" dirty="0">
                <a:latin typeface="Times New Roman"/>
                <a:cs typeface="Times New Roman"/>
              </a:rPr>
              <a:t>Pumping lemma for regular languages </a:t>
            </a:r>
            <a:endParaRPr lang="en-US" sz="384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5481" y="8234249"/>
            <a:ext cx="3520440" cy="46482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grpSp>
        <p:nvGrpSpPr>
          <p:cNvPr id="6" name="object 6"/>
          <p:cNvGrpSpPr/>
          <p:nvPr/>
        </p:nvGrpSpPr>
        <p:grpSpPr>
          <a:xfrm>
            <a:off x="11579352" y="45188"/>
            <a:ext cx="2993136" cy="1042416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45188"/>
            <a:ext cx="5971032" cy="46482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018270" y="8297877"/>
            <a:ext cx="99060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">
              <a:lnSpc>
                <a:spcPts val="2508"/>
              </a:lnSpc>
            </a:pPr>
            <a:r>
              <a:rPr lang="en-IN" spc="-6"/>
              <a:t>SCOPE</a:t>
            </a:r>
            <a:endParaRPr spc="-6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001885" y="3524954"/>
            <a:ext cx="13027282" cy="1461939"/>
          </a:xfrm>
          <a:prstGeom prst="rect">
            <a:avLst/>
          </a:prstGeom>
        </p:spPr>
        <p:txBody>
          <a:bodyPr vert="horz" wrap="square" lIns="0" tIns="131064" rIns="0" bIns="0" rtlCol="0">
            <a:spAutoFit/>
          </a:bodyPr>
          <a:lstStyle/>
          <a:p>
            <a:pPr marL="15240" algn="just">
              <a:spcBef>
                <a:spcPts val="1032"/>
              </a:spcBef>
            </a:pPr>
            <a:r>
              <a:rPr lang="en-US" sz="2880" dirty="0">
                <a:latin typeface="Times New Roman"/>
                <a:cs typeface="Times New Roman"/>
              </a:rPr>
              <a:t>Regular Expression - FA and Regular Expressions: FA to regular expression and regular expression to FA - Pattern matching and regular expressions - Regular grammar and FA -Pumping lemma for regular languages - Closure properties of regular languages</a:t>
            </a:r>
            <a:endParaRPr lang="en-IN" sz="288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870866"/>
            <a:ext cx="10277475" cy="7042150"/>
          </a:xfrm>
          <a:custGeom>
            <a:avLst/>
            <a:gdLst/>
            <a:ahLst/>
            <a:cxnLst/>
            <a:rect l="l" t="t" r="r" b="b"/>
            <a:pathLst>
              <a:path w="10277475" h="7042150">
                <a:moveTo>
                  <a:pt x="0" y="0"/>
                </a:moveTo>
                <a:lnTo>
                  <a:pt x="10277399" y="0"/>
                </a:lnTo>
                <a:lnTo>
                  <a:pt x="10277399" y="7041899"/>
                </a:lnTo>
                <a:lnTo>
                  <a:pt x="0" y="7041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92124" y="2397791"/>
            <a:ext cx="1078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77" y="1919370"/>
            <a:ext cx="6995494" cy="45984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10207" y="2998516"/>
            <a:ext cx="135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9256" y="5299979"/>
            <a:ext cx="8636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2723" y="5310012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379" y="7504666"/>
            <a:ext cx="2898775" cy="996950"/>
          </a:xfrm>
          <a:prstGeom prst="rect">
            <a:avLst/>
          </a:prstGeom>
          <a:solidFill>
            <a:srgbClr val="B6D7A8"/>
          </a:solidFill>
          <a:ln w="9524">
            <a:solidFill>
              <a:srgbClr val="445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500" b="1" spc="-5" dirty="0">
                <a:latin typeface="Cambria"/>
                <a:cs typeface="Cambria"/>
              </a:rPr>
              <a:t>Definitely</a:t>
            </a:r>
            <a:r>
              <a:rPr sz="2500" b="1" spc="-45" dirty="0">
                <a:latin typeface="Cambria"/>
                <a:cs typeface="Cambria"/>
              </a:rPr>
              <a:t> </a:t>
            </a:r>
            <a:r>
              <a:rPr sz="2500" b="1" spc="-5" dirty="0">
                <a:latin typeface="Cambria"/>
                <a:cs typeface="Cambria"/>
              </a:rPr>
              <a:t>Regular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3104" y="6206718"/>
            <a:ext cx="7004684" cy="1281430"/>
            <a:chOff x="1653104" y="6206718"/>
            <a:chExt cx="7004684" cy="1281430"/>
          </a:xfrm>
        </p:grpSpPr>
        <p:sp>
          <p:nvSpPr>
            <p:cNvPr id="13" name="object 13"/>
            <p:cNvSpPr/>
            <p:nvPr/>
          </p:nvSpPr>
          <p:spPr>
            <a:xfrm>
              <a:off x="1714590" y="6513079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82005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104" y="7318842"/>
              <a:ext cx="122971" cy="1582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05089" y="6221006"/>
              <a:ext cx="821055" cy="1144905"/>
            </a:xfrm>
            <a:custGeom>
              <a:avLst/>
              <a:gdLst/>
              <a:ahLst/>
              <a:cxnLst/>
              <a:rect l="l" t="t" r="r" b="b"/>
              <a:pathLst>
                <a:path w="821054" h="1144904">
                  <a:moveTo>
                    <a:pt x="820497" y="0"/>
                  </a:moveTo>
                  <a:lnTo>
                    <a:pt x="0" y="1144363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5240" y="7323580"/>
              <a:ext cx="142493" cy="1614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18531" y="6221006"/>
              <a:ext cx="1038225" cy="1156335"/>
            </a:xfrm>
            <a:custGeom>
              <a:avLst/>
              <a:gdLst/>
              <a:ahLst/>
              <a:cxnLst/>
              <a:rect l="l" t="t" r="r" b="b"/>
              <a:pathLst>
                <a:path w="1038225" h="1156334">
                  <a:moveTo>
                    <a:pt x="0" y="0"/>
                  </a:moveTo>
                  <a:lnTo>
                    <a:pt x="1038056" y="1156127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7180" y="7331313"/>
              <a:ext cx="150329" cy="15659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55989" y="7504666"/>
            <a:ext cx="2898775" cy="996950"/>
          </a:xfrm>
          <a:prstGeom prst="rect">
            <a:avLst/>
          </a:prstGeom>
          <a:solidFill>
            <a:srgbClr val="B6D7A8"/>
          </a:solidFill>
          <a:ln w="9524">
            <a:solidFill>
              <a:srgbClr val="44546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500" b="1" spc="-5" dirty="0">
                <a:latin typeface="Cambria"/>
                <a:cs typeface="Cambria"/>
              </a:rPr>
              <a:t>Regular</a:t>
            </a:r>
            <a:endParaRPr sz="25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a*b*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22019" y="7504666"/>
            <a:ext cx="2898775" cy="996950"/>
          </a:xfrm>
          <a:prstGeom prst="rect">
            <a:avLst/>
          </a:prstGeom>
          <a:solidFill>
            <a:srgbClr val="B6D7A8"/>
          </a:solidFill>
          <a:ln w="9524">
            <a:solidFill>
              <a:srgbClr val="44546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825"/>
              </a:spcBef>
            </a:pPr>
            <a:r>
              <a:rPr sz="2500" b="1" spc="-5" dirty="0">
                <a:latin typeface="Cambria"/>
                <a:cs typeface="Cambria"/>
              </a:rPr>
              <a:t>Non-Regular</a:t>
            </a:r>
            <a:endParaRPr sz="2500">
              <a:latin typeface="Cambria"/>
              <a:cs typeface="Cambria"/>
            </a:endParaRPr>
          </a:p>
          <a:p>
            <a:pPr algn="ctr">
              <a:lnSpc>
                <a:spcPts val="2530"/>
              </a:lnSpc>
            </a:pPr>
            <a:r>
              <a:rPr sz="3750" baseline="-21111" dirty="0">
                <a:latin typeface="Arial MT"/>
                <a:cs typeface="Arial MT"/>
              </a:rPr>
              <a:t>a</a:t>
            </a:r>
            <a:r>
              <a:rPr sz="1650" dirty="0">
                <a:latin typeface="Arial MT"/>
                <a:cs typeface="Arial MT"/>
              </a:rPr>
              <a:t>n</a:t>
            </a:r>
            <a:r>
              <a:rPr sz="3750" baseline="-21111" dirty="0">
                <a:latin typeface="Arial MT"/>
                <a:cs typeface="Arial MT"/>
              </a:rPr>
              <a:t>b</a:t>
            </a:r>
            <a:r>
              <a:rPr sz="1650" dirty="0">
                <a:latin typeface="Arial MT"/>
                <a:cs typeface="Arial MT"/>
              </a:rPr>
              <a:t>n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870866"/>
            <a:ext cx="10277475" cy="7042150"/>
          </a:xfrm>
          <a:custGeom>
            <a:avLst/>
            <a:gdLst/>
            <a:ahLst/>
            <a:cxnLst/>
            <a:rect l="l" t="t" r="r" b="b"/>
            <a:pathLst>
              <a:path w="10277475" h="7042150">
                <a:moveTo>
                  <a:pt x="0" y="0"/>
                </a:moveTo>
                <a:lnTo>
                  <a:pt x="10277399" y="0"/>
                </a:lnTo>
                <a:lnTo>
                  <a:pt x="10277399" y="7041899"/>
                </a:lnTo>
                <a:lnTo>
                  <a:pt x="0" y="7041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92124" y="2397791"/>
            <a:ext cx="1078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11161" y="2020983"/>
            <a:ext cx="1838325" cy="2004060"/>
            <a:chOff x="4011161" y="2020983"/>
            <a:chExt cx="1838325" cy="2004060"/>
          </a:xfrm>
        </p:grpSpPr>
        <p:sp>
          <p:nvSpPr>
            <p:cNvPr id="8" name="object 8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914249" y="1994399"/>
                  </a:move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6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6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0" y="997199"/>
                  </a:move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10838" y="2636104"/>
            <a:ext cx="10502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2245" marR="5080" indent="-18288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  Lang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3149" y="5800745"/>
            <a:ext cx="3382645" cy="1421130"/>
            <a:chOff x="3273149" y="5800745"/>
            <a:chExt cx="3382645" cy="1421130"/>
          </a:xfrm>
        </p:grpSpPr>
        <p:sp>
          <p:nvSpPr>
            <p:cNvPr id="12" name="object 12"/>
            <p:cNvSpPr/>
            <p:nvPr/>
          </p:nvSpPr>
          <p:spPr>
            <a:xfrm>
              <a:off x="3332915" y="5815033"/>
              <a:ext cx="351790" cy="1266825"/>
            </a:xfrm>
            <a:custGeom>
              <a:avLst/>
              <a:gdLst/>
              <a:ahLst/>
              <a:cxnLst/>
              <a:rect l="l" t="t" r="r" b="b"/>
              <a:pathLst>
                <a:path w="351789" h="1266825">
                  <a:moveTo>
                    <a:pt x="351638" y="0"/>
                  </a:moveTo>
                  <a:lnTo>
                    <a:pt x="0" y="1266697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3149" y="7054818"/>
              <a:ext cx="119531" cy="1661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54784" y="5815033"/>
              <a:ext cx="441959" cy="1270000"/>
            </a:xfrm>
            <a:custGeom>
              <a:avLst/>
              <a:gdLst/>
              <a:ahLst/>
              <a:cxnLst/>
              <a:rect l="l" t="t" r="r" b="b"/>
              <a:pathLst>
                <a:path w="441959" h="1270000">
                  <a:moveTo>
                    <a:pt x="0" y="0"/>
                  </a:moveTo>
                  <a:lnTo>
                    <a:pt x="441949" y="1269975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7871" y="7055208"/>
              <a:ext cx="117727" cy="1665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37905" y="7246933"/>
            <a:ext cx="2898775" cy="996950"/>
          </a:xfrm>
          <a:prstGeom prst="rect">
            <a:avLst/>
          </a:prstGeom>
          <a:solidFill>
            <a:srgbClr val="B6D7A8"/>
          </a:solidFill>
          <a:ln w="9524">
            <a:solidFill>
              <a:srgbClr val="445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sz="2500" b="1" spc="-5" dirty="0">
                <a:latin typeface="Cambria"/>
                <a:cs typeface="Cambria"/>
              </a:rPr>
              <a:t>Regular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3935" y="7246933"/>
            <a:ext cx="2898775" cy="996950"/>
          </a:xfrm>
          <a:prstGeom prst="rect">
            <a:avLst/>
          </a:prstGeom>
          <a:solidFill>
            <a:srgbClr val="B6D7A8"/>
          </a:solidFill>
          <a:ln w="9524">
            <a:solidFill>
              <a:srgbClr val="445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500" b="1" spc="-5" dirty="0">
                <a:latin typeface="Cambria"/>
                <a:cs typeface="Cambria"/>
              </a:rPr>
              <a:t>Non-Regular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7919" y="4965000"/>
            <a:ext cx="6233795" cy="804545"/>
          </a:xfrm>
          <a:prstGeom prst="rect">
            <a:avLst/>
          </a:prstGeom>
          <a:solidFill>
            <a:srgbClr val="000000"/>
          </a:solidFill>
          <a:ln w="9524">
            <a:solidFill>
              <a:srgbClr val="44546A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Test</a:t>
            </a:r>
            <a:r>
              <a:rPr sz="25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5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Regularity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88596" y="4005858"/>
            <a:ext cx="123189" cy="932180"/>
            <a:chOff x="4888596" y="4005858"/>
            <a:chExt cx="123189" cy="932180"/>
          </a:xfrm>
        </p:grpSpPr>
        <p:sp>
          <p:nvSpPr>
            <p:cNvPr id="20" name="object 20"/>
            <p:cNvSpPr/>
            <p:nvPr/>
          </p:nvSpPr>
          <p:spPr>
            <a:xfrm>
              <a:off x="4930174" y="4020146"/>
              <a:ext cx="20320" cy="774065"/>
            </a:xfrm>
            <a:custGeom>
              <a:avLst/>
              <a:gdLst/>
              <a:ahLst/>
              <a:cxnLst/>
              <a:rect l="l" t="t" r="r" b="b"/>
              <a:pathLst>
                <a:path w="20320" h="774064">
                  <a:moveTo>
                    <a:pt x="0" y="0"/>
                  </a:moveTo>
                  <a:lnTo>
                    <a:pt x="19892" y="773606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596" y="4778252"/>
              <a:ext cx="122939" cy="159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3512" y="5435120"/>
            <a:ext cx="3053715" cy="3223895"/>
            <a:chOff x="3403512" y="5435120"/>
            <a:chExt cx="3053715" cy="3223895"/>
          </a:xfrm>
        </p:grpSpPr>
        <p:sp>
          <p:nvSpPr>
            <p:cNvPr id="6" name="object 6"/>
            <p:cNvSpPr/>
            <p:nvPr/>
          </p:nvSpPr>
          <p:spPr>
            <a:xfrm>
              <a:off x="3408274" y="7792174"/>
              <a:ext cx="3044190" cy="861694"/>
            </a:xfrm>
            <a:custGeom>
              <a:avLst/>
              <a:gdLst/>
              <a:ahLst/>
              <a:cxnLst/>
              <a:rect l="l" t="t" r="r" b="b"/>
              <a:pathLst>
                <a:path w="3044190" h="861695">
                  <a:moveTo>
                    <a:pt x="3043799" y="861599"/>
                  </a:moveTo>
                  <a:lnTo>
                    <a:pt x="0" y="861599"/>
                  </a:lnTo>
                  <a:lnTo>
                    <a:pt x="0" y="0"/>
                  </a:lnTo>
                  <a:lnTo>
                    <a:pt x="3043799" y="0"/>
                  </a:lnTo>
                  <a:lnTo>
                    <a:pt x="3043799" y="8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8274" y="7792174"/>
              <a:ext cx="3044190" cy="861694"/>
            </a:xfrm>
            <a:custGeom>
              <a:avLst/>
              <a:gdLst/>
              <a:ahLst/>
              <a:cxnLst/>
              <a:rect l="l" t="t" r="r" b="b"/>
              <a:pathLst>
                <a:path w="3044190" h="861695">
                  <a:moveTo>
                    <a:pt x="0" y="0"/>
                  </a:moveTo>
                  <a:lnTo>
                    <a:pt x="3043799" y="0"/>
                  </a:lnTo>
                  <a:lnTo>
                    <a:pt x="3043799" y="861599"/>
                  </a:lnTo>
                  <a:lnTo>
                    <a:pt x="0" y="86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8221" y="6436783"/>
              <a:ext cx="0" cy="1198245"/>
            </a:xfrm>
            <a:custGeom>
              <a:avLst/>
              <a:gdLst/>
              <a:ahLst/>
              <a:cxnLst/>
              <a:rect l="l" t="t" r="r" b="b"/>
              <a:pathLst>
                <a:path h="1198245">
                  <a:moveTo>
                    <a:pt x="0" y="0"/>
                  </a:moveTo>
                  <a:lnTo>
                    <a:pt x="0" y="1198238"/>
                  </a:lnTo>
                </a:path>
              </a:pathLst>
            </a:custGeom>
            <a:ln w="31457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8176" y="7606331"/>
              <a:ext cx="122971" cy="158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77629" y="5439883"/>
              <a:ext cx="2898775" cy="996950"/>
            </a:xfrm>
            <a:custGeom>
              <a:avLst/>
              <a:gdLst/>
              <a:ahLst/>
              <a:cxnLst/>
              <a:rect l="l" t="t" r="r" b="b"/>
              <a:pathLst>
                <a:path w="2898775" h="996950">
                  <a:moveTo>
                    <a:pt x="2898299" y="996899"/>
                  </a:moveTo>
                  <a:lnTo>
                    <a:pt x="0" y="996899"/>
                  </a:lnTo>
                  <a:lnTo>
                    <a:pt x="0" y="0"/>
                  </a:lnTo>
                  <a:lnTo>
                    <a:pt x="2898299" y="0"/>
                  </a:lnTo>
                  <a:lnTo>
                    <a:pt x="2898299" y="9968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7629" y="5439883"/>
              <a:ext cx="2898775" cy="996950"/>
            </a:xfrm>
            <a:custGeom>
              <a:avLst/>
              <a:gdLst/>
              <a:ahLst/>
              <a:cxnLst/>
              <a:rect l="l" t="t" r="r" b="b"/>
              <a:pathLst>
                <a:path w="2898775" h="996950">
                  <a:moveTo>
                    <a:pt x="0" y="0"/>
                  </a:moveTo>
                  <a:lnTo>
                    <a:pt x="2898299" y="0"/>
                  </a:lnTo>
                  <a:lnTo>
                    <a:pt x="2898299" y="996899"/>
                  </a:lnTo>
                  <a:lnTo>
                    <a:pt x="0" y="99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0939" y="5722433"/>
            <a:ext cx="26200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ambria"/>
                <a:cs typeface="Cambria"/>
              </a:rPr>
              <a:t>Regular</a:t>
            </a:r>
            <a:r>
              <a:rPr sz="2500" b="1" spc="-85" dirty="0">
                <a:latin typeface="Cambria"/>
                <a:cs typeface="Cambria"/>
              </a:rPr>
              <a:t> </a:t>
            </a:r>
            <a:r>
              <a:rPr sz="2500" b="1" spc="-5" dirty="0">
                <a:latin typeface="Cambria"/>
                <a:cs typeface="Cambria"/>
              </a:rPr>
              <a:t>Language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11161" y="2020983"/>
            <a:ext cx="1838325" cy="2004060"/>
            <a:chOff x="4011161" y="2020983"/>
            <a:chExt cx="1838325" cy="2004060"/>
          </a:xfrm>
        </p:grpSpPr>
        <p:sp>
          <p:nvSpPr>
            <p:cNvPr id="14" name="object 14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914249" y="1994399"/>
                  </a:move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6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6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0" y="997199"/>
                  </a:move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10838" y="2636104"/>
            <a:ext cx="10502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2245" marR="5080" indent="-18288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  Lang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212" y="1856579"/>
            <a:ext cx="10306050" cy="7070725"/>
            <a:chOff x="71212" y="1856579"/>
            <a:chExt cx="10306050" cy="7070725"/>
          </a:xfrm>
        </p:grpSpPr>
        <p:sp>
          <p:nvSpPr>
            <p:cNvPr id="18" name="object 18"/>
            <p:cNvSpPr/>
            <p:nvPr/>
          </p:nvSpPr>
          <p:spPr>
            <a:xfrm>
              <a:off x="4927272" y="4020146"/>
              <a:ext cx="3175" cy="1248410"/>
            </a:xfrm>
            <a:custGeom>
              <a:avLst/>
              <a:gdLst/>
              <a:ahLst/>
              <a:cxnLst/>
              <a:rect l="l" t="t" r="r" b="b"/>
              <a:pathLst>
                <a:path w="3175" h="1248410">
                  <a:moveTo>
                    <a:pt x="2901" y="0"/>
                  </a:moveTo>
                  <a:lnTo>
                    <a:pt x="0" y="124815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5786" y="5253899"/>
              <a:ext cx="122971" cy="1583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500" y="1870866"/>
              <a:ext cx="10277475" cy="7042150"/>
            </a:xfrm>
            <a:custGeom>
              <a:avLst/>
              <a:gdLst/>
              <a:ahLst/>
              <a:cxnLst/>
              <a:rect l="l" t="t" r="r" b="b"/>
              <a:pathLst>
                <a:path w="10277475" h="7042150">
                  <a:moveTo>
                    <a:pt x="0" y="0"/>
                  </a:moveTo>
                  <a:lnTo>
                    <a:pt x="10277399" y="0"/>
                  </a:lnTo>
                  <a:lnTo>
                    <a:pt x="10277399" y="7041899"/>
                  </a:lnTo>
                  <a:lnTo>
                    <a:pt x="0" y="7041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74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92124" y="2397791"/>
            <a:ext cx="1078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6426" y="8028320"/>
            <a:ext cx="266128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Pumping</a:t>
            </a:r>
            <a:r>
              <a:rPr sz="2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870866"/>
            <a:ext cx="10277475" cy="7042150"/>
          </a:xfrm>
          <a:custGeom>
            <a:avLst/>
            <a:gdLst/>
            <a:ahLst/>
            <a:cxnLst/>
            <a:rect l="l" t="t" r="r" b="b"/>
            <a:pathLst>
              <a:path w="10277475" h="7042150">
                <a:moveTo>
                  <a:pt x="0" y="0"/>
                </a:moveTo>
                <a:lnTo>
                  <a:pt x="10277399" y="0"/>
                </a:lnTo>
                <a:lnTo>
                  <a:pt x="10277399" y="7041899"/>
                </a:lnTo>
                <a:lnTo>
                  <a:pt x="0" y="7041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92124" y="2397791"/>
            <a:ext cx="10788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03512" y="5435120"/>
            <a:ext cx="3053715" cy="3223895"/>
            <a:chOff x="3403512" y="5435120"/>
            <a:chExt cx="3053715" cy="3223895"/>
          </a:xfrm>
        </p:grpSpPr>
        <p:sp>
          <p:nvSpPr>
            <p:cNvPr id="8" name="object 8"/>
            <p:cNvSpPr/>
            <p:nvPr/>
          </p:nvSpPr>
          <p:spPr>
            <a:xfrm>
              <a:off x="3408274" y="7792174"/>
              <a:ext cx="3044190" cy="861694"/>
            </a:xfrm>
            <a:custGeom>
              <a:avLst/>
              <a:gdLst/>
              <a:ahLst/>
              <a:cxnLst/>
              <a:rect l="l" t="t" r="r" b="b"/>
              <a:pathLst>
                <a:path w="3044190" h="861695">
                  <a:moveTo>
                    <a:pt x="3043799" y="861599"/>
                  </a:moveTo>
                  <a:lnTo>
                    <a:pt x="0" y="861599"/>
                  </a:lnTo>
                  <a:lnTo>
                    <a:pt x="0" y="0"/>
                  </a:lnTo>
                  <a:lnTo>
                    <a:pt x="3043799" y="0"/>
                  </a:lnTo>
                  <a:lnTo>
                    <a:pt x="3043799" y="8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8274" y="7792174"/>
              <a:ext cx="3044190" cy="861694"/>
            </a:xfrm>
            <a:custGeom>
              <a:avLst/>
              <a:gdLst/>
              <a:ahLst/>
              <a:cxnLst/>
              <a:rect l="l" t="t" r="r" b="b"/>
              <a:pathLst>
                <a:path w="3044190" h="861695">
                  <a:moveTo>
                    <a:pt x="0" y="0"/>
                  </a:moveTo>
                  <a:lnTo>
                    <a:pt x="3043799" y="0"/>
                  </a:lnTo>
                  <a:lnTo>
                    <a:pt x="3043799" y="861599"/>
                  </a:lnTo>
                  <a:lnTo>
                    <a:pt x="0" y="86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8221" y="6436783"/>
              <a:ext cx="0" cy="1198245"/>
            </a:xfrm>
            <a:custGeom>
              <a:avLst/>
              <a:gdLst/>
              <a:ahLst/>
              <a:cxnLst/>
              <a:rect l="l" t="t" r="r" b="b"/>
              <a:pathLst>
                <a:path h="1198245">
                  <a:moveTo>
                    <a:pt x="0" y="0"/>
                  </a:moveTo>
                  <a:lnTo>
                    <a:pt x="0" y="1198238"/>
                  </a:lnTo>
                </a:path>
              </a:pathLst>
            </a:custGeom>
            <a:ln w="31457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8176" y="7606331"/>
              <a:ext cx="122971" cy="1583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77629" y="5439883"/>
              <a:ext cx="2898775" cy="996950"/>
            </a:xfrm>
            <a:custGeom>
              <a:avLst/>
              <a:gdLst/>
              <a:ahLst/>
              <a:cxnLst/>
              <a:rect l="l" t="t" r="r" b="b"/>
              <a:pathLst>
                <a:path w="2898775" h="996950">
                  <a:moveTo>
                    <a:pt x="2898299" y="996899"/>
                  </a:moveTo>
                  <a:lnTo>
                    <a:pt x="0" y="996899"/>
                  </a:lnTo>
                  <a:lnTo>
                    <a:pt x="0" y="0"/>
                  </a:lnTo>
                  <a:lnTo>
                    <a:pt x="2898299" y="0"/>
                  </a:lnTo>
                  <a:lnTo>
                    <a:pt x="2898299" y="9968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7629" y="5439883"/>
              <a:ext cx="2898775" cy="996950"/>
            </a:xfrm>
            <a:custGeom>
              <a:avLst/>
              <a:gdLst/>
              <a:ahLst/>
              <a:cxnLst/>
              <a:rect l="l" t="t" r="r" b="b"/>
              <a:pathLst>
                <a:path w="2898775" h="996950">
                  <a:moveTo>
                    <a:pt x="0" y="0"/>
                  </a:moveTo>
                  <a:lnTo>
                    <a:pt x="2898299" y="0"/>
                  </a:lnTo>
                  <a:lnTo>
                    <a:pt x="2898299" y="996899"/>
                  </a:lnTo>
                  <a:lnTo>
                    <a:pt x="0" y="99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20939" y="5722433"/>
            <a:ext cx="26200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ambria"/>
                <a:cs typeface="Cambria"/>
              </a:rPr>
              <a:t>Regular</a:t>
            </a:r>
            <a:r>
              <a:rPr sz="2500" b="1" spc="-85" dirty="0">
                <a:latin typeface="Cambria"/>
                <a:cs typeface="Cambria"/>
              </a:rPr>
              <a:t> </a:t>
            </a:r>
            <a:r>
              <a:rPr sz="2500" b="1" spc="-5" dirty="0">
                <a:latin typeface="Cambria"/>
                <a:cs typeface="Cambria"/>
              </a:rPr>
              <a:t>Language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11161" y="2020983"/>
            <a:ext cx="1838325" cy="2004060"/>
            <a:chOff x="4011161" y="2020983"/>
            <a:chExt cx="1838325" cy="2004060"/>
          </a:xfrm>
        </p:grpSpPr>
        <p:sp>
          <p:nvSpPr>
            <p:cNvPr id="16" name="object 16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914249" y="1994399"/>
                  </a:move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6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6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5924" y="2025745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5">
                  <a:moveTo>
                    <a:pt x="0" y="997199"/>
                  </a:move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49" y="342963"/>
                  </a:lnTo>
                  <a:lnTo>
                    <a:pt x="252911" y="308666"/>
                  </a:lnTo>
                  <a:lnTo>
                    <a:pt x="282990" y="275858"/>
                  </a:lnTo>
                  <a:lnTo>
                    <a:pt x="314434" y="244596"/>
                  </a:lnTo>
                  <a:lnTo>
                    <a:pt x="347190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5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2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4"/>
                  </a:lnTo>
                  <a:lnTo>
                    <a:pt x="1450927" y="189885"/>
                  </a:lnTo>
                  <a:lnTo>
                    <a:pt x="1489003" y="221694"/>
                  </a:lnTo>
                  <a:lnTo>
                    <a:pt x="1525631" y="255770"/>
                  </a:lnTo>
                  <a:lnTo>
                    <a:pt x="1560722" y="292073"/>
                  </a:lnTo>
                  <a:lnTo>
                    <a:pt x="1591984" y="327904"/>
                  </a:lnTo>
                  <a:lnTo>
                    <a:pt x="1621454" y="365216"/>
                  </a:lnTo>
                  <a:lnTo>
                    <a:pt x="1649101" y="403926"/>
                  </a:lnTo>
                  <a:lnTo>
                    <a:pt x="1674895" y="443952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8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5"/>
                  </a:lnTo>
                  <a:lnTo>
                    <a:pt x="1681208" y="1540185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3"/>
                  </a:lnTo>
                  <a:lnTo>
                    <a:pt x="1481308" y="1779463"/>
                  </a:lnTo>
                  <a:lnTo>
                    <a:pt x="1447292" y="1807462"/>
                  </a:lnTo>
                  <a:lnTo>
                    <a:pt x="1412068" y="1833744"/>
                  </a:lnTo>
                  <a:lnTo>
                    <a:pt x="1375689" y="1858252"/>
                  </a:lnTo>
                  <a:lnTo>
                    <a:pt x="1338207" y="1880929"/>
                  </a:lnTo>
                  <a:lnTo>
                    <a:pt x="1299674" y="1901717"/>
                  </a:lnTo>
                  <a:lnTo>
                    <a:pt x="1260143" y="1920560"/>
                  </a:lnTo>
                  <a:lnTo>
                    <a:pt x="1219667" y="1937399"/>
                  </a:lnTo>
                  <a:lnTo>
                    <a:pt x="1178297" y="1952179"/>
                  </a:lnTo>
                  <a:lnTo>
                    <a:pt x="1136086" y="1964842"/>
                  </a:lnTo>
                  <a:lnTo>
                    <a:pt x="1093086" y="1975330"/>
                  </a:lnTo>
                  <a:lnTo>
                    <a:pt x="1049351" y="1983587"/>
                  </a:lnTo>
                  <a:lnTo>
                    <a:pt x="1004931" y="1989556"/>
                  </a:lnTo>
                  <a:lnTo>
                    <a:pt x="959880" y="1993179"/>
                  </a:lnTo>
                  <a:lnTo>
                    <a:pt x="914249" y="1994399"/>
                  </a:lnTo>
                  <a:lnTo>
                    <a:pt x="868619" y="1993179"/>
                  </a:lnTo>
                  <a:lnTo>
                    <a:pt x="823568" y="1989556"/>
                  </a:lnTo>
                  <a:lnTo>
                    <a:pt x="779148" y="1983587"/>
                  </a:lnTo>
                  <a:lnTo>
                    <a:pt x="735412" y="1975330"/>
                  </a:lnTo>
                  <a:lnTo>
                    <a:pt x="692413" y="1964842"/>
                  </a:lnTo>
                  <a:lnTo>
                    <a:pt x="650202" y="1952179"/>
                  </a:lnTo>
                  <a:lnTo>
                    <a:pt x="608832" y="1937399"/>
                  </a:lnTo>
                  <a:lnTo>
                    <a:pt x="568355" y="1920560"/>
                  </a:lnTo>
                  <a:lnTo>
                    <a:pt x="528825" y="1901717"/>
                  </a:lnTo>
                  <a:lnTo>
                    <a:pt x="490292" y="1880929"/>
                  </a:lnTo>
                  <a:lnTo>
                    <a:pt x="452810" y="1858252"/>
                  </a:lnTo>
                  <a:lnTo>
                    <a:pt x="416431" y="1833744"/>
                  </a:lnTo>
                  <a:lnTo>
                    <a:pt x="381207" y="1807462"/>
                  </a:lnTo>
                  <a:lnTo>
                    <a:pt x="347190" y="1779463"/>
                  </a:lnTo>
                  <a:lnTo>
                    <a:pt x="314434" y="1749803"/>
                  </a:lnTo>
                  <a:lnTo>
                    <a:pt x="282990" y="1718541"/>
                  </a:lnTo>
                  <a:lnTo>
                    <a:pt x="252911" y="1685733"/>
                  </a:lnTo>
                  <a:lnTo>
                    <a:pt x="224249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5"/>
                  </a:lnTo>
                  <a:lnTo>
                    <a:pt x="124821" y="1500505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10838" y="2636104"/>
            <a:ext cx="105029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2245" marR="5080" indent="-18288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  Lang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81637" y="4005858"/>
            <a:ext cx="3907154" cy="1835785"/>
            <a:chOff x="1081637" y="4005858"/>
            <a:chExt cx="3907154" cy="1835785"/>
          </a:xfrm>
        </p:grpSpPr>
        <p:sp>
          <p:nvSpPr>
            <p:cNvPr id="20" name="object 20"/>
            <p:cNvSpPr/>
            <p:nvPr/>
          </p:nvSpPr>
          <p:spPr>
            <a:xfrm>
              <a:off x="4927272" y="4020146"/>
              <a:ext cx="3175" cy="1248410"/>
            </a:xfrm>
            <a:custGeom>
              <a:avLst/>
              <a:gdLst/>
              <a:ahLst/>
              <a:cxnLst/>
              <a:rect l="l" t="t" r="r" b="b"/>
              <a:pathLst>
                <a:path w="3175" h="1248410">
                  <a:moveTo>
                    <a:pt x="2901" y="0"/>
                  </a:moveTo>
                  <a:lnTo>
                    <a:pt x="0" y="124815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5787" y="5253899"/>
              <a:ext cx="122971" cy="158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86399" y="4436175"/>
              <a:ext cx="1229995" cy="1400810"/>
            </a:xfrm>
            <a:custGeom>
              <a:avLst/>
              <a:gdLst/>
              <a:ahLst/>
              <a:cxnLst/>
              <a:rect l="l" t="t" r="r" b="b"/>
              <a:pathLst>
                <a:path w="1229995" h="1400810">
                  <a:moveTo>
                    <a:pt x="1229849" y="1400249"/>
                  </a:moveTo>
                  <a:lnTo>
                    <a:pt x="0" y="1400249"/>
                  </a:lnTo>
                  <a:lnTo>
                    <a:pt x="0" y="0"/>
                  </a:lnTo>
                  <a:lnTo>
                    <a:pt x="1229849" y="0"/>
                  </a:lnTo>
                  <a:lnTo>
                    <a:pt x="1229849" y="140024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6249" y="4026225"/>
              <a:ext cx="410209" cy="1810385"/>
            </a:xfrm>
            <a:custGeom>
              <a:avLst/>
              <a:gdLst/>
              <a:ahLst/>
              <a:cxnLst/>
              <a:rect l="l" t="t" r="r" b="b"/>
              <a:pathLst>
                <a:path w="410210" h="1810385">
                  <a:moveTo>
                    <a:pt x="0" y="1810199"/>
                  </a:moveTo>
                  <a:lnTo>
                    <a:pt x="0" y="409949"/>
                  </a:lnTo>
                  <a:lnTo>
                    <a:pt x="409949" y="0"/>
                  </a:lnTo>
                  <a:lnTo>
                    <a:pt x="409949" y="1400249"/>
                  </a:lnTo>
                  <a:lnTo>
                    <a:pt x="0" y="1810199"/>
                  </a:lnTo>
                  <a:close/>
                </a:path>
              </a:pathLst>
            </a:custGeom>
            <a:solidFill>
              <a:srgbClr val="B8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6399" y="4026225"/>
              <a:ext cx="1640205" cy="410209"/>
            </a:xfrm>
            <a:custGeom>
              <a:avLst/>
              <a:gdLst/>
              <a:ahLst/>
              <a:cxnLst/>
              <a:rect l="l" t="t" r="r" b="b"/>
              <a:pathLst>
                <a:path w="1640205" h="410210">
                  <a:moveTo>
                    <a:pt x="1229849" y="409949"/>
                  </a:moveTo>
                  <a:lnTo>
                    <a:pt x="0" y="409949"/>
                  </a:lnTo>
                  <a:lnTo>
                    <a:pt x="409949" y="0"/>
                  </a:lnTo>
                  <a:lnTo>
                    <a:pt x="1639799" y="0"/>
                  </a:lnTo>
                  <a:lnTo>
                    <a:pt x="1229849" y="40994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6399" y="4026225"/>
              <a:ext cx="1640205" cy="1810385"/>
            </a:xfrm>
            <a:custGeom>
              <a:avLst/>
              <a:gdLst/>
              <a:ahLst/>
              <a:cxnLst/>
              <a:rect l="l" t="t" r="r" b="b"/>
              <a:pathLst>
                <a:path w="1640205" h="1810385">
                  <a:moveTo>
                    <a:pt x="0" y="409949"/>
                  </a:moveTo>
                  <a:lnTo>
                    <a:pt x="409949" y="0"/>
                  </a:lnTo>
                  <a:lnTo>
                    <a:pt x="1639799" y="0"/>
                  </a:lnTo>
                  <a:lnTo>
                    <a:pt x="1639799" y="1400249"/>
                  </a:lnTo>
                  <a:lnTo>
                    <a:pt x="1229849" y="1810199"/>
                  </a:lnTo>
                  <a:lnTo>
                    <a:pt x="0" y="1810199"/>
                  </a:lnTo>
                  <a:lnTo>
                    <a:pt x="0" y="409949"/>
                  </a:lnTo>
                  <a:close/>
                </a:path>
                <a:path w="1640205" h="1810385">
                  <a:moveTo>
                    <a:pt x="0" y="409949"/>
                  </a:moveTo>
                  <a:lnTo>
                    <a:pt x="1229849" y="409949"/>
                  </a:lnTo>
                  <a:lnTo>
                    <a:pt x="1639799" y="0"/>
                  </a:lnTo>
                </a:path>
                <a:path w="1640205" h="1810385">
                  <a:moveTo>
                    <a:pt x="1229849" y="409949"/>
                  </a:moveTo>
                  <a:lnTo>
                    <a:pt x="1229849" y="18101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86399" y="4910366"/>
            <a:ext cx="1225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latin typeface="Arial"/>
                <a:cs typeface="Arial"/>
              </a:rPr>
              <a:t>DFA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55987" y="4021462"/>
            <a:ext cx="1649730" cy="1819910"/>
            <a:chOff x="7355987" y="4021462"/>
            <a:chExt cx="1649730" cy="1819910"/>
          </a:xfrm>
        </p:grpSpPr>
        <p:sp>
          <p:nvSpPr>
            <p:cNvPr id="28" name="object 28"/>
            <p:cNvSpPr/>
            <p:nvPr/>
          </p:nvSpPr>
          <p:spPr>
            <a:xfrm>
              <a:off x="7360749" y="4436175"/>
              <a:ext cx="1229995" cy="1400810"/>
            </a:xfrm>
            <a:custGeom>
              <a:avLst/>
              <a:gdLst/>
              <a:ahLst/>
              <a:cxnLst/>
              <a:rect l="l" t="t" r="r" b="b"/>
              <a:pathLst>
                <a:path w="1229995" h="1400810">
                  <a:moveTo>
                    <a:pt x="1229849" y="1400249"/>
                  </a:moveTo>
                  <a:lnTo>
                    <a:pt x="0" y="1400249"/>
                  </a:lnTo>
                  <a:lnTo>
                    <a:pt x="0" y="0"/>
                  </a:lnTo>
                  <a:lnTo>
                    <a:pt x="1229849" y="0"/>
                  </a:lnTo>
                  <a:lnTo>
                    <a:pt x="1229849" y="140024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90599" y="4026225"/>
              <a:ext cx="410209" cy="1810385"/>
            </a:xfrm>
            <a:custGeom>
              <a:avLst/>
              <a:gdLst/>
              <a:ahLst/>
              <a:cxnLst/>
              <a:rect l="l" t="t" r="r" b="b"/>
              <a:pathLst>
                <a:path w="410209" h="1810385">
                  <a:moveTo>
                    <a:pt x="0" y="1810199"/>
                  </a:moveTo>
                  <a:lnTo>
                    <a:pt x="0" y="409949"/>
                  </a:lnTo>
                  <a:lnTo>
                    <a:pt x="409949" y="0"/>
                  </a:lnTo>
                  <a:lnTo>
                    <a:pt x="409949" y="1400249"/>
                  </a:lnTo>
                  <a:lnTo>
                    <a:pt x="0" y="1810199"/>
                  </a:lnTo>
                  <a:close/>
                </a:path>
              </a:pathLst>
            </a:custGeom>
            <a:solidFill>
              <a:srgbClr val="B8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60749" y="4026225"/>
              <a:ext cx="1640205" cy="410209"/>
            </a:xfrm>
            <a:custGeom>
              <a:avLst/>
              <a:gdLst/>
              <a:ahLst/>
              <a:cxnLst/>
              <a:rect l="l" t="t" r="r" b="b"/>
              <a:pathLst>
                <a:path w="1640204" h="410210">
                  <a:moveTo>
                    <a:pt x="1229849" y="409949"/>
                  </a:moveTo>
                  <a:lnTo>
                    <a:pt x="0" y="409949"/>
                  </a:lnTo>
                  <a:lnTo>
                    <a:pt x="409949" y="0"/>
                  </a:lnTo>
                  <a:lnTo>
                    <a:pt x="1639799" y="0"/>
                  </a:lnTo>
                  <a:lnTo>
                    <a:pt x="1229849" y="40994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0749" y="4026225"/>
              <a:ext cx="1640205" cy="1810385"/>
            </a:xfrm>
            <a:custGeom>
              <a:avLst/>
              <a:gdLst/>
              <a:ahLst/>
              <a:cxnLst/>
              <a:rect l="l" t="t" r="r" b="b"/>
              <a:pathLst>
                <a:path w="1640204" h="1810385">
                  <a:moveTo>
                    <a:pt x="0" y="409949"/>
                  </a:moveTo>
                  <a:lnTo>
                    <a:pt x="409949" y="0"/>
                  </a:lnTo>
                  <a:lnTo>
                    <a:pt x="1639799" y="0"/>
                  </a:lnTo>
                  <a:lnTo>
                    <a:pt x="1639799" y="1400249"/>
                  </a:lnTo>
                  <a:lnTo>
                    <a:pt x="1229849" y="1810199"/>
                  </a:lnTo>
                  <a:lnTo>
                    <a:pt x="0" y="1810199"/>
                  </a:lnTo>
                  <a:lnTo>
                    <a:pt x="0" y="409949"/>
                  </a:lnTo>
                  <a:close/>
                </a:path>
                <a:path w="1640204" h="1810385">
                  <a:moveTo>
                    <a:pt x="0" y="409949"/>
                  </a:moveTo>
                  <a:lnTo>
                    <a:pt x="1229849" y="409949"/>
                  </a:lnTo>
                  <a:lnTo>
                    <a:pt x="1639799" y="0"/>
                  </a:lnTo>
                </a:path>
                <a:path w="1640204" h="1810385">
                  <a:moveTo>
                    <a:pt x="1229849" y="409949"/>
                  </a:moveTo>
                  <a:lnTo>
                    <a:pt x="1229849" y="18101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60749" y="4910366"/>
            <a:ext cx="1225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latin typeface="Arial"/>
                <a:cs typeface="Arial"/>
              </a:rPr>
              <a:t>NFA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36417" y="5145882"/>
            <a:ext cx="5006340" cy="807085"/>
            <a:chOff x="2336417" y="5145882"/>
            <a:chExt cx="5006340" cy="807085"/>
          </a:xfrm>
        </p:grpSpPr>
        <p:sp>
          <p:nvSpPr>
            <p:cNvPr id="34" name="object 34"/>
            <p:cNvSpPr/>
            <p:nvPr/>
          </p:nvSpPr>
          <p:spPr>
            <a:xfrm>
              <a:off x="2457412" y="5233853"/>
              <a:ext cx="1020444" cy="704850"/>
            </a:xfrm>
            <a:custGeom>
              <a:avLst/>
              <a:gdLst/>
              <a:ahLst/>
              <a:cxnLst/>
              <a:rect l="l" t="t" r="r" b="b"/>
              <a:pathLst>
                <a:path w="1020445" h="704850">
                  <a:moveTo>
                    <a:pt x="1020217" y="70447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417" y="5145882"/>
              <a:ext cx="162101" cy="14109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75930" y="5244684"/>
              <a:ext cx="852169" cy="694055"/>
            </a:xfrm>
            <a:custGeom>
              <a:avLst/>
              <a:gdLst/>
              <a:ahLst/>
              <a:cxnLst/>
              <a:rect l="l" t="t" r="r" b="b"/>
              <a:pathLst>
                <a:path w="852170" h="694054">
                  <a:moveTo>
                    <a:pt x="0" y="693649"/>
                  </a:moveTo>
                  <a:lnTo>
                    <a:pt x="851944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3787" y="5148521"/>
              <a:ext cx="158934" cy="14705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596426" y="8028320"/>
            <a:ext cx="266128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Pumping</a:t>
            </a:r>
            <a:r>
              <a:rPr sz="2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2376" y="6530840"/>
            <a:ext cx="32562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  <a:tab pos="2924810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b	c</a:t>
            </a:r>
            <a:endParaRPr sz="4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749" y="7262524"/>
            <a:ext cx="599440" cy="621030"/>
          </a:xfrm>
          <a:custGeom>
            <a:avLst/>
            <a:gdLst/>
            <a:ahLst/>
            <a:cxnLst/>
            <a:rect l="l" t="t" r="r" b="b"/>
            <a:pathLst>
              <a:path w="599440" h="621029">
                <a:moveTo>
                  <a:pt x="598931" y="620649"/>
                </a:moveTo>
                <a:lnTo>
                  <a:pt x="299465" y="620649"/>
                </a:lnTo>
                <a:lnTo>
                  <a:pt x="0" y="620649"/>
                </a:lnTo>
                <a:lnTo>
                  <a:pt x="0" y="0"/>
                </a:lnTo>
                <a:lnTo>
                  <a:pt x="598931" y="0"/>
                </a:lnTo>
                <a:lnTo>
                  <a:pt x="598931" y="62064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6749" y="72625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2376" y="6530840"/>
            <a:ext cx="32562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  <a:tab pos="2924810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0525" y="7186324"/>
            <a:ext cx="1155065" cy="1200150"/>
            <a:chOff x="180525" y="7186324"/>
            <a:chExt cx="1155065" cy="1200150"/>
          </a:xfrm>
        </p:grpSpPr>
        <p:sp>
          <p:nvSpPr>
            <p:cNvPr id="36" name="object 36"/>
            <p:cNvSpPr/>
            <p:nvPr/>
          </p:nvSpPr>
          <p:spPr>
            <a:xfrm>
              <a:off x="894945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1" y="913827"/>
                  </a:moveTo>
                  <a:lnTo>
                    <a:pt x="145160" y="913827"/>
                  </a:ln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1" y="421376"/>
                  </a:lnTo>
                  <a:lnTo>
                    <a:pt x="290321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4945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0" y="913827"/>
                  </a:move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1" y="421376"/>
                  </a:lnTo>
                  <a:lnTo>
                    <a:pt x="290321" y="913827"/>
                  </a:lnTo>
                  <a:lnTo>
                    <a:pt x="145160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79837" y="7181562"/>
            <a:ext cx="608965" cy="630555"/>
            <a:chOff x="1479837" y="7181562"/>
            <a:chExt cx="608965" cy="630555"/>
          </a:xfrm>
        </p:grpSpPr>
        <p:sp>
          <p:nvSpPr>
            <p:cNvPr id="41" name="object 41"/>
            <p:cNvSpPr/>
            <p:nvPr/>
          </p:nvSpPr>
          <p:spPr>
            <a:xfrm>
              <a:off x="1484599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4599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90160" y="7160925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2376" y="6530840"/>
            <a:ext cx="325627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  <a:tab pos="2924810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0525" y="7186324"/>
            <a:ext cx="2755265" cy="1200150"/>
            <a:chOff x="180525" y="7186324"/>
            <a:chExt cx="2755265" cy="1200150"/>
          </a:xfrm>
        </p:grpSpPr>
        <p:sp>
          <p:nvSpPr>
            <p:cNvPr id="36" name="object 36"/>
            <p:cNvSpPr/>
            <p:nvPr/>
          </p:nvSpPr>
          <p:spPr>
            <a:xfrm>
              <a:off x="2495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290321" y="913827"/>
                  </a:moveTo>
                  <a:lnTo>
                    <a:pt x="145160" y="913827"/>
                  </a:ln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1" y="421376"/>
                  </a:lnTo>
                  <a:lnTo>
                    <a:pt x="290321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5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145160" y="913827"/>
                  </a:move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1" y="421376"/>
                  </a:lnTo>
                  <a:lnTo>
                    <a:pt x="290321" y="913827"/>
                  </a:lnTo>
                  <a:lnTo>
                    <a:pt x="145160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574212" y="7200237"/>
            <a:ext cx="608965" cy="630555"/>
            <a:chOff x="1574212" y="7200237"/>
            <a:chExt cx="608965" cy="630555"/>
          </a:xfrm>
        </p:grpSpPr>
        <p:sp>
          <p:nvSpPr>
            <p:cNvPr id="41" name="object 41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84534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35237" y="7200237"/>
            <a:ext cx="608965" cy="630555"/>
            <a:chOff x="3135237" y="7200237"/>
            <a:chExt cx="608965" cy="630555"/>
          </a:xfrm>
        </p:grpSpPr>
        <p:sp>
          <p:nvSpPr>
            <p:cNvPr id="45" name="object 45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45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2376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98649" y="6530840"/>
            <a:ext cx="17995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0525" y="7186324"/>
            <a:ext cx="4431665" cy="1200150"/>
            <a:chOff x="180525" y="7186324"/>
            <a:chExt cx="4431665" cy="1200150"/>
          </a:xfrm>
        </p:grpSpPr>
        <p:sp>
          <p:nvSpPr>
            <p:cNvPr id="37" name="object 37"/>
            <p:cNvSpPr/>
            <p:nvPr/>
          </p:nvSpPr>
          <p:spPr>
            <a:xfrm>
              <a:off x="41715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290322" y="913827"/>
                  </a:moveTo>
                  <a:lnTo>
                    <a:pt x="145160" y="913827"/>
                  </a:ln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15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145160" y="913827"/>
                  </a:move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0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74212" y="7200237"/>
            <a:ext cx="608965" cy="630555"/>
            <a:chOff x="1574212" y="7200237"/>
            <a:chExt cx="608965" cy="630555"/>
          </a:xfrm>
        </p:grpSpPr>
        <p:sp>
          <p:nvSpPr>
            <p:cNvPr id="42" name="object 42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84534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5237" y="7200237"/>
            <a:ext cx="608965" cy="630555"/>
            <a:chOff x="3135237" y="7200237"/>
            <a:chExt cx="608965" cy="630555"/>
          </a:xfrm>
        </p:grpSpPr>
        <p:sp>
          <p:nvSpPr>
            <p:cNvPr id="46" name="object 46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45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35437" y="7200237"/>
            <a:ext cx="608965" cy="630555"/>
            <a:chOff x="4735437" y="7200237"/>
            <a:chExt cx="608965" cy="630555"/>
          </a:xfrm>
        </p:grpSpPr>
        <p:sp>
          <p:nvSpPr>
            <p:cNvPr id="50" name="object 50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8457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2376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98649" y="6530840"/>
            <a:ext cx="17995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0525" y="7186324"/>
            <a:ext cx="5803265" cy="1200150"/>
            <a:chOff x="180525" y="7186324"/>
            <a:chExt cx="5803265" cy="1200150"/>
          </a:xfrm>
        </p:grpSpPr>
        <p:sp>
          <p:nvSpPr>
            <p:cNvPr id="37" name="object 37"/>
            <p:cNvSpPr/>
            <p:nvPr/>
          </p:nvSpPr>
          <p:spPr>
            <a:xfrm>
              <a:off x="5543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290322" y="913827"/>
                  </a:moveTo>
                  <a:lnTo>
                    <a:pt x="145160" y="913827"/>
                  </a:ln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3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10" h="914400">
                  <a:moveTo>
                    <a:pt x="145160" y="913827"/>
                  </a:moveTo>
                  <a:lnTo>
                    <a:pt x="145160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0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74212" y="7200237"/>
            <a:ext cx="608965" cy="630555"/>
            <a:chOff x="1574212" y="7200237"/>
            <a:chExt cx="608965" cy="630555"/>
          </a:xfrm>
        </p:grpSpPr>
        <p:sp>
          <p:nvSpPr>
            <p:cNvPr id="42" name="object 42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84534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35237" y="7200237"/>
            <a:ext cx="608965" cy="630555"/>
            <a:chOff x="3135237" y="7200237"/>
            <a:chExt cx="608965" cy="630555"/>
          </a:xfrm>
        </p:grpSpPr>
        <p:sp>
          <p:nvSpPr>
            <p:cNvPr id="46" name="object 46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45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35437" y="7200237"/>
            <a:ext cx="608965" cy="630555"/>
            <a:chOff x="4735437" y="7200237"/>
            <a:chExt cx="608965" cy="630555"/>
          </a:xfrm>
        </p:grpSpPr>
        <p:sp>
          <p:nvSpPr>
            <p:cNvPr id="50" name="object 50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8457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83237" y="7200237"/>
            <a:ext cx="608965" cy="630555"/>
            <a:chOff x="6183237" y="7200237"/>
            <a:chExt cx="608965" cy="630555"/>
          </a:xfrm>
        </p:grpSpPr>
        <p:sp>
          <p:nvSpPr>
            <p:cNvPr id="54" name="object 54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293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459" y="1899066"/>
            <a:ext cx="7643495" cy="5009515"/>
          </a:xfrm>
          <a:custGeom>
            <a:avLst/>
            <a:gdLst/>
            <a:ahLst/>
            <a:cxnLst/>
            <a:rect l="l" t="t" r="r" b="b"/>
            <a:pathLst>
              <a:path w="7643495" h="5009515">
                <a:moveTo>
                  <a:pt x="0" y="0"/>
                </a:moveTo>
                <a:lnTo>
                  <a:pt x="7643099" y="0"/>
                </a:lnTo>
                <a:lnTo>
                  <a:pt x="7643099" y="5009099"/>
                </a:lnTo>
                <a:lnTo>
                  <a:pt x="0" y="5009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3085" y="2066816"/>
            <a:ext cx="1091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905" y="1968473"/>
            <a:ext cx="6126765" cy="473769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9560000">
            <a:off x="921453" y="3595470"/>
            <a:ext cx="10172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500" b="1" spc="-5" dirty="0">
                <a:latin typeface="Arial"/>
                <a:cs typeface="Arial"/>
              </a:rPr>
              <a:t>|w|</a:t>
            </a:r>
            <a:r>
              <a:rPr sz="2500" b="1" spc="-95" dirty="0">
                <a:latin typeface="Arial"/>
                <a:cs typeface="Arial"/>
              </a:rPr>
              <a:t> </a:t>
            </a:r>
            <a:r>
              <a:rPr sz="3750" b="1" baseline="1111" dirty="0">
                <a:latin typeface="Arial"/>
                <a:cs typeface="Arial"/>
              </a:rPr>
              <a:t>=</a:t>
            </a:r>
            <a:r>
              <a:rPr sz="3750" b="1" spc="-142" baseline="1111" dirty="0">
                <a:latin typeface="Arial"/>
                <a:cs typeface="Arial"/>
              </a:rPr>
              <a:t> </a:t>
            </a:r>
            <a:r>
              <a:rPr sz="3750" b="1" baseline="2222" dirty="0">
                <a:latin typeface="Arial"/>
                <a:cs typeface="Arial"/>
              </a:rPr>
              <a:t>2</a:t>
            </a:r>
            <a:endParaRPr sz="3750" baseline="222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0700000">
            <a:off x="2577360" y="2835439"/>
            <a:ext cx="407561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500" b="1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0700000">
            <a:off x="2833903" y="3004907"/>
            <a:ext cx="266659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sz="1650" b="1" spc="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700000">
            <a:off x="2940471" y="2698176"/>
            <a:ext cx="800616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sz="2500" b="1" dirty="0">
                <a:latin typeface="Arial"/>
                <a:cs typeface="Arial"/>
              </a:rPr>
              <a:t>(w)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3750" b="1" baseline="1111" dirty="0">
                <a:latin typeface="Arial"/>
                <a:cs typeface="Arial"/>
              </a:rPr>
              <a:t>&gt;</a:t>
            </a:r>
            <a:endParaRPr sz="3750" baseline="111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0700000">
            <a:off x="2786864" y="3172876"/>
            <a:ext cx="407561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500" b="1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0700000">
            <a:off x="3046247" y="3340445"/>
            <a:ext cx="271995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50" b="1" spc="10" dirty="0">
                <a:latin typeface="Arial"/>
                <a:cs typeface="Arial"/>
              </a:rPr>
              <a:t>b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0700000">
            <a:off x="3137500" y="3050794"/>
            <a:ext cx="584667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0"/>
              </a:lnSpc>
            </a:pPr>
            <a:r>
              <a:rPr sz="2500" b="1" dirty="0">
                <a:latin typeface="Arial"/>
                <a:cs typeface="Arial"/>
              </a:rPr>
              <a:t>(w)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500000">
            <a:off x="5320621" y="5392648"/>
            <a:ext cx="61854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500" b="1" spc="-5" dirty="0">
                <a:latin typeface="Arial"/>
                <a:cs typeface="Arial"/>
              </a:rPr>
              <a:t>ww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500000">
            <a:off x="5804941" y="5514824"/>
            <a:ext cx="286731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45"/>
              </a:lnSpc>
            </a:pPr>
            <a:r>
              <a:rPr sz="1650" b="1" spc="10" dirty="0"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300000">
            <a:off x="3649583" y="4938198"/>
            <a:ext cx="534297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b="1" spc="-10" dirty="0">
                <a:latin typeface="Arial"/>
                <a:cs typeface="Arial"/>
              </a:rPr>
              <a:t>|w|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300000">
            <a:off x="3389533" y="5317997"/>
            <a:ext cx="992186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3750" b="1" spc="-7" baseline="2222" dirty="0">
                <a:latin typeface="Arial"/>
                <a:cs typeface="Arial"/>
              </a:rPr>
              <a:t>mod</a:t>
            </a:r>
            <a:r>
              <a:rPr sz="3750" b="1" spc="-187" baseline="2222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5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300000">
            <a:off x="3611464" y="5697776"/>
            <a:ext cx="485237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b="1" spc="-10" dirty="0">
                <a:latin typeface="Arial"/>
                <a:cs typeface="Arial"/>
              </a:rPr>
              <a:t>=2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21180000">
            <a:off x="1566808" y="5440462"/>
            <a:ext cx="681997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b="1" spc="-10" dirty="0">
                <a:latin typeface="Arial"/>
                <a:cs typeface="Arial"/>
              </a:rPr>
              <a:t>awa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21180000">
            <a:off x="4791534" y="3251452"/>
            <a:ext cx="399848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500" b="1" spc="-5" dirty="0"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1180000">
            <a:off x="4998937" y="3208127"/>
            <a:ext cx="271995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50" b="1" spc="10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 rot="21180000">
            <a:off x="5099221" y="3210246"/>
            <a:ext cx="407868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500" b="1" spc="-5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21180000">
            <a:off x="5319347" y="3165863"/>
            <a:ext cx="271995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50" b="1" spc="10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3018" y="3696610"/>
            <a:ext cx="766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a*b*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91076" y="1008879"/>
            <a:ext cx="2237740" cy="2305685"/>
            <a:chOff x="7891076" y="1008879"/>
            <a:chExt cx="2237740" cy="2305685"/>
          </a:xfrm>
        </p:grpSpPr>
        <p:sp>
          <p:nvSpPr>
            <p:cNvPr id="27" name="object 27"/>
            <p:cNvSpPr/>
            <p:nvPr/>
          </p:nvSpPr>
          <p:spPr>
            <a:xfrm>
              <a:off x="7895838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1359615" y="2295553"/>
                  </a:move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59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5" y="2295553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5838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0" y="1776233"/>
                  </a:move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60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6" y="2295553"/>
                  </a:ln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 rot="2640000">
            <a:off x="8448008" y="2082934"/>
            <a:ext cx="13409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3750" b="1" spc="-75" baseline="1111" dirty="0">
                <a:latin typeface="Arial"/>
                <a:cs typeface="Arial"/>
              </a:rPr>
              <a:t>𝜮</a:t>
            </a:r>
            <a:r>
              <a:rPr sz="3750" b="1" spc="-127" baseline="1111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=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{a,b}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024" y="280327"/>
            <a:ext cx="8445500" cy="2096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6" name="object 6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0" name="object 10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4" name="object 14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8" name="object 18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58190" y="3979050"/>
            <a:ext cx="622935" cy="639445"/>
            <a:chOff x="3458190" y="3979050"/>
            <a:chExt cx="622935" cy="639445"/>
          </a:xfrm>
        </p:grpSpPr>
        <p:sp>
          <p:nvSpPr>
            <p:cNvPr id="28" name="object 28"/>
            <p:cNvSpPr/>
            <p:nvPr/>
          </p:nvSpPr>
          <p:spPr>
            <a:xfrm>
              <a:off x="3499132" y="3988575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5"/>
              <a:ext cx="81884" cy="107107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2376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98649" y="6530840"/>
            <a:ext cx="17995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0525" y="7186324"/>
            <a:ext cx="7327265" cy="1200150"/>
            <a:chOff x="180525" y="7186324"/>
            <a:chExt cx="7327265" cy="1200150"/>
          </a:xfrm>
        </p:grpSpPr>
        <p:sp>
          <p:nvSpPr>
            <p:cNvPr id="36" name="object 36"/>
            <p:cNvSpPr/>
            <p:nvPr/>
          </p:nvSpPr>
          <p:spPr>
            <a:xfrm>
              <a:off x="7067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2" y="913827"/>
                  </a:moveTo>
                  <a:lnTo>
                    <a:pt x="145161" y="913827"/>
                  </a:ln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67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1" y="913827"/>
                  </a:move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1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574212" y="7200237"/>
            <a:ext cx="608965" cy="630555"/>
            <a:chOff x="1574212" y="7200237"/>
            <a:chExt cx="608965" cy="630555"/>
          </a:xfrm>
        </p:grpSpPr>
        <p:sp>
          <p:nvSpPr>
            <p:cNvPr id="41" name="object 41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84534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35237" y="7200237"/>
            <a:ext cx="608965" cy="630555"/>
            <a:chOff x="3135237" y="7200237"/>
            <a:chExt cx="608965" cy="630555"/>
          </a:xfrm>
        </p:grpSpPr>
        <p:sp>
          <p:nvSpPr>
            <p:cNvPr id="45" name="object 45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45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35437" y="7200237"/>
            <a:ext cx="608965" cy="630555"/>
            <a:chOff x="4735437" y="7200237"/>
            <a:chExt cx="608965" cy="630555"/>
          </a:xfrm>
        </p:grpSpPr>
        <p:sp>
          <p:nvSpPr>
            <p:cNvPr id="49" name="object 49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457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183237" y="7200237"/>
            <a:ext cx="608965" cy="630555"/>
            <a:chOff x="6183237" y="7200237"/>
            <a:chExt cx="608965" cy="630555"/>
          </a:xfrm>
        </p:grpSpPr>
        <p:sp>
          <p:nvSpPr>
            <p:cNvPr id="53" name="object 53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93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559599" y="7204999"/>
            <a:ext cx="599440" cy="621030"/>
          </a:xfrm>
          <a:custGeom>
            <a:avLst/>
            <a:gdLst/>
            <a:ahLst/>
            <a:cxnLst/>
            <a:rect l="l" t="t" r="r" b="b"/>
            <a:pathLst>
              <a:path w="599440" h="621029">
                <a:moveTo>
                  <a:pt x="598931" y="620649"/>
                </a:moveTo>
                <a:lnTo>
                  <a:pt x="299465" y="620649"/>
                </a:lnTo>
                <a:lnTo>
                  <a:pt x="0" y="620649"/>
                </a:lnTo>
                <a:lnTo>
                  <a:pt x="0" y="0"/>
                </a:lnTo>
                <a:lnTo>
                  <a:pt x="598931" y="0"/>
                </a:lnTo>
                <a:lnTo>
                  <a:pt x="598931" y="62064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559599" y="7204999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72025" y="2668374"/>
            <a:ext cx="4940300" cy="207772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Calibri"/>
                <a:cs typeface="Calibri"/>
              </a:rPr>
              <a:t>if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|w|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&gt;=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alibri"/>
              <a:cs typeface="Calibri"/>
            </a:endParaRPr>
          </a:p>
          <a:p>
            <a:pPr marL="111125" marR="113030" algn="ctr">
              <a:lnSpc>
                <a:spcPts val="3829"/>
              </a:lnSpc>
              <a:spcBef>
                <a:spcPts val="5"/>
              </a:spcBef>
            </a:pPr>
            <a:r>
              <a:rPr sz="3200" b="1" spc="-5" dirty="0">
                <a:latin typeface="Calibri"/>
                <a:cs typeface="Calibri"/>
              </a:rPr>
              <a:t>we visit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set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states </a:t>
            </a:r>
            <a:r>
              <a:rPr sz="3200" b="1" spc="-5" dirty="0">
                <a:latin typeface="Calibri"/>
                <a:cs typeface="Calibri"/>
              </a:rPr>
              <a:t>more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874" y="2641275"/>
            <a:ext cx="4940300" cy="207772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3200" b="1" spc="-5" dirty="0">
                <a:latin typeface="Calibri"/>
                <a:cs typeface="Calibri"/>
              </a:rPr>
              <a:t>if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|w|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&gt;=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alibri"/>
              <a:cs typeface="Calibri"/>
            </a:endParaRPr>
          </a:p>
          <a:p>
            <a:pPr marL="111125" marR="113030" algn="ctr">
              <a:lnSpc>
                <a:spcPts val="3829"/>
              </a:lnSpc>
              <a:spcBef>
                <a:spcPts val="5"/>
              </a:spcBef>
            </a:pPr>
            <a:r>
              <a:rPr sz="3200" b="1" spc="-5" dirty="0">
                <a:latin typeface="Calibri"/>
                <a:cs typeface="Calibri"/>
              </a:rPr>
              <a:t>we visit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set </a:t>
            </a:r>
            <a:r>
              <a:rPr sz="3200" b="1" spc="-5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states </a:t>
            </a:r>
            <a:r>
              <a:rPr sz="3200" b="1" spc="-5" dirty="0">
                <a:latin typeface="Calibri"/>
                <a:cs typeface="Calibri"/>
              </a:rPr>
              <a:t>more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once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60490" y="4745961"/>
            <a:ext cx="2194560" cy="2950210"/>
            <a:chOff x="2260490" y="4745961"/>
            <a:chExt cx="2194560" cy="2950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490" y="5765472"/>
              <a:ext cx="2194559" cy="1930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57775" y="4889924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9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6289" y="4745961"/>
              <a:ext cx="122971" cy="1582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289" y="5579737"/>
              <a:ext cx="122971" cy="15825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39748" y="8111373"/>
            <a:ext cx="2467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 marR="5080" indent="-53276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30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Pigeonhole </a:t>
            </a:r>
            <a:r>
              <a:rPr sz="3000" b="1" spc="-6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Principle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461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20" dirty="0"/>
              <a:t> </a:t>
            </a:r>
            <a:r>
              <a:rPr sz="3000" spc="-5" dirty="0"/>
              <a:t>Properties</a:t>
            </a:r>
            <a:r>
              <a:rPr sz="3000" spc="-15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276" y="1826530"/>
            <a:ext cx="6359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Arial MT"/>
                <a:cs typeface="Arial MT"/>
              </a:rPr>
              <a:t>The</a:t>
            </a:r>
            <a:r>
              <a:rPr sz="4500" spc="-55" dirty="0">
                <a:latin typeface="Arial MT"/>
                <a:cs typeface="Arial MT"/>
              </a:rPr>
              <a:t> </a:t>
            </a:r>
            <a:r>
              <a:rPr sz="4500" spc="-10" dirty="0">
                <a:latin typeface="Arial MT"/>
                <a:cs typeface="Arial MT"/>
              </a:rPr>
              <a:t>Pigeonhole</a:t>
            </a:r>
            <a:r>
              <a:rPr sz="4500" spc="-55" dirty="0">
                <a:latin typeface="Arial MT"/>
                <a:cs typeface="Arial MT"/>
              </a:rPr>
              <a:t> </a:t>
            </a:r>
            <a:r>
              <a:rPr sz="4500" spc="-5" dirty="0">
                <a:latin typeface="Arial MT"/>
                <a:cs typeface="Arial MT"/>
              </a:rPr>
              <a:t>Principle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77" y="3698322"/>
            <a:ext cx="1231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pigeons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837" y="3681160"/>
            <a:ext cx="1908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pigeonholes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2014" y="2923131"/>
            <a:ext cx="2787015" cy="770255"/>
            <a:chOff x="812014" y="2923131"/>
            <a:chExt cx="2787015" cy="7702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761" y="2923131"/>
              <a:ext cx="1386840" cy="3790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6302" y="3234060"/>
              <a:ext cx="442595" cy="445134"/>
            </a:xfrm>
            <a:custGeom>
              <a:avLst/>
              <a:gdLst/>
              <a:ahLst/>
              <a:cxnLst/>
              <a:rect l="l" t="t" r="r" b="b"/>
              <a:pathLst>
                <a:path w="442594" h="445135">
                  <a:moveTo>
                    <a:pt x="0" y="444577"/>
                  </a:moveTo>
                  <a:lnTo>
                    <a:pt x="442456" y="0"/>
                  </a:lnTo>
                </a:path>
              </a:pathLst>
            </a:custGeom>
            <a:ln w="28574">
              <a:solidFill>
                <a:srgbClr val="148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17" y="3127859"/>
              <a:ext cx="153504" cy="1537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18477" y="3209126"/>
              <a:ext cx="666115" cy="452755"/>
            </a:xfrm>
            <a:custGeom>
              <a:avLst/>
              <a:gdLst/>
              <a:ahLst/>
              <a:cxnLst/>
              <a:rect l="l" t="t" r="r" b="b"/>
              <a:pathLst>
                <a:path w="666114" h="452754">
                  <a:moveTo>
                    <a:pt x="665785" y="45234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148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6928" y="3121963"/>
              <a:ext cx="162361" cy="1404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15054" y="4898467"/>
            <a:ext cx="332867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83515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latin typeface="Calibri"/>
                <a:cs typeface="Calibri"/>
              </a:rPr>
              <a:t>There 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pigeonhole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pigeon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333" y="5873712"/>
            <a:ext cx="2387600" cy="2346325"/>
            <a:chOff x="394333" y="5873712"/>
            <a:chExt cx="2387600" cy="2346325"/>
          </a:xfrm>
        </p:grpSpPr>
        <p:sp>
          <p:nvSpPr>
            <p:cNvPr id="16" name="object 16"/>
            <p:cNvSpPr/>
            <p:nvPr/>
          </p:nvSpPr>
          <p:spPr>
            <a:xfrm>
              <a:off x="219242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095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4" y="584174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2377499" y="0"/>
                  </a:lnTo>
                  <a:lnTo>
                    <a:pt x="1793324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095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4" y="0"/>
                  </a:lnTo>
                  <a:lnTo>
                    <a:pt x="2377499" y="0"/>
                  </a:lnTo>
                  <a:lnTo>
                    <a:pt x="2377499" y="1752524"/>
                  </a:lnTo>
                  <a:lnTo>
                    <a:pt x="1793324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4" y="584174"/>
                  </a:lnTo>
                  <a:lnTo>
                    <a:pt x="2377499" y="0"/>
                  </a:lnTo>
                </a:path>
                <a:path w="2378075" h="2336800">
                  <a:moveTo>
                    <a:pt x="1793324" y="584174"/>
                  </a:moveTo>
                  <a:lnTo>
                    <a:pt x="1793324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36" y="6488074"/>
              <a:ext cx="1645919" cy="13715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122293" y="5873712"/>
            <a:ext cx="2387600" cy="2346325"/>
            <a:chOff x="3122293" y="5873712"/>
            <a:chExt cx="2387600" cy="2346325"/>
          </a:xfrm>
        </p:grpSpPr>
        <p:sp>
          <p:nvSpPr>
            <p:cNvPr id="21" name="object 21"/>
            <p:cNvSpPr/>
            <p:nvPr/>
          </p:nvSpPr>
          <p:spPr>
            <a:xfrm>
              <a:off x="492038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7056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5" y="584174"/>
                  </a:moveTo>
                  <a:lnTo>
                    <a:pt x="0" y="584174"/>
                  </a:lnTo>
                  <a:lnTo>
                    <a:pt x="584175" y="0"/>
                  </a:lnTo>
                  <a:lnTo>
                    <a:pt x="2377500" y="0"/>
                  </a:lnTo>
                  <a:lnTo>
                    <a:pt x="1793325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27056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5" y="0"/>
                  </a:lnTo>
                  <a:lnTo>
                    <a:pt x="2377500" y="0"/>
                  </a:lnTo>
                  <a:lnTo>
                    <a:pt x="2377500" y="1752524"/>
                  </a:lnTo>
                  <a:lnTo>
                    <a:pt x="1793325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5" y="584174"/>
                  </a:lnTo>
                  <a:lnTo>
                    <a:pt x="2377500" y="0"/>
                  </a:lnTo>
                </a:path>
                <a:path w="2378075" h="2336800">
                  <a:moveTo>
                    <a:pt x="1793325" y="584174"/>
                  </a:moveTo>
                  <a:lnTo>
                    <a:pt x="1793325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2296" y="6488074"/>
              <a:ext cx="1645919" cy="13715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257096" y="5873712"/>
            <a:ext cx="2656840" cy="2346325"/>
            <a:chOff x="7257096" y="5873712"/>
            <a:chExt cx="2656840" cy="2346325"/>
          </a:xfrm>
        </p:grpSpPr>
        <p:sp>
          <p:nvSpPr>
            <p:cNvPr id="26" name="object 26"/>
            <p:cNvSpPr/>
            <p:nvPr/>
          </p:nvSpPr>
          <p:spPr>
            <a:xfrm>
              <a:off x="932474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1416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4" y="584174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2377499" y="0"/>
                  </a:lnTo>
                  <a:lnTo>
                    <a:pt x="1793324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1416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4" y="0"/>
                  </a:lnTo>
                  <a:lnTo>
                    <a:pt x="2377499" y="0"/>
                  </a:lnTo>
                  <a:lnTo>
                    <a:pt x="2377499" y="1752524"/>
                  </a:lnTo>
                  <a:lnTo>
                    <a:pt x="1793324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4" y="584174"/>
                  </a:lnTo>
                  <a:lnTo>
                    <a:pt x="2377499" y="0"/>
                  </a:lnTo>
                </a:path>
                <a:path w="2378075" h="2336800">
                  <a:moveTo>
                    <a:pt x="1793324" y="584174"/>
                  </a:moveTo>
                  <a:lnTo>
                    <a:pt x="1793324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7176" y="6792874"/>
              <a:ext cx="1645918" cy="13715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7096" y="5878474"/>
              <a:ext cx="1645920" cy="13715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39200" y="7085151"/>
            <a:ext cx="675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461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20" dirty="0"/>
              <a:t> </a:t>
            </a:r>
            <a:r>
              <a:rPr sz="3000" spc="-5" dirty="0"/>
              <a:t>Properties</a:t>
            </a:r>
            <a:r>
              <a:rPr sz="3000" spc="-15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276" y="1826530"/>
            <a:ext cx="63595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Arial MT"/>
                <a:cs typeface="Arial MT"/>
              </a:rPr>
              <a:t>The</a:t>
            </a:r>
            <a:r>
              <a:rPr sz="4500" spc="-55" dirty="0">
                <a:latin typeface="Arial MT"/>
                <a:cs typeface="Arial MT"/>
              </a:rPr>
              <a:t> </a:t>
            </a:r>
            <a:r>
              <a:rPr sz="4500" spc="-10" dirty="0">
                <a:latin typeface="Arial MT"/>
                <a:cs typeface="Arial MT"/>
              </a:rPr>
              <a:t>Pigeonhole</a:t>
            </a:r>
            <a:r>
              <a:rPr sz="4500" spc="-55" dirty="0">
                <a:latin typeface="Arial MT"/>
                <a:cs typeface="Arial MT"/>
              </a:rPr>
              <a:t> </a:t>
            </a:r>
            <a:r>
              <a:rPr sz="4500" spc="-5" dirty="0">
                <a:latin typeface="Arial MT"/>
                <a:cs typeface="Arial MT"/>
              </a:rPr>
              <a:t>Principle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77" y="3698322"/>
            <a:ext cx="1231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pigeons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837" y="3681160"/>
            <a:ext cx="1908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pigeonholes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2014" y="2923131"/>
            <a:ext cx="2787015" cy="770255"/>
            <a:chOff x="812014" y="2923131"/>
            <a:chExt cx="2787015" cy="7702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761" y="2923131"/>
              <a:ext cx="1386840" cy="3790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6302" y="3234060"/>
              <a:ext cx="442595" cy="445134"/>
            </a:xfrm>
            <a:custGeom>
              <a:avLst/>
              <a:gdLst/>
              <a:ahLst/>
              <a:cxnLst/>
              <a:rect l="l" t="t" r="r" b="b"/>
              <a:pathLst>
                <a:path w="442594" h="445135">
                  <a:moveTo>
                    <a:pt x="0" y="444577"/>
                  </a:moveTo>
                  <a:lnTo>
                    <a:pt x="442456" y="0"/>
                  </a:lnTo>
                </a:path>
              </a:pathLst>
            </a:custGeom>
            <a:ln w="28574">
              <a:solidFill>
                <a:srgbClr val="148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17" y="3127859"/>
              <a:ext cx="153504" cy="1537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18477" y="3209126"/>
              <a:ext cx="666115" cy="452755"/>
            </a:xfrm>
            <a:custGeom>
              <a:avLst/>
              <a:gdLst/>
              <a:ahLst/>
              <a:cxnLst/>
              <a:rect l="l" t="t" r="r" b="b"/>
              <a:pathLst>
                <a:path w="666114" h="452754">
                  <a:moveTo>
                    <a:pt x="665785" y="45234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148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6928" y="3121963"/>
              <a:ext cx="162361" cy="14049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15054" y="4898467"/>
            <a:ext cx="332867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83515">
              <a:lnSpc>
                <a:spcPct val="101000"/>
              </a:lnSpc>
              <a:spcBef>
                <a:spcPts val="65"/>
              </a:spcBef>
            </a:pPr>
            <a:r>
              <a:rPr sz="2600" spc="-5" dirty="0">
                <a:latin typeface="Calibri"/>
                <a:cs typeface="Calibri"/>
              </a:rPr>
              <a:t>There 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pigeonhole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pigeon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333" y="5873712"/>
            <a:ext cx="2387600" cy="2346325"/>
            <a:chOff x="394333" y="5873712"/>
            <a:chExt cx="2387600" cy="2346325"/>
          </a:xfrm>
        </p:grpSpPr>
        <p:sp>
          <p:nvSpPr>
            <p:cNvPr id="16" name="object 16"/>
            <p:cNvSpPr/>
            <p:nvPr/>
          </p:nvSpPr>
          <p:spPr>
            <a:xfrm>
              <a:off x="219242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095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4" y="584174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2377499" y="0"/>
                  </a:lnTo>
                  <a:lnTo>
                    <a:pt x="1793324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095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4" y="0"/>
                  </a:lnTo>
                  <a:lnTo>
                    <a:pt x="2377499" y="0"/>
                  </a:lnTo>
                  <a:lnTo>
                    <a:pt x="2377499" y="1752524"/>
                  </a:lnTo>
                  <a:lnTo>
                    <a:pt x="1793324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4" y="584174"/>
                  </a:lnTo>
                  <a:lnTo>
                    <a:pt x="2377499" y="0"/>
                  </a:lnTo>
                </a:path>
                <a:path w="2378075" h="2336800">
                  <a:moveTo>
                    <a:pt x="1793324" y="584174"/>
                  </a:moveTo>
                  <a:lnTo>
                    <a:pt x="1793324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36" y="6488074"/>
              <a:ext cx="1645919" cy="13715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122293" y="5873712"/>
            <a:ext cx="2387600" cy="2346325"/>
            <a:chOff x="3122293" y="5873712"/>
            <a:chExt cx="2387600" cy="2346325"/>
          </a:xfrm>
        </p:grpSpPr>
        <p:sp>
          <p:nvSpPr>
            <p:cNvPr id="21" name="object 21"/>
            <p:cNvSpPr/>
            <p:nvPr/>
          </p:nvSpPr>
          <p:spPr>
            <a:xfrm>
              <a:off x="492038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7056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5" y="584174"/>
                  </a:moveTo>
                  <a:lnTo>
                    <a:pt x="0" y="584174"/>
                  </a:lnTo>
                  <a:lnTo>
                    <a:pt x="584175" y="0"/>
                  </a:lnTo>
                  <a:lnTo>
                    <a:pt x="2377500" y="0"/>
                  </a:lnTo>
                  <a:lnTo>
                    <a:pt x="1793325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27056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5" y="0"/>
                  </a:lnTo>
                  <a:lnTo>
                    <a:pt x="2377500" y="0"/>
                  </a:lnTo>
                  <a:lnTo>
                    <a:pt x="2377500" y="1752524"/>
                  </a:lnTo>
                  <a:lnTo>
                    <a:pt x="1793325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5" y="584174"/>
                  </a:lnTo>
                  <a:lnTo>
                    <a:pt x="2377500" y="0"/>
                  </a:lnTo>
                </a:path>
                <a:path w="2378075" h="2336800">
                  <a:moveTo>
                    <a:pt x="1793325" y="584174"/>
                  </a:moveTo>
                  <a:lnTo>
                    <a:pt x="1793325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2296" y="6488074"/>
              <a:ext cx="1645919" cy="13715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257096" y="5873712"/>
            <a:ext cx="2656840" cy="2346325"/>
            <a:chOff x="7257096" y="5873712"/>
            <a:chExt cx="2656840" cy="2346325"/>
          </a:xfrm>
        </p:grpSpPr>
        <p:sp>
          <p:nvSpPr>
            <p:cNvPr id="26" name="object 26"/>
            <p:cNvSpPr/>
            <p:nvPr/>
          </p:nvSpPr>
          <p:spPr>
            <a:xfrm>
              <a:off x="9324741" y="5878474"/>
              <a:ext cx="584200" cy="2336800"/>
            </a:xfrm>
            <a:custGeom>
              <a:avLst/>
              <a:gdLst/>
              <a:ahLst/>
              <a:cxnLst/>
              <a:rect l="l" t="t" r="r" b="b"/>
              <a:pathLst>
                <a:path w="584200" h="2336800">
                  <a:moveTo>
                    <a:pt x="0" y="2336699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584174" y="1752524"/>
                  </a:lnTo>
                  <a:lnTo>
                    <a:pt x="0" y="23366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1416" y="5878474"/>
              <a:ext cx="2378075" cy="584200"/>
            </a:xfrm>
            <a:custGeom>
              <a:avLst/>
              <a:gdLst/>
              <a:ahLst/>
              <a:cxnLst/>
              <a:rect l="l" t="t" r="r" b="b"/>
              <a:pathLst>
                <a:path w="2378075" h="584200">
                  <a:moveTo>
                    <a:pt x="1793324" y="584174"/>
                  </a:moveTo>
                  <a:lnTo>
                    <a:pt x="0" y="584174"/>
                  </a:lnTo>
                  <a:lnTo>
                    <a:pt x="584174" y="0"/>
                  </a:lnTo>
                  <a:lnTo>
                    <a:pt x="2377499" y="0"/>
                  </a:lnTo>
                  <a:lnTo>
                    <a:pt x="1793324" y="5841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1416" y="5878474"/>
              <a:ext cx="2378075" cy="2336800"/>
            </a:xfrm>
            <a:custGeom>
              <a:avLst/>
              <a:gdLst/>
              <a:ahLst/>
              <a:cxnLst/>
              <a:rect l="l" t="t" r="r" b="b"/>
              <a:pathLst>
                <a:path w="2378075" h="2336800">
                  <a:moveTo>
                    <a:pt x="0" y="584174"/>
                  </a:moveTo>
                  <a:lnTo>
                    <a:pt x="584174" y="0"/>
                  </a:lnTo>
                  <a:lnTo>
                    <a:pt x="2377499" y="0"/>
                  </a:lnTo>
                  <a:lnTo>
                    <a:pt x="2377499" y="1752524"/>
                  </a:lnTo>
                  <a:lnTo>
                    <a:pt x="1793324" y="2336699"/>
                  </a:lnTo>
                  <a:lnTo>
                    <a:pt x="0" y="2336699"/>
                  </a:lnTo>
                  <a:lnTo>
                    <a:pt x="0" y="584174"/>
                  </a:lnTo>
                  <a:close/>
                </a:path>
                <a:path w="2378075" h="2336800">
                  <a:moveTo>
                    <a:pt x="0" y="584174"/>
                  </a:moveTo>
                  <a:lnTo>
                    <a:pt x="1793324" y="584174"/>
                  </a:lnTo>
                  <a:lnTo>
                    <a:pt x="2377499" y="0"/>
                  </a:lnTo>
                </a:path>
                <a:path w="2378075" h="2336800">
                  <a:moveTo>
                    <a:pt x="1793324" y="584174"/>
                  </a:moveTo>
                  <a:lnTo>
                    <a:pt x="1793324" y="23366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7176" y="6792874"/>
              <a:ext cx="1645918" cy="13715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7096" y="5878474"/>
              <a:ext cx="1645920" cy="1371599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3399" y="4282549"/>
            <a:ext cx="1645920" cy="615950"/>
          </a:xfrm>
          <a:custGeom>
            <a:avLst/>
            <a:gdLst/>
            <a:ahLst/>
            <a:cxnLst/>
            <a:rect l="l" t="t" r="r" b="b"/>
            <a:pathLst>
              <a:path w="1645920" h="615950">
                <a:moveTo>
                  <a:pt x="1645799" y="615599"/>
                </a:moveTo>
                <a:lnTo>
                  <a:pt x="0" y="615599"/>
                </a:lnTo>
                <a:lnTo>
                  <a:pt x="0" y="0"/>
                </a:lnTo>
                <a:lnTo>
                  <a:pt x="1645799" y="0"/>
                </a:lnTo>
                <a:lnTo>
                  <a:pt x="1645799" y="6155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2337" y="4304267"/>
            <a:ext cx="827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9499" y="4282549"/>
            <a:ext cx="1862455" cy="6159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2600" b="1" dirty="0">
                <a:latin typeface="Calibri"/>
                <a:cs typeface="Calibri"/>
              </a:rPr>
              <a:t>#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States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25749" y="2923125"/>
            <a:ext cx="4239895" cy="122047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latin typeface="Calibri"/>
                <a:cs typeface="Calibri"/>
              </a:rPr>
              <a:t>if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|w|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167640" marR="167640" algn="ctr">
              <a:lnSpc>
                <a:spcPts val="3150"/>
              </a:lnSpc>
            </a:pP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set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of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will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visited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more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than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once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84215" y="4171036"/>
            <a:ext cx="123189" cy="706120"/>
            <a:chOff x="8784215" y="4171036"/>
            <a:chExt cx="123189" cy="706120"/>
          </a:xfrm>
        </p:grpSpPr>
        <p:sp>
          <p:nvSpPr>
            <p:cNvPr id="36" name="object 36"/>
            <p:cNvSpPr/>
            <p:nvPr/>
          </p:nvSpPr>
          <p:spPr>
            <a:xfrm>
              <a:off x="8845701" y="4314999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5617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148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84215" y="4171036"/>
              <a:ext cx="122971" cy="15825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939200" y="7085151"/>
            <a:ext cx="6750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……..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7837" y="3373062"/>
            <a:ext cx="1349375" cy="2456815"/>
            <a:chOff x="3137837" y="3373062"/>
            <a:chExt cx="1349375" cy="245681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4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4"/>
              <a:ext cx="81884" cy="1071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125" y="3387349"/>
              <a:ext cx="1320800" cy="2428240"/>
            </a:xfrm>
            <a:custGeom>
              <a:avLst/>
              <a:gdLst/>
              <a:ahLst/>
              <a:cxnLst/>
              <a:rect l="l" t="t" r="r" b="b"/>
              <a:pathLst>
                <a:path w="1320800" h="2428240">
                  <a:moveTo>
                    <a:pt x="0" y="0"/>
                  </a:moveTo>
                  <a:lnTo>
                    <a:pt x="1320299" y="0"/>
                  </a:lnTo>
                  <a:lnTo>
                    <a:pt x="1320299" y="2427899"/>
                  </a:lnTo>
                  <a:lnTo>
                    <a:pt x="0" y="242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639774" y="6518774"/>
            <a:ext cx="7039609" cy="914400"/>
          </a:xfrm>
          <a:custGeom>
            <a:avLst/>
            <a:gdLst/>
            <a:ahLst/>
            <a:cxnLst/>
            <a:rect l="l" t="t" r="r" b="b"/>
            <a:pathLst>
              <a:path w="7039609" h="914400">
                <a:moveTo>
                  <a:pt x="70394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7039499" y="0"/>
                </a:lnTo>
                <a:lnTo>
                  <a:pt x="7039499" y="9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3686" y="6530840"/>
            <a:ext cx="343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7797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2376" y="6530840"/>
            <a:ext cx="374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8649" y="6530840"/>
            <a:ext cx="179958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8755" algn="l"/>
              </a:tabLst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	c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0525" y="7186324"/>
            <a:ext cx="7327265" cy="1200150"/>
            <a:chOff x="180525" y="7186324"/>
            <a:chExt cx="7327265" cy="1200150"/>
          </a:xfrm>
        </p:grpSpPr>
        <p:sp>
          <p:nvSpPr>
            <p:cNvPr id="38" name="object 38"/>
            <p:cNvSpPr/>
            <p:nvPr/>
          </p:nvSpPr>
          <p:spPr>
            <a:xfrm>
              <a:off x="7067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2" y="913827"/>
                  </a:moveTo>
                  <a:lnTo>
                    <a:pt x="145161" y="913827"/>
                  </a:ln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67144" y="7467599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1" y="913827"/>
                  </a:move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1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0525" y="7186324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74212" y="7200237"/>
            <a:ext cx="608965" cy="630555"/>
            <a:chOff x="1574212" y="7200237"/>
            <a:chExt cx="608965" cy="630555"/>
          </a:xfrm>
        </p:grpSpPr>
        <p:sp>
          <p:nvSpPr>
            <p:cNvPr id="43" name="object 43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84534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135237" y="7200237"/>
            <a:ext cx="608965" cy="630555"/>
            <a:chOff x="3135237" y="7200237"/>
            <a:chExt cx="608965" cy="630555"/>
          </a:xfrm>
        </p:grpSpPr>
        <p:sp>
          <p:nvSpPr>
            <p:cNvPr id="47" name="object 47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40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45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35437" y="7200237"/>
            <a:ext cx="608965" cy="630555"/>
            <a:chOff x="4735437" y="7200237"/>
            <a:chExt cx="608965" cy="630555"/>
          </a:xfrm>
        </p:grpSpPr>
        <p:sp>
          <p:nvSpPr>
            <p:cNvPr id="51" name="object 51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401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8457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83237" y="7200237"/>
            <a:ext cx="608965" cy="630555"/>
            <a:chOff x="6183237" y="7200237"/>
            <a:chExt cx="608965" cy="630555"/>
          </a:xfrm>
        </p:grpSpPr>
        <p:sp>
          <p:nvSpPr>
            <p:cNvPr id="55" name="object 55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87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293560" y="71796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59599" y="7204999"/>
            <a:ext cx="599440" cy="621030"/>
          </a:xfrm>
          <a:custGeom>
            <a:avLst/>
            <a:gdLst/>
            <a:ahLst/>
            <a:cxnLst/>
            <a:rect l="l" t="t" r="r" b="b"/>
            <a:pathLst>
              <a:path w="599440" h="621029">
                <a:moveTo>
                  <a:pt x="598931" y="620649"/>
                </a:moveTo>
                <a:lnTo>
                  <a:pt x="299465" y="620649"/>
                </a:lnTo>
                <a:lnTo>
                  <a:pt x="0" y="620649"/>
                </a:lnTo>
                <a:lnTo>
                  <a:pt x="0" y="0"/>
                </a:lnTo>
                <a:lnTo>
                  <a:pt x="598931" y="0"/>
                </a:lnTo>
                <a:lnTo>
                  <a:pt x="598931" y="62064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559599" y="7204999"/>
            <a:ext cx="599440" cy="6210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2900"/>
              </a:lnSpc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72025" y="2474149"/>
            <a:ext cx="4940300" cy="1821814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2600" b="1" spc="-5" dirty="0">
                <a:latin typeface="Calibri"/>
                <a:cs typeface="Calibri"/>
              </a:rPr>
              <a:t>if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|w|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&gt;=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200025" marR="201930" algn="ctr">
              <a:lnSpc>
                <a:spcPct val="101000"/>
              </a:lnSpc>
            </a:pPr>
            <a:r>
              <a:rPr sz="2600" b="1" spc="-5" dirty="0">
                <a:latin typeface="Calibri"/>
                <a:cs typeface="Calibri"/>
              </a:rPr>
              <a:t>we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visit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set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of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more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than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once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which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means,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72025" y="4419600"/>
            <a:ext cx="4940300" cy="447675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12725" marR="216535" indent="3810" algn="ctr">
              <a:lnSpc>
                <a:spcPct val="101000"/>
              </a:lnSpc>
              <a:spcBef>
                <a:spcPts val="1895"/>
              </a:spcBef>
            </a:pPr>
            <a:r>
              <a:rPr sz="2600" b="1" spc="-5" dirty="0">
                <a:latin typeface="Calibri"/>
                <a:cs typeface="Calibri"/>
              </a:rPr>
              <a:t>there exists </a:t>
            </a:r>
            <a:r>
              <a:rPr sz="2600" b="1" dirty="0">
                <a:latin typeface="Calibri"/>
                <a:cs typeface="Calibri"/>
              </a:rPr>
              <a:t>a </a:t>
            </a:r>
            <a:r>
              <a:rPr sz="2600" b="1" spc="-5" dirty="0">
                <a:latin typeface="Calibri"/>
                <a:cs typeface="Calibri"/>
              </a:rPr>
              <a:t>loop in our 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Automata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(within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these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states)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322580" marR="322580" algn="ctr">
              <a:lnSpc>
                <a:spcPct val="101000"/>
              </a:lnSpc>
              <a:spcBef>
                <a:spcPts val="5"/>
              </a:spcBef>
            </a:pPr>
            <a:r>
              <a:rPr sz="2600" b="1" spc="-5" dirty="0">
                <a:latin typeface="Calibri"/>
                <a:cs typeface="Calibri"/>
              </a:rPr>
              <a:t>if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pump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that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loop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0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or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more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no.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of times,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156845" marR="160020" algn="ctr">
              <a:lnSpc>
                <a:spcPct val="101000"/>
              </a:lnSpc>
            </a:pPr>
            <a:r>
              <a:rPr sz="2600" b="1" spc="-5" dirty="0">
                <a:latin typeface="Calibri"/>
                <a:cs typeface="Calibri"/>
              </a:rPr>
              <a:t>the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resultant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will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always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be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in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the 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7837" y="3373062"/>
            <a:ext cx="1349375" cy="2456815"/>
            <a:chOff x="3137837" y="3373062"/>
            <a:chExt cx="1349375" cy="245681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4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4"/>
              <a:ext cx="81884" cy="1071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125" y="3387349"/>
              <a:ext cx="1320800" cy="2428240"/>
            </a:xfrm>
            <a:custGeom>
              <a:avLst/>
              <a:gdLst/>
              <a:ahLst/>
              <a:cxnLst/>
              <a:rect l="l" t="t" r="r" b="b"/>
              <a:pathLst>
                <a:path w="1320800" h="2428240">
                  <a:moveTo>
                    <a:pt x="0" y="0"/>
                  </a:moveTo>
                  <a:lnTo>
                    <a:pt x="1320299" y="0"/>
                  </a:lnTo>
                  <a:lnTo>
                    <a:pt x="1320299" y="2427899"/>
                  </a:lnTo>
                  <a:lnTo>
                    <a:pt x="0" y="242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5762" y="6518774"/>
            <a:ext cx="7987665" cy="1867535"/>
            <a:chOff x="175762" y="6518774"/>
            <a:chExt cx="7987665" cy="1867535"/>
          </a:xfrm>
        </p:grpSpPr>
        <p:sp>
          <p:nvSpPr>
            <p:cNvPr id="33" name="object 33"/>
            <p:cNvSpPr/>
            <p:nvPr/>
          </p:nvSpPr>
          <p:spPr>
            <a:xfrm>
              <a:off x="639775" y="6518774"/>
              <a:ext cx="7039609" cy="914400"/>
            </a:xfrm>
            <a:custGeom>
              <a:avLst/>
              <a:gdLst/>
              <a:ahLst/>
              <a:cxnLst/>
              <a:rect l="l" t="t" r="r" b="b"/>
              <a:pathLst>
                <a:path w="7039609" h="914400">
                  <a:moveTo>
                    <a:pt x="70394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7039499" y="0"/>
                  </a:lnTo>
                  <a:lnTo>
                    <a:pt x="7039499" y="91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2" y="913827"/>
                  </a:moveTo>
                  <a:lnTo>
                    <a:pt x="145161" y="913827"/>
                  </a:ln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1" y="913827"/>
                  </a:move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1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14825" y="2668374"/>
            <a:ext cx="4940300" cy="42100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095"/>
              </a:lnSpc>
            </a:pPr>
            <a:r>
              <a:rPr sz="2600" b="1" spc="-5" dirty="0">
                <a:latin typeface="Calibri"/>
                <a:cs typeface="Calibri"/>
              </a:rPr>
              <a:t>There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exists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parts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66274" y="3605174"/>
            <a:ext cx="3872865" cy="62103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66040" rIns="0" bIns="0" rtlCol="0">
            <a:spAutoFit/>
          </a:bodyPr>
          <a:lstStyle/>
          <a:p>
            <a:pPr marL="1157605">
              <a:lnSpc>
                <a:spcPct val="100000"/>
              </a:lnSpc>
              <a:spcBef>
                <a:spcPts val="520"/>
              </a:spcBef>
            </a:pP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=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x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z</a:t>
            </a:r>
            <a:endParaRPr sz="3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7249" y="4837390"/>
            <a:ext cx="121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before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37426" y="4837390"/>
            <a:ext cx="9442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068475" y="4976665"/>
            <a:ext cx="1031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after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991500" y="4228716"/>
            <a:ext cx="1096010" cy="555625"/>
            <a:chOff x="9991500" y="4228716"/>
            <a:chExt cx="1096010" cy="555625"/>
          </a:xfrm>
        </p:grpSpPr>
        <p:sp>
          <p:nvSpPr>
            <p:cNvPr id="54" name="object 54"/>
            <p:cNvSpPr/>
            <p:nvPr/>
          </p:nvSpPr>
          <p:spPr>
            <a:xfrm>
              <a:off x="10001025" y="4276785"/>
              <a:ext cx="999490" cy="497840"/>
            </a:xfrm>
            <a:custGeom>
              <a:avLst/>
              <a:gdLst/>
              <a:ahLst/>
              <a:cxnLst/>
              <a:rect l="l" t="t" r="r" b="b"/>
              <a:pathLst>
                <a:path w="999490" h="497839">
                  <a:moveTo>
                    <a:pt x="0" y="497739"/>
                  </a:moveTo>
                  <a:lnTo>
                    <a:pt x="999288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6760" y="4228716"/>
              <a:ext cx="110461" cy="8575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1465657" y="4236926"/>
            <a:ext cx="82550" cy="547370"/>
            <a:chOff x="11465657" y="4236926"/>
            <a:chExt cx="82550" cy="547370"/>
          </a:xfrm>
        </p:grpSpPr>
        <p:sp>
          <p:nvSpPr>
            <p:cNvPr id="57" name="object 57"/>
            <p:cNvSpPr/>
            <p:nvPr/>
          </p:nvSpPr>
          <p:spPr>
            <a:xfrm>
              <a:off x="11506622" y="4332831"/>
              <a:ext cx="18415" cy="441959"/>
            </a:xfrm>
            <a:custGeom>
              <a:avLst/>
              <a:gdLst/>
              <a:ahLst/>
              <a:cxnLst/>
              <a:rect l="l" t="t" r="r" b="b"/>
              <a:pathLst>
                <a:path w="18415" h="441960">
                  <a:moveTo>
                    <a:pt x="17877" y="4416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5657" y="4236926"/>
              <a:ext cx="81929" cy="10670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1940044" y="4200288"/>
            <a:ext cx="1784985" cy="723265"/>
            <a:chOff x="11940044" y="4200288"/>
            <a:chExt cx="1784985" cy="723265"/>
          </a:xfrm>
        </p:grpSpPr>
        <p:sp>
          <p:nvSpPr>
            <p:cNvPr id="60" name="object 60"/>
            <p:cNvSpPr/>
            <p:nvPr/>
          </p:nvSpPr>
          <p:spPr>
            <a:xfrm>
              <a:off x="12029872" y="4241830"/>
              <a:ext cx="1685925" cy="672465"/>
            </a:xfrm>
            <a:custGeom>
              <a:avLst/>
              <a:gdLst/>
              <a:ahLst/>
              <a:cxnLst/>
              <a:rect l="l" t="t" r="r" b="b"/>
              <a:pathLst>
                <a:path w="1685925" h="672464">
                  <a:moveTo>
                    <a:pt x="1685427" y="6719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0044" y="4200288"/>
              <a:ext cx="111006" cy="8029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43686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27797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42376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98649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54923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4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1485" y="719100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09934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70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711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18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905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7837" y="3373062"/>
            <a:ext cx="1349375" cy="2456815"/>
            <a:chOff x="3137837" y="3373062"/>
            <a:chExt cx="1349375" cy="245681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4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4"/>
              <a:ext cx="81884" cy="1071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125" y="3387349"/>
              <a:ext cx="1320800" cy="2428240"/>
            </a:xfrm>
            <a:custGeom>
              <a:avLst/>
              <a:gdLst/>
              <a:ahLst/>
              <a:cxnLst/>
              <a:rect l="l" t="t" r="r" b="b"/>
              <a:pathLst>
                <a:path w="1320800" h="2428240">
                  <a:moveTo>
                    <a:pt x="0" y="0"/>
                  </a:moveTo>
                  <a:lnTo>
                    <a:pt x="1320299" y="0"/>
                  </a:lnTo>
                  <a:lnTo>
                    <a:pt x="1320299" y="2427899"/>
                  </a:lnTo>
                  <a:lnTo>
                    <a:pt x="0" y="242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5762" y="6518774"/>
            <a:ext cx="7987665" cy="1867535"/>
            <a:chOff x="175762" y="6518774"/>
            <a:chExt cx="7987665" cy="1867535"/>
          </a:xfrm>
        </p:grpSpPr>
        <p:sp>
          <p:nvSpPr>
            <p:cNvPr id="33" name="object 33"/>
            <p:cNvSpPr/>
            <p:nvPr/>
          </p:nvSpPr>
          <p:spPr>
            <a:xfrm>
              <a:off x="639775" y="6518774"/>
              <a:ext cx="7039609" cy="914400"/>
            </a:xfrm>
            <a:custGeom>
              <a:avLst/>
              <a:gdLst/>
              <a:ahLst/>
              <a:cxnLst/>
              <a:rect l="l" t="t" r="r" b="b"/>
              <a:pathLst>
                <a:path w="7039609" h="914400">
                  <a:moveTo>
                    <a:pt x="70394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7039499" y="0"/>
                  </a:lnTo>
                  <a:lnTo>
                    <a:pt x="7039499" y="91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2" y="913827"/>
                  </a:moveTo>
                  <a:lnTo>
                    <a:pt x="145161" y="913827"/>
                  </a:ln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1" y="913827"/>
                  </a:move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1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14825" y="2668374"/>
            <a:ext cx="4940300" cy="42100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095"/>
              </a:lnSpc>
            </a:pPr>
            <a:r>
              <a:rPr sz="2600" b="1" spc="-5" dirty="0">
                <a:latin typeface="Calibri"/>
                <a:cs typeface="Calibri"/>
              </a:rPr>
              <a:t>There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exists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parts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66274" y="3605174"/>
            <a:ext cx="3872865" cy="62103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66040" rIns="0" bIns="0" rtlCol="0">
            <a:spAutoFit/>
          </a:bodyPr>
          <a:lstStyle/>
          <a:p>
            <a:pPr marL="1157605">
              <a:lnSpc>
                <a:spcPct val="100000"/>
              </a:lnSpc>
              <a:spcBef>
                <a:spcPts val="520"/>
              </a:spcBef>
            </a:pP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=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x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z</a:t>
            </a:r>
            <a:endParaRPr sz="3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7249" y="4837390"/>
            <a:ext cx="121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before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37426" y="4837390"/>
            <a:ext cx="9442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068475" y="4976665"/>
            <a:ext cx="1031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after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991500" y="4228716"/>
            <a:ext cx="1096010" cy="555625"/>
            <a:chOff x="9991500" y="4228716"/>
            <a:chExt cx="1096010" cy="555625"/>
          </a:xfrm>
        </p:grpSpPr>
        <p:sp>
          <p:nvSpPr>
            <p:cNvPr id="54" name="object 54"/>
            <p:cNvSpPr/>
            <p:nvPr/>
          </p:nvSpPr>
          <p:spPr>
            <a:xfrm>
              <a:off x="10001025" y="4276785"/>
              <a:ext cx="999490" cy="497840"/>
            </a:xfrm>
            <a:custGeom>
              <a:avLst/>
              <a:gdLst/>
              <a:ahLst/>
              <a:cxnLst/>
              <a:rect l="l" t="t" r="r" b="b"/>
              <a:pathLst>
                <a:path w="999490" h="497839">
                  <a:moveTo>
                    <a:pt x="0" y="497739"/>
                  </a:moveTo>
                  <a:lnTo>
                    <a:pt x="999288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6760" y="4228716"/>
              <a:ext cx="110461" cy="8575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1465657" y="4236926"/>
            <a:ext cx="82550" cy="547370"/>
            <a:chOff x="11465657" y="4236926"/>
            <a:chExt cx="82550" cy="547370"/>
          </a:xfrm>
        </p:grpSpPr>
        <p:sp>
          <p:nvSpPr>
            <p:cNvPr id="57" name="object 57"/>
            <p:cNvSpPr/>
            <p:nvPr/>
          </p:nvSpPr>
          <p:spPr>
            <a:xfrm>
              <a:off x="11506622" y="4332831"/>
              <a:ext cx="18415" cy="441959"/>
            </a:xfrm>
            <a:custGeom>
              <a:avLst/>
              <a:gdLst/>
              <a:ahLst/>
              <a:cxnLst/>
              <a:rect l="l" t="t" r="r" b="b"/>
              <a:pathLst>
                <a:path w="18415" h="441960">
                  <a:moveTo>
                    <a:pt x="17877" y="4416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5657" y="4236926"/>
              <a:ext cx="81929" cy="10670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1940044" y="4200288"/>
            <a:ext cx="1784985" cy="723265"/>
            <a:chOff x="11940044" y="4200288"/>
            <a:chExt cx="1784985" cy="723265"/>
          </a:xfrm>
        </p:grpSpPr>
        <p:sp>
          <p:nvSpPr>
            <p:cNvPr id="60" name="object 60"/>
            <p:cNvSpPr/>
            <p:nvPr/>
          </p:nvSpPr>
          <p:spPr>
            <a:xfrm>
              <a:off x="12029872" y="4241830"/>
              <a:ext cx="1685925" cy="672465"/>
            </a:xfrm>
            <a:custGeom>
              <a:avLst/>
              <a:gdLst/>
              <a:ahLst/>
              <a:cxnLst/>
              <a:rect l="l" t="t" r="r" b="b"/>
              <a:pathLst>
                <a:path w="1685925" h="672464">
                  <a:moveTo>
                    <a:pt x="1685427" y="6719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0044" y="4200288"/>
              <a:ext cx="111006" cy="8029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387561" y="5559688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43686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27797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42376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8649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54923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4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1485" y="719100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09934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70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711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18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905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191511" y="5369488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45760" y="5688913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024" y="1894369"/>
            <a:ext cx="8445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Let’s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0661" y="4477637"/>
            <a:ext cx="828040" cy="872490"/>
            <a:chOff x="1260661" y="4477637"/>
            <a:chExt cx="828040" cy="872490"/>
          </a:xfrm>
        </p:grpSpPr>
        <p:sp>
          <p:nvSpPr>
            <p:cNvPr id="7" name="object 7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50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54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50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4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2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7" y="335041"/>
                  </a:lnTo>
                  <a:lnTo>
                    <a:pt x="815489" y="382722"/>
                  </a:lnTo>
                  <a:lnTo>
                    <a:pt x="818100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3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2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50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05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8161" y="4477637"/>
            <a:ext cx="828040" cy="872490"/>
            <a:chOff x="3368161" y="4477637"/>
            <a:chExt cx="828040" cy="872490"/>
          </a:xfrm>
        </p:grpSpPr>
        <p:sp>
          <p:nvSpPr>
            <p:cNvPr id="11" name="object 11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2923" y="448240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4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2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2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8067" y="4697900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99763" y="4401437"/>
            <a:ext cx="968375" cy="972819"/>
            <a:chOff x="5899763" y="4401437"/>
            <a:chExt cx="968375" cy="972819"/>
          </a:xfrm>
        </p:grpSpPr>
        <p:sp>
          <p:nvSpPr>
            <p:cNvPr id="15" name="object 15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4525" y="44061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6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9" y="141071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2"/>
                  </a:lnTo>
                  <a:lnTo>
                    <a:pt x="782978" y="109076"/>
                  </a:lnTo>
                  <a:lnTo>
                    <a:pt x="818130" y="141071"/>
                  </a:lnTo>
                  <a:lnTo>
                    <a:pt x="849966" y="176400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7"/>
                  </a:lnTo>
                  <a:lnTo>
                    <a:pt x="920837" y="669129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7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4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9" y="822227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29"/>
                  </a:lnTo>
                  <a:lnTo>
                    <a:pt x="21546" y="624877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7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7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89869" y="4671949"/>
            <a:ext cx="3879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q</a:t>
            </a:r>
            <a:r>
              <a:rPr sz="2475" b="1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198" y="4848454"/>
            <a:ext cx="5341620" cy="106680"/>
            <a:chOff x="545198" y="4848454"/>
            <a:chExt cx="5341620" cy="106680"/>
          </a:xfrm>
        </p:grpSpPr>
        <p:sp>
          <p:nvSpPr>
            <p:cNvPr id="19" name="object 19"/>
            <p:cNvSpPr/>
            <p:nvPr/>
          </p:nvSpPr>
          <p:spPr>
            <a:xfrm>
              <a:off x="554723" y="491380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3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598" y="48728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83524" y="491380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9098" y="48728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1023" y="4889440"/>
              <a:ext cx="1599565" cy="24765"/>
            </a:xfrm>
            <a:custGeom>
              <a:avLst/>
              <a:gdLst/>
              <a:ahLst/>
              <a:cxnLst/>
              <a:rect l="l" t="t" r="r" b="b"/>
              <a:pathLst>
                <a:path w="1599564" h="24764">
                  <a:moveTo>
                    <a:pt x="0" y="24359"/>
                  </a:moveTo>
                  <a:lnTo>
                    <a:pt x="1599313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332" y="4848454"/>
              <a:ext cx="105969" cy="819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718281" y="4374838"/>
            <a:ext cx="177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8941" y="3582188"/>
            <a:ext cx="192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88" y="440431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7837" y="3373062"/>
            <a:ext cx="1349375" cy="2456815"/>
            <a:chOff x="3137837" y="3373062"/>
            <a:chExt cx="1349375" cy="2456815"/>
          </a:xfrm>
        </p:grpSpPr>
        <p:sp>
          <p:nvSpPr>
            <p:cNvPr id="29" name="object 29"/>
            <p:cNvSpPr/>
            <p:nvPr/>
          </p:nvSpPr>
          <p:spPr>
            <a:xfrm>
              <a:off x="3499132" y="3988574"/>
              <a:ext cx="572135" cy="620395"/>
            </a:xfrm>
            <a:custGeom>
              <a:avLst/>
              <a:gdLst/>
              <a:ahLst/>
              <a:cxnLst/>
              <a:rect l="l" t="t" r="r" b="b"/>
              <a:pathLst>
                <a:path w="572135" h="620395">
                  <a:moveTo>
                    <a:pt x="572083" y="620179"/>
                  </a:moveTo>
                  <a:lnTo>
                    <a:pt x="570424" y="562112"/>
                  </a:lnTo>
                  <a:lnTo>
                    <a:pt x="565587" y="504498"/>
                  </a:lnTo>
                  <a:lnTo>
                    <a:pt x="557785" y="447791"/>
                  </a:lnTo>
                  <a:lnTo>
                    <a:pt x="547230" y="392446"/>
                  </a:lnTo>
                  <a:lnTo>
                    <a:pt x="534132" y="338918"/>
                  </a:lnTo>
                  <a:lnTo>
                    <a:pt x="518705" y="287660"/>
                  </a:lnTo>
                  <a:lnTo>
                    <a:pt x="501160" y="239129"/>
                  </a:lnTo>
                  <a:lnTo>
                    <a:pt x="481708" y="193777"/>
                  </a:lnTo>
                  <a:lnTo>
                    <a:pt x="460561" y="152061"/>
                  </a:lnTo>
                  <a:lnTo>
                    <a:pt x="437932" y="114433"/>
                  </a:lnTo>
                  <a:lnTo>
                    <a:pt x="414032" y="81350"/>
                  </a:lnTo>
                  <a:lnTo>
                    <a:pt x="363267" y="30632"/>
                  </a:lnTo>
                  <a:lnTo>
                    <a:pt x="309960" y="3545"/>
                  </a:lnTo>
                  <a:lnTo>
                    <a:pt x="282883" y="0"/>
                  </a:lnTo>
                  <a:lnTo>
                    <a:pt x="246816" y="6302"/>
                  </a:lnTo>
                  <a:lnTo>
                    <a:pt x="211252" y="24454"/>
                  </a:lnTo>
                  <a:lnTo>
                    <a:pt x="176692" y="53379"/>
                  </a:lnTo>
                  <a:lnTo>
                    <a:pt x="143638" y="92000"/>
                  </a:lnTo>
                  <a:lnTo>
                    <a:pt x="112593" y="139240"/>
                  </a:lnTo>
                  <a:lnTo>
                    <a:pt x="84058" y="194021"/>
                  </a:lnTo>
                  <a:lnTo>
                    <a:pt x="64606" y="239409"/>
                  </a:lnTo>
                  <a:lnTo>
                    <a:pt x="47060" y="287978"/>
                  </a:lnTo>
                  <a:lnTo>
                    <a:pt x="31633" y="339276"/>
                  </a:lnTo>
                  <a:lnTo>
                    <a:pt x="18536" y="392847"/>
                  </a:lnTo>
                  <a:lnTo>
                    <a:pt x="7980" y="448237"/>
                  </a:lnTo>
                  <a:lnTo>
                    <a:pt x="178" y="504992"/>
                  </a:lnTo>
                  <a:lnTo>
                    <a:pt x="0" y="506653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190" y="4483964"/>
              <a:ext cx="81884" cy="1071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52125" y="3387349"/>
              <a:ext cx="1320800" cy="2428240"/>
            </a:xfrm>
            <a:custGeom>
              <a:avLst/>
              <a:gdLst/>
              <a:ahLst/>
              <a:cxnLst/>
              <a:rect l="l" t="t" r="r" b="b"/>
              <a:pathLst>
                <a:path w="1320800" h="2428240">
                  <a:moveTo>
                    <a:pt x="0" y="0"/>
                  </a:moveTo>
                  <a:lnTo>
                    <a:pt x="1320299" y="0"/>
                  </a:lnTo>
                  <a:lnTo>
                    <a:pt x="1320299" y="2427899"/>
                  </a:lnTo>
                  <a:lnTo>
                    <a:pt x="0" y="242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75762" y="6518774"/>
            <a:ext cx="7987665" cy="1867535"/>
            <a:chOff x="175762" y="6518774"/>
            <a:chExt cx="7987665" cy="1867535"/>
          </a:xfrm>
        </p:grpSpPr>
        <p:sp>
          <p:nvSpPr>
            <p:cNvPr id="33" name="object 33"/>
            <p:cNvSpPr/>
            <p:nvPr/>
          </p:nvSpPr>
          <p:spPr>
            <a:xfrm>
              <a:off x="639775" y="6518774"/>
              <a:ext cx="7039609" cy="914400"/>
            </a:xfrm>
            <a:custGeom>
              <a:avLst/>
              <a:gdLst/>
              <a:ahLst/>
              <a:cxnLst/>
              <a:rect l="l" t="t" r="r" b="b"/>
              <a:pathLst>
                <a:path w="7039609" h="914400">
                  <a:moveTo>
                    <a:pt x="70394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7039499" y="0"/>
                  </a:lnTo>
                  <a:lnTo>
                    <a:pt x="7039499" y="91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290322" y="913827"/>
                  </a:moveTo>
                  <a:lnTo>
                    <a:pt x="145161" y="913827"/>
                  </a:ln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67144" y="7467600"/>
              <a:ext cx="435609" cy="914400"/>
            </a:xfrm>
            <a:custGeom>
              <a:avLst/>
              <a:gdLst/>
              <a:ahLst/>
              <a:cxnLst/>
              <a:rect l="l" t="t" r="r" b="b"/>
              <a:pathLst>
                <a:path w="435609" h="914400">
                  <a:moveTo>
                    <a:pt x="145161" y="913827"/>
                  </a:moveTo>
                  <a:lnTo>
                    <a:pt x="145161" y="421376"/>
                  </a:lnTo>
                  <a:lnTo>
                    <a:pt x="0" y="421376"/>
                  </a:lnTo>
                  <a:lnTo>
                    <a:pt x="217741" y="0"/>
                  </a:lnTo>
                  <a:lnTo>
                    <a:pt x="435482" y="421376"/>
                  </a:lnTo>
                  <a:lnTo>
                    <a:pt x="290322" y="421376"/>
                  </a:lnTo>
                  <a:lnTo>
                    <a:pt x="290322" y="913827"/>
                  </a:lnTo>
                  <a:lnTo>
                    <a:pt x="145161" y="913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0525" y="7186324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78975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39999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402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39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880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598931" y="620649"/>
                  </a:moveTo>
                  <a:lnTo>
                    <a:pt x="299465" y="620649"/>
                  </a:ln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9600" y="7204999"/>
              <a:ext cx="599440" cy="621030"/>
            </a:xfrm>
            <a:custGeom>
              <a:avLst/>
              <a:gdLst/>
              <a:ahLst/>
              <a:cxnLst/>
              <a:rect l="l" t="t" r="r" b="b"/>
              <a:pathLst>
                <a:path w="599440" h="621029">
                  <a:moveTo>
                    <a:pt x="299465" y="620649"/>
                  </a:moveTo>
                  <a:lnTo>
                    <a:pt x="0" y="620649"/>
                  </a:lnTo>
                  <a:lnTo>
                    <a:pt x="0" y="0"/>
                  </a:lnTo>
                  <a:lnTo>
                    <a:pt x="598931" y="0"/>
                  </a:lnTo>
                  <a:lnTo>
                    <a:pt x="598931" y="620649"/>
                  </a:lnTo>
                  <a:lnTo>
                    <a:pt x="299465" y="620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514825" y="2668374"/>
            <a:ext cx="4940300" cy="42100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095"/>
              </a:lnSpc>
            </a:pPr>
            <a:r>
              <a:rPr sz="2600" b="1" spc="-5" dirty="0">
                <a:latin typeface="Calibri"/>
                <a:cs typeface="Calibri"/>
              </a:rPr>
              <a:t>There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exists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parts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66274" y="3605174"/>
            <a:ext cx="3872865" cy="62103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66040" rIns="0" bIns="0" rtlCol="0">
            <a:spAutoFit/>
          </a:bodyPr>
          <a:lstStyle/>
          <a:p>
            <a:pPr marL="1157605">
              <a:lnSpc>
                <a:spcPct val="100000"/>
              </a:lnSpc>
              <a:spcBef>
                <a:spcPts val="520"/>
              </a:spcBef>
            </a:pP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=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x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z</a:t>
            </a:r>
            <a:endParaRPr sz="3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17249" y="4837390"/>
            <a:ext cx="1219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before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37426" y="4837390"/>
            <a:ext cx="9442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068475" y="4976665"/>
            <a:ext cx="1031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Part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after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991500" y="4228716"/>
            <a:ext cx="1096010" cy="555625"/>
            <a:chOff x="9991500" y="4228716"/>
            <a:chExt cx="1096010" cy="555625"/>
          </a:xfrm>
        </p:grpSpPr>
        <p:sp>
          <p:nvSpPr>
            <p:cNvPr id="54" name="object 54"/>
            <p:cNvSpPr/>
            <p:nvPr/>
          </p:nvSpPr>
          <p:spPr>
            <a:xfrm>
              <a:off x="10001025" y="4276785"/>
              <a:ext cx="999490" cy="497840"/>
            </a:xfrm>
            <a:custGeom>
              <a:avLst/>
              <a:gdLst/>
              <a:ahLst/>
              <a:cxnLst/>
              <a:rect l="l" t="t" r="r" b="b"/>
              <a:pathLst>
                <a:path w="999490" h="497839">
                  <a:moveTo>
                    <a:pt x="0" y="497739"/>
                  </a:moveTo>
                  <a:lnTo>
                    <a:pt x="999288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6760" y="4228716"/>
              <a:ext cx="110461" cy="8575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1465657" y="4236926"/>
            <a:ext cx="82550" cy="547370"/>
            <a:chOff x="11465657" y="4236926"/>
            <a:chExt cx="82550" cy="547370"/>
          </a:xfrm>
        </p:grpSpPr>
        <p:sp>
          <p:nvSpPr>
            <p:cNvPr id="57" name="object 57"/>
            <p:cNvSpPr/>
            <p:nvPr/>
          </p:nvSpPr>
          <p:spPr>
            <a:xfrm>
              <a:off x="11506622" y="4332831"/>
              <a:ext cx="18415" cy="441959"/>
            </a:xfrm>
            <a:custGeom>
              <a:avLst/>
              <a:gdLst/>
              <a:ahLst/>
              <a:cxnLst/>
              <a:rect l="l" t="t" r="r" b="b"/>
              <a:pathLst>
                <a:path w="18415" h="441960">
                  <a:moveTo>
                    <a:pt x="17877" y="44169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65657" y="4236926"/>
              <a:ext cx="81929" cy="10670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1940044" y="4200288"/>
            <a:ext cx="1784985" cy="723265"/>
            <a:chOff x="11940044" y="4200288"/>
            <a:chExt cx="1784985" cy="723265"/>
          </a:xfrm>
        </p:grpSpPr>
        <p:sp>
          <p:nvSpPr>
            <p:cNvPr id="60" name="object 60"/>
            <p:cNvSpPr/>
            <p:nvPr/>
          </p:nvSpPr>
          <p:spPr>
            <a:xfrm>
              <a:off x="12029872" y="4241830"/>
              <a:ext cx="1685925" cy="672465"/>
            </a:xfrm>
            <a:custGeom>
              <a:avLst/>
              <a:gdLst/>
              <a:ahLst/>
              <a:cxnLst/>
              <a:rect l="l" t="t" r="r" b="b"/>
              <a:pathLst>
                <a:path w="1685925" h="672464">
                  <a:moveTo>
                    <a:pt x="1685427" y="6719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0044" y="4200288"/>
              <a:ext cx="111006" cy="8029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9387561" y="5559688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191511" y="5369488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45760" y="5688913"/>
            <a:ext cx="666115" cy="56959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3686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4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27797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42376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98649" y="6584976"/>
            <a:ext cx="37465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4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54923" y="6584976"/>
            <a:ext cx="34353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75"/>
              </a:lnSpc>
            </a:pPr>
            <a:r>
              <a:rPr sz="45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endParaRPr sz="4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1485" y="719100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09934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70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711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3189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90560" y="7209676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4" name="object 71">
            <a:extLst>
              <a:ext uri="{FF2B5EF4-FFF2-40B4-BE49-F238E27FC236}">
                <a16:creationId xmlns:a16="http://schemas.microsoft.com/office/drawing/2014/main" id="{784543B5-7B33-7252-228A-9BDBAB7DB646}"/>
              </a:ext>
            </a:extLst>
          </p:cNvPr>
          <p:cNvSpPr txBox="1"/>
          <p:nvPr/>
        </p:nvSpPr>
        <p:spPr>
          <a:xfrm>
            <a:off x="9873592" y="7153165"/>
            <a:ext cx="3705225" cy="294953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1"/>
              </a:lnSpc>
            </a:pPr>
            <a:r>
              <a:rPr sz="1950" b="1" dirty="0">
                <a:latin typeface="Palatino Linotype" panose="02040502050505030304" pitchFamily="18" charset="0"/>
                <a:cs typeface="Carlito"/>
              </a:rPr>
              <a:t>y </a:t>
            </a:r>
            <a:r>
              <a:rPr sz="1950" b="1" dirty="0">
                <a:latin typeface="Palatino Linotype" panose="02040502050505030304" pitchFamily="18" charset="0"/>
                <a:cs typeface="Arial"/>
              </a:rPr>
              <a:t>≠ </a:t>
            </a:r>
            <a:r>
              <a:rPr sz="1950" b="1" spc="-626" dirty="0">
                <a:latin typeface="Palatino Linotype" panose="02040502050505030304" pitchFamily="18" charset="0"/>
                <a:cs typeface="FreeSerif"/>
              </a:rPr>
              <a:t>𝜖</a:t>
            </a:r>
            <a:r>
              <a:rPr sz="1950" b="1" spc="-53" dirty="0">
                <a:latin typeface="Palatino Linotype" panose="02040502050505030304" pitchFamily="18" charset="0"/>
                <a:cs typeface="FreeSerif"/>
              </a:rPr>
              <a:t> </a:t>
            </a:r>
            <a:r>
              <a:rPr lang="en-US" sz="1950" b="1" spc="-53" dirty="0">
                <a:latin typeface="Palatino Linotype" panose="02040502050505030304" pitchFamily="18" charset="0"/>
                <a:cs typeface="FreeSerif"/>
              </a:rPr>
              <a:t> </a:t>
            </a:r>
            <a:r>
              <a:rPr sz="1950" b="1" spc="-4" dirty="0">
                <a:latin typeface="Palatino Linotype" panose="02040502050505030304" pitchFamily="18" charset="0"/>
                <a:cs typeface="Carlito"/>
              </a:rPr>
              <a:t>that is|y|</a:t>
            </a:r>
            <a:r>
              <a:rPr sz="1950" b="1" spc="-127" dirty="0">
                <a:latin typeface="Palatino Linotype" panose="02040502050505030304" pitchFamily="18" charset="0"/>
                <a:cs typeface="Carlito"/>
              </a:rPr>
              <a:t> </a:t>
            </a:r>
            <a:r>
              <a:rPr sz="1950" b="1" spc="-4" dirty="0">
                <a:latin typeface="Palatino Linotype" panose="02040502050505030304" pitchFamily="18" charset="0"/>
                <a:cs typeface="Carlito"/>
              </a:rPr>
              <a:t>&gt;=1</a:t>
            </a:r>
            <a:endParaRPr sz="1950" dirty="0">
              <a:latin typeface="Palatino Linotype" panose="02040502050505030304" pitchFamily="18" charset="0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7325" y="2167450"/>
            <a:ext cx="7380605" cy="208978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Finite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Automata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9399" y="5421619"/>
            <a:ext cx="741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325" y="2167450"/>
            <a:ext cx="7380605" cy="208978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Finite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Automata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958466"/>
            <a:ext cx="8178165" cy="6954520"/>
          </a:xfrm>
          <a:custGeom>
            <a:avLst/>
            <a:gdLst/>
            <a:ahLst/>
            <a:cxnLst/>
            <a:rect l="l" t="t" r="r" b="b"/>
            <a:pathLst>
              <a:path w="8178165" h="6954520">
                <a:moveTo>
                  <a:pt x="0" y="0"/>
                </a:moveTo>
                <a:lnTo>
                  <a:pt x="8177699" y="0"/>
                </a:lnTo>
                <a:lnTo>
                  <a:pt x="8177699" y="6954299"/>
                </a:lnTo>
                <a:lnTo>
                  <a:pt x="0" y="6954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9726" y="2441591"/>
            <a:ext cx="1091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grpSp>
        <p:nvGrpSpPr>
          <p:cNvPr id="7" name="object 7"/>
          <p:cNvGrpSpPr/>
          <p:nvPr/>
        </p:nvGrpSpPr>
        <p:grpSpPr>
          <a:xfrm>
            <a:off x="2891887" y="2020970"/>
            <a:ext cx="2235200" cy="2570480"/>
            <a:chOff x="2891887" y="2020970"/>
            <a:chExt cx="2235200" cy="2570480"/>
          </a:xfrm>
        </p:grpSpPr>
        <p:sp>
          <p:nvSpPr>
            <p:cNvPr id="8" name="object 8"/>
            <p:cNvSpPr/>
            <p:nvPr/>
          </p:nvSpPr>
          <p:spPr>
            <a:xfrm>
              <a:off x="2896649" y="2025733"/>
              <a:ext cx="2225675" cy="2560955"/>
            </a:xfrm>
            <a:custGeom>
              <a:avLst/>
              <a:gdLst/>
              <a:ahLst/>
              <a:cxnLst/>
              <a:rect l="l" t="t" r="r" b="b"/>
              <a:pathLst>
                <a:path w="2225675" h="2560954">
                  <a:moveTo>
                    <a:pt x="1112699" y="2560499"/>
                  </a:moveTo>
                  <a:lnTo>
                    <a:pt x="1067947" y="2559483"/>
                  </a:lnTo>
                  <a:lnTo>
                    <a:pt x="1023644" y="2556459"/>
                  </a:lnTo>
                  <a:lnTo>
                    <a:pt x="979822" y="2551465"/>
                  </a:lnTo>
                  <a:lnTo>
                    <a:pt x="936515" y="2544540"/>
                  </a:lnTo>
                  <a:lnTo>
                    <a:pt x="893756" y="2535723"/>
                  </a:lnTo>
                  <a:lnTo>
                    <a:pt x="851579" y="2525050"/>
                  </a:lnTo>
                  <a:lnTo>
                    <a:pt x="810017" y="2512562"/>
                  </a:lnTo>
                  <a:lnTo>
                    <a:pt x="769102" y="2498295"/>
                  </a:lnTo>
                  <a:lnTo>
                    <a:pt x="728869" y="2482288"/>
                  </a:lnTo>
                  <a:lnTo>
                    <a:pt x="689350" y="2464579"/>
                  </a:lnTo>
                  <a:lnTo>
                    <a:pt x="650579" y="2445208"/>
                  </a:lnTo>
                  <a:lnTo>
                    <a:pt x="612589" y="2424210"/>
                  </a:lnTo>
                  <a:lnTo>
                    <a:pt x="575414" y="2401626"/>
                  </a:lnTo>
                  <a:lnTo>
                    <a:pt x="539085" y="2377494"/>
                  </a:lnTo>
                  <a:lnTo>
                    <a:pt x="503637" y="2351851"/>
                  </a:lnTo>
                  <a:lnTo>
                    <a:pt x="469103" y="2324735"/>
                  </a:lnTo>
                  <a:lnTo>
                    <a:pt x="435517" y="2296186"/>
                  </a:lnTo>
                  <a:lnTo>
                    <a:pt x="402910" y="2266241"/>
                  </a:lnTo>
                  <a:lnTo>
                    <a:pt x="371318" y="2234938"/>
                  </a:lnTo>
                  <a:lnTo>
                    <a:pt x="340772" y="2202316"/>
                  </a:lnTo>
                  <a:lnTo>
                    <a:pt x="311306" y="2168414"/>
                  </a:lnTo>
                  <a:lnTo>
                    <a:pt x="282953" y="2133268"/>
                  </a:lnTo>
                  <a:lnTo>
                    <a:pt x="255748" y="2096918"/>
                  </a:lnTo>
                  <a:lnTo>
                    <a:pt x="229721" y="2059402"/>
                  </a:lnTo>
                  <a:lnTo>
                    <a:pt x="204908" y="2020758"/>
                  </a:lnTo>
                  <a:lnTo>
                    <a:pt x="181342" y="1981024"/>
                  </a:lnTo>
                  <a:lnTo>
                    <a:pt x="159055" y="1940238"/>
                  </a:lnTo>
                  <a:lnTo>
                    <a:pt x="138080" y="1898439"/>
                  </a:lnTo>
                  <a:lnTo>
                    <a:pt x="118452" y="1855666"/>
                  </a:lnTo>
                  <a:lnTo>
                    <a:pt x="100203" y="1811955"/>
                  </a:lnTo>
                  <a:lnTo>
                    <a:pt x="83366" y="1767346"/>
                  </a:lnTo>
                  <a:lnTo>
                    <a:pt x="67975" y="1721877"/>
                  </a:lnTo>
                  <a:lnTo>
                    <a:pt x="54063" y="1675585"/>
                  </a:lnTo>
                  <a:lnTo>
                    <a:pt x="41663" y="1628510"/>
                  </a:lnTo>
                  <a:lnTo>
                    <a:pt x="30809" y="1580689"/>
                  </a:lnTo>
                  <a:lnTo>
                    <a:pt x="21534" y="1532161"/>
                  </a:lnTo>
                  <a:lnTo>
                    <a:pt x="13870" y="1482964"/>
                  </a:lnTo>
                  <a:lnTo>
                    <a:pt x="7852" y="1433136"/>
                  </a:lnTo>
                  <a:lnTo>
                    <a:pt x="3511" y="1382715"/>
                  </a:lnTo>
                  <a:lnTo>
                    <a:pt x="883" y="1331740"/>
                  </a:lnTo>
                  <a:lnTo>
                    <a:pt x="0" y="1280249"/>
                  </a:lnTo>
                  <a:lnTo>
                    <a:pt x="883" y="1228758"/>
                  </a:lnTo>
                  <a:lnTo>
                    <a:pt x="3511" y="1177783"/>
                  </a:lnTo>
                  <a:lnTo>
                    <a:pt x="7852" y="1127363"/>
                  </a:lnTo>
                  <a:lnTo>
                    <a:pt x="13870" y="1077535"/>
                  </a:lnTo>
                  <a:lnTo>
                    <a:pt x="21534" y="1028338"/>
                  </a:lnTo>
                  <a:lnTo>
                    <a:pt x="30809" y="979810"/>
                  </a:lnTo>
                  <a:lnTo>
                    <a:pt x="41684" y="931911"/>
                  </a:lnTo>
                  <a:lnTo>
                    <a:pt x="54063" y="884914"/>
                  </a:lnTo>
                  <a:lnTo>
                    <a:pt x="67975" y="838622"/>
                  </a:lnTo>
                  <a:lnTo>
                    <a:pt x="83366" y="793153"/>
                  </a:lnTo>
                  <a:lnTo>
                    <a:pt x="100203" y="748544"/>
                  </a:lnTo>
                  <a:lnTo>
                    <a:pt x="118452" y="704833"/>
                  </a:lnTo>
                  <a:lnTo>
                    <a:pt x="138080" y="662059"/>
                  </a:lnTo>
                  <a:lnTo>
                    <a:pt x="159055" y="620260"/>
                  </a:lnTo>
                  <a:lnTo>
                    <a:pt x="181342" y="579475"/>
                  </a:lnTo>
                  <a:lnTo>
                    <a:pt x="204908" y="539741"/>
                  </a:lnTo>
                  <a:lnTo>
                    <a:pt x="229721" y="501097"/>
                  </a:lnTo>
                  <a:lnTo>
                    <a:pt x="255748" y="463581"/>
                  </a:lnTo>
                  <a:lnTo>
                    <a:pt x="282953" y="427231"/>
                  </a:lnTo>
                  <a:lnTo>
                    <a:pt x="311306" y="392085"/>
                  </a:lnTo>
                  <a:lnTo>
                    <a:pt x="340772" y="358182"/>
                  </a:lnTo>
                  <a:lnTo>
                    <a:pt x="371318" y="325561"/>
                  </a:lnTo>
                  <a:lnTo>
                    <a:pt x="402910" y="294258"/>
                  </a:lnTo>
                  <a:lnTo>
                    <a:pt x="435517" y="264313"/>
                  </a:lnTo>
                  <a:lnTo>
                    <a:pt x="469103" y="235764"/>
                  </a:lnTo>
                  <a:lnTo>
                    <a:pt x="503637" y="208648"/>
                  </a:lnTo>
                  <a:lnTo>
                    <a:pt x="539085" y="183005"/>
                  </a:lnTo>
                  <a:lnTo>
                    <a:pt x="575414" y="158872"/>
                  </a:lnTo>
                  <a:lnTo>
                    <a:pt x="612589" y="136288"/>
                  </a:lnTo>
                  <a:lnTo>
                    <a:pt x="650579" y="115291"/>
                  </a:lnTo>
                  <a:lnTo>
                    <a:pt x="689350" y="95919"/>
                  </a:lnTo>
                  <a:lnTo>
                    <a:pt x="728869" y="78211"/>
                  </a:lnTo>
                  <a:lnTo>
                    <a:pt x="769102" y="62204"/>
                  </a:lnTo>
                  <a:lnTo>
                    <a:pt x="810017" y="47937"/>
                  </a:lnTo>
                  <a:lnTo>
                    <a:pt x="851579" y="35449"/>
                  </a:lnTo>
                  <a:lnTo>
                    <a:pt x="893756" y="24776"/>
                  </a:lnTo>
                  <a:lnTo>
                    <a:pt x="936515" y="15959"/>
                  </a:lnTo>
                  <a:lnTo>
                    <a:pt x="979822" y="9034"/>
                  </a:lnTo>
                  <a:lnTo>
                    <a:pt x="1023644" y="4040"/>
                  </a:lnTo>
                  <a:lnTo>
                    <a:pt x="1067947" y="1016"/>
                  </a:lnTo>
                  <a:lnTo>
                    <a:pt x="1112699" y="0"/>
                  </a:lnTo>
                  <a:lnTo>
                    <a:pt x="1161761" y="1243"/>
                  </a:lnTo>
                  <a:lnTo>
                    <a:pt x="1210535" y="4954"/>
                  </a:lnTo>
                  <a:lnTo>
                    <a:pt x="1258957" y="11102"/>
                  </a:lnTo>
                  <a:lnTo>
                    <a:pt x="1306963" y="19657"/>
                  </a:lnTo>
                  <a:lnTo>
                    <a:pt x="1354489" y="30586"/>
                  </a:lnTo>
                  <a:lnTo>
                    <a:pt x="1401471" y="43862"/>
                  </a:lnTo>
                  <a:lnTo>
                    <a:pt x="1447845" y="59451"/>
                  </a:lnTo>
                  <a:lnTo>
                    <a:pt x="1493546" y="77325"/>
                  </a:lnTo>
                  <a:lnTo>
                    <a:pt x="1538511" y="97453"/>
                  </a:lnTo>
                  <a:lnTo>
                    <a:pt x="1582676" y="119803"/>
                  </a:lnTo>
                  <a:lnTo>
                    <a:pt x="1625977" y="144347"/>
                  </a:lnTo>
                  <a:lnTo>
                    <a:pt x="1668349" y="171052"/>
                  </a:lnTo>
                  <a:lnTo>
                    <a:pt x="1709728" y="199888"/>
                  </a:lnTo>
                  <a:lnTo>
                    <a:pt x="1750051" y="230826"/>
                  </a:lnTo>
                  <a:lnTo>
                    <a:pt x="1789254" y="263834"/>
                  </a:lnTo>
                  <a:lnTo>
                    <a:pt x="1827272" y="298882"/>
                  </a:lnTo>
                  <a:lnTo>
                    <a:pt x="1864041" y="335940"/>
                  </a:lnTo>
                  <a:lnTo>
                    <a:pt x="1899497" y="374976"/>
                  </a:lnTo>
                  <a:lnTo>
                    <a:pt x="1930109" y="411623"/>
                  </a:lnTo>
                  <a:lnTo>
                    <a:pt x="1959330" y="449499"/>
                  </a:lnTo>
                  <a:lnTo>
                    <a:pt x="1987140" y="488550"/>
                  </a:lnTo>
                  <a:lnTo>
                    <a:pt x="2013521" y="528724"/>
                  </a:lnTo>
                  <a:lnTo>
                    <a:pt x="2038453" y="569966"/>
                  </a:lnTo>
                  <a:lnTo>
                    <a:pt x="2061916" y="612223"/>
                  </a:lnTo>
                  <a:lnTo>
                    <a:pt x="2083892" y="655440"/>
                  </a:lnTo>
                  <a:lnTo>
                    <a:pt x="2104361" y="699564"/>
                  </a:lnTo>
                  <a:lnTo>
                    <a:pt x="2123303" y="744542"/>
                  </a:lnTo>
                  <a:lnTo>
                    <a:pt x="2140700" y="790319"/>
                  </a:lnTo>
                  <a:lnTo>
                    <a:pt x="2156532" y="836842"/>
                  </a:lnTo>
                  <a:lnTo>
                    <a:pt x="2170779" y="884057"/>
                  </a:lnTo>
                  <a:lnTo>
                    <a:pt x="2183441" y="931989"/>
                  </a:lnTo>
                  <a:lnTo>
                    <a:pt x="2194444" y="980349"/>
                  </a:lnTo>
                  <a:lnTo>
                    <a:pt x="2203822" y="1029319"/>
                  </a:lnTo>
                  <a:lnTo>
                    <a:pt x="2211538" y="1078765"/>
                  </a:lnTo>
                  <a:lnTo>
                    <a:pt x="2217573" y="1128635"/>
                  </a:lnTo>
                  <a:lnTo>
                    <a:pt x="2221908" y="1178875"/>
                  </a:lnTo>
                  <a:lnTo>
                    <a:pt x="2224523" y="1229431"/>
                  </a:lnTo>
                  <a:lnTo>
                    <a:pt x="2225399" y="1280249"/>
                  </a:lnTo>
                  <a:lnTo>
                    <a:pt x="2224516" y="1331740"/>
                  </a:lnTo>
                  <a:lnTo>
                    <a:pt x="2221888" y="1382715"/>
                  </a:lnTo>
                  <a:lnTo>
                    <a:pt x="2217547" y="1433136"/>
                  </a:lnTo>
                  <a:lnTo>
                    <a:pt x="2211529" y="1482964"/>
                  </a:lnTo>
                  <a:lnTo>
                    <a:pt x="2203865" y="1532161"/>
                  </a:lnTo>
                  <a:lnTo>
                    <a:pt x="2194590" y="1580689"/>
                  </a:lnTo>
                  <a:lnTo>
                    <a:pt x="2183736" y="1628510"/>
                  </a:lnTo>
                  <a:lnTo>
                    <a:pt x="2171336" y="1675585"/>
                  </a:lnTo>
                  <a:lnTo>
                    <a:pt x="2157424" y="1721877"/>
                  </a:lnTo>
                  <a:lnTo>
                    <a:pt x="2142033" y="1767346"/>
                  </a:lnTo>
                  <a:lnTo>
                    <a:pt x="2125196" y="1811955"/>
                  </a:lnTo>
                  <a:lnTo>
                    <a:pt x="2106947" y="1855666"/>
                  </a:lnTo>
                  <a:lnTo>
                    <a:pt x="2087319" y="1898439"/>
                  </a:lnTo>
                  <a:lnTo>
                    <a:pt x="2066344" y="1940238"/>
                  </a:lnTo>
                  <a:lnTo>
                    <a:pt x="2044057" y="1981024"/>
                  </a:lnTo>
                  <a:lnTo>
                    <a:pt x="2020491" y="2020758"/>
                  </a:lnTo>
                  <a:lnTo>
                    <a:pt x="1995678" y="2059402"/>
                  </a:lnTo>
                  <a:lnTo>
                    <a:pt x="1969651" y="2096918"/>
                  </a:lnTo>
                  <a:lnTo>
                    <a:pt x="1942446" y="2133268"/>
                  </a:lnTo>
                  <a:lnTo>
                    <a:pt x="1914093" y="2168414"/>
                  </a:lnTo>
                  <a:lnTo>
                    <a:pt x="1884627" y="2202316"/>
                  </a:lnTo>
                  <a:lnTo>
                    <a:pt x="1854081" y="2234938"/>
                  </a:lnTo>
                  <a:lnTo>
                    <a:pt x="1822489" y="2266241"/>
                  </a:lnTo>
                  <a:lnTo>
                    <a:pt x="1789882" y="2296186"/>
                  </a:lnTo>
                  <a:lnTo>
                    <a:pt x="1756296" y="2324735"/>
                  </a:lnTo>
                  <a:lnTo>
                    <a:pt x="1721762" y="2351851"/>
                  </a:lnTo>
                  <a:lnTo>
                    <a:pt x="1686314" y="2377494"/>
                  </a:lnTo>
                  <a:lnTo>
                    <a:pt x="1649985" y="2401626"/>
                  </a:lnTo>
                  <a:lnTo>
                    <a:pt x="1612810" y="2424210"/>
                  </a:lnTo>
                  <a:lnTo>
                    <a:pt x="1574820" y="2445208"/>
                  </a:lnTo>
                  <a:lnTo>
                    <a:pt x="1536049" y="2464579"/>
                  </a:lnTo>
                  <a:lnTo>
                    <a:pt x="1496530" y="2482288"/>
                  </a:lnTo>
                  <a:lnTo>
                    <a:pt x="1456297" y="2498295"/>
                  </a:lnTo>
                  <a:lnTo>
                    <a:pt x="1415382" y="2512562"/>
                  </a:lnTo>
                  <a:lnTo>
                    <a:pt x="1373820" y="2525050"/>
                  </a:lnTo>
                  <a:lnTo>
                    <a:pt x="1331643" y="2535723"/>
                  </a:lnTo>
                  <a:lnTo>
                    <a:pt x="1288884" y="2544540"/>
                  </a:lnTo>
                  <a:lnTo>
                    <a:pt x="1245577" y="2551465"/>
                  </a:lnTo>
                  <a:lnTo>
                    <a:pt x="1201755" y="2556459"/>
                  </a:lnTo>
                  <a:lnTo>
                    <a:pt x="1157452" y="2559483"/>
                  </a:lnTo>
                  <a:lnTo>
                    <a:pt x="1112699" y="25604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6649" y="2025733"/>
              <a:ext cx="2225675" cy="2560955"/>
            </a:xfrm>
            <a:custGeom>
              <a:avLst/>
              <a:gdLst/>
              <a:ahLst/>
              <a:cxnLst/>
              <a:rect l="l" t="t" r="r" b="b"/>
              <a:pathLst>
                <a:path w="2225675" h="2560954">
                  <a:moveTo>
                    <a:pt x="0" y="1280249"/>
                  </a:moveTo>
                  <a:lnTo>
                    <a:pt x="883" y="1228758"/>
                  </a:lnTo>
                  <a:lnTo>
                    <a:pt x="3511" y="1177783"/>
                  </a:lnTo>
                  <a:lnTo>
                    <a:pt x="7852" y="1127363"/>
                  </a:lnTo>
                  <a:lnTo>
                    <a:pt x="13870" y="1077535"/>
                  </a:lnTo>
                  <a:lnTo>
                    <a:pt x="21534" y="1028338"/>
                  </a:lnTo>
                  <a:lnTo>
                    <a:pt x="30809" y="979810"/>
                  </a:lnTo>
                  <a:lnTo>
                    <a:pt x="41663" y="931989"/>
                  </a:lnTo>
                  <a:lnTo>
                    <a:pt x="54063" y="884914"/>
                  </a:lnTo>
                  <a:lnTo>
                    <a:pt x="67975" y="838622"/>
                  </a:lnTo>
                  <a:lnTo>
                    <a:pt x="83366" y="793153"/>
                  </a:lnTo>
                  <a:lnTo>
                    <a:pt x="100203" y="748544"/>
                  </a:lnTo>
                  <a:lnTo>
                    <a:pt x="118452" y="704833"/>
                  </a:lnTo>
                  <a:lnTo>
                    <a:pt x="138080" y="662059"/>
                  </a:lnTo>
                  <a:lnTo>
                    <a:pt x="159055" y="620260"/>
                  </a:lnTo>
                  <a:lnTo>
                    <a:pt x="181342" y="579475"/>
                  </a:lnTo>
                  <a:lnTo>
                    <a:pt x="204908" y="539741"/>
                  </a:lnTo>
                  <a:lnTo>
                    <a:pt x="229721" y="501097"/>
                  </a:lnTo>
                  <a:lnTo>
                    <a:pt x="255748" y="463581"/>
                  </a:lnTo>
                  <a:lnTo>
                    <a:pt x="282953" y="427231"/>
                  </a:lnTo>
                  <a:lnTo>
                    <a:pt x="311306" y="392085"/>
                  </a:lnTo>
                  <a:lnTo>
                    <a:pt x="340772" y="358182"/>
                  </a:lnTo>
                  <a:lnTo>
                    <a:pt x="371318" y="325561"/>
                  </a:lnTo>
                  <a:lnTo>
                    <a:pt x="402910" y="294258"/>
                  </a:lnTo>
                  <a:lnTo>
                    <a:pt x="435517" y="264313"/>
                  </a:lnTo>
                  <a:lnTo>
                    <a:pt x="469103" y="235764"/>
                  </a:lnTo>
                  <a:lnTo>
                    <a:pt x="503637" y="208648"/>
                  </a:lnTo>
                  <a:lnTo>
                    <a:pt x="539085" y="183005"/>
                  </a:lnTo>
                  <a:lnTo>
                    <a:pt x="575414" y="158872"/>
                  </a:lnTo>
                  <a:lnTo>
                    <a:pt x="612589" y="136288"/>
                  </a:lnTo>
                  <a:lnTo>
                    <a:pt x="650579" y="115291"/>
                  </a:lnTo>
                  <a:lnTo>
                    <a:pt x="689350" y="95919"/>
                  </a:lnTo>
                  <a:lnTo>
                    <a:pt x="728869" y="78211"/>
                  </a:lnTo>
                  <a:lnTo>
                    <a:pt x="769102" y="62204"/>
                  </a:lnTo>
                  <a:lnTo>
                    <a:pt x="810017" y="47937"/>
                  </a:lnTo>
                  <a:lnTo>
                    <a:pt x="851579" y="35449"/>
                  </a:lnTo>
                  <a:lnTo>
                    <a:pt x="893756" y="24776"/>
                  </a:lnTo>
                  <a:lnTo>
                    <a:pt x="936515" y="15959"/>
                  </a:lnTo>
                  <a:lnTo>
                    <a:pt x="979822" y="9034"/>
                  </a:lnTo>
                  <a:lnTo>
                    <a:pt x="1023644" y="4040"/>
                  </a:lnTo>
                  <a:lnTo>
                    <a:pt x="1067947" y="1016"/>
                  </a:lnTo>
                  <a:lnTo>
                    <a:pt x="1112699" y="0"/>
                  </a:lnTo>
                  <a:lnTo>
                    <a:pt x="1161761" y="1243"/>
                  </a:lnTo>
                  <a:lnTo>
                    <a:pt x="1210535" y="4954"/>
                  </a:lnTo>
                  <a:lnTo>
                    <a:pt x="1258957" y="11102"/>
                  </a:lnTo>
                  <a:lnTo>
                    <a:pt x="1306963" y="19657"/>
                  </a:lnTo>
                  <a:lnTo>
                    <a:pt x="1354489" y="30586"/>
                  </a:lnTo>
                  <a:lnTo>
                    <a:pt x="1401471" y="43862"/>
                  </a:lnTo>
                  <a:lnTo>
                    <a:pt x="1447845" y="59451"/>
                  </a:lnTo>
                  <a:lnTo>
                    <a:pt x="1493546" y="77325"/>
                  </a:lnTo>
                  <a:lnTo>
                    <a:pt x="1538511" y="97453"/>
                  </a:lnTo>
                  <a:lnTo>
                    <a:pt x="1582676" y="119803"/>
                  </a:lnTo>
                  <a:lnTo>
                    <a:pt x="1625977" y="144347"/>
                  </a:lnTo>
                  <a:lnTo>
                    <a:pt x="1668349" y="171052"/>
                  </a:lnTo>
                  <a:lnTo>
                    <a:pt x="1709728" y="199888"/>
                  </a:lnTo>
                  <a:lnTo>
                    <a:pt x="1750051" y="230826"/>
                  </a:lnTo>
                  <a:lnTo>
                    <a:pt x="1789254" y="263834"/>
                  </a:lnTo>
                  <a:lnTo>
                    <a:pt x="1827272" y="298882"/>
                  </a:lnTo>
                  <a:lnTo>
                    <a:pt x="1864041" y="335940"/>
                  </a:lnTo>
                  <a:lnTo>
                    <a:pt x="1899497" y="374976"/>
                  </a:lnTo>
                  <a:lnTo>
                    <a:pt x="1930109" y="411623"/>
                  </a:lnTo>
                  <a:lnTo>
                    <a:pt x="1959330" y="449499"/>
                  </a:lnTo>
                  <a:lnTo>
                    <a:pt x="1987140" y="488550"/>
                  </a:lnTo>
                  <a:lnTo>
                    <a:pt x="2013521" y="528724"/>
                  </a:lnTo>
                  <a:lnTo>
                    <a:pt x="2038453" y="569966"/>
                  </a:lnTo>
                  <a:lnTo>
                    <a:pt x="2061916" y="612223"/>
                  </a:lnTo>
                  <a:lnTo>
                    <a:pt x="2083892" y="655440"/>
                  </a:lnTo>
                  <a:lnTo>
                    <a:pt x="2104361" y="699564"/>
                  </a:lnTo>
                  <a:lnTo>
                    <a:pt x="2123303" y="744542"/>
                  </a:lnTo>
                  <a:lnTo>
                    <a:pt x="2140700" y="790319"/>
                  </a:lnTo>
                  <a:lnTo>
                    <a:pt x="2156532" y="836842"/>
                  </a:lnTo>
                  <a:lnTo>
                    <a:pt x="2170779" y="884057"/>
                  </a:lnTo>
                  <a:lnTo>
                    <a:pt x="2183423" y="931911"/>
                  </a:lnTo>
                  <a:lnTo>
                    <a:pt x="2194444" y="980349"/>
                  </a:lnTo>
                  <a:lnTo>
                    <a:pt x="2203822" y="1029319"/>
                  </a:lnTo>
                  <a:lnTo>
                    <a:pt x="2211538" y="1078765"/>
                  </a:lnTo>
                  <a:lnTo>
                    <a:pt x="2217573" y="1128635"/>
                  </a:lnTo>
                  <a:lnTo>
                    <a:pt x="2221908" y="1178875"/>
                  </a:lnTo>
                  <a:lnTo>
                    <a:pt x="2224523" y="1229431"/>
                  </a:lnTo>
                  <a:lnTo>
                    <a:pt x="2225399" y="1280249"/>
                  </a:lnTo>
                  <a:lnTo>
                    <a:pt x="2224516" y="1331740"/>
                  </a:lnTo>
                  <a:lnTo>
                    <a:pt x="2221888" y="1382715"/>
                  </a:lnTo>
                  <a:lnTo>
                    <a:pt x="2217547" y="1433136"/>
                  </a:lnTo>
                  <a:lnTo>
                    <a:pt x="2211529" y="1482964"/>
                  </a:lnTo>
                  <a:lnTo>
                    <a:pt x="2203865" y="1532161"/>
                  </a:lnTo>
                  <a:lnTo>
                    <a:pt x="2194590" y="1580689"/>
                  </a:lnTo>
                  <a:lnTo>
                    <a:pt x="2183736" y="1628510"/>
                  </a:lnTo>
                  <a:lnTo>
                    <a:pt x="2171336" y="1675585"/>
                  </a:lnTo>
                  <a:lnTo>
                    <a:pt x="2157424" y="1721877"/>
                  </a:lnTo>
                  <a:lnTo>
                    <a:pt x="2142033" y="1767346"/>
                  </a:lnTo>
                  <a:lnTo>
                    <a:pt x="2125196" y="1811955"/>
                  </a:lnTo>
                  <a:lnTo>
                    <a:pt x="2106947" y="1855666"/>
                  </a:lnTo>
                  <a:lnTo>
                    <a:pt x="2087319" y="1898439"/>
                  </a:lnTo>
                  <a:lnTo>
                    <a:pt x="2066344" y="1940238"/>
                  </a:lnTo>
                  <a:lnTo>
                    <a:pt x="2044057" y="1981024"/>
                  </a:lnTo>
                  <a:lnTo>
                    <a:pt x="2020491" y="2020758"/>
                  </a:lnTo>
                  <a:lnTo>
                    <a:pt x="1995678" y="2059402"/>
                  </a:lnTo>
                  <a:lnTo>
                    <a:pt x="1969651" y="2096918"/>
                  </a:lnTo>
                  <a:lnTo>
                    <a:pt x="1942446" y="2133268"/>
                  </a:lnTo>
                  <a:lnTo>
                    <a:pt x="1914093" y="2168414"/>
                  </a:lnTo>
                  <a:lnTo>
                    <a:pt x="1884627" y="2202316"/>
                  </a:lnTo>
                  <a:lnTo>
                    <a:pt x="1854081" y="2234938"/>
                  </a:lnTo>
                  <a:lnTo>
                    <a:pt x="1822489" y="2266241"/>
                  </a:lnTo>
                  <a:lnTo>
                    <a:pt x="1789882" y="2296186"/>
                  </a:lnTo>
                  <a:lnTo>
                    <a:pt x="1756296" y="2324735"/>
                  </a:lnTo>
                  <a:lnTo>
                    <a:pt x="1721762" y="2351851"/>
                  </a:lnTo>
                  <a:lnTo>
                    <a:pt x="1686314" y="2377494"/>
                  </a:lnTo>
                  <a:lnTo>
                    <a:pt x="1649985" y="2401626"/>
                  </a:lnTo>
                  <a:lnTo>
                    <a:pt x="1612810" y="2424210"/>
                  </a:lnTo>
                  <a:lnTo>
                    <a:pt x="1574820" y="2445208"/>
                  </a:lnTo>
                  <a:lnTo>
                    <a:pt x="1536049" y="2464579"/>
                  </a:lnTo>
                  <a:lnTo>
                    <a:pt x="1496530" y="2482288"/>
                  </a:lnTo>
                  <a:lnTo>
                    <a:pt x="1456297" y="2498295"/>
                  </a:lnTo>
                  <a:lnTo>
                    <a:pt x="1415382" y="2512562"/>
                  </a:lnTo>
                  <a:lnTo>
                    <a:pt x="1373820" y="2525050"/>
                  </a:lnTo>
                  <a:lnTo>
                    <a:pt x="1331643" y="2535723"/>
                  </a:lnTo>
                  <a:lnTo>
                    <a:pt x="1288884" y="2544540"/>
                  </a:lnTo>
                  <a:lnTo>
                    <a:pt x="1245577" y="2551465"/>
                  </a:lnTo>
                  <a:lnTo>
                    <a:pt x="1201755" y="2556459"/>
                  </a:lnTo>
                  <a:lnTo>
                    <a:pt x="1157452" y="2559483"/>
                  </a:lnTo>
                  <a:lnTo>
                    <a:pt x="1112699" y="2560499"/>
                  </a:lnTo>
                  <a:lnTo>
                    <a:pt x="1067947" y="2559483"/>
                  </a:lnTo>
                  <a:lnTo>
                    <a:pt x="1023644" y="2556459"/>
                  </a:lnTo>
                  <a:lnTo>
                    <a:pt x="979822" y="2551465"/>
                  </a:lnTo>
                  <a:lnTo>
                    <a:pt x="936515" y="2544540"/>
                  </a:lnTo>
                  <a:lnTo>
                    <a:pt x="893756" y="2535723"/>
                  </a:lnTo>
                  <a:lnTo>
                    <a:pt x="851579" y="2525050"/>
                  </a:lnTo>
                  <a:lnTo>
                    <a:pt x="810017" y="2512562"/>
                  </a:lnTo>
                  <a:lnTo>
                    <a:pt x="769102" y="2498295"/>
                  </a:lnTo>
                  <a:lnTo>
                    <a:pt x="728869" y="2482288"/>
                  </a:lnTo>
                  <a:lnTo>
                    <a:pt x="689350" y="2464579"/>
                  </a:lnTo>
                  <a:lnTo>
                    <a:pt x="650579" y="2445208"/>
                  </a:lnTo>
                  <a:lnTo>
                    <a:pt x="612589" y="2424210"/>
                  </a:lnTo>
                  <a:lnTo>
                    <a:pt x="575414" y="2401626"/>
                  </a:lnTo>
                  <a:lnTo>
                    <a:pt x="539085" y="2377494"/>
                  </a:lnTo>
                  <a:lnTo>
                    <a:pt x="503637" y="2351851"/>
                  </a:lnTo>
                  <a:lnTo>
                    <a:pt x="469103" y="2324735"/>
                  </a:lnTo>
                  <a:lnTo>
                    <a:pt x="435517" y="2296186"/>
                  </a:lnTo>
                  <a:lnTo>
                    <a:pt x="402910" y="2266241"/>
                  </a:lnTo>
                  <a:lnTo>
                    <a:pt x="371318" y="2234938"/>
                  </a:lnTo>
                  <a:lnTo>
                    <a:pt x="340772" y="2202316"/>
                  </a:lnTo>
                  <a:lnTo>
                    <a:pt x="311306" y="2168414"/>
                  </a:lnTo>
                  <a:lnTo>
                    <a:pt x="282953" y="2133268"/>
                  </a:lnTo>
                  <a:lnTo>
                    <a:pt x="255748" y="2096918"/>
                  </a:lnTo>
                  <a:lnTo>
                    <a:pt x="229721" y="2059402"/>
                  </a:lnTo>
                  <a:lnTo>
                    <a:pt x="204908" y="2020758"/>
                  </a:lnTo>
                  <a:lnTo>
                    <a:pt x="181342" y="1981024"/>
                  </a:lnTo>
                  <a:lnTo>
                    <a:pt x="159055" y="1940238"/>
                  </a:lnTo>
                  <a:lnTo>
                    <a:pt x="138080" y="1898439"/>
                  </a:lnTo>
                  <a:lnTo>
                    <a:pt x="118452" y="1855666"/>
                  </a:lnTo>
                  <a:lnTo>
                    <a:pt x="100203" y="1811955"/>
                  </a:lnTo>
                  <a:lnTo>
                    <a:pt x="83366" y="1767346"/>
                  </a:lnTo>
                  <a:lnTo>
                    <a:pt x="67975" y="1721877"/>
                  </a:lnTo>
                  <a:lnTo>
                    <a:pt x="54063" y="1675585"/>
                  </a:lnTo>
                  <a:lnTo>
                    <a:pt x="41663" y="1628510"/>
                  </a:lnTo>
                  <a:lnTo>
                    <a:pt x="30809" y="1580689"/>
                  </a:lnTo>
                  <a:lnTo>
                    <a:pt x="21534" y="1532161"/>
                  </a:lnTo>
                  <a:lnTo>
                    <a:pt x="13870" y="1482964"/>
                  </a:lnTo>
                  <a:lnTo>
                    <a:pt x="7852" y="1433136"/>
                  </a:lnTo>
                  <a:lnTo>
                    <a:pt x="3511" y="1382715"/>
                  </a:lnTo>
                  <a:lnTo>
                    <a:pt x="883" y="1331740"/>
                  </a:lnTo>
                  <a:lnTo>
                    <a:pt x="0" y="12802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14627" y="3100116"/>
            <a:ext cx="136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697" y="4615516"/>
            <a:ext cx="1838325" cy="2004060"/>
            <a:chOff x="612697" y="4615516"/>
            <a:chExt cx="1838325" cy="2004060"/>
          </a:xfrm>
        </p:grpSpPr>
        <p:sp>
          <p:nvSpPr>
            <p:cNvPr id="12" name="object 12"/>
            <p:cNvSpPr/>
            <p:nvPr/>
          </p:nvSpPr>
          <p:spPr>
            <a:xfrm>
              <a:off x="617459" y="4620279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4">
                  <a:moveTo>
                    <a:pt x="914249" y="1994400"/>
                  </a:moveTo>
                  <a:lnTo>
                    <a:pt x="868619" y="1993180"/>
                  </a:lnTo>
                  <a:lnTo>
                    <a:pt x="823568" y="1989557"/>
                  </a:lnTo>
                  <a:lnTo>
                    <a:pt x="779148" y="1983588"/>
                  </a:lnTo>
                  <a:lnTo>
                    <a:pt x="735413" y="1975331"/>
                  </a:lnTo>
                  <a:lnTo>
                    <a:pt x="692413" y="1964842"/>
                  </a:lnTo>
                  <a:lnTo>
                    <a:pt x="650202" y="1952180"/>
                  </a:lnTo>
                  <a:lnTo>
                    <a:pt x="608832" y="1937400"/>
                  </a:lnTo>
                  <a:lnTo>
                    <a:pt x="568356" y="1920560"/>
                  </a:lnTo>
                  <a:lnTo>
                    <a:pt x="528825" y="1901718"/>
                  </a:lnTo>
                  <a:lnTo>
                    <a:pt x="490292" y="1880930"/>
                  </a:lnTo>
                  <a:lnTo>
                    <a:pt x="452810" y="1858253"/>
                  </a:lnTo>
                  <a:lnTo>
                    <a:pt x="416431" y="1833745"/>
                  </a:lnTo>
                  <a:lnTo>
                    <a:pt x="381207" y="1807463"/>
                  </a:lnTo>
                  <a:lnTo>
                    <a:pt x="347191" y="1779463"/>
                  </a:lnTo>
                  <a:lnTo>
                    <a:pt x="314434" y="1749804"/>
                  </a:lnTo>
                  <a:lnTo>
                    <a:pt x="282991" y="1718541"/>
                  </a:lnTo>
                  <a:lnTo>
                    <a:pt x="252911" y="1685733"/>
                  </a:lnTo>
                  <a:lnTo>
                    <a:pt x="224250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6"/>
                  </a:lnTo>
                  <a:lnTo>
                    <a:pt x="124821" y="1500506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50" y="342963"/>
                  </a:lnTo>
                  <a:lnTo>
                    <a:pt x="252911" y="308666"/>
                  </a:lnTo>
                  <a:lnTo>
                    <a:pt x="282991" y="275858"/>
                  </a:lnTo>
                  <a:lnTo>
                    <a:pt x="314434" y="244596"/>
                  </a:lnTo>
                  <a:lnTo>
                    <a:pt x="347191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6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3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5"/>
                  </a:lnTo>
                  <a:lnTo>
                    <a:pt x="1450928" y="189885"/>
                  </a:lnTo>
                  <a:lnTo>
                    <a:pt x="1489003" y="221694"/>
                  </a:lnTo>
                  <a:lnTo>
                    <a:pt x="1525632" y="255770"/>
                  </a:lnTo>
                  <a:lnTo>
                    <a:pt x="1560722" y="292073"/>
                  </a:lnTo>
                  <a:lnTo>
                    <a:pt x="1591984" y="327905"/>
                  </a:lnTo>
                  <a:lnTo>
                    <a:pt x="1621454" y="365216"/>
                  </a:lnTo>
                  <a:lnTo>
                    <a:pt x="1649102" y="403926"/>
                  </a:lnTo>
                  <a:lnTo>
                    <a:pt x="1674895" y="443953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9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6"/>
                  </a:lnTo>
                  <a:lnTo>
                    <a:pt x="1681208" y="1540186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4"/>
                  </a:lnTo>
                  <a:lnTo>
                    <a:pt x="1481308" y="1779463"/>
                  </a:lnTo>
                  <a:lnTo>
                    <a:pt x="1447292" y="1807463"/>
                  </a:lnTo>
                  <a:lnTo>
                    <a:pt x="1412068" y="1833745"/>
                  </a:lnTo>
                  <a:lnTo>
                    <a:pt x="1375689" y="1858253"/>
                  </a:lnTo>
                  <a:lnTo>
                    <a:pt x="1338207" y="1880930"/>
                  </a:lnTo>
                  <a:lnTo>
                    <a:pt x="1299674" y="1901718"/>
                  </a:lnTo>
                  <a:lnTo>
                    <a:pt x="1260143" y="1920560"/>
                  </a:lnTo>
                  <a:lnTo>
                    <a:pt x="1219667" y="1937400"/>
                  </a:lnTo>
                  <a:lnTo>
                    <a:pt x="1178297" y="1952180"/>
                  </a:lnTo>
                  <a:lnTo>
                    <a:pt x="1136086" y="1964842"/>
                  </a:lnTo>
                  <a:lnTo>
                    <a:pt x="1093086" y="1975331"/>
                  </a:lnTo>
                  <a:lnTo>
                    <a:pt x="1049351" y="1983588"/>
                  </a:lnTo>
                  <a:lnTo>
                    <a:pt x="1004931" y="1989557"/>
                  </a:lnTo>
                  <a:lnTo>
                    <a:pt x="959880" y="1993180"/>
                  </a:lnTo>
                  <a:lnTo>
                    <a:pt x="914249" y="19944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459" y="4620279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4">
                  <a:moveTo>
                    <a:pt x="0" y="997199"/>
                  </a:move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50" y="342963"/>
                  </a:lnTo>
                  <a:lnTo>
                    <a:pt x="252911" y="308666"/>
                  </a:lnTo>
                  <a:lnTo>
                    <a:pt x="282991" y="275858"/>
                  </a:lnTo>
                  <a:lnTo>
                    <a:pt x="314434" y="244596"/>
                  </a:lnTo>
                  <a:lnTo>
                    <a:pt x="347191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6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3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5"/>
                  </a:lnTo>
                  <a:lnTo>
                    <a:pt x="1450928" y="189885"/>
                  </a:lnTo>
                  <a:lnTo>
                    <a:pt x="1489003" y="221694"/>
                  </a:lnTo>
                  <a:lnTo>
                    <a:pt x="1525632" y="255770"/>
                  </a:lnTo>
                  <a:lnTo>
                    <a:pt x="1560722" y="292073"/>
                  </a:lnTo>
                  <a:lnTo>
                    <a:pt x="1591984" y="327905"/>
                  </a:lnTo>
                  <a:lnTo>
                    <a:pt x="1621454" y="365216"/>
                  </a:lnTo>
                  <a:lnTo>
                    <a:pt x="1649102" y="403926"/>
                  </a:lnTo>
                  <a:lnTo>
                    <a:pt x="1674895" y="443953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9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6"/>
                  </a:lnTo>
                  <a:lnTo>
                    <a:pt x="1681208" y="1540186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4"/>
                  </a:lnTo>
                  <a:lnTo>
                    <a:pt x="1481308" y="1779463"/>
                  </a:lnTo>
                  <a:lnTo>
                    <a:pt x="1447292" y="1807463"/>
                  </a:lnTo>
                  <a:lnTo>
                    <a:pt x="1412068" y="1833745"/>
                  </a:lnTo>
                  <a:lnTo>
                    <a:pt x="1375689" y="1858253"/>
                  </a:lnTo>
                  <a:lnTo>
                    <a:pt x="1338207" y="1880930"/>
                  </a:lnTo>
                  <a:lnTo>
                    <a:pt x="1299674" y="1901718"/>
                  </a:lnTo>
                  <a:lnTo>
                    <a:pt x="1260143" y="1920560"/>
                  </a:lnTo>
                  <a:lnTo>
                    <a:pt x="1219667" y="1937400"/>
                  </a:lnTo>
                  <a:lnTo>
                    <a:pt x="1178297" y="1952180"/>
                  </a:lnTo>
                  <a:lnTo>
                    <a:pt x="1136086" y="1964842"/>
                  </a:lnTo>
                  <a:lnTo>
                    <a:pt x="1093086" y="1975331"/>
                  </a:lnTo>
                  <a:lnTo>
                    <a:pt x="1049351" y="1983588"/>
                  </a:lnTo>
                  <a:lnTo>
                    <a:pt x="1004931" y="1989557"/>
                  </a:lnTo>
                  <a:lnTo>
                    <a:pt x="959880" y="1993180"/>
                  </a:lnTo>
                  <a:lnTo>
                    <a:pt x="914249" y="1994400"/>
                  </a:lnTo>
                  <a:lnTo>
                    <a:pt x="868619" y="1993180"/>
                  </a:lnTo>
                  <a:lnTo>
                    <a:pt x="823568" y="1989557"/>
                  </a:lnTo>
                  <a:lnTo>
                    <a:pt x="779148" y="1983588"/>
                  </a:lnTo>
                  <a:lnTo>
                    <a:pt x="735413" y="1975331"/>
                  </a:lnTo>
                  <a:lnTo>
                    <a:pt x="692413" y="1964842"/>
                  </a:lnTo>
                  <a:lnTo>
                    <a:pt x="650202" y="1952180"/>
                  </a:lnTo>
                  <a:lnTo>
                    <a:pt x="608832" y="1937400"/>
                  </a:lnTo>
                  <a:lnTo>
                    <a:pt x="568356" y="1920560"/>
                  </a:lnTo>
                  <a:lnTo>
                    <a:pt x="528825" y="1901718"/>
                  </a:lnTo>
                  <a:lnTo>
                    <a:pt x="490292" y="1880930"/>
                  </a:lnTo>
                  <a:lnTo>
                    <a:pt x="452810" y="1858253"/>
                  </a:lnTo>
                  <a:lnTo>
                    <a:pt x="416431" y="1833745"/>
                  </a:lnTo>
                  <a:lnTo>
                    <a:pt x="381207" y="1807463"/>
                  </a:lnTo>
                  <a:lnTo>
                    <a:pt x="347191" y="1779463"/>
                  </a:lnTo>
                  <a:lnTo>
                    <a:pt x="314434" y="1749804"/>
                  </a:lnTo>
                  <a:lnTo>
                    <a:pt x="282991" y="1718541"/>
                  </a:lnTo>
                  <a:lnTo>
                    <a:pt x="252911" y="1685733"/>
                  </a:lnTo>
                  <a:lnTo>
                    <a:pt x="224250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6"/>
                  </a:lnTo>
                  <a:lnTo>
                    <a:pt x="124821" y="1500506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3675" y="5401579"/>
            <a:ext cx="876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58068" y="1008879"/>
            <a:ext cx="8570595" cy="3631565"/>
            <a:chOff x="1558068" y="1008879"/>
            <a:chExt cx="8570595" cy="3631565"/>
          </a:xfrm>
        </p:grpSpPr>
        <p:sp>
          <p:nvSpPr>
            <p:cNvPr id="16" name="object 16"/>
            <p:cNvSpPr/>
            <p:nvPr/>
          </p:nvSpPr>
          <p:spPr>
            <a:xfrm>
              <a:off x="1698398" y="4211256"/>
              <a:ext cx="1524635" cy="368935"/>
            </a:xfrm>
            <a:custGeom>
              <a:avLst/>
              <a:gdLst/>
              <a:ahLst/>
              <a:cxnLst/>
              <a:rect l="l" t="t" r="r" b="b"/>
              <a:pathLst>
                <a:path w="1524635" h="368935">
                  <a:moveTo>
                    <a:pt x="1524153" y="0"/>
                  </a:moveTo>
                  <a:lnTo>
                    <a:pt x="0" y="368598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8068" y="4519691"/>
              <a:ext cx="165712" cy="1203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1359615" y="2295553"/>
                  </a:move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59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5" y="2295553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0" y="1776233"/>
                  </a:move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60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6" y="2295553"/>
                  </a:ln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2640000">
            <a:off x="8448008" y="2082934"/>
            <a:ext cx="13409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3750" b="1" spc="-75" baseline="1111" dirty="0">
                <a:latin typeface="Arial"/>
                <a:cs typeface="Arial"/>
              </a:rPr>
              <a:t>𝜮</a:t>
            </a:r>
            <a:r>
              <a:rPr sz="3750" b="1" spc="-127" baseline="1111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=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{a,b}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9399" y="5421619"/>
            <a:ext cx="741489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R="648335" algn="ctr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8123" y="6681999"/>
            <a:ext cx="6313170" cy="1385570"/>
            <a:chOff x="1088123" y="6681999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7988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88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8123" y="7580799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998" y="7539809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16923" y="758079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63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63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498" y="7539809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24423" y="7580799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38025" y="709914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8025" y="709914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4198" y="7539809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33317" y="6691524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387" y="7150794"/>
              <a:ext cx="81859" cy="10728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643892" y="3389814"/>
            <a:ext cx="2295525" cy="1929130"/>
            <a:chOff x="8643892" y="3389814"/>
            <a:chExt cx="2295525" cy="1929130"/>
          </a:xfrm>
        </p:grpSpPr>
        <p:sp>
          <p:nvSpPr>
            <p:cNvPr id="22" name="object 22"/>
            <p:cNvSpPr/>
            <p:nvPr/>
          </p:nvSpPr>
          <p:spPr>
            <a:xfrm>
              <a:off x="8643892" y="338981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34" y="5122707"/>
              <a:ext cx="186533" cy="1959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266194" y="493520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65816" y="3957916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1681" y="7121213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95988" y="7150692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9367" y="7394975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6867" y="7394975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48769" y="7394974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325" y="2167450"/>
            <a:ext cx="7380605" cy="208978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Finite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Automata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29963" y="2212158"/>
            <a:ext cx="3320415" cy="3447415"/>
          </a:xfrm>
          <a:custGeom>
            <a:avLst/>
            <a:gdLst/>
            <a:ahLst/>
            <a:cxnLst/>
            <a:rect l="l" t="t" r="r" b="b"/>
            <a:pathLst>
              <a:path w="3320415" h="3447415">
                <a:moveTo>
                  <a:pt x="1304165" y="3446927"/>
                </a:moveTo>
                <a:lnTo>
                  <a:pt x="1185814" y="2493756"/>
                </a:lnTo>
                <a:lnTo>
                  <a:pt x="731931" y="2811320"/>
                </a:lnTo>
                <a:lnTo>
                  <a:pt x="871031" y="2224066"/>
                </a:lnTo>
                <a:lnTo>
                  <a:pt x="20749" y="2327793"/>
                </a:lnTo>
                <a:lnTo>
                  <a:pt x="572080" y="1879054"/>
                </a:lnTo>
                <a:lnTo>
                  <a:pt x="0" y="1374781"/>
                </a:lnTo>
                <a:lnTo>
                  <a:pt x="711181" y="1215520"/>
                </a:lnTo>
                <a:lnTo>
                  <a:pt x="56869" y="366235"/>
                </a:lnTo>
                <a:lnTo>
                  <a:pt x="1123872" y="1008545"/>
                </a:lnTo>
                <a:lnTo>
                  <a:pt x="1283723" y="366235"/>
                </a:lnTo>
                <a:lnTo>
                  <a:pt x="1659986" y="925563"/>
                </a:lnTo>
                <a:lnTo>
                  <a:pt x="2232067" y="0"/>
                </a:lnTo>
                <a:lnTo>
                  <a:pt x="2175659" y="849763"/>
                </a:lnTo>
                <a:lnTo>
                  <a:pt x="2825051" y="711247"/>
                </a:lnTo>
                <a:lnTo>
                  <a:pt x="2567138" y="1167327"/>
                </a:lnTo>
                <a:lnTo>
                  <a:pt x="3242660" y="1298502"/>
                </a:lnTo>
                <a:lnTo>
                  <a:pt x="2706239" y="1671600"/>
                </a:lnTo>
                <a:lnTo>
                  <a:pt x="3319973" y="2120817"/>
                </a:lnTo>
                <a:lnTo>
                  <a:pt x="2587888" y="2065284"/>
                </a:lnTo>
                <a:lnTo>
                  <a:pt x="2788931" y="2887599"/>
                </a:lnTo>
                <a:lnTo>
                  <a:pt x="2154909" y="2307047"/>
                </a:lnTo>
                <a:lnTo>
                  <a:pt x="2036097" y="3149630"/>
                </a:lnTo>
                <a:lnTo>
                  <a:pt x="1618794" y="2383327"/>
                </a:lnTo>
                <a:lnTo>
                  <a:pt x="1304165" y="34469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9963" y="2212158"/>
            <a:ext cx="3320415" cy="3447415"/>
          </a:xfrm>
          <a:custGeom>
            <a:avLst/>
            <a:gdLst/>
            <a:ahLst/>
            <a:cxnLst/>
            <a:rect l="l" t="t" r="r" b="b"/>
            <a:pathLst>
              <a:path w="3320415" h="3447415">
                <a:moveTo>
                  <a:pt x="1659986" y="925563"/>
                </a:moveTo>
                <a:lnTo>
                  <a:pt x="2232067" y="0"/>
                </a:lnTo>
                <a:lnTo>
                  <a:pt x="2175659" y="849763"/>
                </a:lnTo>
                <a:lnTo>
                  <a:pt x="2825051" y="711247"/>
                </a:lnTo>
                <a:lnTo>
                  <a:pt x="2567138" y="1167327"/>
                </a:lnTo>
                <a:lnTo>
                  <a:pt x="3242660" y="1298502"/>
                </a:lnTo>
                <a:lnTo>
                  <a:pt x="2706239" y="1671600"/>
                </a:lnTo>
                <a:lnTo>
                  <a:pt x="3319973" y="2120817"/>
                </a:lnTo>
                <a:lnTo>
                  <a:pt x="2587888" y="2065284"/>
                </a:lnTo>
                <a:lnTo>
                  <a:pt x="2788931" y="2887599"/>
                </a:lnTo>
                <a:lnTo>
                  <a:pt x="2154909" y="2307047"/>
                </a:lnTo>
                <a:lnTo>
                  <a:pt x="2036097" y="3149630"/>
                </a:lnTo>
                <a:lnTo>
                  <a:pt x="1618794" y="2383327"/>
                </a:lnTo>
                <a:lnTo>
                  <a:pt x="1304165" y="3446927"/>
                </a:lnTo>
                <a:lnTo>
                  <a:pt x="1185814" y="2493756"/>
                </a:lnTo>
                <a:lnTo>
                  <a:pt x="731931" y="2811320"/>
                </a:lnTo>
                <a:lnTo>
                  <a:pt x="871031" y="2224066"/>
                </a:lnTo>
                <a:lnTo>
                  <a:pt x="20749" y="2327793"/>
                </a:lnTo>
                <a:lnTo>
                  <a:pt x="572080" y="1879054"/>
                </a:lnTo>
                <a:lnTo>
                  <a:pt x="0" y="1374781"/>
                </a:lnTo>
                <a:lnTo>
                  <a:pt x="711181" y="1215520"/>
                </a:lnTo>
                <a:lnTo>
                  <a:pt x="56869" y="366235"/>
                </a:lnTo>
                <a:lnTo>
                  <a:pt x="1123872" y="1008545"/>
                </a:lnTo>
                <a:lnTo>
                  <a:pt x="1283723" y="366235"/>
                </a:lnTo>
                <a:lnTo>
                  <a:pt x="1659986" y="925563"/>
                </a:lnTo>
                <a:close/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9399" y="5421619"/>
            <a:ext cx="741489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R="648335" algn="ctr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8123" y="6681999"/>
            <a:ext cx="6313170" cy="1385570"/>
            <a:chOff x="1088123" y="6681999"/>
            <a:chExt cx="6313170" cy="1385570"/>
          </a:xfrm>
        </p:grpSpPr>
        <p:sp>
          <p:nvSpPr>
            <p:cNvPr id="10" name="object 10"/>
            <p:cNvSpPr/>
            <p:nvPr/>
          </p:nvSpPr>
          <p:spPr>
            <a:xfrm>
              <a:off x="17988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88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8123" y="7580799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998" y="7539809"/>
              <a:ext cx="105500" cy="819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16923" y="7580799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63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323" y="7149399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498" y="7539809"/>
              <a:ext cx="105500" cy="819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24423" y="7580799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8025" y="709914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38025" y="709914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4198" y="75398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33317" y="6691524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387" y="7150794"/>
              <a:ext cx="81859" cy="10728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643892" y="3389814"/>
            <a:ext cx="2295525" cy="1929130"/>
            <a:chOff x="8643892" y="3389814"/>
            <a:chExt cx="2295525" cy="1929130"/>
          </a:xfrm>
        </p:grpSpPr>
        <p:sp>
          <p:nvSpPr>
            <p:cNvPr id="25" name="object 25"/>
            <p:cNvSpPr/>
            <p:nvPr/>
          </p:nvSpPr>
          <p:spPr>
            <a:xfrm>
              <a:off x="8643892" y="338981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34" y="5122707"/>
              <a:ext cx="186533" cy="1959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266194" y="493520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65816" y="3957916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51681" y="7121213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95988" y="7150692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9367" y="7394975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46867" y="7394975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8769" y="7394974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7325" y="2167450"/>
            <a:ext cx="7380605" cy="208978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 Finite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Automata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86783" y="3289122"/>
            <a:ext cx="1125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is also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Pumping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146369"/>
            <a:ext cx="741489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R="648335" algn="ctr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9848" y="7406750"/>
            <a:ext cx="6313170" cy="1385570"/>
            <a:chOff x="939848" y="7406750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650549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0549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9848" y="830555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724" y="8264559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68649" y="830555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8048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8048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223" y="8264559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6148" y="8305550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9750" y="78238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9750" y="78238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5923" y="8264559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85042" y="7416275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112" y="7875544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7325" y="2167450"/>
            <a:ext cx="7380605" cy="312991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3048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139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every string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that belongs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such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146369"/>
            <a:ext cx="7414895" cy="123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R="648335" algn="ctr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9848" y="7406750"/>
            <a:ext cx="6313170" cy="1385570"/>
            <a:chOff x="939848" y="7406750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650549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0549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9848" y="8305550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724" y="8264559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68649" y="8305550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8048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8048" y="7874150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223" y="8264559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6148" y="8305550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9750" y="78238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9750" y="7823899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3" y="530426"/>
                  </a:lnTo>
                  <a:lnTo>
                    <a:pt x="258455" y="575857"/>
                  </a:lnTo>
                  <a:lnTo>
                    <a:pt x="280549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7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7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9" y="346331"/>
                  </a:lnTo>
                  <a:lnTo>
                    <a:pt x="258455" y="387442"/>
                  </a:lnTo>
                  <a:lnTo>
                    <a:pt x="244493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5923" y="8264559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85042" y="7416275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4112" y="7875544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7325" y="2167450"/>
            <a:ext cx="7380605" cy="312991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3048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139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every string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that belongs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such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88062" y="3197837"/>
            <a:ext cx="3038475" cy="972819"/>
            <a:chOff x="10788062" y="3197837"/>
            <a:chExt cx="3038475" cy="972819"/>
          </a:xfrm>
        </p:grpSpPr>
        <p:sp>
          <p:nvSpPr>
            <p:cNvPr id="28" name="object 28"/>
            <p:cNvSpPr/>
            <p:nvPr/>
          </p:nvSpPr>
          <p:spPr>
            <a:xfrm>
              <a:off x="10792824" y="32026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2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2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2824" y="32026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2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2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77254" y="3356590"/>
            <a:ext cx="125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abbbc</a:t>
            </a:r>
            <a:endParaRPr sz="20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|w|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335976"/>
            <a:ext cx="7414895" cy="121475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 marR="514350" algn="ctr">
              <a:lnSpc>
                <a:spcPct val="100000"/>
              </a:lnSpc>
              <a:spcBef>
                <a:spcPts val="125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6898" y="7576874"/>
            <a:ext cx="6313170" cy="1385570"/>
            <a:chOff x="1006898" y="7576874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898" y="8475674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773" y="8434684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35699" y="8475674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273" y="8434684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3198" y="8475674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973" y="8434684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52092" y="7586399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162" y="8045669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5650" y="2027701"/>
            <a:ext cx="7380605" cy="356171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9398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4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775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 string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belongs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 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222625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775" marR="5461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There exists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break up of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the string in three parts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w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xyz such </a:t>
            </a:r>
            <a:r>
              <a:rPr sz="2000" b="1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|y| &gt;=1 and |xy| &lt;=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88062" y="2512037"/>
            <a:ext cx="3038475" cy="972819"/>
            <a:chOff x="10788062" y="2512037"/>
            <a:chExt cx="3038475" cy="972819"/>
          </a:xfrm>
        </p:grpSpPr>
        <p:sp>
          <p:nvSpPr>
            <p:cNvPr id="28" name="object 28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3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77254" y="2670790"/>
            <a:ext cx="125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abbbc</a:t>
            </a:r>
            <a:endParaRPr sz="20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|w|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335976"/>
            <a:ext cx="7414895" cy="121475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 marR="514350" algn="ctr">
              <a:lnSpc>
                <a:spcPct val="100000"/>
              </a:lnSpc>
              <a:spcBef>
                <a:spcPts val="125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6898" y="7576874"/>
            <a:ext cx="6313170" cy="1385570"/>
            <a:chOff x="1006898" y="7576874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898" y="8475674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773" y="8434684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35699" y="8475674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273" y="8434684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3198" y="8475674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973" y="8434684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52092" y="7586399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162" y="8045669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5650" y="2027701"/>
            <a:ext cx="7380605" cy="356171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9398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4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775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 string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belongs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 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222625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775" marR="5461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There exists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break up of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the string in three parts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w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xyz such </a:t>
            </a:r>
            <a:r>
              <a:rPr sz="2000" b="1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|y| &gt;=1 and |xy| &lt;=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88062" y="2512037"/>
            <a:ext cx="3038475" cy="972819"/>
            <a:chOff x="10788062" y="2512037"/>
            <a:chExt cx="3038475" cy="972819"/>
          </a:xfrm>
        </p:grpSpPr>
        <p:sp>
          <p:nvSpPr>
            <p:cNvPr id="28" name="object 28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3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77254" y="2670790"/>
            <a:ext cx="125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abbbc</a:t>
            </a:r>
            <a:endParaRPr sz="20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|w|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82137" y="3881437"/>
            <a:ext cx="3038475" cy="1534795"/>
            <a:chOff x="10882137" y="3881437"/>
            <a:chExt cx="3038475" cy="1534795"/>
          </a:xfrm>
        </p:grpSpPr>
        <p:sp>
          <p:nvSpPr>
            <p:cNvPr id="32" name="object 32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2774594" y="1525199"/>
                  </a:move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0" y="254204"/>
                  </a:move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26421" y="4016340"/>
            <a:ext cx="9486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abc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b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z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335976"/>
            <a:ext cx="7414895" cy="121475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 marR="514350" algn="ctr">
              <a:lnSpc>
                <a:spcPct val="100000"/>
              </a:lnSpc>
              <a:spcBef>
                <a:spcPts val="125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6898" y="7576874"/>
            <a:ext cx="6313170" cy="1385570"/>
            <a:chOff x="1006898" y="7576874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898" y="8475674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773" y="8434684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35699" y="8475674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273" y="8434684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3198" y="8475674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973" y="8434684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52092" y="7586399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162" y="8045669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5650" y="1887137"/>
            <a:ext cx="7380605" cy="436943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4064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2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775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 string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belongs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 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222625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775" marR="118618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break up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string 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parts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xyz </a:t>
            </a:r>
            <a:r>
              <a:rPr sz="2000" b="1" spc="-4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|y| &gt;=1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 |xy|&lt;=n,</a:t>
            </a:r>
            <a:endParaRPr sz="20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every</a:t>
            </a:r>
            <a:r>
              <a:rPr sz="2000" b="1" spc="4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&gt;=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0,</a:t>
            </a:r>
            <a:endParaRPr sz="2000">
              <a:latin typeface="Calibri"/>
              <a:cs typeface="Calibri"/>
            </a:endParaRPr>
          </a:p>
          <a:p>
            <a:pPr marL="283781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xy</a:t>
            </a:r>
            <a:r>
              <a:rPr sz="1950" b="1" spc="-7" baseline="32051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belongs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88062" y="2512037"/>
            <a:ext cx="3038475" cy="972819"/>
            <a:chOff x="10788062" y="2512037"/>
            <a:chExt cx="3038475" cy="972819"/>
          </a:xfrm>
        </p:grpSpPr>
        <p:sp>
          <p:nvSpPr>
            <p:cNvPr id="28" name="object 28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3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77254" y="2670790"/>
            <a:ext cx="125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abbbc</a:t>
            </a:r>
            <a:endParaRPr sz="20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|w|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82137" y="3881437"/>
            <a:ext cx="3038475" cy="1534795"/>
            <a:chOff x="10882137" y="3881437"/>
            <a:chExt cx="3038475" cy="1534795"/>
          </a:xfrm>
        </p:grpSpPr>
        <p:sp>
          <p:nvSpPr>
            <p:cNvPr id="32" name="object 32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2774594" y="1525199"/>
                  </a:move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0" y="254204"/>
                  </a:move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26421" y="4016340"/>
            <a:ext cx="9486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abc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b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z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1125" y="6335976"/>
            <a:ext cx="7414895" cy="121475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infinite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000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F5496"/>
                </a:solidFill>
                <a:latin typeface="Calibri"/>
                <a:cs typeface="Calibri"/>
              </a:rPr>
              <a:t>ab*c</a:t>
            </a:r>
            <a:endParaRPr sz="3000">
              <a:latin typeface="Calibri"/>
              <a:cs typeface="Calibri"/>
            </a:endParaRPr>
          </a:p>
          <a:p>
            <a:pPr marR="514350" algn="ctr">
              <a:lnSpc>
                <a:spcPct val="100000"/>
              </a:lnSpc>
              <a:spcBef>
                <a:spcPts val="1255"/>
              </a:spcBef>
            </a:pPr>
            <a:r>
              <a:rPr sz="2500" dirty="0">
                <a:latin typeface="Calibri"/>
                <a:cs typeface="Calibri"/>
              </a:rPr>
              <a:t>b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6898" y="7576874"/>
            <a:ext cx="6313170" cy="1385570"/>
            <a:chOff x="1006898" y="7576874"/>
            <a:chExt cx="6313170" cy="1385570"/>
          </a:xfrm>
        </p:grpSpPr>
        <p:sp>
          <p:nvSpPr>
            <p:cNvPr id="7" name="object 7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75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4"/>
                  </a:lnTo>
                  <a:lnTo>
                    <a:pt x="663808" y="93881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6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6898" y="8475674"/>
              <a:ext cx="596900" cy="0"/>
            </a:xfrm>
            <a:custGeom>
              <a:avLst/>
              <a:gdLst/>
              <a:ahLst/>
              <a:cxnLst/>
              <a:rect l="l" t="t" r="r" b="b"/>
              <a:pathLst>
                <a:path w="596900">
                  <a:moveTo>
                    <a:pt x="0" y="0"/>
                  </a:moveTo>
                  <a:lnTo>
                    <a:pt x="596400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773" y="8434684"/>
              <a:ext cx="105500" cy="819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35699" y="8475674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>
                  <a:moveTo>
                    <a:pt x="0" y="0"/>
                  </a:moveTo>
                  <a:lnTo>
                    <a:pt x="11750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409049" y="862799"/>
                  </a:move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8" y="126353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4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098" y="8044274"/>
              <a:ext cx="818515" cy="862965"/>
            </a:xfrm>
            <a:custGeom>
              <a:avLst/>
              <a:gdLst/>
              <a:ahLst/>
              <a:cxnLst/>
              <a:rect l="l" t="t" r="r" b="b"/>
              <a:pathLst>
                <a:path w="818514" h="862965">
                  <a:moveTo>
                    <a:pt x="0" y="431399"/>
                  </a:moveTo>
                  <a:lnTo>
                    <a:pt x="2751" y="381089"/>
                  </a:lnTo>
                  <a:lnTo>
                    <a:pt x="10803" y="332483"/>
                  </a:lnTo>
                  <a:lnTo>
                    <a:pt x="23847" y="285906"/>
                  </a:lnTo>
                  <a:lnTo>
                    <a:pt x="41576" y="241681"/>
                  </a:lnTo>
                  <a:lnTo>
                    <a:pt x="63684" y="200131"/>
                  </a:lnTo>
                  <a:lnTo>
                    <a:pt x="89863" y="161581"/>
                  </a:lnTo>
                  <a:lnTo>
                    <a:pt x="119807" y="126354"/>
                  </a:lnTo>
                  <a:lnTo>
                    <a:pt x="153210" y="94773"/>
                  </a:lnTo>
                  <a:lnTo>
                    <a:pt x="189763" y="67163"/>
                  </a:lnTo>
                  <a:lnTo>
                    <a:pt x="229160" y="43848"/>
                  </a:lnTo>
                  <a:lnTo>
                    <a:pt x="271094" y="25150"/>
                  </a:lnTo>
                  <a:lnTo>
                    <a:pt x="315258" y="11393"/>
                  </a:lnTo>
                  <a:lnTo>
                    <a:pt x="361346" y="2902"/>
                  </a:lnTo>
                  <a:lnTo>
                    <a:pt x="409049" y="0"/>
                  </a:lnTo>
                  <a:lnTo>
                    <a:pt x="455205" y="2753"/>
                  </a:lnTo>
                  <a:lnTo>
                    <a:pt x="500416" y="10897"/>
                  </a:lnTo>
                  <a:lnTo>
                    <a:pt x="544282" y="24257"/>
                  </a:lnTo>
                  <a:lnTo>
                    <a:pt x="586403" y="42657"/>
                  </a:lnTo>
                  <a:lnTo>
                    <a:pt x="626379" y="65923"/>
                  </a:lnTo>
                  <a:lnTo>
                    <a:pt x="663808" y="93880"/>
                  </a:lnTo>
                  <a:lnTo>
                    <a:pt x="698291" y="126353"/>
                  </a:lnTo>
                  <a:lnTo>
                    <a:pt x="729082" y="162721"/>
                  </a:lnTo>
                  <a:lnTo>
                    <a:pt x="755591" y="202195"/>
                  </a:lnTo>
                  <a:lnTo>
                    <a:pt x="777652" y="244355"/>
                  </a:lnTo>
                  <a:lnTo>
                    <a:pt x="795099" y="288778"/>
                  </a:lnTo>
                  <a:lnTo>
                    <a:pt x="807766" y="335041"/>
                  </a:lnTo>
                  <a:lnTo>
                    <a:pt x="815489" y="382722"/>
                  </a:lnTo>
                  <a:lnTo>
                    <a:pt x="818099" y="431399"/>
                  </a:lnTo>
                  <a:lnTo>
                    <a:pt x="815348" y="481710"/>
                  </a:lnTo>
                  <a:lnTo>
                    <a:pt x="807296" y="530316"/>
                  </a:lnTo>
                  <a:lnTo>
                    <a:pt x="794252" y="576893"/>
                  </a:lnTo>
                  <a:lnTo>
                    <a:pt x="776523" y="621118"/>
                  </a:lnTo>
                  <a:lnTo>
                    <a:pt x="754415" y="662668"/>
                  </a:lnTo>
                  <a:lnTo>
                    <a:pt x="728236" y="701218"/>
                  </a:lnTo>
                  <a:lnTo>
                    <a:pt x="698291" y="736445"/>
                  </a:lnTo>
                  <a:lnTo>
                    <a:pt x="664889" y="768026"/>
                  </a:lnTo>
                  <a:lnTo>
                    <a:pt x="628336" y="795636"/>
                  </a:lnTo>
                  <a:lnTo>
                    <a:pt x="588939" y="818951"/>
                  </a:lnTo>
                  <a:lnTo>
                    <a:pt x="547005" y="837649"/>
                  </a:lnTo>
                  <a:lnTo>
                    <a:pt x="502841" y="851406"/>
                  </a:lnTo>
                  <a:lnTo>
                    <a:pt x="456753" y="859897"/>
                  </a:lnTo>
                  <a:lnTo>
                    <a:pt x="409049" y="862799"/>
                  </a:lnTo>
                  <a:lnTo>
                    <a:pt x="361346" y="859897"/>
                  </a:lnTo>
                  <a:lnTo>
                    <a:pt x="315258" y="851406"/>
                  </a:lnTo>
                  <a:lnTo>
                    <a:pt x="271094" y="837649"/>
                  </a:lnTo>
                  <a:lnTo>
                    <a:pt x="229160" y="818951"/>
                  </a:lnTo>
                  <a:lnTo>
                    <a:pt x="189763" y="795636"/>
                  </a:lnTo>
                  <a:lnTo>
                    <a:pt x="153210" y="768026"/>
                  </a:lnTo>
                  <a:lnTo>
                    <a:pt x="119807" y="736445"/>
                  </a:lnTo>
                  <a:lnTo>
                    <a:pt x="89863" y="701218"/>
                  </a:lnTo>
                  <a:lnTo>
                    <a:pt x="63684" y="662668"/>
                  </a:lnTo>
                  <a:lnTo>
                    <a:pt x="41576" y="621118"/>
                  </a:lnTo>
                  <a:lnTo>
                    <a:pt x="23847" y="576893"/>
                  </a:lnTo>
                  <a:lnTo>
                    <a:pt x="10803" y="530316"/>
                  </a:lnTo>
                  <a:lnTo>
                    <a:pt x="2751" y="481710"/>
                  </a:lnTo>
                  <a:lnTo>
                    <a:pt x="0" y="43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273" y="8434684"/>
              <a:ext cx="105500" cy="819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3198" y="8475674"/>
              <a:ext cx="1599565" cy="0"/>
            </a:xfrm>
            <a:custGeom>
              <a:avLst/>
              <a:gdLst/>
              <a:ahLst/>
              <a:cxnLst/>
              <a:rect l="l" t="t" r="r" b="b"/>
              <a:pathLst>
                <a:path w="1599564">
                  <a:moveTo>
                    <a:pt x="0" y="0"/>
                  </a:moveTo>
                  <a:lnTo>
                    <a:pt x="1599299" y="0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479249" y="963299"/>
                  </a:move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892979" y="239624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893135" y="723674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close/>
                </a:path>
                <a:path w="958850" h="963295">
                  <a:moveTo>
                    <a:pt x="893135" y="723674"/>
                  </a:move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892979" y="239624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93135" y="7236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6800" y="7994023"/>
              <a:ext cx="958850" cy="963294"/>
            </a:xfrm>
            <a:custGeom>
              <a:avLst/>
              <a:gdLst/>
              <a:ahLst/>
              <a:cxnLst/>
              <a:rect l="l" t="t" r="r" b="b"/>
              <a:pathLst>
                <a:path w="958850" h="963295">
                  <a:moveTo>
                    <a:pt x="0" y="481649"/>
                  </a:moveTo>
                  <a:lnTo>
                    <a:pt x="2474" y="432404"/>
                  </a:lnTo>
                  <a:lnTo>
                    <a:pt x="9736" y="384580"/>
                  </a:lnTo>
                  <a:lnTo>
                    <a:pt x="21546" y="338422"/>
                  </a:lnTo>
                  <a:lnTo>
                    <a:pt x="37661" y="294170"/>
                  </a:lnTo>
                  <a:lnTo>
                    <a:pt x="57842" y="252067"/>
                  </a:lnTo>
                  <a:lnTo>
                    <a:pt x="81848" y="212354"/>
                  </a:lnTo>
                  <a:lnTo>
                    <a:pt x="109437" y="175275"/>
                  </a:lnTo>
                  <a:lnTo>
                    <a:pt x="140368" y="141072"/>
                  </a:lnTo>
                  <a:lnTo>
                    <a:pt x="174402" y="109985"/>
                  </a:lnTo>
                  <a:lnTo>
                    <a:pt x="211296" y="82258"/>
                  </a:lnTo>
                  <a:lnTo>
                    <a:pt x="250810" y="58132"/>
                  </a:lnTo>
                  <a:lnTo>
                    <a:pt x="292704" y="37850"/>
                  </a:lnTo>
                  <a:lnTo>
                    <a:pt x="336735" y="21654"/>
                  </a:lnTo>
                  <a:lnTo>
                    <a:pt x="382664" y="9785"/>
                  </a:lnTo>
                  <a:lnTo>
                    <a:pt x="430249" y="2486"/>
                  </a:lnTo>
                  <a:lnTo>
                    <a:pt x="479249" y="0"/>
                  </a:lnTo>
                  <a:lnTo>
                    <a:pt x="526617" y="2356"/>
                  </a:lnTo>
                  <a:lnTo>
                    <a:pt x="573183" y="9340"/>
                  </a:lnTo>
                  <a:lnTo>
                    <a:pt x="618632" y="20819"/>
                  </a:lnTo>
                  <a:lnTo>
                    <a:pt x="662651" y="36663"/>
                  </a:lnTo>
                  <a:lnTo>
                    <a:pt x="704924" y="56741"/>
                  </a:lnTo>
                  <a:lnTo>
                    <a:pt x="745138" y="80923"/>
                  </a:lnTo>
                  <a:lnTo>
                    <a:pt x="782978" y="109077"/>
                  </a:lnTo>
                  <a:lnTo>
                    <a:pt x="818130" y="141072"/>
                  </a:lnTo>
                  <a:lnTo>
                    <a:pt x="849966" y="176401"/>
                  </a:lnTo>
                  <a:lnTo>
                    <a:pt x="877979" y="214430"/>
                  </a:lnTo>
                  <a:lnTo>
                    <a:pt x="902040" y="254845"/>
                  </a:lnTo>
                  <a:lnTo>
                    <a:pt x="922018" y="297330"/>
                  </a:lnTo>
                  <a:lnTo>
                    <a:pt x="937783" y="341569"/>
                  </a:lnTo>
                  <a:lnTo>
                    <a:pt x="949205" y="387245"/>
                  </a:lnTo>
                  <a:lnTo>
                    <a:pt x="956154" y="434044"/>
                  </a:lnTo>
                  <a:lnTo>
                    <a:pt x="958499" y="481649"/>
                  </a:lnTo>
                  <a:lnTo>
                    <a:pt x="956025" y="530895"/>
                  </a:lnTo>
                  <a:lnTo>
                    <a:pt x="948762" y="578719"/>
                  </a:lnTo>
                  <a:lnTo>
                    <a:pt x="936953" y="624878"/>
                  </a:lnTo>
                  <a:lnTo>
                    <a:pt x="920837" y="669130"/>
                  </a:lnTo>
                  <a:lnTo>
                    <a:pt x="900656" y="711233"/>
                  </a:lnTo>
                  <a:lnTo>
                    <a:pt x="876651" y="750945"/>
                  </a:lnTo>
                  <a:lnTo>
                    <a:pt x="849062" y="788024"/>
                  </a:lnTo>
                  <a:lnTo>
                    <a:pt x="818130" y="822228"/>
                  </a:lnTo>
                  <a:lnTo>
                    <a:pt x="784097" y="853314"/>
                  </a:lnTo>
                  <a:lnTo>
                    <a:pt x="747202" y="881041"/>
                  </a:lnTo>
                  <a:lnTo>
                    <a:pt x="707688" y="905167"/>
                  </a:lnTo>
                  <a:lnTo>
                    <a:pt x="665795" y="925449"/>
                  </a:lnTo>
                  <a:lnTo>
                    <a:pt x="621763" y="941645"/>
                  </a:lnTo>
                  <a:lnTo>
                    <a:pt x="575835" y="953514"/>
                  </a:lnTo>
                  <a:lnTo>
                    <a:pt x="528250" y="960813"/>
                  </a:lnTo>
                  <a:lnTo>
                    <a:pt x="479249" y="963299"/>
                  </a:lnTo>
                  <a:lnTo>
                    <a:pt x="430249" y="960813"/>
                  </a:lnTo>
                  <a:lnTo>
                    <a:pt x="382664" y="953514"/>
                  </a:lnTo>
                  <a:lnTo>
                    <a:pt x="336735" y="941645"/>
                  </a:lnTo>
                  <a:lnTo>
                    <a:pt x="292704" y="925449"/>
                  </a:lnTo>
                  <a:lnTo>
                    <a:pt x="250810" y="905167"/>
                  </a:lnTo>
                  <a:lnTo>
                    <a:pt x="211296" y="881041"/>
                  </a:lnTo>
                  <a:lnTo>
                    <a:pt x="174402" y="853314"/>
                  </a:lnTo>
                  <a:lnTo>
                    <a:pt x="140368" y="822228"/>
                  </a:lnTo>
                  <a:lnTo>
                    <a:pt x="109437" y="788024"/>
                  </a:lnTo>
                  <a:lnTo>
                    <a:pt x="81848" y="750945"/>
                  </a:lnTo>
                  <a:lnTo>
                    <a:pt x="57842" y="711233"/>
                  </a:lnTo>
                  <a:lnTo>
                    <a:pt x="37661" y="669130"/>
                  </a:lnTo>
                  <a:lnTo>
                    <a:pt x="21546" y="624878"/>
                  </a:lnTo>
                  <a:lnTo>
                    <a:pt x="9736" y="578719"/>
                  </a:lnTo>
                  <a:lnTo>
                    <a:pt x="2474" y="530895"/>
                  </a:lnTo>
                  <a:lnTo>
                    <a:pt x="0" y="481649"/>
                  </a:lnTo>
                  <a:close/>
                </a:path>
                <a:path w="958850" h="963295">
                  <a:moveTo>
                    <a:pt x="239624" y="481649"/>
                  </a:moveTo>
                  <a:lnTo>
                    <a:pt x="244492" y="530426"/>
                  </a:lnTo>
                  <a:lnTo>
                    <a:pt x="258455" y="575857"/>
                  </a:lnTo>
                  <a:lnTo>
                    <a:pt x="280548" y="616968"/>
                  </a:lnTo>
                  <a:lnTo>
                    <a:pt x="309809" y="652787"/>
                  </a:lnTo>
                  <a:lnTo>
                    <a:pt x="345273" y="682341"/>
                  </a:lnTo>
                  <a:lnTo>
                    <a:pt x="385976" y="704655"/>
                  </a:lnTo>
                  <a:lnTo>
                    <a:pt x="430956" y="718757"/>
                  </a:lnTo>
                  <a:lnTo>
                    <a:pt x="479249" y="723674"/>
                  </a:lnTo>
                  <a:lnTo>
                    <a:pt x="527542" y="718757"/>
                  </a:lnTo>
                  <a:lnTo>
                    <a:pt x="572522" y="704655"/>
                  </a:lnTo>
                  <a:lnTo>
                    <a:pt x="613226" y="682341"/>
                  </a:lnTo>
                  <a:lnTo>
                    <a:pt x="648690" y="652787"/>
                  </a:lnTo>
                  <a:lnTo>
                    <a:pt x="677950" y="616968"/>
                  </a:lnTo>
                  <a:lnTo>
                    <a:pt x="700043" y="575857"/>
                  </a:lnTo>
                  <a:lnTo>
                    <a:pt x="714006" y="530426"/>
                  </a:lnTo>
                  <a:lnTo>
                    <a:pt x="718874" y="481649"/>
                  </a:lnTo>
                  <a:lnTo>
                    <a:pt x="714006" y="432873"/>
                  </a:lnTo>
                  <a:lnTo>
                    <a:pt x="700043" y="387442"/>
                  </a:lnTo>
                  <a:lnTo>
                    <a:pt x="677950" y="346331"/>
                  </a:lnTo>
                  <a:lnTo>
                    <a:pt x="648690" y="310512"/>
                  </a:lnTo>
                  <a:lnTo>
                    <a:pt x="613226" y="280959"/>
                  </a:lnTo>
                  <a:lnTo>
                    <a:pt x="572522" y="258644"/>
                  </a:lnTo>
                  <a:lnTo>
                    <a:pt x="527542" y="244542"/>
                  </a:lnTo>
                  <a:lnTo>
                    <a:pt x="479249" y="239624"/>
                  </a:lnTo>
                  <a:lnTo>
                    <a:pt x="430956" y="244542"/>
                  </a:lnTo>
                  <a:lnTo>
                    <a:pt x="385976" y="258644"/>
                  </a:lnTo>
                  <a:lnTo>
                    <a:pt x="345273" y="280959"/>
                  </a:lnTo>
                  <a:lnTo>
                    <a:pt x="309809" y="310512"/>
                  </a:lnTo>
                  <a:lnTo>
                    <a:pt x="280548" y="346331"/>
                  </a:lnTo>
                  <a:lnTo>
                    <a:pt x="258455" y="387442"/>
                  </a:lnTo>
                  <a:lnTo>
                    <a:pt x="244492" y="432873"/>
                  </a:lnTo>
                  <a:lnTo>
                    <a:pt x="239624" y="48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973" y="8434684"/>
              <a:ext cx="105500" cy="819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52092" y="7586399"/>
              <a:ext cx="571500" cy="584835"/>
            </a:xfrm>
            <a:custGeom>
              <a:avLst/>
              <a:gdLst/>
              <a:ahLst/>
              <a:cxnLst/>
              <a:rect l="l" t="t" r="r" b="b"/>
              <a:pathLst>
                <a:path w="571500" h="584834">
                  <a:moveTo>
                    <a:pt x="571297" y="584228"/>
                  </a:moveTo>
                  <a:lnTo>
                    <a:pt x="569412" y="525891"/>
                  </a:lnTo>
                  <a:lnTo>
                    <a:pt x="563928" y="468072"/>
                  </a:lnTo>
                  <a:lnTo>
                    <a:pt x="555102" y="411290"/>
                  </a:lnTo>
                  <a:lnTo>
                    <a:pt x="543192" y="356065"/>
                  </a:lnTo>
                  <a:lnTo>
                    <a:pt x="528453" y="302917"/>
                  </a:lnTo>
                  <a:lnTo>
                    <a:pt x="511144" y="252365"/>
                  </a:lnTo>
                  <a:lnTo>
                    <a:pt x="491521" y="204930"/>
                  </a:lnTo>
                  <a:lnTo>
                    <a:pt x="469842" y="161130"/>
                  </a:lnTo>
                  <a:lnTo>
                    <a:pt x="446363" y="121487"/>
                  </a:lnTo>
                  <a:lnTo>
                    <a:pt x="421342" y="86519"/>
                  </a:lnTo>
                  <a:lnTo>
                    <a:pt x="395035" y="56746"/>
                  </a:lnTo>
                  <a:lnTo>
                    <a:pt x="339595" y="14864"/>
                  </a:lnTo>
                  <a:lnTo>
                    <a:pt x="282097" y="0"/>
                  </a:lnTo>
                  <a:lnTo>
                    <a:pt x="246031" y="5938"/>
                  </a:lnTo>
                  <a:lnTo>
                    <a:pt x="210467" y="23040"/>
                  </a:lnTo>
                  <a:lnTo>
                    <a:pt x="175907" y="50290"/>
                  </a:lnTo>
                  <a:lnTo>
                    <a:pt x="142853" y="86674"/>
                  </a:lnTo>
                  <a:lnTo>
                    <a:pt x="111808" y="131178"/>
                  </a:lnTo>
                  <a:lnTo>
                    <a:pt x="83272" y="182787"/>
                  </a:lnTo>
                  <a:lnTo>
                    <a:pt x="63821" y="225546"/>
                  </a:lnTo>
                  <a:lnTo>
                    <a:pt x="46275" y="271302"/>
                  </a:lnTo>
                  <a:lnTo>
                    <a:pt x="30848" y="319629"/>
                  </a:lnTo>
                  <a:lnTo>
                    <a:pt x="17750" y="370097"/>
                  </a:lnTo>
                  <a:lnTo>
                    <a:pt x="9584" y="409097"/>
                  </a:lnTo>
                  <a:lnTo>
                    <a:pt x="2936" y="448879"/>
                  </a:lnTo>
                  <a:lnTo>
                    <a:pt x="211" y="469008"/>
                  </a:lnTo>
                  <a:lnTo>
                    <a:pt x="0" y="470749"/>
                  </a:lnTo>
                </a:path>
              </a:pathLst>
            </a:custGeom>
            <a:ln w="1904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162" y="8045669"/>
              <a:ext cx="81859" cy="1072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5650" y="1887137"/>
            <a:ext cx="7380605" cy="4369435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4064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20"/>
              </a:spcBef>
            </a:pP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Pumping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property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(infinite)</a:t>
            </a:r>
            <a:endParaRPr sz="2000">
              <a:latin typeface="Calibri"/>
              <a:cs typeface="Calibri"/>
            </a:endParaRPr>
          </a:p>
          <a:p>
            <a:pPr marL="104775" marR="883919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 string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belongs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 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222625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775" marR="1026794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break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 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string 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parts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|y| &gt;=1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 |xy|&lt;=n,</a:t>
            </a:r>
            <a:endParaRPr sz="20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43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2837815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</a:t>
            </a:r>
            <a:r>
              <a:rPr sz="1950" b="1" spc="-7" baseline="3205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z</a:t>
            </a:r>
            <a:r>
              <a:rPr sz="2000" b="1" spc="-2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belongs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86392" y="3926564"/>
            <a:ext cx="2295525" cy="1929130"/>
            <a:chOff x="8586392" y="3926564"/>
            <a:chExt cx="2295525" cy="1929130"/>
          </a:xfrm>
        </p:grpSpPr>
        <p:sp>
          <p:nvSpPr>
            <p:cNvPr id="23" name="object 23"/>
            <p:cNvSpPr/>
            <p:nvPr/>
          </p:nvSpPr>
          <p:spPr>
            <a:xfrm>
              <a:off x="8586392" y="3926564"/>
              <a:ext cx="2295525" cy="1673860"/>
            </a:xfrm>
            <a:custGeom>
              <a:avLst/>
              <a:gdLst/>
              <a:ahLst/>
              <a:cxnLst/>
              <a:rect l="l" t="t" r="r" b="b"/>
              <a:pathLst>
                <a:path w="2295525" h="1673860">
                  <a:moveTo>
                    <a:pt x="1977053" y="89676"/>
                  </a:moveTo>
                  <a:lnTo>
                    <a:pt x="1584822" y="89676"/>
                  </a:lnTo>
                  <a:lnTo>
                    <a:pt x="1620042" y="55650"/>
                  </a:lnTo>
                  <a:lnTo>
                    <a:pt x="1660382" y="29288"/>
                  </a:lnTo>
                  <a:lnTo>
                    <a:pt x="1704609" y="10971"/>
                  </a:lnTo>
                  <a:lnTo>
                    <a:pt x="1751488" y="1081"/>
                  </a:lnTo>
                  <a:lnTo>
                    <a:pt x="1799788" y="0"/>
                  </a:lnTo>
                  <a:lnTo>
                    <a:pt x="1848273" y="8109"/>
                  </a:lnTo>
                  <a:lnTo>
                    <a:pt x="1894329" y="25186"/>
                  </a:lnTo>
                  <a:lnTo>
                    <a:pt x="1935580" y="50125"/>
                  </a:lnTo>
                  <a:lnTo>
                    <a:pt x="1971151" y="81980"/>
                  </a:lnTo>
                  <a:lnTo>
                    <a:pt x="1977053" y="89676"/>
                  </a:lnTo>
                  <a:close/>
                </a:path>
                <a:path w="2295525" h="1673860">
                  <a:moveTo>
                    <a:pt x="2003556" y="126538"/>
                  </a:moveTo>
                  <a:lnTo>
                    <a:pt x="1193405" y="126538"/>
                  </a:lnTo>
                  <a:lnTo>
                    <a:pt x="1218754" y="86761"/>
                  </a:lnTo>
                  <a:lnTo>
                    <a:pt x="1251165" y="53406"/>
                  </a:lnTo>
                  <a:lnTo>
                    <a:pt x="1289443" y="27286"/>
                  </a:lnTo>
                  <a:lnTo>
                    <a:pt x="1332394" y="9218"/>
                  </a:lnTo>
                  <a:lnTo>
                    <a:pt x="1378826" y="14"/>
                  </a:lnTo>
                  <a:lnTo>
                    <a:pt x="1426169" y="386"/>
                  </a:lnTo>
                  <a:lnTo>
                    <a:pt x="1471766" y="10116"/>
                  </a:lnTo>
                  <a:lnTo>
                    <a:pt x="1514292" y="28625"/>
                  </a:lnTo>
                  <a:lnTo>
                    <a:pt x="1552419" y="55338"/>
                  </a:lnTo>
                  <a:lnTo>
                    <a:pt x="1584822" y="89676"/>
                  </a:lnTo>
                  <a:lnTo>
                    <a:pt x="1977053" y="89676"/>
                  </a:lnTo>
                  <a:lnTo>
                    <a:pt x="2000167" y="119810"/>
                  </a:lnTo>
                  <a:lnTo>
                    <a:pt x="2003556" y="126538"/>
                  </a:lnTo>
                  <a:close/>
                </a:path>
                <a:path w="2295525" h="1673860">
                  <a:moveTo>
                    <a:pt x="2030940" y="195130"/>
                  </a:moveTo>
                  <a:lnTo>
                    <a:pt x="745012" y="195130"/>
                  </a:lnTo>
                  <a:lnTo>
                    <a:pt x="774146" y="151064"/>
                  </a:lnTo>
                  <a:lnTo>
                    <a:pt x="810518" y="113619"/>
                  </a:lnTo>
                  <a:lnTo>
                    <a:pt x="853013" y="83583"/>
                  </a:lnTo>
                  <a:lnTo>
                    <a:pt x="900518" y="61743"/>
                  </a:lnTo>
                  <a:lnTo>
                    <a:pt x="951920" y="48885"/>
                  </a:lnTo>
                  <a:lnTo>
                    <a:pt x="1004829" y="45786"/>
                  </a:lnTo>
                  <a:lnTo>
                    <a:pt x="1056732" y="52420"/>
                  </a:lnTo>
                  <a:lnTo>
                    <a:pt x="1106329" y="68368"/>
                  </a:lnTo>
                  <a:lnTo>
                    <a:pt x="1152320" y="93214"/>
                  </a:lnTo>
                  <a:lnTo>
                    <a:pt x="1193405" y="126538"/>
                  </a:lnTo>
                  <a:lnTo>
                    <a:pt x="2003556" y="126538"/>
                  </a:lnTo>
                  <a:lnTo>
                    <a:pt x="2021755" y="162671"/>
                  </a:lnTo>
                  <a:lnTo>
                    <a:pt x="2030940" y="195130"/>
                  </a:lnTo>
                  <a:close/>
                </a:path>
                <a:path w="2295525" h="1673860">
                  <a:moveTo>
                    <a:pt x="262179" y="1368722"/>
                  </a:moveTo>
                  <a:lnTo>
                    <a:pt x="216256" y="1359906"/>
                  </a:lnTo>
                  <a:lnTo>
                    <a:pt x="173437" y="1342309"/>
                  </a:lnTo>
                  <a:lnTo>
                    <a:pt x="135007" y="1316615"/>
                  </a:lnTo>
                  <a:lnTo>
                    <a:pt x="102252" y="1283511"/>
                  </a:lnTo>
                  <a:lnTo>
                    <a:pt x="76456" y="1243680"/>
                  </a:lnTo>
                  <a:lnTo>
                    <a:pt x="59434" y="1199457"/>
                  </a:lnTo>
                  <a:lnTo>
                    <a:pt x="52004" y="1153674"/>
                  </a:lnTo>
                  <a:lnTo>
                    <a:pt x="53958" y="1107762"/>
                  </a:lnTo>
                  <a:lnTo>
                    <a:pt x="65090" y="1063154"/>
                  </a:lnTo>
                  <a:lnTo>
                    <a:pt x="85192" y="1021283"/>
                  </a:lnTo>
                  <a:lnTo>
                    <a:pt x="114058" y="983580"/>
                  </a:lnTo>
                  <a:lnTo>
                    <a:pt x="74658" y="954517"/>
                  </a:lnTo>
                  <a:lnTo>
                    <a:pt x="42916" y="918641"/>
                  </a:lnTo>
                  <a:lnTo>
                    <a:pt x="19468" y="877400"/>
                  </a:lnTo>
                  <a:lnTo>
                    <a:pt x="4951" y="832241"/>
                  </a:lnTo>
                  <a:lnTo>
                    <a:pt x="0" y="784610"/>
                  </a:lnTo>
                  <a:lnTo>
                    <a:pt x="5250" y="735955"/>
                  </a:lnTo>
                  <a:lnTo>
                    <a:pt x="20637" y="689497"/>
                  </a:lnTo>
                  <a:lnTo>
                    <a:pt x="44885" y="648193"/>
                  </a:lnTo>
                  <a:lnTo>
                    <a:pt x="76815" y="613097"/>
                  </a:lnTo>
                  <a:lnTo>
                    <a:pt x="115250" y="585264"/>
                  </a:lnTo>
                  <a:lnTo>
                    <a:pt x="159010" y="565747"/>
                  </a:lnTo>
                  <a:lnTo>
                    <a:pt x="206918" y="555601"/>
                  </a:lnTo>
                  <a:lnTo>
                    <a:pt x="208838" y="550407"/>
                  </a:lnTo>
                  <a:lnTo>
                    <a:pt x="205568" y="499942"/>
                  </a:lnTo>
                  <a:lnTo>
                    <a:pt x="209417" y="450269"/>
                  </a:lnTo>
                  <a:lnTo>
                    <a:pt x="220084" y="402053"/>
                  </a:lnTo>
                  <a:lnTo>
                    <a:pt x="237267" y="355958"/>
                  </a:lnTo>
                  <a:lnTo>
                    <a:pt x="260664" y="312650"/>
                  </a:lnTo>
                  <a:lnTo>
                    <a:pt x="289973" y="272792"/>
                  </a:lnTo>
                  <a:lnTo>
                    <a:pt x="324893" y="237051"/>
                  </a:lnTo>
                  <a:lnTo>
                    <a:pt x="365122" y="206090"/>
                  </a:lnTo>
                  <a:lnTo>
                    <a:pt x="409349" y="181089"/>
                  </a:lnTo>
                  <a:lnTo>
                    <a:pt x="455975" y="162797"/>
                  </a:lnTo>
                  <a:lnTo>
                    <a:pt x="504264" y="151236"/>
                  </a:lnTo>
                  <a:lnTo>
                    <a:pt x="553485" y="146426"/>
                  </a:lnTo>
                  <a:lnTo>
                    <a:pt x="602904" y="148390"/>
                  </a:lnTo>
                  <a:lnTo>
                    <a:pt x="651787" y="157147"/>
                  </a:lnTo>
                  <a:lnTo>
                    <a:pt x="699401" y="172720"/>
                  </a:lnTo>
                  <a:lnTo>
                    <a:pt x="745012" y="195130"/>
                  </a:lnTo>
                  <a:lnTo>
                    <a:pt x="2030940" y="195130"/>
                  </a:lnTo>
                  <a:lnTo>
                    <a:pt x="2035040" y="209619"/>
                  </a:lnTo>
                  <a:lnTo>
                    <a:pt x="2080731" y="226331"/>
                  </a:lnTo>
                  <a:lnTo>
                    <a:pt x="2122439" y="250299"/>
                  </a:lnTo>
                  <a:lnTo>
                    <a:pt x="2159346" y="280848"/>
                  </a:lnTo>
                  <a:lnTo>
                    <a:pt x="2190637" y="317301"/>
                  </a:lnTo>
                  <a:lnTo>
                    <a:pt x="2215495" y="358984"/>
                  </a:lnTo>
                  <a:lnTo>
                    <a:pt x="2232818" y="404292"/>
                  </a:lnTo>
                  <a:lnTo>
                    <a:pt x="2242029" y="451368"/>
                  </a:lnTo>
                  <a:lnTo>
                    <a:pt x="2243106" y="499154"/>
                  </a:lnTo>
                  <a:lnTo>
                    <a:pt x="2236023" y="546594"/>
                  </a:lnTo>
                  <a:lnTo>
                    <a:pt x="2220758" y="592630"/>
                  </a:lnTo>
                  <a:lnTo>
                    <a:pt x="2247132" y="631862"/>
                  </a:lnTo>
                  <a:lnTo>
                    <a:pt x="2267837" y="673646"/>
                  </a:lnTo>
                  <a:lnTo>
                    <a:pt x="2282794" y="717395"/>
                  </a:lnTo>
                  <a:lnTo>
                    <a:pt x="2291924" y="762522"/>
                  </a:lnTo>
                  <a:lnTo>
                    <a:pt x="2295147" y="808441"/>
                  </a:lnTo>
                  <a:lnTo>
                    <a:pt x="2292383" y="854566"/>
                  </a:lnTo>
                  <a:lnTo>
                    <a:pt x="2283552" y="900308"/>
                  </a:lnTo>
                  <a:lnTo>
                    <a:pt x="2268576" y="945081"/>
                  </a:lnTo>
                  <a:lnTo>
                    <a:pt x="2247806" y="987509"/>
                  </a:lnTo>
                  <a:lnTo>
                    <a:pt x="2221959" y="1026360"/>
                  </a:lnTo>
                  <a:lnTo>
                    <a:pt x="2191504" y="1061270"/>
                  </a:lnTo>
                  <a:lnTo>
                    <a:pt x="2156911" y="1091876"/>
                  </a:lnTo>
                  <a:lnTo>
                    <a:pt x="2118650" y="1117813"/>
                  </a:lnTo>
                  <a:lnTo>
                    <a:pt x="2077190" y="1138716"/>
                  </a:lnTo>
                  <a:lnTo>
                    <a:pt x="2033000" y="1154221"/>
                  </a:lnTo>
                  <a:lnTo>
                    <a:pt x="1986551" y="1163963"/>
                  </a:lnTo>
                  <a:lnTo>
                    <a:pt x="1982565" y="1210589"/>
                  </a:lnTo>
                  <a:lnTo>
                    <a:pt x="1971645" y="1255419"/>
                  </a:lnTo>
                  <a:lnTo>
                    <a:pt x="1954202" y="1297770"/>
                  </a:lnTo>
                  <a:lnTo>
                    <a:pt x="1930646" y="1336958"/>
                  </a:lnTo>
                  <a:lnTo>
                    <a:pt x="1904889" y="1368072"/>
                  </a:lnTo>
                  <a:lnTo>
                    <a:pt x="309920" y="1368072"/>
                  </a:lnTo>
                  <a:lnTo>
                    <a:pt x="262179" y="1368722"/>
                  </a:lnTo>
                  <a:close/>
                </a:path>
                <a:path w="2295525" h="1673860">
                  <a:moveTo>
                    <a:pt x="654539" y="1573363"/>
                  </a:moveTo>
                  <a:lnTo>
                    <a:pt x="608161" y="1569507"/>
                  </a:lnTo>
                  <a:lnTo>
                    <a:pt x="562154" y="1560333"/>
                  </a:lnTo>
                  <a:lnTo>
                    <a:pt x="517499" y="1545974"/>
                  </a:lnTo>
                  <a:lnTo>
                    <a:pt x="475121" y="1526790"/>
                  </a:lnTo>
                  <a:lnTo>
                    <a:pt x="435377" y="1503055"/>
                  </a:lnTo>
                  <a:lnTo>
                    <a:pt x="398626" y="1475042"/>
                  </a:lnTo>
                  <a:lnTo>
                    <a:pt x="365227" y="1443025"/>
                  </a:lnTo>
                  <a:lnTo>
                    <a:pt x="335539" y="1407277"/>
                  </a:lnTo>
                  <a:lnTo>
                    <a:pt x="309920" y="1368072"/>
                  </a:lnTo>
                  <a:lnTo>
                    <a:pt x="1904889" y="1368072"/>
                  </a:lnTo>
                  <a:lnTo>
                    <a:pt x="1901387" y="1372302"/>
                  </a:lnTo>
                  <a:lnTo>
                    <a:pt x="1866836" y="1403118"/>
                  </a:lnTo>
                  <a:lnTo>
                    <a:pt x="1840644" y="1420126"/>
                  </a:lnTo>
                  <a:lnTo>
                    <a:pt x="1517072" y="1420126"/>
                  </a:lnTo>
                  <a:lnTo>
                    <a:pt x="1498697" y="1467973"/>
                  </a:lnTo>
                  <a:lnTo>
                    <a:pt x="1474064" y="1512053"/>
                  </a:lnTo>
                  <a:lnTo>
                    <a:pt x="1471740" y="1515105"/>
                  </a:lnTo>
                  <a:lnTo>
                    <a:pt x="876350" y="1515105"/>
                  </a:lnTo>
                  <a:lnTo>
                    <a:pt x="834821" y="1536880"/>
                  </a:lnTo>
                  <a:lnTo>
                    <a:pt x="791429" y="1553658"/>
                  </a:lnTo>
                  <a:lnTo>
                    <a:pt x="746619" y="1565374"/>
                  </a:lnTo>
                  <a:lnTo>
                    <a:pt x="700841" y="1571964"/>
                  </a:lnTo>
                  <a:lnTo>
                    <a:pt x="654539" y="1573363"/>
                  </a:lnTo>
                  <a:close/>
                </a:path>
                <a:path w="2295525" h="1673860">
                  <a:moveTo>
                    <a:pt x="1694054" y="1466051"/>
                  </a:moveTo>
                  <a:lnTo>
                    <a:pt x="1648120" y="1464779"/>
                  </a:lnTo>
                  <a:lnTo>
                    <a:pt x="1602778" y="1456685"/>
                  </a:lnTo>
                  <a:lnTo>
                    <a:pt x="1558829" y="1441794"/>
                  </a:lnTo>
                  <a:lnTo>
                    <a:pt x="1517072" y="1420126"/>
                  </a:lnTo>
                  <a:lnTo>
                    <a:pt x="1840644" y="1420126"/>
                  </a:lnTo>
                  <a:lnTo>
                    <a:pt x="1827404" y="1428724"/>
                  </a:lnTo>
                  <a:lnTo>
                    <a:pt x="1784496" y="1448046"/>
                  </a:lnTo>
                  <a:lnTo>
                    <a:pt x="1739779" y="1460481"/>
                  </a:lnTo>
                  <a:lnTo>
                    <a:pt x="1694054" y="1466051"/>
                  </a:lnTo>
                  <a:close/>
                </a:path>
                <a:path w="2295525" h="1673860">
                  <a:moveTo>
                    <a:pt x="1175636" y="1673759"/>
                  </a:moveTo>
                  <a:lnTo>
                    <a:pt x="1125129" y="1670401"/>
                  </a:lnTo>
                  <a:lnTo>
                    <a:pt x="1076054" y="1660099"/>
                  </a:lnTo>
                  <a:lnTo>
                    <a:pt x="1029102" y="1643158"/>
                  </a:lnTo>
                  <a:lnTo>
                    <a:pt x="984964" y="1619882"/>
                  </a:lnTo>
                  <a:lnTo>
                    <a:pt x="944333" y="1590579"/>
                  </a:lnTo>
                  <a:lnTo>
                    <a:pt x="907897" y="1555551"/>
                  </a:lnTo>
                  <a:lnTo>
                    <a:pt x="876350" y="1515105"/>
                  </a:lnTo>
                  <a:lnTo>
                    <a:pt x="1471740" y="1515105"/>
                  </a:lnTo>
                  <a:lnTo>
                    <a:pt x="1443745" y="1551874"/>
                  </a:lnTo>
                  <a:lnTo>
                    <a:pt x="1408312" y="1586945"/>
                  </a:lnTo>
                  <a:lnTo>
                    <a:pt x="1368337" y="1616771"/>
                  </a:lnTo>
                  <a:lnTo>
                    <a:pt x="1324393" y="1640862"/>
                  </a:lnTo>
                  <a:lnTo>
                    <a:pt x="1277052" y="1658725"/>
                  </a:lnTo>
                  <a:lnTo>
                    <a:pt x="1226885" y="1669867"/>
                  </a:lnTo>
                  <a:lnTo>
                    <a:pt x="1175636" y="167375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035" y="5659457"/>
              <a:ext cx="186533" cy="195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08695" y="5471951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99" y="279799"/>
                  </a:moveTo>
                  <a:lnTo>
                    <a:pt x="95680" y="272667"/>
                  </a:lnTo>
                  <a:lnTo>
                    <a:pt x="57276" y="252807"/>
                  </a:lnTo>
                  <a:lnTo>
                    <a:pt x="26992" y="222523"/>
                  </a:lnTo>
                  <a:lnTo>
                    <a:pt x="7132" y="184119"/>
                  </a:lnTo>
                  <a:lnTo>
                    <a:pt x="0" y="139899"/>
                  </a:lnTo>
                  <a:lnTo>
                    <a:pt x="7132" y="95680"/>
                  </a:lnTo>
                  <a:lnTo>
                    <a:pt x="26992" y="57276"/>
                  </a:lnTo>
                  <a:lnTo>
                    <a:pt x="57276" y="26992"/>
                  </a:lnTo>
                  <a:lnTo>
                    <a:pt x="95680" y="7132"/>
                  </a:lnTo>
                  <a:lnTo>
                    <a:pt x="139899" y="0"/>
                  </a:lnTo>
                  <a:lnTo>
                    <a:pt x="184119" y="7132"/>
                  </a:lnTo>
                  <a:lnTo>
                    <a:pt x="222523" y="26992"/>
                  </a:lnTo>
                  <a:lnTo>
                    <a:pt x="252807" y="57276"/>
                  </a:lnTo>
                  <a:lnTo>
                    <a:pt x="272667" y="95680"/>
                  </a:lnTo>
                  <a:lnTo>
                    <a:pt x="279799" y="139899"/>
                  </a:lnTo>
                  <a:lnTo>
                    <a:pt x="272667" y="184119"/>
                  </a:lnTo>
                  <a:lnTo>
                    <a:pt x="252807" y="222523"/>
                  </a:lnTo>
                  <a:lnTo>
                    <a:pt x="222523" y="252807"/>
                  </a:lnTo>
                  <a:lnTo>
                    <a:pt x="184119" y="272667"/>
                  </a:lnTo>
                  <a:lnTo>
                    <a:pt x="139899" y="2797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08317" y="4494667"/>
            <a:ext cx="694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n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=3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788062" y="2512037"/>
            <a:ext cx="3038475" cy="972819"/>
            <a:chOff x="10788062" y="2512037"/>
            <a:chExt cx="3038475" cy="972819"/>
          </a:xfrm>
        </p:grpSpPr>
        <p:sp>
          <p:nvSpPr>
            <p:cNvPr id="28" name="object 28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92824" y="2516800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3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3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677254" y="2670790"/>
            <a:ext cx="1259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abbbc</a:t>
            </a:r>
            <a:endParaRPr sz="20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|w|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82137" y="3881437"/>
            <a:ext cx="3038475" cy="1534795"/>
            <a:chOff x="10882137" y="3881437"/>
            <a:chExt cx="3038475" cy="1534795"/>
          </a:xfrm>
        </p:grpSpPr>
        <p:sp>
          <p:nvSpPr>
            <p:cNvPr id="32" name="object 32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2774594" y="1525199"/>
                  </a:move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6899" y="3886200"/>
              <a:ext cx="3028950" cy="1525270"/>
            </a:xfrm>
            <a:custGeom>
              <a:avLst/>
              <a:gdLst/>
              <a:ahLst/>
              <a:cxnLst/>
              <a:rect l="l" t="t" r="r" b="b"/>
              <a:pathLst>
                <a:path w="3028950" h="1525270">
                  <a:moveTo>
                    <a:pt x="0" y="254204"/>
                  </a:moveTo>
                  <a:lnTo>
                    <a:pt x="4095" y="208511"/>
                  </a:lnTo>
                  <a:lnTo>
                    <a:pt x="15903" y="165504"/>
                  </a:lnTo>
                  <a:lnTo>
                    <a:pt x="34706" y="125902"/>
                  </a:lnTo>
                  <a:lnTo>
                    <a:pt x="59785" y="90423"/>
                  </a:lnTo>
                  <a:lnTo>
                    <a:pt x="90424" y="59785"/>
                  </a:lnTo>
                  <a:lnTo>
                    <a:pt x="125903" y="34706"/>
                  </a:lnTo>
                  <a:lnTo>
                    <a:pt x="165504" y="15903"/>
                  </a:lnTo>
                  <a:lnTo>
                    <a:pt x="208511" y="4095"/>
                  </a:lnTo>
                  <a:lnTo>
                    <a:pt x="254205" y="0"/>
                  </a:lnTo>
                  <a:lnTo>
                    <a:pt x="2774594" y="0"/>
                  </a:lnTo>
                  <a:lnTo>
                    <a:pt x="2824419" y="4929"/>
                  </a:lnTo>
                  <a:lnTo>
                    <a:pt x="2871874" y="19350"/>
                  </a:lnTo>
                  <a:lnTo>
                    <a:pt x="2915628" y="42709"/>
                  </a:lnTo>
                  <a:lnTo>
                    <a:pt x="2954344" y="74454"/>
                  </a:lnTo>
                  <a:lnTo>
                    <a:pt x="2986090" y="113172"/>
                  </a:lnTo>
                  <a:lnTo>
                    <a:pt x="3009449" y="156924"/>
                  </a:lnTo>
                  <a:lnTo>
                    <a:pt x="3023870" y="204380"/>
                  </a:lnTo>
                  <a:lnTo>
                    <a:pt x="3028799" y="254204"/>
                  </a:lnTo>
                  <a:lnTo>
                    <a:pt x="3028799" y="1270994"/>
                  </a:lnTo>
                  <a:lnTo>
                    <a:pt x="3024704" y="1316688"/>
                  </a:lnTo>
                  <a:lnTo>
                    <a:pt x="3012896" y="1359695"/>
                  </a:lnTo>
                  <a:lnTo>
                    <a:pt x="2994093" y="1399297"/>
                  </a:lnTo>
                  <a:lnTo>
                    <a:pt x="2969014" y="1434776"/>
                  </a:lnTo>
                  <a:lnTo>
                    <a:pt x="2938376" y="1465414"/>
                  </a:lnTo>
                  <a:lnTo>
                    <a:pt x="2902897" y="1490493"/>
                  </a:lnTo>
                  <a:lnTo>
                    <a:pt x="2863295" y="1509296"/>
                  </a:lnTo>
                  <a:lnTo>
                    <a:pt x="2820288" y="1521104"/>
                  </a:lnTo>
                  <a:lnTo>
                    <a:pt x="2774594" y="1525199"/>
                  </a:lnTo>
                  <a:lnTo>
                    <a:pt x="254205" y="1525199"/>
                  </a:lnTo>
                  <a:lnTo>
                    <a:pt x="208511" y="1521104"/>
                  </a:lnTo>
                  <a:lnTo>
                    <a:pt x="165504" y="1509296"/>
                  </a:lnTo>
                  <a:lnTo>
                    <a:pt x="125903" y="1490493"/>
                  </a:lnTo>
                  <a:lnTo>
                    <a:pt x="90424" y="1465414"/>
                  </a:lnTo>
                  <a:lnTo>
                    <a:pt x="59785" y="1434776"/>
                  </a:lnTo>
                  <a:lnTo>
                    <a:pt x="34706" y="1399297"/>
                  </a:lnTo>
                  <a:lnTo>
                    <a:pt x="15903" y="1359695"/>
                  </a:lnTo>
                  <a:lnTo>
                    <a:pt x="4095" y="1316688"/>
                  </a:lnTo>
                  <a:lnTo>
                    <a:pt x="0" y="1270994"/>
                  </a:lnTo>
                  <a:lnTo>
                    <a:pt x="0" y="25420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26421" y="4016340"/>
            <a:ext cx="9486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abc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a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5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 b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z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82137" y="5812737"/>
            <a:ext cx="3038475" cy="972819"/>
            <a:chOff x="10882137" y="5812737"/>
            <a:chExt cx="3038475" cy="972819"/>
          </a:xfrm>
        </p:grpSpPr>
        <p:sp>
          <p:nvSpPr>
            <p:cNvPr id="36" name="object 36"/>
            <p:cNvSpPr/>
            <p:nvPr/>
          </p:nvSpPr>
          <p:spPr>
            <a:xfrm>
              <a:off x="10886899" y="5817499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2868247" y="963299"/>
                  </a:move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2"/>
                  </a:ln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2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86899" y="5817499"/>
              <a:ext cx="3028950" cy="963294"/>
            </a:xfrm>
            <a:custGeom>
              <a:avLst/>
              <a:gdLst/>
              <a:ahLst/>
              <a:cxnLst/>
              <a:rect l="l" t="t" r="r" b="b"/>
              <a:pathLst>
                <a:path w="3028950" h="963295">
                  <a:moveTo>
                    <a:pt x="0" y="160552"/>
                  </a:moveTo>
                  <a:lnTo>
                    <a:pt x="8185" y="109805"/>
                  </a:lnTo>
                  <a:lnTo>
                    <a:pt x="30977" y="65732"/>
                  </a:lnTo>
                  <a:lnTo>
                    <a:pt x="65732" y="30977"/>
                  </a:lnTo>
                  <a:lnTo>
                    <a:pt x="109805" y="8185"/>
                  </a:lnTo>
                  <a:lnTo>
                    <a:pt x="160552" y="0"/>
                  </a:lnTo>
                  <a:lnTo>
                    <a:pt x="2868247" y="0"/>
                  </a:lnTo>
                  <a:lnTo>
                    <a:pt x="2929687" y="12221"/>
                  </a:lnTo>
                  <a:lnTo>
                    <a:pt x="2981774" y="47024"/>
                  </a:lnTo>
                  <a:lnTo>
                    <a:pt x="3016578" y="99112"/>
                  </a:lnTo>
                  <a:lnTo>
                    <a:pt x="3028799" y="160552"/>
                  </a:lnTo>
                  <a:lnTo>
                    <a:pt x="3028799" y="802746"/>
                  </a:lnTo>
                  <a:lnTo>
                    <a:pt x="3020614" y="853494"/>
                  </a:lnTo>
                  <a:lnTo>
                    <a:pt x="2997822" y="897567"/>
                  </a:lnTo>
                  <a:lnTo>
                    <a:pt x="2963067" y="932322"/>
                  </a:lnTo>
                  <a:lnTo>
                    <a:pt x="2918994" y="955114"/>
                  </a:lnTo>
                  <a:lnTo>
                    <a:pt x="2868247" y="963299"/>
                  </a:lnTo>
                  <a:lnTo>
                    <a:pt x="160552" y="963299"/>
                  </a:lnTo>
                  <a:lnTo>
                    <a:pt x="109805" y="955114"/>
                  </a:lnTo>
                  <a:lnTo>
                    <a:pt x="65732" y="932322"/>
                  </a:lnTo>
                  <a:lnTo>
                    <a:pt x="30977" y="897567"/>
                  </a:lnTo>
                  <a:lnTo>
                    <a:pt x="8185" y="853494"/>
                  </a:lnTo>
                  <a:lnTo>
                    <a:pt x="0" y="802746"/>
                  </a:lnTo>
                  <a:lnTo>
                    <a:pt x="0" y="16055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232039" y="5971490"/>
            <a:ext cx="233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i&gt;=0,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ab</a:t>
            </a:r>
            <a:r>
              <a:rPr sz="1950" b="1" spc="-7" baseline="32051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ab*c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70456" y="8016088"/>
            <a:ext cx="17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4763" y="8045567"/>
            <a:ext cx="160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500" dirty="0"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58143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0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65642" y="8289851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1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67544" y="8289850"/>
            <a:ext cx="3371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500" b="1" spc="-5" dirty="0">
                <a:latin typeface="Arial"/>
                <a:cs typeface="Arial"/>
              </a:rPr>
              <a:t>q</a:t>
            </a:r>
            <a:r>
              <a:rPr sz="2475" b="1" spc="7" baseline="-31986" dirty="0">
                <a:latin typeface="Arial"/>
                <a:cs typeface="Arial"/>
              </a:rPr>
              <a:t>2</a:t>
            </a:r>
            <a:endParaRPr sz="2475" baseline="-3198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4199" y="1955427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699" y="7033865"/>
            <a:ext cx="17157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7868" y="7306915"/>
            <a:ext cx="17303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</a:t>
            </a:r>
            <a:r>
              <a:rPr sz="1950" b="1" spc="-7" baseline="3205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z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belongs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624" y="3741825"/>
            <a:ext cx="7054215" cy="4369435"/>
          </a:xfrm>
          <a:prstGeom prst="rect">
            <a:avLst/>
          </a:prstGeom>
          <a:ln w="19049">
            <a:solidFill>
              <a:srgbClr val="434343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520"/>
              </a:spcBef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endParaRPr sz="2000">
              <a:latin typeface="Calibri"/>
              <a:cs typeface="Calibri"/>
            </a:endParaRPr>
          </a:p>
          <a:p>
            <a:pPr marL="104775" marR="558165">
              <a:lnSpc>
                <a:spcPct val="200000"/>
              </a:lnSpc>
            </a:pPr>
            <a:r>
              <a:rPr sz="2000" b="1" spc="-5" dirty="0">
                <a:latin typeface="Calibri"/>
                <a:cs typeface="Calibri"/>
              </a:rPr>
              <a:t>there exists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b="1" spc="-5" dirty="0">
                <a:latin typeface="Calibri"/>
                <a:cs typeface="Calibri"/>
              </a:rPr>
              <a:t>is the </a:t>
            </a:r>
            <a:r>
              <a:rPr sz="2000" b="1" dirty="0">
                <a:latin typeface="Calibri"/>
                <a:cs typeface="Calibri"/>
              </a:rPr>
              <a:t># </a:t>
            </a:r>
            <a:r>
              <a:rPr sz="2000" b="1" spc="-5" dirty="0">
                <a:latin typeface="Calibri"/>
                <a:cs typeface="Calibri"/>
              </a:rPr>
              <a:t>states in Finite Automata for </a:t>
            </a:r>
            <a:r>
              <a:rPr sz="2000" b="1" dirty="0">
                <a:latin typeface="Calibri"/>
                <a:cs typeface="Calibri"/>
              </a:rPr>
              <a:t>L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 string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 belongs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 such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059430">
              <a:lnSpc>
                <a:spcPct val="10000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775" marR="32385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break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 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string 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parts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such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|y| &gt;=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 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|xy|&lt;=n,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7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4199" y="1955427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624" y="3741825"/>
            <a:ext cx="7054215" cy="4369435"/>
          </a:xfrm>
          <a:custGeom>
            <a:avLst/>
            <a:gdLst/>
            <a:ahLst/>
            <a:cxnLst/>
            <a:rect l="l" t="t" r="r" b="b"/>
            <a:pathLst>
              <a:path w="7054215" h="4369434">
                <a:moveTo>
                  <a:pt x="0" y="0"/>
                </a:moveTo>
                <a:lnTo>
                  <a:pt x="7054199" y="0"/>
                </a:lnTo>
                <a:lnTo>
                  <a:pt x="7054199" y="4369199"/>
                </a:lnTo>
                <a:lnTo>
                  <a:pt x="0" y="4369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0399" y="3945225"/>
            <a:ext cx="98742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4768" y="3922365"/>
            <a:ext cx="2054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Regular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language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99" y="4554825"/>
            <a:ext cx="122555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2800" y="4531965"/>
            <a:ext cx="5116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#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Finite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Automata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399" y="5164425"/>
            <a:ext cx="98742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2335" y="5164425"/>
            <a:ext cx="110299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belongs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768" y="5141565"/>
            <a:ext cx="377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57145" algn="l"/>
              </a:tabLst>
            </a:pPr>
            <a:r>
              <a:rPr sz="2000" b="1" spc="-5" dirty="0">
                <a:latin typeface="Calibri"/>
                <a:cs typeface="Calibri"/>
              </a:rPr>
              <a:t>string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	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399" y="6078825"/>
            <a:ext cx="126301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sz="2000" b="1" spc="-5" dirty="0">
                <a:latin typeface="Calibri"/>
                <a:cs typeface="Calibri"/>
              </a:rPr>
              <a:t>There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399" y="5751165"/>
            <a:ext cx="6630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465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0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R="5080" indent="131953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break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string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three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parts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xyz </a:t>
            </a:r>
            <a:r>
              <a:rPr sz="2000" b="1" spc="-5" dirty="0">
                <a:latin typeface="Calibri"/>
                <a:cs typeface="Calibri"/>
              </a:rPr>
              <a:t>such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|y| &gt;=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 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|xy|&lt;=n,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0389" y="6993229"/>
            <a:ext cx="4109720" cy="609600"/>
          </a:xfrm>
          <a:custGeom>
            <a:avLst/>
            <a:gdLst/>
            <a:ahLst/>
            <a:cxnLst/>
            <a:rect l="l" t="t" r="r" b="b"/>
            <a:pathLst>
              <a:path w="4109720" h="609600">
                <a:moveTo>
                  <a:pt x="950772" y="0"/>
                </a:moveTo>
                <a:lnTo>
                  <a:pt x="0" y="0"/>
                </a:lnTo>
                <a:lnTo>
                  <a:pt x="0" y="304800"/>
                </a:lnTo>
                <a:lnTo>
                  <a:pt x="950772" y="304800"/>
                </a:lnTo>
                <a:lnTo>
                  <a:pt x="950772" y="0"/>
                </a:lnTo>
                <a:close/>
              </a:path>
              <a:path w="4109720" h="609600">
                <a:moveTo>
                  <a:pt x="4109720" y="304800"/>
                </a:moveTo>
                <a:lnTo>
                  <a:pt x="3006966" y="304800"/>
                </a:lnTo>
                <a:lnTo>
                  <a:pt x="3006966" y="609600"/>
                </a:lnTo>
                <a:lnTo>
                  <a:pt x="4109720" y="609600"/>
                </a:lnTo>
                <a:lnTo>
                  <a:pt x="410972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97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699" y="7033865"/>
            <a:ext cx="17157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every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000" b="1" spc="-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000" b="1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7868" y="7306915"/>
            <a:ext cx="17303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xy</a:t>
            </a:r>
            <a:r>
              <a:rPr sz="1950" b="1" spc="-7" baseline="3205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980000"/>
                </a:solidFill>
                <a:latin typeface="Calibri"/>
                <a:cs typeface="Calibri"/>
              </a:rPr>
              <a:t>z</a:t>
            </a:r>
            <a:r>
              <a:rPr sz="20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belongs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60497" y="2820067"/>
            <a:ext cx="265684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Replace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  <a:tabLst>
                <a:tab pos="1652905" algn="l"/>
              </a:tabLst>
            </a:pP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every	----&gt;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  <a:p>
            <a:pPr marR="340360" algn="ctr">
              <a:lnSpc>
                <a:spcPct val="100000"/>
              </a:lnSpc>
              <a:spcBef>
                <a:spcPts val="3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exists</a:t>
            </a:r>
            <a:r>
              <a:rPr sz="26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----&gt;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  <a:tabLst>
                <a:tab pos="1653539" algn="l"/>
              </a:tabLst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belongs to	----&gt;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∈</a:t>
            </a:r>
            <a:endParaRPr sz="2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958466"/>
            <a:ext cx="8178165" cy="6954520"/>
          </a:xfrm>
          <a:custGeom>
            <a:avLst/>
            <a:gdLst/>
            <a:ahLst/>
            <a:cxnLst/>
            <a:rect l="l" t="t" r="r" b="b"/>
            <a:pathLst>
              <a:path w="8178165" h="6954520">
                <a:moveTo>
                  <a:pt x="0" y="0"/>
                </a:moveTo>
                <a:lnTo>
                  <a:pt x="8177699" y="0"/>
                </a:lnTo>
                <a:lnTo>
                  <a:pt x="8177699" y="6954299"/>
                </a:lnTo>
                <a:lnTo>
                  <a:pt x="0" y="6954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9726" y="2441591"/>
            <a:ext cx="1091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grpSp>
        <p:nvGrpSpPr>
          <p:cNvPr id="7" name="object 7"/>
          <p:cNvGrpSpPr/>
          <p:nvPr/>
        </p:nvGrpSpPr>
        <p:grpSpPr>
          <a:xfrm>
            <a:off x="2891887" y="2020970"/>
            <a:ext cx="2235200" cy="2570480"/>
            <a:chOff x="2891887" y="2020970"/>
            <a:chExt cx="2235200" cy="2570480"/>
          </a:xfrm>
        </p:grpSpPr>
        <p:sp>
          <p:nvSpPr>
            <p:cNvPr id="8" name="object 8"/>
            <p:cNvSpPr/>
            <p:nvPr/>
          </p:nvSpPr>
          <p:spPr>
            <a:xfrm>
              <a:off x="2896649" y="2025733"/>
              <a:ext cx="2225675" cy="2560955"/>
            </a:xfrm>
            <a:custGeom>
              <a:avLst/>
              <a:gdLst/>
              <a:ahLst/>
              <a:cxnLst/>
              <a:rect l="l" t="t" r="r" b="b"/>
              <a:pathLst>
                <a:path w="2225675" h="2560954">
                  <a:moveTo>
                    <a:pt x="1112699" y="2560499"/>
                  </a:moveTo>
                  <a:lnTo>
                    <a:pt x="1067947" y="2559483"/>
                  </a:lnTo>
                  <a:lnTo>
                    <a:pt x="1023644" y="2556459"/>
                  </a:lnTo>
                  <a:lnTo>
                    <a:pt x="979822" y="2551465"/>
                  </a:lnTo>
                  <a:lnTo>
                    <a:pt x="936515" y="2544540"/>
                  </a:lnTo>
                  <a:lnTo>
                    <a:pt x="893756" y="2535723"/>
                  </a:lnTo>
                  <a:lnTo>
                    <a:pt x="851579" y="2525050"/>
                  </a:lnTo>
                  <a:lnTo>
                    <a:pt x="810017" y="2512562"/>
                  </a:lnTo>
                  <a:lnTo>
                    <a:pt x="769102" y="2498295"/>
                  </a:lnTo>
                  <a:lnTo>
                    <a:pt x="728869" y="2482288"/>
                  </a:lnTo>
                  <a:lnTo>
                    <a:pt x="689350" y="2464579"/>
                  </a:lnTo>
                  <a:lnTo>
                    <a:pt x="650579" y="2445208"/>
                  </a:lnTo>
                  <a:lnTo>
                    <a:pt x="612589" y="2424210"/>
                  </a:lnTo>
                  <a:lnTo>
                    <a:pt x="575414" y="2401626"/>
                  </a:lnTo>
                  <a:lnTo>
                    <a:pt x="539085" y="2377494"/>
                  </a:lnTo>
                  <a:lnTo>
                    <a:pt x="503637" y="2351851"/>
                  </a:lnTo>
                  <a:lnTo>
                    <a:pt x="469103" y="2324735"/>
                  </a:lnTo>
                  <a:lnTo>
                    <a:pt x="435517" y="2296186"/>
                  </a:lnTo>
                  <a:lnTo>
                    <a:pt x="402910" y="2266241"/>
                  </a:lnTo>
                  <a:lnTo>
                    <a:pt x="371318" y="2234938"/>
                  </a:lnTo>
                  <a:lnTo>
                    <a:pt x="340772" y="2202316"/>
                  </a:lnTo>
                  <a:lnTo>
                    <a:pt x="311306" y="2168414"/>
                  </a:lnTo>
                  <a:lnTo>
                    <a:pt x="282953" y="2133268"/>
                  </a:lnTo>
                  <a:lnTo>
                    <a:pt x="255748" y="2096918"/>
                  </a:lnTo>
                  <a:lnTo>
                    <a:pt x="229721" y="2059402"/>
                  </a:lnTo>
                  <a:lnTo>
                    <a:pt x="204908" y="2020758"/>
                  </a:lnTo>
                  <a:lnTo>
                    <a:pt x="181342" y="1981024"/>
                  </a:lnTo>
                  <a:lnTo>
                    <a:pt x="159055" y="1940238"/>
                  </a:lnTo>
                  <a:lnTo>
                    <a:pt x="138080" y="1898439"/>
                  </a:lnTo>
                  <a:lnTo>
                    <a:pt x="118452" y="1855666"/>
                  </a:lnTo>
                  <a:lnTo>
                    <a:pt x="100203" y="1811955"/>
                  </a:lnTo>
                  <a:lnTo>
                    <a:pt x="83366" y="1767346"/>
                  </a:lnTo>
                  <a:lnTo>
                    <a:pt x="67975" y="1721877"/>
                  </a:lnTo>
                  <a:lnTo>
                    <a:pt x="54063" y="1675585"/>
                  </a:lnTo>
                  <a:lnTo>
                    <a:pt x="41663" y="1628510"/>
                  </a:lnTo>
                  <a:lnTo>
                    <a:pt x="30809" y="1580689"/>
                  </a:lnTo>
                  <a:lnTo>
                    <a:pt x="21534" y="1532161"/>
                  </a:lnTo>
                  <a:lnTo>
                    <a:pt x="13870" y="1482964"/>
                  </a:lnTo>
                  <a:lnTo>
                    <a:pt x="7852" y="1433136"/>
                  </a:lnTo>
                  <a:lnTo>
                    <a:pt x="3511" y="1382715"/>
                  </a:lnTo>
                  <a:lnTo>
                    <a:pt x="883" y="1331740"/>
                  </a:lnTo>
                  <a:lnTo>
                    <a:pt x="0" y="1280249"/>
                  </a:lnTo>
                  <a:lnTo>
                    <a:pt x="883" y="1228758"/>
                  </a:lnTo>
                  <a:lnTo>
                    <a:pt x="3511" y="1177783"/>
                  </a:lnTo>
                  <a:lnTo>
                    <a:pt x="7852" y="1127363"/>
                  </a:lnTo>
                  <a:lnTo>
                    <a:pt x="13870" y="1077535"/>
                  </a:lnTo>
                  <a:lnTo>
                    <a:pt x="21534" y="1028338"/>
                  </a:lnTo>
                  <a:lnTo>
                    <a:pt x="30809" y="979810"/>
                  </a:lnTo>
                  <a:lnTo>
                    <a:pt x="41684" y="931911"/>
                  </a:lnTo>
                  <a:lnTo>
                    <a:pt x="54063" y="884914"/>
                  </a:lnTo>
                  <a:lnTo>
                    <a:pt x="67975" y="838622"/>
                  </a:lnTo>
                  <a:lnTo>
                    <a:pt x="83366" y="793153"/>
                  </a:lnTo>
                  <a:lnTo>
                    <a:pt x="100203" y="748544"/>
                  </a:lnTo>
                  <a:lnTo>
                    <a:pt x="118452" y="704833"/>
                  </a:lnTo>
                  <a:lnTo>
                    <a:pt x="138080" y="662059"/>
                  </a:lnTo>
                  <a:lnTo>
                    <a:pt x="159055" y="620260"/>
                  </a:lnTo>
                  <a:lnTo>
                    <a:pt x="181342" y="579475"/>
                  </a:lnTo>
                  <a:lnTo>
                    <a:pt x="204908" y="539741"/>
                  </a:lnTo>
                  <a:lnTo>
                    <a:pt x="229721" y="501097"/>
                  </a:lnTo>
                  <a:lnTo>
                    <a:pt x="255748" y="463581"/>
                  </a:lnTo>
                  <a:lnTo>
                    <a:pt x="282953" y="427231"/>
                  </a:lnTo>
                  <a:lnTo>
                    <a:pt x="311306" y="392085"/>
                  </a:lnTo>
                  <a:lnTo>
                    <a:pt x="340772" y="358182"/>
                  </a:lnTo>
                  <a:lnTo>
                    <a:pt x="371318" y="325561"/>
                  </a:lnTo>
                  <a:lnTo>
                    <a:pt x="402910" y="294258"/>
                  </a:lnTo>
                  <a:lnTo>
                    <a:pt x="435517" y="264313"/>
                  </a:lnTo>
                  <a:lnTo>
                    <a:pt x="469103" y="235764"/>
                  </a:lnTo>
                  <a:lnTo>
                    <a:pt x="503637" y="208648"/>
                  </a:lnTo>
                  <a:lnTo>
                    <a:pt x="539085" y="183005"/>
                  </a:lnTo>
                  <a:lnTo>
                    <a:pt x="575414" y="158872"/>
                  </a:lnTo>
                  <a:lnTo>
                    <a:pt x="612589" y="136288"/>
                  </a:lnTo>
                  <a:lnTo>
                    <a:pt x="650579" y="115291"/>
                  </a:lnTo>
                  <a:lnTo>
                    <a:pt x="689350" y="95919"/>
                  </a:lnTo>
                  <a:lnTo>
                    <a:pt x="728869" y="78211"/>
                  </a:lnTo>
                  <a:lnTo>
                    <a:pt x="769102" y="62204"/>
                  </a:lnTo>
                  <a:lnTo>
                    <a:pt x="810017" y="47937"/>
                  </a:lnTo>
                  <a:lnTo>
                    <a:pt x="851579" y="35449"/>
                  </a:lnTo>
                  <a:lnTo>
                    <a:pt x="893756" y="24776"/>
                  </a:lnTo>
                  <a:lnTo>
                    <a:pt x="936515" y="15959"/>
                  </a:lnTo>
                  <a:lnTo>
                    <a:pt x="979822" y="9034"/>
                  </a:lnTo>
                  <a:lnTo>
                    <a:pt x="1023644" y="4040"/>
                  </a:lnTo>
                  <a:lnTo>
                    <a:pt x="1067947" y="1016"/>
                  </a:lnTo>
                  <a:lnTo>
                    <a:pt x="1112699" y="0"/>
                  </a:lnTo>
                  <a:lnTo>
                    <a:pt x="1161761" y="1243"/>
                  </a:lnTo>
                  <a:lnTo>
                    <a:pt x="1210535" y="4954"/>
                  </a:lnTo>
                  <a:lnTo>
                    <a:pt x="1258957" y="11102"/>
                  </a:lnTo>
                  <a:lnTo>
                    <a:pt x="1306963" y="19657"/>
                  </a:lnTo>
                  <a:lnTo>
                    <a:pt x="1354489" y="30586"/>
                  </a:lnTo>
                  <a:lnTo>
                    <a:pt x="1401471" y="43862"/>
                  </a:lnTo>
                  <a:lnTo>
                    <a:pt x="1447845" y="59451"/>
                  </a:lnTo>
                  <a:lnTo>
                    <a:pt x="1493546" y="77325"/>
                  </a:lnTo>
                  <a:lnTo>
                    <a:pt x="1538511" y="97453"/>
                  </a:lnTo>
                  <a:lnTo>
                    <a:pt x="1582676" y="119803"/>
                  </a:lnTo>
                  <a:lnTo>
                    <a:pt x="1625977" y="144347"/>
                  </a:lnTo>
                  <a:lnTo>
                    <a:pt x="1668349" y="171052"/>
                  </a:lnTo>
                  <a:lnTo>
                    <a:pt x="1709728" y="199888"/>
                  </a:lnTo>
                  <a:lnTo>
                    <a:pt x="1750051" y="230826"/>
                  </a:lnTo>
                  <a:lnTo>
                    <a:pt x="1789254" y="263834"/>
                  </a:lnTo>
                  <a:lnTo>
                    <a:pt x="1827272" y="298882"/>
                  </a:lnTo>
                  <a:lnTo>
                    <a:pt x="1864041" y="335940"/>
                  </a:lnTo>
                  <a:lnTo>
                    <a:pt x="1899497" y="374976"/>
                  </a:lnTo>
                  <a:lnTo>
                    <a:pt x="1930109" y="411623"/>
                  </a:lnTo>
                  <a:lnTo>
                    <a:pt x="1959330" y="449499"/>
                  </a:lnTo>
                  <a:lnTo>
                    <a:pt x="1987140" y="488550"/>
                  </a:lnTo>
                  <a:lnTo>
                    <a:pt x="2013521" y="528724"/>
                  </a:lnTo>
                  <a:lnTo>
                    <a:pt x="2038453" y="569966"/>
                  </a:lnTo>
                  <a:lnTo>
                    <a:pt x="2061916" y="612223"/>
                  </a:lnTo>
                  <a:lnTo>
                    <a:pt x="2083892" y="655440"/>
                  </a:lnTo>
                  <a:lnTo>
                    <a:pt x="2104361" y="699564"/>
                  </a:lnTo>
                  <a:lnTo>
                    <a:pt x="2123303" y="744542"/>
                  </a:lnTo>
                  <a:lnTo>
                    <a:pt x="2140700" y="790319"/>
                  </a:lnTo>
                  <a:lnTo>
                    <a:pt x="2156532" y="836842"/>
                  </a:lnTo>
                  <a:lnTo>
                    <a:pt x="2170779" y="884057"/>
                  </a:lnTo>
                  <a:lnTo>
                    <a:pt x="2183441" y="931989"/>
                  </a:lnTo>
                  <a:lnTo>
                    <a:pt x="2194444" y="980349"/>
                  </a:lnTo>
                  <a:lnTo>
                    <a:pt x="2203822" y="1029319"/>
                  </a:lnTo>
                  <a:lnTo>
                    <a:pt x="2211538" y="1078765"/>
                  </a:lnTo>
                  <a:lnTo>
                    <a:pt x="2217573" y="1128635"/>
                  </a:lnTo>
                  <a:lnTo>
                    <a:pt x="2221908" y="1178875"/>
                  </a:lnTo>
                  <a:lnTo>
                    <a:pt x="2224523" y="1229431"/>
                  </a:lnTo>
                  <a:lnTo>
                    <a:pt x="2225399" y="1280249"/>
                  </a:lnTo>
                  <a:lnTo>
                    <a:pt x="2224516" y="1331740"/>
                  </a:lnTo>
                  <a:lnTo>
                    <a:pt x="2221888" y="1382715"/>
                  </a:lnTo>
                  <a:lnTo>
                    <a:pt x="2217547" y="1433136"/>
                  </a:lnTo>
                  <a:lnTo>
                    <a:pt x="2211529" y="1482964"/>
                  </a:lnTo>
                  <a:lnTo>
                    <a:pt x="2203865" y="1532161"/>
                  </a:lnTo>
                  <a:lnTo>
                    <a:pt x="2194590" y="1580689"/>
                  </a:lnTo>
                  <a:lnTo>
                    <a:pt x="2183736" y="1628510"/>
                  </a:lnTo>
                  <a:lnTo>
                    <a:pt x="2171336" y="1675585"/>
                  </a:lnTo>
                  <a:lnTo>
                    <a:pt x="2157424" y="1721877"/>
                  </a:lnTo>
                  <a:lnTo>
                    <a:pt x="2142033" y="1767346"/>
                  </a:lnTo>
                  <a:lnTo>
                    <a:pt x="2125196" y="1811955"/>
                  </a:lnTo>
                  <a:lnTo>
                    <a:pt x="2106947" y="1855666"/>
                  </a:lnTo>
                  <a:lnTo>
                    <a:pt x="2087319" y="1898439"/>
                  </a:lnTo>
                  <a:lnTo>
                    <a:pt x="2066344" y="1940238"/>
                  </a:lnTo>
                  <a:lnTo>
                    <a:pt x="2044057" y="1981024"/>
                  </a:lnTo>
                  <a:lnTo>
                    <a:pt x="2020491" y="2020758"/>
                  </a:lnTo>
                  <a:lnTo>
                    <a:pt x="1995678" y="2059402"/>
                  </a:lnTo>
                  <a:lnTo>
                    <a:pt x="1969651" y="2096918"/>
                  </a:lnTo>
                  <a:lnTo>
                    <a:pt x="1942446" y="2133268"/>
                  </a:lnTo>
                  <a:lnTo>
                    <a:pt x="1914093" y="2168414"/>
                  </a:lnTo>
                  <a:lnTo>
                    <a:pt x="1884627" y="2202316"/>
                  </a:lnTo>
                  <a:lnTo>
                    <a:pt x="1854081" y="2234938"/>
                  </a:lnTo>
                  <a:lnTo>
                    <a:pt x="1822489" y="2266241"/>
                  </a:lnTo>
                  <a:lnTo>
                    <a:pt x="1789882" y="2296186"/>
                  </a:lnTo>
                  <a:lnTo>
                    <a:pt x="1756296" y="2324735"/>
                  </a:lnTo>
                  <a:lnTo>
                    <a:pt x="1721762" y="2351851"/>
                  </a:lnTo>
                  <a:lnTo>
                    <a:pt x="1686314" y="2377494"/>
                  </a:lnTo>
                  <a:lnTo>
                    <a:pt x="1649985" y="2401626"/>
                  </a:lnTo>
                  <a:lnTo>
                    <a:pt x="1612810" y="2424210"/>
                  </a:lnTo>
                  <a:lnTo>
                    <a:pt x="1574820" y="2445208"/>
                  </a:lnTo>
                  <a:lnTo>
                    <a:pt x="1536049" y="2464579"/>
                  </a:lnTo>
                  <a:lnTo>
                    <a:pt x="1496530" y="2482288"/>
                  </a:lnTo>
                  <a:lnTo>
                    <a:pt x="1456297" y="2498295"/>
                  </a:lnTo>
                  <a:lnTo>
                    <a:pt x="1415382" y="2512562"/>
                  </a:lnTo>
                  <a:lnTo>
                    <a:pt x="1373820" y="2525050"/>
                  </a:lnTo>
                  <a:lnTo>
                    <a:pt x="1331643" y="2535723"/>
                  </a:lnTo>
                  <a:lnTo>
                    <a:pt x="1288884" y="2544540"/>
                  </a:lnTo>
                  <a:lnTo>
                    <a:pt x="1245577" y="2551465"/>
                  </a:lnTo>
                  <a:lnTo>
                    <a:pt x="1201755" y="2556459"/>
                  </a:lnTo>
                  <a:lnTo>
                    <a:pt x="1157452" y="2559483"/>
                  </a:lnTo>
                  <a:lnTo>
                    <a:pt x="1112699" y="25604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6649" y="2025733"/>
              <a:ext cx="2225675" cy="2560955"/>
            </a:xfrm>
            <a:custGeom>
              <a:avLst/>
              <a:gdLst/>
              <a:ahLst/>
              <a:cxnLst/>
              <a:rect l="l" t="t" r="r" b="b"/>
              <a:pathLst>
                <a:path w="2225675" h="2560954">
                  <a:moveTo>
                    <a:pt x="0" y="1280249"/>
                  </a:moveTo>
                  <a:lnTo>
                    <a:pt x="883" y="1228758"/>
                  </a:lnTo>
                  <a:lnTo>
                    <a:pt x="3511" y="1177783"/>
                  </a:lnTo>
                  <a:lnTo>
                    <a:pt x="7852" y="1127363"/>
                  </a:lnTo>
                  <a:lnTo>
                    <a:pt x="13870" y="1077535"/>
                  </a:lnTo>
                  <a:lnTo>
                    <a:pt x="21534" y="1028338"/>
                  </a:lnTo>
                  <a:lnTo>
                    <a:pt x="30809" y="979810"/>
                  </a:lnTo>
                  <a:lnTo>
                    <a:pt x="41663" y="931989"/>
                  </a:lnTo>
                  <a:lnTo>
                    <a:pt x="54063" y="884914"/>
                  </a:lnTo>
                  <a:lnTo>
                    <a:pt x="67975" y="838622"/>
                  </a:lnTo>
                  <a:lnTo>
                    <a:pt x="83366" y="793153"/>
                  </a:lnTo>
                  <a:lnTo>
                    <a:pt x="100203" y="748544"/>
                  </a:lnTo>
                  <a:lnTo>
                    <a:pt x="118452" y="704833"/>
                  </a:lnTo>
                  <a:lnTo>
                    <a:pt x="138080" y="662059"/>
                  </a:lnTo>
                  <a:lnTo>
                    <a:pt x="159055" y="620260"/>
                  </a:lnTo>
                  <a:lnTo>
                    <a:pt x="181342" y="579475"/>
                  </a:lnTo>
                  <a:lnTo>
                    <a:pt x="204908" y="539741"/>
                  </a:lnTo>
                  <a:lnTo>
                    <a:pt x="229721" y="501097"/>
                  </a:lnTo>
                  <a:lnTo>
                    <a:pt x="255748" y="463581"/>
                  </a:lnTo>
                  <a:lnTo>
                    <a:pt x="282953" y="427231"/>
                  </a:lnTo>
                  <a:lnTo>
                    <a:pt x="311306" y="392085"/>
                  </a:lnTo>
                  <a:lnTo>
                    <a:pt x="340772" y="358182"/>
                  </a:lnTo>
                  <a:lnTo>
                    <a:pt x="371318" y="325561"/>
                  </a:lnTo>
                  <a:lnTo>
                    <a:pt x="402910" y="294258"/>
                  </a:lnTo>
                  <a:lnTo>
                    <a:pt x="435517" y="264313"/>
                  </a:lnTo>
                  <a:lnTo>
                    <a:pt x="469103" y="235764"/>
                  </a:lnTo>
                  <a:lnTo>
                    <a:pt x="503637" y="208648"/>
                  </a:lnTo>
                  <a:lnTo>
                    <a:pt x="539085" y="183005"/>
                  </a:lnTo>
                  <a:lnTo>
                    <a:pt x="575414" y="158872"/>
                  </a:lnTo>
                  <a:lnTo>
                    <a:pt x="612589" y="136288"/>
                  </a:lnTo>
                  <a:lnTo>
                    <a:pt x="650579" y="115291"/>
                  </a:lnTo>
                  <a:lnTo>
                    <a:pt x="689350" y="95919"/>
                  </a:lnTo>
                  <a:lnTo>
                    <a:pt x="728869" y="78211"/>
                  </a:lnTo>
                  <a:lnTo>
                    <a:pt x="769102" y="62204"/>
                  </a:lnTo>
                  <a:lnTo>
                    <a:pt x="810017" y="47937"/>
                  </a:lnTo>
                  <a:lnTo>
                    <a:pt x="851579" y="35449"/>
                  </a:lnTo>
                  <a:lnTo>
                    <a:pt x="893756" y="24776"/>
                  </a:lnTo>
                  <a:lnTo>
                    <a:pt x="936515" y="15959"/>
                  </a:lnTo>
                  <a:lnTo>
                    <a:pt x="979822" y="9034"/>
                  </a:lnTo>
                  <a:lnTo>
                    <a:pt x="1023644" y="4040"/>
                  </a:lnTo>
                  <a:lnTo>
                    <a:pt x="1067947" y="1016"/>
                  </a:lnTo>
                  <a:lnTo>
                    <a:pt x="1112699" y="0"/>
                  </a:lnTo>
                  <a:lnTo>
                    <a:pt x="1161761" y="1243"/>
                  </a:lnTo>
                  <a:lnTo>
                    <a:pt x="1210535" y="4954"/>
                  </a:lnTo>
                  <a:lnTo>
                    <a:pt x="1258957" y="11102"/>
                  </a:lnTo>
                  <a:lnTo>
                    <a:pt x="1306963" y="19657"/>
                  </a:lnTo>
                  <a:lnTo>
                    <a:pt x="1354489" y="30586"/>
                  </a:lnTo>
                  <a:lnTo>
                    <a:pt x="1401471" y="43862"/>
                  </a:lnTo>
                  <a:lnTo>
                    <a:pt x="1447845" y="59451"/>
                  </a:lnTo>
                  <a:lnTo>
                    <a:pt x="1493546" y="77325"/>
                  </a:lnTo>
                  <a:lnTo>
                    <a:pt x="1538511" y="97453"/>
                  </a:lnTo>
                  <a:lnTo>
                    <a:pt x="1582676" y="119803"/>
                  </a:lnTo>
                  <a:lnTo>
                    <a:pt x="1625977" y="144347"/>
                  </a:lnTo>
                  <a:lnTo>
                    <a:pt x="1668349" y="171052"/>
                  </a:lnTo>
                  <a:lnTo>
                    <a:pt x="1709728" y="199888"/>
                  </a:lnTo>
                  <a:lnTo>
                    <a:pt x="1750051" y="230826"/>
                  </a:lnTo>
                  <a:lnTo>
                    <a:pt x="1789254" y="263834"/>
                  </a:lnTo>
                  <a:lnTo>
                    <a:pt x="1827272" y="298882"/>
                  </a:lnTo>
                  <a:lnTo>
                    <a:pt x="1864041" y="335940"/>
                  </a:lnTo>
                  <a:lnTo>
                    <a:pt x="1899497" y="374976"/>
                  </a:lnTo>
                  <a:lnTo>
                    <a:pt x="1930109" y="411623"/>
                  </a:lnTo>
                  <a:lnTo>
                    <a:pt x="1959330" y="449499"/>
                  </a:lnTo>
                  <a:lnTo>
                    <a:pt x="1987140" y="488550"/>
                  </a:lnTo>
                  <a:lnTo>
                    <a:pt x="2013521" y="528724"/>
                  </a:lnTo>
                  <a:lnTo>
                    <a:pt x="2038453" y="569966"/>
                  </a:lnTo>
                  <a:lnTo>
                    <a:pt x="2061916" y="612223"/>
                  </a:lnTo>
                  <a:lnTo>
                    <a:pt x="2083892" y="655440"/>
                  </a:lnTo>
                  <a:lnTo>
                    <a:pt x="2104361" y="699564"/>
                  </a:lnTo>
                  <a:lnTo>
                    <a:pt x="2123303" y="744542"/>
                  </a:lnTo>
                  <a:lnTo>
                    <a:pt x="2140700" y="790319"/>
                  </a:lnTo>
                  <a:lnTo>
                    <a:pt x="2156532" y="836842"/>
                  </a:lnTo>
                  <a:lnTo>
                    <a:pt x="2170779" y="884057"/>
                  </a:lnTo>
                  <a:lnTo>
                    <a:pt x="2183423" y="931911"/>
                  </a:lnTo>
                  <a:lnTo>
                    <a:pt x="2194444" y="980349"/>
                  </a:lnTo>
                  <a:lnTo>
                    <a:pt x="2203822" y="1029319"/>
                  </a:lnTo>
                  <a:lnTo>
                    <a:pt x="2211538" y="1078765"/>
                  </a:lnTo>
                  <a:lnTo>
                    <a:pt x="2217573" y="1128635"/>
                  </a:lnTo>
                  <a:lnTo>
                    <a:pt x="2221908" y="1178875"/>
                  </a:lnTo>
                  <a:lnTo>
                    <a:pt x="2224523" y="1229431"/>
                  </a:lnTo>
                  <a:lnTo>
                    <a:pt x="2225399" y="1280249"/>
                  </a:lnTo>
                  <a:lnTo>
                    <a:pt x="2224516" y="1331740"/>
                  </a:lnTo>
                  <a:lnTo>
                    <a:pt x="2221888" y="1382715"/>
                  </a:lnTo>
                  <a:lnTo>
                    <a:pt x="2217547" y="1433136"/>
                  </a:lnTo>
                  <a:lnTo>
                    <a:pt x="2211529" y="1482964"/>
                  </a:lnTo>
                  <a:lnTo>
                    <a:pt x="2203865" y="1532161"/>
                  </a:lnTo>
                  <a:lnTo>
                    <a:pt x="2194590" y="1580689"/>
                  </a:lnTo>
                  <a:lnTo>
                    <a:pt x="2183736" y="1628510"/>
                  </a:lnTo>
                  <a:lnTo>
                    <a:pt x="2171336" y="1675585"/>
                  </a:lnTo>
                  <a:lnTo>
                    <a:pt x="2157424" y="1721877"/>
                  </a:lnTo>
                  <a:lnTo>
                    <a:pt x="2142033" y="1767346"/>
                  </a:lnTo>
                  <a:lnTo>
                    <a:pt x="2125196" y="1811955"/>
                  </a:lnTo>
                  <a:lnTo>
                    <a:pt x="2106947" y="1855666"/>
                  </a:lnTo>
                  <a:lnTo>
                    <a:pt x="2087319" y="1898439"/>
                  </a:lnTo>
                  <a:lnTo>
                    <a:pt x="2066344" y="1940238"/>
                  </a:lnTo>
                  <a:lnTo>
                    <a:pt x="2044057" y="1981024"/>
                  </a:lnTo>
                  <a:lnTo>
                    <a:pt x="2020491" y="2020758"/>
                  </a:lnTo>
                  <a:lnTo>
                    <a:pt x="1995678" y="2059402"/>
                  </a:lnTo>
                  <a:lnTo>
                    <a:pt x="1969651" y="2096918"/>
                  </a:lnTo>
                  <a:lnTo>
                    <a:pt x="1942446" y="2133268"/>
                  </a:lnTo>
                  <a:lnTo>
                    <a:pt x="1914093" y="2168414"/>
                  </a:lnTo>
                  <a:lnTo>
                    <a:pt x="1884627" y="2202316"/>
                  </a:lnTo>
                  <a:lnTo>
                    <a:pt x="1854081" y="2234938"/>
                  </a:lnTo>
                  <a:lnTo>
                    <a:pt x="1822489" y="2266241"/>
                  </a:lnTo>
                  <a:lnTo>
                    <a:pt x="1789882" y="2296186"/>
                  </a:lnTo>
                  <a:lnTo>
                    <a:pt x="1756296" y="2324735"/>
                  </a:lnTo>
                  <a:lnTo>
                    <a:pt x="1721762" y="2351851"/>
                  </a:lnTo>
                  <a:lnTo>
                    <a:pt x="1686314" y="2377494"/>
                  </a:lnTo>
                  <a:lnTo>
                    <a:pt x="1649985" y="2401626"/>
                  </a:lnTo>
                  <a:lnTo>
                    <a:pt x="1612810" y="2424210"/>
                  </a:lnTo>
                  <a:lnTo>
                    <a:pt x="1574820" y="2445208"/>
                  </a:lnTo>
                  <a:lnTo>
                    <a:pt x="1536049" y="2464579"/>
                  </a:lnTo>
                  <a:lnTo>
                    <a:pt x="1496530" y="2482288"/>
                  </a:lnTo>
                  <a:lnTo>
                    <a:pt x="1456297" y="2498295"/>
                  </a:lnTo>
                  <a:lnTo>
                    <a:pt x="1415382" y="2512562"/>
                  </a:lnTo>
                  <a:lnTo>
                    <a:pt x="1373820" y="2525050"/>
                  </a:lnTo>
                  <a:lnTo>
                    <a:pt x="1331643" y="2535723"/>
                  </a:lnTo>
                  <a:lnTo>
                    <a:pt x="1288884" y="2544540"/>
                  </a:lnTo>
                  <a:lnTo>
                    <a:pt x="1245577" y="2551465"/>
                  </a:lnTo>
                  <a:lnTo>
                    <a:pt x="1201755" y="2556459"/>
                  </a:lnTo>
                  <a:lnTo>
                    <a:pt x="1157452" y="2559483"/>
                  </a:lnTo>
                  <a:lnTo>
                    <a:pt x="1112699" y="2560499"/>
                  </a:lnTo>
                  <a:lnTo>
                    <a:pt x="1067947" y="2559483"/>
                  </a:lnTo>
                  <a:lnTo>
                    <a:pt x="1023644" y="2556459"/>
                  </a:lnTo>
                  <a:lnTo>
                    <a:pt x="979822" y="2551465"/>
                  </a:lnTo>
                  <a:lnTo>
                    <a:pt x="936515" y="2544540"/>
                  </a:lnTo>
                  <a:lnTo>
                    <a:pt x="893756" y="2535723"/>
                  </a:lnTo>
                  <a:lnTo>
                    <a:pt x="851579" y="2525050"/>
                  </a:lnTo>
                  <a:lnTo>
                    <a:pt x="810017" y="2512562"/>
                  </a:lnTo>
                  <a:lnTo>
                    <a:pt x="769102" y="2498295"/>
                  </a:lnTo>
                  <a:lnTo>
                    <a:pt x="728869" y="2482288"/>
                  </a:lnTo>
                  <a:lnTo>
                    <a:pt x="689350" y="2464579"/>
                  </a:lnTo>
                  <a:lnTo>
                    <a:pt x="650579" y="2445208"/>
                  </a:lnTo>
                  <a:lnTo>
                    <a:pt x="612589" y="2424210"/>
                  </a:lnTo>
                  <a:lnTo>
                    <a:pt x="575414" y="2401626"/>
                  </a:lnTo>
                  <a:lnTo>
                    <a:pt x="539085" y="2377494"/>
                  </a:lnTo>
                  <a:lnTo>
                    <a:pt x="503637" y="2351851"/>
                  </a:lnTo>
                  <a:lnTo>
                    <a:pt x="469103" y="2324735"/>
                  </a:lnTo>
                  <a:lnTo>
                    <a:pt x="435517" y="2296186"/>
                  </a:lnTo>
                  <a:lnTo>
                    <a:pt x="402910" y="2266241"/>
                  </a:lnTo>
                  <a:lnTo>
                    <a:pt x="371318" y="2234938"/>
                  </a:lnTo>
                  <a:lnTo>
                    <a:pt x="340772" y="2202316"/>
                  </a:lnTo>
                  <a:lnTo>
                    <a:pt x="311306" y="2168414"/>
                  </a:lnTo>
                  <a:lnTo>
                    <a:pt x="282953" y="2133268"/>
                  </a:lnTo>
                  <a:lnTo>
                    <a:pt x="255748" y="2096918"/>
                  </a:lnTo>
                  <a:lnTo>
                    <a:pt x="229721" y="2059402"/>
                  </a:lnTo>
                  <a:lnTo>
                    <a:pt x="204908" y="2020758"/>
                  </a:lnTo>
                  <a:lnTo>
                    <a:pt x="181342" y="1981024"/>
                  </a:lnTo>
                  <a:lnTo>
                    <a:pt x="159055" y="1940238"/>
                  </a:lnTo>
                  <a:lnTo>
                    <a:pt x="138080" y="1898439"/>
                  </a:lnTo>
                  <a:lnTo>
                    <a:pt x="118452" y="1855666"/>
                  </a:lnTo>
                  <a:lnTo>
                    <a:pt x="100203" y="1811955"/>
                  </a:lnTo>
                  <a:lnTo>
                    <a:pt x="83366" y="1767346"/>
                  </a:lnTo>
                  <a:lnTo>
                    <a:pt x="67975" y="1721877"/>
                  </a:lnTo>
                  <a:lnTo>
                    <a:pt x="54063" y="1675585"/>
                  </a:lnTo>
                  <a:lnTo>
                    <a:pt x="41663" y="1628510"/>
                  </a:lnTo>
                  <a:lnTo>
                    <a:pt x="30809" y="1580689"/>
                  </a:lnTo>
                  <a:lnTo>
                    <a:pt x="21534" y="1532161"/>
                  </a:lnTo>
                  <a:lnTo>
                    <a:pt x="13870" y="1482964"/>
                  </a:lnTo>
                  <a:lnTo>
                    <a:pt x="7852" y="1433136"/>
                  </a:lnTo>
                  <a:lnTo>
                    <a:pt x="3511" y="1382715"/>
                  </a:lnTo>
                  <a:lnTo>
                    <a:pt x="883" y="1331740"/>
                  </a:lnTo>
                  <a:lnTo>
                    <a:pt x="0" y="12802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14627" y="3100116"/>
            <a:ext cx="136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697" y="4615516"/>
            <a:ext cx="1838325" cy="2004060"/>
            <a:chOff x="612697" y="4615516"/>
            <a:chExt cx="1838325" cy="2004060"/>
          </a:xfrm>
        </p:grpSpPr>
        <p:sp>
          <p:nvSpPr>
            <p:cNvPr id="12" name="object 12"/>
            <p:cNvSpPr/>
            <p:nvPr/>
          </p:nvSpPr>
          <p:spPr>
            <a:xfrm>
              <a:off x="617459" y="4620279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4">
                  <a:moveTo>
                    <a:pt x="914249" y="1994400"/>
                  </a:moveTo>
                  <a:lnTo>
                    <a:pt x="868619" y="1993180"/>
                  </a:lnTo>
                  <a:lnTo>
                    <a:pt x="823568" y="1989557"/>
                  </a:lnTo>
                  <a:lnTo>
                    <a:pt x="779148" y="1983588"/>
                  </a:lnTo>
                  <a:lnTo>
                    <a:pt x="735413" y="1975331"/>
                  </a:lnTo>
                  <a:lnTo>
                    <a:pt x="692413" y="1964842"/>
                  </a:lnTo>
                  <a:lnTo>
                    <a:pt x="650202" y="1952180"/>
                  </a:lnTo>
                  <a:lnTo>
                    <a:pt x="608832" y="1937400"/>
                  </a:lnTo>
                  <a:lnTo>
                    <a:pt x="568356" y="1920560"/>
                  </a:lnTo>
                  <a:lnTo>
                    <a:pt x="528825" y="1901718"/>
                  </a:lnTo>
                  <a:lnTo>
                    <a:pt x="490292" y="1880930"/>
                  </a:lnTo>
                  <a:lnTo>
                    <a:pt x="452810" y="1858253"/>
                  </a:lnTo>
                  <a:lnTo>
                    <a:pt x="416431" y="1833745"/>
                  </a:lnTo>
                  <a:lnTo>
                    <a:pt x="381207" y="1807463"/>
                  </a:lnTo>
                  <a:lnTo>
                    <a:pt x="347191" y="1779463"/>
                  </a:lnTo>
                  <a:lnTo>
                    <a:pt x="314434" y="1749804"/>
                  </a:lnTo>
                  <a:lnTo>
                    <a:pt x="282991" y="1718541"/>
                  </a:lnTo>
                  <a:lnTo>
                    <a:pt x="252911" y="1685733"/>
                  </a:lnTo>
                  <a:lnTo>
                    <a:pt x="224250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6"/>
                  </a:lnTo>
                  <a:lnTo>
                    <a:pt x="124821" y="1500506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50" y="342963"/>
                  </a:lnTo>
                  <a:lnTo>
                    <a:pt x="252911" y="308666"/>
                  </a:lnTo>
                  <a:lnTo>
                    <a:pt x="282991" y="275858"/>
                  </a:lnTo>
                  <a:lnTo>
                    <a:pt x="314434" y="244596"/>
                  </a:lnTo>
                  <a:lnTo>
                    <a:pt x="347191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6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3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5"/>
                  </a:lnTo>
                  <a:lnTo>
                    <a:pt x="1450928" y="189885"/>
                  </a:lnTo>
                  <a:lnTo>
                    <a:pt x="1489003" y="221694"/>
                  </a:lnTo>
                  <a:lnTo>
                    <a:pt x="1525632" y="255770"/>
                  </a:lnTo>
                  <a:lnTo>
                    <a:pt x="1560722" y="292073"/>
                  </a:lnTo>
                  <a:lnTo>
                    <a:pt x="1591984" y="327905"/>
                  </a:lnTo>
                  <a:lnTo>
                    <a:pt x="1621454" y="365216"/>
                  </a:lnTo>
                  <a:lnTo>
                    <a:pt x="1649102" y="403926"/>
                  </a:lnTo>
                  <a:lnTo>
                    <a:pt x="1674895" y="443953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9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6"/>
                  </a:lnTo>
                  <a:lnTo>
                    <a:pt x="1681208" y="1540186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4"/>
                  </a:lnTo>
                  <a:lnTo>
                    <a:pt x="1481308" y="1779463"/>
                  </a:lnTo>
                  <a:lnTo>
                    <a:pt x="1447292" y="1807463"/>
                  </a:lnTo>
                  <a:lnTo>
                    <a:pt x="1412068" y="1833745"/>
                  </a:lnTo>
                  <a:lnTo>
                    <a:pt x="1375689" y="1858253"/>
                  </a:lnTo>
                  <a:lnTo>
                    <a:pt x="1338207" y="1880930"/>
                  </a:lnTo>
                  <a:lnTo>
                    <a:pt x="1299674" y="1901718"/>
                  </a:lnTo>
                  <a:lnTo>
                    <a:pt x="1260143" y="1920560"/>
                  </a:lnTo>
                  <a:lnTo>
                    <a:pt x="1219667" y="1937400"/>
                  </a:lnTo>
                  <a:lnTo>
                    <a:pt x="1178297" y="1952180"/>
                  </a:lnTo>
                  <a:lnTo>
                    <a:pt x="1136086" y="1964842"/>
                  </a:lnTo>
                  <a:lnTo>
                    <a:pt x="1093086" y="1975331"/>
                  </a:lnTo>
                  <a:lnTo>
                    <a:pt x="1049351" y="1983588"/>
                  </a:lnTo>
                  <a:lnTo>
                    <a:pt x="1004931" y="1989557"/>
                  </a:lnTo>
                  <a:lnTo>
                    <a:pt x="959880" y="1993180"/>
                  </a:lnTo>
                  <a:lnTo>
                    <a:pt x="914249" y="19944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459" y="4620279"/>
              <a:ext cx="1828800" cy="1994535"/>
            </a:xfrm>
            <a:custGeom>
              <a:avLst/>
              <a:gdLst/>
              <a:ahLst/>
              <a:cxnLst/>
              <a:rect l="l" t="t" r="r" b="b"/>
              <a:pathLst>
                <a:path w="1828800" h="1994534">
                  <a:moveTo>
                    <a:pt x="0" y="997199"/>
                  </a:moveTo>
                  <a:lnTo>
                    <a:pt x="1118" y="947429"/>
                  </a:lnTo>
                  <a:lnTo>
                    <a:pt x="4440" y="898290"/>
                  </a:lnTo>
                  <a:lnTo>
                    <a:pt x="9912" y="849841"/>
                  </a:lnTo>
                  <a:lnTo>
                    <a:pt x="17483" y="802137"/>
                  </a:lnTo>
                  <a:lnTo>
                    <a:pt x="27099" y="755236"/>
                  </a:lnTo>
                  <a:lnTo>
                    <a:pt x="38708" y="709195"/>
                  </a:lnTo>
                  <a:lnTo>
                    <a:pt x="52258" y="664072"/>
                  </a:lnTo>
                  <a:lnTo>
                    <a:pt x="67697" y="619923"/>
                  </a:lnTo>
                  <a:lnTo>
                    <a:pt x="84972" y="576805"/>
                  </a:lnTo>
                  <a:lnTo>
                    <a:pt x="104031" y="534776"/>
                  </a:lnTo>
                  <a:lnTo>
                    <a:pt x="124821" y="493894"/>
                  </a:lnTo>
                  <a:lnTo>
                    <a:pt x="147291" y="454214"/>
                  </a:lnTo>
                  <a:lnTo>
                    <a:pt x="171387" y="415794"/>
                  </a:lnTo>
                  <a:lnTo>
                    <a:pt x="197057" y="378691"/>
                  </a:lnTo>
                  <a:lnTo>
                    <a:pt x="224250" y="342963"/>
                  </a:lnTo>
                  <a:lnTo>
                    <a:pt x="252911" y="308666"/>
                  </a:lnTo>
                  <a:lnTo>
                    <a:pt x="282991" y="275858"/>
                  </a:lnTo>
                  <a:lnTo>
                    <a:pt x="314434" y="244596"/>
                  </a:lnTo>
                  <a:lnTo>
                    <a:pt x="347191" y="214936"/>
                  </a:lnTo>
                  <a:lnTo>
                    <a:pt x="381207" y="186937"/>
                  </a:lnTo>
                  <a:lnTo>
                    <a:pt x="416431" y="160655"/>
                  </a:lnTo>
                  <a:lnTo>
                    <a:pt x="452810" y="136147"/>
                  </a:lnTo>
                  <a:lnTo>
                    <a:pt x="490292" y="113470"/>
                  </a:lnTo>
                  <a:lnTo>
                    <a:pt x="528825" y="92682"/>
                  </a:lnTo>
                  <a:lnTo>
                    <a:pt x="568356" y="73839"/>
                  </a:lnTo>
                  <a:lnTo>
                    <a:pt x="608832" y="57000"/>
                  </a:lnTo>
                  <a:lnTo>
                    <a:pt x="650202" y="42220"/>
                  </a:lnTo>
                  <a:lnTo>
                    <a:pt x="692413" y="29557"/>
                  </a:lnTo>
                  <a:lnTo>
                    <a:pt x="735413" y="19069"/>
                  </a:lnTo>
                  <a:lnTo>
                    <a:pt x="779148" y="10812"/>
                  </a:lnTo>
                  <a:lnTo>
                    <a:pt x="823568" y="4843"/>
                  </a:lnTo>
                  <a:lnTo>
                    <a:pt x="868619" y="1220"/>
                  </a:lnTo>
                  <a:lnTo>
                    <a:pt x="914249" y="0"/>
                  </a:lnTo>
                  <a:lnTo>
                    <a:pt x="962597" y="1393"/>
                  </a:lnTo>
                  <a:lnTo>
                    <a:pt x="1010588" y="5548"/>
                  </a:lnTo>
                  <a:lnTo>
                    <a:pt x="1058133" y="12422"/>
                  </a:lnTo>
                  <a:lnTo>
                    <a:pt x="1105140" y="21974"/>
                  </a:lnTo>
                  <a:lnTo>
                    <a:pt x="1151519" y="34164"/>
                  </a:lnTo>
                  <a:lnTo>
                    <a:pt x="1197178" y="48950"/>
                  </a:lnTo>
                  <a:lnTo>
                    <a:pt x="1242026" y="66291"/>
                  </a:lnTo>
                  <a:lnTo>
                    <a:pt x="1285973" y="86146"/>
                  </a:lnTo>
                  <a:lnTo>
                    <a:pt x="1328928" y="108474"/>
                  </a:lnTo>
                  <a:lnTo>
                    <a:pt x="1370799" y="133234"/>
                  </a:lnTo>
                  <a:lnTo>
                    <a:pt x="1411496" y="160385"/>
                  </a:lnTo>
                  <a:lnTo>
                    <a:pt x="1450928" y="189885"/>
                  </a:lnTo>
                  <a:lnTo>
                    <a:pt x="1489003" y="221694"/>
                  </a:lnTo>
                  <a:lnTo>
                    <a:pt x="1525632" y="255770"/>
                  </a:lnTo>
                  <a:lnTo>
                    <a:pt x="1560722" y="292073"/>
                  </a:lnTo>
                  <a:lnTo>
                    <a:pt x="1591984" y="327905"/>
                  </a:lnTo>
                  <a:lnTo>
                    <a:pt x="1621454" y="365216"/>
                  </a:lnTo>
                  <a:lnTo>
                    <a:pt x="1649102" y="403926"/>
                  </a:lnTo>
                  <a:lnTo>
                    <a:pt x="1674895" y="443953"/>
                  </a:lnTo>
                  <a:lnTo>
                    <a:pt x="1698803" y="485214"/>
                  </a:lnTo>
                  <a:lnTo>
                    <a:pt x="1720795" y="527628"/>
                  </a:lnTo>
                  <a:lnTo>
                    <a:pt x="1740840" y="571113"/>
                  </a:lnTo>
                  <a:lnTo>
                    <a:pt x="1758906" y="615588"/>
                  </a:lnTo>
                  <a:lnTo>
                    <a:pt x="1774964" y="660970"/>
                  </a:lnTo>
                  <a:lnTo>
                    <a:pt x="1788981" y="707179"/>
                  </a:lnTo>
                  <a:lnTo>
                    <a:pt x="1800927" y="754132"/>
                  </a:lnTo>
                  <a:lnTo>
                    <a:pt x="1810770" y="801747"/>
                  </a:lnTo>
                  <a:lnTo>
                    <a:pt x="1818480" y="849943"/>
                  </a:lnTo>
                  <a:lnTo>
                    <a:pt x="1824026" y="898639"/>
                  </a:lnTo>
                  <a:lnTo>
                    <a:pt x="1827376" y="947751"/>
                  </a:lnTo>
                  <a:lnTo>
                    <a:pt x="1828499" y="997199"/>
                  </a:lnTo>
                  <a:lnTo>
                    <a:pt x="1827381" y="1046970"/>
                  </a:lnTo>
                  <a:lnTo>
                    <a:pt x="1824059" y="1096109"/>
                  </a:lnTo>
                  <a:lnTo>
                    <a:pt x="1818587" y="1144558"/>
                  </a:lnTo>
                  <a:lnTo>
                    <a:pt x="1811016" y="1192262"/>
                  </a:lnTo>
                  <a:lnTo>
                    <a:pt x="1801400" y="1239163"/>
                  </a:lnTo>
                  <a:lnTo>
                    <a:pt x="1789791" y="1285204"/>
                  </a:lnTo>
                  <a:lnTo>
                    <a:pt x="1776241" y="1330328"/>
                  </a:lnTo>
                  <a:lnTo>
                    <a:pt x="1760802" y="1374477"/>
                  </a:lnTo>
                  <a:lnTo>
                    <a:pt x="1743527" y="1417594"/>
                  </a:lnTo>
                  <a:lnTo>
                    <a:pt x="1724468" y="1459623"/>
                  </a:lnTo>
                  <a:lnTo>
                    <a:pt x="1703678" y="1500506"/>
                  </a:lnTo>
                  <a:lnTo>
                    <a:pt x="1681208" y="1540186"/>
                  </a:lnTo>
                  <a:lnTo>
                    <a:pt x="1657112" y="1578605"/>
                  </a:lnTo>
                  <a:lnTo>
                    <a:pt x="1631442" y="1615708"/>
                  </a:lnTo>
                  <a:lnTo>
                    <a:pt x="1604249" y="1651436"/>
                  </a:lnTo>
                  <a:lnTo>
                    <a:pt x="1575587" y="1685733"/>
                  </a:lnTo>
                  <a:lnTo>
                    <a:pt x="1545508" y="1718541"/>
                  </a:lnTo>
                  <a:lnTo>
                    <a:pt x="1514065" y="1749804"/>
                  </a:lnTo>
                  <a:lnTo>
                    <a:pt x="1481308" y="1779463"/>
                  </a:lnTo>
                  <a:lnTo>
                    <a:pt x="1447292" y="1807463"/>
                  </a:lnTo>
                  <a:lnTo>
                    <a:pt x="1412068" y="1833745"/>
                  </a:lnTo>
                  <a:lnTo>
                    <a:pt x="1375689" y="1858253"/>
                  </a:lnTo>
                  <a:lnTo>
                    <a:pt x="1338207" y="1880930"/>
                  </a:lnTo>
                  <a:lnTo>
                    <a:pt x="1299674" y="1901718"/>
                  </a:lnTo>
                  <a:lnTo>
                    <a:pt x="1260143" y="1920560"/>
                  </a:lnTo>
                  <a:lnTo>
                    <a:pt x="1219667" y="1937400"/>
                  </a:lnTo>
                  <a:lnTo>
                    <a:pt x="1178297" y="1952180"/>
                  </a:lnTo>
                  <a:lnTo>
                    <a:pt x="1136086" y="1964842"/>
                  </a:lnTo>
                  <a:lnTo>
                    <a:pt x="1093086" y="1975331"/>
                  </a:lnTo>
                  <a:lnTo>
                    <a:pt x="1049351" y="1983588"/>
                  </a:lnTo>
                  <a:lnTo>
                    <a:pt x="1004931" y="1989557"/>
                  </a:lnTo>
                  <a:lnTo>
                    <a:pt x="959880" y="1993180"/>
                  </a:lnTo>
                  <a:lnTo>
                    <a:pt x="914249" y="1994400"/>
                  </a:lnTo>
                  <a:lnTo>
                    <a:pt x="868619" y="1993180"/>
                  </a:lnTo>
                  <a:lnTo>
                    <a:pt x="823568" y="1989557"/>
                  </a:lnTo>
                  <a:lnTo>
                    <a:pt x="779148" y="1983588"/>
                  </a:lnTo>
                  <a:lnTo>
                    <a:pt x="735413" y="1975331"/>
                  </a:lnTo>
                  <a:lnTo>
                    <a:pt x="692413" y="1964842"/>
                  </a:lnTo>
                  <a:lnTo>
                    <a:pt x="650202" y="1952180"/>
                  </a:lnTo>
                  <a:lnTo>
                    <a:pt x="608832" y="1937400"/>
                  </a:lnTo>
                  <a:lnTo>
                    <a:pt x="568356" y="1920560"/>
                  </a:lnTo>
                  <a:lnTo>
                    <a:pt x="528825" y="1901718"/>
                  </a:lnTo>
                  <a:lnTo>
                    <a:pt x="490292" y="1880930"/>
                  </a:lnTo>
                  <a:lnTo>
                    <a:pt x="452810" y="1858253"/>
                  </a:lnTo>
                  <a:lnTo>
                    <a:pt x="416431" y="1833745"/>
                  </a:lnTo>
                  <a:lnTo>
                    <a:pt x="381207" y="1807463"/>
                  </a:lnTo>
                  <a:lnTo>
                    <a:pt x="347191" y="1779463"/>
                  </a:lnTo>
                  <a:lnTo>
                    <a:pt x="314434" y="1749804"/>
                  </a:lnTo>
                  <a:lnTo>
                    <a:pt x="282991" y="1718541"/>
                  </a:lnTo>
                  <a:lnTo>
                    <a:pt x="252911" y="1685733"/>
                  </a:lnTo>
                  <a:lnTo>
                    <a:pt x="224250" y="1651436"/>
                  </a:lnTo>
                  <a:lnTo>
                    <a:pt x="197057" y="1615708"/>
                  </a:lnTo>
                  <a:lnTo>
                    <a:pt x="171387" y="1578605"/>
                  </a:lnTo>
                  <a:lnTo>
                    <a:pt x="147291" y="1540186"/>
                  </a:lnTo>
                  <a:lnTo>
                    <a:pt x="124821" y="1500506"/>
                  </a:lnTo>
                  <a:lnTo>
                    <a:pt x="104031" y="1459623"/>
                  </a:lnTo>
                  <a:lnTo>
                    <a:pt x="84972" y="1417594"/>
                  </a:lnTo>
                  <a:lnTo>
                    <a:pt x="67697" y="1374477"/>
                  </a:lnTo>
                  <a:lnTo>
                    <a:pt x="52258" y="1330328"/>
                  </a:lnTo>
                  <a:lnTo>
                    <a:pt x="38708" y="1285204"/>
                  </a:lnTo>
                  <a:lnTo>
                    <a:pt x="27099" y="1239163"/>
                  </a:lnTo>
                  <a:lnTo>
                    <a:pt x="17483" y="1192262"/>
                  </a:lnTo>
                  <a:lnTo>
                    <a:pt x="9912" y="1144558"/>
                  </a:lnTo>
                  <a:lnTo>
                    <a:pt x="4440" y="1096109"/>
                  </a:lnTo>
                  <a:lnTo>
                    <a:pt x="1118" y="1046970"/>
                  </a:lnTo>
                  <a:lnTo>
                    <a:pt x="0" y="9971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3675" y="5401579"/>
            <a:ext cx="876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517" y="1008879"/>
            <a:ext cx="9864090" cy="6978015"/>
            <a:chOff x="264517" y="1008879"/>
            <a:chExt cx="9864090" cy="6978015"/>
          </a:xfrm>
        </p:grpSpPr>
        <p:sp>
          <p:nvSpPr>
            <p:cNvPr id="16" name="object 16"/>
            <p:cNvSpPr/>
            <p:nvPr/>
          </p:nvSpPr>
          <p:spPr>
            <a:xfrm>
              <a:off x="1698398" y="4211256"/>
              <a:ext cx="1524635" cy="368935"/>
            </a:xfrm>
            <a:custGeom>
              <a:avLst/>
              <a:gdLst/>
              <a:ahLst/>
              <a:cxnLst/>
              <a:rect l="l" t="t" r="r" b="b"/>
              <a:pathLst>
                <a:path w="1524635" h="368935">
                  <a:moveTo>
                    <a:pt x="1524153" y="0"/>
                  </a:moveTo>
                  <a:lnTo>
                    <a:pt x="0" y="368598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8068" y="4519691"/>
              <a:ext cx="165712" cy="1203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9280" y="6390566"/>
              <a:ext cx="2588260" cy="1591310"/>
            </a:xfrm>
            <a:custGeom>
              <a:avLst/>
              <a:gdLst/>
              <a:ahLst/>
              <a:cxnLst/>
              <a:rect l="l" t="t" r="r" b="b"/>
              <a:pathLst>
                <a:path w="2588260" h="1591309">
                  <a:moveTo>
                    <a:pt x="2588099" y="1591199"/>
                  </a:moveTo>
                  <a:lnTo>
                    <a:pt x="0" y="1591199"/>
                  </a:lnTo>
                  <a:lnTo>
                    <a:pt x="0" y="0"/>
                  </a:lnTo>
                  <a:lnTo>
                    <a:pt x="2588099" y="0"/>
                  </a:lnTo>
                  <a:lnTo>
                    <a:pt x="2588099" y="15911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280" y="6390566"/>
              <a:ext cx="2588260" cy="1591310"/>
            </a:xfrm>
            <a:custGeom>
              <a:avLst/>
              <a:gdLst/>
              <a:ahLst/>
              <a:cxnLst/>
              <a:rect l="l" t="t" r="r" b="b"/>
              <a:pathLst>
                <a:path w="2588260" h="1591309">
                  <a:moveTo>
                    <a:pt x="0" y="0"/>
                  </a:moveTo>
                  <a:lnTo>
                    <a:pt x="2588099" y="0"/>
                  </a:lnTo>
                  <a:lnTo>
                    <a:pt x="2588099" y="1591199"/>
                  </a:lnTo>
                  <a:lnTo>
                    <a:pt x="0" y="159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1359615" y="2295553"/>
                  </a:move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59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5" y="2295553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0" y="1776233"/>
                  </a:move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60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6" y="2295553"/>
                  </a:ln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 rot="2640000">
            <a:off x="8448008" y="2082934"/>
            <a:ext cx="13409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3750" b="1" spc="-75" baseline="1111" dirty="0">
                <a:latin typeface="Arial"/>
                <a:cs typeface="Arial"/>
              </a:rPr>
              <a:t>𝜮</a:t>
            </a:r>
            <a:r>
              <a:rPr sz="3750" b="1" spc="-127" baseline="1111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=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{a,b}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1681" y="6619342"/>
            <a:ext cx="1140460" cy="114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5"/>
              </a:lnSpc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&lt;=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or</a:t>
            </a:r>
            <a:endParaRPr sz="2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=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3291" y="7817891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104" y="2511564"/>
            <a:ext cx="1486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624" y="3736149"/>
            <a:ext cx="5635625" cy="4777105"/>
          </a:xfrm>
          <a:prstGeom prst="rect">
            <a:avLst/>
          </a:prstGeom>
          <a:ln w="19049">
            <a:solidFill>
              <a:srgbClr val="43434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3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04775" marR="126364">
              <a:lnSpc>
                <a:spcPct val="100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2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2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20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3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0497" y="2820067"/>
            <a:ext cx="265684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Replace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  <a:tabLst>
                <a:tab pos="1652905" algn="l"/>
              </a:tabLst>
            </a:pPr>
            <a:r>
              <a:rPr sz="2600" b="1" spc="-1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every	----&gt;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  <a:p>
            <a:pPr marR="340360" algn="ctr">
              <a:lnSpc>
                <a:spcPct val="100000"/>
              </a:lnSpc>
              <a:spcBef>
                <a:spcPts val="30"/>
              </a:spcBef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exists</a:t>
            </a:r>
            <a:r>
              <a:rPr sz="26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----&gt;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  <a:tabLst>
                <a:tab pos="1653539" algn="l"/>
              </a:tabLst>
            </a:pP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belongs to	----&gt;</a:t>
            </a:r>
            <a:r>
              <a:rPr sz="26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∈</a:t>
            </a:r>
            <a:endParaRPr sz="2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524" y="7420742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0266" y="7830317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49" y="3741825"/>
            <a:ext cx="5732145" cy="4790440"/>
          </a:xfrm>
          <a:prstGeom prst="rect">
            <a:avLst/>
          </a:prstGeom>
          <a:ln w="19049">
            <a:solidFill>
              <a:srgbClr val="43434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3055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04775" marR="131445">
              <a:lnSpc>
                <a:spcPct val="100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28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28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29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28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29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28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28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29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28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3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0988" y="2044414"/>
            <a:ext cx="295783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21640" marR="5080" indent="-409575">
              <a:lnSpc>
                <a:spcPts val="3829"/>
              </a:lnSpc>
              <a:spcBef>
                <a:spcPts val="204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32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Prove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7199" y="3139175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~Pumping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924" y="3741825"/>
            <a:ext cx="5788025" cy="4579620"/>
          </a:xfrm>
          <a:custGeom>
            <a:avLst/>
            <a:gdLst/>
            <a:ahLst/>
            <a:cxnLst/>
            <a:rect l="l" t="t" r="r" b="b"/>
            <a:pathLst>
              <a:path w="5788025" h="4579620">
                <a:moveTo>
                  <a:pt x="0" y="0"/>
                </a:moveTo>
                <a:lnTo>
                  <a:pt x="5787599" y="0"/>
                </a:lnTo>
                <a:lnTo>
                  <a:pt x="5787599" y="4579199"/>
                </a:lnTo>
                <a:lnTo>
                  <a:pt x="0" y="4579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000" y="3599946"/>
            <a:ext cx="25895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524" y="7420742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0266" y="7830317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000" y="4333371"/>
            <a:ext cx="55867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000" y="5390646"/>
            <a:ext cx="3060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000" y="6127119"/>
            <a:ext cx="46748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076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&gt;=1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0988" y="2044414"/>
            <a:ext cx="295783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21640" marR="5080" indent="-409575">
              <a:lnSpc>
                <a:spcPts val="3829"/>
              </a:lnSpc>
              <a:spcBef>
                <a:spcPts val="204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32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Prove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7199" y="3139175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~Pumping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6598" y="4804592"/>
            <a:ext cx="83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99" y="3741825"/>
            <a:ext cx="5846445" cy="4655820"/>
          </a:xfrm>
          <a:custGeom>
            <a:avLst/>
            <a:gdLst/>
            <a:ahLst/>
            <a:cxnLst/>
            <a:rect l="l" t="t" r="r" b="b"/>
            <a:pathLst>
              <a:path w="5846445" h="4655820">
                <a:moveTo>
                  <a:pt x="0" y="0"/>
                </a:moveTo>
                <a:lnTo>
                  <a:pt x="5846399" y="0"/>
                </a:lnTo>
                <a:lnTo>
                  <a:pt x="5846399" y="4655699"/>
                </a:lnTo>
                <a:lnTo>
                  <a:pt x="0" y="4655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475" y="3638196"/>
            <a:ext cx="25895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475" y="4371621"/>
            <a:ext cx="56426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75" y="5428896"/>
            <a:ext cx="3060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75" y="6165369"/>
            <a:ext cx="47345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997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7188" y="2044414"/>
            <a:ext cx="295783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21640" marR="5080" indent="-409575">
              <a:lnSpc>
                <a:spcPts val="3829"/>
              </a:lnSpc>
              <a:spcBef>
                <a:spcPts val="204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32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Prove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399" y="3139175"/>
            <a:ext cx="4417060" cy="603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~Pumping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6598" y="4804592"/>
            <a:ext cx="83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1225" y="3741825"/>
            <a:ext cx="6061710" cy="4924425"/>
          </a:xfrm>
          <a:prstGeom prst="rect">
            <a:avLst/>
          </a:prstGeom>
          <a:ln w="19049">
            <a:solidFill>
              <a:srgbClr val="434343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2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whic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i</a:t>
            </a:r>
            <a:r>
              <a:rPr sz="2100" b="1" dirty="0">
                <a:latin typeface="Calibri"/>
                <a:cs typeface="Calibri"/>
              </a:rPr>
              <a:t>s</a:t>
            </a:r>
            <a:r>
              <a:rPr sz="2100" b="1" spc="-5" dirty="0">
                <a:latin typeface="Calibri"/>
                <a:cs typeface="Calibri"/>
              </a:rPr>
              <a:t> claime</a:t>
            </a:r>
            <a:r>
              <a:rPr sz="2100" b="1" dirty="0">
                <a:latin typeface="Calibri"/>
                <a:cs typeface="Calibri"/>
              </a:rPr>
              <a:t>d</a:t>
            </a:r>
            <a:r>
              <a:rPr sz="2100" b="1" spc="-5" dirty="0">
                <a:latin typeface="Calibri"/>
                <a:cs typeface="Calibri"/>
              </a:rPr>
              <a:t> t</a:t>
            </a:r>
            <a:r>
              <a:rPr sz="2100" b="1" dirty="0">
                <a:latin typeface="Calibri"/>
                <a:cs typeface="Calibri"/>
              </a:rPr>
              <a:t>o</a:t>
            </a:r>
            <a:r>
              <a:rPr sz="2100" b="1" spc="-5" dirty="0">
                <a:latin typeface="Calibri"/>
                <a:cs typeface="Calibri"/>
              </a:rPr>
              <a:t> b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regular,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9625" y="7937475"/>
            <a:ext cx="1236345" cy="320040"/>
          </a:xfrm>
          <a:custGeom>
            <a:avLst/>
            <a:gdLst/>
            <a:ahLst/>
            <a:cxnLst/>
            <a:rect l="l" t="t" r="r" b="b"/>
            <a:pathLst>
              <a:path w="1236345" h="320040">
                <a:moveTo>
                  <a:pt x="1236092" y="320040"/>
                </a:moveTo>
                <a:lnTo>
                  <a:pt x="0" y="320040"/>
                </a:lnTo>
                <a:lnTo>
                  <a:pt x="0" y="0"/>
                </a:lnTo>
                <a:lnTo>
                  <a:pt x="1236092" y="0"/>
                </a:lnTo>
                <a:lnTo>
                  <a:pt x="1236092" y="32004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73300" y="7187755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475" y="7353541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73300" y="7593496"/>
            <a:ext cx="58597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2635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400" dirty="0">
                <a:solidFill>
                  <a:srgbClr val="222222"/>
                </a:solidFill>
                <a:latin typeface="MS PGothic"/>
                <a:cs typeface="MS PGothic"/>
              </a:rPr>
              <a:t>∉</a:t>
            </a:r>
            <a:r>
              <a:rPr sz="2400" spc="-260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ts val="2550"/>
              </a:lnSpc>
              <a:spcBef>
                <a:spcPts val="50"/>
              </a:spcBef>
            </a:pPr>
            <a:r>
              <a:rPr sz="2100" b="1" spc="-5" dirty="0">
                <a:latin typeface="Calibri"/>
                <a:cs typeface="Calibri"/>
              </a:rPr>
              <a:t>This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contradicts</a:t>
            </a:r>
            <a:r>
              <a:rPr sz="2100" b="1" spc="1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claim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made,</a:t>
            </a:r>
            <a:r>
              <a:rPr sz="2100" b="1" spc="1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hence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proving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language is not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57515" y="7763116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99" y="3741825"/>
            <a:ext cx="5846445" cy="4655820"/>
          </a:xfrm>
          <a:custGeom>
            <a:avLst/>
            <a:gdLst/>
            <a:ahLst/>
            <a:cxnLst/>
            <a:rect l="l" t="t" r="r" b="b"/>
            <a:pathLst>
              <a:path w="5846445" h="4655820">
                <a:moveTo>
                  <a:pt x="0" y="0"/>
                </a:moveTo>
                <a:lnTo>
                  <a:pt x="5846399" y="0"/>
                </a:lnTo>
                <a:lnTo>
                  <a:pt x="5846399" y="4655699"/>
                </a:lnTo>
                <a:lnTo>
                  <a:pt x="0" y="4655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475" y="3638196"/>
            <a:ext cx="25895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475" y="4371621"/>
            <a:ext cx="56426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75" y="5428896"/>
            <a:ext cx="3060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75" y="6165369"/>
            <a:ext cx="47345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997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99" y="3120550"/>
            <a:ext cx="4417060" cy="6159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7188" y="2044414"/>
            <a:ext cx="295783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21640" marR="5080" indent="-409575">
              <a:lnSpc>
                <a:spcPts val="3829"/>
              </a:lnSpc>
              <a:spcBef>
                <a:spcPts val="204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32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Prove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399" y="3139175"/>
            <a:ext cx="4417060" cy="603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~Pumping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6598" y="4804592"/>
            <a:ext cx="83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1225" y="3741825"/>
            <a:ext cx="6061710" cy="4924425"/>
          </a:xfrm>
          <a:custGeom>
            <a:avLst/>
            <a:gdLst/>
            <a:ahLst/>
            <a:cxnLst/>
            <a:rect l="l" t="t" r="r" b="b"/>
            <a:pathLst>
              <a:path w="6061709" h="4924425">
                <a:moveTo>
                  <a:pt x="0" y="0"/>
                </a:moveTo>
                <a:lnTo>
                  <a:pt x="6061199" y="0"/>
                </a:lnTo>
                <a:lnTo>
                  <a:pt x="6061199" y="4924199"/>
                </a:lnTo>
                <a:lnTo>
                  <a:pt x="0" y="4924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86000" y="3796259"/>
            <a:ext cx="52292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whic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i</a:t>
            </a:r>
            <a:r>
              <a:rPr sz="2100" b="1" dirty="0">
                <a:latin typeface="Calibri"/>
                <a:cs typeface="Calibri"/>
              </a:rPr>
              <a:t>s</a:t>
            </a:r>
            <a:r>
              <a:rPr sz="2100" b="1" spc="-5" dirty="0">
                <a:latin typeface="Calibri"/>
                <a:cs typeface="Calibri"/>
              </a:rPr>
              <a:t> claime</a:t>
            </a:r>
            <a:r>
              <a:rPr sz="2100" b="1" dirty="0">
                <a:latin typeface="Calibri"/>
                <a:cs typeface="Calibri"/>
              </a:rPr>
              <a:t>d</a:t>
            </a:r>
            <a:r>
              <a:rPr sz="2100" b="1" spc="-5" dirty="0">
                <a:latin typeface="Calibri"/>
                <a:cs typeface="Calibri"/>
              </a:rPr>
              <a:t> t</a:t>
            </a:r>
            <a:r>
              <a:rPr sz="2100" b="1" dirty="0">
                <a:latin typeface="Calibri"/>
                <a:cs typeface="Calibri"/>
              </a:rPr>
              <a:t>o</a:t>
            </a:r>
            <a:r>
              <a:rPr sz="2100" b="1" spc="-5" dirty="0">
                <a:latin typeface="Calibri"/>
                <a:cs typeface="Calibri"/>
              </a:rPr>
              <a:t> b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regular,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6000" y="4529684"/>
            <a:ext cx="5715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21073" y="5999582"/>
            <a:ext cx="9944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4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4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09625" y="3771412"/>
            <a:ext cx="4685665" cy="4865370"/>
            <a:chOff x="7909625" y="3771412"/>
            <a:chExt cx="4685665" cy="4865370"/>
          </a:xfrm>
        </p:grpSpPr>
        <p:sp>
          <p:nvSpPr>
            <p:cNvPr id="20" name="object 20"/>
            <p:cNvSpPr/>
            <p:nvPr/>
          </p:nvSpPr>
          <p:spPr>
            <a:xfrm>
              <a:off x="7909625" y="7937475"/>
              <a:ext cx="1236345" cy="320040"/>
            </a:xfrm>
            <a:custGeom>
              <a:avLst/>
              <a:gdLst/>
              <a:ahLst/>
              <a:cxnLst/>
              <a:rect l="l" t="t" r="r" b="b"/>
              <a:pathLst>
                <a:path w="1236345" h="320040">
                  <a:moveTo>
                    <a:pt x="1236092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36092" y="0"/>
                  </a:lnTo>
                  <a:lnTo>
                    <a:pt x="1236092" y="3200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33175" y="3776174"/>
              <a:ext cx="4557395" cy="4851400"/>
            </a:xfrm>
            <a:custGeom>
              <a:avLst/>
              <a:gdLst/>
              <a:ahLst/>
              <a:cxnLst/>
              <a:rect l="l" t="t" r="r" b="b"/>
              <a:pathLst>
                <a:path w="4557395" h="4851400">
                  <a:moveTo>
                    <a:pt x="2521980" y="12699"/>
                  </a:moveTo>
                  <a:lnTo>
                    <a:pt x="2003231" y="12699"/>
                  </a:lnTo>
                  <a:lnTo>
                    <a:pt x="2048508" y="0"/>
                  </a:lnTo>
                  <a:lnTo>
                    <a:pt x="2473621" y="0"/>
                  </a:lnTo>
                  <a:lnTo>
                    <a:pt x="2521980" y="12699"/>
                  </a:lnTo>
                  <a:close/>
                </a:path>
                <a:path w="4557395" h="4851400">
                  <a:moveTo>
                    <a:pt x="2688240" y="4813299"/>
                  </a:moveTo>
                  <a:lnTo>
                    <a:pt x="1869059" y="4813299"/>
                  </a:lnTo>
                  <a:lnTo>
                    <a:pt x="1781084" y="4787899"/>
                  </a:lnTo>
                  <a:lnTo>
                    <a:pt x="1442487" y="4686299"/>
                  </a:lnTo>
                  <a:lnTo>
                    <a:pt x="1401805" y="4660899"/>
                  </a:lnTo>
                  <a:lnTo>
                    <a:pt x="1361518" y="4648199"/>
                  </a:lnTo>
                  <a:lnTo>
                    <a:pt x="1321634" y="4622799"/>
                  </a:lnTo>
                  <a:lnTo>
                    <a:pt x="1282162" y="4610099"/>
                  </a:lnTo>
                  <a:lnTo>
                    <a:pt x="1204489" y="4559299"/>
                  </a:lnTo>
                  <a:lnTo>
                    <a:pt x="1166307" y="4546599"/>
                  </a:lnTo>
                  <a:lnTo>
                    <a:pt x="1091292" y="4495799"/>
                  </a:lnTo>
                  <a:lnTo>
                    <a:pt x="1018138" y="4444999"/>
                  </a:lnTo>
                  <a:lnTo>
                    <a:pt x="946915" y="4394199"/>
                  </a:lnTo>
                  <a:lnTo>
                    <a:pt x="912050" y="4368799"/>
                  </a:lnTo>
                  <a:lnTo>
                    <a:pt x="877694" y="4330699"/>
                  </a:lnTo>
                  <a:lnTo>
                    <a:pt x="843856" y="4305299"/>
                  </a:lnTo>
                  <a:lnTo>
                    <a:pt x="810544" y="4279899"/>
                  </a:lnTo>
                  <a:lnTo>
                    <a:pt x="777769" y="4254499"/>
                  </a:lnTo>
                  <a:lnTo>
                    <a:pt x="745538" y="4216399"/>
                  </a:lnTo>
                  <a:lnTo>
                    <a:pt x="713860" y="4190999"/>
                  </a:lnTo>
                  <a:lnTo>
                    <a:pt x="682745" y="4152899"/>
                  </a:lnTo>
                  <a:lnTo>
                    <a:pt x="652200" y="4127499"/>
                  </a:lnTo>
                  <a:lnTo>
                    <a:pt x="622236" y="4089399"/>
                  </a:lnTo>
                  <a:lnTo>
                    <a:pt x="592860" y="4051299"/>
                  </a:lnTo>
                  <a:lnTo>
                    <a:pt x="564082" y="4025899"/>
                  </a:lnTo>
                  <a:lnTo>
                    <a:pt x="535910" y="3987799"/>
                  </a:lnTo>
                  <a:lnTo>
                    <a:pt x="508353" y="3949699"/>
                  </a:lnTo>
                  <a:lnTo>
                    <a:pt x="481420" y="3911599"/>
                  </a:lnTo>
                  <a:lnTo>
                    <a:pt x="455120" y="3873499"/>
                  </a:lnTo>
                  <a:lnTo>
                    <a:pt x="429461" y="3835399"/>
                  </a:lnTo>
                  <a:lnTo>
                    <a:pt x="404453" y="3797299"/>
                  </a:lnTo>
                  <a:lnTo>
                    <a:pt x="380104" y="3759199"/>
                  </a:lnTo>
                  <a:lnTo>
                    <a:pt x="356424" y="3721099"/>
                  </a:lnTo>
                  <a:lnTo>
                    <a:pt x="333420" y="3682999"/>
                  </a:lnTo>
                  <a:lnTo>
                    <a:pt x="311102" y="3644899"/>
                  </a:lnTo>
                  <a:lnTo>
                    <a:pt x="289479" y="3606799"/>
                  </a:lnTo>
                  <a:lnTo>
                    <a:pt x="268559" y="3568699"/>
                  </a:lnTo>
                  <a:lnTo>
                    <a:pt x="248351" y="3530599"/>
                  </a:lnTo>
                  <a:lnTo>
                    <a:pt x="228865" y="3479799"/>
                  </a:lnTo>
                  <a:lnTo>
                    <a:pt x="210108" y="3441699"/>
                  </a:lnTo>
                  <a:lnTo>
                    <a:pt x="192090" y="3403599"/>
                  </a:lnTo>
                  <a:lnTo>
                    <a:pt x="174820" y="3352799"/>
                  </a:lnTo>
                  <a:lnTo>
                    <a:pt x="158306" y="3314699"/>
                  </a:lnTo>
                  <a:lnTo>
                    <a:pt x="142558" y="3263899"/>
                  </a:lnTo>
                  <a:lnTo>
                    <a:pt x="127583" y="3225799"/>
                  </a:lnTo>
                  <a:lnTo>
                    <a:pt x="113391" y="3174999"/>
                  </a:lnTo>
                  <a:lnTo>
                    <a:pt x="99991" y="3136899"/>
                  </a:lnTo>
                  <a:lnTo>
                    <a:pt x="87392" y="3086099"/>
                  </a:lnTo>
                  <a:lnTo>
                    <a:pt x="75602" y="3047999"/>
                  </a:lnTo>
                  <a:lnTo>
                    <a:pt x="64630" y="2997199"/>
                  </a:lnTo>
                  <a:lnTo>
                    <a:pt x="54485" y="2946399"/>
                  </a:lnTo>
                  <a:lnTo>
                    <a:pt x="45176" y="2908299"/>
                  </a:lnTo>
                  <a:lnTo>
                    <a:pt x="36712" y="2857499"/>
                  </a:lnTo>
                  <a:lnTo>
                    <a:pt x="29101" y="2806699"/>
                  </a:lnTo>
                  <a:lnTo>
                    <a:pt x="22352" y="2768599"/>
                  </a:lnTo>
                  <a:lnTo>
                    <a:pt x="16475" y="2717799"/>
                  </a:lnTo>
                  <a:lnTo>
                    <a:pt x="11478" y="2666999"/>
                  </a:lnTo>
                  <a:lnTo>
                    <a:pt x="7369" y="2616199"/>
                  </a:lnTo>
                  <a:lnTo>
                    <a:pt x="4158" y="2565399"/>
                  </a:lnTo>
                  <a:lnTo>
                    <a:pt x="1854" y="2514599"/>
                  </a:lnTo>
                  <a:lnTo>
                    <a:pt x="465" y="2476499"/>
                  </a:lnTo>
                  <a:lnTo>
                    <a:pt x="0" y="2425699"/>
                  </a:lnTo>
                  <a:lnTo>
                    <a:pt x="465" y="2374899"/>
                  </a:lnTo>
                  <a:lnTo>
                    <a:pt x="1854" y="2324099"/>
                  </a:lnTo>
                  <a:lnTo>
                    <a:pt x="4158" y="2273299"/>
                  </a:lnTo>
                  <a:lnTo>
                    <a:pt x="7369" y="2222499"/>
                  </a:lnTo>
                  <a:lnTo>
                    <a:pt x="11478" y="2171699"/>
                  </a:lnTo>
                  <a:lnTo>
                    <a:pt x="16475" y="2133599"/>
                  </a:lnTo>
                  <a:lnTo>
                    <a:pt x="22352" y="2082799"/>
                  </a:lnTo>
                  <a:lnTo>
                    <a:pt x="29101" y="2031999"/>
                  </a:lnTo>
                  <a:lnTo>
                    <a:pt x="36712" y="1981199"/>
                  </a:lnTo>
                  <a:lnTo>
                    <a:pt x="45176" y="1943099"/>
                  </a:lnTo>
                  <a:lnTo>
                    <a:pt x="54485" y="1892299"/>
                  </a:lnTo>
                  <a:lnTo>
                    <a:pt x="64630" y="1841499"/>
                  </a:lnTo>
                  <a:lnTo>
                    <a:pt x="75602" y="1803399"/>
                  </a:lnTo>
                  <a:lnTo>
                    <a:pt x="87392" y="1752599"/>
                  </a:lnTo>
                  <a:lnTo>
                    <a:pt x="99991" y="1701799"/>
                  </a:lnTo>
                  <a:lnTo>
                    <a:pt x="113391" y="1663699"/>
                  </a:lnTo>
                  <a:lnTo>
                    <a:pt x="127583" y="1612899"/>
                  </a:lnTo>
                  <a:lnTo>
                    <a:pt x="142558" y="1574799"/>
                  </a:lnTo>
                  <a:lnTo>
                    <a:pt x="158306" y="1536699"/>
                  </a:lnTo>
                  <a:lnTo>
                    <a:pt x="174820" y="1485899"/>
                  </a:lnTo>
                  <a:lnTo>
                    <a:pt x="192090" y="1447799"/>
                  </a:lnTo>
                  <a:lnTo>
                    <a:pt x="210108" y="1396999"/>
                  </a:lnTo>
                  <a:lnTo>
                    <a:pt x="228865" y="1358899"/>
                  </a:lnTo>
                  <a:lnTo>
                    <a:pt x="248351" y="1320799"/>
                  </a:lnTo>
                  <a:lnTo>
                    <a:pt x="268559" y="1282699"/>
                  </a:lnTo>
                  <a:lnTo>
                    <a:pt x="289479" y="1231899"/>
                  </a:lnTo>
                  <a:lnTo>
                    <a:pt x="311102" y="1193799"/>
                  </a:lnTo>
                  <a:lnTo>
                    <a:pt x="333420" y="1155699"/>
                  </a:lnTo>
                  <a:lnTo>
                    <a:pt x="356424" y="1117599"/>
                  </a:lnTo>
                  <a:lnTo>
                    <a:pt x="380104" y="1079499"/>
                  </a:lnTo>
                  <a:lnTo>
                    <a:pt x="404453" y="1041399"/>
                  </a:lnTo>
                  <a:lnTo>
                    <a:pt x="429461" y="1003299"/>
                  </a:lnTo>
                  <a:lnTo>
                    <a:pt x="455120" y="965199"/>
                  </a:lnTo>
                  <a:lnTo>
                    <a:pt x="481420" y="927099"/>
                  </a:lnTo>
                  <a:lnTo>
                    <a:pt x="508353" y="888999"/>
                  </a:lnTo>
                  <a:lnTo>
                    <a:pt x="535910" y="850899"/>
                  </a:lnTo>
                  <a:lnTo>
                    <a:pt x="564082" y="825499"/>
                  </a:lnTo>
                  <a:lnTo>
                    <a:pt x="592860" y="787399"/>
                  </a:lnTo>
                  <a:lnTo>
                    <a:pt x="622236" y="749299"/>
                  </a:lnTo>
                  <a:lnTo>
                    <a:pt x="652200" y="723899"/>
                  </a:lnTo>
                  <a:lnTo>
                    <a:pt x="682745" y="685799"/>
                  </a:lnTo>
                  <a:lnTo>
                    <a:pt x="713860" y="660399"/>
                  </a:lnTo>
                  <a:lnTo>
                    <a:pt x="745538" y="622299"/>
                  </a:lnTo>
                  <a:lnTo>
                    <a:pt x="777769" y="596899"/>
                  </a:lnTo>
                  <a:lnTo>
                    <a:pt x="810544" y="558799"/>
                  </a:lnTo>
                  <a:lnTo>
                    <a:pt x="843856" y="533399"/>
                  </a:lnTo>
                  <a:lnTo>
                    <a:pt x="877694" y="507999"/>
                  </a:lnTo>
                  <a:lnTo>
                    <a:pt x="912050" y="482599"/>
                  </a:lnTo>
                  <a:lnTo>
                    <a:pt x="946915" y="457199"/>
                  </a:lnTo>
                  <a:lnTo>
                    <a:pt x="982281" y="419099"/>
                  </a:lnTo>
                  <a:lnTo>
                    <a:pt x="1018138" y="393699"/>
                  </a:lnTo>
                  <a:lnTo>
                    <a:pt x="1091292" y="342899"/>
                  </a:lnTo>
                  <a:lnTo>
                    <a:pt x="1128571" y="330199"/>
                  </a:lnTo>
                  <a:lnTo>
                    <a:pt x="1166307" y="304799"/>
                  </a:lnTo>
                  <a:lnTo>
                    <a:pt x="1243111" y="253999"/>
                  </a:lnTo>
                  <a:lnTo>
                    <a:pt x="1282162" y="241299"/>
                  </a:lnTo>
                  <a:lnTo>
                    <a:pt x="1321634" y="215899"/>
                  </a:lnTo>
                  <a:lnTo>
                    <a:pt x="1361518" y="203199"/>
                  </a:lnTo>
                  <a:lnTo>
                    <a:pt x="1401805" y="177799"/>
                  </a:lnTo>
                  <a:lnTo>
                    <a:pt x="1442487" y="165099"/>
                  </a:lnTo>
                  <a:lnTo>
                    <a:pt x="1483555" y="139699"/>
                  </a:lnTo>
                  <a:lnTo>
                    <a:pt x="1524999" y="126999"/>
                  </a:lnTo>
                  <a:lnTo>
                    <a:pt x="1824918" y="38099"/>
                  </a:lnTo>
                  <a:lnTo>
                    <a:pt x="1869059" y="38099"/>
                  </a:lnTo>
                  <a:lnTo>
                    <a:pt x="1958225" y="12699"/>
                  </a:lnTo>
                  <a:lnTo>
                    <a:pt x="2570154" y="12699"/>
                  </a:lnTo>
                  <a:lnTo>
                    <a:pt x="2618130" y="25399"/>
                  </a:lnTo>
                  <a:lnTo>
                    <a:pt x="2665891" y="25399"/>
                  </a:lnTo>
                  <a:lnTo>
                    <a:pt x="3038456" y="126999"/>
                  </a:lnTo>
                  <a:lnTo>
                    <a:pt x="3083610" y="152399"/>
                  </a:lnTo>
                  <a:lnTo>
                    <a:pt x="3128399" y="165099"/>
                  </a:lnTo>
                  <a:lnTo>
                    <a:pt x="3172807" y="190499"/>
                  </a:lnTo>
                  <a:lnTo>
                    <a:pt x="3216819" y="203199"/>
                  </a:lnTo>
                  <a:lnTo>
                    <a:pt x="3346334" y="279399"/>
                  </a:lnTo>
                  <a:lnTo>
                    <a:pt x="3430423" y="330199"/>
                  </a:lnTo>
                  <a:lnTo>
                    <a:pt x="3512567" y="380999"/>
                  </a:lnTo>
                  <a:lnTo>
                    <a:pt x="3592647" y="431799"/>
                  </a:lnTo>
                  <a:lnTo>
                    <a:pt x="3631875" y="469899"/>
                  </a:lnTo>
                  <a:lnTo>
                    <a:pt x="3670541" y="495299"/>
                  </a:lnTo>
                  <a:lnTo>
                    <a:pt x="3708630" y="533399"/>
                  </a:lnTo>
                  <a:lnTo>
                    <a:pt x="3746128" y="558799"/>
                  </a:lnTo>
                  <a:lnTo>
                    <a:pt x="3783019" y="596899"/>
                  </a:lnTo>
                  <a:lnTo>
                    <a:pt x="3819287" y="634999"/>
                  </a:lnTo>
                  <a:lnTo>
                    <a:pt x="3854919" y="673099"/>
                  </a:lnTo>
                  <a:lnTo>
                    <a:pt x="3889899" y="698499"/>
                  </a:lnTo>
                  <a:lnTo>
                    <a:pt x="3923245" y="736599"/>
                  </a:lnTo>
                  <a:lnTo>
                    <a:pt x="3955808" y="774699"/>
                  </a:lnTo>
                  <a:lnTo>
                    <a:pt x="3987581" y="812799"/>
                  </a:lnTo>
                  <a:lnTo>
                    <a:pt x="4018559" y="850899"/>
                  </a:lnTo>
                  <a:lnTo>
                    <a:pt x="4048735" y="888999"/>
                  </a:lnTo>
                  <a:lnTo>
                    <a:pt x="4078105" y="927099"/>
                  </a:lnTo>
                  <a:lnTo>
                    <a:pt x="4106661" y="977899"/>
                  </a:lnTo>
                  <a:lnTo>
                    <a:pt x="4134400" y="1015999"/>
                  </a:lnTo>
                  <a:lnTo>
                    <a:pt x="4161314" y="1054099"/>
                  </a:lnTo>
                  <a:lnTo>
                    <a:pt x="4187398" y="1092199"/>
                  </a:lnTo>
                  <a:lnTo>
                    <a:pt x="4212646" y="1142999"/>
                  </a:lnTo>
                  <a:lnTo>
                    <a:pt x="4237052" y="1181099"/>
                  </a:lnTo>
                  <a:lnTo>
                    <a:pt x="4260611" y="1219199"/>
                  </a:lnTo>
                  <a:lnTo>
                    <a:pt x="4283317" y="1269999"/>
                  </a:lnTo>
                  <a:lnTo>
                    <a:pt x="4305164" y="1308099"/>
                  </a:lnTo>
                  <a:lnTo>
                    <a:pt x="4326147" y="1358899"/>
                  </a:lnTo>
                  <a:lnTo>
                    <a:pt x="4346259" y="1396999"/>
                  </a:lnTo>
                  <a:lnTo>
                    <a:pt x="4365494" y="1447799"/>
                  </a:lnTo>
                  <a:lnTo>
                    <a:pt x="4383848" y="1498599"/>
                  </a:lnTo>
                  <a:lnTo>
                    <a:pt x="4401314" y="1536699"/>
                  </a:lnTo>
                  <a:lnTo>
                    <a:pt x="4417886" y="1587499"/>
                  </a:lnTo>
                  <a:lnTo>
                    <a:pt x="4433559" y="1638299"/>
                  </a:lnTo>
                  <a:lnTo>
                    <a:pt x="4448326" y="1676399"/>
                  </a:lnTo>
                  <a:lnTo>
                    <a:pt x="4462183" y="1727199"/>
                  </a:lnTo>
                  <a:lnTo>
                    <a:pt x="4475123" y="1777999"/>
                  </a:lnTo>
                  <a:lnTo>
                    <a:pt x="4487141" y="1828799"/>
                  </a:lnTo>
                  <a:lnTo>
                    <a:pt x="4498230" y="1866899"/>
                  </a:lnTo>
                  <a:lnTo>
                    <a:pt x="4508386" y="1917699"/>
                  </a:lnTo>
                  <a:lnTo>
                    <a:pt x="4517601" y="1968499"/>
                  </a:lnTo>
                  <a:lnTo>
                    <a:pt x="4525871" y="2019299"/>
                  </a:lnTo>
                  <a:lnTo>
                    <a:pt x="4533190" y="2070099"/>
                  </a:lnTo>
                  <a:lnTo>
                    <a:pt x="4539552" y="2120899"/>
                  </a:lnTo>
                  <a:lnTo>
                    <a:pt x="4544951" y="2171699"/>
                  </a:lnTo>
                  <a:lnTo>
                    <a:pt x="4549381" y="2222499"/>
                  </a:lnTo>
                  <a:lnTo>
                    <a:pt x="4552837" y="2273299"/>
                  </a:lnTo>
                  <a:lnTo>
                    <a:pt x="4555312" y="2324099"/>
                  </a:lnTo>
                  <a:lnTo>
                    <a:pt x="4556802" y="2374899"/>
                  </a:lnTo>
                  <a:lnTo>
                    <a:pt x="4557299" y="2425699"/>
                  </a:lnTo>
                  <a:lnTo>
                    <a:pt x="4556834" y="2476499"/>
                  </a:lnTo>
                  <a:lnTo>
                    <a:pt x="4555445" y="2514599"/>
                  </a:lnTo>
                  <a:lnTo>
                    <a:pt x="4553141" y="2565399"/>
                  </a:lnTo>
                  <a:lnTo>
                    <a:pt x="4549930" y="2616199"/>
                  </a:lnTo>
                  <a:lnTo>
                    <a:pt x="4545821" y="2666999"/>
                  </a:lnTo>
                  <a:lnTo>
                    <a:pt x="4540824" y="2717799"/>
                  </a:lnTo>
                  <a:lnTo>
                    <a:pt x="4534947" y="2768599"/>
                  </a:lnTo>
                  <a:lnTo>
                    <a:pt x="4528198" y="2806699"/>
                  </a:lnTo>
                  <a:lnTo>
                    <a:pt x="4520587" y="2857499"/>
                  </a:lnTo>
                  <a:lnTo>
                    <a:pt x="4512123" y="2908299"/>
                  </a:lnTo>
                  <a:lnTo>
                    <a:pt x="4502814" y="2946399"/>
                  </a:lnTo>
                  <a:lnTo>
                    <a:pt x="4492669" y="2997199"/>
                  </a:lnTo>
                  <a:lnTo>
                    <a:pt x="4481697" y="3047999"/>
                  </a:lnTo>
                  <a:lnTo>
                    <a:pt x="4469907" y="3086099"/>
                  </a:lnTo>
                  <a:lnTo>
                    <a:pt x="4457308" y="3136899"/>
                  </a:lnTo>
                  <a:lnTo>
                    <a:pt x="4443908" y="3174999"/>
                  </a:lnTo>
                  <a:lnTo>
                    <a:pt x="4429716" y="3225799"/>
                  </a:lnTo>
                  <a:lnTo>
                    <a:pt x="4414741" y="3263899"/>
                  </a:lnTo>
                  <a:lnTo>
                    <a:pt x="4398993" y="3314699"/>
                  </a:lnTo>
                  <a:lnTo>
                    <a:pt x="4382479" y="3352799"/>
                  </a:lnTo>
                  <a:lnTo>
                    <a:pt x="4365209" y="3403599"/>
                  </a:lnTo>
                  <a:lnTo>
                    <a:pt x="4347191" y="3441699"/>
                  </a:lnTo>
                  <a:lnTo>
                    <a:pt x="4328434" y="3479799"/>
                  </a:lnTo>
                  <a:lnTo>
                    <a:pt x="4308948" y="3530599"/>
                  </a:lnTo>
                  <a:lnTo>
                    <a:pt x="4288740" y="3568699"/>
                  </a:lnTo>
                  <a:lnTo>
                    <a:pt x="4267820" y="3606799"/>
                  </a:lnTo>
                  <a:lnTo>
                    <a:pt x="4246197" y="3644899"/>
                  </a:lnTo>
                  <a:lnTo>
                    <a:pt x="4223879" y="3682999"/>
                  </a:lnTo>
                  <a:lnTo>
                    <a:pt x="4200875" y="3721099"/>
                  </a:lnTo>
                  <a:lnTo>
                    <a:pt x="4177195" y="3759199"/>
                  </a:lnTo>
                  <a:lnTo>
                    <a:pt x="4152846" y="3797299"/>
                  </a:lnTo>
                  <a:lnTo>
                    <a:pt x="4127838" y="3835399"/>
                  </a:lnTo>
                  <a:lnTo>
                    <a:pt x="4102179" y="3873499"/>
                  </a:lnTo>
                  <a:lnTo>
                    <a:pt x="4075879" y="3911599"/>
                  </a:lnTo>
                  <a:lnTo>
                    <a:pt x="4048946" y="3949699"/>
                  </a:lnTo>
                  <a:lnTo>
                    <a:pt x="4021389" y="3987799"/>
                  </a:lnTo>
                  <a:lnTo>
                    <a:pt x="3993217" y="4025899"/>
                  </a:lnTo>
                  <a:lnTo>
                    <a:pt x="3964439" y="4051299"/>
                  </a:lnTo>
                  <a:lnTo>
                    <a:pt x="3935063" y="4089399"/>
                  </a:lnTo>
                  <a:lnTo>
                    <a:pt x="3905098" y="4127499"/>
                  </a:lnTo>
                  <a:lnTo>
                    <a:pt x="3874554" y="4152899"/>
                  </a:lnTo>
                  <a:lnTo>
                    <a:pt x="3843439" y="4190999"/>
                  </a:lnTo>
                  <a:lnTo>
                    <a:pt x="3811761" y="4216399"/>
                  </a:lnTo>
                  <a:lnTo>
                    <a:pt x="3779530" y="4254499"/>
                  </a:lnTo>
                  <a:lnTo>
                    <a:pt x="3746755" y="4279899"/>
                  </a:lnTo>
                  <a:lnTo>
                    <a:pt x="3713443" y="4305299"/>
                  </a:lnTo>
                  <a:lnTo>
                    <a:pt x="3679605" y="4330699"/>
                  </a:lnTo>
                  <a:lnTo>
                    <a:pt x="3645249" y="4368799"/>
                  </a:lnTo>
                  <a:lnTo>
                    <a:pt x="3610384" y="4394199"/>
                  </a:lnTo>
                  <a:lnTo>
                    <a:pt x="3539161" y="4444999"/>
                  </a:lnTo>
                  <a:lnTo>
                    <a:pt x="3466007" y="4495799"/>
                  </a:lnTo>
                  <a:lnTo>
                    <a:pt x="3390992" y="4546599"/>
                  </a:lnTo>
                  <a:lnTo>
                    <a:pt x="3352810" y="4559299"/>
                  </a:lnTo>
                  <a:lnTo>
                    <a:pt x="3275137" y="4610099"/>
                  </a:lnTo>
                  <a:lnTo>
                    <a:pt x="3235665" y="4622799"/>
                  </a:lnTo>
                  <a:lnTo>
                    <a:pt x="3195781" y="4648199"/>
                  </a:lnTo>
                  <a:lnTo>
                    <a:pt x="3155494" y="4660899"/>
                  </a:lnTo>
                  <a:lnTo>
                    <a:pt x="3114812" y="4686299"/>
                  </a:lnTo>
                  <a:lnTo>
                    <a:pt x="2776215" y="4787899"/>
                  </a:lnTo>
                  <a:lnTo>
                    <a:pt x="2688240" y="4813299"/>
                  </a:lnTo>
                  <a:close/>
                </a:path>
                <a:path w="4557395" h="4851400">
                  <a:moveTo>
                    <a:pt x="2599074" y="4825999"/>
                  </a:moveTo>
                  <a:lnTo>
                    <a:pt x="1958225" y="4825999"/>
                  </a:lnTo>
                  <a:lnTo>
                    <a:pt x="1913498" y="4813299"/>
                  </a:lnTo>
                  <a:lnTo>
                    <a:pt x="2643801" y="4813299"/>
                  </a:lnTo>
                  <a:lnTo>
                    <a:pt x="2599074" y="4825999"/>
                  </a:lnTo>
                  <a:close/>
                </a:path>
                <a:path w="4557395" h="4851400">
                  <a:moveTo>
                    <a:pt x="2508791" y="4838699"/>
                  </a:moveTo>
                  <a:lnTo>
                    <a:pt x="2048508" y="4838699"/>
                  </a:lnTo>
                  <a:lnTo>
                    <a:pt x="2003231" y="4825999"/>
                  </a:lnTo>
                  <a:lnTo>
                    <a:pt x="2554068" y="4825999"/>
                  </a:lnTo>
                  <a:lnTo>
                    <a:pt x="2508791" y="4838699"/>
                  </a:lnTo>
                  <a:close/>
                </a:path>
                <a:path w="4557395" h="4851400">
                  <a:moveTo>
                    <a:pt x="2371421" y="4851399"/>
                  </a:moveTo>
                  <a:lnTo>
                    <a:pt x="2185878" y="4851399"/>
                  </a:lnTo>
                  <a:lnTo>
                    <a:pt x="2139841" y="4838699"/>
                  </a:lnTo>
                  <a:lnTo>
                    <a:pt x="2417458" y="4838699"/>
                  </a:lnTo>
                  <a:lnTo>
                    <a:pt x="2371421" y="4851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33175" y="3776174"/>
              <a:ext cx="4557395" cy="4855845"/>
            </a:xfrm>
            <a:custGeom>
              <a:avLst/>
              <a:gdLst/>
              <a:ahLst/>
              <a:cxnLst/>
              <a:rect l="l" t="t" r="r" b="b"/>
              <a:pathLst>
                <a:path w="4557395" h="4855845">
                  <a:moveTo>
                    <a:pt x="0" y="2427749"/>
                  </a:moveTo>
                  <a:lnTo>
                    <a:pt x="465" y="2378208"/>
                  </a:lnTo>
                  <a:lnTo>
                    <a:pt x="1854" y="2328907"/>
                  </a:lnTo>
                  <a:lnTo>
                    <a:pt x="4158" y="2279858"/>
                  </a:lnTo>
                  <a:lnTo>
                    <a:pt x="7369" y="2231069"/>
                  </a:lnTo>
                  <a:lnTo>
                    <a:pt x="11478" y="2182549"/>
                  </a:lnTo>
                  <a:lnTo>
                    <a:pt x="16475" y="2134309"/>
                  </a:lnTo>
                  <a:lnTo>
                    <a:pt x="22352" y="2086358"/>
                  </a:lnTo>
                  <a:lnTo>
                    <a:pt x="29101" y="2038704"/>
                  </a:lnTo>
                  <a:lnTo>
                    <a:pt x="36712" y="1991358"/>
                  </a:lnTo>
                  <a:lnTo>
                    <a:pt x="45176" y="1944329"/>
                  </a:lnTo>
                  <a:lnTo>
                    <a:pt x="54485" y="1897626"/>
                  </a:lnTo>
                  <a:lnTo>
                    <a:pt x="64630" y="1851259"/>
                  </a:lnTo>
                  <a:lnTo>
                    <a:pt x="75602" y="1805236"/>
                  </a:lnTo>
                  <a:lnTo>
                    <a:pt x="87392" y="1759568"/>
                  </a:lnTo>
                  <a:lnTo>
                    <a:pt x="99991" y="1714264"/>
                  </a:lnTo>
                  <a:lnTo>
                    <a:pt x="113391" y="1669333"/>
                  </a:lnTo>
                  <a:lnTo>
                    <a:pt x="127583" y="1624785"/>
                  </a:lnTo>
                  <a:lnTo>
                    <a:pt x="142558" y="1580629"/>
                  </a:lnTo>
                  <a:lnTo>
                    <a:pt x="158306" y="1536874"/>
                  </a:lnTo>
                  <a:lnTo>
                    <a:pt x="174820" y="1493530"/>
                  </a:lnTo>
                  <a:lnTo>
                    <a:pt x="192090" y="1450607"/>
                  </a:lnTo>
                  <a:lnTo>
                    <a:pt x="210108" y="1408113"/>
                  </a:lnTo>
                  <a:lnTo>
                    <a:pt x="228865" y="1366058"/>
                  </a:lnTo>
                  <a:lnTo>
                    <a:pt x="248351" y="1324452"/>
                  </a:lnTo>
                  <a:lnTo>
                    <a:pt x="268559" y="1283303"/>
                  </a:lnTo>
                  <a:lnTo>
                    <a:pt x="289479" y="1242622"/>
                  </a:lnTo>
                  <a:lnTo>
                    <a:pt x="311102" y="1202417"/>
                  </a:lnTo>
                  <a:lnTo>
                    <a:pt x="333420" y="1162699"/>
                  </a:lnTo>
                  <a:lnTo>
                    <a:pt x="356424" y="1123476"/>
                  </a:lnTo>
                  <a:lnTo>
                    <a:pt x="380104" y="1084758"/>
                  </a:lnTo>
                  <a:lnTo>
                    <a:pt x="404453" y="1046555"/>
                  </a:lnTo>
                  <a:lnTo>
                    <a:pt x="429461" y="1008875"/>
                  </a:lnTo>
                  <a:lnTo>
                    <a:pt x="455120" y="971728"/>
                  </a:lnTo>
                  <a:lnTo>
                    <a:pt x="481420" y="935124"/>
                  </a:lnTo>
                  <a:lnTo>
                    <a:pt x="508353" y="899072"/>
                  </a:lnTo>
                  <a:lnTo>
                    <a:pt x="535910" y="863581"/>
                  </a:lnTo>
                  <a:lnTo>
                    <a:pt x="564082" y="828661"/>
                  </a:lnTo>
                  <a:lnTo>
                    <a:pt x="592860" y="794321"/>
                  </a:lnTo>
                  <a:lnTo>
                    <a:pt x="622236" y="760571"/>
                  </a:lnTo>
                  <a:lnTo>
                    <a:pt x="652200" y="727419"/>
                  </a:lnTo>
                  <a:lnTo>
                    <a:pt x="682745" y="694876"/>
                  </a:lnTo>
                  <a:lnTo>
                    <a:pt x="713860" y="662951"/>
                  </a:lnTo>
                  <a:lnTo>
                    <a:pt x="745538" y="631653"/>
                  </a:lnTo>
                  <a:lnTo>
                    <a:pt x="777769" y="600991"/>
                  </a:lnTo>
                  <a:lnTo>
                    <a:pt x="810544" y="570976"/>
                  </a:lnTo>
                  <a:lnTo>
                    <a:pt x="843856" y="541616"/>
                  </a:lnTo>
                  <a:lnTo>
                    <a:pt x="877694" y="512920"/>
                  </a:lnTo>
                  <a:lnTo>
                    <a:pt x="912050" y="484899"/>
                  </a:lnTo>
                  <a:lnTo>
                    <a:pt x="946915" y="457562"/>
                  </a:lnTo>
                  <a:lnTo>
                    <a:pt x="982281" y="430918"/>
                  </a:lnTo>
                  <a:lnTo>
                    <a:pt x="1018138" y="404976"/>
                  </a:lnTo>
                  <a:lnTo>
                    <a:pt x="1054478" y="379746"/>
                  </a:lnTo>
                  <a:lnTo>
                    <a:pt x="1091292" y="355237"/>
                  </a:lnTo>
                  <a:lnTo>
                    <a:pt x="1128571" y="331458"/>
                  </a:lnTo>
                  <a:lnTo>
                    <a:pt x="1166307" y="308420"/>
                  </a:lnTo>
                  <a:lnTo>
                    <a:pt x="1204489" y="286132"/>
                  </a:lnTo>
                  <a:lnTo>
                    <a:pt x="1243111" y="264602"/>
                  </a:lnTo>
                  <a:lnTo>
                    <a:pt x="1282162" y="243840"/>
                  </a:lnTo>
                  <a:lnTo>
                    <a:pt x="1321634" y="223856"/>
                  </a:lnTo>
                  <a:lnTo>
                    <a:pt x="1361518" y="204660"/>
                  </a:lnTo>
                  <a:lnTo>
                    <a:pt x="1401805" y="186259"/>
                  </a:lnTo>
                  <a:lnTo>
                    <a:pt x="1442487" y="168665"/>
                  </a:lnTo>
                  <a:lnTo>
                    <a:pt x="1483555" y="151886"/>
                  </a:lnTo>
                  <a:lnTo>
                    <a:pt x="1524999" y="135931"/>
                  </a:lnTo>
                  <a:lnTo>
                    <a:pt x="1566811" y="120811"/>
                  </a:lnTo>
                  <a:lnTo>
                    <a:pt x="1608983" y="106534"/>
                  </a:lnTo>
                  <a:lnTo>
                    <a:pt x="1651505" y="93110"/>
                  </a:lnTo>
                  <a:lnTo>
                    <a:pt x="1694368" y="80549"/>
                  </a:lnTo>
                  <a:lnTo>
                    <a:pt x="1737564" y="68859"/>
                  </a:lnTo>
                  <a:lnTo>
                    <a:pt x="1781084" y="58050"/>
                  </a:lnTo>
                  <a:lnTo>
                    <a:pt x="1824918" y="48132"/>
                  </a:lnTo>
                  <a:lnTo>
                    <a:pt x="1869059" y="39114"/>
                  </a:lnTo>
                  <a:lnTo>
                    <a:pt x="1913498" y="31005"/>
                  </a:lnTo>
                  <a:lnTo>
                    <a:pt x="1958225" y="23815"/>
                  </a:lnTo>
                  <a:lnTo>
                    <a:pt x="2003231" y="17553"/>
                  </a:lnTo>
                  <a:lnTo>
                    <a:pt x="2048508" y="12229"/>
                  </a:lnTo>
                  <a:lnTo>
                    <a:pt x="2094048" y="7851"/>
                  </a:lnTo>
                  <a:lnTo>
                    <a:pt x="2139841" y="4430"/>
                  </a:lnTo>
                  <a:lnTo>
                    <a:pt x="2185878" y="1975"/>
                  </a:lnTo>
                  <a:lnTo>
                    <a:pt x="2232150" y="495"/>
                  </a:lnTo>
                  <a:lnTo>
                    <a:pt x="2278649" y="0"/>
                  </a:lnTo>
                  <a:lnTo>
                    <a:pt x="2327593" y="559"/>
                  </a:lnTo>
                  <a:lnTo>
                    <a:pt x="2376413" y="2233"/>
                  </a:lnTo>
                  <a:lnTo>
                    <a:pt x="2425094" y="5014"/>
                  </a:lnTo>
                  <a:lnTo>
                    <a:pt x="2473621" y="8897"/>
                  </a:lnTo>
                  <a:lnTo>
                    <a:pt x="2521980" y="13873"/>
                  </a:lnTo>
                  <a:lnTo>
                    <a:pt x="2570154" y="19938"/>
                  </a:lnTo>
                  <a:lnTo>
                    <a:pt x="2618130" y="27084"/>
                  </a:lnTo>
                  <a:lnTo>
                    <a:pt x="2665891" y="35303"/>
                  </a:lnTo>
                  <a:lnTo>
                    <a:pt x="2713423" y="44591"/>
                  </a:lnTo>
                  <a:lnTo>
                    <a:pt x="2760710" y="54940"/>
                  </a:lnTo>
                  <a:lnTo>
                    <a:pt x="2807738" y="66343"/>
                  </a:lnTo>
                  <a:lnTo>
                    <a:pt x="2854491" y="78794"/>
                  </a:lnTo>
                  <a:lnTo>
                    <a:pt x="2900955" y="92285"/>
                  </a:lnTo>
                  <a:lnTo>
                    <a:pt x="2947114" y="106812"/>
                  </a:lnTo>
                  <a:lnTo>
                    <a:pt x="2992953" y="122365"/>
                  </a:lnTo>
                  <a:lnTo>
                    <a:pt x="3038456" y="138940"/>
                  </a:lnTo>
                  <a:lnTo>
                    <a:pt x="3083610" y="156530"/>
                  </a:lnTo>
                  <a:lnTo>
                    <a:pt x="3128399" y="175127"/>
                  </a:lnTo>
                  <a:lnTo>
                    <a:pt x="3172807" y="194725"/>
                  </a:lnTo>
                  <a:lnTo>
                    <a:pt x="3216819" y="215317"/>
                  </a:lnTo>
                  <a:lnTo>
                    <a:pt x="3260422" y="236897"/>
                  </a:lnTo>
                  <a:lnTo>
                    <a:pt x="3303598" y="259459"/>
                  </a:lnTo>
                  <a:lnTo>
                    <a:pt x="3346334" y="282994"/>
                  </a:lnTo>
                  <a:lnTo>
                    <a:pt x="3388614" y="307497"/>
                  </a:lnTo>
                  <a:lnTo>
                    <a:pt x="3430423" y="332962"/>
                  </a:lnTo>
                  <a:lnTo>
                    <a:pt x="3471746" y="359381"/>
                  </a:lnTo>
                  <a:lnTo>
                    <a:pt x="3512567" y="386747"/>
                  </a:lnTo>
                  <a:lnTo>
                    <a:pt x="3552873" y="415055"/>
                  </a:lnTo>
                  <a:lnTo>
                    <a:pt x="3592647" y="444297"/>
                  </a:lnTo>
                  <a:lnTo>
                    <a:pt x="3631875" y="474466"/>
                  </a:lnTo>
                  <a:lnTo>
                    <a:pt x="3670541" y="505557"/>
                  </a:lnTo>
                  <a:lnTo>
                    <a:pt x="3708630" y="537562"/>
                  </a:lnTo>
                  <a:lnTo>
                    <a:pt x="3746128" y="570475"/>
                  </a:lnTo>
                  <a:lnTo>
                    <a:pt x="3783019" y="604289"/>
                  </a:lnTo>
                  <a:lnTo>
                    <a:pt x="3819287" y="638998"/>
                  </a:lnTo>
                  <a:lnTo>
                    <a:pt x="3854919" y="674594"/>
                  </a:lnTo>
                  <a:lnTo>
                    <a:pt x="3889899" y="711071"/>
                  </a:lnTo>
                  <a:lnTo>
                    <a:pt x="3923245" y="747350"/>
                  </a:lnTo>
                  <a:lnTo>
                    <a:pt x="3955808" y="784287"/>
                  </a:lnTo>
                  <a:lnTo>
                    <a:pt x="3987581" y="821869"/>
                  </a:lnTo>
                  <a:lnTo>
                    <a:pt x="4018559" y="860081"/>
                  </a:lnTo>
                  <a:lnTo>
                    <a:pt x="4048735" y="898907"/>
                  </a:lnTo>
                  <a:lnTo>
                    <a:pt x="4078105" y="938333"/>
                  </a:lnTo>
                  <a:lnTo>
                    <a:pt x="4106661" y="978344"/>
                  </a:lnTo>
                  <a:lnTo>
                    <a:pt x="4134400" y="1018925"/>
                  </a:lnTo>
                  <a:lnTo>
                    <a:pt x="4161314" y="1060061"/>
                  </a:lnTo>
                  <a:lnTo>
                    <a:pt x="4187398" y="1101737"/>
                  </a:lnTo>
                  <a:lnTo>
                    <a:pt x="4212646" y="1143939"/>
                  </a:lnTo>
                  <a:lnTo>
                    <a:pt x="4237052" y="1186652"/>
                  </a:lnTo>
                  <a:lnTo>
                    <a:pt x="4260611" y="1229860"/>
                  </a:lnTo>
                  <a:lnTo>
                    <a:pt x="4283317" y="1273550"/>
                  </a:lnTo>
                  <a:lnTo>
                    <a:pt x="4305164" y="1317705"/>
                  </a:lnTo>
                  <a:lnTo>
                    <a:pt x="4326147" y="1362311"/>
                  </a:lnTo>
                  <a:lnTo>
                    <a:pt x="4346259" y="1407354"/>
                  </a:lnTo>
                  <a:lnTo>
                    <a:pt x="4365494" y="1452819"/>
                  </a:lnTo>
                  <a:lnTo>
                    <a:pt x="4383848" y="1498690"/>
                  </a:lnTo>
                  <a:lnTo>
                    <a:pt x="4401314" y="1544953"/>
                  </a:lnTo>
                  <a:lnTo>
                    <a:pt x="4417886" y="1591593"/>
                  </a:lnTo>
                  <a:lnTo>
                    <a:pt x="4433559" y="1638595"/>
                  </a:lnTo>
                  <a:lnTo>
                    <a:pt x="4448326" y="1685944"/>
                  </a:lnTo>
                  <a:lnTo>
                    <a:pt x="4462183" y="1733625"/>
                  </a:lnTo>
                  <a:lnTo>
                    <a:pt x="4475123" y="1781624"/>
                  </a:lnTo>
                  <a:lnTo>
                    <a:pt x="4487141" y="1829926"/>
                  </a:lnTo>
                  <a:lnTo>
                    <a:pt x="4498230" y="1878516"/>
                  </a:lnTo>
                  <a:lnTo>
                    <a:pt x="4508386" y="1927378"/>
                  </a:lnTo>
                  <a:lnTo>
                    <a:pt x="4517601" y="1976499"/>
                  </a:lnTo>
                  <a:lnTo>
                    <a:pt x="4525871" y="2025863"/>
                  </a:lnTo>
                  <a:lnTo>
                    <a:pt x="4533190" y="2075455"/>
                  </a:lnTo>
                  <a:lnTo>
                    <a:pt x="4539552" y="2125261"/>
                  </a:lnTo>
                  <a:lnTo>
                    <a:pt x="4544951" y="2175266"/>
                  </a:lnTo>
                  <a:lnTo>
                    <a:pt x="4549381" y="2225454"/>
                  </a:lnTo>
                  <a:lnTo>
                    <a:pt x="4552837" y="2275812"/>
                  </a:lnTo>
                  <a:lnTo>
                    <a:pt x="4555312" y="2326323"/>
                  </a:lnTo>
                  <a:lnTo>
                    <a:pt x="4556802" y="2376974"/>
                  </a:lnTo>
                  <a:lnTo>
                    <a:pt x="4557299" y="2427749"/>
                  </a:lnTo>
                  <a:lnTo>
                    <a:pt x="4556834" y="2477291"/>
                  </a:lnTo>
                  <a:lnTo>
                    <a:pt x="4555445" y="2526592"/>
                  </a:lnTo>
                  <a:lnTo>
                    <a:pt x="4553141" y="2575641"/>
                  </a:lnTo>
                  <a:lnTo>
                    <a:pt x="4549930" y="2624430"/>
                  </a:lnTo>
                  <a:lnTo>
                    <a:pt x="4545821" y="2672950"/>
                  </a:lnTo>
                  <a:lnTo>
                    <a:pt x="4540824" y="2721190"/>
                  </a:lnTo>
                  <a:lnTo>
                    <a:pt x="4534947" y="2769141"/>
                  </a:lnTo>
                  <a:lnTo>
                    <a:pt x="4528198" y="2816795"/>
                  </a:lnTo>
                  <a:lnTo>
                    <a:pt x="4520587" y="2864141"/>
                  </a:lnTo>
                  <a:lnTo>
                    <a:pt x="4512123" y="2911170"/>
                  </a:lnTo>
                  <a:lnTo>
                    <a:pt x="4502814" y="2957873"/>
                  </a:lnTo>
                  <a:lnTo>
                    <a:pt x="4492669" y="3004240"/>
                  </a:lnTo>
                  <a:lnTo>
                    <a:pt x="4481697" y="3050263"/>
                  </a:lnTo>
                  <a:lnTo>
                    <a:pt x="4469907" y="3095931"/>
                  </a:lnTo>
                  <a:lnTo>
                    <a:pt x="4457308" y="3141235"/>
                  </a:lnTo>
                  <a:lnTo>
                    <a:pt x="4443908" y="3186166"/>
                  </a:lnTo>
                  <a:lnTo>
                    <a:pt x="4429716" y="3230714"/>
                  </a:lnTo>
                  <a:lnTo>
                    <a:pt x="4414741" y="3274870"/>
                  </a:lnTo>
                  <a:lnTo>
                    <a:pt x="4398993" y="3318625"/>
                  </a:lnTo>
                  <a:lnTo>
                    <a:pt x="4382479" y="3361969"/>
                  </a:lnTo>
                  <a:lnTo>
                    <a:pt x="4365209" y="3404892"/>
                  </a:lnTo>
                  <a:lnTo>
                    <a:pt x="4347191" y="3447386"/>
                  </a:lnTo>
                  <a:lnTo>
                    <a:pt x="4328434" y="3489441"/>
                  </a:lnTo>
                  <a:lnTo>
                    <a:pt x="4308948" y="3531047"/>
                  </a:lnTo>
                  <a:lnTo>
                    <a:pt x="4288740" y="3572196"/>
                  </a:lnTo>
                  <a:lnTo>
                    <a:pt x="4267820" y="3612877"/>
                  </a:lnTo>
                  <a:lnTo>
                    <a:pt x="4246197" y="3653081"/>
                  </a:lnTo>
                  <a:lnTo>
                    <a:pt x="4223879" y="3692800"/>
                  </a:lnTo>
                  <a:lnTo>
                    <a:pt x="4200875" y="3732023"/>
                  </a:lnTo>
                  <a:lnTo>
                    <a:pt x="4177195" y="3770741"/>
                  </a:lnTo>
                  <a:lnTo>
                    <a:pt x="4152846" y="3808944"/>
                  </a:lnTo>
                  <a:lnTo>
                    <a:pt x="4127838" y="3846624"/>
                  </a:lnTo>
                  <a:lnTo>
                    <a:pt x="4102179" y="3883771"/>
                  </a:lnTo>
                  <a:lnTo>
                    <a:pt x="4075879" y="3920375"/>
                  </a:lnTo>
                  <a:lnTo>
                    <a:pt x="4048946" y="3956427"/>
                  </a:lnTo>
                  <a:lnTo>
                    <a:pt x="4021389" y="3991918"/>
                  </a:lnTo>
                  <a:lnTo>
                    <a:pt x="3993217" y="4026838"/>
                  </a:lnTo>
                  <a:lnTo>
                    <a:pt x="3964439" y="4061178"/>
                  </a:lnTo>
                  <a:lnTo>
                    <a:pt x="3935063" y="4094928"/>
                  </a:lnTo>
                  <a:lnTo>
                    <a:pt x="3905098" y="4128080"/>
                  </a:lnTo>
                  <a:lnTo>
                    <a:pt x="3874554" y="4160623"/>
                  </a:lnTo>
                  <a:lnTo>
                    <a:pt x="3843439" y="4192548"/>
                  </a:lnTo>
                  <a:lnTo>
                    <a:pt x="3811761" y="4223846"/>
                  </a:lnTo>
                  <a:lnTo>
                    <a:pt x="3779530" y="4254508"/>
                  </a:lnTo>
                  <a:lnTo>
                    <a:pt x="3746755" y="4284523"/>
                  </a:lnTo>
                  <a:lnTo>
                    <a:pt x="3713443" y="4313883"/>
                  </a:lnTo>
                  <a:lnTo>
                    <a:pt x="3679605" y="4342579"/>
                  </a:lnTo>
                  <a:lnTo>
                    <a:pt x="3645249" y="4370600"/>
                  </a:lnTo>
                  <a:lnTo>
                    <a:pt x="3610384" y="4397937"/>
                  </a:lnTo>
                  <a:lnTo>
                    <a:pt x="3575018" y="4424581"/>
                  </a:lnTo>
                  <a:lnTo>
                    <a:pt x="3539161" y="4450523"/>
                  </a:lnTo>
                  <a:lnTo>
                    <a:pt x="3502821" y="4475753"/>
                  </a:lnTo>
                  <a:lnTo>
                    <a:pt x="3466007" y="4500262"/>
                  </a:lnTo>
                  <a:lnTo>
                    <a:pt x="3428728" y="4524040"/>
                  </a:lnTo>
                  <a:lnTo>
                    <a:pt x="3390992" y="4547079"/>
                  </a:lnTo>
                  <a:lnTo>
                    <a:pt x="3352810" y="4569367"/>
                  </a:lnTo>
                  <a:lnTo>
                    <a:pt x="3314188" y="4590897"/>
                  </a:lnTo>
                  <a:lnTo>
                    <a:pt x="3275137" y="4611659"/>
                  </a:lnTo>
                  <a:lnTo>
                    <a:pt x="3235665" y="4631643"/>
                  </a:lnTo>
                  <a:lnTo>
                    <a:pt x="3195781" y="4650839"/>
                  </a:lnTo>
                  <a:lnTo>
                    <a:pt x="3155494" y="4669240"/>
                  </a:lnTo>
                  <a:lnTo>
                    <a:pt x="3114812" y="4686834"/>
                  </a:lnTo>
                  <a:lnTo>
                    <a:pt x="3073744" y="4703613"/>
                  </a:lnTo>
                  <a:lnTo>
                    <a:pt x="3032300" y="4719568"/>
                  </a:lnTo>
                  <a:lnTo>
                    <a:pt x="2990488" y="4734688"/>
                  </a:lnTo>
                  <a:lnTo>
                    <a:pt x="2948316" y="4748965"/>
                  </a:lnTo>
                  <a:lnTo>
                    <a:pt x="2905794" y="4762389"/>
                  </a:lnTo>
                  <a:lnTo>
                    <a:pt x="2862931" y="4774950"/>
                  </a:lnTo>
                  <a:lnTo>
                    <a:pt x="2819735" y="4786640"/>
                  </a:lnTo>
                  <a:lnTo>
                    <a:pt x="2776215" y="4797449"/>
                  </a:lnTo>
                  <a:lnTo>
                    <a:pt x="2732381" y="4807367"/>
                  </a:lnTo>
                  <a:lnTo>
                    <a:pt x="2688240" y="4816385"/>
                  </a:lnTo>
                  <a:lnTo>
                    <a:pt x="2643801" y="4824494"/>
                  </a:lnTo>
                  <a:lnTo>
                    <a:pt x="2599074" y="4831684"/>
                  </a:lnTo>
                  <a:lnTo>
                    <a:pt x="2554068" y="4837946"/>
                  </a:lnTo>
                  <a:lnTo>
                    <a:pt x="2508791" y="4843270"/>
                  </a:lnTo>
                  <a:lnTo>
                    <a:pt x="2463251" y="4847648"/>
                  </a:lnTo>
                  <a:lnTo>
                    <a:pt x="2417458" y="4851069"/>
                  </a:lnTo>
                  <a:lnTo>
                    <a:pt x="2371421" y="4853524"/>
                  </a:lnTo>
                  <a:lnTo>
                    <a:pt x="2325149" y="4855004"/>
                  </a:lnTo>
                  <a:lnTo>
                    <a:pt x="2278649" y="4855499"/>
                  </a:lnTo>
                  <a:lnTo>
                    <a:pt x="2232150" y="4855004"/>
                  </a:lnTo>
                  <a:lnTo>
                    <a:pt x="2185878" y="4853524"/>
                  </a:lnTo>
                  <a:lnTo>
                    <a:pt x="2139841" y="4851069"/>
                  </a:lnTo>
                  <a:lnTo>
                    <a:pt x="2094048" y="4847648"/>
                  </a:lnTo>
                  <a:lnTo>
                    <a:pt x="2048508" y="4843270"/>
                  </a:lnTo>
                  <a:lnTo>
                    <a:pt x="2003231" y="4837946"/>
                  </a:lnTo>
                  <a:lnTo>
                    <a:pt x="1958225" y="4831684"/>
                  </a:lnTo>
                  <a:lnTo>
                    <a:pt x="1913498" y="4824494"/>
                  </a:lnTo>
                  <a:lnTo>
                    <a:pt x="1869059" y="4816385"/>
                  </a:lnTo>
                  <a:lnTo>
                    <a:pt x="1824918" y="4807367"/>
                  </a:lnTo>
                  <a:lnTo>
                    <a:pt x="1781084" y="4797449"/>
                  </a:lnTo>
                  <a:lnTo>
                    <a:pt x="1737564" y="4786640"/>
                  </a:lnTo>
                  <a:lnTo>
                    <a:pt x="1694368" y="4774950"/>
                  </a:lnTo>
                  <a:lnTo>
                    <a:pt x="1651505" y="4762389"/>
                  </a:lnTo>
                  <a:lnTo>
                    <a:pt x="1608983" y="4748965"/>
                  </a:lnTo>
                  <a:lnTo>
                    <a:pt x="1566811" y="4734688"/>
                  </a:lnTo>
                  <a:lnTo>
                    <a:pt x="1524999" y="4719568"/>
                  </a:lnTo>
                  <a:lnTo>
                    <a:pt x="1483555" y="4703613"/>
                  </a:lnTo>
                  <a:lnTo>
                    <a:pt x="1442487" y="4686834"/>
                  </a:lnTo>
                  <a:lnTo>
                    <a:pt x="1401805" y="4669240"/>
                  </a:lnTo>
                  <a:lnTo>
                    <a:pt x="1361518" y="4650839"/>
                  </a:lnTo>
                  <a:lnTo>
                    <a:pt x="1321634" y="4631643"/>
                  </a:lnTo>
                  <a:lnTo>
                    <a:pt x="1282162" y="4611659"/>
                  </a:lnTo>
                  <a:lnTo>
                    <a:pt x="1243111" y="4590897"/>
                  </a:lnTo>
                  <a:lnTo>
                    <a:pt x="1204489" y="4569367"/>
                  </a:lnTo>
                  <a:lnTo>
                    <a:pt x="1166307" y="4547079"/>
                  </a:lnTo>
                  <a:lnTo>
                    <a:pt x="1128571" y="4524040"/>
                  </a:lnTo>
                  <a:lnTo>
                    <a:pt x="1091292" y="4500262"/>
                  </a:lnTo>
                  <a:lnTo>
                    <a:pt x="1054478" y="4475753"/>
                  </a:lnTo>
                  <a:lnTo>
                    <a:pt x="1018138" y="4450523"/>
                  </a:lnTo>
                  <a:lnTo>
                    <a:pt x="982281" y="4424581"/>
                  </a:lnTo>
                  <a:lnTo>
                    <a:pt x="946915" y="4397937"/>
                  </a:lnTo>
                  <a:lnTo>
                    <a:pt x="912050" y="4370600"/>
                  </a:lnTo>
                  <a:lnTo>
                    <a:pt x="877694" y="4342579"/>
                  </a:lnTo>
                  <a:lnTo>
                    <a:pt x="843856" y="4313883"/>
                  </a:lnTo>
                  <a:lnTo>
                    <a:pt x="810544" y="4284523"/>
                  </a:lnTo>
                  <a:lnTo>
                    <a:pt x="777769" y="4254508"/>
                  </a:lnTo>
                  <a:lnTo>
                    <a:pt x="745538" y="4223846"/>
                  </a:lnTo>
                  <a:lnTo>
                    <a:pt x="713860" y="4192548"/>
                  </a:lnTo>
                  <a:lnTo>
                    <a:pt x="682745" y="4160623"/>
                  </a:lnTo>
                  <a:lnTo>
                    <a:pt x="652200" y="4128080"/>
                  </a:lnTo>
                  <a:lnTo>
                    <a:pt x="622236" y="4094928"/>
                  </a:lnTo>
                  <a:lnTo>
                    <a:pt x="592860" y="4061178"/>
                  </a:lnTo>
                  <a:lnTo>
                    <a:pt x="564082" y="4026838"/>
                  </a:lnTo>
                  <a:lnTo>
                    <a:pt x="535910" y="3991918"/>
                  </a:lnTo>
                  <a:lnTo>
                    <a:pt x="508353" y="3956427"/>
                  </a:lnTo>
                  <a:lnTo>
                    <a:pt x="481420" y="3920375"/>
                  </a:lnTo>
                  <a:lnTo>
                    <a:pt x="455120" y="3883771"/>
                  </a:lnTo>
                  <a:lnTo>
                    <a:pt x="429461" y="3846624"/>
                  </a:lnTo>
                  <a:lnTo>
                    <a:pt x="404453" y="3808944"/>
                  </a:lnTo>
                  <a:lnTo>
                    <a:pt x="380104" y="3770741"/>
                  </a:lnTo>
                  <a:lnTo>
                    <a:pt x="356424" y="3732023"/>
                  </a:lnTo>
                  <a:lnTo>
                    <a:pt x="333420" y="3692800"/>
                  </a:lnTo>
                  <a:lnTo>
                    <a:pt x="311102" y="3653081"/>
                  </a:lnTo>
                  <a:lnTo>
                    <a:pt x="289479" y="3612877"/>
                  </a:lnTo>
                  <a:lnTo>
                    <a:pt x="268559" y="3572196"/>
                  </a:lnTo>
                  <a:lnTo>
                    <a:pt x="248351" y="3531047"/>
                  </a:lnTo>
                  <a:lnTo>
                    <a:pt x="228865" y="3489441"/>
                  </a:lnTo>
                  <a:lnTo>
                    <a:pt x="210108" y="3447386"/>
                  </a:lnTo>
                  <a:lnTo>
                    <a:pt x="192090" y="3404892"/>
                  </a:lnTo>
                  <a:lnTo>
                    <a:pt x="174820" y="3361969"/>
                  </a:lnTo>
                  <a:lnTo>
                    <a:pt x="158306" y="3318625"/>
                  </a:lnTo>
                  <a:lnTo>
                    <a:pt x="142558" y="3274870"/>
                  </a:lnTo>
                  <a:lnTo>
                    <a:pt x="127583" y="3230714"/>
                  </a:lnTo>
                  <a:lnTo>
                    <a:pt x="113391" y="3186166"/>
                  </a:lnTo>
                  <a:lnTo>
                    <a:pt x="99991" y="3141235"/>
                  </a:lnTo>
                  <a:lnTo>
                    <a:pt x="87392" y="3095931"/>
                  </a:lnTo>
                  <a:lnTo>
                    <a:pt x="75602" y="3050263"/>
                  </a:lnTo>
                  <a:lnTo>
                    <a:pt x="64630" y="3004240"/>
                  </a:lnTo>
                  <a:lnTo>
                    <a:pt x="54485" y="2957873"/>
                  </a:lnTo>
                  <a:lnTo>
                    <a:pt x="45176" y="2911170"/>
                  </a:lnTo>
                  <a:lnTo>
                    <a:pt x="36712" y="2864141"/>
                  </a:lnTo>
                  <a:lnTo>
                    <a:pt x="29101" y="2816795"/>
                  </a:lnTo>
                  <a:lnTo>
                    <a:pt x="22352" y="2769141"/>
                  </a:lnTo>
                  <a:lnTo>
                    <a:pt x="16475" y="2721190"/>
                  </a:lnTo>
                  <a:lnTo>
                    <a:pt x="11478" y="2672950"/>
                  </a:lnTo>
                  <a:lnTo>
                    <a:pt x="7369" y="2624430"/>
                  </a:lnTo>
                  <a:lnTo>
                    <a:pt x="4158" y="2575641"/>
                  </a:lnTo>
                  <a:lnTo>
                    <a:pt x="1854" y="2526592"/>
                  </a:lnTo>
                  <a:lnTo>
                    <a:pt x="465" y="2477291"/>
                  </a:lnTo>
                  <a:lnTo>
                    <a:pt x="0" y="2427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86000" y="5223333"/>
            <a:ext cx="3705860" cy="978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  <a:p>
            <a:pPr marL="2152650">
              <a:lnSpc>
                <a:spcPct val="100000"/>
              </a:lnSpc>
              <a:spcBef>
                <a:spcPts val="350"/>
              </a:spcBef>
            </a:pPr>
            <a:r>
              <a:rPr sz="3000" b="1" spc="-10" dirty="0">
                <a:latin typeface="Arial"/>
                <a:cs typeface="Arial"/>
              </a:rPr>
              <a:t>Proof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73300" y="7187755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475" y="7353541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73300" y="7593496"/>
            <a:ext cx="58597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2635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400" dirty="0">
                <a:solidFill>
                  <a:srgbClr val="222222"/>
                </a:solidFill>
                <a:latin typeface="MS PGothic"/>
                <a:cs typeface="MS PGothic"/>
              </a:rPr>
              <a:t>∉</a:t>
            </a:r>
            <a:r>
              <a:rPr sz="2400" spc="-260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ts val="2550"/>
              </a:lnSpc>
              <a:spcBef>
                <a:spcPts val="50"/>
              </a:spcBef>
            </a:pPr>
            <a:r>
              <a:rPr sz="2100" b="1" spc="-5" dirty="0">
                <a:latin typeface="Calibri"/>
                <a:cs typeface="Calibri"/>
              </a:rPr>
              <a:t>This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contradicts</a:t>
            </a:r>
            <a:r>
              <a:rPr sz="2100" b="1" spc="1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claim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made,</a:t>
            </a:r>
            <a:r>
              <a:rPr sz="2100" b="1" spc="1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hence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proving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language is not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57515" y="7763116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0600" y="6282284"/>
            <a:ext cx="484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spc="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434" dirty="0">
                <a:latin typeface="Calibri"/>
                <a:cs typeface="Calibri"/>
              </a:rPr>
              <a:t>such</a:t>
            </a:r>
            <a:r>
              <a:rPr sz="4500" b="1" spc="-652" baseline="15740" dirty="0">
                <a:latin typeface="Arial"/>
                <a:cs typeface="Arial"/>
              </a:rPr>
              <a:t>C</a:t>
            </a:r>
            <a:r>
              <a:rPr sz="2100" b="1" spc="-434" dirty="0">
                <a:latin typeface="Calibri"/>
                <a:cs typeface="Calibri"/>
              </a:rPr>
              <a:t>th</a:t>
            </a:r>
            <a:r>
              <a:rPr sz="4500" b="1" spc="-652" baseline="15740" dirty="0">
                <a:latin typeface="Arial"/>
                <a:cs typeface="Arial"/>
              </a:rPr>
              <a:t>o</a:t>
            </a:r>
            <a:r>
              <a:rPr sz="2100" b="1" spc="-434" dirty="0">
                <a:latin typeface="Calibri"/>
                <a:cs typeface="Calibri"/>
              </a:rPr>
              <a:t>at</a:t>
            </a:r>
            <a:r>
              <a:rPr sz="4500" b="1" spc="-652" baseline="15740" dirty="0">
                <a:latin typeface="Arial"/>
                <a:cs typeface="Arial"/>
              </a:rPr>
              <a:t>n</a:t>
            </a:r>
            <a:r>
              <a:rPr sz="2100" b="1" spc="-434" dirty="0">
                <a:latin typeface="Calibri"/>
                <a:cs typeface="Calibri"/>
              </a:rPr>
              <a:t>|y</a:t>
            </a:r>
            <a:r>
              <a:rPr sz="4500" b="1" spc="-652" baseline="15740" dirty="0">
                <a:latin typeface="Arial"/>
                <a:cs typeface="Arial"/>
              </a:rPr>
              <a:t>t</a:t>
            </a:r>
            <a:r>
              <a:rPr sz="2100" b="1" spc="-434" dirty="0">
                <a:latin typeface="Calibri"/>
                <a:cs typeface="Calibri"/>
              </a:rPr>
              <a:t>|</a:t>
            </a:r>
            <a:r>
              <a:rPr sz="4500" b="1" spc="-652" baseline="15740" dirty="0">
                <a:latin typeface="Arial"/>
                <a:cs typeface="Arial"/>
              </a:rPr>
              <a:t>ra</a:t>
            </a:r>
            <a:r>
              <a:rPr sz="2100" b="1" spc="-434" dirty="0">
                <a:latin typeface="Calibri"/>
                <a:cs typeface="Calibri"/>
              </a:rPr>
              <a:t>&gt;=</a:t>
            </a:r>
            <a:r>
              <a:rPr sz="4500" b="1" spc="-652" baseline="15740" dirty="0">
                <a:latin typeface="Arial"/>
                <a:cs typeface="Arial"/>
              </a:rPr>
              <a:t>d</a:t>
            </a:r>
            <a:r>
              <a:rPr sz="2100" b="1" spc="-434" dirty="0">
                <a:latin typeface="Calibri"/>
                <a:cs typeface="Calibri"/>
              </a:rPr>
              <a:t>1</a:t>
            </a:r>
            <a:r>
              <a:rPr sz="4500" b="1" spc="-652" baseline="15740" dirty="0">
                <a:latin typeface="Arial"/>
                <a:cs typeface="Arial"/>
              </a:rPr>
              <a:t>i</a:t>
            </a:r>
            <a:r>
              <a:rPr sz="2100" b="1" spc="-434" dirty="0">
                <a:latin typeface="Calibri"/>
                <a:cs typeface="Calibri"/>
              </a:rPr>
              <a:t>a</a:t>
            </a:r>
            <a:r>
              <a:rPr sz="4500" b="1" spc="-652" baseline="15740" dirty="0">
                <a:latin typeface="Arial"/>
                <a:cs typeface="Arial"/>
              </a:rPr>
              <a:t>c</a:t>
            </a:r>
            <a:r>
              <a:rPr sz="2100" b="1" spc="-434" dirty="0">
                <a:latin typeface="Calibri"/>
                <a:cs typeface="Calibri"/>
              </a:rPr>
              <a:t>n</a:t>
            </a:r>
            <a:r>
              <a:rPr sz="4500" b="1" spc="-652" baseline="15740" dirty="0">
                <a:latin typeface="Arial"/>
                <a:cs typeface="Arial"/>
              </a:rPr>
              <a:t>t</a:t>
            </a:r>
            <a:r>
              <a:rPr sz="2100" b="1" spc="-434" dirty="0">
                <a:latin typeface="Calibri"/>
                <a:cs typeface="Calibri"/>
              </a:rPr>
              <a:t>d</a:t>
            </a:r>
            <a:r>
              <a:rPr sz="4500" b="1" spc="-652" baseline="15740" dirty="0">
                <a:latin typeface="Arial"/>
                <a:cs typeface="Arial"/>
              </a:rPr>
              <a:t>io</a:t>
            </a:r>
            <a:r>
              <a:rPr sz="2100" b="1" spc="-434" dirty="0">
                <a:latin typeface="Calibri"/>
                <a:cs typeface="Calibri"/>
              </a:rPr>
              <a:t>|x</a:t>
            </a:r>
            <a:r>
              <a:rPr sz="4500" b="1" spc="-652" baseline="15740" dirty="0">
                <a:latin typeface="Arial"/>
                <a:cs typeface="Arial"/>
              </a:rPr>
              <a:t>n</a:t>
            </a:r>
            <a:r>
              <a:rPr sz="2100" b="1" spc="-434" dirty="0">
                <a:latin typeface="Calibri"/>
                <a:cs typeface="Calibri"/>
              </a:rPr>
              <a:t>y|&lt;=n,,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6024" y="2025789"/>
            <a:ext cx="3797935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172210" marR="5080" indent="-1160145">
              <a:lnSpc>
                <a:spcPts val="3829"/>
              </a:lnSpc>
              <a:spcBef>
                <a:spcPts val="204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 </a:t>
            </a:r>
            <a:r>
              <a:rPr sz="3200" b="1" spc="-7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(infinite)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99" y="3741825"/>
            <a:ext cx="5846445" cy="4655820"/>
          </a:xfrm>
          <a:custGeom>
            <a:avLst/>
            <a:gdLst/>
            <a:ahLst/>
            <a:cxnLst/>
            <a:rect l="l" t="t" r="r" b="b"/>
            <a:pathLst>
              <a:path w="5846445" h="4655820">
                <a:moveTo>
                  <a:pt x="0" y="0"/>
                </a:moveTo>
                <a:lnTo>
                  <a:pt x="5846399" y="0"/>
                </a:lnTo>
                <a:lnTo>
                  <a:pt x="5846399" y="4655699"/>
                </a:lnTo>
                <a:lnTo>
                  <a:pt x="0" y="4655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475" y="3638196"/>
            <a:ext cx="25895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</a:t>
            </a:r>
            <a:r>
              <a:rPr sz="2100" b="1" dirty="0">
                <a:latin typeface="Calibri"/>
                <a:cs typeface="Calibri"/>
              </a:rPr>
              <a:t>r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L,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475" y="4371621"/>
            <a:ext cx="56426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475" y="5428896"/>
            <a:ext cx="30600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75" y="6165369"/>
            <a:ext cx="473456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997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3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-1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 </a:t>
            </a:r>
            <a:r>
              <a:rPr sz="2100" b="1" spc="-5" dirty="0">
                <a:latin typeface="Calibri"/>
                <a:cs typeface="Calibri"/>
              </a:rPr>
              <a:t>such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|y|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&gt;=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1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and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|xy|&lt;=n,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5399" y="3120550"/>
            <a:ext cx="4417060" cy="615950"/>
          </a:xfrm>
          <a:custGeom>
            <a:avLst/>
            <a:gdLst/>
            <a:ahLst/>
            <a:cxnLst/>
            <a:rect l="l" t="t" r="r" b="b"/>
            <a:pathLst>
              <a:path w="4417060" h="615950">
                <a:moveTo>
                  <a:pt x="4416899" y="615599"/>
                </a:moveTo>
                <a:lnTo>
                  <a:pt x="0" y="615599"/>
                </a:lnTo>
                <a:lnTo>
                  <a:pt x="0" y="0"/>
                </a:lnTo>
                <a:lnTo>
                  <a:pt x="4416899" y="0"/>
                </a:lnTo>
                <a:lnTo>
                  <a:pt x="4416899" y="615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6260" y="3142267"/>
            <a:ext cx="25146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Pumping</a:t>
            </a:r>
            <a:r>
              <a:rPr sz="2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7188" y="2044414"/>
            <a:ext cx="2957830" cy="9988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21640" marR="5080" indent="-409575">
              <a:lnSpc>
                <a:spcPts val="3829"/>
              </a:lnSpc>
              <a:spcBef>
                <a:spcPts val="204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32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Prove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</a:t>
            </a:r>
            <a:r>
              <a:rPr sz="32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3399" y="3139175"/>
            <a:ext cx="4417060" cy="6032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~Pumping</a:t>
            </a:r>
            <a:r>
              <a:rPr sz="2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6598" y="4804592"/>
            <a:ext cx="83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endParaRPr sz="2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~</a:t>
            </a:r>
            <a:r>
              <a:rPr sz="26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600" spc="-21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6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1225" y="3741825"/>
            <a:ext cx="6061710" cy="4924425"/>
          </a:xfrm>
          <a:custGeom>
            <a:avLst/>
            <a:gdLst/>
            <a:ahLst/>
            <a:cxnLst/>
            <a:rect l="l" t="t" r="r" b="b"/>
            <a:pathLst>
              <a:path w="6061709" h="4924425">
                <a:moveTo>
                  <a:pt x="0" y="0"/>
                </a:moveTo>
                <a:lnTo>
                  <a:pt x="6061199" y="0"/>
                </a:lnTo>
                <a:lnTo>
                  <a:pt x="6061199" y="4924199"/>
                </a:lnTo>
                <a:lnTo>
                  <a:pt x="0" y="4924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86000" y="3796259"/>
            <a:ext cx="52292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-5" dirty="0">
                <a:latin typeface="Calibri"/>
                <a:cs typeface="Calibri"/>
              </a:rPr>
              <a:t> languag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whic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i</a:t>
            </a:r>
            <a:r>
              <a:rPr sz="2100" b="1" dirty="0">
                <a:latin typeface="Calibri"/>
                <a:cs typeface="Calibri"/>
              </a:rPr>
              <a:t>s</a:t>
            </a:r>
            <a:r>
              <a:rPr sz="2100" b="1" spc="-5" dirty="0">
                <a:latin typeface="Calibri"/>
                <a:cs typeface="Calibri"/>
              </a:rPr>
              <a:t> claime</a:t>
            </a:r>
            <a:r>
              <a:rPr sz="2100" b="1" dirty="0">
                <a:latin typeface="Calibri"/>
                <a:cs typeface="Calibri"/>
              </a:rPr>
              <a:t>d</a:t>
            </a:r>
            <a:r>
              <a:rPr sz="2100" b="1" spc="-5" dirty="0">
                <a:latin typeface="Calibri"/>
                <a:cs typeface="Calibri"/>
              </a:rPr>
              <a:t> t</a:t>
            </a:r>
            <a:r>
              <a:rPr sz="2100" b="1" dirty="0">
                <a:latin typeface="Calibri"/>
                <a:cs typeface="Calibri"/>
              </a:rPr>
              <a:t>o</a:t>
            </a:r>
            <a:r>
              <a:rPr sz="2100" b="1" spc="-5" dirty="0">
                <a:latin typeface="Calibri"/>
                <a:cs typeface="Calibri"/>
              </a:rPr>
              <a:t> b</a:t>
            </a:r>
            <a:r>
              <a:rPr sz="2100" b="1" dirty="0">
                <a:latin typeface="Calibri"/>
                <a:cs typeface="Calibri"/>
              </a:rPr>
              <a:t>e</a:t>
            </a:r>
            <a:r>
              <a:rPr sz="2100" b="1" spc="-5" dirty="0">
                <a:latin typeface="Calibri"/>
                <a:cs typeface="Calibri"/>
              </a:rPr>
              <a:t> regular,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6000" y="4529684"/>
            <a:ext cx="5715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where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#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states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in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Finite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Automata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for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21073" y="5999582"/>
            <a:ext cx="9944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|w|</a:t>
            </a:r>
            <a:r>
              <a:rPr sz="2100" b="1" spc="-4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&gt;=</a:t>
            </a:r>
            <a:r>
              <a:rPr sz="2100" b="1" spc="-4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9625" y="3771412"/>
            <a:ext cx="4685665" cy="4865370"/>
            <a:chOff x="7909625" y="3771412"/>
            <a:chExt cx="4685665" cy="4865370"/>
          </a:xfrm>
        </p:grpSpPr>
        <p:sp>
          <p:nvSpPr>
            <p:cNvPr id="21" name="object 21"/>
            <p:cNvSpPr/>
            <p:nvPr/>
          </p:nvSpPr>
          <p:spPr>
            <a:xfrm>
              <a:off x="7909625" y="7937475"/>
              <a:ext cx="1236345" cy="320040"/>
            </a:xfrm>
            <a:custGeom>
              <a:avLst/>
              <a:gdLst/>
              <a:ahLst/>
              <a:cxnLst/>
              <a:rect l="l" t="t" r="r" b="b"/>
              <a:pathLst>
                <a:path w="1236345" h="320040">
                  <a:moveTo>
                    <a:pt x="1236092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36092" y="0"/>
                  </a:lnTo>
                  <a:lnTo>
                    <a:pt x="1236092" y="3200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33175" y="3776174"/>
              <a:ext cx="4557395" cy="4851400"/>
            </a:xfrm>
            <a:custGeom>
              <a:avLst/>
              <a:gdLst/>
              <a:ahLst/>
              <a:cxnLst/>
              <a:rect l="l" t="t" r="r" b="b"/>
              <a:pathLst>
                <a:path w="4557395" h="4851400">
                  <a:moveTo>
                    <a:pt x="2521980" y="12699"/>
                  </a:moveTo>
                  <a:lnTo>
                    <a:pt x="2003231" y="12699"/>
                  </a:lnTo>
                  <a:lnTo>
                    <a:pt x="2048508" y="0"/>
                  </a:lnTo>
                  <a:lnTo>
                    <a:pt x="2473621" y="0"/>
                  </a:lnTo>
                  <a:lnTo>
                    <a:pt x="2521980" y="12699"/>
                  </a:lnTo>
                  <a:close/>
                </a:path>
                <a:path w="4557395" h="4851400">
                  <a:moveTo>
                    <a:pt x="2688240" y="4813299"/>
                  </a:moveTo>
                  <a:lnTo>
                    <a:pt x="1869059" y="4813299"/>
                  </a:lnTo>
                  <a:lnTo>
                    <a:pt x="1781084" y="4787899"/>
                  </a:lnTo>
                  <a:lnTo>
                    <a:pt x="1442487" y="4686299"/>
                  </a:lnTo>
                  <a:lnTo>
                    <a:pt x="1401805" y="4660899"/>
                  </a:lnTo>
                  <a:lnTo>
                    <a:pt x="1361518" y="4648199"/>
                  </a:lnTo>
                  <a:lnTo>
                    <a:pt x="1321634" y="4622799"/>
                  </a:lnTo>
                  <a:lnTo>
                    <a:pt x="1282162" y="4610099"/>
                  </a:lnTo>
                  <a:lnTo>
                    <a:pt x="1204489" y="4559299"/>
                  </a:lnTo>
                  <a:lnTo>
                    <a:pt x="1166307" y="4546599"/>
                  </a:lnTo>
                  <a:lnTo>
                    <a:pt x="1091292" y="4495799"/>
                  </a:lnTo>
                  <a:lnTo>
                    <a:pt x="1018138" y="4444999"/>
                  </a:lnTo>
                  <a:lnTo>
                    <a:pt x="946915" y="4394199"/>
                  </a:lnTo>
                  <a:lnTo>
                    <a:pt x="912050" y="4368799"/>
                  </a:lnTo>
                  <a:lnTo>
                    <a:pt x="877694" y="4330699"/>
                  </a:lnTo>
                  <a:lnTo>
                    <a:pt x="843856" y="4305299"/>
                  </a:lnTo>
                  <a:lnTo>
                    <a:pt x="810544" y="4279899"/>
                  </a:lnTo>
                  <a:lnTo>
                    <a:pt x="777769" y="4254499"/>
                  </a:lnTo>
                  <a:lnTo>
                    <a:pt x="745538" y="4216399"/>
                  </a:lnTo>
                  <a:lnTo>
                    <a:pt x="713860" y="4190999"/>
                  </a:lnTo>
                  <a:lnTo>
                    <a:pt x="682745" y="4152899"/>
                  </a:lnTo>
                  <a:lnTo>
                    <a:pt x="652200" y="4127499"/>
                  </a:lnTo>
                  <a:lnTo>
                    <a:pt x="622236" y="4089399"/>
                  </a:lnTo>
                  <a:lnTo>
                    <a:pt x="592860" y="4051299"/>
                  </a:lnTo>
                  <a:lnTo>
                    <a:pt x="564082" y="4025899"/>
                  </a:lnTo>
                  <a:lnTo>
                    <a:pt x="535910" y="3987799"/>
                  </a:lnTo>
                  <a:lnTo>
                    <a:pt x="508353" y="3949699"/>
                  </a:lnTo>
                  <a:lnTo>
                    <a:pt x="481420" y="3911599"/>
                  </a:lnTo>
                  <a:lnTo>
                    <a:pt x="455120" y="3873499"/>
                  </a:lnTo>
                  <a:lnTo>
                    <a:pt x="429461" y="3835399"/>
                  </a:lnTo>
                  <a:lnTo>
                    <a:pt x="404453" y="3797299"/>
                  </a:lnTo>
                  <a:lnTo>
                    <a:pt x="380104" y="3759199"/>
                  </a:lnTo>
                  <a:lnTo>
                    <a:pt x="356424" y="3721099"/>
                  </a:lnTo>
                  <a:lnTo>
                    <a:pt x="333420" y="3682999"/>
                  </a:lnTo>
                  <a:lnTo>
                    <a:pt x="311102" y="3644899"/>
                  </a:lnTo>
                  <a:lnTo>
                    <a:pt x="289479" y="3606799"/>
                  </a:lnTo>
                  <a:lnTo>
                    <a:pt x="268559" y="3568699"/>
                  </a:lnTo>
                  <a:lnTo>
                    <a:pt x="248351" y="3530599"/>
                  </a:lnTo>
                  <a:lnTo>
                    <a:pt x="228865" y="3479799"/>
                  </a:lnTo>
                  <a:lnTo>
                    <a:pt x="210108" y="3441699"/>
                  </a:lnTo>
                  <a:lnTo>
                    <a:pt x="192090" y="3403599"/>
                  </a:lnTo>
                  <a:lnTo>
                    <a:pt x="174820" y="3352799"/>
                  </a:lnTo>
                  <a:lnTo>
                    <a:pt x="158306" y="3314699"/>
                  </a:lnTo>
                  <a:lnTo>
                    <a:pt x="142558" y="3263899"/>
                  </a:lnTo>
                  <a:lnTo>
                    <a:pt x="127583" y="3225799"/>
                  </a:lnTo>
                  <a:lnTo>
                    <a:pt x="113391" y="3174999"/>
                  </a:lnTo>
                  <a:lnTo>
                    <a:pt x="99991" y="3136899"/>
                  </a:lnTo>
                  <a:lnTo>
                    <a:pt x="87392" y="3086099"/>
                  </a:lnTo>
                  <a:lnTo>
                    <a:pt x="75602" y="3047999"/>
                  </a:lnTo>
                  <a:lnTo>
                    <a:pt x="64630" y="2997199"/>
                  </a:lnTo>
                  <a:lnTo>
                    <a:pt x="54485" y="2946399"/>
                  </a:lnTo>
                  <a:lnTo>
                    <a:pt x="45176" y="2908299"/>
                  </a:lnTo>
                  <a:lnTo>
                    <a:pt x="36712" y="2857499"/>
                  </a:lnTo>
                  <a:lnTo>
                    <a:pt x="29101" y="2806699"/>
                  </a:lnTo>
                  <a:lnTo>
                    <a:pt x="22352" y="2768599"/>
                  </a:lnTo>
                  <a:lnTo>
                    <a:pt x="16475" y="2717799"/>
                  </a:lnTo>
                  <a:lnTo>
                    <a:pt x="11478" y="2666999"/>
                  </a:lnTo>
                  <a:lnTo>
                    <a:pt x="7369" y="2616199"/>
                  </a:lnTo>
                  <a:lnTo>
                    <a:pt x="4158" y="2565399"/>
                  </a:lnTo>
                  <a:lnTo>
                    <a:pt x="1854" y="2514599"/>
                  </a:lnTo>
                  <a:lnTo>
                    <a:pt x="465" y="2476499"/>
                  </a:lnTo>
                  <a:lnTo>
                    <a:pt x="0" y="2425699"/>
                  </a:lnTo>
                  <a:lnTo>
                    <a:pt x="465" y="2374899"/>
                  </a:lnTo>
                  <a:lnTo>
                    <a:pt x="1854" y="2324099"/>
                  </a:lnTo>
                  <a:lnTo>
                    <a:pt x="4158" y="2273299"/>
                  </a:lnTo>
                  <a:lnTo>
                    <a:pt x="7369" y="2222499"/>
                  </a:lnTo>
                  <a:lnTo>
                    <a:pt x="11478" y="2171699"/>
                  </a:lnTo>
                  <a:lnTo>
                    <a:pt x="16475" y="2133599"/>
                  </a:lnTo>
                  <a:lnTo>
                    <a:pt x="22352" y="2082799"/>
                  </a:lnTo>
                  <a:lnTo>
                    <a:pt x="29101" y="2031999"/>
                  </a:lnTo>
                  <a:lnTo>
                    <a:pt x="36712" y="1981199"/>
                  </a:lnTo>
                  <a:lnTo>
                    <a:pt x="45176" y="1943099"/>
                  </a:lnTo>
                  <a:lnTo>
                    <a:pt x="54485" y="1892299"/>
                  </a:lnTo>
                  <a:lnTo>
                    <a:pt x="64630" y="1841499"/>
                  </a:lnTo>
                  <a:lnTo>
                    <a:pt x="75602" y="1803399"/>
                  </a:lnTo>
                  <a:lnTo>
                    <a:pt x="87392" y="1752599"/>
                  </a:lnTo>
                  <a:lnTo>
                    <a:pt x="99991" y="1701799"/>
                  </a:lnTo>
                  <a:lnTo>
                    <a:pt x="113391" y="1663699"/>
                  </a:lnTo>
                  <a:lnTo>
                    <a:pt x="127583" y="1612899"/>
                  </a:lnTo>
                  <a:lnTo>
                    <a:pt x="142558" y="1574799"/>
                  </a:lnTo>
                  <a:lnTo>
                    <a:pt x="158306" y="1536699"/>
                  </a:lnTo>
                  <a:lnTo>
                    <a:pt x="174820" y="1485899"/>
                  </a:lnTo>
                  <a:lnTo>
                    <a:pt x="192090" y="1447799"/>
                  </a:lnTo>
                  <a:lnTo>
                    <a:pt x="210108" y="1396999"/>
                  </a:lnTo>
                  <a:lnTo>
                    <a:pt x="228865" y="1358899"/>
                  </a:lnTo>
                  <a:lnTo>
                    <a:pt x="248351" y="1320799"/>
                  </a:lnTo>
                  <a:lnTo>
                    <a:pt x="268559" y="1282699"/>
                  </a:lnTo>
                  <a:lnTo>
                    <a:pt x="289479" y="1231899"/>
                  </a:lnTo>
                  <a:lnTo>
                    <a:pt x="311102" y="1193799"/>
                  </a:lnTo>
                  <a:lnTo>
                    <a:pt x="333420" y="1155699"/>
                  </a:lnTo>
                  <a:lnTo>
                    <a:pt x="356424" y="1117599"/>
                  </a:lnTo>
                  <a:lnTo>
                    <a:pt x="380104" y="1079499"/>
                  </a:lnTo>
                  <a:lnTo>
                    <a:pt x="404453" y="1041399"/>
                  </a:lnTo>
                  <a:lnTo>
                    <a:pt x="429461" y="1003299"/>
                  </a:lnTo>
                  <a:lnTo>
                    <a:pt x="455120" y="965199"/>
                  </a:lnTo>
                  <a:lnTo>
                    <a:pt x="481420" y="927099"/>
                  </a:lnTo>
                  <a:lnTo>
                    <a:pt x="508353" y="888999"/>
                  </a:lnTo>
                  <a:lnTo>
                    <a:pt x="535910" y="850899"/>
                  </a:lnTo>
                  <a:lnTo>
                    <a:pt x="564082" y="825499"/>
                  </a:lnTo>
                  <a:lnTo>
                    <a:pt x="592860" y="787399"/>
                  </a:lnTo>
                  <a:lnTo>
                    <a:pt x="622236" y="749299"/>
                  </a:lnTo>
                  <a:lnTo>
                    <a:pt x="652200" y="723899"/>
                  </a:lnTo>
                  <a:lnTo>
                    <a:pt x="682745" y="685799"/>
                  </a:lnTo>
                  <a:lnTo>
                    <a:pt x="713860" y="660399"/>
                  </a:lnTo>
                  <a:lnTo>
                    <a:pt x="745538" y="622299"/>
                  </a:lnTo>
                  <a:lnTo>
                    <a:pt x="777769" y="596899"/>
                  </a:lnTo>
                  <a:lnTo>
                    <a:pt x="810544" y="558799"/>
                  </a:lnTo>
                  <a:lnTo>
                    <a:pt x="843856" y="533399"/>
                  </a:lnTo>
                  <a:lnTo>
                    <a:pt x="877694" y="507999"/>
                  </a:lnTo>
                  <a:lnTo>
                    <a:pt x="912050" y="482599"/>
                  </a:lnTo>
                  <a:lnTo>
                    <a:pt x="946915" y="457199"/>
                  </a:lnTo>
                  <a:lnTo>
                    <a:pt x="982281" y="419099"/>
                  </a:lnTo>
                  <a:lnTo>
                    <a:pt x="1018138" y="393699"/>
                  </a:lnTo>
                  <a:lnTo>
                    <a:pt x="1091292" y="342899"/>
                  </a:lnTo>
                  <a:lnTo>
                    <a:pt x="1128571" y="330199"/>
                  </a:lnTo>
                  <a:lnTo>
                    <a:pt x="1166307" y="304799"/>
                  </a:lnTo>
                  <a:lnTo>
                    <a:pt x="1243111" y="253999"/>
                  </a:lnTo>
                  <a:lnTo>
                    <a:pt x="1282162" y="241299"/>
                  </a:lnTo>
                  <a:lnTo>
                    <a:pt x="1321634" y="215899"/>
                  </a:lnTo>
                  <a:lnTo>
                    <a:pt x="1361518" y="203199"/>
                  </a:lnTo>
                  <a:lnTo>
                    <a:pt x="1401805" y="177799"/>
                  </a:lnTo>
                  <a:lnTo>
                    <a:pt x="1442487" y="165099"/>
                  </a:lnTo>
                  <a:lnTo>
                    <a:pt x="1483555" y="139699"/>
                  </a:lnTo>
                  <a:lnTo>
                    <a:pt x="1524999" y="126999"/>
                  </a:lnTo>
                  <a:lnTo>
                    <a:pt x="1824918" y="38099"/>
                  </a:lnTo>
                  <a:lnTo>
                    <a:pt x="1869059" y="38099"/>
                  </a:lnTo>
                  <a:lnTo>
                    <a:pt x="1958225" y="12699"/>
                  </a:lnTo>
                  <a:lnTo>
                    <a:pt x="2570154" y="12699"/>
                  </a:lnTo>
                  <a:lnTo>
                    <a:pt x="2618130" y="25399"/>
                  </a:lnTo>
                  <a:lnTo>
                    <a:pt x="2665891" y="25399"/>
                  </a:lnTo>
                  <a:lnTo>
                    <a:pt x="3038456" y="126999"/>
                  </a:lnTo>
                  <a:lnTo>
                    <a:pt x="3083610" y="152399"/>
                  </a:lnTo>
                  <a:lnTo>
                    <a:pt x="3128399" y="165099"/>
                  </a:lnTo>
                  <a:lnTo>
                    <a:pt x="3172807" y="190499"/>
                  </a:lnTo>
                  <a:lnTo>
                    <a:pt x="3216819" y="203199"/>
                  </a:lnTo>
                  <a:lnTo>
                    <a:pt x="3346334" y="279399"/>
                  </a:lnTo>
                  <a:lnTo>
                    <a:pt x="3430423" y="330199"/>
                  </a:lnTo>
                  <a:lnTo>
                    <a:pt x="3512567" y="380999"/>
                  </a:lnTo>
                  <a:lnTo>
                    <a:pt x="3592647" y="431799"/>
                  </a:lnTo>
                  <a:lnTo>
                    <a:pt x="3631875" y="469899"/>
                  </a:lnTo>
                  <a:lnTo>
                    <a:pt x="3670541" y="495299"/>
                  </a:lnTo>
                  <a:lnTo>
                    <a:pt x="3708630" y="533399"/>
                  </a:lnTo>
                  <a:lnTo>
                    <a:pt x="3746128" y="558799"/>
                  </a:lnTo>
                  <a:lnTo>
                    <a:pt x="3783019" y="596899"/>
                  </a:lnTo>
                  <a:lnTo>
                    <a:pt x="3819287" y="634999"/>
                  </a:lnTo>
                  <a:lnTo>
                    <a:pt x="3854919" y="673099"/>
                  </a:lnTo>
                  <a:lnTo>
                    <a:pt x="3889899" y="698499"/>
                  </a:lnTo>
                  <a:lnTo>
                    <a:pt x="3923245" y="736599"/>
                  </a:lnTo>
                  <a:lnTo>
                    <a:pt x="3955808" y="774699"/>
                  </a:lnTo>
                  <a:lnTo>
                    <a:pt x="3987581" y="812799"/>
                  </a:lnTo>
                  <a:lnTo>
                    <a:pt x="4018559" y="850899"/>
                  </a:lnTo>
                  <a:lnTo>
                    <a:pt x="4048735" y="888999"/>
                  </a:lnTo>
                  <a:lnTo>
                    <a:pt x="4078105" y="927099"/>
                  </a:lnTo>
                  <a:lnTo>
                    <a:pt x="4106661" y="977899"/>
                  </a:lnTo>
                  <a:lnTo>
                    <a:pt x="4134400" y="1015999"/>
                  </a:lnTo>
                  <a:lnTo>
                    <a:pt x="4161314" y="1054099"/>
                  </a:lnTo>
                  <a:lnTo>
                    <a:pt x="4187398" y="1092199"/>
                  </a:lnTo>
                  <a:lnTo>
                    <a:pt x="4212646" y="1142999"/>
                  </a:lnTo>
                  <a:lnTo>
                    <a:pt x="4237052" y="1181099"/>
                  </a:lnTo>
                  <a:lnTo>
                    <a:pt x="4260611" y="1219199"/>
                  </a:lnTo>
                  <a:lnTo>
                    <a:pt x="4283317" y="1269999"/>
                  </a:lnTo>
                  <a:lnTo>
                    <a:pt x="4305164" y="1308099"/>
                  </a:lnTo>
                  <a:lnTo>
                    <a:pt x="4326147" y="1358899"/>
                  </a:lnTo>
                  <a:lnTo>
                    <a:pt x="4346259" y="1396999"/>
                  </a:lnTo>
                  <a:lnTo>
                    <a:pt x="4365494" y="1447799"/>
                  </a:lnTo>
                  <a:lnTo>
                    <a:pt x="4383848" y="1498599"/>
                  </a:lnTo>
                  <a:lnTo>
                    <a:pt x="4401314" y="1536699"/>
                  </a:lnTo>
                  <a:lnTo>
                    <a:pt x="4417886" y="1587499"/>
                  </a:lnTo>
                  <a:lnTo>
                    <a:pt x="4433559" y="1638299"/>
                  </a:lnTo>
                  <a:lnTo>
                    <a:pt x="4448326" y="1676399"/>
                  </a:lnTo>
                  <a:lnTo>
                    <a:pt x="4462183" y="1727199"/>
                  </a:lnTo>
                  <a:lnTo>
                    <a:pt x="4475123" y="1777999"/>
                  </a:lnTo>
                  <a:lnTo>
                    <a:pt x="4487141" y="1828799"/>
                  </a:lnTo>
                  <a:lnTo>
                    <a:pt x="4498230" y="1866899"/>
                  </a:lnTo>
                  <a:lnTo>
                    <a:pt x="4508386" y="1917699"/>
                  </a:lnTo>
                  <a:lnTo>
                    <a:pt x="4517601" y="1968499"/>
                  </a:lnTo>
                  <a:lnTo>
                    <a:pt x="4525871" y="2019299"/>
                  </a:lnTo>
                  <a:lnTo>
                    <a:pt x="4533190" y="2070099"/>
                  </a:lnTo>
                  <a:lnTo>
                    <a:pt x="4539552" y="2120899"/>
                  </a:lnTo>
                  <a:lnTo>
                    <a:pt x="4544951" y="2171699"/>
                  </a:lnTo>
                  <a:lnTo>
                    <a:pt x="4549381" y="2222499"/>
                  </a:lnTo>
                  <a:lnTo>
                    <a:pt x="4552837" y="2273299"/>
                  </a:lnTo>
                  <a:lnTo>
                    <a:pt x="4555312" y="2324099"/>
                  </a:lnTo>
                  <a:lnTo>
                    <a:pt x="4556802" y="2374899"/>
                  </a:lnTo>
                  <a:lnTo>
                    <a:pt x="4557299" y="2425699"/>
                  </a:lnTo>
                  <a:lnTo>
                    <a:pt x="4556834" y="2476499"/>
                  </a:lnTo>
                  <a:lnTo>
                    <a:pt x="4555445" y="2514599"/>
                  </a:lnTo>
                  <a:lnTo>
                    <a:pt x="4553141" y="2565399"/>
                  </a:lnTo>
                  <a:lnTo>
                    <a:pt x="4549930" y="2616199"/>
                  </a:lnTo>
                  <a:lnTo>
                    <a:pt x="4545821" y="2666999"/>
                  </a:lnTo>
                  <a:lnTo>
                    <a:pt x="4540824" y="2717799"/>
                  </a:lnTo>
                  <a:lnTo>
                    <a:pt x="4534947" y="2768599"/>
                  </a:lnTo>
                  <a:lnTo>
                    <a:pt x="4528198" y="2806699"/>
                  </a:lnTo>
                  <a:lnTo>
                    <a:pt x="4520587" y="2857499"/>
                  </a:lnTo>
                  <a:lnTo>
                    <a:pt x="4512123" y="2908299"/>
                  </a:lnTo>
                  <a:lnTo>
                    <a:pt x="4502814" y="2946399"/>
                  </a:lnTo>
                  <a:lnTo>
                    <a:pt x="4492669" y="2997199"/>
                  </a:lnTo>
                  <a:lnTo>
                    <a:pt x="4481697" y="3047999"/>
                  </a:lnTo>
                  <a:lnTo>
                    <a:pt x="4469907" y="3086099"/>
                  </a:lnTo>
                  <a:lnTo>
                    <a:pt x="4457308" y="3136899"/>
                  </a:lnTo>
                  <a:lnTo>
                    <a:pt x="4443908" y="3174999"/>
                  </a:lnTo>
                  <a:lnTo>
                    <a:pt x="4429716" y="3225799"/>
                  </a:lnTo>
                  <a:lnTo>
                    <a:pt x="4414741" y="3263899"/>
                  </a:lnTo>
                  <a:lnTo>
                    <a:pt x="4398993" y="3314699"/>
                  </a:lnTo>
                  <a:lnTo>
                    <a:pt x="4382479" y="3352799"/>
                  </a:lnTo>
                  <a:lnTo>
                    <a:pt x="4365209" y="3403599"/>
                  </a:lnTo>
                  <a:lnTo>
                    <a:pt x="4347191" y="3441699"/>
                  </a:lnTo>
                  <a:lnTo>
                    <a:pt x="4328434" y="3479799"/>
                  </a:lnTo>
                  <a:lnTo>
                    <a:pt x="4308948" y="3530599"/>
                  </a:lnTo>
                  <a:lnTo>
                    <a:pt x="4288740" y="3568699"/>
                  </a:lnTo>
                  <a:lnTo>
                    <a:pt x="4267820" y="3606799"/>
                  </a:lnTo>
                  <a:lnTo>
                    <a:pt x="4246197" y="3644899"/>
                  </a:lnTo>
                  <a:lnTo>
                    <a:pt x="4223879" y="3682999"/>
                  </a:lnTo>
                  <a:lnTo>
                    <a:pt x="4200875" y="3721099"/>
                  </a:lnTo>
                  <a:lnTo>
                    <a:pt x="4177195" y="3759199"/>
                  </a:lnTo>
                  <a:lnTo>
                    <a:pt x="4152846" y="3797299"/>
                  </a:lnTo>
                  <a:lnTo>
                    <a:pt x="4127838" y="3835399"/>
                  </a:lnTo>
                  <a:lnTo>
                    <a:pt x="4102179" y="3873499"/>
                  </a:lnTo>
                  <a:lnTo>
                    <a:pt x="4075879" y="3911599"/>
                  </a:lnTo>
                  <a:lnTo>
                    <a:pt x="4048946" y="3949699"/>
                  </a:lnTo>
                  <a:lnTo>
                    <a:pt x="4021389" y="3987799"/>
                  </a:lnTo>
                  <a:lnTo>
                    <a:pt x="3993217" y="4025899"/>
                  </a:lnTo>
                  <a:lnTo>
                    <a:pt x="3964439" y="4051299"/>
                  </a:lnTo>
                  <a:lnTo>
                    <a:pt x="3935063" y="4089399"/>
                  </a:lnTo>
                  <a:lnTo>
                    <a:pt x="3905098" y="4127499"/>
                  </a:lnTo>
                  <a:lnTo>
                    <a:pt x="3874554" y="4152899"/>
                  </a:lnTo>
                  <a:lnTo>
                    <a:pt x="3843439" y="4190999"/>
                  </a:lnTo>
                  <a:lnTo>
                    <a:pt x="3811761" y="4216399"/>
                  </a:lnTo>
                  <a:lnTo>
                    <a:pt x="3779530" y="4254499"/>
                  </a:lnTo>
                  <a:lnTo>
                    <a:pt x="3746755" y="4279899"/>
                  </a:lnTo>
                  <a:lnTo>
                    <a:pt x="3713443" y="4305299"/>
                  </a:lnTo>
                  <a:lnTo>
                    <a:pt x="3679605" y="4330699"/>
                  </a:lnTo>
                  <a:lnTo>
                    <a:pt x="3645249" y="4368799"/>
                  </a:lnTo>
                  <a:lnTo>
                    <a:pt x="3610384" y="4394199"/>
                  </a:lnTo>
                  <a:lnTo>
                    <a:pt x="3539161" y="4444999"/>
                  </a:lnTo>
                  <a:lnTo>
                    <a:pt x="3466007" y="4495799"/>
                  </a:lnTo>
                  <a:lnTo>
                    <a:pt x="3390992" y="4546599"/>
                  </a:lnTo>
                  <a:lnTo>
                    <a:pt x="3352810" y="4559299"/>
                  </a:lnTo>
                  <a:lnTo>
                    <a:pt x="3275137" y="4610099"/>
                  </a:lnTo>
                  <a:lnTo>
                    <a:pt x="3235665" y="4622799"/>
                  </a:lnTo>
                  <a:lnTo>
                    <a:pt x="3195781" y="4648199"/>
                  </a:lnTo>
                  <a:lnTo>
                    <a:pt x="3155494" y="4660899"/>
                  </a:lnTo>
                  <a:lnTo>
                    <a:pt x="3114812" y="4686299"/>
                  </a:lnTo>
                  <a:lnTo>
                    <a:pt x="2776215" y="4787899"/>
                  </a:lnTo>
                  <a:lnTo>
                    <a:pt x="2688240" y="4813299"/>
                  </a:lnTo>
                  <a:close/>
                </a:path>
                <a:path w="4557395" h="4851400">
                  <a:moveTo>
                    <a:pt x="2599074" y="4825999"/>
                  </a:moveTo>
                  <a:lnTo>
                    <a:pt x="1958225" y="4825999"/>
                  </a:lnTo>
                  <a:lnTo>
                    <a:pt x="1913498" y="4813299"/>
                  </a:lnTo>
                  <a:lnTo>
                    <a:pt x="2643801" y="4813299"/>
                  </a:lnTo>
                  <a:lnTo>
                    <a:pt x="2599074" y="4825999"/>
                  </a:lnTo>
                  <a:close/>
                </a:path>
                <a:path w="4557395" h="4851400">
                  <a:moveTo>
                    <a:pt x="2508791" y="4838699"/>
                  </a:moveTo>
                  <a:lnTo>
                    <a:pt x="2048508" y="4838699"/>
                  </a:lnTo>
                  <a:lnTo>
                    <a:pt x="2003231" y="4825999"/>
                  </a:lnTo>
                  <a:lnTo>
                    <a:pt x="2554068" y="4825999"/>
                  </a:lnTo>
                  <a:lnTo>
                    <a:pt x="2508791" y="4838699"/>
                  </a:lnTo>
                  <a:close/>
                </a:path>
                <a:path w="4557395" h="4851400">
                  <a:moveTo>
                    <a:pt x="2371421" y="4851399"/>
                  </a:moveTo>
                  <a:lnTo>
                    <a:pt x="2185878" y="4851399"/>
                  </a:lnTo>
                  <a:lnTo>
                    <a:pt x="2139841" y="4838699"/>
                  </a:lnTo>
                  <a:lnTo>
                    <a:pt x="2417458" y="4838699"/>
                  </a:lnTo>
                  <a:lnTo>
                    <a:pt x="2371421" y="48513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33175" y="3776174"/>
              <a:ext cx="4557395" cy="4855845"/>
            </a:xfrm>
            <a:custGeom>
              <a:avLst/>
              <a:gdLst/>
              <a:ahLst/>
              <a:cxnLst/>
              <a:rect l="l" t="t" r="r" b="b"/>
              <a:pathLst>
                <a:path w="4557395" h="4855845">
                  <a:moveTo>
                    <a:pt x="0" y="2427749"/>
                  </a:moveTo>
                  <a:lnTo>
                    <a:pt x="465" y="2378208"/>
                  </a:lnTo>
                  <a:lnTo>
                    <a:pt x="1854" y="2328907"/>
                  </a:lnTo>
                  <a:lnTo>
                    <a:pt x="4158" y="2279858"/>
                  </a:lnTo>
                  <a:lnTo>
                    <a:pt x="7369" y="2231069"/>
                  </a:lnTo>
                  <a:lnTo>
                    <a:pt x="11478" y="2182549"/>
                  </a:lnTo>
                  <a:lnTo>
                    <a:pt x="16475" y="2134309"/>
                  </a:lnTo>
                  <a:lnTo>
                    <a:pt x="22352" y="2086358"/>
                  </a:lnTo>
                  <a:lnTo>
                    <a:pt x="29101" y="2038704"/>
                  </a:lnTo>
                  <a:lnTo>
                    <a:pt x="36712" y="1991358"/>
                  </a:lnTo>
                  <a:lnTo>
                    <a:pt x="45176" y="1944329"/>
                  </a:lnTo>
                  <a:lnTo>
                    <a:pt x="54485" y="1897626"/>
                  </a:lnTo>
                  <a:lnTo>
                    <a:pt x="64630" y="1851259"/>
                  </a:lnTo>
                  <a:lnTo>
                    <a:pt x="75602" y="1805236"/>
                  </a:lnTo>
                  <a:lnTo>
                    <a:pt x="87392" y="1759568"/>
                  </a:lnTo>
                  <a:lnTo>
                    <a:pt x="99991" y="1714264"/>
                  </a:lnTo>
                  <a:lnTo>
                    <a:pt x="113391" y="1669333"/>
                  </a:lnTo>
                  <a:lnTo>
                    <a:pt x="127583" y="1624785"/>
                  </a:lnTo>
                  <a:lnTo>
                    <a:pt x="142558" y="1580629"/>
                  </a:lnTo>
                  <a:lnTo>
                    <a:pt x="158306" y="1536874"/>
                  </a:lnTo>
                  <a:lnTo>
                    <a:pt x="174820" y="1493530"/>
                  </a:lnTo>
                  <a:lnTo>
                    <a:pt x="192090" y="1450607"/>
                  </a:lnTo>
                  <a:lnTo>
                    <a:pt x="210108" y="1408113"/>
                  </a:lnTo>
                  <a:lnTo>
                    <a:pt x="228865" y="1366058"/>
                  </a:lnTo>
                  <a:lnTo>
                    <a:pt x="248351" y="1324452"/>
                  </a:lnTo>
                  <a:lnTo>
                    <a:pt x="268559" y="1283303"/>
                  </a:lnTo>
                  <a:lnTo>
                    <a:pt x="289479" y="1242622"/>
                  </a:lnTo>
                  <a:lnTo>
                    <a:pt x="311102" y="1202417"/>
                  </a:lnTo>
                  <a:lnTo>
                    <a:pt x="333420" y="1162699"/>
                  </a:lnTo>
                  <a:lnTo>
                    <a:pt x="356424" y="1123476"/>
                  </a:lnTo>
                  <a:lnTo>
                    <a:pt x="380104" y="1084758"/>
                  </a:lnTo>
                  <a:lnTo>
                    <a:pt x="404453" y="1046555"/>
                  </a:lnTo>
                  <a:lnTo>
                    <a:pt x="429461" y="1008875"/>
                  </a:lnTo>
                  <a:lnTo>
                    <a:pt x="455120" y="971728"/>
                  </a:lnTo>
                  <a:lnTo>
                    <a:pt x="481420" y="935124"/>
                  </a:lnTo>
                  <a:lnTo>
                    <a:pt x="508353" y="899072"/>
                  </a:lnTo>
                  <a:lnTo>
                    <a:pt x="535910" y="863581"/>
                  </a:lnTo>
                  <a:lnTo>
                    <a:pt x="564082" y="828661"/>
                  </a:lnTo>
                  <a:lnTo>
                    <a:pt x="592860" y="794321"/>
                  </a:lnTo>
                  <a:lnTo>
                    <a:pt x="622236" y="760571"/>
                  </a:lnTo>
                  <a:lnTo>
                    <a:pt x="652200" y="727419"/>
                  </a:lnTo>
                  <a:lnTo>
                    <a:pt x="682745" y="694876"/>
                  </a:lnTo>
                  <a:lnTo>
                    <a:pt x="713860" y="662951"/>
                  </a:lnTo>
                  <a:lnTo>
                    <a:pt x="745538" y="631653"/>
                  </a:lnTo>
                  <a:lnTo>
                    <a:pt x="777769" y="600991"/>
                  </a:lnTo>
                  <a:lnTo>
                    <a:pt x="810544" y="570976"/>
                  </a:lnTo>
                  <a:lnTo>
                    <a:pt x="843856" y="541616"/>
                  </a:lnTo>
                  <a:lnTo>
                    <a:pt x="877694" y="512920"/>
                  </a:lnTo>
                  <a:lnTo>
                    <a:pt x="912050" y="484899"/>
                  </a:lnTo>
                  <a:lnTo>
                    <a:pt x="946915" y="457562"/>
                  </a:lnTo>
                  <a:lnTo>
                    <a:pt x="982281" y="430918"/>
                  </a:lnTo>
                  <a:lnTo>
                    <a:pt x="1018138" y="404976"/>
                  </a:lnTo>
                  <a:lnTo>
                    <a:pt x="1054478" y="379746"/>
                  </a:lnTo>
                  <a:lnTo>
                    <a:pt x="1091292" y="355237"/>
                  </a:lnTo>
                  <a:lnTo>
                    <a:pt x="1128571" y="331458"/>
                  </a:lnTo>
                  <a:lnTo>
                    <a:pt x="1166307" y="308420"/>
                  </a:lnTo>
                  <a:lnTo>
                    <a:pt x="1204489" y="286132"/>
                  </a:lnTo>
                  <a:lnTo>
                    <a:pt x="1243111" y="264602"/>
                  </a:lnTo>
                  <a:lnTo>
                    <a:pt x="1282162" y="243840"/>
                  </a:lnTo>
                  <a:lnTo>
                    <a:pt x="1321634" y="223856"/>
                  </a:lnTo>
                  <a:lnTo>
                    <a:pt x="1361518" y="204660"/>
                  </a:lnTo>
                  <a:lnTo>
                    <a:pt x="1401805" y="186259"/>
                  </a:lnTo>
                  <a:lnTo>
                    <a:pt x="1442487" y="168665"/>
                  </a:lnTo>
                  <a:lnTo>
                    <a:pt x="1483555" y="151886"/>
                  </a:lnTo>
                  <a:lnTo>
                    <a:pt x="1524999" y="135931"/>
                  </a:lnTo>
                  <a:lnTo>
                    <a:pt x="1566811" y="120811"/>
                  </a:lnTo>
                  <a:lnTo>
                    <a:pt x="1608983" y="106534"/>
                  </a:lnTo>
                  <a:lnTo>
                    <a:pt x="1651505" y="93110"/>
                  </a:lnTo>
                  <a:lnTo>
                    <a:pt x="1694368" y="80549"/>
                  </a:lnTo>
                  <a:lnTo>
                    <a:pt x="1737564" y="68859"/>
                  </a:lnTo>
                  <a:lnTo>
                    <a:pt x="1781084" y="58050"/>
                  </a:lnTo>
                  <a:lnTo>
                    <a:pt x="1824918" y="48132"/>
                  </a:lnTo>
                  <a:lnTo>
                    <a:pt x="1869059" y="39114"/>
                  </a:lnTo>
                  <a:lnTo>
                    <a:pt x="1913498" y="31005"/>
                  </a:lnTo>
                  <a:lnTo>
                    <a:pt x="1958225" y="23815"/>
                  </a:lnTo>
                  <a:lnTo>
                    <a:pt x="2003231" y="17553"/>
                  </a:lnTo>
                  <a:lnTo>
                    <a:pt x="2048508" y="12229"/>
                  </a:lnTo>
                  <a:lnTo>
                    <a:pt x="2094048" y="7851"/>
                  </a:lnTo>
                  <a:lnTo>
                    <a:pt x="2139841" y="4430"/>
                  </a:lnTo>
                  <a:lnTo>
                    <a:pt x="2185878" y="1975"/>
                  </a:lnTo>
                  <a:lnTo>
                    <a:pt x="2232150" y="495"/>
                  </a:lnTo>
                  <a:lnTo>
                    <a:pt x="2278649" y="0"/>
                  </a:lnTo>
                  <a:lnTo>
                    <a:pt x="2327593" y="559"/>
                  </a:lnTo>
                  <a:lnTo>
                    <a:pt x="2376413" y="2233"/>
                  </a:lnTo>
                  <a:lnTo>
                    <a:pt x="2425094" y="5014"/>
                  </a:lnTo>
                  <a:lnTo>
                    <a:pt x="2473621" y="8897"/>
                  </a:lnTo>
                  <a:lnTo>
                    <a:pt x="2521980" y="13873"/>
                  </a:lnTo>
                  <a:lnTo>
                    <a:pt x="2570154" y="19938"/>
                  </a:lnTo>
                  <a:lnTo>
                    <a:pt x="2618130" y="27084"/>
                  </a:lnTo>
                  <a:lnTo>
                    <a:pt x="2665891" y="35303"/>
                  </a:lnTo>
                  <a:lnTo>
                    <a:pt x="2713423" y="44591"/>
                  </a:lnTo>
                  <a:lnTo>
                    <a:pt x="2760710" y="54940"/>
                  </a:lnTo>
                  <a:lnTo>
                    <a:pt x="2807738" y="66343"/>
                  </a:lnTo>
                  <a:lnTo>
                    <a:pt x="2854491" y="78794"/>
                  </a:lnTo>
                  <a:lnTo>
                    <a:pt x="2900955" y="92285"/>
                  </a:lnTo>
                  <a:lnTo>
                    <a:pt x="2947114" y="106812"/>
                  </a:lnTo>
                  <a:lnTo>
                    <a:pt x="2992953" y="122365"/>
                  </a:lnTo>
                  <a:lnTo>
                    <a:pt x="3038456" y="138940"/>
                  </a:lnTo>
                  <a:lnTo>
                    <a:pt x="3083610" y="156530"/>
                  </a:lnTo>
                  <a:lnTo>
                    <a:pt x="3128399" y="175127"/>
                  </a:lnTo>
                  <a:lnTo>
                    <a:pt x="3172807" y="194725"/>
                  </a:lnTo>
                  <a:lnTo>
                    <a:pt x="3216819" y="215317"/>
                  </a:lnTo>
                  <a:lnTo>
                    <a:pt x="3260422" y="236897"/>
                  </a:lnTo>
                  <a:lnTo>
                    <a:pt x="3303598" y="259459"/>
                  </a:lnTo>
                  <a:lnTo>
                    <a:pt x="3346334" y="282994"/>
                  </a:lnTo>
                  <a:lnTo>
                    <a:pt x="3388614" y="307497"/>
                  </a:lnTo>
                  <a:lnTo>
                    <a:pt x="3430423" y="332962"/>
                  </a:lnTo>
                  <a:lnTo>
                    <a:pt x="3471746" y="359381"/>
                  </a:lnTo>
                  <a:lnTo>
                    <a:pt x="3512567" y="386747"/>
                  </a:lnTo>
                  <a:lnTo>
                    <a:pt x="3552873" y="415055"/>
                  </a:lnTo>
                  <a:lnTo>
                    <a:pt x="3592647" y="444297"/>
                  </a:lnTo>
                  <a:lnTo>
                    <a:pt x="3631875" y="474466"/>
                  </a:lnTo>
                  <a:lnTo>
                    <a:pt x="3670541" y="505557"/>
                  </a:lnTo>
                  <a:lnTo>
                    <a:pt x="3708630" y="537562"/>
                  </a:lnTo>
                  <a:lnTo>
                    <a:pt x="3746128" y="570475"/>
                  </a:lnTo>
                  <a:lnTo>
                    <a:pt x="3783019" y="604289"/>
                  </a:lnTo>
                  <a:lnTo>
                    <a:pt x="3819287" y="638998"/>
                  </a:lnTo>
                  <a:lnTo>
                    <a:pt x="3854919" y="674594"/>
                  </a:lnTo>
                  <a:lnTo>
                    <a:pt x="3889899" y="711071"/>
                  </a:lnTo>
                  <a:lnTo>
                    <a:pt x="3923245" y="747350"/>
                  </a:lnTo>
                  <a:lnTo>
                    <a:pt x="3955808" y="784287"/>
                  </a:lnTo>
                  <a:lnTo>
                    <a:pt x="3987581" y="821869"/>
                  </a:lnTo>
                  <a:lnTo>
                    <a:pt x="4018559" y="860081"/>
                  </a:lnTo>
                  <a:lnTo>
                    <a:pt x="4048735" y="898907"/>
                  </a:lnTo>
                  <a:lnTo>
                    <a:pt x="4078105" y="938333"/>
                  </a:lnTo>
                  <a:lnTo>
                    <a:pt x="4106661" y="978344"/>
                  </a:lnTo>
                  <a:lnTo>
                    <a:pt x="4134400" y="1018925"/>
                  </a:lnTo>
                  <a:lnTo>
                    <a:pt x="4161314" y="1060061"/>
                  </a:lnTo>
                  <a:lnTo>
                    <a:pt x="4187398" y="1101737"/>
                  </a:lnTo>
                  <a:lnTo>
                    <a:pt x="4212646" y="1143939"/>
                  </a:lnTo>
                  <a:lnTo>
                    <a:pt x="4237052" y="1186652"/>
                  </a:lnTo>
                  <a:lnTo>
                    <a:pt x="4260611" y="1229860"/>
                  </a:lnTo>
                  <a:lnTo>
                    <a:pt x="4283317" y="1273550"/>
                  </a:lnTo>
                  <a:lnTo>
                    <a:pt x="4305164" y="1317705"/>
                  </a:lnTo>
                  <a:lnTo>
                    <a:pt x="4326147" y="1362311"/>
                  </a:lnTo>
                  <a:lnTo>
                    <a:pt x="4346259" y="1407354"/>
                  </a:lnTo>
                  <a:lnTo>
                    <a:pt x="4365494" y="1452819"/>
                  </a:lnTo>
                  <a:lnTo>
                    <a:pt x="4383848" y="1498690"/>
                  </a:lnTo>
                  <a:lnTo>
                    <a:pt x="4401314" y="1544953"/>
                  </a:lnTo>
                  <a:lnTo>
                    <a:pt x="4417886" y="1591593"/>
                  </a:lnTo>
                  <a:lnTo>
                    <a:pt x="4433559" y="1638595"/>
                  </a:lnTo>
                  <a:lnTo>
                    <a:pt x="4448326" y="1685944"/>
                  </a:lnTo>
                  <a:lnTo>
                    <a:pt x="4462183" y="1733625"/>
                  </a:lnTo>
                  <a:lnTo>
                    <a:pt x="4475123" y="1781624"/>
                  </a:lnTo>
                  <a:lnTo>
                    <a:pt x="4487141" y="1829926"/>
                  </a:lnTo>
                  <a:lnTo>
                    <a:pt x="4498230" y="1878516"/>
                  </a:lnTo>
                  <a:lnTo>
                    <a:pt x="4508386" y="1927378"/>
                  </a:lnTo>
                  <a:lnTo>
                    <a:pt x="4517601" y="1976499"/>
                  </a:lnTo>
                  <a:lnTo>
                    <a:pt x="4525871" y="2025863"/>
                  </a:lnTo>
                  <a:lnTo>
                    <a:pt x="4533190" y="2075455"/>
                  </a:lnTo>
                  <a:lnTo>
                    <a:pt x="4539552" y="2125261"/>
                  </a:lnTo>
                  <a:lnTo>
                    <a:pt x="4544951" y="2175266"/>
                  </a:lnTo>
                  <a:lnTo>
                    <a:pt x="4549381" y="2225454"/>
                  </a:lnTo>
                  <a:lnTo>
                    <a:pt x="4552837" y="2275812"/>
                  </a:lnTo>
                  <a:lnTo>
                    <a:pt x="4555312" y="2326323"/>
                  </a:lnTo>
                  <a:lnTo>
                    <a:pt x="4556802" y="2376974"/>
                  </a:lnTo>
                  <a:lnTo>
                    <a:pt x="4557299" y="2427749"/>
                  </a:lnTo>
                  <a:lnTo>
                    <a:pt x="4556834" y="2477291"/>
                  </a:lnTo>
                  <a:lnTo>
                    <a:pt x="4555445" y="2526592"/>
                  </a:lnTo>
                  <a:lnTo>
                    <a:pt x="4553141" y="2575641"/>
                  </a:lnTo>
                  <a:lnTo>
                    <a:pt x="4549930" y="2624430"/>
                  </a:lnTo>
                  <a:lnTo>
                    <a:pt x="4545821" y="2672950"/>
                  </a:lnTo>
                  <a:lnTo>
                    <a:pt x="4540824" y="2721190"/>
                  </a:lnTo>
                  <a:lnTo>
                    <a:pt x="4534947" y="2769141"/>
                  </a:lnTo>
                  <a:lnTo>
                    <a:pt x="4528198" y="2816795"/>
                  </a:lnTo>
                  <a:lnTo>
                    <a:pt x="4520587" y="2864141"/>
                  </a:lnTo>
                  <a:lnTo>
                    <a:pt x="4512123" y="2911170"/>
                  </a:lnTo>
                  <a:lnTo>
                    <a:pt x="4502814" y="2957873"/>
                  </a:lnTo>
                  <a:lnTo>
                    <a:pt x="4492669" y="3004240"/>
                  </a:lnTo>
                  <a:lnTo>
                    <a:pt x="4481697" y="3050263"/>
                  </a:lnTo>
                  <a:lnTo>
                    <a:pt x="4469907" y="3095931"/>
                  </a:lnTo>
                  <a:lnTo>
                    <a:pt x="4457308" y="3141235"/>
                  </a:lnTo>
                  <a:lnTo>
                    <a:pt x="4443908" y="3186166"/>
                  </a:lnTo>
                  <a:lnTo>
                    <a:pt x="4429716" y="3230714"/>
                  </a:lnTo>
                  <a:lnTo>
                    <a:pt x="4414741" y="3274870"/>
                  </a:lnTo>
                  <a:lnTo>
                    <a:pt x="4398993" y="3318625"/>
                  </a:lnTo>
                  <a:lnTo>
                    <a:pt x="4382479" y="3361969"/>
                  </a:lnTo>
                  <a:lnTo>
                    <a:pt x="4365209" y="3404892"/>
                  </a:lnTo>
                  <a:lnTo>
                    <a:pt x="4347191" y="3447386"/>
                  </a:lnTo>
                  <a:lnTo>
                    <a:pt x="4328434" y="3489441"/>
                  </a:lnTo>
                  <a:lnTo>
                    <a:pt x="4308948" y="3531047"/>
                  </a:lnTo>
                  <a:lnTo>
                    <a:pt x="4288740" y="3572196"/>
                  </a:lnTo>
                  <a:lnTo>
                    <a:pt x="4267820" y="3612877"/>
                  </a:lnTo>
                  <a:lnTo>
                    <a:pt x="4246197" y="3653081"/>
                  </a:lnTo>
                  <a:lnTo>
                    <a:pt x="4223879" y="3692800"/>
                  </a:lnTo>
                  <a:lnTo>
                    <a:pt x="4200875" y="3732023"/>
                  </a:lnTo>
                  <a:lnTo>
                    <a:pt x="4177195" y="3770741"/>
                  </a:lnTo>
                  <a:lnTo>
                    <a:pt x="4152846" y="3808944"/>
                  </a:lnTo>
                  <a:lnTo>
                    <a:pt x="4127838" y="3846624"/>
                  </a:lnTo>
                  <a:lnTo>
                    <a:pt x="4102179" y="3883771"/>
                  </a:lnTo>
                  <a:lnTo>
                    <a:pt x="4075879" y="3920375"/>
                  </a:lnTo>
                  <a:lnTo>
                    <a:pt x="4048946" y="3956427"/>
                  </a:lnTo>
                  <a:lnTo>
                    <a:pt x="4021389" y="3991918"/>
                  </a:lnTo>
                  <a:lnTo>
                    <a:pt x="3993217" y="4026838"/>
                  </a:lnTo>
                  <a:lnTo>
                    <a:pt x="3964439" y="4061178"/>
                  </a:lnTo>
                  <a:lnTo>
                    <a:pt x="3935063" y="4094928"/>
                  </a:lnTo>
                  <a:lnTo>
                    <a:pt x="3905098" y="4128080"/>
                  </a:lnTo>
                  <a:lnTo>
                    <a:pt x="3874554" y="4160623"/>
                  </a:lnTo>
                  <a:lnTo>
                    <a:pt x="3843439" y="4192548"/>
                  </a:lnTo>
                  <a:lnTo>
                    <a:pt x="3811761" y="4223846"/>
                  </a:lnTo>
                  <a:lnTo>
                    <a:pt x="3779530" y="4254508"/>
                  </a:lnTo>
                  <a:lnTo>
                    <a:pt x="3746755" y="4284523"/>
                  </a:lnTo>
                  <a:lnTo>
                    <a:pt x="3713443" y="4313883"/>
                  </a:lnTo>
                  <a:lnTo>
                    <a:pt x="3679605" y="4342579"/>
                  </a:lnTo>
                  <a:lnTo>
                    <a:pt x="3645249" y="4370600"/>
                  </a:lnTo>
                  <a:lnTo>
                    <a:pt x="3610384" y="4397937"/>
                  </a:lnTo>
                  <a:lnTo>
                    <a:pt x="3575018" y="4424581"/>
                  </a:lnTo>
                  <a:lnTo>
                    <a:pt x="3539161" y="4450523"/>
                  </a:lnTo>
                  <a:lnTo>
                    <a:pt x="3502821" y="4475753"/>
                  </a:lnTo>
                  <a:lnTo>
                    <a:pt x="3466007" y="4500262"/>
                  </a:lnTo>
                  <a:lnTo>
                    <a:pt x="3428728" y="4524040"/>
                  </a:lnTo>
                  <a:lnTo>
                    <a:pt x="3390992" y="4547079"/>
                  </a:lnTo>
                  <a:lnTo>
                    <a:pt x="3352810" y="4569367"/>
                  </a:lnTo>
                  <a:lnTo>
                    <a:pt x="3314188" y="4590897"/>
                  </a:lnTo>
                  <a:lnTo>
                    <a:pt x="3275137" y="4611659"/>
                  </a:lnTo>
                  <a:lnTo>
                    <a:pt x="3235665" y="4631643"/>
                  </a:lnTo>
                  <a:lnTo>
                    <a:pt x="3195781" y="4650839"/>
                  </a:lnTo>
                  <a:lnTo>
                    <a:pt x="3155494" y="4669240"/>
                  </a:lnTo>
                  <a:lnTo>
                    <a:pt x="3114812" y="4686834"/>
                  </a:lnTo>
                  <a:lnTo>
                    <a:pt x="3073744" y="4703613"/>
                  </a:lnTo>
                  <a:lnTo>
                    <a:pt x="3032300" y="4719568"/>
                  </a:lnTo>
                  <a:lnTo>
                    <a:pt x="2990488" y="4734688"/>
                  </a:lnTo>
                  <a:lnTo>
                    <a:pt x="2948316" y="4748965"/>
                  </a:lnTo>
                  <a:lnTo>
                    <a:pt x="2905794" y="4762389"/>
                  </a:lnTo>
                  <a:lnTo>
                    <a:pt x="2862931" y="4774950"/>
                  </a:lnTo>
                  <a:lnTo>
                    <a:pt x="2819735" y="4786640"/>
                  </a:lnTo>
                  <a:lnTo>
                    <a:pt x="2776215" y="4797449"/>
                  </a:lnTo>
                  <a:lnTo>
                    <a:pt x="2732381" y="4807367"/>
                  </a:lnTo>
                  <a:lnTo>
                    <a:pt x="2688240" y="4816385"/>
                  </a:lnTo>
                  <a:lnTo>
                    <a:pt x="2643801" y="4824494"/>
                  </a:lnTo>
                  <a:lnTo>
                    <a:pt x="2599074" y="4831684"/>
                  </a:lnTo>
                  <a:lnTo>
                    <a:pt x="2554068" y="4837946"/>
                  </a:lnTo>
                  <a:lnTo>
                    <a:pt x="2508791" y="4843270"/>
                  </a:lnTo>
                  <a:lnTo>
                    <a:pt x="2463251" y="4847648"/>
                  </a:lnTo>
                  <a:lnTo>
                    <a:pt x="2417458" y="4851069"/>
                  </a:lnTo>
                  <a:lnTo>
                    <a:pt x="2371421" y="4853524"/>
                  </a:lnTo>
                  <a:lnTo>
                    <a:pt x="2325149" y="4855004"/>
                  </a:lnTo>
                  <a:lnTo>
                    <a:pt x="2278649" y="4855499"/>
                  </a:lnTo>
                  <a:lnTo>
                    <a:pt x="2232150" y="4855004"/>
                  </a:lnTo>
                  <a:lnTo>
                    <a:pt x="2185878" y="4853524"/>
                  </a:lnTo>
                  <a:lnTo>
                    <a:pt x="2139841" y="4851069"/>
                  </a:lnTo>
                  <a:lnTo>
                    <a:pt x="2094048" y="4847648"/>
                  </a:lnTo>
                  <a:lnTo>
                    <a:pt x="2048508" y="4843270"/>
                  </a:lnTo>
                  <a:lnTo>
                    <a:pt x="2003231" y="4837946"/>
                  </a:lnTo>
                  <a:lnTo>
                    <a:pt x="1958225" y="4831684"/>
                  </a:lnTo>
                  <a:lnTo>
                    <a:pt x="1913498" y="4824494"/>
                  </a:lnTo>
                  <a:lnTo>
                    <a:pt x="1869059" y="4816385"/>
                  </a:lnTo>
                  <a:lnTo>
                    <a:pt x="1824918" y="4807367"/>
                  </a:lnTo>
                  <a:lnTo>
                    <a:pt x="1781084" y="4797449"/>
                  </a:lnTo>
                  <a:lnTo>
                    <a:pt x="1737564" y="4786640"/>
                  </a:lnTo>
                  <a:lnTo>
                    <a:pt x="1694368" y="4774950"/>
                  </a:lnTo>
                  <a:lnTo>
                    <a:pt x="1651505" y="4762389"/>
                  </a:lnTo>
                  <a:lnTo>
                    <a:pt x="1608983" y="4748965"/>
                  </a:lnTo>
                  <a:lnTo>
                    <a:pt x="1566811" y="4734688"/>
                  </a:lnTo>
                  <a:lnTo>
                    <a:pt x="1524999" y="4719568"/>
                  </a:lnTo>
                  <a:lnTo>
                    <a:pt x="1483555" y="4703613"/>
                  </a:lnTo>
                  <a:lnTo>
                    <a:pt x="1442487" y="4686834"/>
                  </a:lnTo>
                  <a:lnTo>
                    <a:pt x="1401805" y="4669240"/>
                  </a:lnTo>
                  <a:lnTo>
                    <a:pt x="1361518" y="4650839"/>
                  </a:lnTo>
                  <a:lnTo>
                    <a:pt x="1321634" y="4631643"/>
                  </a:lnTo>
                  <a:lnTo>
                    <a:pt x="1282162" y="4611659"/>
                  </a:lnTo>
                  <a:lnTo>
                    <a:pt x="1243111" y="4590897"/>
                  </a:lnTo>
                  <a:lnTo>
                    <a:pt x="1204489" y="4569367"/>
                  </a:lnTo>
                  <a:lnTo>
                    <a:pt x="1166307" y="4547079"/>
                  </a:lnTo>
                  <a:lnTo>
                    <a:pt x="1128571" y="4524040"/>
                  </a:lnTo>
                  <a:lnTo>
                    <a:pt x="1091292" y="4500262"/>
                  </a:lnTo>
                  <a:lnTo>
                    <a:pt x="1054478" y="4475753"/>
                  </a:lnTo>
                  <a:lnTo>
                    <a:pt x="1018138" y="4450523"/>
                  </a:lnTo>
                  <a:lnTo>
                    <a:pt x="982281" y="4424581"/>
                  </a:lnTo>
                  <a:lnTo>
                    <a:pt x="946915" y="4397937"/>
                  </a:lnTo>
                  <a:lnTo>
                    <a:pt x="912050" y="4370600"/>
                  </a:lnTo>
                  <a:lnTo>
                    <a:pt x="877694" y="4342579"/>
                  </a:lnTo>
                  <a:lnTo>
                    <a:pt x="843856" y="4313883"/>
                  </a:lnTo>
                  <a:lnTo>
                    <a:pt x="810544" y="4284523"/>
                  </a:lnTo>
                  <a:lnTo>
                    <a:pt x="777769" y="4254508"/>
                  </a:lnTo>
                  <a:lnTo>
                    <a:pt x="745538" y="4223846"/>
                  </a:lnTo>
                  <a:lnTo>
                    <a:pt x="713860" y="4192548"/>
                  </a:lnTo>
                  <a:lnTo>
                    <a:pt x="682745" y="4160623"/>
                  </a:lnTo>
                  <a:lnTo>
                    <a:pt x="652200" y="4128080"/>
                  </a:lnTo>
                  <a:lnTo>
                    <a:pt x="622236" y="4094928"/>
                  </a:lnTo>
                  <a:lnTo>
                    <a:pt x="592860" y="4061178"/>
                  </a:lnTo>
                  <a:lnTo>
                    <a:pt x="564082" y="4026838"/>
                  </a:lnTo>
                  <a:lnTo>
                    <a:pt x="535910" y="3991918"/>
                  </a:lnTo>
                  <a:lnTo>
                    <a:pt x="508353" y="3956427"/>
                  </a:lnTo>
                  <a:lnTo>
                    <a:pt x="481420" y="3920375"/>
                  </a:lnTo>
                  <a:lnTo>
                    <a:pt x="455120" y="3883771"/>
                  </a:lnTo>
                  <a:lnTo>
                    <a:pt x="429461" y="3846624"/>
                  </a:lnTo>
                  <a:lnTo>
                    <a:pt x="404453" y="3808944"/>
                  </a:lnTo>
                  <a:lnTo>
                    <a:pt x="380104" y="3770741"/>
                  </a:lnTo>
                  <a:lnTo>
                    <a:pt x="356424" y="3732023"/>
                  </a:lnTo>
                  <a:lnTo>
                    <a:pt x="333420" y="3692800"/>
                  </a:lnTo>
                  <a:lnTo>
                    <a:pt x="311102" y="3653081"/>
                  </a:lnTo>
                  <a:lnTo>
                    <a:pt x="289479" y="3612877"/>
                  </a:lnTo>
                  <a:lnTo>
                    <a:pt x="268559" y="3572196"/>
                  </a:lnTo>
                  <a:lnTo>
                    <a:pt x="248351" y="3531047"/>
                  </a:lnTo>
                  <a:lnTo>
                    <a:pt x="228865" y="3489441"/>
                  </a:lnTo>
                  <a:lnTo>
                    <a:pt x="210108" y="3447386"/>
                  </a:lnTo>
                  <a:lnTo>
                    <a:pt x="192090" y="3404892"/>
                  </a:lnTo>
                  <a:lnTo>
                    <a:pt x="174820" y="3361969"/>
                  </a:lnTo>
                  <a:lnTo>
                    <a:pt x="158306" y="3318625"/>
                  </a:lnTo>
                  <a:lnTo>
                    <a:pt x="142558" y="3274870"/>
                  </a:lnTo>
                  <a:lnTo>
                    <a:pt x="127583" y="3230714"/>
                  </a:lnTo>
                  <a:lnTo>
                    <a:pt x="113391" y="3186166"/>
                  </a:lnTo>
                  <a:lnTo>
                    <a:pt x="99991" y="3141235"/>
                  </a:lnTo>
                  <a:lnTo>
                    <a:pt x="87392" y="3095931"/>
                  </a:lnTo>
                  <a:lnTo>
                    <a:pt x="75602" y="3050263"/>
                  </a:lnTo>
                  <a:lnTo>
                    <a:pt x="64630" y="3004240"/>
                  </a:lnTo>
                  <a:lnTo>
                    <a:pt x="54485" y="2957873"/>
                  </a:lnTo>
                  <a:lnTo>
                    <a:pt x="45176" y="2911170"/>
                  </a:lnTo>
                  <a:lnTo>
                    <a:pt x="36712" y="2864141"/>
                  </a:lnTo>
                  <a:lnTo>
                    <a:pt x="29101" y="2816795"/>
                  </a:lnTo>
                  <a:lnTo>
                    <a:pt x="22352" y="2769141"/>
                  </a:lnTo>
                  <a:lnTo>
                    <a:pt x="16475" y="2721190"/>
                  </a:lnTo>
                  <a:lnTo>
                    <a:pt x="11478" y="2672950"/>
                  </a:lnTo>
                  <a:lnTo>
                    <a:pt x="7369" y="2624430"/>
                  </a:lnTo>
                  <a:lnTo>
                    <a:pt x="4158" y="2575641"/>
                  </a:lnTo>
                  <a:lnTo>
                    <a:pt x="1854" y="2526592"/>
                  </a:lnTo>
                  <a:lnTo>
                    <a:pt x="465" y="2477291"/>
                  </a:lnTo>
                  <a:lnTo>
                    <a:pt x="0" y="24277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6000" y="5223333"/>
            <a:ext cx="3705860" cy="978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21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strin</a:t>
            </a:r>
            <a:r>
              <a:rPr sz="2100" b="1" dirty="0">
                <a:latin typeface="Calibri"/>
                <a:cs typeface="Calibri"/>
              </a:rPr>
              <a:t>g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latin typeface="Calibri"/>
                <a:cs typeface="Calibri"/>
              </a:rPr>
              <a:t>L</a:t>
            </a:r>
            <a:r>
              <a:rPr sz="2100" b="1" spc="-5" dirty="0">
                <a:latin typeface="Calibri"/>
                <a:cs typeface="Calibri"/>
              </a:rPr>
              <a:t> suc</a:t>
            </a:r>
            <a:r>
              <a:rPr sz="2100" b="1" dirty="0">
                <a:latin typeface="Calibri"/>
                <a:cs typeface="Calibri"/>
              </a:rPr>
              <a:t>h</a:t>
            </a:r>
            <a:r>
              <a:rPr sz="2100" b="1" spc="-5" dirty="0">
                <a:latin typeface="Calibri"/>
                <a:cs typeface="Calibri"/>
              </a:rPr>
              <a:t> that,</a:t>
            </a:r>
            <a:endParaRPr sz="2100">
              <a:latin typeface="Calibri"/>
              <a:cs typeface="Calibri"/>
            </a:endParaRPr>
          </a:p>
          <a:p>
            <a:pPr marL="2152650">
              <a:lnSpc>
                <a:spcPct val="100000"/>
              </a:lnSpc>
              <a:spcBef>
                <a:spcPts val="350"/>
              </a:spcBef>
            </a:pPr>
            <a:r>
              <a:rPr sz="3000" b="1" spc="-10" dirty="0">
                <a:latin typeface="Arial"/>
                <a:cs typeface="Arial"/>
              </a:rPr>
              <a:t>Proof</a:t>
            </a:r>
            <a:r>
              <a:rPr sz="3000" b="1" spc="-9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endParaRPr sz="3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0600" y="6282284"/>
            <a:ext cx="484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w</a:t>
            </a:r>
            <a:r>
              <a:rPr sz="2100" b="1" spc="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1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xyz</a:t>
            </a:r>
            <a:r>
              <a:rPr sz="2100" b="1" spc="2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spc="-434" dirty="0">
                <a:latin typeface="Calibri"/>
                <a:cs typeface="Calibri"/>
              </a:rPr>
              <a:t>such</a:t>
            </a:r>
            <a:r>
              <a:rPr sz="4500" b="1" spc="-652" baseline="15740" dirty="0">
                <a:latin typeface="Arial"/>
                <a:cs typeface="Arial"/>
              </a:rPr>
              <a:t>C</a:t>
            </a:r>
            <a:r>
              <a:rPr sz="2100" b="1" spc="-434" dirty="0">
                <a:latin typeface="Calibri"/>
                <a:cs typeface="Calibri"/>
              </a:rPr>
              <a:t>th</a:t>
            </a:r>
            <a:r>
              <a:rPr sz="4500" b="1" spc="-652" baseline="15740" dirty="0">
                <a:latin typeface="Arial"/>
                <a:cs typeface="Arial"/>
              </a:rPr>
              <a:t>o</a:t>
            </a:r>
            <a:r>
              <a:rPr sz="2100" b="1" spc="-434" dirty="0">
                <a:latin typeface="Calibri"/>
                <a:cs typeface="Calibri"/>
              </a:rPr>
              <a:t>at</a:t>
            </a:r>
            <a:r>
              <a:rPr sz="4500" b="1" spc="-652" baseline="15740" dirty="0">
                <a:latin typeface="Arial"/>
                <a:cs typeface="Arial"/>
              </a:rPr>
              <a:t>n</a:t>
            </a:r>
            <a:r>
              <a:rPr sz="2100" b="1" spc="-434" dirty="0">
                <a:latin typeface="Calibri"/>
                <a:cs typeface="Calibri"/>
              </a:rPr>
              <a:t>|y</a:t>
            </a:r>
            <a:r>
              <a:rPr sz="4500" b="1" spc="-652" baseline="15740" dirty="0">
                <a:latin typeface="Arial"/>
                <a:cs typeface="Arial"/>
              </a:rPr>
              <a:t>t</a:t>
            </a:r>
            <a:r>
              <a:rPr sz="2100" b="1" spc="-434" dirty="0">
                <a:latin typeface="Calibri"/>
                <a:cs typeface="Calibri"/>
              </a:rPr>
              <a:t>|</a:t>
            </a:r>
            <a:r>
              <a:rPr sz="4500" b="1" spc="-652" baseline="15740" dirty="0">
                <a:latin typeface="Arial"/>
                <a:cs typeface="Arial"/>
              </a:rPr>
              <a:t>ra</a:t>
            </a:r>
            <a:r>
              <a:rPr sz="2100" b="1" spc="-434" dirty="0">
                <a:latin typeface="Calibri"/>
                <a:cs typeface="Calibri"/>
              </a:rPr>
              <a:t>&gt;=</a:t>
            </a:r>
            <a:r>
              <a:rPr sz="4500" b="1" spc="-652" baseline="15740" dirty="0">
                <a:latin typeface="Arial"/>
                <a:cs typeface="Arial"/>
              </a:rPr>
              <a:t>d</a:t>
            </a:r>
            <a:r>
              <a:rPr sz="2100" b="1" spc="-434" dirty="0">
                <a:latin typeface="Calibri"/>
                <a:cs typeface="Calibri"/>
              </a:rPr>
              <a:t>1</a:t>
            </a:r>
            <a:r>
              <a:rPr sz="4500" b="1" spc="-652" baseline="15740" dirty="0">
                <a:latin typeface="Arial"/>
                <a:cs typeface="Arial"/>
              </a:rPr>
              <a:t>i</a:t>
            </a:r>
            <a:r>
              <a:rPr sz="2100" b="1" spc="-434" dirty="0">
                <a:latin typeface="Calibri"/>
                <a:cs typeface="Calibri"/>
              </a:rPr>
              <a:t>a</a:t>
            </a:r>
            <a:r>
              <a:rPr sz="4500" b="1" spc="-652" baseline="15740" dirty="0">
                <a:latin typeface="Arial"/>
                <a:cs typeface="Arial"/>
              </a:rPr>
              <a:t>c</a:t>
            </a:r>
            <a:r>
              <a:rPr sz="2100" b="1" spc="-434" dirty="0">
                <a:latin typeface="Calibri"/>
                <a:cs typeface="Calibri"/>
              </a:rPr>
              <a:t>n</a:t>
            </a:r>
            <a:r>
              <a:rPr sz="4500" b="1" spc="-652" baseline="15740" dirty="0">
                <a:latin typeface="Arial"/>
                <a:cs typeface="Arial"/>
              </a:rPr>
              <a:t>t</a:t>
            </a:r>
            <a:r>
              <a:rPr sz="2100" b="1" spc="-434" dirty="0">
                <a:latin typeface="Calibri"/>
                <a:cs typeface="Calibri"/>
              </a:rPr>
              <a:t>d</a:t>
            </a:r>
            <a:r>
              <a:rPr sz="4500" b="1" spc="-652" baseline="15740" dirty="0">
                <a:latin typeface="Arial"/>
                <a:cs typeface="Arial"/>
              </a:rPr>
              <a:t>io</a:t>
            </a:r>
            <a:r>
              <a:rPr sz="2100" b="1" spc="-434" dirty="0">
                <a:latin typeface="Calibri"/>
                <a:cs typeface="Calibri"/>
              </a:rPr>
              <a:t>|x</a:t>
            </a:r>
            <a:r>
              <a:rPr sz="4500" b="1" spc="-652" baseline="15740" dirty="0">
                <a:latin typeface="Arial"/>
                <a:cs typeface="Arial"/>
              </a:rPr>
              <a:t>n</a:t>
            </a:r>
            <a:r>
              <a:rPr sz="2100" b="1" spc="-434" dirty="0">
                <a:latin typeface="Calibri"/>
                <a:cs typeface="Calibri"/>
              </a:rPr>
              <a:t>y|&lt;=n,,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39472" y="2912803"/>
            <a:ext cx="4366895" cy="4749165"/>
            <a:chOff x="2539472" y="2912803"/>
            <a:chExt cx="4366895" cy="4749165"/>
          </a:xfrm>
        </p:grpSpPr>
        <p:sp>
          <p:nvSpPr>
            <p:cNvPr id="27" name="object 27"/>
            <p:cNvSpPr/>
            <p:nvPr/>
          </p:nvSpPr>
          <p:spPr>
            <a:xfrm>
              <a:off x="2544235" y="2917566"/>
              <a:ext cx="4357370" cy="4739640"/>
            </a:xfrm>
            <a:custGeom>
              <a:avLst/>
              <a:gdLst/>
              <a:ahLst/>
              <a:cxnLst/>
              <a:rect l="l" t="t" r="r" b="b"/>
              <a:pathLst>
                <a:path w="4357370" h="4739640">
                  <a:moveTo>
                    <a:pt x="1940031" y="4739203"/>
                  </a:moveTo>
                  <a:lnTo>
                    <a:pt x="1680651" y="3469114"/>
                  </a:lnTo>
                  <a:lnTo>
                    <a:pt x="1138600" y="3945463"/>
                  </a:lnTo>
                  <a:lnTo>
                    <a:pt x="1248899" y="3140090"/>
                  </a:lnTo>
                  <a:lnTo>
                    <a:pt x="177483" y="3371387"/>
                  </a:lnTo>
                  <a:lnTo>
                    <a:pt x="828733" y="2707985"/>
                  </a:lnTo>
                  <a:lnTo>
                    <a:pt x="42462" y="2090988"/>
                  </a:lnTo>
                  <a:lnTo>
                    <a:pt x="930340" y="1799950"/>
                  </a:lnTo>
                  <a:lnTo>
                    <a:pt x="0" y="727477"/>
                  </a:lnTo>
                  <a:lnTo>
                    <a:pt x="1432514" y="1476883"/>
                  </a:lnTo>
                  <a:lnTo>
                    <a:pt x="1562975" y="595176"/>
                  </a:lnTo>
                  <a:lnTo>
                    <a:pt x="2106053" y="1307387"/>
                  </a:lnTo>
                  <a:lnTo>
                    <a:pt x="2729409" y="0"/>
                  </a:lnTo>
                  <a:lnTo>
                    <a:pt x="2754368" y="1149759"/>
                  </a:lnTo>
                  <a:lnTo>
                    <a:pt x="3565893" y="893305"/>
                  </a:lnTo>
                  <a:lnTo>
                    <a:pt x="3289285" y="1534945"/>
                  </a:lnTo>
                  <a:lnTo>
                    <a:pt x="4164827" y="1638643"/>
                  </a:lnTo>
                  <a:lnTo>
                    <a:pt x="3523952" y="2198634"/>
                  </a:lnTo>
                  <a:lnTo>
                    <a:pt x="4357015" y="2737041"/>
                  </a:lnTo>
                  <a:lnTo>
                    <a:pt x="3418033" y="2741246"/>
                  </a:lnTo>
                  <a:lnTo>
                    <a:pt x="3767850" y="3826302"/>
                  </a:lnTo>
                  <a:lnTo>
                    <a:pt x="2893975" y="3113322"/>
                  </a:lnTo>
                  <a:lnTo>
                    <a:pt x="2838616" y="4260146"/>
                  </a:lnTo>
                  <a:lnTo>
                    <a:pt x="2219673" y="3273798"/>
                  </a:lnTo>
                  <a:lnTo>
                    <a:pt x="1940031" y="473920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44235" y="2917566"/>
              <a:ext cx="4357370" cy="4739640"/>
            </a:xfrm>
            <a:custGeom>
              <a:avLst/>
              <a:gdLst/>
              <a:ahLst/>
              <a:cxnLst/>
              <a:rect l="l" t="t" r="r" b="b"/>
              <a:pathLst>
                <a:path w="4357370" h="4739640">
                  <a:moveTo>
                    <a:pt x="2106053" y="1307387"/>
                  </a:moveTo>
                  <a:lnTo>
                    <a:pt x="2729409" y="0"/>
                  </a:lnTo>
                  <a:lnTo>
                    <a:pt x="2754368" y="1149759"/>
                  </a:lnTo>
                  <a:lnTo>
                    <a:pt x="3565893" y="893305"/>
                  </a:lnTo>
                  <a:lnTo>
                    <a:pt x="3289285" y="1534945"/>
                  </a:lnTo>
                  <a:lnTo>
                    <a:pt x="4164827" y="1638643"/>
                  </a:lnTo>
                  <a:lnTo>
                    <a:pt x="3523952" y="2198634"/>
                  </a:lnTo>
                  <a:lnTo>
                    <a:pt x="4357015" y="2737041"/>
                  </a:lnTo>
                  <a:lnTo>
                    <a:pt x="3418033" y="2741246"/>
                  </a:lnTo>
                  <a:lnTo>
                    <a:pt x="3767850" y="3826302"/>
                  </a:lnTo>
                  <a:lnTo>
                    <a:pt x="2893975" y="3113322"/>
                  </a:lnTo>
                  <a:lnTo>
                    <a:pt x="2838616" y="4260146"/>
                  </a:lnTo>
                  <a:lnTo>
                    <a:pt x="2219673" y="3273798"/>
                  </a:lnTo>
                  <a:lnTo>
                    <a:pt x="1940031" y="4739203"/>
                  </a:lnTo>
                  <a:lnTo>
                    <a:pt x="1680651" y="3469114"/>
                  </a:lnTo>
                  <a:lnTo>
                    <a:pt x="1138600" y="3945463"/>
                  </a:lnTo>
                  <a:lnTo>
                    <a:pt x="1248899" y="3140090"/>
                  </a:lnTo>
                  <a:lnTo>
                    <a:pt x="177483" y="3371387"/>
                  </a:lnTo>
                  <a:lnTo>
                    <a:pt x="828733" y="2707985"/>
                  </a:lnTo>
                  <a:lnTo>
                    <a:pt x="42462" y="2090988"/>
                  </a:lnTo>
                  <a:lnTo>
                    <a:pt x="930340" y="1799950"/>
                  </a:lnTo>
                  <a:lnTo>
                    <a:pt x="0" y="727477"/>
                  </a:lnTo>
                  <a:lnTo>
                    <a:pt x="1432514" y="1476883"/>
                  </a:lnTo>
                  <a:lnTo>
                    <a:pt x="1562975" y="595176"/>
                  </a:lnTo>
                  <a:lnTo>
                    <a:pt x="2106053" y="130738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 rot="21360000">
            <a:off x="3843790" y="4743848"/>
            <a:ext cx="16745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i="1" spc="-10" dirty="0">
                <a:solidFill>
                  <a:srgbClr val="FFFFFF"/>
                </a:solidFill>
                <a:latin typeface="Arial"/>
                <a:cs typeface="Arial"/>
              </a:rPr>
              <a:t>Pumping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73300" y="7187755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∃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475" y="7353541"/>
            <a:ext cx="10845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700" dirty="0">
                <a:solidFill>
                  <a:srgbClr val="2F5496"/>
                </a:solidFill>
                <a:latin typeface="MS PGothic"/>
                <a:cs typeface="MS PGothic"/>
              </a:rPr>
              <a:t>∀</a:t>
            </a:r>
            <a:r>
              <a:rPr sz="2700" spc="-35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&gt;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=</a:t>
            </a: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0</a:t>
            </a:r>
            <a:r>
              <a:rPr sz="2100" b="1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73300" y="7593496"/>
            <a:ext cx="58597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2635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400" dirty="0">
                <a:solidFill>
                  <a:srgbClr val="222222"/>
                </a:solidFill>
                <a:latin typeface="MS PGothic"/>
                <a:cs typeface="MS PGothic"/>
              </a:rPr>
              <a:t>∉</a:t>
            </a:r>
            <a:r>
              <a:rPr sz="2400" spc="-260" dirty="0">
                <a:solidFill>
                  <a:srgbClr val="222222"/>
                </a:solidFill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ts val="2550"/>
              </a:lnSpc>
              <a:spcBef>
                <a:spcPts val="50"/>
              </a:spcBef>
            </a:pPr>
            <a:r>
              <a:rPr sz="2100" b="1" spc="-5" dirty="0">
                <a:latin typeface="Calibri"/>
                <a:cs typeface="Calibri"/>
              </a:rPr>
              <a:t>This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contradicts</a:t>
            </a:r>
            <a:r>
              <a:rPr sz="2100" b="1" spc="1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claim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made,</a:t>
            </a:r>
            <a:r>
              <a:rPr sz="2100" b="1" spc="12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hence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proving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that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language is not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regular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7515" y="7763116"/>
            <a:ext cx="100076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0"/>
              </a:lnSpc>
            </a:pPr>
            <a:r>
              <a:rPr sz="2100" b="1" spc="-5" dirty="0">
                <a:solidFill>
                  <a:srgbClr val="980000"/>
                </a:solidFill>
                <a:latin typeface="Calibri"/>
                <a:cs typeface="Calibri"/>
              </a:rPr>
              <a:t>x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y</a:t>
            </a:r>
            <a:r>
              <a:rPr sz="2100" b="1" spc="-7" baseline="31746" dirty="0">
                <a:solidFill>
                  <a:srgbClr val="980000"/>
                </a:solidFill>
                <a:latin typeface="Calibri"/>
                <a:cs typeface="Calibri"/>
              </a:rPr>
              <a:t>i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z </a:t>
            </a:r>
            <a:r>
              <a:rPr sz="2700" dirty="0">
                <a:latin typeface="MS PGothic"/>
                <a:cs typeface="MS PGothic"/>
              </a:rPr>
              <a:t>∈</a:t>
            </a:r>
            <a:r>
              <a:rPr sz="2700" spc="-350" dirty="0">
                <a:latin typeface="MS PGothic"/>
                <a:cs typeface="MS PGothic"/>
              </a:rPr>
              <a:t> </a:t>
            </a:r>
            <a:r>
              <a:rPr sz="2100" b="1" dirty="0">
                <a:solidFill>
                  <a:srgbClr val="980000"/>
                </a:solidFill>
                <a:latin typeface="Calibri"/>
                <a:cs typeface="Calibri"/>
              </a:rPr>
              <a:t>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 rot="21360000">
            <a:off x="4025516" y="5199263"/>
            <a:ext cx="13917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Lemma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625" y="1951160"/>
            <a:ext cx="9661525" cy="415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Procedure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to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prove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B45F06"/>
                </a:solidFill>
                <a:latin typeface="Calibri"/>
                <a:cs typeface="Calibri"/>
              </a:rPr>
              <a:t>a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language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is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Not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regular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B45F06"/>
                </a:solidFill>
                <a:latin typeface="Calibri"/>
                <a:cs typeface="Calibri"/>
              </a:rPr>
              <a:t>: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Calibri"/>
              <a:cs typeface="Calibri"/>
            </a:endParaRPr>
          </a:p>
          <a:p>
            <a:pPr marL="527050" indent="-329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364426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Assume</a:t>
            </a:r>
            <a:r>
              <a:rPr sz="2600" b="1" spc="-1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the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opposite:	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600" b="1" spc="-3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600" b="1" spc="-3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regular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72C4"/>
              </a:buClr>
              <a:buFont typeface="Calibri"/>
              <a:buAutoNum type="arabicPeriod"/>
            </a:pPr>
            <a:endParaRPr sz="2550">
              <a:latin typeface="Calibri"/>
              <a:cs typeface="Calibri"/>
            </a:endParaRPr>
          </a:p>
          <a:p>
            <a:pPr marL="527050" indent="-329565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Use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Pumping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Lemma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obtain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contradiction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2C4"/>
              </a:buClr>
              <a:buFont typeface="Calibri"/>
              <a:buAutoNum type="arabicPeriod"/>
            </a:pPr>
            <a:endParaRPr sz="3350">
              <a:latin typeface="Calibri"/>
              <a:cs typeface="Calibri"/>
            </a:endParaRPr>
          </a:p>
          <a:p>
            <a:pPr marL="1478915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It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suffices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show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that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only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</a:t>
            </a:r>
            <a:r>
              <a:rPr sz="2600" b="1" spc="2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gives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contradiction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527050" indent="-32956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768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Thereby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proving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not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regular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625" y="280327"/>
            <a:ext cx="7997190" cy="2199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Procedure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to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prove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B45F06"/>
                </a:solidFill>
                <a:latin typeface="Calibri"/>
                <a:cs typeface="Calibri"/>
              </a:rPr>
              <a:t>a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language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is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Not</a:t>
            </a:r>
            <a:r>
              <a:rPr sz="3300" b="1" spc="-15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spc="-5" dirty="0">
                <a:solidFill>
                  <a:srgbClr val="B45F06"/>
                </a:solidFill>
                <a:latin typeface="Calibri"/>
                <a:cs typeface="Calibri"/>
              </a:rPr>
              <a:t>regular</a:t>
            </a:r>
            <a:r>
              <a:rPr sz="3300" b="1" spc="-10" dirty="0">
                <a:solidFill>
                  <a:srgbClr val="B45F06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B45F06"/>
                </a:solidFill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499" y="3141868"/>
            <a:ext cx="4950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884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1. Assume the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opposite:	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600" b="1" spc="-5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600" b="1" spc="-4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regular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499" y="3940083"/>
            <a:ext cx="998918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26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Use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Pumping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Lemma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obtain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contradiction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2C4"/>
              </a:buClr>
              <a:buFont typeface="Calibri"/>
              <a:buAutoNum type="arabicPeriod" startAt="2"/>
            </a:pPr>
            <a:endParaRPr sz="3300">
              <a:latin typeface="Calibri"/>
              <a:cs typeface="Calibri"/>
            </a:endParaRPr>
          </a:p>
          <a:p>
            <a:pPr marL="1369060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Calibri"/>
                <a:cs typeface="Calibri"/>
              </a:rPr>
              <a:t>It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suffices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to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show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that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only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one</a:t>
            </a:r>
            <a:r>
              <a:rPr sz="2600" b="1" spc="85" dirty="0">
                <a:latin typeface="Calibri"/>
                <a:cs typeface="Calibri"/>
              </a:rPr>
              <a:t> </a:t>
            </a:r>
            <a:r>
              <a:rPr sz="4000" b="1" i="1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4000" b="1" i="1" spc="-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gives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contradiction</a:t>
            </a:r>
            <a:endParaRPr sz="2600">
              <a:latin typeface="Calibri"/>
              <a:cs typeface="Calibri"/>
            </a:endParaRPr>
          </a:p>
          <a:p>
            <a:pPr marL="341630" indent="-329565">
              <a:lnSpc>
                <a:spcPct val="100000"/>
              </a:lnSpc>
              <a:spcBef>
                <a:spcPts val="1764"/>
              </a:spcBef>
              <a:buAutoNum type="arabicPeriod" startAt="3"/>
              <a:tabLst>
                <a:tab pos="342265" algn="l"/>
              </a:tabLst>
            </a:pP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Thereby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proving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is</a:t>
            </a:r>
            <a:r>
              <a:rPr sz="2600" b="1" spc="-15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not</a:t>
            </a:r>
            <a:r>
              <a:rPr sz="2600" b="1" spc="-2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libri"/>
                <a:cs typeface="Calibri"/>
              </a:rPr>
              <a:t>regular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2337" y="2543924"/>
            <a:ext cx="4297045" cy="1466215"/>
            <a:chOff x="8872337" y="2543924"/>
            <a:chExt cx="4297045" cy="1466215"/>
          </a:xfrm>
        </p:grpSpPr>
        <p:sp>
          <p:nvSpPr>
            <p:cNvPr id="8" name="object 8"/>
            <p:cNvSpPr/>
            <p:nvPr/>
          </p:nvSpPr>
          <p:spPr>
            <a:xfrm>
              <a:off x="8877100" y="2548687"/>
              <a:ext cx="4287520" cy="1456690"/>
            </a:xfrm>
            <a:custGeom>
              <a:avLst/>
              <a:gdLst/>
              <a:ahLst/>
              <a:cxnLst/>
              <a:rect l="l" t="t" r="r" b="b"/>
              <a:pathLst>
                <a:path w="4287519" h="1456689">
                  <a:moveTo>
                    <a:pt x="4044294" y="1456199"/>
                  </a:moveTo>
                  <a:lnTo>
                    <a:pt x="242704" y="1456199"/>
                  </a:lnTo>
                  <a:lnTo>
                    <a:pt x="193791" y="1451269"/>
                  </a:lnTo>
                  <a:lnTo>
                    <a:pt x="148233" y="1437127"/>
                  </a:lnTo>
                  <a:lnTo>
                    <a:pt x="107006" y="1414749"/>
                  </a:lnTo>
                  <a:lnTo>
                    <a:pt x="71086" y="1385113"/>
                  </a:lnTo>
                  <a:lnTo>
                    <a:pt x="41450" y="1349193"/>
                  </a:lnTo>
                  <a:lnTo>
                    <a:pt x="19072" y="1307966"/>
                  </a:lnTo>
                  <a:lnTo>
                    <a:pt x="4930" y="1262408"/>
                  </a:lnTo>
                  <a:lnTo>
                    <a:pt x="0" y="1213495"/>
                  </a:lnTo>
                  <a:lnTo>
                    <a:pt x="0" y="242704"/>
                  </a:lnTo>
                  <a:lnTo>
                    <a:pt x="4930" y="193791"/>
                  </a:lnTo>
                  <a:lnTo>
                    <a:pt x="19072" y="148233"/>
                  </a:lnTo>
                  <a:lnTo>
                    <a:pt x="41450" y="107006"/>
                  </a:lnTo>
                  <a:lnTo>
                    <a:pt x="71086" y="71086"/>
                  </a:lnTo>
                  <a:lnTo>
                    <a:pt x="107006" y="41450"/>
                  </a:lnTo>
                  <a:lnTo>
                    <a:pt x="148233" y="19072"/>
                  </a:lnTo>
                  <a:lnTo>
                    <a:pt x="193791" y="4930"/>
                  </a:lnTo>
                  <a:lnTo>
                    <a:pt x="242704" y="0"/>
                  </a:lnTo>
                  <a:lnTo>
                    <a:pt x="4044294" y="0"/>
                  </a:lnTo>
                  <a:lnTo>
                    <a:pt x="4091865" y="4706"/>
                  </a:lnTo>
                  <a:lnTo>
                    <a:pt x="4137174" y="18474"/>
                  </a:lnTo>
                  <a:lnTo>
                    <a:pt x="4178947" y="40777"/>
                  </a:lnTo>
                  <a:lnTo>
                    <a:pt x="4215913" y="71086"/>
                  </a:lnTo>
                  <a:lnTo>
                    <a:pt x="4246222" y="108051"/>
                  </a:lnTo>
                  <a:lnTo>
                    <a:pt x="4268525" y="149825"/>
                  </a:lnTo>
                  <a:lnTo>
                    <a:pt x="4282293" y="195134"/>
                  </a:lnTo>
                  <a:lnTo>
                    <a:pt x="4286999" y="242704"/>
                  </a:lnTo>
                  <a:lnTo>
                    <a:pt x="4286999" y="1213495"/>
                  </a:lnTo>
                  <a:lnTo>
                    <a:pt x="4282069" y="1262408"/>
                  </a:lnTo>
                  <a:lnTo>
                    <a:pt x="4267927" y="1307966"/>
                  </a:lnTo>
                  <a:lnTo>
                    <a:pt x="4245549" y="1349193"/>
                  </a:lnTo>
                  <a:lnTo>
                    <a:pt x="4215913" y="1385113"/>
                  </a:lnTo>
                  <a:lnTo>
                    <a:pt x="4179993" y="1414749"/>
                  </a:lnTo>
                  <a:lnTo>
                    <a:pt x="4138766" y="1437127"/>
                  </a:lnTo>
                  <a:lnTo>
                    <a:pt x="4093208" y="1451269"/>
                  </a:lnTo>
                  <a:lnTo>
                    <a:pt x="4044294" y="14561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7100" y="2548687"/>
              <a:ext cx="4287520" cy="1456690"/>
            </a:xfrm>
            <a:custGeom>
              <a:avLst/>
              <a:gdLst/>
              <a:ahLst/>
              <a:cxnLst/>
              <a:rect l="l" t="t" r="r" b="b"/>
              <a:pathLst>
                <a:path w="4287519" h="1456689">
                  <a:moveTo>
                    <a:pt x="0" y="242704"/>
                  </a:moveTo>
                  <a:lnTo>
                    <a:pt x="4930" y="193791"/>
                  </a:lnTo>
                  <a:lnTo>
                    <a:pt x="19072" y="148233"/>
                  </a:lnTo>
                  <a:lnTo>
                    <a:pt x="41450" y="107006"/>
                  </a:lnTo>
                  <a:lnTo>
                    <a:pt x="71086" y="71086"/>
                  </a:lnTo>
                  <a:lnTo>
                    <a:pt x="107006" y="41450"/>
                  </a:lnTo>
                  <a:lnTo>
                    <a:pt x="148233" y="19072"/>
                  </a:lnTo>
                  <a:lnTo>
                    <a:pt x="193791" y="4930"/>
                  </a:lnTo>
                  <a:lnTo>
                    <a:pt x="242704" y="0"/>
                  </a:lnTo>
                  <a:lnTo>
                    <a:pt x="4044294" y="0"/>
                  </a:lnTo>
                  <a:lnTo>
                    <a:pt x="4091865" y="4706"/>
                  </a:lnTo>
                  <a:lnTo>
                    <a:pt x="4137174" y="18474"/>
                  </a:lnTo>
                  <a:lnTo>
                    <a:pt x="4178947" y="40777"/>
                  </a:lnTo>
                  <a:lnTo>
                    <a:pt x="4215913" y="71086"/>
                  </a:lnTo>
                  <a:lnTo>
                    <a:pt x="4246222" y="108051"/>
                  </a:lnTo>
                  <a:lnTo>
                    <a:pt x="4268525" y="149825"/>
                  </a:lnTo>
                  <a:lnTo>
                    <a:pt x="4282293" y="195134"/>
                  </a:lnTo>
                  <a:lnTo>
                    <a:pt x="4286999" y="242704"/>
                  </a:lnTo>
                  <a:lnTo>
                    <a:pt x="4286999" y="1213495"/>
                  </a:lnTo>
                  <a:lnTo>
                    <a:pt x="4282069" y="1262408"/>
                  </a:lnTo>
                  <a:lnTo>
                    <a:pt x="4267927" y="1307966"/>
                  </a:lnTo>
                  <a:lnTo>
                    <a:pt x="4245549" y="1349193"/>
                  </a:lnTo>
                  <a:lnTo>
                    <a:pt x="4215913" y="1385113"/>
                  </a:lnTo>
                  <a:lnTo>
                    <a:pt x="4179993" y="1414749"/>
                  </a:lnTo>
                  <a:lnTo>
                    <a:pt x="4138766" y="1437127"/>
                  </a:lnTo>
                  <a:lnTo>
                    <a:pt x="4093208" y="1451269"/>
                  </a:lnTo>
                  <a:lnTo>
                    <a:pt x="4044294" y="1456199"/>
                  </a:lnTo>
                  <a:lnTo>
                    <a:pt x="242704" y="1456199"/>
                  </a:lnTo>
                  <a:lnTo>
                    <a:pt x="193791" y="1451269"/>
                  </a:lnTo>
                  <a:lnTo>
                    <a:pt x="148233" y="1437127"/>
                  </a:lnTo>
                  <a:lnTo>
                    <a:pt x="107006" y="1414749"/>
                  </a:lnTo>
                  <a:lnTo>
                    <a:pt x="71086" y="1385113"/>
                  </a:lnTo>
                  <a:lnTo>
                    <a:pt x="41450" y="1349193"/>
                  </a:lnTo>
                  <a:lnTo>
                    <a:pt x="19072" y="1307966"/>
                  </a:lnTo>
                  <a:lnTo>
                    <a:pt x="4930" y="1262408"/>
                  </a:lnTo>
                  <a:lnTo>
                    <a:pt x="0" y="1213495"/>
                  </a:lnTo>
                  <a:lnTo>
                    <a:pt x="0" y="24270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33911" y="2771962"/>
              <a:ext cx="169545" cy="609600"/>
            </a:xfrm>
            <a:custGeom>
              <a:avLst/>
              <a:gdLst/>
              <a:ahLst/>
              <a:cxnLst/>
              <a:rect l="l" t="t" r="r" b="b"/>
              <a:pathLst>
                <a:path w="169545" h="609600">
                  <a:moveTo>
                    <a:pt x="169151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69151" y="0"/>
                  </a:lnTo>
                  <a:lnTo>
                    <a:pt x="169151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21211" y="2738942"/>
            <a:ext cx="3796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4000" b="1" spc="-7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Strin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mus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b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chosen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1211" y="3355654"/>
            <a:ext cx="21170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appropriately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41082" y="3985837"/>
            <a:ext cx="4398645" cy="800100"/>
            <a:chOff x="6641082" y="3985837"/>
            <a:chExt cx="4398645" cy="800100"/>
          </a:xfrm>
        </p:grpSpPr>
        <p:sp>
          <p:nvSpPr>
            <p:cNvPr id="14" name="object 14"/>
            <p:cNvSpPr/>
            <p:nvPr/>
          </p:nvSpPr>
          <p:spPr>
            <a:xfrm>
              <a:off x="6801786" y="4004887"/>
              <a:ext cx="4218940" cy="662940"/>
            </a:xfrm>
            <a:custGeom>
              <a:avLst/>
              <a:gdLst/>
              <a:ahLst/>
              <a:cxnLst/>
              <a:rect l="l" t="t" r="r" b="b"/>
              <a:pathLst>
                <a:path w="4218940" h="662939">
                  <a:moveTo>
                    <a:pt x="4218813" y="0"/>
                  </a:moveTo>
                  <a:lnTo>
                    <a:pt x="4205636" y="36797"/>
                  </a:lnTo>
                  <a:lnTo>
                    <a:pt x="4167250" y="71324"/>
                  </a:lnTo>
                  <a:lnTo>
                    <a:pt x="4128503" y="93157"/>
                  </a:lnTo>
                  <a:lnTo>
                    <a:pt x="4079826" y="114097"/>
                  </a:lnTo>
                  <a:lnTo>
                    <a:pt x="4021728" y="134188"/>
                  </a:lnTo>
                  <a:lnTo>
                    <a:pt x="3954717" y="153476"/>
                  </a:lnTo>
                  <a:lnTo>
                    <a:pt x="3879304" y="172008"/>
                  </a:lnTo>
                  <a:lnTo>
                    <a:pt x="3838606" y="181005"/>
                  </a:lnTo>
                  <a:lnTo>
                    <a:pt x="3795997" y="189830"/>
                  </a:lnTo>
                  <a:lnTo>
                    <a:pt x="3751543" y="198488"/>
                  </a:lnTo>
                  <a:lnTo>
                    <a:pt x="3705306" y="206986"/>
                  </a:lnTo>
                  <a:lnTo>
                    <a:pt x="3657350" y="215329"/>
                  </a:lnTo>
                  <a:lnTo>
                    <a:pt x="3607740" y="223523"/>
                  </a:lnTo>
                  <a:lnTo>
                    <a:pt x="3556538" y="231574"/>
                  </a:lnTo>
                  <a:lnTo>
                    <a:pt x="3503808" y="239488"/>
                  </a:lnTo>
                  <a:lnTo>
                    <a:pt x="3449614" y="247269"/>
                  </a:lnTo>
                  <a:lnTo>
                    <a:pt x="3394019" y="254925"/>
                  </a:lnTo>
                  <a:lnTo>
                    <a:pt x="3337088" y="262460"/>
                  </a:lnTo>
                  <a:lnTo>
                    <a:pt x="3278883" y="269880"/>
                  </a:lnTo>
                  <a:lnTo>
                    <a:pt x="3219469" y="277192"/>
                  </a:lnTo>
                  <a:lnTo>
                    <a:pt x="3158909" y="284401"/>
                  </a:lnTo>
                  <a:lnTo>
                    <a:pt x="3097267" y="291512"/>
                  </a:lnTo>
                  <a:lnTo>
                    <a:pt x="3034607" y="298531"/>
                  </a:lnTo>
                  <a:lnTo>
                    <a:pt x="2970991" y="305464"/>
                  </a:lnTo>
                  <a:lnTo>
                    <a:pt x="2906485" y="312318"/>
                  </a:lnTo>
                  <a:lnTo>
                    <a:pt x="2841151" y="319096"/>
                  </a:lnTo>
                  <a:lnTo>
                    <a:pt x="2775052" y="325806"/>
                  </a:lnTo>
                  <a:lnTo>
                    <a:pt x="2708254" y="332453"/>
                  </a:lnTo>
                  <a:lnTo>
                    <a:pt x="2640819" y="339043"/>
                  </a:lnTo>
                  <a:lnTo>
                    <a:pt x="2572811" y="345581"/>
                  </a:lnTo>
                  <a:lnTo>
                    <a:pt x="2504294" y="352073"/>
                  </a:lnTo>
                  <a:lnTo>
                    <a:pt x="2435332" y="358525"/>
                  </a:lnTo>
                  <a:lnTo>
                    <a:pt x="2365987" y="364943"/>
                  </a:lnTo>
                  <a:lnTo>
                    <a:pt x="2296324" y="371332"/>
                  </a:lnTo>
                  <a:lnTo>
                    <a:pt x="2226407" y="377699"/>
                  </a:lnTo>
                  <a:lnTo>
                    <a:pt x="2156298" y="384048"/>
                  </a:lnTo>
                  <a:lnTo>
                    <a:pt x="2086062" y="390386"/>
                  </a:lnTo>
                  <a:lnTo>
                    <a:pt x="2015763" y="396718"/>
                  </a:lnTo>
                  <a:lnTo>
                    <a:pt x="1960692" y="401678"/>
                  </a:lnTo>
                  <a:lnTo>
                    <a:pt x="1905651" y="406640"/>
                  </a:lnTo>
                  <a:lnTo>
                    <a:pt x="1850672" y="411608"/>
                  </a:lnTo>
                  <a:lnTo>
                    <a:pt x="1795784" y="416585"/>
                  </a:lnTo>
                  <a:lnTo>
                    <a:pt x="1741019" y="421572"/>
                  </a:lnTo>
                  <a:lnTo>
                    <a:pt x="1686407" y="426574"/>
                  </a:lnTo>
                  <a:lnTo>
                    <a:pt x="1631978" y="431592"/>
                  </a:lnTo>
                  <a:lnTo>
                    <a:pt x="1577764" y="436629"/>
                  </a:lnTo>
                  <a:lnTo>
                    <a:pt x="1523794" y="441688"/>
                  </a:lnTo>
                  <a:lnTo>
                    <a:pt x="1470100" y="446772"/>
                  </a:lnTo>
                  <a:lnTo>
                    <a:pt x="1416712" y="451884"/>
                  </a:lnTo>
                  <a:lnTo>
                    <a:pt x="1363660" y="457026"/>
                  </a:lnTo>
                  <a:lnTo>
                    <a:pt x="1310975" y="462201"/>
                  </a:lnTo>
                  <a:lnTo>
                    <a:pt x="1258689" y="467411"/>
                  </a:lnTo>
                  <a:lnTo>
                    <a:pt x="1206830" y="472661"/>
                  </a:lnTo>
                  <a:lnTo>
                    <a:pt x="1155431" y="477952"/>
                  </a:lnTo>
                  <a:lnTo>
                    <a:pt x="1104521" y="483287"/>
                  </a:lnTo>
                  <a:lnTo>
                    <a:pt x="1054131" y="488668"/>
                  </a:lnTo>
                  <a:lnTo>
                    <a:pt x="1004292" y="494100"/>
                  </a:lnTo>
                  <a:lnTo>
                    <a:pt x="955035" y="499584"/>
                  </a:lnTo>
                  <a:lnTo>
                    <a:pt x="906389" y="505122"/>
                  </a:lnTo>
                  <a:lnTo>
                    <a:pt x="858386" y="510719"/>
                  </a:lnTo>
                  <a:lnTo>
                    <a:pt x="811056" y="516377"/>
                  </a:lnTo>
                  <a:lnTo>
                    <a:pt x="764430" y="522097"/>
                  </a:lnTo>
                  <a:lnTo>
                    <a:pt x="718538" y="527884"/>
                  </a:lnTo>
                  <a:lnTo>
                    <a:pt x="673412" y="533740"/>
                  </a:lnTo>
                  <a:lnTo>
                    <a:pt x="629080" y="539667"/>
                  </a:lnTo>
                  <a:lnTo>
                    <a:pt x="585575" y="545669"/>
                  </a:lnTo>
                  <a:lnTo>
                    <a:pt x="542927" y="551748"/>
                  </a:lnTo>
                  <a:lnTo>
                    <a:pt x="501166" y="557907"/>
                  </a:lnTo>
                  <a:lnTo>
                    <a:pt x="440255" y="567302"/>
                  </a:lnTo>
                  <a:lnTo>
                    <a:pt x="381513" y="576891"/>
                  </a:lnTo>
                  <a:lnTo>
                    <a:pt x="325042" y="586685"/>
                  </a:lnTo>
                  <a:lnTo>
                    <a:pt x="270947" y="596694"/>
                  </a:lnTo>
                  <a:lnTo>
                    <a:pt x="219331" y="606925"/>
                  </a:lnTo>
                  <a:lnTo>
                    <a:pt x="170296" y="617389"/>
                  </a:lnTo>
                  <a:lnTo>
                    <a:pt x="123945" y="628094"/>
                  </a:lnTo>
                  <a:lnTo>
                    <a:pt x="80384" y="639051"/>
                  </a:lnTo>
                  <a:lnTo>
                    <a:pt x="39713" y="650268"/>
                  </a:lnTo>
                  <a:lnTo>
                    <a:pt x="2038" y="661754"/>
                  </a:lnTo>
                  <a:lnTo>
                    <a:pt x="0" y="662421"/>
                  </a:lnTo>
                </a:path>
              </a:pathLst>
            </a:custGeom>
            <a:ln w="38099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1082" y="4596701"/>
              <a:ext cx="215838" cy="188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319" y="4124600"/>
            <a:ext cx="3882390" cy="861694"/>
          </a:xfrm>
          <a:prstGeom prst="rect">
            <a:avLst/>
          </a:prstGeom>
          <a:solidFill>
            <a:srgbClr val="000000"/>
          </a:solidFill>
          <a:ln w="9524">
            <a:solidFill>
              <a:srgbClr val="44546A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Pumping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249" y="2002452"/>
            <a:ext cx="3797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9805" y="2845383"/>
            <a:ext cx="123189" cy="1252220"/>
            <a:chOff x="2129805" y="2845383"/>
            <a:chExt cx="123189" cy="1252220"/>
          </a:xfrm>
        </p:grpSpPr>
        <p:sp>
          <p:nvSpPr>
            <p:cNvPr id="8" name="object 8"/>
            <p:cNvSpPr/>
            <p:nvPr/>
          </p:nvSpPr>
          <p:spPr>
            <a:xfrm>
              <a:off x="2191291" y="2845383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05" y="3938845"/>
              <a:ext cx="122971" cy="15825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129834" y="4986199"/>
            <a:ext cx="123189" cy="1252220"/>
            <a:chOff x="2129834" y="4986199"/>
            <a:chExt cx="123189" cy="1252220"/>
          </a:xfrm>
        </p:grpSpPr>
        <p:sp>
          <p:nvSpPr>
            <p:cNvPr id="11" name="object 11"/>
            <p:cNvSpPr/>
            <p:nvPr/>
          </p:nvSpPr>
          <p:spPr>
            <a:xfrm>
              <a:off x="2191320" y="4986199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34" y="6079662"/>
              <a:ext cx="122971" cy="1582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60289" y="6284069"/>
            <a:ext cx="2058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32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Pass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319" y="4124600"/>
            <a:ext cx="3882390" cy="861694"/>
          </a:xfrm>
          <a:prstGeom prst="rect">
            <a:avLst/>
          </a:prstGeom>
          <a:solidFill>
            <a:srgbClr val="000000"/>
          </a:solidFill>
          <a:ln w="9524">
            <a:solidFill>
              <a:srgbClr val="44546A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Pumping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249" y="2002452"/>
            <a:ext cx="8978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165" algn="l"/>
              </a:tabLst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Languages	Non-Regular</a:t>
            </a:r>
            <a:r>
              <a:rPr sz="32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9805" y="2845383"/>
            <a:ext cx="123189" cy="1252220"/>
            <a:chOff x="2129805" y="2845383"/>
            <a:chExt cx="123189" cy="1252220"/>
          </a:xfrm>
        </p:grpSpPr>
        <p:sp>
          <p:nvSpPr>
            <p:cNvPr id="8" name="object 8"/>
            <p:cNvSpPr/>
            <p:nvPr/>
          </p:nvSpPr>
          <p:spPr>
            <a:xfrm>
              <a:off x="2191291" y="2845383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05" y="3938845"/>
              <a:ext cx="122971" cy="15825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129834" y="4986199"/>
            <a:ext cx="123189" cy="1252220"/>
            <a:chOff x="2129834" y="4986199"/>
            <a:chExt cx="123189" cy="1252220"/>
          </a:xfrm>
        </p:grpSpPr>
        <p:sp>
          <p:nvSpPr>
            <p:cNvPr id="11" name="object 11"/>
            <p:cNvSpPr/>
            <p:nvPr/>
          </p:nvSpPr>
          <p:spPr>
            <a:xfrm>
              <a:off x="2191320" y="4986199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34" y="6079662"/>
              <a:ext cx="122971" cy="1582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60289" y="6284069"/>
            <a:ext cx="2058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32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1219" y="4124600"/>
            <a:ext cx="3882390" cy="861694"/>
          </a:xfrm>
          <a:prstGeom prst="rect">
            <a:avLst/>
          </a:prstGeom>
          <a:solidFill>
            <a:srgbClr val="000000"/>
          </a:solidFill>
          <a:ln w="9524">
            <a:solidFill>
              <a:srgbClr val="44546A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Pumping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10734" y="2845399"/>
            <a:ext cx="123189" cy="1252220"/>
            <a:chOff x="7110734" y="2845399"/>
            <a:chExt cx="123189" cy="1252220"/>
          </a:xfrm>
        </p:grpSpPr>
        <p:sp>
          <p:nvSpPr>
            <p:cNvPr id="16" name="object 16"/>
            <p:cNvSpPr/>
            <p:nvPr/>
          </p:nvSpPr>
          <p:spPr>
            <a:xfrm>
              <a:off x="7172219" y="2845399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734" y="3938862"/>
              <a:ext cx="122971" cy="15825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527773" y="4961345"/>
            <a:ext cx="949960" cy="1176655"/>
            <a:chOff x="5527773" y="4961345"/>
            <a:chExt cx="949960" cy="1176655"/>
          </a:xfrm>
        </p:grpSpPr>
        <p:sp>
          <p:nvSpPr>
            <p:cNvPr id="19" name="object 19"/>
            <p:cNvSpPr/>
            <p:nvPr/>
          </p:nvSpPr>
          <p:spPr>
            <a:xfrm>
              <a:off x="5623210" y="4975633"/>
              <a:ext cx="840105" cy="1047115"/>
            </a:xfrm>
            <a:custGeom>
              <a:avLst/>
              <a:gdLst/>
              <a:ahLst/>
              <a:cxnLst/>
              <a:rect l="l" t="t" r="r" b="b"/>
              <a:pathLst>
                <a:path w="840104" h="1047114">
                  <a:moveTo>
                    <a:pt x="839809" y="0"/>
                  </a:moveTo>
                  <a:lnTo>
                    <a:pt x="0" y="104676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773" y="5978579"/>
              <a:ext cx="146538" cy="1592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28860" y="6174802"/>
            <a:ext cx="772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Fails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54434" y="6771733"/>
            <a:ext cx="123189" cy="1020444"/>
            <a:chOff x="5454434" y="6771733"/>
            <a:chExt cx="123189" cy="1020444"/>
          </a:xfrm>
        </p:grpSpPr>
        <p:sp>
          <p:nvSpPr>
            <p:cNvPr id="23" name="object 23"/>
            <p:cNvSpPr/>
            <p:nvPr/>
          </p:nvSpPr>
          <p:spPr>
            <a:xfrm>
              <a:off x="5515920" y="6771733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4">
                  <a:moveTo>
                    <a:pt x="0" y="0"/>
                  </a:moveTo>
                  <a:lnTo>
                    <a:pt x="0" y="8764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4434" y="7633895"/>
              <a:ext cx="122971" cy="15825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915312" y="5023445"/>
            <a:ext cx="970915" cy="1115695"/>
            <a:chOff x="7915312" y="5023445"/>
            <a:chExt cx="970915" cy="1115695"/>
          </a:xfrm>
        </p:grpSpPr>
        <p:sp>
          <p:nvSpPr>
            <p:cNvPr id="26" name="object 26"/>
            <p:cNvSpPr/>
            <p:nvPr/>
          </p:nvSpPr>
          <p:spPr>
            <a:xfrm>
              <a:off x="7929599" y="5037733"/>
              <a:ext cx="857885" cy="989330"/>
            </a:xfrm>
            <a:custGeom>
              <a:avLst/>
              <a:gdLst/>
              <a:ahLst/>
              <a:cxnLst/>
              <a:rect l="l" t="t" r="r" b="b"/>
              <a:pathLst>
                <a:path w="857884" h="989329">
                  <a:moveTo>
                    <a:pt x="0" y="0"/>
                  </a:moveTo>
                  <a:lnTo>
                    <a:pt x="857290" y="988855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941" y="5981383"/>
              <a:ext cx="149181" cy="1574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16008" y="6174802"/>
            <a:ext cx="766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Pass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851801" y="6757445"/>
            <a:ext cx="123189" cy="1156970"/>
            <a:chOff x="8851801" y="6757445"/>
            <a:chExt cx="123189" cy="1156970"/>
          </a:xfrm>
        </p:grpSpPr>
        <p:sp>
          <p:nvSpPr>
            <p:cNvPr id="30" name="object 30"/>
            <p:cNvSpPr/>
            <p:nvPr/>
          </p:nvSpPr>
          <p:spPr>
            <a:xfrm>
              <a:off x="8899200" y="6771733"/>
              <a:ext cx="14604" cy="998855"/>
            </a:xfrm>
            <a:custGeom>
              <a:avLst/>
              <a:gdLst/>
              <a:ahLst/>
              <a:cxnLst/>
              <a:rect l="l" t="t" r="r" b="b"/>
              <a:pathLst>
                <a:path w="14604" h="998854">
                  <a:moveTo>
                    <a:pt x="0" y="0"/>
                  </a:moveTo>
                  <a:lnTo>
                    <a:pt x="14081" y="998567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1801" y="7755347"/>
              <a:ext cx="122961" cy="15890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510536" y="7978468"/>
            <a:ext cx="20078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Definitely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01192" y="8056601"/>
            <a:ext cx="262382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30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FA??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958466"/>
            <a:ext cx="8178165" cy="6954520"/>
          </a:xfrm>
          <a:custGeom>
            <a:avLst/>
            <a:gdLst/>
            <a:ahLst/>
            <a:cxnLst/>
            <a:rect l="l" t="t" r="r" b="b"/>
            <a:pathLst>
              <a:path w="8178165" h="6954520">
                <a:moveTo>
                  <a:pt x="0" y="0"/>
                </a:moveTo>
                <a:lnTo>
                  <a:pt x="8177699" y="0"/>
                </a:lnTo>
                <a:lnTo>
                  <a:pt x="8177699" y="6954299"/>
                </a:lnTo>
                <a:lnTo>
                  <a:pt x="0" y="6954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9726" y="2441591"/>
            <a:ext cx="1091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97" y="2020970"/>
            <a:ext cx="6995493" cy="45984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4627" y="3100116"/>
            <a:ext cx="136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675" y="5401579"/>
            <a:ext cx="876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7143" y="5411612"/>
            <a:ext cx="1062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4517" y="1008879"/>
            <a:ext cx="9864090" cy="6978015"/>
            <a:chOff x="264517" y="1008879"/>
            <a:chExt cx="9864090" cy="6978015"/>
          </a:xfrm>
        </p:grpSpPr>
        <p:sp>
          <p:nvSpPr>
            <p:cNvPr id="12" name="object 12"/>
            <p:cNvSpPr/>
            <p:nvPr/>
          </p:nvSpPr>
          <p:spPr>
            <a:xfrm>
              <a:off x="269280" y="6390566"/>
              <a:ext cx="2588260" cy="1591310"/>
            </a:xfrm>
            <a:custGeom>
              <a:avLst/>
              <a:gdLst/>
              <a:ahLst/>
              <a:cxnLst/>
              <a:rect l="l" t="t" r="r" b="b"/>
              <a:pathLst>
                <a:path w="2588260" h="1591309">
                  <a:moveTo>
                    <a:pt x="2588099" y="1591199"/>
                  </a:moveTo>
                  <a:lnTo>
                    <a:pt x="0" y="1591199"/>
                  </a:lnTo>
                  <a:lnTo>
                    <a:pt x="0" y="0"/>
                  </a:lnTo>
                  <a:lnTo>
                    <a:pt x="2588099" y="0"/>
                  </a:lnTo>
                  <a:lnTo>
                    <a:pt x="2588099" y="15911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280" y="6390566"/>
              <a:ext cx="2588260" cy="1591310"/>
            </a:xfrm>
            <a:custGeom>
              <a:avLst/>
              <a:gdLst/>
              <a:ahLst/>
              <a:cxnLst/>
              <a:rect l="l" t="t" r="r" b="b"/>
              <a:pathLst>
                <a:path w="2588260" h="1591309">
                  <a:moveTo>
                    <a:pt x="0" y="0"/>
                  </a:moveTo>
                  <a:lnTo>
                    <a:pt x="2588099" y="0"/>
                  </a:lnTo>
                  <a:lnTo>
                    <a:pt x="2588099" y="1591199"/>
                  </a:lnTo>
                  <a:lnTo>
                    <a:pt x="0" y="159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1359615" y="2295553"/>
                  </a:move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59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5" y="2295553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95839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0" y="1776233"/>
                  </a:move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60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6" y="2295553"/>
                  </a:ln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 rot="2640000">
            <a:off x="8448008" y="2082934"/>
            <a:ext cx="13409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3750" b="1" spc="-75" baseline="1111" dirty="0">
                <a:latin typeface="Arial"/>
                <a:cs typeface="Arial"/>
              </a:rPr>
              <a:t>𝜮</a:t>
            </a:r>
            <a:r>
              <a:rPr sz="3750" b="1" spc="-127" baseline="1111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=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{a,b}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1681" y="6619342"/>
            <a:ext cx="1140460" cy="114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5"/>
              </a:lnSpc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&lt;=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or</a:t>
            </a:r>
            <a:endParaRPr sz="2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=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5557" y="2831095"/>
            <a:ext cx="3891915" cy="3407410"/>
            <a:chOff x="245557" y="2831095"/>
            <a:chExt cx="3891915" cy="3407410"/>
          </a:xfrm>
        </p:grpSpPr>
        <p:sp>
          <p:nvSpPr>
            <p:cNvPr id="6" name="object 6"/>
            <p:cNvSpPr/>
            <p:nvPr/>
          </p:nvSpPr>
          <p:spPr>
            <a:xfrm>
              <a:off x="250319" y="4124599"/>
              <a:ext cx="3882390" cy="861694"/>
            </a:xfrm>
            <a:custGeom>
              <a:avLst/>
              <a:gdLst/>
              <a:ahLst/>
              <a:cxnLst/>
              <a:rect l="l" t="t" r="r" b="b"/>
              <a:pathLst>
                <a:path w="3882390" h="861695">
                  <a:moveTo>
                    <a:pt x="3881999" y="861599"/>
                  </a:moveTo>
                  <a:lnTo>
                    <a:pt x="0" y="861599"/>
                  </a:lnTo>
                  <a:lnTo>
                    <a:pt x="0" y="0"/>
                  </a:lnTo>
                  <a:lnTo>
                    <a:pt x="3881999" y="0"/>
                  </a:lnTo>
                  <a:lnTo>
                    <a:pt x="3881999" y="8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319" y="4124599"/>
              <a:ext cx="3882390" cy="861694"/>
            </a:xfrm>
            <a:custGeom>
              <a:avLst/>
              <a:gdLst/>
              <a:ahLst/>
              <a:cxnLst/>
              <a:rect l="l" t="t" r="r" b="b"/>
              <a:pathLst>
                <a:path w="3882390" h="861695">
                  <a:moveTo>
                    <a:pt x="0" y="0"/>
                  </a:moveTo>
                  <a:lnTo>
                    <a:pt x="3881999" y="0"/>
                  </a:lnTo>
                  <a:lnTo>
                    <a:pt x="3881999" y="861599"/>
                  </a:lnTo>
                  <a:lnTo>
                    <a:pt x="0" y="86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1291" y="2845383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05" y="3938845"/>
              <a:ext cx="122971" cy="1582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91319" y="4986199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834" y="6079662"/>
              <a:ext cx="122971" cy="15825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60289" y="6284069"/>
            <a:ext cx="2058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32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249" y="2002452"/>
            <a:ext cx="8978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165" algn="l"/>
              </a:tabLst>
            </a:pP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Regular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Languages	Non-Regular</a:t>
            </a:r>
            <a:r>
              <a:rPr sz="32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26457" y="2831112"/>
            <a:ext cx="3891915" cy="3307079"/>
            <a:chOff x="5226457" y="2831112"/>
            <a:chExt cx="3891915" cy="3307079"/>
          </a:xfrm>
        </p:grpSpPr>
        <p:sp>
          <p:nvSpPr>
            <p:cNvPr id="15" name="object 15"/>
            <p:cNvSpPr/>
            <p:nvPr/>
          </p:nvSpPr>
          <p:spPr>
            <a:xfrm>
              <a:off x="5231219" y="4124599"/>
              <a:ext cx="3882390" cy="861694"/>
            </a:xfrm>
            <a:custGeom>
              <a:avLst/>
              <a:gdLst/>
              <a:ahLst/>
              <a:cxnLst/>
              <a:rect l="l" t="t" r="r" b="b"/>
              <a:pathLst>
                <a:path w="3882390" h="861695">
                  <a:moveTo>
                    <a:pt x="3881999" y="861599"/>
                  </a:moveTo>
                  <a:lnTo>
                    <a:pt x="0" y="861599"/>
                  </a:lnTo>
                  <a:lnTo>
                    <a:pt x="0" y="0"/>
                  </a:lnTo>
                  <a:lnTo>
                    <a:pt x="3881999" y="0"/>
                  </a:lnTo>
                  <a:lnTo>
                    <a:pt x="3881999" y="8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1219" y="4124599"/>
              <a:ext cx="3882390" cy="861694"/>
            </a:xfrm>
            <a:custGeom>
              <a:avLst/>
              <a:gdLst/>
              <a:ahLst/>
              <a:cxnLst/>
              <a:rect l="l" t="t" r="r" b="b"/>
              <a:pathLst>
                <a:path w="3882390" h="861695">
                  <a:moveTo>
                    <a:pt x="0" y="0"/>
                  </a:moveTo>
                  <a:lnTo>
                    <a:pt x="3881999" y="0"/>
                  </a:lnTo>
                  <a:lnTo>
                    <a:pt x="3881999" y="861599"/>
                  </a:lnTo>
                  <a:lnTo>
                    <a:pt x="0" y="86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2219" y="2845399"/>
              <a:ext cx="0" cy="1108075"/>
            </a:xfrm>
            <a:custGeom>
              <a:avLst/>
              <a:gdLst/>
              <a:ahLst/>
              <a:cxnLst/>
              <a:rect l="l" t="t" r="r" b="b"/>
              <a:pathLst>
                <a:path h="1108075">
                  <a:moveTo>
                    <a:pt x="0" y="0"/>
                  </a:moveTo>
                  <a:lnTo>
                    <a:pt x="0" y="11077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734" y="3938862"/>
              <a:ext cx="122971" cy="1582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23209" y="4975633"/>
              <a:ext cx="840105" cy="1047115"/>
            </a:xfrm>
            <a:custGeom>
              <a:avLst/>
              <a:gdLst/>
              <a:ahLst/>
              <a:cxnLst/>
              <a:rect l="l" t="t" r="r" b="b"/>
              <a:pathLst>
                <a:path w="840104" h="1047114">
                  <a:moveTo>
                    <a:pt x="839809" y="0"/>
                  </a:moveTo>
                  <a:lnTo>
                    <a:pt x="0" y="104676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7773" y="5978579"/>
              <a:ext cx="146538" cy="1592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28860" y="6174802"/>
            <a:ext cx="772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Fails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54434" y="5023445"/>
            <a:ext cx="3432175" cy="2769235"/>
            <a:chOff x="5454434" y="5023445"/>
            <a:chExt cx="3432175" cy="2769235"/>
          </a:xfrm>
        </p:grpSpPr>
        <p:sp>
          <p:nvSpPr>
            <p:cNvPr id="23" name="object 23"/>
            <p:cNvSpPr/>
            <p:nvPr/>
          </p:nvSpPr>
          <p:spPr>
            <a:xfrm>
              <a:off x="7929600" y="5037733"/>
              <a:ext cx="857885" cy="989330"/>
            </a:xfrm>
            <a:custGeom>
              <a:avLst/>
              <a:gdLst/>
              <a:ahLst/>
              <a:cxnLst/>
              <a:rect l="l" t="t" r="r" b="b"/>
              <a:pathLst>
                <a:path w="857884" h="989329">
                  <a:moveTo>
                    <a:pt x="0" y="0"/>
                  </a:moveTo>
                  <a:lnTo>
                    <a:pt x="857290" y="988855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6941" y="5981383"/>
              <a:ext cx="149181" cy="1574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15920" y="6771733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4">
                  <a:moveTo>
                    <a:pt x="0" y="0"/>
                  </a:moveTo>
                  <a:lnTo>
                    <a:pt x="0" y="876449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4434" y="7633895"/>
              <a:ext cx="122971" cy="1582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516008" y="6174802"/>
            <a:ext cx="766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Pass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851801" y="6757445"/>
            <a:ext cx="123189" cy="1156970"/>
            <a:chOff x="8851801" y="6757445"/>
            <a:chExt cx="123189" cy="1156970"/>
          </a:xfrm>
        </p:grpSpPr>
        <p:sp>
          <p:nvSpPr>
            <p:cNvPr id="29" name="object 29"/>
            <p:cNvSpPr/>
            <p:nvPr/>
          </p:nvSpPr>
          <p:spPr>
            <a:xfrm>
              <a:off x="8899200" y="6771733"/>
              <a:ext cx="14604" cy="998855"/>
            </a:xfrm>
            <a:custGeom>
              <a:avLst/>
              <a:gdLst/>
              <a:ahLst/>
              <a:cxnLst/>
              <a:rect l="l" t="t" r="r" b="b"/>
              <a:pathLst>
                <a:path w="14604" h="998854">
                  <a:moveTo>
                    <a:pt x="0" y="0"/>
                  </a:moveTo>
                  <a:lnTo>
                    <a:pt x="14081" y="998567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1801" y="7755347"/>
              <a:ext cx="122961" cy="15890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452613" y="1861036"/>
            <a:ext cx="6468745" cy="6825615"/>
            <a:chOff x="1452613" y="1861036"/>
            <a:chExt cx="6468745" cy="6825615"/>
          </a:xfrm>
        </p:grpSpPr>
        <p:sp>
          <p:nvSpPr>
            <p:cNvPr id="32" name="object 32"/>
            <p:cNvSpPr/>
            <p:nvPr/>
          </p:nvSpPr>
          <p:spPr>
            <a:xfrm>
              <a:off x="1457375" y="1865799"/>
              <a:ext cx="6459220" cy="6816090"/>
            </a:xfrm>
            <a:custGeom>
              <a:avLst/>
              <a:gdLst/>
              <a:ahLst/>
              <a:cxnLst/>
              <a:rect l="l" t="t" r="r" b="b"/>
              <a:pathLst>
                <a:path w="6459220" h="6816090">
                  <a:moveTo>
                    <a:pt x="2537227" y="6815826"/>
                  </a:moveTo>
                  <a:lnTo>
                    <a:pt x="2306977" y="4931060"/>
                  </a:lnTo>
                  <a:lnTo>
                    <a:pt x="1423957" y="5559000"/>
                  </a:lnTo>
                  <a:lnTo>
                    <a:pt x="1694574" y="4397785"/>
                  </a:lnTo>
                  <a:lnTo>
                    <a:pt x="40368" y="4602891"/>
                  </a:lnTo>
                  <a:lnTo>
                    <a:pt x="1112971" y="3715571"/>
                  </a:lnTo>
                  <a:lnTo>
                    <a:pt x="0" y="2718441"/>
                  </a:lnTo>
                  <a:lnTo>
                    <a:pt x="1383588" y="2403524"/>
                  </a:lnTo>
                  <a:lnTo>
                    <a:pt x="110639" y="724181"/>
                  </a:lnTo>
                  <a:lnTo>
                    <a:pt x="2186470" y="1994260"/>
                  </a:lnTo>
                  <a:lnTo>
                    <a:pt x="2497456" y="724181"/>
                  </a:lnTo>
                  <a:lnTo>
                    <a:pt x="3229470" y="1830175"/>
                  </a:lnTo>
                  <a:lnTo>
                    <a:pt x="4342441" y="0"/>
                  </a:lnTo>
                  <a:lnTo>
                    <a:pt x="4232698" y="1680290"/>
                  </a:lnTo>
                  <a:lnTo>
                    <a:pt x="5496079" y="1406395"/>
                  </a:lnTo>
                  <a:lnTo>
                    <a:pt x="4994315" y="2308229"/>
                  </a:lnTo>
                  <a:lnTo>
                    <a:pt x="6308530" y="2567609"/>
                  </a:lnTo>
                  <a:lnTo>
                    <a:pt x="5264932" y="3305359"/>
                  </a:lnTo>
                  <a:lnTo>
                    <a:pt x="6458939" y="4193626"/>
                  </a:lnTo>
                  <a:lnTo>
                    <a:pt x="5034683" y="4083815"/>
                  </a:lnTo>
                  <a:lnTo>
                    <a:pt x="5425808" y="5709831"/>
                  </a:lnTo>
                  <a:lnTo>
                    <a:pt x="4192330" y="4561869"/>
                  </a:lnTo>
                  <a:lnTo>
                    <a:pt x="3961184" y="6227960"/>
                  </a:lnTo>
                  <a:lnTo>
                    <a:pt x="3149331" y="4712701"/>
                  </a:lnTo>
                  <a:lnTo>
                    <a:pt x="2537227" y="681582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57375" y="1865799"/>
              <a:ext cx="6459220" cy="6816090"/>
            </a:xfrm>
            <a:custGeom>
              <a:avLst/>
              <a:gdLst/>
              <a:ahLst/>
              <a:cxnLst/>
              <a:rect l="l" t="t" r="r" b="b"/>
              <a:pathLst>
                <a:path w="6459220" h="6816090">
                  <a:moveTo>
                    <a:pt x="3229470" y="1830175"/>
                  </a:moveTo>
                  <a:lnTo>
                    <a:pt x="4342441" y="0"/>
                  </a:lnTo>
                  <a:lnTo>
                    <a:pt x="4232698" y="1680290"/>
                  </a:lnTo>
                  <a:lnTo>
                    <a:pt x="5496079" y="1406395"/>
                  </a:lnTo>
                  <a:lnTo>
                    <a:pt x="4994315" y="2308229"/>
                  </a:lnTo>
                  <a:lnTo>
                    <a:pt x="6308530" y="2567609"/>
                  </a:lnTo>
                  <a:lnTo>
                    <a:pt x="5264932" y="3305359"/>
                  </a:lnTo>
                  <a:lnTo>
                    <a:pt x="6458939" y="4193626"/>
                  </a:lnTo>
                  <a:lnTo>
                    <a:pt x="5034683" y="4083815"/>
                  </a:lnTo>
                  <a:lnTo>
                    <a:pt x="5425808" y="5709831"/>
                  </a:lnTo>
                  <a:lnTo>
                    <a:pt x="4192330" y="4561869"/>
                  </a:lnTo>
                  <a:lnTo>
                    <a:pt x="3961184" y="6227960"/>
                  </a:lnTo>
                  <a:lnTo>
                    <a:pt x="3149331" y="4712701"/>
                  </a:lnTo>
                  <a:lnTo>
                    <a:pt x="2537227" y="6815826"/>
                  </a:lnTo>
                  <a:lnTo>
                    <a:pt x="2306977" y="4931060"/>
                  </a:lnTo>
                  <a:lnTo>
                    <a:pt x="1423957" y="5559000"/>
                  </a:lnTo>
                  <a:lnTo>
                    <a:pt x="1694574" y="4397785"/>
                  </a:lnTo>
                  <a:lnTo>
                    <a:pt x="40368" y="4602891"/>
                  </a:lnTo>
                  <a:lnTo>
                    <a:pt x="1112971" y="3715571"/>
                  </a:lnTo>
                  <a:lnTo>
                    <a:pt x="0" y="2718441"/>
                  </a:lnTo>
                  <a:lnTo>
                    <a:pt x="1383588" y="2403524"/>
                  </a:lnTo>
                  <a:lnTo>
                    <a:pt x="110639" y="724181"/>
                  </a:lnTo>
                  <a:lnTo>
                    <a:pt x="2186470" y="1994260"/>
                  </a:lnTo>
                  <a:lnTo>
                    <a:pt x="2497456" y="724181"/>
                  </a:lnTo>
                  <a:lnTo>
                    <a:pt x="3229470" y="183017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1594" algn="ctr">
              <a:lnSpc>
                <a:spcPts val="3345"/>
              </a:lnSpc>
              <a:spcBef>
                <a:spcPts val="100"/>
              </a:spcBef>
            </a:pPr>
            <a:r>
              <a:rPr spc="-10" dirty="0"/>
              <a:t>Pumping</a:t>
            </a:r>
            <a:r>
              <a:rPr spc="-40" dirty="0"/>
              <a:t> </a:t>
            </a:r>
            <a:r>
              <a:rPr spc="-5" dirty="0"/>
              <a:t>lemma</a:t>
            </a:r>
            <a:r>
              <a:rPr spc="-30" dirty="0"/>
              <a:t> </a:t>
            </a:r>
            <a:r>
              <a:rPr spc="-5" dirty="0"/>
              <a:t>is</a:t>
            </a:r>
          </a:p>
          <a:p>
            <a:pPr algn="ctr">
              <a:lnSpc>
                <a:spcPts val="3585"/>
              </a:lnSpc>
            </a:pPr>
            <a:r>
              <a:rPr sz="3200" i="0" spc="-10" dirty="0">
                <a:latin typeface="Arial MT"/>
                <a:cs typeface="Arial MT"/>
              </a:rPr>
              <a:t>Pumpin</a:t>
            </a:r>
            <a:r>
              <a:rPr sz="3200" i="0" dirty="0">
                <a:latin typeface="Arial MT"/>
                <a:cs typeface="Arial MT"/>
              </a:rPr>
              <a:t>g</a:t>
            </a:r>
            <a:r>
              <a:rPr sz="3200" i="0" spc="-10" dirty="0">
                <a:latin typeface="Arial MT"/>
                <a:cs typeface="Arial MT"/>
              </a:rPr>
              <a:t> </a:t>
            </a:r>
            <a:r>
              <a:rPr sz="3200" i="0" spc="-5" dirty="0" err="1">
                <a:latin typeface="Arial MT"/>
                <a:cs typeface="Arial MT"/>
              </a:rPr>
              <a:t>Pro</a:t>
            </a:r>
            <a:r>
              <a:rPr sz="3200" i="0" spc="-1180" dirty="0" err="1">
                <a:latin typeface="Arial MT"/>
                <a:cs typeface="Arial MT"/>
              </a:rPr>
              <a:t>p</a:t>
            </a:r>
            <a:r>
              <a:rPr sz="4500" spc="-742" baseline="-5555" dirty="0" err="1"/>
              <a:t>a</a:t>
            </a:r>
            <a:r>
              <a:rPr sz="3200" i="0" spc="-455" dirty="0" err="1">
                <a:latin typeface="Arial MT"/>
                <a:cs typeface="Arial MT"/>
              </a:rPr>
              <a:t>e</a:t>
            </a:r>
            <a:r>
              <a:rPr sz="4500" spc="-1829" baseline="-5555" dirty="0" err="1">
                <a:hlinkClick r:id="rId6"/>
              </a:rPr>
              <a:t>n</a:t>
            </a:r>
            <a:r>
              <a:rPr sz="3200" i="0" spc="-5" dirty="0" err="1">
                <a:latin typeface="Arial MT"/>
                <a:cs typeface="Arial MT"/>
                <a:hlinkClick r:id="rId6"/>
              </a:rPr>
              <a:t>r</a:t>
            </a:r>
            <a:r>
              <a:rPr sz="3200" i="0" spc="-735" dirty="0" err="1">
                <a:latin typeface="Arial MT"/>
                <a:cs typeface="Arial MT"/>
                <a:hlinkClick r:id="rId6"/>
              </a:rPr>
              <a:t>t</a:t>
            </a:r>
            <a:r>
              <a:rPr sz="4500" spc="-1410" baseline="-5555" dirty="0" err="1">
                <a:hlinkClick r:id="rId6"/>
              </a:rPr>
              <a:t>e</a:t>
            </a:r>
            <a:r>
              <a:rPr sz="3200" i="0" spc="-665" dirty="0" err="1">
                <a:latin typeface="Arial MT"/>
                <a:cs typeface="Arial MT"/>
                <a:hlinkClick r:id="rId6"/>
              </a:rPr>
              <a:t>y</a:t>
            </a:r>
            <a:r>
              <a:rPr sz="4500" spc="-7" baseline="-5555" dirty="0" err="1">
                <a:hlinkClick r:id="rId6"/>
              </a:rPr>
              <a:t>cessar</a:t>
            </a:r>
            <a:r>
              <a:rPr sz="4500" baseline="-5555" dirty="0" err="1">
                <a:hlinkClick r:id="rId6"/>
              </a:rPr>
              <a:t>y</a:t>
            </a:r>
            <a:r>
              <a:rPr sz="4500" spc="-7" baseline="-5555" dirty="0">
                <a:hlinkClick r:id="rId6"/>
              </a:rPr>
              <a:t> b</a:t>
            </a:r>
            <a:r>
              <a:rPr sz="4500" spc="-240" baseline="-5555" dirty="0">
                <a:hlinkClick r:id="rId6"/>
              </a:rPr>
              <a:t>u</a:t>
            </a:r>
            <a:r>
              <a:rPr sz="3200" i="0" spc="-1980" dirty="0">
                <a:latin typeface="Arial MT"/>
                <a:cs typeface="Arial MT"/>
                <a:hlinkClick r:id="rId6"/>
              </a:rPr>
              <a:t>P</a:t>
            </a:r>
            <a:r>
              <a:rPr sz="4500" baseline="-5555" dirty="0">
                <a:hlinkClick r:id="rId6"/>
              </a:rPr>
              <a:t>t</a:t>
            </a:r>
            <a:r>
              <a:rPr sz="4500" spc="-7" baseline="-5555" dirty="0">
                <a:hlinkClick r:id="rId6"/>
              </a:rPr>
              <a:t> </a:t>
            </a:r>
            <a:r>
              <a:rPr sz="4500" spc="-2039" baseline="-5555" dirty="0">
                <a:hlinkClick r:id="rId6"/>
              </a:rPr>
              <a:t>n</a:t>
            </a:r>
            <a:r>
              <a:rPr sz="3200" i="0" spc="-425" dirty="0">
                <a:latin typeface="Arial MT"/>
                <a:cs typeface="Arial MT"/>
                <a:hlinkClick r:id="rId6"/>
              </a:rPr>
              <a:t>u</a:t>
            </a:r>
            <a:r>
              <a:rPr sz="4500" spc="-1882" baseline="-5555" dirty="0">
                <a:hlinkClick r:id="rId6"/>
              </a:rPr>
              <a:t>o</a:t>
            </a:r>
            <a:r>
              <a:rPr sz="3200" i="0" spc="-1415" dirty="0">
                <a:latin typeface="Arial MT"/>
                <a:cs typeface="Arial MT"/>
                <a:hlinkClick r:id="rId6"/>
              </a:rPr>
              <a:t>m</a:t>
            </a:r>
            <a:r>
              <a:rPr sz="4500" baseline="-5555" dirty="0">
                <a:hlinkClick r:id="rId6"/>
              </a:rPr>
              <a:t>t</a:t>
            </a:r>
            <a:r>
              <a:rPr sz="4500" spc="-397" baseline="-5555" dirty="0">
                <a:hlinkClick r:id="rId6"/>
              </a:rPr>
              <a:t> </a:t>
            </a:r>
            <a:r>
              <a:rPr sz="3200" i="0" spc="-10" dirty="0">
                <a:latin typeface="Arial MT"/>
                <a:cs typeface="Arial MT"/>
              </a:rPr>
              <a:t>pin</a:t>
            </a:r>
            <a:r>
              <a:rPr sz="3200" i="0" dirty="0">
                <a:latin typeface="Arial MT"/>
                <a:cs typeface="Arial MT"/>
              </a:rPr>
              <a:t>g</a:t>
            </a:r>
            <a:r>
              <a:rPr sz="3200" i="0" spc="-10" dirty="0">
                <a:latin typeface="Arial MT"/>
                <a:cs typeface="Arial MT"/>
              </a:rPr>
              <a:t> </a:t>
            </a:r>
            <a:r>
              <a:rPr sz="3200" i="0" spc="-5" dirty="0">
                <a:latin typeface="Arial MT"/>
                <a:cs typeface="Arial MT"/>
              </a:rPr>
              <a:t>Property</a:t>
            </a:r>
            <a:endParaRPr sz="3200" dirty="0">
              <a:latin typeface="Arial MT"/>
              <a:cs typeface="Arial MT"/>
            </a:endParaRPr>
          </a:p>
          <a:p>
            <a:pPr marL="2461895" marR="2522855" indent="5080" algn="ctr">
              <a:lnSpc>
                <a:spcPct val="100000"/>
              </a:lnSpc>
              <a:spcBef>
                <a:spcPts val="265"/>
              </a:spcBef>
            </a:pPr>
            <a:r>
              <a:rPr dirty="0">
                <a:hlinkClick r:id="rId6"/>
              </a:rPr>
              <a:t>sufficient condition 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5" dirty="0"/>
              <a:t>be </a:t>
            </a:r>
            <a:r>
              <a:rPr spc="-819" dirty="0"/>
              <a:t> </a:t>
            </a:r>
            <a:r>
              <a:rPr dirty="0"/>
              <a:t>regular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510536" y="7978468"/>
            <a:ext cx="20078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Definitely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Non-Regular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01192" y="8056601"/>
            <a:ext cx="262382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95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30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FA??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5991" y="2229389"/>
            <a:ext cx="110585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5720" marR="30480" indent="-1278255">
              <a:lnSpc>
                <a:spcPct val="100000"/>
              </a:lnSpc>
              <a:spcBef>
                <a:spcPts val="100"/>
              </a:spcBef>
            </a:pPr>
            <a:r>
              <a:rPr sz="7000" b="1" i="1" spc="-1190" dirty="0">
                <a:solidFill>
                  <a:srgbClr val="2F5496"/>
                </a:solidFill>
                <a:latin typeface="Trebuchet MS"/>
                <a:cs typeface="Trebuchet MS"/>
              </a:rPr>
              <a:t>U</a:t>
            </a:r>
            <a:r>
              <a:rPr sz="7000" b="1" i="1" spc="-900" dirty="0">
                <a:solidFill>
                  <a:srgbClr val="2F5496"/>
                </a:solidFill>
                <a:latin typeface="Trebuchet MS"/>
                <a:cs typeface="Trebuchet MS"/>
              </a:rPr>
              <a:t>sing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80" dirty="0">
                <a:solidFill>
                  <a:srgbClr val="2F5496"/>
                </a:solidFill>
                <a:latin typeface="Trebuchet MS"/>
                <a:cs typeface="Trebuchet MS"/>
              </a:rPr>
              <a:t>P</a:t>
            </a:r>
            <a:r>
              <a:rPr sz="7000" b="1" i="1" spc="-1255" dirty="0">
                <a:solidFill>
                  <a:srgbClr val="2F5496"/>
                </a:solidFill>
                <a:latin typeface="Trebuchet MS"/>
                <a:cs typeface="Trebuchet MS"/>
              </a:rPr>
              <a:t>umping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495" dirty="0">
                <a:solidFill>
                  <a:srgbClr val="2F5496"/>
                </a:solidFill>
                <a:latin typeface="Trebuchet MS"/>
                <a:cs typeface="Trebuchet MS"/>
              </a:rPr>
              <a:t>lemma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40" dirty="0">
                <a:solidFill>
                  <a:srgbClr val="2F5496"/>
                </a:solidFill>
                <a:latin typeface="Trebuchet MS"/>
                <a:cs typeface="Trebuchet MS"/>
              </a:rPr>
              <a:t>prove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69" dirty="0">
                <a:solidFill>
                  <a:srgbClr val="2F5496"/>
                </a:solidFill>
                <a:latin typeface="Trebuchet MS"/>
                <a:cs typeface="Trebuchet MS"/>
              </a:rPr>
              <a:t>that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25" dirty="0">
                <a:solidFill>
                  <a:srgbClr val="2F5496"/>
                </a:solidFill>
                <a:latin typeface="Trebuchet MS"/>
                <a:cs typeface="Trebuchet MS"/>
              </a:rPr>
              <a:t>the  </a:t>
            </a:r>
            <a:r>
              <a:rPr sz="7000" b="1" i="1" spc="-1150" dirty="0">
                <a:solidFill>
                  <a:srgbClr val="2F5496"/>
                </a:solidFill>
                <a:latin typeface="Trebuchet MS"/>
                <a:cs typeface="Trebuchet MS"/>
              </a:rPr>
              <a:t>language</a:t>
            </a:r>
            <a:r>
              <a:rPr sz="7000" b="1" i="1" spc="-420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035" dirty="0">
                <a:solidFill>
                  <a:srgbClr val="C55A11"/>
                </a:solidFill>
                <a:latin typeface="Trebuchet MS"/>
                <a:cs typeface="Trebuchet MS"/>
              </a:rPr>
              <a:t>a</a:t>
            </a:r>
            <a:r>
              <a:rPr sz="6975" b="1" i="1" spc="-719" baseline="31063" dirty="0">
                <a:solidFill>
                  <a:srgbClr val="C55A11"/>
                </a:solidFill>
                <a:latin typeface="Trebuchet MS"/>
                <a:cs typeface="Trebuchet MS"/>
              </a:rPr>
              <a:t>n</a:t>
            </a:r>
            <a:r>
              <a:rPr sz="7000" b="1" i="1" spc="-1050" dirty="0">
                <a:solidFill>
                  <a:srgbClr val="C55A11"/>
                </a:solidFill>
                <a:latin typeface="Trebuchet MS"/>
                <a:cs typeface="Trebuchet MS"/>
              </a:rPr>
              <a:t>b</a:t>
            </a:r>
            <a:r>
              <a:rPr sz="6975" b="1" i="1" spc="-712" baseline="31063" dirty="0">
                <a:solidFill>
                  <a:srgbClr val="C55A11"/>
                </a:solidFill>
                <a:latin typeface="Trebuchet MS"/>
                <a:cs typeface="Trebuchet MS"/>
              </a:rPr>
              <a:t>n</a:t>
            </a:r>
            <a:r>
              <a:rPr sz="6975" b="1" i="1" spc="434" baseline="31063" dirty="0">
                <a:solidFill>
                  <a:srgbClr val="C55A11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75" dirty="0">
                <a:solidFill>
                  <a:srgbClr val="2F5496"/>
                </a:solidFill>
                <a:latin typeface="Trebuchet MS"/>
                <a:cs typeface="Trebuchet MS"/>
              </a:rPr>
              <a:t>not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regular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725" y="4572000"/>
            <a:ext cx="3276549" cy="23226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5398" y="2342739"/>
            <a:ext cx="1071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680" dirty="0">
                <a:solidFill>
                  <a:srgbClr val="2F5496"/>
                </a:solidFill>
                <a:latin typeface="Trebuchet MS"/>
                <a:cs typeface="Trebuchet MS"/>
              </a:rPr>
              <a:t>Y</a:t>
            </a:r>
            <a:r>
              <a:rPr sz="7000" b="1" i="1" spc="-1385" dirty="0">
                <a:solidFill>
                  <a:srgbClr val="2F5496"/>
                </a:solidFill>
                <a:latin typeface="Trebuchet MS"/>
                <a:cs typeface="Trebuchet MS"/>
              </a:rPr>
              <a:t>ou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=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10" dirty="0">
                <a:solidFill>
                  <a:srgbClr val="CC0000"/>
                </a:solidFill>
                <a:latin typeface="Cambria"/>
                <a:cs typeface="Cambria"/>
              </a:rPr>
              <a:t>a</a:t>
            </a:r>
            <a:r>
              <a:rPr sz="2550" b="1" spc="15" baseline="31045" dirty="0">
                <a:solidFill>
                  <a:srgbClr val="CC0000"/>
                </a:solidFill>
                <a:latin typeface="Cambria"/>
                <a:cs typeface="Cambria"/>
              </a:rPr>
              <a:t>n</a:t>
            </a:r>
            <a:r>
              <a:rPr sz="2600" b="1" spc="10" dirty="0">
                <a:solidFill>
                  <a:srgbClr val="CC0000"/>
                </a:solidFill>
                <a:latin typeface="Cambria"/>
                <a:cs typeface="Cambria"/>
              </a:rPr>
              <a:t>b</a:t>
            </a:r>
            <a:r>
              <a:rPr sz="2550" b="1" spc="15" baseline="31045" dirty="0">
                <a:solidFill>
                  <a:srgbClr val="CC0000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lang="en-IN"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lang="en-IN" sz="7000" dirty="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1139" y="5104267"/>
            <a:ext cx="38582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18515" marR="5080" indent="-80645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There are 10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for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 dirty="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30" y="6016916"/>
            <a:ext cx="4048125" cy="202183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465" marR="30480" algn="ctr">
              <a:lnSpc>
                <a:spcPct val="69700"/>
              </a:lnSpc>
              <a:spcBef>
                <a:spcPts val="104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okay!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I’ll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choose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the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string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3900" b="1" spc="7" baseline="-21367" dirty="0">
                <a:solidFill>
                  <a:srgbClr val="CC0000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CC0000"/>
                </a:solidFill>
                <a:latin typeface="Cambria"/>
                <a:cs typeface="Cambria"/>
              </a:rPr>
              <a:t>6</a:t>
            </a:r>
            <a:r>
              <a:rPr sz="3900" b="1" spc="7" baseline="-21367" dirty="0">
                <a:solidFill>
                  <a:srgbClr val="CC0000"/>
                </a:solidFill>
                <a:latin typeface="Cambria"/>
                <a:cs typeface="Cambria"/>
              </a:rPr>
              <a:t>b</a:t>
            </a:r>
            <a:r>
              <a:rPr sz="1700" b="1" spc="5" dirty="0">
                <a:solidFill>
                  <a:srgbClr val="CC0000"/>
                </a:solidFill>
                <a:latin typeface="Cambria"/>
                <a:cs typeface="Cambria"/>
              </a:rPr>
              <a:t>6</a:t>
            </a:r>
            <a:endParaRPr sz="170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|w|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&gt;=</a:t>
            </a:r>
            <a:r>
              <a:rPr sz="2600" b="1" spc="-3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10</a:t>
            </a:r>
            <a:endParaRPr sz="2600">
              <a:latin typeface="Cambria"/>
              <a:cs typeface="Cambria"/>
            </a:endParaRPr>
          </a:p>
          <a:p>
            <a:pPr marL="167640" marR="155575" algn="ctr">
              <a:lnSpc>
                <a:spcPts val="315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Now tell me where is the </a:t>
            </a:r>
            <a:r>
              <a:rPr sz="2600" b="1" spc="-56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loop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automata?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1139" y="5104267"/>
            <a:ext cx="38582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18515" marR="5080" indent="-80645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There are 10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4675" y="1438954"/>
            <a:ext cx="6390640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aaaaaabbbbbb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4675" y="1438954"/>
            <a:ext cx="6391910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aaaaaabbbb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2388" y="4567236"/>
            <a:ext cx="4346575" cy="4582160"/>
            <a:chOff x="4112388" y="4567236"/>
            <a:chExt cx="4346575" cy="4582160"/>
          </a:xfrm>
        </p:grpSpPr>
        <p:sp>
          <p:nvSpPr>
            <p:cNvPr id="7" name="object 7"/>
            <p:cNvSpPr/>
            <p:nvPr/>
          </p:nvSpPr>
          <p:spPr>
            <a:xfrm>
              <a:off x="4117150" y="4571999"/>
              <a:ext cx="4337050" cy="4572635"/>
            </a:xfrm>
            <a:custGeom>
              <a:avLst/>
              <a:gdLst/>
              <a:ahLst/>
              <a:cxnLst/>
              <a:rect l="l" t="t" r="r" b="b"/>
              <a:pathLst>
                <a:path w="4337050" h="4572634">
                  <a:moveTo>
                    <a:pt x="1703660" y="4572018"/>
                  </a:moveTo>
                  <a:lnTo>
                    <a:pt x="1549056" y="3307728"/>
                  </a:lnTo>
                  <a:lnTo>
                    <a:pt x="956138" y="3728945"/>
                  </a:lnTo>
                  <a:lnTo>
                    <a:pt x="1137848" y="2950010"/>
                  </a:lnTo>
                  <a:lnTo>
                    <a:pt x="27105" y="3087593"/>
                  </a:lnTo>
                  <a:lnTo>
                    <a:pt x="747321" y="2492385"/>
                  </a:lnTo>
                  <a:lnTo>
                    <a:pt x="0" y="1823515"/>
                  </a:lnTo>
                  <a:lnTo>
                    <a:pt x="929031" y="1612271"/>
                  </a:lnTo>
                  <a:lnTo>
                    <a:pt x="74289" y="485776"/>
                  </a:lnTo>
                  <a:lnTo>
                    <a:pt x="1468139" y="1337738"/>
                  </a:lnTo>
                  <a:lnTo>
                    <a:pt x="1676956" y="485776"/>
                  </a:lnTo>
                  <a:lnTo>
                    <a:pt x="2168477" y="1227671"/>
                  </a:lnTo>
                  <a:lnTo>
                    <a:pt x="2915799" y="0"/>
                  </a:lnTo>
                  <a:lnTo>
                    <a:pt x="2842111" y="1127129"/>
                  </a:lnTo>
                  <a:lnTo>
                    <a:pt x="3690428" y="943401"/>
                  </a:lnTo>
                  <a:lnTo>
                    <a:pt x="3353511" y="1548347"/>
                  </a:lnTo>
                  <a:lnTo>
                    <a:pt x="4235961" y="1722338"/>
                  </a:lnTo>
                  <a:lnTo>
                    <a:pt x="3535221" y="2217217"/>
                  </a:lnTo>
                  <a:lnTo>
                    <a:pt x="4336955" y="2813060"/>
                  </a:lnTo>
                  <a:lnTo>
                    <a:pt x="3380616" y="2739400"/>
                  </a:lnTo>
                  <a:lnTo>
                    <a:pt x="3643243" y="3830123"/>
                  </a:lnTo>
                  <a:lnTo>
                    <a:pt x="2815005" y="3060077"/>
                  </a:lnTo>
                  <a:lnTo>
                    <a:pt x="2659798" y="4177681"/>
                  </a:lnTo>
                  <a:lnTo>
                    <a:pt x="2114667" y="3161253"/>
                  </a:lnTo>
                  <a:lnTo>
                    <a:pt x="1703660" y="457201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7150" y="4571999"/>
              <a:ext cx="4337050" cy="4572635"/>
            </a:xfrm>
            <a:custGeom>
              <a:avLst/>
              <a:gdLst/>
              <a:ahLst/>
              <a:cxnLst/>
              <a:rect l="l" t="t" r="r" b="b"/>
              <a:pathLst>
                <a:path w="4337050" h="4572634">
                  <a:moveTo>
                    <a:pt x="2168477" y="1227671"/>
                  </a:moveTo>
                  <a:lnTo>
                    <a:pt x="2915799" y="0"/>
                  </a:lnTo>
                  <a:lnTo>
                    <a:pt x="2842111" y="1127129"/>
                  </a:lnTo>
                  <a:lnTo>
                    <a:pt x="3690428" y="943401"/>
                  </a:lnTo>
                  <a:lnTo>
                    <a:pt x="3353511" y="1548347"/>
                  </a:lnTo>
                  <a:lnTo>
                    <a:pt x="4235961" y="1722338"/>
                  </a:lnTo>
                  <a:lnTo>
                    <a:pt x="3535221" y="2217217"/>
                  </a:lnTo>
                  <a:lnTo>
                    <a:pt x="4336955" y="2813060"/>
                  </a:lnTo>
                  <a:lnTo>
                    <a:pt x="3380616" y="2739400"/>
                  </a:lnTo>
                  <a:lnTo>
                    <a:pt x="3643243" y="3830123"/>
                  </a:lnTo>
                  <a:lnTo>
                    <a:pt x="2815005" y="3060077"/>
                  </a:lnTo>
                  <a:lnTo>
                    <a:pt x="2659798" y="4177681"/>
                  </a:lnTo>
                  <a:lnTo>
                    <a:pt x="2114667" y="3161253"/>
                  </a:lnTo>
                  <a:lnTo>
                    <a:pt x="1703660" y="4572018"/>
                  </a:lnTo>
                  <a:lnTo>
                    <a:pt x="1549056" y="3307728"/>
                  </a:lnTo>
                  <a:lnTo>
                    <a:pt x="956138" y="3728945"/>
                  </a:lnTo>
                  <a:lnTo>
                    <a:pt x="1137848" y="2950010"/>
                  </a:lnTo>
                  <a:lnTo>
                    <a:pt x="27105" y="3087593"/>
                  </a:lnTo>
                  <a:lnTo>
                    <a:pt x="747321" y="2492385"/>
                  </a:lnTo>
                  <a:lnTo>
                    <a:pt x="0" y="1823515"/>
                  </a:lnTo>
                  <a:lnTo>
                    <a:pt x="929031" y="1612271"/>
                  </a:lnTo>
                  <a:lnTo>
                    <a:pt x="74289" y="485776"/>
                  </a:lnTo>
                  <a:lnTo>
                    <a:pt x="1468139" y="1337738"/>
                  </a:lnTo>
                  <a:lnTo>
                    <a:pt x="1676956" y="485776"/>
                  </a:lnTo>
                  <a:lnTo>
                    <a:pt x="2168477" y="122767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34069" y="6002134"/>
            <a:ext cx="22440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30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0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30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30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3000" i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3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symbols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75312" y="4400131"/>
            <a:ext cx="2414905" cy="1634489"/>
            <a:chOff x="2875312" y="4400131"/>
            <a:chExt cx="2414905" cy="1634489"/>
          </a:xfrm>
        </p:grpSpPr>
        <p:sp>
          <p:nvSpPr>
            <p:cNvPr id="6" name="object 6"/>
            <p:cNvSpPr/>
            <p:nvPr/>
          </p:nvSpPr>
          <p:spPr>
            <a:xfrm>
              <a:off x="2889599" y="4486808"/>
              <a:ext cx="2279015" cy="1533525"/>
            </a:xfrm>
            <a:custGeom>
              <a:avLst/>
              <a:gdLst/>
              <a:ahLst/>
              <a:cxnLst/>
              <a:rect l="l" t="t" r="r" b="b"/>
              <a:pathLst>
                <a:path w="2279015" h="1533525">
                  <a:moveTo>
                    <a:pt x="0" y="1532991"/>
                  </a:moveTo>
                  <a:lnTo>
                    <a:pt x="2278450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7415" y="4400131"/>
              <a:ext cx="162513" cy="14012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49404" y="1438954"/>
            <a:ext cx="8689975" cy="556323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725930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2627630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aaabbbb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(a)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endParaRPr sz="6000" baseline="3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75312" y="4381506"/>
            <a:ext cx="2357755" cy="1652905"/>
            <a:chOff x="2875312" y="4381506"/>
            <a:chExt cx="2357755" cy="1652905"/>
          </a:xfrm>
        </p:grpSpPr>
        <p:sp>
          <p:nvSpPr>
            <p:cNvPr id="6" name="object 6"/>
            <p:cNvSpPr/>
            <p:nvPr/>
          </p:nvSpPr>
          <p:spPr>
            <a:xfrm>
              <a:off x="2889599" y="4469969"/>
              <a:ext cx="2222500" cy="1550035"/>
            </a:xfrm>
            <a:custGeom>
              <a:avLst/>
              <a:gdLst/>
              <a:ahLst/>
              <a:cxnLst/>
              <a:rect l="l" t="t" r="r" b="b"/>
              <a:pathLst>
                <a:path w="2222500" h="1550035">
                  <a:moveTo>
                    <a:pt x="0" y="1549830"/>
                  </a:moveTo>
                  <a:lnTo>
                    <a:pt x="2222467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0782" y="4381506"/>
              <a:ext cx="161939" cy="1414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80754" y="1438954"/>
            <a:ext cx="8771255" cy="556323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781810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2696210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aaabbbb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3499485">
              <a:lnSpc>
                <a:spcPct val="100000"/>
              </a:lnSpc>
              <a:spcBef>
                <a:spcPts val="72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9"/>
              </a:spcBef>
            </a:pP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(a)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0</a:t>
            </a: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endParaRPr sz="6000" baseline="3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00" y="1958466"/>
            <a:ext cx="8178165" cy="6954520"/>
          </a:xfrm>
          <a:custGeom>
            <a:avLst/>
            <a:gdLst/>
            <a:ahLst/>
            <a:cxnLst/>
            <a:rect l="l" t="t" r="r" b="b"/>
            <a:pathLst>
              <a:path w="8178165" h="6954520">
                <a:moveTo>
                  <a:pt x="0" y="0"/>
                </a:moveTo>
                <a:lnTo>
                  <a:pt x="8177699" y="0"/>
                </a:lnTo>
                <a:lnTo>
                  <a:pt x="8177699" y="6954299"/>
                </a:lnTo>
                <a:lnTo>
                  <a:pt x="0" y="6954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74E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9726" y="2441591"/>
            <a:ext cx="10915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0" dirty="0">
                <a:solidFill>
                  <a:srgbClr val="37761C"/>
                </a:solidFill>
                <a:latin typeface="Lucida Sans Unicode"/>
                <a:cs typeface="Lucida Sans Unicode"/>
              </a:rPr>
              <a:t>𝜮</a:t>
            </a:r>
            <a:r>
              <a:rPr sz="7500" spc="-200" dirty="0">
                <a:solidFill>
                  <a:srgbClr val="37761C"/>
                </a:solidFill>
                <a:latin typeface="Arial MT"/>
                <a:cs typeface="Arial MT"/>
              </a:rPr>
              <a:t>*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97" y="2020970"/>
            <a:ext cx="6995493" cy="45984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4627" y="3100116"/>
            <a:ext cx="136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675" y="5401579"/>
            <a:ext cx="8763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FFFF"/>
                </a:solidFill>
                <a:latin typeface="Cambria"/>
                <a:cs typeface="Cambria"/>
              </a:rPr>
              <a:t>Finite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7143" y="5411612"/>
            <a:ext cx="1062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Infinite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80" y="6390566"/>
            <a:ext cx="2588260" cy="1591310"/>
          </a:xfrm>
          <a:prstGeom prst="rect">
            <a:avLst/>
          </a:prstGeom>
          <a:solidFill>
            <a:srgbClr val="E7E6E6"/>
          </a:solidFill>
          <a:ln w="9524">
            <a:solidFill>
              <a:srgbClr val="44546A"/>
            </a:solidFill>
          </a:ln>
        </p:spPr>
        <p:txBody>
          <a:bodyPr vert="horz" wrap="square" lIns="0" tIns="211455" rIns="0" bIns="0" rtlCol="0">
            <a:spAutoFit/>
          </a:bodyPr>
          <a:lstStyle/>
          <a:p>
            <a:pPr marL="1152525" marR="730250" indent="-417830">
              <a:lnSpc>
                <a:spcPct val="100000"/>
              </a:lnSpc>
              <a:spcBef>
                <a:spcPts val="1665"/>
              </a:spcBef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&lt;=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or</a:t>
            </a:r>
            <a:endParaRPr sz="2500">
              <a:latin typeface="Arial MT"/>
              <a:cs typeface="Arial MT"/>
            </a:endParaRPr>
          </a:p>
          <a:p>
            <a:pPr marL="827405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|w|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=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1539" y="6390566"/>
            <a:ext cx="2437765" cy="1591310"/>
          </a:xfrm>
          <a:prstGeom prst="rect">
            <a:avLst/>
          </a:prstGeom>
          <a:solidFill>
            <a:srgbClr val="E7E6E6"/>
          </a:solidFill>
          <a:ln w="9524">
            <a:solidFill>
              <a:srgbClr val="44546A"/>
            </a:solidFill>
          </a:ln>
        </p:spPr>
        <p:txBody>
          <a:bodyPr vert="horz" wrap="square" lIns="0" tIns="211455" rIns="0" bIns="0" rtlCol="0">
            <a:spAutoFit/>
          </a:bodyPr>
          <a:lstStyle/>
          <a:p>
            <a:pPr marL="1077595" marR="483234" indent="-588645">
              <a:lnSpc>
                <a:spcPct val="100000"/>
              </a:lnSpc>
              <a:spcBef>
                <a:spcPts val="1665"/>
              </a:spcBef>
            </a:pPr>
            <a:r>
              <a:rPr sz="2500" spc="-5" dirty="0">
                <a:latin typeface="Arial MT"/>
                <a:cs typeface="Arial MT"/>
              </a:rPr>
              <a:t>n</a:t>
            </a:r>
            <a:r>
              <a:rPr sz="2475" spc="-7" baseline="-31986" dirty="0">
                <a:latin typeface="Arial MT"/>
                <a:cs typeface="Arial MT"/>
              </a:rPr>
              <a:t>a</a:t>
            </a:r>
            <a:r>
              <a:rPr sz="2500" spc="-5" dirty="0">
                <a:latin typeface="Arial MT"/>
                <a:cs typeface="Arial MT"/>
              </a:rPr>
              <a:t>(w)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&gt;=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2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or</a:t>
            </a:r>
            <a:endParaRPr sz="2500">
              <a:latin typeface="Arial MT"/>
              <a:cs typeface="Arial MT"/>
            </a:endParaRPr>
          </a:p>
          <a:p>
            <a:pPr marL="302895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n</a:t>
            </a:r>
            <a:r>
              <a:rPr sz="2475" spc="-7" baseline="-31986" dirty="0">
                <a:latin typeface="Arial MT"/>
                <a:cs typeface="Arial MT"/>
              </a:rPr>
              <a:t>a</a:t>
            </a:r>
            <a:r>
              <a:rPr sz="2500" spc="-5" dirty="0">
                <a:latin typeface="Arial MT"/>
                <a:cs typeface="Arial MT"/>
              </a:rPr>
              <a:t>(w)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=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n</a:t>
            </a:r>
            <a:r>
              <a:rPr sz="2475" baseline="-31986" dirty="0">
                <a:latin typeface="Arial MT"/>
                <a:cs typeface="Arial MT"/>
              </a:rPr>
              <a:t>b</a:t>
            </a:r>
            <a:r>
              <a:rPr sz="2500" dirty="0">
                <a:latin typeface="Arial MT"/>
                <a:cs typeface="Arial MT"/>
              </a:rPr>
              <a:t>(w)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91076" y="1008879"/>
            <a:ext cx="2237740" cy="2305685"/>
            <a:chOff x="7891076" y="1008879"/>
            <a:chExt cx="2237740" cy="2305685"/>
          </a:xfrm>
        </p:grpSpPr>
        <p:sp>
          <p:nvSpPr>
            <p:cNvPr id="14" name="object 14"/>
            <p:cNvSpPr/>
            <p:nvPr/>
          </p:nvSpPr>
          <p:spPr>
            <a:xfrm>
              <a:off x="7895838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1359615" y="2295553"/>
                  </a:move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59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5" y="2295553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95838" y="1013641"/>
              <a:ext cx="2228215" cy="2296160"/>
            </a:xfrm>
            <a:custGeom>
              <a:avLst/>
              <a:gdLst/>
              <a:ahLst/>
              <a:cxnLst/>
              <a:rect l="l" t="t" r="r" b="b"/>
              <a:pathLst>
                <a:path w="2228215" h="2296160">
                  <a:moveTo>
                    <a:pt x="0" y="1776233"/>
                  </a:moveTo>
                  <a:lnTo>
                    <a:pt x="180269" y="1416808"/>
                  </a:lnTo>
                  <a:lnTo>
                    <a:pt x="162483" y="1367522"/>
                  </a:lnTo>
                  <a:lnTo>
                    <a:pt x="146731" y="1318238"/>
                  </a:lnTo>
                  <a:lnTo>
                    <a:pt x="132994" y="1269013"/>
                  </a:lnTo>
                  <a:lnTo>
                    <a:pt x="121252" y="1219902"/>
                  </a:lnTo>
                  <a:lnTo>
                    <a:pt x="111486" y="1170963"/>
                  </a:lnTo>
                  <a:lnTo>
                    <a:pt x="103678" y="1122251"/>
                  </a:lnTo>
                  <a:lnTo>
                    <a:pt x="97807" y="1073824"/>
                  </a:lnTo>
                  <a:lnTo>
                    <a:pt x="93854" y="1025738"/>
                  </a:lnTo>
                  <a:lnTo>
                    <a:pt x="91800" y="978050"/>
                  </a:lnTo>
                  <a:lnTo>
                    <a:pt x="91626" y="930816"/>
                  </a:lnTo>
                  <a:lnTo>
                    <a:pt x="93313" y="884093"/>
                  </a:lnTo>
                  <a:lnTo>
                    <a:pt x="96840" y="837937"/>
                  </a:lnTo>
                  <a:lnTo>
                    <a:pt x="102190" y="792404"/>
                  </a:lnTo>
                  <a:lnTo>
                    <a:pt x="109342" y="747553"/>
                  </a:lnTo>
                  <a:lnTo>
                    <a:pt x="118278" y="703438"/>
                  </a:lnTo>
                  <a:lnTo>
                    <a:pt x="128978" y="660117"/>
                  </a:lnTo>
                  <a:lnTo>
                    <a:pt x="141422" y="617646"/>
                  </a:lnTo>
                  <a:lnTo>
                    <a:pt x="155592" y="576081"/>
                  </a:lnTo>
                  <a:lnTo>
                    <a:pt x="171468" y="535480"/>
                  </a:lnTo>
                  <a:lnTo>
                    <a:pt x="189031" y="495899"/>
                  </a:lnTo>
                  <a:lnTo>
                    <a:pt x="208262" y="457394"/>
                  </a:lnTo>
                  <a:lnTo>
                    <a:pt x="229141" y="420022"/>
                  </a:lnTo>
                  <a:lnTo>
                    <a:pt x="251649" y="383840"/>
                  </a:lnTo>
                  <a:lnTo>
                    <a:pt x="275767" y="348903"/>
                  </a:lnTo>
                  <a:lnTo>
                    <a:pt x="301476" y="315270"/>
                  </a:lnTo>
                  <a:lnTo>
                    <a:pt x="328756" y="282995"/>
                  </a:lnTo>
                  <a:lnTo>
                    <a:pt x="357587" y="252136"/>
                  </a:lnTo>
                  <a:lnTo>
                    <a:pt x="387952" y="222750"/>
                  </a:lnTo>
                  <a:lnTo>
                    <a:pt x="419830" y="194892"/>
                  </a:lnTo>
                  <a:lnTo>
                    <a:pt x="453201" y="168620"/>
                  </a:lnTo>
                  <a:lnTo>
                    <a:pt x="488048" y="143990"/>
                  </a:lnTo>
                  <a:lnTo>
                    <a:pt x="524350" y="121058"/>
                  </a:lnTo>
                  <a:lnTo>
                    <a:pt x="562089" y="99882"/>
                  </a:lnTo>
                  <a:lnTo>
                    <a:pt x="601244" y="80517"/>
                  </a:lnTo>
                  <a:lnTo>
                    <a:pt x="641797" y="63020"/>
                  </a:lnTo>
                  <a:lnTo>
                    <a:pt x="683336" y="47590"/>
                  </a:lnTo>
                  <a:lnTo>
                    <a:pt x="725424" y="34368"/>
                  </a:lnTo>
                  <a:lnTo>
                    <a:pt x="768003" y="23330"/>
                  </a:lnTo>
                  <a:lnTo>
                    <a:pt x="811012" y="14449"/>
                  </a:lnTo>
                  <a:lnTo>
                    <a:pt x="854396" y="7701"/>
                  </a:lnTo>
                  <a:lnTo>
                    <a:pt x="898094" y="3061"/>
                  </a:lnTo>
                  <a:lnTo>
                    <a:pt x="942049" y="502"/>
                  </a:lnTo>
                  <a:lnTo>
                    <a:pt x="986202" y="0"/>
                  </a:lnTo>
                  <a:lnTo>
                    <a:pt x="1030495" y="1528"/>
                  </a:lnTo>
                  <a:lnTo>
                    <a:pt x="1074870" y="5062"/>
                  </a:lnTo>
                  <a:lnTo>
                    <a:pt x="1119267" y="10577"/>
                  </a:lnTo>
                  <a:lnTo>
                    <a:pt x="1163629" y="18046"/>
                  </a:lnTo>
                  <a:lnTo>
                    <a:pt x="1207897" y="27445"/>
                  </a:lnTo>
                  <a:lnTo>
                    <a:pt x="1252013" y="38747"/>
                  </a:lnTo>
                  <a:lnTo>
                    <a:pt x="1295918" y="51928"/>
                  </a:lnTo>
                  <a:lnTo>
                    <a:pt x="1339554" y="66963"/>
                  </a:lnTo>
                  <a:lnTo>
                    <a:pt x="1382862" y="83825"/>
                  </a:lnTo>
                  <a:lnTo>
                    <a:pt x="1425784" y="102490"/>
                  </a:lnTo>
                  <a:lnTo>
                    <a:pt x="1468262" y="122931"/>
                  </a:lnTo>
                  <a:lnTo>
                    <a:pt x="1510238" y="145125"/>
                  </a:lnTo>
                  <a:lnTo>
                    <a:pt x="1551652" y="169044"/>
                  </a:lnTo>
                  <a:lnTo>
                    <a:pt x="1592447" y="194664"/>
                  </a:lnTo>
                  <a:lnTo>
                    <a:pt x="1632563" y="221960"/>
                  </a:lnTo>
                  <a:lnTo>
                    <a:pt x="1671944" y="250906"/>
                  </a:lnTo>
                  <a:lnTo>
                    <a:pt x="1710529" y="281476"/>
                  </a:lnTo>
                  <a:lnTo>
                    <a:pt x="1748261" y="313646"/>
                  </a:lnTo>
                  <a:lnTo>
                    <a:pt x="1785082" y="347389"/>
                  </a:lnTo>
                  <a:lnTo>
                    <a:pt x="1820933" y="382681"/>
                  </a:lnTo>
                  <a:lnTo>
                    <a:pt x="1855755" y="419496"/>
                  </a:lnTo>
                  <a:lnTo>
                    <a:pt x="1889490" y="457808"/>
                  </a:lnTo>
                  <a:lnTo>
                    <a:pt x="1922080" y="497592"/>
                  </a:lnTo>
                  <a:lnTo>
                    <a:pt x="1953466" y="538824"/>
                  </a:lnTo>
                  <a:lnTo>
                    <a:pt x="1983590" y="581477"/>
                  </a:lnTo>
                  <a:lnTo>
                    <a:pt x="2012394" y="625525"/>
                  </a:lnTo>
                  <a:lnTo>
                    <a:pt x="2039819" y="670945"/>
                  </a:lnTo>
                  <a:lnTo>
                    <a:pt x="2065568" y="717272"/>
                  </a:lnTo>
                  <a:lnTo>
                    <a:pt x="2089388" y="764022"/>
                  </a:lnTo>
                  <a:lnTo>
                    <a:pt x="2111287" y="811131"/>
                  </a:lnTo>
                  <a:lnTo>
                    <a:pt x="2131273" y="858540"/>
                  </a:lnTo>
                  <a:lnTo>
                    <a:pt x="2149355" y="906186"/>
                  </a:lnTo>
                  <a:lnTo>
                    <a:pt x="2165540" y="954008"/>
                  </a:lnTo>
                  <a:lnTo>
                    <a:pt x="2179837" y="1001944"/>
                  </a:lnTo>
                  <a:lnTo>
                    <a:pt x="2192254" y="1049934"/>
                  </a:lnTo>
                  <a:lnTo>
                    <a:pt x="2202798" y="1097915"/>
                  </a:lnTo>
                  <a:lnTo>
                    <a:pt x="2211478" y="1145826"/>
                  </a:lnTo>
                  <a:lnTo>
                    <a:pt x="2218302" y="1193607"/>
                  </a:lnTo>
                  <a:lnTo>
                    <a:pt x="2223278" y="1241195"/>
                  </a:lnTo>
                  <a:lnTo>
                    <a:pt x="2226415" y="1288529"/>
                  </a:lnTo>
                  <a:lnTo>
                    <a:pt x="2227719" y="1335547"/>
                  </a:lnTo>
                  <a:lnTo>
                    <a:pt x="2227199" y="1382188"/>
                  </a:lnTo>
                  <a:lnTo>
                    <a:pt x="2224864" y="1428391"/>
                  </a:lnTo>
                  <a:lnTo>
                    <a:pt x="2220722" y="1474095"/>
                  </a:lnTo>
                  <a:lnTo>
                    <a:pt x="2214780" y="1519237"/>
                  </a:lnTo>
                  <a:lnTo>
                    <a:pt x="2207046" y="1563757"/>
                  </a:lnTo>
                  <a:lnTo>
                    <a:pt x="2197529" y="1607592"/>
                  </a:lnTo>
                  <a:lnTo>
                    <a:pt x="2186237" y="1650682"/>
                  </a:lnTo>
                  <a:lnTo>
                    <a:pt x="2173178" y="1692965"/>
                  </a:lnTo>
                  <a:lnTo>
                    <a:pt x="2158360" y="1734380"/>
                  </a:lnTo>
                  <a:lnTo>
                    <a:pt x="2141791" y="1774865"/>
                  </a:lnTo>
                  <a:lnTo>
                    <a:pt x="2123479" y="1814359"/>
                  </a:lnTo>
                  <a:lnTo>
                    <a:pt x="2103432" y="1852800"/>
                  </a:lnTo>
                  <a:lnTo>
                    <a:pt x="2081659" y="1890127"/>
                  </a:lnTo>
                  <a:lnTo>
                    <a:pt x="2058167" y="1926279"/>
                  </a:lnTo>
                  <a:lnTo>
                    <a:pt x="2032964" y="1961194"/>
                  </a:lnTo>
                  <a:lnTo>
                    <a:pt x="2006059" y="1994810"/>
                  </a:lnTo>
                  <a:lnTo>
                    <a:pt x="1977460" y="2027067"/>
                  </a:lnTo>
                  <a:lnTo>
                    <a:pt x="1947174" y="2057902"/>
                  </a:lnTo>
                  <a:lnTo>
                    <a:pt x="1915210" y="2087254"/>
                  </a:lnTo>
                  <a:lnTo>
                    <a:pt x="1881576" y="2115063"/>
                  </a:lnTo>
                  <a:lnTo>
                    <a:pt x="1846280" y="2141266"/>
                  </a:lnTo>
                  <a:lnTo>
                    <a:pt x="1809677" y="2165577"/>
                  </a:lnTo>
                  <a:lnTo>
                    <a:pt x="1772155" y="2187761"/>
                  </a:lnTo>
                  <a:lnTo>
                    <a:pt x="1733774" y="2207829"/>
                  </a:lnTo>
                  <a:lnTo>
                    <a:pt x="1694596" y="2225798"/>
                  </a:lnTo>
                  <a:lnTo>
                    <a:pt x="1654678" y="2241679"/>
                  </a:lnTo>
                  <a:lnTo>
                    <a:pt x="1614082" y="2255487"/>
                  </a:lnTo>
                  <a:lnTo>
                    <a:pt x="1572868" y="2267234"/>
                  </a:lnTo>
                  <a:lnTo>
                    <a:pt x="1531095" y="2276936"/>
                  </a:lnTo>
                  <a:lnTo>
                    <a:pt x="1488823" y="2284605"/>
                  </a:lnTo>
                  <a:lnTo>
                    <a:pt x="1446113" y="2290255"/>
                  </a:lnTo>
                  <a:lnTo>
                    <a:pt x="1403023" y="2293900"/>
                  </a:lnTo>
                  <a:lnTo>
                    <a:pt x="1359616" y="2295553"/>
                  </a:lnTo>
                  <a:lnTo>
                    <a:pt x="1315949" y="2295227"/>
                  </a:lnTo>
                  <a:lnTo>
                    <a:pt x="1272083" y="2292938"/>
                  </a:lnTo>
                  <a:lnTo>
                    <a:pt x="1228078" y="2288697"/>
                  </a:lnTo>
                  <a:lnTo>
                    <a:pt x="1183995" y="2282520"/>
                  </a:lnTo>
                  <a:lnTo>
                    <a:pt x="1139892" y="2274418"/>
                  </a:lnTo>
                  <a:lnTo>
                    <a:pt x="1095831" y="2264407"/>
                  </a:lnTo>
                  <a:lnTo>
                    <a:pt x="1051870" y="2252499"/>
                  </a:lnTo>
                  <a:lnTo>
                    <a:pt x="1008071" y="2238709"/>
                  </a:lnTo>
                  <a:lnTo>
                    <a:pt x="964492" y="2223050"/>
                  </a:lnTo>
                  <a:lnTo>
                    <a:pt x="921194" y="2205535"/>
                  </a:lnTo>
                  <a:lnTo>
                    <a:pt x="878237" y="2186178"/>
                  </a:lnTo>
                  <a:lnTo>
                    <a:pt x="835680" y="2164993"/>
                  </a:lnTo>
                  <a:lnTo>
                    <a:pt x="793585" y="2141993"/>
                  </a:lnTo>
                  <a:lnTo>
                    <a:pt x="752010" y="2117192"/>
                  </a:lnTo>
                  <a:lnTo>
                    <a:pt x="711015" y="2090604"/>
                  </a:lnTo>
                  <a:lnTo>
                    <a:pt x="670661" y="2062243"/>
                  </a:lnTo>
                  <a:lnTo>
                    <a:pt x="631008" y="2032121"/>
                  </a:lnTo>
                  <a:lnTo>
                    <a:pt x="592115" y="2000252"/>
                  </a:lnTo>
                  <a:lnTo>
                    <a:pt x="554043" y="1966651"/>
                  </a:lnTo>
                  <a:lnTo>
                    <a:pt x="516851" y="1931331"/>
                  </a:lnTo>
                  <a:lnTo>
                    <a:pt x="480600" y="1894304"/>
                  </a:lnTo>
                  <a:lnTo>
                    <a:pt x="445349" y="1855586"/>
                  </a:lnTo>
                  <a:lnTo>
                    <a:pt x="411158" y="1815190"/>
                  </a:lnTo>
                  <a:lnTo>
                    <a:pt x="0" y="177623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 rot="2640000">
            <a:off x="8448008" y="2082934"/>
            <a:ext cx="1340979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3750" b="1" spc="-75" baseline="1111" dirty="0">
                <a:latin typeface="Arial"/>
                <a:cs typeface="Arial"/>
              </a:rPr>
              <a:t>𝜮</a:t>
            </a:r>
            <a:r>
              <a:rPr sz="3750" b="1" spc="-127" baseline="1111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=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{a,b}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0754" y="6062345"/>
            <a:ext cx="3018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(a)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2</a:t>
            </a:r>
            <a:r>
              <a:rPr sz="6000" b="1" spc="26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97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endParaRPr sz="6000" baseline="312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75312" y="4400915"/>
            <a:ext cx="2299970" cy="1633220"/>
            <a:chOff x="2875312" y="4400915"/>
            <a:chExt cx="2299970" cy="1633220"/>
          </a:xfrm>
        </p:grpSpPr>
        <p:sp>
          <p:nvSpPr>
            <p:cNvPr id="7" name="object 7"/>
            <p:cNvSpPr/>
            <p:nvPr/>
          </p:nvSpPr>
          <p:spPr>
            <a:xfrm>
              <a:off x="2889599" y="4490024"/>
              <a:ext cx="2165985" cy="1530350"/>
            </a:xfrm>
            <a:custGeom>
              <a:avLst/>
              <a:gdLst/>
              <a:ahLst/>
              <a:cxnLst/>
              <a:rect l="l" t="t" r="r" b="b"/>
              <a:pathLst>
                <a:path w="2165985" h="1530350">
                  <a:moveTo>
                    <a:pt x="0" y="1529775"/>
                  </a:moveTo>
                  <a:lnTo>
                    <a:pt x="2165467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547" y="4400915"/>
              <a:ext cx="161721" cy="1419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48474" y="5914985"/>
            <a:ext cx="4414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7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9275" y="1438954"/>
            <a:ext cx="6442710" cy="41967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aaabbbb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937894" algn="ctr">
              <a:lnSpc>
                <a:spcPct val="100000"/>
              </a:lnSpc>
              <a:spcBef>
                <a:spcPts val="72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2104" y="6062345"/>
            <a:ext cx="2855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(a)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4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67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endParaRPr sz="6000" baseline="312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75312" y="4400915"/>
            <a:ext cx="2299970" cy="1633220"/>
            <a:chOff x="2875312" y="4400915"/>
            <a:chExt cx="2299970" cy="1633220"/>
          </a:xfrm>
        </p:grpSpPr>
        <p:sp>
          <p:nvSpPr>
            <p:cNvPr id="7" name="object 7"/>
            <p:cNvSpPr/>
            <p:nvPr/>
          </p:nvSpPr>
          <p:spPr>
            <a:xfrm>
              <a:off x="2889599" y="4490024"/>
              <a:ext cx="2165985" cy="1530350"/>
            </a:xfrm>
            <a:custGeom>
              <a:avLst/>
              <a:gdLst/>
              <a:ahLst/>
              <a:cxnLst/>
              <a:rect l="l" t="t" r="r" b="b"/>
              <a:pathLst>
                <a:path w="2165985" h="1530350">
                  <a:moveTo>
                    <a:pt x="0" y="1529775"/>
                  </a:moveTo>
                  <a:lnTo>
                    <a:pt x="2165467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547" y="4400915"/>
              <a:ext cx="161721" cy="1419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48474" y="5914985"/>
            <a:ext cx="4414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7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4553" y="4499411"/>
            <a:ext cx="5485765" cy="2219960"/>
          </a:xfrm>
          <a:custGeom>
            <a:avLst/>
            <a:gdLst/>
            <a:ahLst/>
            <a:cxnLst/>
            <a:rect l="l" t="t" r="r" b="b"/>
            <a:pathLst>
              <a:path w="5485765" h="2219959">
                <a:moveTo>
                  <a:pt x="176699" y="2219699"/>
                </a:moveTo>
                <a:lnTo>
                  <a:pt x="0" y="1380899"/>
                </a:lnTo>
                <a:lnTo>
                  <a:pt x="5308799" y="0"/>
                </a:lnTo>
                <a:lnTo>
                  <a:pt x="5485499" y="838799"/>
                </a:lnTo>
                <a:lnTo>
                  <a:pt x="176699" y="221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0760000">
            <a:off x="5725511" y="5416611"/>
            <a:ext cx="3643653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sz="4400" b="1" i="1" spc="-5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1262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6600" b="1" i="1" spc="-480" baseline="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2525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6600" b="1" i="1" spc="-480" baseline="2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042" baseline="3156" dirty="0">
                <a:solidFill>
                  <a:srgbClr val="FFFFFF"/>
                </a:solidFill>
                <a:latin typeface="Trebuchet MS"/>
                <a:cs typeface="Trebuchet MS"/>
              </a:rPr>
              <a:t>!!</a:t>
            </a:r>
            <a:endParaRPr sz="6600" baseline="315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9275" y="1438954"/>
            <a:ext cx="6442710" cy="41967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aaabbbb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937894" algn="ctr">
              <a:lnSpc>
                <a:spcPct val="100000"/>
              </a:lnSpc>
              <a:spcBef>
                <a:spcPts val="72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4675" y="1438954"/>
            <a:ext cx="6391910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ab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5385" y="5986145"/>
            <a:ext cx="3358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(ab)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endParaRPr sz="6000" baseline="312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48971" y="4569185"/>
            <a:ext cx="123189" cy="1388745"/>
            <a:chOff x="6948971" y="4569185"/>
            <a:chExt cx="123189" cy="1388745"/>
          </a:xfrm>
        </p:grpSpPr>
        <p:sp>
          <p:nvSpPr>
            <p:cNvPr id="8" name="object 8"/>
            <p:cNvSpPr/>
            <p:nvPr/>
          </p:nvSpPr>
          <p:spPr>
            <a:xfrm>
              <a:off x="7004400" y="4713147"/>
              <a:ext cx="6350" cy="1230630"/>
            </a:xfrm>
            <a:custGeom>
              <a:avLst/>
              <a:gdLst/>
              <a:ahLst/>
              <a:cxnLst/>
              <a:rect l="l" t="t" r="r" b="b"/>
              <a:pathLst>
                <a:path w="6350" h="1230629">
                  <a:moveTo>
                    <a:pt x="0" y="1230451"/>
                  </a:moveTo>
                  <a:lnTo>
                    <a:pt x="6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971" y="4569185"/>
              <a:ext cx="122970" cy="1584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07853" y="4895884"/>
            <a:ext cx="5420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254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170" dirty="0">
                <a:solidFill>
                  <a:srgbClr val="4472C4"/>
                </a:solidFill>
                <a:latin typeface="Arial"/>
                <a:cs typeface="Arial"/>
              </a:rPr>
              <a:t>ababb</a:t>
            </a:r>
            <a:r>
              <a:rPr sz="3000" b="1" spc="254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419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82928" y="4294935"/>
            <a:ext cx="5485765" cy="2219960"/>
            <a:chOff x="3982928" y="4294935"/>
            <a:chExt cx="5485765" cy="2219960"/>
          </a:xfrm>
        </p:grpSpPr>
        <p:sp>
          <p:nvSpPr>
            <p:cNvPr id="6" name="object 6"/>
            <p:cNvSpPr/>
            <p:nvPr/>
          </p:nvSpPr>
          <p:spPr>
            <a:xfrm>
              <a:off x="7004400" y="4713147"/>
              <a:ext cx="6350" cy="1230630"/>
            </a:xfrm>
            <a:custGeom>
              <a:avLst/>
              <a:gdLst/>
              <a:ahLst/>
              <a:cxnLst/>
              <a:rect l="l" t="t" r="r" b="b"/>
              <a:pathLst>
                <a:path w="6350" h="1230629">
                  <a:moveTo>
                    <a:pt x="0" y="1230451"/>
                  </a:moveTo>
                  <a:lnTo>
                    <a:pt x="60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970" y="4569185"/>
              <a:ext cx="122970" cy="1584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82928" y="4294935"/>
              <a:ext cx="5485765" cy="2219960"/>
            </a:xfrm>
            <a:custGeom>
              <a:avLst/>
              <a:gdLst/>
              <a:ahLst/>
              <a:cxnLst/>
              <a:rect l="l" t="t" r="r" b="b"/>
              <a:pathLst>
                <a:path w="5485765" h="2219959">
                  <a:moveTo>
                    <a:pt x="176699" y="2219699"/>
                  </a:moveTo>
                  <a:lnTo>
                    <a:pt x="0" y="1380899"/>
                  </a:lnTo>
                  <a:lnTo>
                    <a:pt x="5308799" y="0"/>
                  </a:lnTo>
                  <a:lnTo>
                    <a:pt x="5485499" y="838799"/>
                  </a:lnTo>
                  <a:lnTo>
                    <a:pt x="176699" y="22196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20760000">
            <a:off x="4143237" y="5212101"/>
            <a:ext cx="5185197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sz="6600" b="1" i="1" spc="-862" baseline="-126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600" b="1" i="1" spc="-480" baseline="-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930" baseline="-1262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6600" b="1" i="1" spc="-480" baseline="-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5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1262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6600" b="1" i="1" spc="-480" baseline="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2525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6600" b="1" i="1" spc="-480" baseline="2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042" baseline="3156" dirty="0">
                <a:solidFill>
                  <a:srgbClr val="FFFFFF"/>
                </a:solidFill>
                <a:latin typeface="Trebuchet MS"/>
                <a:cs typeface="Trebuchet MS"/>
              </a:rPr>
              <a:t>!!</a:t>
            </a:r>
            <a:endParaRPr sz="6600" baseline="3156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53" y="1438954"/>
            <a:ext cx="9469755" cy="548703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305181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331210" algn="ctr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aaaaa</a:t>
            </a:r>
            <a:r>
              <a:rPr sz="6000" b="1" spc="455" dirty="0">
                <a:solidFill>
                  <a:srgbClr val="FF9900"/>
                </a:solidFill>
                <a:latin typeface="Arial"/>
                <a:cs typeface="Arial"/>
              </a:rPr>
              <a:t>ab</a:t>
            </a: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bbb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175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254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170" dirty="0">
                <a:solidFill>
                  <a:srgbClr val="4472C4"/>
                </a:solidFill>
                <a:latin typeface="Arial"/>
                <a:cs typeface="Arial"/>
              </a:rPr>
              <a:t>ababb</a:t>
            </a:r>
            <a:r>
              <a:rPr sz="3000" b="1" spc="254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412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Arial"/>
              <a:cs typeface="Arial"/>
            </a:endParaRPr>
          </a:p>
          <a:p>
            <a:pPr marL="3148965" algn="ctr">
              <a:lnSpc>
                <a:spcPct val="100000"/>
              </a:lnSpc>
            </a:pP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(ab)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5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75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endParaRPr sz="6000" baseline="3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61712" y="4436529"/>
            <a:ext cx="417830" cy="1521460"/>
            <a:chOff x="8361712" y="4436529"/>
            <a:chExt cx="417830" cy="1521460"/>
          </a:xfrm>
        </p:grpSpPr>
        <p:sp>
          <p:nvSpPr>
            <p:cNvPr id="6" name="object 6"/>
            <p:cNvSpPr/>
            <p:nvPr/>
          </p:nvSpPr>
          <p:spPr>
            <a:xfrm>
              <a:off x="8375999" y="4576590"/>
              <a:ext cx="343535" cy="1367155"/>
            </a:xfrm>
            <a:custGeom>
              <a:avLst/>
              <a:gdLst/>
              <a:ahLst/>
              <a:cxnLst/>
              <a:rect l="l" t="t" r="r" b="b"/>
              <a:pathLst>
                <a:path w="343534" h="1367154">
                  <a:moveTo>
                    <a:pt x="0" y="1367009"/>
                  </a:moveTo>
                  <a:lnTo>
                    <a:pt x="3431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091" y="4436529"/>
              <a:ext cx="120130" cy="165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77584" y="1438954"/>
            <a:ext cx="9174480" cy="41967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2185035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09943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aaaaaabbb</a:t>
            </a:r>
            <a:r>
              <a:rPr sz="6000" b="1" spc="455" dirty="0">
                <a:solidFill>
                  <a:srgbClr val="E69137"/>
                </a:solidFill>
                <a:latin typeface="Arial"/>
                <a:cs typeface="Arial"/>
              </a:rPr>
              <a:t>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8504" y="5986145"/>
            <a:ext cx="2855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(b)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endParaRPr sz="6000" baseline="3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068" y="5914985"/>
            <a:ext cx="441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87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12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87" baseline="30555" dirty="0">
                <a:solidFill>
                  <a:srgbClr val="4472C4"/>
                </a:solidFill>
                <a:latin typeface="Arial"/>
                <a:cs typeface="Arial"/>
              </a:rPr>
              <a:t>7</a:t>
            </a:r>
            <a:r>
              <a:rPr sz="3000" b="1" spc="412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9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61712" y="4436529"/>
            <a:ext cx="417830" cy="1521460"/>
            <a:chOff x="8361712" y="4436529"/>
            <a:chExt cx="417830" cy="1521460"/>
          </a:xfrm>
        </p:grpSpPr>
        <p:sp>
          <p:nvSpPr>
            <p:cNvPr id="6" name="object 6"/>
            <p:cNvSpPr/>
            <p:nvPr/>
          </p:nvSpPr>
          <p:spPr>
            <a:xfrm>
              <a:off x="8375999" y="4576590"/>
              <a:ext cx="343535" cy="1367155"/>
            </a:xfrm>
            <a:custGeom>
              <a:avLst/>
              <a:gdLst/>
              <a:ahLst/>
              <a:cxnLst/>
              <a:rect l="l" t="t" r="r" b="b"/>
              <a:pathLst>
                <a:path w="343534" h="1367154">
                  <a:moveTo>
                    <a:pt x="0" y="1367009"/>
                  </a:moveTo>
                  <a:lnTo>
                    <a:pt x="343156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091" y="4436529"/>
              <a:ext cx="120130" cy="165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48504" y="5986145"/>
            <a:ext cx="2855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(b)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0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6000" b="1" spc="300" baseline="31250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endParaRPr sz="6000" baseline="3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068" y="5914985"/>
            <a:ext cx="441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i=2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87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125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87" baseline="30555" dirty="0">
                <a:solidFill>
                  <a:srgbClr val="4472C4"/>
                </a:solidFill>
                <a:latin typeface="Arial"/>
                <a:cs typeface="Arial"/>
              </a:rPr>
              <a:t>7</a:t>
            </a:r>
            <a:r>
              <a:rPr sz="3000" b="1" spc="412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90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6953" y="4062936"/>
            <a:ext cx="5485765" cy="2219960"/>
          </a:xfrm>
          <a:custGeom>
            <a:avLst/>
            <a:gdLst/>
            <a:ahLst/>
            <a:cxnLst/>
            <a:rect l="l" t="t" r="r" b="b"/>
            <a:pathLst>
              <a:path w="5485765" h="2219960">
                <a:moveTo>
                  <a:pt x="176699" y="2219699"/>
                </a:moveTo>
                <a:lnTo>
                  <a:pt x="0" y="1380899"/>
                </a:lnTo>
                <a:lnTo>
                  <a:pt x="5308799" y="0"/>
                </a:lnTo>
                <a:lnTo>
                  <a:pt x="5485499" y="838799"/>
                </a:lnTo>
                <a:lnTo>
                  <a:pt x="176699" y="22196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0760000">
            <a:off x="5677911" y="4980135"/>
            <a:ext cx="3643653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05"/>
              </a:lnSpc>
            </a:pPr>
            <a:r>
              <a:rPr sz="4400" b="1" i="1" spc="-5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i="1" spc="-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40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1262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6600" b="1" i="1" spc="-480" baseline="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125" baseline="2525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6600" b="1" i="1" spc="-480" baseline="2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i="1" spc="-1042" baseline="3156" dirty="0">
                <a:solidFill>
                  <a:srgbClr val="FFFFFF"/>
                </a:solidFill>
                <a:latin typeface="Trebuchet MS"/>
                <a:cs typeface="Trebuchet MS"/>
              </a:rPr>
              <a:t>!!</a:t>
            </a:r>
            <a:endParaRPr sz="6600" baseline="3156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7584" y="1438954"/>
            <a:ext cx="9174480" cy="41967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2185035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099435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00FF00"/>
                </a:solidFill>
                <a:latin typeface="Arial"/>
                <a:cs typeface="Arial"/>
              </a:rPr>
              <a:t>aaaaaabbb</a:t>
            </a:r>
            <a:r>
              <a:rPr sz="6000" b="1" spc="455" dirty="0">
                <a:solidFill>
                  <a:srgbClr val="E69137"/>
                </a:solidFill>
                <a:latin typeface="Arial"/>
                <a:cs typeface="Arial"/>
              </a:rPr>
              <a:t>b</a:t>
            </a: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bb</a:t>
            </a:r>
            <a:endParaRPr sz="6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200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→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3000" b="1" spc="120" dirty="0">
                <a:solidFill>
                  <a:srgbClr val="4472C4"/>
                </a:solidFill>
                <a:latin typeface="Arial"/>
                <a:cs typeface="Arial"/>
              </a:rPr>
              <a:t>b</a:t>
            </a:r>
            <a:r>
              <a:rPr sz="3000" b="1" spc="179" baseline="30555" dirty="0">
                <a:solidFill>
                  <a:srgbClr val="4472C4"/>
                </a:solidFill>
                <a:latin typeface="Arial"/>
                <a:cs typeface="Arial"/>
              </a:rPr>
              <a:t>5</a:t>
            </a:r>
            <a:r>
              <a:rPr sz="3000" b="1" spc="405" baseline="3055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F5496"/>
                </a:solidFill>
                <a:latin typeface="MS PGothic"/>
                <a:cs typeface="MS PGothic"/>
              </a:rPr>
              <a:t>∉</a:t>
            </a:r>
            <a:r>
              <a:rPr sz="3000" spc="-8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4675" y="1438954"/>
            <a:ext cx="7381240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1320165" algn="ctr">
              <a:lnSpc>
                <a:spcPct val="100000"/>
              </a:lnSpc>
              <a:spcBef>
                <a:spcPts val="2975"/>
              </a:spcBef>
            </a:pPr>
            <a:r>
              <a:rPr sz="6000" b="1" spc="455" dirty="0">
                <a:solidFill>
                  <a:srgbClr val="2F5496"/>
                </a:solidFill>
                <a:latin typeface="Arial"/>
                <a:cs typeface="Arial"/>
              </a:rPr>
              <a:t>aaaaaabbbbbb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4762" y="3123708"/>
            <a:ext cx="6979284" cy="5777865"/>
            <a:chOff x="-4762" y="3123708"/>
            <a:chExt cx="6979284" cy="5777865"/>
          </a:xfrm>
        </p:grpSpPr>
        <p:sp>
          <p:nvSpPr>
            <p:cNvPr id="7" name="object 7"/>
            <p:cNvSpPr/>
            <p:nvPr/>
          </p:nvSpPr>
          <p:spPr>
            <a:xfrm>
              <a:off x="0" y="3128470"/>
              <a:ext cx="6969759" cy="5768340"/>
            </a:xfrm>
            <a:custGeom>
              <a:avLst/>
              <a:gdLst/>
              <a:ahLst/>
              <a:cxnLst/>
              <a:rect l="l" t="t" r="r" b="b"/>
              <a:pathLst>
                <a:path w="6969759" h="5768340">
                  <a:moveTo>
                    <a:pt x="5374912" y="1619274"/>
                  </a:moveTo>
                  <a:lnTo>
                    <a:pt x="3368705" y="1619274"/>
                  </a:lnTo>
                  <a:lnTo>
                    <a:pt x="4379565" y="0"/>
                  </a:lnTo>
                  <a:lnTo>
                    <a:pt x="4410399" y="1384480"/>
                  </a:lnTo>
                  <a:lnTo>
                    <a:pt x="5507921" y="1384480"/>
                  </a:lnTo>
                  <a:lnTo>
                    <a:pt x="5374912" y="1619274"/>
                  </a:lnTo>
                  <a:close/>
                </a:path>
                <a:path w="6969759" h="5768340">
                  <a:moveTo>
                    <a:pt x="6530418" y="1870120"/>
                  </a:moveTo>
                  <a:lnTo>
                    <a:pt x="2286435" y="1870120"/>
                  </a:lnTo>
                  <a:lnTo>
                    <a:pt x="2502871" y="798087"/>
                  </a:lnTo>
                  <a:lnTo>
                    <a:pt x="3368705" y="1619274"/>
                  </a:lnTo>
                  <a:lnTo>
                    <a:pt x="5374912" y="1619274"/>
                  </a:lnTo>
                  <a:lnTo>
                    <a:pt x="5265759" y="1811954"/>
                  </a:lnTo>
                  <a:lnTo>
                    <a:pt x="6530418" y="1870120"/>
                  </a:lnTo>
                  <a:close/>
                </a:path>
                <a:path w="6969759" h="5768340">
                  <a:moveTo>
                    <a:pt x="5507921" y="1384480"/>
                  </a:moveTo>
                  <a:lnTo>
                    <a:pt x="4410399" y="1384480"/>
                  </a:lnTo>
                  <a:lnTo>
                    <a:pt x="5714811" y="1019270"/>
                  </a:lnTo>
                  <a:lnTo>
                    <a:pt x="5507921" y="1384480"/>
                  </a:lnTo>
                  <a:close/>
                </a:path>
                <a:path w="6969759" h="5768340">
                  <a:moveTo>
                    <a:pt x="257138" y="4240851"/>
                  </a:moveTo>
                  <a:lnTo>
                    <a:pt x="1307600" y="3396070"/>
                  </a:lnTo>
                  <a:lnTo>
                    <a:pt x="50721" y="2706464"/>
                  </a:lnTo>
                  <a:lnTo>
                    <a:pt x="1477943" y="2294288"/>
                  </a:lnTo>
                  <a:lnTo>
                    <a:pt x="0" y="1070856"/>
                  </a:lnTo>
                  <a:lnTo>
                    <a:pt x="0" y="1067762"/>
                  </a:lnTo>
                  <a:lnTo>
                    <a:pt x="2286435" y="1870120"/>
                  </a:lnTo>
                  <a:lnTo>
                    <a:pt x="6530418" y="1870120"/>
                  </a:lnTo>
                  <a:lnTo>
                    <a:pt x="6670019" y="1876540"/>
                  </a:lnTo>
                  <a:lnTo>
                    <a:pt x="5637037" y="2595929"/>
                  </a:lnTo>
                  <a:lnTo>
                    <a:pt x="6969639" y="3187553"/>
                  </a:lnTo>
                  <a:lnTo>
                    <a:pt x="5462704" y="3257439"/>
                  </a:lnTo>
                  <a:lnTo>
                    <a:pt x="5671362" y="3742204"/>
                  </a:lnTo>
                  <a:lnTo>
                    <a:pt x="4618701" y="3742204"/>
                  </a:lnTo>
                  <a:lnTo>
                    <a:pt x="4608389" y="3888033"/>
                  </a:lnTo>
                  <a:lnTo>
                    <a:pt x="1978427" y="3888033"/>
                  </a:lnTo>
                  <a:lnTo>
                    <a:pt x="257138" y="4240851"/>
                  </a:lnTo>
                  <a:close/>
                </a:path>
                <a:path w="6969759" h="5768340">
                  <a:moveTo>
                    <a:pt x="6015398" y="4541484"/>
                  </a:moveTo>
                  <a:lnTo>
                    <a:pt x="4618701" y="3742204"/>
                  </a:lnTo>
                  <a:lnTo>
                    <a:pt x="5671362" y="3742204"/>
                  </a:lnTo>
                  <a:lnTo>
                    <a:pt x="6015398" y="4541484"/>
                  </a:lnTo>
                  <a:close/>
                </a:path>
                <a:path w="6969759" h="5768340">
                  <a:moveTo>
                    <a:pt x="1794959" y="4866640"/>
                  </a:moveTo>
                  <a:lnTo>
                    <a:pt x="1978427" y="3888033"/>
                  </a:lnTo>
                  <a:lnTo>
                    <a:pt x="4608389" y="3888033"/>
                  </a:lnTo>
                  <a:lnTo>
                    <a:pt x="4601729" y="3982227"/>
                  </a:lnTo>
                  <a:lnTo>
                    <a:pt x="3535276" y="3982227"/>
                  </a:lnTo>
                  <a:lnTo>
                    <a:pt x="3464965" y="4254917"/>
                  </a:lnTo>
                  <a:lnTo>
                    <a:pt x="2668676" y="4254917"/>
                  </a:lnTo>
                  <a:lnTo>
                    <a:pt x="1794959" y="4866640"/>
                  </a:lnTo>
                  <a:close/>
                </a:path>
                <a:path w="6969759" h="5768340">
                  <a:moveTo>
                    <a:pt x="4520662" y="5128690"/>
                  </a:moveTo>
                  <a:lnTo>
                    <a:pt x="3535276" y="3982227"/>
                  </a:lnTo>
                  <a:lnTo>
                    <a:pt x="4601729" y="3982227"/>
                  </a:lnTo>
                  <a:lnTo>
                    <a:pt x="4520662" y="5128690"/>
                  </a:lnTo>
                  <a:close/>
                </a:path>
                <a:path w="6969759" h="5768340">
                  <a:moveTo>
                    <a:pt x="3074750" y="5768289"/>
                  </a:moveTo>
                  <a:lnTo>
                    <a:pt x="2668676" y="4254917"/>
                  </a:lnTo>
                  <a:lnTo>
                    <a:pt x="3464965" y="4254917"/>
                  </a:lnTo>
                  <a:lnTo>
                    <a:pt x="3074750" y="576828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128470"/>
              <a:ext cx="6969759" cy="5768340"/>
            </a:xfrm>
            <a:custGeom>
              <a:avLst/>
              <a:gdLst/>
              <a:ahLst/>
              <a:cxnLst/>
              <a:rect l="l" t="t" r="r" b="b"/>
              <a:pathLst>
                <a:path w="6969759" h="5768340">
                  <a:moveTo>
                    <a:pt x="3368705" y="1619274"/>
                  </a:moveTo>
                  <a:lnTo>
                    <a:pt x="4379565" y="0"/>
                  </a:lnTo>
                  <a:lnTo>
                    <a:pt x="4410399" y="1384480"/>
                  </a:lnTo>
                  <a:lnTo>
                    <a:pt x="5714811" y="1019270"/>
                  </a:lnTo>
                  <a:lnTo>
                    <a:pt x="5265759" y="1811954"/>
                  </a:lnTo>
                  <a:lnTo>
                    <a:pt x="6670019" y="1876540"/>
                  </a:lnTo>
                  <a:lnTo>
                    <a:pt x="5637037" y="2595929"/>
                  </a:lnTo>
                  <a:lnTo>
                    <a:pt x="6969639" y="3187553"/>
                  </a:lnTo>
                  <a:lnTo>
                    <a:pt x="5462704" y="3257439"/>
                  </a:lnTo>
                  <a:lnTo>
                    <a:pt x="6015398" y="4541484"/>
                  </a:lnTo>
                  <a:lnTo>
                    <a:pt x="4618701" y="3742204"/>
                  </a:lnTo>
                  <a:lnTo>
                    <a:pt x="4520662" y="5128690"/>
                  </a:lnTo>
                  <a:lnTo>
                    <a:pt x="3535276" y="3982227"/>
                  </a:lnTo>
                  <a:lnTo>
                    <a:pt x="3074750" y="5768289"/>
                  </a:lnTo>
                  <a:lnTo>
                    <a:pt x="2668676" y="4254917"/>
                  </a:lnTo>
                  <a:lnTo>
                    <a:pt x="1794959" y="4866640"/>
                  </a:lnTo>
                  <a:lnTo>
                    <a:pt x="1978427" y="3888033"/>
                  </a:lnTo>
                  <a:lnTo>
                    <a:pt x="257138" y="4240851"/>
                  </a:lnTo>
                  <a:lnTo>
                    <a:pt x="1307600" y="3396070"/>
                  </a:lnTo>
                  <a:lnTo>
                    <a:pt x="50721" y="2706464"/>
                  </a:lnTo>
                  <a:lnTo>
                    <a:pt x="1477943" y="2294288"/>
                  </a:lnTo>
                  <a:lnTo>
                    <a:pt x="0" y="1070856"/>
                  </a:lnTo>
                </a:path>
                <a:path w="6969759" h="5768340">
                  <a:moveTo>
                    <a:pt x="0" y="1067762"/>
                  </a:moveTo>
                  <a:lnTo>
                    <a:pt x="2286435" y="1870120"/>
                  </a:lnTo>
                  <a:lnTo>
                    <a:pt x="2502871" y="798087"/>
                  </a:lnTo>
                  <a:lnTo>
                    <a:pt x="3368705" y="1619274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21240000">
            <a:off x="1762433" y="5000517"/>
            <a:ext cx="32166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3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3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1240000">
            <a:off x="2094095" y="5455032"/>
            <a:ext cx="265259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3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got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240000">
            <a:off x="1691197" y="5909781"/>
            <a:ext cx="355299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3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3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3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1240000">
            <a:off x="2159674" y="6364271"/>
            <a:ext cx="271545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30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MS PGothic"/>
                <a:cs typeface="MS PGothic"/>
              </a:rPr>
              <a:t>∉</a:t>
            </a:r>
            <a:r>
              <a:rPr sz="3000" spc="-95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30" y="6016916"/>
            <a:ext cx="4048125" cy="202183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465" marR="30480" algn="ctr">
              <a:lnSpc>
                <a:spcPct val="69700"/>
              </a:lnSpc>
              <a:spcBef>
                <a:spcPts val="104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I’ll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choose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string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endParaRPr sz="170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|w|</a:t>
            </a:r>
            <a:r>
              <a:rPr sz="2600" b="1" spc="-3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&gt;=</a:t>
            </a:r>
            <a:r>
              <a:rPr sz="2600" b="1" spc="-3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10</a:t>
            </a:r>
            <a:endParaRPr sz="2600">
              <a:latin typeface="Cambria"/>
              <a:cs typeface="Cambria"/>
            </a:endParaRPr>
          </a:p>
          <a:p>
            <a:pPr marL="167640" marR="155575" algn="ctr">
              <a:lnSpc>
                <a:spcPts val="3150"/>
              </a:lnSpc>
              <a:spcBef>
                <a:spcPts val="100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Now tell me where is the </a:t>
            </a:r>
            <a:r>
              <a:rPr sz="2600" b="1" spc="-56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loop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1139" y="5104267"/>
            <a:ext cx="38582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18515" marR="5080" indent="-80645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There are 10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2422" y="6620167"/>
            <a:ext cx="4318000" cy="12217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3810" algn="ctr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We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saw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and explored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different possibilities where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the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loop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could be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30" y="6016916"/>
            <a:ext cx="4048125" cy="202183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465" marR="30480" algn="ctr">
              <a:lnSpc>
                <a:spcPct val="69700"/>
              </a:lnSpc>
              <a:spcBef>
                <a:spcPts val="104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I’ll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choose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string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endParaRPr sz="170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|w|</a:t>
            </a:r>
            <a:r>
              <a:rPr sz="2600" b="1" spc="-3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&gt;=</a:t>
            </a:r>
            <a:r>
              <a:rPr sz="2600" b="1" spc="-3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10</a:t>
            </a:r>
            <a:endParaRPr sz="2600">
              <a:latin typeface="Cambria"/>
              <a:cs typeface="Cambria"/>
            </a:endParaRPr>
          </a:p>
          <a:p>
            <a:pPr marL="167640" marR="155575" algn="ctr">
              <a:lnSpc>
                <a:spcPts val="3150"/>
              </a:lnSpc>
              <a:spcBef>
                <a:spcPts val="100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Now tell me where is the </a:t>
            </a:r>
            <a:r>
              <a:rPr sz="2600" b="1" spc="-56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loop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1139" y="5104267"/>
            <a:ext cx="38582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18515" marR="5080" indent="-80645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There are 10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2422" y="6683516"/>
            <a:ext cx="4318000" cy="12217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3810" algn="ctr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We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saw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and explored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different possibilities where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loop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could be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5" y="8347092"/>
            <a:ext cx="4398645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1905" marR="5080" indent="-125984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Okay! but for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some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i, nothing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worked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out!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880" y="2565990"/>
            <a:ext cx="38284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600" b="1" spc="5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2550" b="1" spc="7" baseline="31045" dirty="0">
                <a:solidFill>
                  <a:srgbClr val="2F5496"/>
                </a:solidFill>
                <a:latin typeface="Cambria"/>
                <a:cs typeface="Cambria"/>
              </a:rPr>
              <a:t>n</a:t>
            </a:r>
            <a:r>
              <a:rPr sz="2550" b="1" spc="-15" baseline="3104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30" y="6016916"/>
            <a:ext cx="4048125" cy="202183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465" marR="30480" algn="ctr">
              <a:lnSpc>
                <a:spcPct val="69700"/>
              </a:lnSpc>
              <a:spcBef>
                <a:spcPts val="104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I’ll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choose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string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r>
              <a:rPr sz="3900" b="1" spc="7" baseline="-21367" dirty="0">
                <a:solidFill>
                  <a:srgbClr val="2F5496"/>
                </a:solidFill>
                <a:latin typeface="Cambria"/>
                <a:cs typeface="Cambria"/>
              </a:rPr>
              <a:t>b</a:t>
            </a:r>
            <a:r>
              <a:rPr sz="1700" b="1" spc="5" dirty="0">
                <a:solidFill>
                  <a:srgbClr val="2F5496"/>
                </a:solidFill>
                <a:latin typeface="Cambria"/>
                <a:cs typeface="Cambria"/>
              </a:rPr>
              <a:t>6</a:t>
            </a:r>
            <a:endParaRPr sz="170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|w|</a:t>
            </a:r>
            <a:r>
              <a:rPr sz="2600" b="1" spc="-3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&gt;=</a:t>
            </a:r>
            <a:r>
              <a:rPr sz="2600" b="1" spc="-3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10</a:t>
            </a:r>
            <a:endParaRPr sz="2600">
              <a:latin typeface="Cambria"/>
              <a:cs typeface="Cambria"/>
            </a:endParaRPr>
          </a:p>
          <a:p>
            <a:pPr marL="167640" marR="155575" algn="ctr">
              <a:lnSpc>
                <a:spcPts val="3150"/>
              </a:lnSpc>
              <a:spcBef>
                <a:spcPts val="100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Now tell me where is the </a:t>
            </a:r>
            <a:r>
              <a:rPr sz="2600" b="1" spc="-56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loop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1139" y="5104267"/>
            <a:ext cx="385826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18515" marR="5080" indent="-80645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There are 10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2422" y="6683516"/>
            <a:ext cx="4318000" cy="12217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3810" algn="ctr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We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saw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and explored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different possibilities where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loop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could be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1174" y="8334900"/>
            <a:ext cx="809099" cy="809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075" y="8420129"/>
            <a:ext cx="4398645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45"/>
              </a:lnSpc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but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some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i,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nothing</a:t>
            </a:r>
            <a:endParaRPr sz="2600">
              <a:latin typeface="Cambria"/>
              <a:cs typeface="Cambria"/>
            </a:endParaRPr>
          </a:p>
          <a:p>
            <a:pPr marL="5080" algn="ctr">
              <a:lnSpc>
                <a:spcPct val="100000"/>
              </a:lnSpc>
              <a:spcBef>
                <a:spcPts val="30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worked</a:t>
            </a:r>
            <a:r>
              <a:rPr sz="2600" b="1" spc="-4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out!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4893" y="8420129"/>
            <a:ext cx="2312035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">
              <a:lnSpc>
                <a:spcPts val="2645"/>
              </a:lnSpc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Oh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no!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I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lost!!!!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is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not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4958" y="3389448"/>
            <a:ext cx="8448675" cy="225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 there any infinite language for which we cannot </a:t>
            </a:r>
            <a:r>
              <a:rPr sz="3200" b="1" spc="-7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Finite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Automata?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  <a:spcBef>
                <a:spcPts val="2135"/>
              </a:spcBef>
            </a:pP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means,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32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32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2F5496"/>
                </a:solidFill>
                <a:latin typeface="Calibri"/>
                <a:cs typeface="Calibri"/>
              </a:rPr>
              <a:t>regular?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8112" y="2229389"/>
            <a:ext cx="138309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585" marR="5080" indent="-604520">
              <a:lnSpc>
                <a:spcPct val="100000"/>
              </a:lnSpc>
              <a:spcBef>
                <a:spcPts val="100"/>
              </a:spcBef>
              <a:tabLst>
                <a:tab pos="1635125" algn="l"/>
              </a:tabLst>
            </a:pPr>
            <a:r>
              <a:rPr sz="7000" b="1" i="1" spc="-1190" dirty="0">
                <a:solidFill>
                  <a:srgbClr val="2F5496"/>
                </a:solidFill>
                <a:latin typeface="Trebuchet MS"/>
                <a:cs typeface="Trebuchet MS"/>
              </a:rPr>
              <a:t>U</a:t>
            </a:r>
            <a:r>
              <a:rPr sz="7000" b="1" i="1" spc="-900" dirty="0">
                <a:solidFill>
                  <a:srgbClr val="2F5496"/>
                </a:solidFill>
                <a:latin typeface="Trebuchet MS"/>
                <a:cs typeface="Trebuchet MS"/>
              </a:rPr>
              <a:t>sing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80" dirty="0">
                <a:solidFill>
                  <a:srgbClr val="2F5496"/>
                </a:solidFill>
                <a:latin typeface="Trebuchet MS"/>
                <a:cs typeface="Trebuchet MS"/>
              </a:rPr>
              <a:t>P</a:t>
            </a:r>
            <a:r>
              <a:rPr sz="7000" b="1" i="1" spc="-1255" dirty="0">
                <a:solidFill>
                  <a:srgbClr val="2F5496"/>
                </a:solidFill>
                <a:latin typeface="Trebuchet MS"/>
                <a:cs typeface="Trebuchet MS"/>
              </a:rPr>
              <a:t>umping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495" dirty="0">
                <a:solidFill>
                  <a:srgbClr val="2F5496"/>
                </a:solidFill>
                <a:latin typeface="Trebuchet MS"/>
                <a:cs typeface="Trebuchet MS"/>
              </a:rPr>
              <a:t>lemma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40" dirty="0">
                <a:solidFill>
                  <a:srgbClr val="2F5496"/>
                </a:solidFill>
                <a:latin typeface="Trebuchet MS"/>
                <a:cs typeface="Trebuchet MS"/>
              </a:rPr>
              <a:t>prove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69" dirty="0">
                <a:solidFill>
                  <a:srgbClr val="2F5496"/>
                </a:solidFill>
                <a:latin typeface="Trebuchet MS"/>
                <a:cs typeface="Trebuchet MS"/>
              </a:rPr>
              <a:t>that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050" dirty="0">
                <a:solidFill>
                  <a:srgbClr val="2F5496"/>
                </a:solidFill>
                <a:latin typeface="Trebuchet MS"/>
                <a:cs typeface="Trebuchet MS"/>
              </a:rPr>
              <a:t>language  </a:t>
            </a:r>
            <a:r>
              <a:rPr sz="7000" b="1" i="1" spc="-1115" dirty="0">
                <a:solidFill>
                  <a:srgbClr val="2F5496"/>
                </a:solidFill>
                <a:latin typeface="Trebuchet MS"/>
                <a:cs typeface="Trebuchet MS"/>
              </a:rPr>
              <a:t>of</a:t>
            </a:r>
            <a:r>
              <a:rPr sz="7000" b="1" i="1" dirty="0">
                <a:solidFill>
                  <a:srgbClr val="2F5496"/>
                </a:solidFill>
                <a:latin typeface="Trebuchet MS"/>
                <a:cs typeface="Trebuchet MS"/>
              </a:rPr>
              <a:t>	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70" dirty="0">
                <a:solidFill>
                  <a:srgbClr val="2F5496"/>
                </a:solidFill>
                <a:latin typeface="Trebuchet MS"/>
                <a:cs typeface="Trebuchet MS"/>
              </a:rPr>
              <a:t>form</a:t>
            </a:r>
            <a:r>
              <a:rPr sz="7000" b="1" i="1" spc="-420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800" dirty="0">
                <a:solidFill>
                  <a:srgbClr val="C55A11"/>
                </a:solidFill>
                <a:latin typeface="Trebuchet MS"/>
                <a:cs typeface="Trebuchet MS"/>
              </a:rPr>
              <a:t>ww</a:t>
            </a:r>
            <a:r>
              <a:rPr sz="7000" b="1" i="1" spc="-420" dirty="0">
                <a:solidFill>
                  <a:srgbClr val="C55A11"/>
                </a:solidFill>
                <a:latin typeface="Trebuchet MS"/>
                <a:cs typeface="Trebuchet MS"/>
              </a:rPr>
              <a:t> </a:t>
            </a:r>
            <a:r>
              <a:rPr sz="7000" b="1" i="1" spc="-1430" dirty="0">
                <a:solidFill>
                  <a:srgbClr val="2F5496"/>
                </a:solidFill>
                <a:latin typeface="Trebuchet MS"/>
                <a:cs typeface="Trebuchet MS"/>
              </a:rPr>
              <a:t>o</a:t>
            </a:r>
            <a:r>
              <a:rPr sz="7000" b="1" i="1" spc="-1230" dirty="0">
                <a:solidFill>
                  <a:srgbClr val="2F5496"/>
                </a:solidFill>
                <a:latin typeface="Trebuchet MS"/>
                <a:cs typeface="Trebuchet MS"/>
              </a:rPr>
              <a:t>ver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{a,b}*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75" dirty="0">
                <a:solidFill>
                  <a:srgbClr val="2F5496"/>
                </a:solidFill>
                <a:latin typeface="Trebuchet MS"/>
                <a:cs typeface="Trebuchet MS"/>
              </a:rPr>
              <a:t>not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regular</a:t>
            </a:r>
            <a:endParaRPr sz="70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725" y="4572000"/>
            <a:ext cx="3276549" cy="232264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5398" y="2342739"/>
            <a:ext cx="1071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680" dirty="0">
                <a:solidFill>
                  <a:srgbClr val="2F5496"/>
                </a:solidFill>
                <a:latin typeface="Trebuchet MS"/>
                <a:cs typeface="Trebuchet MS"/>
              </a:rPr>
              <a:t>Y</a:t>
            </a:r>
            <a:r>
              <a:rPr sz="7000" b="1" i="1" spc="-1385" dirty="0">
                <a:solidFill>
                  <a:srgbClr val="2F5496"/>
                </a:solidFill>
                <a:latin typeface="Trebuchet MS"/>
                <a:cs typeface="Trebuchet MS"/>
              </a:rPr>
              <a:t>ou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2168" y="2565990"/>
            <a:ext cx="3740150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Claims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=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ww</a:t>
            </a:r>
            <a:r>
              <a:rPr sz="2600" b="1" spc="36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2168" y="2565990"/>
            <a:ext cx="3740150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mbria"/>
                <a:cs typeface="Cambria"/>
              </a:rPr>
              <a:t>ww</a:t>
            </a:r>
            <a:r>
              <a:rPr sz="2600" b="1" spc="35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2168" y="2565990"/>
            <a:ext cx="3740150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mbria"/>
                <a:cs typeface="Cambria"/>
              </a:rPr>
              <a:t>ww</a:t>
            </a:r>
            <a:r>
              <a:rPr sz="2600" b="1" spc="35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is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7042" y="5104267"/>
            <a:ext cx="366649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22630" marR="5080" indent="-710565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There are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n </a:t>
            </a:r>
            <a:r>
              <a:rPr sz="2600" b="1" spc="-10" dirty="0">
                <a:solidFill>
                  <a:srgbClr val="CC0000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for</a:t>
            </a:r>
            <a:r>
              <a:rPr sz="2600" b="1" spc="-1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5364" y="1879627"/>
            <a:ext cx="24803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i="1" spc="-1450" dirty="0">
                <a:solidFill>
                  <a:srgbClr val="2F5496"/>
                </a:solidFill>
                <a:latin typeface="Trebuchet MS"/>
                <a:cs typeface="Trebuchet MS"/>
              </a:rPr>
              <a:t>T</a:t>
            </a:r>
            <a:r>
              <a:rPr sz="7000" b="1" i="1" spc="-1075" dirty="0">
                <a:solidFill>
                  <a:srgbClr val="2F5496"/>
                </a:solidFill>
                <a:latin typeface="Trebuchet MS"/>
                <a:cs typeface="Trebuchet MS"/>
              </a:rPr>
              <a:t>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145" dirty="0">
                <a:solidFill>
                  <a:srgbClr val="2F5496"/>
                </a:solidFill>
                <a:latin typeface="Trebuchet MS"/>
                <a:cs typeface="Trebuchet MS"/>
              </a:rPr>
              <a:t>role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126" y="3998652"/>
            <a:ext cx="3734300" cy="2284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0980" y="2342739"/>
            <a:ext cx="422465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7000" b="1" i="1" spc="-1485" dirty="0">
                <a:solidFill>
                  <a:srgbClr val="2F5496"/>
                </a:solidFill>
                <a:latin typeface="Trebuchet MS"/>
                <a:cs typeface="Trebuchet MS"/>
              </a:rPr>
              <a:t>You</a:t>
            </a:r>
            <a:endParaRPr sz="7000">
              <a:latin typeface="Trebuchet MS"/>
              <a:cs typeface="Trebuchet MS"/>
            </a:endParaRPr>
          </a:p>
          <a:p>
            <a:pPr marL="12700" marR="5080" indent="347345">
              <a:lnSpc>
                <a:spcPct val="101000"/>
              </a:lnSpc>
              <a:spcBef>
                <a:spcPts val="665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Okay! Gimme the no. of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</a:t>
            </a:r>
            <a:r>
              <a:rPr sz="2600" b="1" spc="-2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machine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2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8514" y="2565990"/>
            <a:ext cx="366712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7000" b="1" i="1" spc="-1110" dirty="0">
                <a:solidFill>
                  <a:srgbClr val="2F5496"/>
                </a:solidFill>
                <a:latin typeface="Trebuchet MS"/>
                <a:cs typeface="Trebuchet MS"/>
              </a:rPr>
              <a:t>Adversary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Claim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s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=</a:t>
            </a:r>
            <a:r>
              <a:rPr sz="2600" b="1" spc="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2F5496"/>
                </a:solidFill>
                <a:latin typeface="Cambria"/>
                <a:cs typeface="Cambria"/>
              </a:rPr>
              <a:t>w</a:t>
            </a:r>
            <a:r>
              <a:rPr sz="2600" b="1" dirty="0">
                <a:solidFill>
                  <a:srgbClr val="2F5496"/>
                </a:solidFill>
                <a:latin typeface="Cambria"/>
                <a:cs typeface="Cambria"/>
              </a:rPr>
              <a:t>w</a:t>
            </a:r>
            <a:r>
              <a:rPr sz="2600" b="1" spc="-19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s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 regular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30" y="6016916"/>
            <a:ext cx="4048125" cy="202183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465" marR="30480" algn="ctr">
              <a:lnSpc>
                <a:spcPct val="69700"/>
              </a:lnSpc>
              <a:spcBef>
                <a:spcPts val="104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okay!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I’ll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choose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the</a:t>
            </a:r>
            <a:r>
              <a:rPr sz="2600" b="1" spc="-2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string </a:t>
            </a:r>
            <a:r>
              <a:rPr sz="2600" b="1" spc="-56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3900" b="1" spc="7" baseline="-21367" dirty="0">
                <a:solidFill>
                  <a:srgbClr val="CC0000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CC0000"/>
                </a:solidFill>
                <a:latin typeface="Cambria"/>
                <a:cs typeface="Cambria"/>
              </a:rPr>
              <a:t>n</a:t>
            </a:r>
            <a:r>
              <a:rPr sz="3900" b="1" spc="7" baseline="-21367" dirty="0">
                <a:solidFill>
                  <a:srgbClr val="CC0000"/>
                </a:solidFill>
                <a:latin typeface="Cambria"/>
                <a:cs typeface="Cambria"/>
              </a:rPr>
              <a:t>a</a:t>
            </a:r>
            <a:r>
              <a:rPr sz="1700" b="1" spc="5" dirty="0">
                <a:solidFill>
                  <a:srgbClr val="CC0000"/>
                </a:solidFill>
                <a:latin typeface="Cambria"/>
                <a:cs typeface="Cambria"/>
              </a:rPr>
              <a:t>n</a:t>
            </a:r>
            <a:endParaRPr sz="170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005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|w|</a:t>
            </a:r>
            <a:r>
              <a:rPr sz="2600" b="1" spc="-3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&gt;=</a:t>
            </a:r>
            <a:r>
              <a:rPr sz="2600" b="1" spc="-3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CC0000"/>
                </a:solidFill>
                <a:latin typeface="Cambria"/>
                <a:cs typeface="Cambria"/>
              </a:rPr>
              <a:t>n</a:t>
            </a:r>
            <a:endParaRPr sz="2600">
              <a:latin typeface="Cambria"/>
              <a:cs typeface="Cambria"/>
            </a:endParaRPr>
          </a:p>
          <a:p>
            <a:pPr marL="167640" marR="155575" algn="ctr">
              <a:lnSpc>
                <a:spcPts val="315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Now tell me where is the </a:t>
            </a:r>
            <a:r>
              <a:rPr sz="2600" b="1" spc="-565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loop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in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your</a:t>
            </a:r>
            <a:r>
              <a:rPr sz="2600" b="1" spc="-2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CC0000"/>
                </a:solidFill>
                <a:latin typeface="Cambria"/>
                <a:cs typeface="Cambria"/>
              </a:rPr>
              <a:t>automata?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7042" y="5104267"/>
            <a:ext cx="366649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22630" marR="5080" indent="-710565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There are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n </a:t>
            </a:r>
            <a:r>
              <a:rPr sz="2600" b="1" spc="-10" dirty="0">
                <a:solidFill>
                  <a:srgbClr val="4472C4"/>
                </a:solidFill>
                <a:latin typeface="Cambria"/>
                <a:cs typeface="Cambria"/>
              </a:rPr>
              <a:t>states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in my </a:t>
            </a:r>
            <a:r>
              <a:rPr sz="2600" b="1" spc="-560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automata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4472C4"/>
                </a:solidFill>
                <a:latin typeface="Cambria"/>
                <a:cs typeface="Cambria"/>
              </a:rPr>
              <a:t>for</a:t>
            </a:r>
            <a:r>
              <a:rPr sz="2600" b="1" spc="-15" dirty="0">
                <a:solidFill>
                  <a:srgbClr val="4472C4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4472C4"/>
                </a:solidFill>
                <a:latin typeface="Cambria"/>
                <a:cs typeface="Cambria"/>
              </a:rPr>
              <a:t>L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3119" y="1438954"/>
            <a:ext cx="8283575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a…a..aa..aa…a..aa..a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6315" y="1438954"/>
            <a:ext cx="7858125" cy="282511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6000" b="1" spc="345" dirty="0">
                <a:solidFill>
                  <a:srgbClr val="00FF00"/>
                </a:solidFill>
                <a:latin typeface="Arial"/>
                <a:cs typeface="Arial"/>
              </a:rPr>
              <a:t>a…a.aa..a</a:t>
            </a:r>
            <a:r>
              <a:rPr sz="6000" b="1" spc="345" dirty="0">
                <a:solidFill>
                  <a:srgbClr val="2F5496"/>
                </a:solidFill>
                <a:latin typeface="Arial"/>
                <a:cs typeface="Arial"/>
              </a:rPr>
              <a:t>a…a.aa..a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2388" y="4567236"/>
            <a:ext cx="4346575" cy="4582160"/>
            <a:chOff x="4112388" y="4567236"/>
            <a:chExt cx="4346575" cy="4582160"/>
          </a:xfrm>
        </p:grpSpPr>
        <p:sp>
          <p:nvSpPr>
            <p:cNvPr id="7" name="object 7"/>
            <p:cNvSpPr/>
            <p:nvPr/>
          </p:nvSpPr>
          <p:spPr>
            <a:xfrm>
              <a:off x="4117150" y="4571999"/>
              <a:ext cx="4337050" cy="4572635"/>
            </a:xfrm>
            <a:custGeom>
              <a:avLst/>
              <a:gdLst/>
              <a:ahLst/>
              <a:cxnLst/>
              <a:rect l="l" t="t" r="r" b="b"/>
              <a:pathLst>
                <a:path w="4337050" h="4572634">
                  <a:moveTo>
                    <a:pt x="1703660" y="4572018"/>
                  </a:moveTo>
                  <a:lnTo>
                    <a:pt x="1549056" y="3307728"/>
                  </a:lnTo>
                  <a:lnTo>
                    <a:pt x="956138" y="3728945"/>
                  </a:lnTo>
                  <a:lnTo>
                    <a:pt x="1137848" y="2950010"/>
                  </a:lnTo>
                  <a:lnTo>
                    <a:pt x="27105" y="3087593"/>
                  </a:lnTo>
                  <a:lnTo>
                    <a:pt x="747321" y="2492385"/>
                  </a:lnTo>
                  <a:lnTo>
                    <a:pt x="0" y="1823515"/>
                  </a:lnTo>
                  <a:lnTo>
                    <a:pt x="929031" y="1612271"/>
                  </a:lnTo>
                  <a:lnTo>
                    <a:pt x="74289" y="485776"/>
                  </a:lnTo>
                  <a:lnTo>
                    <a:pt x="1468139" y="1337738"/>
                  </a:lnTo>
                  <a:lnTo>
                    <a:pt x="1676956" y="485776"/>
                  </a:lnTo>
                  <a:lnTo>
                    <a:pt x="2168477" y="1227671"/>
                  </a:lnTo>
                  <a:lnTo>
                    <a:pt x="2915799" y="0"/>
                  </a:lnTo>
                  <a:lnTo>
                    <a:pt x="2842111" y="1127129"/>
                  </a:lnTo>
                  <a:lnTo>
                    <a:pt x="3690428" y="943401"/>
                  </a:lnTo>
                  <a:lnTo>
                    <a:pt x="3353511" y="1548347"/>
                  </a:lnTo>
                  <a:lnTo>
                    <a:pt x="4235961" y="1722338"/>
                  </a:lnTo>
                  <a:lnTo>
                    <a:pt x="3535221" y="2217217"/>
                  </a:lnTo>
                  <a:lnTo>
                    <a:pt x="4336955" y="2813060"/>
                  </a:lnTo>
                  <a:lnTo>
                    <a:pt x="3380616" y="2739400"/>
                  </a:lnTo>
                  <a:lnTo>
                    <a:pt x="3643243" y="3830123"/>
                  </a:lnTo>
                  <a:lnTo>
                    <a:pt x="2815005" y="3060077"/>
                  </a:lnTo>
                  <a:lnTo>
                    <a:pt x="2659798" y="4177681"/>
                  </a:lnTo>
                  <a:lnTo>
                    <a:pt x="2114667" y="3161253"/>
                  </a:lnTo>
                  <a:lnTo>
                    <a:pt x="1703660" y="457201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7150" y="4571999"/>
              <a:ext cx="4337050" cy="4572635"/>
            </a:xfrm>
            <a:custGeom>
              <a:avLst/>
              <a:gdLst/>
              <a:ahLst/>
              <a:cxnLst/>
              <a:rect l="l" t="t" r="r" b="b"/>
              <a:pathLst>
                <a:path w="4337050" h="4572634">
                  <a:moveTo>
                    <a:pt x="2168477" y="1227671"/>
                  </a:moveTo>
                  <a:lnTo>
                    <a:pt x="2915799" y="0"/>
                  </a:lnTo>
                  <a:lnTo>
                    <a:pt x="2842111" y="1127129"/>
                  </a:lnTo>
                  <a:lnTo>
                    <a:pt x="3690428" y="943401"/>
                  </a:lnTo>
                  <a:lnTo>
                    <a:pt x="3353511" y="1548347"/>
                  </a:lnTo>
                  <a:lnTo>
                    <a:pt x="4235961" y="1722338"/>
                  </a:lnTo>
                  <a:lnTo>
                    <a:pt x="3535221" y="2217217"/>
                  </a:lnTo>
                  <a:lnTo>
                    <a:pt x="4336955" y="2813060"/>
                  </a:lnTo>
                  <a:lnTo>
                    <a:pt x="3380616" y="2739400"/>
                  </a:lnTo>
                  <a:lnTo>
                    <a:pt x="3643243" y="3830123"/>
                  </a:lnTo>
                  <a:lnTo>
                    <a:pt x="2815005" y="3060077"/>
                  </a:lnTo>
                  <a:lnTo>
                    <a:pt x="2659798" y="4177681"/>
                  </a:lnTo>
                  <a:lnTo>
                    <a:pt x="2114667" y="3161253"/>
                  </a:lnTo>
                  <a:lnTo>
                    <a:pt x="1703660" y="4572018"/>
                  </a:lnTo>
                  <a:lnTo>
                    <a:pt x="1549056" y="3307728"/>
                  </a:lnTo>
                  <a:lnTo>
                    <a:pt x="956138" y="3728945"/>
                  </a:lnTo>
                  <a:lnTo>
                    <a:pt x="1137848" y="2950010"/>
                  </a:lnTo>
                  <a:lnTo>
                    <a:pt x="27105" y="3087593"/>
                  </a:lnTo>
                  <a:lnTo>
                    <a:pt x="747321" y="2492385"/>
                  </a:lnTo>
                  <a:lnTo>
                    <a:pt x="0" y="1823515"/>
                  </a:lnTo>
                  <a:lnTo>
                    <a:pt x="929031" y="1612271"/>
                  </a:lnTo>
                  <a:lnTo>
                    <a:pt x="74289" y="485776"/>
                  </a:lnTo>
                  <a:lnTo>
                    <a:pt x="1468139" y="1337738"/>
                  </a:lnTo>
                  <a:lnTo>
                    <a:pt x="1676956" y="485776"/>
                  </a:lnTo>
                  <a:lnTo>
                    <a:pt x="2168477" y="122767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14058" y="5773534"/>
            <a:ext cx="18872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Loop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000" i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30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3000" i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0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symbols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4460" y="1438954"/>
            <a:ext cx="8498840" cy="4303395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R="704215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 dirty="0">
              <a:latin typeface="Trebuchet MS"/>
              <a:cs typeface="Trebuchet MS"/>
            </a:endParaRPr>
          </a:p>
          <a:p>
            <a:pPr marL="201295">
              <a:lnSpc>
                <a:spcPct val="100000"/>
              </a:lnSpc>
              <a:spcBef>
                <a:spcPts val="2975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a…a..aa..a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</a:t>
            </a:r>
            <a:endParaRPr sz="6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35"/>
              </a:spcBef>
            </a:pP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825" y="280327"/>
            <a:ext cx="11163935" cy="72409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1927225" algn="ctr">
              <a:lnSpc>
                <a:spcPct val="100000"/>
              </a:lnSpc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 dirty="0">
              <a:latin typeface="Trebuchet MS"/>
              <a:cs typeface="Trebuchet MS"/>
            </a:endParaRPr>
          </a:p>
          <a:p>
            <a:pPr marL="4062095" marR="43180" indent="-1208405">
              <a:lnSpc>
                <a:spcPts val="6840"/>
              </a:lnSpc>
              <a:spcBef>
                <a:spcPts val="3504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a…a..aa..a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 </a:t>
            </a:r>
            <a:r>
              <a:rPr sz="6000" b="1" spc="-16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90"/>
              </a:spcBef>
            </a:pPr>
            <a:r>
              <a:rPr sz="3000" b="1" spc="-150" dirty="0">
                <a:solidFill>
                  <a:srgbClr val="4472C4"/>
                </a:solidFill>
                <a:latin typeface="Arial"/>
                <a:cs typeface="Arial"/>
              </a:rPr>
              <a:t>Let’s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i=0</a:t>
            </a:r>
            <a:endParaRPr sz="3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  <a:spcBef>
                <a:spcPts val="2045"/>
              </a:spcBef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52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52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2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44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65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10" dirty="0">
                <a:solidFill>
                  <a:srgbClr val="4472C4"/>
                </a:solidFill>
                <a:latin typeface="Arial"/>
                <a:cs typeface="Arial"/>
              </a:rPr>
              <a:t>n-1</a:t>
            </a:r>
            <a:r>
              <a:rPr sz="4500" b="1" spc="165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10" dirty="0">
                <a:solidFill>
                  <a:srgbClr val="4472C4"/>
                </a:solidFill>
                <a:latin typeface="Arial"/>
                <a:cs typeface="Arial"/>
              </a:rPr>
              <a:t>n-1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825" y="280327"/>
            <a:ext cx="11163935" cy="84601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1927225" algn="ctr">
              <a:lnSpc>
                <a:spcPct val="100000"/>
              </a:lnSpc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 dirty="0">
              <a:latin typeface="Trebuchet MS"/>
              <a:cs typeface="Trebuchet MS"/>
            </a:endParaRPr>
          </a:p>
          <a:p>
            <a:pPr marL="4062095" marR="43180" indent="-1208405">
              <a:lnSpc>
                <a:spcPts val="6840"/>
              </a:lnSpc>
              <a:spcBef>
                <a:spcPts val="3504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a…a..aa..a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 </a:t>
            </a:r>
            <a:r>
              <a:rPr sz="6000" b="1" spc="-16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90"/>
              </a:spcBef>
            </a:pPr>
            <a:r>
              <a:rPr sz="3000" b="1" spc="-150" dirty="0">
                <a:solidFill>
                  <a:srgbClr val="4472C4"/>
                </a:solidFill>
                <a:latin typeface="Arial"/>
                <a:cs typeface="Arial"/>
              </a:rPr>
              <a:t>Let’s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4472C4"/>
                </a:solidFill>
                <a:latin typeface="Arial"/>
                <a:cs typeface="Arial"/>
              </a:rPr>
              <a:t>up,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4472C4"/>
                </a:solidFill>
                <a:latin typeface="Arial"/>
                <a:cs typeface="Arial"/>
              </a:rPr>
              <a:t>i=3</a:t>
            </a:r>
            <a:endParaRPr sz="3000" dirty="0">
              <a:latin typeface="Arial"/>
              <a:cs typeface="Arial"/>
            </a:endParaRPr>
          </a:p>
          <a:p>
            <a:pPr marL="1488440">
              <a:lnSpc>
                <a:spcPts val="3040"/>
              </a:lnSpc>
              <a:spcBef>
                <a:spcPts val="1970"/>
              </a:spcBef>
            </a:pPr>
            <a:r>
              <a:rPr sz="3000" b="1" spc="45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3000" b="1" spc="-5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14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217" baseline="30555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3000" b="1" spc="14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3000" b="1" spc="217" baseline="30555" dirty="0">
                <a:solidFill>
                  <a:srgbClr val="4472C4"/>
                </a:solidFill>
                <a:latin typeface="Arial"/>
                <a:cs typeface="Arial"/>
              </a:rPr>
              <a:t>3</a:t>
            </a:r>
            <a:r>
              <a:rPr sz="3000" b="1" spc="14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3000" b="1" spc="217" baseline="30555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3000" baseline="30555" dirty="0">
              <a:latin typeface="Arial"/>
              <a:cs typeface="Arial"/>
            </a:endParaRPr>
          </a:p>
          <a:p>
            <a:pPr marL="1488440">
              <a:lnSpc>
                <a:spcPts val="3040"/>
              </a:lnSpc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112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(a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2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)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3</a:t>
            </a:r>
            <a:r>
              <a:rPr sz="4500" b="1" spc="179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2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52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95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4500" b="1" spc="195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0" dirty="0">
                <a:solidFill>
                  <a:srgbClr val="4472C4"/>
                </a:solidFill>
                <a:latin typeface="Arial"/>
                <a:cs typeface="Arial"/>
              </a:rPr>
              <a:t>6</a:t>
            </a:r>
            <a:r>
              <a:rPr sz="4500" b="1" spc="195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1296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52" baseline="-21296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202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5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4500" b="1" spc="202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5" dirty="0">
                <a:solidFill>
                  <a:srgbClr val="4472C4"/>
                </a:solidFill>
                <a:latin typeface="Arial"/>
                <a:cs typeface="Arial"/>
              </a:rPr>
              <a:t>4</a:t>
            </a:r>
            <a:r>
              <a:rPr sz="4500" b="1" spc="202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5" dirty="0">
                <a:solidFill>
                  <a:srgbClr val="4472C4"/>
                </a:solidFill>
                <a:latin typeface="Arial"/>
                <a:cs typeface="Arial"/>
              </a:rPr>
              <a:t>2</a:t>
            </a:r>
            <a:r>
              <a:rPr sz="4500" b="1" spc="202" baseline="-21296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135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0370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67" baseline="-2037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20" baseline="-203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80" dirty="0">
                <a:solidFill>
                  <a:srgbClr val="4472C4"/>
                </a:solidFill>
                <a:latin typeface="Arial"/>
                <a:cs typeface="Arial"/>
              </a:rPr>
              <a:t>n-2+4</a:t>
            </a:r>
            <a:r>
              <a:rPr sz="4500" b="1" spc="120" baseline="-203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80" dirty="0">
                <a:solidFill>
                  <a:srgbClr val="4472C4"/>
                </a:solidFill>
                <a:latin typeface="Arial"/>
                <a:cs typeface="Arial"/>
              </a:rPr>
              <a:t>n+2</a:t>
            </a:r>
            <a:endParaRPr sz="2000" dirty="0">
              <a:latin typeface="Arial"/>
              <a:cs typeface="Arial"/>
            </a:endParaRPr>
          </a:p>
          <a:p>
            <a:pPr marL="1488440">
              <a:lnSpc>
                <a:spcPct val="100000"/>
              </a:lnSpc>
            </a:pPr>
            <a:r>
              <a:rPr sz="4500" b="1" spc="67" baseline="-20370" dirty="0">
                <a:solidFill>
                  <a:srgbClr val="4472C4"/>
                </a:solidFill>
                <a:latin typeface="Arial"/>
                <a:cs typeface="Arial"/>
              </a:rPr>
              <a:t>=</a:t>
            </a:r>
            <a:r>
              <a:rPr sz="4500" b="1" spc="-44" baseline="-2037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4500" b="1" spc="112" baseline="-203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75" dirty="0">
                <a:solidFill>
                  <a:srgbClr val="4472C4"/>
                </a:solidFill>
                <a:latin typeface="Arial"/>
                <a:cs typeface="Arial"/>
              </a:rPr>
              <a:t>n+2</a:t>
            </a:r>
            <a:r>
              <a:rPr sz="4500" b="1" spc="112" baseline="-203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000" b="1" spc="75" dirty="0">
                <a:solidFill>
                  <a:srgbClr val="4472C4"/>
                </a:solidFill>
                <a:latin typeface="Arial"/>
                <a:cs typeface="Arial"/>
              </a:rPr>
              <a:t>n+2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spc="-5" dirty="0"/>
              <a:t>Unit 3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5" dirty="0"/>
              <a:t>Pumping</a:t>
            </a:r>
            <a:r>
              <a:rPr sz="3000" spc="-15" dirty="0"/>
              <a:t> </a:t>
            </a:r>
            <a:r>
              <a:rPr sz="3000" spc="-10" dirty="0"/>
              <a:t>Lemma</a:t>
            </a:r>
            <a:r>
              <a:rPr sz="3000" spc="-15" dirty="0"/>
              <a:t> </a:t>
            </a:r>
            <a:r>
              <a:rPr sz="3000" spc="-5" dirty="0"/>
              <a:t>for</a:t>
            </a:r>
            <a:r>
              <a:rPr sz="3000" spc="-15" dirty="0"/>
              <a:t> </a:t>
            </a:r>
            <a:r>
              <a:rPr sz="3000" spc="-10" dirty="0"/>
              <a:t>Regular</a:t>
            </a:r>
            <a:r>
              <a:rPr sz="3000" spc="-20" dirty="0"/>
              <a:t> </a:t>
            </a:r>
            <a:r>
              <a:rPr sz="3000" spc="-5" dirty="0"/>
              <a:t>Languages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795" y="2268256"/>
            <a:ext cx="4031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2F5496"/>
                </a:solidFill>
                <a:latin typeface="Calibri"/>
                <a:cs typeface="Calibri"/>
              </a:rPr>
              <a:t>Let's</a:t>
            </a:r>
            <a:r>
              <a:rPr sz="30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30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30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45397" y="2392737"/>
            <a:ext cx="3327400" cy="3632835"/>
            <a:chOff x="9945397" y="2392737"/>
            <a:chExt cx="3327400" cy="3632835"/>
          </a:xfrm>
        </p:grpSpPr>
        <p:sp>
          <p:nvSpPr>
            <p:cNvPr id="7" name="object 7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1658699" y="3623099"/>
                  </a:move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6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50" y="764666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70" y="389537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4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72" y="389574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7" y="764672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6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19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close/>
                </a:path>
              </a:pathLst>
            </a:custGeom>
            <a:solidFill>
              <a:srgbClr val="E691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0160" y="2397499"/>
              <a:ext cx="3317875" cy="3623310"/>
            </a:xfrm>
            <a:custGeom>
              <a:avLst/>
              <a:gdLst/>
              <a:ahLst/>
              <a:cxnLst/>
              <a:rect l="l" t="t" r="r" b="b"/>
              <a:pathLst>
                <a:path w="3317875" h="3623310">
                  <a:moveTo>
                    <a:pt x="0" y="1811549"/>
                  </a:moveTo>
                  <a:lnTo>
                    <a:pt x="637" y="1760843"/>
                  </a:lnTo>
                  <a:lnTo>
                    <a:pt x="2537" y="1710482"/>
                  </a:lnTo>
                  <a:lnTo>
                    <a:pt x="5685" y="1660483"/>
                  </a:lnTo>
                  <a:lnTo>
                    <a:pt x="10062" y="1610866"/>
                  </a:lnTo>
                  <a:lnTo>
                    <a:pt x="15653" y="1561647"/>
                  </a:lnTo>
                  <a:lnTo>
                    <a:pt x="22441" y="1512846"/>
                  </a:lnTo>
                  <a:lnTo>
                    <a:pt x="30409" y="1464480"/>
                  </a:lnTo>
                  <a:lnTo>
                    <a:pt x="39541" y="1416568"/>
                  </a:lnTo>
                  <a:lnTo>
                    <a:pt x="49820" y="1369128"/>
                  </a:lnTo>
                  <a:lnTo>
                    <a:pt x="61229" y="1322177"/>
                  </a:lnTo>
                  <a:lnTo>
                    <a:pt x="73752" y="1275735"/>
                  </a:lnTo>
                  <a:lnTo>
                    <a:pt x="87372" y="1229819"/>
                  </a:lnTo>
                  <a:lnTo>
                    <a:pt x="102073" y="1184448"/>
                  </a:lnTo>
                  <a:lnTo>
                    <a:pt x="117837" y="1139639"/>
                  </a:lnTo>
                  <a:lnTo>
                    <a:pt x="134648" y="1095411"/>
                  </a:lnTo>
                  <a:lnTo>
                    <a:pt x="152491" y="1051782"/>
                  </a:lnTo>
                  <a:lnTo>
                    <a:pt x="171347" y="1008770"/>
                  </a:lnTo>
                  <a:lnTo>
                    <a:pt x="191200" y="966393"/>
                  </a:lnTo>
                  <a:lnTo>
                    <a:pt x="212035" y="924669"/>
                  </a:lnTo>
                  <a:lnTo>
                    <a:pt x="233833" y="883617"/>
                  </a:lnTo>
                  <a:lnTo>
                    <a:pt x="256579" y="843255"/>
                  </a:lnTo>
                  <a:lnTo>
                    <a:pt x="280255" y="803601"/>
                  </a:lnTo>
                  <a:lnTo>
                    <a:pt x="304846" y="764672"/>
                  </a:lnTo>
                  <a:lnTo>
                    <a:pt x="330334" y="726488"/>
                  </a:lnTo>
                  <a:lnTo>
                    <a:pt x="356704" y="689067"/>
                  </a:lnTo>
                  <a:lnTo>
                    <a:pt x="383937" y="652426"/>
                  </a:lnTo>
                  <a:lnTo>
                    <a:pt x="412019" y="616583"/>
                  </a:lnTo>
                  <a:lnTo>
                    <a:pt x="440931" y="581557"/>
                  </a:lnTo>
                  <a:lnTo>
                    <a:pt x="470658" y="547367"/>
                  </a:lnTo>
                  <a:lnTo>
                    <a:pt x="501182" y="514029"/>
                  </a:lnTo>
                  <a:lnTo>
                    <a:pt x="532488" y="481563"/>
                  </a:lnTo>
                  <a:lnTo>
                    <a:pt x="564559" y="449986"/>
                  </a:lnTo>
                  <a:lnTo>
                    <a:pt x="597377" y="419317"/>
                  </a:lnTo>
                  <a:lnTo>
                    <a:pt x="630926" y="389574"/>
                  </a:lnTo>
                  <a:lnTo>
                    <a:pt x="665191" y="360775"/>
                  </a:lnTo>
                  <a:lnTo>
                    <a:pt x="700153" y="332938"/>
                  </a:lnTo>
                  <a:lnTo>
                    <a:pt x="735797" y="306081"/>
                  </a:lnTo>
                  <a:lnTo>
                    <a:pt x="772105" y="280222"/>
                  </a:lnTo>
                  <a:lnTo>
                    <a:pt x="809062" y="255381"/>
                  </a:lnTo>
                  <a:lnTo>
                    <a:pt x="846650" y="231574"/>
                  </a:lnTo>
                  <a:lnTo>
                    <a:pt x="884853" y="208820"/>
                  </a:lnTo>
                  <a:lnTo>
                    <a:pt x="923654" y="187137"/>
                  </a:lnTo>
                  <a:lnTo>
                    <a:pt x="963037" y="166543"/>
                  </a:lnTo>
                  <a:lnTo>
                    <a:pt x="1002985" y="147056"/>
                  </a:lnTo>
                  <a:lnTo>
                    <a:pt x="1043482" y="128696"/>
                  </a:lnTo>
                  <a:lnTo>
                    <a:pt x="1084510" y="111479"/>
                  </a:lnTo>
                  <a:lnTo>
                    <a:pt x="1126053" y="95424"/>
                  </a:lnTo>
                  <a:lnTo>
                    <a:pt x="1168095" y="80548"/>
                  </a:lnTo>
                  <a:lnTo>
                    <a:pt x="1210618" y="66872"/>
                  </a:lnTo>
                  <a:lnTo>
                    <a:pt x="1253607" y="54411"/>
                  </a:lnTo>
                  <a:lnTo>
                    <a:pt x="1297045" y="43185"/>
                  </a:lnTo>
                  <a:lnTo>
                    <a:pt x="1340914" y="33212"/>
                  </a:lnTo>
                  <a:lnTo>
                    <a:pt x="1385199" y="24509"/>
                  </a:lnTo>
                  <a:lnTo>
                    <a:pt x="1429883" y="17096"/>
                  </a:lnTo>
                  <a:lnTo>
                    <a:pt x="1474948" y="10990"/>
                  </a:lnTo>
                  <a:lnTo>
                    <a:pt x="1520379" y="6209"/>
                  </a:lnTo>
                  <a:lnTo>
                    <a:pt x="1566159" y="2771"/>
                  </a:lnTo>
                  <a:lnTo>
                    <a:pt x="1612272" y="695"/>
                  </a:lnTo>
                  <a:lnTo>
                    <a:pt x="1658699" y="0"/>
                  </a:lnTo>
                  <a:lnTo>
                    <a:pt x="1707500" y="783"/>
                  </a:lnTo>
                  <a:lnTo>
                    <a:pt x="1756124" y="3124"/>
                  </a:lnTo>
                  <a:lnTo>
                    <a:pt x="1804543" y="7011"/>
                  </a:lnTo>
                  <a:lnTo>
                    <a:pt x="1852729" y="12430"/>
                  </a:lnTo>
                  <a:lnTo>
                    <a:pt x="1900653" y="19369"/>
                  </a:lnTo>
                  <a:lnTo>
                    <a:pt x="1948288" y="27814"/>
                  </a:lnTo>
                  <a:lnTo>
                    <a:pt x="1995605" y="37754"/>
                  </a:lnTo>
                  <a:lnTo>
                    <a:pt x="2042575" y="49175"/>
                  </a:lnTo>
                  <a:lnTo>
                    <a:pt x="2089170" y="62064"/>
                  </a:lnTo>
                  <a:lnTo>
                    <a:pt x="2135363" y="76409"/>
                  </a:lnTo>
                  <a:lnTo>
                    <a:pt x="2181125" y="92197"/>
                  </a:lnTo>
                  <a:lnTo>
                    <a:pt x="2226427" y="109415"/>
                  </a:lnTo>
                  <a:lnTo>
                    <a:pt x="2271241" y="128050"/>
                  </a:lnTo>
                  <a:lnTo>
                    <a:pt x="2315539" y="148090"/>
                  </a:lnTo>
                  <a:lnTo>
                    <a:pt x="2359293" y="169522"/>
                  </a:lnTo>
                  <a:lnTo>
                    <a:pt x="2402474" y="192332"/>
                  </a:lnTo>
                  <a:lnTo>
                    <a:pt x="2445054" y="216508"/>
                  </a:lnTo>
                  <a:lnTo>
                    <a:pt x="2487005" y="242038"/>
                  </a:lnTo>
                  <a:lnTo>
                    <a:pt x="2528298" y="268908"/>
                  </a:lnTo>
                  <a:lnTo>
                    <a:pt x="2568906" y="297106"/>
                  </a:lnTo>
                  <a:lnTo>
                    <a:pt x="2608799" y="326618"/>
                  </a:lnTo>
                  <a:lnTo>
                    <a:pt x="2647950" y="357433"/>
                  </a:lnTo>
                  <a:lnTo>
                    <a:pt x="2686330" y="389537"/>
                  </a:lnTo>
                  <a:lnTo>
                    <a:pt x="2723911" y="422918"/>
                  </a:lnTo>
                  <a:lnTo>
                    <a:pt x="2760665" y="457562"/>
                  </a:lnTo>
                  <a:lnTo>
                    <a:pt x="2796563" y="493457"/>
                  </a:lnTo>
                  <a:lnTo>
                    <a:pt x="2831578" y="530590"/>
                  </a:lnTo>
                  <a:lnTo>
                    <a:pt x="2864383" y="567448"/>
                  </a:lnTo>
                  <a:lnTo>
                    <a:pt x="2896134" y="605206"/>
                  </a:lnTo>
                  <a:lnTo>
                    <a:pt x="2926822" y="643833"/>
                  </a:lnTo>
                  <a:lnTo>
                    <a:pt x="2956434" y="683305"/>
                  </a:lnTo>
                  <a:lnTo>
                    <a:pt x="2984962" y="723591"/>
                  </a:lnTo>
                  <a:lnTo>
                    <a:pt x="3012393" y="764666"/>
                  </a:lnTo>
                  <a:lnTo>
                    <a:pt x="3038719" y="806501"/>
                  </a:lnTo>
                  <a:lnTo>
                    <a:pt x="3063927" y="849068"/>
                  </a:lnTo>
                  <a:lnTo>
                    <a:pt x="3088009" y="892339"/>
                  </a:lnTo>
                  <a:lnTo>
                    <a:pt x="3110952" y="936288"/>
                  </a:lnTo>
                  <a:lnTo>
                    <a:pt x="3132747" y="980886"/>
                  </a:lnTo>
                  <a:lnTo>
                    <a:pt x="3153384" y="1026106"/>
                  </a:lnTo>
                  <a:lnTo>
                    <a:pt x="3172851" y="1071920"/>
                  </a:lnTo>
                  <a:lnTo>
                    <a:pt x="3191139" y="1118299"/>
                  </a:lnTo>
                  <a:lnTo>
                    <a:pt x="3208236" y="1165218"/>
                  </a:lnTo>
                  <a:lnTo>
                    <a:pt x="3224132" y="1212646"/>
                  </a:lnTo>
                  <a:lnTo>
                    <a:pt x="3238817" y="1260559"/>
                  </a:lnTo>
                  <a:lnTo>
                    <a:pt x="3252280" y="1308926"/>
                  </a:lnTo>
                  <a:lnTo>
                    <a:pt x="3264511" y="1357721"/>
                  </a:lnTo>
                  <a:lnTo>
                    <a:pt x="3275499" y="1406916"/>
                  </a:lnTo>
                  <a:lnTo>
                    <a:pt x="3285234" y="1456483"/>
                  </a:lnTo>
                  <a:lnTo>
                    <a:pt x="3293704" y="1506395"/>
                  </a:lnTo>
                  <a:lnTo>
                    <a:pt x="3300901" y="1556624"/>
                  </a:lnTo>
                  <a:lnTo>
                    <a:pt x="3306812" y="1607141"/>
                  </a:lnTo>
                  <a:lnTo>
                    <a:pt x="3311428" y="1657921"/>
                  </a:lnTo>
                  <a:lnTo>
                    <a:pt x="3314739" y="1708933"/>
                  </a:lnTo>
                  <a:lnTo>
                    <a:pt x="3316733" y="1760152"/>
                  </a:lnTo>
                  <a:lnTo>
                    <a:pt x="3317399" y="1811549"/>
                  </a:lnTo>
                  <a:lnTo>
                    <a:pt x="3316762" y="1862256"/>
                  </a:lnTo>
                  <a:lnTo>
                    <a:pt x="3314862" y="1912617"/>
                  </a:lnTo>
                  <a:lnTo>
                    <a:pt x="3311714" y="1962616"/>
                  </a:lnTo>
                  <a:lnTo>
                    <a:pt x="3307337" y="2012233"/>
                  </a:lnTo>
                  <a:lnTo>
                    <a:pt x="3301746" y="2061452"/>
                  </a:lnTo>
                  <a:lnTo>
                    <a:pt x="3294958" y="2110253"/>
                  </a:lnTo>
                  <a:lnTo>
                    <a:pt x="3286990" y="2158619"/>
                  </a:lnTo>
                  <a:lnTo>
                    <a:pt x="3277858" y="2206531"/>
                  </a:lnTo>
                  <a:lnTo>
                    <a:pt x="3267579" y="2253971"/>
                  </a:lnTo>
                  <a:lnTo>
                    <a:pt x="3256170" y="2300922"/>
                  </a:lnTo>
                  <a:lnTo>
                    <a:pt x="3243647" y="2347364"/>
                  </a:lnTo>
                  <a:lnTo>
                    <a:pt x="3230027" y="2393280"/>
                  </a:lnTo>
                  <a:lnTo>
                    <a:pt x="3215326" y="2438651"/>
                  </a:lnTo>
                  <a:lnTo>
                    <a:pt x="3199562" y="2483460"/>
                  </a:lnTo>
                  <a:lnTo>
                    <a:pt x="3182750" y="2527688"/>
                  </a:lnTo>
                  <a:lnTo>
                    <a:pt x="3164908" y="2571317"/>
                  </a:lnTo>
                  <a:lnTo>
                    <a:pt x="3146052" y="2614329"/>
                  </a:lnTo>
                  <a:lnTo>
                    <a:pt x="3126199" y="2656706"/>
                  </a:lnTo>
                  <a:lnTo>
                    <a:pt x="3105364" y="2698430"/>
                  </a:lnTo>
                  <a:lnTo>
                    <a:pt x="3083566" y="2739482"/>
                  </a:lnTo>
                  <a:lnTo>
                    <a:pt x="3060820" y="2779844"/>
                  </a:lnTo>
                  <a:lnTo>
                    <a:pt x="3037144" y="2819498"/>
                  </a:lnTo>
                  <a:lnTo>
                    <a:pt x="3012553" y="2858427"/>
                  </a:lnTo>
                  <a:lnTo>
                    <a:pt x="2987065" y="2896611"/>
                  </a:lnTo>
                  <a:lnTo>
                    <a:pt x="2960695" y="2934032"/>
                  </a:lnTo>
                  <a:lnTo>
                    <a:pt x="2933462" y="2970673"/>
                  </a:lnTo>
                  <a:lnTo>
                    <a:pt x="2905380" y="3006516"/>
                  </a:lnTo>
                  <a:lnTo>
                    <a:pt x="2876468" y="3041542"/>
                  </a:lnTo>
                  <a:lnTo>
                    <a:pt x="2846741" y="3075732"/>
                  </a:lnTo>
                  <a:lnTo>
                    <a:pt x="2816216" y="3109070"/>
                  </a:lnTo>
                  <a:lnTo>
                    <a:pt x="2784911" y="3141536"/>
                  </a:lnTo>
                  <a:lnTo>
                    <a:pt x="2752840" y="3173113"/>
                  </a:lnTo>
                  <a:lnTo>
                    <a:pt x="2720022" y="3203782"/>
                  </a:lnTo>
                  <a:lnTo>
                    <a:pt x="2686472" y="3233525"/>
                  </a:lnTo>
                  <a:lnTo>
                    <a:pt x="2652208" y="3262324"/>
                  </a:lnTo>
                  <a:lnTo>
                    <a:pt x="2617246" y="3290161"/>
                  </a:lnTo>
                  <a:lnTo>
                    <a:pt x="2581602" y="3317018"/>
                  </a:lnTo>
                  <a:lnTo>
                    <a:pt x="2545294" y="3342876"/>
                  </a:lnTo>
                  <a:lnTo>
                    <a:pt x="2508337" y="3367718"/>
                  </a:lnTo>
                  <a:lnTo>
                    <a:pt x="2470749" y="3391525"/>
                  </a:lnTo>
                  <a:lnTo>
                    <a:pt x="2432546" y="3414279"/>
                  </a:lnTo>
                  <a:lnTo>
                    <a:pt x="2393745" y="3435962"/>
                  </a:lnTo>
                  <a:lnTo>
                    <a:pt x="2354362" y="3456556"/>
                  </a:lnTo>
                  <a:lnTo>
                    <a:pt x="2314414" y="3476042"/>
                  </a:lnTo>
                  <a:lnTo>
                    <a:pt x="2273917" y="3494403"/>
                  </a:lnTo>
                  <a:lnTo>
                    <a:pt x="2232889" y="3511620"/>
                  </a:lnTo>
                  <a:lnTo>
                    <a:pt x="2191346" y="3527675"/>
                  </a:lnTo>
                  <a:lnTo>
                    <a:pt x="2149304" y="3542551"/>
                  </a:lnTo>
                  <a:lnTo>
                    <a:pt x="2106781" y="3556227"/>
                  </a:lnTo>
                  <a:lnTo>
                    <a:pt x="2063792" y="3568688"/>
                  </a:lnTo>
                  <a:lnTo>
                    <a:pt x="2020354" y="3579914"/>
                  </a:lnTo>
                  <a:lnTo>
                    <a:pt x="1976485" y="3589887"/>
                  </a:lnTo>
                  <a:lnTo>
                    <a:pt x="1932200" y="3598590"/>
                  </a:lnTo>
                  <a:lnTo>
                    <a:pt x="1887516" y="3606003"/>
                  </a:lnTo>
                  <a:lnTo>
                    <a:pt x="1842451" y="3612109"/>
                  </a:lnTo>
                  <a:lnTo>
                    <a:pt x="1797020" y="3616890"/>
                  </a:lnTo>
                  <a:lnTo>
                    <a:pt x="1751240" y="3620328"/>
                  </a:lnTo>
                  <a:lnTo>
                    <a:pt x="1705127" y="3622404"/>
                  </a:lnTo>
                  <a:lnTo>
                    <a:pt x="1658699" y="3623099"/>
                  </a:lnTo>
                  <a:lnTo>
                    <a:pt x="1612272" y="3622404"/>
                  </a:lnTo>
                  <a:lnTo>
                    <a:pt x="1566159" y="3620328"/>
                  </a:lnTo>
                  <a:lnTo>
                    <a:pt x="1520379" y="3616890"/>
                  </a:lnTo>
                  <a:lnTo>
                    <a:pt x="1474948" y="3612109"/>
                  </a:lnTo>
                  <a:lnTo>
                    <a:pt x="1429883" y="3606003"/>
                  </a:lnTo>
                  <a:lnTo>
                    <a:pt x="1385199" y="3598590"/>
                  </a:lnTo>
                  <a:lnTo>
                    <a:pt x="1340914" y="3589887"/>
                  </a:lnTo>
                  <a:lnTo>
                    <a:pt x="1297045" y="3579914"/>
                  </a:lnTo>
                  <a:lnTo>
                    <a:pt x="1253607" y="3568688"/>
                  </a:lnTo>
                  <a:lnTo>
                    <a:pt x="1210618" y="3556227"/>
                  </a:lnTo>
                  <a:lnTo>
                    <a:pt x="1168095" y="3542551"/>
                  </a:lnTo>
                  <a:lnTo>
                    <a:pt x="1126053" y="3527675"/>
                  </a:lnTo>
                  <a:lnTo>
                    <a:pt x="1084510" y="3511620"/>
                  </a:lnTo>
                  <a:lnTo>
                    <a:pt x="1043482" y="3494403"/>
                  </a:lnTo>
                  <a:lnTo>
                    <a:pt x="1002985" y="3476042"/>
                  </a:lnTo>
                  <a:lnTo>
                    <a:pt x="963037" y="3456556"/>
                  </a:lnTo>
                  <a:lnTo>
                    <a:pt x="923654" y="3435962"/>
                  </a:lnTo>
                  <a:lnTo>
                    <a:pt x="884853" y="3414279"/>
                  </a:lnTo>
                  <a:lnTo>
                    <a:pt x="846650" y="3391525"/>
                  </a:lnTo>
                  <a:lnTo>
                    <a:pt x="809062" y="3367718"/>
                  </a:lnTo>
                  <a:lnTo>
                    <a:pt x="772105" y="3342876"/>
                  </a:lnTo>
                  <a:lnTo>
                    <a:pt x="735797" y="3317018"/>
                  </a:lnTo>
                  <a:lnTo>
                    <a:pt x="700153" y="3290161"/>
                  </a:lnTo>
                  <a:lnTo>
                    <a:pt x="665191" y="3262324"/>
                  </a:lnTo>
                  <a:lnTo>
                    <a:pt x="630926" y="3233525"/>
                  </a:lnTo>
                  <a:lnTo>
                    <a:pt x="597377" y="3203782"/>
                  </a:lnTo>
                  <a:lnTo>
                    <a:pt x="564559" y="3173113"/>
                  </a:lnTo>
                  <a:lnTo>
                    <a:pt x="532488" y="3141536"/>
                  </a:lnTo>
                  <a:lnTo>
                    <a:pt x="501182" y="3109070"/>
                  </a:lnTo>
                  <a:lnTo>
                    <a:pt x="470658" y="3075732"/>
                  </a:lnTo>
                  <a:lnTo>
                    <a:pt x="440931" y="3041542"/>
                  </a:lnTo>
                  <a:lnTo>
                    <a:pt x="412019" y="3006516"/>
                  </a:lnTo>
                  <a:lnTo>
                    <a:pt x="383937" y="2970673"/>
                  </a:lnTo>
                  <a:lnTo>
                    <a:pt x="356704" y="2934032"/>
                  </a:lnTo>
                  <a:lnTo>
                    <a:pt x="330334" y="2896611"/>
                  </a:lnTo>
                  <a:lnTo>
                    <a:pt x="304846" y="2858427"/>
                  </a:lnTo>
                  <a:lnTo>
                    <a:pt x="280255" y="2819498"/>
                  </a:lnTo>
                  <a:lnTo>
                    <a:pt x="256579" y="2779844"/>
                  </a:lnTo>
                  <a:lnTo>
                    <a:pt x="233833" y="2739482"/>
                  </a:lnTo>
                  <a:lnTo>
                    <a:pt x="212035" y="2698430"/>
                  </a:lnTo>
                  <a:lnTo>
                    <a:pt x="191200" y="2656706"/>
                  </a:lnTo>
                  <a:lnTo>
                    <a:pt x="171347" y="2614329"/>
                  </a:lnTo>
                  <a:lnTo>
                    <a:pt x="152491" y="2571317"/>
                  </a:lnTo>
                  <a:lnTo>
                    <a:pt x="134648" y="2527688"/>
                  </a:lnTo>
                  <a:lnTo>
                    <a:pt x="117837" y="2483460"/>
                  </a:lnTo>
                  <a:lnTo>
                    <a:pt x="102073" y="2438651"/>
                  </a:lnTo>
                  <a:lnTo>
                    <a:pt x="87372" y="2393280"/>
                  </a:lnTo>
                  <a:lnTo>
                    <a:pt x="73752" y="2347364"/>
                  </a:lnTo>
                  <a:lnTo>
                    <a:pt x="61229" y="2300922"/>
                  </a:lnTo>
                  <a:lnTo>
                    <a:pt x="49820" y="2253971"/>
                  </a:lnTo>
                  <a:lnTo>
                    <a:pt x="39541" y="2206531"/>
                  </a:lnTo>
                  <a:lnTo>
                    <a:pt x="30409" y="2158619"/>
                  </a:lnTo>
                  <a:lnTo>
                    <a:pt x="22441" y="2110253"/>
                  </a:lnTo>
                  <a:lnTo>
                    <a:pt x="15653" y="2061452"/>
                  </a:lnTo>
                  <a:lnTo>
                    <a:pt x="10062" y="2012233"/>
                  </a:lnTo>
                  <a:lnTo>
                    <a:pt x="5685" y="1962616"/>
                  </a:lnTo>
                  <a:lnTo>
                    <a:pt x="2537" y="1912617"/>
                  </a:lnTo>
                  <a:lnTo>
                    <a:pt x="637" y="1862256"/>
                  </a:lnTo>
                  <a:lnTo>
                    <a:pt x="0" y="18115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51183" y="3027950"/>
            <a:ext cx="13157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" dirty="0">
                <a:solidFill>
                  <a:srgbClr val="FFFFFF"/>
                </a:solidFill>
                <a:latin typeface="Cambria"/>
                <a:cs typeface="Cambria"/>
              </a:rPr>
              <a:t>a*b*</a:t>
            </a:r>
            <a:endParaRPr sz="5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73" y="1438954"/>
            <a:ext cx="10819765" cy="3874770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608455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 dirty="0">
              <a:latin typeface="Trebuchet MS"/>
              <a:cs typeface="Trebuchet MS"/>
            </a:endParaRPr>
          </a:p>
          <a:p>
            <a:pPr marL="38100" marR="30480" indent="2484120">
              <a:lnSpc>
                <a:spcPct val="114799"/>
              </a:lnSpc>
              <a:spcBef>
                <a:spcPts val="1905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a…a..aa..a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 </a:t>
            </a:r>
            <a:r>
              <a:rPr sz="6000" b="1" spc="-16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825" y="6527137"/>
            <a:ext cx="6888480" cy="1026794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4472C4"/>
                </a:solidFill>
                <a:latin typeface="Arial"/>
                <a:cs typeface="Arial"/>
              </a:rPr>
              <a:t>up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65" dirty="0">
                <a:solidFill>
                  <a:srgbClr val="4472C4"/>
                </a:solidFill>
                <a:latin typeface="Arial"/>
                <a:cs typeface="Arial"/>
              </a:rPr>
              <a:t>or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0" dirty="0">
                <a:solidFill>
                  <a:srgbClr val="4472C4"/>
                </a:solidFill>
                <a:latin typeface="Arial"/>
                <a:cs typeface="Arial"/>
              </a:rPr>
              <a:t>resultant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20" dirty="0">
                <a:solidFill>
                  <a:srgbClr val="4472C4"/>
                </a:solidFill>
                <a:latin typeface="Arial"/>
                <a:cs typeface="Arial"/>
              </a:rPr>
              <a:t>string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4472C4"/>
                </a:solidFill>
                <a:latin typeface="Arial"/>
                <a:cs typeface="Arial"/>
              </a:rPr>
              <a:t>will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45" dirty="0">
                <a:solidFill>
                  <a:srgbClr val="4472C4"/>
                </a:solidFill>
                <a:latin typeface="Arial"/>
                <a:cs typeface="Arial"/>
              </a:rPr>
              <a:t>always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4472C4"/>
                </a:solidFill>
                <a:latin typeface="Arial"/>
                <a:cs typeface="Arial"/>
              </a:rPr>
              <a:t>belong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to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73" y="1438954"/>
            <a:ext cx="10819765" cy="3874770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1608455" algn="ctr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38100" marR="30480" indent="2484120">
              <a:lnSpc>
                <a:spcPct val="114799"/>
              </a:lnSpc>
              <a:spcBef>
                <a:spcPts val="1905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a…a..aa..a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a…a..aa..a </a:t>
            </a:r>
            <a:r>
              <a:rPr sz="6000" b="1" spc="-16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n-2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(aa)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28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42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600" y="3259574"/>
            <a:ext cx="5094099" cy="254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06825" y="6527137"/>
            <a:ext cx="6888480" cy="1026794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4472C4"/>
                </a:solidFill>
                <a:latin typeface="Arial"/>
                <a:cs typeface="Arial"/>
              </a:rPr>
              <a:t>up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65" dirty="0">
                <a:solidFill>
                  <a:srgbClr val="4472C4"/>
                </a:solidFill>
                <a:latin typeface="Arial"/>
                <a:cs typeface="Arial"/>
              </a:rPr>
              <a:t>or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0" dirty="0">
                <a:solidFill>
                  <a:srgbClr val="4472C4"/>
                </a:solidFill>
                <a:latin typeface="Arial"/>
                <a:cs typeface="Arial"/>
              </a:rPr>
              <a:t>resultant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20" dirty="0">
                <a:solidFill>
                  <a:srgbClr val="4472C4"/>
                </a:solidFill>
                <a:latin typeface="Arial"/>
                <a:cs typeface="Arial"/>
              </a:rPr>
              <a:t>string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4472C4"/>
                </a:solidFill>
                <a:latin typeface="Arial"/>
                <a:cs typeface="Arial"/>
              </a:rPr>
              <a:t>will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45" dirty="0">
                <a:solidFill>
                  <a:srgbClr val="4472C4"/>
                </a:solidFill>
                <a:latin typeface="Arial"/>
                <a:cs typeface="Arial"/>
              </a:rPr>
              <a:t>always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4472C4"/>
                </a:solidFill>
                <a:latin typeface="Arial"/>
                <a:cs typeface="Arial"/>
              </a:rPr>
              <a:t>belong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to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0620" y="3244224"/>
            <a:ext cx="5562600" cy="10883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6000" b="1" spc="295" dirty="0">
                <a:solidFill>
                  <a:srgbClr val="00FF00"/>
                </a:solidFill>
                <a:latin typeface="Arial"/>
                <a:cs typeface="Arial"/>
              </a:rPr>
              <a:t>a..aa..</a:t>
            </a:r>
            <a:r>
              <a:rPr sz="6000" b="1" spc="425" dirty="0">
                <a:solidFill>
                  <a:srgbClr val="00FF00"/>
                </a:solidFill>
                <a:latin typeface="Arial"/>
                <a:cs typeface="Arial"/>
              </a:rPr>
              <a:t>a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a…a..a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895" y="3324169"/>
            <a:ext cx="1457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a..a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73" y="1438954"/>
            <a:ext cx="9163050" cy="3874770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3303904">
              <a:lnSpc>
                <a:spcPct val="100000"/>
              </a:lnSpc>
              <a:spcBef>
                <a:spcPts val="3569"/>
              </a:spcBef>
            </a:pPr>
            <a:r>
              <a:rPr sz="7000" b="1" i="1" spc="-1235" dirty="0">
                <a:solidFill>
                  <a:srgbClr val="2F5496"/>
                </a:solidFill>
                <a:latin typeface="Trebuchet MS"/>
                <a:cs typeface="Trebuchet MS"/>
              </a:rPr>
              <a:t>W</a:t>
            </a:r>
            <a:r>
              <a:rPr sz="7000" b="1" i="1" spc="-1070" dirty="0">
                <a:solidFill>
                  <a:srgbClr val="2F5496"/>
                </a:solidFill>
                <a:latin typeface="Trebuchet MS"/>
                <a:cs typeface="Trebuchet MS"/>
              </a:rPr>
              <a:t>here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840" dirty="0">
                <a:solidFill>
                  <a:srgbClr val="2F5496"/>
                </a:solidFill>
                <a:latin typeface="Trebuchet MS"/>
                <a:cs typeface="Trebuchet MS"/>
              </a:rPr>
              <a:t>is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990" dirty="0">
                <a:solidFill>
                  <a:srgbClr val="2F5496"/>
                </a:solidFill>
                <a:latin typeface="Trebuchet MS"/>
                <a:cs typeface="Trebuchet MS"/>
              </a:rPr>
              <a:t>the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365" dirty="0">
                <a:solidFill>
                  <a:srgbClr val="2F5496"/>
                </a:solidFill>
                <a:latin typeface="Trebuchet MS"/>
                <a:cs typeface="Trebuchet MS"/>
              </a:rPr>
              <a:t>loop</a:t>
            </a:r>
            <a:r>
              <a:rPr sz="7000" b="1" i="1" spc="-415" dirty="0">
                <a:solidFill>
                  <a:srgbClr val="2F5496"/>
                </a:solidFill>
                <a:latin typeface="Trebuchet MS"/>
                <a:cs typeface="Trebuchet MS"/>
              </a:rPr>
              <a:t> </a:t>
            </a:r>
            <a:r>
              <a:rPr sz="7000" b="1" i="1" spc="-165" dirty="0">
                <a:solidFill>
                  <a:srgbClr val="2F5496"/>
                </a:solidFill>
                <a:latin typeface="Trebuchet MS"/>
                <a:cs typeface="Trebuchet MS"/>
              </a:rPr>
              <a:t>?</a:t>
            </a:r>
            <a:endParaRPr sz="7000" dirty="0">
              <a:latin typeface="Trebuchet MS"/>
              <a:cs typeface="Trebuchet MS"/>
            </a:endParaRPr>
          </a:p>
          <a:p>
            <a:pPr marL="38100" marR="5295900" indent="2484120">
              <a:lnSpc>
                <a:spcPct val="114799"/>
              </a:lnSpc>
              <a:spcBef>
                <a:spcPts val="1905"/>
              </a:spcBef>
            </a:pPr>
            <a:r>
              <a:rPr sz="6000" b="1" spc="305" dirty="0">
                <a:solidFill>
                  <a:srgbClr val="00FF00"/>
                </a:solidFill>
                <a:latin typeface="Arial"/>
                <a:cs typeface="Arial"/>
              </a:rPr>
              <a:t>a… </a:t>
            </a:r>
            <a:r>
              <a:rPr sz="6000" b="1" spc="-165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6000" b="1" spc="6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142" baseline="31250" dirty="0">
                <a:solidFill>
                  <a:srgbClr val="4472C4"/>
                </a:solidFill>
                <a:latin typeface="Arial"/>
                <a:cs typeface="Arial"/>
              </a:rPr>
              <a:t>n-</a:t>
            </a:r>
            <a:r>
              <a:rPr sz="6000" b="1" spc="172" baseline="31250" dirty="0">
                <a:solidFill>
                  <a:srgbClr val="4472C4"/>
                </a:solidFill>
                <a:latin typeface="Arial"/>
                <a:cs typeface="Arial"/>
              </a:rPr>
              <a:t>2</a:t>
            </a:r>
            <a:r>
              <a:rPr sz="6000" b="1" spc="480" dirty="0">
                <a:solidFill>
                  <a:srgbClr val="4472C4"/>
                </a:solidFill>
                <a:latin typeface="Arial"/>
                <a:cs typeface="Arial"/>
              </a:rPr>
              <a:t>(aa</a:t>
            </a:r>
            <a:r>
              <a:rPr sz="6000" b="1" spc="350" dirty="0">
                <a:solidFill>
                  <a:srgbClr val="4472C4"/>
                </a:solidFill>
                <a:latin typeface="Arial"/>
                <a:cs typeface="Arial"/>
              </a:rPr>
              <a:t>)</a:t>
            </a:r>
            <a:r>
              <a:rPr sz="6000" b="1" spc="-240" baseline="31250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6000" b="1" spc="62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6000" b="1" spc="-67" baseline="31250" dirty="0">
                <a:solidFill>
                  <a:srgbClr val="4472C4"/>
                </a:solidFill>
                <a:latin typeface="Arial"/>
                <a:cs typeface="Arial"/>
              </a:rPr>
              <a:t>n</a:t>
            </a:r>
            <a:endParaRPr sz="6000" baseline="3125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4600" y="3366231"/>
            <a:ext cx="5058441" cy="24429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4692" y="5186338"/>
            <a:ext cx="4101465" cy="3870325"/>
            <a:chOff x="254692" y="5186338"/>
            <a:chExt cx="4101465" cy="3870325"/>
          </a:xfrm>
        </p:grpSpPr>
        <p:sp>
          <p:nvSpPr>
            <p:cNvPr id="10" name="object 10"/>
            <p:cNvSpPr/>
            <p:nvPr/>
          </p:nvSpPr>
          <p:spPr>
            <a:xfrm>
              <a:off x="259455" y="5191100"/>
              <a:ext cx="4091940" cy="3860800"/>
            </a:xfrm>
            <a:custGeom>
              <a:avLst/>
              <a:gdLst/>
              <a:ahLst/>
              <a:cxnLst/>
              <a:rect l="l" t="t" r="r" b="b"/>
              <a:pathLst>
                <a:path w="4091940" h="3860800">
                  <a:moveTo>
                    <a:pt x="2157845" y="3860748"/>
                  </a:moveTo>
                  <a:lnTo>
                    <a:pt x="1790221" y="2891909"/>
                  </a:lnTo>
                  <a:lnTo>
                    <a:pt x="1359553" y="3344639"/>
                  </a:lnTo>
                  <a:lnTo>
                    <a:pt x="1370791" y="2691883"/>
                  </a:lnTo>
                  <a:lnTo>
                    <a:pt x="442943" y="3024685"/>
                  </a:lnTo>
                  <a:lnTo>
                    <a:pt x="950548" y="2408664"/>
                  </a:lnTo>
                  <a:lnTo>
                    <a:pt x="184797" y="2030304"/>
                  </a:lnTo>
                  <a:lnTo>
                    <a:pt x="942986" y="1675880"/>
                  </a:lnTo>
                  <a:lnTo>
                    <a:pt x="0" y="957213"/>
                  </a:lnTo>
                  <a:lnTo>
                    <a:pt x="1354722" y="1350024"/>
                  </a:lnTo>
                  <a:lnTo>
                    <a:pt x="1375657" y="634042"/>
                  </a:lnTo>
                  <a:lnTo>
                    <a:pt x="1935410" y="1121744"/>
                  </a:lnTo>
                  <a:lnTo>
                    <a:pt x="2348764" y="0"/>
                  </a:lnTo>
                  <a:lnTo>
                    <a:pt x="2494945" y="906383"/>
                  </a:lnTo>
                  <a:lnTo>
                    <a:pt x="3188964" y="590000"/>
                  </a:lnTo>
                  <a:lnTo>
                    <a:pt x="3012175" y="1136432"/>
                  </a:lnTo>
                  <a:lnTo>
                    <a:pt x="3801960" y="1096111"/>
                  </a:lnTo>
                  <a:lnTo>
                    <a:pt x="3292430" y="1628846"/>
                  </a:lnTo>
                  <a:lnTo>
                    <a:pt x="4091317" y="1938474"/>
                  </a:lnTo>
                  <a:lnTo>
                    <a:pt x="3256751" y="2073053"/>
                  </a:lnTo>
                  <a:lnTo>
                    <a:pt x="3684846" y="2882823"/>
                  </a:lnTo>
                  <a:lnTo>
                    <a:pt x="2830840" y="2440751"/>
                  </a:lnTo>
                  <a:lnTo>
                    <a:pt x="2905280" y="3356039"/>
                  </a:lnTo>
                  <a:lnTo>
                    <a:pt x="2248501" y="2662000"/>
                  </a:lnTo>
                  <a:lnTo>
                    <a:pt x="2157845" y="38607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455" y="5191100"/>
              <a:ext cx="4091940" cy="3860800"/>
            </a:xfrm>
            <a:custGeom>
              <a:avLst/>
              <a:gdLst/>
              <a:ahLst/>
              <a:cxnLst/>
              <a:rect l="l" t="t" r="r" b="b"/>
              <a:pathLst>
                <a:path w="4091940" h="3860800">
                  <a:moveTo>
                    <a:pt x="1935410" y="1121744"/>
                  </a:moveTo>
                  <a:lnTo>
                    <a:pt x="2348764" y="0"/>
                  </a:lnTo>
                  <a:lnTo>
                    <a:pt x="2494945" y="906383"/>
                  </a:lnTo>
                  <a:lnTo>
                    <a:pt x="3188964" y="590000"/>
                  </a:lnTo>
                  <a:lnTo>
                    <a:pt x="3012175" y="1136432"/>
                  </a:lnTo>
                  <a:lnTo>
                    <a:pt x="3801960" y="1096111"/>
                  </a:lnTo>
                  <a:lnTo>
                    <a:pt x="3292430" y="1628846"/>
                  </a:lnTo>
                  <a:lnTo>
                    <a:pt x="4091317" y="1938474"/>
                  </a:lnTo>
                  <a:lnTo>
                    <a:pt x="3256751" y="2073053"/>
                  </a:lnTo>
                  <a:lnTo>
                    <a:pt x="3684846" y="2882823"/>
                  </a:lnTo>
                  <a:lnTo>
                    <a:pt x="2830840" y="2440751"/>
                  </a:lnTo>
                  <a:lnTo>
                    <a:pt x="2905280" y="3356039"/>
                  </a:lnTo>
                  <a:lnTo>
                    <a:pt x="2248501" y="2662000"/>
                  </a:lnTo>
                  <a:lnTo>
                    <a:pt x="2157845" y="3860748"/>
                  </a:lnTo>
                  <a:lnTo>
                    <a:pt x="1790221" y="2891909"/>
                  </a:lnTo>
                  <a:lnTo>
                    <a:pt x="1359553" y="3344639"/>
                  </a:lnTo>
                  <a:lnTo>
                    <a:pt x="1370791" y="2691883"/>
                  </a:lnTo>
                  <a:lnTo>
                    <a:pt x="442943" y="3024685"/>
                  </a:lnTo>
                  <a:lnTo>
                    <a:pt x="950548" y="2408664"/>
                  </a:lnTo>
                  <a:lnTo>
                    <a:pt x="184797" y="2030304"/>
                  </a:lnTo>
                  <a:lnTo>
                    <a:pt x="942986" y="1675880"/>
                  </a:lnTo>
                  <a:lnTo>
                    <a:pt x="0" y="957213"/>
                  </a:lnTo>
                  <a:lnTo>
                    <a:pt x="1354722" y="1350024"/>
                  </a:lnTo>
                  <a:lnTo>
                    <a:pt x="1375657" y="634042"/>
                  </a:lnTo>
                  <a:lnTo>
                    <a:pt x="1935410" y="112174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rot="20820000">
            <a:off x="1326398" y="6412624"/>
            <a:ext cx="182208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spc="-6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0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chose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400" y="6575828"/>
            <a:ext cx="6888480" cy="1026794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4472C4"/>
                </a:solidFill>
                <a:latin typeface="Arial"/>
                <a:cs typeface="Arial"/>
              </a:rPr>
              <a:t>up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65" dirty="0">
                <a:solidFill>
                  <a:srgbClr val="4472C4"/>
                </a:solidFill>
                <a:latin typeface="Arial"/>
                <a:cs typeface="Arial"/>
              </a:rPr>
              <a:t>or</a:t>
            </a:r>
            <a:r>
              <a:rPr sz="30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472C4"/>
                </a:solidFill>
                <a:latin typeface="Arial"/>
                <a:cs typeface="Arial"/>
              </a:rPr>
              <a:t>Pump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4472C4"/>
                </a:solidFill>
                <a:latin typeface="Arial"/>
                <a:cs typeface="Arial"/>
              </a:rPr>
              <a:t>down,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0" dirty="0">
                <a:solidFill>
                  <a:srgbClr val="4472C4"/>
                </a:solidFill>
                <a:latin typeface="Arial"/>
                <a:cs typeface="Arial"/>
              </a:rPr>
              <a:t>resultant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20" dirty="0">
                <a:solidFill>
                  <a:srgbClr val="4472C4"/>
                </a:solidFill>
                <a:latin typeface="Arial"/>
                <a:cs typeface="Arial"/>
              </a:rPr>
              <a:t>string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4472C4"/>
                </a:solidFill>
                <a:latin typeface="Arial"/>
                <a:cs typeface="Arial"/>
              </a:rPr>
              <a:t>will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45" dirty="0">
                <a:solidFill>
                  <a:srgbClr val="4472C4"/>
                </a:solidFill>
                <a:latin typeface="Arial"/>
                <a:cs typeface="Arial"/>
              </a:rPr>
              <a:t>always</a:t>
            </a:r>
            <a:r>
              <a:rPr sz="3000" b="1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4472C4"/>
                </a:solidFill>
                <a:latin typeface="Arial"/>
                <a:cs typeface="Arial"/>
              </a:rPr>
              <a:t>belong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472C4"/>
                </a:solidFill>
                <a:latin typeface="Arial"/>
                <a:cs typeface="Arial"/>
              </a:rPr>
              <a:t>to</a:t>
            </a:r>
            <a:r>
              <a:rPr sz="3000" b="1" spc="-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3000" b="1" spc="-515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20820000">
            <a:off x="1638141" y="6857583"/>
            <a:ext cx="14088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Arial"/>
                <a:cs typeface="Arial"/>
              </a:rPr>
              <a:t>wrong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0820000">
            <a:off x="1943443" y="7302544"/>
            <a:ext cx="100821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i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8C87CD-0490-4326-2E03-C6BE6D80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944063-2100-8335-BC19-5B539A22DF11}"/>
              </a:ext>
            </a:extLst>
          </p:cNvPr>
          <p:cNvSpPr txBox="1"/>
          <p:nvPr/>
        </p:nvSpPr>
        <p:spPr>
          <a:xfrm>
            <a:off x="538331" y="280327"/>
            <a:ext cx="74815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IN" sz="3000" b="1" spc="-5" dirty="0">
                <a:solidFill>
                  <a:srgbClr val="C55A11"/>
                </a:solidFill>
                <a:latin typeface="Calibri"/>
                <a:cs typeface="Calibri"/>
              </a:rPr>
              <a:t>Unit 3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Pumping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Lemma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Regular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Languages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98B6A0D-65B1-EB70-BFA0-3BE28877F540}"/>
              </a:ext>
            </a:extLst>
          </p:cNvPr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368C62-F55F-4B3E-5FD2-CF3DA8B53460}"/>
              </a:ext>
            </a:extLst>
          </p:cNvPr>
          <p:cNvSpPr txBox="1"/>
          <p:nvPr/>
        </p:nvSpPr>
        <p:spPr>
          <a:xfrm>
            <a:off x="1143000" y="3059726"/>
            <a:ext cx="12544766" cy="2410980"/>
          </a:xfrm>
          <a:prstGeom prst="rect">
            <a:avLst/>
          </a:prstGeom>
        </p:spPr>
        <p:txBody>
          <a:bodyPr vert="horz" wrap="square" lIns="0" tIns="453389" rIns="0" bIns="0" rtlCol="0">
            <a:spAutoFit/>
          </a:bodyPr>
          <a:lstStyle/>
          <a:p>
            <a:pPr marL="38100" marR="30480" indent="2484120">
              <a:lnSpc>
                <a:spcPct val="114799"/>
              </a:lnSpc>
              <a:spcBef>
                <a:spcPts val="1905"/>
              </a:spcBef>
            </a:pPr>
            <a:r>
              <a:rPr sz="6000" b="1" spc="310" dirty="0">
                <a:solidFill>
                  <a:srgbClr val="00FF00"/>
                </a:solidFill>
                <a:latin typeface="Arial"/>
                <a:cs typeface="Arial"/>
              </a:rPr>
              <a:t>a…</a:t>
            </a:r>
            <a:r>
              <a:rPr sz="6000" b="1" spc="310" dirty="0" err="1">
                <a:solidFill>
                  <a:srgbClr val="00FF00"/>
                </a:solidFill>
                <a:latin typeface="Arial"/>
                <a:cs typeface="Arial"/>
              </a:rPr>
              <a:t>a..aa..a</a:t>
            </a:r>
            <a:r>
              <a:rPr lang="en-IN" sz="6000" b="1" spc="310" dirty="0">
                <a:solidFill>
                  <a:srgbClr val="00FF00"/>
                </a:solidFill>
                <a:latin typeface="Arial"/>
                <a:cs typeface="Arial"/>
              </a:rPr>
              <a:t>b</a:t>
            </a:r>
            <a:r>
              <a:rPr sz="6000" b="1" spc="310" dirty="0">
                <a:solidFill>
                  <a:srgbClr val="2F5496"/>
                </a:solidFill>
                <a:latin typeface="Arial"/>
                <a:cs typeface="Arial"/>
              </a:rPr>
              <a:t>a…</a:t>
            </a:r>
            <a:r>
              <a:rPr sz="6000" b="1" spc="310" dirty="0" err="1">
                <a:solidFill>
                  <a:srgbClr val="2F5496"/>
                </a:solidFill>
                <a:latin typeface="Arial"/>
                <a:cs typeface="Arial"/>
              </a:rPr>
              <a:t>a..aa..a</a:t>
            </a:r>
            <a:r>
              <a:rPr lang="en-IN" sz="6000" b="1" spc="310" dirty="0">
                <a:solidFill>
                  <a:srgbClr val="2F5496"/>
                </a:solidFill>
                <a:latin typeface="Arial"/>
                <a:cs typeface="Arial"/>
              </a:rPr>
              <a:t>b</a:t>
            </a:r>
          </a:p>
          <a:p>
            <a:pPr marL="38100" marR="30480" indent="2484120" algn="ctr">
              <a:lnSpc>
                <a:spcPct val="114799"/>
              </a:lnSpc>
              <a:spcBef>
                <a:spcPts val="1905"/>
              </a:spcBef>
            </a:pPr>
            <a:r>
              <a:rPr lang="en-IN" sz="6000" b="1" spc="310" baseline="31250" dirty="0">
                <a:solidFill>
                  <a:srgbClr val="2F5496"/>
                </a:solidFill>
                <a:latin typeface="Arial"/>
                <a:cs typeface="Arial"/>
              </a:rPr>
              <a:t>For example: </a:t>
            </a:r>
            <a:r>
              <a:rPr lang="en-IN" sz="6000" b="1" spc="310" baseline="31250" dirty="0" err="1">
                <a:solidFill>
                  <a:srgbClr val="2F5496"/>
                </a:solidFill>
                <a:latin typeface="Arial"/>
                <a:cs typeface="Arial"/>
              </a:rPr>
              <a:t>aaaaabaaaaab</a:t>
            </a:r>
            <a:endParaRPr sz="6000" baseline="3125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31E268-A103-84D2-38E7-B15C77C8AF2F}"/>
              </a:ext>
            </a:extLst>
          </p:cNvPr>
          <p:cNvSpPr txBox="1"/>
          <p:nvPr/>
        </p:nvSpPr>
        <p:spPr>
          <a:xfrm>
            <a:off x="3200400" y="2138662"/>
            <a:ext cx="9677400" cy="521296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lang="en-IN" sz="3000" b="1" spc="-20" dirty="0">
                <a:solidFill>
                  <a:srgbClr val="4472C4"/>
                </a:solidFill>
                <a:latin typeface="Arial"/>
                <a:cs typeface="Arial"/>
              </a:rPr>
              <a:t>Check the same grammar with the following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5433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8724-65E5-0DF7-80BA-3B8DDB31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– </a:t>
            </a:r>
            <a:r>
              <a:rPr lang="en-IN" sz="4800" dirty="0">
                <a:solidFill>
                  <a:srgbClr val="000099"/>
                </a:solidFill>
              </a:rPr>
              <a:t>Prove by contradiction</a:t>
            </a:r>
            <a:endParaRPr lang="en-IN" dirty="0">
              <a:solidFill>
                <a:srgbClr val="0000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8790-30E7-AC53-FD83-9F374474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30" y="2211706"/>
            <a:ext cx="13112962" cy="5883592"/>
          </a:xfrm>
        </p:spPr>
        <p:txBody>
          <a:bodyPr>
            <a:normAutofit fontScale="92500" lnSpcReduction="10000"/>
          </a:bodyPr>
          <a:lstStyle/>
          <a:p>
            <a:pPr marL="617220" indent="-61722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Consider a language as a regular</a:t>
            </a:r>
          </a:p>
          <a:p>
            <a:pPr marL="617220" indent="-61722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Assume a constant ‘n’ which depend on the regular language, L for every string ‘w’ in L such that |w| ≥ n</a:t>
            </a:r>
          </a:p>
          <a:p>
            <a:pPr marL="617220" indent="-61722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Break ‘w’ into three strings (i.e.) w=</a:t>
            </a:r>
            <a:r>
              <a:rPr lang="en-IN" dirty="0" err="1"/>
              <a:t>xyz</a:t>
            </a:r>
            <a:r>
              <a:rPr lang="en-IN" dirty="0"/>
              <a:t> such that</a:t>
            </a:r>
          </a:p>
          <a:p>
            <a:pPr marL="1165860" lvl="1" indent="-61722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|</a:t>
            </a:r>
            <a:r>
              <a:rPr lang="en-IN" dirty="0" err="1"/>
              <a:t>xy</a:t>
            </a:r>
            <a:r>
              <a:rPr lang="en-IN" dirty="0"/>
              <a:t>| ≤ n</a:t>
            </a:r>
          </a:p>
          <a:p>
            <a:pPr marL="1165860" lvl="1" indent="-61722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|y| &gt; 0</a:t>
            </a:r>
          </a:p>
          <a:p>
            <a:pPr marL="1165860" lvl="1" indent="-61722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For all k ≥ 0, every string w = </a:t>
            </a:r>
            <a:r>
              <a:rPr lang="en-IN" dirty="0" err="1"/>
              <a:t>xy</a:t>
            </a:r>
            <a:r>
              <a:rPr lang="en-IN" baseline="30000" dirty="0" err="1"/>
              <a:t>k</a:t>
            </a:r>
            <a:r>
              <a:rPr lang="en-IN" dirty="0" err="1"/>
              <a:t>z</a:t>
            </a:r>
            <a:r>
              <a:rPr lang="en-IN" baseline="-25000" dirty="0"/>
              <a:t>   </a:t>
            </a:r>
            <a:r>
              <a:rPr lang="en-IN" dirty="0"/>
              <a:t>is also in L for k = 0, 1, 2, . . . </a:t>
            </a:r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  <a:sym typeface="Wingdings" panose="05000000000000000000" pitchFamily="2" charset="2"/>
              </a:rPr>
              <a:t>∈</a:t>
            </a:r>
            <a:r>
              <a:rPr lang="en-IN" dirty="0"/>
              <a:t> L</a:t>
            </a:r>
          </a:p>
          <a:p>
            <a:pPr marL="617220" indent="-61722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Prove by contradiction that </a:t>
            </a:r>
            <a:r>
              <a:rPr lang="en-US" dirty="0"/>
              <a:t>every string w = </a:t>
            </a:r>
            <a:r>
              <a:rPr lang="en-US" dirty="0" err="1"/>
              <a:t>xy</a:t>
            </a:r>
            <a:r>
              <a:rPr lang="en-US" baseline="30000" dirty="0" err="1"/>
              <a:t>k</a:t>
            </a:r>
            <a:r>
              <a:rPr lang="en-US" dirty="0" err="1"/>
              <a:t>z</a:t>
            </a:r>
            <a:r>
              <a:rPr lang="en-US" dirty="0"/>
              <a:t>  is not in L </a:t>
            </a:r>
            <a:endParaRPr lang="en-IN" dirty="0"/>
          </a:p>
          <a:p>
            <a:pPr marL="1097280" lvl="1" indent="-548640">
              <a:lnSpc>
                <a:spcPct val="150000"/>
              </a:lnSpc>
              <a:buFont typeface="+mj-lt"/>
              <a:buAutoNum type="romanLcPeriod"/>
            </a:pPr>
            <a:endParaRPr lang="en-IN" dirty="0"/>
          </a:p>
          <a:p>
            <a:pPr marL="1097280" lvl="1" indent="-548640">
              <a:lnSpc>
                <a:spcPct val="150000"/>
              </a:lnSpc>
              <a:buFont typeface="+mj-lt"/>
              <a:buAutoNum type="romanLcPeriod"/>
            </a:pPr>
            <a:endParaRPr lang="en-IN" dirty="0">
              <a:solidFill>
                <a:srgbClr val="FF0000"/>
              </a:solidFill>
            </a:endParaRPr>
          </a:p>
          <a:p>
            <a:pPr marL="617220" indent="-61722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7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769-FCAD-FDC4-C846-D7FAE64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34F7-8EAC-73A3-5214-1D25251E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132617"/>
            <a:ext cx="12618720" cy="5736938"/>
          </a:xfrm>
        </p:spPr>
        <p:txBody>
          <a:bodyPr/>
          <a:lstStyle/>
          <a:p>
            <a:r>
              <a:rPr lang="en-IN" dirty="0"/>
              <a:t>Show that the following languages are not regular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645920" lvl="3" indent="0">
              <a:buNone/>
            </a:pPr>
            <a:r>
              <a:rPr lang="en-IN" dirty="0"/>
              <a:t>		</a:t>
            </a:r>
            <a:r>
              <a:rPr lang="en-IN" sz="3360" dirty="0"/>
              <a:t>is prime}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32FFF-E535-347F-500B-FB20D496D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2394" y="2627508"/>
          <a:ext cx="5800644" cy="7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28600" progId="Equation.3">
                  <p:embed/>
                </p:oleObj>
              </mc:Choice>
              <mc:Fallback>
                <p:oleObj name="Equation" r:id="rId2" imgW="105410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532FFF-E535-347F-500B-FB20D496D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94" y="2627508"/>
                        <a:ext cx="5800644" cy="74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BDE4BD-EA56-3272-52A1-A1C56A8C8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2395" y="3202642"/>
          <a:ext cx="4813290" cy="75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54000" progId="Equation.3">
                  <p:embed/>
                </p:oleObj>
              </mc:Choice>
              <mc:Fallback>
                <p:oleObj name="Equation" r:id="rId4" imgW="965200" imgH="2540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DBDE4BD-EA56-3272-52A1-A1C56A8C8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95" y="3202642"/>
                        <a:ext cx="4813290" cy="759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067F4E-C320-3A70-A93A-178E85005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554" y="3802931"/>
          <a:ext cx="4747260" cy="76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1865" imgH="254000" progId="Equation.3">
                  <p:embed/>
                </p:oleObj>
              </mc:Choice>
              <mc:Fallback>
                <p:oleObj name="Equation" r:id="rId6" imgW="951865" imgH="2540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F067F4E-C320-3A70-A93A-178E85005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54" y="3802931"/>
                        <a:ext cx="4747260" cy="760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8CA4BC-D6ED-A51B-CBFB-79B7EF046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554" y="4405661"/>
          <a:ext cx="4935854" cy="76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89965" imgH="254000" progId="Equation.3">
                  <p:embed/>
                </p:oleObj>
              </mc:Choice>
              <mc:Fallback>
                <p:oleObj name="Equation" r:id="rId8" imgW="989965" imgH="254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08CA4BC-D6ED-A51B-CBFB-79B7EF046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54" y="4405661"/>
                        <a:ext cx="4935854" cy="76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097418-0AF5-EF81-9914-0AD0DE2C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917" y="4981411"/>
          <a:ext cx="3306301" cy="68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228600" progId="Equation.3">
                  <p:embed/>
                </p:oleObj>
              </mc:Choice>
              <mc:Fallback>
                <p:oleObj name="Equation" r:id="rId10" imgW="698500" imgH="2286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A097418-0AF5-EF81-9914-0AD0DE2CB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17" y="4981411"/>
                        <a:ext cx="3306301" cy="683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BD081C5-D74E-7AFE-C8DB-1FDAE7E68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554" y="5741742"/>
          <a:ext cx="4570094" cy="68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228600" progId="Equation.3">
                  <p:embed/>
                </p:oleObj>
              </mc:Choice>
              <mc:Fallback>
                <p:oleObj name="Equation" r:id="rId12" imgW="965200" imgH="2286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BD081C5-D74E-7AFE-C8DB-1FDAE7E68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54" y="5741742"/>
                        <a:ext cx="4570094" cy="683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40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4935</Words>
  <Application>Microsoft Office PowerPoint</Application>
  <PresentationFormat>Custom</PresentationFormat>
  <Paragraphs>1123</Paragraphs>
  <Slides>95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MS PGothic</vt:lpstr>
      <vt:lpstr>Arial</vt:lpstr>
      <vt:lpstr>Arial MT</vt:lpstr>
      <vt:lpstr>Calibri</vt:lpstr>
      <vt:lpstr>Cambria</vt:lpstr>
      <vt:lpstr>Carlito</vt:lpstr>
      <vt:lpstr>Lucida Sans Unicode</vt:lpstr>
      <vt:lpstr>Palatino Linotype</vt:lpstr>
      <vt:lpstr>Segoe UI Symbol</vt:lpstr>
      <vt:lpstr>Times New Roman</vt:lpstr>
      <vt:lpstr>Trebuchet MS</vt:lpstr>
      <vt:lpstr>Office Theme</vt:lpstr>
      <vt:lpstr>1_Office Theme</vt:lpstr>
      <vt:lpstr>Equation</vt:lpstr>
      <vt:lpstr>PowerPoint Presentation</vt:lpstr>
      <vt:lpstr>Module 3 –  Regular Expressions and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 Unit 3- Pumping Lemma for Regular Languages</vt:lpstr>
      <vt:lpstr>  Unit 3- Properties of Regular Languages</vt:lpstr>
      <vt:lpstr>  Unit 3- Properties of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 Unit 3- Pumping Lemma for Regular Languages</vt:lpstr>
      <vt:lpstr> Unit 3- Pumping Lemma for Regular Languages</vt:lpstr>
      <vt:lpstr> Unit 3- Pumping Lemma for Regular Languages</vt:lpstr>
      <vt:lpstr> Unit 3- Pumping Lemma for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– Prove by contradiction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P</dc:creator>
  <cp:lastModifiedBy>Arumuga Arun R</cp:lastModifiedBy>
  <cp:revision>8</cp:revision>
  <dcterms:created xsi:type="dcterms:W3CDTF">2023-02-10T03:06:59Z</dcterms:created>
  <dcterms:modified xsi:type="dcterms:W3CDTF">2024-02-21T18:06:58Z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