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5" r:id="rId6"/>
    <p:sldId id="267" r:id="rId7"/>
    <p:sldId id="266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95" d="100"/>
          <a:sy n="95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8001-19B1-4A7A-B261-200316958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4914" y="1066801"/>
            <a:ext cx="7197726" cy="2421464"/>
          </a:xfrm>
        </p:spPr>
        <p:txBody>
          <a:bodyPr/>
          <a:lstStyle/>
          <a:p>
            <a:r>
              <a:rPr lang="en-IN" b="1" dirty="0"/>
              <a:t>Compiler design mini-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4B04B-F7D0-4FA0-A414-322C28340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4659" y="3488266"/>
            <a:ext cx="6461089" cy="2302934"/>
          </a:xfrm>
        </p:spPr>
        <p:txBody>
          <a:bodyPr>
            <a:normAutofit/>
          </a:bodyPr>
          <a:lstStyle/>
          <a:p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39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54B5-0E07-40FC-8A23-BD0B64090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Bahnschrift" panose="020B0502040204020203" pitchFamily="34" charset="0"/>
              </a:rPr>
              <a:t>Code snippet given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B4297-C924-4A9D-8ABB-F05558DF2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580" y="1456267"/>
            <a:ext cx="2984361" cy="525603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int main()</a:t>
            </a:r>
          </a:p>
          <a:p>
            <a:pPr marL="0" indent="0">
              <a:buNone/>
            </a:pPr>
            <a:r>
              <a:rPr lang="en-US" sz="2400" dirty="0"/>
              <a:t>begin</a:t>
            </a:r>
          </a:p>
          <a:p>
            <a:pPr marL="0" indent="0">
              <a:buNone/>
            </a:pPr>
            <a:r>
              <a:rPr lang="en-US" sz="2400" dirty="0"/>
              <a:t>  	int L[10];</a:t>
            </a:r>
          </a:p>
          <a:p>
            <a:pPr marL="0" indent="0">
              <a:buNone/>
            </a:pPr>
            <a:r>
              <a:rPr lang="en-US" sz="2400" dirty="0"/>
              <a:t>  	int </a:t>
            </a:r>
            <a:r>
              <a:rPr lang="en-US" sz="2400" dirty="0" err="1"/>
              <a:t>maxval</a:t>
            </a:r>
            <a:r>
              <a:rPr lang="en-US" sz="2400" dirty="0"/>
              <a:t>=L[0];</a:t>
            </a:r>
          </a:p>
          <a:p>
            <a:pPr marL="0" indent="0">
              <a:buNone/>
            </a:pPr>
            <a:r>
              <a:rPr lang="en-US" sz="2400" dirty="0"/>
              <a:t>  	for </a:t>
            </a:r>
            <a:r>
              <a:rPr lang="en-US" sz="2400" dirty="0" err="1"/>
              <a:t>i</a:t>
            </a:r>
            <a:r>
              <a:rPr lang="en-US" sz="2400" dirty="0"/>
              <a:t>=1 to n-1 do</a:t>
            </a:r>
          </a:p>
          <a:p>
            <a:pPr marL="0" indent="0">
              <a:buNone/>
            </a:pPr>
            <a:r>
              <a:rPr lang="en-US" sz="2400" dirty="0"/>
              <a:t>    		if L[</a:t>
            </a:r>
            <a:r>
              <a:rPr lang="en-US" sz="2400" dirty="0" err="1"/>
              <a:t>i</a:t>
            </a:r>
            <a:r>
              <a:rPr lang="en-US" sz="2400" dirty="0"/>
              <a:t>]&gt;</a:t>
            </a:r>
            <a:r>
              <a:rPr lang="en-US" sz="2400" dirty="0" err="1"/>
              <a:t>maxval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			</a:t>
            </a:r>
            <a:r>
              <a:rPr lang="en-US" sz="2400" dirty="0" err="1"/>
              <a:t>maxval</a:t>
            </a:r>
            <a:r>
              <a:rPr lang="en-US" sz="2400" dirty="0"/>
              <a:t>=L[</a:t>
            </a:r>
            <a:r>
              <a:rPr lang="en-US" sz="2400" dirty="0" err="1"/>
              <a:t>i</a:t>
            </a:r>
            <a:r>
              <a:rPr lang="en-US" sz="2400" dirty="0"/>
              <a:t>];</a:t>
            </a:r>
          </a:p>
          <a:p>
            <a:pPr marL="0" indent="0">
              <a:buNone/>
            </a:pPr>
            <a:r>
              <a:rPr lang="en-US" sz="2400" dirty="0"/>
              <a:t>    		endif</a:t>
            </a:r>
          </a:p>
          <a:p>
            <a:pPr marL="0" indent="0">
              <a:buNone/>
            </a:pPr>
            <a:r>
              <a:rPr lang="en-US" sz="2400" dirty="0"/>
              <a:t>  	</a:t>
            </a:r>
            <a:r>
              <a:rPr lang="en-US" sz="2400" dirty="0" err="1"/>
              <a:t>endfor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return(</a:t>
            </a:r>
            <a:r>
              <a:rPr lang="en-US" sz="2400" dirty="0" err="1"/>
              <a:t>maxval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End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424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81575-FD54-43D0-8CC7-8D1E329BD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en-IN" dirty="0">
                <a:latin typeface="Bahnschrift" panose="020B0502040204020203" pitchFamily="34" charset="0"/>
              </a:rPr>
              <a:t>Output of lexical </a:t>
            </a:r>
            <a:r>
              <a:rPr lang="en-IN" dirty="0" err="1">
                <a:latin typeface="Bahnschrift" panose="020B0502040204020203" pitchFamily="34" charset="0"/>
              </a:rPr>
              <a:t>analyzer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2622E5-7129-4B60-B16E-1FAF03CC7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601" y="1004091"/>
            <a:ext cx="2597478" cy="56888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54C6E6-C1C6-42F7-A9DF-CE1868BC2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343" y="1004091"/>
            <a:ext cx="2663248" cy="568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7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B035-B93B-43A9-8AEF-88BB7646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Bahnschrift" panose="020B0502040204020203" pitchFamily="34" charset="0"/>
              </a:rPr>
              <a:t>Output of Syntax </a:t>
            </a:r>
            <a:r>
              <a:rPr lang="en-IN" sz="4000" dirty="0" err="1">
                <a:latin typeface="Bahnschrift" panose="020B0502040204020203" pitchFamily="34" charset="0"/>
              </a:rPr>
              <a:t>analyzer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041C8A-AB08-472A-A07B-D65EF8601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153329"/>
            <a:ext cx="10216661" cy="5426881"/>
          </a:xfrm>
        </p:spPr>
      </p:pic>
    </p:spTree>
    <p:extLst>
      <p:ext uri="{BB962C8B-B14F-4D97-AF65-F5344CB8AC3E}">
        <p14:creationId xmlns:p14="http://schemas.microsoft.com/office/powerpoint/2010/main" val="187611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B035-B93B-43A9-8AEF-88BB7646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Bahnschrift" panose="020B0502040204020203" pitchFamily="34" charset="0"/>
              </a:rPr>
              <a:t>Output of Syntax </a:t>
            </a:r>
            <a:r>
              <a:rPr lang="en-IN" sz="4000" dirty="0" err="1">
                <a:latin typeface="Bahnschrift" panose="020B0502040204020203" pitchFamily="34" charset="0"/>
              </a:rPr>
              <a:t>analyzer</a:t>
            </a:r>
            <a:endParaRPr lang="en-IN" sz="4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3A140B-DFAF-4F5F-ADD4-11FBEECB9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997733"/>
            <a:ext cx="9764485" cy="5722238"/>
          </a:xfrm>
        </p:spPr>
      </p:pic>
    </p:spTree>
    <p:extLst>
      <p:ext uri="{BB962C8B-B14F-4D97-AF65-F5344CB8AC3E}">
        <p14:creationId xmlns:p14="http://schemas.microsoft.com/office/powerpoint/2010/main" val="862481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B035-B93B-43A9-8AEF-88BB7646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Bahnschrift" panose="020B0502040204020203" pitchFamily="34" charset="0"/>
              </a:rPr>
              <a:t>Output of Syntax </a:t>
            </a:r>
            <a:r>
              <a:rPr lang="en-IN" sz="4000" dirty="0" err="1">
                <a:latin typeface="Bahnschrift" panose="020B0502040204020203" pitchFamily="34" charset="0"/>
              </a:rPr>
              <a:t>analyzer</a:t>
            </a:r>
            <a:endParaRPr lang="en-IN" sz="4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034B45-BCB3-465B-83CC-620300184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973691"/>
            <a:ext cx="9684098" cy="5721090"/>
          </a:xfrm>
        </p:spPr>
      </p:pic>
    </p:spTree>
    <p:extLst>
      <p:ext uri="{BB962C8B-B14F-4D97-AF65-F5344CB8AC3E}">
        <p14:creationId xmlns:p14="http://schemas.microsoft.com/office/powerpoint/2010/main" val="976727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B035-B93B-43A9-8AEF-88BB7646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Bahnschrift" panose="020B0502040204020203" pitchFamily="34" charset="0"/>
              </a:rPr>
              <a:t>Output of Syntax </a:t>
            </a:r>
            <a:r>
              <a:rPr lang="en-IN" sz="4000" dirty="0" err="1">
                <a:latin typeface="Bahnschrift" panose="020B0502040204020203" pitchFamily="34" charset="0"/>
              </a:rPr>
              <a:t>analyzer</a:t>
            </a:r>
            <a:endParaRPr lang="en-IN" sz="4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C8C669-037A-47A4-BEE9-0D181EC91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002470"/>
            <a:ext cx="9724291" cy="5689590"/>
          </a:xfrm>
        </p:spPr>
      </p:pic>
    </p:spTree>
    <p:extLst>
      <p:ext uri="{BB962C8B-B14F-4D97-AF65-F5344CB8AC3E}">
        <p14:creationId xmlns:p14="http://schemas.microsoft.com/office/powerpoint/2010/main" val="4133775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B035-B93B-43A9-8AEF-88BB7646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Bahnschrift" panose="020B0502040204020203" pitchFamily="34" charset="0"/>
              </a:rPr>
              <a:t>Output of Syntax </a:t>
            </a:r>
            <a:r>
              <a:rPr lang="en-IN" sz="4000" dirty="0" err="1">
                <a:latin typeface="Bahnschrift" panose="020B0502040204020203" pitchFamily="34" charset="0"/>
              </a:rPr>
              <a:t>analyzer</a:t>
            </a:r>
            <a:endParaRPr lang="en-IN" sz="4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AA0BA44-52D0-47F6-A762-CF71CEBA4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902" y="1004835"/>
            <a:ext cx="9964771" cy="5690942"/>
          </a:xfrm>
        </p:spPr>
      </p:pic>
    </p:spTree>
    <p:extLst>
      <p:ext uri="{BB962C8B-B14F-4D97-AF65-F5344CB8AC3E}">
        <p14:creationId xmlns:p14="http://schemas.microsoft.com/office/powerpoint/2010/main" val="1475703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8224D-0EA2-48FE-B2AE-981769ED1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5691" y="1529117"/>
            <a:ext cx="7305988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9600" dirty="0">
                <a:latin typeface="Bahnschrift" panose="020B0502040204020203" pitchFamily="34" charset="0"/>
              </a:rPr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95632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{1C879B09-DD0A-4A24-9A08-422B6A1A5FBB}tf03457452</Template>
  <TotalTime>85</TotalTime>
  <Words>95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Bahnschrift</vt:lpstr>
      <vt:lpstr>Calibri</vt:lpstr>
      <vt:lpstr>Calibri Light</vt:lpstr>
      <vt:lpstr>Celestial</vt:lpstr>
      <vt:lpstr>Compiler design mini- project presentation</vt:lpstr>
      <vt:lpstr>Code snippet given</vt:lpstr>
      <vt:lpstr>Output of lexical analyzer</vt:lpstr>
      <vt:lpstr>Output of Syntax analyzer</vt:lpstr>
      <vt:lpstr>Output of Syntax analyzer</vt:lpstr>
      <vt:lpstr>Output of Syntax analyzer</vt:lpstr>
      <vt:lpstr>Output of Syntax analyzer</vt:lpstr>
      <vt:lpstr>Output of Syntax analyzer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design mini- project presentation</dc:title>
  <dc:creator>Harshit S</dc:creator>
  <cp:lastModifiedBy>Harshit S</cp:lastModifiedBy>
  <cp:revision>17</cp:revision>
  <dcterms:created xsi:type="dcterms:W3CDTF">2020-05-09T10:06:43Z</dcterms:created>
  <dcterms:modified xsi:type="dcterms:W3CDTF">2020-05-16T05:09:32Z</dcterms:modified>
</cp:coreProperties>
</file>