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58" r:id="rId4"/>
    <p:sldId id="261" r:id="rId5"/>
    <p:sldId id="263" r:id="rId6"/>
    <p:sldId id="264" r:id="rId7"/>
    <p:sldId id="265" r:id="rId8"/>
    <p:sldId id="266" r:id="rId9"/>
    <p:sldId id="272" r:id="rId10"/>
    <p:sldId id="267" r:id="rId11"/>
    <p:sldId id="268" r:id="rId12"/>
    <p:sldId id="269" r:id="rId13"/>
    <p:sldId id="273" r:id="rId14"/>
    <p:sldId id="274" r:id="rId15"/>
    <p:sldId id="276" r:id="rId16"/>
    <p:sldId id="275" r:id="rId17"/>
    <p:sldId id="270" r:id="rId18"/>
    <p:sldId id="271" r:id="rId19"/>
    <p:sldId id="277" r:id="rId20"/>
    <p:sldId id="260" r:id="rId21"/>
  </p:sldIdLst>
  <p:sldSz cx="9902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119" userDrawn="1">
          <p15:clr>
            <a:srgbClr val="A4A3A4"/>
          </p15:clr>
        </p15:guide>
        <p15:guide id="2" orient="horz"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EB0"/>
    <a:srgbClr val="FFB546"/>
    <a:srgbClr val="FF4337"/>
    <a:srgbClr val="00B3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14" autoAdjust="0"/>
    <p:restoredTop sz="72205" autoAdjust="0"/>
  </p:normalViewPr>
  <p:slideViewPr>
    <p:cSldViewPr snapToGrid="0">
      <p:cViewPr varScale="1">
        <p:scale>
          <a:sx n="66" d="100"/>
          <a:sy n="66" d="100"/>
        </p:scale>
        <p:origin x="1092" y="44"/>
      </p:cViewPr>
      <p:guideLst>
        <p:guide pos="3119"/>
        <p:guide orient="horz" pos="2183"/>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t Srivastava" userId="65525729356862cb" providerId="LiveId" clId="{D5948D9D-56D5-48A5-BCA0-33A757B8CA21}"/>
    <pc:docChg chg="undo custSel addSld modSld addSection delSection">
      <pc:chgData name="Harshit Srivastava" userId="65525729356862cb" providerId="LiveId" clId="{D5948D9D-56D5-48A5-BCA0-33A757B8CA21}" dt="2024-09-11T15:30:14.776" v="1242" actId="20577"/>
      <pc:docMkLst>
        <pc:docMk/>
      </pc:docMkLst>
      <pc:sldChg chg="modSp mod">
        <pc:chgData name="Harshit Srivastava" userId="65525729356862cb" providerId="LiveId" clId="{D5948D9D-56D5-48A5-BCA0-33A757B8CA21}" dt="2024-09-11T15:30:14.776" v="1242" actId="20577"/>
        <pc:sldMkLst>
          <pc:docMk/>
          <pc:sldMk cId="3996991866" sldId="257"/>
        </pc:sldMkLst>
        <pc:spChg chg="mod">
          <ac:chgData name="Harshit Srivastava" userId="65525729356862cb" providerId="LiveId" clId="{D5948D9D-56D5-48A5-BCA0-33A757B8CA21}" dt="2024-09-11T15:30:14.776" v="1242" actId="20577"/>
          <ac:spMkLst>
            <pc:docMk/>
            <pc:sldMk cId="3996991866" sldId="257"/>
            <ac:spMk id="3" creationId="{5BE4CBA7-B2DE-4D34-8EE6-EC228375E823}"/>
          </ac:spMkLst>
        </pc:spChg>
        <pc:spChg chg="mod">
          <ac:chgData name="Harshit Srivastava" userId="65525729356862cb" providerId="LiveId" clId="{D5948D9D-56D5-48A5-BCA0-33A757B8CA21}" dt="2024-09-11T03:37:04.449" v="1215" actId="1076"/>
          <ac:spMkLst>
            <pc:docMk/>
            <pc:sldMk cId="3996991866" sldId="257"/>
            <ac:spMk id="4" creationId="{F7F44C61-D919-4428-8B7A-D05C22D2BCAE}"/>
          </ac:spMkLst>
        </pc:spChg>
      </pc:sldChg>
      <pc:sldChg chg="addSp delSp modSp mod">
        <pc:chgData name="Harshit Srivastava" userId="65525729356862cb" providerId="LiveId" clId="{D5948D9D-56D5-48A5-BCA0-33A757B8CA21}" dt="2024-09-10T17:40:51.530" v="1193" actId="14100"/>
        <pc:sldMkLst>
          <pc:docMk/>
          <pc:sldMk cId="3042290518" sldId="258"/>
        </pc:sldMkLst>
        <pc:spChg chg="add mod">
          <ac:chgData name="Harshit Srivastava" userId="65525729356862cb" providerId="LiveId" clId="{D5948D9D-56D5-48A5-BCA0-33A757B8CA21}" dt="2024-09-10T17:40:51.530" v="1193" actId="14100"/>
          <ac:spMkLst>
            <pc:docMk/>
            <pc:sldMk cId="3042290518" sldId="258"/>
            <ac:spMk id="2" creationId="{56A5CA30-9D07-A49E-E6ED-CAE16028A9B2}"/>
          </ac:spMkLst>
        </pc:spChg>
        <pc:spChg chg="add del mod">
          <ac:chgData name="Harshit Srivastava" userId="65525729356862cb" providerId="LiveId" clId="{D5948D9D-56D5-48A5-BCA0-33A757B8CA21}" dt="2024-09-10T17:22:56.786" v="1075" actId="478"/>
          <ac:spMkLst>
            <pc:docMk/>
            <pc:sldMk cId="3042290518" sldId="258"/>
            <ac:spMk id="3" creationId="{A4AD2981-1469-3614-AE2B-969B8D840FEC}"/>
          </ac:spMkLst>
        </pc:spChg>
        <pc:spChg chg="mod">
          <ac:chgData name="Harshit Srivastava" userId="65525729356862cb" providerId="LiveId" clId="{D5948D9D-56D5-48A5-BCA0-33A757B8CA21}" dt="2024-09-10T16:16:59.555" v="130"/>
          <ac:spMkLst>
            <pc:docMk/>
            <pc:sldMk cId="3042290518" sldId="258"/>
            <ac:spMk id="4" creationId="{53EE2881-E089-2DFE-40CA-03D4C8188D9D}"/>
          </ac:spMkLst>
        </pc:spChg>
        <pc:spChg chg="mod">
          <ac:chgData name="Harshit Srivastava" userId="65525729356862cb" providerId="LiveId" clId="{D5948D9D-56D5-48A5-BCA0-33A757B8CA21}" dt="2024-09-10T16:11:30.055" v="58" actId="207"/>
          <ac:spMkLst>
            <pc:docMk/>
            <pc:sldMk cId="3042290518" sldId="258"/>
            <ac:spMk id="6" creationId="{6F7B47BD-258F-4F64-9422-12BCE02D0EE2}"/>
          </ac:spMkLst>
        </pc:spChg>
        <pc:spChg chg="add del mod">
          <ac:chgData name="Harshit Srivastava" userId="65525729356862cb" providerId="LiveId" clId="{D5948D9D-56D5-48A5-BCA0-33A757B8CA21}" dt="2024-09-10T17:23:00.393" v="1077" actId="478"/>
          <ac:spMkLst>
            <pc:docMk/>
            <pc:sldMk cId="3042290518" sldId="258"/>
            <ac:spMk id="7" creationId="{073E0DD8-96D1-085C-35D1-55689CD2EDB7}"/>
          </ac:spMkLst>
        </pc:spChg>
        <pc:spChg chg="del">
          <ac:chgData name="Harshit Srivastava" userId="65525729356862cb" providerId="LiveId" clId="{D5948D9D-56D5-48A5-BCA0-33A757B8CA21}" dt="2024-09-10T17:22:58.081" v="1076" actId="478"/>
          <ac:spMkLst>
            <pc:docMk/>
            <pc:sldMk cId="3042290518" sldId="258"/>
            <ac:spMk id="12" creationId="{07EAEADC-3E58-AD7B-B5BE-EE3B479B0C4E}"/>
          </ac:spMkLst>
        </pc:spChg>
        <pc:spChg chg="del">
          <ac:chgData name="Harshit Srivastava" userId="65525729356862cb" providerId="LiveId" clId="{D5948D9D-56D5-48A5-BCA0-33A757B8CA21}" dt="2024-09-10T17:22:55.587" v="1074" actId="478"/>
          <ac:spMkLst>
            <pc:docMk/>
            <pc:sldMk cId="3042290518" sldId="258"/>
            <ac:spMk id="13" creationId="{BB17C995-91A8-A462-E7CA-2B63351C0581}"/>
          </ac:spMkLst>
        </pc:spChg>
      </pc:sldChg>
      <pc:sldChg chg="addSp delSp modSp mod">
        <pc:chgData name="Harshit Srivastava" userId="65525729356862cb" providerId="LiveId" clId="{D5948D9D-56D5-48A5-BCA0-33A757B8CA21}" dt="2024-09-10T17:41:09.125" v="1194"/>
        <pc:sldMkLst>
          <pc:docMk/>
          <pc:sldMk cId="4272909392" sldId="261"/>
        </pc:sldMkLst>
        <pc:spChg chg="mod">
          <ac:chgData name="Harshit Srivastava" userId="65525729356862cb" providerId="LiveId" clId="{D5948D9D-56D5-48A5-BCA0-33A757B8CA21}" dt="2024-09-10T16:20:25.361" v="199" actId="20577"/>
          <ac:spMkLst>
            <pc:docMk/>
            <pc:sldMk cId="4272909392" sldId="261"/>
            <ac:spMk id="5" creationId="{9A9F49F2-005C-8600-D872-701A26699B92}"/>
          </ac:spMkLst>
        </pc:spChg>
        <pc:spChg chg="add mod">
          <ac:chgData name="Harshit Srivastava" userId="65525729356862cb" providerId="LiveId" clId="{D5948D9D-56D5-48A5-BCA0-33A757B8CA21}" dt="2024-09-10T17:41:09.125" v="1194"/>
          <ac:spMkLst>
            <pc:docMk/>
            <pc:sldMk cId="4272909392" sldId="261"/>
            <ac:spMk id="6" creationId="{36793978-EA65-A861-3975-0E6B3CDEA7AD}"/>
          </ac:spMkLst>
        </pc:spChg>
        <pc:spChg chg="add del mod">
          <ac:chgData name="Harshit Srivastava" userId="65525729356862cb" providerId="LiveId" clId="{D5948D9D-56D5-48A5-BCA0-33A757B8CA21}" dt="2024-09-10T17:22:48.928" v="1071" actId="478"/>
          <ac:spMkLst>
            <pc:docMk/>
            <pc:sldMk cId="4272909392" sldId="261"/>
            <ac:spMk id="7" creationId="{C986A0F9-5C21-7728-B7A3-AB783B0BBB64}"/>
          </ac:spMkLst>
        </pc:spChg>
        <pc:spChg chg="add del mod">
          <ac:chgData name="Harshit Srivastava" userId="65525729356862cb" providerId="LiveId" clId="{D5948D9D-56D5-48A5-BCA0-33A757B8CA21}" dt="2024-09-10T17:22:51.733" v="1073" actId="478"/>
          <ac:spMkLst>
            <pc:docMk/>
            <pc:sldMk cId="4272909392" sldId="261"/>
            <ac:spMk id="9" creationId="{2DAF5A0F-F6E8-C391-C666-CADE051E5058}"/>
          </ac:spMkLst>
        </pc:spChg>
        <pc:spChg chg="del">
          <ac:chgData name="Harshit Srivastava" userId="65525729356862cb" providerId="LiveId" clId="{D5948D9D-56D5-48A5-BCA0-33A757B8CA21}" dt="2024-09-10T17:22:48.139" v="1070" actId="478"/>
          <ac:spMkLst>
            <pc:docMk/>
            <pc:sldMk cId="4272909392" sldId="261"/>
            <ac:spMk id="10" creationId="{77268478-78C8-489B-034D-1650674DF19B}"/>
          </ac:spMkLst>
        </pc:spChg>
        <pc:spChg chg="mod">
          <ac:chgData name="Harshit Srivastava" userId="65525729356862cb" providerId="LiveId" clId="{D5948D9D-56D5-48A5-BCA0-33A757B8CA21}" dt="2024-09-10T17:19:51.347" v="1036" actId="404"/>
          <ac:spMkLst>
            <pc:docMk/>
            <pc:sldMk cId="4272909392" sldId="261"/>
            <ac:spMk id="13" creationId="{EE482616-4B46-B4C4-EFB5-F415A29E4466}"/>
          </ac:spMkLst>
        </pc:spChg>
        <pc:spChg chg="del">
          <ac:chgData name="Harshit Srivastava" userId="65525729356862cb" providerId="LiveId" clId="{D5948D9D-56D5-48A5-BCA0-33A757B8CA21}" dt="2024-09-10T17:22:50.704" v="1072" actId="478"/>
          <ac:spMkLst>
            <pc:docMk/>
            <pc:sldMk cId="4272909392" sldId="261"/>
            <ac:spMk id="15" creationId="{BE13DDFC-9DF3-5B38-7092-FCE6E00DFD8A}"/>
          </ac:spMkLst>
        </pc:spChg>
        <pc:spChg chg="mod">
          <ac:chgData name="Harshit Srivastava" userId="65525729356862cb" providerId="LiveId" clId="{D5948D9D-56D5-48A5-BCA0-33A757B8CA21}" dt="2024-09-10T16:22:38.922" v="306" actId="20577"/>
          <ac:spMkLst>
            <pc:docMk/>
            <pc:sldMk cId="4272909392" sldId="261"/>
            <ac:spMk id="19" creationId="{CAF4C13A-AF86-7AB9-0182-A5E3302D72FA}"/>
          </ac:spMkLst>
        </pc:spChg>
        <pc:grpChg chg="mod">
          <ac:chgData name="Harshit Srivastava" userId="65525729356862cb" providerId="LiveId" clId="{D5948D9D-56D5-48A5-BCA0-33A757B8CA21}" dt="2024-09-10T16:19:47.362" v="134" actId="14100"/>
          <ac:grpSpMkLst>
            <pc:docMk/>
            <pc:sldMk cId="4272909392" sldId="261"/>
            <ac:grpSpMk id="2" creationId="{9B2D4D3D-AA67-94F3-9502-07CC6B5F9569}"/>
          </ac:grpSpMkLst>
        </pc:grpChg>
      </pc:sldChg>
      <pc:sldChg chg="addSp delSp modSp mod">
        <pc:chgData name="Harshit Srivastava" userId="65525729356862cb" providerId="LiveId" clId="{D5948D9D-56D5-48A5-BCA0-33A757B8CA21}" dt="2024-09-10T17:41:20.016" v="1195"/>
        <pc:sldMkLst>
          <pc:docMk/>
          <pc:sldMk cId="326546069" sldId="263"/>
        </pc:sldMkLst>
        <pc:spChg chg="mod">
          <ac:chgData name="Harshit Srivastava" userId="65525729356862cb" providerId="LiveId" clId="{D5948D9D-56D5-48A5-BCA0-33A757B8CA21}" dt="2024-09-10T17:20:34.413" v="1041" actId="404"/>
          <ac:spMkLst>
            <pc:docMk/>
            <pc:sldMk cId="326546069" sldId="263"/>
            <ac:spMk id="2" creationId="{491AC96B-496B-8555-5A06-2E4A305409D5}"/>
          </ac:spMkLst>
        </pc:spChg>
        <pc:spChg chg="add mod">
          <ac:chgData name="Harshit Srivastava" userId="65525729356862cb" providerId="LiveId" clId="{D5948D9D-56D5-48A5-BCA0-33A757B8CA21}" dt="2024-09-10T17:41:20.016" v="1195"/>
          <ac:spMkLst>
            <pc:docMk/>
            <pc:sldMk cId="326546069" sldId="263"/>
            <ac:spMk id="3" creationId="{1807C4B9-49C5-7538-AF8D-BF6C64EEAF21}"/>
          </ac:spMkLst>
        </pc:spChg>
        <pc:spChg chg="add">
          <ac:chgData name="Harshit Srivastava" userId="65525729356862cb" providerId="LiveId" clId="{D5948D9D-56D5-48A5-BCA0-33A757B8CA21}" dt="2024-09-10T16:25:29.652" v="391"/>
          <ac:spMkLst>
            <pc:docMk/>
            <pc:sldMk cId="326546069" sldId="263"/>
            <ac:spMk id="3" creationId="{ECF5D72A-D61D-B931-AA5F-6BADDF464465}"/>
          </ac:spMkLst>
        </pc:spChg>
        <pc:spChg chg="add">
          <ac:chgData name="Harshit Srivastava" userId="65525729356862cb" providerId="LiveId" clId="{D5948D9D-56D5-48A5-BCA0-33A757B8CA21}" dt="2024-09-10T16:25:36.334" v="393"/>
          <ac:spMkLst>
            <pc:docMk/>
            <pc:sldMk cId="326546069" sldId="263"/>
            <ac:spMk id="4" creationId="{B2DCAE85-2E95-2D26-4234-210951CB1600}"/>
          </ac:spMkLst>
        </pc:spChg>
        <pc:spChg chg="del mod">
          <ac:chgData name="Harshit Srivastava" userId="65525729356862cb" providerId="LiveId" clId="{D5948D9D-56D5-48A5-BCA0-33A757B8CA21}" dt="2024-09-10T17:22:42.502" v="1068" actId="478"/>
          <ac:spMkLst>
            <pc:docMk/>
            <pc:sldMk cId="326546069" sldId="263"/>
            <ac:spMk id="5" creationId="{57D66416-21D7-A19C-DE45-0622E041F833}"/>
          </ac:spMkLst>
        </pc:spChg>
        <pc:spChg chg="del">
          <ac:chgData name="Harshit Srivastava" userId="65525729356862cb" providerId="LiveId" clId="{D5948D9D-56D5-48A5-BCA0-33A757B8CA21}" dt="2024-09-10T17:22:39.240" v="1066" actId="478"/>
          <ac:spMkLst>
            <pc:docMk/>
            <pc:sldMk cId="326546069" sldId="263"/>
            <ac:spMk id="6" creationId="{83D3DFCA-BC50-93A0-0019-BC34D0BB1BAB}"/>
          </ac:spMkLst>
        </pc:spChg>
        <pc:spChg chg="mod">
          <ac:chgData name="Harshit Srivastava" userId="65525729356862cb" providerId="LiveId" clId="{D5948D9D-56D5-48A5-BCA0-33A757B8CA21}" dt="2024-09-10T16:23:11.569" v="315" actId="1076"/>
          <ac:spMkLst>
            <pc:docMk/>
            <pc:sldMk cId="326546069" sldId="263"/>
            <ac:spMk id="9" creationId="{10E7105B-E654-C9A4-9628-1C4A331B24AD}"/>
          </ac:spMkLst>
        </pc:spChg>
        <pc:spChg chg="mod">
          <ac:chgData name="Harshit Srivastava" userId="65525729356862cb" providerId="LiveId" clId="{D5948D9D-56D5-48A5-BCA0-33A757B8CA21}" dt="2024-09-10T16:27:18.867" v="530" actId="207"/>
          <ac:spMkLst>
            <pc:docMk/>
            <pc:sldMk cId="326546069" sldId="263"/>
            <ac:spMk id="11" creationId="{C18127B1-1AE6-3BD2-FC38-0DC3C839BD87}"/>
          </ac:spMkLst>
        </pc:spChg>
        <pc:spChg chg="add del mod">
          <ac:chgData name="Harshit Srivastava" userId="65525729356862cb" providerId="LiveId" clId="{D5948D9D-56D5-48A5-BCA0-33A757B8CA21}" dt="2024-09-10T17:22:40.886" v="1067" actId="478"/>
          <ac:spMkLst>
            <pc:docMk/>
            <pc:sldMk cId="326546069" sldId="263"/>
            <ac:spMk id="12" creationId="{8C7412B3-0C3D-AF9F-CD70-5730B8E0E51F}"/>
          </ac:spMkLst>
        </pc:spChg>
        <pc:spChg chg="add del mod">
          <ac:chgData name="Harshit Srivastava" userId="65525729356862cb" providerId="LiveId" clId="{D5948D9D-56D5-48A5-BCA0-33A757B8CA21}" dt="2024-09-10T17:22:44.074" v="1069" actId="478"/>
          <ac:spMkLst>
            <pc:docMk/>
            <pc:sldMk cId="326546069" sldId="263"/>
            <ac:spMk id="14" creationId="{0222520D-093A-CAD3-047D-657C16B65C4A}"/>
          </ac:spMkLst>
        </pc:spChg>
        <pc:grpChg chg="mod">
          <ac:chgData name="Harshit Srivastava" userId="65525729356862cb" providerId="LiveId" clId="{D5948D9D-56D5-48A5-BCA0-33A757B8CA21}" dt="2024-09-10T16:23:42.593" v="323" actId="1076"/>
          <ac:grpSpMkLst>
            <pc:docMk/>
            <pc:sldMk cId="326546069" sldId="263"/>
            <ac:grpSpMk id="8" creationId="{F3FE295C-ED6D-AD3F-46DB-F8F3AF43212F}"/>
          </ac:grpSpMkLst>
        </pc:grpChg>
      </pc:sldChg>
      <pc:sldChg chg="addSp delSp modSp mod">
        <pc:chgData name="Harshit Srivastava" userId="65525729356862cb" providerId="LiveId" clId="{D5948D9D-56D5-48A5-BCA0-33A757B8CA21}" dt="2024-09-10T17:41:23.759" v="1196"/>
        <pc:sldMkLst>
          <pc:docMk/>
          <pc:sldMk cId="1702016241" sldId="264"/>
        </pc:sldMkLst>
        <pc:spChg chg="mod">
          <ac:chgData name="Harshit Srivastava" userId="65525729356862cb" providerId="LiveId" clId="{D5948D9D-56D5-48A5-BCA0-33A757B8CA21}" dt="2024-09-10T17:21:00.980" v="1044" actId="404"/>
          <ac:spMkLst>
            <pc:docMk/>
            <pc:sldMk cId="1702016241" sldId="264"/>
            <ac:spMk id="2" creationId="{BDCC3D28-0B8A-02C7-160E-68C16DEB048E}"/>
          </ac:spMkLst>
        </pc:spChg>
        <pc:spChg chg="add mod">
          <ac:chgData name="Harshit Srivastava" userId="65525729356862cb" providerId="LiveId" clId="{D5948D9D-56D5-48A5-BCA0-33A757B8CA21}" dt="2024-09-10T17:41:23.759" v="1196"/>
          <ac:spMkLst>
            <pc:docMk/>
            <pc:sldMk cId="1702016241" sldId="264"/>
            <ac:spMk id="3" creationId="{C30BF53D-8A27-F184-E0F0-C80A7B3F6F52}"/>
          </ac:spMkLst>
        </pc:spChg>
        <pc:spChg chg="del mod">
          <ac:chgData name="Harshit Srivastava" userId="65525729356862cb" providerId="LiveId" clId="{D5948D9D-56D5-48A5-BCA0-33A757B8CA21}" dt="2024-09-10T17:22:34.669" v="1064" actId="478"/>
          <ac:spMkLst>
            <pc:docMk/>
            <pc:sldMk cId="1702016241" sldId="264"/>
            <ac:spMk id="5" creationId="{4736A96E-2398-3614-8E75-0EF58EA19838}"/>
          </ac:spMkLst>
        </pc:spChg>
        <pc:spChg chg="del mod">
          <ac:chgData name="Harshit Srivastava" userId="65525729356862cb" providerId="LiveId" clId="{D5948D9D-56D5-48A5-BCA0-33A757B8CA21}" dt="2024-09-10T17:22:30.060" v="1061" actId="478"/>
          <ac:spMkLst>
            <pc:docMk/>
            <pc:sldMk cId="1702016241" sldId="264"/>
            <ac:spMk id="6" creationId="{F1A5C1C0-EB91-B931-DBB8-1EBB82D8FCB5}"/>
          </ac:spMkLst>
        </pc:spChg>
        <pc:spChg chg="add del mod">
          <ac:chgData name="Harshit Srivastava" userId="65525729356862cb" providerId="LiveId" clId="{D5948D9D-56D5-48A5-BCA0-33A757B8CA21}" dt="2024-09-10T17:22:32.139" v="1062" actId="478"/>
          <ac:spMkLst>
            <pc:docMk/>
            <pc:sldMk cId="1702016241" sldId="264"/>
            <ac:spMk id="8" creationId="{0D8F93A2-3E7B-9EC3-27FF-E5D04570B12E}"/>
          </ac:spMkLst>
        </pc:spChg>
        <pc:spChg chg="add del mod">
          <ac:chgData name="Harshit Srivastava" userId="65525729356862cb" providerId="LiveId" clId="{D5948D9D-56D5-48A5-BCA0-33A757B8CA21}" dt="2024-09-10T17:22:36.573" v="1065" actId="478"/>
          <ac:spMkLst>
            <pc:docMk/>
            <pc:sldMk cId="1702016241" sldId="264"/>
            <ac:spMk id="11" creationId="{D5A77C2D-D358-C3FB-53F7-9CD5D3EC2C7C}"/>
          </ac:spMkLst>
        </pc:spChg>
        <pc:picChg chg="add mod">
          <ac:chgData name="Harshit Srivastava" userId="65525729356862cb" providerId="LiveId" clId="{D5948D9D-56D5-48A5-BCA0-33A757B8CA21}" dt="2024-09-10T16:29:51.207" v="536" actId="1076"/>
          <ac:picMkLst>
            <pc:docMk/>
            <pc:sldMk cId="1702016241" sldId="264"/>
            <ac:picMk id="4" creationId="{2B4111F6-2162-1220-48CF-C314EA5C3B3E}"/>
          </ac:picMkLst>
        </pc:picChg>
        <pc:picChg chg="del">
          <ac:chgData name="Harshit Srivastava" userId="65525729356862cb" providerId="LiveId" clId="{D5948D9D-56D5-48A5-BCA0-33A757B8CA21}" dt="2024-09-10T16:29:38.254" v="531" actId="478"/>
          <ac:picMkLst>
            <pc:docMk/>
            <pc:sldMk cId="1702016241" sldId="264"/>
            <ac:picMk id="9" creationId="{4A14C1C1-9561-D512-9AEB-8165FEEC1460}"/>
          </ac:picMkLst>
        </pc:picChg>
      </pc:sldChg>
      <pc:sldChg chg="addSp delSp modSp mod">
        <pc:chgData name="Harshit Srivastava" userId="65525729356862cb" providerId="LiveId" clId="{D5948D9D-56D5-48A5-BCA0-33A757B8CA21}" dt="2024-09-10T17:41:32.098" v="1198" actId="14100"/>
        <pc:sldMkLst>
          <pc:docMk/>
          <pc:sldMk cId="2370848767" sldId="265"/>
        </pc:sldMkLst>
        <pc:spChg chg="add mod">
          <ac:chgData name="Harshit Srivastava" userId="65525729356862cb" providerId="LiveId" clId="{D5948D9D-56D5-48A5-BCA0-33A757B8CA21}" dt="2024-09-10T17:41:27.608" v="1197"/>
          <ac:spMkLst>
            <pc:docMk/>
            <pc:sldMk cId="2370848767" sldId="265"/>
            <ac:spMk id="2" creationId="{F9467BC0-F8C6-C8F6-6E4E-ACC0E779539B}"/>
          </ac:spMkLst>
        </pc:spChg>
        <pc:spChg chg="del mod">
          <ac:chgData name="Harshit Srivastava" userId="65525729356862cb" providerId="LiveId" clId="{D5948D9D-56D5-48A5-BCA0-33A757B8CA21}" dt="2024-09-10T17:23:13.553" v="1079" actId="478"/>
          <ac:spMkLst>
            <pc:docMk/>
            <pc:sldMk cId="2370848767" sldId="265"/>
            <ac:spMk id="5" creationId="{0AB8F5A2-63FA-FB8D-0A7D-5210550C8F69}"/>
          </ac:spMkLst>
        </pc:spChg>
        <pc:spChg chg="del mod">
          <ac:chgData name="Harshit Srivastava" userId="65525729356862cb" providerId="LiveId" clId="{D5948D9D-56D5-48A5-BCA0-33A757B8CA21}" dt="2024-09-10T17:23:12.185" v="1078" actId="478"/>
          <ac:spMkLst>
            <pc:docMk/>
            <pc:sldMk cId="2370848767" sldId="265"/>
            <ac:spMk id="6" creationId="{53F2558C-6980-27B9-5D32-368547E047D8}"/>
          </ac:spMkLst>
        </pc:spChg>
        <pc:spChg chg="mod">
          <ac:chgData name="Harshit Srivastava" userId="65525729356862cb" providerId="LiveId" clId="{D5948D9D-56D5-48A5-BCA0-33A757B8CA21}" dt="2024-09-10T17:21:37.403" v="1049" actId="404"/>
          <ac:spMkLst>
            <pc:docMk/>
            <pc:sldMk cId="2370848767" sldId="265"/>
            <ac:spMk id="14" creationId="{6B9C328D-4E49-6C36-0AFE-0571B4B68E74}"/>
          </ac:spMkLst>
        </pc:spChg>
        <pc:spChg chg="add del mod">
          <ac:chgData name="Harshit Srivastava" userId="65525729356862cb" providerId="LiveId" clId="{D5948D9D-56D5-48A5-BCA0-33A757B8CA21}" dt="2024-09-10T17:23:15.513" v="1080" actId="478"/>
          <ac:spMkLst>
            <pc:docMk/>
            <pc:sldMk cId="2370848767" sldId="265"/>
            <ac:spMk id="15" creationId="{A986AF85-8CB9-0436-772A-8A293696479B}"/>
          </ac:spMkLst>
        </pc:spChg>
        <pc:picChg chg="add mod">
          <ac:chgData name="Harshit Srivastava" userId="65525729356862cb" providerId="LiveId" clId="{D5948D9D-56D5-48A5-BCA0-33A757B8CA21}" dt="2024-09-10T16:32:00.502" v="553" actId="1076"/>
          <ac:picMkLst>
            <pc:docMk/>
            <pc:sldMk cId="2370848767" sldId="265"/>
            <ac:picMk id="3" creationId="{E10E1532-F206-2658-0C4D-46B8969933B3}"/>
          </ac:picMkLst>
        </pc:picChg>
        <pc:picChg chg="add mod">
          <ac:chgData name="Harshit Srivastava" userId="65525729356862cb" providerId="LiveId" clId="{D5948D9D-56D5-48A5-BCA0-33A757B8CA21}" dt="2024-09-10T16:32:16.039" v="556" actId="1076"/>
          <ac:picMkLst>
            <pc:docMk/>
            <pc:sldMk cId="2370848767" sldId="265"/>
            <ac:picMk id="7" creationId="{ECDE6110-3C73-F59A-CB6E-025FAB88689E}"/>
          </ac:picMkLst>
        </pc:picChg>
        <pc:picChg chg="del">
          <ac:chgData name="Harshit Srivastava" userId="65525729356862cb" providerId="LiveId" clId="{D5948D9D-56D5-48A5-BCA0-33A757B8CA21}" dt="2024-09-10T16:30:38.872" v="542" actId="478"/>
          <ac:picMkLst>
            <pc:docMk/>
            <pc:sldMk cId="2370848767" sldId="265"/>
            <ac:picMk id="9" creationId="{3154616A-2FD4-F4D4-18B6-3477D5AB7E2E}"/>
          </ac:picMkLst>
        </pc:picChg>
        <pc:picChg chg="add mod">
          <ac:chgData name="Harshit Srivastava" userId="65525729356862cb" providerId="LiveId" clId="{D5948D9D-56D5-48A5-BCA0-33A757B8CA21}" dt="2024-09-10T17:41:32.098" v="1198" actId="14100"/>
          <ac:picMkLst>
            <pc:docMk/>
            <pc:sldMk cId="2370848767" sldId="265"/>
            <ac:picMk id="10" creationId="{4D0424A5-15AF-7C52-3E68-217C94230E4D}"/>
          </ac:picMkLst>
        </pc:picChg>
        <pc:picChg chg="del">
          <ac:chgData name="Harshit Srivastava" userId="65525729356862cb" providerId="LiveId" clId="{D5948D9D-56D5-48A5-BCA0-33A757B8CA21}" dt="2024-09-10T16:30:28.600" v="538" actId="478"/>
          <ac:picMkLst>
            <pc:docMk/>
            <pc:sldMk cId="2370848767" sldId="265"/>
            <ac:picMk id="11" creationId="{F1B1DC9A-3B4B-0CAB-1A43-076010EC4787}"/>
          </ac:picMkLst>
        </pc:picChg>
        <pc:picChg chg="del">
          <ac:chgData name="Harshit Srivastava" userId="65525729356862cb" providerId="LiveId" clId="{D5948D9D-56D5-48A5-BCA0-33A757B8CA21}" dt="2024-09-10T16:30:41.135" v="543" actId="478"/>
          <ac:picMkLst>
            <pc:docMk/>
            <pc:sldMk cId="2370848767" sldId="265"/>
            <ac:picMk id="13" creationId="{162E7A70-2CD8-40E0-15E6-B30E90DC7E36}"/>
          </ac:picMkLst>
        </pc:picChg>
      </pc:sldChg>
      <pc:sldChg chg="addSp delSp modSp mod">
        <pc:chgData name="Harshit Srivastava" userId="65525729356862cb" providerId="LiveId" clId="{D5948D9D-56D5-48A5-BCA0-33A757B8CA21}" dt="2024-09-10T17:41:38.639" v="1199"/>
        <pc:sldMkLst>
          <pc:docMk/>
          <pc:sldMk cId="4202943150" sldId="266"/>
        </pc:sldMkLst>
        <pc:spChg chg="add mod">
          <ac:chgData name="Harshit Srivastava" userId="65525729356862cb" providerId="LiveId" clId="{D5948D9D-56D5-48A5-BCA0-33A757B8CA21}" dt="2024-09-10T17:41:38.639" v="1199"/>
          <ac:spMkLst>
            <pc:docMk/>
            <pc:sldMk cId="4202943150" sldId="266"/>
            <ac:spMk id="2" creationId="{DD35441F-F1F2-839E-318D-DC9542BA21F1}"/>
          </ac:spMkLst>
        </pc:spChg>
        <pc:spChg chg="del">
          <ac:chgData name="Harshit Srivastava" userId="65525729356862cb" providerId="LiveId" clId="{D5948D9D-56D5-48A5-BCA0-33A757B8CA21}" dt="2024-09-10T17:22:25.001" v="1059" actId="478"/>
          <ac:spMkLst>
            <pc:docMk/>
            <pc:sldMk cId="4202943150" sldId="266"/>
            <ac:spMk id="5" creationId="{189267D8-7811-D4DD-E2BB-63227116EB62}"/>
          </ac:spMkLst>
        </pc:spChg>
        <pc:spChg chg="del">
          <ac:chgData name="Harshit Srivastava" userId="65525729356862cb" providerId="LiveId" clId="{D5948D9D-56D5-48A5-BCA0-33A757B8CA21}" dt="2024-09-10T17:22:20.841" v="1058" actId="478"/>
          <ac:spMkLst>
            <pc:docMk/>
            <pc:sldMk cId="4202943150" sldId="266"/>
            <ac:spMk id="6" creationId="{D9B4E6F6-0DCE-9592-20BC-DA08ECB6C936}"/>
          </ac:spMkLst>
        </pc:spChg>
        <pc:spChg chg="mod">
          <ac:chgData name="Harshit Srivastava" userId="65525729356862cb" providerId="LiveId" clId="{D5948D9D-56D5-48A5-BCA0-33A757B8CA21}" dt="2024-09-10T17:23:42.331" v="1086" actId="404"/>
          <ac:spMkLst>
            <pc:docMk/>
            <pc:sldMk cId="4202943150" sldId="266"/>
            <ac:spMk id="10" creationId="{BE967EEB-B562-FBB7-AE13-235CBB1D84DC}"/>
          </ac:spMkLst>
        </pc:spChg>
        <pc:spChg chg="del mod">
          <ac:chgData name="Harshit Srivastava" userId="65525729356862cb" providerId="LiveId" clId="{D5948D9D-56D5-48A5-BCA0-33A757B8CA21}" dt="2024-09-10T16:33:19.419" v="559" actId="478"/>
          <ac:spMkLst>
            <pc:docMk/>
            <pc:sldMk cId="4202943150" sldId="266"/>
            <ac:spMk id="12" creationId="{998861BD-F9F2-F8AF-24E9-ACE4D5004AEB}"/>
          </ac:spMkLst>
        </pc:spChg>
        <pc:picChg chg="add mod">
          <ac:chgData name="Harshit Srivastava" userId="65525729356862cb" providerId="LiveId" clId="{D5948D9D-56D5-48A5-BCA0-33A757B8CA21}" dt="2024-09-10T16:33:31.535" v="564" actId="1076"/>
          <ac:picMkLst>
            <pc:docMk/>
            <pc:sldMk cId="4202943150" sldId="266"/>
            <ac:picMk id="3" creationId="{F94A1489-B3BE-5BCB-1EF3-82362C735027}"/>
          </ac:picMkLst>
        </pc:picChg>
        <pc:picChg chg="add mod">
          <ac:chgData name="Harshit Srivastava" userId="65525729356862cb" providerId="LiveId" clId="{D5948D9D-56D5-48A5-BCA0-33A757B8CA21}" dt="2024-09-10T16:33:50.488" v="566" actId="1076"/>
          <ac:picMkLst>
            <pc:docMk/>
            <pc:sldMk cId="4202943150" sldId="266"/>
            <ac:picMk id="7" creationId="{E4FBF391-0B17-7148-7522-B206635CC362}"/>
          </ac:picMkLst>
        </pc:picChg>
        <pc:picChg chg="del">
          <ac:chgData name="Harshit Srivastava" userId="65525729356862cb" providerId="LiveId" clId="{D5948D9D-56D5-48A5-BCA0-33A757B8CA21}" dt="2024-09-10T16:33:14.023" v="557" actId="478"/>
          <ac:picMkLst>
            <pc:docMk/>
            <pc:sldMk cId="4202943150" sldId="266"/>
            <ac:picMk id="9" creationId="{BC2EE2CB-9B2B-AE97-7B59-D45F864488CC}"/>
          </ac:picMkLst>
        </pc:picChg>
      </pc:sldChg>
      <pc:sldChg chg="addSp delSp modSp mod">
        <pc:chgData name="Harshit Srivastava" userId="65525729356862cb" providerId="LiveId" clId="{D5948D9D-56D5-48A5-BCA0-33A757B8CA21}" dt="2024-09-10T17:41:46.131" v="1201"/>
        <pc:sldMkLst>
          <pc:docMk/>
          <pc:sldMk cId="491493680" sldId="267"/>
        </pc:sldMkLst>
        <pc:spChg chg="add mod">
          <ac:chgData name="Harshit Srivastava" userId="65525729356862cb" providerId="LiveId" clId="{D5948D9D-56D5-48A5-BCA0-33A757B8CA21}" dt="2024-09-10T17:41:46.131" v="1201"/>
          <ac:spMkLst>
            <pc:docMk/>
            <pc:sldMk cId="491493680" sldId="267"/>
            <ac:spMk id="2" creationId="{2E520359-93C5-6267-0957-B7F1D4AA04C6}"/>
          </ac:spMkLst>
        </pc:spChg>
        <pc:spChg chg="del mod">
          <ac:chgData name="Harshit Srivastava" userId="65525729356862cb" providerId="LiveId" clId="{D5948D9D-56D5-48A5-BCA0-33A757B8CA21}" dt="2024-09-10T16:34:13.215" v="569" actId="478"/>
          <ac:spMkLst>
            <pc:docMk/>
            <pc:sldMk cId="491493680" sldId="267"/>
            <ac:spMk id="10" creationId="{2B58A0E3-E326-732B-6035-251AD0C2F550}"/>
          </ac:spMkLst>
        </pc:spChg>
        <pc:spChg chg="mod">
          <ac:chgData name="Harshit Srivastava" userId="65525729356862cb" providerId="LiveId" clId="{D5948D9D-56D5-48A5-BCA0-33A757B8CA21}" dt="2024-09-10T17:24:19.229" v="1094" actId="404"/>
          <ac:spMkLst>
            <pc:docMk/>
            <pc:sldMk cId="491493680" sldId="267"/>
            <ac:spMk id="11" creationId="{EE76F355-1AEA-40BE-E436-30F195E46787}"/>
          </ac:spMkLst>
        </pc:spChg>
        <pc:picChg chg="add mod">
          <ac:chgData name="Harshit Srivastava" userId="65525729356862cb" providerId="LiveId" clId="{D5948D9D-56D5-48A5-BCA0-33A757B8CA21}" dt="2024-09-10T16:34:40.391" v="571" actId="1076"/>
          <ac:picMkLst>
            <pc:docMk/>
            <pc:sldMk cId="491493680" sldId="267"/>
            <ac:picMk id="3" creationId="{EB0AB821-8C29-C77E-A836-30097C20051B}"/>
          </ac:picMkLst>
        </pc:picChg>
        <pc:picChg chg="del">
          <ac:chgData name="Harshit Srivastava" userId="65525729356862cb" providerId="LiveId" clId="{D5948D9D-56D5-48A5-BCA0-33A757B8CA21}" dt="2024-09-10T16:34:06.281" v="567" actId="478"/>
          <ac:picMkLst>
            <pc:docMk/>
            <pc:sldMk cId="491493680" sldId="267"/>
            <ac:picMk id="9" creationId="{138EE7AA-BE85-2F4C-7D2C-8E4410ACB97E}"/>
          </ac:picMkLst>
        </pc:picChg>
      </pc:sldChg>
      <pc:sldChg chg="addSp delSp modSp mod">
        <pc:chgData name="Harshit Srivastava" userId="65525729356862cb" providerId="LiveId" clId="{D5948D9D-56D5-48A5-BCA0-33A757B8CA21}" dt="2024-09-10T17:41:53.214" v="1202"/>
        <pc:sldMkLst>
          <pc:docMk/>
          <pc:sldMk cId="3995237954" sldId="268"/>
        </pc:sldMkLst>
        <pc:spChg chg="add mod">
          <ac:chgData name="Harshit Srivastava" userId="65525729356862cb" providerId="LiveId" clId="{D5948D9D-56D5-48A5-BCA0-33A757B8CA21}" dt="2024-09-10T17:41:53.214" v="1202"/>
          <ac:spMkLst>
            <pc:docMk/>
            <pc:sldMk cId="3995237954" sldId="268"/>
            <ac:spMk id="4" creationId="{FF977A8D-F553-1F88-39B4-30FBE3617952}"/>
          </ac:spMkLst>
        </pc:spChg>
        <pc:spChg chg="del">
          <ac:chgData name="Harshit Srivastava" userId="65525729356862cb" providerId="LiveId" clId="{D5948D9D-56D5-48A5-BCA0-33A757B8CA21}" dt="2024-09-10T16:35:34.229" v="598" actId="478"/>
          <ac:spMkLst>
            <pc:docMk/>
            <pc:sldMk cId="3995237954" sldId="268"/>
            <ac:spMk id="10" creationId="{A271A7AD-F60A-DAFF-E83D-82DC9DA5E49D}"/>
          </ac:spMkLst>
        </pc:spChg>
        <pc:spChg chg="mod">
          <ac:chgData name="Harshit Srivastava" userId="65525729356862cb" providerId="LiveId" clId="{D5948D9D-56D5-48A5-BCA0-33A757B8CA21}" dt="2024-09-10T17:24:28.669" v="1097" actId="404"/>
          <ac:spMkLst>
            <pc:docMk/>
            <pc:sldMk cId="3995237954" sldId="268"/>
            <ac:spMk id="11" creationId="{EE3C6BEB-C981-742C-346C-38F5BD09BCAF}"/>
          </ac:spMkLst>
        </pc:spChg>
        <pc:picChg chg="add del mod">
          <ac:chgData name="Harshit Srivastava" userId="65525729356862cb" providerId="LiveId" clId="{D5948D9D-56D5-48A5-BCA0-33A757B8CA21}" dt="2024-09-10T16:38:21.972" v="608" actId="478"/>
          <ac:picMkLst>
            <pc:docMk/>
            <pc:sldMk cId="3995237954" sldId="268"/>
            <ac:picMk id="3" creationId="{1E53DC47-E164-7093-DD23-94BC0493B332}"/>
          </ac:picMkLst>
        </pc:picChg>
        <pc:picChg chg="add mod">
          <ac:chgData name="Harshit Srivastava" userId="65525729356862cb" providerId="LiveId" clId="{D5948D9D-56D5-48A5-BCA0-33A757B8CA21}" dt="2024-09-10T17:36:23.489" v="1165" actId="1076"/>
          <ac:picMkLst>
            <pc:docMk/>
            <pc:sldMk cId="3995237954" sldId="268"/>
            <ac:picMk id="3" creationId="{5526C01B-6749-DDCA-2EDA-B8B155A5054E}"/>
          </ac:picMkLst>
        </pc:picChg>
        <pc:picChg chg="add del mod">
          <ac:chgData name="Harshit Srivastava" userId="65525729356862cb" providerId="LiveId" clId="{D5948D9D-56D5-48A5-BCA0-33A757B8CA21}" dt="2024-09-10T16:38:18.980" v="607" actId="478"/>
          <ac:picMkLst>
            <pc:docMk/>
            <pc:sldMk cId="3995237954" sldId="268"/>
            <ac:picMk id="5" creationId="{7A515E84-70F2-4516-65F1-13FC91E446B6}"/>
          </ac:picMkLst>
        </pc:picChg>
        <pc:picChg chg="add del mod">
          <ac:chgData name="Harshit Srivastava" userId="65525729356862cb" providerId="LiveId" clId="{D5948D9D-56D5-48A5-BCA0-33A757B8CA21}" dt="2024-09-10T17:36:14.247" v="1161" actId="478"/>
          <ac:picMkLst>
            <pc:docMk/>
            <pc:sldMk cId="3995237954" sldId="268"/>
            <ac:picMk id="7" creationId="{9D2B6EEC-155F-B72C-2372-7EF9DDE43314}"/>
          </ac:picMkLst>
        </pc:picChg>
        <pc:picChg chg="del">
          <ac:chgData name="Harshit Srivastava" userId="65525729356862cb" providerId="LiveId" clId="{D5948D9D-56D5-48A5-BCA0-33A757B8CA21}" dt="2024-09-10T16:35:31.183" v="597" actId="478"/>
          <ac:picMkLst>
            <pc:docMk/>
            <pc:sldMk cId="3995237954" sldId="268"/>
            <ac:picMk id="9" creationId="{CA8547E9-4CF8-23B6-0EED-42D9AF17486C}"/>
          </ac:picMkLst>
        </pc:picChg>
        <pc:picChg chg="add mod">
          <ac:chgData name="Harshit Srivastava" userId="65525729356862cb" providerId="LiveId" clId="{D5948D9D-56D5-48A5-BCA0-33A757B8CA21}" dt="2024-09-10T16:39:23.223" v="616" actId="14100"/>
          <ac:picMkLst>
            <pc:docMk/>
            <pc:sldMk cId="3995237954" sldId="268"/>
            <ac:picMk id="12" creationId="{B7E68ACC-6C0A-6133-C310-ED11335FC7A1}"/>
          </ac:picMkLst>
        </pc:picChg>
      </pc:sldChg>
      <pc:sldChg chg="addSp delSp modSp mod">
        <pc:chgData name="Harshit Srivastava" userId="65525729356862cb" providerId="LiveId" clId="{D5948D9D-56D5-48A5-BCA0-33A757B8CA21}" dt="2024-09-10T17:41:57.046" v="1203"/>
        <pc:sldMkLst>
          <pc:docMk/>
          <pc:sldMk cId="812987050" sldId="269"/>
        </pc:sldMkLst>
        <pc:spChg chg="add mod">
          <ac:chgData name="Harshit Srivastava" userId="65525729356862cb" providerId="LiveId" clId="{D5948D9D-56D5-48A5-BCA0-33A757B8CA21}" dt="2024-09-10T17:41:57.046" v="1203"/>
          <ac:spMkLst>
            <pc:docMk/>
            <pc:sldMk cId="812987050" sldId="269"/>
            <ac:spMk id="2" creationId="{CD109075-F5CC-0DE5-8E92-3A2C4DBD5EAA}"/>
          </ac:spMkLst>
        </pc:spChg>
        <pc:spChg chg="del mod">
          <ac:chgData name="Harshit Srivastava" userId="65525729356862cb" providerId="LiveId" clId="{D5948D9D-56D5-48A5-BCA0-33A757B8CA21}" dt="2024-09-10T16:40:21.032" v="619" actId="478"/>
          <ac:spMkLst>
            <pc:docMk/>
            <pc:sldMk cId="812987050" sldId="269"/>
            <ac:spMk id="12" creationId="{471E8E65-262B-F273-2DCB-931BAFE24EDC}"/>
          </ac:spMkLst>
        </pc:spChg>
        <pc:spChg chg="mod">
          <ac:chgData name="Harshit Srivastava" userId="65525729356862cb" providerId="LiveId" clId="{D5948D9D-56D5-48A5-BCA0-33A757B8CA21}" dt="2024-09-10T17:24:41.589" v="1100" actId="404"/>
          <ac:spMkLst>
            <pc:docMk/>
            <pc:sldMk cId="812987050" sldId="269"/>
            <ac:spMk id="13" creationId="{7E14DDD8-46C9-BF27-6B62-BD04F8301C8B}"/>
          </ac:spMkLst>
        </pc:spChg>
        <pc:picChg chg="add mod">
          <ac:chgData name="Harshit Srivastava" userId="65525729356862cb" providerId="LiveId" clId="{D5948D9D-56D5-48A5-BCA0-33A757B8CA21}" dt="2024-09-10T16:40:24.744" v="621" actId="14100"/>
          <ac:picMkLst>
            <pc:docMk/>
            <pc:sldMk cId="812987050" sldId="269"/>
            <ac:picMk id="3" creationId="{13F13C06-6CBA-75E8-5324-076CB3888586}"/>
          </ac:picMkLst>
        </pc:picChg>
        <pc:picChg chg="del">
          <ac:chgData name="Harshit Srivastava" userId="65525729356862cb" providerId="LiveId" clId="{D5948D9D-56D5-48A5-BCA0-33A757B8CA21}" dt="2024-09-10T16:39:47.117" v="617" actId="478"/>
          <ac:picMkLst>
            <pc:docMk/>
            <pc:sldMk cId="812987050" sldId="269"/>
            <ac:picMk id="9" creationId="{DF1AC103-6BC3-94D6-DD1A-13AF6E706BE2}"/>
          </ac:picMkLst>
        </pc:picChg>
      </pc:sldChg>
      <pc:sldChg chg="addSp delSp modSp mod">
        <pc:chgData name="Harshit Srivastava" userId="65525729356862cb" providerId="LiveId" clId="{D5948D9D-56D5-48A5-BCA0-33A757B8CA21}" dt="2024-09-10T17:42:13.216" v="1208"/>
        <pc:sldMkLst>
          <pc:docMk/>
          <pc:sldMk cId="1897988053" sldId="270"/>
        </pc:sldMkLst>
        <pc:spChg chg="add mod">
          <ac:chgData name="Harshit Srivastava" userId="65525729356862cb" providerId="LiveId" clId="{D5948D9D-56D5-48A5-BCA0-33A757B8CA21}" dt="2024-09-10T17:42:13.216" v="1208"/>
          <ac:spMkLst>
            <pc:docMk/>
            <pc:sldMk cId="1897988053" sldId="270"/>
            <ac:spMk id="2" creationId="{15E52A58-9F73-014C-524E-9BB9C67FC6EC}"/>
          </ac:spMkLst>
        </pc:spChg>
        <pc:spChg chg="add del">
          <ac:chgData name="Harshit Srivastava" userId="65525729356862cb" providerId="LiveId" clId="{D5948D9D-56D5-48A5-BCA0-33A757B8CA21}" dt="2024-09-10T17:26:31.587" v="1132" actId="22"/>
          <ac:spMkLst>
            <pc:docMk/>
            <pc:sldMk cId="1897988053" sldId="270"/>
            <ac:spMk id="3" creationId="{1B0486B6-7151-AD85-2314-387A498074B4}"/>
          </ac:spMkLst>
        </pc:spChg>
        <pc:spChg chg="del">
          <ac:chgData name="Harshit Srivastava" userId="65525729356862cb" providerId="LiveId" clId="{D5948D9D-56D5-48A5-BCA0-33A757B8CA21}" dt="2024-09-10T17:26:48.169" v="1138" actId="478"/>
          <ac:spMkLst>
            <pc:docMk/>
            <pc:sldMk cId="1897988053" sldId="270"/>
            <ac:spMk id="5" creationId="{C7B9998B-3C0F-6352-C2AB-3025AA595588}"/>
          </ac:spMkLst>
        </pc:spChg>
        <pc:spChg chg="del">
          <ac:chgData name="Harshit Srivastava" userId="65525729356862cb" providerId="LiveId" clId="{D5948D9D-56D5-48A5-BCA0-33A757B8CA21}" dt="2024-09-10T17:26:43.820" v="1136" actId="478"/>
          <ac:spMkLst>
            <pc:docMk/>
            <pc:sldMk cId="1897988053" sldId="270"/>
            <ac:spMk id="6" creationId="{490CD79A-E956-C6F7-E248-677B8FB45CBC}"/>
          </ac:spMkLst>
        </pc:spChg>
        <pc:spChg chg="add del mod">
          <ac:chgData name="Harshit Srivastava" userId="65525729356862cb" providerId="LiveId" clId="{D5948D9D-56D5-48A5-BCA0-33A757B8CA21}" dt="2024-09-10T17:26:46.620" v="1137" actId="478"/>
          <ac:spMkLst>
            <pc:docMk/>
            <pc:sldMk cId="1897988053" sldId="270"/>
            <ac:spMk id="7" creationId="{4A152457-553E-2339-D0ED-21DF3950153C}"/>
          </ac:spMkLst>
        </pc:spChg>
        <pc:spChg chg="mod">
          <ac:chgData name="Harshit Srivastava" userId="65525729356862cb" providerId="LiveId" clId="{D5948D9D-56D5-48A5-BCA0-33A757B8CA21}" dt="2024-09-10T16:47:52.263" v="666" actId="1076"/>
          <ac:spMkLst>
            <pc:docMk/>
            <pc:sldMk cId="1897988053" sldId="270"/>
            <ac:spMk id="9" creationId="{2DB41783-A57F-A92A-43D3-20115BB7D81E}"/>
          </ac:spMkLst>
        </pc:spChg>
        <pc:spChg chg="mod">
          <ac:chgData name="Harshit Srivastava" userId="65525729356862cb" providerId="LiveId" clId="{D5948D9D-56D5-48A5-BCA0-33A757B8CA21}" dt="2024-09-10T17:26:37.541" v="1135" actId="404"/>
          <ac:spMkLst>
            <pc:docMk/>
            <pc:sldMk cId="1897988053" sldId="270"/>
            <ac:spMk id="10" creationId="{E14DB489-57AA-C3F0-2D78-FCE4502BEDE6}"/>
          </ac:spMkLst>
        </pc:spChg>
        <pc:spChg chg="mod">
          <ac:chgData name="Harshit Srivastava" userId="65525729356862cb" providerId="LiveId" clId="{D5948D9D-56D5-48A5-BCA0-33A757B8CA21}" dt="2024-09-10T16:48:00.717" v="668" actId="113"/>
          <ac:spMkLst>
            <pc:docMk/>
            <pc:sldMk cId="1897988053" sldId="270"/>
            <ac:spMk id="11" creationId="{BD4950B4-7A90-22EB-475D-7180CE77C47F}"/>
          </ac:spMkLst>
        </pc:spChg>
        <pc:spChg chg="add del mod">
          <ac:chgData name="Harshit Srivastava" userId="65525729356862cb" providerId="LiveId" clId="{D5948D9D-56D5-48A5-BCA0-33A757B8CA21}" dt="2024-09-10T17:26:52.016" v="1139" actId="478"/>
          <ac:spMkLst>
            <pc:docMk/>
            <pc:sldMk cId="1897988053" sldId="270"/>
            <ac:spMk id="12" creationId="{35E804AE-21CB-ED03-B9BE-6E59159B283C}"/>
          </ac:spMkLst>
        </pc:spChg>
      </pc:sldChg>
      <pc:sldChg chg="addSp delSp modSp mod">
        <pc:chgData name="Harshit Srivastava" userId="65525729356862cb" providerId="LiveId" clId="{D5948D9D-56D5-48A5-BCA0-33A757B8CA21}" dt="2024-09-10T17:42:16.190" v="1209"/>
        <pc:sldMkLst>
          <pc:docMk/>
          <pc:sldMk cId="3141541479" sldId="271"/>
        </pc:sldMkLst>
        <pc:spChg chg="add mod">
          <ac:chgData name="Harshit Srivastava" userId="65525729356862cb" providerId="LiveId" clId="{D5948D9D-56D5-48A5-BCA0-33A757B8CA21}" dt="2024-09-10T17:42:16.190" v="1209"/>
          <ac:spMkLst>
            <pc:docMk/>
            <pc:sldMk cId="3141541479" sldId="271"/>
            <ac:spMk id="2" creationId="{7DA9ABDA-E355-6CEF-2A98-B1104D6BF6D1}"/>
          </ac:spMkLst>
        </pc:spChg>
        <pc:spChg chg="add del mod">
          <ac:chgData name="Harshit Srivastava" userId="65525729356862cb" providerId="LiveId" clId="{D5948D9D-56D5-48A5-BCA0-33A757B8CA21}" dt="2024-09-10T17:27:07.408" v="1144" actId="478"/>
          <ac:spMkLst>
            <pc:docMk/>
            <pc:sldMk cId="3141541479" sldId="271"/>
            <ac:spMk id="3" creationId="{04E85F84-52B1-609C-2ADB-7DF7DA100C08}"/>
          </ac:spMkLst>
        </pc:spChg>
        <pc:spChg chg="del">
          <ac:chgData name="Harshit Srivastava" userId="65525729356862cb" providerId="LiveId" clId="{D5948D9D-56D5-48A5-BCA0-33A757B8CA21}" dt="2024-09-10T17:27:08.725" v="1145" actId="478"/>
          <ac:spMkLst>
            <pc:docMk/>
            <pc:sldMk cId="3141541479" sldId="271"/>
            <ac:spMk id="5" creationId="{3B9C8F1C-CE63-2290-5D61-682BCFFCC08C}"/>
          </ac:spMkLst>
        </pc:spChg>
        <pc:spChg chg="del">
          <ac:chgData name="Harshit Srivastava" userId="65525729356862cb" providerId="LiveId" clId="{D5948D9D-56D5-48A5-BCA0-33A757B8CA21}" dt="2024-09-10T17:27:05.495" v="1143" actId="478"/>
          <ac:spMkLst>
            <pc:docMk/>
            <pc:sldMk cId="3141541479" sldId="271"/>
            <ac:spMk id="6" creationId="{B5AA9ED4-568F-D29D-9790-DCA0E8B4680B}"/>
          </ac:spMkLst>
        </pc:spChg>
        <pc:spChg chg="add del mod">
          <ac:chgData name="Harshit Srivastava" userId="65525729356862cb" providerId="LiveId" clId="{D5948D9D-56D5-48A5-BCA0-33A757B8CA21}" dt="2024-09-10T17:27:10.889" v="1146" actId="478"/>
          <ac:spMkLst>
            <pc:docMk/>
            <pc:sldMk cId="3141541479" sldId="271"/>
            <ac:spMk id="7" creationId="{AB056F46-176D-E4F2-5B1E-4FC5609CD5C0}"/>
          </ac:spMkLst>
        </pc:spChg>
        <pc:spChg chg="mod">
          <ac:chgData name="Harshit Srivastava" userId="65525729356862cb" providerId="LiveId" clId="{D5948D9D-56D5-48A5-BCA0-33A757B8CA21}" dt="2024-09-10T17:27:02.218" v="1142" actId="404"/>
          <ac:spMkLst>
            <pc:docMk/>
            <pc:sldMk cId="3141541479" sldId="271"/>
            <ac:spMk id="8" creationId="{6DB79B7E-DF20-AFF9-9F1B-4C172B16EC69}"/>
          </ac:spMkLst>
        </pc:spChg>
        <pc:spChg chg="mod">
          <ac:chgData name="Harshit Srivastava" userId="65525729356862cb" providerId="LiveId" clId="{D5948D9D-56D5-48A5-BCA0-33A757B8CA21}" dt="2024-09-10T17:27:55.144" v="1154" actId="20577"/>
          <ac:spMkLst>
            <pc:docMk/>
            <pc:sldMk cId="3141541479" sldId="271"/>
            <ac:spMk id="9" creationId="{95624AC4-6D9D-4412-156C-BC6AF130271F}"/>
          </ac:spMkLst>
        </pc:spChg>
        <pc:spChg chg="del mod">
          <ac:chgData name="Harshit Srivastava" userId="65525729356862cb" providerId="LiveId" clId="{D5948D9D-56D5-48A5-BCA0-33A757B8CA21}" dt="2024-09-10T16:48:49.255" v="718"/>
          <ac:spMkLst>
            <pc:docMk/>
            <pc:sldMk cId="3141541479" sldId="271"/>
            <ac:spMk id="12" creationId="{15E5B0E4-C23C-7A35-C208-B60E19905FBE}"/>
          </ac:spMkLst>
        </pc:spChg>
        <pc:spChg chg="del mod">
          <ac:chgData name="Harshit Srivastava" userId="65525729356862cb" providerId="LiveId" clId="{D5948D9D-56D5-48A5-BCA0-33A757B8CA21}" dt="2024-09-10T17:08:44.055" v="738" actId="478"/>
          <ac:spMkLst>
            <pc:docMk/>
            <pc:sldMk cId="3141541479" sldId="271"/>
            <ac:spMk id="15" creationId="{1117DB81-E2B8-B715-84CA-A913AAC07B09}"/>
          </ac:spMkLst>
        </pc:spChg>
        <pc:spChg chg="del">
          <ac:chgData name="Harshit Srivastava" userId="65525729356862cb" providerId="LiveId" clId="{D5948D9D-56D5-48A5-BCA0-33A757B8CA21}" dt="2024-09-10T17:08:45.297" v="739" actId="478"/>
          <ac:spMkLst>
            <pc:docMk/>
            <pc:sldMk cId="3141541479" sldId="271"/>
            <ac:spMk id="16" creationId="{69D715E7-6F4B-6D96-1951-5353A2A8DBAD}"/>
          </ac:spMkLst>
        </pc:spChg>
      </pc:sldChg>
      <pc:sldChg chg="addSp delSp modSp new mod">
        <pc:chgData name="Harshit Srivastava" userId="65525729356862cb" providerId="LiveId" clId="{D5948D9D-56D5-48A5-BCA0-33A757B8CA21}" dt="2024-09-10T17:41:42.435" v="1200"/>
        <pc:sldMkLst>
          <pc:docMk/>
          <pc:sldMk cId="3442678476" sldId="272"/>
        </pc:sldMkLst>
        <pc:spChg chg="mod">
          <ac:chgData name="Harshit Srivastava" userId="65525729356862cb" providerId="LiveId" clId="{D5948D9D-56D5-48A5-BCA0-33A757B8CA21}" dt="2024-09-10T16:35:24.350" v="596" actId="1076"/>
          <ac:spMkLst>
            <pc:docMk/>
            <pc:sldMk cId="3442678476" sldId="272"/>
            <ac:spMk id="2" creationId="{79982071-0061-AD50-16DE-435CB9EB49EB}"/>
          </ac:spMkLst>
        </pc:spChg>
        <pc:spChg chg="add mod">
          <ac:chgData name="Harshit Srivastava" userId="65525729356862cb" providerId="LiveId" clId="{D5948D9D-56D5-48A5-BCA0-33A757B8CA21}" dt="2024-09-10T17:41:42.435" v="1200"/>
          <ac:spMkLst>
            <pc:docMk/>
            <pc:sldMk cId="3442678476" sldId="272"/>
            <ac:spMk id="3" creationId="{40BC111A-64A6-63DD-A3BF-F843F7C9DA49}"/>
          </ac:spMkLst>
        </pc:spChg>
        <pc:spChg chg="del">
          <ac:chgData name="Harshit Srivastava" userId="65525729356862cb" providerId="LiveId" clId="{D5948D9D-56D5-48A5-BCA0-33A757B8CA21}" dt="2024-09-10T17:23:30.395" v="1083" actId="478"/>
          <ac:spMkLst>
            <pc:docMk/>
            <pc:sldMk cId="3442678476" sldId="272"/>
            <ac:spMk id="3" creationId="{A9A32F0D-F7D9-5A83-DFA7-4C2E490A2185}"/>
          </ac:spMkLst>
        </pc:spChg>
        <pc:spChg chg="mod">
          <ac:chgData name="Harshit Srivastava" userId="65525729356862cb" providerId="LiveId" clId="{D5948D9D-56D5-48A5-BCA0-33A757B8CA21}" dt="2024-09-10T17:24:05.097" v="1091" actId="1076"/>
          <ac:spMkLst>
            <pc:docMk/>
            <pc:sldMk cId="3442678476" sldId="272"/>
            <ac:spMk id="4" creationId="{A7DD6AAD-7D2C-56F5-2226-35A9E12BEF2B}"/>
          </ac:spMkLst>
        </pc:spChg>
        <pc:spChg chg="del">
          <ac:chgData name="Harshit Srivastava" userId="65525729356862cb" providerId="LiveId" clId="{D5948D9D-56D5-48A5-BCA0-33A757B8CA21}" dt="2024-09-10T17:23:24.948" v="1082" actId="478"/>
          <ac:spMkLst>
            <pc:docMk/>
            <pc:sldMk cId="3442678476" sldId="272"/>
            <ac:spMk id="5" creationId="{A80A03BB-91E5-13E1-E8FD-02BC4F35994F}"/>
          </ac:spMkLst>
        </pc:spChg>
        <pc:spChg chg="del">
          <ac:chgData name="Harshit Srivastava" userId="65525729356862cb" providerId="LiveId" clId="{D5948D9D-56D5-48A5-BCA0-33A757B8CA21}" dt="2024-09-10T17:23:22.585" v="1081" actId="478"/>
          <ac:spMkLst>
            <pc:docMk/>
            <pc:sldMk cId="3442678476" sldId="272"/>
            <ac:spMk id="6" creationId="{EEBD06E2-192A-849D-FF71-BD9503820A33}"/>
          </ac:spMkLst>
        </pc:spChg>
        <pc:spChg chg="del">
          <ac:chgData name="Harshit Srivastava" userId="65525729356862cb" providerId="LiveId" clId="{D5948D9D-56D5-48A5-BCA0-33A757B8CA21}" dt="2024-09-10T16:34:58.310" v="573" actId="478"/>
          <ac:spMkLst>
            <pc:docMk/>
            <pc:sldMk cId="3442678476" sldId="272"/>
            <ac:spMk id="7" creationId="{D64F9BDF-22DA-67F3-E9F2-7644D1E4ADFB}"/>
          </ac:spMkLst>
        </pc:spChg>
      </pc:sldChg>
      <pc:sldChg chg="addSp delSp modSp new mod">
        <pc:chgData name="Harshit Srivastava" userId="65525729356862cb" providerId="LiveId" clId="{D5948D9D-56D5-48A5-BCA0-33A757B8CA21}" dt="2024-09-10T17:42:00.971" v="1204"/>
        <pc:sldMkLst>
          <pc:docMk/>
          <pc:sldMk cId="116623362" sldId="273"/>
        </pc:sldMkLst>
        <pc:spChg chg="del">
          <ac:chgData name="Harshit Srivastava" userId="65525729356862cb" providerId="LiveId" clId="{D5948D9D-56D5-48A5-BCA0-33A757B8CA21}" dt="2024-09-10T16:41:04.797" v="623" actId="478"/>
          <ac:spMkLst>
            <pc:docMk/>
            <pc:sldMk cId="116623362" sldId="273"/>
            <ac:spMk id="2" creationId="{8F4B0903-E06C-F2B7-68EB-5A112AB0EC19}"/>
          </ac:spMkLst>
        </pc:spChg>
        <pc:spChg chg="add mod">
          <ac:chgData name="Harshit Srivastava" userId="65525729356862cb" providerId="LiveId" clId="{D5948D9D-56D5-48A5-BCA0-33A757B8CA21}" dt="2024-09-10T17:42:00.971" v="1204"/>
          <ac:spMkLst>
            <pc:docMk/>
            <pc:sldMk cId="116623362" sldId="273"/>
            <ac:spMk id="2" creationId="{F7ED467C-2433-8CCC-FF9F-4F308BE4F23C}"/>
          </ac:spMkLst>
        </pc:spChg>
        <pc:spChg chg="mod">
          <ac:chgData name="Harshit Srivastava" userId="65525729356862cb" providerId="LiveId" clId="{D5948D9D-56D5-48A5-BCA0-33A757B8CA21}" dt="2024-09-10T17:25:16.529" v="1106" actId="1076"/>
          <ac:spMkLst>
            <pc:docMk/>
            <pc:sldMk cId="116623362" sldId="273"/>
            <ac:spMk id="3" creationId="{2AEF52AD-1F4B-8B70-8A50-7019204CC4CA}"/>
          </ac:spMkLst>
        </pc:spChg>
        <pc:spChg chg="del">
          <ac:chgData name="Harshit Srivastava" userId="65525729356862cb" providerId="LiveId" clId="{D5948D9D-56D5-48A5-BCA0-33A757B8CA21}" dt="2024-09-10T16:41:27.862" v="632" actId="478"/>
          <ac:spMkLst>
            <pc:docMk/>
            <pc:sldMk cId="116623362" sldId="273"/>
            <ac:spMk id="4" creationId="{20C6F0A3-DCDB-1709-A0CF-B5508B6C8B73}"/>
          </ac:spMkLst>
        </pc:spChg>
        <pc:spChg chg="del">
          <ac:chgData name="Harshit Srivastava" userId="65525729356862cb" providerId="LiveId" clId="{D5948D9D-56D5-48A5-BCA0-33A757B8CA21}" dt="2024-09-10T17:25:20.617" v="1108" actId="478"/>
          <ac:spMkLst>
            <pc:docMk/>
            <pc:sldMk cId="116623362" sldId="273"/>
            <ac:spMk id="5" creationId="{C082726E-BF41-6A77-EA65-A4E4DC1B8333}"/>
          </ac:spMkLst>
        </pc:spChg>
        <pc:spChg chg="del">
          <ac:chgData name="Harshit Srivastava" userId="65525729356862cb" providerId="LiveId" clId="{D5948D9D-56D5-48A5-BCA0-33A757B8CA21}" dt="2024-09-10T17:25:19.557" v="1107" actId="478"/>
          <ac:spMkLst>
            <pc:docMk/>
            <pc:sldMk cId="116623362" sldId="273"/>
            <ac:spMk id="6" creationId="{8F645B3A-C195-CBF5-3216-812EDFBFA7F7}"/>
          </ac:spMkLst>
        </pc:spChg>
        <pc:spChg chg="del">
          <ac:chgData name="Harshit Srivastava" userId="65525729356862cb" providerId="LiveId" clId="{D5948D9D-56D5-48A5-BCA0-33A757B8CA21}" dt="2024-09-10T16:41:07.221" v="624" actId="478"/>
          <ac:spMkLst>
            <pc:docMk/>
            <pc:sldMk cId="116623362" sldId="273"/>
            <ac:spMk id="7" creationId="{C7BE702C-C658-0D06-300C-C1FE009CD4D3}"/>
          </ac:spMkLst>
        </pc:spChg>
        <pc:picChg chg="add mod">
          <ac:chgData name="Harshit Srivastava" userId="65525729356862cb" providerId="LiveId" clId="{D5948D9D-56D5-48A5-BCA0-33A757B8CA21}" dt="2024-09-10T16:41:23.183" v="631" actId="14100"/>
          <ac:picMkLst>
            <pc:docMk/>
            <pc:sldMk cId="116623362" sldId="273"/>
            <ac:picMk id="9" creationId="{CFEC3340-AA6F-9708-223D-9D7DFFDB5B42}"/>
          </ac:picMkLst>
        </pc:picChg>
      </pc:sldChg>
      <pc:sldChg chg="addSp delSp modSp new mod">
        <pc:chgData name="Harshit Srivastava" userId="65525729356862cb" providerId="LiveId" clId="{D5948D9D-56D5-48A5-BCA0-33A757B8CA21}" dt="2024-09-10T17:42:03.754" v="1205"/>
        <pc:sldMkLst>
          <pc:docMk/>
          <pc:sldMk cId="2092399372" sldId="274"/>
        </pc:sldMkLst>
        <pc:spChg chg="del">
          <ac:chgData name="Harshit Srivastava" userId="65525729356862cb" providerId="LiveId" clId="{D5948D9D-56D5-48A5-BCA0-33A757B8CA21}" dt="2024-09-10T16:42:28.189" v="637" actId="478"/>
          <ac:spMkLst>
            <pc:docMk/>
            <pc:sldMk cId="2092399372" sldId="274"/>
            <ac:spMk id="2" creationId="{0C8E909A-00E7-15F8-92D8-CC7416D46D70}"/>
          </ac:spMkLst>
        </pc:spChg>
        <pc:spChg chg="add mod">
          <ac:chgData name="Harshit Srivastava" userId="65525729356862cb" providerId="LiveId" clId="{D5948D9D-56D5-48A5-BCA0-33A757B8CA21}" dt="2024-09-10T17:42:03.754" v="1205"/>
          <ac:spMkLst>
            <pc:docMk/>
            <pc:sldMk cId="2092399372" sldId="274"/>
            <ac:spMk id="2" creationId="{561479D3-D90D-F58D-050F-1CC1165D31BF}"/>
          </ac:spMkLst>
        </pc:spChg>
        <pc:spChg chg="del">
          <ac:chgData name="Harshit Srivastava" userId="65525729356862cb" providerId="LiveId" clId="{D5948D9D-56D5-48A5-BCA0-33A757B8CA21}" dt="2024-09-10T17:25:37.356" v="1114" actId="478"/>
          <ac:spMkLst>
            <pc:docMk/>
            <pc:sldMk cId="2092399372" sldId="274"/>
            <ac:spMk id="3" creationId="{CDDD65C6-B444-708D-C31D-9F1261324848}"/>
          </ac:spMkLst>
        </pc:spChg>
        <pc:spChg chg="add del mod">
          <ac:chgData name="Harshit Srivastava" userId="65525729356862cb" providerId="LiveId" clId="{D5948D9D-56D5-48A5-BCA0-33A757B8CA21}" dt="2024-09-10T17:25:34.916" v="1113" actId="255"/>
          <ac:spMkLst>
            <pc:docMk/>
            <pc:sldMk cId="2092399372" sldId="274"/>
            <ac:spMk id="4" creationId="{6733A195-CF79-E5B4-B102-7E31F09A6BCC}"/>
          </ac:spMkLst>
        </pc:spChg>
        <pc:spChg chg="del">
          <ac:chgData name="Harshit Srivastava" userId="65525729356862cb" providerId="LiveId" clId="{D5948D9D-56D5-48A5-BCA0-33A757B8CA21}" dt="2024-09-10T17:25:41.675" v="1116" actId="478"/>
          <ac:spMkLst>
            <pc:docMk/>
            <pc:sldMk cId="2092399372" sldId="274"/>
            <ac:spMk id="5" creationId="{C30C4C7B-DAB4-CC66-3468-EBD0BDCA762F}"/>
          </ac:spMkLst>
        </pc:spChg>
        <pc:spChg chg="del">
          <ac:chgData name="Harshit Srivastava" userId="65525729356862cb" providerId="LiveId" clId="{D5948D9D-56D5-48A5-BCA0-33A757B8CA21}" dt="2024-09-10T17:25:40.646" v="1115" actId="478"/>
          <ac:spMkLst>
            <pc:docMk/>
            <pc:sldMk cId="2092399372" sldId="274"/>
            <ac:spMk id="6" creationId="{EAC87104-327B-B3E2-7D9C-F58CC34B8AA3}"/>
          </ac:spMkLst>
        </pc:spChg>
        <pc:spChg chg="del">
          <ac:chgData name="Harshit Srivastava" userId="65525729356862cb" providerId="LiveId" clId="{D5948D9D-56D5-48A5-BCA0-33A757B8CA21}" dt="2024-09-10T16:42:24.844" v="636" actId="478"/>
          <ac:spMkLst>
            <pc:docMk/>
            <pc:sldMk cId="2092399372" sldId="274"/>
            <ac:spMk id="7" creationId="{AAAC5F83-5828-4573-2564-314BB2D38596}"/>
          </ac:spMkLst>
        </pc:spChg>
        <pc:picChg chg="add mod">
          <ac:chgData name="Harshit Srivastava" userId="65525729356862cb" providerId="LiveId" clId="{D5948D9D-56D5-48A5-BCA0-33A757B8CA21}" dt="2024-09-10T16:43:01.998" v="646" actId="14100"/>
          <ac:picMkLst>
            <pc:docMk/>
            <pc:sldMk cId="2092399372" sldId="274"/>
            <ac:picMk id="9" creationId="{6F64EBDD-62EF-D73E-2E75-B5036A840287}"/>
          </ac:picMkLst>
        </pc:picChg>
        <pc:picChg chg="add mod">
          <ac:chgData name="Harshit Srivastava" userId="65525729356862cb" providerId="LiveId" clId="{D5948D9D-56D5-48A5-BCA0-33A757B8CA21}" dt="2024-09-10T16:43:05.199" v="647" actId="14100"/>
          <ac:picMkLst>
            <pc:docMk/>
            <pc:sldMk cId="2092399372" sldId="274"/>
            <ac:picMk id="11" creationId="{341604CF-0327-C75F-9569-69B88343B753}"/>
          </ac:picMkLst>
        </pc:picChg>
      </pc:sldChg>
      <pc:sldChg chg="addSp delSp modSp new mod">
        <pc:chgData name="Harshit Srivastava" userId="65525729356862cb" providerId="LiveId" clId="{D5948D9D-56D5-48A5-BCA0-33A757B8CA21}" dt="2024-09-10T17:42:10.287" v="1207"/>
        <pc:sldMkLst>
          <pc:docMk/>
          <pc:sldMk cId="3096999514" sldId="275"/>
        </pc:sldMkLst>
        <pc:spChg chg="del">
          <ac:chgData name="Harshit Srivastava" userId="65525729356862cb" providerId="LiveId" clId="{D5948D9D-56D5-48A5-BCA0-33A757B8CA21}" dt="2024-09-10T16:44:10.756" v="649" actId="478"/>
          <ac:spMkLst>
            <pc:docMk/>
            <pc:sldMk cId="3096999514" sldId="275"/>
            <ac:spMk id="2" creationId="{72E60613-1850-696E-C53B-9962092CD5E6}"/>
          </ac:spMkLst>
        </pc:spChg>
        <pc:spChg chg="add mod">
          <ac:chgData name="Harshit Srivastava" userId="65525729356862cb" providerId="LiveId" clId="{D5948D9D-56D5-48A5-BCA0-33A757B8CA21}" dt="2024-09-10T17:42:10.287" v="1207"/>
          <ac:spMkLst>
            <pc:docMk/>
            <pc:sldMk cId="3096999514" sldId="275"/>
            <ac:spMk id="2" creationId="{C0AE65B0-4E5A-1CEC-958E-798675F3154F}"/>
          </ac:spMkLst>
        </pc:spChg>
        <pc:spChg chg="del">
          <ac:chgData name="Harshit Srivastava" userId="65525729356862cb" providerId="LiveId" clId="{D5948D9D-56D5-48A5-BCA0-33A757B8CA21}" dt="2024-09-10T17:26:08.544" v="1124" actId="478"/>
          <ac:spMkLst>
            <pc:docMk/>
            <pc:sldMk cId="3096999514" sldId="275"/>
            <ac:spMk id="3" creationId="{5B272CF4-B2FD-FD5E-41BC-4B35B3C6C115}"/>
          </ac:spMkLst>
        </pc:spChg>
        <pc:spChg chg="mod">
          <ac:chgData name="Harshit Srivastava" userId="65525729356862cb" providerId="LiveId" clId="{D5948D9D-56D5-48A5-BCA0-33A757B8CA21}" dt="2024-09-10T17:26:21.479" v="1128" actId="255"/>
          <ac:spMkLst>
            <pc:docMk/>
            <pc:sldMk cId="3096999514" sldId="275"/>
            <ac:spMk id="4" creationId="{249B9519-9AD7-5514-C875-53AA3640698E}"/>
          </ac:spMkLst>
        </pc:spChg>
        <pc:spChg chg="del">
          <ac:chgData name="Harshit Srivastava" userId="65525729356862cb" providerId="LiveId" clId="{D5948D9D-56D5-48A5-BCA0-33A757B8CA21}" dt="2024-09-10T17:26:26.036" v="1130" actId="478"/>
          <ac:spMkLst>
            <pc:docMk/>
            <pc:sldMk cId="3096999514" sldId="275"/>
            <ac:spMk id="5" creationId="{16BB6418-7A08-8041-FDC6-12A327426899}"/>
          </ac:spMkLst>
        </pc:spChg>
        <pc:spChg chg="del">
          <ac:chgData name="Harshit Srivastava" userId="65525729356862cb" providerId="LiveId" clId="{D5948D9D-56D5-48A5-BCA0-33A757B8CA21}" dt="2024-09-10T17:26:25.100" v="1129" actId="478"/>
          <ac:spMkLst>
            <pc:docMk/>
            <pc:sldMk cId="3096999514" sldId="275"/>
            <ac:spMk id="6" creationId="{BCFBEB65-E39B-7F46-5ACC-FD9C10FE087F}"/>
          </ac:spMkLst>
        </pc:spChg>
        <pc:spChg chg="del">
          <ac:chgData name="Harshit Srivastava" userId="65525729356862cb" providerId="LiveId" clId="{D5948D9D-56D5-48A5-BCA0-33A757B8CA21}" dt="2024-09-10T16:44:13.560" v="650" actId="478"/>
          <ac:spMkLst>
            <pc:docMk/>
            <pc:sldMk cId="3096999514" sldId="275"/>
            <ac:spMk id="7" creationId="{2A3FF108-8AA3-E3D5-F04F-CD2B2C7499CA}"/>
          </ac:spMkLst>
        </pc:spChg>
        <pc:picChg chg="add mod">
          <ac:chgData name="Harshit Srivastava" userId="65525729356862cb" providerId="LiveId" clId="{D5948D9D-56D5-48A5-BCA0-33A757B8CA21}" dt="2024-09-10T16:44:24.951" v="656" actId="14100"/>
          <ac:picMkLst>
            <pc:docMk/>
            <pc:sldMk cId="3096999514" sldId="275"/>
            <ac:picMk id="9" creationId="{1D26413E-C4A8-AD0B-A0C0-335FAAA096FC}"/>
          </ac:picMkLst>
        </pc:picChg>
      </pc:sldChg>
      <pc:sldChg chg="addSp delSp modSp new mod">
        <pc:chgData name="Harshit Srivastava" userId="65525729356862cb" providerId="LiveId" clId="{D5948D9D-56D5-48A5-BCA0-33A757B8CA21}" dt="2024-09-10T17:42:07.161" v="1206"/>
        <pc:sldMkLst>
          <pc:docMk/>
          <pc:sldMk cId="2644159716" sldId="276"/>
        </pc:sldMkLst>
        <pc:spChg chg="add mod">
          <ac:chgData name="Harshit Srivastava" userId="65525729356862cb" providerId="LiveId" clId="{D5948D9D-56D5-48A5-BCA0-33A757B8CA21}" dt="2024-09-10T17:42:07.161" v="1206"/>
          <ac:spMkLst>
            <pc:docMk/>
            <pc:sldMk cId="2644159716" sldId="276"/>
            <ac:spMk id="2" creationId="{A9DAA1D3-D173-8823-C838-0FC547B6F784}"/>
          </ac:spMkLst>
        </pc:spChg>
        <pc:spChg chg="del">
          <ac:chgData name="Harshit Srivastava" userId="65525729356862cb" providerId="LiveId" clId="{D5948D9D-56D5-48A5-BCA0-33A757B8CA21}" dt="2024-09-10T17:04:55.797" v="721" actId="478"/>
          <ac:spMkLst>
            <pc:docMk/>
            <pc:sldMk cId="2644159716" sldId="276"/>
            <ac:spMk id="2" creationId="{FD442F6A-3A3F-E32E-5905-90637D35B9C8}"/>
          </ac:spMkLst>
        </pc:spChg>
        <pc:spChg chg="del">
          <ac:chgData name="Harshit Srivastava" userId="65525729356862cb" providerId="LiveId" clId="{D5948D9D-56D5-48A5-BCA0-33A757B8CA21}" dt="2024-09-10T17:25:48.585" v="1117" actId="478"/>
          <ac:spMkLst>
            <pc:docMk/>
            <pc:sldMk cId="2644159716" sldId="276"/>
            <ac:spMk id="3" creationId="{D350462F-17EC-2820-5F9F-00AFC1E211EF}"/>
          </ac:spMkLst>
        </pc:spChg>
        <pc:spChg chg="mod">
          <ac:chgData name="Harshit Srivastava" userId="65525729356862cb" providerId="LiveId" clId="{D5948D9D-56D5-48A5-BCA0-33A757B8CA21}" dt="2024-09-10T17:25:59.103" v="1121" actId="255"/>
          <ac:spMkLst>
            <pc:docMk/>
            <pc:sldMk cId="2644159716" sldId="276"/>
            <ac:spMk id="4" creationId="{AE03D6A6-E77F-37AB-A500-0303AC079E3F}"/>
          </ac:spMkLst>
        </pc:spChg>
        <pc:spChg chg="del">
          <ac:chgData name="Harshit Srivastava" userId="65525729356862cb" providerId="LiveId" clId="{D5948D9D-56D5-48A5-BCA0-33A757B8CA21}" dt="2024-09-10T17:26:03.450" v="1123" actId="478"/>
          <ac:spMkLst>
            <pc:docMk/>
            <pc:sldMk cId="2644159716" sldId="276"/>
            <ac:spMk id="5" creationId="{A83C91E5-DC5F-03C4-496D-D1A899FAA3CF}"/>
          </ac:spMkLst>
        </pc:spChg>
        <pc:spChg chg="del">
          <ac:chgData name="Harshit Srivastava" userId="65525729356862cb" providerId="LiveId" clId="{D5948D9D-56D5-48A5-BCA0-33A757B8CA21}" dt="2024-09-10T17:26:02.378" v="1122" actId="478"/>
          <ac:spMkLst>
            <pc:docMk/>
            <pc:sldMk cId="2644159716" sldId="276"/>
            <ac:spMk id="6" creationId="{EB1C7957-7368-5333-60A0-D814F9DBAE51}"/>
          </ac:spMkLst>
        </pc:spChg>
        <pc:spChg chg="del">
          <ac:chgData name="Harshit Srivastava" userId="65525729356862cb" providerId="LiveId" clId="{D5948D9D-56D5-48A5-BCA0-33A757B8CA21}" dt="2024-09-10T17:04:53.620" v="720" actId="478"/>
          <ac:spMkLst>
            <pc:docMk/>
            <pc:sldMk cId="2644159716" sldId="276"/>
            <ac:spMk id="7" creationId="{43133CA1-E2B3-9DFC-397B-F8AB3495D6C1}"/>
          </ac:spMkLst>
        </pc:spChg>
        <pc:picChg chg="add mod">
          <ac:chgData name="Harshit Srivastava" userId="65525729356862cb" providerId="LiveId" clId="{D5948D9D-56D5-48A5-BCA0-33A757B8CA21}" dt="2024-09-10T17:05:12.593" v="728" actId="14100"/>
          <ac:picMkLst>
            <pc:docMk/>
            <pc:sldMk cId="2644159716" sldId="276"/>
            <ac:picMk id="9" creationId="{A506B35E-87AE-0DBB-E953-4CA79440BA45}"/>
          </ac:picMkLst>
        </pc:picChg>
      </pc:sldChg>
      <pc:sldChg chg="addSp delSp modSp new mod">
        <pc:chgData name="Harshit Srivastava" userId="65525729356862cb" providerId="LiveId" clId="{D5948D9D-56D5-48A5-BCA0-33A757B8CA21}" dt="2024-09-10T17:42:20.817" v="1210"/>
        <pc:sldMkLst>
          <pc:docMk/>
          <pc:sldMk cId="3472513288" sldId="277"/>
        </pc:sldMkLst>
        <pc:spChg chg="mod">
          <ac:chgData name="Harshit Srivastava" userId="65525729356862cb" providerId="LiveId" clId="{D5948D9D-56D5-48A5-BCA0-33A757B8CA21}" dt="2024-09-10T17:11:37.027" v="793" actId="207"/>
          <ac:spMkLst>
            <pc:docMk/>
            <pc:sldMk cId="3472513288" sldId="277"/>
            <ac:spMk id="2" creationId="{C8BCB71B-E760-B11B-8412-5BE2B25C6A4E}"/>
          </ac:spMkLst>
        </pc:spChg>
        <pc:spChg chg="del">
          <ac:chgData name="Harshit Srivastava" userId="65525729356862cb" providerId="LiveId" clId="{D5948D9D-56D5-48A5-BCA0-33A757B8CA21}" dt="2024-09-10T17:28:11.368" v="1158" actId="478"/>
          <ac:spMkLst>
            <pc:docMk/>
            <pc:sldMk cId="3472513288" sldId="277"/>
            <ac:spMk id="3" creationId="{39C0F20C-A624-A261-5A40-88197113793B}"/>
          </ac:spMkLst>
        </pc:spChg>
        <pc:spChg chg="add mod">
          <ac:chgData name="Harshit Srivastava" userId="65525729356862cb" providerId="LiveId" clId="{D5948D9D-56D5-48A5-BCA0-33A757B8CA21}" dt="2024-09-10T17:42:20.817" v="1210"/>
          <ac:spMkLst>
            <pc:docMk/>
            <pc:sldMk cId="3472513288" sldId="277"/>
            <ac:spMk id="3" creationId="{F9300A46-8AAC-88BE-92FE-A34F9A5DDCF3}"/>
          </ac:spMkLst>
        </pc:spChg>
        <pc:spChg chg="mod">
          <ac:chgData name="Harshit Srivastava" userId="65525729356862cb" providerId="LiveId" clId="{D5948D9D-56D5-48A5-BCA0-33A757B8CA21}" dt="2024-09-10T17:28:09.021" v="1157" actId="255"/>
          <ac:spMkLst>
            <pc:docMk/>
            <pc:sldMk cId="3472513288" sldId="277"/>
            <ac:spMk id="4" creationId="{B75E58E8-3E8B-E45B-4EAB-C7118BDCBB4E}"/>
          </ac:spMkLst>
        </pc:spChg>
        <pc:spChg chg="del">
          <ac:chgData name="Harshit Srivastava" userId="65525729356862cb" providerId="LiveId" clId="{D5948D9D-56D5-48A5-BCA0-33A757B8CA21}" dt="2024-09-10T17:28:17.490" v="1160" actId="478"/>
          <ac:spMkLst>
            <pc:docMk/>
            <pc:sldMk cId="3472513288" sldId="277"/>
            <ac:spMk id="5" creationId="{45054928-3212-D398-0572-A54F3CEB612F}"/>
          </ac:spMkLst>
        </pc:spChg>
        <pc:spChg chg="del">
          <ac:chgData name="Harshit Srivastava" userId="65525729356862cb" providerId="LiveId" clId="{D5948D9D-56D5-48A5-BCA0-33A757B8CA21}" dt="2024-09-10T17:28:15.206" v="1159" actId="478"/>
          <ac:spMkLst>
            <pc:docMk/>
            <pc:sldMk cId="3472513288" sldId="277"/>
            <ac:spMk id="6" creationId="{1C98EE4C-D317-E3C2-588F-B968C7E72F7E}"/>
          </ac:spMkLst>
        </pc:spChg>
        <pc:spChg chg="add del mod">
          <ac:chgData name="Harshit Srivastava" userId="65525729356862cb" providerId="LiveId" clId="{D5948D9D-56D5-48A5-BCA0-33A757B8CA21}" dt="2024-09-10T17:15:59.255" v="1027" actId="20577"/>
          <ac:spMkLst>
            <pc:docMk/>
            <pc:sldMk cId="3472513288" sldId="277"/>
            <ac:spMk id="7" creationId="{75A41160-FBDF-5A32-ED0C-DC5F806E5F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B57C17-E6FD-4AF5-A787-31E9CCE99A85}" type="datetimeFigureOut">
              <a:rPr lang="ko-KR" altLang="en-US" smtClean="0"/>
              <a:t>2024-09-11</a:t>
            </a:fld>
            <a:endParaRPr lang="ko-KR" altLang="en-US"/>
          </a:p>
        </p:txBody>
      </p:sp>
      <p:sp>
        <p:nvSpPr>
          <p:cNvPr id="4" name="슬라이드 이미지 개체 틀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59C55F-00F1-4985-9065-F2D92AE05D03}" type="slidenum">
              <a:rPr lang="ko-KR" altLang="en-US" smtClean="0"/>
              <a:t>‹#›</a:t>
            </a:fld>
            <a:endParaRPr lang="ko-KR" altLang="en-US"/>
          </a:p>
        </p:txBody>
      </p:sp>
    </p:spTree>
    <p:extLst>
      <p:ext uri="{BB962C8B-B14F-4D97-AF65-F5344CB8AC3E}">
        <p14:creationId xmlns:p14="http://schemas.microsoft.com/office/powerpoint/2010/main" val="99125344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r>
              <a:rPr lang="en-US" altLang="ko-KR" dirty="0"/>
              <a:t>Note:</a:t>
            </a:r>
            <a:endParaRPr lang="ko-KR" altLang="en-US" dirty="0"/>
          </a:p>
        </p:txBody>
      </p:sp>
      <p:sp>
        <p:nvSpPr>
          <p:cNvPr id="4" name="슬라이드 번호 개체 틀 3"/>
          <p:cNvSpPr>
            <a:spLocks noGrp="1"/>
          </p:cNvSpPr>
          <p:nvPr>
            <p:ph type="sldNum" sz="quarter" idx="5"/>
          </p:nvPr>
        </p:nvSpPr>
        <p:spPr/>
        <p:txBody>
          <a:bodyPr/>
          <a:lstStyle/>
          <a:p>
            <a:fld id="{5B59C55F-00F1-4985-9065-F2D92AE05D03}" type="slidenum">
              <a:rPr lang="ko-KR" altLang="en-US" smtClean="0"/>
              <a:t>3</a:t>
            </a:fld>
            <a:endParaRPr lang="ko-KR" altLang="en-US"/>
          </a:p>
        </p:txBody>
      </p:sp>
    </p:spTree>
    <p:extLst>
      <p:ext uri="{BB962C8B-B14F-4D97-AF65-F5344CB8AC3E}">
        <p14:creationId xmlns:p14="http://schemas.microsoft.com/office/powerpoint/2010/main" val="5948527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prstTxWarp prst="textNoShape">
              <a:avLst/>
            </a:prstTxWarp>
            <a:scene3d>
              <a:camera prst="orthographicFront"/>
              <a:lightRig rig="threePt" dir="t"/>
            </a:scene3d>
            <a:sp3d>
              <a:bevelT w="0" h="6350"/>
            </a:sp3d>
          </a:bodyPr>
          <a:lstStyle/>
          <a:p>
            <a:pPr marL="0" marR="0" lvl="0" indent="0" algn="l" defTabSz="914126" rtl="0" eaLnBrk="1" fontAlgn="auto" latinLnBrk="1" hangingPunct="1">
              <a:lnSpc>
                <a:spcPct val="100000"/>
              </a:lnSpc>
              <a:spcBef>
                <a:spcPts val="0"/>
              </a:spcBef>
              <a:spcAft>
                <a:spcPts val="0"/>
              </a:spcAft>
              <a:buClrTx/>
              <a:buSzTx/>
              <a:buFontTx/>
              <a:buNone/>
              <a:tabLst/>
              <a:defRPr/>
            </a:pPr>
            <a:endParaRPr lang="ko-KR" altLang="en-US" sz="1959"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
        <p:nvSpPr>
          <p:cNvPr id="7" name="직사각형 133">
            <a:extLst>
              <a:ext uri="{FF2B5EF4-FFF2-40B4-BE49-F238E27FC236}">
                <a16:creationId xmlns:a16="http://schemas.microsoft.com/office/drawing/2014/main" id="{DE8CAD59-3F29-4FBB-AE0A-697DDFD5E69E}"/>
              </a:ext>
            </a:extLst>
          </p:cNvPr>
          <p:cNvSpPr/>
          <p:nvPr userDrawn="1"/>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400" latinLnBrk="1">
              <a:defRPr/>
            </a:pPr>
            <a:r>
              <a:rPr lang="en-US" altLang="ko-KR" sz="2400" dirty="0">
                <a:solidFill>
                  <a:srgbClr val="1428A0"/>
                </a:solidFill>
                <a:latin typeface="Samsung Sharp Sans" pitchFamily="2" charset="0"/>
                <a:ea typeface="Samsung Sharp Sans" pitchFamily="2" charset="0"/>
                <a:cs typeface="Samsung Sharp Sans" pitchFamily="2" charset="0"/>
              </a:rPr>
              <a:t>C&amp;P Course</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7">
            <a:extLst>
              <a:ext uri="{FF2B5EF4-FFF2-40B4-BE49-F238E27FC236}">
                <a16:creationId xmlns:a16="http://schemas.microsoft.com/office/drawing/2014/main" id="{86149771-D78D-40D7-8B97-564358008D8D}"/>
              </a:ext>
            </a:extLst>
          </p:cNvPr>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맑은 고딕" panose="020B0503020000020004" pitchFamily="50" charset="-127"/>
            </a:endParaRPr>
          </a:p>
        </p:txBody>
      </p:sp>
      <p:sp>
        <p:nvSpPr>
          <p:cNvPr id="11" name="텍스트 개체 틀 18">
            <a:extLst>
              <a:ext uri="{FF2B5EF4-FFF2-40B4-BE49-F238E27FC236}">
                <a16:creationId xmlns:a16="http://schemas.microsoft.com/office/drawing/2014/main" id="{02AC410D-7805-4DA9-915F-991D726861C7}"/>
              </a:ext>
            </a:extLst>
          </p:cNvPr>
          <p:cNvSpPr>
            <a:spLocks noGrp="1"/>
          </p:cNvSpPr>
          <p:nvPr>
            <p:ph type="body" sz="quarter" idx="11" hasCustomPrompt="1"/>
          </p:nvPr>
        </p:nvSpPr>
        <p:spPr>
          <a:xfrm>
            <a:off x="720000" y="3551768"/>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050" latinLnBrk="0"/>
            <a:r>
              <a:rPr lang="en-US" altLang="ko-KR" dirty="0"/>
              <a:t>Team Name</a:t>
            </a:r>
            <a:endParaRPr lang="ko-KR" altLang="en-US" dirty="0"/>
          </a:p>
        </p:txBody>
      </p:sp>
      <p:sp>
        <p:nvSpPr>
          <p:cNvPr id="12" name="제목 2">
            <a:extLst>
              <a:ext uri="{FF2B5EF4-FFF2-40B4-BE49-F238E27FC236}">
                <a16:creationId xmlns:a16="http://schemas.microsoft.com/office/drawing/2014/main" id="{44AF0917-EEBC-44C5-8BA6-F1CA2AFA4B1E}"/>
              </a:ext>
            </a:extLst>
          </p:cNvPr>
          <p:cNvSpPr>
            <a:spLocks noGrp="1"/>
          </p:cNvSpPr>
          <p:nvPr>
            <p:ph type="title" hasCustomPrompt="1"/>
          </p:nvPr>
        </p:nvSpPr>
        <p:spPr>
          <a:xfrm>
            <a:off x="720000" y="1710000"/>
            <a:ext cx="5221019"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8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Tree>
    <p:extLst>
      <p:ext uri="{BB962C8B-B14F-4D97-AF65-F5344CB8AC3E}">
        <p14:creationId xmlns:p14="http://schemas.microsoft.com/office/powerpoint/2010/main" val="3327086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HAPTER">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15" name="텍스트 개체 틀 3">
            <a:extLst>
              <a:ext uri="{FF2B5EF4-FFF2-40B4-BE49-F238E27FC236}">
                <a16:creationId xmlns:a16="http://schemas.microsoft.com/office/drawing/2014/main" id="{AC93F9AC-4BB5-4E2D-8093-19270B267164}"/>
              </a:ext>
            </a:extLst>
          </p:cNvPr>
          <p:cNvSpPr>
            <a:spLocks noGrp="1"/>
          </p:cNvSpPr>
          <p:nvPr>
            <p:ph type="body" sz="quarter" idx="10" hasCustomPrompt="1"/>
          </p:nvPr>
        </p:nvSpPr>
        <p:spPr>
          <a:xfrm>
            <a:off x="985007" y="2524714"/>
            <a:ext cx="4616240" cy="1329932"/>
          </a:xfrm>
          <a:prstGeom prst="rect">
            <a:avLst/>
          </a:prstGeom>
        </p:spPr>
        <p:txBody>
          <a:bodyPr lIns="0" tIns="0" rIns="0" bIns="0" anchor="t"/>
          <a:lstStyle>
            <a:lvl1pPr marL="0" indent="0">
              <a:lnSpc>
                <a:spcPct val="100000"/>
              </a:lnSpc>
              <a:spcBef>
                <a:spcPts val="0"/>
              </a:spcBef>
              <a:buNone/>
              <a:defRPr sz="4399">
                <a:latin typeface="Samsung Sharp Sans"/>
              </a:defRPr>
            </a:lvl1pPr>
          </a:lstStyle>
          <a:p>
            <a:pPr lvl="0"/>
            <a:r>
              <a:rPr lang="en-US"/>
              <a:t>Title 1</a:t>
            </a:r>
          </a:p>
          <a:p>
            <a:pPr lvl="0"/>
            <a:r>
              <a:rPr lang="en-US"/>
              <a:t>Title 2</a:t>
            </a:r>
          </a:p>
        </p:txBody>
      </p:sp>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470"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3"/>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300" panose="020B0303030303020204" pitchFamily="34" charset="0"/>
                <a:ea typeface="SamsungOne-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843800"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400" panose="020B0503030303020204" pitchFamily="34" charset="0"/>
                <a:ea typeface="SamsungOne-400" panose="020B0503030303020204" pitchFamily="34" charset="0"/>
              </a:rPr>
              <a:pPr marL="0" marR="0" lvl="0" indent="0" algn="r" defTabSz="843800"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400" panose="020B0503030303020204" pitchFamily="34" charset="0"/>
              <a:ea typeface="SamsungOne-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468" y="6498005"/>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9" name="직사각형 8">
            <a:extLst>
              <a:ext uri="{FF2B5EF4-FFF2-40B4-BE49-F238E27FC236}">
                <a16:creationId xmlns:a16="http://schemas.microsoft.com/office/drawing/2014/main" id="{978045EE-4149-4D34-BDD0-4CED7F53CB86}"/>
              </a:ext>
            </a:extLst>
          </p:cNvPr>
          <p:cNvSpPr/>
          <p:nvPr userDrawn="1"/>
        </p:nvSpPr>
        <p:spPr>
          <a:xfrm>
            <a:off x="719769" y="2095280"/>
            <a:ext cx="59989"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21914">
              <a:defRPr/>
            </a:pPr>
            <a:endParaRPr lang="ko-KR" altLang="en-US" sz="1662" dirty="0">
              <a:solidFill>
                <a:prstClr val="white"/>
              </a:solidFill>
              <a:latin typeface="Calibri" panose="020F0502020204030204"/>
              <a:ea typeface="맑은 고딕" panose="020B0503020000020004" pitchFamily="50" charset="-127"/>
            </a:endParaRPr>
          </a:p>
        </p:txBody>
      </p:sp>
      <p:sp>
        <p:nvSpPr>
          <p:cNvPr id="10" name="직사각형 9">
            <a:extLst>
              <a:ext uri="{FF2B5EF4-FFF2-40B4-BE49-F238E27FC236}">
                <a16:creationId xmlns:a16="http://schemas.microsoft.com/office/drawing/2014/main" id="{5D8DECC6-E1CF-42DF-AFF2-431EEB2BDEB9}"/>
              </a:ext>
            </a:extLst>
          </p:cNvPr>
          <p:cNvSpPr/>
          <p:nvPr userDrawn="1"/>
        </p:nvSpPr>
        <p:spPr>
          <a:xfrm>
            <a:off x="719769" y="4157762"/>
            <a:ext cx="59989"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21914">
              <a:defRPr/>
            </a:pPr>
            <a:endParaRPr lang="ko-KR" altLang="en-US" sz="1662" dirty="0">
              <a:solidFill>
                <a:prstClr val="white"/>
              </a:solidFill>
              <a:latin typeface="Calibri" panose="020F0502020204030204"/>
              <a:ea typeface="맑은 고딕" panose="020B0503020000020004" pitchFamily="50" charset="-127"/>
            </a:endParaRPr>
          </a:p>
        </p:txBody>
      </p:sp>
      <p:sp>
        <p:nvSpPr>
          <p:cNvPr id="21" name="텍스트 개체 틀 19">
            <a:extLst>
              <a:ext uri="{FF2B5EF4-FFF2-40B4-BE49-F238E27FC236}">
                <a16:creationId xmlns:a16="http://schemas.microsoft.com/office/drawing/2014/main" id="{99B695B2-CFFD-4F01-8492-DC3B0949AD42}"/>
              </a:ext>
            </a:extLst>
          </p:cNvPr>
          <p:cNvSpPr>
            <a:spLocks noGrp="1"/>
          </p:cNvSpPr>
          <p:nvPr>
            <p:ph type="body" sz="quarter" idx="12" hasCustomPrompt="1"/>
          </p:nvPr>
        </p:nvSpPr>
        <p:spPr>
          <a:xfrm>
            <a:off x="985007" y="2066881"/>
            <a:ext cx="5475500" cy="310896"/>
          </a:xfrm>
          <a:prstGeom prst="rect">
            <a:avLst/>
          </a:prstGeom>
        </p:spPr>
        <p:txBody>
          <a:bodyPr lIns="0" tIns="0" rIns="0" anchor="ctr"/>
          <a:lstStyle>
            <a:lvl1pPr marL="0" indent="0">
              <a:lnSpc>
                <a:spcPct val="100000"/>
              </a:lnSpc>
              <a:spcBef>
                <a:spcPts val="0"/>
              </a:spcBef>
              <a:buNone/>
              <a:defRPr sz="1999">
                <a:solidFill>
                  <a:schemeClr val="bg1">
                    <a:lumMod val="50000"/>
                  </a:schemeClr>
                </a:solidFill>
                <a:latin typeface="Samsung Sharp Sans"/>
              </a:defRPr>
            </a:lvl1pPr>
          </a:lstStyle>
          <a:p>
            <a:pPr lvl="0"/>
            <a:r>
              <a:rPr lang="en-US"/>
              <a:t>Chapter 1.</a:t>
            </a:r>
          </a:p>
        </p:txBody>
      </p:sp>
      <p:sp>
        <p:nvSpPr>
          <p:cNvPr id="18" name="직사각형 133">
            <a:extLst>
              <a:ext uri="{FF2B5EF4-FFF2-40B4-BE49-F238E27FC236}">
                <a16:creationId xmlns:a16="http://schemas.microsoft.com/office/drawing/2014/main" id="{E9FB640B-46E8-4BA3-B89E-CF58C8027238}"/>
              </a:ext>
            </a:extLst>
          </p:cNvPr>
          <p:cNvSpPr/>
          <p:nvPr userDrawn="1"/>
        </p:nvSpPr>
        <p:spPr>
          <a:xfrm>
            <a:off x="989683" y="4157822"/>
            <a:ext cx="2631915" cy="3230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063">
              <a:defRPr/>
            </a:pPr>
            <a:r>
              <a:rPr lang="en-US" altLang="ko-KR" sz="2000" dirty="0">
                <a:solidFill>
                  <a:srgbClr val="1428A0"/>
                </a:solidFill>
                <a:latin typeface="Samsung Sharp Sans" pitchFamily="2" charset="0"/>
                <a:ea typeface="Samsung Sharp Sans" pitchFamily="2" charset="0"/>
                <a:cs typeface="Samsung Sharp Sans" pitchFamily="2" charset="0"/>
              </a:rPr>
              <a:t>C&amp;P</a:t>
            </a:r>
            <a:r>
              <a:rPr lang="en-US" altLang="ko-KR" sz="2099" dirty="0">
                <a:solidFill>
                  <a:srgbClr val="1428A0"/>
                </a:solidFill>
                <a:latin typeface="Samsung Sharp Sans"/>
                <a:ea typeface="Samsung Sharp Sans Regular" pitchFamily="2" charset="0"/>
                <a:cs typeface="Samsung Sharp Sans Regular" pitchFamily="2" charset="0"/>
              </a:rPr>
              <a:t> Course</a:t>
            </a:r>
            <a:endParaRPr lang="ko-KR" altLang="en-US" sz="2099" dirty="0">
              <a:solidFill>
                <a:srgbClr val="1428A0"/>
              </a:solidFill>
              <a:latin typeface="Samsung Sharp Sans"/>
              <a:ea typeface="Samsung Sharp Sans Regular" pitchFamily="2" charset="0"/>
              <a:cs typeface="Samsung Sharp Sans Regular" pitchFamily="2" charset="0"/>
            </a:endParaRPr>
          </a:p>
        </p:txBody>
      </p:sp>
    </p:spTree>
    <p:extLst>
      <p:ext uri="{BB962C8B-B14F-4D97-AF65-F5344CB8AC3E}">
        <p14:creationId xmlns:p14="http://schemas.microsoft.com/office/powerpoint/2010/main" val="1661294841"/>
      </p:ext>
    </p:extLst>
  </p:cSld>
  <p:clrMapOvr>
    <a:masterClrMapping/>
  </p:clrMapOvr>
  <p:extLst>
    <p:ext uri="{DCECCB84-F9BA-43D5-87BE-67443E8EF086}">
      <p15:sldGuideLst xmlns:p15="http://schemas.microsoft.com/office/powerpoint/2012/main">
        <p15:guide id="1" orient="horz" pos="2160">
          <p15:clr>
            <a:srgbClr val="FBAE40"/>
          </p15:clr>
        </p15:guide>
        <p15:guide id="2" pos="614">
          <p15:clr>
            <a:srgbClr val="FBAE40"/>
          </p15:clr>
        </p15:guide>
        <p15:guide id="3" pos="4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17" name="슬라이드 번호 개체 틀 15">
            <a:extLst>
              <a:ext uri="{FF2B5EF4-FFF2-40B4-BE49-F238E27FC236}">
                <a16:creationId xmlns:a16="http://schemas.microsoft.com/office/drawing/2014/main" id="{D63EAE99-E447-4D3D-BFEE-6F01BCEB93C6}"/>
              </a:ext>
            </a:extLst>
          </p:cNvPr>
          <p:cNvSpPr txBox="1">
            <a:spLocks/>
          </p:cNvSpPr>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094"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p>
        </p:txBody>
      </p:sp>
    </p:spTree>
    <p:extLst>
      <p:ext uri="{BB962C8B-B14F-4D97-AF65-F5344CB8AC3E}">
        <p14:creationId xmlns:p14="http://schemas.microsoft.com/office/powerpoint/2010/main" val="913125460"/>
      </p:ext>
    </p:extLst>
  </p:cSld>
  <p:clrMapOvr>
    <a:masterClrMapping/>
  </p:clrMapOvr>
  <p:extLst>
    <p:ext uri="{DCECCB84-F9BA-43D5-87BE-67443E8EF086}">
      <p15:sldGuideLst xmlns:p15="http://schemas.microsoft.com/office/powerpoint/2012/main">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3" name="제목 2">
            <a:extLst>
              <a:ext uri="{FF2B5EF4-FFF2-40B4-BE49-F238E27FC236}">
                <a16:creationId xmlns:a16="http://schemas.microsoft.com/office/drawing/2014/main" id="{4625E1FE-2B04-4D8E-A51A-6B9CEC7B3790}"/>
              </a:ext>
            </a:extLst>
          </p:cNvPr>
          <p:cNvSpPr>
            <a:spLocks noGrp="1"/>
          </p:cNvSpPr>
          <p:nvPr>
            <p:ph type="title" hasCustomPrompt="1"/>
          </p:nvPr>
        </p:nvSpPr>
        <p:spPr>
          <a:xfrm>
            <a:off x="449468" y="1440000"/>
            <a:ext cx="854118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spcBef>
                <a:spcPts val="0"/>
              </a:spcBef>
              <a:defRPr lang="ko-KR" altLang="en-US" sz="3200">
                <a:solidFill>
                  <a:schemeClr val="tx1">
                    <a:lumMod val="95000"/>
                    <a:lumOff val="5000"/>
                  </a:schemeClr>
                </a:solidFill>
                <a:latin typeface="Samsung Sharp Sans" pitchFamily="2" charset="0"/>
                <a:ea typeface="Samsung Sharp Sans" pitchFamily="2" charset="0"/>
                <a:cs typeface="Samsung Sharp Sans" pitchFamily="2" charset="0"/>
              </a:defRPr>
            </a:lvl1pPr>
          </a:lstStyle>
          <a:p>
            <a:pPr marL="0" lvl="0" defTabSz="457050" latinLnBrk="0"/>
            <a:r>
              <a:rPr lang="en-US" altLang="ko-KR" dirty="0"/>
              <a:t>Slide Title</a:t>
            </a:r>
            <a:endParaRPr lang="ko-KR" altLang="en-US" dirty="0"/>
          </a:p>
        </p:txBody>
      </p:sp>
      <p:sp>
        <p:nvSpPr>
          <p:cNvPr id="19" name="텍스트 개체 틀 18">
            <a:extLst>
              <a:ext uri="{FF2B5EF4-FFF2-40B4-BE49-F238E27FC236}">
                <a16:creationId xmlns:a16="http://schemas.microsoft.com/office/drawing/2014/main" id="{DFEC8C6A-D95C-4B3C-9803-6F9071BF0C29}"/>
              </a:ext>
            </a:extLst>
          </p:cNvPr>
          <p:cNvSpPr>
            <a:spLocks noGrp="1"/>
          </p:cNvSpPr>
          <p:nvPr>
            <p:ph type="body" sz="quarter" idx="10" hasCustomPrompt="1"/>
          </p:nvPr>
        </p:nvSpPr>
        <p:spPr>
          <a:xfrm>
            <a:off x="449468" y="450000"/>
            <a:ext cx="323896"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799" dirty="0">
                <a:solidFill>
                  <a:schemeClr val="bg1"/>
                </a:solidFill>
                <a:latin typeface="Samsung Sharp Sans Medium" pitchFamily="2" charset="0"/>
                <a:ea typeface="Samsung Sharp Sans Medium" pitchFamily="2" charset="0"/>
                <a:cs typeface="Samsung Sharp Sans Medium" pitchFamily="2" charset="0"/>
              </a:defRPr>
            </a:lvl1pPr>
          </a:lstStyle>
          <a:p>
            <a:pPr marL="0" lvl="0" defTabSz="457050" latinLnBrk="0"/>
            <a:r>
              <a:rPr lang="en-US" altLang="ko-KR" dirty="0"/>
              <a:t>No</a:t>
            </a:r>
            <a:endParaRPr lang="ko-KR" altLang="en-US" dirty="0"/>
          </a:p>
        </p:txBody>
      </p:sp>
      <p:sp>
        <p:nvSpPr>
          <p:cNvPr id="20" name="텍스트 개체 틀 18">
            <a:extLst>
              <a:ext uri="{FF2B5EF4-FFF2-40B4-BE49-F238E27FC236}">
                <a16:creationId xmlns:a16="http://schemas.microsoft.com/office/drawing/2014/main" id="{6DA22BCA-E7E2-4377-AD8E-AC1336C3DB31}"/>
              </a:ext>
            </a:extLst>
          </p:cNvPr>
          <p:cNvSpPr>
            <a:spLocks noGrp="1"/>
          </p:cNvSpPr>
          <p:nvPr>
            <p:ph type="body" sz="quarter" idx="11" hasCustomPrompt="1"/>
          </p:nvPr>
        </p:nvSpPr>
        <p:spPr>
          <a:xfrm>
            <a:off x="790000" y="450001"/>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799" dirty="0">
                <a:solidFill>
                  <a:schemeClr val="bg1"/>
                </a:solidFill>
                <a:latin typeface="Samsung Sharp Sans Bold" pitchFamily="2" charset="0"/>
                <a:ea typeface="Samsung Sharp Sans Bold" pitchFamily="2" charset="0"/>
                <a:cs typeface="Samsung Sharp Sans Bold" pitchFamily="2" charset="0"/>
              </a:defRPr>
            </a:lvl1pPr>
          </a:lstStyle>
          <a:p>
            <a:pPr marL="0" lvl="0" defTabSz="457050" latinLnBrk="0"/>
            <a:r>
              <a:rPr lang="en-US" altLang="ko-KR" dirty="0"/>
              <a:t>Subtitle</a:t>
            </a:r>
            <a:endParaRPr lang="ko-KR" altLang="en-US" dirty="0"/>
          </a:p>
        </p:txBody>
      </p:sp>
      <p:sp>
        <p:nvSpPr>
          <p:cNvPr id="21" name="텍스트 개체 틀 18">
            <a:extLst>
              <a:ext uri="{FF2B5EF4-FFF2-40B4-BE49-F238E27FC236}">
                <a16:creationId xmlns:a16="http://schemas.microsoft.com/office/drawing/2014/main" id="{7647BD6A-5F13-45AE-859C-AF2BA0A739E6}"/>
              </a:ext>
            </a:extLst>
          </p:cNvPr>
          <p:cNvSpPr>
            <a:spLocks noGrp="1"/>
          </p:cNvSpPr>
          <p:nvPr>
            <p:ph type="body" sz="quarter" idx="12" hasCustomPrompt="1"/>
          </p:nvPr>
        </p:nvSpPr>
        <p:spPr>
          <a:xfrm>
            <a:off x="9112825" y="480779"/>
            <a:ext cx="340625" cy="246221"/>
          </a:xfrm>
          <a:prstGeom prst="rect">
            <a:avLst/>
          </a:prstGeom>
        </p:spPr>
        <p:txBody>
          <a:bodyPr wrap="square" lIns="0" tIns="0" rIns="0" bIns="0">
            <a:spAutoFit/>
          </a:bodyPr>
          <a:lstStyle>
            <a:lvl1pPr marL="0" indent="0" algn="r">
              <a:lnSpc>
                <a:spcPct val="100000"/>
              </a:lnSpc>
              <a:spcBef>
                <a:spcPts val="0"/>
              </a:spcBef>
              <a:buNone/>
              <a:defRPr lang="ko-KR" altLang="en-US" sz="1600" dirty="0">
                <a:solidFill>
                  <a:schemeClr val="bg1">
                    <a:lumMod val="85000"/>
                  </a:schemeClr>
                </a:solidFill>
                <a:latin typeface="Samsung Sharp Sans Bold" pitchFamily="2" charset="0"/>
                <a:ea typeface="Samsung Sharp Sans Bold" pitchFamily="2" charset="0"/>
                <a:cs typeface="Samsung Sharp Sans Bold" pitchFamily="2" charset="0"/>
              </a:defRPr>
            </a:lvl1pPr>
          </a:lstStyle>
          <a:p>
            <a:pPr marL="0" lvl="0" algn="r" defTabSz="457063" latinLnBrk="0"/>
            <a:r>
              <a:rPr lang="en-US" altLang="ko-KR" dirty="0"/>
              <a:t>00</a:t>
            </a:r>
            <a:endParaRPr lang="ko-KR" altLang="en-US" dirty="0"/>
          </a:p>
        </p:txBody>
      </p:sp>
      <p:sp>
        <p:nvSpPr>
          <p:cNvPr id="23" name="텍스트 개체 틀 18">
            <a:extLst>
              <a:ext uri="{FF2B5EF4-FFF2-40B4-BE49-F238E27FC236}">
                <a16:creationId xmlns:a16="http://schemas.microsoft.com/office/drawing/2014/main" id="{3A9667F7-80AD-4A7A-8543-285975B06BE3}"/>
              </a:ext>
            </a:extLst>
          </p:cNvPr>
          <p:cNvSpPr>
            <a:spLocks noGrp="1"/>
          </p:cNvSpPr>
          <p:nvPr>
            <p:ph type="body" sz="quarter" idx="13" hasCustomPrompt="1"/>
          </p:nvPr>
        </p:nvSpPr>
        <p:spPr>
          <a:xfrm>
            <a:off x="8740667" y="480779"/>
            <a:ext cx="467850"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600" dirty="0">
                <a:solidFill>
                  <a:schemeClr val="bg1">
                    <a:lumMod val="85000"/>
                  </a:schemeClr>
                </a:solidFill>
                <a:latin typeface="Samsung Sharp Sans Medium" pitchFamily="2" charset="0"/>
                <a:ea typeface="Samsung Sharp Sans Medium" pitchFamily="2" charset="0"/>
                <a:cs typeface="Samsung Sharp Sans Medium" pitchFamily="2" charset="0"/>
              </a:defRPr>
            </a:lvl1pPr>
          </a:lstStyle>
          <a:p>
            <a:pPr marL="0" lvl="0" defTabSz="457050" latinLnBrk="0"/>
            <a:r>
              <a:rPr lang="en-US" altLang="ko-KR" dirty="0"/>
              <a:t>UNIT</a:t>
            </a:r>
            <a:endParaRPr lang="ko-KR" altLang="en-US" dirty="0"/>
          </a:p>
        </p:txBody>
      </p:sp>
      <p:sp>
        <p:nvSpPr>
          <p:cNvPr id="16" name="텍스트 개체 틀 7">
            <a:extLst>
              <a:ext uri="{FF2B5EF4-FFF2-40B4-BE49-F238E27FC236}">
                <a16:creationId xmlns:a16="http://schemas.microsoft.com/office/drawing/2014/main" id="{B6D584F0-F100-4FB4-B935-0E81DB1D3B51}"/>
              </a:ext>
            </a:extLst>
          </p:cNvPr>
          <p:cNvSpPr>
            <a:spLocks noGrp="1"/>
          </p:cNvSpPr>
          <p:nvPr>
            <p:ph type="body" sz="quarter" idx="15" hasCustomPrompt="1"/>
          </p:nvPr>
        </p:nvSpPr>
        <p:spPr>
          <a:xfrm>
            <a:off x="522288" y="2221661"/>
            <a:ext cx="8055439" cy="914400"/>
          </a:xfrm>
          <a:prstGeom prst="rect">
            <a:avLst/>
          </a:prstGeom>
        </p:spPr>
        <p:txBody>
          <a:bodyPr lIns="0" tIns="0" rIns="0" bIns="0"/>
          <a:lstStyle>
            <a:lvl1pPr marL="177747" indent="-177747">
              <a:lnSpc>
                <a:spcPts val="1800"/>
              </a:lnSpc>
              <a:buSzPct val="105000"/>
              <a:buFontTx/>
              <a:buBlip>
                <a:blip r:embed="rId3"/>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255" indent="-182508">
              <a:lnSpc>
                <a:spcPts val="1800"/>
              </a:lnSpc>
              <a:buSzPct val="80000"/>
              <a:buFontTx/>
              <a:buBlip>
                <a:blip r:embed="rId4"/>
              </a:buBlip>
              <a:tabLst>
                <a:tab pos="447541"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stStyle>
          <a:p>
            <a:pPr lvl="0"/>
            <a:r>
              <a:rPr lang="en-US" altLang="ko-KR" dirty="0"/>
              <a:t>Level1</a:t>
            </a:r>
          </a:p>
          <a:p>
            <a:pPr lvl="1"/>
            <a:r>
              <a:rPr lang="en-US" altLang="ko-KR" dirty="0"/>
              <a:t>Level2</a:t>
            </a:r>
          </a:p>
          <a:p>
            <a:pPr lvl="1"/>
            <a:endParaRPr lang="en-US" altLang="ko-KR" dirty="0"/>
          </a:p>
          <a:p>
            <a:pPr marL="628461" lvl="1" indent="-207901" algn="l" defTabSz="843830" rtl="0" eaLnBrk="1" latinLnBrk="1" hangingPunct="1">
              <a:lnSpc>
                <a:spcPct val="90000"/>
              </a:lnSpc>
              <a:spcBef>
                <a:spcPts val="462"/>
              </a:spcBef>
              <a:buSzPct val="90000"/>
              <a:buFontTx/>
              <a:buBlip>
                <a:blip r:embed="rId5"/>
              </a:buBlip>
            </a:pPr>
            <a:endParaRPr lang="en-US" altLang="ko-KR" dirty="0"/>
          </a:p>
          <a:p>
            <a:pPr lvl="1"/>
            <a:endParaRPr lang="ko-KR" altLang="en-US" dirty="0"/>
          </a:p>
        </p:txBody>
      </p:sp>
      <p:sp>
        <p:nvSpPr>
          <p:cNvPr id="17" name="슬라이드 번호 개체 틀 15">
            <a:extLst>
              <a:ext uri="{FF2B5EF4-FFF2-40B4-BE49-F238E27FC236}">
                <a16:creationId xmlns:a16="http://schemas.microsoft.com/office/drawing/2014/main" id="{D63EAE99-E447-4D3D-BFEE-6F01BCEB93C6}"/>
              </a:ext>
            </a:extLst>
          </p:cNvPr>
          <p:cNvSpPr txBox="1">
            <a:spLocks/>
          </p:cNvSpPr>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094"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p>
        </p:txBody>
      </p:sp>
    </p:spTree>
    <p:extLst>
      <p:ext uri="{BB962C8B-B14F-4D97-AF65-F5344CB8AC3E}">
        <p14:creationId xmlns:p14="http://schemas.microsoft.com/office/powerpoint/2010/main" val="766334290"/>
      </p:ext>
    </p:extLst>
  </p:cSld>
  <p:clrMapOvr>
    <a:masterClrMapping/>
  </p:clrMapOvr>
  <p:extLst>
    <p:ext uri="{DCECCB84-F9BA-43D5-87BE-67443E8EF086}">
      <p15:sldGuideLst xmlns:p15="http://schemas.microsoft.com/office/powerpoint/2012/main">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last">
    <p:spTree>
      <p:nvGrpSpPr>
        <p:cNvPr id="1" name=""/>
        <p:cNvGrpSpPr/>
        <p:nvPr/>
      </p:nvGrpSpPr>
      <p:grpSpPr>
        <a:xfrm>
          <a:off x="0" y="0"/>
          <a:ext cx="0" cy="0"/>
          <a:chOff x="0" y="0"/>
          <a:chExt cx="0" cy="0"/>
        </a:xfrm>
      </p:grpSpPr>
      <p:pic>
        <p:nvPicPr>
          <p:cNvPr id="6" name="그림 2">
            <a:extLst>
              <a:ext uri="{FF2B5EF4-FFF2-40B4-BE49-F238E27FC236}">
                <a16:creationId xmlns:a16="http://schemas.microsoft.com/office/drawing/2014/main" id="{C441AFAB-5BBF-465C-B7A8-FED86E6261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9" dirty="0"/>
          </a:p>
        </p:txBody>
      </p:sp>
      <p:sp>
        <p:nvSpPr>
          <p:cNvPr id="7" name="직사각형 6">
            <a:extLst>
              <a:ext uri="{FF2B5EF4-FFF2-40B4-BE49-F238E27FC236}">
                <a16:creationId xmlns:a16="http://schemas.microsoft.com/office/drawing/2014/main" id="{782B242C-8600-47F0-98D5-6EA512C41BF2}"/>
              </a:ext>
            </a:extLst>
          </p:cNvPr>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126" rtl="0" eaLnBrk="1" fontAlgn="auto" latinLnBrk="1" hangingPunct="1">
              <a:lnSpc>
                <a:spcPct val="100000"/>
              </a:lnSpc>
              <a:spcBef>
                <a:spcPts val="0"/>
              </a:spcBef>
              <a:spcAft>
                <a:spcPts val="0"/>
              </a:spcAft>
              <a:buClrTx/>
              <a:buSzTx/>
              <a:buFontTx/>
              <a:buNone/>
              <a:tabLst/>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2021 SAMSUNG. All rights reserved.</a:t>
            </a:r>
          </a:p>
          <a:p>
            <a:pPr marL="0" marR="0" lvl="0" indent="0" algn="l" defTabSz="914126" rtl="0" eaLnBrk="1" fontAlgn="auto" latinLnBrk="1" hangingPunct="1">
              <a:lnSpc>
                <a:spcPct val="100000"/>
              </a:lnSpc>
              <a:spcBef>
                <a:spcPts val="60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p>
          <a:p>
            <a:pPr marL="0" marR="0" lvl="0" indent="0" algn="l" defTabSz="914126" rtl="0" eaLnBrk="1" fontAlgn="auto" latinLnBrk="1" hangingPunct="1">
              <a:lnSpc>
                <a:spcPct val="100000"/>
              </a:lnSpc>
              <a:spcBef>
                <a:spcPts val="30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p>
          <a:p>
            <a:pPr marL="0" marR="0" lvl="0" indent="0" algn="l" defTabSz="914126" rtl="0" eaLnBrk="1" fontAlgn="auto" latinLnBrk="1"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innovation Campus or to use the entire or part of this book, you must receive written consent from copyright holder.</a:t>
            </a:r>
          </a:p>
        </p:txBody>
      </p:sp>
      <p:pic>
        <p:nvPicPr>
          <p:cNvPr id="10" name="그림 3">
            <a:extLst>
              <a:ext uri="{FF2B5EF4-FFF2-40B4-BE49-F238E27FC236}">
                <a16:creationId xmlns:a16="http://schemas.microsoft.com/office/drawing/2014/main" id="{A977D3D7-ABF1-4BDD-B1E5-CCA79CC8184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prstTxWarp prst="textNoShape">
              <a:avLst/>
            </a:prstTxWarp>
            <a:scene3d>
              <a:camera prst="orthographicFront"/>
              <a:lightRig rig="threePt" dir="t"/>
            </a:scene3d>
            <a:sp3d>
              <a:bevelT w="0" h="6350"/>
            </a:sp3d>
          </a:bodyPr>
          <a:lstStyle/>
          <a:p>
            <a:pPr marL="0" marR="0" lvl="0" indent="0" algn="l" defTabSz="914126" rtl="0" eaLnBrk="1" fontAlgn="auto" latinLnBrk="1" hangingPunct="1">
              <a:lnSpc>
                <a:spcPct val="100000"/>
              </a:lnSpc>
              <a:spcBef>
                <a:spcPts val="0"/>
              </a:spcBef>
              <a:spcAft>
                <a:spcPts val="0"/>
              </a:spcAft>
              <a:buClrTx/>
              <a:buSzTx/>
              <a:buFontTx/>
              <a:buNone/>
              <a:tabLst/>
              <a:defRPr/>
            </a:pPr>
            <a:endParaRPr lang="ko-KR" altLang="en-US" sz="1959" noProof="0" dirty="0"/>
          </a:p>
        </p:txBody>
      </p:sp>
    </p:spTree>
    <p:extLst>
      <p:ext uri="{BB962C8B-B14F-4D97-AF65-F5344CB8AC3E}">
        <p14:creationId xmlns:p14="http://schemas.microsoft.com/office/powerpoint/2010/main" val="35336152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792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3816">
          <p15:clr>
            <a:srgbClr val="F26B43"/>
          </p15:clr>
        </p15:guide>
        <p15:guide id="1" orient="horz" pos="3997">
          <p15:clr>
            <a:srgbClr val="F26B43"/>
          </p15:clr>
        </p15:guide>
        <p15:guide id="2" pos="352">
          <p15:clr>
            <a:srgbClr val="F26B43"/>
          </p15:clr>
        </p15:guide>
        <p15:guide id="3" pos="5886">
          <p15:clr>
            <a:srgbClr val="F26B43"/>
          </p15:clr>
        </p15:guide>
        <p15:guide id="4" orient="horz" pos="323">
          <p15:clr>
            <a:srgbClr val="F26B43"/>
          </p15:clr>
        </p15:guide>
        <p15:guide id="5" orient="horz" pos="222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docs.python.org/3/" TargetMode="External"/><Relationship Id="rId7" Type="http://schemas.openxmlformats.org/officeDocument/2006/relationships/hyperlink" Target="https://pandas.pydata.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4.xml"/><Relationship Id="rId6" Type="http://schemas.openxmlformats.org/officeDocument/2006/relationships/hyperlink" Target="https://plotly.com/python/" TargetMode="External"/><Relationship Id="rId5" Type="http://schemas.openxmlformats.org/officeDocument/2006/relationships/hyperlink" Target="https://seaborn.pydata.org/" TargetMode="External"/><Relationship Id="rId4" Type="http://schemas.openxmlformats.org/officeDocument/2006/relationships/hyperlink" Target="https://matplotlib.org/stable/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51786819-9BFB-478D-BAE7-57DB1DEACF78}"/>
              </a:ext>
            </a:extLst>
          </p:cNvPr>
          <p:cNvSpPr>
            <a:spLocks noGrp="1"/>
          </p:cNvSpPr>
          <p:nvPr>
            <p:ph type="title"/>
          </p:nvPr>
        </p:nvSpPr>
        <p:spPr>
          <a:xfrm>
            <a:off x="720000" y="2532123"/>
            <a:ext cx="6419031" cy="1719000"/>
          </a:xfrm>
        </p:spPr>
        <p:txBody>
          <a:bodyPr/>
          <a:lstStyle/>
          <a:p>
            <a:r>
              <a:rPr lang="en-US" altLang="ko-KR" dirty="0"/>
              <a:t>Samsung Innovation Campus</a:t>
            </a:r>
          </a:p>
        </p:txBody>
      </p:sp>
    </p:spTree>
    <p:extLst>
      <p:ext uri="{BB962C8B-B14F-4D97-AF65-F5344CB8AC3E}">
        <p14:creationId xmlns:p14="http://schemas.microsoft.com/office/powerpoint/2010/main" val="3113136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E76F355-1AEA-40BE-E436-30F195E46787}"/>
              </a:ext>
            </a:extLst>
          </p:cNvPr>
          <p:cNvSpPr>
            <a:spLocks noGrp="1"/>
          </p:cNvSpPr>
          <p:nvPr>
            <p:ph type="title"/>
          </p:nvPr>
        </p:nvSpPr>
        <p:spPr>
          <a:xfrm>
            <a:off x="385560" y="357667"/>
            <a:ext cx="8192168" cy="369332"/>
          </a:xfrm>
        </p:spPr>
        <p:txBody>
          <a:bodyPr/>
          <a:lstStyle/>
          <a:p>
            <a:r>
              <a:rPr lang="en-US" altLang="ko-KR" sz="2400" dirty="0">
                <a:solidFill>
                  <a:schemeClr val="bg1"/>
                </a:solidFill>
              </a:rPr>
              <a:t>Student Performance Analysis</a:t>
            </a:r>
            <a:endParaRPr lang="en-IN" sz="2000" dirty="0"/>
          </a:p>
        </p:txBody>
      </p:sp>
      <p:pic>
        <p:nvPicPr>
          <p:cNvPr id="3" name="Picture 2">
            <a:extLst>
              <a:ext uri="{FF2B5EF4-FFF2-40B4-BE49-F238E27FC236}">
                <a16:creationId xmlns:a16="http://schemas.microsoft.com/office/drawing/2014/main" id="{EB0AB821-8C29-C77E-A836-30097C20051B}"/>
              </a:ext>
            </a:extLst>
          </p:cNvPr>
          <p:cNvPicPr>
            <a:picLocks noChangeAspect="1"/>
          </p:cNvPicPr>
          <p:nvPr/>
        </p:nvPicPr>
        <p:blipFill>
          <a:blip r:embed="rId2"/>
          <a:stretch>
            <a:fillRect/>
          </a:stretch>
        </p:blipFill>
        <p:spPr>
          <a:xfrm>
            <a:off x="113649" y="1213220"/>
            <a:ext cx="8135485" cy="5287113"/>
          </a:xfrm>
          <a:prstGeom prst="rect">
            <a:avLst/>
          </a:prstGeom>
        </p:spPr>
      </p:pic>
      <p:sp>
        <p:nvSpPr>
          <p:cNvPr id="2" name="Rectangle 1">
            <a:extLst>
              <a:ext uri="{FF2B5EF4-FFF2-40B4-BE49-F238E27FC236}">
                <a16:creationId xmlns:a16="http://schemas.microsoft.com/office/drawing/2014/main" id="{2E520359-93C5-6267-0957-B7F1D4AA04C6}"/>
              </a:ext>
            </a:extLst>
          </p:cNvPr>
          <p:cNvSpPr/>
          <p:nvPr/>
        </p:nvSpPr>
        <p:spPr>
          <a:xfrm>
            <a:off x="7286324" y="6458552"/>
            <a:ext cx="2050180" cy="21175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schemeClr val="tx1"/>
                </a:solidFill>
                <a:effectLst/>
                <a:uLnTx/>
                <a:uFillTx/>
                <a:latin typeface="Calibri" panose="020F0502020204030204"/>
                <a:ea typeface="맑은 고딕" panose="020B0503020000020004" pitchFamily="34" charset="-127"/>
                <a:cs typeface="+mn-cs"/>
              </a:rPr>
              <a:t>Student Performance Analysis</a:t>
            </a:r>
          </a:p>
        </p:txBody>
      </p:sp>
    </p:spTree>
    <p:extLst>
      <p:ext uri="{BB962C8B-B14F-4D97-AF65-F5344CB8AC3E}">
        <p14:creationId xmlns:p14="http://schemas.microsoft.com/office/powerpoint/2010/main" val="491493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E3C6BEB-C981-742C-346C-38F5BD09BCAF}"/>
              </a:ext>
            </a:extLst>
          </p:cNvPr>
          <p:cNvSpPr>
            <a:spLocks noGrp="1"/>
          </p:cNvSpPr>
          <p:nvPr>
            <p:ph type="title"/>
          </p:nvPr>
        </p:nvSpPr>
        <p:spPr>
          <a:xfrm>
            <a:off x="385560" y="357667"/>
            <a:ext cx="8192168" cy="369332"/>
          </a:xfrm>
        </p:spPr>
        <p:txBody>
          <a:bodyPr/>
          <a:lstStyle/>
          <a:p>
            <a:r>
              <a:rPr lang="en-US" altLang="ko-KR" sz="2400" dirty="0">
                <a:solidFill>
                  <a:schemeClr val="bg1"/>
                </a:solidFill>
              </a:rPr>
              <a:t>Student Performance Analysis</a:t>
            </a:r>
            <a:endParaRPr lang="en-IN" sz="2000" dirty="0"/>
          </a:p>
        </p:txBody>
      </p:sp>
      <p:pic>
        <p:nvPicPr>
          <p:cNvPr id="12" name="Picture 11">
            <a:extLst>
              <a:ext uri="{FF2B5EF4-FFF2-40B4-BE49-F238E27FC236}">
                <a16:creationId xmlns:a16="http://schemas.microsoft.com/office/drawing/2014/main" id="{B7E68ACC-6C0A-6133-C310-ED11335FC7A1}"/>
              </a:ext>
            </a:extLst>
          </p:cNvPr>
          <p:cNvPicPr>
            <a:picLocks noChangeAspect="1"/>
          </p:cNvPicPr>
          <p:nvPr/>
        </p:nvPicPr>
        <p:blipFill>
          <a:blip r:embed="rId2"/>
          <a:stretch>
            <a:fillRect/>
          </a:stretch>
        </p:blipFill>
        <p:spPr>
          <a:xfrm>
            <a:off x="242453" y="3098660"/>
            <a:ext cx="7554010" cy="3300870"/>
          </a:xfrm>
          <a:prstGeom prst="rect">
            <a:avLst/>
          </a:prstGeom>
        </p:spPr>
      </p:pic>
      <p:pic>
        <p:nvPicPr>
          <p:cNvPr id="3" name="Picture 2">
            <a:extLst>
              <a:ext uri="{FF2B5EF4-FFF2-40B4-BE49-F238E27FC236}">
                <a16:creationId xmlns:a16="http://schemas.microsoft.com/office/drawing/2014/main" id="{5526C01B-6749-DDCA-2EDA-B8B155A5054E}"/>
              </a:ext>
            </a:extLst>
          </p:cNvPr>
          <p:cNvPicPr>
            <a:picLocks noChangeAspect="1"/>
          </p:cNvPicPr>
          <p:nvPr/>
        </p:nvPicPr>
        <p:blipFill>
          <a:blip r:embed="rId3"/>
          <a:stretch>
            <a:fillRect/>
          </a:stretch>
        </p:blipFill>
        <p:spPr>
          <a:xfrm>
            <a:off x="115909" y="1302973"/>
            <a:ext cx="7554010" cy="1795687"/>
          </a:xfrm>
          <a:prstGeom prst="rect">
            <a:avLst/>
          </a:prstGeom>
        </p:spPr>
      </p:pic>
      <p:sp>
        <p:nvSpPr>
          <p:cNvPr id="4" name="Rectangle 3">
            <a:extLst>
              <a:ext uri="{FF2B5EF4-FFF2-40B4-BE49-F238E27FC236}">
                <a16:creationId xmlns:a16="http://schemas.microsoft.com/office/drawing/2014/main" id="{FF977A8D-F553-1F88-39B4-30FBE3617952}"/>
              </a:ext>
            </a:extLst>
          </p:cNvPr>
          <p:cNvSpPr/>
          <p:nvPr/>
        </p:nvSpPr>
        <p:spPr>
          <a:xfrm>
            <a:off x="7286324" y="6458552"/>
            <a:ext cx="2050180" cy="21175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schemeClr val="tx1"/>
                </a:solidFill>
                <a:effectLst/>
                <a:uLnTx/>
                <a:uFillTx/>
                <a:latin typeface="Calibri" panose="020F0502020204030204"/>
                <a:ea typeface="맑은 고딕" panose="020B0503020000020004" pitchFamily="34" charset="-127"/>
                <a:cs typeface="+mn-cs"/>
              </a:rPr>
              <a:t>Student Performance Analysis</a:t>
            </a:r>
          </a:p>
        </p:txBody>
      </p:sp>
    </p:spTree>
    <p:extLst>
      <p:ext uri="{BB962C8B-B14F-4D97-AF65-F5344CB8AC3E}">
        <p14:creationId xmlns:p14="http://schemas.microsoft.com/office/powerpoint/2010/main" val="3995237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E14DDD8-46C9-BF27-6B62-BD04F8301C8B}"/>
              </a:ext>
            </a:extLst>
          </p:cNvPr>
          <p:cNvSpPr>
            <a:spLocks noGrp="1"/>
          </p:cNvSpPr>
          <p:nvPr>
            <p:ph type="title"/>
          </p:nvPr>
        </p:nvSpPr>
        <p:spPr>
          <a:xfrm>
            <a:off x="385560" y="357667"/>
            <a:ext cx="8192168" cy="369332"/>
          </a:xfrm>
        </p:spPr>
        <p:txBody>
          <a:bodyPr/>
          <a:lstStyle/>
          <a:p>
            <a:r>
              <a:rPr lang="en-US" altLang="ko-KR" sz="2400" dirty="0">
                <a:solidFill>
                  <a:schemeClr val="bg1"/>
                </a:solidFill>
              </a:rPr>
              <a:t>Student Performance Analysis</a:t>
            </a:r>
            <a:endParaRPr lang="en-IN" sz="2000" dirty="0"/>
          </a:p>
        </p:txBody>
      </p:sp>
      <p:pic>
        <p:nvPicPr>
          <p:cNvPr id="3" name="Picture 2">
            <a:extLst>
              <a:ext uri="{FF2B5EF4-FFF2-40B4-BE49-F238E27FC236}">
                <a16:creationId xmlns:a16="http://schemas.microsoft.com/office/drawing/2014/main" id="{13F13C06-6CBA-75E8-5324-076CB3888586}"/>
              </a:ext>
            </a:extLst>
          </p:cNvPr>
          <p:cNvPicPr>
            <a:picLocks noChangeAspect="1"/>
          </p:cNvPicPr>
          <p:nvPr/>
        </p:nvPicPr>
        <p:blipFill>
          <a:blip r:embed="rId2"/>
          <a:stretch>
            <a:fillRect/>
          </a:stretch>
        </p:blipFill>
        <p:spPr>
          <a:xfrm>
            <a:off x="507380" y="1270534"/>
            <a:ext cx="8888065" cy="5216417"/>
          </a:xfrm>
          <a:prstGeom prst="rect">
            <a:avLst/>
          </a:prstGeom>
        </p:spPr>
      </p:pic>
      <p:sp>
        <p:nvSpPr>
          <p:cNvPr id="2" name="Rectangle 1">
            <a:extLst>
              <a:ext uri="{FF2B5EF4-FFF2-40B4-BE49-F238E27FC236}">
                <a16:creationId xmlns:a16="http://schemas.microsoft.com/office/drawing/2014/main" id="{CD109075-F5CC-0DE5-8E92-3A2C4DBD5EAA}"/>
              </a:ext>
            </a:extLst>
          </p:cNvPr>
          <p:cNvSpPr/>
          <p:nvPr/>
        </p:nvSpPr>
        <p:spPr>
          <a:xfrm>
            <a:off x="7286324" y="6458552"/>
            <a:ext cx="2050180" cy="21175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schemeClr val="tx1"/>
                </a:solidFill>
                <a:effectLst/>
                <a:uLnTx/>
                <a:uFillTx/>
                <a:latin typeface="Calibri" panose="020F0502020204030204"/>
                <a:ea typeface="맑은 고딕" panose="020B0503020000020004" pitchFamily="34" charset="-127"/>
                <a:cs typeface="+mn-cs"/>
              </a:rPr>
              <a:t>Student Performance Analysis</a:t>
            </a:r>
          </a:p>
        </p:txBody>
      </p:sp>
    </p:spTree>
    <p:extLst>
      <p:ext uri="{BB962C8B-B14F-4D97-AF65-F5344CB8AC3E}">
        <p14:creationId xmlns:p14="http://schemas.microsoft.com/office/powerpoint/2010/main" val="81298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AEF52AD-1F4B-8B70-8A50-7019204CC4CA}"/>
              </a:ext>
            </a:extLst>
          </p:cNvPr>
          <p:cNvSpPr>
            <a:spLocks noGrp="1"/>
          </p:cNvSpPr>
          <p:nvPr>
            <p:ph type="body" sz="quarter" idx="10"/>
          </p:nvPr>
        </p:nvSpPr>
        <p:spPr>
          <a:xfrm>
            <a:off x="449375" y="395685"/>
            <a:ext cx="4074407" cy="369332"/>
          </a:xfrm>
        </p:spPr>
        <p:txBody>
          <a:bodyPr/>
          <a:lstStyle/>
          <a:p>
            <a:r>
              <a:rPr lang="en-US" altLang="ko-KR" sz="2400" dirty="0">
                <a:solidFill>
                  <a:schemeClr val="bg1"/>
                </a:solidFill>
              </a:rPr>
              <a:t>Student Performance Analysis</a:t>
            </a:r>
            <a:endParaRPr lang="en-IN" sz="2000" dirty="0"/>
          </a:p>
        </p:txBody>
      </p:sp>
      <p:pic>
        <p:nvPicPr>
          <p:cNvPr id="9" name="Picture 8">
            <a:extLst>
              <a:ext uri="{FF2B5EF4-FFF2-40B4-BE49-F238E27FC236}">
                <a16:creationId xmlns:a16="http://schemas.microsoft.com/office/drawing/2014/main" id="{CFEC3340-AA6F-9708-223D-9D7DFFDB5B42}"/>
              </a:ext>
            </a:extLst>
          </p:cNvPr>
          <p:cNvPicPr>
            <a:picLocks noChangeAspect="1"/>
          </p:cNvPicPr>
          <p:nvPr/>
        </p:nvPicPr>
        <p:blipFill>
          <a:blip r:embed="rId2"/>
          <a:stretch>
            <a:fillRect/>
          </a:stretch>
        </p:blipFill>
        <p:spPr>
          <a:xfrm>
            <a:off x="0" y="1530417"/>
            <a:ext cx="9902825" cy="4764505"/>
          </a:xfrm>
          <a:prstGeom prst="rect">
            <a:avLst/>
          </a:prstGeom>
        </p:spPr>
      </p:pic>
      <p:sp>
        <p:nvSpPr>
          <p:cNvPr id="2" name="Rectangle 1">
            <a:extLst>
              <a:ext uri="{FF2B5EF4-FFF2-40B4-BE49-F238E27FC236}">
                <a16:creationId xmlns:a16="http://schemas.microsoft.com/office/drawing/2014/main" id="{F7ED467C-2433-8CCC-FF9F-4F308BE4F23C}"/>
              </a:ext>
            </a:extLst>
          </p:cNvPr>
          <p:cNvSpPr/>
          <p:nvPr/>
        </p:nvSpPr>
        <p:spPr>
          <a:xfrm>
            <a:off x="7286324" y="6458552"/>
            <a:ext cx="2050180" cy="21175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schemeClr val="tx1"/>
                </a:solidFill>
                <a:effectLst/>
                <a:uLnTx/>
                <a:uFillTx/>
                <a:latin typeface="Calibri" panose="020F0502020204030204"/>
                <a:ea typeface="맑은 고딕" panose="020B0503020000020004" pitchFamily="34" charset="-127"/>
                <a:cs typeface="+mn-cs"/>
              </a:rPr>
              <a:t>Student Performance Analysis</a:t>
            </a:r>
          </a:p>
        </p:txBody>
      </p:sp>
    </p:spTree>
    <p:extLst>
      <p:ext uri="{BB962C8B-B14F-4D97-AF65-F5344CB8AC3E}">
        <p14:creationId xmlns:p14="http://schemas.microsoft.com/office/powerpoint/2010/main" val="116623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733A195-CF79-E5B4-B102-7E31F09A6BCC}"/>
              </a:ext>
            </a:extLst>
          </p:cNvPr>
          <p:cNvSpPr>
            <a:spLocks noGrp="1"/>
          </p:cNvSpPr>
          <p:nvPr>
            <p:ph type="body" sz="quarter" idx="11"/>
          </p:nvPr>
        </p:nvSpPr>
        <p:spPr>
          <a:xfrm>
            <a:off x="773364" y="450001"/>
            <a:ext cx="6837808" cy="646203"/>
          </a:xfrm>
        </p:spPr>
        <p:txBody>
          <a:bodyPr/>
          <a:lstStyle/>
          <a:p>
            <a:r>
              <a:rPr lang="en-US" altLang="ko-KR" sz="2400" dirty="0">
                <a:solidFill>
                  <a:schemeClr val="bg1"/>
                </a:solidFill>
              </a:rPr>
              <a:t>Student Performance Analysis</a:t>
            </a:r>
            <a:endParaRPr lang="en-IN" sz="2400" dirty="0"/>
          </a:p>
          <a:p>
            <a:endParaRPr lang="en-IN" dirty="0"/>
          </a:p>
        </p:txBody>
      </p:sp>
      <p:pic>
        <p:nvPicPr>
          <p:cNvPr id="9" name="Picture 8">
            <a:extLst>
              <a:ext uri="{FF2B5EF4-FFF2-40B4-BE49-F238E27FC236}">
                <a16:creationId xmlns:a16="http://schemas.microsoft.com/office/drawing/2014/main" id="{6F64EBDD-62EF-D73E-2E75-B5036A840287}"/>
              </a:ext>
            </a:extLst>
          </p:cNvPr>
          <p:cNvPicPr>
            <a:picLocks noChangeAspect="1"/>
          </p:cNvPicPr>
          <p:nvPr/>
        </p:nvPicPr>
        <p:blipFill>
          <a:blip r:embed="rId2"/>
          <a:stretch>
            <a:fillRect/>
          </a:stretch>
        </p:blipFill>
        <p:spPr>
          <a:xfrm>
            <a:off x="264458" y="1456145"/>
            <a:ext cx="4542027" cy="4551258"/>
          </a:xfrm>
          <a:prstGeom prst="rect">
            <a:avLst/>
          </a:prstGeom>
        </p:spPr>
      </p:pic>
      <p:pic>
        <p:nvPicPr>
          <p:cNvPr id="11" name="Picture 10">
            <a:extLst>
              <a:ext uri="{FF2B5EF4-FFF2-40B4-BE49-F238E27FC236}">
                <a16:creationId xmlns:a16="http://schemas.microsoft.com/office/drawing/2014/main" id="{341604CF-0327-C75F-9569-69B88343B753}"/>
              </a:ext>
            </a:extLst>
          </p:cNvPr>
          <p:cNvPicPr>
            <a:picLocks noChangeAspect="1"/>
          </p:cNvPicPr>
          <p:nvPr/>
        </p:nvPicPr>
        <p:blipFill>
          <a:blip r:embed="rId3"/>
          <a:stretch>
            <a:fillRect/>
          </a:stretch>
        </p:blipFill>
        <p:spPr>
          <a:xfrm>
            <a:off x="4806485" y="1470612"/>
            <a:ext cx="5028509" cy="4536791"/>
          </a:xfrm>
          <a:prstGeom prst="rect">
            <a:avLst/>
          </a:prstGeom>
        </p:spPr>
      </p:pic>
      <p:sp>
        <p:nvSpPr>
          <p:cNvPr id="2" name="Rectangle 1">
            <a:extLst>
              <a:ext uri="{FF2B5EF4-FFF2-40B4-BE49-F238E27FC236}">
                <a16:creationId xmlns:a16="http://schemas.microsoft.com/office/drawing/2014/main" id="{561479D3-D90D-F58D-050F-1CC1165D31BF}"/>
              </a:ext>
            </a:extLst>
          </p:cNvPr>
          <p:cNvSpPr/>
          <p:nvPr/>
        </p:nvSpPr>
        <p:spPr>
          <a:xfrm>
            <a:off x="7286324" y="6458552"/>
            <a:ext cx="2050180" cy="21175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schemeClr val="tx1"/>
                </a:solidFill>
                <a:effectLst/>
                <a:uLnTx/>
                <a:uFillTx/>
                <a:latin typeface="Calibri" panose="020F0502020204030204"/>
                <a:ea typeface="맑은 고딕" panose="020B0503020000020004" pitchFamily="34" charset="-127"/>
                <a:cs typeface="+mn-cs"/>
              </a:rPr>
              <a:t>Student Performance Analysis</a:t>
            </a:r>
          </a:p>
        </p:txBody>
      </p:sp>
    </p:spTree>
    <p:extLst>
      <p:ext uri="{BB962C8B-B14F-4D97-AF65-F5344CB8AC3E}">
        <p14:creationId xmlns:p14="http://schemas.microsoft.com/office/powerpoint/2010/main" val="2092399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3D6A6-E77F-37AB-A500-0303AC079E3F}"/>
              </a:ext>
            </a:extLst>
          </p:cNvPr>
          <p:cNvSpPr>
            <a:spLocks noGrp="1"/>
          </p:cNvSpPr>
          <p:nvPr>
            <p:ph type="body" sz="quarter" idx="11"/>
          </p:nvPr>
        </p:nvSpPr>
        <p:spPr>
          <a:xfrm>
            <a:off x="790000" y="450001"/>
            <a:ext cx="6837808" cy="646203"/>
          </a:xfrm>
        </p:spPr>
        <p:txBody>
          <a:bodyPr/>
          <a:lstStyle/>
          <a:p>
            <a:r>
              <a:rPr lang="en-US" altLang="ko-KR" sz="2400" dirty="0">
                <a:solidFill>
                  <a:schemeClr val="bg1"/>
                </a:solidFill>
              </a:rPr>
              <a:t>Student Performance Analysis</a:t>
            </a:r>
            <a:endParaRPr lang="en-IN" sz="2400" dirty="0"/>
          </a:p>
          <a:p>
            <a:endParaRPr lang="en-IN" dirty="0"/>
          </a:p>
        </p:txBody>
      </p:sp>
      <p:pic>
        <p:nvPicPr>
          <p:cNvPr id="9" name="Picture 8">
            <a:extLst>
              <a:ext uri="{FF2B5EF4-FFF2-40B4-BE49-F238E27FC236}">
                <a16:creationId xmlns:a16="http://schemas.microsoft.com/office/drawing/2014/main" id="{A506B35E-87AE-0DBB-E953-4CA79440BA45}"/>
              </a:ext>
            </a:extLst>
          </p:cNvPr>
          <p:cNvPicPr>
            <a:picLocks noChangeAspect="1"/>
          </p:cNvPicPr>
          <p:nvPr/>
        </p:nvPicPr>
        <p:blipFill>
          <a:blip r:embed="rId2"/>
          <a:stretch>
            <a:fillRect/>
          </a:stretch>
        </p:blipFill>
        <p:spPr>
          <a:xfrm>
            <a:off x="350294" y="1268087"/>
            <a:ext cx="8206566" cy="5139911"/>
          </a:xfrm>
          <a:prstGeom prst="rect">
            <a:avLst/>
          </a:prstGeom>
        </p:spPr>
      </p:pic>
      <p:sp>
        <p:nvSpPr>
          <p:cNvPr id="2" name="Rectangle 1">
            <a:extLst>
              <a:ext uri="{FF2B5EF4-FFF2-40B4-BE49-F238E27FC236}">
                <a16:creationId xmlns:a16="http://schemas.microsoft.com/office/drawing/2014/main" id="{A9DAA1D3-D173-8823-C838-0FC547B6F784}"/>
              </a:ext>
            </a:extLst>
          </p:cNvPr>
          <p:cNvSpPr/>
          <p:nvPr/>
        </p:nvSpPr>
        <p:spPr>
          <a:xfrm>
            <a:off x="7286324" y="6458552"/>
            <a:ext cx="2050180" cy="21175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schemeClr val="tx1"/>
                </a:solidFill>
                <a:effectLst/>
                <a:uLnTx/>
                <a:uFillTx/>
                <a:latin typeface="Calibri" panose="020F0502020204030204"/>
                <a:ea typeface="맑은 고딕" panose="020B0503020000020004" pitchFamily="34" charset="-127"/>
                <a:cs typeface="+mn-cs"/>
              </a:rPr>
              <a:t>Student Performance Analysis</a:t>
            </a:r>
          </a:p>
        </p:txBody>
      </p:sp>
    </p:spTree>
    <p:extLst>
      <p:ext uri="{BB962C8B-B14F-4D97-AF65-F5344CB8AC3E}">
        <p14:creationId xmlns:p14="http://schemas.microsoft.com/office/powerpoint/2010/main" val="2644159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49B9519-9AD7-5514-C875-53AA3640698E}"/>
              </a:ext>
            </a:extLst>
          </p:cNvPr>
          <p:cNvSpPr>
            <a:spLocks noGrp="1"/>
          </p:cNvSpPr>
          <p:nvPr>
            <p:ph type="body" sz="quarter" idx="11"/>
          </p:nvPr>
        </p:nvSpPr>
        <p:spPr>
          <a:xfrm>
            <a:off x="790000" y="450001"/>
            <a:ext cx="6837808" cy="738664"/>
          </a:xfrm>
        </p:spPr>
        <p:txBody>
          <a:bodyPr/>
          <a:lstStyle/>
          <a:p>
            <a:r>
              <a:rPr lang="en-US" altLang="ko-KR" sz="2400" dirty="0">
                <a:solidFill>
                  <a:schemeClr val="bg1"/>
                </a:solidFill>
              </a:rPr>
              <a:t>Student Performance Analysis</a:t>
            </a:r>
            <a:endParaRPr lang="en-IN" sz="2400" dirty="0"/>
          </a:p>
          <a:p>
            <a:endParaRPr lang="en-IN" sz="2400" dirty="0"/>
          </a:p>
        </p:txBody>
      </p:sp>
      <p:pic>
        <p:nvPicPr>
          <p:cNvPr id="9" name="Picture 8">
            <a:extLst>
              <a:ext uri="{FF2B5EF4-FFF2-40B4-BE49-F238E27FC236}">
                <a16:creationId xmlns:a16="http://schemas.microsoft.com/office/drawing/2014/main" id="{1D26413E-C4A8-AD0B-A0C0-335FAAA096FC}"/>
              </a:ext>
            </a:extLst>
          </p:cNvPr>
          <p:cNvPicPr>
            <a:picLocks noChangeAspect="1"/>
          </p:cNvPicPr>
          <p:nvPr/>
        </p:nvPicPr>
        <p:blipFill>
          <a:blip r:embed="rId2"/>
          <a:stretch>
            <a:fillRect/>
          </a:stretch>
        </p:blipFill>
        <p:spPr>
          <a:xfrm>
            <a:off x="240633" y="1174282"/>
            <a:ext cx="8681986" cy="5234430"/>
          </a:xfrm>
          <a:prstGeom prst="rect">
            <a:avLst/>
          </a:prstGeom>
        </p:spPr>
      </p:pic>
      <p:sp>
        <p:nvSpPr>
          <p:cNvPr id="2" name="Rectangle 1">
            <a:extLst>
              <a:ext uri="{FF2B5EF4-FFF2-40B4-BE49-F238E27FC236}">
                <a16:creationId xmlns:a16="http://schemas.microsoft.com/office/drawing/2014/main" id="{C0AE65B0-4E5A-1CEC-958E-798675F3154F}"/>
              </a:ext>
            </a:extLst>
          </p:cNvPr>
          <p:cNvSpPr/>
          <p:nvPr/>
        </p:nvSpPr>
        <p:spPr>
          <a:xfrm>
            <a:off x="7286324" y="6458552"/>
            <a:ext cx="2050180" cy="21175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schemeClr val="tx1"/>
                </a:solidFill>
                <a:effectLst/>
                <a:uLnTx/>
                <a:uFillTx/>
                <a:latin typeface="Calibri" panose="020F0502020204030204"/>
                <a:ea typeface="맑은 고딕" panose="020B0503020000020004" pitchFamily="34" charset="-127"/>
                <a:cs typeface="+mn-cs"/>
              </a:rPr>
              <a:t>Student Performance Analysis</a:t>
            </a:r>
          </a:p>
        </p:txBody>
      </p:sp>
    </p:spTree>
    <p:extLst>
      <p:ext uri="{BB962C8B-B14F-4D97-AF65-F5344CB8AC3E}">
        <p14:creationId xmlns:p14="http://schemas.microsoft.com/office/powerpoint/2010/main" val="3096999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DB41783-A57F-A92A-43D3-20115BB7D81E}"/>
              </a:ext>
            </a:extLst>
          </p:cNvPr>
          <p:cNvSpPr txBox="1"/>
          <p:nvPr/>
        </p:nvSpPr>
        <p:spPr>
          <a:xfrm>
            <a:off x="237067" y="2536011"/>
            <a:ext cx="9665758" cy="2893100"/>
          </a:xfrm>
          <a:prstGeom prst="rect">
            <a:avLst/>
          </a:prstGeom>
          <a:noFill/>
        </p:spPr>
        <p:txBody>
          <a:bodyPr wrap="square">
            <a:spAutoFit/>
          </a:bodyPr>
          <a:lstStyle/>
          <a:p>
            <a:pPr>
              <a:lnSpc>
                <a:spcPct val="150000"/>
              </a:lnSpc>
            </a:pPr>
            <a:r>
              <a:rPr lang="en-GB" sz="1400" dirty="0"/>
              <a:t>While this project has provided valuable insights into student performance, there are several areas for future exploration:</a:t>
            </a:r>
          </a:p>
          <a:p>
            <a:pPr>
              <a:lnSpc>
                <a:spcPct val="150000"/>
              </a:lnSpc>
              <a:buFont typeface="+mj-lt"/>
              <a:buAutoNum type="arabicPeriod"/>
            </a:pPr>
            <a:r>
              <a:rPr lang="en-GB" sz="1400" b="1" dirty="0"/>
              <a:t>Longitudinal Studies:</a:t>
            </a:r>
            <a:r>
              <a:rPr lang="en-GB" sz="1400" dirty="0"/>
              <a:t> Conducting longitudinal studies to track student performance over time can provide a deeper understanding of the impact of various factors on academic outcomes.</a:t>
            </a:r>
          </a:p>
          <a:p>
            <a:pPr>
              <a:lnSpc>
                <a:spcPct val="150000"/>
              </a:lnSpc>
              <a:buFont typeface="+mj-lt"/>
              <a:buAutoNum type="arabicPeriod"/>
            </a:pPr>
            <a:r>
              <a:rPr lang="en-GB" sz="1400" b="1" dirty="0"/>
              <a:t>Comparative Analysis:</a:t>
            </a:r>
            <a:r>
              <a:rPr lang="en-GB" sz="1400" dirty="0"/>
              <a:t> Comparing student performance across different schools, regions, or countries can identify best practices and areas for improvement.</a:t>
            </a:r>
          </a:p>
          <a:p>
            <a:pPr>
              <a:lnSpc>
                <a:spcPct val="150000"/>
              </a:lnSpc>
              <a:buFont typeface="+mj-lt"/>
              <a:buAutoNum type="arabicPeriod"/>
            </a:pPr>
            <a:r>
              <a:rPr lang="en-GB" sz="1400" b="1" dirty="0"/>
              <a:t>Teacher Impact:</a:t>
            </a:r>
            <a:r>
              <a:rPr lang="en-GB" sz="1400" dirty="0"/>
              <a:t> Analysing the impact of teacher characteristics, qualifications, and teaching styles on student outcomes.</a:t>
            </a:r>
          </a:p>
          <a:p>
            <a:pPr>
              <a:lnSpc>
                <a:spcPct val="150000"/>
              </a:lnSpc>
              <a:buFont typeface="+mj-lt"/>
              <a:buAutoNum type="arabicPeriod"/>
            </a:pPr>
            <a:r>
              <a:rPr lang="en-GB" sz="1400" b="1" dirty="0"/>
              <a:t>Technology Integration:</a:t>
            </a:r>
            <a:r>
              <a:rPr lang="en-GB" sz="1400" dirty="0"/>
              <a:t> Exploring the role of technology in education and its impact on student learning and engagement.</a:t>
            </a:r>
          </a:p>
          <a:p>
            <a:pPr>
              <a:lnSpc>
                <a:spcPct val="150000"/>
              </a:lnSpc>
              <a:buFont typeface="+mj-lt"/>
              <a:buAutoNum type="arabicPeriod"/>
            </a:pPr>
            <a:r>
              <a:rPr lang="en-GB" sz="1400" b="1" dirty="0"/>
              <a:t>Machine Learning:</a:t>
            </a:r>
            <a:r>
              <a:rPr lang="en-GB" sz="1400" dirty="0"/>
              <a:t> Applying machine learning algorithms to predict student performance and identify at-risk students.</a:t>
            </a:r>
          </a:p>
          <a:p>
            <a:endParaRPr lang="en-US" sz="1400" dirty="0"/>
          </a:p>
        </p:txBody>
      </p:sp>
      <p:sp>
        <p:nvSpPr>
          <p:cNvPr id="10" name="Title 1">
            <a:extLst>
              <a:ext uri="{FF2B5EF4-FFF2-40B4-BE49-F238E27FC236}">
                <a16:creationId xmlns:a16="http://schemas.microsoft.com/office/drawing/2014/main" id="{E14DB489-57AA-C3F0-2D78-FCE4502BEDE6}"/>
              </a:ext>
            </a:extLst>
          </p:cNvPr>
          <p:cNvSpPr>
            <a:spLocks noGrp="1"/>
          </p:cNvSpPr>
          <p:nvPr>
            <p:ph type="title"/>
          </p:nvPr>
        </p:nvSpPr>
        <p:spPr>
          <a:xfrm>
            <a:off x="385560" y="357667"/>
            <a:ext cx="8192168" cy="369332"/>
          </a:xfrm>
        </p:spPr>
        <p:txBody>
          <a:bodyPr/>
          <a:lstStyle/>
          <a:p>
            <a:r>
              <a:rPr lang="en-US" altLang="ko-KR" sz="2400" dirty="0">
                <a:solidFill>
                  <a:schemeClr val="bg1"/>
                </a:solidFill>
              </a:rPr>
              <a:t>Student Performance Analysis</a:t>
            </a:r>
            <a:endParaRPr lang="en-IN" sz="2000" dirty="0"/>
          </a:p>
        </p:txBody>
      </p:sp>
      <p:sp>
        <p:nvSpPr>
          <p:cNvPr id="11" name="직사각형 39">
            <a:extLst>
              <a:ext uri="{FF2B5EF4-FFF2-40B4-BE49-F238E27FC236}">
                <a16:creationId xmlns:a16="http://schemas.microsoft.com/office/drawing/2014/main" id="{BD4950B4-7A90-22EB-475D-7180CE77C47F}"/>
              </a:ext>
            </a:extLst>
          </p:cNvPr>
          <p:cNvSpPr/>
          <p:nvPr/>
        </p:nvSpPr>
        <p:spPr>
          <a:xfrm>
            <a:off x="1378994" y="1522369"/>
            <a:ext cx="6751268"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ctr">
              <a:spcAft>
                <a:spcPts val="600"/>
              </a:spcAft>
            </a:pPr>
            <a:r>
              <a:rPr lang="en-US" altLang="ko-KR" sz="2400" b="1" dirty="0">
                <a:solidFill>
                  <a:srgbClr val="193EB0"/>
                </a:solidFill>
                <a:latin typeface="SamsungOne 700" panose="020B0803030303020204" pitchFamily="34" charset="0"/>
                <a:ea typeface="SamsungOne 700" panose="020B0803030303020204" pitchFamily="34" charset="0"/>
              </a:rPr>
              <a:t>FUTURE SCOPE</a:t>
            </a:r>
          </a:p>
        </p:txBody>
      </p:sp>
      <p:sp>
        <p:nvSpPr>
          <p:cNvPr id="2" name="Rectangle 1">
            <a:extLst>
              <a:ext uri="{FF2B5EF4-FFF2-40B4-BE49-F238E27FC236}">
                <a16:creationId xmlns:a16="http://schemas.microsoft.com/office/drawing/2014/main" id="{15E52A58-9F73-014C-524E-9BB9C67FC6EC}"/>
              </a:ext>
            </a:extLst>
          </p:cNvPr>
          <p:cNvSpPr/>
          <p:nvPr/>
        </p:nvSpPr>
        <p:spPr>
          <a:xfrm>
            <a:off x="7286324" y="6458552"/>
            <a:ext cx="2050180" cy="21175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schemeClr val="tx1"/>
                </a:solidFill>
                <a:effectLst/>
                <a:uLnTx/>
                <a:uFillTx/>
                <a:latin typeface="Calibri" panose="020F0502020204030204"/>
                <a:ea typeface="맑은 고딕" panose="020B0503020000020004" pitchFamily="34" charset="-127"/>
                <a:cs typeface="+mn-cs"/>
              </a:rPr>
              <a:t>Student Performance Analysis</a:t>
            </a:r>
          </a:p>
        </p:txBody>
      </p:sp>
    </p:spTree>
    <p:extLst>
      <p:ext uri="{BB962C8B-B14F-4D97-AF65-F5344CB8AC3E}">
        <p14:creationId xmlns:p14="http://schemas.microsoft.com/office/powerpoint/2010/main" val="1897988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DB79B7E-DF20-AFF9-9F1B-4C172B16EC69}"/>
              </a:ext>
            </a:extLst>
          </p:cNvPr>
          <p:cNvSpPr>
            <a:spLocks noGrp="1"/>
          </p:cNvSpPr>
          <p:nvPr>
            <p:ph type="title"/>
          </p:nvPr>
        </p:nvSpPr>
        <p:spPr>
          <a:xfrm>
            <a:off x="385560" y="357667"/>
            <a:ext cx="8192168" cy="369332"/>
          </a:xfrm>
        </p:spPr>
        <p:txBody>
          <a:bodyPr/>
          <a:lstStyle/>
          <a:p>
            <a:r>
              <a:rPr lang="en-US" altLang="ko-KR" sz="2400" dirty="0">
                <a:solidFill>
                  <a:schemeClr val="bg1"/>
                </a:solidFill>
              </a:rPr>
              <a:t>Student Performance Analysis</a:t>
            </a:r>
            <a:endParaRPr lang="en-IN" sz="2000" dirty="0"/>
          </a:p>
        </p:txBody>
      </p:sp>
      <p:sp>
        <p:nvSpPr>
          <p:cNvPr id="9" name="직사각형 39">
            <a:extLst>
              <a:ext uri="{FF2B5EF4-FFF2-40B4-BE49-F238E27FC236}">
                <a16:creationId xmlns:a16="http://schemas.microsoft.com/office/drawing/2014/main" id="{95624AC4-6D9D-4412-156C-BC6AF130271F}"/>
              </a:ext>
            </a:extLst>
          </p:cNvPr>
          <p:cNvSpPr/>
          <p:nvPr/>
        </p:nvSpPr>
        <p:spPr>
          <a:xfrm>
            <a:off x="227291" y="1103845"/>
            <a:ext cx="8887834" cy="5309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b="1" dirty="0">
                <a:solidFill>
                  <a:srgbClr val="193EB0"/>
                </a:solidFill>
                <a:latin typeface="SamsungOne 700" panose="020B0803030303020204" pitchFamily="34" charset="0"/>
                <a:ea typeface="SamsungOne 700" panose="020B0803030303020204" pitchFamily="34" charset="0"/>
              </a:rPr>
              <a:t>CONCLUSION</a:t>
            </a:r>
            <a:endParaRPr lang="en-US" altLang="ko-KR" sz="1400" dirty="0">
              <a:solidFill>
                <a:srgbClr val="193EB0"/>
              </a:solidFill>
              <a:latin typeface="SamsungOne 700" panose="020B0803030303020204" pitchFamily="34" charset="0"/>
              <a:ea typeface="SamsungOne 700" panose="020B0803030303020204" pitchFamily="34" charset="0"/>
            </a:endParaRPr>
          </a:p>
          <a:p>
            <a:r>
              <a:rPr lang="en-GB" sz="1600" b="1" dirty="0">
                <a:solidFill>
                  <a:srgbClr val="193EB0"/>
                </a:solidFill>
              </a:rPr>
              <a:t>Key Findings:</a:t>
            </a:r>
          </a:p>
          <a:p>
            <a:endParaRPr lang="en-GB" sz="1600" dirty="0">
              <a:solidFill>
                <a:srgbClr val="193EB0"/>
              </a:solidFill>
            </a:endParaRPr>
          </a:p>
          <a:p>
            <a:pPr>
              <a:buFont typeface="Arial" panose="020B0604020202020204" pitchFamily="34" charset="0"/>
              <a:buChar char="•"/>
            </a:pPr>
            <a:r>
              <a:rPr lang="en-GB" sz="1600" b="1" dirty="0">
                <a:solidFill>
                  <a:schemeClr val="tx1"/>
                </a:solidFill>
              </a:rPr>
              <a:t>Self-Study and Performance:</a:t>
            </a:r>
            <a:r>
              <a:rPr lang="en-GB" sz="1600" dirty="0">
                <a:solidFill>
                  <a:schemeClr val="tx1"/>
                </a:solidFill>
              </a:rPr>
              <a:t> Students who invest more time in self-study tend to achieve higher average scores.</a:t>
            </a:r>
          </a:p>
          <a:p>
            <a:pPr>
              <a:buFont typeface="Arial" panose="020B0604020202020204" pitchFamily="34" charset="0"/>
              <a:buChar char="•"/>
            </a:pPr>
            <a:r>
              <a:rPr lang="en-GB" sz="1600" b="1" dirty="0">
                <a:solidFill>
                  <a:schemeClr val="tx1"/>
                </a:solidFill>
              </a:rPr>
              <a:t>Absence and Performance:</a:t>
            </a:r>
            <a:r>
              <a:rPr lang="en-GB" sz="1600" dirty="0">
                <a:solidFill>
                  <a:schemeClr val="tx1"/>
                </a:solidFill>
              </a:rPr>
              <a:t> Students with frequent absences generally have lower average scores compared to regular students.</a:t>
            </a:r>
          </a:p>
          <a:p>
            <a:pPr>
              <a:buFont typeface="Arial" panose="020B0604020202020204" pitchFamily="34" charset="0"/>
              <a:buChar char="•"/>
            </a:pPr>
            <a:r>
              <a:rPr lang="en-GB" sz="1600" b="1" dirty="0">
                <a:solidFill>
                  <a:schemeClr val="tx1"/>
                </a:solidFill>
              </a:rPr>
              <a:t>Part-Time Jobs and Self-Study:</a:t>
            </a:r>
            <a:r>
              <a:rPr lang="en-GB" sz="1600" dirty="0">
                <a:solidFill>
                  <a:schemeClr val="tx1"/>
                </a:solidFill>
              </a:rPr>
              <a:t> Students engaged in part-time jobs may allocate less time to self-study</a:t>
            </a:r>
            <a:r>
              <a:rPr lang="en-GB" dirty="0">
                <a:solidFill>
                  <a:schemeClr val="tx1"/>
                </a:solidFill>
              </a:rPr>
              <a:t>.</a:t>
            </a:r>
          </a:p>
          <a:p>
            <a:pPr>
              <a:buFont typeface="Arial" panose="020B0604020202020204" pitchFamily="34" charset="0"/>
              <a:buChar char="•"/>
            </a:pPr>
            <a:endParaRPr lang="en-GB" sz="1600" dirty="0">
              <a:solidFill>
                <a:srgbClr val="193EB0"/>
              </a:solidFill>
            </a:endParaRPr>
          </a:p>
          <a:p>
            <a:r>
              <a:rPr lang="en-GB" sz="1600" b="1" dirty="0">
                <a:solidFill>
                  <a:srgbClr val="193EB0"/>
                </a:solidFill>
              </a:rPr>
              <a:t>Data –Driven Suggestions:</a:t>
            </a:r>
          </a:p>
          <a:p>
            <a:endParaRPr lang="en-GB" sz="1600" dirty="0">
              <a:solidFill>
                <a:srgbClr val="193EB0"/>
              </a:solidFill>
            </a:endParaRPr>
          </a:p>
          <a:p>
            <a:pPr>
              <a:buFont typeface="+mj-lt"/>
              <a:buAutoNum type="arabicPeriod"/>
            </a:pPr>
            <a:r>
              <a:rPr lang="en-GB" sz="1600" b="1" dirty="0">
                <a:solidFill>
                  <a:schemeClr val="tx1"/>
                </a:solidFill>
              </a:rPr>
              <a:t>Encourage Self-Study:</a:t>
            </a:r>
            <a:r>
              <a:rPr lang="en-GB" sz="1600" dirty="0">
                <a:solidFill>
                  <a:schemeClr val="tx1"/>
                </a:solidFill>
              </a:rPr>
              <a:t> Promote the importance of self-study among students, providing resources, guidance, and opportunities for independent learning.</a:t>
            </a:r>
          </a:p>
          <a:p>
            <a:pPr>
              <a:buFont typeface="+mj-lt"/>
              <a:buAutoNum type="arabicPeriod"/>
            </a:pPr>
            <a:r>
              <a:rPr lang="en-GB" sz="1600" b="1" dirty="0">
                <a:solidFill>
                  <a:schemeClr val="tx1"/>
                </a:solidFill>
              </a:rPr>
              <a:t>Address Absenteeism:</a:t>
            </a:r>
            <a:r>
              <a:rPr lang="en-GB" sz="1600" dirty="0">
                <a:solidFill>
                  <a:schemeClr val="tx1"/>
                </a:solidFill>
              </a:rPr>
              <a:t> Implement strategies to reduce absenteeism, such as counselling, mentoring, or academic support programs for struggling students.</a:t>
            </a:r>
          </a:p>
          <a:p>
            <a:pPr>
              <a:buFont typeface="+mj-lt"/>
              <a:buAutoNum type="arabicPeriod"/>
            </a:pPr>
            <a:r>
              <a:rPr lang="en-GB" sz="1600" b="1" dirty="0">
                <a:solidFill>
                  <a:schemeClr val="tx1"/>
                </a:solidFill>
              </a:rPr>
              <a:t>Balance Part-Time Jobs:</a:t>
            </a:r>
            <a:r>
              <a:rPr lang="en-GB" sz="1600" dirty="0">
                <a:solidFill>
                  <a:schemeClr val="tx1"/>
                </a:solidFill>
              </a:rPr>
              <a:t> Advise students on managing their time effectively to balance part-time work with academic commitments. Consider providing guidance on selecting part-time jobs that align with their academic goals.</a:t>
            </a:r>
          </a:p>
          <a:p>
            <a:pPr>
              <a:buFont typeface="+mj-lt"/>
              <a:buAutoNum type="arabicPeriod"/>
            </a:pPr>
            <a:r>
              <a:rPr lang="en-GB" sz="1600" b="1" dirty="0">
                <a:solidFill>
                  <a:schemeClr val="tx1"/>
                </a:solidFill>
              </a:rPr>
              <a:t>Personalized Support:</a:t>
            </a:r>
            <a:r>
              <a:rPr lang="en-GB" sz="1600" dirty="0">
                <a:solidFill>
                  <a:schemeClr val="tx1"/>
                </a:solidFill>
              </a:rPr>
              <a:t> Offer personalized academic support, tutoring, or mentoring programs to students who may need extra assistance.</a:t>
            </a:r>
          </a:p>
          <a:p>
            <a:pPr>
              <a:spcAft>
                <a:spcPts val="600"/>
              </a:spcAft>
            </a:pPr>
            <a:endParaRPr lang="en-US" altLang="ko-KR" sz="1600" dirty="0">
              <a:solidFill>
                <a:srgbClr val="193EB0"/>
              </a:solidFill>
              <a:latin typeface="SamsungOne 700" panose="020B0803030303020204" pitchFamily="34" charset="0"/>
              <a:ea typeface="SamsungOne 700" panose="020B0803030303020204" pitchFamily="34" charset="0"/>
            </a:endParaRPr>
          </a:p>
        </p:txBody>
      </p:sp>
      <p:sp>
        <p:nvSpPr>
          <p:cNvPr id="11" name="직사각형 39">
            <a:extLst>
              <a:ext uri="{FF2B5EF4-FFF2-40B4-BE49-F238E27FC236}">
                <a16:creationId xmlns:a16="http://schemas.microsoft.com/office/drawing/2014/main" id="{17122643-6B4A-2108-C946-10C243A26CCD}"/>
              </a:ext>
            </a:extLst>
          </p:cNvPr>
          <p:cNvSpPr/>
          <p:nvPr/>
        </p:nvSpPr>
        <p:spPr>
          <a:xfrm>
            <a:off x="1873443" y="3761823"/>
            <a:ext cx="4690668"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endParaRPr lang="en-US" altLang="ko-KR" sz="1400" dirty="0">
              <a:solidFill>
                <a:srgbClr val="193EB0"/>
              </a:solidFill>
              <a:latin typeface="SamsungOne 700" panose="020B0803030303020204" pitchFamily="34" charset="0"/>
              <a:ea typeface="SamsungOne 700" panose="020B0803030303020204" pitchFamily="34" charset="0"/>
            </a:endParaRPr>
          </a:p>
        </p:txBody>
      </p:sp>
      <p:sp>
        <p:nvSpPr>
          <p:cNvPr id="2" name="Rectangle 1">
            <a:extLst>
              <a:ext uri="{FF2B5EF4-FFF2-40B4-BE49-F238E27FC236}">
                <a16:creationId xmlns:a16="http://schemas.microsoft.com/office/drawing/2014/main" id="{7DA9ABDA-E355-6CEF-2A98-B1104D6BF6D1}"/>
              </a:ext>
            </a:extLst>
          </p:cNvPr>
          <p:cNvSpPr/>
          <p:nvPr/>
        </p:nvSpPr>
        <p:spPr>
          <a:xfrm>
            <a:off x="7286324" y="6458552"/>
            <a:ext cx="2050180" cy="21175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schemeClr val="tx1"/>
                </a:solidFill>
                <a:effectLst/>
                <a:uLnTx/>
                <a:uFillTx/>
                <a:latin typeface="Calibri" panose="020F0502020204030204"/>
                <a:ea typeface="맑은 고딕" panose="020B0503020000020004" pitchFamily="34" charset="-127"/>
                <a:cs typeface="+mn-cs"/>
              </a:rPr>
              <a:t>Student Performance Analysis</a:t>
            </a:r>
          </a:p>
        </p:txBody>
      </p:sp>
    </p:spTree>
    <p:extLst>
      <p:ext uri="{BB962C8B-B14F-4D97-AF65-F5344CB8AC3E}">
        <p14:creationId xmlns:p14="http://schemas.microsoft.com/office/powerpoint/2010/main" val="3141541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CB71B-E760-B11B-8412-5BE2B25C6A4E}"/>
              </a:ext>
            </a:extLst>
          </p:cNvPr>
          <p:cNvSpPr>
            <a:spLocks noGrp="1"/>
          </p:cNvSpPr>
          <p:nvPr>
            <p:ph type="title"/>
          </p:nvPr>
        </p:nvSpPr>
        <p:spPr>
          <a:xfrm>
            <a:off x="449468" y="1440000"/>
            <a:ext cx="8541187" cy="492443"/>
          </a:xfrm>
        </p:spPr>
        <p:txBody>
          <a:bodyPr/>
          <a:lstStyle/>
          <a:p>
            <a:r>
              <a:rPr lang="en-IN" dirty="0">
                <a:solidFill>
                  <a:srgbClr val="193EB0"/>
                </a:solidFill>
              </a:rPr>
              <a:t>References:</a:t>
            </a:r>
          </a:p>
        </p:txBody>
      </p:sp>
      <p:sp>
        <p:nvSpPr>
          <p:cNvPr id="4" name="Text Placeholder 3">
            <a:extLst>
              <a:ext uri="{FF2B5EF4-FFF2-40B4-BE49-F238E27FC236}">
                <a16:creationId xmlns:a16="http://schemas.microsoft.com/office/drawing/2014/main" id="{B75E58E8-3E8B-E45B-4EAB-C7118BDCBB4E}"/>
              </a:ext>
            </a:extLst>
          </p:cNvPr>
          <p:cNvSpPr>
            <a:spLocks noGrp="1"/>
          </p:cNvSpPr>
          <p:nvPr>
            <p:ph type="body" sz="quarter" idx="11"/>
          </p:nvPr>
        </p:nvSpPr>
        <p:spPr>
          <a:xfrm>
            <a:off x="790000" y="450001"/>
            <a:ext cx="6837808" cy="646203"/>
          </a:xfrm>
        </p:spPr>
        <p:txBody>
          <a:bodyPr/>
          <a:lstStyle/>
          <a:p>
            <a:r>
              <a:rPr lang="en-US" altLang="ko-KR" sz="2400" dirty="0">
                <a:solidFill>
                  <a:schemeClr val="bg1"/>
                </a:solidFill>
              </a:rPr>
              <a:t>Student Performance Analysis</a:t>
            </a:r>
            <a:endParaRPr lang="en-IN" sz="2400" dirty="0"/>
          </a:p>
          <a:p>
            <a:endParaRPr lang="en-IN" dirty="0"/>
          </a:p>
        </p:txBody>
      </p:sp>
      <p:sp>
        <p:nvSpPr>
          <p:cNvPr id="7" name="Text Placeholder 6">
            <a:extLst>
              <a:ext uri="{FF2B5EF4-FFF2-40B4-BE49-F238E27FC236}">
                <a16:creationId xmlns:a16="http://schemas.microsoft.com/office/drawing/2014/main" id="{75A41160-FBDF-5A32-ED0C-DC5F806E5FAD}"/>
              </a:ext>
            </a:extLst>
          </p:cNvPr>
          <p:cNvSpPr>
            <a:spLocks noGrp="1"/>
          </p:cNvSpPr>
          <p:nvPr>
            <p:ph type="body" sz="quarter" idx="15"/>
          </p:nvPr>
        </p:nvSpPr>
        <p:spPr>
          <a:xfrm>
            <a:off x="522288" y="2221660"/>
            <a:ext cx="8055439" cy="3871131"/>
          </a:xfrm>
        </p:spPr>
        <p:txBody>
          <a:bodyPr/>
          <a:lstStyle/>
          <a:p>
            <a:r>
              <a:rPr lang="en-IN" dirty="0"/>
              <a:t>1. Dataset: Kaggle </a:t>
            </a:r>
            <a:r>
              <a:rPr lang="en-IN" dirty="0">
                <a:hlinkClick r:id="rId2"/>
              </a:rPr>
              <a:t>https://www.kaggle.com/</a:t>
            </a:r>
            <a:endParaRPr lang="en-IN" dirty="0"/>
          </a:p>
          <a:p>
            <a:r>
              <a:rPr lang="en-IN" dirty="0"/>
              <a:t>2. Python official documentation: </a:t>
            </a:r>
            <a:r>
              <a:rPr lang="en-IN" dirty="0">
                <a:hlinkClick r:id="rId3"/>
              </a:rPr>
              <a:t>https://docs.python.org/3/</a:t>
            </a:r>
            <a:endParaRPr lang="en-IN" dirty="0"/>
          </a:p>
          <a:p>
            <a:r>
              <a:rPr lang="en-IN" dirty="0"/>
              <a:t>3. Matplotlib official documentation: </a:t>
            </a:r>
            <a:r>
              <a:rPr lang="en-IN" dirty="0">
                <a:hlinkClick r:id="rId4"/>
              </a:rPr>
              <a:t>https://matplotlib.org/stable/index.html</a:t>
            </a:r>
            <a:endParaRPr lang="en-IN" dirty="0"/>
          </a:p>
          <a:p>
            <a:r>
              <a:rPr lang="en-IN" dirty="0"/>
              <a:t>4. Seaborn official documentation: </a:t>
            </a:r>
            <a:r>
              <a:rPr lang="en-IN" dirty="0">
                <a:hlinkClick r:id="rId5"/>
              </a:rPr>
              <a:t>https://seaborn.pydata.org/</a:t>
            </a:r>
            <a:endParaRPr lang="en-IN" dirty="0"/>
          </a:p>
          <a:p>
            <a:r>
              <a:rPr lang="en-IN" dirty="0"/>
              <a:t>5. </a:t>
            </a:r>
            <a:r>
              <a:rPr lang="en-IN" dirty="0" err="1"/>
              <a:t>Plotly</a:t>
            </a:r>
            <a:r>
              <a:rPr lang="en-IN" dirty="0"/>
              <a:t> official documentation: </a:t>
            </a:r>
            <a:r>
              <a:rPr lang="en-IN" dirty="0">
                <a:hlinkClick r:id="rId6"/>
              </a:rPr>
              <a:t>https://plotly.com/python/</a:t>
            </a:r>
            <a:endParaRPr lang="en-IN" dirty="0"/>
          </a:p>
          <a:p>
            <a:r>
              <a:rPr lang="en-IN" dirty="0"/>
              <a:t>6. Pandas official documentation: </a:t>
            </a:r>
            <a:r>
              <a:rPr lang="en-IN" dirty="0">
                <a:hlinkClick r:id="rId7"/>
              </a:rPr>
              <a:t>https://pandas.pydata.org/</a:t>
            </a:r>
            <a:endParaRPr lang="en-IN" dirty="0"/>
          </a:p>
          <a:p>
            <a:pPr marL="0" indent="0">
              <a:buNone/>
            </a:pPr>
            <a:endParaRPr lang="en-IN" dirty="0"/>
          </a:p>
        </p:txBody>
      </p:sp>
      <p:sp>
        <p:nvSpPr>
          <p:cNvPr id="3" name="Rectangle 2">
            <a:extLst>
              <a:ext uri="{FF2B5EF4-FFF2-40B4-BE49-F238E27FC236}">
                <a16:creationId xmlns:a16="http://schemas.microsoft.com/office/drawing/2014/main" id="{F9300A46-8AAC-88BE-92FE-A34F9A5DDCF3}"/>
              </a:ext>
            </a:extLst>
          </p:cNvPr>
          <p:cNvSpPr/>
          <p:nvPr/>
        </p:nvSpPr>
        <p:spPr>
          <a:xfrm>
            <a:off x="7286324" y="6458552"/>
            <a:ext cx="2050180" cy="21175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schemeClr val="tx1"/>
                </a:solidFill>
                <a:effectLst/>
                <a:uLnTx/>
                <a:uFillTx/>
                <a:latin typeface="Calibri" panose="020F0502020204030204"/>
                <a:ea typeface="맑은 고딕" panose="020B0503020000020004" pitchFamily="34" charset="-127"/>
                <a:cs typeface="+mn-cs"/>
              </a:rPr>
              <a:t>Student Performance Analysis</a:t>
            </a:r>
          </a:p>
        </p:txBody>
      </p:sp>
    </p:spTree>
    <p:extLst>
      <p:ext uri="{BB962C8B-B14F-4D97-AF65-F5344CB8AC3E}">
        <p14:creationId xmlns:p14="http://schemas.microsoft.com/office/powerpoint/2010/main" val="3472513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F7F44C61-D919-4428-8B7A-D05C22D2BCAE}"/>
              </a:ext>
            </a:extLst>
          </p:cNvPr>
          <p:cNvSpPr>
            <a:spLocks noGrp="1"/>
          </p:cNvSpPr>
          <p:nvPr>
            <p:ph type="body" sz="quarter" idx="10"/>
          </p:nvPr>
        </p:nvSpPr>
        <p:spPr>
          <a:xfrm>
            <a:off x="671430" y="1544053"/>
            <a:ext cx="7572925" cy="1329506"/>
          </a:xfrm>
        </p:spPr>
        <p:txBody>
          <a:bodyPr/>
          <a:lstStyle/>
          <a:p>
            <a:r>
              <a:rPr lang="en-US" altLang="ko-KR" dirty="0"/>
              <a:t>Student Performance Analysis</a:t>
            </a:r>
          </a:p>
        </p:txBody>
      </p:sp>
      <p:sp>
        <p:nvSpPr>
          <p:cNvPr id="3" name="직사각형 133">
            <a:extLst>
              <a:ext uri="{FF2B5EF4-FFF2-40B4-BE49-F238E27FC236}">
                <a16:creationId xmlns:a16="http://schemas.microsoft.com/office/drawing/2014/main" id="{5BE4CBA7-B2DE-4D34-8EE6-EC228375E823}"/>
              </a:ext>
            </a:extLst>
          </p:cNvPr>
          <p:cNvSpPr/>
          <p:nvPr/>
        </p:nvSpPr>
        <p:spPr>
          <a:xfrm>
            <a:off x="883185" y="2736061"/>
            <a:ext cx="6343992"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r>
              <a:rPr lang="en-IN" dirty="0">
                <a:solidFill>
                  <a:schemeClr val="tx1"/>
                </a:solidFill>
              </a:rPr>
              <a:t>Harshit Srivastava(Team Leader)</a:t>
            </a:r>
          </a:p>
          <a:p>
            <a:r>
              <a:rPr lang="en-IN" dirty="0">
                <a:solidFill>
                  <a:schemeClr val="tx1"/>
                </a:solidFill>
              </a:rPr>
              <a:t>Divya </a:t>
            </a:r>
            <a:r>
              <a:rPr lang="en-IN" dirty="0" err="1">
                <a:solidFill>
                  <a:schemeClr val="tx1"/>
                </a:solidFill>
              </a:rPr>
              <a:t>Bhakt</a:t>
            </a:r>
            <a:endParaRPr lang="en-IN" dirty="0">
              <a:solidFill>
                <a:schemeClr val="tx1"/>
              </a:solidFill>
            </a:endParaRPr>
          </a:p>
          <a:p>
            <a:r>
              <a:rPr lang="en-IN" dirty="0">
                <a:solidFill>
                  <a:schemeClr val="tx1"/>
                </a:solidFill>
              </a:rPr>
              <a:t>Chirag </a:t>
            </a:r>
            <a:r>
              <a:rPr lang="en-IN">
                <a:solidFill>
                  <a:schemeClr val="tx1"/>
                </a:solidFill>
              </a:rPr>
              <a:t>Kumar Jain</a:t>
            </a:r>
            <a:endParaRPr lang="en-US" altLang="ko-KR" dirty="0">
              <a:solidFill>
                <a:schemeClr val="tx1"/>
              </a:solidFill>
              <a:latin typeface="Samsung Sharp Sans" pitchFamily="2" charset="0"/>
              <a:ea typeface="Samsung Sharp Sans" pitchFamily="2" charset="0"/>
              <a:cs typeface="Samsung Sharp Sans" pitchFamily="2" charset="0"/>
            </a:endParaRPr>
          </a:p>
        </p:txBody>
      </p:sp>
      <p:sp>
        <p:nvSpPr>
          <p:cNvPr id="5" name="TextBox 4">
            <a:extLst>
              <a:ext uri="{FF2B5EF4-FFF2-40B4-BE49-F238E27FC236}">
                <a16:creationId xmlns:a16="http://schemas.microsoft.com/office/drawing/2014/main" id="{FFB4E3AE-7AE1-E79B-AC05-46627139DBBD}"/>
              </a:ext>
            </a:extLst>
          </p:cNvPr>
          <p:cNvSpPr txBox="1"/>
          <p:nvPr/>
        </p:nvSpPr>
        <p:spPr>
          <a:xfrm>
            <a:off x="6055686" y="4944615"/>
            <a:ext cx="4952198" cy="369332"/>
          </a:xfrm>
          <a:prstGeom prst="rect">
            <a:avLst/>
          </a:prstGeom>
          <a:noFill/>
        </p:spPr>
        <p:txBody>
          <a:bodyPr wrap="square">
            <a:spAutoFit/>
          </a:bodyPr>
          <a:lstStyle/>
          <a:p>
            <a:r>
              <a:rPr lang="en-IN" b="1" dirty="0">
                <a:solidFill>
                  <a:srgbClr val="193EB0"/>
                </a:solidFill>
              </a:rPr>
              <a:t>Guided By: </a:t>
            </a:r>
            <a:r>
              <a:rPr lang="en-IN" dirty="0"/>
              <a:t>Satish Kumar </a:t>
            </a:r>
            <a:r>
              <a:rPr lang="en-IN" dirty="0" err="1"/>
              <a:t>Dhiwar</a:t>
            </a:r>
            <a:r>
              <a:rPr lang="en-IN" dirty="0"/>
              <a:t> Sir</a:t>
            </a:r>
          </a:p>
        </p:txBody>
      </p:sp>
    </p:spTree>
    <p:extLst>
      <p:ext uri="{BB962C8B-B14F-4D97-AF65-F5344CB8AC3E}">
        <p14:creationId xmlns:p14="http://schemas.microsoft.com/office/powerpoint/2010/main" val="3996991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615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133">
            <a:extLst>
              <a:ext uri="{FF2B5EF4-FFF2-40B4-BE49-F238E27FC236}">
                <a16:creationId xmlns:a16="http://schemas.microsoft.com/office/drawing/2014/main" id="{6F7B47BD-258F-4F64-9422-12BCE02D0EE2}"/>
              </a:ext>
            </a:extLst>
          </p:cNvPr>
          <p:cNvSpPr/>
          <p:nvPr/>
        </p:nvSpPr>
        <p:spPr>
          <a:xfrm>
            <a:off x="528795" y="372009"/>
            <a:ext cx="5210781"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800" dirty="0">
                <a:solidFill>
                  <a:schemeClr val="bg1"/>
                </a:solidFill>
              </a:rPr>
              <a:t>Student Performance Analysis</a:t>
            </a:r>
          </a:p>
        </p:txBody>
      </p:sp>
      <p:grpSp>
        <p:nvGrpSpPr>
          <p:cNvPr id="29" name="Group 1">
            <a:extLst>
              <a:ext uri="{FF2B5EF4-FFF2-40B4-BE49-F238E27FC236}">
                <a16:creationId xmlns:a16="http://schemas.microsoft.com/office/drawing/2014/main" id="{DC6F8C60-5F91-4AF4-A2B4-D2C4302BB33F}"/>
              </a:ext>
            </a:extLst>
          </p:cNvPr>
          <p:cNvGrpSpPr/>
          <p:nvPr/>
        </p:nvGrpSpPr>
        <p:grpSpPr>
          <a:xfrm>
            <a:off x="370174" y="1315078"/>
            <a:ext cx="7738127" cy="862662"/>
            <a:chOff x="4181256" y="3224809"/>
            <a:chExt cx="4379913" cy="252000"/>
          </a:xfrm>
        </p:grpSpPr>
        <p:sp>
          <p:nvSpPr>
            <p:cNvPr id="38" name="직사각형 37"/>
            <p:cNvSpPr/>
            <p:nvPr/>
          </p:nvSpPr>
          <p:spPr>
            <a:xfrm>
              <a:off x="4364136" y="3310537"/>
              <a:ext cx="4197033" cy="1078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sz="2400" dirty="0">
                  <a:solidFill>
                    <a:schemeClr val="tx1">
                      <a:lumMod val="75000"/>
                      <a:lumOff val="25000"/>
                    </a:schemeClr>
                  </a:solidFill>
                  <a:latin typeface="SamsungOne 700" panose="020B0803030303020204" pitchFamily="34" charset="0"/>
                  <a:ea typeface="SamsungOne 700" panose="020B0803030303020204" pitchFamily="34" charset="0"/>
                </a:rPr>
                <a:t>INTRODUCTION</a:t>
              </a:r>
            </a:p>
          </p:txBody>
        </p:sp>
        <p:sp>
          <p:nvSpPr>
            <p:cNvPr id="39" name="직사각형 38"/>
            <p:cNvSpPr/>
            <p:nvPr/>
          </p:nvSpPr>
          <p:spPr>
            <a:xfrm>
              <a:off x="4181256" y="322480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a:p>
          </p:txBody>
        </p:sp>
      </p:grpSp>
      <p:sp>
        <p:nvSpPr>
          <p:cNvPr id="4" name="TextBox 3">
            <a:extLst>
              <a:ext uri="{FF2B5EF4-FFF2-40B4-BE49-F238E27FC236}">
                <a16:creationId xmlns:a16="http://schemas.microsoft.com/office/drawing/2014/main" id="{53EE2881-E089-2DFE-40CA-03D4C8188D9D}"/>
              </a:ext>
            </a:extLst>
          </p:cNvPr>
          <p:cNvSpPr txBox="1"/>
          <p:nvPr/>
        </p:nvSpPr>
        <p:spPr>
          <a:xfrm>
            <a:off x="693274" y="2783530"/>
            <a:ext cx="7980724" cy="2308324"/>
          </a:xfrm>
          <a:prstGeom prst="rect">
            <a:avLst/>
          </a:prstGeom>
          <a:noFill/>
        </p:spPr>
        <p:txBody>
          <a:bodyPr wrap="square">
            <a:spAutoFit/>
          </a:bodyPr>
          <a:lstStyle/>
          <a:p>
            <a:r>
              <a:rPr lang="en-GB" b="1" dirty="0"/>
              <a:t>Student Performance Analysis</a:t>
            </a:r>
            <a:r>
              <a:rPr lang="en-GB" dirty="0"/>
              <a:t> is a critical area of research that seeks to understand the factors influencing academic achievement. By examining various attributes such as student’s study hours, absence rate, career aspiration, study hours and individual characteristics, we can gain valuable insights into how students learn and succeed.</a:t>
            </a:r>
          </a:p>
          <a:p>
            <a:endParaRPr lang="en-US" dirty="0"/>
          </a:p>
          <a:p>
            <a:r>
              <a:rPr lang="en-GB" dirty="0"/>
              <a:t>By exploring these aspects, this project aims to provide valuable insights into student performance and offer potential strategies for enhancing educational outcomes.</a:t>
            </a:r>
            <a:endParaRPr lang="en-IN" dirty="0"/>
          </a:p>
        </p:txBody>
      </p:sp>
      <p:sp>
        <p:nvSpPr>
          <p:cNvPr id="2" name="Rectangle 1">
            <a:extLst>
              <a:ext uri="{FF2B5EF4-FFF2-40B4-BE49-F238E27FC236}">
                <a16:creationId xmlns:a16="http://schemas.microsoft.com/office/drawing/2014/main" id="{56A5CA30-9D07-A49E-E6ED-CAE16028A9B2}"/>
              </a:ext>
            </a:extLst>
          </p:cNvPr>
          <p:cNvSpPr/>
          <p:nvPr/>
        </p:nvSpPr>
        <p:spPr>
          <a:xfrm>
            <a:off x="7286324" y="6458552"/>
            <a:ext cx="2050180" cy="21175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schemeClr val="tx1"/>
                </a:solidFill>
                <a:effectLst/>
                <a:uLnTx/>
                <a:uFillTx/>
                <a:latin typeface="Calibri" panose="020F0502020204030204"/>
                <a:ea typeface="맑은 고딕" panose="020B0503020000020004" pitchFamily="34" charset="-127"/>
                <a:cs typeface="+mn-cs"/>
              </a:rPr>
              <a:t>Student Performance Analysis</a:t>
            </a:r>
          </a:p>
        </p:txBody>
      </p:sp>
    </p:spTree>
    <p:extLst>
      <p:ext uri="{BB962C8B-B14F-4D97-AF65-F5344CB8AC3E}">
        <p14:creationId xmlns:p14="http://schemas.microsoft.com/office/powerpoint/2010/main" val="3042290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2D4D3D-AA67-94F3-9502-07CC6B5F9569}"/>
              </a:ext>
            </a:extLst>
          </p:cNvPr>
          <p:cNvGrpSpPr/>
          <p:nvPr/>
        </p:nvGrpSpPr>
        <p:grpSpPr>
          <a:xfrm>
            <a:off x="771391" y="1889045"/>
            <a:ext cx="6291882" cy="1540348"/>
            <a:chOff x="4181256" y="3224809"/>
            <a:chExt cx="4379913" cy="1155722"/>
          </a:xfrm>
        </p:grpSpPr>
        <p:sp>
          <p:nvSpPr>
            <p:cNvPr id="3" name="직사각형 37">
              <a:extLst>
                <a:ext uri="{FF2B5EF4-FFF2-40B4-BE49-F238E27FC236}">
                  <a16:creationId xmlns:a16="http://schemas.microsoft.com/office/drawing/2014/main" id="{C786B5EC-6E27-A3EF-BC5C-CF0F5CC3C0FE}"/>
                </a:ext>
              </a:extLst>
            </p:cNvPr>
            <p:cNvSpPr/>
            <p:nvPr/>
          </p:nvSpPr>
          <p:spPr>
            <a:xfrm>
              <a:off x="4364136" y="3225982"/>
              <a:ext cx="419703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dirty="0">
                  <a:solidFill>
                    <a:schemeClr val="tx1">
                      <a:lumMod val="75000"/>
                      <a:lumOff val="25000"/>
                    </a:schemeClr>
                  </a:solidFill>
                  <a:latin typeface="SamsungOne 700" panose="020B0803030303020204" pitchFamily="34" charset="0"/>
                  <a:ea typeface="SamsungOne 700" panose="020B0803030303020204" pitchFamily="34" charset="0"/>
                </a:rPr>
                <a:t>PROBLEM STATEMENT</a:t>
              </a:r>
            </a:p>
          </p:txBody>
        </p:sp>
        <p:sp>
          <p:nvSpPr>
            <p:cNvPr id="4" name="직사각형 38">
              <a:extLst>
                <a:ext uri="{FF2B5EF4-FFF2-40B4-BE49-F238E27FC236}">
                  <a16:creationId xmlns:a16="http://schemas.microsoft.com/office/drawing/2014/main" id="{1269B0A9-A356-CA3F-E123-71BE86AE02A7}"/>
                </a:ext>
              </a:extLst>
            </p:cNvPr>
            <p:cNvSpPr/>
            <p:nvPr/>
          </p:nvSpPr>
          <p:spPr>
            <a:xfrm>
              <a:off x="4181256" y="322480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a:p>
          </p:txBody>
        </p:sp>
        <p:sp>
          <p:nvSpPr>
            <p:cNvPr id="5" name="직사각형 39">
              <a:extLst>
                <a:ext uri="{FF2B5EF4-FFF2-40B4-BE49-F238E27FC236}">
                  <a16:creationId xmlns:a16="http://schemas.microsoft.com/office/drawing/2014/main" id="{9A9F49F2-005C-8600-D872-701A26699B92}"/>
                </a:ext>
              </a:extLst>
            </p:cNvPr>
            <p:cNvSpPr/>
            <p:nvPr/>
          </p:nvSpPr>
          <p:spPr>
            <a:xfrm>
              <a:off x="5160752" y="3641572"/>
              <a:ext cx="3400417" cy="738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GB" sz="1600" dirty="0">
                  <a:solidFill>
                    <a:srgbClr val="193EB0"/>
                  </a:solidFill>
                </a:rPr>
                <a:t>Understanding the factors influencing student’s performance which is crucial for developing effective educational strategies and interventions with the help of </a:t>
              </a:r>
              <a:r>
                <a:rPr lang="en-US" sz="1600" dirty="0">
                  <a:solidFill>
                    <a:srgbClr val="193EB0"/>
                  </a:solidFill>
                  <a:latin typeface="SamsungOne 700" panose="020B0803030303020204" pitchFamily="34" charset="0"/>
                </a:rPr>
                <a:t>data-driven approach.</a:t>
              </a:r>
              <a:endParaRPr lang="en-GB" sz="1600" dirty="0">
                <a:solidFill>
                  <a:srgbClr val="193EB0"/>
                </a:solidFill>
              </a:endParaRPr>
            </a:p>
          </p:txBody>
        </p:sp>
      </p:grpSp>
      <p:sp>
        <p:nvSpPr>
          <p:cNvPr id="13" name="직사각형 133">
            <a:extLst>
              <a:ext uri="{FF2B5EF4-FFF2-40B4-BE49-F238E27FC236}">
                <a16:creationId xmlns:a16="http://schemas.microsoft.com/office/drawing/2014/main" id="{EE482616-4B46-B4C4-EFB5-F415A29E4466}"/>
              </a:ext>
            </a:extLst>
          </p:cNvPr>
          <p:cNvSpPr/>
          <p:nvPr/>
        </p:nvSpPr>
        <p:spPr>
          <a:xfrm>
            <a:off x="528795" y="372009"/>
            <a:ext cx="5210781"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a:t>Student Performance Analysis</a:t>
            </a:r>
          </a:p>
        </p:txBody>
      </p:sp>
      <p:grpSp>
        <p:nvGrpSpPr>
          <p:cNvPr id="16" name="Group 15">
            <a:extLst>
              <a:ext uri="{FF2B5EF4-FFF2-40B4-BE49-F238E27FC236}">
                <a16:creationId xmlns:a16="http://schemas.microsoft.com/office/drawing/2014/main" id="{EEBD4903-CA22-8D59-B65C-9D919F0146B2}"/>
              </a:ext>
            </a:extLst>
          </p:cNvPr>
          <p:cNvGrpSpPr/>
          <p:nvPr/>
        </p:nvGrpSpPr>
        <p:grpSpPr>
          <a:xfrm>
            <a:off x="771391" y="4051515"/>
            <a:ext cx="6041823" cy="1493981"/>
            <a:chOff x="4181256" y="3224809"/>
            <a:chExt cx="4379913" cy="1493981"/>
          </a:xfrm>
        </p:grpSpPr>
        <p:sp>
          <p:nvSpPr>
            <p:cNvPr id="17" name="직사각형 37">
              <a:extLst>
                <a:ext uri="{FF2B5EF4-FFF2-40B4-BE49-F238E27FC236}">
                  <a16:creationId xmlns:a16="http://schemas.microsoft.com/office/drawing/2014/main" id="{40221D75-8259-3852-D097-8A897ECE5767}"/>
                </a:ext>
              </a:extLst>
            </p:cNvPr>
            <p:cNvSpPr/>
            <p:nvPr/>
          </p:nvSpPr>
          <p:spPr>
            <a:xfrm>
              <a:off x="4364136" y="3225982"/>
              <a:ext cx="419703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dirty="0">
                  <a:solidFill>
                    <a:schemeClr val="tx1">
                      <a:lumMod val="75000"/>
                      <a:lumOff val="25000"/>
                    </a:schemeClr>
                  </a:solidFill>
                  <a:latin typeface="SamsungOne 700" panose="020B0803030303020204" pitchFamily="34" charset="0"/>
                  <a:ea typeface="SamsungOne 700" panose="020B0803030303020204" pitchFamily="34" charset="0"/>
                </a:rPr>
                <a:t>DESCRIPTION</a:t>
              </a:r>
            </a:p>
          </p:txBody>
        </p:sp>
        <p:sp>
          <p:nvSpPr>
            <p:cNvPr id="18" name="직사각형 38">
              <a:extLst>
                <a:ext uri="{FF2B5EF4-FFF2-40B4-BE49-F238E27FC236}">
                  <a16:creationId xmlns:a16="http://schemas.microsoft.com/office/drawing/2014/main" id="{630E9E89-2087-9125-C908-F6EBBD1E477A}"/>
                </a:ext>
              </a:extLst>
            </p:cNvPr>
            <p:cNvSpPr/>
            <p:nvPr/>
          </p:nvSpPr>
          <p:spPr>
            <a:xfrm>
              <a:off x="4181256" y="322480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a:p>
          </p:txBody>
        </p:sp>
        <p:sp>
          <p:nvSpPr>
            <p:cNvPr id="19" name="직사각형 39">
              <a:extLst>
                <a:ext uri="{FF2B5EF4-FFF2-40B4-BE49-F238E27FC236}">
                  <a16:creationId xmlns:a16="http://schemas.microsoft.com/office/drawing/2014/main" id="{CAF4C13A-AF86-7AB9-0182-A5E3302D72FA}"/>
                </a:ext>
              </a:extLst>
            </p:cNvPr>
            <p:cNvSpPr/>
            <p:nvPr/>
          </p:nvSpPr>
          <p:spPr>
            <a:xfrm>
              <a:off x="5160752" y="3641572"/>
              <a:ext cx="3400417" cy="1077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GB" sz="1400" dirty="0">
                  <a:solidFill>
                    <a:srgbClr val="193EB0"/>
                  </a:solidFill>
                </a:rPr>
                <a:t>To address the problem statement and gain insights into student performance, we employed a variety of visualization techniques to explore the relationships between different factors. Which can help the stakeholders to follow the data-driven decision in making educational policies. </a:t>
              </a:r>
              <a:endParaRPr lang="en-US" altLang="ko-KR" sz="1400" dirty="0">
                <a:solidFill>
                  <a:srgbClr val="193EB0"/>
                </a:solidFill>
                <a:latin typeface="SamsungOne 700" panose="020B0803030303020204" pitchFamily="34" charset="0"/>
                <a:ea typeface="SamsungOne 700" panose="020B0803030303020204" pitchFamily="34" charset="0"/>
              </a:endParaRPr>
            </a:p>
          </p:txBody>
        </p:sp>
      </p:grpSp>
      <p:sp>
        <p:nvSpPr>
          <p:cNvPr id="6" name="Rectangle 5">
            <a:extLst>
              <a:ext uri="{FF2B5EF4-FFF2-40B4-BE49-F238E27FC236}">
                <a16:creationId xmlns:a16="http://schemas.microsoft.com/office/drawing/2014/main" id="{36793978-EA65-A861-3975-0E6B3CDEA7AD}"/>
              </a:ext>
            </a:extLst>
          </p:cNvPr>
          <p:cNvSpPr/>
          <p:nvPr/>
        </p:nvSpPr>
        <p:spPr>
          <a:xfrm>
            <a:off x="7286324" y="6458552"/>
            <a:ext cx="2050180" cy="21175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schemeClr val="tx1"/>
                </a:solidFill>
                <a:effectLst/>
                <a:uLnTx/>
                <a:uFillTx/>
                <a:latin typeface="Calibri" panose="020F0502020204030204"/>
                <a:ea typeface="맑은 고딕" panose="020B0503020000020004" pitchFamily="34" charset="-127"/>
                <a:cs typeface="+mn-cs"/>
              </a:rPr>
              <a:t>Student Performance Analysis</a:t>
            </a:r>
          </a:p>
        </p:txBody>
      </p:sp>
    </p:spTree>
    <p:extLst>
      <p:ext uri="{BB962C8B-B14F-4D97-AF65-F5344CB8AC3E}">
        <p14:creationId xmlns:p14="http://schemas.microsoft.com/office/powerpoint/2010/main" val="4272909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C96B-496B-8555-5A06-2E4A305409D5}"/>
              </a:ext>
            </a:extLst>
          </p:cNvPr>
          <p:cNvSpPr>
            <a:spLocks noGrp="1"/>
          </p:cNvSpPr>
          <p:nvPr>
            <p:ph type="title"/>
          </p:nvPr>
        </p:nvSpPr>
        <p:spPr>
          <a:xfrm>
            <a:off x="433405" y="357667"/>
            <a:ext cx="8062329" cy="369332"/>
          </a:xfrm>
        </p:spPr>
        <p:txBody>
          <a:bodyPr/>
          <a:lstStyle/>
          <a:p>
            <a:r>
              <a:rPr lang="en-US" altLang="ko-KR" sz="2400" dirty="0">
                <a:solidFill>
                  <a:schemeClr val="bg1"/>
                </a:solidFill>
              </a:rPr>
              <a:t>Student Performance Analysis</a:t>
            </a:r>
          </a:p>
        </p:txBody>
      </p:sp>
      <p:grpSp>
        <p:nvGrpSpPr>
          <p:cNvPr id="8" name="Group 7">
            <a:extLst>
              <a:ext uri="{FF2B5EF4-FFF2-40B4-BE49-F238E27FC236}">
                <a16:creationId xmlns:a16="http://schemas.microsoft.com/office/drawing/2014/main" id="{F3FE295C-ED6D-AD3F-46DB-F8F3AF43212F}"/>
              </a:ext>
            </a:extLst>
          </p:cNvPr>
          <p:cNvGrpSpPr/>
          <p:nvPr/>
        </p:nvGrpSpPr>
        <p:grpSpPr>
          <a:xfrm>
            <a:off x="597036" y="1442172"/>
            <a:ext cx="6847693" cy="3973655"/>
            <a:chOff x="4181256" y="3207564"/>
            <a:chExt cx="4298022" cy="269245"/>
          </a:xfrm>
        </p:grpSpPr>
        <p:sp>
          <p:nvSpPr>
            <p:cNvPr id="9" name="직사각형 37">
              <a:extLst>
                <a:ext uri="{FF2B5EF4-FFF2-40B4-BE49-F238E27FC236}">
                  <a16:creationId xmlns:a16="http://schemas.microsoft.com/office/drawing/2014/main" id="{10E7105B-E654-C9A4-9628-1C4A331B24AD}"/>
                </a:ext>
              </a:extLst>
            </p:cNvPr>
            <p:cNvSpPr/>
            <p:nvPr/>
          </p:nvSpPr>
          <p:spPr>
            <a:xfrm>
              <a:off x="4282245" y="3207564"/>
              <a:ext cx="4197033" cy="80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sz="2400" b="1" dirty="0">
                  <a:solidFill>
                    <a:schemeClr val="tx1">
                      <a:lumMod val="75000"/>
                      <a:lumOff val="25000"/>
                    </a:schemeClr>
                  </a:solidFill>
                  <a:latin typeface="SamsungOne 700" panose="020B0803030303020204" pitchFamily="34" charset="0"/>
                  <a:ea typeface="SamsungOne 700" panose="020B0803030303020204" pitchFamily="34" charset="0"/>
                </a:rPr>
                <a:t>TECHNOLOGY USED</a:t>
              </a:r>
            </a:p>
          </p:txBody>
        </p:sp>
        <p:sp>
          <p:nvSpPr>
            <p:cNvPr id="10" name="직사각형 38">
              <a:extLst>
                <a:ext uri="{FF2B5EF4-FFF2-40B4-BE49-F238E27FC236}">
                  <a16:creationId xmlns:a16="http://schemas.microsoft.com/office/drawing/2014/main" id="{E9403B18-DC56-2D4B-B265-C5101880D586}"/>
                </a:ext>
              </a:extLst>
            </p:cNvPr>
            <p:cNvSpPr/>
            <p:nvPr/>
          </p:nvSpPr>
          <p:spPr>
            <a:xfrm>
              <a:off x="4181256" y="322480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a:p>
          </p:txBody>
        </p:sp>
        <p:sp>
          <p:nvSpPr>
            <p:cNvPr id="11" name="직사각형 39">
              <a:extLst>
                <a:ext uri="{FF2B5EF4-FFF2-40B4-BE49-F238E27FC236}">
                  <a16:creationId xmlns:a16="http://schemas.microsoft.com/office/drawing/2014/main" id="{C18127B1-1AE6-3BD2-FC38-0DC3C839BD87}"/>
                </a:ext>
              </a:extLst>
            </p:cNvPr>
            <p:cNvSpPr/>
            <p:nvPr/>
          </p:nvSpPr>
          <p:spPr>
            <a:xfrm>
              <a:off x="4282245" y="3313319"/>
              <a:ext cx="3400417" cy="1459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457200" indent="-457200">
                <a:spcAft>
                  <a:spcPts val="600"/>
                </a:spcAft>
                <a:buAutoNum type="arabicPeriod"/>
              </a:pPr>
              <a:r>
                <a:rPr lang="en-US" altLang="ko-KR" sz="2000" b="1" dirty="0">
                  <a:solidFill>
                    <a:srgbClr val="193EB0"/>
                  </a:solidFill>
                  <a:latin typeface="SamsungOne 700" panose="020B0803030303020204" pitchFamily="34" charset="0"/>
                  <a:ea typeface="SamsungOne 700" panose="020B0803030303020204" pitchFamily="34" charset="0"/>
                </a:rPr>
                <a:t>Programming Language: </a:t>
              </a:r>
              <a:r>
                <a:rPr lang="en-US" altLang="ko-KR" sz="2000" dirty="0">
                  <a:solidFill>
                    <a:srgbClr val="193EB0"/>
                  </a:solidFill>
                  <a:latin typeface="SamsungOne 700" panose="020B0803030303020204" pitchFamily="34" charset="0"/>
                  <a:ea typeface="SamsungOne 700" panose="020B0803030303020204" pitchFamily="34" charset="0"/>
                </a:rPr>
                <a:t>Python</a:t>
              </a:r>
            </a:p>
            <a:p>
              <a:pPr marL="457200" indent="-457200">
                <a:spcAft>
                  <a:spcPts val="600"/>
                </a:spcAft>
                <a:buAutoNum type="arabicPeriod"/>
              </a:pPr>
              <a:r>
                <a:rPr lang="en-US" altLang="ko-KR" sz="2000" b="1" dirty="0">
                  <a:solidFill>
                    <a:srgbClr val="193EB0"/>
                  </a:solidFill>
                  <a:latin typeface="SamsungOne 700" panose="020B0803030303020204" pitchFamily="34" charset="0"/>
                  <a:ea typeface="SamsungOne 700" panose="020B0803030303020204" pitchFamily="34" charset="0"/>
                </a:rPr>
                <a:t>Data Manipulation: </a:t>
              </a:r>
              <a:r>
                <a:rPr lang="en-US" altLang="ko-KR" sz="2000" dirty="0">
                  <a:solidFill>
                    <a:srgbClr val="193EB0"/>
                  </a:solidFill>
                  <a:latin typeface="SamsungOne 700" panose="020B0803030303020204" pitchFamily="34" charset="0"/>
                  <a:ea typeface="SamsungOne 700" panose="020B0803030303020204" pitchFamily="34" charset="0"/>
                </a:rPr>
                <a:t>Pandas</a:t>
              </a:r>
            </a:p>
            <a:p>
              <a:pPr marL="457200" indent="-457200">
                <a:spcAft>
                  <a:spcPts val="600"/>
                </a:spcAft>
                <a:buAutoNum type="arabicPeriod"/>
              </a:pPr>
              <a:r>
                <a:rPr lang="en-US" altLang="ko-KR" sz="2000" b="1" dirty="0">
                  <a:solidFill>
                    <a:srgbClr val="193EB0"/>
                  </a:solidFill>
                  <a:latin typeface="SamsungOne 700" panose="020B0803030303020204" pitchFamily="34" charset="0"/>
                  <a:ea typeface="SamsungOne 700" panose="020B0803030303020204" pitchFamily="34" charset="0"/>
                </a:rPr>
                <a:t>Data Visualization</a:t>
              </a:r>
              <a:r>
                <a:rPr lang="en-US" altLang="ko-KR" sz="2000" dirty="0">
                  <a:solidFill>
                    <a:srgbClr val="193EB0"/>
                  </a:solidFill>
                  <a:latin typeface="SamsungOne 700" panose="020B0803030303020204" pitchFamily="34" charset="0"/>
                  <a:ea typeface="SamsungOne 700" panose="020B0803030303020204" pitchFamily="34" charset="0"/>
                </a:rPr>
                <a:t>: Matplotlib, Seaborn and </a:t>
              </a:r>
              <a:r>
                <a:rPr lang="en-US" altLang="ko-KR" sz="2000" dirty="0" err="1">
                  <a:solidFill>
                    <a:srgbClr val="193EB0"/>
                  </a:solidFill>
                  <a:latin typeface="SamsungOne 700" panose="020B0803030303020204" pitchFamily="34" charset="0"/>
                  <a:ea typeface="SamsungOne 700" panose="020B0803030303020204" pitchFamily="34" charset="0"/>
                </a:rPr>
                <a:t>Plotly</a:t>
              </a:r>
              <a:endParaRPr lang="en-US" altLang="ko-KR" sz="2000" dirty="0">
                <a:solidFill>
                  <a:srgbClr val="193EB0"/>
                </a:solidFill>
                <a:latin typeface="SamsungOne 700" panose="020B0803030303020204" pitchFamily="34" charset="0"/>
                <a:ea typeface="SamsungOne 700" panose="020B0803030303020204" pitchFamily="34" charset="0"/>
              </a:endParaRPr>
            </a:p>
            <a:p>
              <a:pPr marL="457200" indent="-457200">
                <a:spcAft>
                  <a:spcPts val="600"/>
                </a:spcAft>
                <a:buAutoNum type="arabicPeriod"/>
              </a:pPr>
              <a:endParaRPr lang="en-US" altLang="ko-KR" sz="2000" dirty="0">
                <a:solidFill>
                  <a:srgbClr val="193EB0"/>
                </a:solidFill>
                <a:latin typeface="SamsungOne 700" panose="020B0803030303020204" pitchFamily="34" charset="0"/>
                <a:ea typeface="SamsungOne 700" panose="020B0803030303020204" pitchFamily="34" charset="0"/>
              </a:endParaRPr>
            </a:p>
            <a:p>
              <a:pPr>
                <a:spcAft>
                  <a:spcPts val="600"/>
                </a:spcAft>
              </a:pPr>
              <a:endParaRPr lang="en-US" altLang="ko-KR" sz="2000" dirty="0">
                <a:solidFill>
                  <a:srgbClr val="193EB0"/>
                </a:solidFill>
                <a:latin typeface="SamsungOne 700" panose="020B0803030303020204" pitchFamily="34" charset="0"/>
                <a:ea typeface="SamsungOne 700" panose="020B0803030303020204" pitchFamily="34" charset="0"/>
              </a:endParaRPr>
            </a:p>
          </p:txBody>
        </p:sp>
      </p:grpSp>
      <p:sp>
        <p:nvSpPr>
          <p:cNvPr id="3" name="Rectangle 2">
            <a:extLst>
              <a:ext uri="{FF2B5EF4-FFF2-40B4-BE49-F238E27FC236}">
                <a16:creationId xmlns:a16="http://schemas.microsoft.com/office/drawing/2014/main" id="{1807C4B9-49C5-7538-AF8D-BF6C64EEAF21}"/>
              </a:ext>
            </a:extLst>
          </p:cNvPr>
          <p:cNvSpPr/>
          <p:nvPr/>
        </p:nvSpPr>
        <p:spPr>
          <a:xfrm>
            <a:off x="7286324" y="6458552"/>
            <a:ext cx="2050180" cy="21175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schemeClr val="tx1"/>
                </a:solidFill>
                <a:effectLst/>
                <a:uLnTx/>
                <a:uFillTx/>
                <a:latin typeface="Calibri" panose="020F0502020204030204"/>
                <a:ea typeface="맑은 고딕" panose="020B0503020000020004" pitchFamily="34" charset="-127"/>
                <a:cs typeface="+mn-cs"/>
              </a:rPr>
              <a:t>Student Performance Analysis</a:t>
            </a:r>
          </a:p>
        </p:txBody>
      </p:sp>
    </p:spTree>
    <p:extLst>
      <p:ext uri="{BB962C8B-B14F-4D97-AF65-F5344CB8AC3E}">
        <p14:creationId xmlns:p14="http://schemas.microsoft.com/office/powerpoint/2010/main" val="326546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C3D28-0B8A-02C7-160E-68C16DEB048E}"/>
              </a:ext>
            </a:extLst>
          </p:cNvPr>
          <p:cNvSpPr>
            <a:spLocks noGrp="1"/>
          </p:cNvSpPr>
          <p:nvPr>
            <p:ph type="title"/>
          </p:nvPr>
        </p:nvSpPr>
        <p:spPr>
          <a:xfrm>
            <a:off x="385560" y="357667"/>
            <a:ext cx="8192168" cy="369332"/>
          </a:xfrm>
        </p:spPr>
        <p:txBody>
          <a:bodyPr/>
          <a:lstStyle/>
          <a:p>
            <a:r>
              <a:rPr lang="en-US" altLang="ko-KR" sz="2400" dirty="0">
                <a:solidFill>
                  <a:schemeClr val="bg1"/>
                </a:solidFill>
              </a:rPr>
              <a:t>Student Performance Analysis</a:t>
            </a:r>
            <a:endParaRPr lang="en-IN" sz="2400" dirty="0"/>
          </a:p>
        </p:txBody>
      </p:sp>
      <p:pic>
        <p:nvPicPr>
          <p:cNvPr id="4" name="Picture 3">
            <a:extLst>
              <a:ext uri="{FF2B5EF4-FFF2-40B4-BE49-F238E27FC236}">
                <a16:creationId xmlns:a16="http://schemas.microsoft.com/office/drawing/2014/main" id="{2B4111F6-2162-1220-48CF-C314EA5C3B3E}"/>
              </a:ext>
            </a:extLst>
          </p:cNvPr>
          <p:cNvPicPr>
            <a:picLocks noChangeAspect="1"/>
          </p:cNvPicPr>
          <p:nvPr/>
        </p:nvPicPr>
        <p:blipFill>
          <a:blip r:embed="rId2"/>
          <a:srcRect t="35117"/>
          <a:stretch/>
        </p:blipFill>
        <p:spPr>
          <a:xfrm>
            <a:off x="-1" y="2945331"/>
            <a:ext cx="9902825" cy="2265974"/>
          </a:xfrm>
          <a:prstGeom prst="rect">
            <a:avLst/>
          </a:prstGeom>
        </p:spPr>
      </p:pic>
      <p:sp>
        <p:nvSpPr>
          <p:cNvPr id="3" name="Rectangle 2">
            <a:extLst>
              <a:ext uri="{FF2B5EF4-FFF2-40B4-BE49-F238E27FC236}">
                <a16:creationId xmlns:a16="http://schemas.microsoft.com/office/drawing/2014/main" id="{C30BF53D-8A27-F184-E0F0-C80A7B3F6F52}"/>
              </a:ext>
            </a:extLst>
          </p:cNvPr>
          <p:cNvSpPr/>
          <p:nvPr/>
        </p:nvSpPr>
        <p:spPr>
          <a:xfrm>
            <a:off x="7286324" y="6458552"/>
            <a:ext cx="2050180" cy="21175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schemeClr val="tx1"/>
                </a:solidFill>
                <a:effectLst/>
                <a:uLnTx/>
                <a:uFillTx/>
                <a:latin typeface="Calibri" panose="020F0502020204030204"/>
                <a:ea typeface="맑은 고딕" panose="020B0503020000020004" pitchFamily="34" charset="-127"/>
                <a:cs typeface="+mn-cs"/>
              </a:rPr>
              <a:t>Student Performance Analysis</a:t>
            </a:r>
          </a:p>
        </p:txBody>
      </p:sp>
      <p:pic>
        <p:nvPicPr>
          <p:cNvPr id="6" name="Picture 5">
            <a:extLst>
              <a:ext uri="{FF2B5EF4-FFF2-40B4-BE49-F238E27FC236}">
                <a16:creationId xmlns:a16="http://schemas.microsoft.com/office/drawing/2014/main" id="{A0630EA5-4454-33DA-6659-44947C2954C0}"/>
              </a:ext>
            </a:extLst>
          </p:cNvPr>
          <p:cNvPicPr>
            <a:picLocks noChangeAspect="1"/>
          </p:cNvPicPr>
          <p:nvPr/>
        </p:nvPicPr>
        <p:blipFill>
          <a:blip r:embed="rId3"/>
          <a:stretch>
            <a:fillRect/>
          </a:stretch>
        </p:blipFill>
        <p:spPr>
          <a:xfrm>
            <a:off x="115504" y="1328287"/>
            <a:ext cx="9461634" cy="1463039"/>
          </a:xfrm>
          <a:prstGeom prst="rect">
            <a:avLst/>
          </a:prstGeom>
        </p:spPr>
      </p:pic>
    </p:spTree>
    <p:extLst>
      <p:ext uri="{BB962C8B-B14F-4D97-AF65-F5344CB8AC3E}">
        <p14:creationId xmlns:p14="http://schemas.microsoft.com/office/powerpoint/2010/main" val="1702016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B9C328D-4E49-6C36-0AFE-0571B4B68E74}"/>
              </a:ext>
            </a:extLst>
          </p:cNvPr>
          <p:cNvSpPr>
            <a:spLocks noGrp="1"/>
          </p:cNvSpPr>
          <p:nvPr>
            <p:ph type="title"/>
          </p:nvPr>
        </p:nvSpPr>
        <p:spPr>
          <a:xfrm>
            <a:off x="385560" y="357667"/>
            <a:ext cx="8192168" cy="369332"/>
          </a:xfrm>
        </p:spPr>
        <p:txBody>
          <a:bodyPr/>
          <a:lstStyle/>
          <a:p>
            <a:r>
              <a:rPr lang="en-US" altLang="ko-KR" sz="2400" dirty="0">
                <a:solidFill>
                  <a:schemeClr val="bg1"/>
                </a:solidFill>
              </a:rPr>
              <a:t>Student Performance Analysis</a:t>
            </a:r>
            <a:endParaRPr lang="en-IN" sz="2400" dirty="0"/>
          </a:p>
        </p:txBody>
      </p:sp>
      <p:pic>
        <p:nvPicPr>
          <p:cNvPr id="3" name="Picture 2">
            <a:extLst>
              <a:ext uri="{FF2B5EF4-FFF2-40B4-BE49-F238E27FC236}">
                <a16:creationId xmlns:a16="http://schemas.microsoft.com/office/drawing/2014/main" id="{E10E1532-F206-2658-0C4D-46B8969933B3}"/>
              </a:ext>
            </a:extLst>
          </p:cNvPr>
          <p:cNvPicPr>
            <a:picLocks noChangeAspect="1"/>
          </p:cNvPicPr>
          <p:nvPr/>
        </p:nvPicPr>
        <p:blipFill>
          <a:blip r:embed="rId2"/>
          <a:stretch>
            <a:fillRect/>
          </a:stretch>
        </p:blipFill>
        <p:spPr>
          <a:xfrm>
            <a:off x="0" y="921468"/>
            <a:ext cx="3897754" cy="3958656"/>
          </a:xfrm>
          <a:prstGeom prst="rect">
            <a:avLst/>
          </a:prstGeom>
        </p:spPr>
      </p:pic>
      <p:pic>
        <p:nvPicPr>
          <p:cNvPr id="7" name="Picture 6">
            <a:extLst>
              <a:ext uri="{FF2B5EF4-FFF2-40B4-BE49-F238E27FC236}">
                <a16:creationId xmlns:a16="http://schemas.microsoft.com/office/drawing/2014/main" id="{ECDE6110-3C73-F59A-CB6E-025FAB88689E}"/>
              </a:ext>
            </a:extLst>
          </p:cNvPr>
          <p:cNvPicPr>
            <a:picLocks noChangeAspect="1"/>
          </p:cNvPicPr>
          <p:nvPr/>
        </p:nvPicPr>
        <p:blipFill>
          <a:blip r:embed="rId3"/>
          <a:stretch>
            <a:fillRect/>
          </a:stretch>
        </p:blipFill>
        <p:spPr>
          <a:xfrm>
            <a:off x="3897754" y="1627113"/>
            <a:ext cx="3087308" cy="3253011"/>
          </a:xfrm>
          <a:prstGeom prst="rect">
            <a:avLst/>
          </a:prstGeom>
        </p:spPr>
      </p:pic>
      <p:pic>
        <p:nvPicPr>
          <p:cNvPr id="10" name="Picture 9">
            <a:extLst>
              <a:ext uri="{FF2B5EF4-FFF2-40B4-BE49-F238E27FC236}">
                <a16:creationId xmlns:a16="http://schemas.microsoft.com/office/drawing/2014/main" id="{4D0424A5-15AF-7C52-3E68-217C94230E4D}"/>
              </a:ext>
            </a:extLst>
          </p:cNvPr>
          <p:cNvPicPr>
            <a:picLocks noChangeAspect="1"/>
          </p:cNvPicPr>
          <p:nvPr/>
        </p:nvPicPr>
        <p:blipFill>
          <a:blip r:embed="rId4"/>
          <a:stretch>
            <a:fillRect/>
          </a:stretch>
        </p:blipFill>
        <p:spPr>
          <a:xfrm>
            <a:off x="0" y="5093691"/>
            <a:ext cx="9346131" cy="1685682"/>
          </a:xfrm>
          <a:prstGeom prst="rect">
            <a:avLst/>
          </a:prstGeom>
        </p:spPr>
      </p:pic>
    </p:spTree>
    <p:extLst>
      <p:ext uri="{BB962C8B-B14F-4D97-AF65-F5344CB8AC3E}">
        <p14:creationId xmlns:p14="http://schemas.microsoft.com/office/powerpoint/2010/main" val="2370848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E967EEB-B562-FBB7-AE13-235CBB1D84DC}"/>
              </a:ext>
            </a:extLst>
          </p:cNvPr>
          <p:cNvSpPr>
            <a:spLocks noGrp="1"/>
          </p:cNvSpPr>
          <p:nvPr>
            <p:ph type="title"/>
          </p:nvPr>
        </p:nvSpPr>
        <p:spPr>
          <a:xfrm>
            <a:off x="385560" y="357667"/>
            <a:ext cx="8192168" cy="369332"/>
          </a:xfrm>
        </p:spPr>
        <p:txBody>
          <a:bodyPr/>
          <a:lstStyle/>
          <a:p>
            <a:r>
              <a:rPr lang="en-US" altLang="ko-KR" sz="2400" dirty="0">
                <a:solidFill>
                  <a:schemeClr val="bg1"/>
                </a:solidFill>
              </a:rPr>
              <a:t>Student Performance Analysis</a:t>
            </a:r>
            <a:endParaRPr lang="en-IN" sz="2400" dirty="0"/>
          </a:p>
        </p:txBody>
      </p:sp>
      <p:pic>
        <p:nvPicPr>
          <p:cNvPr id="3" name="Picture 2">
            <a:extLst>
              <a:ext uri="{FF2B5EF4-FFF2-40B4-BE49-F238E27FC236}">
                <a16:creationId xmlns:a16="http://schemas.microsoft.com/office/drawing/2014/main" id="{F94A1489-B3BE-5BCB-1EF3-82362C735027}"/>
              </a:ext>
            </a:extLst>
          </p:cNvPr>
          <p:cNvPicPr>
            <a:picLocks noChangeAspect="1"/>
          </p:cNvPicPr>
          <p:nvPr/>
        </p:nvPicPr>
        <p:blipFill>
          <a:blip r:embed="rId2"/>
          <a:stretch>
            <a:fillRect/>
          </a:stretch>
        </p:blipFill>
        <p:spPr>
          <a:xfrm>
            <a:off x="2213974" y="1055711"/>
            <a:ext cx="4706590" cy="490270"/>
          </a:xfrm>
          <a:prstGeom prst="rect">
            <a:avLst/>
          </a:prstGeom>
        </p:spPr>
      </p:pic>
      <p:pic>
        <p:nvPicPr>
          <p:cNvPr id="7" name="Picture 6">
            <a:extLst>
              <a:ext uri="{FF2B5EF4-FFF2-40B4-BE49-F238E27FC236}">
                <a16:creationId xmlns:a16="http://schemas.microsoft.com/office/drawing/2014/main" id="{E4FBF391-0B17-7148-7522-B206635CC362}"/>
              </a:ext>
            </a:extLst>
          </p:cNvPr>
          <p:cNvPicPr>
            <a:picLocks noChangeAspect="1"/>
          </p:cNvPicPr>
          <p:nvPr/>
        </p:nvPicPr>
        <p:blipFill>
          <a:blip r:embed="rId3"/>
          <a:stretch>
            <a:fillRect/>
          </a:stretch>
        </p:blipFill>
        <p:spPr>
          <a:xfrm>
            <a:off x="1138656" y="1982231"/>
            <a:ext cx="7602011" cy="3820058"/>
          </a:xfrm>
          <a:prstGeom prst="rect">
            <a:avLst/>
          </a:prstGeom>
        </p:spPr>
      </p:pic>
      <p:sp>
        <p:nvSpPr>
          <p:cNvPr id="2" name="Rectangle 1">
            <a:extLst>
              <a:ext uri="{FF2B5EF4-FFF2-40B4-BE49-F238E27FC236}">
                <a16:creationId xmlns:a16="http://schemas.microsoft.com/office/drawing/2014/main" id="{DD35441F-F1F2-839E-318D-DC9542BA21F1}"/>
              </a:ext>
            </a:extLst>
          </p:cNvPr>
          <p:cNvSpPr/>
          <p:nvPr/>
        </p:nvSpPr>
        <p:spPr>
          <a:xfrm>
            <a:off x="7286324" y="6458552"/>
            <a:ext cx="2050180" cy="21175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schemeClr val="tx1"/>
                </a:solidFill>
                <a:effectLst/>
                <a:uLnTx/>
                <a:uFillTx/>
                <a:latin typeface="Calibri" panose="020F0502020204030204"/>
                <a:ea typeface="맑은 고딕" panose="020B0503020000020004" pitchFamily="34" charset="-127"/>
                <a:cs typeface="+mn-cs"/>
              </a:rPr>
              <a:t>Student Performance Analysis</a:t>
            </a:r>
          </a:p>
        </p:txBody>
      </p:sp>
    </p:spTree>
    <p:extLst>
      <p:ext uri="{BB962C8B-B14F-4D97-AF65-F5344CB8AC3E}">
        <p14:creationId xmlns:p14="http://schemas.microsoft.com/office/powerpoint/2010/main" val="4202943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2071-0061-AD50-16DE-435CB9EB49EB}"/>
              </a:ext>
            </a:extLst>
          </p:cNvPr>
          <p:cNvSpPr>
            <a:spLocks noGrp="1"/>
          </p:cNvSpPr>
          <p:nvPr>
            <p:ph type="title"/>
          </p:nvPr>
        </p:nvSpPr>
        <p:spPr>
          <a:xfrm>
            <a:off x="773364" y="3311091"/>
            <a:ext cx="8541187" cy="1963554"/>
          </a:xfrm>
        </p:spPr>
        <p:txBody>
          <a:bodyPr/>
          <a:lstStyle/>
          <a:p>
            <a:pPr algn="ctr"/>
            <a:r>
              <a:rPr lang="en-IN" dirty="0"/>
              <a:t>DATA VISUALIZATION</a:t>
            </a:r>
          </a:p>
        </p:txBody>
      </p:sp>
      <p:sp>
        <p:nvSpPr>
          <p:cNvPr id="4" name="Text Placeholder 3">
            <a:extLst>
              <a:ext uri="{FF2B5EF4-FFF2-40B4-BE49-F238E27FC236}">
                <a16:creationId xmlns:a16="http://schemas.microsoft.com/office/drawing/2014/main" id="{A7DD6AAD-7D2C-56F5-2226-35A9E12BEF2B}"/>
              </a:ext>
            </a:extLst>
          </p:cNvPr>
          <p:cNvSpPr>
            <a:spLocks noGrp="1"/>
          </p:cNvSpPr>
          <p:nvPr>
            <p:ph type="body" sz="quarter" idx="11"/>
          </p:nvPr>
        </p:nvSpPr>
        <p:spPr>
          <a:xfrm>
            <a:off x="282475" y="324873"/>
            <a:ext cx="6837808" cy="369332"/>
          </a:xfrm>
        </p:spPr>
        <p:txBody>
          <a:bodyPr/>
          <a:lstStyle/>
          <a:p>
            <a:r>
              <a:rPr lang="en-US" altLang="ko-KR" sz="2400" dirty="0">
                <a:solidFill>
                  <a:schemeClr val="bg1"/>
                </a:solidFill>
              </a:rPr>
              <a:t>Student Performance Analysis</a:t>
            </a:r>
            <a:endParaRPr lang="en-IN" sz="2000" dirty="0"/>
          </a:p>
        </p:txBody>
      </p:sp>
      <p:sp>
        <p:nvSpPr>
          <p:cNvPr id="3" name="Rectangle 2">
            <a:extLst>
              <a:ext uri="{FF2B5EF4-FFF2-40B4-BE49-F238E27FC236}">
                <a16:creationId xmlns:a16="http://schemas.microsoft.com/office/drawing/2014/main" id="{40BC111A-64A6-63DD-A3BF-F843F7C9DA49}"/>
              </a:ext>
            </a:extLst>
          </p:cNvPr>
          <p:cNvSpPr/>
          <p:nvPr/>
        </p:nvSpPr>
        <p:spPr>
          <a:xfrm>
            <a:off x="7286324" y="6458552"/>
            <a:ext cx="2050180" cy="21175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schemeClr val="tx1"/>
                </a:solidFill>
                <a:effectLst/>
                <a:uLnTx/>
                <a:uFillTx/>
                <a:latin typeface="Calibri" panose="020F0502020204030204"/>
                <a:ea typeface="맑은 고딕" panose="020B0503020000020004" pitchFamily="34" charset="-127"/>
                <a:cs typeface="+mn-cs"/>
              </a:rPr>
              <a:t>Student Performance Analysis</a:t>
            </a:r>
          </a:p>
        </p:txBody>
      </p:sp>
    </p:spTree>
    <p:extLst>
      <p:ext uri="{BB962C8B-B14F-4D97-AF65-F5344CB8AC3E}">
        <p14:creationId xmlns:p14="http://schemas.microsoft.com/office/powerpoint/2010/main" val="3442678476"/>
      </p:ext>
    </p:extLst>
  </p:cSld>
  <p:clrMapOvr>
    <a:masterClrMapping/>
  </p:clrMapOvr>
</p:sld>
</file>

<file path=ppt/theme/theme1.xml><?xml version="1.0" encoding="utf-8"?>
<a:theme xmlns:a="http://schemas.openxmlformats.org/drawingml/2006/main" name="SIC_Template_AI">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4242</TotalTime>
  <Words>668</Words>
  <Application>Microsoft Office PowerPoint</Application>
  <PresentationFormat>Custom</PresentationFormat>
  <Paragraphs>81</Paragraphs>
  <Slides>20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맑은 고딕</vt:lpstr>
      <vt:lpstr>Arial</vt:lpstr>
      <vt:lpstr>Calibri</vt:lpstr>
      <vt:lpstr>Samsung Sharp Sans</vt:lpstr>
      <vt:lpstr>Samsung Sharp Sans Bold</vt:lpstr>
      <vt:lpstr>Samsung Sharp Sans Medium</vt:lpstr>
      <vt:lpstr>SamsungOne 400</vt:lpstr>
      <vt:lpstr>SamsungOne 400C</vt:lpstr>
      <vt:lpstr>SamsungOne 700</vt:lpstr>
      <vt:lpstr>SamsungOne-400</vt:lpstr>
      <vt:lpstr>SIC_Template_AI</vt:lpstr>
      <vt:lpstr>Samsung Innovation Campus</vt:lpstr>
      <vt:lpstr>PowerPoint Presentation</vt:lpstr>
      <vt:lpstr>PowerPoint Presentation</vt:lpstr>
      <vt:lpstr>PowerPoint Presentation</vt:lpstr>
      <vt:lpstr>Student Performance Analysis</vt:lpstr>
      <vt:lpstr>Student Performance Analysis</vt:lpstr>
      <vt:lpstr>Student Performance Analysis</vt:lpstr>
      <vt:lpstr>Student Performance Analysis</vt:lpstr>
      <vt:lpstr>DATA VISUALIZATION</vt:lpstr>
      <vt:lpstr>Student Performance Analysis</vt:lpstr>
      <vt:lpstr>Student Performance Analysis</vt:lpstr>
      <vt:lpstr>Student Performance Analysis</vt:lpstr>
      <vt:lpstr>PowerPoint Presentation</vt:lpstr>
      <vt:lpstr>PowerPoint Presentation</vt:lpstr>
      <vt:lpstr>PowerPoint Presentation</vt:lpstr>
      <vt:lpstr>PowerPoint Presentation</vt:lpstr>
      <vt:lpstr>Student Performance Analysis</vt:lpstr>
      <vt:lpstr>Student Performance Analysis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Python</dc:title>
  <dc:creator>Soon Yong Chang</dc:creator>
  <cp:lastModifiedBy>Harshit Srivastava</cp:lastModifiedBy>
  <cp:revision>2069</cp:revision>
  <dcterms:created xsi:type="dcterms:W3CDTF">2019-07-06T14:12:49Z</dcterms:created>
  <dcterms:modified xsi:type="dcterms:W3CDTF">2024-09-11T15:30:17Z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