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 id="2147483653" r:id="rId5"/>
    <p:sldMasterId id="2147483654" r:id="rId6"/>
    <p:sldMasterId id="2147483655"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Lst>
  <p:sldSz cy="5143500" cx="9144000"/>
  <p:notesSz cx="6858000" cy="9144000"/>
  <p:embeddedFontLst>
    <p:embeddedFont>
      <p:font typeface="Lato"/>
      <p:regular r:id="rId20"/>
      <p:bold r:id="rId21"/>
      <p:italic r:id="rId22"/>
      <p:boldItalic r:id="rId23"/>
    </p:embeddedFont>
    <p:embeddedFont>
      <p:font typeface="Noto Sans Symbols"/>
      <p:regular r:id="rId24"/>
      <p:bold r:id="rId25"/>
    </p:embeddedFont>
    <p:embeddedFont>
      <p:font typeface="Epilogu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NotoSansSymbols-regular.fntdata"/><Relationship Id="rId23" Type="http://schemas.openxmlformats.org/officeDocument/2006/relationships/font" Target="fonts/Lato-boldItalic.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font" Target="fonts/Epilogue-regular.fntdata"/><Relationship Id="rId25" Type="http://schemas.openxmlformats.org/officeDocument/2006/relationships/font" Target="fonts/NotoSansSymbols-bold.fntdata"/><Relationship Id="rId28" Type="http://schemas.openxmlformats.org/officeDocument/2006/relationships/font" Target="fonts/Epilogue-italic.fntdata"/><Relationship Id="rId27" Type="http://schemas.openxmlformats.org/officeDocument/2006/relationships/font" Target="fonts/Epilogue-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Epilogue-boldItalic.fntdata"/><Relationship Id="rId7" Type="http://schemas.openxmlformats.org/officeDocument/2006/relationships/slideMaster" Target="slideMasters/slideMaster4.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title"/>
          </p:nvPr>
        </p:nvSpPr>
        <p:spPr>
          <a:xfrm>
            <a:off x="2347920" y="997200"/>
            <a:ext cx="4447800" cy="105840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 name="Google Shape;12;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_1" type="blank">
  <p:cSld name="BLANK">
    <p:spTree>
      <p:nvGrpSpPr>
        <p:cNvPr id="24" name="Shape 2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blank">
  <p:cSld name="BLANK">
    <p:spTree>
      <p:nvGrpSpPr>
        <p:cNvPr id="32" name="Shape 3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_1_1" type="blank">
  <p:cSld name="BLANK">
    <p:spTree>
      <p:nvGrpSpPr>
        <p:cNvPr id="73" name="Shape 7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160" y="1144440"/>
            <a:ext cx="4111920" cy="237852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p:nvPr/>
        </p:nvSpPr>
        <p:spPr>
          <a:xfrm rot="10800000">
            <a:off x="-1604160" y="-844560"/>
            <a:ext cx="3281040" cy="2132280"/>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 name="Google Shape;8;p1"/>
          <p:cNvSpPr/>
          <p:nvPr/>
        </p:nvSpPr>
        <p:spPr>
          <a:xfrm flipH="1" rot="-9900000">
            <a:off x="-1514520" y="4121280"/>
            <a:ext cx="3953160" cy="1921320"/>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9" name="Google Shape;9;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811800" y="1032840"/>
            <a:ext cx="2804040" cy="100656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3"/>
          <p:cNvSpPr txBox="1"/>
          <p:nvPr>
            <p:ph idx="1" type="body"/>
          </p:nvPr>
        </p:nvSpPr>
        <p:spPr>
          <a:xfrm>
            <a:off x="5668920" y="1076400"/>
            <a:ext cx="2990160" cy="2990160"/>
          </a:xfrm>
          <a:prstGeom prst="rect">
            <a:avLst/>
          </a:prstGeom>
          <a:noFill/>
          <a:ln>
            <a:noFill/>
          </a:ln>
        </p:spPr>
        <p:txBody>
          <a:bodyPr anchorCtr="0" anchor="t" bIns="45000" lIns="90000" spcFirstLastPara="1" rIns="90000" wrap="square" tIns="45000">
            <a:norm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16" name="Google Shape;16;p3"/>
          <p:cNvSpPr/>
          <p:nvPr/>
        </p:nvSpPr>
        <p:spPr>
          <a:xfrm rot="-2381400">
            <a:off x="-1265040" y="-661320"/>
            <a:ext cx="3096000" cy="2008800"/>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7" name="Google Shape;17;p3"/>
          <p:cNvSpPr/>
          <p:nvPr/>
        </p:nvSpPr>
        <p:spPr>
          <a:xfrm rot="-7296600">
            <a:off x="-734760" y="4231800"/>
            <a:ext cx="2035800" cy="1508400"/>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nvGrpSpPr>
          <p:cNvPr id="18" name="Google Shape;18;p3"/>
          <p:cNvGrpSpPr/>
          <p:nvPr/>
        </p:nvGrpSpPr>
        <p:grpSpPr>
          <a:xfrm>
            <a:off x="65160" y="4372920"/>
            <a:ext cx="877680" cy="654480"/>
            <a:chOff x="65160" y="4372920"/>
            <a:chExt cx="877680" cy="654480"/>
          </a:xfrm>
        </p:grpSpPr>
        <p:grpSp>
          <p:nvGrpSpPr>
            <p:cNvPr id="19" name="Google Shape;19;p3"/>
            <p:cNvGrpSpPr/>
            <p:nvPr/>
          </p:nvGrpSpPr>
          <p:grpSpPr>
            <a:xfrm>
              <a:off x="65160" y="4372920"/>
              <a:ext cx="877680" cy="654480"/>
              <a:chOff x="65160" y="4372920"/>
              <a:chExt cx="877680" cy="654480"/>
            </a:xfrm>
          </p:grpSpPr>
          <p:sp>
            <p:nvSpPr>
              <p:cNvPr id="20" name="Google Shape;20;p3"/>
              <p:cNvSpPr/>
              <p:nvPr/>
            </p:nvSpPr>
            <p:spPr>
              <a:xfrm>
                <a:off x="260640" y="4372920"/>
                <a:ext cx="682200" cy="458640"/>
              </a:xfrm>
              <a:custGeom>
                <a:rect b="b" l="l" r="r" t="t"/>
                <a:pathLst>
                  <a:path extrusionOk="0" h="299466" w="445484">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 name="Google Shape;21;p3"/>
              <p:cNvSpPr/>
              <p:nvPr/>
            </p:nvSpPr>
            <p:spPr>
              <a:xfrm>
                <a:off x="162720" y="4470840"/>
                <a:ext cx="682200" cy="458640"/>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 name="Google Shape;22;p3"/>
              <p:cNvSpPr/>
              <p:nvPr/>
            </p:nvSpPr>
            <p:spPr>
              <a:xfrm>
                <a:off x="65160" y="4568760"/>
                <a:ext cx="682200" cy="458640"/>
              </a:xfrm>
              <a:custGeom>
                <a:rect b="b" l="l" r="r" t="t"/>
                <a:pathLst>
                  <a:path extrusionOk="0" h="299466" w="445484">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23" name="Google Shape;23;p3"/>
            <p:cNvSpPr/>
            <p:nvPr/>
          </p:nvSpPr>
          <p:spPr>
            <a:xfrm>
              <a:off x="354240" y="4783320"/>
              <a:ext cx="105120" cy="125280"/>
            </a:xfrm>
            <a:custGeom>
              <a:rect b="b" l="l" r="r" t="t"/>
              <a:pathLst>
                <a:path extrusionOk="0" h="82063" w="68735">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5"/>
          <p:cNvSpPr txBox="1"/>
          <p:nvPr>
            <p:ph type="title"/>
          </p:nvPr>
        </p:nvSpPr>
        <p:spPr>
          <a:xfrm>
            <a:off x="4047120" y="2571840"/>
            <a:ext cx="4383360" cy="84132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Google Shape;27;p5"/>
          <p:cNvSpPr txBox="1"/>
          <p:nvPr>
            <p:ph idx="2" type="title"/>
          </p:nvPr>
        </p:nvSpPr>
        <p:spPr>
          <a:xfrm>
            <a:off x="4047120" y="1321920"/>
            <a:ext cx="1235520" cy="84132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5"/>
          <p:cNvSpPr txBox="1"/>
          <p:nvPr>
            <p:ph idx="1" type="body"/>
          </p:nvPr>
        </p:nvSpPr>
        <p:spPr>
          <a:xfrm>
            <a:off x="484560" y="1076400"/>
            <a:ext cx="2990160" cy="2990160"/>
          </a:xfrm>
          <a:prstGeom prst="rect">
            <a:avLst/>
          </a:prstGeom>
          <a:noFill/>
          <a:ln>
            <a:noFill/>
          </a:ln>
        </p:spPr>
        <p:txBody>
          <a:bodyPr anchorCtr="0" anchor="t" bIns="45000" lIns="90000" spcFirstLastPara="1" rIns="90000" wrap="square" tIns="45000">
            <a:norm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
        <p:nvSpPr>
          <p:cNvPr id="29" name="Google Shape;29;p5"/>
          <p:cNvSpPr/>
          <p:nvPr/>
        </p:nvSpPr>
        <p:spPr>
          <a:xfrm flipH="1" rot="-3263400">
            <a:off x="5846760" y="3927960"/>
            <a:ext cx="2997360" cy="2575800"/>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0" name="Google Shape;30;p5"/>
          <p:cNvSpPr/>
          <p:nvPr/>
        </p:nvSpPr>
        <p:spPr>
          <a:xfrm flipH="1" rot="460800">
            <a:off x="6386400" y="-1517040"/>
            <a:ext cx="4086720" cy="3304440"/>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1" name="Google Shape;31;p5"/>
          <p:cNvSpPr/>
          <p:nvPr/>
        </p:nvSpPr>
        <p:spPr>
          <a:xfrm flipH="1" rot="-4593000">
            <a:off x="6120" y="113040"/>
            <a:ext cx="642600" cy="519480"/>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7"/>
          <p:cNvSpPr txBox="1"/>
          <p:nvPr>
            <p:ph type="title"/>
          </p:nvPr>
        </p:nvSpPr>
        <p:spPr>
          <a:xfrm>
            <a:off x="2013840" y="840960"/>
            <a:ext cx="5115960" cy="139032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7"/>
          <p:cNvSpPr/>
          <p:nvPr/>
        </p:nvSpPr>
        <p:spPr>
          <a:xfrm flipH="1" rot="9076800">
            <a:off x="7972920" y="-586080"/>
            <a:ext cx="1683360" cy="1672560"/>
          </a:xfrm>
          <a:custGeom>
            <a:rect b="b" l="l" r="r" t="t"/>
            <a:pathLst>
              <a:path extrusionOk="0" h="30330" w="38869">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36" name="Google Shape;36;p7"/>
          <p:cNvGrpSpPr/>
          <p:nvPr/>
        </p:nvGrpSpPr>
        <p:grpSpPr>
          <a:xfrm>
            <a:off x="682920" y="4696560"/>
            <a:ext cx="325440" cy="404280"/>
            <a:chOff x="682920" y="4696560"/>
            <a:chExt cx="325440" cy="404280"/>
          </a:xfrm>
        </p:grpSpPr>
        <p:sp>
          <p:nvSpPr>
            <p:cNvPr id="37" name="Google Shape;37;p7"/>
            <p:cNvSpPr/>
            <p:nvPr/>
          </p:nvSpPr>
          <p:spPr>
            <a:xfrm flipH="1">
              <a:off x="682920" y="4696560"/>
              <a:ext cx="325440" cy="404280"/>
            </a:xfrm>
            <a:custGeom>
              <a:rect b="b" l="l" r="r" t="t"/>
              <a:pathLst>
                <a:path extrusionOk="0" h="541115" w="435673">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38" name="Google Shape;38;p7"/>
            <p:cNvGrpSpPr/>
            <p:nvPr/>
          </p:nvGrpSpPr>
          <p:grpSpPr>
            <a:xfrm>
              <a:off x="715320" y="4719960"/>
              <a:ext cx="122760" cy="30600"/>
              <a:chOff x="715320" y="4719960"/>
              <a:chExt cx="122760" cy="30600"/>
            </a:xfrm>
          </p:grpSpPr>
          <p:sp>
            <p:nvSpPr>
              <p:cNvPr id="39" name="Google Shape;39;p7"/>
              <p:cNvSpPr/>
              <p:nvPr/>
            </p:nvSpPr>
            <p:spPr>
              <a:xfrm flipH="1">
                <a:off x="715320" y="4719960"/>
                <a:ext cx="30600" cy="30600"/>
              </a:xfrm>
              <a:custGeom>
                <a:rect b="b" l="l" r="r" t="t"/>
                <a:pathLst>
                  <a:path extrusionOk="0" h="41529" w="41528">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a:noFill/>
              </a:ln>
            </p:spPr>
            <p:txBody>
              <a:bodyPr anchorCtr="0" anchor="ctr" bIns="15475" lIns="91425" spcFirstLastPara="1" rIns="91425" wrap="square" tIns="1547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0" name="Google Shape;40;p7"/>
              <p:cNvSpPr/>
              <p:nvPr/>
            </p:nvSpPr>
            <p:spPr>
              <a:xfrm flipH="1">
                <a:off x="761400" y="4719960"/>
                <a:ext cx="30600" cy="30600"/>
              </a:xfrm>
              <a:custGeom>
                <a:rect b="b" l="l" r="r" t="t"/>
                <a:pathLst>
                  <a:path extrusionOk="0" h="41529" w="41528">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a:noFill/>
              </a:ln>
            </p:spPr>
            <p:txBody>
              <a:bodyPr anchorCtr="0" anchor="ctr" bIns="15475" lIns="91425" spcFirstLastPara="1" rIns="91425" wrap="square" tIns="1547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1" name="Google Shape;41;p7"/>
              <p:cNvSpPr/>
              <p:nvPr/>
            </p:nvSpPr>
            <p:spPr>
              <a:xfrm flipH="1">
                <a:off x="807480" y="4719960"/>
                <a:ext cx="30600" cy="30600"/>
              </a:xfrm>
              <a:custGeom>
                <a:rect b="b" l="l" r="r" t="t"/>
                <a:pathLst>
                  <a:path extrusionOk="0" h="41529" w="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a:noFill/>
              </a:ln>
            </p:spPr>
            <p:txBody>
              <a:bodyPr anchorCtr="0" anchor="ctr" bIns="15475" lIns="91425" spcFirstLastPara="1" rIns="91425" wrap="square" tIns="1547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grpSp>
        <p:nvGrpSpPr>
          <p:cNvPr id="42" name="Google Shape;42;p7"/>
          <p:cNvGrpSpPr/>
          <p:nvPr/>
        </p:nvGrpSpPr>
        <p:grpSpPr>
          <a:xfrm>
            <a:off x="713160" y="4774680"/>
            <a:ext cx="268920" cy="280440"/>
            <a:chOff x="713160" y="4774680"/>
            <a:chExt cx="268920" cy="280440"/>
          </a:xfrm>
        </p:grpSpPr>
        <p:sp>
          <p:nvSpPr>
            <p:cNvPr id="43" name="Google Shape;43;p7"/>
            <p:cNvSpPr/>
            <p:nvPr/>
          </p:nvSpPr>
          <p:spPr>
            <a:xfrm flipH="1">
              <a:off x="714960" y="4933440"/>
              <a:ext cx="267120" cy="121680"/>
            </a:xfrm>
            <a:custGeom>
              <a:rect b="b" l="l" r="r" t="t"/>
              <a:pathLst>
                <a:path extrusionOk="0" h="163258" w="357473">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4" name="Google Shape;44;p7"/>
            <p:cNvSpPr/>
            <p:nvPr/>
          </p:nvSpPr>
          <p:spPr>
            <a:xfrm flipH="1">
              <a:off x="713160" y="4774680"/>
              <a:ext cx="264600" cy="134280"/>
            </a:xfrm>
            <a:custGeom>
              <a:rect b="b" l="l" r="r" t="t"/>
              <a:pathLst>
                <a:path extrusionOk="0" h="180117" w="353948">
                  <a:moveTo>
                    <a:pt x="0" y="0"/>
                  </a:moveTo>
                  <a:lnTo>
                    <a:pt x="353949" y="0"/>
                  </a:lnTo>
                  <a:lnTo>
                    <a:pt x="353949" y="180118"/>
                  </a:lnTo>
                  <a:lnTo>
                    <a:pt x="0" y="18011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45" name="Google Shape;45;p7"/>
          <p:cNvGrpSpPr/>
          <p:nvPr/>
        </p:nvGrpSpPr>
        <p:grpSpPr>
          <a:xfrm>
            <a:off x="96120" y="4469400"/>
            <a:ext cx="354960" cy="643680"/>
            <a:chOff x="96120" y="4469400"/>
            <a:chExt cx="354960" cy="643680"/>
          </a:xfrm>
        </p:grpSpPr>
        <p:grpSp>
          <p:nvGrpSpPr>
            <p:cNvPr id="46" name="Google Shape;46;p7"/>
            <p:cNvGrpSpPr/>
            <p:nvPr/>
          </p:nvGrpSpPr>
          <p:grpSpPr>
            <a:xfrm>
              <a:off x="96120" y="4469400"/>
              <a:ext cx="354960" cy="643680"/>
              <a:chOff x="96120" y="4469400"/>
              <a:chExt cx="354960" cy="643680"/>
            </a:xfrm>
          </p:grpSpPr>
          <p:sp>
            <p:nvSpPr>
              <p:cNvPr id="47" name="Google Shape;47;p7"/>
              <p:cNvSpPr/>
              <p:nvPr/>
            </p:nvSpPr>
            <p:spPr>
              <a:xfrm flipH="1">
                <a:off x="96120" y="4469400"/>
                <a:ext cx="354960" cy="643680"/>
              </a:xfrm>
              <a:custGeom>
                <a:rect b="b" l="l" r="r" t="t"/>
                <a:pathLst>
                  <a:path extrusionOk="0" h="852963" w="470725">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8" name="Google Shape;48;p7"/>
              <p:cNvSpPr/>
              <p:nvPr/>
            </p:nvSpPr>
            <p:spPr>
              <a:xfrm flipH="1">
                <a:off x="111960" y="4502160"/>
                <a:ext cx="324000" cy="527760"/>
              </a:xfrm>
              <a:custGeom>
                <a:rect b="b" l="l" r="r" t="t"/>
                <a:pathLst>
                  <a:path extrusionOk="0" h="699420" w="429577">
                    <a:moveTo>
                      <a:pt x="0" y="0"/>
                    </a:moveTo>
                    <a:lnTo>
                      <a:pt x="429578" y="0"/>
                    </a:lnTo>
                    <a:lnTo>
                      <a:pt x="429578" y="699421"/>
                    </a:lnTo>
                    <a:lnTo>
                      <a:pt x="0" y="699421"/>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
          <p:nvSpPr>
            <p:cNvPr id="49" name="Google Shape;49;p7"/>
            <p:cNvSpPr/>
            <p:nvPr/>
          </p:nvSpPr>
          <p:spPr>
            <a:xfrm flipH="1">
              <a:off x="127440" y="5065200"/>
              <a:ext cx="293040" cy="24120"/>
            </a:xfrm>
            <a:custGeom>
              <a:rect b="b" l="l" r="r" t="t"/>
              <a:pathLst>
                <a:path extrusionOk="0" h="32194" w="38833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a:noFill/>
            </a:ln>
          </p:spPr>
          <p:txBody>
            <a:bodyPr anchorCtr="0" anchor="ctr" bIns="12225" lIns="91425" spcFirstLastPara="1" rIns="91425" wrap="square" tIns="122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50" name="Google Shape;50;p7"/>
          <p:cNvGrpSpPr/>
          <p:nvPr/>
        </p:nvGrpSpPr>
        <p:grpSpPr>
          <a:xfrm>
            <a:off x="7976160" y="116280"/>
            <a:ext cx="1061640" cy="558720"/>
            <a:chOff x="7976160" y="116280"/>
            <a:chExt cx="1061640" cy="558720"/>
          </a:xfrm>
        </p:grpSpPr>
        <p:sp>
          <p:nvSpPr>
            <p:cNvPr id="51" name="Google Shape;51;p7"/>
            <p:cNvSpPr/>
            <p:nvPr/>
          </p:nvSpPr>
          <p:spPr>
            <a:xfrm>
              <a:off x="7976160" y="116280"/>
              <a:ext cx="1061640" cy="558720"/>
            </a:xfrm>
            <a:custGeom>
              <a:rect b="b" l="l" r="r" t="t"/>
              <a:pathLst>
                <a:path extrusionOk="0" h="664368" w="1262157">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52" name="Google Shape;52;p7"/>
            <p:cNvGrpSpPr/>
            <p:nvPr/>
          </p:nvGrpSpPr>
          <p:grpSpPr>
            <a:xfrm>
              <a:off x="8325720" y="282960"/>
              <a:ext cx="281160" cy="319320"/>
              <a:chOff x="8325720" y="282960"/>
              <a:chExt cx="281160" cy="319320"/>
            </a:xfrm>
          </p:grpSpPr>
          <p:grpSp>
            <p:nvGrpSpPr>
              <p:cNvPr id="53" name="Google Shape;53;p7"/>
              <p:cNvGrpSpPr/>
              <p:nvPr/>
            </p:nvGrpSpPr>
            <p:grpSpPr>
              <a:xfrm>
                <a:off x="8325720" y="282960"/>
                <a:ext cx="281160" cy="319320"/>
                <a:chOff x="8325720" y="282960"/>
                <a:chExt cx="281160" cy="319320"/>
              </a:xfrm>
            </p:grpSpPr>
            <p:grpSp>
              <p:nvGrpSpPr>
                <p:cNvPr id="54" name="Google Shape;54;p7"/>
                <p:cNvGrpSpPr/>
                <p:nvPr/>
              </p:nvGrpSpPr>
              <p:grpSpPr>
                <a:xfrm>
                  <a:off x="8325720" y="481320"/>
                  <a:ext cx="281160" cy="120960"/>
                  <a:chOff x="8325720" y="481320"/>
                  <a:chExt cx="281160" cy="120960"/>
                </a:xfrm>
              </p:grpSpPr>
              <p:sp>
                <p:nvSpPr>
                  <p:cNvPr id="55" name="Google Shape;55;p7"/>
                  <p:cNvSpPr/>
                  <p:nvPr/>
                </p:nvSpPr>
                <p:spPr>
                  <a:xfrm>
                    <a:off x="8325720" y="506880"/>
                    <a:ext cx="281160" cy="95400"/>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6" name="Google Shape;56;p7"/>
                  <p:cNvSpPr/>
                  <p:nvPr/>
                </p:nvSpPr>
                <p:spPr>
                  <a:xfrm>
                    <a:off x="8326080" y="481320"/>
                    <a:ext cx="280800" cy="50760"/>
                  </a:xfrm>
                  <a:custGeom>
                    <a:rect b="b" l="l" r="r" t="t"/>
                    <a:pathLst>
                      <a:path extrusionOk="0" h="60769" w="334327">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25550" lIns="91425" spcFirstLastPara="1" rIns="91425" wrap="square" tIns="25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57" name="Google Shape;57;p7"/>
                <p:cNvGrpSpPr/>
                <p:nvPr/>
              </p:nvGrpSpPr>
              <p:grpSpPr>
                <a:xfrm>
                  <a:off x="8325720" y="381960"/>
                  <a:ext cx="281160" cy="120960"/>
                  <a:chOff x="8325720" y="381960"/>
                  <a:chExt cx="281160" cy="120960"/>
                </a:xfrm>
              </p:grpSpPr>
              <p:sp>
                <p:nvSpPr>
                  <p:cNvPr id="58" name="Google Shape;58;p7"/>
                  <p:cNvSpPr/>
                  <p:nvPr/>
                </p:nvSpPr>
                <p:spPr>
                  <a:xfrm>
                    <a:off x="8325720" y="407520"/>
                    <a:ext cx="281160" cy="95400"/>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9" name="Google Shape;59;p7"/>
                  <p:cNvSpPr/>
                  <p:nvPr/>
                </p:nvSpPr>
                <p:spPr>
                  <a:xfrm>
                    <a:off x="8326080" y="381960"/>
                    <a:ext cx="280800" cy="50760"/>
                  </a:xfrm>
                  <a:custGeom>
                    <a:rect b="b" l="l" r="r" t="t"/>
                    <a:pathLst>
                      <a:path extrusionOk="0" h="60769" w="334327">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a:noFill/>
                  </a:ln>
                </p:spPr>
                <p:txBody>
                  <a:bodyPr anchorCtr="0" anchor="ctr" bIns="25550" lIns="91425" spcFirstLastPara="1" rIns="91425" wrap="square" tIns="25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60" name="Google Shape;60;p7"/>
                <p:cNvGrpSpPr/>
                <p:nvPr/>
              </p:nvGrpSpPr>
              <p:grpSpPr>
                <a:xfrm>
                  <a:off x="8325720" y="282960"/>
                  <a:ext cx="281160" cy="120960"/>
                  <a:chOff x="8325720" y="282960"/>
                  <a:chExt cx="281160" cy="120960"/>
                </a:xfrm>
              </p:grpSpPr>
              <p:sp>
                <p:nvSpPr>
                  <p:cNvPr id="61" name="Google Shape;61;p7"/>
                  <p:cNvSpPr/>
                  <p:nvPr/>
                </p:nvSpPr>
                <p:spPr>
                  <a:xfrm>
                    <a:off x="8325720" y="308520"/>
                    <a:ext cx="281160" cy="95400"/>
                  </a:xfrm>
                  <a:custGeom>
                    <a:rect b="b" l="l" r="r" t="t"/>
                    <a:pathLst>
                      <a:path extrusionOk="0" h="113918" w="334422">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2" name="Google Shape;62;p7"/>
                  <p:cNvSpPr/>
                  <p:nvPr/>
                </p:nvSpPr>
                <p:spPr>
                  <a:xfrm>
                    <a:off x="8326080" y="282960"/>
                    <a:ext cx="280800" cy="50760"/>
                  </a:xfrm>
                  <a:custGeom>
                    <a:rect b="b" l="l" r="r" t="t"/>
                    <a:pathLst>
                      <a:path extrusionOk="0" h="60769" w="334327">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a:noFill/>
                  </a:ln>
                </p:spPr>
                <p:txBody>
                  <a:bodyPr anchorCtr="0" anchor="ctr" bIns="25550" lIns="91425" spcFirstLastPara="1" rIns="91425" wrap="square" tIns="25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
            <p:nvSpPr>
              <p:cNvPr id="63" name="Google Shape;63;p7"/>
              <p:cNvSpPr/>
              <p:nvPr/>
            </p:nvSpPr>
            <p:spPr>
              <a:xfrm>
                <a:off x="8539920" y="345960"/>
                <a:ext cx="31680" cy="3168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a:noFill/>
              </a:ln>
            </p:spPr>
            <p:txBody>
              <a:bodyPr anchorCtr="0" anchor="ctr" bIns="15825" lIns="91425" spcFirstLastPara="1" rIns="91425" wrap="square" tIns="15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4" name="Google Shape;64;p7"/>
              <p:cNvSpPr/>
              <p:nvPr/>
            </p:nvSpPr>
            <p:spPr>
              <a:xfrm>
                <a:off x="8539920" y="443520"/>
                <a:ext cx="31680" cy="3168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15825" lIns="91425" spcFirstLastPara="1" rIns="91425" wrap="square" tIns="15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5" name="Google Shape;65;p7"/>
              <p:cNvSpPr/>
              <p:nvPr/>
            </p:nvSpPr>
            <p:spPr>
              <a:xfrm>
                <a:off x="8539920" y="545040"/>
                <a:ext cx="31680" cy="31680"/>
              </a:xfrm>
              <a:custGeom>
                <a:rect b="b" l="l" r="r" t="t"/>
                <a:pathLst>
                  <a:path extrusionOk="0" h="38100" w="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a:noFill/>
              </a:ln>
            </p:spPr>
            <p:txBody>
              <a:bodyPr anchorCtr="0" anchor="ctr" bIns="15825" lIns="91425" spcFirstLastPara="1" rIns="91425" wrap="square" tIns="15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66" name="Google Shape;66;p7"/>
          <p:cNvGrpSpPr/>
          <p:nvPr/>
        </p:nvGrpSpPr>
        <p:grpSpPr>
          <a:xfrm>
            <a:off x="457560" y="4797720"/>
            <a:ext cx="217800" cy="15840"/>
            <a:chOff x="457560" y="4797720"/>
            <a:chExt cx="217800" cy="15840"/>
          </a:xfrm>
        </p:grpSpPr>
        <p:sp>
          <p:nvSpPr>
            <p:cNvPr id="67" name="Google Shape;67;p7"/>
            <p:cNvSpPr/>
            <p:nvPr/>
          </p:nvSpPr>
          <p:spPr>
            <a:xfrm flipH="1" rot="5400000">
              <a:off x="563400" y="4701240"/>
              <a:ext cx="5760" cy="202320"/>
            </a:xfrm>
            <a:custGeom>
              <a:rect b="b" l="l" r="r" t="t"/>
              <a:pathLst>
                <a:path extrusionOk="0" h="307467" w="9525">
                  <a:moveTo>
                    <a:pt x="-1" y="307467"/>
                  </a:moveTo>
                  <a:lnTo>
                    <a:pt x="-1" y="0"/>
                  </a:lnTo>
                </a:path>
              </a:pathLst>
            </a:custGeom>
            <a:solidFill>
              <a:schemeClr val="accent4"/>
            </a:solidFill>
            <a:ln cap="flat" cmpd="sng" w="10950">
              <a:solidFill>
                <a:srgbClr val="6F7082"/>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8" name="Google Shape;68;p7"/>
            <p:cNvSpPr/>
            <p:nvPr/>
          </p:nvSpPr>
          <p:spPr>
            <a:xfrm flipH="1" rot="5400000">
              <a:off x="457560" y="4797720"/>
              <a:ext cx="15840" cy="15840"/>
            </a:xfrm>
            <a:custGeom>
              <a:rect b="b" l="l" r="r" t="t"/>
              <a:pathLst>
                <a:path extrusionOk="0" h="24765" w="24764">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cap="flat" cmpd="sng" w="9525">
              <a:solidFill>
                <a:srgbClr val="6F7082"/>
              </a:solidFill>
              <a:prstDash val="solid"/>
              <a:round/>
              <a:headEnd len="sm" w="sm" type="none"/>
              <a:tailEnd len="sm" w="sm" type="none"/>
            </a:ln>
          </p:spPr>
          <p:txBody>
            <a:bodyPr anchorCtr="0" anchor="ctr" bIns="7900" lIns="91425" spcFirstLastPara="1" rIns="91425" wrap="square" tIns="79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9" name="Google Shape;69;p7"/>
            <p:cNvSpPr/>
            <p:nvPr/>
          </p:nvSpPr>
          <p:spPr>
            <a:xfrm flipH="1" rot="5400000">
              <a:off x="659520" y="4797720"/>
              <a:ext cx="15840" cy="15840"/>
            </a:xfrm>
            <a:custGeom>
              <a:rect b="b" l="l" r="r" t="t"/>
              <a:pathLst>
                <a:path extrusionOk="0" h="24764" w="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cap="flat" cmpd="sng" w="9525">
              <a:solidFill>
                <a:srgbClr val="6F7082"/>
              </a:solidFill>
              <a:prstDash val="solid"/>
              <a:round/>
              <a:headEnd len="sm" w="sm" type="none"/>
              <a:tailEnd len="sm" w="sm" type="none"/>
            </a:ln>
          </p:spPr>
          <p:txBody>
            <a:bodyPr anchorCtr="0" anchor="ctr" bIns="7900" lIns="91425" spcFirstLastPara="1" rIns="91425" wrap="square" tIns="79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
        <p:nvSpPr>
          <p:cNvPr id="70" name="Google Shape;70;p7"/>
          <p:cNvSpPr/>
          <p:nvPr/>
        </p:nvSpPr>
        <p:spPr>
          <a:xfrm rot="-532800">
            <a:off x="7984080" y="4422600"/>
            <a:ext cx="1660680" cy="1342800"/>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71" name="Google Shape;71;p7"/>
          <p:cNvSpPr/>
          <p:nvPr/>
        </p:nvSpPr>
        <p:spPr>
          <a:xfrm flipH="1" rot="-5145600">
            <a:off x="-1234800" y="72000"/>
            <a:ext cx="2404080" cy="1318320"/>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72" name="Google Shape;72;p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spcBef>
                <a:spcPts val="0"/>
              </a:spcBef>
              <a:spcAft>
                <a:spcPts val="0"/>
              </a:spcAft>
              <a:buSzPts val="1400"/>
              <a:buNone/>
              <a:defRPr sz="1800"/>
            </a:lvl1pPr>
            <a:lvl2pPr indent="-228600" lvl="1" marL="914400">
              <a:spcBef>
                <a:spcPts val="0"/>
              </a:spcBef>
              <a:spcAft>
                <a:spcPts val="0"/>
              </a:spcAft>
              <a:buSzPts val="1400"/>
              <a:buNone/>
              <a:defRPr sz="1800"/>
            </a:lvl2pPr>
            <a:lvl3pPr indent="-228600" lvl="2" marL="1371600">
              <a:spcBef>
                <a:spcPts val="0"/>
              </a:spcBef>
              <a:spcAft>
                <a:spcPts val="0"/>
              </a:spcAft>
              <a:buSzPts val="1400"/>
              <a:buNone/>
              <a:defRPr sz="1800"/>
            </a:lvl3pPr>
            <a:lvl4pPr indent="-228600" lvl="3" marL="1828800">
              <a:spcBef>
                <a:spcPts val="0"/>
              </a:spcBef>
              <a:spcAft>
                <a:spcPts val="0"/>
              </a:spcAft>
              <a:buSzPts val="1400"/>
              <a:buNone/>
              <a:defRPr sz="1800"/>
            </a:lvl4pPr>
            <a:lvl5pPr indent="-228600" lvl="4" marL="2286000">
              <a:spcBef>
                <a:spcPts val="0"/>
              </a:spcBef>
              <a:spcAft>
                <a:spcPts val="0"/>
              </a:spcAft>
              <a:buSzPts val="1400"/>
              <a:buNone/>
              <a:defRPr sz="1800"/>
            </a:lvl5pPr>
            <a:lvl6pPr indent="-228600" lvl="5" marL="2743200">
              <a:spcBef>
                <a:spcPts val="0"/>
              </a:spcBef>
              <a:spcAft>
                <a:spcPts val="0"/>
              </a:spcAft>
              <a:buSzPts val="1400"/>
              <a:buNone/>
              <a:defRPr sz="1800"/>
            </a:lvl6pPr>
            <a:lvl7pPr indent="-228600" lvl="6" marL="3200400">
              <a:spcBef>
                <a:spcPts val="0"/>
              </a:spcBef>
              <a:spcAft>
                <a:spcPts val="0"/>
              </a:spcAft>
              <a:buSzPts val="1400"/>
              <a:buNone/>
              <a:defRPr sz="1800"/>
            </a:lvl7pPr>
            <a:lvl8pPr indent="-228600" lvl="7" marL="3657600">
              <a:spcBef>
                <a:spcPts val="0"/>
              </a:spcBef>
              <a:spcAft>
                <a:spcPts val="0"/>
              </a:spcAft>
              <a:buSzPts val="1400"/>
              <a:buNone/>
              <a:defRPr sz="1800"/>
            </a:lvl8pPr>
            <a:lvl9pPr indent="-228600" lvl="8" marL="4114800">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9"/>
          <p:cNvSpPr/>
          <p:nvPr/>
        </p:nvSpPr>
        <p:spPr>
          <a:xfrm rot="1053600">
            <a:off x="4909680" y="420840"/>
            <a:ext cx="4314600" cy="4418280"/>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79" name="Google Shape;79;p9"/>
          <p:cNvSpPr txBox="1"/>
          <p:nvPr>
            <p:ph type="title"/>
          </p:nvPr>
        </p:nvSpPr>
        <p:spPr>
          <a:xfrm>
            <a:off x="714240" y="1143000"/>
            <a:ext cx="4114440" cy="238104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5000"/>
              <a:buFont typeface="Epilogue"/>
              <a:buNone/>
            </a:pPr>
            <a:r>
              <a:rPr b="1" lang="en-US" sz="5000" strike="noStrike">
                <a:solidFill>
                  <a:schemeClr val="dk1"/>
                </a:solidFill>
                <a:latin typeface="Epilogue"/>
                <a:ea typeface="Epilogue"/>
                <a:cs typeface="Epilogue"/>
                <a:sym typeface="Epilogue"/>
              </a:rPr>
              <a:t>AI Job Screening</a:t>
            </a:r>
            <a:endParaRPr b="0" sz="5000" strike="noStrike">
              <a:solidFill>
                <a:schemeClr val="dk1"/>
              </a:solidFill>
              <a:latin typeface="Arial"/>
              <a:ea typeface="Arial"/>
              <a:cs typeface="Arial"/>
              <a:sym typeface="Arial"/>
            </a:endParaRPr>
          </a:p>
        </p:txBody>
      </p:sp>
      <p:sp>
        <p:nvSpPr>
          <p:cNvPr id="80" name="Google Shape;80;p9"/>
          <p:cNvSpPr txBox="1"/>
          <p:nvPr>
            <p:ph idx="1" type="subTitle"/>
          </p:nvPr>
        </p:nvSpPr>
        <p:spPr>
          <a:xfrm>
            <a:off x="714240" y="3524400"/>
            <a:ext cx="4114440" cy="475920"/>
          </a:xfrm>
          <a:prstGeom prst="rect">
            <a:avLst/>
          </a:prstGeom>
          <a:noFill/>
          <a:ln>
            <a:noFill/>
          </a:ln>
        </p:spPr>
        <p:txBody>
          <a:bodyPr anchorCtr="0" anchor="t" bIns="91425" lIns="91425" spcFirstLastPara="1" rIns="91425" wrap="square" tIns="91425">
            <a:normAutofit fontScale="71943" lnSpcReduction="20000"/>
          </a:bodyPr>
          <a:lstStyle/>
          <a:p>
            <a:pPr indent="0" lvl="0" marL="0" rtl="0" algn="l">
              <a:lnSpc>
                <a:spcPct val="100000"/>
              </a:lnSpc>
              <a:spcBef>
                <a:spcPts val="0"/>
              </a:spcBef>
              <a:spcAft>
                <a:spcPts val="0"/>
              </a:spcAft>
              <a:buClr>
                <a:schemeClr val="dk1"/>
              </a:buClr>
              <a:buSzPct val="100000"/>
              <a:buFont typeface="Lato"/>
              <a:buNone/>
            </a:pPr>
            <a:r>
              <a:rPr b="0" lang="en-US" sz="1600" strike="noStrike">
                <a:solidFill>
                  <a:schemeClr val="dk1"/>
                </a:solidFill>
                <a:latin typeface="Lato"/>
                <a:ea typeface="Lato"/>
                <a:cs typeface="Lato"/>
                <a:sym typeface="Lato"/>
              </a:rPr>
              <a:t>Enhancing hiring processes through automated frameworks</a:t>
            </a:r>
            <a:endParaRPr b="0" sz="1600" strike="noStrike">
              <a:solidFill>
                <a:srgbClr val="000000"/>
              </a:solidFill>
              <a:latin typeface="Noto Sans Symbols"/>
              <a:ea typeface="Noto Sans Symbols"/>
              <a:cs typeface="Noto Sans Symbols"/>
              <a:sym typeface="Noto Sans Symbols"/>
            </a:endParaRPr>
          </a:p>
        </p:txBody>
      </p:sp>
      <p:grpSp>
        <p:nvGrpSpPr>
          <p:cNvPr id="81" name="Google Shape;81;p9"/>
          <p:cNvGrpSpPr/>
          <p:nvPr/>
        </p:nvGrpSpPr>
        <p:grpSpPr>
          <a:xfrm>
            <a:off x="5165280" y="656280"/>
            <a:ext cx="3840480" cy="3830760"/>
            <a:chOff x="5165280" y="656280"/>
            <a:chExt cx="3840480" cy="3830760"/>
          </a:xfrm>
        </p:grpSpPr>
        <p:grpSp>
          <p:nvGrpSpPr>
            <p:cNvPr id="82" name="Google Shape;82;p9"/>
            <p:cNvGrpSpPr/>
            <p:nvPr/>
          </p:nvGrpSpPr>
          <p:grpSpPr>
            <a:xfrm>
              <a:off x="5631840" y="1764000"/>
              <a:ext cx="2961360" cy="1992600"/>
              <a:chOff x="5631840" y="1764000"/>
              <a:chExt cx="2961360" cy="1992600"/>
            </a:xfrm>
          </p:grpSpPr>
          <p:grpSp>
            <p:nvGrpSpPr>
              <p:cNvPr id="83" name="Google Shape;83;p9"/>
              <p:cNvGrpSpPr/>
              <p:nvPr/>
            </p:nvGrpSpPr>
            <p:grpSpPr>
              <a:xfrm>
                <a:off x="6590880" y="3396600"/>
                <a:ext cx="1042920" cy="360000"/>
                <a:chOff x="6590880" y="3396600"/>
                <a:chExt cx="1042920" cy="360000"/>
              </a:xfrm>
            </p:grpSpPr>
            <p:sp>
              <p:nvSpPr>
                <p:cNvPr id="84" name="Google Shape;84;p9"/>
                <p:cNvSpPr/>
                <p:nvPr/>
              </p:nvSpPr>
              <p:spPr>
                <a:xfrm>
                  <a:off x="6894360" y="3396600"/>
                  <a:ext cx="435600" cy="320040"/>
                </a:xfrm>
                <a:custGeom>
                  <a:rect b="b" l="l" r="r" t="t"/>
                  <a:pathLst>
                    <a:path extrusionOk="0" h="291274" w="396621">
                      <a:moveTo>
                        <a:pt x="396621" y="0"/>
                      </a:moveTo>
                      <a:lnTo>
                        <a:pt x="396621" y="291274"/>
                      </a:lnTo>
                      <a:lnTo>
                        <a:pt x="0" y="291274"/>
                      </a:lnTo>
                      <a:lnTo>
                        <a:pt x="0" y="0"/>
                      </a:lnTo>
                      <a:lnTo>
                        <a:pt x="140304" y="0"/>
                      </a:lnTo>
                      <a:lnTo>
                        <a:pt x="140304" y="140017"/>
                      </a:lnTo>
                      <a:cubicBezTo>
                        <a:pt x="140304" y="171926"/>
                        <a:pt x="166402" y="198120"/>
                        <a:pt x="198311" y="198120"/>
                      </a:cubicBezTo>
                      <a:cubicBezTo>
                        <a:pt x="230220" y="198120"/>
                        <a:pt x="256413" y="171926"/>
                        <a:pt x="256413" y="140017"/>
                      </a:cubicBezTo>
                      <a:lnTo>
                        <a:pt x="256413" y="0"/>
                      </a:lnTo>
                      <a:lnTo>
                        <a:pt x="396621"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5" name="Google Shape;85;p9"/>
                <p:cNvSpPr/>
                <p:nvPr/>
              </p:nvSpPr>
              <p:spPr>
                <a:xfrm>
                  <a:off x="6894360" y="3396600"/>
                  <a:ext cx="154080" cy="64440"/>
                </a:xfrm>
                <a:custGeom>
                  <a:rect b="b" l="l" r="r" t="t"/>
                  <a:pathLst>
                    <a:path extrusionOk="0" h="59054" w="140303">
                      <a:moveTo>
                        <a:pt x="0" y="0"/>
                      </a:moveTo>
                      <a:lnTo>
                        <a:pt x="140304" y="0"/>
                      </a:lnTo>
                      <a:lnTo>
                        <a:pt x="140304" y="59055"/>
                      </a:lnTo>
                      <a:lnTo>
                        <a:pt x="0" y="42862"/>
                      </a:lnTo>
                      <a:lnTo>
                        <a:pt x="0" y="0"/>
                      </a:lnTo>
                      <a:close/>
                    </a:path>
                  </a:pathLst>
                </a:custGeom>
                <a:solidFill>
                  <a:schemeClr val="dk1"/>
                </a:solidFill>
                <a:ln>
                  <a:noFill/>
                </a:ln>
              </p:spPr>
              <p:txBody>
                <a:bodyPr anchorCtr="0" anchor="ctr" bIns="32400" lIns="91425" spcFirstLastPara="1" rIns="91425" wrap="square" tIns="324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6" name="Google Shape;86;p9"/>
                <p:cNvSpPr/>
                <p:nvPr/>
              </p:nvSpPr>
              <p:spPr>
                <a:xfrm>
                  <a:off x="7176600" y="3396600"/>
                  <a:ext cx="153720" cy="96840"/>
                </a:xfrm>
                <a:custGeom>
                  <a:rect b="b" l="l" r="r" t="t"/>
                  <a:pathLst>
                    <a:path extrusionOk="0" h="88391" w="140207">
                      <a:moveTo>
                        <a:pt x="140208" y="0"/>
                      </a:moveTo>
                      <a:lnTo>
                        <a:pt x="140208" y="88392"/>
                      </a:lnTo>
                      <a:lnTo>
                        <a:pt x="0" y="72295"/>
                      </a:lnTo>
                      <a:lnTo>
                        <a:pt x="0" y="0"/>
                      </a:lnTo>
                      <a:lnTo>
                        <a:pt x="140208"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7" name="Google Shape;87;p9"/>
                <p:cNvSpPr/>
                <p:nvPr/>
              </p:nvSpPr>
              <p:spPr>
                <a:xfrm>
                  <a:off x="6590880" y="3713400"/>
                  <a:ext cx="1042920" cy="43200"/>
                </a:xfrm>
                <a:custGeom>
                  <a:rect b="b" l="l" r="r" t="t"/>
                  <a:pathLst>
                    <a:path extrusionOk="0" h="39528" w="948880">
                      <a:moveTo>
                        <a:pt x="0" y="0"/>
                      </a:moveTo>
                      <a:lnTo>
                        <a:pt x="948880" y="0"/>
                      </a:lnTo>
                      <a:lnTo>
                        <a:pt x="948880" y="39529"/>
                      </a:lnTo>
                      <a:lnTo>
                        <a:pt x="0" y="39529"/>
                      </a:lnTo>
                      <a:close/>
                    </a:path>
                  </a:pathLst>
                </a:custGeom>
                <a:solidFill>
                  <a:schemeClr val="dk1"/>
                </a:solidFill>
                <a:ln>
                  <a:noFill/>
                </a:ln>
              </p:spPr>
              <p:txBody>
                <a:bodyPr anchorCtr="0" anchor="ctr" bIns="21600" lIns="91425" spcFirstLastPara="1" rIns="91425" wrap="square" tIns="216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88" name="Google Shape;88;p9"/>
              <p:cNvSpPr/>
              <p:nvPr/>
            </p:nvSpPr>
            <p:spPr>
              <a:xfrm>
                <a:off x="5631840" y="1764000"/>
                <a:ext cx="2961360" cy="1668240"/>
              </a:xfrm>
              <a:custGeom>
                <a:rect b="b" l="l" r="r" t="t"/>
                <a:pathLst>
                  <a:path extrusionOk="0" h="1517428" w="2693384">
                    <a:moveTo>
                      <a:pt x="2693384" y="107442"/>
                    </a:moveTo>
                    <a:lnTo>
                      <a:pt x="2693384" y="1409890"/>
                    </a:lnTo>
                    <a:cubicBezTo>
                      <a:pt x="2693384" y="1469231"/>
                      <a:pt x="2645283" y="1517428"/>
                      <a:pt x="2585847" y="1517428"/>
                    </a:cubicBezTo>
                    <a:lnTo>
                      <a:pt x="107537" y="1517428"/>
                    </a:lnTo>
                    <a:cubicBezTo>
                      <a:pt x="48101" y="1517428"/>
                      <a:pt x="0" y="1469231"/>
                      <a:pt x="0" y="1409890"/>
                    </a:cubicBezTo>
                    <a:lnTo>
                      <a:pt x="0" y="107442"/>
                    </a:lnTo>
                    <a:cubicBezTo>
                      <a:pt x="0" y="48101"/>
                      <a:pt x="48101" y="0"/>
                      <a:pt x="107537" y="0"/>
                    </a:cubicBezTo>
                    <a:lnTo>
                      <a:pt x="2585847" y="0"/>
                    </a:lnTo>
                    <a:cubicBezTo>
                      <a:pt x="2645283" y="0"/>
                      <a:pt x="2693384" y="48101"/>
                      <a:pt x="2693384" y="107442"/>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89" name="Google Shape;89;p9"/>
              <p:cNvSpPr/>
              <p:nvPr/>
            </p:nvSpPr>
            <p:spPr>
              <a:xfrm>
                <a:off x="5631840" y="1912680"/>
                <a:ext cx="2961360" cy="1344600"/>
              </a:xfrm>
              <a:custGeom>
                <a:rect b="b" l="l" r="r" t="t"/>
                <a:pathLst>
                  <a:path extrusionOk="0" h="1223295" w="2693384">
                    <a:moveTo>
                      <a:pt x="0" y="0"/>
                    </a:moveTo>
                    <a:lnTo>
                      <a:pt x="2693384" y="0"/>
                    </a:lnTo>
                    <a:lnTo>
                      <a:pt x="2693384" y="1223296"/>
                    </a:lnTo>
                    <a:lnTo>
                      <a:pt x="0" y="122329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0" name="Google Shape;90;p9"/>
              <p:cNvSpPr/>
              <p:nvPr/>
            </p:nvSpPr>
            <p:spPr>
              <a:xfrm>
                <a:off x="7070760" y="3302280"/>
                <a:ext cx="83160" cy="83160"/>
              </a:xfrm>
              <a:custGeom>
                <a:rect b="b" l="l" r="r" t="t"/>
                <a:pathLst>
                  <a:path extrusionOk="0" h="76009" w="76009">
                    <a:moveTo>
                      <a:pt x="76009" y="38005"/>
                    </a:moveTo>
                    <a:cubicBezTo>
                      <a:pt x="76009" y="58960"/>
                      <a:pt x="59055" y="76010"/>
                      <a:pt x="38005" y="76010"/>
                    </a:cubicBezTo>
                    <a:cubicBezTo>
                      <a:pt x="16955" y="76010"/>
                      <a:pt x="0" y="59055"/>
                      <a:pt x="0" y="38005"/>
                    </a:cubicBezTo>
                    <a:cubicBezTo>
                      <a:pt x="0" y="16954"/>
                      <a:pt x="16955" y="0"/>
                      <a:pt x="38005" y="0"/>
                    </a:cubicBezTo>
                    <a:cubicBezTo>
                      <a:pt x="59055" y="0"/>
                      <a:pt x="76009" y="16954"/>
                      <a:pt x="76009" y="38005"/>
                    </a:cubicBezTo>
                    <a:close/>
                  </a:path>
                </a:pathLst>
              </a:custGeom>
              <a:solidFill>
                <a:srgbClr val="42444F"/>
              </a:solidFill>
              <a:ln>
                <a:noFill/>
              </a:ln>
            </p:spPr>
            <p:txBody>
              <a:bodyPr anchorCtr="0" anchor="ctr" bIns="41750" lIns="91425" spcFirstLastPara="1" rIns="91425" wrap="square" tIns="4175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91" name="Google Shape;91;p9"/>
            <p:cNvGrpSpPr/>
            <p:nvPr/>
          </p:nvGrpSpPr>
          <p:grpSpPr>
            <a:xfrm>
              <a:off x="6285600" y="656280"/>
              <a:ext cx="1654200" cy="835560"/>
              <a:chOff x="6285600" y="656280"/>
              <a:chExt cx="1654200" cy="835560"/>
            </a:xfrm>
          </p:grpSpPr>
          <p:sp>
            <p:nvSpPr>
              <p:cNvPr id="92" name="Google Shape;92;p9"/>
              <p:cNvSpPr/>
              <p:nvPr/>
            </p:nvSpPr>
            <p:spPr>
              <a:xfrm>
                <a:off x="6285600" y="656280"/>
                <a:ext cx="1654200" cy="835560"/>
              </a:xfrm>
              <a:custGeom>
                <a:rect b="b" l="l" r="r" t="t"/>
                <a:pathLst>
                  <a:path extrusionOk="0" h="760190" w="1504568">
                    <a:moveTo>
                      <a:pt x="1504379" y="647414"/>
                    </a:moveTo>
                    <a:cubicBezTo>
                      <a:pt x="1504379" y="709708"/>
                      <a:pt x="1453896" y="760190"/>
                      <a:pt x="1391602" y="760190"/>
                    </a:cubicBezTo>
                    <a:lnTo>
                      <a:pt x="194881" y="760190"/>
                    </a:lnTo>
                    <a:cubicBezTo>
                      <a:pt x="87249" y="760190"/>
                      <a:pt x="0" y="672941"/>
                      <a:pt x="0" y="565309"/>
                    </a:cubicBezTo>
                    <a:cubicBezTo>
                      <a:pt x="0" y="457676"/>
                      <a:pt x="87249" y="370522"/>
                      <a:pt x="194881" y="370522"/>
                    </a:cubicBezTo>
                    <a:cubicBezTo>
                      <a:pt x="220027" y="370522"/>
                      <a:pt x="244126" y="375285"/>
                      <a:pt x="266223" y="383953"/>
                    </a:cubicBezTo>
                    <a:cubicBezTo>
                      <a:pt x="266223" y="382714"/>
                      <a:pt x="266223" y="381381"/>
                      <a:pt x="266223" y="380047"/>
                    </a:cubicBezTo>
                    <a:cubicBezTo>
                      <a:pt x="266223" y="240030"/>
                      <a:pt x="341947" y="117729"/>
                      <a:pt x="454628" y="51816"/>
                    </a:cubicBezTo>
                    <a:cubicBezTo>
                      <a:pt x="510921" y="18859"/>
                      <a:pt x="576453" y="0"/>
                      <a:pt x="646366" y="0"/>
                    </a:cubicBezTo>
                    <a:cubicBezTo>
                      <a:pt x="832009" y="0"/>
                      <a:pt x="986504" y="133064"/>
                      <a:pt x="1019747" y="309086"/>
                    </a:cubicBezTo>
                    <a:cubicBezTo>
                      <a:pt x="1054989" y="288893"/>
                      <a:pt x="1095851" y="277368"/>
                      <a:pt x="1139476" y="277368"/>
                    </a:cubicBezTo>
                    <a:cubicBezTo>
                      <a:pt x="1272731" y="277368"/>
                      <a:pt x="1380839" y="385477"/>
                      <a:pt x="1380839" y="518731"/>
                    </a:cubicBezTo>
                    <a:cubicBezTo>
                      <a:pt x="1380839" y="524256"/>
                      <a:pt x="1380648" y="529685"/>
                      <a:pt x="1380268" y="535114"/>
                    </a:cubicBezTo>
                    <a:cubicBezTo>
                      <a:pt x="1384078" y="534734"/>
                      <a:pt x="1387887" y="534543"/>
                      <a:pt x="1391793" y="534543"/>
                    </a:cubicBezTo>
                    <a:cubicBezTo>
                      <a:pt x="1454086" y="534543"/>
                      <a:pt x="1504569" y="585026"/>
                      <a:pt x="1504569" y="647319"/>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3" name="Google Shape;93;p9"/>
              <p:cNvSpPr/>
              <p:nvPr/>
            </p:nvSpPr>
            <p:spPr>
              <a:xfrm>
                <a:off x="6285600" y="712440"/>
                <a:ext cx="1014120" cy="779400"/>
              </a:xfrm>
              <a:custGeom>
                <a:rect b="b" l="l" r="r" t="t"/>
                <a:pathLst>
                  <a:path extrusionOk="0" h="709136" w="922591">
                    <a:moveTo>
                      <a:pt x="922305" y="709136"/>
                    </a:moveTo>
                    <a:lnTo>
                      <a:pt x="194881" y="709136"/>
                    </a:lnTo>
                    <a:cubicBezTo>
                      <a:pt x="87249" y="709136"/>
                      <a:pt x="0" y="621887"/>
                      <a:pt x="0" y="514255"/>
                    </a:cubicBezTo>
                    <a:cubicBezTo>
                      <a:pt x="0" y="406622"/>
                      <a:pt x="87249" y="319468"/>
                      <a:pt x="194881" y="319468"/>
                    </a:cubicBezTo>
                    <a:cubicBezTo>
                      <a:pt x="220027" y="319468"/>
                      <a:pt x="244126" y="324231"/>
                      <a:pt x="266223" y="332899"/>
                    </a:cubicBezTo>
                    <a:cubicBezTo>
                      <a:pt x="266223" y="331660"/>
                      <a:pt x="266223" y="330327"/>
                      <a:pt x="266223" y="328993"/>
                    </a:cubicBezTo>
                    <a:cubicBezTo>
                      <a:pt x="266223" y="188976"/>
                      <a:pt x="341947" y="66675"/>
                      <a:pt x="454628" y="762"/>
                    </a:cubicBezTo>
                    <a:cubicBezTo>
                      <a:pt x="515683" y="-2286"/>
                      <a:pt x="577024" y="3429"/>
                      <a:pt x="633984" y="24860"/>
                    </a:cubicBezTo>
                    <a:cubicBezTo>
                      <a:pt x="707803" y="52768"/>
                      <a:pt x="773239" y="110109"/>
                      <a:pt x="797052" y="185261"/>
                    </a:cubicBezTo>
                    <a:cubicBezTo>
                      <a:pt x="820864" y="260509"/>
                      <a:pt x="795433" y="352425"/>
                      <a:pt x="728472" y="394144"/>
                    </a:cubicBezTo>
                    <a:cubicBezTo>
                      <a:pt x="769334" y="388430"/>
                      <a:pt x="808863" y="395002"/>
                      <a:pt x="844010" y="416433"/>
                    </a:cubicBezTo>
                    <a:cubicBezTo>
                      <a:pt x="879157" y="437864"/>
                      <a:pt x="902970" y="481298"/>
                      <a:pt x="892302" y="521113"/>
                    </a:cubicBezTo>
                    <a:cubicBezTo>
                      <a:pt x="885730" y="545782"/>
                      <a:pt x="867156" y="565975"/>
                      <a:pt x="845629" y="579787"/>
                    </a:cubicBezTo>
                    <a:cubicBezTo>
                      <a:pt x="824769" y="593217"/>
                      <a:pt x="801148" y="601408"/>
                      <a:pt x="777621" y="609314"/>
                    </a:cubicBezTo>
                    <a:cubicBezTo>
                      <a:pt x="788479" y="605790"/>
                      <a:pt x="793623" y="605790"/>
                      <a:pt x="805910" y="605314"/>
                    </a:cubicBezTo>
                    <a:cubicBezTo>
                      <a:pt x="819055" y="604742"/>
                      <a:pt x="832961" y="608457"/>
                      <a:pt x="842010" y="618077"/>
                    </a:cubicBezTo>
                    <a:cubicBezTo>
                      <a:pt x="851059" y="627698"/>
                      <a:pt x="853440" y="643890"/>
                      <a:pt x="845153" y="654082"/>
                    </a:cubicBezTo>
                    <a:cubicBezTo>
                      <a:pt x="859727" y="639699"/>
                      <a:pt x="881919" y="651510"/>
                      <a:pt x="897541" y="664845"/>
                    </a:cubicBezTo>
                    <a:cubicBezTo>
                      <a:pt x="910971" y="676180"/>
                      <a:pt x="919067" y="691991"/>
                      <a:pt x="922591" y="70913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94" name="Google Shape;94;p9"/>
            <p:cNvGrpSpPr/>
            <p:nvPr/>
          </p:nvGrpSpPr>
          <p:grpSpPr>
            <a:xfrm>
              <a:off x="8276760" y="1328040"/>
              <a:ext cx="387720" cy="272880"/>
              <a:chOff x="8276760" y="1328040"/>
              <a:chExt cx="387720" cy="272880"/>
            </a:xfrm>
          </p:grpSpPr>
          <p:sp>
            <p:nvSpPr>
              <p:cNvPr id="95" name="Google Shape;95;p9"/>
              <p:cNvSpPr/>
              <p:nvPr/>
            </p:nvSpPr>
            <p:spPr>
              <a:xfrm>
                <a:off x="8276760" y="1328040"/>
                <a:ext cx="387720" cy="272880"/>
              </a:xfrm>
              <a:custGeom>
                <a:rect b="b" l="l" r="r" t="t"/>
                <a:pathLst>
                  <a:path extrusionOk="0" h="248507" w="352805">
                    <a:moveTo>
                      <a:pt x="261938" y="0"/>
                    </a:moveTo>
                    <a:lnTo>
                      <a:pt x="90868" y="0"/>
                    </a:lnTo>
                    <a:cubicBezTo>
                      <a:pt x="40862" y="0"/>
                      <a:pt x="0" y="40862"/>
                      <a:pt x="0" y="90869"/>
                    </a:cubicBezTo>
                    <a:cubicBezTo>
                      <a:pt x="0" y="140875"/>
                      <a:pt x="38100" y="178879"/>
                      <a:pt x="85725" y="181642"/>
                    </a:cubicBezTo>
                    <a:lnTo>
                      <a:pt x="29527" y="248508"/>
                    </a:lnTo>
                    <a:lnTo>
                      <a:pt x="135445" y="181833"/>
                    </a:lnTo>
                    <a:lnTo>
                      <a:pt x="261938" y="181833"/>
                    </a:lnTo>
                    <a:cubicBezTo>
                      <a:pt x="311944" y="181833"/>
                      <a:pt x="352806" y="140970"/>
                      <a:pt x="352806" y="90964"/>
                    </a:cubicBezTo>
                    <a:cubicBezTo>
                      <a:pt x="352806" y="40958"/>
                      <a:pt x="311944" y="95"/>
                      <a:pt x="261938" y="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6" name="Google Shape;96;p9"/>
              <p:cNvSpPr/>
              <p:nvPr/>
            </p:nvSpPr>
            <p:spPr>
              <a:xfrm>
                <a:off x="8350200" y="1395720"/>
                <a:ext cx="240840" cy="64440"/>
              </a:xfrm>
              <a:custGeom>
                <a:rect b="b" l="l" r="r" t="t"/>
                <a:pathLst>
                  <a:path extrusionOk="0" h="59054" w="219455">
                    <a:moveTo>
                      <a:pt x="29527" y="0"/>
                    </a:moveTo>
                    <a:cubicBezTo>
                      <a:pt x="13239" y="0"/>
                      <a:pt x="0" y="13240"/>
                      <a:pt x="0" y="29528"/>
                    </a:cubicBezTo>
                    <a:cubicBezTo>
                      <a:pt x="0" y="45815"/>
                      <a:pt x="13239" y="59055"/>
                      <a:pt x="29527" y="59055"/>
                    </a:cubicBezTo>
                    <a:cubicBezTo>
                      <a:pt x="45815" y="59055"/>
                      <a:pt x="59055" y="45815"/>
                      <a:pt x="59055" y="29528"/>
                    </a:cubicBezTo>
                    <a:cubicBezTo>
                      <a:pt x="59055" y="13240"/>
                      <a:pt x="45815" y="0"/>
                      <a:pt x="29527" y="0"/>
                    </a:cubicBezTo>
                    <a:close/>
                    <a:moveTo>
                      <a:pt x="109728" y="0"/>
                    </a:moveTo>
                    <a:cubicBezTo>
                      <a:pt x="93440" y="0"/>
                      <a:pt x="80200" y="13240"/>
                      <a:pt x="80200" y="29528"/>
                    </a:cubicBezTo>
                    <a:cubicBezTo>
                      <a:pt x="80200" y="45815"/>
                      <a:pt x="93440" y="59055"/>
                      <a:pt x="109728" y="59055"/>
                    </a:cubicBezTo>
                    <a:cubicBezTo>
                      <a:pt x="126016" y="59055"/>
                      <a:pt x="139255" y="45815"/>
                      <a:pt x="139255" y="29528"/>
                    </a:cubicBezTo>
                    <a:cubicBezTo>
                      <a:pt x="139255" y="13240"/>
                      <a:pt x="126016" y="0"/>
                      <a:pt x="109728" y="0"/>
                    </a:cubicBezTo>
                    <a:close/>
                    <a:moveTo>
                      <a:pt x="189929" y="0"/>
                    </a:moveTo>
                    <a:cubicBezTo>
                      <a:pt x="173641" y="0"/>
                      <a:pt x="160401" y="13240"/>
                      <a:pt x="160401" y="29528"/>
                    </a:cubicBezTo>
                    <a:cubicBezTo>
                      <a:pt x="160401" y="45815"/>
                      <a:pt x="173641" y="59055"/>
                      <a:pt x="189929" y="59055"/>
                    </a:cubicBezTo>
                    <a:cubicBezTo>
                      <a:pt x="206216" y="59055"/>
                      <a:pt x="219456" y="45815"/>
                      <a:pt x="219456" y="29528"/>
                    </a:cubicBezTo>
                    <a:cubicBezTo>
                      <a:pt x="219456" y="13240"/>
                      <a:pt x="206216" y="0"/>
                      <a:pt x="189929" y="0"/>
                    </a:cubicBezTo>
                    <a:close/>
                  </a:path>
                </a:pathLst>
              </a:custGeom>
              <a:solidFill>
                <a:schemeClr val="lt1"/>
              </a:solidFill>
              <a:ln>
                <a:noFill/>
              </a:ln>
            </p:spPr>
            <p:txBody>
              <a:bodyPr anchorCtr="0" anchor="ctr" bIns="32400" lIns="91425" spcFirstLastPara="1" rIns="91425" wrap="square" tIns="324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97" name="Google Shape;97;p9"/>
            <p:cNvSpPr/>
            <p:nvPr/>
          </p:nvSpPr>
          <p:spPr>
            <a:xfrm>
              <a:off x="7148880" y="1542960"/>
              <a:ext cx="10080" cy="432360"/>
            </a:xfrm>
            <a:custGeom>
              <a:rect b="b" l="l" r="r" t="t"/>
              <a:pathLst>
                <a:path extrusionOk="0" h="392525" w="9525">
                  <a:moveTo>
                    <a:pt x="0" y="0"/>
                  </a:moveTo>
                  <a:lnTo>
                    <a:pt x="0" y="392525"/>
                  </a:lnTo>
                </a:path>
              </a:pathLst>
            </a:custGeom>
            <a:noFill/>
            <a:ln cap="rnd" cmpd="sng" w="29900">
              <a:solidFill>
                <a:srgbClr val="6F7082"/>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98" name="Google Shape;98;p9"/>
            <p:cNvGrpSpPr/>
            <p:nvPr/>
          </p:nvGrpSpPr>
          <p:grpSpPr>
            <a:xfrm>
              <a:off x="5483160" y="2415600"/>
              <a:ext cx="27000" cy="532080"/>
              <a:chOff x="5483160" y="2415600"/>
              <a:chExt cx="27000" cy="532080"/>
            </a:xfrm>
          </p:grpSpPr>
          <p:sp>
            <p:nvSpPr>
              <p:cNvPr id="99" name="Google Shape;99;p9"/>
              <p:cNvSpPr/>
              <p:nvPr/>
            </p:nvSpPr>
            <p:spPr>
              <a:xfrm>
                <a:off x="5496840" y="2428200"/>
                <a:ext cx="10080" cy="506160"/>
              </a:xfrm>
              <a:custGeom>
                <a:rect b="b" l="l" r="r" t="t"/>
                <a:pathLst>
                  <a:path extrusionOk="0" h="460724" w="9525">
                    <a:moveTo>
                      <a:pt x="0" y="460724"/>
                    </a:moveTo>
                    <a:lnTo>
                      <a:pt x="0" y="0"/>
                    </a:lnTo>
                  </a:path>
                </a:pathLst>
              </a:custGeom>
              <a:noFill/>
              <a:ln cap="flat" cmpd="sng" w="10950">
                <a:solidFill>
                  <a:srgbClr val="6F7082"/>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0" name="Google Shape;100;p9"/>
              <p:cNvSpPr/>
              <p:nvPr/>
            </p:nvSpPr>
            <p:spPr>
              <a:xfrm>
                <a:off x="5483160" y="2920680"/>
                <a:ext cx="27000" cy="27000"/>
              </a:xfrm>
              <a:custGeom>
                <a:rect b="b" l="l" r="r" t="t"/>
                <a:pathLst>
                  <a:path extrusionOk="0" h="24765" w="24765">
                    <a:moveTo>
                      <a:pt x="24765" y="12382"/>
                    </a:moveTo>
                    <a:cubicBezTo>
                      <a:pt x="24765" y="19240"/>
                      <a:pt x="19241" y="24765"/>
                      <a:pt x="12383" y="24765"/>
                    </a:cubicBezTo>
                    <a:cubicBezTo>
                      <a:pt x="5525" y="24765"/>
                      <a:pt x="0" y="19240"/>
                      <a:pt x="0" y="12382"/>
                    </a:cubicBezTo>
                    <a:cubicBezTo>
                      <a:pt x="0" y="5524"/>
                      <a:pt x="5525" y="0"/>
                      <a:pt x="12383" y="0"/>
                    </a:cubicBezTo>
                    <a:cubicBezTo>
                      <a:pt x="19241" y="0"/>
                      <a:pt x="24765" y="5524"/>
                      <a:pt x="24765" y="12382"/>
                    </a:cubicBezTo>
                    <a:close/>
                  </a:path>
                </a:pathLst>
              </a:custGeom>
              <a:solidFill>
                <a:srgbClr val="6F7082"/>
              </a:solidFill>
              <a:ln cap="flat" cmpd="sng" w="9525">
                <a:solidFill>
                  <a:srgbClr val="6F7082"/>
                </a:solidFill>
                <a:prstDash val="solid"/>
                <a:round/>
                <a:headEnd len="sm" w="sm" type="none"/>
                <a:tailEnd len="sm" w="sm" type="none"/>
              </a:ln>
            </p:spPr>
            <p:txBody>
              <a:bodyPr anchorCtr="0" anchor="ctr" bIns="13675" lIns="91425" spcFirstLastPara="1" rIns="91425" wrap="square" tIns="136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1" name="Google Shape;101;p9"/>
              <p:cNvSpPr/>
              <p:nvPr/>
            </p:nvSpPr>
            <p:spPr>
              <a:xfrm>
                <a:off x="5483160" y="2415600"/>
                <a:ext cx="27000" cy="27000"/>
              </a:xfrm>
              <a:custGeom>
                <a:rect b="b" l="l" r="r" t="t"/>
                <a:pathLst>
                  <a:path extrusionOk="0" h="24765" w="24765">
                    <a:moveTo>
                      <a:pt x="24765" y="12383"/>
                    </a:moveTo>
                    <a:cubicBezTo>
                      <a:pt x="24765" y="5525"/>
                      <a:pt x="19241" y="0"/>
                      <a:pt x="12383" y="0"/>
                    </a:cubicBezTo>
                    <a:cubicBezTo>
                      <a:pt x="5525" y="0"/>
                      <a:pt x="0" y="5525"/>
                      <a:pt x="0" y="12383"/>
                    </a:cubicBezTo>
                    <a:cubicBezTo>
                      <a:pt x="0" y="19241"/>
                      <a:pt x="5525" y="24765"/>
                      <a:pt x="12383" y="24765"/>
                    </a:cubicBezTo>
                    <a:cubicBezTo>
                      <a:pt x="19241" y="24765"/>
                      <a:pt x="24765" y="19241"/>
                      <a:pt x="24765" y="12383"/>
                    </a:cubicBezTo>
                    <a:close/>
                  </a:path>
                </a:pathLst>
              </a:custGeom>
              <a:solidFill>
                <a:srgbClr val="6F7082"/>
              </a:solidFill>
              <a:ln cap="flat" cmpd="sng" w="9525">
                <a:solidFill>
                  <a:srgbClr val="6F7082"/>
                </a:solidFill>
                <a:prstDash val="solid"/>
                <a:round/>
                <a:headEnd len="sm" w="sm" type="none"/>
                <a:tailEnd len="sm" w="sm" type="none"/>
              </a:ln>
            </p:spPr>
            <p:txBody>
              <a:bodyPr anchorCtr="0" anchor="ctr" bIns="13675" lIns="91425" spcFirstLastPara="1" rIns="91425" wrap="square" tIns="136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02" name="Google Shape;102;p9"/>
            <p:cNvGrpSpPr/>
            <p:nvPr/>
          </p:nvGrpSpPr>
          <p:grpSpPr>
            <a:xfrm>
              <a:off x="5643360" y="2277360"/>
              <a:ext cx="749160" cy="303480"/>
              <a:chOff x="5643360" y="2277360"/>
              <a:chExt cx="749160" cy="303480"/>
            </a:xfrm>
          </p:grpSpPr>
          <p:sp>
            <p:nvSpPr>
              <p:cNvPr id="103" name="Google Shape;103;p9"/>
              <p:cNvSpPr/>
              <p:nvPr/>
            </p:nvSpPr>
            <p:spPr>
              <a:xfrm>
                <a:off x="5656320" y="2290320"/>
                <a:ext cx="722880" cy="276840"/>
              </a:xfrm>
              <a:custGeom>
                <a:rect b="b" l="l" r="r" t="t"/>
                <a:pathLst>
                  <a:path extrusionOk="0" h="251936" w="657796">
                    <a:moveTo>
                      <a:pt x="0" y="0"/>
                    </a:moveTo>
                    <a:lnTo>
                      <a:pt x="217075" y="217075"/>
                    </a:lnTo>
                    <a:cubicBezTo>
                      <a:pt x="239363" y="239363"/>
                      <a:pt x="269653" y="251936"/>
                      <a:pt x="301180" y="251936"/>
                    </a:cubicBezTo>
                    <a:lnTo>
                      <a:pt x="657797" y="251936"/>
                    </a:lnTo>
                  </a:path>
                </a:pathLst>
              </a:custGeom>
              <a:noFill/>
              <a:ln cap="flat" cmpd="sng" w="10950">
                <a:solidFill>
                  <a:srgbClr val="6F7082"/>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4" name="Google Shape;104;p9"/>
              <p:cNvSpPr/>
              <p:nvPr/>
            </p:nvSpPr>
            <p:spPr>
              <a:xfrm>
                <a:off x="5643360" y="2277360"/>
                <a:ext cx="27000" cy="27000"/>
              </a:xfrm>
              <a:custGeom>
                <a:rect b="b" l="l" r="r" t="t"/>
                <a:pathLst>
                  <a:path extrusionOk="0" h="24812" w="24812">
                    <a:moveTo>
                      <a:pt x="3643" y="21169"/>
                    </a:moveTo>
                    <a:cubicBezTo>
                      <a:pt x="-1214" y="16312"/>
                      <a:pt x="-1214" y="8501"/>
                      <a:pt x="3643" y="3643"/>
                    </a:cubicBezTo>
                    <a:cubicBezTo>
                      <a:pt x="8501" y="-1214"/>
                      <a:pt x="16312" y="-1214"/>
                      <a:pt x="21169" y="3643"/>
                    </a:cubicBezTo>
                    <a:cubicBezTo>
                      <a:pt x="26027" y="8501"/>
                      <a:pt x="26027" y="16312"/>
                      <a:pt x="21169" y="21169"/>
                    </a:cubicBezTo>
                    <a:cubicBezTo>
                      <a:pt x="16312" y="26027"/>
                      <a:pt x="8501" y="26027"/>
                      <a:pt x="3643" y="21169"/>
                    </a:cubicBezTo>
                    <a:close/>
                  </a:path>
                </a:pathLst>
              </a:custGeom>
              <a:solidFill>
                <a:srgbClr val="6F7082"/>
              </a:solidFill>
              <a:ln cap="flat" cmpd="sng" w="9525">
                <a:solidFill>
                  <a:srgbClr val="6F7082"/>
                </a:solidFill>
                <a:prstDash val="solid"/>
                <a:round/>
                <a:headEnd len="sm" w="sm" type="none"/>
                <a:tailEnd len="sm" w="sm" type="none"/>
              </a:ln>
            </p:spPr>
            <p:txBody>
              <a:bodyPr anchorCtr="0" anchor="ctr" bIns="13675" lIns="91425" spcFirstLastPara="1" rIns="91425" wrap="square" tIns="136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5" name="Google Shape;105;p9"/>
              <p:cNvSpPr/>
              <p:nvPr/>
            </p:nvSpPr>
            <p:spPr>
              <a:xfrm>
                <a:off x="6365520" y="2553840"/>
                <a:ext cx="27000" cy="27000"/>
              </a:xfrm>
              <a:custGeom>
                <a:rect b="b" l="l" r="r" t="t"/>
                <a:pathLst>
                  <a:path extrusionOk="0" h="24764" w="24765">
                    <a:moveTo>
                      <a:pt x="12383" y="24765"/>
                    </a:moveTo>
                    <a:cubicBezTo>
                      <a:pt x="19241" y="24765"/>
                      <a:pt x="24765" y="19240"/>
                      <a:pt x="24765" y="12382"/>
                    </a:cubicBezTo>
                    <a:cubicBezTo>
                      <a:pt x="24765" y="5524"/>
                      <a:pt x="19241" y="0"/>
                      <a:pt x="12383" y="0"/>
                    </a:cubicBezTo>
                    <a:cubicBezTo>
                      <a:pt x="5525" y="0"/>
                      <a:pt x="0" y="5524"/>
                      <a:pt x="0" y="12382"/>
                    </a:cubicBezTo>
                    <a:cubicBezTo>
                      <a:pt x="0" y="19240"/>
                      <a:pt x="5525" y="24765"/>
                      <a:pt x="12383" y="24765"/>
                    </a:cubicBezTo>
                    <a:close/>
                  </a:path>
                </a:pathLst>
              </a:custGeom>
              <a:solidFill>
                <a:srgbClr val="6F7082"/>
              </a:solidFill>
              <a:ln cap="flat" cmpd="sng" w="9525">
                <a:solidFill>
                  <a:srgbClr val="6F7082"/>
                </a:solidFill>
                <a:prstDash val="solid"/>
                <a:round/>
                <a:headEnd len="sm" w="sm" type="none"/>
                <a:tailEnd len="sm" w="sm" type="none"/>
              </a:ln>
            </p:spPr>
            <p:txBody>
              <a:bodyPr anchorCtr="0" anchor="ctr" bIns="13675" lIns="91425" spcFirstLastPara="1" rIns="91425" wrap="square" tIns="136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06" name="Google Shape;106;p9"/>
            <p:cNvGrpSpPr/>
            <p:nvPr/>
          </p:nvGrpSpPr>
          <p:grpSpPr>
            <a:xfrm>
              <a:off x="8163000" y="4028040"/>
              <a:ext cx="201960" cy="355320"/>
              <a:chOff x="8163000" y="4028040"/>
              <a:chExt cx="201960" cy="355320"/>
            </a:xfrm>
          </p:grpSpPr>
          <p:sp>
            <p:nvSpPr>
              <p:cNvPr id="107" name="Google Shape;107;p9"/>
              <p:cNvSpPr/>
              <p:nvPr/>
            </p:nvSpPr>
            <p:spPr>
              <a:xfrm>
                <a:off x="8163000" y="4028040"/>
                <a:ext cx="201960" cy="355320"/>
              </a:xfrm>
              <a:custGeom>
                <a:rect b="b" l="l" r="r" t="t"/>
                <a:pathLst>
                  <a:path extrusionOk="0" h="323468" w="183832">
                    <a:moveTo>
                      <a:pt x="91916" y="323469"/>
                    </a:moveTo>
                    <a:lnTo>
                      <a:pt x="91916" y="323469"/>
                    </a:lnTo>
                    <a:cubicBezTo>
                      <a:pt x="41339" y="323469"/>
                      <a:pt x="0" y="282130"/>
                      <a:pt x="0" y="231553"/>
                    </a:cubicBezTo>
                    <a:lnTo>
                      <a:pt x="0" y="91916"/>
                    </a:lnTo>
                    <a:cubicBezTo>
                      <a:pt x="0" y="41338"/>
                      <a:pt x="41339" y="0"/>
                      <a:pt x="91916" y="0"/>
                    </a:cubicBezTo>
                    <a:lnTo>
                      <a:pt x="91916" y="0"/>
                    </a:lnTo>
                    <a:cubicBezTo>
                      <a:pt x="142494" y="0"/>
                      <a:pt x="183832" y="41338"/>
                      <a:pt x="183832" y="91916"/>
                    </a:cubicBezTo>
                    <a:lnTo>
                      <a:pt x="183832" y="231553"/>
                    </a:lnTo>
                    <a:cubicBezTo>
                      <a:pt x="183832" y="282130"/>
                      <a:pt x="142494" y="323469"/>
                      <a:pt x="91916" y="32346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8" name="Google Shape;108;p9"/>
              <p:cNvSpPr/>
              <p:nvPr/>
            </p:nvSpPr>
            <p:spPr>
              <a:xfrm>
                <a:off x="8258040" y="4058640"/>
                <a:ext cx="12240" cy="59040"/>
              </a:xfrm>
              <a:custGeom>
                <a:rect b="b" l="l" r="r" t="t"/>
                <a:pathLst>
                  <a:path extrusionOk="0" h="54101" w="11430">
                    <a:moveTo>
                      <a:pt x="5715" y="54102"/>
                    </a:moveTo>
                    <a:lnTo>
                      <a:pt x="5715" y="54102"/>
                    </a:lnTo>
                    <a:cubicBezTo>
                      <a:pt x="2572" y="54102"/>
                      <a:pt x="0" y="51530"/>
                      <a:pt x="0" y="48387"/>
                    </a:cubicBezTo>
                    <a:lnTo>
                      <a:pt x="0" y="5715"/>
                    </a:lnTo>
                    <a:cubicBezTo>
                      <a:pt x="0" y="2571"/>
                      <a:pt x="2572" y="0"/>
                      <a:pt x="5715" y="0"/>
                    </a:cubicBezTo>
                    <a:lnTo>
                      <a:pt x="5715" y="0"/>
                    </a:lnTo>
                    <a:cubicBezTo>
                      <a:pt x="8859" y="0"/>
                      <a:pt x="11430" y="2571"/>
                      <a:pt x="11430" y="5715"/>
                    </a:cubicBezTo>
                    <a:lnTo>
                      <a:pt x="11430" y="48387"/>
                    </a:lnTo>
                    <a:cubicBezTo>
                      <a:pt x="11430" y="51530"/>
                      <a:pt x="8859" y="54102"/>
                      <a:pt x="5715" y="54102"/>
                    </a:cubicBezTo>
                    <a:close/>
                  </a:path>
                </a:pathLst>
              </a:custGeom>
              <a:solidFill>
                <a:schemeClr val="accent4"/>
              </a:solidFill>
              <a:ln>
                <a:noFill/>
              </a:ln>
            </p:spPr>
            <p:txBody>
              <a:bodyPr anchorCtr="0" anchor="ctr" bIns="29500" lIns="91425" spcFirstLastPara="1" rIns="91425" wrap="square" tIns="295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09" name="Google Shape;109;p9"/>
            <p:cNvGrpSpPr/>
            <p:nvPr/>
          </p:nvGrpSpPr>
          <p:grpSpPr>
            <a:xfrm>
              <a:off x="6427800" y="3923280"/>
              <a:ext cx="1533600" cy="563760"/>
              <a:chOff x="6427800" y="3923280"/>
              <a:chExt cx="1533600" cy="563760"/>
            </a:xfrm>
          </p:grpSpPr>
          <p:sp>
            <p:nvSpPr>
              <p:cNvPr id="110" name="Google Shape;110;p9"/>
              <p:cNvSpPr/>
              <p:nvPr/>
            </p:nvSpPr>
            <p:spPr>
              <a:xfrm>
                <a:off x="6427800" y="3923280"/>
                <a:ext cx="1533600" cy="563760"/>
              </a:xfrm>
              <a:custGeom>
                <a:rect b="b" l="l" r="r" t="t"/>
                <a:pathLst>
                  <a:path extrusionOk="0" h="513492" w="1396269">
                    <a:moveTo>
                      <a:pt x="1334738" y="0"/>
                    </a:moveTo>
                    <a:cubicBezTo>
                      <a:pt x="1368721" y="0"/>
                      <a:pt x="1396270" y="27548"/>
                      <a:pt x="1396270" y="61531"/>
                    </a:cubicBezTo>
                    <a:lnTo>
                      <a:pt x="1396270" y="451961"/>
                    </a:lnTo>
                    <a:cubicBezTo>
                      <a:pt x="1396270" y="485944"/>
                      <a:pt x="1368722" y="513493"/>
                      <a:pt x="1334738" y="513493"/>
                    </a:cubicBezTo>
                    <a:lnTo>
                      <a:pt x="61532" y="513493"/>
                    </a:lnTo>
                    <a:cubicBezTo>
                      <a:pt x="27549" y="513493"/>
                      <a:pt x="0" y="485944"/>
                      <a:pt x="0" y="451961"/>
                    </a:cubicBezTo>
                    <a:lnTo>
                      <a:pt x="0" y="61531"/>
                    </a:lnTo>
                    <a:cubicBezTo>
                      <a:pt x="0" y="27549"/>
                      <a:pt x="27548" y="0"/>
                      <a:pt x="61532"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1" name="Google Shape;111;p9"/>
              <p:cNvSpPr/>
              <p:nvPr/>
            </p:nvSpPr>
            <p:spPr>
              <a:xfrm>
                <a:off x="6567480" y="3963600"/>
                <a:ext cx="84600" cy="84600"/>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2475" lIns="91425" spcFirstLastPara="1" rIns="91425" wrap="square" tIns="424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12" name="Google Shape;112;p9"/>
              <p:cNvGrpSpPr/>
              <p:nvPr/>
            </p:nvGrpSpPr>
            <p:grpSpPr>
              <a:xfrm>
                <a:off x="6744600" y="3963960"/>
                <a:ext cx="477720" cy="84600"/>
                <a:chOff x="6744600" y="3963960"/>
                <a:chExt cx="477720" cy="84600"/>
              </a:xfrm>
            </p:grpSpPr>
            <p:sp>
              <p:nvSpPr>
                <p:cNvPr id="113" name="Google Shape;113;p9"/>
                <p:cNvSpPr/>
                <p:nvPr/>
              </p:nvSpPr>
              <p:spPr>
                <a:xfrm>
                  <a:off x="6744600" y="3963960"/>
                  <a:ext cx="84600" cy="84600"/>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2475" lIns="91425" spcFirstLastPara="1" rIns="91425" wrap="square" tIns="424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4" name="Google Shape;114;p9"/>
                <p:cNvSpPr/>
                <p:nvPr/>
              </p:nvSpPr>
              <p:spPr>
                <a:xfrm>
                  <a:off x="6842880" y="3963960"/>
                  <a:ext cx="84600" cy="84600"/>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2475" lIns="91425" spcFirstLastPara="1" rIns="91425" wrap="square" tIns="424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5" name="Google Shape;115;p9"/>
                <p:cNvSpPr/>
                <p:nvPr/>
              </p:nvSpPr>
              <p:spPr>
                <a:xfrm>
                  <a:off x="6941160" y="3963960"/>
                  <a:ext cx="84600" cy="84600"/>
                </a:xfrm>
                <a:custGeom>
                  <a:rect b="b" l="l" r="r" t="t"/>
                  <a:pathLst>
                    <a:path extrusionOk="0" h="77247" w="77247">
                      <a:moveTo>
                        <a:pt x="0" y="0"/>
                      </a:moveTo>
                      <a:lnTo>
                        <a:pt x="77247" y="0"/>
                      </a:lnTo>
                      <a:lnTo>
                        <a:pt x="77247" y="77248"/>
                      </a:lnTo>
                      <a:lnTo>
                        <a:pt x="0" y="77248"/>
                      </a:lnTo>
                      <a:close/>
                    </a:path>
                  </a:pathLst>
                </a:custGeom>
                <a:solidFill>
                  <a:schemeClr val="accent4"/>
                </a:solidFill>
                <a:ln>
                  <a:noFill/>
                </a:ln>
              </p:spPr>
              <p:txBody>
                <a:bodyPr anchorCtr="0" anchor="ctr" bIns="42475" lIns="91425" spcFirstLastPara="1" rIns="91425" wrap="square" tIns="424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6" name="Google Shape;116;p9"/>
                <p:cNvSpPr/>
                <p:nvPr/>
              </p:nvSpPr>
              <p:spPr>
                <a:xfrm>
                  <a:off x="7039440" y="3963960"/>
                  <a:ext cx="84600" cy="84600"/>
                </a:xfrm>
                <a:custGeom>
                  <a:rect b="b" l="l" r="r" t="t"/>
                  <a:pathLst>
                    <a:path extrusionOk="0" h="77247" w="77247">
                      <a:moveTo>
                        <a:pt x="0" y="0"/>
                      </a:moveTo>
                      <a:lnTo>
                        <a:pt x="77247" y="0"/>
                      </a:lnTo>
                      <a:lnTo>
                        <a:pt x="77247" y="77248"/>
                      </a:lnTo>
                      <a:lnTo>
                        <a:pt x="0" y="77248"/>
                      </a:lnTo>
                      <a:close/>
                    </a:path>
                  </a:pathLst>
                </a:custGeom>
                <a:solidFill>
                  <a:schemeClr val="accent4"/>
                </a:solidFill>
                <a:ln>
                  <a:noFill/>
                </a:ln>
              </p:spPr>
              <p:txBody>
                <a:bodyPr anchorCtr="0" anchor="ctr" bIns="42475" lIns="91425" spcFirstLastPara="1" rIns="91425" wrap="square" tIns="424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7" name="Google Shape;117;p9"/>
                <p:cNvSpPr/>
                <p:nvPr/>
              </p:nvSpPr>
              <p:spPr>
                <a:xfrm>
                  <a:off x="7137720" y="3963960"/>
                  <a:ext cx="84600" cy="84600"/>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2475" lIns="91425" spcFirstLastPara="1" rIns="91425" wrap="square" tIns="424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18" name="Google Shape;118;p9"/>
              <p:cNvGrpSpPr/>
              <p:nvPr/>
            </p:nvGrpSpPr>
            <p:grpSpPr>
              <a:xfrm>
                <a:off x="7329960" y="3963960"/>
                <a:ext cx="478080" cy="84600"/>
                <a:chOff x="7329960" y="3963960"/>
                <a:chExt cx="478080" cy="84600"/>
              </a:xfrm>
            </p:grpSpPr>
            <p:sp>
              <p:nvSpPr>
                <p:cNvPr id="119" name="Google Shape;119;p9"/>
                <p:cNvSpPr/>
                <p:nvPr/>
              </p:nvSpPr>
              <p:spPr>
                <a:xfrm>
                  <a:off x="7329960" y="3963960"/>
                  <a:ext cx="84600" cy="84600"/>
                </a:xfrm>
                <a:custGeom>
                  <a:rect b="b" l="l" r="r" t="t"/>
                  <a:pathLst>
                    <a:path extrusionOk="0" h="77247" w="77247">
                      <a:moveTo>
                        <a:pt x="0" y="0"/>
                      </a:moveTo>
                      <a:lnTo>
                        <a:pt x="77247" y="0"/>
                      </a:lnTo>
                      <a:lnTo>
                        <a:pt x="77247" y="77248"/>
                      </a:lnTo>
                      <a:lnTo>
                        <a:pt x="0" y="77248"/>
                      </a:lnTo>
                      <a:close/>
                    </a:path>
                  </a:pathLst>
                </a:custGeom>
                <a:solidFill>
                  <a:schemeClr val="accent4"/>
                </a:solidFill>
                <a:ln>
                  <a:noFill/>
                </a:ln>
              </p:spPr>
              <p:txBody>
                <a:bodyPr anchorCtr="0" anchor="ctr" bIns="42475" lIns="91425" spcFirstLastPara="1" rIns="91425" wrap="square" tIns="424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0" name="Google Shape;120;p9"/>
                <p:cNvSpPr/>
                <p:nvPr/>
              </p:nvSpPr>
              <p:spPr>
                <a:xfrm>
                  <a:off x="7428240" y="3963960"/>
                  <a:ext cx="84600" cy="84600"/>
                </a:xfrm>
                <a:custGeom>
                  <a:rect b="b" l="l" r="r" t="t"/>
                  <a:pathLst>
                    <a:path extrusionOk="0" h="77247" w="77247">
                      <a:moveTo>
                        <a:pt x="0" y="0"/>
                      </a:moveTo>
                      <a:lnTo>
                        <a:pt x="77247" y="0"/>
                      </a:lnTo>
                      <a:lnTo>
                        <a:pt x="77247" y="77248"/>
                      </a:lnTo>
                      <a:lnTo>
                        <a:pt x="0" y="77248"/>
                      </a:lnTo>
                      <a:close/>
                    </a:path>
                  </a:pathLst>
                </a:custGeom>
                <a:solidFill>
                  <a:schemeClr val="accent4"/>
                </a:solidFill>
                <a:ln>
                  <a:noFill/>
                </a:ln>
              </p:spPr>
              <p:txBody>
                <a:bodyPr anchorCtr="0" anchor="ctr" bIns="42475" lIns="91425" spcFirstLastPara="1" rIns="91425" wrap="square" tIns="424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1" name="Google Shape;121;p9"/>
                <p:cNvSpPr/>
                <p:nvPr/>
              </p:nvSpPr>
              <p:spPr>
                <a:xfrm>
                  <a:off x="7526520" y="3963960"/>
                  <a:ext cx="84600" cy="84600"/>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2475" lIns="91425" spcFirstLastPara="1" rIns="91425" wrap="square" tIns="424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2" name="Google Shape;122;p9"/>
                <p:cNvSpPr/>
                <p:nvPr/>
              </p:nvSpPr>
              <p:spPr>
                <a:xfrm>
                  <a:off x="7625160" y="3963960"/>
                  <a:ext cx="84600" cy="84600"/>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2475" lIns="91425" spcFirstLastPara="1" rIns="91425" wrap="square" tIns="424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3" name="Google Shape;123;p9"/>
                <p:cNvSpPr/>
                <p:nvPr/>
              </p:nvSpPr>
              <p:spPr>
                <a:xfrm>
                  <a:off x="7723440" y="3963960"/>
                  <a:ext cx="84600" cy="84600"/>
                </a:xfrm>
                <a:custGeom>
                  <a:rect b="b" l="l" r="r" t="t"/>
                  <a:pathLst>
                    <a:path extrusionOk="0" h="77247" w="77247">
                      <a:moveTo>
                        <a:pt x="0" y="0"/>
                      </a:moveTo>
                      <a:lnTo>
                        <a:pt x="77248" y="0"/>
                      </a:lnTo>
                      <a:lnTo>
                        <a:pt x="77248" y="77248"/>
                      </a:lnTo>
                      <a:lnTo>
                        <a:pt x="0" y="77248"/>
                      </a:lnTo>
                      <a:close/>
                    </a:path>
                  </a:pathLst>
                </a:custGeom>
                <a:solidFill>
                  <a:schemeClr val="accent4"/>
                </a:solidFill>
                <a:ln>
                  <a:noFill/>
                </a:ln>
              </p:spPr>
              <p:txBody>
                <a:bodyPr anchorCtr="0" anchor="ctr" bIns="42475" lIns="91425" spcFirstLastPara="1" rIns="91425" wrap="square" tIns="424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24" name="Google Shape;124;p9"/>
              <p:cNvGrpSpPr/>
              <p:nvPr/>
            </p:nvGrpSpPr>
            <p:grpSpPr>
              <a:xfrm>
                <a:off x="6465240" y="4095000"/>
                <a:ext cx="1462680" cy="86040"/>
                <a:chOff x="6465240" y="4095000"/>
                <a:chExt cx="1462680" cy="86040"/>
              </a:xfrm>
            </p:grpSpPr>
            <p:sp>
              <p:nvSpPr>
                <p:cNvPr id="125" name="Google Shape;125;p9"/>
                <p:cNvSpPr/>
                <p:nvPr/>
              </p:nvSpPr>
              <p:spPr>
                <a:xfrm>
                  <a:off x="6465240" y="4095000"/>
                  <a:ext cx="86040" cy="86040"/>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6" name="Google Shape;126;p9"/>
                <p:cNvSpPr/>
                <p:nvPr/>
              </p:nvSpPr>
              <p:spPr>
                <a:xfrm>
                  <a:off x="6579720" y="4095000"/>
                  <a:ext cx="86040" cy="86040"/>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7" name="Google Shape;127;p9"/>
                <p:cNvSpPr/>
                <p:nvPr/>
              </p:nvSpPr>
              <p:spPr>
                <a:xfrm>
                  <a:off x="6694560" y="4095000"/>
                  <a:ext cx="86040" cy="86040"/>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8" name="Google Shape;128;p9"/>
                <p:cNvSpPr/>
                <p:nvPr/>
              </p:nvSpPr>
              <p:spPr>
                <a:xfrm>
                  <a:off x="6809400" y="4095000"/>
                  <a:ext cx="86040" cy="86040"/>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9" name="Google Shape;129;p9"/>
                <p:cNvSpPr/>
                <p:nvPr/>
              </p:nvSpPr>
              <p:spPr>
                <a:xfrm>
                  <a:off x="6923880" y="4095000"/>
                  <a:ext cx="86040" cy="86040"/>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0" name="Google Shape;130;p9"/>
                <p:cNvSpPr/>
                <p:nvPr/>
              </p:nvSpPr>
              <p:spPr>
                <a:xfrm>
                  <a:off x="7038720" y="4095000"/>
                  <a:ext cx="86040" cy="86040"/>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1" name="Google Shape;131;p9"/>
                <p:cNvSpPr/>
                <p:nvPr/>
              </p:nvSpPr>
              <p:spPr>
                <a:xfrm>
                  <a:off x="7153560" y="4095000"/>
                  <a:ext cx="86040" cy="86040"/>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2" name="Google Shape;132;p9"/>
                <p:cNvSpPr/>
                <p:nvPr/>
              </p:nvSpPr>
              <p:spPr>
                <a:xfrm>
                  <a:off x="7268040" y="4095000"/>
                  <a:ext cx="86040" cy="86040"/>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3" name="Google Shape;133;p9"/>
                <p:cNvSpPr/>
                <p:nvPr/>
              </p:nvSpPr>
              <p:spPr>
                <a:xfrm>
                  <a:off x="7382880" y="4095000"/>
                  <a:ext cx="86040" cy="86040"/>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4" name="Google Shape;134;p9"/>
                <p:cNvSpPr/>
                <p:nvPr/>
              </p:nvSpPr>
              <p:spPr>
                <a:xfrm>
                  <a:off x="7497720" y="4095000"/>
                  <a:ext cx="86040" cy="86040"/>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5" name="Google Shape;135;p9"/>
                <p:cNvSpPr/>
                <p:nvPr/>
              </p:nvSpPr>
              <p:spPr>
                <a:xfrm>
                  <a:off x="7612200" y="4095000"/>
                  <a:ext cx="86040" cy="86040"/>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6" name="Google Shape;136;p9"/>
                <p:cNvSpPr/>
                <p:nvPr/>
              </p:nvSpPr>
              <p:spPr>
                <a:xfrm>
                  <a:off x="7727040" y="4095000"/>
                  <a:ext cx="86040" cy="86040"/>
                </a:xfrm>
                <a:custGeom>
                  <a:rect b="b" l="l" r="r" t="t"/>
                  <a:pathLst>
                    <a:path extrusionOk="0" h="78581" w="78581">
                      <a:moveTo>
                        <a:pt x="0" y="0"/>
                      </a:moveTo>
                      <a:lnTo>
                        <a:pt x="78581" y="0"/>
                      </a:lnTo>
                      <a:lnTo>
                        <a:pt x="78581" y="78582"/>
                      </a:lnTo>
                      <a:lnTo>
                        <a:pt x="0" y="78582"/>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7" name="Google Shape;137;p9"/>
                <p:cNvSpPr/>
                <p:nvPr/>
              </p:nvSpPr>
              <p:spPr>
                <a:xfrm>
                  <a:off x="7841880" y="4095000"/>
                  <a:ext cx="86040" cy="86040"/>
                </a:xfrm>
                <a:custGeom>
                  <a:rect b="b" l="l" r="r" t="t"/>
                  <a:pathLst>
                    <a:path extrusionOk="0" h="78581" w="78581">
                      <a:moveTo>
                        <a:pt x="0" y="0"/>
                      </a:moveTo>
                      <a:lnTo>
                        <a:pt x="78582" y="0"/>
                      </a:lnTo>
                      <a:lnTo>
                        <a:pt x="78582" y="78582"/>
                      </a:lnTo>
                      <a:lnTo>
                        <a:pt x="0" y="78582"/>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38" name="Google Shape;138;p9"/>
              <p:cNvGrpSpPr/>
              <p:nvPr/>
            </p:nvGrpSpPr>
            <p:grpSpPr>
              <a:xfrm>
                <a:off x="6465240" y="4309560"/>
                <a:ext cx="1462680" cy="86040"/>
                <a:chOff x="6465240" y="4309560"/>
                <a:chExt cx="1462680" cy="86040"/>
              </a:xfrm>
            </p:grpSpPr>
            <p:sp>
              <p:nvSpPr>
                <p:cNvPr id="139" name="Google Shape;139;p9"/>
                <p:cNvSpPr/>
                <p:nvPr/>
              </p:nvSpPr>
              <p:spPr>
                <a:xfrm>
                  <a:off x="6465240" y="4309560"/>
                  <a:ext cx="86040" cy="86040"/>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0" name="Google Shape;140;p9"/>
                <p:cNvSpPr/>
                <p:nvPr/>
              </p:nvSpPr>
              <p:spPr>
                <a:xfrm>
                  <a:off x="6579720" y="4309560"/>
                  <a:ext cx="86040" cy="86040"/>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1" name="Google Shape;141;p9"/>
                <p:cNvSpPr/>
                <p:nvPr/>
              </p:nvSpPr>
              <p:spPr>
                <a:xfrm>
                  <a:off x="6694560" y="4309560"/>
                  <a:ext cx="546480" cy="86040"/>
                </a:xfrm>
                <a:custGeom>
                  <a:rect b="b" l="l" r="r" t="t"/>
                  <a:pathLst>
                    <a:path extrusionOk="0" h="78581" w="497300">
                      <a:moveTo>
                        <a:pt x="0" y="0"/>
                      </a:moveTo>
                      <a:lnTo>
                        <a:pt x="497300" y="0"/>
                      </a:lnTo>
                      <a:lnTo>
                        <a:pt x="497300"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2" name="Google Shape;142;p9"/>
                <p:cNvSpPr/>
                <p:nvPr/>
              </p:nvSpPr>
              <p:spPr>
                <a:xfrm>
                  <a:off x="7268040" y="4309560"/>
                  <a:ext cx="86040" cy="86040"/>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3" name="Google Shape;143;p9"/>
                <p:cNvSpPr/>
                <p:nvPr/>
              </p:nvSpPr>
              <p:spPr>
                <a:xfrm>
                  <a:off x="7382880" y="4309560"/>
                  <a:ext cx="86040" cy="86040"/>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4" name="Google Shape;144;p9"/>
                <p:cNvSpPr/>
                <p:nvPr/>
              </p:nvSpPr>
              <p:spPr>
                <a:xfrm>
                  <a:off x="7497720" y="4309560"/>
                  <a:ext cx="86040" cy="86040"/>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5" name="Google Shape;145;p9"/>
                <p:cNvSpPr/>
                <p:nvPr/>
              </p:nvSpPr>
              <p:spPr>
                <a:xfrm>
                  <a:off x="7612200" y="4309560"/>
                  <a:ext cx="86040" cy="86040"/>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6" name="Google Shape;146;p9"/>
                <p:cNvSpPr/>
                <p:nvPr/>
              </p:nvSpPr>
              <p:spPr>
                <a:xfrm>
                  <a:off x="7727040" y="4309560"/>
                  <a:ext cx="86040" cy="86040"/>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7" name="Google Shape;147;p9"/>
                <p:cNvSpPr/>
                <p:nvPr/>
              </p:nvSpPr>
              <p:spPr>
                <a:xfrm>
                  <a:off x="7841880" y="4309560"/>
                  <a:ext cx="86040" cy="86040"/>
                </a:xfrm>
                <a:custGeom>
                  <a:rect b="b" l="l" r="r" t="t"/>
                  <a:pathLst>
                    <a:path extrusionOk="0" h="78581" w="78581">
                      <a:moveTo>
                        <a:pt x="0" y="0"/>
                      </a:moveTo>
                      <a:lnTo>
                        <a:pt x="78582" y="0"/>
                      </a:lnTo>
                      <a:lnTo>
                        <a:pt x="78582"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48" name="Google Shape;148;p9"/>
              <p:cNvGrpSpPr/>
              <p:nvPr/>
            </p:nvGrpSpPr>
            <p:grpSpPr>
              <a:xfrm>
                <a:off x="6520320" y="4204080"/>
                <a:ext cx="1347840" cy="86040"/>
                <a:chOff x="6520320" y="4204080"/>
                <a:chExt cx="1347840" cy="86040"/>
              </a:xfrm>
            </p:grpSpPr>
            <p:sp>
              <p:nvSpPr>
                <p:cNvPr id="149" name="Google Shape;149;p9"/>
                <p:cNvSpPr/>
                <p:nvPr/>
              </p:nvSpPr>
              <p:spPr>
                <a:xfrm>
                  <a:off x="6520320" y="4204080"/>
                  <a:ext cx="86040" cy="86040"/>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0" name="Google Shape;150;p9"/>
                <p:cNvSpPr/>
                <p:nvPr/>
              </p:nvSpPr>
              <p:spPr>
                <a:xfrm>
                  <a:off x="6634800" y="4204080"/>
                  <a:ext cx="86040" cy="86040"/>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1" name="Google Shape;151;p9"/>
                <p:cNvSpPr/>
                <p:nvPr/>
              </p:nvSpPr>
              <p:spPr>
                <a:xfrm>
                  <a:off x="6749640" y="4204080"/>
                  <a:ext cx="86040" cy="86040"/>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2" name="Google Shape;152;p9"/>
                <p:cNvSpPr/>
                <p:nvPr/>
              </p:nvSpPr>
              <p:spPr>
                <a:xfrm>
                  <a:off x="6864480" y="4204080"/>
                  <a:ext cx="86040" cy="86040"/>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3" name="Google Shape;153;p9"/>
                <p:cNvSpPr/>
                <p:nvPr/>
              </p:nvSpPr>
              <p:spPr>
                <a:xfrm>
                  <a:off x="6978960" y="4204080"/>
                  <a:ext cx="86040" cy="86040"/>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4" name="Google Shape;154;p9"/>
                <p:cNvSpPr/>
                <p:nvPr/>
              </p:nvSpPr>
              <p:spPr>
                <a:xfrm>
                  <a:off x="7093800" y="4204080"/>
                  <a:ext cx="86040" cy="86040"/>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5" name="Google Shape;155;p9"/>
                <p:cNvSpPr/>
                <p:nvPr/>
              </p:nvSpPr>
              <p:spPr>
                <a:xfrm>
                  <a:off x="7208640" y="4204080"/>
                  <a:ext cx="86040" cy="86040"/>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6" name="Google Shape;156;p9"/>
                <p:cNvSpPr/>
                <p:nvPr/>
              </p:nvSpPr>
              <p:spPr>
                <a:xfrm>
                  <a:off x="7323120" y="4204080"/>
                  <a:ext cx="86040" cy="86040"/>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7" name="Google Shape;157;p9"/>
                <p:cNvSpPr/>
                <p:nvPr/>
              </p:nvSpPr>
              <p:spPr>
                <a:xfrm>
                  <a:off x="7437960" y="4204080"/>
                  <a:ext cx="86040" cy="86040"/>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8" name="Google Shape;158;p9"/>
                <p:cNvSpPr/>
                <p:nvPr/>
              </p:nvSpPr>
              <p:spPr>
                <a:xfrm>
                  <a:off x="7552800" y="4204080"/>
                  <a:ext cx="86040" cy="86040"/>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9" name="Google Shape;159;p9"/>
                <p:cNvSpPr/>
                <p:nvPr/>
              </p:nvSpPr>
              <p:spPr>
                <a:xfrm>
                  <a:off x="7667280" y="4204080"/>
                  <a:ext cx="86040" cy="86040"/>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0" name="Google Shape;160;p9"/>
                <p:cNvSpPr/>
                <p:nvPr/>
              </p:nvSpPr>
              <p:spPr>
                <a:xfrm>
                  <a:off x="7782120" y="4204080"/>
                  <a:ext cx="86040" cy="86040"/>
                </a:xfrm>
                <a:custGeom>
                  <a:rect b="b" l="l" r="r" t="t"/>
                  <a:pathLst>
                    <a:path extrusionOk="0" h="78581" w="78581">
                      <a:moveTo>
                        <a:pt x="0" y="0"/>
                      </a:moveTo>
                      <a:lnTo>
                        <a:pt x="78581" y="0"/>
                      </a:lnTo>
                      <a:lnTo>
                        <a:pt x="78581" y="78581"/>
                      </a:lnTo>
                      <a:lnTo>
                        <a:pt x="0" y="78581"/>
                      </a:lnTo>
                      <a:close/>
                    </a:path>
                  </a:pathLst>
                </a:custGeom>
                <a:solidFill>
                  <a:schemeClr val="accent4"/>
                </a:solidFill>
                <a:ln>
                  <a:noFill/>
                </a:ln>
              </p:spPr>
              <p:txBody>
                <a:bodyPr anchorCtr="0" anchor="ctr" bIns="43200" lIns="91425" spcFirstLastPara="1" rIns="91425" wrap="square" tIns="43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161" name="Google Shape;161;p9"/>
              <p:cNvSpPr/>
              <p:nvPr/>
            </p:nvSpPr>
            <p:spPr>
              <a:xfrm>
                <a:off x="7885440" y="3962880"/>
                <a:ext cx="40680" cy="40680"/>
              </a:xfrm>
              <a:custGeom>
                <a:rect b="b" l="l" r="r" t="t"/>
                <a:pathLst>
                  <a:path extrusionOk="0" h="37338" w="37338">
                    <a:moveTo>
                      <a:pt x="37338" y="18669"/>
                    </a:moveTo>
                    <a:cubicBezTo>
                      <a:pt x="37338" y="28980"/>
                      <a:pt x="28980" y="37338"/>
                      <a:pt x="18669" y="37338"/>
                    </a:cubicBezTo>
                    <a:cubicBezTo>
                      <a:pt x="8358" y="37338"/>
                      <a:pt x="0" y="28980"/>
                      <a:pt x="0" y="18669"/>
                    </a:cubicBezTo>
                    <a:cubicBezTo>
                      <a:pt x="0" y="8359"/>
                      <a:pt x="8358" y="0"/>
                      <a:pt x="18669" y="0"/>
                    </a:cubicBezTo>
                    <a:cubicBezTo>
                      <a:pt x="28979" y="0"/>
                      <a:pt x="37338" y="8358"/>
                      <a:pt x="37338" y="18669"/>
                    </a:cubicBezTo>
                    <a:close/>
                  </a:path>
                </a:pathLst>
              </a:custGeom>
              <a:solidFill>
                <a:schemeClr val="lt1"/>
              </a:solidFill>
              <a:ln>
                <a:noFill/>
              </a:ln>
            </p:spPr>
            <p:txBody>
              <a:bodyPr anchorCtr="0" anchor="ctr" bIns="20500" lIns="91425" spcFirstLastPara="1" rIns="91425" wrap="square" tIns="205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62" name="Google Shape;162;p9"/>
            <p:cNvGrpSpPr/>
            <p:nvPr/>
          </p:nvGrpSpPr>
          <p:grpSpPr>
            <a:xfrm>
              <a:off x="6368040" y="2012760"/>
              <a:ext cx="1447920" cy="1250280"/>
              <a:chOff x="6368040" y="2012760"/>
              <a:chExt cx="1447920" cy="1250280"/>
            </a:xfrm>
          </p:grpSpPr>
          <p:sp>
            <p:nvSpPr>
              <p:cNvPr id="163" name="Google Shape;163;p9"/>
              <p:cNvSpPr/>
              <p:nvPr/>
            </p:nvSpPr>
            <p:spPr>
              <a:xfrm>
                <a:off x="6368040" y="2012760"/>
                <a:ext cx="1447920" cy="1250280"/>
              </a:xfrm>
              <a:custGeom>
                <a:rect b="b" l="l" r="r" t="t"/>
                <a:pathLst>
                  <a:path extrusionOk="0" h="1915286" w="1318259">
                    <a:moveTo>
                      <a:pt x="1266444" y="0"/>
                    </a:moveTo>
                    <a:cubicBezTo>
                      <a:pt x="1295061" y="0"/>
                      <a:pt x="1318260" y="23199"/>
                      <a:pt x="1318260" y="51816"/>
                    </a:cubicBezTo>
                    <a:lnTo>
                      <a:pt x="1318260" y="1863471"/>
                    </a:lnTo>
                    <a:cubicBezTo>
                      <a:pt x="1318260" y="1892089"/>
                      <a:pt x="1295061" y="1915287"/>
                      <a:pt x="1266444" y="1915287"/>
                    </a:cubicBezTo>
                    <a:lnTo>
                      <a:pt x="51816" y="1915287"/>
                    </a:lnTo>
                    <a:cubicBezTo>
                      <a:pt x="23198" y="1915287"/>
                      <a:pt x="0" y="1892089"/>
                      <a:pt x="0" y="1863471"/>
                    </a:cubicBezTo>
                    <a:lnTo>
                      <a:pt x="0" y="51816"/>
                    </a:lnTo>
                    <a:cubicBezTo>
                      <a:pt x="0" y="23199"/>
                      <a:pt x="23198" y="0"/>
                      <a:pt x="51816"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4" name="Google Shape;164;p9"/>
              <p:cNvSpPr/>
              <p:nvPr/>
            </p:nvSpPr>
            <p:spPr>
              <a:xfrm>
                <a:off x="6368040" y="2012760"/>
                <a:ext cx="1447920" cy="102960"/>
              </a:xfrm>
              <a:custGeom>
                <a:rect b="b" l="l" r="r" t="t"/>
                <a:pathLst>
                  <a:path extrusionOk="0" h="94107" w="1318259">
                    <a:moveTo>
                      <a:pt x="1318260" y="51816"/>
                    </a:moveTo>
                    <a:lnTo>
                      <a:pt x="1318260" y="94107"/>
                    </a:lnTo>
                    <a:lnTo>
                      <a:pt x="0" y="94107"/>
                    </a:lnTo>
                    <a:lnTo>
                      <a:pt x="0" y="51816"/>
                    </a:lnTo>
                    <a:cubicBezTo>
                      <a:pt x="0" y="23241"/>
                      <a:pt x="23241" y="0"/>
                      <a:pt x="51816" y="0"/>
                    </a:cubicBezTo>
                    <a:lnTo>
                      <a:pt x="1266444" y="0"/>
                    </a:lnTo>
                    <a:cubicBezTo>
                      <a:pt x="1295019" y="0"/>
                      <a:pt x="1318260" y="23241"/>
                      <a:pt x="1318260" y="5181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65" name="Google Shape;165;p9"/>
              <p:cNvGrpSpPr/>
              <p:nvPr/>
            </p:nvGrpSpPr>
            <p:grpSpPr>
              <a:xfrm>
                <a:off x="7606440" y="2051640"/>
                <a:ext cx="154440" cy="33840"/>
                <a:chOff x="7606440" y="2051640"/>
                <a:chExt cx="154440" cy="33840"/>
              </a:xfrm>
            </p:grpSpPr>
            <p:sp>
              <p:nvSpPr>
                <p:cNvPr id="166" name="Google Shape;166;p9"/>
                <p:cNvSpPr/>
                <p:nvPr/>
              </p:nvSpPr>
              <p:spPr>
                <a:xfrm>
                  <a:off x="7727040" y="2051640"/>
                  <a:ext cx="33840" cy="33840"/>
                </a:xfrm>
                <a:custGeom>
                  <a:rect b="b" l="l" r="r" t="t"/>
                  <a:pathLst>
                    <a:path extrusionOk="0" h="31241" w="31241">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2"/>
                </a:solidFill>
                <a:ln>
                  <a:noFill/>
                </a:ln>
              </p:spPr>
              <p:txBody>
                <a:bodyPr anchorCtr="0" anchor="ctr" bIns="16900" lIns="91425" spcFirstLastPara="1" rIns="91425" wrap="square" tIns="169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7" name="Google Shape;167;p9"/>
                <p:cNvSpPr/>
                <p:nvPr/>
              </p:nvSpPr>
              <p:spPr>
                <a:xfrm>
                  <a:off x="7666560" y="2051640"/>
                  <a:ext cx="33840" cy="33840"/>
                </a:xfrm>
                <a:custGeom>
                  <a:rect b="b" l="l" r="r" t="t"/>
                  <a:pathLst>
                    <a:path extrusionOk="0" h="31241" w="31241">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1"/>
                </a:solidFill>
                <a:ln>
                  <a:noFill/>
                </a:ln>
              </p:spPr>
              <p:txBody>
                <a:bodyPr anchorCtr="0" anchor="ctr" bIns="16900" lIns="91425" spcFirstLastPara="1" rIns="91425" wrap="square" tIns="169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8" name="Google Shape;168;p9"/>
                <p:cNvSpPr/>
                <p:nvPr/>
              </p:nvSpPr>
              <p:spPr>
                <a:xfrm>
                  <a:off x="7606440" y="2051640"/>
                  <a:ext cx="33840" cy="33840"/>
                </a:xfrm>
                <a:custGeom>
                  <a:rect b="b" l="l" r="r" t="t"/>
                  <a:pathLst>
                    <a:path extrusionOk="0" h="31241" w="31241">
                      <a:moveTo>
                        <a:pt x="31242" y="15621"/>
                      </a:moveTo>
                      <a:cubicBezTo>
                        <a:pt x="31242" y="24248"/>
                        <a:pt x="24248" y="31242"/>
                        <a:pt x="15621" y="31242"/>
                      </a:cubicBezTo>
                      <a:cubicBezTo>
                        <a:pt x="6993" y="31242"/>
                        <a:pt x="-1" y="24248"/>
                        <a:pt x="-1" y="15621"/>
                      </a:cubicBezTo>
                      <a:cubicBezTo>
                        <a:pt x="-1" y="6994"/>
                        <a:pt x="6993" y="0"/>
                        <a:pt x="15621" y="0"/>
                      </a:cubicBezTo>
                      <a:cubicBezTo>
                        <a:pt x="24248" y="0"/>
                        <a:pt x="31242" y="6994"/>
                        <a:pt x="31242" y="15621"/>
                      </a:cubicBezTo>
                      <a:close/>
                    </a:path>
                  </a:pathLst>
                </a:custGeom>
                <a:solidFill>
                  <a:schemeClr val="lt2"/>
                </a:solidFill>
                <a:ln>
                  <a:noFill/>
                </a:ln>
              </p:spPr>
              <p:txBody>
                <a:bodyPr anchorCtr="0" anchor="ctr" bIns="16900" lIns="91425" spcFirstLastPara="1" rIns="91425" wrap="square" tIns="169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169" name="Google Shape;169;p9"/>
              <p:cNvSpPr/>
              <p:nvPr/>
            </p:nvSpPr>
            <p:spPr>
              <a:xfrm>
                <a:off x="6390000" y="2137680"/>
                <a:ext cx="1403640" cy="561600"/>
              </a:xfrm>
              <a:custGeom>
                <a:rect b="b" l="l" r="r" t="t"/>
                <a:pathLst>
                  <a:path extrusionOk="0" h="511682" w="1278064">
                    <a:moveTo>
                      <a:pt x="0" y="0"/>
                    </a:moveTo>
                    <a:lnTo>
                      <a:pt x="1278064" y="0"/>
                    </a:lnTo>
                    <a:lnTo>
                      <a:pt x="1278064" y="511683"/>
                    </a:lnTo>
                    <a:lnTo>
                      <a:pt x="0" y="511683"/>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0" name="Google Shape;170;p9"/>
              <p:cNvSpPr/>
              <p:nvPr/>
            </p:nvSpPr>
            <p:spPr>
              <a:xfrm>
                <a:off x="6430320" y="2758320"/>
                <a:ext cx="386280" cy="335520"/>
              </a:xfrm>
              <a:custGeom>
                <a:rect b="b" l="l" r="r" t="t"/>
                <a:pathLst>
                  <a:path extrusionOk="0" h="305657" w="352044">
                    <a:moveTo>
                      <a:pt x="0" y="0"/>
                    </a:moveTo>
                    <a:lnTo>
                      <a:pt x="352044" y="0"/>
                    </a:lnTo>
                    <a:lnTo>
                      <a:pt x="352044" y="305657"/>
                    </a:lnTo>
                    <a:lnTo>
                      <a:pt x="0" y="30565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1" name="Google Shape;171;p9"/>
              <p:cNvSpPr/>
              <p:nvPr/>
            </p:nvSpPr>
            <p:spPr>
              <a:xfrm>
                <a:off x="6854760" y="2758320"/>
                <a:ext cx="905040" cy="25200"/>
              </a:xfrm>
              <a:custGeom>
                <a:rect b="b" l="l" r="r" t="t"/>
                <a:pathLst>
                  <a:path extrusionOk="0" h="23240" w="824198">
                    <a:moveTo>
                      <a:pt x="0" y="0"/>
                    </a:moveTo>
                    <a:lnTo>
                      <a:pt x="824199" y="0"/>
                    </a:lnTo>
                    <a:lnTo>
                      <a:pt x="824199" y="23241"/>
                    </a:lnTo>
                    <a:lnTo>
                      <a:pt x="0" y="23241"/>
                    </a:lnTo>
                    <a:close/>
                  </a:path>
                </a:pathLst>
              </a:custGeom>
              <a:solidFill>
                <a:srgbClr val="FFFFFF"/>
              </a:solidFill>
              <a:ln>
                <a:noFill/>
              </a:ln>
            </p:spPr>
            <p:txBody>
              <a:bodyPr anchorCtr="0" anchor="ctr" bIns="12600" lIns="91425" spcFirstLastPara="1" rIns="91425" wrap="square" tIns="126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2" name="Google Shape;172;p9"/>
              <p:cNvSpPr/>
              <p:nvPr/>
            </p:nvSpPr>
            <p:spPr>
              <a:xfrm>
                <a:off x="6854760" y="2820600"/>
                <a:ext cx="905040" cy="25200"/>
              </a:xfrm>
              <a:custGeom>
                <a:rect b="b" l="l" r="r" t="t"/>
                <a:pathLst>
                  <a:path extrusionOk="0" h="23240" w="824198">
                    <a:moveTo>
                      <a:pt x="0" y="0"/>
                    </a:moveTo>
                    <a:lnTo>
                      <a:pt x="824199" y="0"/>
                    </a:lnTo>
                    <a:lnTo>
                      <a:pt x="824199" y="23241"/>
                    </a:lnTo>
                    <a:lnTo>
                      <a:pt x="0" y="23241"/>
                    </a:lnTo>
                    <a:close/>
                  </a:path>
                </a:pathLst>
              </a:custGeom>
              <a:solidFill>
                <a:srgbClr val="FFFFFF"/>
              </a:solidFill>
              <a:ln>
                <a:noFill/>
              </a:ln>
            </p:spPr>
            <p:txBody>
              <a:bodyPr anchorCtr="0" anchor="ctr" bIns="12600" lIns="91425" spcFirstLastPara="1" rIns="91425" wrap="square" tIns="126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3" name="Google Shape;173;p9"/>
              <p:cNvSpPr/>
              <p:nvPr/>
            </p:nvSpPr>
            <p:spPr>
              <a:xfrm>
                <a:off x="6854760" y="2883240"/>
                <a:ext cx="905040" cy="25200"/>
              </a:xfrm>
              <a:custGeom>
                <a:rect b="b" l="l" r="r" t="t"/>
                <a:pathLst>
                  <a:path extrusionOk="0" h="23240" w="824198">
                    <a:moveTo>
                      <a:pt x="0" y="0"/>
                    </a:moveTo>
                    <a:lnTo>
                      <a:pt x="824199" y="0"/>
                    </a:lnTo>
                    <a:lnTo>
                      <a:pt x="824199" y="23241"/>
                    </a:lnTo>
                    <a:lnTo>
                      <a:pt x="0" y="23241"/>
                    </a:lnTo>
                    <a:close/>
                  </a:path>
                </a:pathLst>
              </a:custGeom>
              <a:solidFill>
                <a:srgbClr val="FFFFFF"/>
              </a:solidFill>
              <a:ln>
                <a:noFill/>
              </a:ln>
            </p:spPr>
            <p:txBody>
              <a:bodyPr anchorCtr="0" anchor="ctr" bIns="12600" lIns="91425" spcFirstLastPara="1" rIns="91425" wrap="square" tIns="126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4" name="Google Shape;174;p9"/>
              <p:cNvSpPr/>
              <p:nvPr/>
            </p:nvSpPr>
            <p:spPr>
              <a:xfrm>
                <a:off x="6854760" y="2945520"/>
                <a:ext cx="905040" cy="25200"/>
              </a:xfrm>
              <a:custGeom>
                <a:rect b="b" l="l" r="r" t="t"/>
                <a:pathLst>
                  <a:path extrusionOk="0" h="23240" w="824198">
                    <a:moveTo>
                      <a:pt x="0" y="0"/>
                    </a:moveTo>
                    <a:lnTo>
                      <a:pt x="824199" y="0"/>
                    </a:lnTo>
                    <a:lnTo>
                      <a:pt x="824199" y="23241"/>
                    </a:lnTo>
                    <a:lnTo>
                      <a:pt x="0" y="23241"/>
                    </a:lnTo>
                    <a:close/>
                  </a:path>
                </a:pathLst>
              </a:custGeom>
              <a:solidFill>
                <a:srgbClr val="FFFFFF"/>
              </a:solidFill>
              <a:ln>
                <a:noFill/>
              </a:ln>
            </p:spPr>
            <p:txBody>
              <a:bodyPr anchorCtr="0" anchor="ctr" bIns="12600" lIns="91425" spcFirstLastPara="1" rIns="91425" wrap="square" tIns="126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75" name="Google Shape;175;p9"/>
              <p:cNvGrpSpPr/>
              <p:nvPr/>
            </p:nvGrpSpPr>
            <p:grpSpPr>
              <a:xfrm>
                <a:off x="7497000" y="3038040"/>
                <a:ext cx="263880" cy="56160"/>
                <a:chOff x="7497000" y="3038040"/>
                <a:chExt cx="263880" cy="56160"/>
              </a:xfrm>
            </p:grpSpPr>
            <p:sp>
              <p:nvSpPr>
                <p:cNvPr id="176" name="Google Shape;176;p9"/>
                <p:cNvSpPr/>
                <p:nvPr/>
              </p:nvSpPr>
              <p:spPr>
                <a:xfrm>
                  <a:off x="7497000" y="3038040"/>
                  <a:ext cx="263880" cy="56160"/>
                </a:xfrm>
                <a:custGeom>
                  <a:rect b="b" l="l" r="r" t="t"/>
                  <a:pathLst>
                    <a:path extrusionOk="0" h="51434" w="240411">
                      <a:moveTo>
                        <a:pt x="214694" y="51435"/>
                      </a:moveTo>
                      <a:lnTo>
                        <a:pt x="25718" y="51435"/>
                      </a:lnTo>
                      <a:cubicBezTo>
                        <a:pt x="11525" y="51435"/>
                        <a:pt x="0" y="39814"/>
                        <a:pt x="0" y="25717"/>
                      </a:cubicBezTo>
                      <a:lnTo>
                        <a:pt x="0" y="25717"/>
                      </a:lnTo>
                      <a:cubicBezTo>
                        <a:pt x="0" y="11525"/>
                        <a:pt x="11621" y="0"/>
                        <a:pt x="25718" y="0"/>
                      </a:cubicBezTo>
                      <a:lnTo>
                        <a:pt x="214694" y="0"/>
                      </a:lnTo>
                      <a:cubicBezTo>
                        <a:pt x="228886" y="0"/>
                        <a:pt x="240411" y="11621"/>
                        <a:pt x="240411" y="25717"/>
                      </a:cubicBezTo>
                      <a:lnTo>
                        <a:pt x="240411" y="25717"/>
                      </a:lnTo>
                      <a:cubicBezTo>
                        <a:pt x="240411" y="39909"/>
                        <a:pt x="228791" y="51435"/>
                        <a:pt x="214694" y="51435"/>
                      </a:cubicBezTo>
                      <a:close/>
                    </a:path>
                  </a:pathLst>
                </a:custGeom>
                <a:solidFill>
                  <a:schemeClr val="accent3"/>
                </a:solidFill>
                <a:ln>
                  <a:noFill/>
                </a:ln>
              </p:spPr>
              <p:txBody>
                <a:bodyPr anchorCtr="0" anchor="ctr" bIns="28075" lIns="91425" spcFirstLastPara="1" rIns="91425" wrap="square" tIns="280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7" name="Google Shape;177;p9"/>
                <p:cNvSpPr/>
                <p:nvPr/>
              </p:nvSpPr>
              <p:spPr>
                <a:xfrm>
                  <a:off x="7569720" y="3053520"/>
                  <a:ext cx="118800" cy="25200"/>
                </a:xfrm>
                <a:custGeom>
                  <a:rect b="b" l="l" r="r" t="t"/>
                  <a:pathLst>
                    <a:path extrusionOk="0" h="23240" w="108204">
                      <a:moveTo>
                        <a:pt x="96584" y="23241"/>
                      </a:moveTo>
                      <a:lnTo>
                        <a:pt x="11621" y="23241"/>
                      </a:lnTo>
                      <a:cubicBezTo>
                        <a:pt x="5239" y="23241"/>
                        <a:pt x="0" y="18002"/>
                        <a:pt x="0" y="11620"/>
                      </a:cubicBezTo>
                      <a:lnTo>
                        <a:pt x="0" y="11620"/>
                      </a:lnTo>
                      <a:cubicBezTo>
                        <a:pt x="0" y="5239"/>
                        <a:pt x="5239" y="0"/>
                        <a:pt x="11621" y="0"/>
                      </a:cubicBezTo>
                      <a:lnTo>
                        <a:pt x="96584" y="0"/>
                      </a:lnTo>
                      <a:cubicBezTo>
                        <a:pt x="102965" y="0"/>
                        <a:pt x="108204" y="5239"/>
                        <a:pt x="108204" y="11620"/>
                      </a:cubicBezTo>
                      <a:lnTo>
                        <a:pt x="108204" y="11620"/>
                      </a:lnTo>
                      <a:cubicBezTo>
                        <a:pt x="108204" y="18002"/>
                        <a:pt x="102965" y="23241"/>
                        <a:pt x="96584" y="23241"/>
                      </a:cubicBezTo>
                      <a:close/>
                    </a:path>
                  </a:pathLst>
                </a:custGeom>
                <a:solidFill>
                  <a:schemeClr val="lt1"/>
                </a:solidFill>
                <a:ln>
                  <a:noFill/>
                </a:ln>
              </p:spPr>
              <p:txBody>
                <a:bodyPr anchorCtr="0" anchor="ctr" bIns="12600" lIns="91425" spcFirstLastPara="1" rIns="91425" wrap="square" tIns="126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78" name="Google Shape;178;p9"/>
              <p:cNvGrpSpPr/>
              <p:nvPr/>
            </p:nvGrpSpPr>
            <p:grpSpPr>
              <a:xfrm>
                <a:off x="6430680" y="2372400"/>
                <a:ext cx="1330560" cy="108720"/>
                <a:chOff x="6430680" y="2372400"/>
                <a:chExt cx="1330560" cy="108720"/>
              </a:xfrm>
            </p:grpSpPr>
            <p:sp>
              <p:nvSpPr>
                <p:cNvPr id="179" name="Google Shape;179;p9"/>
                <p:cNvSpPr/>
                <p:nvPr/>
              </p:nvSpPr>
              <p:spPr>
                <a:xfrm>
                  <a:off x="6430680" y="2372400"/>
                  <a:ext cx="54360" cy="108720"/>
                </a:xfrm>
                <a:custGeom>
                  <a:rect b="b" l="l" r="r" t="t"/>
                  <a:pathLst>
                    <a:path extrusionOk="0" h="99250" w="49625">
                      <a:moveTo>
                        <a:pt x="0" y="49625"/>
                      </a:moveTo>
                      <a:lnTo>
                        <a:pt x="49625" y="99251"/>
                      </a:lnTo>
                      <a:lnTo>
                        <a:pt x="49625" y="0"/>
                      </a:lnTo>
                      <a:lnTo>
                        <a:pt x="0" y="49625"/>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0" name="Google Shape;180;p9"/>
                <p:cNvSpPr/>
                <p:nvPr/>
              </p:nvSpPr>
              <p:spPr>
                <a:xfrm>
                  <a:off x="7706880" y="2372400"/>
                  <a:ext cx="54360" cy="108720"/>
                </a:xfrm>
                <a:custGeom>
                  <a:rect b="b" l="l" r="r" t="t"/>
                  <a:pathLst>
                    <a:path extrusionOk="0" h="99250" w="49625">
                      <a:moveTo>
                        <a:pt x="0" y="0"/>
                      </a:moveTo>
                      <a:lnTo>
                        <a:pt x="0" y="99251"/>
                      </a:lnTo>
                      <a:lnTo>
                        <a:pt x="49625" y="49625"/>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81" name="Google Shape;181;p9"/>
              <p:cNvGrpSpPr/>
              <p:nvPr/>
            </p:nvGrpSpPr>
            <p:grpSpPr>
              <a:xfrm>
                <a:off x="6996960" y="2669040"/>
                <a:ext cx="191520" cy="19440"/>
                <a:chOff x="6996960" y="2669040"/>
                <a:chExt cx="191520" cy="19440"/>
              </a:xfrm>
            </p:grpSpPr>
            <p:sp>
              <p:nvSpPr>
                <p:cNvPr id="182" name="Google Shape;182;p9"/>
                <p:cNvSpPr/>
                <p:nvPr/>
              </p:nvSpPr>
              <p:spPr>
                <a:xfrm>
                  <a:off x="6996960" y="2669040"/>
                  <a:ext cx="19440" cy="19440"/>
                </a:xfrm>
                <a:custGeom>
                  <a:rect b="b" l="l" r="r" t="t"/>
                  <a:pathLst>
                    <a:path extrusionOk="0" h="18097" w="18097">
                      <a:moveTo>
                        <a:pt x="18098" y="9049"/>
                      </a:moveTo>
                      <a:cubicBezTo>
                        <a:pt x="18098" y="14002"/>
                        <a:pt x="14097" y="18097"/>
                        <a:pt x="9049" y="18097"/>
                      </a:cubicBezTo>
                      <a:cubicBezTo>
                        <a:pt x="4000" y="18097"/>
                        <a:pt x="0" y="14097"/>
                        <a:pt x="0" y="9049"/>
                      </a:cubicBezTo>
                      <a:cubicBezTo>
                        <a:pt x="0" y="4000"/>
                        <a:pt x="4000" y="0"/>
                        <a:pt x="9049" y="0"/>
                      </a:cubicBezTo>
                      <a:cubicBezTo>
                        <a:pt x="14097" y="0"/>
                        <a:pt x="18098" y="4000"/>
                        <a:pt x="18098" y="9049"/>
                      </a:cubicBezTo>
                      <a:close/>
                    </a:path>
                  </a:pathLst>
                </a:custGeom>
                <a:solidFill>
                  <a:schemeClr val="lt1"/>
                </a:solidFill>
                <a:ln>
                  <a:noFill/>
                </a:ln>
              </p:spPr>
              <p:txBody>
                <a:bodyPr anchorCtr="0" anchor="ctr" bIns="9700" lIns="91425" spcFirstLastPara="1" rIns="91425" wrap="square" tIns="9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3" name="Google Shape;183;p9"/>
                <p:cNvSpPr/>
                <p:nvPr/>
              </p:nvSpPr>
              <p:spPr>
                <a:xfrm>
                  <a:off x="7040160" y="2669040"/>
                  <a:ext cx="19440" cy="19440"/>
                </a:xfrm>
                <a:custGeom>
                  <a:rect b="b" l="l" r="r" t="t"/>
                  <a:pathLst>
                    <a:path extrusionOk="0" h="18097" w="18097">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dk1"/>
                </a:solidFill>
                <a:ln>
                  <a:noFill/>
                </a:ln>
              </p:spPr>
              <p:txBody>
                <a:bodyPr anchorCtr="0" anchor="ctr" bIns="9700" lIns="91425" spcFirstLastPara="1" rIns="91425" wrap="square" tIns="9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84" name="Google Shape;184;p9"/>
                <p:cNvSpPr/>
                <p:nvPr/>
              </p:nvSpPr>
              <p:spPr>
                <a:xfrm>
                  <a:off x="7083000" y="2669040"/>
                  <a:ext cx="19440" cy="19440"/>
                </a:xfrm>
                <a:custGeom>
                  <a:rect b="b" l="l" r="r" t="t"/>
                  <a:pathLst>
                    <a:path extrusionOk="0" h="18097" w="18097">
                      <a:moveTo>
                        <a:pt x="18097" y="9049"/>
                      </a:moveTo>
                      <a:cubicBezTo>
                        <a:pt x="18097" y="14002"/>
                        <a:pt x="14097" y="18097"/>
                        <a:pt x="9049" y="18097"/>
                      </a:cubicBezTo>
                      <a:cubicBezTo>
                        <a:pt x="4000" y="18097"/>
                        <a:pt x="0" y="14097"/>
                        <a:pt x="0" y="9049"/>
                      </a:cubicBezTo>
                      <a:cubicBezTo>
                        <a:pt x="0" y="4000"/>
                        <a:pt x="4000" y="0"/>
                        <a:pt x="9049" y="0"/>
                      </a:cubicBezTo>
                      <a:cubicBezTo>
                        <a:pt x="14097" y="0"/>
                        <a:pt x="18097" y="4000"/>
                        <a:pt x="18097" y="9049"/>
                      </a:cubicBezTo>
                      <a:close/>
                    </a:path>
                  </a:pathLst>
                </a:custGeom>
                <a:solidFill>
                  <a:schemeClr val="lt1"/>
                </a:solidFill>
                <a:ln>
                  <a:noFill/>
                </a:ln>
              </p:spPr>
              <p:txBody>
                <a:bodyPr anchorCtr="0" anchor="ctr" bIns="9700" lIns="91425" spcFirstLastPara="1" rIns="91425" wrap="square" tIns="9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5" name="Google Shape;185;p9"/>
                <p:cNvSpPr/>
                <p:nvPr/>
              </p:nvSpPr>
              <p:spPr>
                <a:xfrm>
                  <a:off x="7126200" y="2669040"/>
                  <a:ext cx="19440" cy="19440"/>
                </a:xfrm>
                <a:custGeom>
                  <a:rect b="b" l="l" r="r" t="t"/>
                  <a:pathLst>
                    <a:path extrusionOk="0" h="18097" w="18097">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lt1"/>
                </a:solidFill>
                <a:ln>
                  <a:noFill/>
                </a:ln>
              </p:spPr>
              <p:txBody>
                <a:bodyPr anchorCtr="0" anchor="ctr" bIns="9700" lIns="91425" spcFirstLastPara="1" rIns="91425" wrap="square" tIns="9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6" name="Google Shape;186;p9"/>
                <p:cNvSpPr/>
                <p:nvPr/>
              </p:nvSpPr>
              <p:spPr>
                <a:xfrm>
                  <a:off x="7169040" y="2669040"/>
                  <a:ext cx="19440" cy="19440"/>
                </a:xfrm>
                <a:custGeom>
                  <a:rect b="b" l="l" r="r" t="t"/>
                  <a:pathLst>
                    <a:path extrusionOk="0" h="18097" w="18097">
                      <a:moveTo>
                        <a:pt x="18097" y="9049"/>
                      </a:moveTo>
                      <a:cubicBezTo>
                        <a:pt x="18097" y="14002"/>
                        <a:pt x="14097" y="18097"/>
                        <a:pt x="9048" y="18097"/>
                      </a:cubicBezTo>
                      <a:cubicBezTo>
                        <a:pt x="4000" y="18097"/>
                        <a:pt x="0" y="14097"/>
                        <a:pt x="0" y="9049"/>
                      </a:cubicBezTo>
                      <a:cubicBezTo>
                        <a:pt x="0" y="4000"/>
                        <a:pt x="4000" y="0"/>
                        <a:pt x="9048" y="0"/>
                      </a:cubicBezTo>
                      <a:cubicBezTo>
                        <a:pt x="14097" y="0"/>
                        <a:pt x="18097" y="4000"/>
                        <a:pt x="18097" y="9049"/>
                      </a:cubicBezTo>
                      <a:close/>
                    </a:path>
                  </a:pathLst>
                </a:custGeom>
                <a:solidFill>
                  <a:schemeClr val="lt1"/>
                </a:solidFill>
                <a:ln>
                  <a:noFill/>
                </a:ln>
              </p:spPr>
              <p:txBody>
                <a:bodyPr anchorCtr="0" anchor="ctr" bIns="9700" lIns="91425" spcFirstLastPara="1" rIns="91425" wrap="square" tIns="9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187" name="Google Shape;187;p9"/>
              <p:cNvSpPr/>
              <p:nvPr/>
            </p:nvSpPr>
            <p:spPr>
              <a:xfrm>
                <a:off x="6430320" y="3151800"/>
                <a:ext cx="1328760" cy="10080"/>
              </a:xfrm>
              <a:custGeom>
                <a:rect b="b" l="l" r="r" t="t"/>
                <a:pathLst>
                  <a:path extrusionOk="0" h="9525" w="1210055">
                    <a:moveTo>
                      <a:pt x="0" y="0"/>
                    </a:moveTo>
                    <a:lnTo>
                      <a:pt x="1210056" y="0"/>
                    </a:lnTo>
                  </a:path>
                </a:pathLst>
              </a:custGeom>
              <a:noFill/>
              <a:ln cap="flat" cmpd="sng" w="17525">
                <a:solidFill>
                  <a:srgbClr val="FFFFFF"/>
                </a:solidFill>
                <a:prstDash val="solid"/>
                <a:miter lim="8000"/>
                <a:headEnd len="sm" w="sm" type="none"/>
                <a:tailEnd len="sm" w="sm" type="none"/>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188" name="Google Shape;188;p9"/>
              <p:cNvGrpSpPr/>
              <p:nvPr/>
            </p:nvGrpSpPr>
            <p:grpSpPr>
              <a:xfrm>
                <a:off x="6378120" y="2678760"/>
                <a:ext cx="504360" cy="504720"/>
                <a:chOff x="6378120" y="2678760"/>
                <a:chExt cx="504360" cy="504720"/>
              </a:xfrm>
            </p:grpSpPr>
            <p:grpSp>
              <p:nvGrpSpPr>
                <p:cNvPr id="189" name="Google Shape;189;p9"/>
                <p:cNvGrpSpPr/>
                <p:nvPr/>
              </p:nvGrpSpPr>
              <p:grpSpPr>
                <a:xfrm>
                  <a:off x="6391440" y="2692440"/>
                  <a:ext cx="488160" cy="487800"/>
                  <a:chOff x="6391440" y="2692440"/>
                  <a:chExt cx="488160" cy="487800"/>
                </a:xfrm>
              </p:grpSpPr>
              <p:sp>
                <p:nvSpPr>
                  <p:cNvPr id="190" name="Google Shape;190;p9"/>
                  <p:cNvSpPr/>
                  <p:nvPr/>
                </p:nvSpPr>
                <p:spPr>
                  <a:xfrm>
                    <a:off x="6408720" y="3170160"/>
                    <a:ext cx="426240" cy="10080"/>
                  </a:xfrm>
                  <a:custGeom>
                    <a:rect b="b" l="l" r="r" t="t"/>
                    <a:pathLst>
                      <a:path extrusionOk="0" h="9525" w="388048">
                        <a:moveTo>
                          <a:pt x="388048" y="0"/>
                        </a:moveTo>
                        <a:lnTo>
                          <a:pt x="0" y="0"/>
                        </a:lnTo>
                      </a:path>
                    </a:pathLst>
                  </a:custGeom>
                  <a:solidFill>
                    <a:schemeClr val="dk1"/>
                  </a:solidFill>
                  <a:ln cap="rnd" cmpd="sng" w="15800">
                    <a:solidFill>
                      <a:srgbClr val="35363B"/>
                    </a:solidFill>
                    <a:prstDash val="dashDot"/>
                    <a:miter lim="8000"/>
                    <a:headEnd len="sm" w="sm" type="none"/>
                    <a:tailEnd len="sm" w="sm" type="none"/>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1" name="Google Shape;191;p9"/>
                  <p:cNvSpPr/>
                  <p:nvPr/>
                </p:nvSpPr>
                <p:spPr>
                  <a:xfrm>
                    <a:off x="6391440" y="2709360"/>
                    <a:ext cx="10080" cy="426240"/>
                  </a:xfrm>
                  <a:custGeom>
                    <a:rect b="b" l="l" r="r" t="t"/>
                    <a:pathLst>
                      <a:path extrusionOk="0" h="388048" w="9525">
                        <a:moveTo>
                          <a:pt x="0" y="388049"/>
                        </a:moveTo>
                        <a:lnTo>
                          <a:pt x="0" y="0"/>
                        </a:lnTo>
                      </a:path>
                    </a:pathLst>
                  </a:custGeom>
                  <a:solidFill>
                    <a:schemeClr val="dk1"/>
                  </a:solidFill>
                  <a:ln cap="rnd" cmpd="sng" w="15800">
                    <a:solidFill>
                      <a:srgbClr val="35363B"/>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2" name="Google Shape;192;p9"/>
                  <p:cNvSpPr/>
                  <p:nvPr/>
                </p:nvSpPr>
                <p:spPr>
                  <a:xfrm>
                    <a:off x="6425640" y="2692440"/>
                    <a:ext cx="426240" cy="10080"/>
                  </a:xfrm>
                  <a:custGeom>
                    <a:rect b="b" l="l" r="r" t="t"/>
                    <a:pathLst>
                      <a:path extrusionOk="0" h="9525" w="388048">
                        <a:moveTo>
                          <a:pt x="0" y="0"/>
                        </a:moveTo>
                        <a:lnTo>
                          <a:pt x="388048" y="0"/>
                        </a:lnTo>
                      </a:path>
                    </a:pathLst>
                  </a:custGeom>
                  <a:solidFill>
                    <a:schemeClr val="dk1"/>
                  </a:solidFill>
                  <a:ln cap="rnd" cmpd="sng" w="15800">
                    <a:solidFill>
                      <a:srgbClr val="35363B"/>
                    </a:solidFill>
                    <a:prstDash val="dashDot"/>
                    <a:miter lim="8000"/>
                    <a:headEnd len="sm" w="sm" type="none"/>
                    <a:tailEnd len="sm" w="sm" type="none"/>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3" name="Google Shape;193;p9"/>
                  <p:cNvSpPr/>
                  <p:nvPr/>
                </p:nvSpPr>
                <p:spPr>
                  <a:xfrm>
                    <a:off x="6869520" y="2726280"/>
                    <a:ext cx="10080" cy="426240"/>
                  </a:xfrm>
                  <a:custGeom>
                    <a:rect b="b" l="l" r="r" t="t"/>
                    <a:pathLst>
                      <a:path extrusionOk="0" h="388048" w="9525">
                        <a:moveTo>
                          <a:pt x="0" y="0"/>
                        </a:moveTo>
                        <a:lnTo>
                          <a:pt x="0" y="388049"/>
                        </a:lnTo>
                      </a:path>
                    </a:pathLst>
                  </a:custGeom>
                  <a:solidFill>
                    <a:schemeClr val="dk1"/>
                  </a:solidFill>
                  <a:ln cap="rnd" cmpd="sng" w="15800">
                    <a:solidFill>
                      <a:srgbClr val="35363B"/>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194" name="Google Shape;194;p9"/>
                <p:cNvGrpSpPr/>
                <p:nvPr/>
              </p:nvGrpSpPr>
              <p:grpSpPr>
                <a:xfrm>
                  <a:off x="6378120" y="2678760"/>
                  <a:ext cx="504360" cy="504720"/>
                  <a:chOff x="6378120" y="2678760"/>
                  <a:chExt cx="504360" cy="504720"/>
                </a:xfrm>
              </p:grpSpPr>
              <p:grpSp>
                <p:nvGrpSpPr>
                  <p:cNvPr id="195" name="Google Shape;195;p9"/>
                  <p:cNvGrpSpPr/>
                  <p:nvPr/>
                </p:nvGrpSpPr>
                <p:grpSpPr>
                  <a:xfrm>
                    <a:off x="6378120" y="2678760"/>
                    <a:ext cx="504360" cy="26640"/>
                    <a:chOff x="6378120" y="2678760"/>
                    <a:chExt cx="504360" cy="26640"/>
                  </a:xfrm>
                </p:grpSpPr>
                <p:sp>
                  <p:nvSpPr>
                    <p:cNvPr id="196" name="Google Shape;196;p9"/>
                    <p:cNvSpPr/>
                    <p:nvPr/>
                  </p:nvSpPr>
                  <p:spPr>
                    <a:xfrm>
                      <a:off x="6378120" y="2678760"/>
                      <a:ext cx="26640" cy="26640"/>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7" name="Google Shape;197;p9"/>
                    <p:cNvSpPr/>
                    <p:nvPr/>
                  </p:nvSpPr>
                  <p:spPr>
                    <a:xfrm>
                      <a:off x="6616800" y="2678760"/>
                      <a:ext cx="26640" cy="26640"/>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8" name="Google Shape;198;p9"/>
                    <p:cNvSpPr/>
                    <p:nvPr/>
                  </p:nvSpPr>
                  <p:spPr>
                    <a:xfrm>
                      <a:off x="6855840" y="2678760"/>
                      <a:ext cx="26640" cy="26640"/>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199" name="Google Shape;199;p9"/>
                  <p:cNvGrpSpPr/>
                  <p:nvPr/>
                </p:nvGrpSpPr>
                <p:grpSpPr>
                  <a:xfrm>
                    <a:off x="6378120" y="2917800"/>
                    <a:ext cx="504360" cy="26640"/>
                    <a:chOff x="6378120" y="2917800"/>
                    <a:chExt cx="504360" cy="26640"/>
                  </a:xfrm>
                </p:grpSpPr>
                <p:sp>
                  <p:nvSpPr>
                    <p:cNvPr id="200" name="Google Shape;200;p9"/>
                    <p:cNvSpPr/>
                    <p:nvPr/>
                  </p:nvSpPr>
                  <p:spPr>
                    <a:xfrm>
                      <a:off x="6378120" y="2917800"/>
                      <a:ext cx="26640" cy="26640"/>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1" name="Google Shape;201;p9"/>
                    <p:cNvSpPr/>
                    <p:nvPr/>
                  </p:nvSpPr>
                  <p:spPr>
                    <a:xfrm>
                      <a:off x="6855840" y="2917800"/>
                      <a:ext cx="26640" cy="26640"/>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202" name="Google Shape;202;p9"/>
                  <p:cNvGrpSpPr/>
                  <p:nvPr/>
                </p:nvGrpSpPr>
                <p:grpSpPr>
                  <a:xfrm>
                    <a:off x="6378120" y="3156840"/>
                    <a:ext cx="504360" cy="26640"/>
                    <a:chOff x="6378120" y="3156840"/>
                    <a:chExt cx="504360" cy="26640"/>
                  </a:xfrm>
                </p:grpSpPr>
                <p:sp>
                  <p:nvSpPr>
                    <p:cNvPr id="203" name="Google Shape;203;p9"/>
                    <p:cNvSpPr/>
                    <p:nvPr/>
                  </p:nvSpPr>
                  <p:spPr>
                    <a:xfrm>
                      <a:off x="6378120" y="3156840"/>
                      <a:ext cx="26640" cy="26640"/>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4" name="Google Shape;204;p9"/>
                    <p:cNvSpPr/>
                    <p:nvPr/>
                  </p:nvSpPr>
                  <p:spPr>
                    <a:xfrm>
                      <a:off x="6616800" y="3156840"/>
                      <a:ext cx="26640" cy="26640"/>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05" name="Google Shape;205;p9"/>
                    <p:cNvSpPr/>
                    <p:nvPr/>
                  </p:nvSpPr>
                  <p:spPr>
                    <a:xfrm>
                      <a:off x="6855840" y="3156840"/>
                      <a:ext cx="26640" cy="26640"/>
                    </a:xfrm>
                    <a:custGeom>
                      <a:rect b="b" l="l" r="r" t="t"/>
                      <a:pathLst>
                        <a:path extrusionOk="0" h="24669" w="24669">
                          <a:moveTo>
                            <a:pt x="0" y="0"/>
                          </a:moveTo>
                          <a:lnTo>
                            <a:pt x="24670" y="0"/>
                          </a:lnTo>
                          <a:lnTo>
                            <a:pt x="24670" y="24670"/>
                          </a:lnTo>
                          <a:lnTo>
                            <a:pt x="0" y="2467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grpSp>
        </p:grpSp>
        <p:grpSp>
          <p:nvGrpSpPr>
            <p:cNvPr id="206" name="Google Shape;206;p9"/>
            <p:cNvGrpSpPr/>
            <p:nvPr/>
          </p:nvGrpSpPr>
          <p:grpSpPr>
            <a:xfrm>
              <a:off x="5248800" y="1817280"/>
              <a:ext cx="478800" cy="594720"/>
              <a:chOff x="5248800" y="1817280"/>
              <a:chExt cx="478800" cy="594720"/>
            </a:xfrm>
          </p:grpSpPr>
          <p:grpSp>
            <p:nvGrpSpPr>
              <p:cNvPr id="207" name="Google Shape;207;p9"/>
              <p:cNvGrpSpPr/>
              <p:nvPr/>
            </p:nvGrpSpPr>
            <p:grpSpPr>
              <a:xfrm>
                <a:off x="5248800" y="1817280"/>
                <a:ext cx="478800" cy="594720"/>
                <a:chOff x="5248800" y="1817280"/>
                <a:chExt cx="478800" cy="594720"/>
              </a:xfrm>
            </p:grpSpPr>
            <p:sp>
              <p:nvSpPr>
                <p:cNvPr id="208" name="Google Shape;208;p9"/>
                <p:cNvSpPr/>
                <p:nvPr/>
              </p:nvSpPr>
              <p:spPr>
                <a:xfrm>
                  <a:off x="5248800" y="1817280"/>
                  <a:ext cx="478800" cy="594720"/>
                </a:xfrm>
                <a:custGeom>
                  <a:rect b="b" l="l" r="r" t="t"/>
                  <a:pathLst>
                    <a:path extrusionOk="0" h="541115" w="435673">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209" name="Google Shape;209;p9"/>
                <p:cNvGrpSpPr/>
                <p:nvPr/>
              </p:nvGrpSpPr>
              <p:grpSpPr>
                <a:xfrm>
                  <a:off x="5498280" y="1851840"/>
                  <a:ext cx="181080" cy="45360"/>
                  <a:chOff x="5498280" y="1851840"/>
                  <a:chExt cx="181080" cy="45360"/>
                </a:xfrm>
              </p:grpSpPr>
              <p:sp>
                <p:nvSpPr>
                  <p:cNvPr id="210" name="Google Shape;210;p9"/>
                  <p:cNvSpPr/>
                  <p:nvPr/>
                </p:nvSpPr>
                <p:spPr>
                  <a:xfrm>
                    <a:off x="5634000" y="1851840"/>
                    <a:ext cx="45360" cy="45360"/>
                  </a:xfrm>
                  <a:custGeom>
                    <a:rect b="b" l="l" r="r" t="t"/>
                    <a:pathLst>
                      <a:path extrusionOk="0" h="41529" w="41528">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a:noFill/>
                  </a:ln>
                </p:spPr>
                <p:txBody>
                  <a:bodyPr anchorCtr="0" anchor="ctr" bIns="22675" lIns="91425" spcFirstLastPara="1" rIns="91425" wrap="square" tIns="226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1" name="Google Shape;211;p9"/>
                  <p:cNvSpPr/>
                  <p:nvPr/>
                </p:nvSpPr>
                <p:spPr>
                  <a:xfrm>
                    <a:off x="5566320" y="1851840"/>
                    <a:ext cx="45360" cy="45360"/>
                  </a:xfrm>
                  <a:custGeom>
                    <a:rect b="b" l="l" r="r" t="t"/>
                    <a:pathLst>
                      <a:path extrusionOk="0" h="41529" w="41528">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a:noFill/>
                  </a:ln>
                </p:spPr>
                <p:txBody>
                  <a:bodyPr anchorCtr="0" anchor="ctr" bIns="22675" lIns="91425" spcFirstLastPara="1" rIns="91425" wrap="square" tIns="226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2" name="Google Shape;212;p9"/>
                  <p:cNvSpPr/>
                  <p:nvPr/>
                </p:nvSpPr>
                <p:spPr>
                  <a:xfrm>
                    <a:off x="5498280" y="1851840"/>
                    <a:ext cx="45360" cy="45360"/>
                  </a:xfrm>
                  <a:custGeom>
                    <a:rect b="b" l="l" r="r" t="t"/>
                    <a:pathLst>
                      <a:path extrusionOk="0" h="41529" w="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a:noFill/>
                  </a:ln>
                </p:spPr>
                <p:txBody>
                  <a:bodyPr anchorCtr="0" anchor="ctr" bIns="22675" lIns="91425" spcFirstLastPara="1" rIns="91425" wrap="square" tIns="2267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grpSp>
            <p:nvGrpSpPr>
              <p:cNvPr id="213" name="Google Shape;213;p9"/>
              <p:cNvGrpSpPr/>
              <p:nvPr/>
            </p:nvGrpSpPr>
            <p:grpSpPr>
              <a:xfrm>
                <a:off x="5287680" y="1932120"/>
                <a:ext cx="394560" cy="412560"/>
                <a:chOff x="5287680" y="1932120"/>
                <a:chExt cx="394560" cy="412560"/>
              </a:xfrm>
            </p:grpSpPr>
            <p:sp>
              <p:nvSpPr>
                <p:cNvPr id="214" name="Google Shape;214;p9"/>
                <p:cNvSpPr/>
                <p:nvPr/>
              </p:nvSpPr>
              <p:spPr>
                <a:xfrm>
                  <a:off x="5287680" y="2165400"/>
                  <a:ext cx="392760" cy="179280"/>
                </a:xfrm>
                <a:custGeom>
                  <a:rect b="b" l="l" r="r" t="t"/>
                  <a:pathLst>
                    <a:path extrusionOk="0" h="163258" w="357473">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5" name="Google Shape;215;p9"/>
                <p:cNvSpPr/>
                <p:nvPr/>
              </p:nvSpPr>
              <p:spPr>
                <a:xfrm>
                  <a:off x="5293440" y="1932120"/>
                  <a:ext cx="388800" cy="197640"/>
                </a:xfrm>
                <a:custGeom>
                  <a:rect b="b" l="l" r="r" t="t"/>
                  <a:pathLst>
                    <a:path extrusionOk="0" h="180117" w="353948">
                      <a:moveTo>
                        <a:pt x="0" y="0"/>
                      </a:moveTo>
                      <a:lnTo>
                        <a:pt x="353949" y="0"/>
                      </a:lnTo>
                      <a:lnTo>
                        <a:pt x="353949" y="180118"/>
                      </a:lnTo>
                      <a:lnTo>
                        <a:pt x="0" y="180118"/>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216" name="Google Shape;216;p9"/>
            <p:cNvGrpSpPr/>
            <p:nvPr/>
          </p:nvGrpSpPr>
          <p:grpSpPr>
            <a:xfrm>
              <a:off x="7810920" y="2543040"/>
              <a:ext cx="1047600" cy="27000"/>
              <a:chOff x="7810920" y="2543040"/>
              <a:chExt cx="1047600" cy="27000"/>
            </a:xfrm>
          </p:grpSpPr>
          <p:sp>
            <p:nvSpPr>
              <p:cNvPr id="217" name="Google Shape;217;p9"/>
              <p:cNvSpPr/>
              <p:nvPr/>
            </p:nvSpPr>
            <p:spPr>
              <a:xfrm>
                <a:off x="7823880" y="2556720"/>
                <a:ext cx="1021680" cy="10080"/>
              </a:xfrm>
              <a:custGeom>
                <a:rect b="b" l="l" r="r" t="t"/>
                <a:pathLst>
                  <a:path extrusionOk="0" h="9525" w="929354">
                    <a:moveTo>
                      <a:pt x="929354" y="0"/>
                    </a:moveTo>
                    <a:lnTo>
                      <a:pt x="0" y="0"/>
                    </a:lnTo>
                  </a:path>
                </a:pathLst>
              </a:custGeom>
              <a:solidFill>
                <a:schemeClr val="accent4"/>
              </a:solidFill>
              <a:ln cap="flat" cmpd="sng" w="10950">
                <a:solidFill>
                  <a:srgbClr val="6F7082"/>
                </a:solidFill>
                <a:prstDash val="dashDot"/>
                <a:miter lim="8000"/>
                <a:headEnd len="sm" w="sm" type="none"/>
                <a:tailEnd len="sm" w="sm" type="none"/>
              </a:ln>
            </p:spPr>
            <p:txBody>
              <a:bodyPr anchorCtr="0" anchor="ctr" bIns="5025" lIns="91425" spcFirstLastPara="1" rIns="91425" wrap="square" tIns="50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8" name="Google Shape;218;p9"/>
              <p:cNvSpPr/>
              <p:nvPr/>
            </p:nvSpPr>
            <p:spPr>
              <a:xfrm>
                <a:off x="8831520" y="2543040"/>
                <a:ext cx="27000" cy="27000"/>
              </a:xfrm>
              <a:custGeom>
                <a:rect b="b" l="l" r="r" t="t"/>
                <a:pathLst>
                  <a:path extrusionOk="0" h="24765" w="24764">
                    <a:moveTo>
                      <a:pt x="12382" y="0"/>
                    </a:moveTo>
                    <a:cubicBezTo>
                      <a:pt x="19240" y="0"/>
                      <a:pt x="24765" y="5524"/>
                      <a:pt x="24765" y="12382"/>
                    </a:cubicBezTo>
                    <a:cubicBezTo>
                      <a:pt x="24765" y="19240"/>
                      <a:pt x="19240" y="24765"/>
                      <a:pt x="12382" y="24765"/>
                    </a:cubicBezTo>
                    <a:cubicBezTo>
                      <a:pt x="5524" y="24765"/>
                      <a:pt x="0" y="19240"/>
                      <a:pt x="0" y="12382"/>
                    </a:cubicBezTo>
                    <a:cubicBezTo>
                      <a:pt x="0" y="5524"/>
                      <a:pt x="5524" y="0"/>
                      <a:pt x="12382" y="0"/>
                    </a:cubicBezTo>
                    <a:close/>
                  </a:path>
                </a:pathLst>
              </a:custGeom>
              <a:solidFill>
                <a:schemeClr val="accent4"/>
              </a:solidFill>
              <a:ln cap="flat" cmpd="sng" w="9525">
                <a:solidFill>
                  <a:srgbClr val="6F7082"/>
                </a:solidFill>
                <a:prstDash val="solid"/>
                <a:round/>
                <a:headEnd len="sm" w="sm" type="none"/>
                <a:tailEnd len="sm" w="sm" type="none"/>
              </a:ln>
            </p:spPr>
            <p:txBody>
              <a:bodyPr anchorCtr="0" anchor="ctr" bIns="13675" lIns="91425" spcFirstLastPara="1" rIns="91425" wrap="square" tIns="136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9" name="Google Shape;219;p9"/>
              <p:cNvSpPr/>
              <p:nvPr/>
            </p:nvSpPr>
            <p:spPr>
              <a:xfrm>
                <a:off x="7810920" y="2543040"/>
                <a:ext cx="27000" cy="27000"/>
              </a:xfrm>
              <a:custGeom>
                <a:rect b="b" l="l" r="r" t="t"/>
                <a:pathLst>
                  <a:path extrusionOk="0" h="24765" w="24764">
                    <a:moveTo>
                      <a:pt x="12382" y="0"/>
                    </a:moveTo>
                    <a:cubicBezTo>
                      <a:pt x="5524" y="0"/>
                      <a:pt x="0" y="5524"/>
                      <a:pt x="0" y="12382"/>
                    </a:cubicBezTo>
                    <a:cubicBezTo>
                      <a:pt x="0" y="19240"/>
                      <a:pt x="5524" y="24765"/>
                      <a:pt x="12382" y="24765"/>
                    </a:cubicBezTo>
                    <a:cubicBezTo>
                      <a:pt x="19240" y="24765"/>
                      <a:pt x="24765" y="19240"/>
                      <a:pt x="24765" y="12382"/>
                    </a:cubicBezTo>
                    <a:cubicBezTo>
                      <a:pt x="24765" y="5524"/>
                      <a:pt x="19240" y="0"/>
                      <a:pt x="12382" y="0"/>
                    </a:cubicBezTo>
                    <a:close/>
                  </a:path>
                </a:pathLst>
              </a:custGeom>
              <a:solidFill>
                <a:schemeClr val="accent4"/>
              </a:solidFill>
              <a:ln cap="flat" cmpd="sng" w="9525">
                <a:solidFill>
                  <a:srgbClr val="6F7082"/>
                </a:solidFill>
                <a:prstDash val="solid"/>
                <a:round/>
                <a:headEnd len="sm" w="sm" type="none"/>
                <a:tailEnd len="sm" w="sm" type="none"/>
              </a:ln>
            </p:spPr>
            <p:txBody>
              <a:bodyPr anchorCtr="0" anchor="ctr" bIns="13675" lIns="91425" spcFirstLastPara="1" rIns="91425" wrap="square" tIns="136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20" name="Google Shape;220;p9"/>
            <p:cNvGrpSpPr/>
            <p:nvPr/>
          </p:nvGrpSpPr>
          <p:grpSpPr>
            <a:xfrm>
              <a:off x="8348400" y="2013480"/>
              <a:ext cx="657360" cy="856440"/>
              <a:chOff x="8348400" y="2013480"/>
              <a:chExt cx="657360" cy="856440"/>
            </a:xfrm>
          </p:grpSpPr>
          <p:grpSp>
            <p:nvGrpSpPr>
              <p:cNvPr id="221" name="Google Shape;221;p9"/>
              <p:cNvGrpSpPr/>
              <p:nvPr/>
            </p:nvGrpSpPr>
            <p:grpSpPr>
              <a:xfrm>
                <a:off x="8348400" y="2013480"/>
                <a:ext cx="657360" cy="856440"/>
                <a:chOff x="8348400" y="2013480"/>
                <a:chExt cx="657360" cy="856440"/>
              </a:xfrm>
            </p:grpSpPr>
            <p:sp>
              <p:nvSpPr>
                <p:cNvPr id="222" name="Google Shape;222;p9"/>
                <p:cNvSpPr/>
                <p:nvPr/>
              </p:nvSpPr>
              <p:spPr>
                <a:xfrm>
                  <a:off x="8348400" y="2013480"/>
                  <a:ext cx="657360" cy="856440"/>
                </a:xfrm>
                <a:custGeom>
                  <a:rect b="b" l="l" r="r" t="t"/>
                  <a:pathLst>
                    <a:path extrusionOk="0" h="779145" w="598074">
                      <a:moveTo>
                        <a:pt x="557022" y="0"/>
                      </a:moveTo>
                      <a:cubicBezTo>
                        <a:pt x="579695" y="0"/>
                        <a:pt x="598075" y="18380"/>
                        <a:pt x="598075" y="41053"/>
                      </a:cubicBezTo>
                      <a:lnTo>
                        <a:pt x="598075" y="738092"/>
                      </a:lnTo>
                      <a:cubicBezTo>
                        <a:pt x="598075" y="760765"/>
                        <a:pt x="579695" y="779145"/>
                        <a:pt x="557022" y="779145"/>
                      </a:cubicBezTo>
                      <a:lnTo>
                        <a:pt x="41053" y="779145"/>
                      </a:lnTo>
                      <a:cubicBezTo>
                        <a:pt x="18380" y="779145"/>
                        <a:pt x="0" y="760765"/>
                        <a:pt x="0" y="738092"/>
                      </a:cubicBezTo>
                      <a:lnTo>
                        <a:pt x="0" y="41053"/>
                      </a:lnTo>
                      <a:cubicBezTo>
                        <a:pt x="0" y="18380"/>
                        <a:pt x="18380" y="0"/>
                        <a:pt x="4105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223" name="Google Shape;223;p9"/>
                <p:cNvGrpSpPr/>
                <p:nvPr/>
              </p:nvGrpSpPr>
              <p:grpSpPr>
                <a:xfrm>
                  <a:off x="8776800" y="2047680"/>
                  <a:ext cx="180720" cy="45360"/>
                  <a:chOff x="8776800" y="2047680"/>
                  <a:chExt cx="180720" cy="45360"/>
                </a:xfrm>
              </p:grpSpPr>
              <p:sp>
                <p:nvSpPr>
                  <p:cNvPr id="224" name="Google Shape;224;p9"/>
                  <p:cNvSpPr/>
                  <p:nvPr/>
                </p:nvSpPr>
                <p:spPr>
                  <a:xfrm>
                    <a:off x="8912160" y="2047680"/>
                    <a:ext cx="45360" cy="45360"/>
                  </a:xfrm>
                  <a:custGeom>
                    <a:rect b="b" l="l" r="r" t="t"/>
                    <a:pathLst>
                      <a:path extrusionOk="0" h="41528" w="41528">
                        <a:moveTo>
                          <a:pt x="41529" y="20764"/>
                        </a:moveTo>
                        <a:cubicBezTo>
                          <a:pt x="41529" y="32290"/>
                          <a:pt x="32194" y="41529"/>
                          <a:pt x="20764" y="41529"/>
                        </a:cubicBezTo>
                        <a:cubicBezTo>
                          <a:pt x="9334" y="41529"/>
                          <a:pt x="0" y="32195"/>
                          <a:pt x="0" y="20764"/>
                        </a:cubicBezTo>
                        <a:cubicBezTo>
                          <a:pt x="0" y="9334"/>
                          <a:pt x="9334" y="0"/>
                          <a:pt x="20764" y="0"/>
                        </a:cubicBezTo>
                        <a:cubicBezTo>
                          <a:pt x="32194" y="0"/>
                          <a:pt x="41529" y="9334"/>
                          <a:pt x="41529" y="20764"/>
                        </a:cubicBezTo>
                        <a:close/>
                      </a:path>
                    </a:pathLst>
                  </a:custGeom>
                  <a:solidFill>
                    <a:schemeClr val="accent2"/>
                  </a:solidFill>
                  <a:ln>
                    <a:noFill/>
                  </a:ln>
                </p:spPr>
                <p:txBody>
                  <a:bodyPr anchorCtr="0" anchor="ctr" bIns="22675" lIns="91425" spcFirstLastPara="1" rIns="91425" wrap="square" tIns="226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5" name="Google Shape;225;p9"/>
                  <p:cNvSpPr/>
                  <p:nvPr/>
                </p:nvSpPr>
                <p:spPr>
                  <a:xfrm>
                    <a:off x="8844480" y="2047680"/>
                    <a:ext cx="45360" cy="45360"/>
                  </a:xfrm>
                  <a:custGeom>
                    <a:rect b="b" l="l" r="r" t="t"/>
                    <a:pathLst>
                      <a:path extrusionOk="0" h="41528" w="41529">
                        <a:moveTo>
                          <a:pt x="41529" y="20764"/>
                        </a:moveTo>
                        <a:cubicBezTo>
                          <a:pt x="41529" y="32290"/>
                          <a:pt x="32195" y="41529"/>
                          <a:pt x="20765" y="41529"/>
                        </a:cubicBezTo>
                        <a:cubicBezTo>
                          <a:pt x="9335" y="41529"/>
                          <a:pt x="0" y="32195"/>
                          <a:pt x="0" y="20764"/>
                        </a:cubicBezTo>
                        <a:cubicBezTo>
                          <a:pt x="0" y="9334"/>
                          <a:pt x="9335" y="0"/>
                          <a:pt x="20765" y="0"/>
                        </a:cubicBezTo>
                        <a:cubicBezTo>
                          <a:pt x="32195" y="0"/>
                          <a:pt x="41529" y="9334"/>
                          <a:pt x="41529" y="20764"/>
                        </a:cubicBezTo>
                        <a:close/>
                      </a:path>
                    </a:pathLst>
                  </a:custGeom>
                  <a:solidFill>
                    <a:schemeClr val="accent1"/>
                  </a:solidFill>
                  <a:ln>
                    <a:noFill/>
                  </a:ln>
                </p:spPr>
                <p:txBody>
                  <a:bodyPr anchorCtr="0" anchor="ctr" bIns="22675" lIns="91425" spcFirstLastPara="1" rIns="91425" wrap="square" tIns="226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6" name="Google Shape;226;p9"/>
                  <p:cNvSpPr/>
                  <p:nvPr/>
                </p:nvSpPr>
                <p:spPr>
                  <a:xfrm>
                    <a:off x="8776800" y="2047680"/>
                    <a:ext cx="45360" cy="45360"/>
                  </a:xfrm>
                  <a:custGeom>
                    <a:rect b="b" l="l" r="r" t="t"/>
                    <a:pathLst>
                      <a:path extrusionOk="0" h="41528" w="41529">
                        <a:moveTo>
                          <a:pt x="41529" y="20764"/>
                        </a:moveTo>
                        <a:cubicBezTo>
                          <a:pt x="41529" y="32290"/>
                          <a:pt x="32194" y="41529"/>
                          <a:pt x="20765" y="41529"/>
                        </a:cubicBezTo>
                        <a:cubicBezTo>
                          <a:pt x="9334" y="41529"/>
                          <a:pt x="0" y="32195"/>
                          <a:pt x="0" y="20764"/>
                        </a:cubicBezTo>
                        <a:cubicBezTo>
                          <a:pt x="0" y="9334"/>
                          <a:pt x="9334" y="0"/>
                          <a:pt x="20765" y="0"/>
                        </a:cubicBezTo>
                        <a:cubicBezTo>
                          <a:pt x="32194" y="0"/>
                          <a:pt x="41529" y="9334"/>
                          <a:pt x="41529" y="20764"/>
                        </a:cubicBezTo>
                        <a:close/>
                      </a:path>
                    </a:pathLst>
                  </a:custGeom>
                  <a:solidFill>
                    <a:schemeClr val="lt2"/>
                  </a:solidFill>
                  <a:ln>
                    <a:noFill/>
                  </a:ln>
                </p:spPr>
                <p:txBody>
                  <a:bodyPr anchorCtr="0" anchor="ctr" bIns="22675" lIns="91425" spcFirstLastPara="1" rIns="91425" wrap="square" tIns="2267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grpSp>
            <p:nvGrpSpPr>
              <p:cNvPr id="227" name="Google Shape;227;p9"/>
              <p:cNvGrpSpPr/>
              <p:nvPr/>
            </p:nvGrpSpPr>
            <p:grpSpPr>
              <a:xfrm>
                <a:off x="8426520" y="2190960"/>
                <a:ext cx="504000" cy="527040"/>
                <a:chOff x="8426520" y="2190960"/>
                <a:chExt cx="504000" cy="527040"/>
              </a:xfrm>
            </p:grpSpPr>
            <p:sp>
              <p:nvSpPr>
                <p:cNvPr id="228" name="Google Shape;228;p9"/>
                <p:cNvSpPr/>
                <p:nvPr/>
              </p:nvSpPr>
              <p:spPr>
                <a:xfrm>
                  <a:off x="8426520" y="2489040"/>
                  <a:ext cx="501840" cy="228960"/>
                </a:xfrm>
                <a:custGeom>
                  <a:rect b="b" l="l" r="r" t="t"/>
                  <a:pathLst>
                    <a:path extrusionOk="0" h="208597" w="456723">
                      <a:moveTo>
                        <a:pt x="51340" y="93250"/>
                      </a:moveTo>
                      <a:lnTo>
                        <a:pt x="0" y="93250"/>
                      </a:lnTo>
                      <a:lnTo>
                        <a:pt x="0" y="115443"/>
                      </a:lnTo>
                      <a:lnTo>
                        <a:pt x="51340" y="115443"/>
                      </a:lnTo>
                      <a:lnTo>
                        <a:pt x="51340" y="93250"/>
                      </a:lnTo>
                      <a:close/>
                      <a:moveTo>
                        <a:pt x="236601" y="162020"/>
                      </a:moveTo>
                      <a:lnTo>
                        <a:pt x="376904" y="162020"/>
                      </a:lnTo>
                      <a:lnTo>
                        <a:pt x="376904" y="139827"/>
                      </a:lnTo>
                      <a:lnTo>
                        <a:pt x="236601" y="139827"/>
                      </a:lnTo>
                      <a:lnTo>
                        <a:pt x="236601" y="162020"/>
                      </a:lnTo>
                      <a:close/>
                      <a:moveTo>
                        <a:pt x="376809" y="0"/>
                      </a:moveTo>
                      <a:lnTo>
                        <a:pt x="48863" y="0"/>
                      </a:lnTo>
                      <a:lnTo>
                        <a:pt x="48863" y="22193"/>
                      </a:lnTo>
                      <a:lnTo>
                        <a:pt x="376809" y="22193"/>
                      </a:lnTo>
                      <a:lnTo>
                        <a:pt x="376809" y="0"/>
                      </a:lnTo>
                      <a:close/>
                      <a:moveTo>
                        <a:pt x="0" y="208597"/>
                      </a:moveTo>
                      <a:lnTo>
                        <a:pt x="127349" y="208597"/>
                      </a:lnTo>
                      <a:lnTo>
                        <a:pt x="127349" y="186404"/>
                      </a:lnTo>
                      <a:lnTo>
                        <a:pt x="0" y="186404"/>
                      </a:lnTo>
                      <a:lnTo>
                        <a:pt x="0" y="208597"/>
                      </a:lnTo>
                      <a:close/>
                      <a:moveTo>
                        <a:pt x="97917" y="46577"/>
                      </a:moveTo>
                      <a:lnTo>
                        <a:pt x="0" y="46577"/>
                      </a:lnTo>
                      <a:lnTo>
                        <a:pt x="0" y="68771"/>
                      </a:lnTo>
                      <a:lnTo>
                        <a:pt x="97917" y="68771"/>
                      </a:lnTo>
                      <a:lnTo>
                        <a:pt x="97917" y="46577"/>
                      </a:lnTo>
                      <a:close/>
                      <a:moveTo>
                        <a:pt x="67056" y="115348"/>
                      </a:moveTo>
                      <a:lnTo>
                        <a:pt x="265557" y="115348"/>
                      </a:lnTo>
                      <a:lnTo>
                        <a:pt x="265557" y="93154"/>
                      </a:lnTo>
                      <a:lnTo>
                        <a:pt x="67056" y="93154"/>
                      </a:lnTo>
                      <a:lnTo>
                        <a:pt x="67056" y="115348"/>
                      </a:lnTo>
                      <a:close/>
                      <a:moveTo>
                        <a:pt x="210026" y="139732"/>
                      </a:moveTo>
                      <a:lnTo>
                        <a:pt x="0" y="139732"/>
                      </a:lnTo>
                      <a:lnTo>
                        <a:pt x="0" y="161925"/>
                      </a:lnTo>
                      <a:lnTo>
                        <a:pt x="210122" y="161925"/>
                      </a:lnTo>
                      <a:lnTo>
                        <a:pt x="210122" y="139732"/>
                      </a:lnTo>
                      <a:close/>
                      <a:moveTo>
                        <a:pt x="281369" y="115348"/>
                      </a:moveTo>
                      <a:lnTo>
                        <a:pt x="456724" y="115348"/>
                      </a:lnTo>
                      <a:lnTo>
                        <a:pt x="456724" y="93154"/>
                      </a:lnTo>
                      <a:lnTo>
                        <a:pt x="281369" y="93154"/>
                      </a:lnTo>
                      <a:lnTo>
                        <a:pt x="281369" y="115348"/>
                      </a:lnTo>
                      <a:close/>
                      <a:moveTo>
                        <a:pt x="124397" y="68771"/>
                      </a:moveTo>
                      <a:lnTo>
                        <a:pt x="456629" y="68771"/>
                      </a:lnTo>
                      <a:lnTo>
                        <a:pt x="456629" y="46577"/>
                      </a:lnTo>
                      <a:lnTo>
                        <a:pt x="124397" y="46577"/>
                      </a:lnTo>
                      <a:lnTo>
                        <a:pt x="124397" y="68771"/>
                      </a:lnTo>
                      <a:close/>
                      <a:moveTo>
                        <a:pt x="390144" y="0"/>
                      </a:moveTo>
                      <a:lnTo>
                        <a:pt x="390144" y="22193"/>
                      </a:lnTo>
                      <a:lnTo>
                        <a:pt x="456629" y="22193"/>
                      </a:lnTo>
                      <a:lnTo>
                        <a:pt x="456629" y="0"/>
                      </a:lnTo>
                      <a:lnTo>
                        <a:pt x="390144" y="0"/>
                      </a:lnTo>
                      <a:close/>
                      <a:moveTo>
                        <a:pt x="403289" y="162020"/>
                      </a:moveTo>
                      <a:lnTo>
                        <a:pt x="456629" y="162020"/>
                      </a:lnTo>
                      <a:lnTo>
                        <a:pt x="456629" y="139827"/>
                      </a:lnTo>
                      <a:lnTo>
                        <a:pt x="403289" y="139827"/>
                      </a:lnTo>
                      <a:lnTo>
                        <a:pt x="403289" y="162020"/>
                      </a:lnTo>
                      <a:close/>
                      <a:moveTo>
                        <a:pt x="153734" y="208597"/>
                      </a:moveTo>
                      <a:lnTo>
                        <a:pt x="284893" y="208597"/>
                      </a:lnTo>
                      <a:lnTo>
                        <a:pt x="284893" y="186404"/>
                      </a:lnTo>
                      <a:lnTo>
                        <a:pt x="153734" y="186404"/>
                      </a:lnTo>
                      <a:lnTo>
                        <a:pt x="153734" y="208597"/>
                      </a:lnTo>
                      <a:close/>
                      <a:moveTo>
                        <a:pt x="300704" y="208597"/>
                      </a:moveTo>
                      <a:lnTo>
                        <a:pt x="400622" y="208597"/>
                      </a:lnTo>
                      <a:lnTo>
                        <a:pt x="400622" y="186404"/>
                      </a:lnTo>
                      <a:lnTo>
                        <a:pt x="300704" y="186404"/>
                      </a:lnTo>
                      <a:lnTo>
                        <a:pt x="300704" y="20859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9" name="Google Shape;229;p9"/>
                <p:cNvSpPr/>
                <p:nvPr/>
              </p:nvSpPr>
              <p:spPr>
                <a:xfrm>
                  <a:off x="8433720" y="2190960"/>
                  <a:ext cx="496800" cy="252720"/>
                </a:xfrm>
                <a:custGeom>
                  <a:rect b="b" l="l" r="r" t="t"/>
                  <a:pathLst>
                    <a:path extrusionOk="0" h="230219" w="452246">
                      <a:moveTo>
                        <a:pt x="0" y="0"/>
                      </a:moveTo>
                      <a:lnTo>
                        <a:pt x="452247" y="0"/>
                      </a:lnTo>
                      <a:lnTo>
                        <a:pt x="452247" y="230219"/>
                      </a:lnTo>
                      <a:lnTo>
                        <a:pt x="0" y="230219"/>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grpSp>
          <p:nvGrpSpPr>
            <p:cNvPr id="230" name="Google Shape;230;p9"/>
            <p:cNvGrpSpPr/>
            <p:nvPr/>
          </p:nvGrpSpPr>
          <p:grpSpPr>
            <a:xfrm>
              <a:off x="5165280" y="2950920"/>
              <a:ext cx="645120" cy="1166400"/>
              <a:chOff x="5165280" y="2950920"/>
              <a:chExt cx="645120" cy="1166400"/>
            </a:xfrm>
          </p:grpSpPr>
          <p:grpSp>
            <p:nvGrpSpPr>
              <p:cNvPr id="231" name="Google Shape;231;p9"/>
              <p:cNvGrpSpPr/>
              <p:nvPr/>
            </p:nvGrpSpPr>
            <p:grpSpPr>
              <a:xfrm>
                <a:off x="5165280" y="2950920"/>
                <a:ext cx="645120" cy="1166400"/>
                <a:chOff x="5165280" y="2950920"/>
                <a:chExt cx="645120" cy="1166400"/>
              </a:xfrm>
            </p:grpSpPr>
            <p:grpSp>
              <p:nvGrpSpPr>
                <p:cNvPr id="232" name="Google Shape;232;p9"/>
                <p:cNvGrpSpPr/>
                <p:nvPr/>
              </p:nvGrpSpPr>
              <p:grpSpPr>
                <a:xfrm>
                  <a:off x="5165280" y="2950920"/>
                  <a:ext cx="645120" cy="1166400"/>
                  <a:chOff x="5165280" y="2950920"/>
                  <a:chExt cx="645120" cy="1166400"/>
                </a:xfrm>
              </p:grpSpPr>
              <p:sp>
                <p:nvSpPr>
                  <p:cNvPr id="233" name="Google Shape;233;p9"/>
                  <p:cNvSpPr/>
                  <p:nvPr/>
                </p:nvSpPr>
                <p:spPr>
                  <a:xfrm>
                    <a:off x="5165280" y="2950920"/>
                    <a:ext cx="645120" cy="1166400"/>
                  </a:xfrm>
                  <a:custGeom>
                    <a:rect b="b" l="l" r="r" t="t"/>
                    <a:pathLst>
                      <a:path extrusionOk="0" h="1061085" w="587120">
                        <a:moveTo>
                          <a:pt x="91440" y="0"/>
                        </a:moveTo>
                        <a:lnTo>
                          <a:pt x="495681" y="0"/>
                        </a:lnTo>
                        <a:cubicBezTo>
                          <a:pt x="546163" y="0"/>
                          <a:pt x="587121" y="40958"/>
                          <a:pt x="587121" y="91440"/>
                        </a:cubicBezTo>
                        <a:lnTo>
                          <a:pt x="587121" y="969645"/>
                        </a:lnTo>
                        <a:cubicBezTo>
                          <a:pt x="587121" y="1020128"/>
                          <a:pt x="546163" y="1061085"/>
                          <a:pt x="495681" y="1061085"/>
                        </a:cubicBezTo>
                        <a:lnTo>
                          <a:pt x="91440" y="1061085"/>
                        </a:lnTo>
                        <a:cubicBezTo>
                          <a:pt x="40958" y="1061085"/>
                          <a:pt x="0" y="1020128"/>
                          <a:pt x="0" y="969645"/>
                        </a:cubicBezTo>
                        <a:lnTo>
                          <a:pt x="0" y="91440"/>
                        </a:lnTo>
                        <a:cubicBezTo>
                          <a:pt x="0" y="40958"/>
                          <a:pt x="40958" y="0"/>
                          <a:pt x="91440"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4" name="Google Shape;234;p9"/>
                  <p:cNvSpPr/>
                  <p:nvPr/>
                </p:nvSpPr>
                <p:spPr>
                  <a:xfrm>
                    <a:off x="5401440" y="2987280"/>
                    <a:ext cx="172440" cy="27720"/>
                  </a:xfrm>
                  <a:custGeom>
                    <a:rect b="b" l="l" r="r" t="t"/>
                    <a:pathLst>
                      <a:path extrusionOk="0" h="25527" w="157162">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anchorCtr="0" anchor="ctr" bIns="14025" lIns="91425" spcFirstLastPara="1" rIns="91425" wrap="square" tIns="140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235" name="Google Shape;235;p9"/>
                <p:cNvSpPr/>
                <p:nvPr/>
              </p:nvSpPr>
              <p:spPr>
                <a:xfrm>
                  <a:off x="5210640" y="3096000"/>
                  <a:ext cx="553320" cy="853920"/>
                </a:xfrm>
                <a:custGeom>
                  <a:rect b="b" l="l" r="r" t="t"/>
                  <a:pathLst>
                    <a:path extrusionOk="0" h="777906" w="504158">
                      <a:moveTo>
                        <a:pt x="0" y="0"/>
                      </a:moveTo>
                      <a:lnTo>
                        <a:pt x="504158" y="0"/>
                      </a:lnTo>
                      <a:lnTo>
                        <a:pt x="504158" y="777907"/>
                      </a:lnTo>
                      <a:lnTo>
                        <a:pt x="0" y="777907"/>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236" name="Google Shape;236;p9"/>
                <p:cNvGrpSpPr/>
                <p:nvPr/>
              </p:nvGrpSpPr>
              <p:grpSpPr>
                <a:xfrm>
                  <a:off x="5275440" y="3575160"/>
                  <a:ext cx="425160" cy="172440"/>
                  <a:chOff x="5275440" y="3575160"/>
                  <a:chExt cx="425160" cy="172440"/>
                </a:xfrm>
              </p:grpSpPr>
              <p:grpSp>
                <p:nvGrpSpPr>
                  <p:cNvPr id="237" name="Google Shape;237;p9"/>
                  <p:cNvGrpSpPr/>
                  <p:nvPr/>
                </p:nvGrpSpPr>
                <p:grpSpPr>
                  <a:xfrm>
                    <a:off x="5275440" y="3575160"/>
                    <a:ext cx="425160" cy="172440"/>
                    <a:chOff x="5275440" y="3575160"/>
                    <a:chExt cx="425160" cy="172440"/>
                  </a:xfrm>
                </p:grpSpPr>
                <p:grpSp>
                  <p:nvGrpSpPr>
                    <p:cNvPr id="238" name="Google Shape;238;p9"/>
                    <p:cNvGrpSpPr/>
                    <p:nvPr/>
                  </p:nvGrpSpPr>
                  <p:grpSpPr>
                    <a:xfrm>
                      <a:off x="5275440" y="3575160"/>
                      <a:ext cx="425160" cy="71640"/>
                      <a:chOff x="5275440" y="3575160"/>
                      <a:chExt cx="425160" cy="71640"/>
                    </a:xfrm>
                  </p:grpSpPr>
                  <p:sp>
                    <p:nvSpPr>
                      <p:cNvPr id="239" name="Google Shape;239;p9"/>
                      <p:cNvSpPr/>
                      <p:nvPr/>
                    </p:nvSpPr>
                    <p:spPr>
                      <a:xfrm>
                        <a:off x="5275440" y="3575160"/>
                        <a:ext cx="425160" cy="71640"/>
                      </a:xfrm>
                      <a:custGeom>
                        <a:rect b="b" l="l" r="r" t="t"/>
                        <a:pathLst>
                          <a:path extrusionOk="0" h="65532" w="386905">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anchorCtr="0" anchor="ctr" bIns="36000" lIns="91425" spcFirstLastPara="1" rIns="91425" wrap="square" tIns="36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0" name="Google Shape;240;p9"/>
                      <p:cNvSpPr/>
                      <p:nvPr/>
                    </p:nvSpPr>
                    <p:spPr>
                      <a:xfrm>
                        <a:off x="5289120" y="3589200"/>
                        <a:ext cx="411120" cy="57600"/>
                      </a:xfrm>
                      <a:custGeom>
                        <a:rect b="b" l="l" r="r" t="t"/>
                        <a:pathLst>
                          <a:path extrusionOk="0" h="52864" w="374141">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anchorCtr="0" anchor="ctr" bIns="28800" lIns="91425" spcFirstLastPara="1" rIns="91425" wrap="square" tIns="288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41" name="Google Shape;241;p9"/>
                    <p:cNvGrpSpPr/>
                    <p:nvPr/>
                  </p:nvGrpSpPr>
                  <p:grpSpPr>
                    <a:xfrm>
                      <a:off x="5275440" y="3675960"/>
                      <a:ext cx="425160" cy="71640"/>
                      <a:chOff x="5275440" y="3675960"/>
                      <a:chExt cx="425160" cy="71640"/>
                    </a:xfrm>
                  </p:grpSpPr>
                  <p:sp>
                    <p:nvSpPr>
                      <p:cNvPr id="242" name="Google Shape;242;p9"/>
                      <p:cNvSpPr/>
                      <p:nvPr/>
                    </p:nvSpPr>
                    <p:spPr>
                      <a:xfrm>
                        <a:off x="5275440" y="3675960"/>
                        <a:ext cx="425160" cy="71640"/>
                      </a:xfrm>
                      <a:custGeom>
                        <a:rect b="b" l="l" r="r" t="t"/>
                        <a:pathLst>
                          <a:path extrusionOk="0" h="65532" w="386905">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a:noFill/>
                      </a:ln>
                    </p:spPr>
                    <p:txBody>
                      <a:bodyPr anchorCtr="0" anchor="ctr" bIns="36000" lIns="91425" spcFirstLastPara="1" rIns="91425" wrap="square" tIns="36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3" name="Google Shape;243;p9"/>
                      <p:cNvSpPr/>
                      <p:nvPr/>
                    </p:nvSpPr>
                    <p:spPr>
                      <a:xfrm>
                        <a:off x="5289120" y="3689640"/>
                        <a:ext cx="411120" cy="57600"/>
                      </a:xfrm>
                      <a:custGeom>
                        <a:rect b="b" l="l" r="r" t="t"/>
                        <a:pathLst>
                          <a:path extrusionOk="0" h="52864" w="374141">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a:noFill/>
                      </a:ln>
                    </p:spPr>
                    <p:txBody>
                      <a:bodyPr anchorCtr="0" anchor="ctr" bIns="28800" lIns="91425" spcFirstLastPara="1" rIns="91425" wrap="square" tIns="288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244" name="Google Shape;244;p9"/>
                  <p:cNvGrpSpPr/>
                  <p:nvPr/>
                </p:nvGrpSpPr>
                <p:grpSpPr>
                  <a:xfrm>
                    <a:off x="5398560" y="3610800"/>
                    <a:ext cx="194760" cy="16200"/>
                    <a:chOff x="5398560" y="3610800"/>
                    <a:chExt cx="194760" cy="16200"/>
                  </a:xfrm>
                </p:grpSpPr>
                <p:sp>
                  <p:nvSpPr>
                    <p:cNvPr id="245" name="Google Shape;245;p9"/>
                    <p:cNvSpPr/>
                    <p:nvPr/>
                  </p:nvSpPr>
                  <p:spPr>
                    <a:xfrm>
                      <a:off x="5398560" y="3610800"/>
                      <a:ext cx="16200" cy="16200"/>
                    </a:xfrm>
                    <a:custGeom>
                      <a:rect b="b" l="l" r="r" t="t"/>
                      <a:pathLst>
                        <a:path extrusionOk="0" h="15049" w="15049">
                          <a:moveTo>
                            <a:pt x="15049" y="7524"/>
                          </a:moveTo>
                          <a:cubicBezTo>
                            <a:pt x="15049" y="11680"/>
                            <a:pt x="11681"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anchorCtr="0" anchor="ctr" bIns="8275" lIns="91425" spcFirstLastPara="1" rIns="91425" wrap="square" tIns="82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6" name="Google Shape;246;p9"/>
                    <p:cNvSpPr/>
                    <p:nvPr/>
                  </p:nvSpPr>
                  <p:spPr>
                    <a:xfrm>
                      <a:off x="5443200" y="3610800"/>
                      <a:ext cx="16200" cy="16200"/>
                    </a:xfrm>
                    <a:custGeom>
                      <a:rect b="b" l="l" r="r" t="t"/>
                      <a:pathLst>
                        <a:path extrusionOk="0" h="15049" w="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anchorCtr="0" anchor="ctr" bIns="8275" lIns="91425" spcFirstLastPara="1" rIns="91425" wrap="square" tIns="82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7" name="Google Shape;247;p9"/>
                    <p:cNvSpPr/>
                    <p:nvPr/>
                  </p:nvSpPr>
                  <p:spPr>
                    <a:xfrm>
                      <a:off x="5487840" y="3610800"/>
                      <a:ext cx="16200" cy="16200"/>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8275" lIns="91425" spcFirstLastPara="1" rIns="91425" wrap="square" tIns="82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8" name="Google Shape;248;p9"/>
                    <p:cNvSpPr/>
                    <p:nvPr/>
                  </p:nvSpPr>
                  <p:spPr>
                    <a:xfrm>
                      <a:off x="5532480" y="3610800"/>
                      <a:ext cx="16200" cy="16200"/>
                    </a:xfrm>
                    <a:custGeom>
                      <a:rect b="b" l="l" r="r" t="t"/>
                      <a:pathLst>
                        <a:path extrusionOk="0" h="15049" w="15049">
                          <a:moveTo>
                            <a:pt x="15049" y="7524"/>
                          </a:moveTo>
                          <a:cubicBezTo>
                            <a:pt x="15049" y="11680"/>
                            <a:pt x="11680"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a:noFill/>
                    </a:ln>
                  </p:spPr>
                  <p:txBody>
                    <a:bodyPr anchorCtr="0" anchor="ctr" bIns="8275" lIns="91425" spcFirstLastPara="1" rIns="91425" wrap="square" tIns="82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9" name="Google Shape;249;p9"/>
                    <p:cNvSpPr/>
                    <p:nvPr/>
                  </p:nvSpPr>
                  <p:spPr>
                    <a:xfrm>
                      <a:off x="5577120" y="3610800"/>
                      <a:ext cx="16200" cy="16200"/>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8275" lIns="91425" spcFirstLastPara="1" rIns="91425" wrap="square" tIns="82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50" name="Google Shape;250;p9"/>
                  <p:cNvGrpSpPr/>
                  <p:nvPr/>
                </p:nvGrpSpPr>
                <p:grpSpPr>
                  <a:xfrm>
                    <a:off x="5398560" y="3707280"/>
                    <a:ext cx="194760" cy="16200"/>
                    <a:chOff x="5398560" y="3707280"/>
                    <a:chExt cx="194760" cy="16200"/>
                  </a:xfrm>
                </p:grpSpPr>
                <p:sp>
                  <p:nvSpPr>
                    <p:cNvPr id="251" name="Google Shape;251;p9"/>
                    <p:cNvSpPr/>
                    <p:nvPr/>
                  </p:nvSpPr>
                  <p:spPr>
                    <a:xfrm>
                      <a:off x="5398560" y="3707280"/>
                      <a:ext cx="16200" cy="16200"/>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8275" lIns="91425" spcFirstLastPara="1" rIns="91425" wrap="square" tIns="82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2" name="Google Shape;252;p9"/>
                    <p:cNvSpPr/>
                    <p:nvPr/>
                  </p:nvSpPr>
                  <p:spPr>
                    <a:xfrm>
                      <a:off x="5443200" y="3707280"/>
                      <a:ext cx="16200" cy="16200"/>
                    </a:xfrm>
                    <a:custGeom>
                      <a:rect b="b" l="l" r="r" t="t"/>
                      <a:pathLst>
                        <a:path extrusionOk="0" h="15049" w="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a:noFill/>
                    </a:ln>
                  </p:spPr>
                  <p:txBody>
                    <a:bodyPr anchorCtr="0" anchor="ctr" bIns="8275" lIns="91425" spcFirstLastPara="1" rIns="91425" wrap="square" tIns="82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3" name="Google Shape;253;p9"/>
                    <p:cNvSpPr/>
                    <p:nvPr/>
                  </p:nvSpPr>
                  <p:spPr>
                    <a:xfrm>
                      <a:off x="5487840" y="3707280"/>
                      <a:ext cx="16200" cy="16200"/>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8275" lIns="91425" spcFirstLastPara="1" rIns="91425" wrap="square" tIns="82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4" name="Google Shape;254;p9"/>
                    <p:cNvSpPr/>
                    <p:nvPr/>
                  </p:nvSpPr>
                  <p:spPr>
                    <a:xfrm>
                      <a:off x="5532480" y="3707280"/>
                      <a:ext cx="16200" cy="16200"/>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8275" lIns="91425" spcFirstLastPara="1" rIns="91425" wrap="square" tIns="82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5" name="Google Shape;255;p9"/>
                    <p:cNvSpPr/>
                    <p:nvPr/>
                  </p:nvSpPr>
                  <p:spPr>
                    <a:xfrm>
                      <a:off x="5577120" y="3707280"/>
                      <a:ext cx="16200" cy="16200"/>
                    </a:xfrm>
                    <a:custGeom>
                      <a:rect b="b" l="l" r="r" t="t"/>
                      <a:pathLst>
                        <a:path extrusionOk="0" h="15049" w="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a:noFill/>
                    </a:ln>
                  </p:spPr>
                  <p:txBody>
                    <a:bodyPr anchorCtr="0" anchor="ctr" bIns="8275" lIns="91425" spcFirstLastPara="1" rIns="91425" wrap="square" tIns="827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grpSp>
              <p:nvGrpSpPr>
                <p:cNvPr id="256" name="Google Shape;256;p9"/>
                <p:cNvGrpSpPr/>
                <p:nvPr/>
              </p:nvGrpSpPr>
              <p:grpSpPr>
                <a:xfrm>
                  <a:off x="5346000" y="3207960"/>
                  <a:ext cx="283680" cy="283680"/>
                  <a:chOff x="5346000" y="3207960"/>
                  <a:chExt cx="283680" cy="283680"/>
                </a:xfrm>
              </p:grpSpPr>
              <p:sp>
                <p:nvSpPr>
                  <p:cNvPr id="257" name="Google Shape;257;p9"/>
                  <p:cNvSpPr/>
                  <p:nvPr/>
                </p:nvSpPr>
                <p:spPr>
                  <a:xfrm>
                    <a:off x="5346000" y="3207960"/>
                    <a:ext cx="283680" cy="283680"/>
                  </a:xfrm>
                  <a:custGeom>
                    <a:rect b="b" l="l" r="r" t="t"/>
                    <a:pathLst>
                      <a:path extrusionOk="0" h="258317" w="258413">
                        <a:moveTo>
                          <a:pt x="258413" y="129159"/>
                        </a:moveTo>
                        <a:cubicBezTo>
                          <a:pt x="258413" y="159544"/>
                          <a:pt x="247936" y="187452"/>
                          <a:pt x="230410" y="209454"/>
                        </a:cubicBezTo>
                        <a:cubicBezTo>
                          <a:pt x="206692" y="239268"/>
                          <a:pt x="170212" y="258318"/>
                          <a:pt x="129159" y="258318"/>
                        </a:cubicBezTo>
                        <a:cubicBezTo>
                          <a:pt x="88106" y="258318"/>
                          <a:pt x="51625" y="239268"/>
                          <a:pt x="28004" y="209454"/>
                        </a:cubicBezTo>
                        <a:cubicBezTo>
                          <a:pt x="27337" y="208597"/>
                          <a:pt x="26670" y="207740"/>
                          <a:pt x="26003" y="206788"/>
                        </a:cubicBezTo>
                        <a:cubicBezTo>
                          <a:pt x="9716" y="185166"/>
                          <a:pt x="0" y="158305"/>
                          <a:pt x="0" y="129159"/>
                        </a:cubicBezTo>
                        <a:cubicBezTo>
                          <a:pt x="0" y="57817"/>
                          <a:pt x="57817" y="0"/>
                          <a:pt x="129159" y="0"/>
                        </a:cubicBezTo>
                        <a:cubicBezTo>
                          <a:pt x="176784" y="0"/>
                          <a:pt x="218313" y="25717"/>
                          <a:pt x="240697" y="64008"/>
                        </a:cubicBezTo>
                        <a:cubicBezTo>
                          <a:pt x="251936" y="83153"/>
                          <a:pt x="258318" y="105442"/>
                          <a:pt x="258318" y="129159"/>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58" name="Google Shape;258;p9"/>
                  <p:cNvSpPr/>
                  <p:nvPr/>
                </p:nvSpPr>
                <p:spPr>
                  <a:xfrm>
                    <a:off x="5376600" y="3258720"/>
                    <a:ext cx="222480" cy="232920"/>
                  </a:xfrm>
                  <a:custGeom>
                    <a:rect b="b" l="l" r="r" t="t"/>
                    <a:pathLst>
                      <a:path extrusionOk="0" h="212216" w="202501">
                        <a:moveTo>
                          <a:pt x="202406" y="163353"/>
                        </a:moveTo>
                        <a:cubicBezTo>
                          <a:pt x="178689" y="193167"/>
                          <a:pt x="142208" y="212217"/>
                          <a:pt x="101155" y="212217"/>
                        </a:cubicBezTo>
                        <a:cubicBezTo>
                          <a:pt x="60103" y="212217"/>
                          <a:pt x="23622" y="193167"/>
                          <a:pt x="0" y="163353"/>
                        </a:cubicBezTo>
                        <a:cubicBezTo>
                          <a:pt x="9525" y="122682"/>
                          <a:pt x="42958" y="91249"/>
                          <a:pt x="84677" y="84582"/>
                        </a:cubicBezTo>
                        <a:cubicBezTo>
                          <a:pt x="68675" y="78010"/>
                          <a:pt x="57341" y="62293"/>
                          <a:pt x="57341" y="43910"/>
                        </a:cubicBezTo>
                        <a:cubicBezTo>
                          <a:pt x="57341" y="19717"/>
                          <a:pt x="76962" y="0"/>
                          <a:pt x="101251" y="0"/>
                        </a:cubicBezTo>
                        <a:cubicBezTo>
                          <a:pt x="125539" y="0"/>
                          <a:pt x="145161" y="19717"/>
                          <a:pt x="145161" y="43910"/>
                        </a:cubicBezTo>
                        <a:cubicBezTo>
                          <a:pt x="145161" y="62293"/>
                          <a:pt x="133826" y="78010"/>
                          <a:pt x="117824" y="84582"/>
                        </a:cubicBezTo>
                        <a:cubicBezTo>
                          <a:pt x="159544" y="91249"/>
                          <a:pt x="192976" y="122682"/>
                          <a:pt x="202501" y="16335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259" name="Google Shape;259;p9"/>
              <p:cNvSpPr/>
              <p:nvPr/>
            </p:nvSpPr>
            <p:spPr>
              <a:xfrm>
                <a:off x="5401440" y="4012920"/>
                <a:ext cx="172440" cy="27720"/>
              </a:xfrm>
              <a:custGeom>
                <a:rect b="b" l="l" r="r" t="t"/>
                <a:pathLst>
                  <a:path extrusionOk="0" h="25527" w="157162">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a:noFill/>
              </a:ln>
            </p:spPr>
            <p:txBody>
              <a:bodyPr anchorCtr="0" anchor="ctr" bIns="14025" lIns="91425" spcFirstLastPara="1" rIns="91425" wrap="square" tIns="140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8"/>
          <p:cNvSpPr txBox="1"/>
          <p:nvPr>
            <p:ph idx="4294967295" type="title"/>
          </p:nvPr>
        </p:nvSpPr>
        <p:spPr>
          <a:xfrm>
            <a:off x="2009880" y="838080"/>
            <a:ext cx="5114520" cy="139032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Epilogue"/>
              <a:buNone/>
            </a:pPr>
            <a:r>
              <a:rPr b="1" lang="en-US" sz="4000" strike="noStrike">
                <a:solidFill>
                  <a:schemeClr val="dk1"/>
                </a:solidFill>
                <a:latin typeface="Epilogue"/>
                <a:ea typeface="Epilogue"/>
                <a:cs typeface="Epilogue"/>
                <a:sym typeface="Epilogue"/>
              </a:rPr>
              <a:t>Candidate matching methods</a:t>
            </a:r>
            <a:endParaRPr b="0" sz="4000" strike="noStrike">
              <a:solidFill>
                <a:schemeClr val="dk1"/>
              </a:solidFill>
              <a:latin typeface="Arial"/>
              <a:ea typeface="Arial"/>
              <a:cs typeface="Arial"/>
              <a:sym typeface="Arial"/>
            </a:endParaRPr>
          </a:p>
        </p:txBody>
      </p:sp>
      <p:sp>
        <p:nvSpPr>
          <p:cNvPr id="625" name="Google Shape;625;p18"/>
          <p:cNvSpPr txBox="1"/>
          <p:nvPr>
            <p:ph idx="4294967295" type="subTitle"/>
          </p:nvPr>
        </p:nvSpPr>
        <p:spPr>
          <a:xfrm>
            <a:off x="2009880" y="2228760"/>
            <a:ext cx="5114520" cy="206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200"/>
              <a:buFont typeface="Lato"/>
              <a:buNone/>
            </a:pPr>
            <a:r>
              <a:rPr b="0" lang="en-US" sz="1200" strike="noStrike">
                <a:solidFill>
                  <a:schemeClr val="dk1"/>
                </a:solidFill>
                <a:latin typeface="Lato"/>
                <a:ea typeface="Lato"/>
                <a:cs typeface="Lato"/>
                <a:sym typeface="Lato"/>
              </a:rPr>
              <a:t>Candidate matching methods are pivotal in assessing how well applicants fit the job requirements. The Matching Agent calculates match scores by utilizing algorithms like cosine similarity and sentence embeddings. These methods analyze the semantic relationships between the job description and candidates' resumes, allowing for a more nuanced understanding of candidates' potentials based on relevant skills and experiences.</a:t>
            </a:r>
            <a:endParaRPr b="0" sz="1200"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9"/>
          <p:cNvSpPr/>
          <p:nvPr/>
        </p:nvSpPr>
        <p:spPr>
          <a:xfrm rot="4500000">
            <a:off x="4600800" y="7200"/>
            <a:ext cx="5575320" cy="4866840"/>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31" name="Google Shape;631;p19"/>
          <p:cNvSpPr txBox="1"/>
          <p:nvPr>
            <p:ph idx="4294967295" type="title"/>
          </p:nvPr>
        </p:nvSpPr>
        <p:spPr>
          <a:xfrm>
            <a:off x="809640" y="1028880"/>
            <a:ext cx="2800080" cy="100944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3000"/>
              <a:buFont typeface="Epilogue"/>
              <a:buNone/>
            </a:pPr>
            <a:r>
              <a:rPr b="1" lang="en-US" sz="3000" strike="noStrike">
                <a:solidFill>
                  <a:schemeClr val="dk1"/>
                </a:solidFill>
                <a:latin typeface="Epilogue"/>
                <a:ea typeface="Epilogue"/>
                <a:cs typeface="Epilogue"/>
                <a:sym typeface="Epilogue"/>
              </a:rPr>
              <a:t>Conclusions</a:t>
            </a:r>
            <a:endParaRPr b="0" sz="3000" strike="noStrike">
              <a:solidFill>
                <a:schemeClr val="dk1"/>
              </a:solidFill>
              <a:latin typeface="Arial"/>
              <a:ea typeface="Arial"/>
              <a:cs typeface="Arial"/>
              <a:sym typeface="Arial"/>
            </a:endParaRPr>
          </a:p>
        </p:txBody>
      </p:sp>
      <p:sp>
        <p:nvSpPr>
          <p:cNvPr id="632" name="Google Shape;632;p19"/>
          <p:cNvSpPr txBox="1"/>
          <p:nvPr>
            <p:ph idx="4294967295" type="subTitle"/>
          </p:nvPr>
        </p:nvSpPr>
        <p:spPr>
          <a:xfrm>
            <a:off x="809640" y="2038320"/>
            <a:ext cx="4295520" cy="206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200"/>
              <a:buFont typeface="Lato"/>
              <a:buNone/>
            </a:pPr>
            <a:r>
              <a:rPr b="0" lang="en-US" sz="1200" strike="noStrike">
                <a:solidFill>
                  <a:schemeClr val="dk1"/>
                </a:solidFill>
                <a:latin typeface="Lato"/>
                <a:ea typeface="Lato"/>
                <a:cs typeface="Lato"/>
                <a:sym typeface="Lato"/>
              </a:rPr>
              <a:t>Implementing an AI-powered job screening framework significantly enhances recruitment processes. Through the use of specialized agents and automation, the framework reduces human bias, improves hiring accuracy, and saves time. This comprehensive approach allows organizations to efficiently handle bulk recruitment while ensuring a fair assessment of candidates.</a:t>
            </a:r>
            <a:endParaRPr b="0" sz="1200" strike="noStrike">
              <a:solidFill>
                <a:srgbClr val="000000"/>
              </a:solidFill>
              <a:latin typeface="Noto Sans Symbols"/>
              <a:ea typeface="Noto Sans Symbols"/>
              <a:cs typeface="Noto Sans Symbols"/>
              <a:sym typeface="Noto Sans Symbols"/>
            </a:endParaRPr>
          </a:p>
        </p:txBody>
      </p:sp>
      <p:sp>
        <p:nvSpPr>
          <p:cNvPr id="633" name="Google Shape;633;p19"/>
          <p:cNvSpPr/>
          <p:nvPr/>
        </p:nvSpPr>
        <p:spPr>
          <a:xfrm>
            <a:off x="5668920" y="1076400"/>
            <a:ext cx="2990160" cy="2990160"/>
          </a:xfrm>
          <a:prstGeom prst="roundRect">
            <a:avLst>
              <a:gd fmla="val 16667" name="adj"/>
            </a:avLst>
          </a:prstGeom>
          <a:blipFill rotWithShape="1">
            <a:blip r:embed="rId3">
              <a:alphaModFix/>
            </a:blip>
            <a:stretch>
              <a:fillRect b="0" l="0" r="0" t="0"/>
            </a:stretch>
          </a:blip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634" name="Google Shape;634;p19"/>
          <p:cNvGrpSpPr/>
          <p:nvPr/>
        </p:nvGrpSpPr>
        <p:grpSpPr>
          <a:xfrm>
            <a:off x="7875720" y="386640"/>
            <a:ext cx="997560" cy="1575000"/>
            <a:chOff x="7875720" y="386640"/>
            <a:chExt cx="997560" cy="1575000"/>
          </a:xfrm>
        </p:grpSpPr>
        <p:grpSp>
          <p:nvGrpSpPr>
            <p:cNvPr id="635" name="Google Shape;635;p19"/>
            <p:cNvGrpSpPr/>
            <p:nvPr/>
          </p:nvGrpSpPr>
          <p:grpSpPr>
            <a:xfrm>
              <a:off x="7875720" y="386640"/>
              <a:ext cx="919440" cy="317520"/>
              <a:chOff x="7875720" y="386640"/>
              <a:chExt cx="919440" cy="317520"/>
            </a:xfrm>
          </p:grpSpPr>
          <p:sp>
            <p:nvSpPr>
              <p:cNvPr id="636" name="Google Shape;636;p19"/>
              <p:cNvSpPr/>
              <p:nvPr/>
            </p:nvSpPr>
            <p:spPr>
              <a:xfrm>
                <a:off x="7875720" y="386640"/>
                <a:ext cx="919440" cy="317520"/>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37" name="Google Shape;637;p19"/>
              <p:cNvSpPr/>
              <p:nvPr/>
            </p:nvSpPr>
            <p:spPr>
              <a:xfrm>
                <a:off x="7955280" y="437760"/>
                <a:ext cx="212760" cy="212760"/>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638" name="Google Shape;638;p19"/>
              <p:cNvGrpSpPr/>
              <p:nvPr/>
            </p:nvGrpSpPr>
            <p:grpSpPr>
              <a:xfrm>
                <a:off x="8236440" y="443880"/>
                <a:ext cx="467280" cy="200880"/>
                <a:chOff x="8236440" y="443880"/>
                <a:chExt cx="467280" cy="200880"/>
              </a:xfrm>
            </p:grpSpPr>
            <p:sp>
              <p:nvSpPr>
                <p:cNvPr id="639" name="Google Shape;639;p19"/>
                <p:cNvSpPr/>
                <p:nvPr/>
              </p:nvSpPr>
              <p:spPr>
                <a:xfrm>
                  <a:off x="8236440" y="44388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40" name="Google Shape;640;p19"/>
                <p:cNvSpPr/>
                <p:nvPr/>
              </p:nvSpPr>
              <p:spPr>
                <a:xfrm>
                  <a:off x="8236440" y="501480"/>
                  <a:ext cx="394560" cy="28440"/>
                </a:xfrm>
                <a:custGeom>
                  <a:rect b="b" l="l" r="r" t="t"/>
                  <a:pathLst>
                    <a:path extrusionOk="0" h="20383" w="280320">
                      <a:moveTo>
                        <a:pt x="0" y="0"/>
                      </a:moveTo>
                      <a:lnTo>
                        <a:pt x="280321" y="0"/>
                      </a:lnTo>
                      <a:lnTo>
                        <a:pt x="28032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41" name="Google Shape;641;p19"/>
                <p:cNvSpPr/>
                <p:nvPr/>
              </p:nvSpPr>
              <p:spPr>
                <a:xfrm>
                  <a:off x="8236440" y="55872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42" name="Google Shape;642;p19"/>
                <p:cNvSpPr/>
                <p:nvPr/>
              </p:nvSpPr>
              <p:spPr>
                <a:xfrm>
                  <a:off x="8236440" y="616320"/>
                  <a:ext cx="241200" cy="28440"/>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643" name="Google Shape;643;p19"/>
            <p:cNvGrpSpPr/>
            <p:nvPr/>
          </p:nvGrpSpPr>
          <p:grpSpPr>
            <a:xfrm>
              <a:off x="7875720" y="805680"/>
              <a:ext cx="919440" cy="317520"/>
              <a:chOff x="7875720" y="805680"/>
              <a:chExt cx="919440" cy="317520"/>
            </a:xfrm>
          </p:grpSpPr>
          <p:sp>
            <p:nvSpPr>
              <p:cNvPr id="644" name="Google Shape;644;p19"/>
              <p:cNvSpPr/>
              <p:nvPr/>
            </p:nvSpPr>
            <p:spPr>
              <a:xfrm>
                <a:off x="7875720" y="805680"/>
                <a:ext cx="919440" cy="317520"/>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45" name="Google Shape;645;p19"/>
              <p:cNvSpPr/>
              <p:nvPr/>
            </p:nvSpPr>
            <p:spPr>
              <a:xfrm>
                <a:off x="7955280" y="857160"/>
                <a:ext cx="212760" cy="212400"/>
              </a:xfrm>
              <a:custGeom>
                <a:rect b="b" l="l" r="r" t="t"/>
                <a:pathLst>
                  <a:path extrusionOk="0" h="151066" w="151161">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646" name="Google Shape;646;p19"/>
              <p:cNvGrpSpPr/>
              <p:nvPr/>
            </p:nvGrpSpPr>
            <p:grpSpPr>
              <a:xfrm>
                <a:off x="8236440" y="862920"/>
                <a:ext cx="467640" cy="200880"/>
                <a:chOff x="8236440" y="862920"/>
                <a:chExt cx="467640" cy="200880"/>
              </a:xfrm>
            </p:grpSpPr>
            <p:sp>
              <p:nvSpPr>
                <p:cNvPr id="647" name="Google Shape;647;p19"/>
                <p:cNvSpPr/>
                <p:nvPr/>
              </p:nvSpPr>
              <p:spPr>
                <a:xfrm>
                  <a:off x="8290800" y="862920"/>
                  <a:ext cx="413280" cy="28440"/>
                </a:xfrm>
                <a:custGeom>
                  <a:rect b="b" l="l" r="r" t="t"/>
                  <a:pathLst>
                    <a:path extrusionOk="0" h="20383" w="293655">
                      <a:moveTo>
                        <a:pt x="0" y="0"/>
                      </a:moveTo>
                      <a:lnTo>
                        <a:pt x="293656" y="0"/>
                      </a:lnTo>
                      <a:lnTo>
                        <a:pt x="293656"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48" name="Google Shape;648;p19"/>
                <p:cNvSpPr/>
                <p:nvPr/>
              </p:nvSpPr>
              <p:spPr>
                <a:xfrm>
                  <a:off x="8236440" y="92052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49" name="Google Shape;649;p19"/>
                <p:cNvSpPr/>
                <p:nvPr/>
              </p:nvSpPr>
              <p:spPr>
                <a:xfrm>
                  <a:off x="8344440" y="977760"/>
                  <a:ext cx="359280" cy="28440"/>
                </a:xfrm>
                <a:custGeom>
                  <a:rect b="b" l="l" r="r" t="t"/>
                  <a:pathLst>
                    <a:path extrusionOk="0" h="20383" w="255365">
                      <a:moveTo>
                        <a:pt x="0" y="0"/>
                      </a:moveTo>
                      <a:lnTo>
                        <a:pt x="255365" y="0"/>
                      </a:lnTo>
                      <a:lnTo>
                        <a:pt x="25536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50" name="Google Shape;650;p19"/>
                <p:cNvSpPr/>
                <p:nvPr/>
              </p:nvSpPr>
              <p:spPr>
                <a:xfrm>
                  <a:off x="8236440" y="1035360"/>
                  <a:ext cx="241200" cy="28440"/>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
          <p:nvSpPr>
            <p:cNvPr id="651" name="Google Shape;651;p19"/>
            <p:cNvSpPr/>
            <p:nvPr/>
          </p:nvSpPr>
          <p:spPr>
            <a:xfrm>
              <a:off x="8026920" y="921960"/>
              <a:ext cx="71280" cy="84960"/>
            </a:xfrm>
            <a:custGeom>
              <a:rect b="b" l="l" r="r" t="t"/>
              <a:pathLst>
                <a:path extrusionOk="0" h="60632" w="50734">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2475" lIns="91425" spcFirstLastPara="1" rIns="91425" wrap="square" tIns="4247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652" name="Google Shape;652;p19"/>
            <p:cNvGrpSpPr/>
            <p:nvPr/>
          </p:nvGrpSpPr>
          <p:grpSpPr>
            <a:xfrm>
              <a:off x="7875720" y="1225080"/>
              <a:ext cx="919440" cy="317520"/>
              <a:chOff x="7875720" y="1225080"/>
              <a:chExt cx="919440" cy="317520"/>
            </a:xfrm>
          </p:grpSpPr>
          <p:sp>
            <p:nvSpPr>
              <p:cNvPr id="653" name="Google Shape;653;p19"/>
              <p:cNvSpPr/>
              <p:nvPr/>
            </p:nvSpPr>
            <p:spPr>
              <a:xfrm>
                <a:off x="7875720" y="1225080"/>
                <a:ext cx="919440" cy="317520"/>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54" name="Google Shape;654;p19"/>
              <p:cNvSpPr/>
              <p:nvPr/>
            </p:nvSpPr>
            <p:spPr>
              <a:xfrm>
                <a:off x="7955280" y="1276200"/>
                <a:ext cx="212760" cy="212760"/>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655" name="Google Shape;655;p19"/>
              <p:cNvGrpSpPr/>
              <p:nvPr/>
            </p:nvGrpSpPr>
            <p:grpSpPr>
              <a:xfrm>
                <a:off x="8236440" y="1282320"/>
                <a:ext cx="467280" cy="200520"/>
                <a:chOff x="8236440" y="1282320"/>
                <a:chExt cx="467280" cy="200520"/>
              </a:xfrm>
            </p:grpSpPr>
            <p:sp>
              <p:nvSpPr>
                <p:cNvPr id="656" name="Google Shape;656;p19"/>
                <p:cNvSpPr/>
                <p:nvPr/>
              </p:nvSpPr>
              <p:spPr>
                <a:xfrm>
                  <a:off x="8236440" y="128232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57" name="Google Shape;657;p19"/>
                <p:cNvSpPr/>
                <p:nvPr/>
              </p:nvSpPr>
              <p:spPr>
                <a:xfrm>
                  <a:off x="8236440" y="1339560"/>
                  <a:ext cx="408600" cy="28440"/>
                </a:xfrm>
                <a:custGeom>
                  <a:rect b="b" l="l" r="r" t="t"/>
                  <a:pathLst>
                    <a:path extrusionOk="0" h="20383" w="290322">
                      <a:moveTo>
                        <a:pt x="0" y="0"/>
                      </a:moveTo>
                      <a:lnTo>
                        <a:pt x="290322" y="0"/>
                      </a:lnTo>
                      <a:lnTo>
                        <a:pt x="290322"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58" name="Google Shape;658;p19"/>
                <p:cNvSpPr/>
                <p:nvPr/>
              </p:nvSpPr>
              <p:spPr>
                <a:xfrm>
                  <a:off x="8236440" y="1397160"/>
                  <a:ext cx="427680" cy="28440"/>
                </a:xfrm>
                <a:custGeom>
                  <a:rect b="b" l="l" r="r" t="t"/>
                  <a:pathLst>
                    <a:path extrusionOk="0" h="20383" w="303942">
                      <a:moveTo>
                        <a:pt x="0" y="0"/>
                      </a:moveTo>
                      <a:lnTo>
                        <a:pt x="303942" y="0"/>
                      </a:lnTo>
                      <a:lnTo>
                        <a:pt x="303942"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59" name="Google Shape;659;p19"/>
                <p:cNvSpPr/>
                <p:nvPr/>
              </p:nvSpPr>
              <p:spPr>
                <a:xfrm>
                  <a:off x="8236440" y="1454400"/>
                  <a:ext cx="241200" cy="28440"/>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660" name="Google Shape;660;p19"/>
            <p:cNvGrpSpPr/>
            <p:nvPr/>
          </p:nvGrpSpPr>
          <p:grpSpPr>
            <a:xfrm>
              <a:off x="7875720" y="1644120"/>
              <a:ext cx="919440" cy="317520"/>
              <a:chOff x="7875720" y="1644120"/>
              <a:chExt cx="919440" cy="317520"/>
            </a:xfrm>
          </p:grpSpPr>
          <p:grpSp>
            <p:nvGrpSpPr>
              <p:cNvPr id="661" name="Google Shape;661;p19"/>
              <p:cNvGrpSpPr/>
              <p:nvPr/>
            </p:nvGrpSpPr>
            <p:grpSpPr>
              <a:xfrm>
                <a:off x="7875720" y="1644120"/>
                <a:ext cx="919440" cy="317520"/>
                <a:chOff x="7875720" y="1644120"/>
                <a:chExt cx="919440" cy="317520"/>
              </a:xfrm>
            </p:grpSpPr>
            <p:sp>
              <p:nvSpPr>
                <p:cNvPr id="662" name="Google Shape;662;p19"/>
                <p:cNvSpPr/>
                <p:nvPr/>
              </p:nvSpPr>
              <p:spPr>
                <a:xfrm>
                  <a:off x="7875720" y="1644120"/>
                  <a:ext cx="919440" cy="317520"/>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63" name="Google Shape;663;p19"/>
                <p:cNvSpPr/>
                <p:nvPr/>
              </p:nvSpPr>
              <p:spPr>
                <a:xfrm>
                  <a:off x="7955280" y="1695240"/>
                  <a:ext cx="212760" cy="212760"/>
                </a:xfrm>
                <a:custGeom>
                  <a:rect b="b" l="l" r="r" t="t"/>
                  <a:pathLst>
                    <a:path extrusionOk="0" h="151161" w="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664" name="Google Shape;664;p19"/>
                <p:cNvGrpSpPr/>
                <p:nvPr/>
              </p:nvGrpSpPr>
              <p:grpSpPr>
                <a:xfrm>
                  <a:off x="8236440" y="1701360"/>
                  <a:ext cx="467280" cy="200520"/>
                  <a:chOff x="8236440" y="1701360"/>
                  <a:chExt cx="467280" cy="200520"/>
                </a:xfrm>
              </p:grpSpPr>
              <p:sp>
                <p:nvSpPr>
                  <p:cNvPr id="665" name="Google Shape;665;p19"/>
                  <p:cNvSpPr/>
                  <p:nvPr/>
                </p:nvSpPr>
                <p:spPr>
                  <a:xfrm>
                    <a:off x="8264160" y="1701360"/>
                    <a:ext cx="394200" cy="28440"/>
                  </a:xfrm>
                  <a:custGeom>
                    <a:rect b="b" l="l" r="r" t="t"/>
                    <a:pathLst>
                      <a:path extrusionOk="0" h="20383" w="280034">
                        <a:moveTo>
                          <a:pt x="0" y="0"/>
                        </a:moveTo>
                        <a:lnTo>
                          <a:pt x="280035" y="0"/>
                        </a:lnTo>
                        <a:lnTo>
                          <a:pt x="28003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66" name="Google Shape;666;p19"/>
                  <p:cNvSpPr/>
                  <p:nvPr/>
                </p:nvSpPr>
                <p:spPr>
                  <a:xfrm>
                    <a:off x="8236440" y="1758600"/>
                    <a:ext cx="288720" cy="28440"/>
                  </a:xfrm>
                  <a:custGeom>
                    <a:rect b="b" l="l" r="r" t="t"/>
                    <a:pathLst>
                      <a:path extrusionOk="0" h="20383" w="205073">
                        <a:moveTo>
                          <a:pt x="0" y="0"/>
                        </a:moveTo>
                        <a:lnTo>
                          <a:pt x="205073" y="0"/>
                        </a:lnTo>
                        <a:lnTo>
                          <a:pt x="205073"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67" name="Google Shape;667;p19"/>
                  <p:cNvSpPr/>
                  <p:nvPr/>
                </p:nvSpPr>
                <p:spPr>
                  <a:xfrm>
                    <a:off x="8236440" y="181620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68" name="Google Shape;668;p19"/>
                  <p:cNvSpPr/>
                  <p:nvPr/>
                </p:nvSpPr>
                <p:spPr>
                  <a:xfrm>
                    <a:off x="8236440" y="1873440"/>
                    <a:ext cx="241200" cy="28440"/>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
            <p:nvSpPr>
              <p:cNvPr id="669" name="Google Shape;669;p19"/>
              <p:cNvSpPr/>
              <p:nvPr/>
            </p:nvSpPr>
            <p:spPr>
              <a:xfrm>
                <a:off x="8026920" y="1754640"/>
                <a:ext cx="71280" cy="84960"/>
              </a:xfrm>
              <a:custGeom>
                <a:rect b="b" l="l" r="r" t="t"/>
                <a:pathLst>
                  <a:path extrusionOk="0" h="60632" w="50734">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2475" lIns="91425" spcFirstLastPara="1" rIns="91425" wrap="square" tIns="4247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670" name="Google Shape;670;p19"/>
            <p:cNvGrpSpPr/>
            <p:nvPr/>
          </p:nvGrpSpPr>
          <p:grpSpPr>
            <a:xfrm>
              <a:off x="8700120" y="762480"/>
              <a:ext cx="173160" cy="89640"/>
              <a:chOff x="8700120" y="762480"/>
              <a:chExt cx="173160" cy="89640"/>
            </a:xfrm>
          </p:grpSpPr>
          <p:sp>
            <p:nvSpPr>
              <p:cNvPr id="671" name="Google Shape;671;p19"/>
              <p:cNvSpPr/>
              <p:nvPr/>
            </p:nvSpPr>
            <p:spPr>
              <a:xfrm>
                <a:off x="8700120" y="762480"/>
                <a:ext cx="173160" cy="89640"/>
              </a:xfrm>
              <a:custGeom>
                <a:rect b="b" l="l" r="r" t="t"/>
                <a:pathLst>
                  <a:path extrusionOk="0" h="63817" w="123062">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a:noFill/>
              </a:ln>
            </p:spPr>
            <p:txBody>
              <a:bodyPr anchorCtr="0" anchor="ctr" bIns="45000" lIns="91425" spcFirstLastPara="1" rIns="91425" wrap="square" tIns="450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72" name="Google Shape;672;p19"/>
              <p:cNvSpPr/>
              <p:nvPr/>
            </p:nvSpPr>
            <p:spPr>
              <a:xfrm>
                <a:off x="8759160" y="779760"/>
                <a:ext cx="55080" cy="55080"/>
              </a:xfrm>
              <a:custGeom>
                <a:rect b="b" l="l" r="r" t="t"/>
                <a:pathLst>
                  <a:path extrusionOk="0" h="39243" w="39242">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a:noFill/>
              </a:ln>
            </p:spPr>
            <p:txBody>
              <a:bodyPr anchorCtr="0" anchor="ctr" bIns="27700" lIns="91425" spcFirstLastPara="1" rIns="91425" wrap="square" tIns="27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673" name="Google Shape;673;p19"/>
            <p:cNvGrpSpPr/>
            <p:nvPr/>
          </p:nvGrpSpPr>
          <p:grpSpPr>
            <a:xfrm>
              <a:off x="8700120" y="1587090"/>
              <a:ext cx="173160" cy="112260"/>
              <a:chOff x="8700120" y="1587090"/>
              <a:chExt cx="173160" cy="112260"/>
            </a:xfrm>
          </p:grpSpPr>
          <p:grpSp>
            <p:nvGrpSpPr>
              <p:cNvPr id="674" name="Google Shape;674;p19"/>
              <p:cNvGrpSpPr/>
              <p:nvPr/>
            </p:nvGrpSpPr>
            <p:grpSpPr>
              <a:xfrm>
                <a:off x="8700120" y="1601280"/>
                <a:ext cx="173160" cy="89640"/>
                <a:chOff x="8700120" y="1601280"/>
                <a:chExt cx="173160" cy="89640"/>
              </a:xfrm>
            </p:grpSpPr>
            <p:sp>
              <p:nvSpPr>
                <p:cNvPr id="675" name="Google Shape;675;p19"/>
                <p:cNvSpPr/>
                <p:nvPr/>
              </p:nvSpPr>
              <p:spPr>
                <a:xfrm>
                  <a:off x="8700120" y="1601280"/>
                  <a:ext cx="173160" cy="89640"/>
                </a:xfrm>
                <a:custGeom>
                  <a:rect b="b" l="l" r="r" t="t"/>
                  <a:pathLst>
                    <a:path extrusionOk="0" h="63817" w="123062">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anchorCtr="0" anchor="ctr" bIns="45000" lIns="91425" spcFirstLastPara="1" rIns="91425" wrap="square" tIns="450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76" name="Google Shape;676;p19"/>
                <p:cNvSpPr/>
                <p:nvPr/>
              </p:nvSpPr>
              <p:spPr>
                <a:xfrm>
                  <a:off x="8759160" y="1618560"/>
                  <a:ext cx="55080" cy="55080"/>
                </a:xfrm>
                <a:custGeom>
                  <a:rect b="b" l="l" r="r" t="t"/>
                  <a:pathLst>
                    <a:path extrusionOk="0" h="39243" w="39242">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anchorCtr="0" anchor="ctr" bIns="27700" lIns="91425" spcFirstLastPara="1" rIns="91425" wrap="square" tIns="27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
            <p:nvSpPr>
              <p:cNvPr id="677" name="Google Shape;677;p19"/>
              <p:cNvSpPr/>
              <p:nvPr/>
            </p:nvSpPr>
            <p:spPr>
              <a:xfrm rot="-2700000">
                <a:off x="8712720" y="1636560"/>
                <a:ext cx="145440" cy="13320"/>
              </a:xfrm>
              <a:custGeom>
                <a:rect b="b" l="l" r="r" t="t"/>
                <a:pathLst>
                  <a:path extrusionOk="0" h="9715" w="103346">
                    <a:moveTo>
                      <a:pt x="0" y="0"/>
                    </a:moveTo>
                    <a:lnTo>
                      <a:pt x="103346" y="0"/>
                    </a:lnTo>
                    <a:lnTo>
                      <a:pt x="103346" y="9716"/>
                    </a:lnTo>
                    <a:lnTo>
                      <a:pt x="0" y="9716"/>
                    </a:lnTo>
                    <a:close/>
                  </a:path>
                </a:pathLst>
              </a:custGeom>
              <a:solidFill>
                <a:schemeClr val="dk1"/>
              </a:solidFill>
              <a:ln>
                <a:noFill/>
              </a:ln>
            </p:spPr>
            <p:txBody>
              <a:bodyPr anchorCtr="0" anchor="ctr" bIns="6825" lIns="91425" spcFirstLastPara="1" rIns="91425" wrap="square" tIns="682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0"/>
          <p:cNvSpPr/>
          <p:nvPr/>
        </p:nvSpPr>
        <p:spPr>
          <a:xfrm rot="4500000">
            <a:off x="4600800" y="7200"/>
            <a:ext cx="5575320" cy="4866840"/>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65" name="Google Shape;265;p10"/>
          <p:cNvSpPr txBox="1"/>
          <p:nvPr>
            <p:ph idx="4294967295" type="title"/>
          </p:nvPr>
        </p:nvSpPr>
        <p:spPr>
          <a:xfrm>
            <a:off x="809640" y="1028880"/>
            <a:ext cx="2800080" cy="100944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3000"/>
              <a:buFont typeface="Epilogue"/>
              <a:buNone/>
            </a:pPr>
            <a:r>
              <a:rPr b="1" lang="en-US" sz="3000" strike="noStrike">
                <a:solidFill>
                  <a:schemeClr val="dk1"/>
                </a:solidFill>
                <a:latin typeface="Epilogue"/>
                <a:ea typeface="Epilogue"/>
                <a:cs typeface="Epilogue"/>
                <a:sym typeface="Epilogue"/>
              </a:rPr>
              <a:t>Introduction</a:t>
            </a:r>
            <a:endParaRPr b="0" sz="3000" strike="noStrike">
              <a:solidFill>
                <a:schemeClr val="dk1"/>
              </a:solidFill>
              <a:latin typeface="Arial"/>
              <a:ea typeface="Arial"/>
              <a:cs typeface="Arial"/>
              <a:sym typeface="Arial"/>
            </a:endParaRPr>
          </a:p>
        </p:txBody>
      </p:sp>
      <p:sp>
        <p:nvSpPr>
          <p:cNvPr id="266" name="Google Shape;266;p10"/>
          <p:cNvSpPr txBox="1"/>
          <p:nvPr>
            <p:ph idx="4294967295" type="subTitle"/>
          </p:nvPr>
        </p:nvSpPr>
        <p:spPr>
          <a:xfrm>
            <a:off x="809640" y="2038320"/>
            <a:ext cx="4295520" cy="206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200"/>
              <a:buFont typeface="Lato"/>
              <a:buNone/>
            </a:pPr>
            <a:r>
              <a:rPr b="0" lang="en-US" sz="1200" strike="noStrike">
                <a:solidFill>
                  <a:schemeClr val="dk1"/>
                </a:solidFill>
                <a:latin typeface="Lato"/>
                <a:ea typeface="Lato"/>
                <a:cs typeface="Lato"/>
                <a:sym typeface="Lato"/>
              </a:rPr>
              <a:t>This presentation outlines an AI-powered job screening framework designed to enhance recruitment efficiency and reduce bias. It encompasses various agents that facilitate the automation of resume screening, candidate shortlisting, and interview scheduling.</a:t>
            </a:r>
            <a:endParaRPr b="0" sz="1200" strike="noStrike">
              <a:solidFill>
                <a:srgbClr val="000000"/>
              </a:solidFill>
              <a:latin typeface="Noto Sans Symbols"/>
              <a:ea typeface="Noto Sans Symbols"/>
              <a:cs typeface="Noto Sans Symbols"/>
              <a:sym typeface="Noto Sans Symbols"/>
            </a:endParaRPr>
          </a:p>
        </p:txBody>
      </p:sp>
      <p:sp>
        <p:nvSpPr>
          <p:cNvPr id="267" name="Google Shape;267;p10"/>
          <p:cNvSpPr/>
          <p:nvPr/>
        </p:nvSpPr>
        <p:spPr>
          <a:xfrm>
            <a:off x="5668920" y="1076400"/>
            <a:ext cx="2990160" cy="2990160"/>
          </a:xfrm>
          <a:prstGeom prst="roundRect">
            <a:avLst>
              <a:gd fmla="val 16667" name="adj"/>
            </a:avLst>
          </a:prstGeom>
          <a:blipFill rotWithShape="1">
            <a:blip r:embed="rId3">
              <a:alphaModFix/>
            </a:blip>
            <a:stretch>
              <a:fillRect b="0" l="0" r="0" t="0"/>
            </a:stretch>
          </a:blip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268" name="Google Shape;268;p10"/>
          <p:cNvGrpSpPr/>
          <p:nvPr/>
        </p:nvGrpSpPr>
        <p:grpSpPr>
          <a:xfrm>
            <a:off x="7875720" y="386640"/>
            <a:ext cx="997560" cy="1575000"/>
            <a:chOff x="7875720" y="386640"/>
            <a:chExt cx="997560" cy="1575000"/>
          </a:xfrm>
        </p:grpSpPr>
        <p:grpSp>
          <p:nvGrpSpPr>
            <p:cNvPr id="269" name="Google Shape;269;p10"/>
            <p:cNvGrpSpPr/>
            <p:nvPr/>
          </p:nvGrpSpPr>
          <p:grpSpPr>
            <a:xfrm>
              <a:off x="7875720" y="386640"/>
              <a:ext cx="919440" cy="317520"/>
              <a:chOff x="7875720" y="386640"/>
              <a:chExt cx="919440" cy="317520"/>
            </a:xfrm>
          </p:grpSpPr>
          <p:sp>
            <p:nvSpPr>
              <p:cNvPr id="270" name="Google Shape;270;p10"/>
              <p:cNvSpPr/>
              <p:nvPr/>
            </p:nvSpPr>
            <p:spPr>
              <a:xfrm>
                <a:off x="7875720" y="386640"/>
                <a:ext cx="919440" cy="317520"/>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71" name="Google Shape;271;p10"/>
              <p:cNvSpPr/>
              <p:nvPr/>
            </p:nvSpPr>
            <p:spPr>
              <a:xfrm>
                <a:off x="7955280" y="437760"/>
                <a:ext cx="212760" cy="212760"/>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272" name="Google Shape;272;p10"/>
              <p:cNvGrpSpPr/>
              <p:nvPr/>
            </p:nvGrpSpPr>
            <p:grpSpPr>
              <a:xfrm>
                <a:off x="8236440" y="443880"/>
                <a:ext cx="467280" cy="200880"/>
                <a:chOff x="8236440" y="443880"/>
                <a:chExt cx="467280" cy="200880"/>
              </a:xfrm>
            </p:grpSpPr>
            <p:sp>
              <p:nvSpPr>
                <p:cNvPr id="273" name="Google Shape;273;p10"/>
                <p:cNvSpPr/>
                <p:nvPr/>
              </p:nvSpPr>
              <p:spPr>
                <a:xfrm>
                  <a:off x="8236440" y="44388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74" name="Google Shape;274;p10"/>
                <p:cNvSpPr/>
                <p:nvPr/>
              </p:nvSpPr>
              <p:spPr>
                <a:xfrm>
                  <a:off x="8236440" y="501480"/>
                  <a:ext cx="394560" cy="28440"/>
                </a:xfrm>
                <a:custGeom>
                  <a:rect b="b" l="l" r="r" t="t"/>
                  <a:pathLst>
                    <a:path extrusionOk="0" h="20383" w="280320">
                      <a:moveTo>
                        <a:pt x="0" y="0"/>
                      </a:moveTo>
                      <a:lnTo>
                        <a:pt x="280321" y="0"/>
                      </a:lnTo>
                      <a:lnTo>
                        <a:pt x="28032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75" name="Google Shape;275;p10"/>
                <p:cNvSpPr/>
                <p:nvPr/>
              </p:nvSpPr>
              <p:spPr>
                <a:xfrm>
                  <a:off x="8236440" y="55872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76" name="Google Shape;276;p10"/>
                <p:cNvSpPr/>
                <p:nvPr/>
              </p:nvSpPr>
              <p:spPr>
                <a:xfrm>
                  <a:off x="8236440" y="616320"/>
                  <a:ext cx="241200" cy="28440"/>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277" name="Google Shape;277;p10"/>
            <p:cNvGrpSpPr/>
            <p:nvPr/>
          </p:nvGrpSpPr>
          <p:grpSpPr>
            <a:xfrm>
              <a:off x="7875720" y="805680"/>
              <a:ext cx="919440" cy="317520"/>
              <a:chOff x="7875720" y="805680"/>
              <a:chExt cx="919440" cy="317520"/>
            </a:xfrm>
          </p:grpSpPr>
          <p:sp>
            <p:nvSpPr>
              <p:cNvPr id="278" name="Google Shape;278;p10"/>
              <p:cNvSpPr/>
              <p:nvPr/>
            </p:nvSpPr>
            <p:spPr>
              <a:xfrm>
                <a:off x="7875720" y="805680"/>
                <a:ext cx="919440" cy="317520"/>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79" name="Google Shape;279;p10"/>
              <p:cNvSpPr/>
              <p:nvPr/>
            </p:nvSpPr>
            <p:spPr>
              <a:xfrm>
                <a:off x="7955280" y="857160"/>
                <a:ext cx="212760" cy="212400"/>
              </a:xfrm>
              <a:custGeom>
                <a:rect b="b" l="l" r="r" t="t"/>
                <a:pathLst>
                  <a:path extrusionOk="0" h="151066" w="151161">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280" name="Google Shape;280;p10"/>
              <p:cNvGrpSpPr/>
              <p:nvPr/>
            </p:nvGrpSpPr>
            <p:grpSpPr>
              <a:xfrm>
                <a:off x="8236440" y="862920"/>
                <a:ext cx="467640" cy="200880"/>
                <a:chOff x="8236440" y="862920"/>
                <a:chExt cx="467640" cy="200880"/>
              </a:xfrm>
            </p:grpSpPr>
            <p:sp>
              <p:nvSpPr>
                <p:cNvPr id="281" name="Google Shape;281;p10"/>
                <p:cNvSpPr/>
                <p:nvPr/>
              </p:nvSpPr>
              <p:spPr>
                <a:xfrm>
                  <a:off x="8290800" y="862920"/>
                  <a:ext cx="413280" cy="28440"/>
                </a:xfrm>
                <a:custGeom>
                  <a:rect b="b" l="l" r="r" t="t"/>
                  <a:pathLst>
                    <a:path extrusionOk="0" h="20383" w="293655">
                      <a:moveTo>
                        <a:pt x="0" y="0"/>
                      </a:moveTo>
                      <a:lnTo>
                        <a:pt x="293656" y="0"/>
                      </a:lnTo>
                      <a:lnTo>
                        <a:pt x="293656"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82" name="Google Shape;282;p10"/>
                <p:cNvSpPr/>
                <p:nvPr/>
              </p:nvSpPr>
              <p:spPr>
                <a:xfrm>
                  <a:off x="8236440" y="92052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83" name="Google Shape;283;p10"/>
                <p:cNvSpPr/>
                <p:nvPr/>
              </p:nvSpPr>
              <p:spPr>
                <a:xfrm>
                  <a:off x="8344440" y="977760"/>
                  <a:ext cx="359280" cy="28440"/>
                </a:xfrm>
                <a:custGeom>
                  <a:rect b="b" l="l" r="r" t="t"/>
                  <a:pathLst>
                    <a:path extrusionOk="0" h="20383" w="255365">
                      <a:moveTo>
                        <a:pt x="0" y="0"/>
                      </a:moveTo>
                      <a:lnTo>
                        <a:pt x="255365" y="0"/>
                      </a:lnTo>
                      <a:lnTo>
                        <a:pt x="25536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84" name="Google Shape;284;p10"/>
                <p:cNvSpPr/>
                <p:nvPr/>
              </p:nvSpPr>
              <p:spPr>
                <a:xfrm>
                  <a:off x="8236440" y="1035360"/>
                  <a:ext cx="241200" cy="28440"/>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
          <p:nvSpPr>
            <p:cNvPr id="285" name="Google Shape;285;p10"/>
            <p:cNvSpPr/>
            <p:nvPr/>
          </p:nvSpPr>
          <p:spPr>
            <a:xfrm>
              <a:off x="8026920" y="921960"/>
              <a:ext cx="71280" cy="84960"/>
            </a:xfrm>
            <a:custGeom>
              <a:rect b="b" l="l" r="r" t="t"/>
              <a:pathLst>
                <a:path extrusionOk="0" h="60632" w="50734">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2475" lIns="91425" spcFirstLastPara="1" rIns="91425" wrap="square" tIns="4247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286" name="Google Shape;286;p10"/>
            <p:cNvGrpSpPr/>
            <p:nvPr/>
          </p:nvGrpSpPr>
          <p:grpSpPr>
            <a:xfrm>
              <a:off x="7875720" y="1225080"/>
              <a:ext cx="919440" cy="317520"/>
              <a:chOff x="7875720" y="1225080"/>
              <a:chExt cx="919440" cy="317520"/>
            </a:xfrm>
          </p:grpSpPr>
          <p:sp>
            <p:nvSpPr>
              <p:cNvPr id="287" name="Google Shape;287;p10"/>
              <p:cNvSpPr/>
              <p:nvPr/>
            </p:nvSpPr>
            <p:spPr>
              <a:xfrm>
                <a:off x="7875720" y="1225080"/>
                <a:ext cx="919440" cy="317520"/>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88" name="Google Shape;288;p10"/>
              <p:cNvSpPr/>
              <p:nvPr/>
            </p:nvSpPr>
            <p:spPr>
              <a:xfrm>
                <a:off x="7955280" y="1276200"/>
                <a:ext cx="212760" cy="212760"/>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289" name="Google Shape;289;p10"/>
              <p:cNvGrpSpPr/>
              <p:nvPr/>
            </p:nvGrpSpPr>
            <p:grpSpPr>
              <a:xfrm>
                <a:off x="8236440" y="1282320"/>
                <a:ext cx="467280" cy="200520"/>
                <a:chOff x="8236440" y="1282320"/>
                <a:chExt cx="467280" cy="200520"/>
              </a:xfrm>
            </p:grpSpPr>
            <p:sp>
              <p:nvSpPr>
                <p:cNvPr id="290" name="Google Shape;290;p10"/>
                <p:cNvSpPr/>
                <p:nvPr/>
              </p:nvSpPr>
              <p:spPr>
                <a:xfrm>
                  <a:off x="8236440" y="128232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91" name="Google Shape;291;p10"/>
                <p:cNvSpPr/>
                <p:nvPr/>
              </p:nvSpPr>
              <p:spPr>
                <a:xfrm>
                  <a:off x="8236440" y="1339560"/>
                  <a:ext cx="408600" cy="28440"/>
                </a:xfrm>
                <a:custGeom>
                  <a:rect b="b" l="l" r="r" t="t"/>
                  <a:pathLst>
                    <a:path extrusionOk="0" h="20383" w="290322">
                      <a:moveTo>
                        <a:pt x="0" y="0"/>
                      </a:moveTo>
                      <a:lnTo>
                        <a:pt x="290322" y="0"/>
                      </a:lnTo>
                      <a:lnTo>
                        <a:pt x="290322"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92" name="Google Shape;292;p10"/>
                <p:cNvSpPr/>
                <p:nvPr/>
              </p:nvSpPr>
              <p:spPr>
                <a:xfrm>
                  <a:off x="8236440" y="1397160"/>
                  <a:ext cx="427680" cy="28440"/>
                </a:xfrm>
                <a:custGeom>
                  <a:rect b="b" l="l" r="r" t="t"/>
                  <a:pathLst>
                    <a:path extrusionOk="0" h="20383" w="303942">
                      <a:moveTo>
                        <a:pt x="0" y="0"/>
                      </a:moveTo>
                      <a:lnTo>
                        <a:pt x="303942" y="0"/>
                      </a:lnTo>
                      <a:lnTo>
                        <a:pt x="303942"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93" name="Google Shape;293;p10"/>
                <p:cNvSpPr/>
                <p:nvPr/>
              </p:nvSpPr>
              <p:spPr>
                <a:xfrm>
                  <a:off x="8236440" y="1454400"/>
                  <a:ext cx="241200" cy="28440"/>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294" name="Google Shape;294;p10"/>
            <p:cNvGrpSpPr/>
            <p:nvPr/>
          </p:nvGrpSpPr>
          <p:grpSpPr>
            <a:xfrm>
              <a:off x="7875720" y="1644120"/>
              <a:ext cx="919440" cy="317520"/>
              <a:chOff x="7875720" y="1644120"/>
              <a:chExt cx="919440" cy="317520"/>
            </a:xfrm>
          </p:grpSpPr>
          <p:grpSp>
            <p:nvGrpSpPr>
              <p:cNvPr id="295" name="Google Shape;295;p10"/>
              <p:cNvGrpSpPr/>
              <p:nvPr/>
            </p:nvGrpSpPr>
            <p:grpSpPr>
              <a:xfrm>
                <a:off x="7875720" y="1644120"/>
                <a:ext cx="919440" cy="317520"/>
                <a:chOff x="7875720" y="1644120"/>
                <a:chExt cx="919440" cy="317520"/>
              </a:xfrm>
            </p:grpSpPr>
            <p:sp>
              <p:nvSpPr>
                <p:cNvPr id="296" name="Google Shape;296;p10"/>
                <p:cNvSpPr/>
                <p:nvPr/>
              </p:nvSpPr>
              <p:spPr>
                <a:xfrm>
                  <a:off x="7875720" y="1644120"/>
                  <a:ext cx="919440" cy="317520"/>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97" name="Google Shape;297;p10"/>
                <p:cNvSpPr/>
                <p:nvPr/>
              </p:nvSpPr>
              <p:spPr>
                <a:xfrm>
                  <a:off x="7955280" y="1695240"/>
                  <a:ext cx="212760" cy="212760"/>
                </a:xfrm>
                <a:custGeom>
                  <a:rect b="b" l="l" r="r" t="t"/>
                  <a:pathLst>
                    <a:path extrusionOk="0" h="151161" w="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298" name="Google Shape;298;p10"/>
                <p:cNvGrpSpPr/>
                <p:nvPr/>
              </p:nvGrpSpPr>
              <p:grpSpPr>
                <a:xfrm>
                  <a:off x="8236440" y="1701360"/>
                  <a:ext cx="467280" cy="200520"/>
                  <a:chOff x="8236440" y="1701360"/>
                  <a:chExt cx="467280" cy="200520"/>
                </a:xfrm>
              </p:grpSpPr>
              <p:sp>
                <p:nvSpPr>
                  <p:cNvPr id="299" name="Google Shape;299;p10"/>
                  <p:cNvSpPr/>
                  <p:nvPr/>
                </p:nvSpPr>
                <p:spPr>
                  <a:xfrm>
                    <a:off x="8264160" y="1701360"/>
                    <a:ext cx="394200" cy="28440"/>
                  </a:xfrm>
                  <a:custGeom>
                    <a:rect b="b" l="l" r="r" t="t"/>
                    <a:pathLst>
                      <a:path extrusionOk="0" h="20383" w="280034">
                        <a:moveTo>
                          <a:pt x="0" y="0"/>
                        </a:moveTo>
                        <a:lnTo>
                          <a:pt x="280035" y="0"/>
                        </a:lnTo>
                        <a:lnTo>
                          <a:pt x="28003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00" name="Google Shape;300;p10"/>
                  <p:cNvSpPr/>
                  <p:nvPr/>
                </p:nvSpPr>
                <p:spPr>
                  <a:xfrm>
                    <a:off x="8236440" y="1758600"/>
                    <a:ext cx="288720" cy="28440"/>
                  </a:xfrm>
                  <a:custGeom>
                    <a:rect b="b" l="l" r="r" t="t"/>
                    <a:pathLst>
                      <a:path extrusionOk="0" h="20383" w="205073">
                        <a:moveTo>
                          <a:pt x="0" y="0"/>
                        </a:moveTo>
                        <a:lnTo>
                          <a:pt x="205073" y="0"/>
                        </a:lnTo>
                        <a:lnTo>
                          <a:pt x="205073"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01" name="Google Shape;301;p10"/>
                  <p:cNvSpPr/>
                  <p:nvPr/>
                </p:nvSpPr>
                <p:spPr>
                  <a:xfrm>
                    <a:off x="8236440" y="181620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02" name="Google Shape;302;p10"/>
                  <p:cNvSpPr/>
                  <p:nvPr/>
                </p:nvSpPr>
                <p:spPr>
                  <a:xfrm>
                    <a:off x="8236440" y="1873440"/>
                    <a:ext cx="241200" cy="28440"/>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
            <p:nvSpPr>
              <p:cNvPr id="303" name="Google Shape;303;p10"/>
              <p:cNvSpPr/>
              <p:nvPr/>
            </p:nvSpPr>
            <p:spPr>
              <a:xfrm>
                <a:off x="8026920" y="1754640"/>
                <a:ext cx="71280" cy="84960"/>
              </a:xfrm>
              <a:custGeom>
                <a:rect b="b" l="l" r="r" t="t"/>
                <a:pathLst>
                  <a:path extrusionOk="0" h="60632" w="50734">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2475" lIns="91425" spcFirstLastPara="1" rIns="91425" wrap="square" tIns="4247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304" name="Google Shape;304;p10"/>
            <p:cNvGrpSpPr/>
            <p:nvPr/>
          </p:nvGrpSpPr>
          <p:grpSpPr>
            <a:xfrm>
              <a:off x="8700120" y="762480"/>
              <a:ext cx="173160" cy="89640"/>
              <a:chOff x="8700120" y="762480"/>
              <a:chExt cx="173160" cy="89640"/>
            </a:xfrm>
          </p:grpSpPr>
          <p:sp>
            <p:nvSpPr>
              <p:cNvPr id="305" name="Google Shape;305;p10"/>
              <p:cNvSpPr/>
              <p:nvPr/>
            </p:nvSpPr>
            <p:spPr>
              <a:xfrm>
                <a:off x="8700120" y="762480"/>
                <a:ext cx="173160" cy="89640"/>
              </a:xfrm>
              <a:custGeom>
                <a:rect b="b" l="l" r="r" t="t"/>
                <a:pathLst>
                  <a:path extrusionOk="0" h="63817" w="123062">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a:noFill/>
              </a:ln>
            </p:spPr>
            <p:txBody>
              <a:bodyPr anchorCtr="0" anchor="ctr" bIns="45000" lIns="91425" spcFirstLastPara="1" rIns="91425" wrap="square" tIns="450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06" name="Google Shape;306;p10"/>
              <p:cNvSpPr/>
              <p:nvPr/>
            </p:nvSpPr>
            <p:spPr>
              <a:xfrm>
                <a:off x="8759160" y="779760"/>
                <a:ext cx="55080" cy="55080"/>
              </a:xfrm>
              <a:custGeom>
                <a:rect b="b" l="l" r="r" t="t"/>
                <a:pathLst>
                  <a:path extrusionOk="0" h="39243" w="39242">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a:noFill/>
              </a:ln>
            </p:spPr>
            <p:txBody>
              <a:bodyPr anchorCtr="0" anchor="ctr" bIns="27700" lIns="91425" spcFirstLastPara="1" rIns="91425" wrap="square" tIns="27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307" name="Google Shape;307;p10"/>
            <p:cNvGrpSpPr/>
            <p:nvPr/>
          </p:nvGrpSpPr>
          <p:grpSpPr>
            <a:xfrm>
              <a:off x="8700120" y="1587090"/>
              <a:ext cx="173160" cy="112260"/>
              <a:chOff x="8700120" y="1587090"/>
              <a:chExt cx="173160" cy="112260"/>
            </a:xfrm>
          </p:grpSpPr>
          <p:grpSp>
            <p:nvGrpSpPr>
              <p:cNvPr id="308" name="Google Shape;308;p10"/>
              <p:cNvGrpSpPr/>
              <p:nvPr/>
            </p:nvGrpSpPr>
            <p:grpSpPr>
              <a:xfrm>
                <a:off x="8700120" y="1601280"/>
                <a:ext cx="173160" cy="89640"/>
                <a:chOff x="8700120" y="1601280"/>
                <a:chExt cx="173160" cy="89640"/>
              </a:xfrm>
            </p:grpSpPr>
            <p:sp>
              <p:nvSpPr>
                <p:cNvPr id="309" name="Google Shape;309;p10"/>
                <p:cNvSpPr/>
                <p:nvPr/>
              </p:nvSpPr>
              <p:spPr>
                <a:xfrm>
                  <a:off x="8700120" y="1601280"/>
                  <a:ext cx="173160" cy="89640"/>
                </a:xfrm>
                <a:custGeom>
                  <a:rect b="b" l="l" r="r" t="t"/>
                  <a:pathLst>
                    <a:path extrusionOk="0" h="63817" w="123062">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anchorCtr="0" anchor="ctr" bIns="45000" lIns="91425" spcFirstLastPara="1" rIns="91425" wrap="square" tIns="450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10" name="Google Shape;310;p10"/>
                <p:cNvSpPr/>
                <p:nvPr/>
              </p:nvSpPr>
              <p:spPr>
                <a:xfrm>
                  <a:off x="8759160" y="1618560"/>
                  <a:ext cx="55080" cy="55080"/>
                </a:xfrm>
                <a:custGeom>
                  <a:rect b="b" l="l" r="r" t="t"/>
                  <a:pathLst>
                    <a:path extrusionOk="0" h="39243" w="39242">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anchorCtr="0" anchor="ctr" bIns="27700" lIns="91425" spcFirstLastPara="1" rIns="91425" wrap="square" tIns="27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
            <p:nvSpPr>
              <p:cNvPr id="311" name="Google Shape;311;p10"/>
              <p:cNvSpPr/>
              <p:nvPr/>
            </p:nvSpPr>
            <p:spPr>
              <a:xfrm rot="-2700000">
                <a:off x="8712720" y="1636560"/>
                <a:ext cx="145440" cy="13320"/>
              </a:xfrm>
              <a:custGeom>
                <a:rect b="b" l="l" r="r" t="t"/>
                <a:pathLst>
                  <a:path extrusionOk="0" h="9715" w="103346">
                    <a:moveTo>
                      <a:pt x="0" y="0"/>
                    </a:moveTo>
                    <a:lnTo>
                      <a:pt x="103346" y="0"/>
                    </a:lnTo>
                    <a:lnTo>
                      <a:pt x="103346" y="9716"/>
                    </a:lnTo>
                    <a:lnTo>
                      <a:pt x="0" y="9716"/>
                    </a:lnTo>
                    <a:close/>
                  </a:path>
                </a:pathLst>
              </a:custGeom>
              <a:solidFill>
                <a:schemeClr val="dk1"/>
              </a:solidFill>
              <a:ln>
                <a:noFill/>
              </a:ln>
            </p:spPr>
            <p:txBody>
              <a:bodyPr anchorCtr="0" anchor="ctr" bIns="6825" lIns="91425" spcFirstLastPara="1" rIns="91425" wrap="square" tIns="682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1"/>
          <p:cNvSpPr/>
          <p:nvPr/>
        </p:nvSpPr>
        <p:spPr>
          <a:xfrm flipH="1" rot="-7219800">
            <a:off x="-1095120" y="408240"/>
            <a:ext cx="5218920" cy="4707720"/>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17" name="Google Shape;317;p11"/>
          <p:cNvSpPr txBox="1"/>
          <p:nvPr>
            <p:ph idx="4294967295" type="title"/>
          </p:nvPr>
        </p:nvSpPr>
        <p:spPr>
          <a:xfrm>
            <a:off x="3886200" y="1657350"/>
            <a:ext cx="4381200" cy="1295010"/>
          </a:xfrm>
          <a:prstGeom prst="rect">
            <a:avLst/>
          </a:prstGeom>
          <a:noFill/>
          <a:ln>
            <a:noFill/>
          </a:ln>
        </p:spPr>
        <p:txBody>
          <a:bodyPr anchorCtr="0" anchor="t" bIns="91425" lIns="91425" spcFirstLastPara="1" rIns="91425" wrap="square" tIns="91425">
            <a:noAutofit/>
          </a:bodyPr>
          <a:lstStyle/>
          <a:p>
            <a:pPr indent="-228600" lvl="0" marL="228600" rtl="0" algn="l">
              <a:spcBef>
                <a:spcPts val="0"/>
              </a:spcBef>
              <a:spcAft>
                <a:spcPts val="0"/>
              </a:spcAft>
              <a:buNone/>
            </a:pPr>
            <a:r>
              <a:rPr b="1" lang="en-US" sz="1400"/>
              <a:t>     1. JD Summarizer Agent</a:t>
            </a:r>
            <a:br>
              <a:rPr b="1" lang="en-US" sz="1400"/>
            </a:br>
            <a:r>
              <a:rPr b="1" lang="en-US" sz="1400"/>
              <a:t>2. Resume Parser Agent</a:t>
            </a:r>
            <a:br>
              <a:rPr b="1" lang="en-US" sz="1400"/>
            </a:br>
            <a:r>
              <a:rPr b="1" lang="en-US" sz="1400"/>
              <a:t>3. Matching Agent</a:t>
            </a:r>
            <a:br>
              <a:rPr b="1" lang="en-US" sz="1400"/>
            </a:br>
            <a:r>
              <a:rPr b="1" lang="en-US" sz="1400"/>
              <a:t>4. Shortlist Agent</a:t>
            </a:r>
            <a:br>
              <a:rPr b="1" lang="en-US" sz="1400"/>
            </a:br>
            <a:r>
              <a:rPr b="1" lang="en-US" sz="1400"/>
              <a:t> 5.Interview Scheduler Agent</a:t>
            </a:r>
            <a:br>
              <a:rPr b="1" lang="en-US" sz="1400"/>
            </a:br>
            <a:r>
              <a:rPr b="1" lang="en-US" sz="1400"/>
              <a:t> 6.JD Summarizer Agent</a:t>
            </a:r>
            <a:br>
              <a:rPr b="1" lang="en-US" sz="1400"/>
            </a:br>
            <a:r>
              <a:rPr b="1" lang="en-US" sz="1400"/>
              <a:t> 7.Resume Parser Agent</a:t>
            </a:r>
            <a:br>
              <a:rPr b="1" lang="en-US" sz="1400"/>
            </a:br>
            <a:r>
              <a:rPr b="1" lang="en-US" sz="1400"/>
              <a:t> 8.Matching Agent</a:t>
            </a:r>
            <a:br>
              <a:rPr b="1" lang="en-US" sz="1400"/>
            </a:br>
            <a:r>
              <a:rPr b="1" lang="en-US" sz="1400"/>
              <a:t> 9.Shortlist Agent</a:t>
            </a:r>
            <a:br>
              <a:rPr b="1" lang="en-US" sz="1400"/>
            </a:br>
            <a:r>
              <a:rPr b="1" lang="en-US" sz="1400"/>
              <a:t> 10.Interview Scheduler Agent</a:t>
            </a:r>
            <a:br>
              <a:rPr lang="en-US" sz="800"/>
            </a:br>
            <a:endParaRPr b="0" sz="800" strike="noStrike">
              <a:solidFill>
                <a:schemeClr val="dk1"/>
              </a:solidFill>
              <a:latin typeface="Arial"/>
              <a:ea typeface="Arial"/>
              <a:cs typeface="Arial"/>
              <a:sym typeface="Arial"/>
            </a:endParaRPr>
          </a:p>
        </p:txBody>
      </p:sp>
      <p:sp>
        <p:nvSpPr>
          <p:cNvPr id="318" name="Google Shape;318;p11"/>
          <p:cNvSpPr txBox="1"/>
          <p:nvPr>
            <p:ph idx="4294967295" type="title"/>
          </p:nvPr>
        </p:nvSpPr>
        <p:spPr>
          <a:xfrm>
            <a:off x="3505200" y="514350"/>
            <a:ext cx="4105200" cy="83772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200"/>
              <a:buFont typeface="Arial"/>
              <a:buNone/>
            </a:pPr>
            <a:r>
              <a:rPr lang="en-US" sz="3200"/>
              <a:t>AI Framework</a:t>
            </a:r>
            <a:endParaRPr b="0" sz="3200" strike="noStrike">
              <a:solidFill>
                <a:schemeClr val="dk1"/>
              </a:solidFill>
              <a:latin typeface="Arial"/>
              <a:ea typeface="Arial"/>
              <a:cs typeface="Arial"/>
              <a:sym typeface="Arial"/>
            </a:endParaRPr>
          </a:p>
        </p:txBody>
      </p:sp>
      <p:sp>
        <p:nvSpPr>
          <p:cNvPr id="319" name="Google Shape;319;p11"/>
          <p:cNvSpPr/>
          <p:nvPr/>
        </p:nvSpPr>
        <p:spPr>
          <a:xfrm>
            <a:off x="484560" y="1076400"/>
            <a:ext cx="2990160" cy="2990160"/>
          </a:xfrm>
          <a:prstGeom prst="roundRect">
            <a:avLst>
              <a:gd fmla="val 16667" name="adj"/>
            </a:avLst>
          </a:prstGeom>
          <a:blipFill rotWithShape="1">
            <a:blip r:embed="rId3">
              <a:alphaModFix/>
            </a:blip>
            <a:stretch>
              <a:fillRect b="0" l="0" r="0" t="0"/>
            </a:stretch>
          </a:blip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320" name="Google Shape;320;p11"/>
          <p:cNvGrpSpPr/>
          <p:nvPr/>
        </p:nvGrpSpPr>
        <p:grpSpPr>
          <a:xfrm>
            <a:off x="7441560" y="289800"/>
            <a:ext cx="1366560" cy="1381680"/>
            <a:chOff x="7441560" y="289800"/>
            <a:chExt cx="1366560" cy="1381680"/>
          </a:xfrm>
        </p:grpSpPr>
        <p:sp>
          <p:nvSpPr>
            <p:cNvPr id="321" name="Google Shape;321;p11"/>
            <p:cNvSpPr/>
            <p:nvPr/>
          </p:nvSpPr>
          <p:spPr>
            <a:xfrm>
              <a:off x="7568640" y="416880"/>
              <a:ext cx="1239480" cy="1254600"/>
            </a:xfrm>
            <a:custGeom>
              <a:rect b="b" l="l" r="r" t="t"/>
              <a:pathLst>
                <a:path extrusionOk="0" h="1983676" w="1959864">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22" name="Google Shape;322;p11"/>
            <p:cNvSpPr/>
            <p:nvPr/>
          </p:nvSpPr>
          <p:spPr>
            <a:xfrm>
              <a:off x="7505280" y="289800"/>
              <a:ext cx="1239480" cy="1254600"/>
            </a:xfrm>
            <a:custGeom>
              <a:rect b="b" l="l" r="r" t="t"/>
              <a:pathLst>
                <a:path extrusionOk="0" h="1983676" w="1959864">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323" name="Google Shape;323;p11"/>
            <p:cNvGrpSpPr/>
            <p:nvPr/>
          </p:nvGrpSpPr>
          <p:grpSpPr>
            <a:xfrm>
              <a:off x="7441560" y="353520"/>
              <a:ext cx="1237680" cy="1252800"/>
              <a:chOff x="7441560" y="353520"/>
              <a:chExt cx="1237680" cy="1252800"/>
            </a:xfrm>
          </p:grpSpPr>
          <p:sp>
            <p:nvSpPr>
              <p:cNvPr id="324" name="Google Shape;324;p11"/>
              <p:cNvSpPr/>
              <p:nvPr/>
            </p:nvSpPr>
            <p:spPr>
              <a:xfrm>
                <a:off x="7441560" y="353520"/>
                <a:ext cx="1237680" cy="1252800"/>
              </a:xfrm>
              <a:custGeom>
                <a:rect b="b" l="l" r="r" t="t"/>
                <a:pathLst>
                  <a:path extrusionOk="0" h="1983676" w="1959864">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25" name="Google Shape;325;p11"/>
              <p:cNvSpPr/>
              <p:nvPr/>
            </p:nvSpPr>
            <p:spPr>
              <a:xfrm>
                <a:off x="7441560" y="353520"/>
                <a:ext cx="1237680" cy="108360"/>
              </a:xfrm>
              <a:custGeom>
                <a:rect b="b" l="l" r="r" t="t"/>
                <a:pathLst>
                  <a:path extrusionOk="0" h="172307" w="1959958">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326" name="Google Shape;326;p11"/>
              <p:cNvGrpSpPr/>
              <p:nvPr/>
            </p:nvGrpSpPr>
            <p:grpSpPr>
              <a:xfrm>
                <a:off x="7498800" y="394920"/>
                <a:ext cx="160920" cy="40320"/>
                <a:chOff x="7498800" y="394920"/>
                <a:chExt cx="160920" cy="40320"/>
              </a:xfrm>
            </p:grpSpPr>
            <p:sp>
              <p:nvSpPr>
                <p:cNvPr id="327" name="Google Shape;327;p11"/>
                <p:cNvSpPr/>
                <p:nvPr/>
              </p:nvSpPr>
              <p:spPr>
                <a:xfrm>
                  <a:off x="7619400" y="394920"/>
                  <a:ext cx="40320" cy="40320"/>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anchorCtr="0" anchor="ctr" bIns="20150" lIns="91425" spcFirstLastPara="1" rIns="91425" wrap="square" tIns="201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28" name="Google Shape;328;p11"/>
                <p:cNvSpPr/>
                <p:nvPr/>
              </p:nvSpPr>
              <p:spPr>
                <a:xfrm>
                  <a:off x="7559280" y="394920"/>
                  <a:ext cx="40320" cy="40320"/>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anchorCtr="0" anchor="ctr" bIns="20150" lIns="91425" spcFirstLastPara="1" rIns="91425" wrap="square" tIns="201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29" name="Google Shape;329;p11"/>
                <p:cNvSpPr/>
                <p:nvPr/>
              </p:nvSpPr>
              <p:spPr>
                <a:xfrm>
                  <a:off x="7498800" y="394920"/>
                  <a:ext cx="40320" cy="40320"/>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anchorCtr="0" anchor="ctr" bIns="20150" lIns="91425" spcFirstLastPara="1" rIns="91425" wrap="square" tIns="2015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grpSp>
          <p:nvGrpSpPr>
            <p:cNvPr id="330" name="Google Shape;330;p11"/>
            <p:cNvGrpSpPr/>
            <p:nvPr/>
          </p:nvGrpSpPr>
          <p:grpSpPr>
            <a:xfrm>
              <a:off x="7612200" y="595080"/>
              <a:ext cx="896400" cy="922320"/>
              <a:chOff x="7612200" y="595080"/>
              <a:chExt cx="896400" cy="922320"/>
            </a:xfrm>
          </p:grpSpPr>
          <p:grpSp>
            <p:nvGrpSpPr>
              <p:cNvPr id="331" name="Google Shape;331;p11"/>
              <p:cNvGrpSpPr/>
              <p:nvPr/>
            </p:nvGrpSpPr>
            <p:grpSpPr>
              <a:xfrm>
                <a:off x="7612200" y="1245600"/>
                <a:ext cx="381960" cy="264960"/>
                <a:chOff x="7612200" y="1245600"/>
                <a:chExt cx="381960" cy="264960"/>
              </a:xfrm>
            </p:grpSpPr>
            <p:sp>
              <p:nvSpPr>
                <p:cNvPr id="332" name="Google Shape;332;p11"/>
                <p:cNvSpPr/>
                <p:nvPr/>
              </p:nvSpPr>
              <p:spPr>
                <a:xfrm>
                  <a:off x="7612200" y="1245600"/>
                  <a:ext cx="149400" cy="33120"/>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33" name="Google Shape;333;p11"/>
                <p:cNvSpPr/>
                <p:nvPr/>
              </p:nvSpPr>
              <p:spPr>
                <a:xfrm>
                  <a:off x="7775280" y="1245600"/>
                  <a:ext cx="114840" cy="33120"/>
                </a:xfrm>
                <a:custGeom>
                  <a:rect b="b" l="l" r="r" t="t"/>
                  <a:pathLst>
                    <a:path extrusionOk="0" h="52959" w="182498">
                      <a:moveTo>
                        <a:pt x="0" y="0"/>
                      </a:moveTo>
                      <a:lnTo>
                        <a:pt x="182499" y="0"/>
                      </a:lnTo>
                      <a:lnTo>
                        <a:pt x="182499"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34" name="Google Shape;334;p11"/>
                <p:cNvSpPr/>
                <p:nvPr/>
              </p:nvSpPr>
              <p:spPr>
                <a:xfrm>
                  <a:off x="7902720" y="1245600"/>
                  <a:ext cx="91080" cy="33120"/>
                </a:xfrm>
                <a:custGeom>
                  <a:rect b="b" l="l" r="r" t="t"/>
                  <a:pathLst>
                    <a:path extrusionOk="0" h="52959" w="144875">
                      <a:moveTo>
                        <a:pt x="0" y="0"/>
                      </a:moveTo>
                      <a:lnTo>
                        <a:pt x="144876" y="0"/>
                      </a:lnTo>
                      <a:lnTo>
                        <a:pt x="144876"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35" name="Google Shape;335;p11"/>
                <p:cNvSpPr/>
                <p:nvPr/>
              </p:nvSpPr>
              <p:spPr>
                <a:xfrm>
                  <a:off x="7686000" y="1323000"/>
                  <a:ext cx="307800" cy="33120"/>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36" name="Google Shape;336;p11"/>
                <p:cNvSpPr/>
                <p:nvPr/>
              </p:nvSpPr>
              <p:spPr>
                <a:xfrm>
                  <a:off x="7612200" y="1323000"/>
                  <a:ext cx="56160" cy="33120"/>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37" name="Google Shape;337;p11"/>
                <p:cNvSpPr/>
                <p:nvPr/>
              </p:nvSpPr>
              <p:spPr>
                <a:xfrm>
                  <a:off x="7782120" y="1400400"/>
                  <a:ext cx="145440" cy="33120"/>
                </a:xfrm>
                <a:custGeom>
                  <a:rect b="b" l="l" r="r" t="t"/>
                  <a:pathLst>
                    <a:path extrusionOk="0" h="52959" w="230790">
                      <a:moveTo>
                        <a:pt x="0" y="0"/>
                      </a:moveTo>
                      <a:lnTo>
                        <a:pt x="230791" y="0"/>
                      </a:lnTo>
                      <a:lnTo>
                        <a:pt x="230791"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38" name="Google Shape;338;p11"/>
                <p:cNvSpPr/>
                <p:nvPr/>
              </p:nvSpPr>
              <p:spPr>
                <a:xfrm>
                  <a:off x="7941960" y="1400400"/>
                  <a:ext cx="52200" cy="33120"/>
                </a:xfrm>
                <a:custGeom>
                  <a:rect b="b" l="l" r="r" t="t"/>
                  <a:pathLst>
                    <a:path extrusionOk="0" h="52959" w="83248">
                      <a:moveTo>
                        <a:pt x="0" y="0"/>
                      </a:moveTo>
                      <a:lnTo>
                        <a:pt x="83248" y="0"/>
                      </a:lnTo>
                      <a:lnTo>
                        <a:pt x="83248"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39" name="Google Shape;339;p11"/>
                <p:cNvSpPr/>
                <p:nvPr/>
              </p:nvSpPr>
              <p:spPr>
                <a:xfrm>
                  <a:off x="7612200" y="1400400"/>
                  <a:ext cx="156240" cy="33120"/>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40" name="Google Shape;340;p11"/>
                <p:cNvSpPr/>
                <p:nvPr/>
              </p:nvSpPr>
              <p:spPr>
                <a:xfrm>
                  <a:off x="7722000" y="1477440"/>
                  <a:ext cx="126720" cy="33120"/>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41" name="Google Shape;341;p11"/>
                <p:cNvSpPr/>
                <p:nvPr/>
              </p:nvSpPr>
              <p:spPr>
                <a:xfrm>
                  <a:off x="7612200" y="1477440"/>
                  <a:ext cx="95040" cy="33120"/>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342" name="Google Shape;342;p11"/>
              <p:cNvGrpSpPr/>
              <p:nvPr/>
            </p:nvGrpSpPr>
            <p:grpSpPr>
              <a:xfrm>
                <a:off x="8126280" y="595080"/>
                <a:ext cx="381600" cy="264960"/>
                <a:chOff x="8126280" y="595080"/>
                <a:chExt cx="381600" cy="264960"/>
              </a:xfrm>
            </p:grpSpPr>
            <p:sp>
              <p:nvSpPr>
                <p:cNvPr id="343" name="Google Shape;343;p11"/>
                <p:cNvSpPr/>
                <p:nvPr/>
              </p:nvSpPr>
              <p:spPr>
                <a:xfrm>
                  <a:off x="8126280" y="595080"/>
                  <a:ext cx="149400" cy="33120"/>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44" name="Google Shape;344;p11"/>
                <p:cNvSpPr/>
                <p:nvPr/>
              </p:nvSpPr>
              <p:spPr>
                <a:xfrm>
                  <a:off x="8289360" y="595080"/>
                  <a:ext cx="114840" cy="33120"/>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45" name="Google Shape;345;p11"/>
                <p:cNvSpPr/>
                <p:nvPr/>
              </p:nvSpPr>
              <p:spPr>
                <a:xfrm>
                  <a:off x="8416800" y="595080"/>
                  <a:ext cx="91080" cy="33120"/>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46" name="Google Shape;346;p11"/>
                <p:cNvSpPr/>
                <p:nvPr/>
              </p:nvSpPr>
              <p:spPr>
                <a:xfrm>
                  <a:off x="8200080" y="672120"/>
                  <a:ext cx="307800" cy="33120"/>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47" name="Google Shape;347;p11"/>
                <p:cNvSpPr/>
                <p:nvPr/>
              </p:nvSpPr>
              <p:spPr>
                <a:xfrm>
                  <a:off x="8126280" y="672120"/>
                  <a:ext cx="56160" cy="33120"/>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48" name="Google Shape;348;p11"/>
                <p:cNvSpPr/>
                <p:nvPr/>
              </p:nvSpPr>
              <p:spPr>
                <a:xfrm>
                  <a:off x="8296200" y="749520"/>
                  <a:ext cx="145440" cy="33120"/>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49" name="Google Shape;349;p11"/>
                <p:cNvSpPr/>
                <p:nvPr/>
              </p:nvSpPr>
              <p:spPr>
                <a:xfrm>
                  <a:off x="8455680" y="749520"/>
                  <a:ext cx="52200" cy="33120"/>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50" name="Google Shape;350;p11"/>
                <p:cNvSpPr/>
                <p:nvPr/>
              </p:nvSpPr>
              <p:spPr>
                <a:xfrm>
                  <a:off x="8126280" y="749520"/>
                  <a:ext cx="156240" cy="33120"/>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51" name="Google Shape;351;p11"/>
                <p:cNvSpPr/>
                <p:nvPr/>
              </p:nvSpPr>
              <p:spPr>
                <a:xfrm>
                  <a:off x="8236080" y="826920"/>
                  <a:ext cx="126720" cy="33120"/>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52" name="Google Shape;352;p11"/>
                <p:cNvSpPr/>
                <p:nvPr/>
              </p:nvSpPr>
              <p:spPr>
                <a:xfrm>
                  <a:off x="8126280" y="826920"/>
                  <a:ext cx="95040" cy="33120"/>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353" name="Google Shape;353;p11"/>
              <p:cNvGrpSpPr/>
              <p:nvPr/>
            </p:nvGrpSpPr>
            <p:grpSpPr>
              <a:xfrm>
                <a:off x="8126280" y="923400"/>
                <a:ext cx="381600" cy="191520"/>
                <a:chOff x="8126280" y="923400"/>
                <a:chExt cx="381600" cy="191520"/>
              </a:xfrm>
            </p:grpSpPr>
            <p:sp>
              <p:nvSpPr>
                <p:cNvPr id="354" name="Google Shape;354;p11"/>
                <p:cNvSpPr/>
                <p:nvPr/>
              </p:nvSpPr>
              <p:spPr>
                <a:xfrm>
                  <a:off x="8126280" y="923400"/>
                  <a:ext cx="149400" cy="33120"/>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55" name="Google Shape;355;p11"/>
                <p:cNvSpPr/>
                <p:nvPr/>
              </p:nvSpPr>
              <p:spPr>
                <a:xfrm>
                  <a:off x="8289360" y="923400"/>
                  <a:ext cx="114840" cy="33120"/>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56" name="Google Shape;356;p11"/>
                <p:cNvSpPr/>
                <p:nvPr/>
              </p:nvSpPr>
              <p:spPr>
                <a:xfrm>
                  <a:off x="8416800" y="923400"/>
                  <a:ext cx="91080" cy="33120"/>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57" name="Google Shape;357;p11"/>
                <p:cNvSpPr/>
                <p:nvPr/>
              </p:nvSpPr>
              <p:spPr>
                <a:xfrm>
                  <a:off x="8296200" y="1004400"/>
                  <a:ext cx="145440" cy="33120"/>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58" name="Google Shape;358;p11"/>
                <p:cNvSpPr/>
                <p:nvPr/>
              </p:nvSpPr>
              <p:spPr>
                <a:xfrm>
                  <a:off x="8455680" y="1004400"/>
                  <a:ext cx="52200" cy="33120"/>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59" name="Google Shape;359;p11"/>
                <p:cNvSpPr/>
                <p:nvPr/>
              </p:nvSpPr>
              <p:spPr>
                <a:xfrm>
                  <a:off x="8126280" y="1004400"/>
                  <a:ext cx="156240" cy="33120"/>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60" name="Google Shape;360;p11"/>
                <p:cNvSpPr/>
                <p:nvPr/>
              </p:nvSpPr>
              <p:spPr>
                <a:xfrm>
                  <a:off x="8236080" y="1081800"/>
                  <a:ext cx="126720" cy="33120"/>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61" name="Google Shape;361;p11"/>
                <p:cNvSpPr/>
                <p:nvPr/>
              </p:nvSpPr>
              <p:spPr>
                <a:xfrm>
                  <a:off x="8126280" y="1081800"/>
                  <a:ext cx="95040" cy="33120"/>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
            <p:nvSpPr>
              <p:cNvPr id="362" name="Google Shape;362;p11"/>
              <p:cNvSpPr/>
              <p:nvPr/>
            </p:nvSpPr>
            <p:spPr>
              <a:xfrm>
                <a:off x="8126280" y="1240560"/>
                <a:ext cx="382320" cy="276840"/>
              </a:xfrm>
              <a:custGeom>
                <a:rect b="b" l="l" r="r" t="t"/>
                <a:pathLst>
                  <a:path extrusionOk="0" h="438816" w="605885">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63" name="Google Shape;363;p11"/>
              <p:cNvSpPr/>
              <p:nvPr/>
            </p:nvSpPr>
            <p:spPr>
              <a:xfrm>
                <a:off x="7612200" y="598680"/>
                <a:ext cx="382320" cy="514800"/>
              </a:xfrm>
              <a:custGeom>
                <a:rect b="b" l="l" r="r" t="t"/>
                <a:pathLst>
                  <a:path extrusionOk="0" h="815149" w="605885">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364" name="Google Shape;364;p11"/>
            <p:cNvGrpSpPr/>
            <p:nvPr/>
          </p:nvGrpSpPr>
          <p:grpSpPr>
            <a:xfrm>
              <a:off x="7553160" y="556200"/>
              <a:ext cx="492840" cy="600480"/>
              <a:chOff x="7553160" y="556200"/>
              <a:chExt cx="492840" cy="600480"/>
            </a:xfrm>
          </p:grpSpPr>
          <p:grpSp>
            <p:nvGrpSpPr>
              <p:cNvPr id="365" name="Google Shape;365;p11"/>
              <p:cNvGrpSpPr/>
              <p:nvPr/>
            </p:nvGrpSpPr>
            <p:grpSpPr>
              <a:xfrm>
                <a:off x="7566480" y="569520"/>
                <a:ext cx="472320" cy="579600"/>
                <a:chOff x="7566480" y="569520"/>
                <a:chExt cx="472320" cy="579600"/>
              </a:xfrm>
            </p:grpSpPr>
            <p:sp>
              <p:nvSpPr>
                <p:cNvPr id="366" name="Google Shape;366;p11"/>
                <p:cNvSpPr/>
                <p:nvPr/>
              </p:nvSpPr>
              <p:spPr>
                <a:xfrm>
                  <a:off x="7574400" y="1143360"/>
                  <a:ext cx="442080" cy="5760"/>
                </a:xfrm>
                <a:custGeom>
                  <a:rect b="b" l="l" r="r" t="t"/>
                  <a:pathLst>
                    <a:path extrusionOk="0" h="9525" w="700277">
                      <a:moveTo>
                        <a:pt x="700278" y="0"/>
                      </a:moveTo>
                      <a:lnTo>
                        <a:pt x="0" y="0"/>
                      </a:lnTo>
                    </a:path>
                  </a:pathLst>
                </a:custGeom>
                <a:solidFill>
                  <a:schemeClr val="dk1"/>
                </a:solidFill>
                <a:ln cap="rnd" cmpd="sng" w="12750">
                  <a:solidFill>
                    <a:srgbClr val="35363B"/>
                  </a:solidFill>
                  <a:prstDash val="dashDot"/>
                  <a:miter lim="8000"/>
                  <a:headEnd len="sm" w="sm" type="none"/>
                  <a:tailEnd len="sm" w="sm" type="none"/>
                </a:ln>
              </p:spPr>
              <p:txBody>
                <a:bodyPr anchorCtr="0" anchor="ctr" bIns="2875" lIns="91425" spcFirstLastPara="1" rIns="91425" wrap="square" tIns="287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67" name="Google Shape;367;p11"/>
                <p:cNvSpPr/>
                <p:nvPr/>
              </p:nvSpPr>
              <p:spPr>
                <a:xfrm>
                  <a:off x="7566480" y="577440"/>
                  <a:ext cx="5760" cy="549720"/>
                </a:xfrm>
                <a:custGeom>
                  <a:rect b="b" l="l" r="r" t="t"/>
                  <a:pathLst>
                    <a:path extrusionOk="0" h="870680" w="9525">
                      <a:moveTo>
                        <a:pt x="0" y="870680"/>
                      </a:moveTo>
                      <a:lnTo>
                        <a:pt x="0" y="0"/>
                      </a:lnTo>
                    </a:path>
                  </a:pathLst>
                </a:custGeom>
                <a:solidFill>
                  <a:schemeClr val="dk1"/>
                </a:solidFill>
                <a:ln cap="rnd" cmpd="sng" w="12750">
                  <a:solidFill>
                    <a:srgbClr val="35363B"/>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68" name="Google Shape;368;p11"/>
                <p:cNvSpPr/>
                <p:nvPr/>
              </p:nvSpPr>
              <p:spPr>
                <a:xfrm>
                  <a:off x="7582680" y="569520"/>
                  <a:ext cx="442080" cy="5760"/>
                </a:xfrm>
                <a:custGeom>
                  <a:rect b="b" l="l" r="r" t="t"/>
                  <a:pathLst>
                    <a:path extrusionOk="0" h="9525" w="700277">
                      <a:moveTo>
                        <a:pt x="0" y="0"/>
                      </a:moveTo>
                      <a:lnTo>
                        <a:pt x="700278" y="0"/>
                      </a:lnTo>
                    </a:path>
                  </a:pathLst>
                </a:custGeom>
                <a:solidFill>
                  <a:schemeClr val="dk1"/>
                </a:solidFill>
                <a:ln cap="rnd" cmpd="sng" w="12750">
                  <a:solidFill>
                    <a:srgbClr val="35363B"/>
                  </a:solidFill>
                  <a:prstDash val="dashDot"/>
                  <a:miter lim="8000"/>
                  <a:headEnd len="sm" w="sm" type="none"/>
                  <a:tailEnd len="sm" w="sm" type="none"/>
                </a:ln>
              </p:spPr>
              <p:txBody>
                <a:bodyPr anchorCtr="0" anchor="ctr" bIns="2875" lIns="91425" spcFirstLastPara="1" rIns="91425" wrap="square" tIns="287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69" name="Google Shape;369;p11"/>
                <p:cNvSpPr/>
                <p:nvPr/>
              </p:nvSpPr>
              <p:spPr>
                <a:xfrm>
                  <a:off x="8033040" y="585360"/>
                  <a:ext cx="5760" cy="549720"/>
                </a:xfrm>
                <a:custGeom>
                  <a:rect b="b" l="l" r="r" t="t"/>
                  <a:pathLst>
                    <a:path extrusionOk="0" h="870680" w="9525">
                      <a:moveTo>
                        <a:pt x="0" y="0"/>
                      </a:moveTo>
                      <a:lnTo>
                        <a:pt x="0" y="870680"/>
                      </a:lnTo>
                    </a:path>
                  </a:pathLst>
                </a:custGeom>
                <a:solidFill>
                  <a:schemeClr val="dk1"/>
                </a:solidFill>
                <a:ln cap="rnd" cmpd="sng" w="12750">
                  <a:solidFill>
                    <a:srgbClr val="35363B"/>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370" name="Google Shape;370;p11"/>
              <p:cNvGrpSpPr/>
              <p:nvPr/>
            </p:nvGrpSpPr>
            <p:grpSpPr>
              <a:xfrm>
                <a:off x="7553160" y="556200"/>
                <a:ext cx="492840" cy="600480"/>
                <a:chOff x="7553160" y="556200"/>
                <a:chExt cx="492840" cy="600480"/>
              </a:xfrm>
            </p:grpSpPr>
            <p:grpSp>
              <p:nvGrpSpPr>
                <p:cNvPr id="371" name="Google Shape;371;p11"/>
                <p:cNvGrpSpPr/>
                <p:nvPr/>
              </p:nvGrpSpPr>
              <p:grpSpPr>
                <a:xfrm>
                  <a:off x="7553160" y="556200"/>
                  <a:ext cx="492840" cy="26280"/>
                  <a:chOff x="7553160" y="556200"/>
                  <a:chExt cx="492840" cy="26280"/>
                </a:xfrm>
              </p:grpSpPr>
              <p:sp>
                <p:nvSpPr>
                  <p:cNvPr id="372" name="Google Shape;372;p11"/>
                  <p:cNvSpPr/>
                  <p:nvPr/>
                </p:nvSpPr>
                <p:spPr>
                  <a:xfrm>
                    <a:off x="7553160" y="556200"/>
                    <a:ext cx="26280" cy="26280"/>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73" name="Google Shape;373;p11"/>
                  <p:cNvSpPr/>
                  <p:nvPr/>
                </p:nvSpPr>
                <p:spPr>
                  <a:xfrm>
                    <a:off x="7786440" y="556200"/>
                    <a:ext cx="26280" cy="26280"/>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74" name="Google Shape;374;p11"/>
                  <p:cNvSpPr/>
                  <p:nvPr/>
                </p:nvSpPr>
                <p:spPr>
                  <a:xfrm>
                    <a:off x="8019720" y="556200"/>
                    <a:ext cx="26280" cy="26280"/>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375" name="Google Shape;375;p11"/>
                <p:cNvGrpSpPr/>
                <p:nvPr/>
              </p:nvGrpSpPr>
              <p:grpSpPr>
                <a:xfrm>
                  <a:off x="7553160" y="843120"/>
                  <a:ext cx="492840" cy="26280"/>
                  <a:chOff x="7553160" y="843120"/>
                  <a:chExt cx="492840" cy="26280"/>
                </a:xfrm>
              </p:grpSpPr>
              <p:sp>
                <p:nvSpPr>
                  <p:cNvPr id="376" name="Google Shape;376;p11"/>
                  <p:cNvSpPr/>
                  <p:nvPr/>
                </p:nvSpPr>
                <p:spPr>
                  <a:xfrm>
                    <a:off x="7553160" y="843120"/>
                    <a:ext cx="26280" cy="2628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77" name="Google Shape;377;p11"/>
                  <p:cNvSpPr/>
                  <p:nvPr/>
                </p:nvSpPr>
                <p:spPr>
                  <a:xfrm>
                    <a:off x="8019720" y="843120"/>
                    <a:ext cx="26280" cy="2628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378" name="Google Shape;378;p11"/>
                <p:cNvGrpSpPr/>
                <p:nvPr/>
              </p:nvGrpSpPr>
              <p:grpSpPr>
                <a:xfrm>
                  <a:off x="7553160" y="1130400"/>
                  <a:ext cx="492840" cy="26280"/>
                  <a:chOff x="7553160" y="1130400"/>
                  <a:chExt cx="492840" cy="26280"/>
                </a:xfrm>
              </p:grpSpPr>
              <p:sp>
                <p:nvSpPr>
                  <p:cNvPr id="379" name="Google Shape;379;p11"/>
                  <p:cNvSpPr/>
                  <p:nvPr/>
                </p:nvSpPr>
                <p:spPr>
                  <a:xfrm>
                    <a:off x="7553160" y="1130400"/>
                    <a:ext cx="26280" cy="2628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80" name="Google Shape;380;p11"/>
                  <p:cNvSpPr/>
                  <p:nvPr/>
                </p:nvSpPr>
                <p:spPr>
                  <a:xfrm>
                    <a:off x="7786440" y="1130400"/>
                    <a:ext cx="26280" cy="2628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81" name="Google Shape;381;p11"/>
                  <p:cNvSpPr/>
                  <p:nvPr/>
                </p:nvSpPr>
                <p:spPr>
                  <a:xfrm>
                    <a:off x="8019720" y="1130400"/>
                    <a:ext cx="26280" cy="2628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grpSp>
        <p:grpSp>
          <p:nvGrpSpPr>
            <p:cNvPr id="382" name="Google Shape;382;p11"/>
            <p:cNvGrpSpPr/>
            <p:nvPr/>
          </p:nvGrpSpPr>
          <p:grpSpPr>
            <a:xfrm>
              <a:off x="7821000" y="1008000"/>
              <a:ext cx="161640" cy="93960"/>
              <a:chOff x="7821000" y="1008000"/>
              <a:chExt cx="161640" cy="93960"/>
            </a:xfrm>
          </p:grpSpPr>
          <p:sp>
            <p:nvSpPr>
              <p:cNvPr id="383" name="Google Shape;383;p11"/>
              <p:cNvSpPr/>
              <p:nvPr/>
            </p:nvSpPr>
            <p:spPr>
              <a:xfrm>
                <a:off x="7821000" y="1008000"/>
                <a:ext cx="161640" cy="93960"/>
              </a:xfrm>
              <a:custGeom>
                <a:rect b="b" l="l" r="r" t="t"/>
                <a:pathLst>
                  <a:path extrusionOk="0" h="149542" w="256508">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384" name="Google Shape;384;p11"/>
              <p:cNvGrpSpPr/>
              <p:nvPr/>
            </p:nvGrpSpPr>
            <p:grpSpPr>
              <a:xfrm>
                <a:off x="7842960" y="1024560"/>
                <a:ext cx="115920" cy="62280"/>
                <a:chOff x="7842960" y="1024560"/>
                <a:chExt cx="115920" cy="62280"/>
              </a:xfrm>
            </p:grpSpPr>
            <p:grpSp>
              <p:nvGrpSpPr>
                <p:cNvPr id="385" name="Google Shape;385;p11"/>
                <p:cNvGrpSpPr/>
                <p:nvPr/>
              </p:nvGrpSpPr>
              <p:grpSpPr>
                <a:xfrm>
                  <a:off x="7899120" y="1025640"/>
                  <a:ext cx="59760" cy="59760"/>
                  <a:chOff x="7899120" y="1025640"/>
                  <a:chExt cx="59760" cy="59760"/>
                </a:xfrm>
              </p:grpSpPr>
              <p:sp>
                <p:nvSpPr>
                  <p:cNvPr id="386" name="Google Shape;386;p11"/>
                  <p:cNvSpPr/>
                  <p:nvPr/>
                </p:nvSpPr>
                <p:spPr>
                  <a:xfrm>
                    <a:off x="7899120" y="1058760"/>
                    <a:ext cx="26640" cy="26640"/>
                  </a:xfrm>
                  <a:custGeom>
                    <a:rect b="b" l="l" r="r" t="t"/>
                    <a:pathLst>
                      <a:path extrusionOk="0" h="42672" w="42671">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87" name="Google Shape;387;p11"/>
                  <p:cNvSpPr/>
                  <p:nvPr/>
                </p:nvSpPr>
                <p:spPr>
                  <a:xfrm>
                    <a:off x="7917840" y="1025640"/>
                    <a:ext cx="41040" cy="41040"/>
                  </a:xfrm>
                  <a:custGeom>
                    <a:rect b="b" l="l" r="r" t="t"/>
                    <a:pathLst>
                      <a:path extrusionOk="0" h="65418" w="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anchorCtr="0" anchor="ctr" bIns="20500" lIns="91425" spcFirstLastPara="1" rIns="91425" wrap="square" tIns="205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388" name="Google Shape;388;p11"/>
                <p:cNvGrpSpPr/>
                <p:nvPr/>
              </p:nvGrpSpPr>
              <p:grpSpPr>
                <a:xfrm>
                  <a:off x="7842960" y="1024560"/>
                  <a:ext cx="61920" cy="62280"/>
                  <a:chOff x="7842960" y="1024560"/>
                  <a:chExt cx="61920" cy="62280"/>
                </a:xfrm>
              </p:grpSpPr>
              <p:sp>
                <p:nvSpPr>
                  <p:cNvPr id="389" name="Google Shape;389;p11"/>
                  <p:cNvSpPr/>
                  <p:nvPr/>
                </p:nvSpPr>
                <p:spPr>
                  <a:xfrm>
                    <a:off x="7842960" y="1024560"/>
                    <a:ext cx="61920" cy="62280"/>
                  </a:xfrm>
                  <a:custGeom>
                    <a:rect b="b" l="l" r="r" t="t"/>
                    <a:pathLst>
                      <a:path extrusionOk="0" h="98921" w="98773">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anchorCtr="0" anchor="ctr" bIns="31300" lIns="91425" spcFirstLastPara="1" rIns="91425" wrap="square" tIns="313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90" name="Google Shape;390;p11"/>
                  <p:cNvSpPr/>
                  <p:nvPr/>
                </p:nvSpPr>
                <p:spPr>
                  <a:xfrm>
                    <a:off x="7868880" y="1051560"/>
                    <a:ext cx="9360" cy="9360"/>
                  </a:xfrm>
                  <a:custGeom>
                    <a:rect b="b" l="l" r="r" t="t"/>
                    <a:pathLst>
                      <a:path extrusionOk="0" h="15573" w="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grpSp>
      <p:grpSp>
        <p:nvGrpSpPr>
          <p:cNvPr id="391" name="Google Shape;391;p11"/>
          <p:cNvGrpSpPr/>
          <p:nvPr/>
        </p:nvGrpSpPr>
        <p:grpSpPr>
          <a:xfrm>
            <a:off x="254520" y="3695400"/>
            <a:ext cx="916920" cy="683280"/>
            <a:chOff x="254520" y="3695400"/>
            <a:chExt cx="916920" cy="683280"/>
          </a:xfrm>
        </p:grpSpPr>
        <p:grpSp>
          <p:nvGrpSpPr>
            <p:cNvPr id="392" name="Google Shape;392;p11"/>
            <p:cNvGrpSpPr/>
            <p:nvPr/>
          </p:nvGrpSpPr>
          <p:grpSpPr>
            <a:xfrm>
              <a:off x="254520" y="3695400"/>
              <a:ext cx="916920" cy="683280"/>
              <a:chOff x="254520" y="3695400"/>
              <a:chExt cx="916920" cy="683280"/>
            </a:xfrm>
          </p:grpSpPr>
          <p:sp>
            <p:nvSpPr>
              <p:cNvPr id="393" name="Google Shape;393;p11"/>
              <p:cNvSpPr/>
              <p:nvPr/>
            </p:nvSpPr>
            <p:spPr>
              <a:xfrm>
                <a:off x="458640" y="3695400"/>
                <a:ext cx="712800" cy="479160"/>
              </a:xfrm>
              <a:custGeom>
                <a:rect b="b" l="l" r="r" t="t"/>
                <a:pathLst>
                  <a:path extrusionOk="0" h="299466" w="445389">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94" name="Google Shape;394;p11"/>
              <p:cNvSpPr/>
              <p:nvPr/>
            </p:nvSpPr>
            <p:spPr>
              <a:xfrm>
                <a:off x="356400" y="3797280"/>
                <a:ext cx="712800" cy="479160"/>
              </a:xfrm>
              <a:custGeom>
                <a:rect b="b" l="l" r="r" t="t"/>
                <a:pathLst>
                  <a:path extrusionOk="0" h="299465" w="445389">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95" name="Google Shape;395;p11"/>
              <p:cNvSpPr/>
              <p:nvPr/>
            </p:nvSpPr>
            <p:spPr>
              <a:xfrm>
                <a:off x="254520" y="3899520"/>
                <a:ext cx="712800" cy="479160"/>
              </a:xfrm>
              <a:custGeom>
                <a:rect b="b" l="l" r="r" t="t"/>
                <a:pathLst>
                  <a:path extrusionOk="0" h="299466" w="445389">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
          <p:nvSpPr>
            <p:cNvPr id="396" name="Google Shape;396;p11"/>
            <p:cNvSpPr/>
            <p:nvPr/>
          </p:nvSpPr>
          <p:spPr>
            <a:xfrm>
              <a:off x="429840" y="4095360"/>
              <a:ext cx="356760" cy="162720"/>
            </a:xfrm>
            <a:custGeom>
              <a:rect b="b" l="l" r="r" t="t"/>
              <a:pathLst>
                <a:path extrusionOk="0" h="101917" w="22298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2"/>
          <p:cNvSpPr txBox="1"/>
          <p:nvPr>
            <p:ph idx="4294967295" type="title"/>
          </p:nvPr>
        </p:nvSpPr>
        <p:spPr>
          <a:xfrm>
            <a:off x="1600200" y="361950"/>
            <a:ext cx="5114520" cy="95205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4000"/>
              <a:buFont typeface="Epilogue"/>
              <a:buNone/>
            </a:pPr>
            <a:r>
              <a:rPr b="1" lang="en-US" sz="4000" strike="noStrike">
                <a:solidFill>
                  <a:schemeClr val="dk1"/>
                </a:solidFill>
                <a:latin typeface="Epilogue"/>
                <a:ea typeface="Epilogue"/>
                <a:cs typeface="Epilogue"/>
                <a:sym typeface="Epilogue"/>
              </a:rPr>
              <a:t>Multi-agent design</a:t>
            </a:r>
            <a:endParaRPr b="0" sz="4000" strike="noStrike">
              <a:solidFill>
                <a:schemeClr val="dk1"/>
              </a:solidFill>
              <a:latin typeface="Arial"/>
              <a:ea typeface="Arial"/>
              <a:cs typeface="Arial"/>
              <a:sym typeface="Arial"/>
            </a:endParaRPr>
          </a:p>
        </p:txBody>
      </p:sp>
      <p:sp>
        <p:nvSpPr>
          <p:cNvPr id="402" name="Google Shape;402;p12"/>
          <p:cNvSpPr txBox="1"/>
          <p:nvPr>
            <p:ph idx="4294967295" type="subTitle"/>
          </p:nvPr>
        </p:nvSpPr>
        <p:spPr>
          <a:xfrm>
            <a:off x="838200" y="1504950"/>
            <a:ext cx="7391400" cy="125739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200"/>
              <a:buFont typeface="Lato"/>
              <a:buNone/>
            </a:pPr>
            <a:r>
              <a:rPr b="0" lang="en-US" sz="1200" strike="noStrike">
                <a:solidFill>
                  <a:schemeClr val="dk1"/>
                </a:solidFill>
                <a:latin typeface="Lato"/>
                <a:ea typeface="Lato"/>
                <a:cs typeface="Lato"/>
                <a:sym typeface="Lato"/>
              </a:rPr>
              <a:t>The multi-agent design comprises several specialized agents, each focused on specific tasks within the hiring process. This allows for parallel processing of tasks and a more efficient recruitment cycle. The agents work collaboratively to streamline the screening and selection process, ensuring that each candidate is assessed objectively according to predefined criteria.</a:t>
            </a:r>
            <a:endParaRPr b="0" sz="1200" strike="noStrike">
              <a:solidFill>
                <a:srgbClr val="000000"/>
              </a:solidFill>
              <a:latin typeface="Noto Sans Symbols"/>
              <a:ea typeface="Noto Sans Symbols"/>
              <a:cs typeface="Noto Sans Symbols"/>
              <a:sym typeface="Noto Sans Symbols"/>
            </a:endParaRPr>
          </a:p>
        </p:txBody>
      </p:sp>
      <p:sp>
        <p:nvSpPr>
          <p:cNvPr id="403" name="Google Shape;403;p12"/>
          <p:cNvSpPr txBox="1"/>
          <p:nvPr/>
        </p:nvSpPr>
        <p:spPr>
          <a:xfrm>
            <a:off x="2133600" y="3486150"/>
            <a:ext cx="2286000" cy="9906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 Collaboration via Shared Data</a:t>
            </a:r>
            <a:endParaRPr b="1" i="0" sz="1800" u="none" cap="none" strike="noStrike">
              <a:solidFill>
                <a:srgbClr val="000000"/>
              </a:solidFill>
              <a:latin typeface="Noto Sans Symbols"/>
              <a:ea typeface="Noto Sans Symbols"/>
              <a:cs typeface="Noto Sans Symbols"/>
              <a:sym typeface="Noto Sans Symbols"/>
            </a:endParaRPr>
          </a:p>
        </p:txBody>
      </p:sp>
      <p:sp>
        <p:nvSpPr>
          <p:cNvPr id="404" name="Google Shape;404;p12"/>
          <p:cNvSpPr txBox="1"/>
          <p:nvPr/>
        </p:nvSpPr>
        <p:spPr>
          <a:xfrm>
            <a:off x="4724400" y="3409950"/>
            <a:ext cx="1905000" cy="4572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 Scalable &amp; Flexible</a:t>
            </a:r>
            <a:endParaRPr b="1" i="0" sz="1800" u="none" cap="none" strike="noStrike">
              <a:solidFill>
                <a:srgbClr val="000000"/>
              </a:solidFill>
              <a:latin typeface="Noto Sans Symbols"/>
              <a:ea typeface="Noto Sans Symbols"/>
              <a:cs typeface="Noto Sans Symbols"/>
              <a:sym typeface="Noto Sans Symbols"/>
            </a:endParaRPr>
          </a:p>
        </p:txBody>
      </p:sp>
      <p:sp>
        <p:nvSpPr>
          <p:cNvPr id="405" name="Google Shape;405;p12"/>
          <p:cNvSpPr txBox="1"/>
          <p:nvPr/>
        </p:nvSpPr>
        <p:spPr>
          <a:xfrm>
            <a:off x="6477000" y="2647950"/>
            <a:ext cx="1905000" cy="4572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 Sequential Workflow</a:t>
            </a:r>
            <a:endParaRPr b="1" i="0" sz="1800" u="none" cap="none" strike="noStrike">
              <a:solidFill>
                <a:srgbClr val="000000"/>
              </a:solidFill>
              <a:latin typeface="Noto Sans Symbols"/>
              <a:ea typeface="Noto Sans Symbols"/>
              <a:cs typeface="Noto Sans Symbols"/>
              <a:sym typeface="Noto Sans Symbols"/>
            </a:endParaRPr>
          </a:p>
        </p:txBody>
      </p:sp>
      <p:sp>
        <p:nvSpPr>
          <p:cNvPr id="406" name="Google Shape;406;p12"/>
          <p:cNvSpPr txBox="1"/>
          <p:nvPr/>
        </p:nvSpPr>
        <p:spPr>
          <a:xfrm>
            <a:off x="609600" y="2724150"/>
            <a:ext cx="1905000" cy="457200"/>
          </a:xfrm>
          <a:prstGeom prst="rect">
            <a:avLst/>
          </a:prstGeom>
          <a:noFill/>
          <a:ln>
            <a:noFill/>
          </a:ln>
        </p:spPr>
        <p:txBody>
          <a:bodyPr anchorCtr="0" anchor="t" bIns="91425" lIns="91425" spcFirstLastPara="1" rIns="91425" wrap="square" tIns="91425">
            <a:no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 Modular Architecture</a:t>
            </a:r>
            <a:endParaRPr/>
          </a:p>
          <a:p>
            <a:pPr indent="0" lvl="0" marL="0" marR="0" rtl="0" algn="ctr">
              <a:spcBef>
                <a:spcPts val="0"/>
              </a:spcBef>
              <a:spcAft>
                <a:spcPts val="0"/>
              </a:spcAft>
              <a:buNone/>
            </a:pPr>
            <a:r>
              <a:t/>
            </a:r>
            <a:endParaRPr b="1" sz="1800">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t/>
            </a:r>
            <a:endParaRPr b="1" i="0" sz="18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3"/>
          <p:cNvSpPr txBox="1"/>
          <p:nvPr>
            <p:ph idx="4294967295" type="title"/>
          </p:nvPr>
        </p:nvSpPr>
        <p:spPr>
          <a:xfrm>
            <a:off x="1676400" y="285750"/>
            <a:ext cx="5114520" cy="78072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Epilogue"/>
              <a:buNone/>
            </a:pPr>
            <a:r>
              <a:rPr b="1" lang="en-US" sz="4000" strike="noStrike">
                <a:solidFill>
                  <a:schemeClr val="dk1"/>
                </a:solidFill>
                <a:latin typeface="Epilogue"/>
                <a:ea typeface="Epilogue"/>
                <a:cs typeface="Epilogue"/>
                <a:sym typeface="Epilogue"/>
              </a:rPr>
              <a:t>Automation processes</a:t>
            </a:r>
            <a:endParaRPr b="0" sz="4000" strike="noStrike">
              <a:solidFill>
                <a:schemeClr val="dk1"/>
              </a:solidFill>
              <a:latin typeface="Arial"/>
              <a:ea typeface="Arial"/>
              <a:cs typeface="Arial"/>
              <a:sym typeface="Arial"/>
            </a:endParaRPr>
          </a:p>
        </p:txBody>
      </p:sp>
      <p:sp>
        <p:nvSpPr>
          <p:cNvPr id="412" name="Google Shape;412;p13"/>
          <p:cNvSpPr txBox="1"/>
          <p:nvPr>
            <p:ph idx="4294967295" type="subTitle"/>
          </p:nvPr>
        </p:nvSpPr>
        <p:spPr>
          <a:xfrm>
            <a:off x="2057400" y="2724150"/>
            <a:ext cx="5114520" cy="206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1200"/>
              <a:buFont typeface="Noto Sans Symbols"/>
              <a:buNone/>
            </a:pPr>
            <a:r>
              <a:rPr b="0" lang="en-US" sz="1200" strike="noStrike">
                <a:solidFill>
                  <a:srgbClr val="000000"/>
                </a:solidFill>
                <a:latin typeface="Noto Sans Symbols"/>
                <a:ea typeface="Noto Sans Symbols"/>
                <a:cs typeface="Noto Sans Symbols"/>
                <a:sym typeface="Noto Sans Symbols"/>
              </a:rPr>
              <a:t>.</a:t>
            </a:r>
            <a:endParaRPr b="0" sz="1200" strike="noStrike">
              <a:solidFill>
                <a:srgbClr val="000000"/>
              </a:solidFill>
              <a:latin typeface="Noto Sans Symbols"/>
              <a:ea typeface="Noto Sans Symbols"/>
              <a:cs typeface="Noto Sans Symbols"/>
              <a:sym typeface="Noto Sans Symbols"/>
            </a:endParaRPr>
          </a:p>
        </p:txBody>
      </p:sp>
      <p:sp>
        <p:nvSpPr>
          <p:cNvPr id="413" name="Google Shape;413;p13"/>
          <p:cNvSpPr/>
          <p:nvPr/>
        </p:nvSpPr>
        <p:spPr>
          <a:xfrm>
            <a:off x="533400" y="2114550"/>
            <a:ext cx="1676400" cy="6096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 Resume Parsing</a:t>
            </a:r>
            <a:endParaRPr sz="1800">
              <a:solidFill>
                <a:schemeClr val="dk1"/>
              </a:solidFill>
              <a:latin typeface="Arial"/>
              <a:ea typeface="Arial"/>
              <a:cs typeface="Arial"/>
              <a:sym typeface="Arial"/>
            </a:endParaRPr>
          </a:p>
        </p:txBody>
      </p:sp>
      <p:sp>
        <p:nvSpPr>
          <p:cNvPr id="414" name="Google Shape;414;p13"/>
          <p:cNvSpPr/>
          <p:nvPr/>
        </p:nvSpPr>
        <p:spPr>
          <a:xfrm>
            <a:off x="2971800" y="1962150"/>
            <a:ext cx="1676400" cy="9144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 JD-Resume Matching</a:t>
            </a:r>
            <a:endParaRPr sz="1800">
              <a:solidFill>
                <a:schemeClr val="dk1"/>
              </a:solidFill>
              <a:latin typeface="Arial"/>
              <a:ea typeface="Arial"/>
              <a:cs typeface="Arial"/>
              <a:sym typeface="Arial"/>
            </a:endParaRPr>
          </a:p>
        </p:txBody>
      </p:sp>
      <p:sp>
        <p:nvSpPr>
          <p:cNvPr id="415" name="Google Shape;415;p13"/>
          <p:cNvSpPr/>
          <p:nvPr/>
        </p:nvSpPr>
        <p:spPr>
          <a:xfrm>
            <a:off x="5257800" y="2114550"/>
            <a:ext cx="1676400" cy="6096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 Candidate Shortlisting</a:t>
            </a:r>
            <a:endParaRPr sz="1800">
              <a:solidFill>
                <a:schemeClr val="dk1"/>
              </a:solidFill>
              <a:latin typeface="Arial"/>
              <a:ea typeface="Arial"/>
              <a:cs typeface="Arial"/>
              <a:sym typeface="Arial"/>
            </a:endParaRPr>
          </a:p>
        </p:txBody>
      </p:sp>
      <p:sp>
        <p:nvSpPr>
          <p:cNvPr id="416" name="Google Shape;416;p13"/>
          <p:cNvSpPr/>
          <p:nvPr/>
        </p:nvSpPr>
        <p:spPr>
          <a:xfrm>
            <a:off x="4953000" y="3333750"/>
            <a:ext cx="1676400" cy="6096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 Interview Scheduling</a:t>
            </a:r>
            <a:endParaRPr sz="1800">
              <a:solidFill>
                <a:schemeClr val="dk1"/>
              </a:solidFill>
              <a:latin typeface="Arial"/>
              <a:ea typeface="Arial"/>
              <a:cs typeface="Arial"/>
              <a:sym typeface="Arial"/>
            </a:endParaRPr>
          </a:p>
        </p:txBody>
      </p:sp>
      <p:sp>
        <p:nvSpPr>
          <p:cNvPr id="417" name="Google Shape;417;p13"/>
          <p:cNvSpPr/>
          <p:nvPr/>
        </p:nvSpPr>
        <p:spPr>
          <a:xfrm>
            <a:off x="2209800" y="3333750"/>
            <a:ext cx="1676400" cy="6096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 Email Notifications</a:t>
            </a:r>
            <a:endParaRPr sz="1800">
              <a:solidFill>
                <a:schemeClr val="dk1"/>
              </a:solidFill>
              <a:latin typeface="Arial"/>
              <a:ea typeface="Arial"/>
              <a:cs typeface="Arial"/>
              <a:sym typeface="Arial"/>
            </a:endParaRPr>
          </a:p>
        </p:txBody>
      </p:sp>
      <p:cxnSp>
        <p:nvCxnSpPr>
          <p:cNvPr id="418" name="Google Shape;418;p13"/>
          <p:cNvCxnSpPr>
            <a:stCxn id="413" idx="3"/>
          </p:cNvCxnSpPr>
          <p:nvPr/>
        </p:nvCxnSpPr>
        <p:spPr>
          <a:xfrm>
            <a:off x="2209800" y="2419350"/>
            <a:ext cx="304800" cy="76200"/>
          </a:xfrm>
          <a:prstGeom prst="straightConnector1">
            <a:avLst/>
          </a:prstGeom>
          <a:noFill/>
          <a:ln>
            <a:noFill/>
          </a:ln>
        </p:spPr>
      </p:cxnSp>
      <p:cxnSp>
        <p:nvCxnSpPr>
          <p:cNvPr id="419" name="Google Shape;419;p13"/>
          <p:cNvCxnSpPr/>
          <p:nvPr/>
        </p:nvCxnSpPr>
        <p:spPr>
          <a:xfrm flipH="1" rot="10800000">
            <a:off x="2286000" y="1809750"/>
            <a:ext cx="152400" cy="457200"/>
          </a:xfrm>
          <a:prstGeom prst="straightConnector1">
            <a:avLst/>
          </a:prstGeom>
          <a:noFill/>
          <a:ln>
            <a:noFill/>
          </a:ln>
        </p:spPr>
      </p:cxnSp>
      <p:cxnSp>
        <p:nvCxnSpPr>
          <p:cNvPr id="420" name="Google Shape;420;p13"/>
          <p:cNvCxnSpPr>
            <a:stCxn id="413" idx="3"/>
          </p:cNvCxnSpPr>
          <p:nvPr/>
        </p:nvCxnSpPr>
        <p:spPr>
          <a:xfrm>
            <a:off x="2209800" y="2419350"/>
            <a:ext cx="609600" cy="76200"/>
          </a:xfrm>
          <a:prstGeom prst="straightConnector1">
            <a:avLst/>
          </a:prstGeom>
          <a:noFill/>
          <a:ln>
            <a:noFill/>
          </a:ln>
        </p:spPr>
      </p:cxnSp>
      <p:sp>
        <p:nvSpPr>
          <p:cNvPr id="421" name="Google Shape;421;p13"/>
          <p:cNvSpPr/>
          <p:nvPr/>
        </p:nvSpPr>
        <p:spPr>
          <a:xfrm>
            <a:off x="2209800" y="2266950"/>
            <a:ext cx="762000" cy="3810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2" name="Google Shape;422;p13"/>
          <p:cNvSpPr/>
          <p:nvPr/>
        </p:nvSpPr>
        <p:spPr>
          <a:xfrm>
            <a:off x="4648200" y="2266950"/>
            <a:ext cx="609600" cy="304800"/>
          </a:xfrm>
          <a:prstGeom prst="righ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3" name="Google Shape;423;p13"/>
          <p:cNvSpPr/>
          <p:nvPr/>
        </p:nvSpPr>
        <p:spPr>
          <a:xfrm>
            <a:off x="5791200" y="2724150"/>
            <a:ext cx="304800" cy="609600"/>
          </a:xfrm>
          <a:prstGeom prst="down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4" name="Google Shape;424;p13"/>
          <p:cNvSpPr/>
          <p:nvPr/>
        </p:nvSpPr>
        <p:spPr>
          <a:xfrm>
            <a:off x="3886200" y="3409950"/>
            <a:ext cx="1066800" cy="457200"/>
          </a:xfrm>
          <a:prstGeom prst="left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4"/>
          <p:cNvSpPr/>
          <p:nvPr/>
        </p:nvSpPr>
        <p:spPr>
          <a:xfrm rot="4500000">
            <a:off x="4600800" y="7200"/>
            <a:ext cx="5575320" cy="4866840"/>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30" name="Google Shape;430;p14"/>
          <p:cNvSpPr txBox="1"/>
          <p:nvPr>
            <p:ph idx="4294967295" type="title"/>
          </p:nvPr>
        </p:nvSpPr>
        <p:spPr>
          <a:xfrm>
            <a:off x="809640" y="1028880"/>
            <a:ext cx="2800080" cy="1009440"/>
          </a:xfrm>
          <a:prstGeom prst="rect">
            <a:avLst/>
          </a:prstGeom>
          <a:noFill/>
          <a:ln>
            <a:noFill/>
          </a:ln>
        </p:spPr>
        <p:txBody>
          <a:bodyPr anchorCtr="0" anchor="b" bIns="91425" lIns="91425" spcFirstLastPara="1" rIns="91425" wrap="square" tIns="91425">
            <a:normAutofit fontScale="90028"/>
          </a:bodyPr>
          <a:lstStyle/>
          <a:p>
            <a:pPr indent="0" lvl="0" marL="0" rtl="0" algn="l">
              <a:lnSpc>
                <a:spcPct val="100000"/>
              </a:lnSpc>
              <a:spcBef>
                <a:spcPts val="0"/>
              </a:spcBef>
              <a:spcAft>
                <a:spcPts val="0"/>
              </a:spcAft>
              <a:buClr>
                <a:schemeClr val="dk1"/>
              </a:buClr>
              <a:buSzPct val="100000"/>
              <a:buFont typeface="Epilogue"/>
              <a:buNone/>
            </a:pPr>
            <a:r>
              <a:rPr b="1" lang="en-US" sz="3000" strike="noStrike">
                <a:solidFill>
                  <a:schemeClr val="dk1"/>
                </a:solidFill>
                <a:latin typeface="Epilogue"/>
                <a:ea typeface="Epilogue"/>
                <a:cs typeface="Epilogue"/>
                <a:sym typeface="Epilogue"/>
              </a:rPr>
              <a:t>Bias reduction strategies</a:t>
            </a:r>
            <a:endParaRPr b="0" sz="3000" strike="noStrike">
              <a:solidFill>
                <a:schemeClr val="dk1"/>
              </a:solidFill>
              <a:latin typeface="Arial"/>
              <a:ea typeface="Arial"/>
              <a:cs typeface="Arial"/>
              <a:sym typeface="Arial"/>
            </a:endParaRPr>
          </a:p>
        </p:txBody>
      </p:sp>
      <p:sp>
        <p:nvSpPr>
          <p:cNvPr id="431" name="Google Shape;431;p14"/>
          <p:cNvSpPr txBox="1"/>
          <p:nvPr>
            <p:ph idx="4294967295" type="subTitle"/>
          </p:nvPr>
        </p:nvSpPr>
        <p:spPr>
          <a:xfrm>
            <a:off x="809640" y="2038320"/>
            <a:ext cx="4295520" cy="206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200"/>
              <a:buFont typeface="Lato"/>
              <a:buNone/>
            </a:pPr>
            <a:r>
              <a:rPr b="0" lang="en-US" sz="1200" strike="noStrike">
                <a:solidFill>
                  <a:schemeClr val="dk1"/>
                </a:solidFill>
                <a:latin typeface="Lato"/>
                <a:ea typeface="Lato"/>
                <a:cs typeface="Lato"/>
                <a:sym typeface="Lato"/>
              </a:rPr>
              <a:t>Bias reduction strategies are essential for fair hiring practices. The AI framework implements standardization in how candidates are evaluated, ensuring that the algorithms prioritize merit over subjective factors. Techniques such as blind screening and diverse training data are utilized to minimize biases related to gender, ethnicity, or educational background. This promotes a more equitable selection process, leading to a diverse and capable workforce.</a:t>
            </a:r>
            <a:endParaRPr b="0" sz="1200" strike="noStrike">
              <a:solidFill>
                <a:srgbClr val="000000"/>
              </a:solidFill>
              <a:latin typeface="Noto Sans Symbols"/>
              <a:ea typeface="Noto Sans Symbols"/>
              <a:cs typeface="Noto Sans Symbols"/>
              <a:sym typeface="Noto Sans Symbols"/>
            </a:endParaRPr>
          </a:p>
        </p:txBody>
      </p:sp>
      <p:sp>
        <p:nvSpPr>
          <p:cNvPr id="432" name="Google Shape;432;p14"/>
          <p:cNvSpPr/>
          <p:nvPr/>
        </p:nvSpPr>
        <p:spPr>
          <a:xfrm>
            <a:off x="5668920" y="1076400"/>
            <a:ext cx="2990160" cy="2990160"/>
          </a:xfrm>
          <a:prstGeom prst="roundRect">
            <a:avLst>
              <a:gd fmla="val 16667" name="adj"/>
            </a:avLst>
          </a:prstGeom>
          <a:blipFill rotWithShape="1">
            <a:blip r:embed="rId3">
              <a:alphaModFix/>
            </a:blip>
            <a:stretch>
              <a:fillRect b="0" l="0" r="0" t="0"/>
            </a:stretch>
          </a:blip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433" name="Google Shape;433;p14"/>
          <p:cNvGrpSpPr/>
          <p:nvPr/>
        </p:nvGrpSpPr>
        <p:grpSpPr>
          <a:xfrm>
            <a:off x="7875720" y="386640"/>
            <a:ext cx="997560" cy="1575000"/>
            <a:chOff x="7875720" y="386640"/>
            <a:chExt cx="997560" cy="1575000"/>
          </a:xfrm>
        </p:grpSpPr>
        <p:grpSp>
          <p:nvGrpSpPr>
            <p:cNvPr id="434" name="Google Shape;434;p14"/>
            <p:cNvGrpSpPr/>
            <p:nvPr/>
          </p:nvGrpSpPr>
          <p:grpSpPr>
            <a:xfrm>
              <a:off x="7875720" y="386640"/>
              <a:ext cx="919440" cy="317520"/>
              <a:chOff x="7875720" y="386640"/>
              <a:chExt cx="919440" cy="317520"/>
            </a:xfrm>
          </p:grpSpPr>
          <p:sp>
            <p:nvSpPr>
              <p:cNvPr id="435" name="Google Shape;435;p14"/>
              <p:cNvSpPr/>
              <p:nvPr/>
            </p:nvSpPr>
            <p:spPr>
              <a:xfrm>
                <a:off x="7875720" y="386640"/>
                <a:ext cx="919440" cy="317520"/>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36" name="Google Shape;436;p14"/>
              <p:cNvSpPr/>
              <p:nvPr/>
            </p:nvSpPr>
            <p:spPr>
              <a:xfrm>
                <a:off x="7955280" y="437760"/>
                <a:ext cx="212760" cy="212760"/>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437" name="Google Shape;437;p14"/>
              <p:cNvGrpSpPr/>
              <p:nvPr/>
            </p:nvGrpSpPr>
            <p:grpSpPr>
              <a:xfrm>
                <a:off x="8236440" y="443880"/>
                <a:ext cx="467280" cy="200880"/>
                <a:chOff x="8236440" y="443880"/>
                <a:chExt cx="467280" cy="200880"/>
              </a:xfrm>
            </p:grpSpPr>
            <p:sp>
              <p:nvSpPr>
                <p:cNvPr id="438" name="Google Shape;438;p14"/>
                <p:cNvSpPr/>
                <p:nvPr/>
              </p:nvSpPr>
              <p:spPr>
                <a:xfrm>
                  <a:off x="8236440" y="44388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39" name="Google Shape;439;p14"/>
                <p:cNvSpPr/>
                <p:nvPr/>
              </p:nvSpPr>
              <p:spPr>
                <a:xfrm>
                  <a:off x="8236440" y="501480"/>
                  <a:ext cx="394560" cy="28440"/>
                </a:xfrm>
                <a:custGeom>
                  <a:rect b="b" l="l" r="r" t="t"/>
                  <a:pathLst>
                    <a:path extrusionOk="0" h="20383" w="280320">
                      <a:moveTo>
                        <a:pt x="0" y="0"/>
                      </a:moveTo>
                      <a:lnTo>
                        <a:pt x="280321" y="0"/>
                      </a:lnTo>
                      <a:lnTo>
                        <a:pt x="28032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40" name="Google Shape;440;p14"/>
                <p:cNvSpPr/>
                <p:nvPr/>
              </p:nvSpPr>
              <p:spPr>
                <a:xfrm>
                  <a:off x="8236440" y="55872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41" name="Google Shape;441;p14"/>
                <p:cNvSpPr/>
                <p:nvPr/>
              </p:nvSpPr>
              <p:spPr>
                <a:xfrm>
                  <a:off x="8236440" y="616320"/>
                  <a:ext cx="241200" cy="28440"/>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442" name="Google Shape;442;p14"/>
            <p:cNvGrpSpPr/>
            <p:nvPr/>
          </p:nvGrpSpPr>
          <p:grpSpPr>
            <a:xfrm>
              <a:off x="7875720" y="805680"/>
              <a:ext cx="919440" cy="317520"/>
              <a:chOff x="7875720" y="805680"/>
              <a:chExt cx="919440" cy="317520"/>
            </a:xfrm>
          </p:grpSpPr>
          <p:sp>
            <p:nvSpPr>
              <p:cNvPr id="443" name="Google Shape;443;p14"/>
              <p:cNvSpPr/>
              <p:nvPr/>
            </p:nvSpPr>
            <p:spPr>
              <a:xfrm>
                <a:off x="7875720" y="805680"/>
                <a:ext cx="919440" cy="317520"/>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44" name="Google Shape;444;p14"/>
              <p:cNvSpPr/>
              <p:nvPr/>
            </p:nvSpPr>
            <p:spPr>
              <a:xfrm>
                <a:off x="7955280" y="857160"/>
                <a:ext cx="212760" cy="212400"/>
              </a:xfrm>
              <a:custGeom>
                <a:rect b="b" l="l" r="r" t="t"/>
                <a:pathLst>
                  <a:path extrusionOk="0" h="151066" w="151161">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445" name="Google Shape;445;p14"/>
              <p:cNvGrpSpPr/>
              <p:nvPr/>
            </p:nvGrpSpPr>
            <p:grpSpPr>
              <a:xfrm>
                <a:off x="8236440" y="862920"/>
                <a:ext cx="467640" cy="200880"/>
                <a:chOff x="8236440" y="862920"/>
                <a:chExt cx="467640" cy="200880"/>
              </a:xfrm>
            </p:grpSpPr>
            <p:sp>
              <p:nvSpPr>
                <p:cNvPr id="446" name="Google Shape;446;p14"/>
                <p:cNvSpPr/>
                <p:nvPr/>
              </p:nvSpPr>
              <p:spPr>
                <a:xfrm>
                  <a:off x="8290800" y="862920"/>
                  <a:ext cx="413280" cy="28440"/>
                </a:xfrm>
                <a:custGeom>
                  <a:rect b="b" l="l" r="r" t="t"/>
                  <a:pathLst>
                    <a:path extrusionOk="0" h="20383" w="293655">
                      <a:moveTo>
                        <a:pt x="0" y="0"/>
                      </a:moveTo>
                      <a:lnTo>
                        <a:pt x="293656" y="0"/>
                      </a:lnTo>
                      <a:lnTo>
                        <a:pt x="293656"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47" name="Google Shape;447;p14"/>
                <p:cNvSpPr/>
                <p:nvPr/>
              </p:nvSpPr>
              <p:spPr>
                <a:xfrm>
                  <a:off x="8236440" y="92052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48" name="Google Shape;448;p14"/>
                <p:cNvSpPr/>
                <p:nvPr/>
              </p:nvSpPr>
              <p:spPr>
                <a:xfrm>
                  <a:off x="8344440" y="977760"/>
                  <a:ext cx="359280" cy="28440"/>
                </a:xfrm>
                <a:custGeom>
                  <a:rect b="b" l="l" r="r" t="t"/>
                  <a:pathLst>
                    <a:path extrusionOk="0" h="20383" w="255365">
                      <a:moveTo>
                        <a:pt x="0" y="0"/>
                      </a:moveTo>
                      <a:lnTo>
                        <a:pt x="255365" y="0"/>
                      </a:lnTo>
                      <a:lnTo>
                        <a:pt x="25536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49" name="Google Shape;449;p14"/>
                <p:cNvSpPr/>
                <p:nvPr/>
              </p:nvSpPr>
              <p:spPr>
                <a:xfrm>
                  <a:off x="8236440" y="1035360"/>
                  <a:ext cx="241200" cy="28440"/>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
          <p:nvSpPr>
            <p:cNvPr id="450" name="Google Shape;450;p14"/>
            <p:cNvSpPr/>
            <p:nvPr/>
          </p:nvSpPr>
          <p:spPr>
            <a:xfrm>
              <a:off x="8026920" y="921960"/>
              <a:ext cx="71280" cy="84960"/>
            </a:xfrm>
            <a:custGeom>
              <a:rect b="b" l="l" r="r" t="t"/>
              <a:pathLst>
                <a:path extrusionOk="0" h="60632" w="50734">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2475" lIns="91425" spcFirstLastPara="1" rIns="91425" wrap="square" tIns="4247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451" name="Google Shape;451;p14"/>
            <p:cNvGrpSpPr/>
            <p:nvPr/>
          </p:nvGrpSpPr>
          <p:grpSpPr>
            <a:xfrm>
              <a:off x="7875720" y="1225080"/>
              <a:ext cx="919440" cy="317520"/>
              <a:chOff x="7875720" y="1225080"/>
              <a:chExt cx="919440" cy="317520"/>
            </a:xfrm>
          </p:grpSpPr>
          <p:sp>
            <p:nvSpPr>
              <p:cNvPr id="452" name="Google Shape;452;p14"/>
              <p:cNvSpPr/>
              <p:nvPr/>
            </p:nvSpPr>
            <p:spPr>
              <a:xfrm>
                <a:off x="7875720" y="1225080"/>
                <a:ext cx="919440" cy="317520"/>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53" name="Google Shape;453;p14"/>
              <p:cNvSpPr/>
              <p:nvPr/>
            </p:nvSpPr>
            <p:spPr>
              <a:xfrm>
                <a:off x="7955280" y="1276200"/>
                <a:ext cx="212760" cy="212760"/>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454" name="Google Shape;454;p14"/>
              <p:cNvGrpSpPr/>
              <p:nvPr/>
            </p:nvGrpSpPr>
            <p:grpSpPr>
              <a:xfrm>
                <a:off x="8236440" y="1282320"/>
                <a:ext cx="467280" cy="200520"/>
                <a:chOff x="8236440" y="1282320"/>
                <a:chExt cx="467280" cy="200520"/>
              </a:xfrm>
            </p:grpSpPr>
            <p:sp>
              <p:nvSpPr>
                <p:cNvPr id="455" name="Google Shape;455;p14"/>
                <p:cNvSpPr/>
                <p:nvPr/>
              </p:nvSpPr>
              <p:spPr>
                <a:xfrm>
                  <a:off x="8236440" y="128232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56" name="Google Shape;456;p14"/>
                <p:cNvSpPr/>
                <p:nvPr/>
              </p:nvSpPr>
              <p:spPr>
                <a:xfrm>
                  <a:off x="8236440" y="1339560"/>
                  <a:ext cx="408600" cy="28440"/>
                </a:xfrm>
                <a:custGeom>
                  <a:rect b="b" l="l" r="r" t="t"/>
                  <a:pathLst>
                    <a:path extrusionOk="0" h="20383" w="290322">
                      <a:moveTo>
                        <a:pt x="0" y="0"/>
                      </a:moveTo>
                      <a:lnTo>
                        <a:pt x="290322" y="0"/>
                      </a:lnTo>
                      <a:lnTo>
                        <a:pt x="290322"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57" name="Google Shape;457;p14"/>
                <p:cNvSpPr/>
                <p:nvPr/>
              </p:nvSpPr>
              <p:spPr>
                <a:xfrm>
                  <a:off x="8236440" y="1397160"/>
                  <a:ext cx="427680" cy="28440"/>
                </a:xfrm>
                <a:custGeom>
                  <a:rect b="b" l="l" r="r" t="t"/>
                  <a:pathLst>
                    <a:path extrusionOk="0" h="20383" w="303942">
                      <a:moveTo>
                        <a:pt x="0" y="0"/>
                      </a:moveTo>
                      <a:lnTo>
                        <a:pt x="303942" y="0"/>
                      </a:lnTo>
                      <a:lnTo>
                        <a:pt x="303942"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58" name="Google Shape;458;p14"/>
                <p:cNvSpPr/>
                <p:nvPr/>
              </p:nvSpPr>
              <p:spPr>
                <a:xfrm>
                  <a:off x="8236440" y="1454400"/>
                  <a:ext cx="241200" cy="28440"/>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459" name="Google Shape;459;p14"/>
            <p:cNvGrpSpPr/>
            <p:nvPr/>
          </p:nvGrpSpPr>
          <p:grpSpPr>
            <a:xfrm>
              <a:off x="7875720" y="1644120"/>
              <a:ext cx="919440" cy="317520"/>
              <a:chOff x="7875720" y="1644120"/>
              <a:chExt cx="919440" cy="317520"/>
            </a:xfrm>
          </p:grpSpPr>
          <p:grpSp>
            <p:nvGrpSpPr>
              <p:cNvPr id="460" name="Google Shape;460;p14"/>
              <p:cNvGrpSpPr/>
              <p:nvPr/>
            </p:nvGrpSpPr>
            <p:grpSpPr>
              <a:xfrm>
                <a:off x="7875720" y="1644120"/>
                <a:ext cx="919440" cy="317520"/>
                <a:chOff x="7875720" y="1644120"/>
                <a:chExt cx="919440" cy="317520"/>
              </a:xfrm>
            </p:grpSpPr>
            <p:sp>
              <p:nvSpPr>
                <p:cNvPr id="461" name="Google Shape;461;p14"/>
                <p:cNvSpPr/>
                <p:nvPr/>
              </p:nvSpPr>
              <p:spPr>
                <a:xfrm>
                  <a:off x="7875720" y="1644120"/>
                  <a:ext cx="919440" cy="317520"/>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62" name="Google Shape;462;p14"/>
                <p:cNvSpPr/>
                <p:nvPr/>
              </p:nvSpPr>
              <p:spPr>
                <a:xfrm>
                  <a:off x="7955280" y="1695240"/>
                  <a:ext cx="212760" cy="212760"/>
                </a:xfrm>
                <a:custGeom>
                  <a:rect b="b" l="l" r="r" t="t"/>
                  <a:pathLst>
                    <a:path extrusionOk="0" h="151161" w="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463" name="Google Shape;463;p14"/>
                <p:cNvGrpSpPr/>
                <p:nvPr/>
              </p:nvGrpSpPr>
              <p:grpSpPr>
                <a:xfrm>
                  <a:off x="8236440" y="1701360"/>
                  <a:ext cx="467280" cy="200520"/>
                  <a:chOff x="8236440" y="1701360"/>
                  <a:chExt cx="467280" cy="200520"/>
                </a:xfrm>
              </p:grpSpPr>
              <p:sp>
                <p:nvSpPr>
                  <p:cNvPr id="464" name="Google Shape;464;p14"/>
                  <p:cNvSpPr/>
                  <p:nvPr/>
                </p:nvSpPr>
                <p:spPr>
                  <a:xfrm>
                    <a:off x="8264160" y="1701360"/>
                    <a:ext cx="394200" cy="28440"/>
                  </a:xfrm>
                  <a:custGeom>
                    <a:rect b="b" l="l" r="r" t="t"/>
                    <a:pathLst>
                      <a:path extrusionOk="0" h="20383" w="280034">
                        <a:moveTo>
                          <a:pt x="0" y="0"/>
                        </a:moveTo>
                        <a:lnTo>
                          <a:pt x="280035" y="0"/>
                        </a:lnTo>
                        <a:lnTo>
                          <a:pt x="28003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65" name="Google Shape;465;p14"/>
                  <p:cNvSpPr/>
                  <p:nvPr/>
                </p:nvSpPr>
                <p:spPr>
                  <a:xfrm>
                    <a:off x="8236440" y="1758600"/>
                    <a:ext cx="288720" cy="28440"/>
                  </a:xfrm>
                  <a:custGeom>
                    <a:rect b="b" l="l" r="r" t="t"/>
                    <a:pathLst>
                      <a:path extrusionOk="0" h="20383" w="205073">
                        <a:moveTo>
                          <a:pt x="0" y="0"/>
                        </a:moveTo>
                        <a:lnTo>
                          <a:pt x="205073" y="0"/>
                        </a:lnTo>
                        <a:lnTo>
                          <a:pt x="205073"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66" name="Google Shape;466;p14"/>
                  <p:cNvSpPr/>
                  <p:nvPr/>
                </p:nvSpPr>
                <p:spPr>
                  <a:xfrm>
                    <a:off x="8236440" y="181620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67" name="Google Shape;467;p14"/>
                  <p:cNvSpPr/>
                  <p:nvPr/>
                </p:nvSpPr>
                <p:spPr>
                  <a:xfrm>
                    <a:off x="8236440" y="1873440"/>
                    <a:ext cx="241200" cy="28440"/>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
            <p:nvSpPr>
              <p:cNvPr id="468" name="Google Shape;468;p14"/>
              <p:cNvSpPr/>
              <p:nvPr/>
            </p:nvSpPr>
            <p:spPr>
              <a:xfrm>
                <a:off x="8026920" y="1754640"/>
                <a:ext cx="71280" cy="84960"/>
              </a:xfrm>
              <a:custGeom>
                <a:rect b="b" l="l" r="r" t="t"/>
                <a:pathLst>
                  <a:path extrusionOk="0" h="60632" w="50734">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2475" lIns="91425" spcFirstLastPara="1" rIns="91425" wrap="square" tIns="4247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469" name="Google Shape;469;p14"/>
            <p:cNvGrpSpPr/>
            <p:nvPr/>
          </p:nvGrpSpPr>
          <p:grpSpPr>
            <a:xfrm>
              <a:off x="8700120" y="762480"/>
              <a:ext cx="173160" cy="89640"/>
              <a:chOff x="8700120" y="762480"/>
              <a:chExt cx="173160" cy="89640"/>
            </a:xfrm>
          </p:grpSpPr>
          <p:sp>
            <p:nvSpPr>
              <p:cNvPr id="470" name="Google Shape;470;p14"/>
              <p:cNvSpPr/>
              <p:nvPr/>
            </p:nvSpPr>
            <p:spPr>
              <a:xfrm>
                <a:off x="8700120" y="762480"/>
                <a:ext cx="173160" cy="89640"/>
              </a:xfrm>
              <a:custGeom>
                <a:rect b="b" l="l" r="r" t="t"/>
                <a:pathLst>
                  <a:path extrusionOk="0" h="63817" w="123062">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a:noFill/>
              </a:ln>
            </p:spPr>
            <p:txBody>
              <a:bodyPr anchorCtr="0" anchor="ctr" bIns="45000" lIns="91425" spcFirstLastPara="1" rIns="91425" wrap="square" tIns="450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71" name="Google Shape;471;p14"/>
              <p:cNvSpPr/>
              <p:nvPr/>
            </p:nvSpPr>
            <p:spPr>
              <a:xfrm>
                <a:off x="8759160" y="779760"/>
                <a:ext cx="55080" cy="55080"/>
              </a:xfrm>
              <a:custGeom>
                <a:rect b="b" l="l" r="r" t="t"/>
                <a:pathLst>
                  <a:path extrusionOk="0" h="39243" w="39242">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a:noFill/>
              </a:ln>
            </p:spPr>
            <p:txBody>
              <a:bodyPr anchorCtr="0" anchor="ctr" bIns="27700" lIns="91425" spcFirstLastPara="1" rIns="91425" wrap="square" tIns="27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472" name="Google Shape;472;p14"/>
            <p:cNvGrpSpPr/>
            <p:nvPr/>
          </p:nvGrpSpPr>
          <p:grpSpPr>
            <a:xfrm>
              <a:off x="8700120" y="1587090"/>
              <a:ext cx="173160" cy="112260"/>
              <a:chOff x="8700120" y="1587090"/>
              <a:chExt cx="173160" cy="112260"/>
            </a:xfrm>
          </p:grpSpPr>
          <p:grpSp>
            <p:nvGrpSpPr>
              <p:cNvPr id="473" name="Google Shape;473;p14"/>
              <p:cNvGrpSpPr/>
              <p:nvPr/>
            </p:nvGrpSpPr>
            <p:grpSpPr>
              <a:xfrm>
                <a:off x="8700120" y="1601280"/>
                <a:ext cx="173160" cy="89640"/>
                <a:chOff x="8700120" y="1601280"/>
                <a:chExt cx="173160" cy="89640"/>
              </a:xfrm>
            </p:grpSpPr>
            <p:sp>
              <p:nvSpPr>
                <p:cNvPr id="474" name="Google Shape;474;p14"/>
                <p:cNvSpPr/>
                <p:nvPr/>
              </p:nvSpPr>
              <p:spPr>
                <a:xfrm>
                  <a:off x="8700120" y="1601280"/>
                  <a:ext cx="173160" cy="89640"/>
                </a:xfrm>
                <a:custGeom>
                  <a:rect b="b" l="l" r="r" t="t"/>
                  <a:pathLst>
                    <a:path extrusionOk="0" h="63817" w="123062">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anchorCtr="0" anchor="ctr" bIns="45000" lIns="91425" spcFirstLastPara="1" rIns="91425" wrap="square" tIns="450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75" name="Google Shape;475;p14"/>
                <p:cNvSpPr/>
                <p:nvPr/>
              </p:nvSpPr>
              <p:spPr>
                <a:xfrm>
                  <a:off x="8759160" y="1618560"/>
                  <a:ext cx="55080" cy="55080"/>
                </a:xfrm>
                <a:custGeom>
                  <a:rect b="b" l="l" r="r" t="t"/>
                  <a:pathLst>
                    <a:path extrusionOk="0" h="39243" w="39242">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anchorCtr="0" anchor="ctr" bIns="27700" lIns="91425" spcFirstLastPara="1" rIns="91425" wrap="square" tIns="27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
            <p:nvSpPr>
              <p:cNvPr id="476" name="Google Shape;476;p14"/>
              <p:cNvSpPr/>
              <p:nvPr/>
            </p:nvSpPr>
            <p:spPr>
              <a:xfrm rot="-2700000">
                <a:off x="8712720" y="1636560"/>
                <a:ext cx="145440" cy="13320"/>
              </a:xfrm>
              <a:custGeom>
                <a:rect b="b" l="l" r="r" t="t"/>
                <a:pathLst>
                  <a:path extrusionOk="0" h="9715" w="103346">
                    <a:moveTo>
                      <a:pt x="0" y="0"/>
                    </a:moveTo>
                    <a:lnTo>
                      <a:pt x="103346" y="0"/>
                    </a:lnTo>
                    <a:lnTo>
                      <a:pt x="103346" y="9716"/>
                    </a:lnTo>
                    <a:lnTo>
                      <a:pt x="0" y="9716"/>
                    </a:lnTo>
                    <a:close/>
                  </a:path>
                </a:pathLst>
              </a:custGeom>
              <a:solidFill>
                <a:schemeClr val="dk1"/>
              </a:solidFill>
              <a:ln>
                <a:noFill/>
              </a:ln>
            </p:spPr>
            <p:txBody>
              <a:bodyPr anchorCtr="0" anchor="ctr" bIns="6825" lIns="91425" spcFirstLastPara="1" rIns="91425" wrap="square" tIns="682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15"/>
          <p:cNvSpPr/>
          <p:nvPr/>
        </p:nvSpPr>
        <p:spPr>
          <a:xfrm flipH="1" rot="-7219800">
            <a:off x="-1095120" y="408240"/>
            <a:ext cx="5218920" cy="4707720"/>
          </a:xfrm>
          <a:custGeom>
            <a:rect b="b" l="l" r="r" t="t"/>
            <a:pathLst>
              <a:path extrusionOk="0" h="31790" w="39315">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82" name="Google Shape;482;p15"/>
          <p:cNvSpPr txBox="1"/>
          <p:nvPr>
            <p:ph idx="4294967295" type="title"/>
          </p:nvPr>
        </p:nvSpPr>
        <p:spPr>
          <a:xfrm>
            <a:off x="4048200" y="2571840"/>
            <a:ext cx="4381200" cy="83772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Epilogue"/>
              <a:buNone/>
            </a:pPr>
            <a:r>
              <a:rPr b="1" lang="en-US" sz="4800" strike="noStrike">
                <a:solidFill>
                  <a:schemeClr val="dk1"/>
                </a:solidFill>
                <a:latin typeface="Epilogue"/>
                <a:ea typeface="Epilogue"/>
                <a:cs typeface="Epilogue"/>
                <a:sym typeface="Epilogue"/>
              </a:rPr>
              <a:t>Agent Roles</a:t>
            </a:r>
            <a:endParaRPr b="0" sz="4800" strike="noStrike">
              <a:solidFill>
                <a:schemeClr val="dk1"/>
              </a:solidFill>
              <a:latin typeface="Arial"/>
              <a:ea typeface="Arial"/>
              <a:cs typeface="Arial"/>
              <a:sym typeface="Arial"/>
            </a:endParaRPr>
          </a:p>
        </p:txBody>
      </p:sp>
      <p:sp>
        <p:nvSpPr>
          <p:cNvPr id="483" name="Google Shape;483;p15"/>
          <p:cNvSpPr txBox="1"/>
          <p:nvPr>
            <p:ph idx="4294967295" type="title"/>
          </p:nvPr>
        </p:nvSpPr>
        <p:spPr>
          <a:xfrm>
            <a:off x="4048200" y="1324080"/>
            <a:ext cx="1238040" cy="83772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100000"/>
              <a:buFont typeface="Epilogue"/>
              <a:buNone/>
            </a:pPr>
            <a:r>
              <a:rPr b="1" lang="en-US" sz="6000" strike="noStrike">
                <a:solidFill>
                  <a:schemeClr val="dk1"/>
                </a:solidFill>
                <a:latin typeface="Epilogue"/>
                <a:ea typeface="Epilogue"/>
                <a:cs typeface="Epilogue"/>
                <a:sym typeface="Epilogue"/>
              </a:rPr>
              <a:t>02</a:t>
            </a:r>
            <a:endParaRPr b="0" sz="6000" strike="noStrike">
              <a:solidFill>
                <a:schemeClr val="dk1"/>
              </a:solidFill>
              <a:latin typeface="Arial"/>
              <a:ea typeface="Arial"/>
              <a:cs typeface="Arial"/>
              <a:sym typeface="Arial"/>
            </a:endParaRPr>
          </a:p>
        </p:txBody>
      </p:sp>
      <p:sp>
        <p:nvSpPr>
          <p:cNvPr id="484" name="Google Shape;484;p15"/>
          <p:cNvSpPr/>
          <p:nvPr/>
        </p:nvSpPr>
        <p:spPr>
          <a:xfrm>
            <a:off x="484560" y="1076400"/>
            <a:ext cx="2990160" cy="2990160"/>
          </a:xfrm>
          <a:prstGeom prst="roundRect">
            <a:avLst>
              <a:gd fmla="val 16667" name="adj"/>
            </a:avLst>
          </a:prstGeom>
          <a:blipFill rotWithShape="1">
            <a:blip r:embed="rId3">
              <a:alphaModFix/>
            </a:blip>
            <a:stretch>
              <a:fillRect b="0" l="0" r="0" t="0"/>
            </a:stretch>
          </a:blip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485" name="Google Shape;485;p15"/>
          <p:cNvGrpSpPr/>
          <p:nvPr/>
        </p:nvGrpSpPr>
        <p:grpSpPr>
          <a:xfrm>
            <a:off x="7441560" y="289800"/>
            <a:ext cx="1366560" cy="1381680"/>
            <a:chOff x="7441560" y="289800"/>
            <a:chExt cx="1366560" cy="1381680"/>
          </a:xfrm>
        </p:grpSpPr>
        <p:sp>
          <p:nvSpPr>
            <p:cNvPr id="486" name="Google Shape;486;p15"/>
            <p:cNvSpPr/>
            <p:nvPr/>
          </p:nvSpPr>
          <p:spPr>
            <a:xfrm>
              <a:off x="7568640" y="416880"/>
              <a:ext cx="1239480" cy="1254600"/>
            </a:xfrm>
            <a:custGeom>
              <a:rect b="b" l="l" r="r" t="t"/>
              <a:pathLst>
                <a:path extrusionOk="0" h="1983676" w="1959864">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87" name="Google Shape;487;p15"/>
            <p:cNvSpPr/>
            <p:nvPr/>
          </p:nvSpPr>
          <p:spPr>
            <a:xfrm>
              <a:off x="7505280" y="289800"/>
              <a:ext cx="1239480" cy="1254600"/>
            </a:xfrm>
            <a:custGeom>
              <a:rect b="b" l="l" r="r" t="t"/>
              <a:pathLst>
                <a:path extrusionOk="0" h="1983676" w="1959864">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488" name="Google Shape;488;p15"/>
            <p:cNvGrpSpPr/>
            <p:nvPr/>
          </p:nvGrpSpPr>
          <p:grpSpPr>
            <a:xfrm>
              <a:off x="7441560" y="353520"/>
              <a:ext cx="1237680" cy="1252800"/>
              <a:chOff x="7441560" y="353520"/>
              <a:chExt cx="1237680" cy="1252800"/>
            </a:xfrm>
          </p:grpSpPr>
          <p:sp>
            <p:nvSpPr>
              <p:cNvPr id="489" name="Google Shape;489;p15"/>
              <p:cNvSpPr/>
              <p:nvPr/>
            </p:nvSpPr>
            <p:spPr>
              <a:xfrm>
                <a:off x="7441560" y="353520"/>
                <a:ext cx="1237680" cy="1252800"/>
              </a:xfrm>
              <a:custGeom>
                <a:rect b="b" l="l" r="r" t="t"/>
                <a:pathLst>
                  <a:path extrusionOk="0" h="1983676" w="1959864">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90" name="Google Shape;490;p15"/>
              <p:cNvSpPr/>
              <p:nvPr/>
            </p:nvSpPr>
            <p:spPr>
              <a:xfrm>
                <a:off x="7441560" y="353520"/>
                <a:ext cx="1237680" cy="108360"/>
              </a:xfrm>
              <a:custGeom>
                <a:rect b="b" l="l" r="r" t="t"/>
                <a:pathLst>
                  <a:path extrusionOk="0" h="172307" w="1959958">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491" name="Google Shape;491;p15"/>
              <p:cNvGrpSpPr/>
              <p:nvPr/>
            </p:nvGrpSpPr>
            <p:grpSpPr>
              <a:xfrm>
                <a:off x="7498800" y="394920"/>
                <a:ext cx="160920" cy="40320"/>
                <a:chOff x="7498800" y="394920"/>
                <a:chExt cx="160920" cy="40320"/>
              </a:xfrm>
            </p:grpSpPr>
            <p:sp>
              <p:nvSpPr>
                <p:cNvPr id="492" name="Google Shape;492;p15"/>
                <p:cNvSpPr/>
                <p:nvPr/>
              </p:nvSpPr>
              <p:spPr>
                <a:xfrm>
                  <a:off x="7619400" y="394920"/>
                  <a:ext cx="40320" cy="40320"/>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a:noFill/>
                </a:ln>
              </p:spPr>
              <p:txBody>
                <a:bodyPr anchorCtr="0" anchor="ctr" bIns="20150" lIns="91425" spcFirstLastPara="1" rIns="91425" wrap="square" tIns="201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93" name="Google Shape;493;p15"/>
                <p:cNvSpPr/>
                <p:nvPr/>
              </p:nvSpPr>
              <p:spPr>
                <a:xfrm>
                  <a:off x="7559280" y="394920"/>
                  <a:ext cx="40320" cy="40320"/>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a:noFill/>
                </a:ln>
              </p:spPr>
              <p:txBody>
                <a:bodyPr anchorCtr="0" anchor="ctr" bIns="20150" lIns="91425" spcFirstLastPara="1" rIns="91425" wrap="square" tIns="201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94" name="Google Shape;494;p15"/>
                <p:cNvSpPr/>
                <p:nvPr/>
              </p:nvSpPr>
              <p:spPr>
                <a:xfrm>
                  <a:off x="7498800" y="394920"/>
                  <a:ext cx="40320" cy="40320"/>
                </a:xfrm>
                <a:custGeom>
                  <a:rect b="b" l="l" r="r" t="t"/>
                  <a:pathLst>
                    <a:path extrusionOk="0" h="64389" w="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a:noFill/>
                </a:ln>
              </p:spPr>
              <p:txBody>
                <a:bodyPr anchorCtr="0" anchor="ctr" bIns="20150" lIns="91425" spcFirstLastPara="1" rIns="91425" wrap="square" tIns="2015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grpSp>
          <p:nvGrpSpPr>
            <p:cNvPr id="495" name="Google Shape;495;p15"/>
            <p:cNvGrpSpPr/>
            <p:nvPr/>
          </p:nvGrpSpPr>
          <p:grpSpPr>
            <a:xfrm>
              <a:off x="7612200" y="595080"/>
              <a:ext cx="896400" cy="922320"/>
              <a:chOff x="7612200" y="595080"/>
              <a:chExt cx="896400" cy="922320"/>
            </a:xfrm>
          </p:grpSpPr>
          <p:grpSp>
            <p:nvGrpSpPr>
              <p:cNvPr id="496" name="Google Shape;496;p15"/>
              <p:cNvGrpSpPr/>
              <p:nvPr/>
            </p:nvGrpSpPr>
            <p:grpSpPr>
              <a:xfrm>
                <a:off x="7612200" y="1245600"/>
                <a:ext cx="381960" cy="264960"/>
                <a:chOff x="7612200" y="1245600"/>
                <a:chExt cx="381960" cy="264960"/>
              </a:xfrm>
            </p:grpSpPr>
            <p:sp>
              <p:nvSpPr>
                <p:cNvPr id="497" name="Google Shape;497;p15"/>
                <p:cNvSpPr/>
                <p:nvPr/>
              </p:nvSpPr>
              <p:spPr>
                <a:xfrm>
                  <a:off x="7612200" y="1245600"/>
                  <a:ext cx="149400" cy="33120"/>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98" name="Google Shape;498;p15"/>
                <p:cNvSpPr/>
                <p:nvPr/>
              </p:nvSpPr>
              <p:spPr>
                <a:xfrm>
                  <a:off x="7775280" y="1245600"/>
                  <a:ext cx="114840" cy="33120"/>
                </a:xfrm>
                <a:custGeom>
                  <a:rect b="b" l="l" r="r" t="t"/>
                  <a:pathLst>
                    <a:path extrusionOk="0" h="52959" w="182498">
                      <a:moveTo>
                        <a:pt x="0" y="0"/>
                      </a:moveTo>
                      <a:lnTo>
                        <a:pt x="182499" y="0"/>
                      </a:lnTo>
                      <a:lnTo>
                        <a:pt x="182499"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99" name="Google Shape;499;p15"/>
                <p:cNvSpPr/>
                <p:nvPr/>
              </p:nvSpPr>
              <p:spPr>
                <a:xfrm>
                  <a:off x="7902720" y="1245600"/>
                  <a:ext cx="91080" cy="33120"/>
                </a:xfrm>
                <a:custGeom>
                  <a:rect b="b" l="l" r="r" t="t"/>
                  <a:pathLst>
                    <a:path extrusionOk="0" h="52959" w="144875">
                      <a:moveTo>
                        <a:pt x="0" y="0"/>
                      </a:moveTo>
                      <a:lnTo>
                        <a:pt x="144876" y="0"/>
                      </a:lnTo>
                      <a:lnTo>
                        <a:pt x="144876"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00" name="Google Shape;500;p15"/>
                <p:cNvSpPr/>
                <p:nvPr/>
              </p:nvSpPr>
              <p:spPr>
                <a:xfrm>
                  <a:off x="7686000" y="1323000"/>
                  <a:ext cx="307800" cy="33120"/>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01" name="Google Shape;501;p15"/>
                <p:cNvSpPr/>
                <p:nvPr/>
              </p:nvSpPr>
              <p:spPr>
                <a:xfrm>
                  <a:off x="7612200" y="1323000"/>
                  <a:ext cx="56160" cy="33120"/>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02" name="Google Shape;502;p15"/>
                <p:cNvSpPr/>
                <p:nvPr/>
              </p:nvSpPr>
              <p:spPr>
                <a:xfrm>
                  <a:off x="7782120" y="1400400"/>
                  <a:ext cx="145440" cy="33120"/>
                </a:xfrm>
                <a:custGeom>
                  <a:rect b="b" l="l" r="r" t="t"/>
                  <a:pathLst>
                    <a:path extrusionOk="0" h="52959" w="230790">
                      <a:moveTo>
                        <a:pt x="0" y="0"/>
                      </a:moveTo>
                      <a:lnTo>
                        <a:pt x="230791" y="0"/>
                      </a:lnTo>
                      <a:lnTo>
                        <a:pt x="230791"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03" name="Google Shape;503;p15"/>
                <p:cNvSpPr/>
                <p:nvPr/>
              </p:nvSpPr>
              <p:spPr>
                <a:xfrm>
                  <a:off x="7941960" y="1400400"/>
                  <a:ext cx="52200" cy="33120"/>
                </a:xfrm>
                <a:custGeom>
                  <a:rect b="b" l="l" r="r" t="t"/>
                  <a:pathLst>
                    <a:path extrusionOk="0" h="52959" w="83248">
                      <a:moveTo>
                        <a:pt x="0" y="0"/>
                      </a:moveTo>
                      <a:lnTo>
                        <a:pt x="83248" y="0"/>
                      </a:lnTo>
                      <a:lnTo>
                        <a:pt x="83248"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04" name="Google Shape;504;p15"/>
                <p:cNvSpPr/>
                <p:nvPr/>
              </p:nvSpPr>
              <p:spPr>
                <a:xfrm>
                  <a:off x="7612200" y="1400400"/>
                  <a:ext cx="156240" cy="33120"/>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05" name="Google Shape;505;p15"/>
                <p:cNvSpPr/>
                <p:nvPr/>
              </p:nvSpPr>
              <p:spPr>
                <a:xfrm>
                  <a:off x="7722000" y="1477440"/>
                  <a:ext cx="126720" cy="33120"/>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06" name="Google Shape;506;p15"/>
                <p:cNvSpPr/>
                <p:nvPr/>
              </p:nvSpPr>
              <p:spPr>
                <a:xfrm>
                  <a:off x="7612200" y="1477440"/>
                  <a:ext cx="95040" cy="33120"/>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507" name="Google Shape;507;p15"/>
              <p:cNvGrpSpPr/>
              <p:nvPr/>
            </p:nvGrpSpPr>
            <p:grpSpPr>
              <a:xfrm>
                <a:off x="8126280" y="595080"/>
                <a:ext cx="381600" cy="264960"/>
                <a:chOff x="8126280" y="595080"/>
                <a:chExt cx="381600" cy="264960"/>
              </a:xfrm>
            </p:grpSpPr>
            <p:sp>
              <p:nvSpPr>
                <p:cNvPr id="508" name="Google Shape;508;p15"/>
                <p:cNvSpPr/>
                <p:nvPr/>
              </p:nvSpPr>
              <p:spPr>
                <a:xfrm>
                  <a:off x="8126280" y="595080"/>
                  <a:ext cx="149400" cy="33120"/>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09" name="Google Shape;509;p15"/>
                <p:cNvSpPr/>
                <p:nvPr/>
              </p:nvSpPr>
              <p:spPr>
                <a:xfrm>
                  <a:off x="8289360" y="595080"/>
                  <a:ext cx="114840" cy="33120"/>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10" name="Google Shape;510;p15"/>
                <p:cNvSpPr/>
                <p:nvPr/>
              </p:nvSpPr>
              <p:spPr>
                <a:xfrm>
                  <a:off x="8416800" y="595080"/>
                  <a:ext cx="91080" cy="33120"/>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11" name="Google Shape;511;p15"/>
                <p:cNvSpPr/>
                <p:nvPr/>
              </p:nvSpPr>
              <p:spPr>
                <a:xfrm>
                  <a:off x="8200080" y="672120"/>
                  <a:ext cx="307800" cy="33120"/>
                </a:xfrm>
                <a:custGeom>
                  <a:rect b="b" l="l" r="r" t="t"/>
                  <a:pathLst>
                    <a:path extrusionOk="0" h="52959" w="487965">
                      <a:moveTo>
                        <a:pt x="0" y="0"/>
                      </a:moveTo>
                      <a:lnTo>
                        <a:pt x="487966" y="0"/>
                      </a:lnTo>
                      <a:lnTo>
                        <a:pt x="487966"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12" name="Google Shape;512;p15"/>
                <p:cNvSpPr/>
                <p:nvPr/>
              </p:nvSpPr>
              <p:spPr>
                <a:xfrm>
                  <a:off x="8126280" y="672120"/>
                  <a:ext cx="56160" cy="33120"/>
                </a:xfrm>
                <a:custGeom>
                  <a:rect b="b" l="l" r="r" t="t"/>
                  <a:pathLst>
                    <a:path extrusionOk="0" h="52959" w="89630">
                      <a:moveTo>
                        <a:pt x="0" y="0"/>
                      </a:moveTo>
                      <a:lnTo>
                        <a:pt x="89630" y="0"/>
                      </a:lnTo>
                      <a:lnTo>
                        <a:pt x="89630"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13" name="Google Shape;513;p15"/>
                <p:cNvSpPr/>
                <p:nvPr/>
              </p:nvSpPr>
              <p:spPr>
                <a:xfrm>
                  <a:off x="8296200" y="749520"/>
                  <a:ext cx="145440" cy="33120"/>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14" name="Google Shape;514;p15"/>
                <p:cNvSpPr/>
                <p:nvPr/>
              </p:nvSpPr>
              <p:spPr>
                <a:xfrm>
                  <a:off x="8455680" y="749520"/>
                  <a:ext cx="52200" cy="33120"/>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15" name="Google Shape;515;p15"/>
                <p:cNvSpPr/>
                <p:nvPr/>
              </p:nvSpPr>
              <p:spPr>
                <a:xfrm>
                  <a:off x="8126280" y="749520"/>
                  <a:ext cx="156240" cy="33120"/>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16" name="Google Shape;516;p15"/>
                <p:cNvSpPr/>
                <p:nvPr/>
              </p:nvSpPr>
              <p:spPr>
                <a:xfrm>
                  <a:off x="8236080" y="826920"/>
                  <a:ext cx="126720" cy="33120"/>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17" name="Google Shape;517;p15"/>
                <p:cNvSpPr/>
                <p:nvPr/>
              </p:nvSpPr>
              <p:spPr>
                <a:xfrm>
                  <a:off x="8126280" y="826920"/>
                  <a:ext cx="95040" cy="33120"/>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518" name="Google Shape;518;p15"/>
              <p:cNvGrpSpPr/>
              <p:nvPr/>
            </p:nvGrpSpPr>
            <p:grpSpPr>
              <a:xfrm>
                <a:off x="8126280" y="923400"/>
                <a:ext cx="381600" cy="191520"/>
                <a:chOff x="8126280" y="923400"/>
                <a:chExt cx="381600" cy="191520"/>
              </a:xfrm>
            </p:grpSpPr>
            <p:sp>
              <p:nvSpPr>
                <p:cNvPr id="519" name="Google Shape;519;p15"/>
                <p:cNvSpPr/>
                <p:nvPr/>
              </p:nvSpPr>
              <p:spPr>
                <a:xfrm>
                  <a:off x="8126280" y="923400"/>
                  <a:ext cx="149400" cy="33120"/>
                </a:xfrm>
                <a:custGeom>
                  <a:rect b="b" l="l" r="r" t="t"/>
                  <a:pathLst>
                    <a:path extrusionOk="0" h="52959" w="237077">
                      <a:moveTo>
                        <a:pt x="0" y="0"/>
                      </a:moveTo>
                      <a:lnTo>
                        <a:pt x="237077" y="0"/>
                      </a:lnTo>
                      <a:lnTo>
                        <a:pt x="237077"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20" name="Google Shape;520;p15"/>
                <p:cNvSpPr/>
                <p:nvPr/>
              </p:nvSpPr>
              <p:spPr>
                <a:xfrm>
                  <a:off x="8289360" y="923400"/>
                  <a:ext cx="114840" cy="33120"/>
                </a:xfrm>
                <a:custGeom>
                  <a:rect b="b" l="l" r="r" t="t"/>
                  <a:pathLst>
                    <a:path extrusionOk="0" h="52959" w="182498">
                      <a:moveTo>
                        <a:pt x="0" y="0"/>
                      </a:moveTo>
                      <a:lnTo>
                        <a:pt x="182498" y="0"/>
                      </a:lnTo>
                      <a:lnTo>
                        <a:pt x="182498"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21" name="Google Shape;521;p15"/>
                <p:cNvSpPr/>
                <p:nvPr/>
              </p:nvSpPr>
              <p:spPr>
                <a:xfrm>
                  <a:off x="8416800" y="923400"/>
                  <a:ext cx="91080" cy="33120"/>
                </a:xfrm>
                <a:custGeom>
                  <a:rect b="b" l="l" r="r" t="t"/>
                  <a:pathLst>
                    <a:path extrusionOk="0" h="52959" w="144875">
                      <a:moveTo>
                        <a:pt x="0" y="0"/>
                      </a:moveTo>
                      <a:lnTo>
                        <a:pt x="144875" y="0"/>
                      </a:lnTo>
                      <a:lnTo>
                        <a:pt x="144875"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22" name="Google Shape;522;p15"/>
                <p:cNvSpPr/>
                <p:nvPr/>
              </p:nvSpPr>
              <p:spPr>
                <a:xfrm>
                  <a:off x="8296200" y="1004400"/>
                  <a:ext cx="145440" cy="33120"/>
                </a:xfrm>
                <a:custGeom>
                  <a:rect b="b" l="l" r="r" t="t"/>
                  <a:pathLst>
                    <a:path extrusionOk="0" h="52959" w="230790">
                      <a:moveTo>
                        <a:pt x="0" y="0"/>
                      </a:moveTo>
                      <a:lnTo>
                        <a:pt x="230790" y="0"/>
                      </a:lnTo>
                      <a:lnTo>
                        <a:pt x="230790"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23" name="Google Shape;523;p15"/>
                <p:cNvSpPr/>
                <p:nvPr/>
              </p:nvSpPr>
              <p:spPr>
                <a:xfrm>
                  <a:off x="8455680" y="1004400"/>
                  <a:ext cx="52200" cy="33120"/>
                </a:xfrm>
                <a:custGeom>
                  <a:rect b="b" l="l" r="r" t="t"/>
                  <a:pathLst>
                    <a:path extrusionOk="0" h="52959" w="83248">
                      <a:moveTo>
                        <a:pt x="0" y="0"/>
                      </a:moveTo>
                      <a:lnTo>
                        <a:pt x="83249" y="0"/>
                      </a:lnTo>
                      <a:lnTo>
                        <a:pt x="83249"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24" name="Google Shape;524;p15"/>
                <p:cNvSpPr/>
                <p:nvPr/>
              </p:nvSpPr>
              <p:spPr>
                <a:xfrm>
                  <a:off x="8126280" y="1004400"/>
                  <a:ext cx="156240" cy="33120"/>
                </a:xfrm>
                <a:custGeom>
                  <a:rect b="b" l="l" r="r" t="t"/>
                  <a:pathLst>
                    <a:path extrusionOk="0" h="52959" w="247935">
                      <a:moveTo>
                        <a:pt x="0" y="0"/>
                      </a:moveTo>
                      <a:lnTo>
                        <a:pt x="247936" y="0"/>
                      </a:lnTo>
                      <a:lnTo>
                        <a:pt x="247936"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25" name="Google Shape;525;p15"/>
                <p:cNvSpPr/>
                <p:nvPr/>
              </p:nvSpPr>
              <p:spPr>
                <a:xfrm>
                  <a:off x="8236080" y="1081800"/>
                  <a:ext cx="126720" cy="33120"/>
                </a:xfrm>
                <a:custGeom>
                  <a:rect b="b" l="l" r="r" t="t"/>
                  <a:pathLst>
                    <a:path extrusionOk="0" h="52959" w="200977">
                      <a:moveTo>
                        <a:pt x="0" y="0"/>
                      </a:moveTo>
                      <a:lnTo>
                        <a:pt x="200977" y="0"/>
                      </a:lnTo>
                      <a:lnTo>
                        <a:pt x="200977"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26" name="Google Shape;526;p15"/>
                <p:cNvSpPr/>
                <p:nvPr/>
              </p:nvSpPr>
              <p:spPr>
                <a:xfrm>
                  <a:off x="8126280" y="1081800"/>
                  <a:ext cx="95040" cy="33120"/>
                </a:xfrm>
                <a:custGeom>
                  <a:rect b="b" l="l" r="r" t="t"/>
                  <a:pathLst>
                    <a:path extrusionOk="0" h="52959" w="151256">
                      <a:moveTo>
                        <a:pt x="0" y="0"/>
                      </a:moveTo>
                      <a:lnTo>
                        <a:pt x="151257" y="0"/>
                      </a:lnTo>
                      <a:lnTo>
                        <a:pt x="151257" y="52959"/>
                      </a:lnTo>
                      <a:lnTo>
                        <a:pt x="0" y="52959"/>
                      </a:lnTo>
                      <a:close/>
                    </a:path>
                  </a:pathLst>
                </a:custGeom>
                <a:solidFill>
                  <a:schemeClr val="accent4"/>
                </a:solidFill>
                <a:ln>
                  <a:noFill/>
                </a:ln>
              </p:spPr>
              <p:txBody>
                <a:bodyPr anchorCtr="0" anchor="ctr" bIns="16550" lIns="91425" spcFirstLastPara="1" rIns="91425" wrap="square" tIns="1655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
            <p:nvSpPr>
              <p:cNvPr id="527" name="Google Shape;527;p15"/>
              <p:cNvSpPr/>
              <p:nvPr/>
            </p:nvSpPr>
            <p:spPr>
              <a:xfrm>
                <a:off x="8126280" y="1240560"/>
                <a:ext cx="382320" cy="276840"/>
              </a:xfrm>
              <a:custGeom>
                <a:rect b="b" l="l" r="r" t="t"/>
                <a:pathLst>
                  <a:path extrusionOk="0" h="438816" w="605885">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28" name="Google Shape;528;p15"/>
              <p:cNvSpPr/>
              <p:nvPr/>
            </p:nvSpPr>
            <p:spPr>
              <a:xfrm>
                <a:off x="7612200" y="598680"/>
                <a:ext cx="382320" cy="514800"/>
              </a:xfrm>
              <a:custGeom>
                <a:rect b="b" l="l" r="r" t="t"/>
                <a:pathLst>
                  <a:path extrusionOk="0" h="815149" w="605885">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529" name="Google Shape;529;p15"/>
            <p:cNvGrpSpPr/>
            <p:nvPr/>
          </p:nvGrpSpPr>
          <p:grpSpPr>
            <a:xfrm>
              <a:off x="7553160" y="556200"/>
              <a:ext cx="492840" cy="600480"/>
              <a:chOff x="7553160" y="556200"/>
              <a:chExt cx="492840" cy="600480"/>
            </a:xfrm>
          </p:grpSpPr>
          <p:grpSp>
            <p:nvGrpSpPr>
              <p:cNvPr id="530" name="Google Shape;530;p15"/>
              <p:cNvGrpSpPr/>
              <p:nvPr/>
            </p:nvGrpSpPr>
            <p:grpSpPr>
              <a:xfrm>
                <a:off x="7566480" y="569520"/>
                <a:ext cx="472320" cy="579600"/>
                <a:chOff x="7566480" y="569520"/>
                <a:chExt cx="472320" cy="579600"/>
              </a:xfrm>
            </p:grpSpPr>
            <p:sp>
              <p:nvSpPr>
                <p:cNvPr id="531" name="Google Shape;531;p15"/>
                <p:cNvSpPr/>
                <p:nvPr/>
              </p:nvSpPr>
              <p:spPr>
                <a:xfrm>
                  <a:off x="7574400" y="1143360"/>
                  <a:ext cx="442080" cy="5760"/>
                </a:xfrm>
                <a:custGeom>
                  <a:rect b="b" l="l" r="r" t="t"/>
                  <a:pathLst>
                    <a:path extrusionOk="0" h="9525" w="700277">
                      <a:moveTo>
                        <a:pt x="700278" y="0"/>
                      </a:moveTo>
                      <a:lnTo>
                        <a:pt x="0" y="0"/>
                      </a:lnTo>
                    </a:path>
                  </a:pathLst>
                </a:custGeom>
                <a:solidFill>
                  <a:schemeClr val="dk1"/>
                </a:solidFill>
                <a:ln cap="rnd" cmpd="sng" w="12750">
                  <a:solidFill>
                    <a:srgbClr val="35363B"/>
                  </a:solidFill>
                  <a:prstDash val="dashDot"/>
                  <a:miter lim="8000"/>
                  <a:headEnd len="sm" w="sm" type="none"/>
                  <a:tailEnd len="sm" w="sm" type="none"/>
                </a:ln>
              </p:spPr>
              <p:txBody>
                <a:bodyPr anchorCtr="0" anchor="ctr" bIns="2875" lIns="91425" spcFirstLastPara="1" rIns="91425" wrap="square" tIns="287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32" name="Google Shape;532;p15"/>
                <p:cNvSpPr/>
                <p:nvPr/>
              </p:nvSpPr>
              <p:spPr>
                <a:xfrm>
                  <a:off x="7566480" y="577440"/>
                  <a:ext cx="5760" cy="549720"/>
                </a:xfrm>
                <a:custGeom>
                  <a:rect b="b" l="l" r="r" t="t"/>
                  <a:pathLst>
                    <a:path extrusionOk="0" h="870680" w="9525">
                      <a:moveTo>
                        <a:pt x="0" y="870680"/>
                      </a:moveTo>
                      <a:lnTo>
                        <a:pt x="0" y="0"/>
                      </a:lnTo>
                    </a:path>
                  </a:pathLst>
                </a:custGeom>
                <a:solidFill>
                  <a:schemeClr val="dk1"/>
                </a:solidFill>
                <a:ln cap="rnd" cmpd="sng" w="12750">
                  <a:solidFill>
                    <a:srgbClr val="35363B"/>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33" name="Google Shape;533;p15"/>
                <p:cNvSpPr/>
                <p:nvPr/>
              </p:nvSpPr>
              <p:spPr>
                <a:xfrm>
                  <a:off x="7582680" y="569520"/>
                  <a:ext cx="442080" cy="5760"/>
                </a:xfrm>
                <a:custGeom>
                  <a:rect b="b" l="l" r="r" t="t"/>
                  <a:pathLst>
                    <a:path extrusionOk="0" h="9525" w="700277">
                      <a:moveTo>
                        <a:pt x="0" y="0"/>
                      </a:moveTo>
                      <a:lnTo>
                        <a:pt x="700278" y="0"/>
                      </a:lnTo>
                    </a:path>
                  </a:pathLst>
                </a:custGeom>
                <a:solidFill>
                  <a:schemeClr val="dk1"/>
                </a:solidFill>
                <a:ln cap="rnd" cmpd="sng" w="12750">
                  <a:solidFill>
                    <a:srgbClr val="35363B"/>
                  </a:solidFill>
                  <a:prstDash val="dashDot"/>
                  <a:miter lim="8000"/>
                  <a:headEnd len="sm" w="sm" type="none"/>
                  <a:tailEnd len="sm" w="sm" type="none"/>
                </a:ln>
              </p:spPr>
              <p:txBody>
                <a:bodyPr anchorCtr="0" anchor="ctr" bIns="2875" lIns="91425" spcFirstLastPara="1" rIns="91425" wrap="square" tIns="287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34" name="Google Shape;534;p15"/>
                <p:cNvSpPr/>
                <p:nvPr/>
              </p:nvSpPr>
              <p:spPr>
                <a:xfrm>
                  <a:off x="8033040" y="585360"/>
                  <a:ext cx="5760" cy="549720"/>
                </a:xfrm>
                <a:custGeom>
                  <a:rect b="b" l="l" r="r" t="t"/>
                  <a:pathLst>
                    <a:path extrusionOk="0" h="870680" w="9525">
                      <a:moveTo>
                        <a:pt x="0" y="0"/>
                      </a:moveTo>
                      <a:lnTo>
                        <a:pt x="0" y="870680"/>
                      </a:lnTo>
                    </a:path>
                  </a:pathLst>
                </a:custGeom>
                <a:solidFill>
                  <a:schemeClr val="dk1"/>
                </a:solidFill>
                <a:ln cap="rnd" cmpd="sng" w="12750">
                  <a:solidFill>
                    <a:srgbClr val="35363B"/>
                  </a:solidFill>
                  <a:prstDash val="dashDot"/>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535" name="Google Shape;535;p15"/>
              <p:cNvGrpSpPr/>
              <p:nvPr/>
            </p:nvGrpSpPr>
            <p:grpSpPr>
              <a:xfrm>
                <a:off x="7553160" y="556200"/>
                <a:ext cx="492840" cy="600480"/>
                <a:chOff x="7553160" y="556200"/>
                <a:chExt cx="492840" cy="600480"/>
              </a:xfrm>
            </p:grpSpPr>
            <p:grpSp>
              <p:nvGrpSpPr>
                <p:cNvPr id="536" name="Google Shape;536;p15"/>
                <p:cNvGrpSpPr/>
                <p:nvPr/>
              </p:nvGrpSpPr>
              <p:grpSpPr>
                <a:xfrm>
                  <a:off x="7553160" y="556200"/>
                  <a:ext cx="492840" cy="26280"/>
                  <a:chOff x="7553160" y="556200"/>
                  <a:chExt cx="492840" cy="26280"/>
                </a:xfrm>
              </p:grpSpPr>
              <p:sp>
                <p:nvSpPr>
                  <p:cNvPr id="537" name="Google Shape;537;p15"/>
                  <p:cNvSpPr/>
                  <p:nvPr/>
                </p:nvSpPr>
                <p:spPr>
                  <a:xfrm>
                    <a:off x="7553160" y="556200"/>
                    <a:ext cx="26280" cy="26280"/>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38" name="Google Shape;538;p15"/>
                  <p:cNvSpPr/>
                  <p:nvPr/>
                </p:nvSpPr>
                <p:spPr>
                  <a:xfrm>
                    <a:off x="7786440" y="556200"/>
                    <a:ext cx="26280" cy="26280"/>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39" name="Google Shape;539;p15"/>
                  <p:cNvSpPr/>
                  <p:nvPr/>
                </p:nvSpPr>
                <p:spPr>
                  <a:xfrm>
                    <a:off x="8019720" y="556200"/>
                    <a:ext cx="26280" cy="26280"/>
                  </a:xfrm>
                  <a:custGeom>
                    <a:rect b="b" l="l" r="r" t="t"/>
                    <a:pathLst>
                      <a:path extrusionOk="0" h="41909" w="41909">
                        <a:moveTo>
                          <a:pt x="0" y="0"/>
                        </a:moveTo>
                        <a:lnTo>
                          <a:pt x="41910" y="0"/>
                        </a:lnTo>
                        <a:lnTo>
                          <a:pt x="41910" y="41910"/>
                        </a:lnTo>
                        <a:lnTo>
                          <a:pt x="0" y="4191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540" name="Google Shape;540;p15"/>
                <p:cNvGrpSpPr/>
                <p:nvPr/>
              </p:nvGrpSpPr>
              <p:grpSpPr>
                <a:xfrm>
                  <a:off x="7553160" y="843120"/>
                  <a:ext cx="492840" cy="26280"/>
                  <a:chOff x="7553160" y="843120"/>
                  <a:chExt cx="492840" cy="26280"/>
                </a:xfrm>
              </p:grpSpPr>
              <p:sp>
                <p:nvSpPr>
                  <p:cNvPr id="541" name="Google Shape;541;p15"/>
                  <p:cNvSpPr/>
                  <p:nvPr/>
                </p:nvSpPr>
                <p:spPr>
                  <a:xfrm>
                    <a:off x="7553160" y="843120"/>
                    <a:ext cx="26280" cy="2628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42" name="Google Shape;542;p15"/>
                  <p:cNvSpPr/>
                  <p:nvPr/>
                </p:nvSpPr>
                <p:spPr>
                  <a:xfrm>
                    <a:off x="8019720" y="843120"/>
                    <a:ext cx="26280" cy="2628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543" name="Google Shape;543;p15"/>
                <p:cNvGrpSpPr/>
                <p:nvPr/>
              </p:nvGrpSpPr>
              <p:grpSpPr>
                <a:xfrm>
                  <a:off x="7553160" y="1130400"/>
                  <a:ext cx="492840" cy="26280"/>
                  <a:chOff x="7553160" y="1130400"/>
                  <a:chExt cx="492840" cy="26280"/>
                </a:xfrm>
              </p:grpSpPr>
              <p:sp>
                <p:nvSpPr>
                  <p:cNvPr id="544" name="Google Shape;544;p15"/>
                  <p:cNvSpPr/>
                  <p:nvPr/>
                </p:nvSpPr>
                <p:spPr>
                  <a:xfrm>
                    <a:off x="7553160" y="1130400"/>
                    <a:ext cx="26280" cy="2628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45" name="Google Shape;545;p15"/>
                  <p:cNvSpPr/>
                  <p:nvPr/>
                </p:nvSpPr>
                <p:spPr>
                  <a:xfrm>
                    <a:off x="7786440" y="1130400"/>
                    <a:ext cx="26280" cy="2628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46" name="Google Shape;546;p15"/>
                  <p:cNvSpPr/>
                  <p:nvPr/>
                </p:nvSpPr>
                <p:spPr>
                  <a:xfrm>
                    <a:off x="8019720" y="1130400"/>
                    <a:ext cx="26280" cy="26280"/>
                  </a:xfrm>
                  <a:custGeom>
                    <a:rect b="b" l="l" r="r" t="t"/>
                    <a:pathLst>
                      <a:path extrusionOk="0" h="41910" w="41909">
                        <a:moveTo>
                          <a:pt x="0" y="0"/>
                        </a:moveTo>
                        <a:lnTo>
                          <a:pt x="41910" y="0"/>
                        </a:lnTo>
                        <a:lnTo>
                          <a:pt x="41910" y="41910"/>
                        </a:lnTo>
                        <a:lnTo>
                          <a:pt x="0" y="41910"/>
                        </a:lnTo>
                        <a:close/>
                      </a:path>
                    </a:pathLst>
                  </a:custGeom>
                  <a:solidFill>
                    <a:schemeClr val="dk1"/>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grpSp>
        <p:grpSp>
          <p:nvGrpSpPr>
            <p:cNvPr id="547" name="Google Shape;547;p15"/>
            <p:cNvGrpSpPr/>
            <p:nvPr/>
          </p:nvGrpSpPr>
          <p:grpSpPr>
            <a:xfrm>
              <a:off x="7821000" y="1008000"/>
              <a:ext cx="161640" cy="93960"/>
              <a:chOff x="7821000" y="1008000"/>
              <a:chExt cx="161640" cy="93960"/>
            </a:xfrm>
          </p:grpSpPr>
          <p:sp>
            <p:nvSpPr>
              <p:cNvPr id="548" name="Google Shape;548;p15"/>
              <p:cNvSpPr/>
              <p:nvPr/>
            </p:nvSpPr>
            <p:spPr>
              <a:xfrm>
                <a:off x="7821000" y="1008000"/>
                <a:ext cx="161640" cy="93960"/>
              </a:xfrm>
              <a:custGeom>
                <a:rect b="b" l="l" r="r" t="t"/>
                <a:pathLst>
                  <a:path extrusionOk="0" h="149542" w="256508">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549" name="Google Shape;549;p15"/>
              <p:cNvGrpSpPr/>
              <p:nvPr/>
            </p:nvGrpSpPr>
            <p:grpSpPr>
              <a:xfrm>
                <a:off x="7842960" y="1024560"/>
                <a:ext cx="115920" cy="62280"/>
                <a:chOff x="7842960" y="1024560"/>
                <a:chExt cx="115920" cy="62280"/>
              </a:xfrm>
            </p:grpSpPr>
            <p:grpSp>
              <p:nvGrpSpPr>
                <p:cNvPr id="550" name="Google Shape;550;p15"/>
                <p:cNvGrpSpPr/>
                <p:nvPr/>
              </p:nvGrpSpPr>
              <p:grpSpPr>
                <a:xfrm>
                  <a:off x="7899120" y="1025640"/>
                  <a:ext cx="59760" cy="59760"/>
                  <a:chOff x="7899120" y="1025640"/>
                  <a:chExt cx="59760" cy="59760"/>
                </a:xfrm>
              </p:grpSpPr>
              <p:sp>
                <p:nvSpPr>
                  <p:cNvPr id="551" name="Google Shape;551;p15"/>
                  <p:cNvSpPr/>
                  <p:nvPr/>
                </p:nvSpPr>
                <p:spPr>
                  <a:xfrm>
                    <a:off x="7899120" y="1058760"/>
                    <a:ext cx="26640" cy="26640"/>
                  </a:xfrm>
                  <a:custGeom>
                    <a:rect b="b" l="l" r="r" t="t"/>
                    <a:pathLst>
                      <a:path extrusionOk="0" h="42672" w="42671">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a:noFill/>
                  </a:ln>
                </p:spPr>
                <p:txBody>
                  <a:bodyPr anchorCtr="0" anchor="ctr" bIns="13300" lIns="91425" spcFirstLastPara="1" rIns="91425" wrap="square" tIns="133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52" name="Google Shape;552;p15"/>
                  <p:cNvSpPr/>
                  <p:nvPr/>
                </p:nvSpPr>
                <p:spPr>
                  <a:xfrm>
                    <a:off x="7917840" y="1025640"/>
                    <a:ext cx="41040" cy="41040"/>
                  </a:xfrm>
                  <a:custGeom>
                    <a:rect b="b" l="l" r="r" t="t"/>
                    <a:pathLst>
                      <a:path extrusionOk="0" h="65418" w="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a:noFill/>
                  </a:ln>
                </p:spPr>
                <p:txBody>
                  <a:bodyPr anchorCtr="0" anchor="ctr" bIns="20500" lIns="91425" spcFirstLastPara="1" rIns="91425" wrap="square" tIns="205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553" name="Google Shape;553;p15"/>
                <p:cNvGrpSpPr/>
                <p:nvPr/>
              </p:nvGrpSpPr>
              <p:grpSpPr>
                <a:xfrm>
                  <a:off x="7842960" y="1024560"/>
                  <a:ext cx="61920" cy="62280"/>
                  <a:chOff x="7842960" y="1024560"/>
                  <a:chExt cx="61920" cy="62280"/>
                </a:xfrm>
              </p:grpSpPr>
              <p:sp>
                <p:nvSpPr>
                  <p:cNvPr id="554" name="Google Shape;554;p15"/>
                  <p:cNvSpPr/>
                  <p:nvPr/>
                </p:nvSpPr>
                <p:spPr>
                  <a:xfrm>
                    <a:off x="7842960" y="1024560"/>
                    <a:ext cx="61920" cy="62280"/>
                  </a:xfrm>
                  <a:custGeom>
                    <a:rect b="b" l="l" r="r" t="t"/>
                    <a:pathLst>
                      <a:path extrusionOk="0" h="98921" w="98773">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a:noFill/>
                  </a:ln>
                </p:spPr>
                <p:txBody>
                  <a:bodyPr anchorCtr="0" anchor="ctr" bIns="31300" lIns="91425" spcFirstLastPara="1" rIns="91425" wrap="square" tIns="313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55" name="Google Shape;555;p15"/>
                  <p:cNvSpPr/>
                  <p:nvPr/>
                </p:nvSpPr>
                <p:spPr>
                  <a:xfrm>
                    <a:off x="7868880" y="1051560"/>
                    <a:ext cx="9360" cy="9360"/>
                  </a:xfrm>
                  <a:custGeom>
                    <a:rect b="b" l="l" r="r" t="t"/>
                    <a:pathLst>
                      <a:path extrusionOk="0" h="15573" w="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a:noFill/>
                  </a:ln>
                </p:spPr>
                <p:txBody>
                  <a:bodyPr anchorCtr="0" anchor="ctr" bIns="4675" lIns="91425" spcFirstLastPara="1" rIns="91425" wrap="square" tIns="467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grpSp>
      <p:grpSp>
        <p:nvGrpSpPr>
          <p:cNvPr id="556" name="Google Shape;556;p15"/>
          <p:cNvGrpSpPr/>
          <p:nvPr/>
        </p:nvGrpSpPr>
        <p:grpSpPr>
          <a:xfrm>
            <a:off x="254520" y="3695400"/>
            <a:ext cx="916920" cy="683280"/>
            <a:chOff x="254520" y="3695400"/>
            <a:chExt cx="916920" cy="683280"/>
          </a:xfrm>
        </p:grpSpPr>
        <p:grpSp>
          <p:nvGrpSpPr>
            <p:cNvPr id="557" name="Google Shape;557;p15"/>
            <p:cNvGrpSpPr/>
            <p:nvPr/>
          </p:nvGrpSpPr>
          <p:grpSpPr>
            <a:xfrm>
              <a:off x="254520" y="3695400"/>
              <a:ext cx="916920" cy="683280"/>
              <a:chOff x="254520" y="3695400"/>
              <a:chExt cx="916920" cy="683280"/>
            </a:xfrm>
          </p:grpSpPr>
          <p:sp>
            <p:nvSpPr>
              <p:cNvPr id="558" name="Google Shape;558;p15"/>
              <p:cNvSpPr/>
              <p:nvPr/>
            </p:nvSpPr>
            <p:spPr>
              <a:xfrm>
                <a:off x="458640" y="3695400"/>
                <a:ext cx="712800" cy="479160"/>
              </a:xfrm>
              <a:custGeom>
                <a:rect b="b" l="l" r="r" t="t"/>
                <a:pathLst>
                  <a:path extrusionOk="0" h="299466" w="445389">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59" name="Google Shape;559;p15"/>
              <p:cNvSpPr/>
              <p:nvPr/>
            </p:nvSpPr>
            <p:spPr>
              <a:xfrm>
                <a:off x="356400" y="3797280"/>
                <a:ext cx="712800" cy="479160"/>
              </a:xfrm>
              <a:custGeom>
                <a:rect b="b" l="l" r="r" t="t"/>
                <a:pathLst>
                  <a:path extrusionOk="0" h="299465" w="445389">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60" name="Google Shape;560;p15"/>
              <p:cNvSpPr/>
              <p:nvPr/>
            </p:nvSpPr>
            <p:spPr>
              <a:xfrm>
                <a:off x="254520" y="3899520"/>
                <a:ext cx="712800" cy="479160"/>
              </a:xfrm>
              <a:custGeom>
                <a:rect b="b" l="l" r="r" t="t"/>
                <a:pathLst>
                  <a:path extrusionOk="0" h="299466" w="445389">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
          <p:nvSpPr>
            <p:cNvPr id="561" name="Google Shape;561;p15"/>
            <p:cNvSpPr/>
            <p:nvPr/>
          </p:nvSpPr>
          <p:spPr>
            <a:xfrm>
              <a:off x="429840" y="4095360"/>
              <a:ext cx="356760" cy="162720"/>
            </a:xfrm>
            <a:custGeom>
              <a:rect b="b" l="l" r="r" t="t"/>
              <a:pathLst>
                <a:path extrusionOk="0" h="101917" w="222980">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16"/>
          <p:cNvSpPr txBox="1"/>
          <p:nvPr>
            <p:ph idx="4294967295" type="title"/>
          </p:nvPr>
        </p:nvSpPr>
        <p:spPr>
          <a:xfrm>
            <a:off x="2009880" y="838080"/>
            <a:ext cx="5114520" cy="139032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Epilogue"/>
              <a:buNone/>
            </a:pPr>
            <a:r>
              <a:rPr b="1" lang="en-US" sz="4000" strike="noStrike">
                <a:solidFill>
                  <a:schemeClr val="dk1"/>
                </a:solidFill>
                <a:latin typeface="Epilogue"/>
                <a:ea typeface="Epilogue"/>
                <a:cs typeface="Epilogue"/>
                <a:sym typeface="Epilogue"/>
              </a:rPr>
              <a:t>JD Summarizer functionalities</a:t>
            </a:r>
            <a:endParaRPr b="0" sz="4000" strike="noStrike">
              <a:solidFill>
                <a:schemeClr val="dk1"/>
              </a:solidFill>
              <a:latin typeface="Arial"/>
              <a:ea typeface="Arial"/>
              <a:cs typeface="Arial"/>
              <a:sym typeface="Arial"/>
            </a:endParaRPr>
          </a:p>
        </p:txBody>
      </p:sp>
      <p:sp>
        <p:nvSpPr>
          <p:cNvPr id="567" name="Google Shape;567;p16"/>
          <p:cNvSpPr txBox="1"/>
          <p:nvPr>
            <p:ph idx="4294967295" type="subTitle"/>
          </p:nvPr>
        </p:nvSpPr>
        <p:spPr>
          <a:xfrm>
            <a:off x="2009880" y="2228760"/>
            <a:ext cx="5114520" cy="206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200"/>
              <a:buFont typeface="Lato"/>
              <a:buNone/>
            </a:pPr>
            <a:r>
              <a:rPr b="0" lang="en-US" sz="1200" strike="noStrike">
                <a:solidFill>
                  <a:schemeClr val="dk1"/>
                </a:solidFill>
                <a:latin typeface="Lato"/>
                <a:ea typeface="Lato"/>
                <a:cs typeface="Lato"/>
                <a:sym typeface="Lato"/>
              </a:rPr>
              <a:t>The JD Summarizer Agent plays a crucial role in interpreting job descriptions. Utilizing Large Language Models (LLM) and natural language processing (NLP), it extracts essential information such as required skills, qualifications, and experiences from job postings. This structured information facilitates accurate candidate matching and ensures that all critical job attributes are taken into account during the screening process.</a:t>
            </a:r>
            <a:endParaRPr b="0" sz="1200"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17"/>
          <p:cNvSpPr/>
          <p:nvPr/>
        </p:nvSpPr>
        <p:spPr>
          <a:xfrm rot="4500000">
            <a:off x="4600800" y="7200"/>
            <a:ext cx="5575320" cy="4866840"/>
          </a:xfrm>
          <a:custGeom>
            <a:rect b="b" l="l" r="r" t="t"/>
            <a:pathLst>
              <a:path extrusionOk="0" h="44028" w="45721">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9803"/>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73" name="Google Shape;573;p17"/>
          <p:cNvSpPr txBox="1"/>
          <p:nvPr>
            <p:ph idx="4294967295" type="title"/>
          </p:nvPr>
        </p:nvSpPr>
        <p:spPr>
          <a:xfrm>
            <a:off x="809640" y="1028880"/>
            <a:ext cx="2800080" cy="100944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100000"/>
              <a:buFont typeface="Epilogue"/>
              <a:buNone/>
            </a:pPr>
            <a:r>
              <a:rPr b="1" lang="en-US" sz="3000" strike="noStrike">
                <a:solidFill>
                  <a:schemeClr val="dk1"/>
                </a:solidFill>
                <a:latin typeface="Epilogue"/>
                <a:ea typeface="Epilogue"/>
                <a:cs typeface="Epilogue"/>
                <a:sym typeface="Epilogue"/>
              </a:rPr>
              <a:t>Resume parsing techniques</a:t>
            </a:r>
            <a:endParaRPr b="0" sz="3000" strike="noStrike">
              <a:solidFill>
                <a:schemeClr val="dk1"/>
              </a:solidFill>
              <a:latin typeface="Arial"/>
              <a:ea typeface="Arial"/>
              <a:cs typeface="Arial"/>
              <a:sym typeface="Arial"/>
            </a:endParaRPr>
          </a:p>
        </p:txBody>
      </p:sp>
      <p:sp>
        <p:nvSpPr>
          <p:cNvPr id="574" name="Google Shape;574;p17"/>
          <p:cNvSpPr txBox="1"/>
          <p:nvPr>
            <p:ph idx="4294967295" type="subTitle"/>
          </p:nvPr>
        </p:nvSpPr>
        <p:spPr>
          <a:xfrm>
            <a:off x="809640" y="2038320"/>
            <a:ext cx="4295520" cy="206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200"/>
              <a:buFont typeface="Lato"/>
              <a:buNone/>
            </a:pPr>
            <a:r>
              <a:rPr b="0" lang="en-US" sz="1200" strike="noStrike">
                <a:solidFill>
                  <a:schemeClr val="dk1"/>
                </a:solidFill>
                <a:latin typeface="Lato"/>
                <a:ea typeface="Lato"/>
                <a:cs typeface="Lato"/>
                <a:sym typeface="Lato"/>
              </a:rPr>
              <a:t>Resume parsing involves converting unstructured resume data into a structured format. The Resume Parser Agent employs NLP and regular expressions (regex) to extract relevant information such as skills, work history, and education from resumes. This structured data enables easier comparison against job description requirements and improves the efficiency of the shortlisting process.</a:t>
            </a:r>
            <a:endParaRPr b="0" sz="1200" strike="noStrike">
              <a:solidFill>
                <a:srgbClr val="000000"/>
              </a:solidFill>
              <a:latin typeface="Noto Sans Symbols"/>
              <a:ea typeface="Noto Sans Symbols"/>
              <a:cs typeface="Noto Sans Symbols"/>
              <a:sym typeface="Noto Sans Symbols"/>
            </a:endParaRPr>
          </a:p>
        </p:txBody>
      </p:sp>
      <p:sp>
        <p:nvSpPr>
          <p:cNvPr id="575" name="Google Shape;575;p17"/>
          <p:cNvSpPr/>
          <p:nvPr/>
        </p:nvSpPr>
        <p:spPr>
          <a:xfrm>
            <a:off x="5668920" y="1076400"/>
            <a:ext cx="2990160" cy="2990160"/>
          </a:xfrm>
          <a:prstGeom prst="roundRect">
            <a:avLst>
              <a:gd fmla="val 16667" name="adj"/>
            </a:avLst>
          </a:prstGeom>
          <a:blipFill rotWithShape="1">
            <a:blip r:embed="rId3">
              <a:alphaModFix/>
            </a:blip>
            <a:stretch>
              <a:fillRect b="0" l="0" r="0" t="0"/>
            </a:stretch>
          </a:blip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576" name="Google Shape;576;p17"/>
          <p:cNvGrpSpPr/>
          <p:nvPr/>
        </p:nvGrpSpPr>
        <p:grpSpPr>
          <a:xfrm>
            <a:off x="7875720" y="386640"/>
            <a:ext cx="997560" cy="1575000"/>
            <a:chOff x="7875720" y="386640"/>
            <a:chExt cx="997560" cy="1575000"/>
          </a:xfrm>
        </p:grpSpPr>
        <p:grpSp>
          <p:nvGrpSpPr>
            <p:cNvPr id="577" name="Google Shape;577;p17"/>
            <p:cNvGrpSpPr/>
            <p:nvPr/>
          </p:nvGrpSpPr>
          <p:grpSpPr>
            <a:xfrm>
              <a:off x="7875720" y="386640"/>
              <a:ext cx="919440" cy="317520"/>
              <a:chOff x="7875720" y="386640"/>
              <a:chExt cx="919440" cy="317520"/>
            </a:xfrm>
          </p:grpSpPr>
          <p:sp>
            <p:nvSpPr>
              <p:cNvPr id="578" name="Google Shape;578;p17"/>
              <p:cNvSpPr/>
              <p:nvPr/>
            </p:nvSpPr>
            <p:spPr>
              <a:xfrm>
                <a:off x="7875720" y="386640"/>
                <a:ext cx="919440" cy="317520"/>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79" name="Google Shape;579;p17"/>
              <p:cNvSpPr/>
              <p:nvPr/>
            </p:nvSpPr>
            <p:spPr>
              <a:xfrm>
                <a:off x="7955280" y="437760"/>
                <a:ext cx="212760" cy="212760"/>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580" name="Google Shape;580;p17"/>
              <p:cNvGrpSpPr/>
              <p:nvPr/>
            </p:nvGrpSpPr>
            <p:grpSpPr>
              <a:xfrm>
                <a:off x="8236440" y="443880"/>
                <a:ext cx="467280" cy="200880"/>
                <a:chOff x="8236440" y="443880"/>
                <a:chExt cx="467280" cy="200880"/>
              </a:xfrm>
            </p:grpSpPr>
            <p:sp>
              <p:nvSpPr>
                <p:cNvPr id="581" name="Google Shape;581;p17"/>
                <p:cNvSpPr/>
                <p:nvPr/>
              </p:nvSpPr>
              <p:spPr>
                <a:xfrm>
                  <a:off x="8236440" y="44388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82" name="Google Shape;582;p17"/>
                <p:cNvSpPr/>
                <p:nvPr/>
              </p:nvSpPr>
              <p:spPr>
                <a:xfrm>
                  <a:off x="8236440" y="501480"/>
                  <a:ext cx="394560" cy="28440"/>
                </a:xfrm>
                <a:custGeom>
                  <a:rect b="b" l="l" r="r" t="t"/>
                  <a:pathLst>
                    <a:path extrusionOk="0" h="20383" w="280320">
                      <a:moveTo>
                        <a:pt x="0" y="0"/>
                      </a:moveTo>
                      <a:lnTo>
                        <a:pt x="280321" y="0"/>
                      </a:lnTo>
                      <a:lnTo>
                        <a:pt x="28032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83" name="Google Shape;583;p17"/>
                <p:cNvSpPr/>
                <p:nvPr/>
              </p:nvSpPr>
              <p:spPr>
                <a:xfrm>
                  <a:off x="8236440" y="55872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84" name="Google Shape;584;p17"/>
                <p:cNvSpPr/>
                <p:nvPr/>
              </p:nvSpPr>
              <p:spPr>
                <a:xfrm>
                  <a:off x="8236440" y="616320"/>
                  <a:ext cx="241200" cy="28440"/>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585" name="Google Shape;585;p17"/>
            <p:cNvGrpSpPr/>
            <p:nvPr/>
          </p:nvGrpSpPr>
          <p:grpSpPr>
            <a:xfrm>
              <a:off x="7875720" y="805680"/>
              <a:ext cx="919440" cy="317520"/>
              <a:chOff x="7875720" y="805680"/>
              <a:chExt cx="919440" cy="317520"/>
            </a:xfrm>
          </p:grpSpPr>
          <p:sp>
            <p:nvSpPr>
              <p:cNvPr id="586" name="Google Shape;586;p17"/>
              <p:cNvSpPr/>
              <p:nvPr/>
            </p:nvSpPr>
            <p:spPr>
              <a:xfrm>
                <a:off x="7875720" y="805680"/>
                <a:ext cx="919440" cy="317520"/>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87" name="Google Shape;587;p17"/>
              <p:cNvSpPr/>
              <p:nvPr/>
            </p:nvSpPr>
            <p:spPr>
              <a:xfrm>
                <a:off x="7955280" y="857160"/>
                <a:ext cx="212760" cy="212400"/>
              </a:xfrm>
              <a:custGeom>
                <a:rect b="b" l="l" r="r" t="t"/>
                <a:pathLst>
                  <a:path extrusionOk="0" h="151066" w="151161">
                    <a:moveTo>
                      <a:pt x="75534" y="151066"/>
                    </a:moveTo>
                    <a:lnTo>
                      <a:pt x="75534" y="151066"/>
                    </a:lnTo>
                    <a:cubicBezTo>
                      <a:pt x="33814" y="151066"/>
                      <a:pt x="0" y="117253"/>
                      <a:pt x="0" y="75533"/>
                    </a:cubicBezTo>
                    <a:lnTo>
                      <a:pt x="0" y="75533"/>
                    </a:lnTo>
                    <a:cubicBezTo>
                      <a:pt x="0" y="33814"/>
                      <a:pt x="33814" y="0"/>
                      <a:pt x="75534" y="0"/>
                    </a:cubicBezTo>
                    <a:lnTo>
                      <a:pt x="75534" y="0"/>
                    </a:lnTo>
                    <a:cubicBezTo>
                      <a:pt x="117253" y="0"/>
                      <a:pt x="151162" y="33814"/>
                      <a:pt x="151162" y="75533"/>
                    </a:cubicBezTo>
                    <a:lnTo>
                      <a:pt x="151162" y="75533"/>
                    </a:lnTo>
                    <a:cubicBezTo>
                      <a:pt x="151162" y="117253"/>
                      <a:pt x="117348" y="151066"/>
                      <a:pt x="75534" y="15106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588" name="Google Shape;588;p17"/>
              <p:cNvGrpSpPr/>
              <p:nvPr/>
            </p:nvGrpSpPr>
            <p:grpSpPr>
              <a:xfrm>
                <a:off x="8236440" y="862920"/>
                <a:ext cx="467640" cy="200880"/>
                <a:chOff x="8236440" y="862920"/>
                <a:chExt cx="467640" cy="200880"/>
              </a:xfrm>
            </p:grpSpPr>
            <p:sp>
              <p:nvSpPr>
                <p:cNvPr id="589" name="Google Shape;589;p17"/>
                <p:cNvSpPr/>
                <p:nvPr/>
              </p:nvSpPr>
              <p:spPr>
                <a:xfrm>
                  <a:off x="8290800" y="862920"/>
                  <a:ext cx="413280" cy="28440"/>
                </a:xfrm>
                <a:custGeom>
                  <a:rect b="b" l="l" r="r" t="t"/>
                  <a:pathLst>
                    <a:path extrusionOk="0" h="20383" w="293655">
                      <a:moveTo>
                        <a:pt x="0" y="0"/>
                      </a:moveTo>
                      <a:lnTo>
                        <a:pt x="293656" y="0"/>
                      </a:lnTo>
                      <a:lnTo>
                        <a:pt x="293656"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90" name="Google Shape;590;p17"/>
                <p:cNvSpPr/>
                <p:nvPr/>
              </p:nvSpPr>
              <p:spPr>
                <a:xfrm>
                  <a:off x="8236440" y="92052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91" name="Google Shape;591;p17"/>
                <p:cNvSpPr/>
                <p:nvPr/>
              </p:nvSpPr>
              <p:spPr>
                <a:xfrm>
                  <a:off x="8344440" y="977760"/>
                  <a:ext cx="359280" cy="28440"/>
                </a:xfrm>
                <a:custGeom>
                  <a:rect b="b" l="l" r="r" t="t"/>
                  <a:pathLst>
                    <a:path extrusionOk="0" h="20383" w="255365">
                      <a:moveTo>
                        <a:pt x="0" y="0"/>
                      </a:moveTo>
                      <a:lnTo>
                        <a:pt x="255365" y="0"/>
                      </a:lnTo>
                      <a:lnTo>
                        <a:pt x="25536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92" name="Google Shape;592;p17"/>
                <p:cNvSpPr/>
                <p:nvPr/>
              </p:nvSpPr>
              <p:spPr>
                <a:xfrm>
                  <a:off x="8236440" y="1035360"/>
                  <a:ext cx="241200" cy="28440"/>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
          <p:nvSpPr>
            <p:cNvPr id="593" name="Google Shape;593;p17"/>
            <p:cNvSpPr/>
            <p:nvPr/>
          </p:nvSpPr>
          <p:spPr>
            <a:xfrm>
              <a:off x="8026920" y="921960"/>
              <a:ext cx="71280" cy="84960"/>
            </a:xfrm>
            <a:custGeom>
              <a:rect b="b" l="l" r="r" t="t"/>
              <a:pathLst>
                <a:path extrusionOk="0" h="60632" w="50734">
                  <a:moveTo>
                    <a:pt x="0" y="4892"/>
                  </a:moveTo>
                  <a:lnTo>
                    <a:pt x="0" y="55851"/>
                  </a:lnTo>
                  <a:cubicBezTo>
                    <a:pt x="0" y="59566"/>
                    <a:pt x="4001" y="61851"/>
                    <a:pt x="7239" y="59947"/>
                  </a:cubicBezTo>
                  <a:lnTo>
                    <a:pt x="48387" y="35562"/>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2475" lIns="91425" spcFirstLastPara="1" rIns="91425" wrap="square" tIns="4247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594" name="Google Shape;594;p17"/>
            <p:cNvGrpSpPr/>
            <p:nvPr/>
          </p:nvGrpSpPr>
          <p:grpSpPr>
            <a:xfrm>
              <a:off x="7875720" y="1225080"/>
              <a:ext cx="919440" cy="317520"/>
              <a:chOff x="7875720" y="1225080"/>
              <a:chExt cx="919440" cy="317520"/>
            </a:xfrm>
          </p:grpSpPr>
          <p:sp>
            <p:nvSpPr>
              <p:cNvPr id="595" name="Google Shape;595;p17"/>
              <p:cNvSpPr/>
              <p:nvPr/>
            </p:nvSpPr>
            <p:spPr>
              <a:xfrm>
                <a:off x="7875720" y="1225080"/>
                <a:ext cx="919440" cy="317520"/>
              </a:xfrm>
              <a:custGeom>
                <a:rect b="b" l="l" r="r" t="t"/>
                <a:pathLst>
                  <a:path extrusionOk="0" h="225742" w="652843">
                    <a:moveTo>
                      <a:pt x="619030" y="0"/>
                    </a:moveTo>
                    <a:cubicBezTo>
                      <a:pt x="637705" y="0"/>
                      <a:pt x="652844" y="15139"/>
                      <a:pt x="652844" y="33814"/>
                    </a:cubicBezTo>
                    <a:lnTo>
                      <a:pt x="652844" y="191929"/>
                    </a:lnTo>
                    <a:cubicBezTo>
                      <a:pt x="652844" y="210603"/>
                      <a:pt x="637704" y="225742"/>
                      <a:pt x="619030" y="225742"/>
                    </a:cubicBezTo>
                    <a:lnTo>
                      <a:pt x="33814" y="225742"/>
                    </a:lnTo>
                    <a:cubicBezTo>
                      <a:pt x="15139" y="225742"/>
                      <a:pt x="0" y="210603"/>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96" name="Google Shape;596;p17"/>
              <p:cNvSpPr/>
              <p:nvPr/>
            </p:nvSpPr>
            <p:spPr>
              <a:xfrm>
                <a:off x="7955280" y="1276200"/>
                <a:ext cx="212760" cy="212760"/>
              </a:xfrm>
              <a:custGeom>
                <a:rect b="b" l="l" r="r" t="t"/>
                <a:pathLst>
                  <a:path extrusionOk="0" h="151161" w="151161">
                    <a:moveTo>
                      <a:pt x="0" y="0"/>
                    </a:moveTo>
                    <a:lnTo>
                      <a:pt x="151161" y="0"/>
                    </a:lnTo>
                    <a:lnTo>
                      <a:pt x="151161" y="151162"/>
                    </a:lnTo>
                    <a:lnTo>
                      <a:pt x="0" y="151162"/>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597" name="Google Shape;597;p17"/>
              <p:cNvGrpSpPr/>
              <p:nvPr/>
            </p:nvGrpSpPr>
            <p:grpSpPr>
              <a:xfrm>
                <a:off x="8236440" y="1282320"/>
                <a:ext cx="467280" cy="200520"/>
                <a:chOff x="8236440" y="1282320"/>
                <a:chExt cx="467280" cy="200520"/>
              </a:xfrm>
            </p:grpSpPr>
            <p:sp>
              <p:nvSpPr>
                <p:cNvPr id="598" name="Google Shape;598;p17"/>
                <p:cNvSpPr/>
                <p:nvPr/>
              </p:nvSpPr>
              <p:spPr>
                <a:xfrm>
                  <a:off x="8236440" y="128232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99" name="Google Shape;599;p17"/>
                <p:cNvSpPr/>
                <p:nvPr/>
              </p:nvSpPr>
              <p:spPr>
                <a:xfrm>
                  <a:off x="8236440" y="1339560"/>
                  <a:ext cx="408600" cy="28440"/>
                </a:xfrm>
                <a:custGeom>
                  <a:rect b="b" l="l" r="r" t="t"/>
                  <a:pathLst>
                    <a:path extrusionOk="0" h="20383" w="290322">
                      <a:moveTo>
                        <a:pt x="0" y="0"/>
                      </a:moveTo>
                      <a:lnTo>
                        <a:pt x="290322" y="0"/>
                      </a:lnTo>
                      <a:lnTo>
                        <a:pt x="290322"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00" name="Google Shape;600;p17"/>
                <p:cNvSpPr/>
                <p:nvPr/>
              </p:nvSpPr>
              <p:spPr>
                <a:xfrm>
                  <a:off x="8236440" y="1397160"/>
                  <a:ext cx="427680" cy="28440"/>
                </a:xfrm>
                <a:custGeom>
                  <a:rect b="b" l="l" r="r" t="t"/>
                  <a:pathLst>
                    <a:path extrusionOk="0" h="20383" w="303942">
                      <a:moveTo>
                        <a:pt x="0" y="0"/>
                      </a:moveTo>
                      <a:lnTo>
                        <a:pt x="303942" y="0"/>
                      </a:lnTo>
                      <a:lnTo>
                        <a:pt x="303942"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01" name="Google Shape;601;p17"/>
                <p:cNvSpPr/>
                <p:nvPr/>
              </p:nvSpPr>
              <p:spPr>
                <a:xfrm>
                  <a:off x="8236440" y="1454400"/>
                  <a:ext cx="241200" cy="28440"/>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602" name="Google Shape;602;p17"/>
            <p:cNvGrpSpPr/>
            <p:nvPr/>
          </p:nvGrpSpPr>
          <p:grpSpPr>
            <a:xfrm>
              <a:off x="7875720" y="1644120"/>
              <a:ext cx="919440" cy="317520"/>
              <a:chOff x="7875720" y="1644120"/>
              <a:chExt cx="919440" cy="317520"/>
            </a:xfrm>
          </p:grpSpPr>
          <p:grpSp>
            <p:nvGrpSpPr>
              <p:cNvPr id="603" name="Google Shape;603;p17"/>
              <p:cNvGrpSpPr/>
              <p:nvPr/>
            </p:nvGrpSpPr>
            <p:grpSpPr>
              <a:xfrm>
                <a:off x="7875720" y="1644120"/>
                <a:ext cx="919440" cy="317520"/>
                <a:chOff x="7875720" y="1644120"/>
                <a:chExt cx="919440" cy="317520"/>
              </a:xfrm>
            </p:grpSpPr>
            <p:sp>
              <p:nvSpPr>
                <p:cNvPr id="604" name="Google Shape;604;p17"/>
                <p:cNvSpPr/>
                <p:nvPr/>
              </p:nvSpPr>
              <p:spPr>
                <a:xfrm>
                  <a:off x="7875720" y="1644120"/>
                  <a:ext cx="919440" cy="317520"/>
                </a:xfrm>
                <a:custGeom>
                  <a:rect b="b" l="l" r="r" t="t"/>
                  <a:pathLst>
                    <a:path extrusionOk="0" h="225742" w="652843">
                      <a:moveTo>
                        <a:pt x="619030" y="0"/>
                      </a:moveTo>
                      <a:cubicBezTo>
                        <a:pt x="637705" y="0"/>
                        <a:pt x="652844" y="15139"/>
                        <a:pt x="652844" y="33814"/>
                      </a:cubicBezTo>
                      <a:lnTo>
                        <a:pt x="652844" y="191929"/>
                      </a:lnTo>
                      <a:cubicBezTo>
                        <a:pt x="652844" y="210604"/>
                        <a:pt x="637704" y="225742"/>
                        <a:pt x="619030" y="225742"/>
                      </a:cubicBezTo>
                      <a:lnTo>
                        <a:pt x="33814" y="225742"/>
                      </a:lnTo>
                      <a:cubicBezTo>
                        <a:pt x="15139" y="225742"/>
                        <a:pt x="0" y="210604"/>
                        <a:pt x="0" y="191929"/>
                      </a:cubicBezTo>
                      <a:lnTo>
                        <a:pt x="0" y="33814"/>
                      </a:lnTo>
                      <a:cubicBezTo>
                        <a:pt x="0" y="15139"/>
                        <a:pt x="15139" y="0"/>
                        <a:pt x="33814"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05" name="Google Shape;605;p17"/>
                <p:cNvSpPr/>
                <p:nvPr/>
              </p:nvSpPr>
              <p:spPr>
                <a:xfrm>
                  <a:off x="7955280" y="1695240"/>
                  <a:ext cx="212760" cy="212760"/>
                </a:xfrm>
                <a:custGeom>
                  <a:rect b="b" l="l" r="r" t="t"/>
                  <a:pathLst>
                    <a:path extrusionOk="0" h="151161" w="151161">
                      <a:moveTo>
                        <a:pt x="75534" y="151162"/>
                      </a:moveTo>
                      <a:lnTo>
                        <a:pt x="75534" y="151162"/>
                      </a:lnTo>
                      <a:cubicBezTo>
                        <a:pt x="33814" y="151162"/>
                        <a:pt x="0" y="117348"/>
                        <a:pt x="0" y="75629"/>
                      </a:cubicBezTo>
                      <a:lnTo>
                        <a:pt x="0" y="75629"/>
                      </a:lnTo>
                      <a:cubicBezTo>
                        <a:pt x="0" y="33909"/>
                        <a:pt x="33814" y="0"/>
                        <a:pt x="75534" y="0"/>
                      </a:cubicBezTo>
                      <a:lnTo>
                        <a:pt x="75534" y="0"/>
                      </a:lnTo>
                      <a:cubicBezTo>
                        <a:pt x="117253" y="0"/>
                        <a:pt x="151162" y="33814"/>
                        <a:pt x="151162" y="75533"/>
                      </a:cubicBezTo>
                      <a:lnTo>
                        <a:pt x="151162" y="75533"/>
                      </a:lnTo>
                      <a:cubicBezTo>
                        <a:pt x="151162" y="117253"/>
                        <a:pt x="117348" y="151162"/>
                        <a:pt x="75534" y="15116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606" name="Google Shape;606;p17"/>
                <p:cNvGrpSpPr/>
                <p:nvPr/>
              </p:nvGrpSpPr>
              <p:grpSpPr>
                <a:xfrm>
                  <a:off x="8236440" y="1701360"/>
                  <a:ext cx="467280" cy="200520"/>
                  <a:chOff x="8236440" y="1701360"/>
                  <a:chExt cx="467280" cy="200520"/>
                </a:xfrm>
              </p:grpSpPr>
              <p:sp>
                <p:nvSpPr>
                  <p:cNvPr id="607" name="Google Shape;607;p17"/>
                  <p:cNvSpPr/>
                  <p:nvPr/>
                </p:nvSpPr>
                <p:spPr>
                  <a:xfrm>
                    <a:off x="8264160" y="1701360"/>
                    <a:ext cx="394200" cy="28440"/>
                  </a:xfrm>
                  <a:custGeom>
                    <a:rect b="b" l="l" r="r" t="t"/>
                    <a:pathLst>
                      <a:path extrusionOk="0" h="20383" w="280034">
                        <a:moveTo>
                          <a:pt x="0" y="0"/>
                        </a:moveTo>
                        <a:lnTo>
                          <a:pt x="280035" y="0"/>
                        </a:lnTo>
                        <a:lnTo>
                          <a:pt x="28003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08" name="Google Shape;608;p17"/>
                  <p:cNvSpPr/>
                  <p:nvPr/>
                </p:nvSpPr>
                <p:spPr>
                  <a:xfrm>
                    <a:off x="8236440" y="1758600"/>
                    <a:ext cx="288720" cy="28440"/>
                  </a:xfrm>
                  <a:custGeom>
                    <a:rect b="b" l="l" r="r" t="t"/>
                    <a:pathLst>
                      <a:path extrusionOk="0" h="20383" w="205073">
                        <a:moveTo>
                          <a:pt x="0" y="0"/>
                        </a:moveTo>
                        <a:lnTo>
                          <a:pt x="205073" y="0"/>
                        </a:lnTo>
                        <a:lnTo>
                          <a:pt x="205073"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09" name="Google Shape;609;p17"/>
                  <p:cNvSpPr/>
                  <p:nvPr/>
                </p:nvSpPr>
                <p:spPr>
                  <a:xfrm>
                    <a:off x="8236440" y="1816200"/>
                    <a:ext cx="467280" cy="28440"/>
                  </a:xfrm>
                  <a:custGeom>
                    <a:rect b="b" l="l" r="r" t="t"/>
                    <a:pathLst>
                      <a:path extrusionOk="0" h="20383" w="332041">
                        <a:moveTo>
                          <a:pt x="0" y="0"/>
                        </a:moveTo>
                        <a:lnTo>
                          <a:pt x="332041" y="0"/>
                        </a:lnTo>
                        <a:lnTo>
                          <a:pt x="332041"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10" name="Google Shape;610;p17"/>
                  <p:cNvSpPr/>
                  <p:nvPr/>
                </p:nvSpPr>
                <p:spPr>
                  <a:xfrm>
                    <a:off x="8236440" y="1873440"/>
                    <a:ext cx="241200" cy="28440"/>
                  </a:xfrm>
                  <a:custGeom>
                    <a:rect b="b" l="l" r="r" t="t"/>
                    <a:pathLst>
                      <a:path extrusionOk="0" h="20383" w="171545">
                        <a:moveTo>
                          <a:pt x="0" y="0"/>
                        </a:moveTo>
                        <a:lnTo>
                          <a:pt x="171545" y="0"/>
                        </a:lnTo>
                        <a:lnTo>
                          <a:pt x="171545" y="20384"/>
                        </a:lnTo>
                        <a:lnTo>
                          <a:pt x="0" y="20384"/>
                        </a:lnTo>
                        <a:close/>
                      </a:path>
                    </a:pathLst>
                  </a:custGeom>
                  <a:solidFill>
                    <a:schemeClr val="lt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
            <p:nvSpPr>
              <p:cNvPr id="611" name="Google Shape;611;p17"/>
              <p:cNvSpPr/>
              <p:nvPr/>
            </p:nvSpPr>
            <p:spPr>
              <a:xfrm>
                <a:off x="8026920" y="1754640"/>
                <a:ext cx="71280" cy="84960"/>
              </a:xfrm>
              <a:custGeom>
                <a:rect b="b" l="l" r="r" t="t"/>
                <a:pathLst>
                  <a:path extrusionOk="0" h="60632" w="50734">
                    <a:moveTo>
                      <a:pt x="0" y="4892"/>
                    </a:moveTo>
                    <a:lnTo>
                      <a:pt x="0" y="55851"/>
                    </a:lnTo>
                    <a:cubicBezTo>
                      <a:pt x="0" y="59566"/>
                      <a:pt x="4001" y="61851"/>
                      <a:pt x="7239" y="59947"/>
                    </a:cubicBezTo>
                    <a:lnTo>
                      <a:pt x="48387" y="35563"/>
                    </a:lnTo>
                    <a:cubicBezTo>
                      <a:pt x="51435" y="33753"/>
                      <a:pt x="51531" y="29371"/>
                      <a:pt x="48578" y="27371"/>
                    </a:cubicBezTo>
                    <a:lnTo>
                      <a:pt x="7430" y="796"/>
                    </a:lnTo>
                    <a:cubicBezTo>
                      <a:pt x="4191" y="-1299"/>
                      <a:pt x="0" y="987"/>
                      <a:pt x="0" y="4797"/>
                    </a:cubicBezTo>
                    <a:close/>
                  </a:path>
                </a:pathLst>
              </a:custGeom>
              <a:solidFill>
                <a:schemeClr val="accent6"/>
              </a:solidFill>
              <a:ln>
                <a:noFill/>
              </a:ln>
            </p:spPr>
            <p:txBody>
              <a:bodyPr anchorCtr="0" anchor="ctr" bIns="42475" lIns="91425" spcFirstLastPara="1" rIns="91425" wrap="square" tIns="4247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612" name="Google Shape;612;p17"/>
            <p:cNvGrpSpPr/>
            <p:nvPr/>
          </p:nvGrpSpPr>
          <p:grpSpPr>
            <a:xfrm>
              <a:off x="8700120" y="762480"/>
              <a:ext cx="173160" cy="89640"/>
              <a:chOff x="8700120" y="762480"/>
              <a:chExt cx="173160" cy="89640"/>
            </a:xfrm>
          </p:grpSpPr>
          <p:sp>
            <p:nvSpPr>
              <p:cNvPr id="613" name="Google Shape;613;p17"/>
              <p:cNvSpPr/>
              <p:nvPr/>
            </p:nvSpPr>
            <p:spPr>
              <a:xfrm>
                <a:off x="8700120" y="762480"/>
                <a:ext cx="173160" cy="89640"/>
              </a:xfrm>
              <a:custGeom>
                <a:rect b="b" l="l" r="r" t="t"/>
                <a:pathLst>
                  <a:path extrusionOk="0" h="63817" w="123062">
                    <a:moveTo>
                      <a:pt x="61531" y="63818"/>
                    </a:moveTo>
                    <a:cubicBezTo>
                      <a:pt x="86963" y="63818"/>
                      <a:pt x="109442" y="51245"/>
                      <a:pt x="123063" y="31909"/>
                    </a:cubicBezTo>
                    <a:cubicBezTo>
                      <a:pt x="109442" y="12573"/>
                      <a:pt x="86963" y="0"/>
                      <a:pt x="61531" y="0"/>
                    </a:cubicBezTo>
                    <a:cubicBezTo>
                      <a:pt x="36100" y="0"/>
                      <a:pt x="13621" y="12573"/>
                      <a:pt x="0" y="31909"/>
                    </a:cubicBezTo>
                    <a:cubicBezTo>
                      <a:pt x="13621" y="51245"/>
                      <a:pt x="36100" y="63818"/>
                      <a:pt x="61531" y="63818"/>
                    </a:cubicBezTo>
                    <a:close/>
                  </a:path>
                </a:pathLst>
              </a:custGeom>
              <a:solidFill>
                <a:schemeClr val="accent3"/>
              </a:solidFill>
              <a:ln>
                <a:noFill/>
              </a:ln>
            </p:spPr>
            <p:txBody>
              <a:bodyPr anchorCtr="0" anchor="ctr" bIns="45000" lIns="91425" spcFirstLastPara="1" rIns="91425" wrap="square" tIns="450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14" name="Google Shape;614;p17"/>
              <p:cNvSpPr/>
              <p:nvPr/>
            </p:nvSpPr>
            <p:spPr>
              <a:xfrm>
                <a:off x="8759160" y="779760"/>
                <a:ext cx="55080" cy="55080"/>
              </a:xfrm>
              <a:custGeom>
                <a:rect b="b" l="l" r="r" t="t"/>
                <a:pathLst>
                  <a:path extrusionOk="0" h="39243" w="39242">
                    <a:moveTo>
                      <a:pt x="39243" y="19622"/>
                    </a:moveTo>
                    <a:cubicBezTo>
                      <a:pt x="39243" y="30458"/>
                      <a:pt x="30458" y="39243"/>
                      <a:pt x="19621" y="39243"/>
                    </a:cubicBezTo>
                    <a:cubicBezTo>
                      <a:pt x="8785" y="39243"/>
                      <a:pt x="0" y="30458"/>
                      <a:pt x="0" y="19622"/>
                    </a:cubicBezTo>
                    <a:cubicBezTo>
                      <a:pt x="0" y="8785"/>
                      <a:pt x="8785" y="0"/>
                      <a:pt x="19621" y="0"/>
                    </a:cubicBezTo>
                    <a:cubicBezTo>
                      <a:pt x="30458" y="0"/>
                      <a:pt x="39243" y="8785"/>
                      <a:pt x="39243" y="19622"/>
                    </a:cubicBezTo>
                    <a:close/>
                  </a:path>
                </a:pathLst>
              </a:custGeom>
              <a:solidFill>
                <a:schemeClr val="lt1"/>
              </a:solidFill>
              <a:ln>
                <a:noFill/>
              </a:ln>
            </p:spPr>
            <p:txBody>
              <a:bodyPr anchorCtr="0" anchor="ctr" bIns="27700" lIns="91425" spcFirstLastPara="1" rIns="91425" wrap="square" tIns="27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615" name="Google Shape;615;p17"/>
            <p:cNvGrpSpPr/>
            <p:nvPr/>
          </p:nvGrpSpPr>
          <p:grpSpPr>
            <a:xfrm>
              <a:off x="8700120" y="1587090"/>
              <a:ext cx="173160" cy="112260"/>
              <a:chOff x="8700120" y="1587090"/>
              <a:chExt cx="173160" cy="112260"/>
            </a:xfrm>
          </p:grpSpPr>
          <p:grpSp>
            <p:nvGrpSpPr>
              <p:cNvPr id="616" name="Google Shape;616;p17"/>
              <p:cNvGrpSpPr/>
              <p:nvPr/>
            </p:nvGrpSpPr>
            <p:grpSpPr>
              <a:xfrm>
                <a:off x="8700120" y="1601280"/>
                <a:ext cx="173160" cy="89640"/>
                <a:chOff x="8700120" y="1601280"/>
                <a:chExt cx="173160" cy="89640"/>
              </a:xfrm>
            </p:grpSpPr>
            <p:sp>
              <p:nvSpPr>
                <p:cNvPr id="617" name="Google Shape;617;p17"/>
                <p:cNvSpPr/>
                <p:nvPr/>
              </p:nvSpPr>
              <p:spPr>
                <a:xfrm>
                  <a:off x="8700120" y="1601280"/>
                  <a:ext cx="173160" cy="89640"/>
                </a:xfrm>
                <a:custGeom>
                  <a:rect b="b" l="l" r="r" t="t"/>
                  <a:pathLst>
                    <a:path extrusionOk="0" h="63817" w="123062">
                      <a:moveTo>
                        <a:pt x="61531" y="63817"/>
                      </a:moveTo>
                      <a:cubicBezTo>
                        <a:pt x="86963" y="63817"/>
                        <a:pt x="109442" y="51244"/>
                        <a:pt x="123063" y="31909"/>
                      </a:cubicBezTo>
                      <a:cubicBezTo>
                        <a:pt x="109442" y="12573"/>
                        <a:pt x="86963" y="0"/>
                        <a:pt x="61531" y="0"/>
                      </a:cubicBezTo>
                      <a:cubicBezTo>
                        <a:pt x="36100" y="0"/>
                        <a:pt x="13621" y="12573"/>
                        <a:pt x="0" y="31909"/>
                      </a:cubicBezTo>
                      <a:cubicBezTo>
                        <a:pt x="13621" y="51244"/>
                        <a:pt x="36100" y="63817"/>
                        <a:pt x="61531" y="63817"/>
                      </a:cubicBezTo>
                      <a:close/>
                    </a:path>
                  </a:pathLst>
                </a:custGeom>
                <a:solidFill>
                  <a:schemeClr val="accent3"/>
                </a:solidFill>
                <a:ln>
                  <a:noFill/>
                </a:ln>
              </p:spPr>
              <p:txBody>
                <a:bodyPr anchorCtr="0" anchor="ctr" bIns="45000" lIns="91425" spcFirstLastPara="1" rIns="91425" wrap="square" tIns="450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18" name="Google Shape;618;p17"/>
                <p:cNvSpPr/>
                <p:nvPr/>
              </p:nvSpPr>
              <p:spPr>
                <a:xfrm>
                  <a:off x="8759160" y="1618560"/>
                  <a:ext cx="55080" cy="55080"/>
                </a:xfrm>
                <a:custGeom>
                  <a:rect b="b" l="l" r="r" t="t"/>
                  <a:pathLst>
                    <a:path extrusionOk="0" h="39243" w="39242">
                      <a:moveTo>
                        <a:pt x="39243" y="19621"/>
                      </a:moveTo>
                      <a:cubicBezTo>
                        <a:pt x="39243" y="30458"/>
                        <a:pt x="30458" y="39243"/>
                        <a:pt x="19621" y="39243"/>
                      </a:cubicBezTo>
                      <a:cubicBezTo>
                        <a:pt x="8785" y="39243"/>
                        <a:pt x="0" y="30458"/>
                        <a:pt x="0" y="19621"/>
                      </a:cubicBezTo>
                      <a:cubicBezTo>
                        <a:pt x="0" y="8785"/>
                        <a:pt x="8785" y="0"/>
                        <a:pt x="19621" y="0"/>
                      </a:cubicBezTo>
                      <a:cubicBezTo>
                        <a:pt x="30458" y="0"/>
                        <a:pt x="39243" y="8785"/>
                        <a:pt x="39243" y="19621"/>
                      </a:cubicBezTo>
                      <a:close/>
                    </a:path>
                  </a:pathLst>
                </a:custGeom>
                <a:solidFill>
                  <a:schemeClr val="lt1"/>
                </a:solidFill>
                <a:ln>
                  <a:noFill/>
                </a:ln>
              </p:spPr>
              <p:txBody>
                <a:bodyPr anchorCtr="0" anchor="ctr" bIns="27700" lIns="91425" spcFirstLastPara="1" rIns="91425" wrap="square" tIns="27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
            <p:nvSpPr>
              <p:cNvPr id="619" name="Google Shape;619;p17"/>
              <p:cNvSpPr/>
              <p:nvPr/>
            </p:nvSpPr>
            <p:spPr>
              <a:xfrm rot="-2700000">
                <a:off x="8712720" y="1636560"/>
                <a:ext cx="145440" cy="13320"/>
              </a:xfrm>
              <a:custGeom>
                <a:rect b="b" l="l" r="r" t="t"/>
                <a:pathLst>
                  <a:path extrusionOk="0" h="9715" w="103346">
                    <a:moveTo>
                      <a:pt x="0" y="0"/>
                    </a:moveTo>
                    <a:lnTo>
                      <a:pt x="103346" y="0"/>
                    </a:lnTo>
                    <a:lnTo>
                      <a:pt x="103346" y="9716"/>
                    </a:lnTo>
                    <a:lnTo>
                      <a:pt x="0" y="9716"/>
                    </a:lnTo>
                    <a:close/>
                  </a:path>
                </a:pathLst>
              </a:custGeom>
              <a:solidFill>
                <a:schemeClr val="dk1"/>
              </a:solidFill>
              <a:ln>
                <a:noFill/>
              </a:ln>
            </p:spPr>
            <p:txBody>
              <a:bodyPr anchorCtr="0" anchor="ctr" bIns="6825" lIns="91425" spcFirstLastPara="1" rIns="91425" wrap="square" tIns="6825">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