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BAE"/>
    <a:srgbClr val="4BACC6"/>
    <a:srgbClr val="537ABA"/>
    <a:srgbClr val="8064A2"/>
    <a:srgbClr val="4F81BD"/>
    <a:srgbClr val="9BBB59"/>
    <a:srgbClr val="39B0D4"/>
    <a:srgbClr val="727272"/>
    <a:srgbClr val="010000"/>
    <a:srgbClr val="FFA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6C6C5-FEC8-4045-B83D-2A6CCA88A34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9ED83D1-B4B7-484F-8389-9BE318F136EA}">
      <dgm:prSet phldrT="[Text]"/>
      <dgm:spPr/>
      <dgm:t>
        <a:bodyPr/>
        <a:lstStyle/>
        <a:p>
          <a:r>
            <a:rPr lang="en-US" dirty="0"/>
            <a:t>Voice Activated Control</a:t>
          </a:r>
          <a:endParaRPr lang="en-IN" dirty="0"/>
        </a:p>
      </dgm:t>
    </dgm:pt>
    <dgm:pt modelId="{22A6E91E-4758-4ACE-9440-597C5B8654C6}" type="parTrans" cxnId="{3E865144-7230-4924-BB43-FD47BA373EA6}">
      <dgm:prSet/>
      <dgm:spPr/>
      <dgm:t>
        <a:bodyPr/>
        <a:lstStyle/>
        <a:p>
          <a:endParaRPr lang="en-IN"/>
        </a:p>
      </dgm:t>
    </dgm:pt>
    <dgm:pt modelId="{CB2CDE15-1C8E-465F-9B13-F58F62886C58}" type="sibTrans" cxnId="{3E865144-7230-4924-BB43-FD47BA373EA6}">
      <dgm:prSet/>
      <dgm:spPr/>
      <dgm:t>
        <a:bodyPr/>
        <a:lstStyle/>
        <a:p>
          <a:endParaRPr lang="en-IN"/>
        </a:p>
      </dgm:t>
    </dgm:pt>
    <dgm:pt modelId="{9C2523B0-F0FF-43C2-8E8A-46A1CB24A121}">
      <dgm:prSet phldrT="[Text]"/>
      <dgm:spPr/>
      <dgm:t>
        <a:bodyPr/>
        <a:lstStyle/>
        <a:p>
          <a:r>
            <a:rPr lang="en-US" dirty="0"/>
            <a:t>Text to Speech Functionality</a:t>
          </a:r>
          <a:endParaRPr lang="en-IN" dirty="0"/>
        </a:p>
      </dgm:t>
    </dgm:pt>
    <dgm:pt modelId="{6B424794-B0C1-4C40-AF39-8EDD57D18959}" type="parTrans" cxnId="{6B6B7900-2FE6-4AA2-8688-E074F9D1D906}">
      <dgm:prSet/>
      <dgm:spPr/>
      <dgm:t>
        <a:bodyPr/>
        <a:lstStyle/>
        <a:p>
          <a:endParaRPr lang="en-IN"/>
        </a:p>
      </dgm:t>
    </dgm:pt>
    <dgm:pt modelId="{DCB1A2BF-1120-4659-8D62-B87F46FCC0D2}" type="sibTrans" cxnId="{6B6B7900-2FE6-4AA2-8688-E074F9D1D906}">
      <dgm:prSet/>
      <dgm:spPr/>
      <dgm:t>
        <a:bodyPr/>
        <a:lstStyle/>
        <a:p>
          <a:endParaRPr lang="en-IN"/>
        </a:p>
      </dgm:t>
    </dgm:pt>
    <dgm:pt modelId="{994F90FA-3FF4-43F0-87FE-79465C3D343D}">
      <dgm:prSet phldrT="[Text]"/>
      <dgm:spPr/>
      <dgm:t>
        <a:bodyPr/>
        <a:lstStyle/>
        <a:p>
          <a:r>
            <a:rPr lang="en-US" dirty="0"/>
            <a:t>Task Automation</a:t>
          </a:r>
          <a:endParaRPr lang="en-IN" dirty="0"/>
        </a:p>
      </dgm:t>
    </dgm:pt>
    <dgm:pt modelId="{15900797-11AE-476E-B7B1-67E4DE6CE88F}" type="parTrans" cxnId="{463073BA-38D7-4BB5-A95E-A4D94D108B60}">
      <dgm:prSet/>
      <dgm:spPr/>
      <dgm:t>
        <a:bodyPr/>
        <a:lstStyle/>
        <a:p>
          <a:endParaRPr lang="en-IN"/>
        </a:p>
      </dgm:t>
    </dgm:pt>
    <dgm:pt modelId="{817322DB-2E52-43DE-A702-4CA114CF5996}" type="sibTrans" cxnId="{463073BA-38D7-4BB5-A95E-A4D94D108B60}">
      <dgm:prSet/>
      <dgm:spPr/>
      <dgm:t>
        <a:bodyPr/>
        <a:lstStyle/>
        <a:p>
          <a:endParaRPr lang="en-IN"/>
        </a:p>
      </dgm:t>
    </dgm:pt>
    <dgm:pt modelId="{063ECDEF-45EF-40FC-BCC9-7DCB23E54D95}">
      <dgm:prSet phldrT="[Text]"/>
      <dgm:spPr/>
      <dgm:t>
        <a:bodyPr/>
        <a:lstStyle/>
        <a:p>
          <a:r>
            <a:rPr lang="en-US" dirty="0"/>
            <a:t>Multilingual Input</a:t>
          </a:r>
          <a:endParaRPr lang="en-IN" dirty="0"/>
        </a:p>
      </dgm:t>
    </dgm:pt>
    <dgm:pt modelId="{C533501E-9FB0-48EC-9DB8-3F47FCDA9C57}" type="parTrans" cxnId="{731D9D00-D3F5-4CC5-B25A-D09B7A4B32C4}">
      <dgm:prSet/>
      <dgm:spPr/>
      <dgm:t>
        <a:bodyPr/>
        <a:lstStyle/>
        <a:p>
          <a:endParaRPr lang="en-IN"/>
        </a:p>
      </dgm:t>
    </dgm:pt>
    <dgm:pt modelId="{57FF7366-4F04-4D90-8980-35CB7462AC4B}" type="sibTrans" cxnId="{731D9D00-D3F5-4CC5-B25A-D09B7A4B32C4}">
      <dgm:prSet/>
      <dgm:spPr/>
      <dgm:t>
        <a:bodyPr/>
        <a:lstStyle/>
        <a:p>
          <a:endParaRPr lang="en-IN"/>
        </a:p>
      </dgm:t>
    </dgm:pt>
    <dgm:pt modelId="{6377A147-7643-4FBD-A556-32C3CF796376}">
      <dgm:prSet phldrT="[Text]"/>
      <dgm:spPr/>
      <dgm:t>
        <a:bodyPr/>
        <a:lstStyle/>
        <a:p>
          <a:r>
            <a:rPr lang="en-US" dirty="0"/>
            <a:t>Speech Feedback</a:t>
          </a:r>
          <a:endParaRPr lang="en-IN" dirty="0"/>
        </a:p>
      </dgm:t>
    </dgm:pt>
    <dgm:pt modelId="{BCF0BADE-26F9-48A7-91DC-77CA9DBB34FE}" type="parTrans" cxnId="{AF4EF457-E01E-4A62-8E00-B7E32BE5F9C7}">
      <dgm:prSet/>
      <dgm:spPr/>
      <dgm:t>
        <a:bodyPr/>
        <a:lstStyle/>
        <a:p>
          <a:endParaRPr lang="en-IN"/>
        </a:p>
      </dgm:t>
    </dgm:pt>
    <dgm:pt modelId="{E885BC71-598A-4C9C-9CD6-D9F1127D828A}" type="sibTrans" cxnId="{AF4EF457-E01E-4A62-8E00-B7E32BE5F9C7}">
      <dgm:prSet/>
      <dgm:spPr/>
      <dgm:t>
        <a:bodyPr/>
        <a:lstStyle/>
        <a:p>
          <a:endParaRPr lang="en-IN"/>
        </a:p>
      </dgm:t>
    </dgm:pt>
    <dgm:pt modelId="{88E0568A-037D-49B9-B15A-EF04E8061B91}">
      <dgm:prSet phldrT="[Text]"/>
      <dgm:spPr/>
      <dgm:t>
        <a:bodyPr/>
        <a:lstStyle/>
        <a:p>
          <a:r>
            <a:rPr lang="en-US" dirty="0"/>
            <a:t>Desktop Navigation</a:t>
          </a:r>
          <a:endParaRPr lang="en-IN" dirty="0"/>
        </a:p>
      </dgm:t>
    </dgm:pt>
    <dgm:pt modelId="{952405A4-37BC-41B4-803D-1A6BF0FE054F}" type="sibTrans" cxnId="{47045726-4CDC-46EB-89FD-433BE2A923A7}">
      <dgm:prSet/>
      <dgm:spPr/>
      <dgm:t>
        <a:bodyPr/>
        <a:lstStyle/>
        <a:p>
          <a:endParaRPr lang="en-IN"/>
        </a:p>
      </dgm:t>
    </dgm:pt>
    <dgm:pt modelId="{7A6FFF0D-7068-44D1-9B3C-CBCDBCC1B8FD}" type="parTrans" cxnId="{47045726-4CDC-46EB-89FD-433BE2A923A7}">
      <dgm:prSet/>
      <dgm:spPr/>
      <dgm:t>
        <a:bodyPr/>
        <a:lstStyle/>
        <a:p>
          <a:endParaRPr lang="en-IN"/>
        </a:p>
      </dgm:t>
    </dgm:pt>
    <dgm:pt modelId="{586455F9-B67B-4084-A6A9-7F4946E75512}" type="pres">
      <dgm:prSet presAssocID="{6166C6C5-FEC8-4045-B83D-2A6CCA88A34E}" presName="Name0" presStyleCnt="0">
        <dgm:presLayoutVars>
          <dgm:chMax val="7"/>
          <dgm:chPref val="7"/>
          <dgm:dir/>
        </dgm:presLayoutVars>
      </dgm:prSet>
      <dgm:spPr/>
    </dgm:pt>
    <dgm:pt modelId="{52C132FF-BBAC-4998-AD63-D25FAC05B4DE}" type="pres">
      <dgm:prSet presAssocID="{6166C6C5-FEC8-4045-B83D-2A6CCA88A34E}" presName="Name1" presStyleCnt="0"/>
      <dgm:spPr/>
    </dgm:pt>
    <dgm:pt modelId="{8A3E4D42-02AE-4A22-A2EE-C6D631AE12D6}" type="pres">
      <dgm:prSet presAssocID="{6166C6C5-FEC8-4045-B83D-2A6CCA88A34E}" presName="cycle" presStyleCnt="0"/>
      <dgm:spPr/>
    </dgm:pt>
    <dgm:pt modelId="{FB955902-CA82-4809-86CF-12A39DD94A12}" type="pres">
      <dgm:prSet presAssocID="{6166C6C5-FEC8-4045-B83D-2A6CCA88A34E}" presName="srcNode" presStyleLbl="node1" presStyleIdx="0" presStyleCnt="6"/>
      <dgm:spPr/>
    </dgm:pt>
    <dgm:pt modelId="{42D0509B-DF4A-4003-82AE-772D7D2B773E}" type="pres">
      <dgm:prSet presAssocID="{6166C6C5-FEC8-4045-B83D-2A6CCA88A34E}" presName="conn" presStyleLbl="parChTrans1D2" presStyleIdx="0" presStyleCnt="1"/>
      <dgm:spPr/>
    </dgm:pt>
    <dgm:pt modelId="{950CD99A-F440-4AA3-9013-0CAD99E84F77}" type="pres">
      <dgm:prSet presAssocID="{6166C6C5-FEC8-4045-B83D-2A6CCA88A34E}" presName="extraNode" presStyleLbl="node1" presStyleIdx="0" presStyleCnt="6"/>
      <dgm:spPr/>
    </dgm:pt>
    <dgm:pt modelId="{B71F7555-1C8A-4A16-A04E-0E138F2C603C}" type="pres">
      <dgm:prSet presAssocID="{6166C6C5-FEC8-4045-B83D-2A6CCA88A34E}" presName="dstNode" presStyleLbl="node1" presStyleIdx="0" presStyleCnt="6"/>
      <dgm:spPr/>
    </dgm:pt>
    <dgm:pt modelId="{AF566BC8-F400-4405-B01C-417E17C280F7}" type="pres">
      <dgm:prSet presAssocID="{F9ED83D1-B4B7-484F-8389-9BE318F136EA}" presName="text_1" presStyleLbl="node1" presStyleIdx="0" presStyleCnt="6">
        <dgm:presLayoutVars>
          <dgm:bulletEnabled val="1"/>
        </dgm:presLayoutVars>
      </dgm:prSet>
      <dgm:spPr/>
    </dgm:pt>
    <dgm:pt modelId="{682F318B-0738-46E2-AD46-7AE53FA49797}" type="pres">
      <dgm:prSet presAssocID="{F9ED83D1-B4B7-484F-8389-9BE318F136EA}" presName="accent_1" presStyleCnt="0"/>
      <dgm:spPr/>
    </dgm:pt>
    <dgm:pt modelId="{4143910C-57EE-4F47-B71F-5DE49EDC94F1}" type="pres">
      <dgm:prSet presAssocID="{F9ED83D1-B4B7-484F-8389-9BE318F136EA}" presName="accentRepeatNode" presStyleLbl="solidFgAcc1" presStyleIdx="0" presStyleCnt="6"/>
      <dgm:spPr/>
    </dgm:pt>
    <dgm:pt modelId="{92E8AEA1-7ECB-4C27-A259-F8BF3394F929}" type="pres">
      <dgm:prSet presAssocID="{9C2523B0-F0FF-43C2-8E8A-46A1CB24A121}" presName="text_2" presStyleLbl="node1" presStyleIdx="1" presStyleCnt="6">
        <dgm:presLayoutVars>
          <dgm:bulletEnabled val="1"/>
        </dgm:presLayoutVars>
      </dgm:prSet>
      <dgm:spPr/>
    </dgm:pt>
    <dgm:pt modelId="{4496D34F-5F27-405F-A5EB-0EFEFC8D0A6E}" type="pres">
      <dgm:prSet presAssocID="{9C2523B0-F0FF-43C2-8E8A-46A1CB24A121}" presName="accent_2" presStyleCnt="0"/>
      <dgm:spPr/>
    </dgm:pt>
    <dgm:pt modelId="{9624D883-C98D-43A4-ADBC-D5B031455A71}" type="pres">
      <dgm:prSet presAssocID="{9C2523B0-F0FF-43C2-8E8A-46A1CB24A121}" presName="accentRepeatNode" presStyleLbl="solidFgAcc1" presStyleIdx="1" presStyleCnt="6"/>
      <dgm:spPr/>
    </dgm:pt>
    <dgm:pt modelId="{6D6374AB-3070-48C1-98C3-B0D1EA261EA7}" type="pres">
      <dgm:prSet presAssocID="{994F90FA-3FF4-43F0-87FE-79465C3D343D}" presName="text_3" presStyleLbl="node1" presStyleIdx="2" presStyleCnt="6">
        <dgm:presLayoutVars>
          <dgm:bulletEnabled val="1"/>
        </dgm:presLayoutVars>
      </dgm:prSet>
      <dgm:spPr/>
    </dgm:pt>
    <dgm:pt modelId="{1FF308DE-4A34-49D5-8E86-33CAF9CD1F2F}" type="pres">
      <dgm:prSet presAssocID="{994F90FA-3FF4-43F0-87FE-79465C3D343D}" presName="accent_3" presStyleCnt="0"/>
      <dgm:spPr/>
    </dgm:pt>
    <dgm:pt modelId="{B38EE901-499A-4FC4-AD1E-DEBD1A8621D7}" type="pres">
      <dgm:prSet presAssocID="{994F90FA-3FF4-43F0-87FE-79465C3D343D}" presName="accentRepeatNode" presStyleLbl="solidFgAcc1" presStyleIdx="2" presStyleCnt="6"/>
      <dgm:spPr/>
    </dgm:pt>
    <dgm:pt modelId="{27670DF8-A0CE-4AA8-AF1D-C98338601611}" type="pres">
      <dgm:prSet presAssocID="{063ECDEF-45EF-40FC-BCC9-7DCB23E54D95}" presName="text_4" presStyleLbl="node1" presStyleIdx="3" presStyleCnt="6">
        <dgm:presLayoutVars>
          <dgm:bulletEnabled val="1"/>
        </dgm:presLayoutVars>
      </dgm:prSet>
      <dgm:spPr/>
    </dgm:pt>
    <dgm:pt modelId="{647CD533-2F7D-4B02-B3D1-505CFFCD3C6A}" type="pres">
      <dgm:prSet presAssocID="{063ECDEF-45EF-40FC-BCC9-7DCB23E54D95}" presName="accent_4" presStyleCnt="0"/>
      <dgm:spPr/>
    </dgm:pt>
    <dgm:pt modelId="{A2D23DB9-BF82-419A-A88E-A94524D1C738}" type="pres">
      <dgm:prSet presAssocID="{063ECDEF-45EF-40FC-BCC9-7DCB23E54D95}" presName="accentRepeatNode" presStyleLbl="solidFgAcc1" presStyleIdx="3" presStyleCnt="6"/>
      <dgm:spPr/>
    </dgm:pt>
    <dgm:pt modelId="{26E117FB-927D-48F2-9FD6-01C3EC1075F5}" type="pres">
      <dgm:prSet presAssocID="{6377A147-7643-4FBD-A556-32C3CF796376}" presName="text_5" presStyleLbl="node1" presStyleIdx="4" presStyleCnt="6">
        <dgm:presLayoutVars>
          <dgm:bulletEnabled val="1"/>
        </dgm:presLayoutVars>
      </dgm:prSet>
      <dgm:spPr/>
    </dgm:pt>
    <dgm:pt modelId="{E7122AED-A872-4D69-AC07-2144C7D07794}" type="pres">
      <dgm:prSet presAssocID="{6377A147-7643-4FBD-A556-32C3CF796376}" presName="accent_5" presStyleCnt="0"/>
      <dgm:spPr/>
    </dgm:pt>
    <dgm:pt modelId="{08C9FFA6-F107-4EE4-92DB-F1E5256A4F21}" type="pres">
      <dgm:prSet presAssocID="{6377A147-7643-4FBD-A556-32C3CF796376}" presName="accentRepeatNode" presStyleLbl="solidFgAcc1" presStyleIdx="4" presStyleCnt="6"/>
      <dgm:spPr/>
    </dgm:pt>
    <dgm:pt modelId="{ED902AC7-A4C6-444A-BAC7-C72AACC22E30}" type="pres">
      <dgm:prSet presAssocID="{88E0568A-037D-49B9-B15A-EF04E8061B91}" presName="text_6" presStyleLbl="node1" presStyleIdx="5" presStyleCnt="6">
        <dgm:presLayoutVars>
          <dgm:bulletEnabled val="1"/>
        </dgm:presLayoutVars>
      </dgm:prSet>
      <dgm:spPr/>
    </dgm:pt>
    <dgm:pt modelId="{0B221C89-6B4A-462A-90FD-A022F242CC98}" type="pres">
      <dgm:prSet presAssocID="{88E0568A-037D-49B9-B15A-EF04E8061B91}" presName="accent_6" presStyleCnt="0"/>
      <dgm:spPr/>
    </dgm:pt>
    <dgm:pt modelId="{C0DA754B-4E6B-4590-98A0-74121956AC19}" type="pres">
      <dgm:prSet presAssocID="{88E0568A-037D-49B9-B15A-EF04E8061B91}" presName="accentRepeatNode" presStyleLbl="solidFgAcc1" presStyleIdx="5" presStyleCnt="6"/>
      <dgm:spPr/>
    </dgm:pt>
  </dgm:ptLst>
  <dgm:cxnLst>
    <dgm:cxn modelId="{6B6B7900-2FE6-4AA2-8688-E074F9D1D906}" srcId="{6166C6C5-FEC8-4045-B83D-2A6CCA88A34E}" destId="{9C2523B0-F0FF-43C2-8E8A-46A1CB24A121}" srcOrd="1" destOrd="0" parTransId="{6B424794-B0C1-4C40-AF39-8EDD57D18959}" sibTransId="{DCB1A2BF-1120-4659-8D62-B87F46FCC0D2}"/>
    <dgm:cxn modelId="{731D9D00-D3F5-4CC5-B25A-D09B7A4B32C4}" srcId="{6166C6C5-FEC8-4045-B83D-2A6CCA88A34E}" destId="{063ECDEF-45EF-40FC-BCC9-7DCB23E54D95}" srcOrd="3" destOrd="0" parTransId="{C533501E-9FB0-48EC-9DB8-3F47FCDA9C57}" sibTransId="{57FF7366-4F04-4D90-8980-35CB7462AC4B}"/>
    <dgm:cxn modelId="{47045726-4CDC-46EB-89FD-433BE2A923A7}" srcId="{6166C6C5-FEC8-4045-B83D-2A6CCA88A34E}" destId="{88E0568A-037D-49B9-B15A-EF04E8061B91}" srcOrd="5" destOrd="0" parTransId="{7A6FFF0D-7068-44D1-9B3C-CBCDBCC1B8FD}" sibTransId="{952405A4-37BC-41B4-803D-1A6BF0FE054F}"/>
    <dgm:cxn modelId="{B35C4040-EA3E-4340-9B78-6E053D2F9320}" type="presOf" srcId="{994F90FA-3FF4-43F0-87FE-79465C3D343D}" destId="{6D6374AB-3070-48C1-98C3-B0D1EA261EA7}" srcOrd="0" destOrd="0" presId="urn:microsoft.com/office/officeart/2008/layout/VerticalCurvedList"/>
    <dgm:cxn modelId="{3E865144-7230-4924-BB43-FD47BA373EA6}" srcId="{6166C6C5-FEC8-4045-B83D-2A6CCA88A34E}" destId="{F9ED83D1-B4B7-484F-8389-9BE318F136EA}" srcOrd="0" destOrd="0" parTransId="{22A6E91E-4758-4ACE-9440-597C5B8654C6}" sibTransId="{CB2CDE15-1C8E-465F-9B13-F58F62886C58}"/>
    <dgm:cxn modelId="{AF4EF457-E01E-4A62-8E00-B7E32BE5F9C7}" srcId="{6166C6C5-FEC8-4045-B83D-2A6CCA88A34E}" destId="{6377A147-7643-4FBD-A556-32C3CF796376}" srcOrd="4" destOrd="0" parTransId="{BCF0BADE-26F9-48A7-91DC-77CA9DBB34FE}" sibTransId="{E885BC71-598A-4C9C-9CD6-D9F1127D828A}"/>
    <dgm:cxn modelId="{C124A57A-EAEB-4756-8465-DFE0DEC14329}" type="presOf" srcId="{6377A147-7643-4FBD-A556-32C3CF796376}" destId="{26E117FB-927D-48F2-9FD6-01C3EC1075F5}" srcOrd="0" destOrd="0" presId="urn:microsoft.com/office/officeart/2008/layout/VerticalCurvedList"/>
    <dgm:cxn modelId="{BC61C587-969A-4775-A494-32EB4B2E84F7}" type="presOf" srcId="{063ECDEF-45EF-40FC-BCC9-7DCB23E54D95}" destId="{27670DF8-A0CE-4AA8-AF1D-C98338601611}" srcOrd="0" destOrd="0" presId="urn:microsoft.com/office/officeart/2008/layout/VerticalCurvedList"/>
    <dgm:cxn modelId="{A23162BA-8FB2-498C-B080-E5173FD2EDCC}" type="presOf" srcId="{F9ED83D1-B4B7-484F-8389-9BE318F136EA}" destId="{AF566BC8-F400-4405-B01C-417E17C280F7}" srcOrd="0" destOrd="0" presId="urn:microsoft.com/office/officeart/2008/layout/VerticalCurvedList"/>
    <dgm:cxn modelId="{463073BA-38D7-4BB5-A95E-A4D94D108B60}" srcId="{6166C6C5-FEC8-4045-B83D-2A6CCA88A34E}" destId="{994F90FA-3FF4-43F0-87FE-79465C3D343D}" srcOrd="2" destOrd="0" parTransId="{15900797-11AE-476E-B7B1-67E4DE6CE88F}" sibTransId="{817322DB-2E52-43DE-A702-4CA114CF5996}"/>
    <dgm:cxn modelId="{27D0FCC0-FC88-4F05-A96E-A1B5AFEEC1F0}" type="presOf" srcId="{9C2523B0-F0FF-43C2-8E8A-46A1CB24A121}" destId="{92E8AEA1-7ECB-4C27-A259-F8BF3394F929}" srcOrd="0" destOrd="0" presId="urn:microsoft.com/office/officeart/2008/layout/VerticalCurvedList"/>
    <dgm:cxn modelId="{046D33C7-6238-4B52-8BF3-D23AD8D6C2D0}" type="presOf" srcId="{88E0568A-037D-49B9-B15A-EF04E8061B91}" destId="{ED902AC7-A4C6-444A-BAC7-C72AACC22E30}" srcOrd="0" destOrd="0" presId="urn:microsoft.com/office/officeart/2008/layout/VerticalCurvedList"/>
    <dgm:cxn modelId="{951B43CD-597A-483D-B1FE-AD0A7DE75201}" type="presOf" srcId="{6166C6C5-FEC8-4045-B83D-2A6CCA88A34E}" destId="{586455F9-B67B-4084-A6A9-7F4946E75512}" srcOrd="0" destOrd="0" presId="urn:microsoft.com/office/officeart/2008/layout/VerticalCurvedList"/>
    <dgm:cxn modelId="{534DFAEA-5339-430F-A256-008A4A685BC1}" type="presOf" srcId="{CB2CDE15-1C8E-465F-9B13-F58F62886C58}" destId="{42D0509B-DF4A-4003-82AE-772D7D2B773E}" srcOrd="0" destOrd="0" presId="urn:microsoft.com/office/officeart/2008/layout/VerticalCurvedList"/>
    <dgm:cxn modelId="{4F551178-6CC4-4C92-BBCC-4770D0B96943}" type="presParOf" srcId="{586455F9-B67B-4084-A6A9-7F4946E75512}" destId="{52C132FF-BBAC-4998-AD63-D25FAC05B4DE}" srcOrd="0" destOrd="0" presId="urn:microsoft.com/office/officeart/2008/layout/VerticalCurvedList"/>
    <dgm:cxn modelId="{652102AA-7E8C-45D7-9362-355222C00C74}" type="presParOf" srcId="{52C132FF-BBAC-4998-AD63-D25FAC05B4DE}" destId="{8A3E4D42-02AE-4A22-A2EE-C6D631AE12D6}" srcOrd="0" destOrd="0" presId="urn:microsoft.com/office/officeart/2008/layout/VerticalCurvedList"/>
    <dgm:cxn modelId="{359AA4EB-D2D9-49FF-B0F9-CEF64AD42422}" type="presParOf" srcId="{8A3E4D42-02AE-4A22-A2EE-C6D631AE12D6}" destId="{FB955902-CA82-4809-86CF-12A39DD94A12}" srcOrd="0" destOrd="0" presId="urn:microsoft.com/office/officeart/2008/layout/VerticalCurvedList"/>
    <dgm:cxn modelId="{DE306FC3-373A-4118-A451-2C6484916D2E}" type="presParOf" srcId="{8A3E4D42-02AE-4A22-A2EE-C6D631AE12D6}" destId="{42D0509B-DF4A-4003-82AE-772D7D2B773E}" srcOrd="1" destOrd="0" presId="urn:microsoft.com/office/officeart/2008/layout/VerticalCurvedList"/>
    <dgm:cxn modelId="{1253546E-955F-4EA2-85D9-6E6FA3CC8D52}" type="presParOf" srcId="{8A3E4D42-02AE-4A22-A2EE-C6D631AE12D6}" destId="{950CD99A-F440-4AA3-9013-0CAD99E84F77}" srcOrd="2" destOrd="0" presId="urn:microsoft.com/office/officeart/2008/layout/VerticalCurvedList"/>
    <dgm:cxn modelId="{9F1F9C23-8A00-48F0-90CA-E4C986991AAE}" type="presParOf" srcId="{8A3E4D42-02AE-4A22-A2EE-C6D631AE12D6}" destId="{B71F7555-1C8A-4A16-A04E-0E138F2C603C}" srcOrd="3" destOrd="0" presId="urn:microsoft.com/office/officeart/2008/layout/VerticalCurvedList"/>
    <dgm:cxn modelId="{957AE17E-D90F-45FD-8EE0-C4A103EDF095}" type="presParOf" srcId="{52C132FF-BBAC-4998-AD63-D25FAC05B4DE}" destId="{AF566BC8-F400-4405-B01C-417E17C280F7}" srcOrd="1" destOrd="0" presId="urn:microsoft.com/office/officeart/2008/layout/VerticalCurvedList"/>
    <dgm:cxn modelId="{18BD39D9-F71F-4238-A656-CFE2016E7612}" type="presParOf" srcId="{52C132FF-BBAC-4998-AD63-D25FAC05B4DE}" destId="{682F318B-0738-46E2-AD46-7AE53FA49797}" srcOrd="2" destOrd="0" presId="urn:microsoft.com/office/officeart/2008/layout/VerticalCurvedList"/>
    <dgm:cxn modelId="{5C638003-5DA6-4D95-A1EE-546BCE691196}" type="presParOf" srcId="{682F318B-0738-46E2-AD46-7AE53FA49797}" destId="{4143910C-57EE-4F47-B71F-5DE49EDC94F1}" srcOrd="0" destOrd="0" presId="urn:microsoft.com/office/officeart/2008/layout/VerticalCurvedList"/>
    <dgm:cxn modelId="{55699983-A102-48B0-9B40-9CE097441185}" type="presParOf" srcId="{52C132FF-BBAC-4998-AD63-D25FAC05B4DE}" destId="{92E8AEA1-7ECB-4C27-A259-F8BF3394F929}" srcOrd="3" destOrd="0" presId="urn:microsoft.com/office/officeart/2008/layout/VerticalCurvedList"/>
    <dgm:cxn modelId="{CB92BF1B-B6BC-49F0-A738-894E7C2C4B67}" type="presParOf" srcId="{52C132FF-BBAC-4998-AD63-D25FAC05B4DE}" destId="{4496D34F-5F27-405F-A5EB-0EFEFC8D0A6E}" srcOrd="4" destOrd="0" presId="urn:microsoft.com/office/officeart/2008/layout/VerticalCurvedList"/>
    <dgm:cxn modelId="{57360C36-E8BA-4F80-8E30-E4279B71D532}" type="presParOf" srcId="{4496D34F-5F27-405F-A5EB-0EFEFC8D0A6E}" destId="{9624D883-C98D-43A4-ADBC-D5B031455A71}" srcOrd="0" destOrd="0" presId="urn:microsoft.com/office/officeart/2008/layout/VerticalCurvedList"/>
    <dgm:cxn modelId="{38C8A0B9-A4EF-410D-B956-B4170C89B588}" type="presParOf" srcId="{52C132FF-BBAC-4998-AD63-D25FAC05B4DE}" destId="{6D6374AB-3070-48C1-98C3-B0D1EA261EA7}" srcOrd="5" destOrd="0" presId="urn:microsoft.com/office/officeart/2008/layout/VerticalCurvedList"/>
    <dgm:cxn modelId="{65368476-7B1D-4286-B300-4EDC4F456D61}" type="presParOf" srcId="{52C132FF-BBAC-4998-AD63-D25FAC05B4DE}" destId="{1FF308DE-4A34-49D5-8E86-33CAF9CD1F2F}" srcOrd="6" destOrd="0" presId="urn:microsoft.com/office/officeart/2008/layout/VerticalCurvedList"/>
    <dgm:cxn modelId="{82A20176-7F61-476D-94E6-0953F3E13AED}" type="presParOf" srcId="{1FF308DE-4A34-49D5-8E86-33CAF9CD1F2F}" destId="{B38EE901-499A-4FC4-AD1E-DEBD1A8621D7}" srcOrd="0" destOrd="0" presId="urn:microsoft.com/office/officeart/2008/layout/VerticalCurvedList"/>
    <dgm:cxn modelId="{0B14E864-3F9C-4378-8250-D1DD11E770BC}" type="presParOf" srcId="{52C132FF-BBAC-4998-AD63-D25FAC05B4DE}" destId="{27670DF8-A0CE-4AA8-AF1D-C98338601611}" srcOrd="7" destOrd="0" presId="urn:microsoft.com/office/officeart/2008/layout/VerticalCurvedList"/>
    <dgm:cxn modelId="{3BF8AB48-0B10-4FDD-A039-0E4C639F4990}" type="presParOf" srcId="{52C132FF-BBAC-4998-AD63-D25FAC05B4DE}" destId="{647CD533-2F7D-4B02-B3D1-505CFFCD3C6A}" srcOrd="8" destOrd="0" presId="urn:microsoft.com/office/officeart/2008/layout/VerticalCurvedList"/>
    <dgm:cxn modelId="{59F0B055-B967-4104-9C80-608C03F72912}" type="presParOf" srcId="{647CD533-2F7D-4B02-B3D1-505CFFCD3C6A}" destId="{A2D23DB9-BF82-419A-A88E-A94524D1C738}" srcOrd="0" destOrd="0" presId="urn:microsoft.com/office/officeart/2008/layout/VerticalCurvedList"/>
    <dgm:cxn modelId="{99BA57FB-0C3C-4A8E-8719-94C46BEC4121}" type="presParOf" srcId="{52C132FF-BBAC-4998-AD63-D25FAC05B4DE}" destId="{26E117FB-927D-48F2-9FD6-01C3EC1075F5}" srcOrd="9" destOrd="0" presId="urn:microsoft.com/office/officeart/2008/layout/VerticalCurvedList"/>
    <dgm:cxn modelId="{153FAB26-9595-44E2-B504-3838E5FAC651}" type="presParOf" srcId="{52C132FF-BBAC-4998-AD63-D25FAC05B4DE}" destId="{E7122AED-A872-4D69-AC07-2144C7D07794}" srcOrd="10" destOrd="0" presId="urn:microsoft.com/office/officeart/2008/layout/VerticalCurvedList"/>
    <dgm:cxn modelId="{56A61D74-3179-487D-8A91-AF1D225D3AA8}" type="presParOf" srcId="{E7122AED-A872-4D69-AC07-2144C7D07794}" destId="{08C9FFA6-F107-4EE4-92DB-F1E5256A4F21}" srcOrd="0" destOrd="0" presId="urn:microsoft.com/office/officeart/2008/layout/VerticalCurvedList"/>
    <dgm:cxn modelId="{19D97D0F-3F42-4846-A09E-4A47668F886A}" type="presParOf" srcId="{52C132FF-BBAC-4998-AD63-D25FAC05B4DE}" destId="{ED902AC7-A4C6-444A-BAC7-C72AACC22E30}" srcOrd="11" destOrd="0" presId="urn:microsoft.com/office/officeart/2008/layout/VerticalCurvedList"/>
    <dgm:cxn modelId="{060E6346-6257-46DE-BAE1-5C5A1CDF570B}" type="presParOf" srcId="{52C132FF-BBAC-4998-AD63-D25FAC05B4DE}" destId="{0B221C89-6B4A-462A-90FD-A022F242CC98}" srcOrd="12" destOrd="0" presId="urn:microsoft.com/office/officeart/2008/layout/VerticalCurvedList"/>
    <dgm:cxn modelId="{7DF4812B-B1B9-4276-BD77-806E69E64646}" type="presParOf" srcId="{0B221C89-6B4A-462A-90FD-A022F242CC98}" destId="{C0DA754B-4E6B-4590-98A0-74121956AC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6C6C5-FEC8-4045-B83D-2A6CCA88A34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9ED83D1-B4B7-484F-8389-9BE318F136EA}">
      <dgm:prSet phldrT="[Text]"/>
      <dgm:spPr/>
      <dgm:t>
        <a:bodyPr/>
        <a:lstStyle/>
        <a:p>
          <a:r>
            <a:rPr lang="en-US" dirty="0"/>
            <a:t> Multi Voice Recognition</a:t>
          </a:r>
          <a:endParaRPr lang="en-IN" dirty="0"/>
        </a:p>
      </dgm:t>
    </dgm:pt>
    <dgm:pt modelId="{22A6E91E-4758-4ACE-9440-597C5B8654C6}" type="parTrans" cxnId="{3E865144-7230-4924-BB43-FD47BA373EA6}">
      <dgm:prSet/>
      <dgm:spPr/>
      <dgm:t>
        <a:bodyPr/>
        <a:lstStyle/>
        <a:p>
          <a:endParaRPr lang="en-IN"/>
        </a:p>
      </dgm:t>
    </dgm:pt>
    <dgm:pt modelId="{CB2CDE15-1C8E-465F-9B13-F58F62886C58}" type="sibTrans" cxnId="{3E865144-7230-4924-BB43-FD47BA373EA6}">
      <dgm:prSet/>
      <dgm:spPr/>
      <dgm:t>
        <a:bodyPr/>
        <a:lstStyle/>
        <a:p>
          <a:endParaRPr lang="en-IN"/>
        </a:p>
      </dgm:t>
    </dgm:pt>
    <dgm:pt modelId="{159B6F9F-4112-402A-9531-382AD8F45897}">
      <dgm:prSet phldrT="[Text]"/>
      <dgm:spPr/>
      <dgm:t>
        <a:bodyPr/>
        <a:lstStyle/>
        <a:p>
          <a:r>
            <a:rPr lang="en-US" dirty="0"/>
            <a:t>Machine Learning Algorithms </a:t>
          </a:r>
          <a:endParaRPr lang="en-IN" dirty="0"/>
        </a:p>
      </dgm:t>
    </dgm:pt>
    <dgm:pt modelId="{5180E700-EA93-44CF-B76C-EEB188B255EA}" type="parTrans" cxnId="{93202B84-8D4C-49FF-B79A-BD620963970E}">
      <dgm:prSet/>
      <dgm:spPr/>
      <dgm:t>
        <a:bodyPr/>
        <a:lstStyle/>
        <a:p>
          <a:endParaRPr lang="en-IN"/>
        </a:p>
      </dgm:t>
    </dgm:pt>
    <dgm:pt modelId="{897E4DF3-0148-4967-B755-21B111E8FE5C}" type="sibTrans" cxnId="{93202B84-8D4C-49FF-B79A-BD620963970E}">
      <dgm:prSet/>
      <dgm:spPr/>
      <dgm:t>
        <a:bodyPr/>
        <a:lstStyle/>
        <a:p>
          <a:endParaRPr lang="en-IN"/>
        </a:p>
      </dgm:t>
    </dgm:pt>
    <dgm:pt modelId="{9C2523B0-F0FF-43C2-8E8A-46A1CB24A121}">
      <dgm:prSet phldrT="[Text]"/>
      <dgm:spPr/>
      <dgm:t>
        <a:bodyPr/>
        <a:lstStyle/>
        <a:p>
          <a:r>
            <a:rPr lang="en-US" dirty="0"/>
            <a:t>Multilingual Response</a:t>
          </a:r>
          <a:endParaRPr lang="en-IN" dirty="0"/>
        </a:p>
      </dgm:t>
    </dgm:pt>
    <dgm:pt modelId="{6B424794-B0C1-4C40-AF39-8EDD57D18959}" type="parTrans" cxnId="{6B6B7900-2FE6-4AA2-8688-E074F9D1D906}">
      <dgm:prSet/>
      <dgm:spPr/>
      <dgm:t>
        <a:bodyPr/>
        <a:lstStyle/>
        <a:p>
          <a:endParaRPr lang="en-IN"/>
        </a:p>
      </dgm:t>
    </dgm:pt>
    <dgm:pt modelId="{DCB1A2BF-1120-4659-8D62-B87F46FCC0D2}" type="sibTrans" cxnId="{6B6B7900-2FE6-4AA2-8688-E074F9D1D906}">
      <dgm:prSet/>
      <dgm:spPr/>
      <dgm:t>
        <a:bodyPr/>
        <a:lstStyle/>
        <a:p>
          <a:endParaRPr lang="en-IN"/>
        </a:p>
      </dgm:t>
    </dgm:pt>
    <dgm:pt modelId="{994F90FA-3FF4-43F0-87FE-79465C3D343D}">
      <dgm:prSet phldrT="[Text]"/>
      <dgm:spPr/>
      <dgm:t>
        <a:bodyPr/>
        <a:lstStyle/>
        <a:p>
          <a:r>
            <a:rPr lang="en-US" dirty="0"/>
            <a:t>Software Integration</a:t>
          </a:r>
          <a:endParaRPr lang="en-IN" dirty="0"/>
        </a:p>
      </dgm:t>
    </dgm:pt>
    <dgm:pt modelId="{15900797-11AE-476E-B7B1-67E4DE6CE88F}" type="parTrans" cxnId="{463073BA-38D7-4BB5-A95E-A4D94D108B60}">
      <dgm:prSet/>
      <dgm:spPr/>
      <dgm:t>
        <a:bodyPr/>
        <a:lstStyle/>
        <a:p>
          <a:endParaRPr lang="en-IN"/>
        </a:p>
      </dgm:t>
    </dgm:pt>
    <dgm:pt modelId="{817322DB-2E52-43DE-A702-4CA114CF5996}" type="sibTrans" cxnId="{463073BA-38D7-4BB5-A95E-A4D94D108B60}">
      <dgm:prSet/>
      <dgm:spPr/>
      <dgm:t>
        <a:bodyPr/>
        <a:lstStyle/>
        <a:p>
          <a:endParaRPr lang="en-IN"/>
        </a:p>
      </dgm:t>
    </dgm:pt>
    <dgm:pt modelId="{063ECDEF-45EF-40FC-BCC9-7DCB23E54D95}">
      <dgm:prSet phldrT="[Text]"/>
      <dgm:spPr/>
      <dgm:t>
        <a:bodyPr/>
        <a:lstStyle/>
        <a:p>
          <a:r>
            <a:rPr lang="en-US" dirty="0"/>
            <a:t>End to End Personalization and Encryption</a:t>
          </a:r>
          <a:endParaRPr lang="en-IN" dirty="0"/>
        </a:p>
      </dgm:t>
    </dgm:pt>
    <dgm:pt modelId="{C533501E-9FB0-48EC-9DB8-3F47FCDA9C57}" type="parTrans" cxnId="{731D9D00-D3F5-4CC5-B25A-D09B7A4B32C4}">
      <dgm:prSet/>
      <dgm:spPr/>
      <dgm:t>
        <a:bodyPr/>
        <a:lstStyle/>
        <a:p>
          <a:endParaRPr lang="en-IN"/>
        </a:p>
      </dgm:t>
    </dgm:pt>
    <dgm:pt modelId="{57FF7366-4F04-4D90-8980-35CB7462AC4B}" type="sibTrans" cxnId="{731D9D00-D3F5-4CC5-B25A-D09B7A4B32C4}">
      <dgm:prSet/>
      <dgm:spPr/>
      <dgm:t>
        <a:bodyPr/>
        <a:lstStyle/>
        <a:p>
          <a:endParaRPr lang="en-IN"/>
        </a:p>
      </dgm:t>
    </dgm:pt>
    <dgm:pt modelId="{88E0568A-037D-49B9-B15A-EF04E8061B91}">
      <dgm:prSet phldrT="[Text]"/>
      <dgm:spPr/>
      <dgm:t>
        <a:bodyPr/>
        <a:lstStyle/>
        <a:p>
          <a:r>
            <a:rPr lang="en-US" dirty="0"/>
            <a:t>Complete Internet Navigation</a:t>
          </a:r>
          <a:endParaRPr lang="en-IN" dirty="0"/>
        </a:p>
      </dgm:t>
    </dgm:pt>
    <dgm:pt modelId="{7A6FFF0D-7068-44D1-9B3C-CBCDBCC1B8FD}" type="parTrans" cxnId="{47045726-4CDC-46EB-89FD-433BE2A923A7}">
      <dgm:prSet/>
      <dgm:spPr/>
      <dgm:t>
        <a:bodyPr/>
        <a:lstStyle/>
        <a:p>
          <a:endParaRPr lang="en-IN"/>
        </a:p>
      </dgm:t>
    </dgm:pt>
    <dgm:pt modelId="{952405A4-37BC-41B4-803D-1A6BF0FE054F}" type="sibTrans" cxnId="{47045726-4CDC-46EB-89FD-433BE2A923A7}">
      <dgm:prSet/>
      <dgm:spPr/>
      <dgm:t>
        <a:bodyPr/>
        <a:lstStyle/>
        <a:p>
          <a:endParaRPr lang="en-IN"/>
        </a:p>
      </dgm:t>
    </dgm:pt>
    <dgm:pt modelId="{586455F9-B67B-4084-A6A9-7F4946E75512}" type="pres">
      <dgm:prSet presAssocID="{6166C6C5-FEC8-4045-B83D-2A6CCA88A34E}" presName="Name0" presStyleCnt="0">
        <dgm:presLayoutVars>
          <dgm:chMax val="7"/>
          <dgm:chPref val="7"/>
          <dgm:dir/>
        </dgm:presLayoutVars>
      </dgm:prSet>
      <dgm:spPr/>
    </dgm:pt>
    <dgm:pt modelId="{52C132FF-BBAC-4998-AD63-D25FAC05B4DE}" type="pres">
      <dgm:prSet presAssocID="{6166C6C5-FEC8-4045-B83D-2A6CCA88A34E}" presName="Name1" presStyleCnt="0"/>
      <dgm:spPr/>
    </dgm:pt>
    <dgm:pt modelId="{8A3E4D42-02AE-4A22-A2EE-C6D631AE12D6}" type="pres">
      <dgm:prSet presAssocID="{6166C6C5-FEC8-4045-B83D-2A6CCA88A34E}" presName="cycle" presStyleCnt="0"/>
      <dgm:spPr/>
    </dgm:pt>
    <dgm:pt modelId="{FB955902-CA82-4809-86CF-12A39DD94A12}" type="pres">
      <dgm:prSet presAssocID="{6166C6C5-FEC8-4045-B83D-2A6CCA88A34E}" presName="srcNode" presStyleLbl="node1" presStyleIdx="0" presStyleCnt="6"/>
      <dgm:spPr/>
    </dgm:pt>
    <dgm:pt modelId="{42D0509B-DF4A-4003-82AE-772D7D2B773E}" type="pres">
      <dgm:prSet presAssocID="{6166C6C5-FEC8-4045-B83D-2A6CCA88A34E}" presName="conn" presStyleLbl="parChTrans1D2" presStyleIdx="0" presStyleCnt="1"/>
      <dgm:spPr/>
    </dgm:pt>
    <dgm:pt modelId="{950CD99A-F440-4AA3-9013-0CAD99E84F77}" type="pres">
      <dgm:prSet presAssocID="{6166C6C5-FEC8-4045-B83D-2A6CCA88A34E}" presName="extraNode" presStyleLbl="node1" presStyleIdx="0" presStyleCnt="6"/>
      <dgm:spPr/>
    </dgm:pt>
    <dgm:pt modelId="{B71F7555-1C8A-4A16-A04E-0E138F2C603C}" type="pres">
      <dgm:prSet presAssocID="{6166C6C5-FEC8-4045-B83D-2A6CCA88A34E}" presName="dstNode" presStyleLbl="node1" presStyleIdx="0" presStyleCnt="6"/>
      <dgm:spPr/>
    </dgm:pt>
    <dgm:pt modelId="{AF566BC8-F400-4405-B01C-417E17C280F7}" type="pres">
      <dgm:prSet presAssocID="{F9ED83D1-B4B7-484F-8389-9BE318F136EA}" presName="text_1" presStyleLbl="node1" presStyleIdx="0" presStyleCnt="6">
        <dgm:presLayoutVars>
          <dgm:bulletEnabled val="1"/>
        </dgm:presLayoutVars>
      </dgm:prSet>
      <dgm:spPr/>
    </dgm:pt>
    <dgm:pt modelId="{682F318B-0738-46E2-AD46-7AE53FA49797}" type="pres">
      <dgm:prSet presAssocID="{F9ED83D1-B4B7-484F-8389-9BE318F136EA}" presName="accent_1" presStyleCnt="0"/>
      <dgm:spPr/>
    </dgm:pt>
    <dgm:pt modelId="{4143910C-57EE-4F47-B71F-5DE49EDC94F1}" type="pres">
      <dgm:prSet presAssocID="{F9ED83D1-B4B7-484F-8389-9BE318F136EA}" presName="accentRepeatNode" presStyleLbl="solidFgAcc1" presStyleIdx="0" presStyleCnt="6"/>
      <dgm:spPr/>
    </dgm:pt>
    <dgm:pt modelId="{92E8AEA1-7ECB-4C27-A259-F8BF3394F929}" type="pres">
      <dgm:prSet presAssocID="{9C2523B0-F0FF-43C2-8E8A-46A1CB24A121}" presName="text_2" presStyleLbl="node1" presStyleIdx="1" presStyleCnt="6">
        <dgm:presLayoutVars>
          <dgm:bulletEnabled val="1"/>
        </dgm:presLayoutVars>
      </dgm:prSet>
      <dgm:spPr/>
    </dgm:pt>
    <dgm:pt modelId="{4496D34F-5F27-405F-A5EB-0EFEFC8D0A6E}" type="pres">
      <dgm:prSet presAssocID="{9C2523B0-F0FF-43C2-8E8A-46A1CB24A121}" presName="accent_2" presStyleCnt="0"/>
      <dgm:spPr/>
    </dgm:pt>
    <dgm:pt modelId="{9624D883-C98D-43A4-ADBC-D5B031455A71}" type="pres">
      <dgm:prSet presAssocID="{9C2523B0-F0FF-43C2-8E8A-46A1CB24A121}" presName="accentRepeatNode" presStyleLbl="solidFgAcc1" presStyleIdx="1" presStyleCnt="6"/>
      <dgm:spPr/>
    </dgm:pt>
    <dgm:pt modelId="{6D6374AB-3070-48C1-98C3-B0D1EA261EA7}" type="pres">
      <dgm:prSet presAssocID="{994F90FA-3FF4-43F0-87FE-79465C3D343D}" presName="text_3" presStyleLbl="node1" presStyleIdx="2" presStyleCnt="6">
        <dgm:presLayoutVars>
          <dgm:bulletEnabled val="1"/>
        </dgm:presLayoutVars>
      </dgm:prSet>
      <dgm:spPr/>
    </dgm:pt>
    <dgm:pt modelId="{1FF308DE-4A34-49D5-8E86-33CAF9CD1F2F}" type="pres">
      <dgm:prSet presAssocID="{994F90FA-3FF4-43F0-87FE-79465C3D343D}" presName="accent_3" presStyleCnt="0"/>
      <dgm:spPr/>
    </dgm:pt>
    <dgm:pt modelId="{B38EE901-499A-4FC4-AD1E-DEBD1A8621D7}" type="pres">
      <dgm:prSet presAssocID="{994F90FA-3FF4-43F0-87FE-79465C3D343D}" presName="accentRepeatNode" presStyleLbl="solidFgAcc1" presStyleIdx="2" presStyleCnt="6"/>
      <dgm:spPr/>
    </dgm:pt>
    <dgm:pt modelId="{27670DF8-A0CE-4AA8-AF1D-C98338601611}" type="pres">
      <dgm:prSet presAssocID="{063ECDEF-45EF-40FC-BCC9-7DCB23E54D95}" presName="text_4" presStyleLbl="node1" presStyleIdx="3" presStyleCnt="6">
        <dgm:presLayoutVars>
          <dgm:bulletEnabled val="1"/>
        </dgm:presLayoutVars>
      </dgm:prSet>
      <dgm:spPr/>
    </dgm:pt>
    <dgm:pt modelId="{647CD533-2F7D-4B02-B3D1-505CFFCD3C6A}" type="pres">
      <dgm:prSet presAssocID="{063ECDEF-45EF-40FC-BCC9-7DCB23E54D95}" presName="accent_4" presStyleCnt="0"/>
      <dgm:spPr/>
    </dgm:pt>
    <dgm:pt modelId="{A2D23DB9-BF82-419A-A88E-A94524D1C738}" type="pres">
      <dgm:prSet presAssocID="{063ECDEF-45EF-40FC-BCC9-7DCB23E54D95}" presName="accentRepeatNode" presStyleLbl="solidFgAcc1" presStyleIdx="3" presStyleCnt="6"/>
      <dgm:spPr/>
    </dgm:pt>
    <dgm:pt modelId="{EE5821EF-2735-440E-8C0F-7640596E27BE}" type="pres">
      <dgm:prSet presAssocID="{88E0568A-037D-49B9-B15A-EF04E8061B91}" presName="text_5" presStyleLbl="node1" presStyleIdx="4" presStyleCnt="6">
        <dgm:presLayoutVars>
          <dgm:bulletEnabled val="1"/>
        </dgm:presLayoutVars>
      </dgm:prSet>
      <dgm:spPr/>
    </dgm:pt>
    <dgm:pt modelId="{3EC9F211-C2C9-4C84-B2DA-BA340E7F0CB6}" type="pres">
      <dgm:prSet presAssocID="{88E0568A-037D-49B9-B15A-EF04E8061B91}" presName="accent_5" presStyleCnt="0"/>
      <dgm:spPr/>
    </dgm:pt>
    <dgm:pt modelId="{C0DA754B-4E6B-4590-98A0-74121956AC19}" type="pres">
      <dgm:prSet presAssocID="{88E0568A-037D-49B9-B15A-EF04E8061B91}" presName="accentRepeatNode" presStyleLbl="solidFgAcc1" presStyleIdx="4" presStyleCnt="6"/>
      <dgm:spPr/>
    </dgm:pt>
    <dgm:pt modelId="{7AC728B3-5C53-49CC-9B1C-A25517C8FCE2}" type="pres">
      <dgm:prSet presAssocID="{159B6F9F-4112-402A-9531-382AD8F45897}" presName="text_6" presStyleLbl="node1" presStyleIdx="5" presStyleCnt="6">
        <dgm:presLayoutVars>
          <dgm:bulletEnabled val="1"/>
        </dgm:presLayoutVars>
      </dgm:prSet>
      <dgm:spPr/>
    </dgm:pt>
    <dgm:pt modelId="{F18212D8-FA27-4D0C-8492-0A3460BC91BD}" type="pres">
      <dgm:prSet presAssocID="{159B6F9F-4112-402A-9531-382AD8F45897}" presName="accent_6" presStyleCnt="0"/>
      <dgm:spPr/>
    </dgm:pt>
    <dgm:pt modelId="{F0F1A271-904A-4E09-A851-2A008D38326C}" type="pres">
      <dgm:prSet presAssocID="{159B6F9F-4112-402A-9531-382AD8F45897}" presName="accentRepeatNode" presStyleLbl="solidFgAcc1" presStyleIdx="5" presStyleCnt="6"/>
      <dgm:spPr/>
    </dgm:pt>
  </dgm:ptLst>
  <dgm:cxnLst>
    <dgm:cxn modelId="{6B6B7900-2FE6-4AA2-8688-E074F9D1D906}" srcId="{6166C6C5-FEC8-4045-B83D-2A6CCA88A34E}" destId="{9C2523B0-F0FF-43C2-8E8A-46A1CB24A121}" srcOrd="1" destOrd="0" parTransId="{6B424794-B0C1-4C40-AF39-8EDD57D18959}" sibTransId="{DCB1A2BF-1120-4659-8D62-B87F46FCC0D2}"/>
    <dgm:cxn modelId="{731D9D00-D3F5-4CC5-B25A-D09B7A4B32C4}" srcId="{6166C6C5-FEC8-4045-B83D-2A6CCA88A34E}" destId="{063ECDEF-45EF-40FC-BCC9-7DCB23E54D95}" srcOrd="3" destOrd="0" parTransId="{C533501E-9FB0-48EC-9DB8-3F47FCDA9C57}" sibTransId="{57FF7366-4F04-4D90-8980-35CB7462AC4B}"/>
    <dgm:cxn modelId="{6296FC07-C86B-40C0-AC8A-7C245128BB19}" type="presOf" srcId="{159B6F9F-4112-402A-9531-382AD8F45897}" destId="{7AC728B3-5C53-49CC-9B1C-A25517C8FCE2}" srcOrd="0" destOrd="0" presId="urn:microsoft.com/office/officeart/2008/layout/VerticalCurvedList"/>
    <dgm:cxn modelId="{47045726-4CDC-46EB-89FD-433BE2A923A7}" srcId="{6166C6C5-FEC8-4045-B83D-2A6CCA88A34E}" destId="{88E0568A-037D-49B9-B15A-EF04E8061B91}" srcOrd="4" destOrd="0" parTransId="{7A6FFF0D-7068-44D1-9B3C-CBCDBCC1B8FD}" sibTransId="{952405A4-37BC-41B4-803D-1A6BF0FE054F}"/>
    <dgm:cxn modelId="{B35C4040-EA3E-4340-9B78-6E053D2F9320}" type="presOf" srcId="{994F90FA-3FF4-43F0-87FE-79465C3D343D}" destId="{6D6374AB-3070-48C1-98C3-B0D1EA261EA7}" srcOrd="0" destOrd="0" presId="urn:microsoft.com/office/officeart/2008/layout/VerticalCurvedList"/>
    <dgm:cxn modelId="{3E865144-7230-4924-BB43-FD47BA373EA6}" srcId="{6166C6C5-FEC8-4045-B83D-2A6CCA88A34E}" destId="{F9ED83D1-B4B7-484F-8389-9BE318F136EA}" srcOrd="0" destOrd="0" parTransId="{22A6E91E-4758-4ACE-9440-597C5B8654C6}" sibTransId="{CB2CDE15-1C8E-465F-9B13-F58F62886C58}"/>
    <dgm:cxn modelId="{1F856B7E-822A-44EA-81B7-ED6C36FB25A9}" type="presOf" srcId="{88E0568A-037D-49B9-B15A-EF04E8061B91}" destId="{EE5821EF-2735-440E-8C0F-7640596E27BE}" srcOrd="0" destOrd="0" presId="urn:microsoft.com/office/officeart/2008/layout/VerticalCurvedList"/>
    <dgm:cxn modelId="{93202B84-8D4C-49FF-B79A-BD620963970E}" srcId="{6166C6C5-FEC8-4045-B83D-2A6CCA88A34E}" destId="{159B6F9F-4112-402A-9531-382AD8F45897}" srcOrd="5" destOrd="0" parTransId="{5180E700-EA93-44CF-B76C-EEB188B255EA}" sibTransId="{897E4DF3-0148-4967-B755-21B111E8FE5C}"/>
    <dgm:cxn modelId="{BC61C587-969A-4775-A494-32EB4B2E84F7}" type="presOf" srcId="{063ECDEF-45EF-40FC-BCC9-7DCB23E54D95}" destId="{27670DF8-A0CE-4AA8-AF1D-C98338601611}" srcOrd="0" destOrd="0" presId="urn:microsoft.com/office/officeart/2008/layout/VerticalCurvedList"/>
    <dgm:cxn modelId="{A23162BA-8FB2-498C-B080-E5173FD2EDCC}" type="presOf" srcId="{F9ED83D1-B4B7-484F-8389-9BE318F136EA}" destId="{AF566BC8-F400-4405-B01C-417E17C280F7}" srcOrd="0" destOrd="0" presId="urn:microsoft.com/office/officeart/2008/layout/VerticalCurvedList"/>
    <dgm:cxn modelId="{463073BA-38D7-4BB5-A95E-A4D94D108B60}" srcId="{6166C6C5-FEC8-4045-B83D-2A6CCA88A34E}" destId="{994F90FA-3FF4-43F0-87FE-79465C3D343D}" srcOrd="2" destOrd="0" parTransId="{15900797-11AE-476E-B7B1-67E4DE6CE88F}" sibTransId="{817322DB-2E52-43DE-A702-4CA114CF5996}"/>
    <dgm:cxn modelId="{27D0FCC0-FC88-4F05-A96E-A1B5AFEEC1F0}" type="presOf" srcId="{9C2523B0-F0FF-43C2-8E8A-46A1CB24A121}" destId="{92E8AEA1-7ECB-4C27-A259-F8BF3394F929}" srcOrd="0" destOrd="0" presId="urn:microsoft.com/office/officeart/2008/layout/VerticalCurvedList"/>
    <dgm:cxn modelId="{951B43CD-597A-483D-B1FE-AD0A7DE75201}" type="presOf" srcId="{6166C6C5-FEC8-4045-B83D-2A6CCA88A34E}" destId="{586455F9-B67B-4084-A6A9-7F4946E75512}" srcOrd="0" destOrd="0" presId="urn:microsoft.com/office/officeart/2008/layout/VerticalCurvedList"/>
    <dgm:cxn modelId="{534DFAEA-5339-430F-A256-008A4A685BC1}" type="presOf" srcId="{CB2CDE15-1C8E-465F-9B13-F58F62886C58}" destId="{42D0509B-DF4A-4003-82AE-772D7D2B773E}" srcOrd="0" destOrd="0" presId="urn:microsoft.com/office/officeart/2008/layout/VerticalCurvedList"/>
    <dgm:cxn modelId="{4F551178-6CC4-4C92-BBCC-4770D0B96943}" type="presParOf" srcId="{586455F9-B67B-4084-A6A9-7F4946E75512}" destId="{52C132FF-BBAC-4998-AD63-D25FAC05B4DE}" srcOrd="0" destOrd="0" presId="urn:microsoft.com/office/officeart/2008/layout/VerticalCurvedList"/>
    <dgm:cxn modelId="{652102AA-7E8C-45D7-9362-355222C00C74}" type="presParOf" srcId="{52C132FF-BBAC-4998-AD63-D25FAC05B4DE}" destId="{8A3E4D42-02AE-4A22-A2EE-C6D631AE12D6}" srcOrd="0" destOrd="0" presId="urn:microsoft.com/office/officeart/2008/layout/VerticalCurvedList"/>
    <dgm:cxn modelId="{359AA4EB-D2D9-49FF-B0F9-CEF64AD42422}" type="presParOf" srcId="{8A3E4D42-02AE-4A22-A2EE-C6D631AE12D6}" destId="{FB955902-CA82-4809-86CF-12A39DD94A12}" srcOrd="0" destOrd="0" presId="urn:microsoft.com/office/officeart/2008/layout/VerticalCurvedList"/>
    <dgm:cxn modelId="{DE306FC3-373A-4118-A451-2C6484916D2E}" type="presParOf" srcId="{8A3E4D42-02AE-4A22-A2EE-C6D631AE12D6}" destId="{42D0509B-DF4A-4003-82AE-772D7D2B773E}" srcOrd="1" destOrd="0" presId="urn:microsoft.com/office/officeart/2008/layout/VerticalCurvedList"/>
    <dgm:cxn modelId="{1253546E-955F-4EA2-85D9-6E6FA3CC8D52}" type="presParOf" srcId="{8A3E4D42-02AE-4A22-A2EE-C6D631AE12D6}" destId="{950CD99A-F440-4AA3-9013-0CAD99E84F77}" srcOrd="2" destOrd="0" presId="urn:microsoft.com/office/officeart/2008/layout/VerticalCurvedList"/>
    <dgm:cxn modelId="{9F1F9C23-8A00-48F0-90CA-E4C986991AAE}" type="presParOf" srcId="{8A3E4D42-02AE-4A22-A2EE-C6D631AE12D6}" destId="{B71F7555-1C8A-4A16-A04E-0E138F2C603C}" srcOrd="3" destOrd="0" presId="urn:microsoft.com/office/officeart/2008/layout/VerticalCurvedList"/>
    <dgm:cxn modelId="{957AE17E-D90F-45FD-8EE0-C4A103EDF095}" type="presParOf" srcId="{52C132FF-BBAC-4998-AD63-D25FAC05B4DE}" destId="{AF566BC8-F400-4405-B01C-417E17C280F7}" srcOrd="1" destOrd="0" presId="urn:microsoft.com/office/officeart/2008/layout/VerticalCurvedList"/>
    <dgm:cxn modelId="{18BD39D9-F71F-4238-A656-CFE2016E7612}" type="presParOf" srcId="{52C132FF-BBAC-4998-AD63-D25FAC05B4DE}" destId="{682F318B-0738-46E2-AD46-7AE53FA49797}" srcOrd="2" destOrd="0" presId="urn:microsoft.com/office/officeart/2008/layout/VerticalCurvedList"/>
    <dgm:cxn modelId="{5C638003-5DA6-4D95-A1EE-546BCE691196}" type="presParOf" srcId="{682F318B-0738-46E2-AD46-7AE53FA49797}" destId="{4143910C-57EE-4F47-B71F-5DE49EDC94F1}" srcOrd="0" destOrd="0" presId="urn:microsoft.com/office/officeart/2008/layout/VerticalCurvedList"/>
    <dgm:cxn modelId="{55699983-A102-48B0-9B40-9CE097441185}" type="presParOf" srcId="{52C132FF-BBAC-4998-AD63-D25FAC05B4DE}" destId="{92E8AEA1-7ECB-4C27-A259-F8BF3394F929}" srcOrd="3" destOrd="0" presId="urn:microsoft.com/office/officeart/2008/layout/VerticalCurvedList"/>
    <dgm:cxn modelId="{CB92BF1B-B6BC-49F0-A738-894E7C2C4B67}" type="presParOf" srcId="{52C132FF-BBAC-4998-AD63-D25FAC05B4DE}" destId="{4496D34F-5F27-405F-A5EB-0EFEFC8D0A6E}" srcOrd="4" destOrd="0" presId="urn:microsoft.com/office/officeart/2008/layout/VerticalCurvedList"/>
    <dgm:cxn modelId="{57360C36-E8BA-4F80-8E30-E4279B71D532}" type="presParOf" srcId="{4496D34F-5F27-405F-A5EB-0EFEFC8D0A6E}" destId="{9624D883-C98D-43A4-ADBC-D5B031455A71}" srcOrd="0" destOrd="0" presId="urn:microsoft.com/office/officeart/2008/layout/VerticalCurvedList"/>
    <dgm:cxn modelId="{38C8A0B9-A4EF-410D-B956-B4170C89B588}" type="presParOf" srcId="{52C132FF-BBAC-4998-AD63-D25FAC05B4DE}" destId="{6D6374AB-3070-48C1-98C3-B0D1EA261EA7}" srcOrd="5" destOrd="0" presId="urn:microsoft.com/office/officeart/2008/layout/VerticalCurvedList"/>
    <dgm:cxn modelId="{65368476-7B1D-4286-B300-4EDC4F456D61}" type="presParOf" srcId="{52C132FF-BBAC-4998-AD63-D25FAC05B4DE}" destId="{1FF308DE-4A34-49D5-8E86-33CAF9CD1F2F}" srcOrd="6" destOrd="0" presId="urn:microsoft.com/office/officeart/2008/layout/VerticalCurvedList"/>
    <dgm:cxn modelId="{82A20176-7F61-476D-94E6-0953F3E13AED}" type="presParOf" srcId="{1FF308DE-4A34-49D5-8E86-33CAF9CD1F2F}" destId="{B38EE901-499A-4FC4-AD1E-DEBD1A8621D7}" srcOrd="0" destOrd="0" presId="urn:microsoft.com/office/officeart/2008/layout/VerticalCurvedList"/>
    <dgm:cxn modelId="{0B14E864-3F9C-4378-8250-D1DD11E770BC}" type="presParOf" srcId="{52C132FF-BBAC-4998-AD63-D25FAC05B4DE}" destId="{27670DF8-A0CE-4AA8-AF1D-C98338601611}" srcOrd="7" destOrd="0" presId="urn:microsoft.com/office/officeart/2008/layout/VerticalCurvedList"/>
    <dgm:cxn modelId="{3BF8AB48-0B10-4FDD-A039-0E4C639F4990}" type="presParOf" srcId="{52C132FF-BBAC-4998-AD63-D25FAC05B4DE}" destId="{647CD533-2F7D-4B02-B3D1-505CFFCD3C6A}" srcOrd="8" destOrd="0" presId="urn:microsoft.com/office/officeart/2008/layout/VerticalCurvedList"/>
    <dgm:cxn modelId="{59F0B055-B967-4104-9C80-608C03F72912}" type="presParOf" srcId="{647CD533-2F7D-4B02-B3D1-505CFFCD3C6A}" destId="{A2D23DB9-BF82-419A-A88E-A94524D1C738}" srcOrd="0" destOrd="0" presId="urn:microsoft.com/office/officeart/2008/layout/VerticalCurvedList"/>
    <dgm:cxn modelId="{EED5C79D-71D3-4820-92CA-5BE9C6D7E82B}" type="presParOf" srcId="{52C132FF-BBAC-4998-AD63-D25FAC05B4DE}" destId="{EE5821EF-2735-440E-8C0F-7640596E27BE}" srcOrd="9" destOrd="0" presId="urn:microsoft.com/office/officeart/2008/layout/VerticalCurvedList"/>
    <dgm:cxn modelId="{F5D7F20B-2A87-4B52-920A-3FA44083C684}" type="presParOf" srcId="{52C132FF-BBAC-4998-AD63-D25FAC05B4DE}" destId="{3EC9F211-C2C9-4C84-B2DA-BA340E7F0CB6}" srcOrd="10" destOrd="0" presId="urn:microsoft.com/office/officeart/2008/layout/VerticalCurvedList"/>
    <dgm:cxn modelId="{41936354-BAD4-4000-9C62-63A02CA0BB56}" type="presParOf" srcId="{3EC9F211-C2C9-4C84-B2DA-BA340E7F0CB6}" destId="{C0DA754B-4E6B-4590-98A0-74121956AC19}" srcOrd="0" destOrd="0" presId="urn:microsoft.com/office/officeart/2008/layout/VerticalCurvedList"/>
    <dgm:cxn modelId="{A7C47B84-220F-4360-8C9D-29C028E5271A}" type="presParOf" srcId="{52C132FF-BBAC-4998-AD63-D25FAC05B4DE}" destId="{7AC728B3-5C53-49CC-9B1C-A25517C8FCE2}" srcOrd="11" destOrd="0" presId="urn:microsoft.com/office/officeart/2008/layout/VerticalCurvedList"/>
    <dgm:cxn modelId="{62BD716D-B957-41BD-A790-E5C122C1122E}" type="presParOf" srcId="{52C132FF-BBAC-4998-AD63-D25FAC05B4DE}" destId="{F18212D8-FA27-4D0C-8492-0A3460BC91BD}" srcOrd="12" destOrd="0" presId="urn:microsoft.com/office/officeart/2008/layout/VerticalCurvedList"/>
    <dgm:cxn modelId="{3E71CDC9-F1B5-4EF5-950D-035B00A7689B}" type="presParOf" srcId="{F18212D8-FA27-4D0C-8492-0A3460BC91BD}" destId="{F0F1A271-904A-4E09-A851-2A008D3832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25869C-026A-4AA3-AF61-B981A38AD69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78654F8-6FA2-4A51-A752-F2CDA0E605B4}">
      <dgm:prSet phldrT="[Text]"/>
      <dgm:spPr/>
      <dgm:t>
        <a:bodyPr/>
        <a:lstStyle/>
        <a:p>
          <a:pPr algn="ctr"/>
          <a:r>
            <a:rPr lang="en-US" b="1" dirty="0"/>
            <a:t>Empowerment of the Visually Impaired and Disabled</a:t>
          </a:r>
          <a:endParaRPr lang="en-IN" dirty="0"/>
        </a:p>
      </dgm:t>
    </dgm:pt>
    <dgm:pt modelId="{996517A9-5831-47C1-A0D5-CB9BE1FCDD16}" type="parTrans" cxnId="{7DAEB7CE-6C13-43F2-8694-61C39D7AC9A6}">
      <dgm:prSet/>
      <dgm:spPr/>
      <dgm:t>
        <a:bodyPr/>
        <a:lstStyle/>
        <a:p>
          <a:endParaRPr lang="en-IN"/>
        </a:p>
      </dgm:t>
    </dgm:pt>
    <dgm:pt modelId="{875FE634-1A70-40C4-8BC6-41E4CEF9F637}" type="sibTrans" cxnId="{7DAEB7CE-6C13-43F2-8694-61C39D7AC9A6}">
      <dgm:prSet/>
      <dgm:spPr/>
      <dgm:t>
        <a:bodyPr/>
        <a:lstStyle/>
        <a:p>
          <a:endParaRPr lang="en-IN"/>
        </a:p>
      </dgm:t>
    </dgm:pt>
    <dgm:pt modelId="{9EB6757B-61E0-4648-AC9A-B07BC1F298D8}">
      <dgm:prSet phldrT="[Text]"/>
      <dgm:spPr/>
      <dgm:t>
        <a:bodyPr/>
        <a:lstStyle/>
        <a:p>
          <a:pPr algn="ctr"/>
          <a:r>
            <a:rPr lang="en-IN" b="1" dirty="0"/>
            <a:t>Enhanced Productivity</a:t>
          </a:r>
          <a:endParaRPr lang="en-IN" dirty="0"/>
        </a:p>
      </dgm:t>
    </dgm:pt>
    <dgm:pt modelId="{F9345B1C-F5CD-426C-B062-7C6BDB8998C2}" type="parTrans" cxnId="{9AC8AACE-2C05-44D0-9664-CB512DCBBC13}">
      <dgm:prSet/>
      <dgm:spPr/>
      <dgm:t>
        <a:bodyPr/>
        <a:lstStyle/>
        <a:p>
          <a:endParaRPr lang="en-IN"/>
        </a:p>
      </dgm:t>
    </dgm:pt>
    <dgm:pt modelId="{1646D0A4-4399-46E6-BB46-0A1C6F932C46}" type="sibTrans" cxnId="{9AC8AACE-2C05-44D0-9664-CB512DCBBC13}">
      <dgm:prSet/>
      <dgm:spPr/>
      <dgm:t>
        <a:bodyPr/>
        <a:lstStyle/>
        <a:p>
          <a:endParaRPr lang="en-IN"/>
        </a:p>
      </dgm:t>
    </dgm:pt>
    <dgm:pt modelId="{BC0C270E-5C3F-4E43-8380-21C513D0949E}">
      <dgm:prSet phldrT="[Text]"/>
      <dgm:spPr/>
      <dgm:t>
        <a:bodyPr/>
        <a:lstStyle/>
        <a:p>
          <a:pPr algn="ctr"/>
          <a:r>
            <a:rPr lang="en-IN" b="1" dirty="0"/>
            <a:t>Digital Inclusion</a:t>
          </a:r>
          <a:endParaRPr lang="en-IN" dirty="0"/>
        </a:p>
      </dgm:t>
    </dgm:pt>
    <dgm:pt modelId="{70415B90-7160-4789-A3E7-42CECF6C75D1}" type="parTrans" cxnId="{C2D11988-325E-400B-816B-DC2BF9C6DF0A}">
      <dgm:prSet/>
      <dgm:spPr/>
      <dgm:t>
        <a:bodyPr/>
        <a:lstStyle/>
        <a:p>
          <a:endParaRPr lang="en-IN"/>
        </a:p>
      </dgm:t>
    </dgm:pt>
    <dgm:pt modelId="{8706834B-BE36-4F3A-818F-CF71F3D6FC41}" type="sibTrans" cxnId="{C2D11988-325E-400B-816B-DC2BF9C6DF0A}">
      <dgm:prSet/>
      <dgm:spPr/>
      <dgm:t>
        <a:bodyPr/>
        <a:lstStyle/>
        <a:p>
          <a:endParaRPr lang="en-IN"/>
        </a:p>
      </dgm:t>
    </dgm:pt>
    <dgm:pt modelId="{79B4407D-ECB3-414B-A6EA-BE0B14989303}">
      <dgm:prSet phldrT="[Text]"/>
      <dgm:spPr/>
      <dgm:t>
        <a:bodyPr/>
        <a:lstStyle/>
        <a:p>
          <a:pPr algn="ctr"/>
          <a:r>
            <a:rPr lang="en-IN" b="1" dirty="0"/>
            <a:t>Improved Quality of Life</a:t>
          </a:r>
          <a:endParaRPr lang="en-IN" dirty="0"/>
        </a:p>
      </dgm:t>
    </dgm:pt>
    <dgm:pt modelId="{77C0F22F-3426-4D65-B84F-ADC603FCDC5A}" type="parTrans" cxnId="{23491C28-7559-49A2-B163-165379629B97}">
      <dgm:prSet/>
      <dgm:spPr/>
      <dgm:t>
        <a:bodyPr/>
        <a:lstStyle/>
        <a:p>
          <a:endParaRPr lang="en-IN"/>
        </a:p>
      </dgm:t>
    </dgm:pt>
    <dgm:pt modelId="{3489DC85-8E92-41CE-B905-779FC328461A}" type="sibTrans" cxnId="{23491C28-7559-49A2-B163-165379629B97}">
      <dgm:prSet/>
      <dgm:spPr/>
      <dgm:t>
        <a:bodyPr/>
        <a:lstStyle/>
        <a:p>
          <a:endParaRPr lang="en-IN"/>
        </a:p>
      </dgm:t>
    </dgm:pt>
    <dgm:pt modelId="{D9002D6A-3A1A-4366-A7D8-829A038B0D22}" type="pres">
      <dgm:prSet presAssocID="{9325869C-026A-4AA3-AF61-B981A38AD691}" presName="linear" presStyleCnt="0">
        <dgm:presLayoutVars>
          <dgm:dir/>
          <dgm:animLvl val="lvl"/>
          <dgm:resizeHandles val="exact"/>
        </dgm:presLayoutVars>
      </dgm:prSet>
      <dgm:spPr/>
    </dgm:pt>
    <dgm:pt modelId="{E026C543-8F19-4C8A-9CB0-E8710E5C04BA}" type="pres">
      <dgm:prSet presAssocID="{978654F8-6FA2-4A51-A752-F2CDA0E605B4}" presName="parentLin" presStyleCnt="0"/>
      <dgm:spPr/>
    </dgm:pt>
    <dgm:pt modelId="{0AD00224-FA11-44CB-B30D-34E48C995302}" type="pres">
      <dgm:prSet presAssocID="{978654F8-6FA2-4A51-A752-F2CDA0E605B4}" presName="parentLeftMargin" presStyleLbl="node1" presStyleIdx="0" presStyleCnt="4"/>
      <dgm:spPr/>
    </dgm:pt>
    <dgm:pt modelId="{5D5B6745-10A4-413D-8D14-25D5DB498646}" type="pres">
      <dgm:prSet presAssocID="{978654F8-6FA2-4A51-A752-F2CDA0E605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16C268-D988-4E62-B330-247A61ACBB0E}" type="pres">
      <dgm:prSet presAssocID="{978654F8-6FA2-4A51-A752-F2CDA0E605B4}" presName="negativeSpace" presStyleCnt="0"/>
      <dgm:spPr/>
    </dgm:pt>
    <dgm:pt modelId="{B1B28226-8277-4FCB-97AF-560797A72ECE}" type="pres">
      <dgm:prSet presAssocID="{978654F8-6FA2-4A51-A752-F2CDA0E605B4}" presName="childText" presStyleLbl="conFgAcc1" presStyleIdx="0" presStyleCnt="4" custScaleX="79113" custScaleY="68244">
        <dgm:presLayoutVars>
          <dgm:bulletEnabled val="1"/>
        </dgm:presLayoutVars>
      </dgm:prSet>
      <dgm:spPr/>
    </dgm:pt>
    <dgm:pt modelId="{E07CDB2F-DD41-44D7-999F-B9DA04531004}" type="pres">
      <dgm:prSet presAssocID="{875FE634-1A70-40C4-8BC6-41E4CEF9F637}" presName="spaceBetweenRectangles" presStyleCnt="0"/>
      <dgm:spPr/>
    </dgm:pt>
    <dgm:pt modelId="{ABCD53B9-1AF0-46C9-9BB3-BDACFEF59AC9}" type="pres">
      <dgm:prSet presAssocID="{9EB6757B-61E0-4648-AC9A-B07BC1F298D8}" presName="parentLin" presStyleCnt="0"/>
      <dgm:spPr/>
    </dgm:pt>
    <dgm:pt modelId="{1ABC018D-08FA-4284-81F8-6AF232A65C12}" type="pres">
      <dgm:prSet presAssocID="{9EB6757B-61E0-4648-AC9A-B07BC1F298D8}" presName="parentLeftMargin" presStyleLbl="node1" presStyleIdx="0" presStyleCnt="4"/>
      <dgm:spPr/>
    </dgm:pt>
    <dgm:pt modelId="{D4867F0E-8F4D-4443-9A3F-2492E61103B7}" type="pres">
      <dgm:prSet presAssocID="{9EB6757B-61E0-4648-AC9A-B07BC1F29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0D3651-BA6A-430D-BC81-D8DA8D3058F5}" type="pres">
      <dgm:prSet presAssocID="{9EB6757B-61E0-4648-AC9A-B07BC1F298D8}" presName="negativeSpace" presStyleCnt="0"/>
      <dgm:spPr/>
    </dgm:pt>
    <dgm:pt modelId="{67B5D218-10EE-46B1-9723-E59800D5A6B8}" type="pres">
      <dgm:prSet presAssocID="{9EB6757B-61E0-4648-AC9A-B07BC1F298D8}" presName="childText" presStyleLbl="conFgAcc1" presStyleIdx="1" presStyleCnt="4" custScaleX="79113" custScaleY="68244">
        <dgm:presLayoutVars>
          <dgm:bulletEnabled val="1"/>
        </dgm:presLayoutVars>
      </dgm:prSet>
      <dgm:spPr/>
    </dgm:pt>
    <dgm:pt modelId="{A029C1D5-960E-4123-BB76-90494661DF7E}" type="pres">
      <dgm:prSet presAssocID="{1646D0A4-4399-46E6-BB46-0A1C6F932C46}" presName="spaceBetweenRectangles" presStyleCnt="0"/>
      <dgm:spPr/>
    </dgm:pt>
    <dgm:pt modelId="{EA3C400F-122C-43F3-9CF5-0ADF36EBCFA6}" type="pres">
      <dgm:prSet presAssocID="{BC0C270E-5C3F-4E43-8380-21C513D0949E}" presName="parentLin" presStyleCnt="0"/>
      <dgm:spPr/>
    </dgm:pt>
    <dgm:pt modelId="{D1B5F1CB-2700-47C2-8DD1-FBD2938C78C9}" type="pres">
      <dgm:prSet presAssocID="{BC0C270E-5C3F-4E43-8380-21C513D0949E}" presName="parentLeftMargin" presStyleLbl="node1" presStyleIdx="1" presStyleCnt="4"/>
      <dgm:spPr/>
    </dgm:pt>
    <dgm:pt modelId="{6EF9BEF2-071D-428F-B81A-CCBE76A7F1E2}" type="pres">
      <dgm:prSet presAssocID="{BC0C270E-5C3F-4E43-8380-21C513D094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9903A2-9B56-4F63-BB16-1E01B8CE7837}" type="pres">
      <dgm:prSet presAssocID="{BC0C270E-5C3F-4E43-8380-21C513D0949E}" presName="negativeSpace" presStyleCnt="0"/>
      <dgm:spPr/>
    </dgm:pt>
    <dgm:pt modelId="{E0DFBFF5-ED4A-4C89-9A61-009E2029B25D}" type="pres">
      <dgm:prSet presAssocID="{BC0C270E-5C3F-4E43-8380-21C513D0949E}" presName="childText" presStyleLbl="conFgAcc1" presStyleIdx="2" presStyleCnt="4" custScaleX="79113" custScaleY="68244">
        <dgm:presLayoutVars>
          <dgm:bulletEnabled val="1"/>
        </dgm:presLayoutVars>
      </dgm:prSet>
      <dgm:spPr/>
    </dgm:pt>
    <dgm:pt modelId="{018A701C-5659-422A-AC12-CA4CB20BE22C}" type="pres">
      <dgm:prSet presAssocID="{8706834B-BE36-4F3A-818F-CF71F3D6FC41}" presName="spaceBetweenRectangles" presStyleCnt="0"/>
      <dgm:spPr/>
    </dgm:pt>
    <dgm:pt modelId="{70BB71E1-2B1A-43D1-821F-F768D259A089}" type="pres">
      <dgm:prSet presAssocID="{79B4407D-ECB3-414B-A6EA-BE0B14989303}" presName="parentLin" presStyleCnt="0"/>
      <dgm:spPr/>
    </dgm:pt>
    <dgm:pt modelId="{D160F860-D59E-4FB2-B865-3B13311147DF}" type="pres">
      <dgm:prSet presAssocID="{79B4407D-ECB3-414B-A6EA-BE0B14989303}" presName="parentLeftMargin" presStyleLbl="node1" presStyleIdx="2" presStyleCnt="4"/>
      <dgm:spPr/>
    </dgm:pt>
    <dgm:pt modelId="{1B5AA8F4-64E2-4667-A595-1AF49DFDFEBF}" type="pres">
      <dgm:prSet presAssocID="{79B4407D-ECB3-414B-A6EA-BE0B149893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E024542-0AAB-42B7-8DFA-DB19B55BCB57}" type="pres">
      <dgm:prSet presAssocID="{79B4407D-ECB3-414B-A6EA-BE0B14989303}" presName="negativeSpace" presStyleCnt="0"/>
      <dgm:spPr/>
    </dgm:pt>
    <dgm:pt modelId="{706ADC01-7A6C-40F2-BEC9-C30744369F19}" type="pres">
      <dgm:prSet presAssocID="{79B4407D-ECB3-414B-A6EA-BE0B14989303}" presName="childText" presStyleLbl="conFgAcc1" presStyleIdx="3" presStyleCnt="4" custScaleX="79113" custScaleY="68244">
        <dgm:presLayoutVars>
          <dgm:bulletEnabled val="1"/>
        </dgm:presLayoutVars>
      </dgm:prSet>
      <dgm:spPr/>
    </dgm:pt>
  </dgm:ptLst>
  <dgm:cxnLst>
    <dgm:cxn modelId="{9C6DAC0F-F53D-4CE2-9BE9-514CC6422B02}" type="presOf" srcId="{BC0C270E-5C3F-4E43-8380-21C513D0949E}" destId="{D1B5F1CB-2700-47C2-8DD1-FBD2938C78C9}" srcOrd="0" destOrd="0" presId="urn:microsoft.com/office/officeart/2005/8/layout/list1"/>
    <dgm:cxn modelId="{4097871A-6D5E-4648-906F-3433A9D99812}" type="presOf" srcId="{79B4407D-ECB3-414B-A6EA-BE0B14989303}" destId="{1B5AA8F4-64E2-4667-A595-1AF49DFDFEBF}" srcOrd="1" destOrd="0" presId="urn:microsoft.com/office/officeart/2005/8/layout/list1"/>
    <dgm:cxn modelId="{23491C28-7559-49A2-B163-165379629B97}" srcId="{9325869C-026A-4AA3-AF61-B981A38AD691}" destId="{79B4407D-ECB3-414B-A6EA-BE0B14989303}" srcOrd="3" destOrd="0" parTransId="{77C0F22F-3426-4D65-B84F-ADC603FCDC5A}" sibTransId="{3489DC85-8E92-41CE-B905-779FC328461A}"/>
    <dgm:cxn modelId="{2B4B6463-5B96-4216-BE6C-EF18BA56A78D}" type="presOf" srcId="{79B4407D-ECB3-414B-A6EA-BE0B14989303}" destId="{D160F860-D59E-4FB2-B865-3B13311147DF}" srcOrd="0" destOrd="0" presId="urn:microsoft.com/office/officeart/2005/8/layout/list1"/>
    <dgm:cxn modelId="{EA176C44-8B4F-4733-9CFB-3B8594E8721B}" type="presOf" srcId="{978654F8-6FA2-4A51-A752-F2CDA0E605B4}" destId="{5D5B6745-10A4-413D-8D14-25D5DB498646}" srcOrd="1" destOrd="0" presId="urn:microsoft.com/office/officeart/2005/8/layout/list1"/>
    <dgm:cxn modelId="{BDBA776F-5DB9-468B-99D4-85F43371C458}" type="presOf" srcId="{9EB6757B-61E0-4648-AC9A-B07BC1F298D8}" destId="{1ABC018D-08FA-4284-81F8-6AF232A65C12}" srcOrd="0" destOrd="0" presId="urn:microsoft.com/office/officeart/2005/8/layout/list1"/>
    <dgm:cxn modelId="{C2D11988-325E-400B-816B-DC2BF9C6DF0A}" srcId="{9325869C-026A-4AA3-AF61-B981A38AD691}" destId="{BC0C270E-5C3F-4E43-8380-21C513D0949E}" srcOrd="2" destOrd="0" parTransId="{70415B90-7160-4789-A3E7-42CECF6C75D1}" sibTransId="{8706834B-BE36-4F3A-818F-CF71F3D6FC41}"/>
    <dgm:cxn modelId="{692AD5B3-2746-46AD-ACB8-F3B251387DB3}" type="presOf" srcId="{9325869C-026A-4AA3-AF61-B981A38AD691}" destId="{D9002D6A-3A1A-4366-A7D8-829A038B0D22}" srcOrd="0" destOrd="0" presId="urn:microsoft.com/office/officeart/2005/8/layout/list1"/>
    <dgm:cxn modelId="{9AC8AACE-2C05-44D0-9664-CB512DCBBC13}" srcId="{9325869C-026A-4AA3-AF61-B981A38AD691}" destId="{9EB6757B-61E0-4648-AC9A-B07BC1F298D8}" srcOrd="1" destOrd="0" parTransId="{F9345B1C-F5CD-426C-B062-7C6BDB8998C2}" sibTransId="{1646D0A4-4399-46E6-BB46-0A1C6F932C46}"/>
    <dgm:cxn modelId="{7DAEB7CE-6C13-43F2-8694-61C39D7AC9A6}" srcId="{9325869C-026A-4AA3-AF61-B981A38AD691}" destId="{978654F8-6FA2-4A51-A752-F2CDA0E605B4}" srcOrd="0" destOrd="0" parTransId="{996517A9-5831-47C1-A0D5-CB9BE1FCDD16}" sibTransId="{875FE634-1A70-40C4-8BC6-41E4CEF9F637}"/>
    <dgm:cxn modelId="{ADABA7D0-D64C-4577-8FD8-AC129BB82E86}" type="presOf" srcId="{9EB6757B-61E0-4648-AC9A-B07BC1F298D8}" destId="{D4867F0E-8F4D-4443-9A3F-2492E61103B7}" srcOrd="1" destOrd="0" presId="urn:microsoft.com/office/officeart/2005/8/layout/list1"/>
    <dgm:cxn modelId="{74BE48DF-2182-446B-8CEC-1EEC1D2D3241}" type="presOf" srcId="{BC0C270E-5C3F-4E43-8380-21C513D0949E}" destId="{6EF9BEF2-071D-428F-B81A-CCBE76A7F1E2}" srcOrd="1" destOrd="0" presId="urn:microsoft.com/office/officeart/2005/8/layout/list1"/>
    <dgm:cxn modelId="{E58BE0F4-F9FD-4DBC-B88A-27E5A316FF33}" type="presOf" srcId="{978654F8-6FA2-4A51-A752-F2CDA0E605B4}" destId="{0AD00224-FA11-44CB-B30D-34E48C995302}" srcOrd="0" destOrd="0" presId="urn:microsoft.com/office/officeart/2005/8/layout/list1"/>
    <dgm:cxn modelId="{0980CD97-21FF-42FC-BF95-A6B21E64A3E3}" type="presParOf" srcId="{D9002D6A-3A1A-4366-A7D8-829A038B0D22}" destId="{E026C543-8F19-4C8A-9CB0-E8710E5C04BA}" srcOrd="0" destOrd="0" presId="urn:microsoft.com/office/officeart/2005/8/layout/list1"/>
    <dgm:cxn modelId="{B7C02A84-CDC8-4F3E-87FD-EA57876A251B}" type="presParOf" srcId="{E026C543-8F19-4C8A-9CB0-E8710E5C04BA}" destId="{0AD00224-FA11-44CB-B30D-34E48C995302}" srcOrd="0" destOrd="0" presId="urn:microsoft.com/office/officeart/2005/8/layout/list1"/>
    <dgm:cxn modelId="{5DE48368-8D0C-43AB-A36D-CC15185F1FC2}" type="presParOf" srcId="{E026C543-8F19-4C8A-9CB0-E8710E5C04BA}" destId="{5D5B6745-10A4-413D-8D14-25D5DB498646}" srcOrd="1" destOrd="0" presId="urn:microsoft.com/office/officeart/2005/8/layout/list1"/>
    <dgm:cxn modelId="{011BF63E-4282-43E9-BE5B-DEC2B7D1888C}" type="presParOf" srcId="{D9002D6A-3A1A-4366-A7D8-829A038B0D22}" destId="{AD16C268-D988-4E62-B330-247A61ACBB0E}" srcOrd="1" destOrd="0" presId="urn:microsoft.com/office/officeart/2005/8/layout/list1"/>
    <dgm:cxn modelId="{90678EE0-5F42-45DF-82E7-E5626092B049}" type="presParOf" srcId="{D9002D6A-3A1A-4366-A7D8-829A038B0D22}" destId="{B1B28226-8277-4FCB-97AF-560797A72ECE}" srcOrd="2" destOrd="0" presId="urn:microsoft.com/office/officeart/2005/8/layout/list1"/>
    <dgm:cxn modelId="{54EFC9B4-27E7-4432-A776-007257289C1C}" type="presParOf" srcId="{D9002D6A-3A1A-4366-A7D8-829A038B0D22}" destId="{E07CDB2F-DD41-44D7-999F-B9DA04531004}" srcOrd="3" destOrd="0" presId="urn:microsoft.com/office/officeart/2005/8/layout/list1"/>
    <dgm:cxn modelId="{E3440E25-C55A-46CC-89AD-EE50E64DB63E}" type="presParOf" srcId="{D9002D6A-3A1A-4366-A7D8-829A038B0D22}" destId="{ABCD53B9-1AF0-46C9-9BB3-BDACFEF59AC9}" srcOrd="4" destOrd="0" presId="urn:microsoft.com/office/officeart/2005/8/layout/list1"/>
    <dgm:cxn modelId="{824925E1-EF80-4C9A-96C0-4487250C3470}" type="presParOf" srcId="{ABCD53B9-1AF0-46C9-9BB3-BDACFEF59AC9}" destId="{1ABC018D-08FA-4284-81F8-6AF232A65C12}" srcOrd="0" destOrd="0" presId="urn:microsoft.com/office/officeart/2005/8/layout/list1"/>
    <dgm:cxn modelId="{C755D2C1-BA89-4949-930D-C56B3CDBC3EF}" type="presParOf" srcId="{ABCD53B9-1AF0-46C9-9BB3-BDACFEF59AC9}" destId="{D4867F0E-8F4D-4443-9A3F-2492E61103B7}" srcOrd="1" destOrd="0" presId="urn:microsoft.com/office/officeart/2005/8/layout/list1"/>
    <dgm:cxn modelId="{75E827FD-1FDA-49DE-8E91-8A7A0DE2F54F}" type="presParOf" srcId="{D9002D6A-3A1A-4366-A7D8-829A038B0D22}" destId="{4B0D3651-BA6A-430D-BC81-D8DA8D3058F5}" srcOrd="5" destOrd="0" presId="urn:microsoft.com/office/officeart/2005/8/layout/list1"/>
    <dgm:cxn modelId="{287E52DC-0DA6-4F47-8C39-2CAF3C8494F3}" type="presParOf" srcId="{D9002D6A-3A1A-4366-A7D8-829A038B0D22}" destId="{67B5D218-10EE-46B1-9723-E59800D5A6B8}" srcOrd="6" destOrd="0" presId="urn:microsoft.com/office/officeart/2005/8/layout/list1"/>
    <dgm:cxn modelId="{AA8994DB-2365-4998-AE49-81EFD8106AEA}" type="presParOf" srcId="{D9002D6A-3A1A-4366-A7D8-829A038B0D22}" destId="{A029C1D5-960E-4123-BB76-90494661DF7E}" srcOrd="7" destOrd="0" presId="urn:microsoft.com/office/officeart/2005/8/layout/list1"/>
    <dgm:cxn modelId="{79C74BA1-6996-46C0-94E9-13A613039FA6}" type="presParOf" srcId="{D9002D6A-3A1A-4366-A7D8-829A038B0D22}" destId="{EA3C400F-122C-43F3-9CF5-0ADF36EBCFA6}" srcOrd="8" destOrd="0" presId="urn:microsoft.com/office/officeart/2005/8/layout/list1"/>
    <dgm:cxn modelId="{1ADFCD42-AD6B-4E36-8AF2-75933C0AF708}" type="presParOf" srcId="{EA3C400F-122C-43F3-9CF5-0ADF36EBCFA6}" destId="{D1B5F1CB-2700-47C2-8DD1-FBD2938C78C9}" srcOrd="0" destOrd="0" presId="urn:microsoft.com/office/officeart/2005/8/layout/list1"/>
    <dgm:cxn modelId="{93C06964-4120-4269-B26B-F935C985CF30}" type="presParOf" srcId="{EA3C400F-122C-43F3-9CF5-0ADF36EBCFA6}" destId="{6EF9BEF2-071D-428F-B81A-CCBE76A7F1E2}" srcOrd="1" destOrd="0" presId="urn:microsoft.com/office/officeart/2005/8/layout/list1"/>
    <dgm:cxn modelId="{51B49B71-24DA-407B-8BE7-5B72C344D2CF}" type="presParOf" srcId="{D9002D6A-3A1A-4366-A7D8-829A038B0D22}" destId="{3F9903A2-9B56-4F63-BB16-1E01B8CE7837}" srcOrd="9" destOrd="0" presId="urn:microsoft.com/office/officeart/2005/8/layout/list1"/>
    <dgm:cxn modelId="{F79C51A9-BC81-4769-9648-8D64F0822EC9}" type="presParOf" srcId="{D9002D6A-3A1A-4366-A7D8-829A038B0D22}" destId="{E0DFBFF5-ED4A-4C89-9A61-009E2029B25D}" srcOrd="10" destOrd="0" presId="urn:microsoft.com/office/officeart/2005/8/layout/list1"/>
    <dgm:cxn modelId="{3D9CE498-C8AB-4C68-BBA7-96355C9062D4}" type="presParOf" srcId="{D9002D6A-3A1A-4366-A7D8-829A038B0D22}" destId="{018A701C-5659-422A-AC12-CA4CB20BE22C}" srcOrd="11" destOrd="0" presId="urn:microsoft.com/office/officeart/2005/8/layout/list1"/>
    <dgm:cxn modelId="{6F0B5740-B2AD-4825-9A75-0439C4CAEFD2}" type="presParOf" srcId="{D9002D6A-3A1A-4366-A7D8-829A038B0D22}" destId="{70BB71E1-2B1A-43D1-821F-F768D259A089}" srcOrd="12" destOrd="0" presId="urn:microsoft.com/office/officeart/2005/8/layout/list1"/>
    <dgm:cxn modelId="{535063FA-4BC6-4CAC-B1EB-EFC468A01D69}" type="presParOf" srcId="{70BB71E1-2B1A-43D1-821F-F768D259A089}" destId="{D160F860-D59E-4FB2-B865-3B13311147DF}" srcOrd="0" destOrd="0" presId="urn:microsoft.com/office/officeart/2005/8/layout/list1"/>
    <dgm:cxn modelId="{18C34324-BC7E-4744-9CEE-65868D07056E}" type="presParOf" srcId="{70BB71E1-2B1A-43D1-821F-F768D259A089}" destId="{1B5AA8F4-64E2-4667-A595-1AF49DFDFEBF}" srcOrd="1" destOrd="0" presId="urn:microsoft.com/office/officeart/2005/8/layout/list1"/>
    <dgm:cxn modelId="{CA23CA99-20A2-4D4D-AF2F-8CFA6EC29A31}" type="presParOf" srcId="{D9002D6A-3A1A-4366-A7D8-829A038B0D22}" destId="{2E024542-0AAB-42B7-8DFA-DB19B55BCB57}" srcOrd="13" destOrd="0" presId="urn:microsoft.com/office/officeart/2005/8/layout/list1"/>
    <dgm:cxn modelId="{A90A5D16-E3E7-40DE-A8D2-7312040B3E15}" type="presParOf" srcId="{D9002D6A-3A1A-4366-A7D8-829A038B0D22}" destId="{706ADC01-7A6C-40F2-BEC9-C30744369F1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25869C-026A-4AA3-AF61-B981A38AD69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78654F8-6FA2-4A51-A752-F2CDA0E605B4}">
      <dgm:prSet phldrT="[Text]"/>
      <dgm:spPr/>
      <dgm:t>
        <a:bodyPr/>
        <a:lstStyle/>
        <a:p>
          <a:pPr algn="ctr"/>
          <a:endParaRPr lang="en-IN" dirty="0"/>
        </a:p>
      </dgm:t>
    </dgm:pt>
    <dgm:pt modelId="{996517A9-5831-47C1-A0D5-CB9BE1FCDD16}" type="parTrans" cxnId="{7DAEB7CE-6C13-43F2-8694-61C39D7AC9A6}">
      <dgm:prSet/>
      <dgm:spPr/>
      <dgm:t>
        <a:bodyPr/>
        <a:lstStyle/>
        <a:p>
          <a:endParaRPr lang="en-IN"/>
        </a:p>
      </dgm:t>
    </dgm:pt>
    <dgm:pt modelId="{875FE634-1A70-40C4-8BC6-41E4CEF9F637}" type="sibTrans" cxnId="{7DAEB7CE-6C13-43F2-8694-61C39D7AC9A6}">
      <dgm:prSet/>
      <dgm:spPr/>
      <dgm:t>
        <a:bodyPr/>
        <a:lstStyle/>
        <a:p>
          <a:endParaRPr lang="en-IN"/>
        </a:p>
      </dgm:t>
    </dgm:pt>
    <dgm:pt modelId="{9EB6757B-61E0-4648-AC9A-B07BC1F298D8}">
      <dgm:prSet phldrT="[Text]"/>
      <dgm:spPr/>
      <dgm:t>
        <a:bodyPr/>
        <a:lstStyle/>
        <a:p>
          <a:pPr algn="ctr"/>
          <a:r>
            <a:rPr lang="en-US" dirty="0"/>
            <a:t>Accessibility Technology Easily and Independently</a:t>
          </a:r>
          <a:endParaRPr lang="en-IN" dirty="0"/>
        </a:p>
      </dgm:t>
    </dgm:pt>
    <dgm:pt modelId="{F9345B1C-F5CD-426C-B062-7C6BDB8998C2}" type="parTrans" cxnId="{9AC8AACE-2C05-44D0-9664-CB512DCBBC13}">
      <dgm:prSet/>
      <dgm:spPr/>
      <dgm:t>
        <a:bodyPr/>
        <a:lstStyle/>
        <a:p>
          <a:endParaRPr lang="en-IN"/>
        </a:p>
      </dgm:t>
    </dgm:pt>
    <dgm:pt modelId="{1646D0A4-4399-46E6-BB46-0A1C6F932C46}" type="sibTrans" cxnId="{9AC8AACE-2C05-44D0-9664-CB512DCBBC13}">
      <dgm:prSet/>
      <dgm:spPr/>
      <dgm:t>
        <a:bodyPr/>
        <a:lstStyle/>
        <a:p>
          <a:endParaRPr lang="en-IN"/>
        </a:p>
      </dgm:t>
    </dgm:pt>
    <dgm:pt modelId="{BC0C270E-5C3F-4E43-8380-21C513D0949E}">
      <dgm:prSet phldrT="[Text]"/>
      <dgm:spPr/>
      <dgm:t>
        <a:bodyPr/>
        <a:lstStyle/>
        <a:p>
          <a:pPr algn="ctr"/>
          <a:r>
            <a:rPr lang="en-US" dirty="0"/>
            <a:t>Remote work Enabled</a:t>
          </a:r>
          <a:endParaRPr lang="en-IN" dirty="0"/>
        </a:p>
      </dgm:t>
    </dgm:pt>
    <dgm:pt modelId="{70415B90-7160-4789-A3E7-42CECF6C75D1}" type="parTrans" cxnId="{C2D11988-325E-400B-816B-DC2BF9C6DF0A}">
      <dgm:prSet/>
      <dgm:spPr/>
      <dgm:t>
        <a:bodyPr/>
        <a:lstStyle/>
        <a:p>
          <a:endParaRPr lang="en-IN"/>
        </a:p>
      </dgm:t>
    </dgm:pt>
    <dgm:pt modelId="{8706834B-BE36-4F3A-818F-CF71F3D6FC41}" type="sibTrans" cxnId="{C2D11988-325E-400B-816B-DC2BF9C6DF0A}">
      <dgm:prSet/>
      <dgm:spPr/>
      <dgm:t>
        <a:bodyPr/>
        <a:lstStyle/>
        <a:p>
          <a:endParaRPr lang="en-IN"/>
        </a:p>
      </dgm:t>
    </dgm:pt>
    <dgm:pt modelId="{79B4407D-ECB3-414B-A6EA-BE0B14989303}">
      <dgm:prSet phldrT="[Text]"/>
      <dgm:spPr/>
      <dgm:t>
        <a:bodyPr/>
        <a:lstStyle/>
        <a:p>
          <a:pPr algn="ctr"/>
          <a:r>
            <a:rPr lang="en-US" dirty="0"/>
            <a:t>Paperless Interaction</a:t>
          </a:r>
          <a:endParaRPr lang="en-IN" dirty="0"/>
        </a:p>
      </dgm:t>
    </dgm:pt>
    <dgm:pt modelId="{77C0F22F-3426-4D65-B84F-ADC603FCDC5A}" type="parTrans" cxnId="{23491C28-7559-49A2-B163-165379629B97}">
      <dgm:prSet/>
      <dgm:spPr/>
      <dgm:t>
        <a:bodyPr/>
        <a:lstStyle/>
        <a:p>
          <a:endParaRPr lang="en-IN"/>
        </a:p>
      </dgm:t>
    </dgm:pt>
    <dgm:pt modelId="{3489DC85-8E92-41CE-B905-779FC328461A}" type="sibTrans" cxnId="{23491C28-7559-49A2-B163-165379629B97}">
      <dgm:prSet/>
      <dgm:spPr/>
      <dgm:t>
        <a:bodyPr/>
        <a:lstStyle/>
        <a:p>
          <a:endParaRPr lang="en-IN"/>
        </a:p>
      </dgm:t>
    </dgm:pt>
    <dgm:pt modelId="{D9002D6A-3A1A-4366-A7D8-829A038B0D22}" type="pres">
      <dgm:prSet presAssocID="{9325869C-026A-4AA3-AF61-B981A38AD691}" presName="linear" presStyleCnt="0">
        <dgm:presLayoutVars>
          <dgm:dir/>
          <dgm:animLvl val="lvl"/>
          <dgm:resizeHandles val="exact"/>
        </dgm:presLayoutVars>
      </dgm:prSet>
      <dgm:spPr/>
    </dgm:pt>
    <dgm:pt modelId="{E026C543-8F19-4C8A-9CB0-E8710E5C04BA}" type="pres">
      <dgm:prSet presAssocID="{978654F8-6FA2-4A51-A752-F2CDA0E605B4}" presName="parentLin" presStyleCnt="0"/>
      <dgm:spPr/>
    </dgm:pt>
    <dgm:pt modelId="{0AD00224-FA11-44CB-B30D-34E48C995302}" type="pres">
      <dgm:prSet presAssocID="{978654F8-6FA2-4A51-A752-F2CDA0E605B4}" presName="parentLeftMargin" presStyleLbl="node1" presStyleIdx="0" presStyleCnt="4"/>
      <dgm:spPr/>
    </dgm:pt>
    <dgm:pt modelId="{5D5B6745-10A4-413D-8D14-25D5DB498646}" type="pres">
      <dgm:prSet presAssocID="{978654F8-6FA2-4A51-A752-F2CDA0E605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16C268-D988-4E62-B330-247A61ACBB0E}" type="pres">
      <dgm:prSet presAssocID="{978654F8-6FA2-4A51-A752-F2CDA0E605B4}" presName="negativeSpace" presStyleCnt="0"/>
      <dgm:spPr/>
    </dgm:pt>
    <dgm:pt modelId="{B1B28226-8277-4FCB-97AF-560797A72ECE}" type="pres">
      <dgm:prSet presAssocID="{978654F8-6FA2-4A51-A752-F2CDA0E605B4}" presName="childText" presStyleLbl="conFgAcc1" presStyleIdx="0" presStyleCnt="4" custScaleX="79113" custScaleY="68244">
        <dgm:presLayoutVars>
          <dgm:bulletEnabled val="1"/>
        </dgm:presLayoutVars>
      </dgm:prSet>
      <dgm:spPr/>
    </dgm:pt>
    <dgm:pt modelId="{E07CDB2F-DD41-44D7-999F-B9DA04531004}" type="pres">
      <dgm:prSet presAssocID="{875FE634-1A70-40C4-8BC6-41E4CEF9F637}" presName="spaceBetweenRectangles" presStyleCnt="0"/>
      <dgm:spPr/>
    </dgm:pt>
    <dgm:pt modelId="{ABCD53B9-1AF0-46C9-9BB3-BDACFEF59AC9}" type="pres">
      <dgm:prSet presAssocID="{9EB6757B-61E0-4648-AC9A-B07BC1F298D8}" presName="parentLin" presStyleCnt="0"/>
      <dgm:spPr/>
    </dgm:pt>
    <dgm:pt modelId="{1ABC018D-08FA-4284-81F8-6AF232A65C12}" type="pres">
      <dgm:prSet presAssocID="{9EB6757B-61E0-4648-AC9A-B07BC1F298D8}" presName="parentLeftMargin" presStyleLbl="node1" presStyleIdx="0" presStyleCnt="4"/>
      <dgm:spPr/>
    </dgm:pt>
    <dgm:pt modelId="{D4867F0E-8F4D-4443-9A3F-2492E61103B7}" type="pres">
      <dgm:prSet presAssocID="{9EB6757B-61E0-4648-AC9A-B07BC1F29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0D3651-BA6A-430D-BC81-D8DA8D3058F5}" type="pres">
      <dgm:prSet presAssocID="{9EB6757B-61E0-4648-AC9A-B07BC1F298D8}" presName="negativeSpace" presStyleCnt="0"/>
      <dgm:spPr/>
    </dgm:pt>
    <dgm:pt modelId="{67B5D218-10EE-46B1-9723-E59800D5A6B8}" type="pres">
      <dgm:prSet presAssocID="{9EB6757B-61E0-4648-AC9A-B07BC1F298D8}" presName="childText" presStyleLbl="conFgAcc1" presStyleIdx="1" presStyleCnt="4" custScaleX="79113" custScaleY="68244">
        <dgm:presLayoutVars>
          <dgm:bulletEnabled val="1"/>
        </dgm:presLayoutVars>
      </dgm:prSet>
      <dgm:spPr/>
    </dgm:pt>
    <dgm:pt modelId="{A029C1D5-960E-4123-BB76-90494661DF7E}" type="pres">
      <dgm:prSet presAssocID="{1646D0A4-4399-46E6-BB46-0A1C6F932C46}" presName="spaceBetweenRectangles" presStyleCnt="0"/>
      <dgm:spPr/>
    </dgm:pt>
    <dgm:pt modelId="{EA3C400F-122C-43F3-9CF5-0ADF36EBCFA6}" type="pres">
      <dgm:prSet presAssocID="{BC0C270E-5C3F-4E43-8380-21C513D0949E}" presName="parentLin" presStyleCnt="0"/>
      <dgm:spPr/>
    </dgm:pt>
    <dgm:pt modelId="{D1B5F1CB-2700-47C2-8DD1-FBD2938C78C9}" type="pres">
      <dgm:prSet presAssocID="{BC0C270E-5C3F-4E43-8380-21C513D0949E}" presName="parentLeftMargin" presStyleLbl="node1" presStyleIdx="1" presStyleCnt="4"/>
      <dgm:spPr/>
    </dgm:pt>
    <dgm:pt modelId="{6EF9BEF2-071D-428F-B81A-CCBE76A7F1E2}" type="pres">
      <dgm:prSet presAssocID="{BC0C270E-5C3F-4E43-8380-21C513D094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9903A2-9B56-4F63-BB16-1E01B8CE7837}" type="pres">
      <dgm:prSet presAssocID="{BC0C270E-5C3F-4E43-8380-21C513D0949E}" presName="negativeSpace" presStyleCnt="0"/>
      <dgm:spPr/>
    </dgm:pt>
    <dgm:pt modelId="{E0DFBFF5-ED4A-4C89-9A61-009E2029B25D}" type="pres">
      <dgm:prSet presAssocID="{BC0C270E-5C3F-4E43-8380-21C513D0949E}" presName="childText" presStyleLbl="conFgAcc1" presStyleIdx="2" presStyleCnt="4" custScaleX="79113" custScaleY="68244">
        <dgm:presLayoutVars>
          <dgm:bulletEnabled val="1"/>
        </dgm:presLayoutVars>
      </dgm:prSet>
      <dgm:spPr/>
    </dgm:pt>
    <dgm:pt modelId="{018A701C-5659-422A-AC12-CA4CB20BE22C}" type="pres">
      <dgm:prSet presAssocID="{8706834B-BE36-4F3A-818F-CF71F3D6FC41}" presName="spaceBetweenRectangles" presStyleCnt="0"/>
      <dgm:spPr/>
    </dgm:pt>
    <dgm:pt modelId="{70BB71E1-2B1A-43D1-821F-F768D259A089}" type="pres">
      <dgm:prSet presAssocID="{79B4407D-ECB3-414B-A6EA-BE0B14989303}" presName="parentLin" presStyleCnt="0"/>
      <dgm:spPr/>
    </dgm:pt>
    <dgm:pt modelId="{D160F860-D59E-4FB2-B865-3B13311147DF}" type="pres">
      <dgm:prSet presAssocID="{79B4407D-ECB3-414B-A6EA-BE0B14989303}" presName="parentLeftMargin" presStyleLbl="node1" presStyleIdx="2" presStyleCnt="4"/>
      <dgm:spPr/>
    </dgm:pt>
    <dgm:pt modelId="{1B5AA8F4-64E2-4667-A595-1AF49DFDFEBF}" type="pres">
      <dgm:prSet presAssocID="{79B4407D-ECB3-414B-A6EA-BE0B149893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E024542-0AAB-42B7-8DFA-DB19B55BCB57}" type="pres">
      <dgm:prSet presAssocID="{79B4407D-ECB3-414B-A6EA-BE0B14989303}" presName="negativeSpace" presStyleCnt="0"/>
      <dgm:spPr/>
    </dgm:pt>
    <dgm:pt modelId="{706ADC01-7A6C-40F2-BEC9-C30744369F19}" type="pres">
      <dgm:prSet presAssocID="{79B4407D-ECB3-414B-A6EA-BE0B14989303}" presName="childText" presStyleLbl="conFgAcc1" presStyleIdx="3" presStyleCnt="4" custScaleX="79113" custScaleY="68244">
        <dgm:presLayoutVars>
          <dgm:bulletEnabled val="1"/>
        </dgm:presLayoutVars>
      </dgm:prSet>
      <dgm:spPr/>
    </dgm:pt>
  </dgm:ptLst>
  <dgm:cxnLst>
    <dgm:cxn modelId="{9C6DAC0F-F53D-4CE2-9BE9-514CC6422B02}" type="presOf" srcId="{BC0C270E-5C3F-4E43-8380-21C513D0949E}" destId="{D1B5F1CB-2700-47C2-8DD1-FBD2938C78C9}" srcOrd="0" destOrd="0" presId="urn:microsoft.com/office/officeart/2005/8/layout/list1"/>
    <dgm:cxn modelId="{4097871A-6D5E-4648-906F-3433A9D99812}" type="presOf" srcId="{79B4407D-ECB3-414B-A6EA-BE0B14989303}" destId="{1B5AA8F4-64E2-4667-A595-1AF49DFDFEBF}" srcOrd="1" destOrd="0" presId="urn:microsoft.com/office/officeart/2005/8/layout/list1"/>
    <dgm:cxn modelId="{23491C28-7559-49A2-B163-165379629B97}" srcId="{9325869C-026A-4AA3-AF61-B981A38AD691}" destId="{79B4407D-ECB3-414B-A6EA-BE0B14989303}" srcOrd="3" destOrd="0" parTransId="{77C0F22F-3426-4D65-B84F-ADC603FCDC5A}" sibTransId="{3489DC85-8E92-41CE-B905-779FC328461A}"/>
    <dgm:cxn modelId="{2B4B6463-5B96-4216-BE6C-EF18BA56A78D}" type="presOf" srcId="{79B4407D-ECB3-414B-A6EA-BE0B14989303}" destId="{D160F860-D59E-4FB2-B865-3B13311147DF}" srcOrd="0" destOrd="0" presId="urn:microsoft.com/office/officeart/2005/8/layout/list1"/>
    <dgm:cxn modelId="{EA176C44-8B4F-4733-9CFB-3B8594E8721B}" type="presOf" srcId="{978654F8-6FA2-4A51-A752-F2CDA0E605B4}" destId="{5D5B6745-10A4-413D-8D14-25D5DB498646}" srcOrd="1" destOrd="0" presId="urn:microsoft.com/office/officeart/2005/8/layout/list1"/>
    <dgm:cxn modelId="{BDBA776F-5DB9-468B-99D4-85F43371C458}" type="presOf" srcId="{9EB6757B-61E0-4648-AC9A-B07BC1F298D8}" destId="{1ABC018D-08FA-4284-81F8-6AF232A65C12}" srcOrd="0" destOrd="0" presId="urn:microsoft.com/office/officeart/2005/8/layout/list1"/>
    <dgm:cxn modelId="{C2D11988-325E-400B-816B-DC2BF9C6DF0A}" srcId="{9325869C-026A-4AA3-AF61-B981A38AD691}" destId="{BC0C270E-5C3F-4E43-8380-21C513D0949E}" srcOrd="2" destOrd="0" parTransId="{70415B90-7160-4789-A3E7-42CECF6C75D1}" sibTransId="{8706834B-BE36-4F3A-818F-CF71F3D6FC41}"/>
    <dgm:cxn modelId="{692AD5B3-2746-46AD-ACB8-F3B251387DB3}" type="presOf" srcId="{9325869C-026A-4AA3-AF61-B981A38AD691}" destId="{D9002D6A-3A1A-4366-A7D8-829A038B0D22}" srcOrd="0" destOrd="0" presId="urn:microsoft.com/office/officeart/2005/8/layout/list1"/>
    <dgm:cxn modelId="{9AC8AACE-2C05-44D0-9664-CB512DCBBC13}" srcId="{9325869C-026A-4AA3-AF61-B981A38AD691}" destId="{9EB6757B-61E0-4648-AC9A-B07BC1F298D8}" srcOrd="1" destOrd="0" parTransId="{F9345B1C-F5CD-426C-B062-7C6BDB8998C2}" sibTransId="{1646D0A4-4399-46E6-BB46-0A1C6F932C46}"/>
    <dgm:cxn modelId="{7DAEB7CE-6C13-43F2-8694-61C39D7AC9A6}" srcId="{9325869C-026A-4AA3-AF61-B981A38AD691}" destId="{978654F8-6FA2-4A51-A752-F2CDA0E605B4}" srcOrd="0" destOrd="0" parTransId="{996517A9-5831-47C1-A0D5-CB9BE1FCDD16}" sibTransId="{875FE634-1A70-40C4-8BC6-41E4CEF9F637}"/>
    <dgm:cxn modelId="{ADABA7D0-D64C-4577-8FD8-AC129BB82E86}" type="presOf" srcId="{9EB6757B-61E0-4648-AC9A-B07BC1F298D8}" destId="{D4867F0E-8F4D-4443-9A3F-2492E61103B7}" srcOrd="1" destOrd="0" presId="urn:microsoft.com/office/officeart/2005/8/layout/list1"/>
    <dgm:cxn modelId="{74BE48DF-2182-446B-8CEC-1EEC1D2D3241}" type="presOf" srcId="{BC0C270E-5C3F-4E43-8380-21C513D0949E}" destId="{6EF9BEF2-071D-428F-B81A-CCBE76A7F1E2}" srcOrd="1" destOrd="0" presId="urn:microsoft.com/office/officeart/2005/8/layout/list1"/>
    <dgm:cxn modelId="{E58BE0F4-F9FD-4DBC-B88A-27E5A316FF33}" type="presOf" srcId="{978654F8-6FA2-4A51-A752-F2CDA0E605B4}" destId="{0AD00224-FA11-44CB-B30D-34E48C995302}" srcOrd="0" destOrd="0" presId="urn:microsoft.com/office/officeart/2005/8/layout/list1"/>
    <dgm:cxn modelId="{0980CD97-21FF-42FC-BF95-A6B21E64A3E3}" type="presParOf" srcId="{D9002D6A-3A1A-4366-A7D8-829A038B0D22}" destId="{E026C543-8F19-4C8A-9CB0-E8710E5C04BA}" srcOrd="0" destOrd="0" presId="urn:microsoft.com/office/officeart/2005/8/layout/list1"/>
    <dgm:cxn modelId="{B7C02A84-CDC8-4F3E-87FD-EA57876A251B}" type="presParOf" srcId="{E026C543-8F19-4C8A-9CB0-E8710E5C04BA}" destId="{0AD00224-FA11-44CB-B30D-34E48C995302}" srcOrd="0" destOrd="0" presId="urn:microsoft.com/office/officeart/2005/8/layout/list1"/>
    <dgm:cxn modelId="{5DE48368-8D0C-43AB-A36D-CC15185F1FC2}" type="presParOf" srcId="{E026C543-8F19-4C8A-9CB0-E8710E5C04BA}" destId="{5D5B6745-10A4-413D-8D14-25D5DB498646}" srcOrd="1" destOrd="0" presId="urn:microsoft.com/office/officeart/2005/8/layout/list1"/>
    <dgm:cxn modelId="{011BF63E-4282-43E9-BE5B-DEC2B7D1888C}" type="presParOf" srcId="{D9002D6A-3A1A-4366-A7D8-829A038B0D22}" destId="{AD16C268-D988-4E62-B330-247A61ACBB0E}" srcOrd="1" destOrd="0" presId="urn:microsoft.com/office/officeart/2005/8/layout/list1"/>
    <dgm:cxn modelId="{90678EE0-5F42-45DF-82E7-E5626092B049}" type="presParOf" srcId="{D9002D6A-3A1A-4366-A7D8-829A038B0D22}" destId="{B1B28226-8277-4FCB-97AF-560797A72ECE}" srcOrd="2" destOrd="0" presId="urn:microsoft.com/office/officeart/2005/8/layout/list1"/>
    <dgm:cxn modelId="{54EFC9B4-27E7-4432-A776-007257289C1C}" type="presParOf" srcId="{D9002D6A-3A1A-4366-A7D8-829A038B0D22}" destId="{E07CDB2F-DD41-44D7-999F-B9DA04531004}" srcOrd="3" destOrd="0" presId="urn:microsoft.com/office/officeart/2005/8/layout/list1"/>
    <dgm:cxn modelId="{E3440E25-C55A-46CC-89AD-EE50E64DB63E}" type="presParOf" srcId="{D9002D6A-3A1A-4366-A7D8-829A038B0D22}" destId="{ABCD53B9-1AF0-46C9-9BB3-BDACFEF59AC9}" srcOrd="4" destOrd="0" presId="urn:microsoft.com/office/officeart/2005/8/layout/list1"/>
    <dgm:cxn modelId="{824925E1-EF80-4C9A-96C0-4487250C3470}" type="presParOf" srcId="{ABCD53B9-1AF0-46C9-9BB3-BDACFEF59AC9}" destId="{1ABC018D-08FA-4284-81F8-6AF232A65C12}" srcOrd="0" destOrd="0" presId="urn:microsoft.com/office/officeart/2005/8/layout/list1"/>
    <dgm:cxn modelId="{C755D2C1-BA89-4949-930D-C56B3CDBC3EF}" type="presParOf" srcId="{ABCD53B9-1AF0-46C9-9BB3-BDACFEF59AC9}" destId="{D4867F0E-8F4D-4443-9A3F-2492E61103B7}" srcOrd="1" destOrd="0" presId="urn:microsoft.com/office/officeart/2005/8/layout/list1"/>
    <dgm:cxn modelId="{75E827FD-1FDA-49DE-8E91-8A7A0DE2F54F}" type="presParOf" srcId="{D9002D6A-3A1A-4366-A7D8-829A038B0D22}" destId="{4B0D3651-BA6A-430D-BC81-D8DA8D3058F5}" srcOrd="5" destOrd="0" presId="urn:microsoft.com/office/officeart/2005/8/layout/list1"/>
    <dgm:cxn modelId="{287E52DC-0DA6-4F47-8C39-2CAF3C8494F3}" type="presParOf" srcId="{D9002D6A-3A1A-4366-A7D8-829A038B0D22}" destId="{67B5D218-10EE-46B1-9723-E59800D5A6B8}" srcOrd="6" destOrd="0" presId="urn:microsoft.com/office/officeart/2005/8/layout/list1"/>
    <dgm:cxn modelId="{AA8994DB-2365-4998-AE49-81EFD8106AEA}" type="presParOf" srcId="{D9002D6A-3A1A-4366-A7D8-829A038B0D22}" destId="{A029C1D5-960E-4123-BB76-90494661DF7E}" srcOrd="7" destOrd="0" presId="urn:microsoft.com/office/officeart/2005/8/layout/list1"/>
    <dgm:cxn modelId="{79C74BA1-6996-46C0-94E9-13A613039FA6}" type="presParOf" srcId="{D9002D6A-3A1A-4366-A7D8-829A038B0D22}" destId="{EA3C400F-122C-43F3-9CF5-0ADF36EBCFA6}" srcOrd="8" destOrd="0" presId="urn:microsoft.com/office/officeart/2005/8/layout/list1"/>
    <dgm:cxn modelId="{1ADFCD42-AD6B-4E36-8AF2-75933C0AF708}" type="presParOf" srcId="{EA3C400F-122C-43F3-9CF5-0ADF36EBCFA6}" destId="{D1B5F1CB-2700-47C2-8DD1-FBD2938C78C9}" srcOrd="0" destOrd="0" presId="urn:microsoft.com/office/officeart/2005/8/layout/list1"/>
    <dgm:cxn modelId="{93C06964-4120-4269-B26B-F935C985CF30}" type="presParOf" srcId="{EA3C400F-122C-43F3-9CF5-0ADF36EBCFA6}" destId="{6EF9BEF2-071D-428F-B81A-CCBE76A7F1E2}" srcOrd="1" destOrd="0" presId="urn:microsoft.com/office/officeart/2005/8/layout/list1"/>
    <dgm:cxn modelId="{51B49B71-24DA-407B-8BE7-5B72C344D2CF}" type="presParOf" srcId="{D9002D6A-3A1A-4366-A7D8-829A038B0D22}" destId="{3F9903A2-9B56-4F63-BB16-1E01B8CE7837}" srcOrd="9" destOrd="0" presId="urn:microsoft.com/office/officeart/2005/8/layout/list1"/>
    <dgm:cxn modelId="{F79C51A9-BC81-4769-9648-8D64F0822EC9}" type="presParOf" srcId="{D9002D6A-3A1A-4366-A7D8-829A038B0D22}" destId="{E0DFBFF5-ED4A-4C89-9A61-009E2029B25D}" srcOrd="10" destOrd="0" presId="urn:microsoft.com/office/officeart/2005/8/layout/list1"/>
    <dgm:cxn modelId="{3D9CE498-C8AB-4C68-BBA7-96355C9062D4}" type="presParOf" srcId="{D9002D6A-3A1A-4366-A7D8-829A038B0D22}" destId="{018A701C-5659-422A-AC12-CA4CB20BE22C}" srcOrd="11" destOrd="0" presId="urn:microsoft.com/office/officeart/2005/8/layout/list1"/>
    <dgm:cxn modelId="{6F0B5740-B2AD-4825-9A75-0439C4CAEFD2}" type="presParOf" srcId="{D9002D6A-3A1A-4366-A7D8-829A038B0D22}" destId="{70BB71E1-2B1A-43D1-821F-F768D259A089}" srcOrd="12" destOrd="0" presId="urn:microsoft.com/office/officeart/2005/8/layout/list1"/>
    <dgm:cxn modelId="{535063FA-4BC6-4CAC-B1EB-EFC468A01D69}" type="presParOf" srcId="{70BB71E1-2B1A-43D1-821F-F768D259A089}" destId="{D160F860-D59E-4FB2-B865-3B13311147DF}" srcOrd="0" destOrd="0" presId="urn:microsoft.com/office/officeart/2005/8/layout/list1"/>
    <dgm:cxn modelId="{18C34324-BC7E-4744-9CEE-65868D07056E}" type="presParOf" srcId="{70BB71E1-2B1A-43D1-821F-F768D259A089}" destId="{1B5AA8F4-64E2-4667-A595-1AF49DFDFEBF}" srcOrd="1" destOrd="0" presId="urn:microsoft.com/office/officeart/2005/8/layout/list1"/>
    <dgm:cxn modelId="{CA23CA99-20A2-4D4D-AF2F-8CFA6EC29A31}" type="presParOf" srcId="{D9002D6A-3A1A-4366-A7D8-829A038B0D22}" destId="{2E024542-0AAB-42B7-8DFA-DB19B55BCB57}" srcOrd="13" destOrd="0" presId="urn:microsoft.com/office/officeart/2005/8/layout/list1"/>
    <dgm:cxn modelId="{A90A5D16-E3E7-40DE-A8D2-7312040B3E15}" type="presParOf" srcId="{D9002D6A-3A1A-4366-A7D8-829A038B0D22}" destId="{706ADC01-7A6C-40F2-BEC9-C30744369F1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509B-DF4A-4003-82AE-772D7D2B773E}">
      <dsp:nvSpPr>
        <dsp:cNvPr id="0" name=""/>
        <dsp:cNvSpPr/>
      </dsp:nvSpPr>
      <dsp:spPr>
        <a:xfrm>
          <a:off x="-4895787" y="-750236"/>
          <a:ext cx="5830919" cy="5830919"/>
        </a:xfrm>
        <a:prstGeom prst="blockArc">
          <a:avLst>
            <a:gd name="adj1" fmla="val 18900000"/>
            <a:gd name="adj2" fmla="val 2700000"/>
            <a:gd name="adj3" fmla="val 37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66BC8-F400-4405-B01C-417E17C280F7}">
      <dsp:nvSpPr>
        <dsp:cNvPr id="0" name=""/>
        <dsp:cNvSpPr/>
      </dsp:nvSpPr>
      <dsp:spPr>
        <a:xfrm>
          <a:off x="348966" y="228041"/>
          <a:ext cx="5707302" cy="4559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Voice Activated Control</a:t>
          </a:r>
          <a:endParaRPr lang="en-IN" sz="2300" kern="1200" dirty="0"/>
        </a:p>
      </dsp:txBody>
      <dsp:txXfrm>
        <a:off x="348966" y="228041"/>
        <a:ext cx="5707302" cy="455909"/>
      </dsp:txXfrm>
    </dsp:sp>
    <dsp:sp modelId="{4143910C-57EE-4F47-B71F-5DE49EDC94F1}">
      <dsp:nvSpPr>
        <dsp:cNvPr id="0" name=""/>
        <dsp:cNvSpPr/>
      </dsp:nvSpPr>
      <dsp:spPr>
        <a:xfrm>
          <a:off x="64022" y="171052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8AEA1-7ECB-4C27-A259-F8BF3394F929}">
      <dsp:nvSpPr>
        <dsp:cNvPr id="0" name=""/>
        <dsp:cNvSpPr/>
      </dsp:nvSpPr>
      <dsp:spPr>
        <a:xfrm>
          <a:off x="723982" y="911818"/>
          <a:ext cx="5332286" cy="455909"/>
        </a:xfrm>
        <a:prstGeom prst="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Text to Speech Functionality</a:t>
          </a:r>
          <a:endParaRPr lang="en-IN" sz="2300" kern="1200" dirty="0"/>
        </a:p>
      </dsp:txBody>
      <dsp:txXfrm>
        <a:off x="723982" y="911818"/>
        <a:ext cx="5332286" cy="455909"/>
      </dsp:txXfrm>
    </dsp:sp>
    <dsp:sp modelId="{9624D883-C98D-43A4-ADBC-D5B031455A71}">
      <dsp:nvSpPr>
        <dsp:cNvPr id="0" name=""/>
        <dsp:cNvSpPr/>
      </dsp:nvSpPr>
      <dsp:spPr>
        <a:xfrm>
          <a:off x="439039" y="854830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374AB-3070-48C1-98C3-B0D1EA261EA7}">
      <dsp:nvSpPr>
        <dsp:cNvPr id="0" name=""/>
        <dsp:cNvSpPr/>
      </dsp:nvSpPr>
      <dsp:spPr>
        <a:xfrm>
          <a:off x="895468" y="1595596"/>
          <a:ext cx="5160800" cy="455909"/>
        </a:xfrm>
        <a:prstGeom prst="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Task Automation</a:t>
          </a:r>
          <a:endParaRPr lang="en-IN" sz="2300" kern="1200" dirty="0"/>
        </a:p>
      </dsp:txBody>
      <dsp:txXfrm>
        <a:off x="895468" y="1595596"/>
        <a:ext cx="5160800" cy="455909"/>
      </dsp:txXfrm>
    </dsp:sp>
    <dsp:sp modelId="{B38EE901-499A-4FC4-AD1E-DEBD1A8621D7}">
      <dsp:nvSpPr>
        <dsp:cNvPr id="0" name=""/>
        <dsp:cNvSpPr/>
      </dsp:nvSpPr>
      <dsp:spPr>
        <a:xfrm>
          <a:off x="610525" y="1538607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70DF8-A0CE-4AA8-AF1D-C98338601611}">
      <dsp:nvSpPr>
        <dsp:cNvPr id="0" name=""/>
        <dsp:cNvSpPr/>
      </dsp:nvSpPr>
      <dsp:spPr>
        <a:xfrm>
          <a:off x="895468" y="2278940"/>
          <a:ext cx="5160800" cy="455909"/>
        </a:xfrm>
        <a:prstGeom prst="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Multilingual Input</a:t>
          </a:r>
          <a:endParaRPr lang="en-IN" sz="2300" kern="1200" dirty="0"/>
        </a:p>
      </dsp:txBody>
      <dsp:txXfrm>
        <a:off x="895468" y="2278940"/>
        <a:ext cx="5160800" cy="455909"/>
      </dsp:txXfrm>
    </dsp:sp>
    <dsp:sp modelId="{A2D23DB9-BF82-419A-A88E-A94524D1C738}">
      <dsp:nvSpPr>
        <dsp:cNvPr id="0" name=""/>
        <dsp:cNvSpPr/>
      </dsp:nvSpPr>
      <dsp:spPr>
        <a:xfrm>
          <a:off x="610525" y="2221951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117FB-927D-48F2-9FD6-01C3EC1075F5}">
      <dsp:nvSpPr>
        <dsp:cNvPr id="0" name=""/>
        <dsp:cNvSpPr/>
      </dsp:nvSpPr>
      <dsp:spPr>
        <a:xfrm>
          <a:off x="723982" y="2962717"/>
          <a:ext cx="5332286" cy="455909"/>
        </a:xfrm>
        <a:prstGeom prst="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Speech Feedback</a:t>
          </a:r>
          <a:endParaRPr lang="en-IN" sz="2300" kern="1200" dirty="0"/>
        </a:p>
      </dsp:txBody>
      <dsp:txXfrm>
        <a:off x="723982" y="2962717"/>
        <a:ext cx="5332286" cy="455909"/>
      </dsp:txXfrm>
    </dsp:sp>
    <dsp:sp modelId="{08C9FFA6-F107-4EE4-92DB-F1E5256A4F21}">
      <dsp:nvSpPr>
        <dsp:cNvPr id="0" name=""/>
        <dsp:cNvSpPr/>
      </dsp:nvSpPr>
      <dsp:spPr>
        <a:xfrm>
          <a:off x="439039" y="2905729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02AC7-A4C6-444A-BAC7-C72AACC22E30}">
      <dsp:nvSpPr>
        <dsp:cNvPr id="0" name=""/>
        <dsp:cNvSpPr/>
      </dsp:nvSpPr>
      <dsp:spPr>
        <a:xfrm>
          <a:off x="348966" y="3646495"/>
          <a:ext cx="5707302" cy="455909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Desktop Navigation</a:t>
          </a:r>
          <a:endParaRPr lang="en-IN" sz="2300" kern="1200" dirty="0"/>
        </a:p>
      </dsp:txBody>
      <dsp:txXfrm>
        <a:off x="348966" y="3646495"/>
        <a:ext cx="5707302" cy="455909"/>
      </dsp:txXfrm>
    </dsp:sp>
    <dsp:sp modelId="{C0DA754B-4E6B-4590-98A0-74121956AC19}">
      <dsp:nvSpPr>
        <dsp:cNvPr id="0" name=""/>
        <dsp:cNvSpPr/>
      </dsp:nvSpPr>
      <dsp:spPr>
        <a:xfrm>
          <a:off x="64022" y="3589506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509B-DF4A-4003-82AE-772D7D2B773E}">
      <dsp:nvSpPr>
        <dsp:cNvPr id="0" name=""/>
        <dsp:cNvSpPr/>
      </dsp:nvSpPr>
      <dsp:spPr>
        <a:xfrm>
          <a:off x="-4895787" y="-750236"/>
          <a:ext cx="5830919" cy="5830919"/>
        </a:xfrm>
        <a:prstGeom prst="blockArc">
          <a:avLst>
            <a:gd name="adj1" fmla="val 18900000"/>
            <a:gd name="adj2" fmla="val 2700000"/>
            <a:gd name="adj3" fmla="val 37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66BC8-F400-4405-B01C-417E17C280F7}">
      <dsp:nvSpPr>
        <dsp:cNvPr id="0" name=""/>
        <dsp:cNvSpPr/>
      </dsp:nvSpPr>
      <dsp:spPr>
        <a:xfrm>
          <a:off x="348966" y="228041"/>
          <a:ext cx="5707302" cy="4559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Multi Voice Recognition</a:t>
          </a:r>
          <a:endParaRPr lang="en-IN" sz="2100" kern="1200" dirty="0"/>
        </a:p>
      </dsp:txBody>
      <dsp:txXfrm>
        <a:off x="348966" y="228041"/>
        <a:ext cx="5707302" cy="455909"/>
      </dsp:txXfrm>
    </dsp:sp>
    <dsp:sp modelId="{4143910C-57EE-4F47-B71F-5DE49EDC94F1}">
      <dsp:nvSpPr>
        <dsp:cNvPr id="0" name=""/>
        <dsp:cNvSpPr/>
      </dsp:nvSpPr>
      <dsp:spPr>
        <a:xfrm>
          <a:off x="64022" y="171052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8AEA1-7ECB-4C27-A259-F8BF3394F929}">
      <dsp:nvSpPr>
        <dsp:cNvPr id="0" name=""/>
        <dsp:cNvSpPr/>
      </dsp:nvSpPr>
      <dsp:spPr>
        <a:xfrm>
          <a:off x="723982" y="911818"/>
          <a:ext cx="5332286" cy="455909"/>
        </a:xfrm>
        <a:prstGeom prst="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Multilingual Response</a:t>
          </a:r>
          <a:endParaRPr lang="en-IN" sz="2100" kern="1200" dirty="0"/>
        </a:p>
      </dsp:txBody>
      <dsp:txXfrm>
        <a:off x="723982" y="911818"/>
        <a:ext cx="5332286" cy="455909"/>
      </dsp:txXfrm>
    </dsp:sp>
    <dsp:sp modelId="{9624D883-C98D-43A4-ADBC-D5B031455A71}">
      <dsp:nvSpPr>
        <dsp:cNvPr id="0" name=""/>
        <dsp:cNvSpPr/>
      </dsp:nvSpPr>
      <dsp:spPr>
        <a:xfrm>
          <a:off x="439039" y="854830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374AB-3070-48C1-98C3-B0D1EA261EA7}">
      <dsp:nvSpPr>
        <dsp:cNvPr id="0" name=""/>
        <dsp:cNvSpPr/>
      </dsp:nvSpPr>
      <dsp:spPr>
        <a:xfrm>
          <a:off x="895468" y="1595596"/>
          <a:ext cx="5160800" cy="455909"/>
        </a:xfrm>
        <a:prstGeom prst="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Software Integration</a:t>
          </a:r>
          <a:endParaRPr lang="en-IN" sz="2100" kern="1200" dirty="0"/>
        </a:p>
      </dsp:txBody>
      <dsp:txXfrm>
        <a:off x="895468" y="1595596"/>
        <a:ext cx="5160800" cy="455909"/>
      </dsp:txXfrm>
    </dsp:sp>
    <dsp:sp modelId="{B38EE901-499A-4FC4-AD1E-DEBD1A8621D7}">
      <dsp:nvSpPr>
        <dsp:cNvPr id="0" name=""/>
        <dsp:cNvSpPr/>
      </dsp:nvSpPr>
      <dsp:spPr>
        <a:xfrm>
          <a:off x="610525" y="1538607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70DF8-A0CE-4AA8-AF1D-C98338601611}">
      <dsp:nvSpPr>
        <dsp:cNvPr id="0" name=""/>
        <dsp:cNvSpPr/>
      </dsp:nvSpPr>
      <dsp:spPr>
        <a:xfrm>
          <a:off x="895468" y="2278940"/>
          <a:ext cx="5160800" cy="455909"/>
        </a:xfrm>
        <a:prstGeom prst="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End to End Personalization and Encryption</a:t>
          </a:r>
          <a:endParaRPr lang="en-IN" sz="2100" kern="1200" dirty="0"/>
        </a:p>
      </dsp:txBody>
      <dsp:txXfrm>
        <a:off x="895468" y="2278940"/>
        <a:ext cx="5160800" cy="455909"/>
      </dsp:txXfrm>
    </dsp:sp>
    <dsp:sp modelId="{A2D23DB9-BF82-419A-A88E-A94524D1C738}">
      <dsp:nvSpPr>
        <dsp:cNvPr id="0" name=""/>
        <dsp:cNvSpPr/>
      </dsp:nvSpPr>
      <dsp:spPr>
        <a:xfrm>
          <a:off x="610525" y="2221951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821EF-2735-440E-8C0F-7640596E27BE}">
      <dsp:nvSpPr>
        <dsp:cNvPr id="0" name=""/>
        <dsp:cNvSpPr/>
      </dsp:nvSpPr>
      <dsp:spPr>
        <a:xfrm>
          <a:off x="723982" y="2962717"/>
          <a:ext cx="5332286" cy="455909"/>
        </a:xfrm>
        <a:prstGeom prst="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Complete Internet Navigation</a:t>
          </a:r>
          <a:endParaRPr lang="en-IN" sz="2100" kern="1200" dirty="0"/>
        </a:p>
      </dsp:txBody>
      <dsp:txXfrm>
        <a:off x="723982" y="2962717"/>
        <a:ext cx="5332286" cy="455909"/>
      </dsp:txXfrm>
    </dsp:sp>
    <dsp:sp modelId="{C0DA754B-4E6B-4590-98A0-74121956AC19}">
      <dsp:nvSpPr>
        <dsp:cNvPr id="0" name=""/>
        <dsp:cNvSpPr/>
      </dsp:nvSpPr>
      <dsp:spPr>
        <a:xfrm>
          <a:off x="439039" y="2905729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728B3-5C53-49CC-9B1C-A25517C8FCE2}">
      <dsp:nvSpPr>
        <dsp:cNvPr id="0" name=""/>
        <dsp:cNvSpPr/>
      </dsp:nvSpPr>
      <dsp:spPr>
        <a:xfrm>
          <a:off x="348966" y="3646495"/>
          <a:ext cx="5707302" cy="455909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7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Machine Learning Algorithms </a:t>
          </a:r>
          <a:endParaRPr lang="en-IN" sz="2100" kern="1200" dirty="0"/>
        </a:p>
      </dsp:txBody>
      <dsp:txXfrm>
        <a:off x="348966" y="3646495"/>
        <a:ext cx="5707302" cy="455909"/>
      </dsp:txXfrm>
    </dsp:sp>
    <dsp:sp modelId="{F0F1A271-904A-4E09-A851-2A008D38326C}">
      <dsp:nvSpPr>
        <dsp:cNvPr id="0" name=""/>
        <dsp:cNvSpPr/>
      </dsp:nvSpPr>
      <dsp:spPr>
        <a:xfrm>
          <a:off x="64022" y="3589506"/>
          <a:ext cx="569886" cy="5698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28226-8277-4FCB-97AF-560797A72ECE}">
      <dsp:nvSpPr>
        <dsp:cNvPr id="0" name=""/>
        <dsp:cNvSpPr/>
      </dsp:nvSpPr>
      <dsp:spPr>
        <a:xfrm>
          <a:off x="0" y="450485"/>
          <a:ext cx="4551997" cy="2235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B6745-10A4-413D-8D14-25D5DB498646}">
      <dsp:nvSpPr>
        <dsp:cNvPr id="0" name=""/>
        <dsp:cNvSpPr/>
      </dsp:nvSpPr>
      <dsp:spPr>
        <a:xfrm>
          <a:off x="287689" y="258605"/>
          <a:ext cx="4027654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36" tIns="0" rIns="152236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Empowerment of the Visually Impaired and Disabled</a:t>
          </a:r>
          <a:endParaRPr lang="en-IN" sz="1300" kern="1200" dirty="0"/>
        </a:p>
      </dsp:txBody>
      <dsp:txXfrm>
        <a:off x="306423" y="277339"/>
        <a:ext cx="3990186" cy="346292"/>
      </dsp:txXfrm>
    </dsp:sp>
    <dsp:sp modelId="{67B5D218-10EE-46B1-9723-E59800D5A6B8}">
      <dsp:nvSpPr>
        <dsp:cNvPr id="0" name=""/>
        <dsp:cNvSpPr/>
      </dsp:nvSpPr>
      <dsp:spPr>
        <a:xfrm>
          <a:off x="0" y="936132"/>
          <a:ext cx="4551997" cy="2235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67F0E-8F4D-4443-9A3F-2492E61103B7}">
      <dsp:nvSpPr>
        <dsp:cNvPr id="0" name=""/>
        <dsp:cNvSpPr/>
      </dsp:nvSpPr>
      <dsp:spPr>
        <a:xfrm>
          <a:off x="287689" y="744252"/>
          <a:ext cx="4027654" cy="38376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36" tIns="0" rIns="152236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Enhanced Productivity</a:t>
          </a:r>
          <a:endParaRPr lang="en-IN" sz="1300" kern="1200" dirty="0"/>
        </a:p>
      </dsp:txBody>
      <dsp:txXfrm>
        <a:off x="306423" y="762986"/>
        <a:ext cx="3990186" cy="346292"/>
      </dsp:txXfrm>
    </dsp:sp>
    <dsp:sp modelId="{E0DFBFF5-ED4A-4C89-9A61-009E2029B25D}">
      <dsp:nvSpPr>
        <dsp:cNvPr id="0" name=""/>
        <dsp:cNvSpPr/>
      </dsp:nvSpPr>
      <dsp:spPr>
        <a:xfrm>
          <a:off x="0" y="1421780"/>
          <a:ext cx="4551997" cy="2235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9BEF2-071D-428F-B81A-CCBE76A7F1E2}">
      <dsp:nvSpPr>
        <dsp:cNvPr id="0" name=""/>
        <dsp:cNvSpPr/>
      </dsp:nvSpPr>
      <dsp:spPr>
        <a:xfrm>
          <a:off x="287689" y="1229899"/>
          <a:ext cx="4027654" cy="383760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36" tIns="0" rIns="152236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Digital Inclusion</a:t>
          </a:r>
          <a:endParaRPr lang="en-IN" sz="1300" kern="1200" dirty="0"/>
        </a:p>
      </dsp:txBody>
      <dsp:txXfrm>
        <a:off x="306423" y="1248633"/>
        <a:ext cx="3990186" cy="346292"/>
      </dsp:txXfrm>
    </dsp:sp>
    <dsp:sp modelId="{706ADC01-7A6C-40F2-BEC9-C30744369F19}">
      <dsp:nvSpPr>
        <dsp:cNvPr id="0" name=""/>
        <dsp:cNvSpPr/>
      </dsp:nvSpPr>
      <dsp:spPr>
        <a:xfrm>
          <a:off x="0" y="1907427"/>
          <a:ext cx="4551997" cy="2235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A8F4-64E2-4667-A595-1AF49DFDFEBF}">
      <dsp:nvSpPr>
        <dsp:cNvPr id="0" name=""/>
        <dsp:cNvSpPr/>
      </dsp:nvSpPr>
      <dsp:spPr>
        <a:xfrm>
          <a:off x="287689" y="1715547"/>
          <a:ext cx="4027654" cy="3837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36" tIns="0" rIns="152236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Improved Quality of Life</a:t>
          </a:r>
          <a:endParaRPr lang="en-IN" sz="1300" kern="1200" dirty="0"/>
        </a:p>
      </dsp:txBody>
      <dsp:txXfrm>
        <a:off x="306423" y="1734281"/>
        <a:ext cx="3990186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28226-8277-4FCB-97AF-560797A72ECE}">
      <dsp:nvSpPr>
        <dsp:cNvPr id="0" name=""/>
        <dsp:cNvSpPr/>
      </dsp:nvSpPr>
      <dsp:spPr>
        <a:xfrm>
          <a:off x="0" y="393230"/>
          <a:ext cx="4551997" cy="2407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B6745-10A4-413D-8D14-25D5DB498646}">
      <dsp:nvSpPr>
        <dsp:cNvPr id="0" name=""/>
        <dsp:cNvSpPr/>
      </dsp:nvSpPr>
      <dsp:spPr>
        <a:xfrm>
          <a:off x="287689" y="186590"/>
          <a:ext cx="4027654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36" tIns="0" rIns="1522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307864" y="206765"/>
        <a:ext cx="3987304" cy="372930"/>
      </dsp:txXfrm>
    </dsp:sp>
    <dsp:sp modelId="{67B5D218-10EE-46B1-9723-E59800D5A6B8}">
      <dsp:nvSpPr>
        <dsp:cNvPr id="0" name=""/>
        <dsp:cNvSpPr/>
      </dsp:nvSpPr>
      <dsp:spPr>
        <a:xfrm>
          <a:off x="0" y="916235"/>
          <a:ext cx="4551997" cy="2407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67F0E-8F4D-4443-9A3F-2492E61103B7}">
      <dsp:nvSpPr>
        <dsp:cNvPr id="0" name=""/>
        <dsp:cNvSpPr/>
      </dsp:nvSpPr>
      <dsp:spPr>
        <a:xfrm>
          <a:off x="287689" y="709595"/>
          <a:ext cx="4027654" cy="41328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36" tIns="0" rIns="1522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Accessibility Technology Easily and Independently</a:t>
          </a:r>
          <a:endParaRPr lang="en-IN" sz="1400" kern="1200" dirty="0"/>
        </a:p>
      </dsp:txBody>
      <dsp:txXfrm>
        <a:off x="307864" y="729770"/>
        <a:ext cx="3987304" cy="372930"/>
      </dsp:txXfrm>
    </dsp:sp>
    <dsp:sp modelId="{E0DFBFF5-ED4A-4C89-9A61-009E2029B25D}">
      <dsp:nvSpPr>
        <dsp:cNvPr id="0" name=""/>
        <dsp:cNvSpPr/>
      </dsp:nvSpPr>
      <dsp:spPr>
        <a:xfrm>
          <a:off x="0" y="1439240"/>
          <a:ext cx="4551997" cy="2407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9BEF2-071D-428F-B81A-CCBE76A7F1E2}">
      <dsp:nvSpPr>
        <dsp:cNvPr id="0" name=""/>
        <dsp:cNvSpPr/>
      </dsp:nvSpPr>
      <dsp:spPr>
        <a:xfrm>
          <a:off x="287689" y="1232600"/>
          <a:ext cx="4027654" cy="413280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36" tIns="0" rIns="1522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Remote work Enabled</a:t>
          </a:r>
          <a:endParaRPr lang="en-IN" sz="1400" kern="1200" dirty="0"/>
        </a:p>
      </dsp:txBody>
      <dsp:txXfrm>
        <a:off x="307864" y="1252775"/>
        <a:ext cx="3987304" cy="372930"/>
      </dsp:txXfrm>
    </dsp:sp>
    <dsp:sp modelId="{706ADC01-7A6C-40F2-BEC9-C30744369F19}">
      <dsp:nvSpPr>
        <dsp:cNvPr id="0" name=""/>
        <dsp:cNvSpPr/>
      </dsp:nvSpPr>
      <dsp:spPr>
        <a:xfrm>
          <a:off x="0" y="1962244"/>
          <a:ext cx="4551997" cy="2407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A8F4-64E2-4667-A595-1AF49DFDFEBF}">
      <dsp:nvSpPr>
        <dsp:cNvPr id="0" name=""/>
        <dsp:cNvSpPr/>
      </dsp:nvSpPr>
      <dsp:spPr>
        <a:xfrm>
          <a:off x="287689" y="1755604"/>
          <a:ext cx="4027654" cy="4132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36" tIns="0" rIns="1522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Paperless Interaction</a:t>
          </a:r>
          <a:endParaRPr lang="en-IN" sz="1400" kern="1200" dirty="0"/>
        </a:p>
      </dsp:txBody>
      <dsp:txXfrm>
        <a:off x="307864" y="1775779"/>
        <a:ext cx="3987304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12" Type="http://schemas.openxmlformats.org/officeDocument/2006/relationships/diagramLayout" Target="../diagrams/layou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Data" Target="../diagrams/data4.xml"/><Relationship Id="rId5" Type="http://schemas.openxmlformats.org/officeDocument/2006/relationships/diagramData" Target="../diagrams/data3.xml"/><Relationship Id="rId15" Type="http://schemas.microsoft.com/office/2007/relationships/diagramDrawing" Target="../diagrams/drawing4.xml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diagramDrawing" Target="../diagrams/drawing3.xml"/><Relationship Id="rId14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460" y="590307"/>
            <a:ext cx="5924550" cy="588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–1600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33375" algn="l"/>
                <a:tab pos="2971800" algn="ctr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 Voice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33375" algn="l"/>
                <a:tab pos="2971800" algn="ctr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Sara for the Handicap and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Blind People to Make Them Use of Desktop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Theme-Innovation (Ministry of Education Innovation Cell)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Name-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HealthByte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Innovaters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VOICE ASSISTANT </a:t>
            </a:r>
            <a:r>
              <a:rPr lang="en-US" sz="48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SARA</a:t>
            </a:r>
            <a:endParaRPr lang="en-US" sz="3600" b="1" u="sng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20086" y="2540583"/>
            <a:ext cx="5004619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highly interactive, voice-controlled virtual assistant tailored for individuals with visual impairments or physical disabilities, allowing them to navigate and use a desktop environment with ease.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5"/>
            <a:ext cx="1834770" cy="10685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HealthByte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Innovaters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C42F7C-56E8-E914-A766-B29E22BCB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059660"/>
              </p:ext>
            </p:extLst>
          </p:nvPr>
        </p:nvGraphicFramePr>
        <p:xfrm>
          <a:off x="6015618" y="1853459"/>
          <a:ext cx="6115664" cy="433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085F2F-9318-64D8-6DF3-20B1ADF08576}"/>
              </a:ext>
            </a:extLst>
          </p:cNvPr>
          <p:cNvSpPr txBox="1"/>
          <p:nvPr/>
        </p:nvSpPr>
        <p:spPr>
          <a:xfrm>
            <a:off x="6572619" y="2798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A7F1B-007E-0DE1-619E-16DCC9695231}"/>
              </a:ext>
            </a:extLst>
          </p:cNvPr>
          <p:cNvSpPr txBox="1"/>
          <p:nvPr/>
        </p:nvSpPr>
        <p:spPr>
          <a:xfrm>
            <a:off x="6725264" y="3487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67CB6-1C34-E499-3A34-1E19F02E3536}"/>
              </a:ext>
            </a:extLst>
          </p:cNvPr>
          <p:cNvSpPr txBox="1"/>
          <p:nvPr/>
        </p:nvSpPr>
        <p:spPr>
          <a:xfrm>
            <a:off x="6737318" y="4162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CED277-9D8C-F0EB-0F53-7FEC4FC2C6AE}"/>
              </a:ext>
            </a:extLst>
          </p:cNvPr>
          <p:cNvSpPr txBox="1"/>
          <p:nvPr/>
        </p:nvSpPr>
        <p:spPr>
          <a:xfrm>
            <a:off x="6542894" y="4835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1A54A-51E4-FF0E-9AF9-790BC80B7F7C}"/>
              </a:ext>
            </a:extLst>
          </p:cNvPr>
          <p:cNvSpPr txBox="1"/>
          <p:nvPr/>
        </p:nvSpPr>
        <p:spPr>
          <a:xfrm>
            <a:off x="6193009" y="5592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40C53-0E58-C907-FC47-F5D3B2D56F99}"/>
              </a:ext>
            </a:extLst>
          </p:cNvPr>
          <p:cNvSpPr txBox="1"/>
          <p:nvPr/>
        </p:nvSpPr>
        <p:spPr>
          <a:xfrm>
            <a:off x="6193009" y="2108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0A75AE-A45A-DD3E-B10F-BD3A72592C72}"/>
              </a:ext>
            </a:extLst>
          </p:cNvPr>
          <p:cNvSpPr txBox="1"/>
          <p:nvPr/>
        </p:nvSpPr>
        <p:spPr>
          <a:xfrm>
            <a:off x="420086" y="1738847"/>
            <a:ext cx="4304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A1B62-066B-1B12-78E8-2E2E16DF474D}"/>
              </a:ext>
            </a:extLst>
          </p:cNvPr>
          <p:cNvSpPr txBox="1"/>
          <p:nvPr/>
        </p:nvSpPr>
        <p:spPr>
          <a:xfrm>
            <a:off x="6029065" y="1501423"/>
            <a:ext cx="213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Features:-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3266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26141" y="1493185"/>
            <a:ext cx="49351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Understanding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82057B22-389C-C966-7612-20C40F4D26D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5"/>
            <a:ext cx="1834770" cy="10685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HealthByte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Innovaters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F36C6-D100-3C1B-9D52-44994A803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94" y="2941962"/>
            <a:ext cx="10668358" cy="3050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36BBEF-E458-964C-A5BF-65BB745B8CF6}"/>
              </a:ext>
            </a:extLst>
          </p:cNvPr>
          <p:cNvSpPr txBox="1"/>
          <p:nvPr/>
        </p:nvSpPr>
        <p:spPr>
          <a:xfrm>
            <a:off x="6187440" y="1259582"/>
            <a:ext cx="461264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514350" indent="-514350">
              <a:buFont typeface="+mj-lt"/>
              <a:buAutoNum type="arabicPeriod"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Text-to-Speech (TTS) Engine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Management and Multithreading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7BB779-E39B-7CDD-E775-E77742F36F23}"/>
              </a:ext>
            </a:extLst>
          </p:cNvPr>
          <p:cNvCxnSpPr>
            <a:cxnSpLocks/>
          </p:cNvCxnSpPr>
          <p:nvPr/>
        </p:nvCxnSpPr>
        <p:spPr>
          <a:xfrm>
            <a:off x="226141" y="2829242"/>
            <a:ext cx="1164073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FFA3EA-02AB-F38B-D38C-364987BCA884}"/>
              </a:ext>
            </a:extLst>
          </p:cNvPr>
          <p:cNvSpPr/>
          <p:nvPr/>
        </p:nvSpPr>
        <p:spPr>
          <a:xfrm>
            <a:off x="-2024041" y="1141634"/>
            <a:ext cx="4532671" cy="51988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5EA8591-55AA-0491-88AD-C7002E1B69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5"/>
            <a:ext cx="1834770" cy="10685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HealthByte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Innovaters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259BF37-7ED2-3505-14D0-36E6D1FBE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505889"/>
              </p:ext>
            </p:extLst>
          </p:nvPr>
        </p:nvGraphicFramePr>
        <p:xfrm>
          <a:off x="1590368" y="1575851"/>
          <a:ext cx="6115664" cy="433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2D28F8-4781-D7B0-CFB5-F5421106ACBC}"/>
              </a:ext>
            </a:extLst>
          </p:cNvPr>
          <p:cNvSpPr txBox="1"/>
          <p:nvPr/>
        </p:nvSpPr>
        <p:spPr>
          <a:xfrm>
            <a:off x="81772" y="2879393"/>
            <a:ext cx="2355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FUTURE OUTLOOKS</a:t>
            </a:r>
            <a:endParaRPr lang="en-I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7E093-271D-EEC1-B91A-C7AB630DA9B7}"/>
              </a:ext>
            </a:extLst>
          </p:cNvPr>
          <p:cNvSpPr txBox="1"/>
          <p:nvPr/>
        </p:nvSpPr>
        <p:spPr>
          <a:xfrm>
            <a:off x="8010858" y="1351280"/>
            <a:ext cx="366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Fail Safe **</a:t>
            </a:r>
            <a:endParaRPr lang="en-IN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28315F-684E-CD66-F387-ACB1C249F1FE}"/>
              </a:ext>
            </a:extLst>
          </p:cNvPr>
          <p:cNvCxnSpPr/>
          <p:nvPr/>
        </p:nvCxnSpPr>
        <p:spPr>
          <a:xfrm>
            <a:off x="7706032" y="1016000"/>
            <a:ext cx="0" cy="49885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414880-BA2F-9557-4AC4-A3FA317AD42D}"/>
              </a:ext>
            </a:extLst>
          </p:cNvPr>
          <p:cNvCxnSpPr/>
          <p:nvPr/>
        </p:nvCxnSpPr>
        <p:spPr>
          <a:xfrm>
            <a:off x="8010858" y="2120721"/>
            <a:ext cx="366836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7A8DD-0F2A-E765-8E09-D7974925F9EE}"/>
              </a:ext>
            </a:extLst>
          </p:cNvPr>
          <p:cNvSpPr txBox="1"/>
          <p:nvPr/>
        </p:nvSpPr>
        <p:spPr>
          <a:xfrm>
            <a:off x="8097520" y="2468880"/>
            <a:ext cx="337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innovations on if anything goes wrong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3B1C1764-3358-18F6-E65B-A6776A6C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00" y="1047474"/>
            <a:ext cx="5783266" cy="2389601"/>
          </a:xfrm>
          <a:prstGeom prst="flowChartAlternateProcess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6714A69-5771-707D-860B-CEDFDFF23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908" b="-908"/>
          <a:stretch/>
        </p:blipFill>
        <p:spPr>
          <a:xfrm>
            <a:off x="-147156" y="3543853"/>
            <a:ext cx="4391172" cy="2821338"/>
          </a:xfrm>
          <a:prstGeom prst="hexagon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D0DF2F3-7E01-7DF0-4558-FA4E5F4C8F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608209"/>
              </p:ext>
            </p:extLst>
          </p:nvPr>
        </p:nvGraphicFramePr>
        <p:xfrm>
          <a:off x="66276" y="1472529"/>
          <a:ext cx="5753792" cy="23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" y="6365191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1514" y="1143000"/>
            <a:ext cx="47194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SARA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8031" y="6356353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B39E0785-AFAF-60C1-EDF5-D1BF5963E6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5"/>
            <a:ext cx="1834770" cy="10685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HealthByte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Innovaters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55F7901-7666-DFA2-25F7-9D5A7C784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933" y="3429000"/>
            <a:ext cx="47194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SARA</a:t>
            </a:r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723CF424-A523-4F10-18DF-650213843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734131"/>
              </p:ext>
            </p:extLst>
          </p:nvPr>
        </p:nvGraphicFramePr>
        <p:xfrm>
          <a:off x="6782947" y="3918860"/>
          <a:ext cx="5753792" cy="23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11277" y="6986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8A2BD293-5B86-924F-7CBF-F9ABC689F7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5"/>
            <a:ext cx="1834770" cy="10685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HealthByte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Innovaters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B30EA-A45C-136C-F105-E48B8D22F4FD}"/>
              </a:ext>
            </a:extLst>
          </p:cNvPr>
          <p:cNvSpPr txBox="1"/>
          <p:nvPr/>
        </p:nvSpPr>
        <p:spPr>
          <a:xfrm>
            <a:off x="343480" y="1382142"/>
            <a:ext cx="11238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Shresth Agarwal,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Sukrit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Tiwari, Vikas Tiwari, Sachin Yadav “ </a:t>
            </a:r>
            <a:r>
              <a:rPr lang="en-US" sz="1600" b="1" i="1" dirty="0">
                <a:solidFill>
                  <a:srgbClr val="5F5B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Assistant For Physically Challenged Individuals: Enhancing Accessibility And Independence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Engineering Applied Sciences and Technology, 2023.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K.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Sooraj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Sundaravel, Babu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Shreesh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Sireesha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b="1" i="1" dirty="0" err="1">
                <a:solidFill>
                  <a:srgbClr val="5F5B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b="1" i="1" dirty="0">
                <a:solidFill>
                  <a:srgbClr val="5F5B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home assistant for physically challenged and elderly people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International Conference on Smart Electronics and Communication (ICOSEC), 2020.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Mullapudi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Harshasri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Manyam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 Bhavani and Misra Ravikanth, "</a:t>
            </a:r>
            <a:r>
              <a:rPr lang="en-US" sz="1600" b="1" i="1" dirty="0">
                <a:solidFill>
                  <a:srgbClr val="5F5B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Based Email for Blind” International Journal of Innovative Research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Computer Science &amp; Technology (IJIRCST) ISSN,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 Sharma, Kirit Kaur,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Gautam and Others “</a:t>
            </a:r>
            <a:r>
              <a:rPr lang="en-US" sz="1600" b="1" i="1" dirty="0">
                <a:solidFill>
                  <a:srgbClr val="5F5B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Virtual Assistant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International Journal of Engineering Applied Sciences and Technology 2023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Edriss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Eisa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Babikir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Adam, "</a:t>
            </a:r>
            <a:r>
              <a:rPr lang="en-US" sz="1600" b="1" i="1" dirty="0">
                <a:solidFill>
                  <a:srgbClr val="5F5B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based NLP Techniques In Text to Speech Synthesis for Communication Recognition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Journal of Soft Computing Paradigm (JSCP), 2020.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Thakur, Amrita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Pujan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Budhathoki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Sarmila Upreti, Shirish Shrestha and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Subarna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Shakya, "</a:t>
            </a:r>
            <a:r>
              <a:rPr lang="en-IN" sz="1600" b="1" i="1" dirty="0">
                <a:solidFill>
                  <a:srgbClr val="5F5B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Sign Language Recognition and Speech Generation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Journal of Innovative Image Processing, 2020.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Sakshi Bajpai and D. Radha, "</a:t>
            </a:r>
            <a:r>
              <a:rPr lang="en-US" sz="1600" b="1" i="1" dirty="0">
                <a:solidFill>
                  <a:srgbClr val="5F5B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phone as a controlling device for smart home using speech recognition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International Conference on Communication and Signal Processing (ICCSP), 2019.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7894</TotalTime>
  <Words>472</Words>
  <Application>Microsoft Office PowerPoint</Application>
  <PresentationFormat>Widescreen</PresentationFormat>
  <Paragraphs>94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 VOICE ASSISTANT SARA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Vinay Bahire</cp:lastModifiedBy>
  <cp:revision>149</cp:revision>
  <dcterms:created xsi:type="dcterms:W3CDTF">2013-12-12T18:46:50Z</dcterms:created>
  <dcterms:modified xsi:type="dcterms:W3CDTF">2024-09-09T15:27:18Z</dcterms:modified>
  <cp:category/>
</cp:coreProperties>
</file>