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Nunito Semi Bold" panose="020B0604020202020204" charset="0"/>
      <p:regular r:id="rId13"/>
    </p:embeddedFont>
    <p:embeddedFont>
      <p:font typeface="PT Sans" panose="020B0503020203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522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75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itXX-I/CRS.jav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28601"/>
            <a:ext cx="7468553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chemeClr val="bg1"/>
                </a:solidFill>
              </a:rPr>
              <a:t>Car Rental System –Java </a:t>
            </a:r>
            <a:r>
              <a:rPr lang="en-US" sz="4400" dirty="0" err="1">
                <a:solidFill>
                  <a:schemeClr val="bg1"/>
                </a:solidFill>
              </a:rPr>
              <a:t>OOPx</a:t>
            </a:r>
            <a:r>
              <a:rPr lang="en-US" sz="4400" dirty="0">
                <a:solidFill>
                  <a:schemeClr val="bg1"/>
                </a:solidFill>
              </a:rPr>
              <a:t> Frontend Project</a:t>
            </a:r>
          </a:p>
        </p:txBody>
      </p:sp>
      <p:sp>
        <p:nvSpPr>
          <p:cNvPr id="4" name="Text 1"/>
          <p:cNvSpPr/>
          <p:nvPr/>
        </p:nvSpPr>
        <p:spPr>
          <a:xfrm>
            <a:off x="6324124" y="1859280"/>
            <a:ext cx="7940516" cy="4251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presentation explains developing a car rental system using Java OOP concepts, which is created by the team named : Syntax Symphony</a:t>
            </a:r>
          </a:p>
          <a:p>
            <a:pPr marL="0" indent="0" algn="l">
              <a:lnSpc>
                <a:spcPts val="3000"/>
              </a:lnSpc>
              <a:buNone/>
            </a:pPr>
            <a:endParaRPr lang="en-US" sz="2400" dirty="0">
              <a:solidFill>
                <a:srgbClr val="FFFFFF"/>
              </a:solidFill>
              <a:latin typeface="PT Sans" pitchFamily="34" charset="0"/>
              <a:ea typeface="PT Sans" pitchFamily="34" charset="-122"/>
              <a:cs typeface="PT Sans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</a:rPr>
              <a:t>                    1.) Harshit Pandey (24SCSE1011227) {Leader}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</a:rPr>
              <a:t>                    2.) Shivam (24SCSE1010158)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</a:rPr>
              <a:t>                    3.)Shivanshu Mishra (24SCSE1010828)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PT Sans" pitchFamily="34" charset="0"/>
              </a:rPr>
              <a:t>                    4.) Sachin Poddar (24SCSE1010047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</a:rPr>
              <a:t>)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PT Sans" pitchFamily="34" charset="0"/>
              </a:rPr>
              <a:t>               </a:t>
            </a:r>
            <a:r>
              <a:rPr lang="en-IN" sz="2800" dirty="0" err="1">
                <a:solidFill>
                  <a:schemeClr val="bg1"/>
                </a:solidFill>
              </a:rPr>
              <a:t>B.Tech</a:t>
            </a:r>
            <a:r>
              <a:rPr lang="en-IN" sz="2800" dirty="0">
                <a:solidFill>
                  <a:schemeClr val="bg1"/>
                </a:solidFill>
              </a:rPr>
              <a:t> CSE – Section 13, Semester II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IN" sz="2800" dirty="0">
                <a:solidFill>
                  <a:schemeClr val="bg1"/>
                </a:solidFill>
                <a:latin typeface="PT Sans" pitchFamily="34" charset="0"/>
              </a:rPr>
              <a:t>                               (2024 -2025)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IN" sz="2800" dirty="0">
                <a:solidFill>
                  <a:schemeClr val="bg1"/>
                </a:solidFill>
                <a:latin typeface="PT Sans" pitchFamily="34" charset="0"/>
              </a:rPr>
              <a:t>                         </a:t>
            </a:r>
            <a:r>
              <a:rPr lang="en-IN" sz="2800" dirty="0" err="1">
                <a:solidFill>
                  <a:schemeClr val="bg1"/>
                </a:solidFill>
                <a:latin typeface="PT Sans" pitchFamily="34" charset="0"/>
              </a:rPr>
              <a:t>Galgotias</a:t>
            </a:r>
            <a:r>
              <a:rPr lang="en-IN" sz="2800" dirty="0">
                <a:solidFill>
                  <a:schemeClr val="bg1"/>
                </a:solidFill>
                <a:latin typeface="PT Sans" pitchFamily="34" charset="0"/>
              </a:rPr>
              <a:t> University</a:t>
            </a:r>
            <a:endParaRPr lang="en-US" sz="2800" dirty="0">
              <a:solidFill>
                <a:schemeClr val="bg1"/>
              </a:solidFill>
              <a:latin typeface="PT Sans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324124" y="6217920"/>
            <a:ext cx="7468553" cy="132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Note : Learn how classes, inheritance, polymorphism, and interfaces drive the design…!!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42660" y="460296"/>
            <a:ext cx="712291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5400" dirty="0">
                <a:solidFill>
                  <a:schemeClr val="bg1"/>
                </a:solidFill>
                <a:latin typeface="Nunito Semi Bold" pitchFamily="34" charset="0"/>
              </a:rPr>
              <a:t>GitHub</a:t>
            </a:r>
            <a:r>
              <a:rPr lang="en-US" sz="4400" dirty="0">
                <a:solidFill>
                  <a:schemeClr val="bg1"/>
                </a:solidFill>
                <a:latin typeface="Nunito Semi Bold" pitchFamily="34" charset="0"/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Nunito Semi Bold" pitchFamily="34" charset="0"/>
              </a:rPr>
              <a:t>Repository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1077039" y="159984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027039" y="3479006"/>
            <a:ext cx="6598801" cy="1060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README.md with setup instructions,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The content is as per the guidelines 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ext 3"/>
          <p:cNvSpPr/>
          <p:nvPr/>
        </p:nvSpPr>
        <p:spPr>
          <a:xfrm>
            <a:off x="1615559" y="5552718"/>
            <a:ext cx="1271004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3200" dirty="0">
                <a:solidFill>
                  <a:schemeClr val="bg1"/>
                </a:solidFill>
              </a:rPr>
              <a:t>Link :  https://github.com/</a:t>
            </a:r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HarshitXX-I/CRS.java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1077039" y="3576280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033611" y="55527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33611" y="6048256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1077039" y="555271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51663" y="555271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451663" y="6048256"/>
            <a:ext cx="334101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050E6-1C6A-1A24-965D-FD676859A02A}"/>
              </a:ext>
            </a:extLst>
          </p:cNvPr>
          <p:cNvSpPr txBox="1"/>
          <p:nvPr/>
        </p:nvSpPr>
        <p:spPr>
          <a:xfrm>
            <a:off x="2027039" y="1380024"/>
            <a:ext cx="594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Code Is structured and </a:t>
            </a:r>
            <a:r>
              <a:rPr lang="en-IN" sz="3200" dirty="0" err="1">
                <a:solidFill>
                  <a:schemeClr val="bg1"/>
                </a:solidFill>
              </a:rPr>
              <a:t>publically</a:t>
            </a:r>
            <a:r>
              <a:rPr lang="en-IN" sz="3200" dirty="0">
                <a:solidFill>
                  <a:schemeClr val="bg1"/>
                </a:solidFill>
              </a:rPr>
              <a:t> readable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6064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What is OOP?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423636"/>
            <a:ext cx="3614618" cy="2803088"/>
          </a:xfrm>
          <a:prstGeom prst="roundRect">
            <a:avLst>
              <a:gd name="adj" fmla="val 12810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86299" y="2685812"/>
            <a:ext cx="309026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Object-Oriented Programming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86299" y="3533299"/>
            <a:ext cx="309026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Organizes code as interacting objects representing real entities.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2423636"/>
            <a:ext cx="3614618" cy="2803088"/>
          </a:xfrm>
          <a:prstGeom prst="roundRect">
            <a:avLst>
              <a:gd name="adj" fmla="val 12810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40233" y="268581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Core Principles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40233" y="3181350"/>
            <a:ext cx="30902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Encapsulation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0440233" y="3648075"/>
            <a:ext cx="30902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Inheritance</a:t>
            </a:r>
            <a:endParaRPr lang="en-US" sz="1850" dirty="0"/>
          </a:p>
        </p:txBody>
      </p:sp>
      <p:sp>
        <p:nvSpPr>
          <p:cNvPr id="11" name="Text 8"/>
          <p:cNvSpPr/>
          <p:nvPr/>
        </p:nvSpPr>
        <p:spPr>
          <a:xfrm>
            <a:off x="10440233" y="4114800"/>
            <a:ext cx="30902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Polymorphism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0440233" y="4581525"/>
            <a:ext cx="309026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Abstraction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324124" y="5466040"/>
            <a:ext cx="7468553" cy="1402913"/>
          </a:xfrm>
          <a:prstGeom prst="roundRect">
            <a:avLst>
              <a:gd name="adj" fmla="val 2559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586299" y="572821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Presentation Focus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86299" y="6223754"/>
            <a:ext cx="694420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Applying these principles to build a car rental system.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52401"/>
            <a:ext cx="7468553" cy="1017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</a:rPr>
              <a:t>Project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148482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15559" y="1484828"/>
            <a:ext cx="2806898" cy="1644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</a:rPr>
              <a:t>A GUI -  based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</a:rPr>
              <a:t>Application for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</a:rPr>
              <a:t>Renting cars ,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</a:rPr>
              <a:t>Built using java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811315" y="148482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99497" y="1484828"/>
            <a:ext cx="2806898" cy="701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Objects and classes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5499497" y="3992880"/>
            <a:ext cx="28068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27437" y="4298157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615559" y="4298156"/>
            <a:ext cx="9376291" cy="1149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</a:rPr>
              <a:t>Simulates real-world car rental operations: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</a:rPr>
              <a:t>Car selection </a:t>
            </a: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 input  (Name , Car id )Booking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err="1">
                <a:solidFill>
                  <a:schemeClr val="bg1"/>
                </a:solidFill>
                <a:sym typeface="Wingdings" panose="05000000000000000000" pitchFamily="2" charset="2"/>
              </a:rPr>
              <a:t>confirmination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2" name="Text 9"/>
          <p:cNvSpPr/>
          <p:nvPr/>
        </p:nvSpPr>
        <p:spPr>
          <a:xfrm>
            <a:off x="1615559" y="6120766"/>
            <a:ext cx="2956441" cy="18018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Key Features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JDK Version 24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IntelliJ IDEA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Desktop application</a:t>
            </a:r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AA2CCDFD-B804-61EF-0331-FEC874E18F44}"/>
              </a:ext>
            </a:extLst>
          </p:cNvPr>
          <p:cNvSpPr/>
          <p:nvPr/>
        </p:nvSpPr>
        <p:spPr>
          <a:xfrm>
            <a:off x="927437" y="6120765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D53E155-AF74-5625-E724-3AC7D0462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1" y="0"/>
            <a:ext cx="5486400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09550" y="285751"/>
            <a:ext cx="8554760" cy="1123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Encapsulation: Protecting Data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628174" y="14097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28174" y="1841182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Combines data and methods into a single unit, hiding internals.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628174" y="36275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 Hiding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628174" y="413265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Use private modifiers to guard sensitive fields inside classes.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628174" y="565856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Java Example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628174" y="6370201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private String licensePlate; accessed via </a:t>
            </a:r>
            <a:r>
              <a:rPr lang="en-US" sz="1850" dirty="0" err="1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getLicensePlate</a:t>
            </a: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()  (Not Included)</a:t>
            </a:r>
            <a:endParaRPr lang="en-US" sz="18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C2DB6A-8536-4E26-71D1-8634304C7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8286" y="1"/>
            <a:ext cx="6192114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92487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Inheritance: Reusability and Hierarchy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2691884"/>
            <a:ext cx="1196816" cy="174021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79913" y="2931200"/>
            <a:ext cx="346233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Superclasses &amp; Subclasses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879913" y="3426738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Subclasses inherit attributes and methods from superclasses.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124" y="4432102"/>
            <a:ext cx="1196816" cy="1436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79913" y="4671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Code Reuse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879913" y="5166955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Reduces duplication by extending existing functionality.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124" y="5868352"/>
            <a:ext cx="1196816" cy="14362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79913" y="610766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Java Example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879913" y="6603206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class ElectricCar extends Car { int batteryCapacity; }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711731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Polymorphism: Many Forms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53195" y="407539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Method Overriding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928"/>
            <a:ext cx="373165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Same method name, different behaviors in subclasses.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2720" y="4209455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941243" y="2852023"/>
            <a:ext cx="323123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Interface Implementation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1243" y="3347561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Multiple classes can implement the same interface.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53995" y="3264813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941243" y="529863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1243" y="5794177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Supports flexible and interchangeable objects.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81436" y="5972532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191697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Polymorphism: Example Method Overriding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198019"/>
            <a:ext cx="209990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Base Class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3789283"/>
            <a:ext cx="2099905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class Car { public String getDescription() { return "Generic car"; } }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3529132" y="3198019"/>
            <a:ext cx="2099905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Subclass Override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3529132" y="4141232"/>
            <a:ext cx="2099905" cy="2681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class ElectricCar extends Car { @Override public String getDescription() { return "Electric car"; } }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220539" y="3198019"/>
            <a:ext cx="209990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Effect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220539" y="3789283"/>
            <a:ext cx="209990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Method behavior varies by object at runtime.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30DEE5-2722-0DD7-782B-4FB30E789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9833" y="0"/>
            <a:ext cx="550056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32564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Interfaces: Defining Contracts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092648"/>
            <a:ext cx="3614618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99899" y="335482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What is an Interface?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99899" y="3850362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 contract specifying methods classes must implement.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3092648"/>
            <a:ext cx="3614618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7425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53833" y="335482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53833" y="3850362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Enables loose coupling and system flexibility.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117902"/>
            <a:ext cx="7468553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99899" y="53800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Java Example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99899" y="5875615"/>
            <a:ext cx="694420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interface Rentable { boolean isAvailable(); double calculateRentalCost(int days); }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67269"/>
            <a:ext cx="10592276" cy="10928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Car Rental System: Putting It All Together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12600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Classes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171804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Car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2206967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Customer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269482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Rental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3182683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</a:rPr>
              <a:t> Car Rental System</a:t>
            </a:r>
          </a:p>
          <a:p>
            <a:pPr marL="342900" indent="-342900" algn="l">
              <a:lnSpc>
                <a:spcPts val="3000"/>
              </a:lnSpc>
              <a:buSzPct val="100000"/>
              <a:buChar char="•"/>
            </a:pP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3949720" y="12600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Relationships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3949720" y="1631312"/>
            <a:ext cx="421290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Customer rents Car; Rental generates Payment records; Confirmation  Appears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9632574" y="12600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OOP Benefits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632574" y="1718040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Promotes maintainability and scalability for system growth.</a:t>
            </a:r>
            <a:endParaRPr lang="en-US" sz="18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2F2617-03BB-4385-CD60-87D87AD267CD}"/>
              </a:ext>
            </a:extLst>
          </p:cNvPr>
          <p:cNvSpPr txBox="1"/>
          <p:nvPr/>
        </p:nvSpPr>
        <p:spPr>
          <a:xfrm>
            <a:off x="6056174" y="3880624"/>
            <a:ext cx="8983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Future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0F29D4-2EF8-430A-5C4C-31DDBA394B5A}"/>
              </a:ext>
            </a:extLst>
          </p:cNvPr>
          <p:cNvSpPr txBox="1"/>
          <p:nvPr/>
        </p:nvSpPr>
        <p:spPr>
          <a:xfrm>
            <a:off x="1161110" y="5151752"/>
            <a:ext cx="131905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The car rental system can be enhanced with AI-driven dynamic pricing, real-time vehicle tracking, and predictive maintenance. Integration with electric and autonomous vehicles, mobile apps with voice assistance, and seamless digital payments will elevate user experience. Expanding to a shared mobility platform can also promote sustainability and cater to smart city initiatives.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534</Words>
  <Application>Microsoft Office PowerPoint</Application>
  <PresentationFormat>Custom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Nunito Semi Bold</vt:lpstr>
      <vt:lpstr>Arial</vt:lpstr>
      <vt:lpstr>PT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harshit pandey</cp:lastModifiedBy>
  <cp:revision>3</cp:revision>
  <dcterms:created xsi:type="dcterms:W3CDTF">2025-05-24T13:43:02Z</dcterms:created>
  <dcterms:modified xsi:type="dcterms:W3CDTF">2025-05-25T08:58:58Z</dcterms:modified>
</cp:coreProperties>
</file>