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err="1" smtClean="0"/>
              <a:t>bIN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24743" y="350996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1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997" y="823548"/>
            <a:ext cx="3268093" cy="5880417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58537" y="209005"/>
            <a:ext cx="9771017" cy="496388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Tapping analytics in the bottom right of main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9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621" y="-13063"/>
            <a:ext cx="3057660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52"/>
          <a:stretch/>
        </p:blipFill>
        <p:spPr>
          <a:xfrm>
            <a:off x="4786586" y="683407"/>
            <a:ext cx="3279729" cy="59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43" y="-13063"/>
            <a:ext cx="10280468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tapping on location 1, bin 1 or any of the bins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24" y="696456"/>
            <a:ext cx="3310819" cy="60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21" y="318861"/>
            <a:ext cx="12631783" cy="496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 toggling from weekly to custom through toggle switch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39" y="828311"/>
            <a:ext cx="3195563" cy="58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1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77" y="814022"/>
            <a:ext cx="3284082" cy="605020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190" y="317634"/>
            <a:ext cx="12631783" cy="496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 the date for the “from” and “to” categories by tapping on 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21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446" y="209005"/>
            <a:ext cx="7929154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Tapping explore on right top corner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24" y="828312"/>
            <a:ext cx="3245505" cy="5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0" y="823548"/>
            <a:ext cx="3275167" cy="597172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6446" y="209005"/>
            <a:ext cx="7929154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Tapping dashboard in the explore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41" y="705393"/>
            <a:ext cx="3271630" cy="58932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86446" y="209005"/>
            <a:ext cx="7929154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Tapping export in the explore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06" y="705393"/>
            <a:ext cx="3244278" cy="593518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58537" y="209005"/>
            <a:ext cx="9771017" cy="4963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Tapping map view in the bottom let of main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9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</TotalTime>
  <Words>82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SMART bIN</vt:lpstr>
      <vt:lpstr>Home screen</vt:lpstr>
      <vt:lpstr>On tapping on location 1, bin 1 or any of the bins</vt:lpstr>
      <vt:lpstr>On toggling from weekly to custom through toggle switch</vt:lpstr>
      <vt:lpstr>Select the date for the “from” and “to” categories by tapping on date</vt:lpstr>
      <vt:lpstr>Tapping explore on right top corner</vt:lpstr>
      <vt:lpstr>Tapping dashboard in the explore menu</vt:lpstr>
      <vt:lpstr>Tapping export in the explore menu</vt:lpstr>
      <vt:lpstr>Tapping map view in the bottom let of main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</dc:title>
  <dc:creator>SALIL</dc:creator>
  <cp:lastModifiedBy>SALIL</cp:lastModifiedBy>
  <cp:revision>4</cp:revision>
  <dcterms:created xsi:type="dcterms:W3CDTF">2015-10-31T07:47:01Z</dcterms:created>
  <dcterms:modified xsi:type="dcterms:W3CDTF">2015-10-31T08:21:20Z</dcterms:modified>
</cp:coreProperties>
</file>