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Harshita</a:t>
            </a:r>
          </a:p>
          <a:p>
            <a:r>
              <a:rPr lang="en-US" sz="2000" b="1" dirty="0">
                <a:solidFill>
                  <a:schemeClr val="accent1">
                    <a:lumMod val="75000"/>
                  </a:schemeClr>
                </a:solidFill>
                <a:latin typeface="Arial"/>
                <a:cs typeface="Arial"/>
              </a:rPr>
              <a:t>Student Name : Harshita</a:t>
            </a:r>
          </a:p>
          <a:p>
            <a:r>
              <a:rPr lang="en-US" sz="2000" b="1" dirty="0">
                <a:solidFill>
                  <a:schemeClr val="accent1">
                    <a:lumMod val="75000"/>
                  </a:schemeClr>
                </a:solidFill>
                <a:latin typeface="Arial"/>
                <a:cs typeface="Arial"/>
              </a:rPr>
              <a:t>College Name &amp; Department : Dr. Akhilesh Das Gupta Institute of Professional Studies, ECE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https://github.com/Harshita-Negi-03/stegnography.git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Development of robust steganographic system to securely embed sensitive data within digital images, ensuring high imperceptibility and resistance against steganalysis. The system must minimize visual distortion while maximizing data capacity, provide secure method for hidden text extraction.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b="1" dirty="0"/>
              <a:t>Key Technologies and Techniques: Least Significant Bit (LSB) Insertion, Discrete Cosine Transform (DCT), Encryption, Steganalysis.</a:t>
            </a:r>
          </a:p>
          <a:p>
            <a:pPr>
              <a:buFont typeface="Arial" panose="020B0604020202020204" pitchFamily="34" charset="0"/>
              <a:buChar char="•"/>
            </a:pPr>
            <a:r>
              <a:rPr lang="en-IN" b="1" dirty="0"/>
              <a:t>Libraries and Platforms: Python</a:t>
            </a:r>
          </a:p>
          <a:p>
            <a:pPr marL="742950" lvl="1" indent="-285750">
              <a:buFont typeface="Arial" panose="020B0604020202020204" pitchFamily="34" charset="0"/>
              <a:buChar char="•"/>
            </a:pPr>
            <a:r>
              <a:rPr lang="en-IN" b="1" dirty="0"/>
              <a:t>cv2</a:t>
            </a:r>
          </a:p>
          <a:p>
            <a:pPr marL="742950" lvl="1" indent="-285750">
              <a:buFont typeface="Arial" panose="020B0604020202020204" pitchFamily="34" charset="0"/>
              <a:buChar char="•"/>
            </a:pPr>
            <a:r>
              <a:rPr lang="en-IN" b="1" dirty="0"/>
              <a:t>String</a:t>
            </a:r>
          </a:p>
          <a:p>
            <a:pPr marL="742950" lvl="1" indent="-285750">
              <a:buFont typeface="Arial" panose="020B0604020202020204" pitchFamily="34" charset="0"/>
              <a:buChar char="•"/>
            </a:pPr>
            <a:r>
              <a:rPr lang="en-IN" b="1" dirty="0" err="1"/>
              <a:t>os</a:t>
            </a:r>
            <a:endParaRPr lang="en-IN" b="1"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A unique data hiding project would excel in robustness against detection, maximize hidden data capacity without visual distortion and integrate strong encryption with advanced steganographic techniques. It might also  feature adaptive security, cross- platform usability, metadata hiding, resilience to image manipulation and creating a system that’s both secure and practical.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Individuals</a:t>
            </a:r>
          </a:p>
          <a:p>
            <a:r>
              <a:rPr lang="en-IN" dirty="0"/>
              <a:t>Organizations : military, businesses, health care providers</a:t>
            </a:r>
          </a:p>
          <a:p>
            <a:r>
              <a:rPr lang="en-IN" dirty="0"/>
              <a:t>Cybersecurity professionals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CA457210-0681-A948-1EFE-813913E8A6BB}"/>
              </a:ext>
            </a:extLst>
          </p:cNvPr>
          <p:cNvPicPr>
            <a:picLocks noGrp="1" noChangeAspect="1"/>
          </p:cNvPicPr>
          <p:nvPr>
            <p:ph idx="1"/>
          </p:nvPr>
        </p:nvPicPr>
        <p:blipFill>
          <a:blip r:embed="rId2"/>
          <a:stretch>
            <a:fillRect/>
          </a:stretch>
        </p:blipFill>
        <p:spPr>
          <a:xfrm>
            <a:off x="7328231" y="1112530"/>
            <a:ext cx="4064293" cy="3854866"/>
          </a:xfrm>
        </p:spPr>
      </p:pic>
      <p:pic>
        <p:nvPicPr>
          <p:cNvPr id="7" name="Picture 6">
            <a:extLst>
              <a:ext uri="{FF2B5EF4-FFF2-40B4-BE49-F238E27FC236}">
                <a16:creationId xmlns:a16="http://schemas.microsoft.com/office/drawing/2014/main" id="{8D81E6DC-07B4-D3F6-39F2-318C4E65B1C1}"/>
              </a:ext>
            </a:extLst>
          </p:cNvPr>
          <p:cNvPicPr>
            <a:picLocks noChangeAspect="1"/>
          </p:cNvPicPr>
          <p:nvPr/>
        </p:nvPicPr>
        <p:blipFill>
          <a:blip r:embed="rId3"/>
          <a:stretch>
            <a:fillRect/>
          </a:stretch>
        </p:blipFill>
        <p:spPr>
          <a:xfrm>
            <a:off x="799476" y="1818781"/>
            <a:ext cx="4815560" cy="344276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774754-5D64-01A7-5531-7322D0A62A96}"/>
              </a:ext>
            </a:extLst>
          </p:cNvPr>
          <p:cNvPicPr>
            <a:picLocks noChangeAspect="1"/>
          </p:cNvPicPr>
          <p:nvPr/>
        </p:nvPicPr>
        <p:blipFill>
          <a:blip r:embed="rId2"/>
          <a:stretch>
            <a:fillRect/>
          </a:stretch>
        </p:blipFill>
        <p:spPr>
          <a:xfrm>
            <a:off x="929390" y="719528"/>
            <a:ext cx="10912840" cy="5471410"/>
          </a:xfrm>
          <a:prstGeom prst="rect">
            <a:avLst/>
          </a:prstGeom>
        </p:spPr>
      </p:pic>
    </p:spTree>
    <p:extLst>
      <p:ext uri="{BB962C8B-B14F-4D97-AF65-F5344CB8AC3E}">
        <p14:creationId xmlns:p14="http://schemas.microsoft.com/office/powerpoint/2010/main" val="644039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IN" dirty="0"/>
              <a:t>In conclusion , project focused on secure data hiding within images </a:t>
            </a:r>
            <a:r>
              <a:rPr lang="en-IN"/>
              <a:t>using steganography </a:t>
            </a:r>
            <a:r>
              <a:rPr lang="en-IN" dirty="0"/>
              <a:t>offers a valuable tool for data protection and for secret  communication. It protects data from hacker</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76</TotalTime>
  <Words>245</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Ashwariya Negi</cp:lastModifiedBy>
  <cp:revision>27</cp:revision>
  <dcterms:created xsi:type="dcterms:W3CDTF">2021-05-26T16:50:10Z</dcterms:created>
  <dcterms:modified xsi:type="dcterms:W3CDTF">2025-02-26T18:24:04Z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