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08"/>
    <p:restoredTop sz="94669"/>
  </p:normalViewPr>
  <p:slideViewPr>
    <p:cSldViewPr snapToGrid="0" snapToObjects="1">
      <p:cViewPr varScale="1">
        <p:scale>
          <a:sx n="69" d="100"/>
          <a:sy n="69" d="100"/>
        </p:scale>
        <p:origin x="-12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1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51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239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68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8051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41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152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8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40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8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6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39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90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06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236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2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38" y="1619286"/>
            <a:ext cx="8679915" cy="280573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smtClean="0"/>
              <a:t>Methodology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xmlns="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77" y="122580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208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deep</dc:creator>
  <cp:lastModifiedBy>Lenovo</cp:lastModifiedBy>
  <cp:revision>4</cp:revision>
  <dcterms:created xsi:type="dcterms:W3CDTF">2018-12-16T14:33:35Z</dcterms:created>
  <dcterms:modified xsi:type="dcterms:W3CDTF">2020-11-15T11:26:17Z</dcterms:modified>
</cp:coreProperties>
</file>