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9F276-CF63-4A85-8BFF-1CB79027018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2D09B-ADCD-4DA4-A73D-384DC54AD7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2D09B-ADCD-4DA4-A73D-384DC54AD71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Biggest Win By wickets – As per box plot,</a:t>
            </a:r>
            <a:r>
              <a:rPr lang="en-IN" baseline="0" dirty="0" smtClean="0"/>
              <a:t> biggest win by wickets is 10 wickets by KKR in 2017, MI in 2012 , RR in 2011 , 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2D09B-ADCD-4DA4-A73D-384DC54AD71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000" b="0" dirty="0" smtClean="0"/>
              <a:t>Biggest Win by Runs - </a:t>
            </a:r>
            <a:r>
              <a:rPr lang="en-US" sz="10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Biggest win by runs differs based on teams and seasons like for CSK biggest win by 97 run in 2015 and for MI biggest win by 146 runs in 2017.</a:t>
            </a:r>
            <a:endParaRPr lang="en-US" sz="1000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2D09B-ADCD-4DA4-A73D-384DC54AD71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Highest Total Across All Teams Season</a:t>
            </a:r>
            <a:r>
              <a:rPr lang="en-IN" baseline="0" dirty="0" smtClean="0"/>
              <a:t> Wise – For 2008, highest total was by RR, 2009 – DD, 2010 – MI , 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2D09B-ADCD-4DA4-A73D-384DC54AD71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Orange Cap Contenders – 2008 – SE Marsh, 2009 -  ML</a:t>
            </a:r>
            <a:r>
              <a:rPr lang="en-IN" baseline="0" dirty="0" smtClean="0"/>
              <a:t> </a:t>
            </a:r>
            <a:r>
              <a:rPr lang="en-IN" baseline="0" dirty="0" err="1" smtClean="0"/>
              <a:t>hayden</a:t>
            </a:r>
            <a:r>
              <a:rPr lang="en-IN" baseline="0" dirty="0" smtClean="0"/>
              <a:t>, 2010 – </a:t>
            </a:r>
            <a:r>
              <a:rPr lang="en-IN" baseline="0" dirty="0" err="1" smtClean="0"/>
              <a:t>Sachin</a:t>
            </a:r>
            <a:r>
              <a:rPr lang="en-IN" baseline="0" dirty="0" smtClean="0"/>
              <a:t> </a:t>
            </a:r>
            <a:r>
              <a:rPr lang="en-IN" baseline="0" dirty="0" err="1" smtClean="0"/>
              <a:t>Tendulkar</a:t>
            </a:r>
            <a:r>
              <a:rPr lang="en-IN" baseline="0" dirty="0" smtClean="0"/>
              <a:t>, 2011 – CH  </a:t>
            </a:r>
            <a:r>
              <a:rPr lang="en-IN" baseline="0" dirty="0" err="1" smtClean="0"/>
              <a:t>gayle</a:t>
            </a:r>
            <a:r>
              <a:rPr lang="en-IN" baseline="0" dirty="0" smtClean="0"/>
              <a:t>, 2012 – CH </a:t>
            </a:r>
            <a:r>
              <a:rPr lang="en-IN" baseline="0" dirty="0" err="1" smtClean="0"/>
              <a:t>gayle</a:t>
            </a:r>
            <a:r>
              <a:rPr lang="en-IN" baseline="0" dirty="0" smtClean="0"/>
              <a:t>, 2013 – </a:t>
            </a:r>
            <a:r>
              <a:rPr lang="en-IN" baseline="0" dirty="0" err="1" smtClean="0"/>
              <a:t>Mek</a:t>
            </a:r>
            <a:r>
              <a:rPr lang="en-IN" baseline="0" dirty="0" smtClean="0"/>
              <a:t> </a:t>
            </a:r>
            <a:r>
              <a:rPr lang="en-IN" baseline="0" dirty="0" err="1" smtClean="0"/>
              <a:t>hussey</a:t>
            </a:r>
            <a:r>
              <a:rPr lang="en-IN" baseline="0" dirty="0" smtClean="0"/>
              <a:t>, 2014 – RV </a:t>
            </a:r>
            <a:r>
              <a:rPr lang="en-IN" baseline="0" dirty="0" err="1" smtClean="0"/>
              <a:t>uthappa</a:t>
            </a:r>
            <a:r>
              <a:rPr lang="en-IN" baseline="0" dirty="0" smtClean="0"/>
              <a:t>, 2015 , 2016, 2017 –DA </a:t>
            </a:r>
            <a:r>
              <a:rPr lang="en-IN" baseline="0" dirty="0" err="1" smtClean="0"/>
              <a:t>warner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2D09B-ADCD-4DA4-A73D-384DC54AD71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Purple</a:t>
            </a:r>
            <a:r>
              <a:rPr lang="en-IN" baseline="0" dirty="0" smtClean="0"/>
              <a:t> Cap Contender – 2008 </a:t>
            </a:r>
            <a:r>
              <a:rPr lang="en-IN" baseline="0" dirty="0" err="1" smtClean="0"/>
              <a:t>Sohail</a:t>
            </a:r>
            <a:r>
              <a:rPr lang="en-IN" baseline="0" dirty="0" smtClean="0"/>
              <a:t> </a:t>
            </a:r>
            <a:r>
              <a:rPr lang="en-IN" baseline="0" dirty="0" err="1" smtClean="0"/>
              <a:t>Tanvar</a:t>
            </a:r>
            <a:r>
              <a:rPr lang="en-IN" baseline="0" dirty="0" smtClean="0"/>
              <a:t>, 2009 – RP </a:t>
            </a:r>
            <a:r>
              <a:rPr lang="en-IN" baseline="0" dirty="0" err="1" smtClean="0"/>
              <a:t>singh</a:t>
            </a:r>
            <a:r>
              <a:rPr lang="en-IN" baseline="0" dirty="0" smtClean="0"/>
              <a:t>, 2010- PP </a:t>
            </a:r>
            <a:r>
              <a:rPr lang="en-IN" baseline="0" dirty="0" err="1" smtClean="0"/>
              <a:t>ojha</a:t>
            </a:r>
            <a:r>
              <a:rPr lang="en-IN" baseline="0" dirty="0" smtClean="0"/>
              <a:t>, 2011- SL </a:t>
            </a:r>
            <a:r>
              <a:rPr lang="en-IN" baseline="0" dirty="0" err="1" smtClean="0"/>
              <a:t>malinga</a:t>
            </a:r>
            <a:r>
              <a:rPr lang="en-IN" baseline="0" dirty="0" smtClean="0"/>
              <a:t>, 2013 – </a:t>
            </a:r>
            <a:r>
              <a:rPr lang="en-IN" baseline="0" dirty="0" err="1" smtClean="0"/>
              <a:t>dj</a:t>
            </a:r>
            <a:r>
              <a:rPr lang="en-IN" baseline="0" dirty="0" smtClean="0"/>
              <a:t> bravo, 2014 – mm </a:t>
            </a:r>
            <a:r>
              <a:rPr lang="en-IN" baseline="0" dirty="0" err="1" smtClean="0"/>
              <a:t>sharma</a:t>
            </a:r>
            <a:r>
              <a:rPr lang="en-IN" baseline="0" dirty="0" smtClean="0"/>
              <a:t>, 2016 &amp; 2017 – b </a:t>
            </a:r>
            <a:r>
              <a:rPr lang="en-IN" baseline="0" dirty="0" err="1" smtClean="0"/>
              <a:t>kumar</a:t>
            </a:r>
            <a:r>
              <a:rPr lang="en-IN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2D09B-ADCD-4DA4-A73D-384DC54AD71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Team Statistics – Matches won by team in every season like 2010 – MI won</a:t>
            </a:r>
            <a:r>
              <a:rPr lang="en-IN" baseline="0" dirty="0" smtClean="0"/>
              <a:t> total 10 matches, 2012 – DD won 11 matches ,etc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2D09B-ADCD-4DA4-A73D-384DC54AD71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Home Advantage</a:t>
            </a:r>
            <a:r>
              <a:rPr lang="en-IN" baseline="0" dirty="0" smtClean="0"/>
              <a:t> – Clear that % of  win for team at home ground is more that other.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2D09B-ADCD-4DA4-A73D-384DC54AD71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3A34-3353-4848-9984-2D28AC5ACC67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6988-8A86-4F10-8425-0F20C5B8C63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3A34-3353-4848-9984-2D28AC5ACC67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6988-8A86-4F10-8425-0F20C5B8C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3A34-3353-4848-9984-2D28AC5ACC67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6988-8A86-4F10-8425-0F20C5B8C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3A34-3353-4848-9984-2D28AC5ACC67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6988-8A86-4F10-8425-0F20C5B8C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3A34-3353-4848-9984-2D28AC5ACC67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6988-8A86-4F10-8425-0F20C5B8C63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3A34-3353-4848-9984-2D28AC5ACC67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6988-8A86-4F10-8425-0F20C5B8C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3A34-3353-4848-9984-2D28AC5ACC67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6988-8A86-4F10-8425-0F20C5B8C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3A34-3353-4848-9984-2D28AC5ACC67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6988-8A86-4F10-8425-0F20C5B8C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3A34-3353-4848-9984-2D28AC5ACC67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6988-8A86-4F10-8425-0F20C5B8C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3A34-3353-4848-9984-2D28AC5ACC67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6988-8A86-4F10-8425-0F20C5B8C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3A34-3353-4848-9984-2D28AC5ACC67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C7E6988-8A86-4F10-8425-0F20C5B8C63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ABE3A34-3353-4848-9984-2D28AC5ACC67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C7E6988-8A86-4F10-8425-0F20C5B8C63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IPL ASSIGNMENT USING TABLEAU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This assignment is to visualize match, team and player statistics based on match related, player related, team related &amp; etc information  &amp; create visualization </a:t>
            </a:r>
            <a:r>
              <a:rPr lang="en-IN" smtClean="0"/>
              <a:t>using tableau</a:t>
            </a:r>
            <a:r>
              <a:rPr lang="en-IN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Thank You!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MATCH STATISTICS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09600" y="2828784"/>
            <a:ext cx="2209800" cy="2386165"/>
          </a:xfrm>
        </p:spPr>
        <p:txBody>
          <a:bodyPr>
            <a:normAutofit/>
          </a:bodyPr>
          <a:lstStyle/>
          <a:p>
            <a:endParaRPr lang="en-US" sz="1800" dirty="0" smtClean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N" sz="1600" b="1" i="1" dirty="0" smtClean="0">
                <a:solidFill>
                  <a:srgbClr val="7030A0"/>
                </a:solidFill>
                <a:latin typeface="+mj-lt"/>
              </a:rPr>
              <a:t>Match Vs Toss Outcome</a:t>
            </a:r>
          </a:p>
          <a:p>
            <a:r>
              <a:rPr lang="en-IN" sz="1600" dirty="0" smtClean="0"/>
              <a:t>As per bar chart, team who won toss has more chance of winning team.</a:t>
            </a:r>
            <a:endParaRPr lang="en-US" sz="1600" b="1" i="1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idx="1"/>
          </p:nvPr>
        </p:nvSpPr>
        <p:spPr/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142852"/>
            <a:ext cx="5975361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MATCH STATISTICS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rgbClr val="7030A0"/>
                </a:solidFill>
                <a:latin typeface="+mj-lt"/>
              </a:rPr>
              <a:t>Biggest wins </a:t>
            </a:r>
            <a:r>
              <a:rPr lang="en-US" sz="1600" dirty="0" smtClean="0">
                <a:solidFill>
                  <a:srgbClr val="7030A0"/>
                </a:solidFill>
                <a:latin typeface="+mj-lt"/>
              </a:rPr>
              <a:t>(</a:t>
            </a:r>
            <a:r>
              <a:rPr lang="en-US" sz="1600" dirty="0" smtClean="0">
                <a:solidFill>
                  <a:srgbClr val="7030A0"/>
                </a:solidFill>
                <a:latin typeface="+mj-lt"/>
              </a:rPr>
              <a:t>B</a:t>
            </a:r>
            <a:r>
              <a:rPr lang="en-US" sz="1600" dirty="0" smtClean="0">
                <a:solidFill>
                  <a:srgbClr val="7030A0"/>
                </a:solidFill>
                <a:latin typeface="+mj-lt"/>
              </a:rPr>
              <a:t>y Wickets)</a:t>
            </a:r>
            <a:endParaRPr lang="en-US" sz="1600" dirty="0" smtClean="0">
              <a:solidFill>
                <a:srgbClr val="7030A0"/>
              </a:solidFill>
              <a:latin typeface="+mj-lt"/>
            </a:endParaRPr>
          </a:p>
          <a:p>
            <a:r>
              <a:rPr lang="en-IN" dirty="0" smtClean="0"/>
              <a:t>As per box plot biggest win by wickets is 10 wickets 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/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/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71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/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8604"/>
            <a:ext cx="9144000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/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42852"/>
            <a:ext cx="8358246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3071810"/>
            <a:ext cx="4357685" cy="2078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14810" y="3143248"/>
            <a:ext cx="4929190" cy="2576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2844" y="5143512"/>
            <a:ext cx="4086225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14291"/>
            <a:ext cx="8929718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714489"/>
            <a:ext cx="4572032" cy="2714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Grp="1" noChangeAspect="1" noChangeArrowheads="1"/>
          </p:cNvPicPr>
          <p:nvPr>
            <p:ph type="pic" idx="1"/>
          </p:nvPr>
        </p:nvPicPr>
        <p:blipFill>
          <a:blip r:embed="rId5"/>
          <a:srcRect t="9718" b="9718"/>
          <a:stretch>
            <a:fillRect/>
          </a:stretch>
        </p:blipFill>
        <p:spPr bwMode="auto">
          <a:xfrm rot="420000">
            <a:off x="3958472" y="1984276"/>
            <a:ext cx="4617720" cy="310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5786" y="4500570"/>
            <a:ext cx="4010025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/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5425" y="357166"/>
            <a:ext cx="8693150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/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125" y="214290"/>
            <a:ext cx="8667750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76</TotalTime>
  <Words>306</Words>
  <Application>Microsoft Office PowerPoint</Application>
  <PresentationFormat>On-screen Show (4:3)</PresentationFormat>
  <Paragraphs>25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IPL ASSIGNMENT USING TABLEAU</vt:lpstr>
      <vt:lpstr>MATCH STATISTICS</vt:lpstr>
      <vt:lpstr>MATCH STATISTICS</vt:lpstr>
      <vt:lpstr>Slide 4</vt:lpstr>
      <vt:lpstr>Slide 5</vt:lpstr>
      <vt:lpstr>Slide 6</vt:lpstr>
      <vt:lpstr>Slide 7</vt:lpstr>
      <vt:lpstr>Slide 8</vt:lpstr>
      <vt:lpstr>Slide 9</vt:lpstr>
      <vt:lpstr>   Thank You!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ASSIGNMENT USING TABLEAU</dc:title>
  <dc:creator>HP</dc:creator>
  <cp:lastModifiedBy>HP</cp:lastModifiedBy>
  <cp:revision>9</cp:revision>
  <dcterms:created xsi:type="dcterms:W3CDTF">2020-10-05T16:53:07Z</dcterms:created>
  <dcterms:modified xsi:type="dcterms:W3CDTF">2020-10-05T18:09:21Z</dcterms:modified>
</cp:coreProperties>
</file>