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25"/>
  </p:notesMasterIdLst>
  <p:handoutMasterIdLst>
    <p:handoutMasterId r:id="rId26"/>
  </p:handoutMasterIdLst>
  <p:sldIdLst>
    <p:sldId id="256" r:id="rId5"/>
    <p:sldId id="265" r:id="rId6"/>
    <p:sldId id="276" r:id="rId7"/>
    <p:sldId id="268" r:id="rId8"/>
    <p:sldId id="286" r:id="rId9"/>
    <p:sldId id="283" r:id="rId10"/>
    <p:sldId id="271" r:id="rId11"/>
    <p:sldId id="294" r:id="rId12"/>
    <p:sldId id="299" r:id="rId13"/>
    <p:sldId id="295" r:id="rId14"/>
    <p:sldId id="298" r:id="rId15"/>
    <p:sldId id="297" r:id="rId16"/>
    <p:sldId id="300" r:id="rId17"/>
    <p:sldId id="301" r:id="rId18"/>
    <p:sldId id="296" r:id="rId19"/>
    <p:sldId id="270" r:id="rId20"/>
    <p:sldId id="302" r:id="rId21"/>
    <p:sldId id="289" r:id="rId22"/>
    <p:sldId id="303" r:id="rId23"/>
    <p:sldId id="273"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5291" autoAdjust="0"/>
  </p:normalViewPr>
  <p:slideViewPr>
    <p:cSldViewPr>
      <p:cViewPr varScale="1">
        <p:scale>
          <a:sx n="74" d="100"/>
          <a:sy n="74" d="100"/>
        </p:scale>
        <p:origin x="588"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779"/>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A4038-8694-4208-86E4-E637D37487CE}" type="doc">
      <dgm:prSet loTypeId="urn:microsoft.com/office/officeart/2005/8/layout/radial4" loCatId="relationship" qsTypeId="urn:microsoft.com/office/officeart/2005/8/quickstyle/simple2" qsCatId="simple" csTypeId="urn:microsoft.com/office/officeart/2005/8/colors/accent2_1" csCatId="accent2" phldr="1"/>
      <dgm:spPr/>
      <dgm:t>
        <a:bodyPr/>
        <a:lstStyle/>
        <a:p>
          <a:endParaRPr lang="en-IN"/>
        </a:p>
      </dgm:t>
    </dgm:pt>
    <dgm:pt modelId="{5A7729A2-75B9-4FBC-8844-90F76B1D8C7E}">
      <dgm:prSet phldrT="[Text]"/>
      <dgm:spPr/>
      <dgm:t>
        <a:bodyPr/>
        <a:lstStyle/>
        <a:p>
          <a:r>
            <a:rPr lang="en-IN" dirty="0" smtClean="0"/>
            <a:t>Admin</a:t>
          </a:r>
          <a:endParaRPr lang="en-IN" dirty="0"/>
        </a:p>
      </dgm:t>
    </dgm:pt>
    <dgm:pt modelId="{1C2EBE9F-8DC6-42B1-B315-5D4F9A0C47A6}" type="parTrans" cxnId="{48D21360-7B72-4F0B-9D3F-701CF5AF51A7}">
      <dgm:prSet/>
      <dgm:spPr/>
      <dgm:t>
        <a:bodyPr/>
        <a:lstStyle/>
        <a:p>
          <a:endParaRPr lang="en-IN"/>
        </a:p>
      </dgm:t>
    </dgm:pt>
    <dgm:pt modelId="{2382FDDA-8844-48D3-9002-5F614C994BC8}" type="sibTrans" cxnId="{48D21360-7B72-4F0B-9D3F-701CF5AF51A7}">
      <dgm:prSet/>
      <dgm:spPr/>
      <dgm:t>
        <a:bodyPr/>
        <a:lstStyle/>
        <a:p>
          <a:endParaRPr lang="en-IN"/>
        </a:p>
      </dgm:t>
    </dgm:pt>
    <dgm:pt modelId="{BD9EE668-1606-4F7E-A7BD-8FEDCB65A7D4}">
      <dgm:prSet phldrT="[Text]"/>
      <dgm:spPr/>
      <dgm:t>
        <a:bodyPr/>
        <a:lstStyle/>
        <a:p>
          <a:r>
            <a:rPr lang="en-IN" dirty="0" smtClean="0"/>
            <a:t>View Request</a:t>
          </a:r>
          <a:endParaRPr lang="en-IN" dirty="0"/>
        </a:p>
      </dgm:t>
    </dgm:pt>
    <dgm:pt modelId="{27810326-169A-46D3-BDD9-A7895E48CE8E}" type="parTrans" cxnId="{129B91DD-F8BF-4D05-812B-7A4C3C234728}">
      <dgm:prSet/>
      <dgm:spPr/>
      <dgm:t>
        <a:bodyPr/>
        <a:lstStyle/>
        <a:p>
          <a:endParaRPr lang="en-IN"/>
        </a:p>
      </dgm:t>
    </dgm:pt>
    <dgm:pt modelId="{BA89FD41-3474-487D-9DFA-FA51387DD160}" type="sibTrans" cxnId="{129B91DD-F8BF-4D05-812B-7A4C3C234728}">
      <dgm:prSet/>
      <dgm:spPr/>
      <dgm:t>
        <a:bodyPr/>
        <a:lstStyle/>
        <a:p>
          <a:endParaRPr lang="en-IN"/>
        </a:p>
      </dgm:t>
    </dgm:pt>
    <dgm:pt modelId="{D0C8E95D-CA20-4230-90CD-01C12FD442EB}">
      <dgm:prSet phldrT="[Text]"/>
      <dgm:spPr/>
      <dgm:t>
        <a:bodyPr/>
        <a:lstStyle/>
        <a:p>
          <a:r>
            <a:rPr lang="en-IN" dirty="0" smtClean="0"/>
            <a:t>Add/Modify Asset</a:t>
          </a:r>
          <a:endParaRPr lang="en-IN" dirty="0"/>
        </a:p>
      </dgm:t>
    </dgm:pt>
    <dgm:pt modelId="{05DB67F3-24D5-493F-B8D6-D9EFCA9C33FA}" type="parTrans" cxnId="{D2606375-2654-4AAC-8206-793C32DCFA11}">
      <dgm:prSet/>
      <dgm:spPr/>
      <dgm:t>
        <a:bodyPr/>
        <a:lstStyle/>
        <a:p>
          <a:endParaRPr lang="en-IN"/>
        </a:p>
      </dgm:t>
    </dgm:pt>
    <dgm:pt modelId="{B8280174-6D3F-4914-BBD2-9007DA40112B}" type="sibTrans" cxnId="{D2606375-2654-4AAC-8206-793C32DCFA11}">
      <dgm:prSet/>
      <dgm:spPr/>
      <dgm:t>
        <a:bodyPr/>
        <a:lstStyle/>
        <a:p>
          <a:endParaRPr lang="en-IN"/>
        </a:p>
      </dgm:t>
    </dgm:pt>
    <dgm:pt modelId="{C84695D3-AE9A-4501-A621-669274CEC8DD}">
      <dgm:prSet phldrT="[Text]"/>
      <dgm:spPr/>
      <dgm:t>
        <a:bodyPr/>
        <a:lstStyle/>
        <a:p>
          <a:r>
            <a:rPr lang="en-IN" dirty="0" smtClean="0"/>
            <a:t>Approve/Reject Request</a:t>
          </a:r>
          <a:endParaRPr lang="en-IN" dirty="0"/>
        </a:p>
      </dgm:t>
    </dgm:pt>
    <dgm:pt modelId="{D9E2EB92-0DA5-4648-A69C-26B82C1D0905}" type="parTrans" cxnId="{72E41019-23BD-42FC-BD37-03E9662C2428}">
      <dgm:prSet/>
      <dgm:spPr/>
      <dgm:t>
        <a:bodyPr/>
        <a:lstStyle/>
        <a:p>
          <a:endParaRPr lang="en-IN"/>
        </a:p>
      </dgm:t>
    </dgm:pt>
    <dgm:pt modelId="{75687ADF-CBCC-429E-B8E9-43F016C33414}" type="sibTrans" cxnId="{72E41019-23BD-42FC-BD37-03E9662C2428}">
      <dgm:prSet/>
      <dgm:spPr/>
      <dgm:t>
        <a:bodyPr/>
        <a:lstStyle/>
        <a:p>
          <a:endParaRPr lang="en-IN"/>
        </a:p>
      </dgm:t>
    </dgm:pt>
    <dgm:pt modelId="{1519598A-C7D9-41F3-AD4D-D2A98F8597F0}">
      <dgm:prSet phldrT="[Text]"/>
      <dgm:spPr/>
      <dgm:t>
        <a:bodyPr/>
        <a:lstStyle/>
        <a:p>
          <a:endParaRPr lang="en-IN" dirty="0"/>
        </a:p>
      </dgm:t>
    </dgm:pt>
    <dgm:pt modelId="{490C96F4-303B-442C-AFC2-3E90B07DFEFA}" type="parTrans" cxnId="{C8FE8C33-F053-4F72-A679-865A20ADC25A}">
      <dgm:prSet/>
      <dgm:spPr/>
      <dgm:t>
        <a:bodyPr/>
        <a:lstStyle/>
        <a:p>
          <a:endParaRPr lang="en-US"/>
        </a:p>
      </dgm:t>
    </dgm:pt>
    <dgm:pt modelId="{F8FB0056-87E2-4E3C-A2A0-79295F437154}" type="sibTrans" cxnId="{C8FE8C33-F053-4F72-A679-865A20ADC25A}">
      <dgm:prSet/>
      <dgm:spPr/>
      <dgm:t>
        <a:bodyPr/>
        <a:lstStyle/>
        <a:p>
          <a:endParaRPr lang="en-US"/>
        </a:p>
      </dgm:t>
    </dgm:pt>
    <dgm:pt modelId="{374760DF-DB23-4CA2-8759-86847150A20D}">
      <dgm:prSet phldrT="[Text]"/>
      <dgm:spPr/>
      <dgm:t>
        <a:bodyPr/>
        <a:lstStyle/>
        <a:p>
          <a:r>
            <a:rPr lang="en-IN" dirty="0" smtClean="0"/>
            <a:t>Export data into Excel sheet</a:t>
          </a:r>
          <a:endParaRPr lang="en-IN" dirty="0"/>
        </a:p>
      </dgm:t>
    </dgm:pt>
    <dgm:pt modelId="{82F82485-D9D4-4AC9-A44B-051857860A87}" type="parTrans" cxnId="{F92A70C9-E938-482F-9FD4-AB714F773723}">
      <dgm:prSet/>
      <dgm:spPr/>
      <dgm:t>
        <a:bodyPr/>
        <a:lstStyle/>
        <a:p>
          <a:endParaRPr lang="en-US"/>
        </a:p>
      </dgm:t>
    </dgm:pt>
    <dgm:pt modelId="{B3AB6E22-FF71-41B9-8C91-C9A7C776B80E}" type="sibTrans" cxnId="{F92A70C9-E938-482F-9FD4-AB714F773723}">
      <dgm:prSet/>
      <dgm:spPr/>
      <dgm:t>
        <a:bodyPr/>
        <a:lstStyle/>
        <a:p>
          <a:endParaRPr lang="en-US"/>
        </a:p>
      </dgm:t>
    </dgm:pt>
    <dgm:pt modelId="{F529A9FE-3A30-478D-8FB5-0EE20CF3B2CD}" type="pres">
      <dgm:prSet presAssocID="{A1BA4038-8694-4208-86E4-E637D37487CE}" presName="cycle" presStyleCnt="0">
        <dgm:presLayoutVars>
          <dgm:chMax val="1"/>
          <dgm:dir/>
          <dgm:animLvl val="ctr"/>
          <dgm:resizeHandles val="exact"/>
        </dgm:presLayoutVars>
      </dgm:prSet>
      <dgm:spPr/>
      <dgm:t>
        <a:bodyPr/>
        <a:lstStyle/>
        <a:p>
          <a:endParaRPr lang="en-US"/>
        </a:p>
      </dgm:t>
    </dgm:pt>
    <dgm:pt modelId="{2A0F7F32-F42D-45CF-99FD-97CF4F1B69CF}" type="pres">
      <dgm:prSet presAssocID="{5A7729A2-75B9-4FBC-8844-90F76B1D8C7E}" presName="centerShape" presStyleLbl="node0" presStyleIdx="0" presStyleCnt="1" custScaleX="61704" custScaleY="39972" custLinFactNeighborX="2655" custLinFactNeighborY="-71522"/>
      <dgm:spPr/>
      <dgm:t>
        <a:bodyPr/>
        <a:lstStyle/>
        <a:p>
          <a:endParaRPr lang="en-US"/>
        </a:p>
      </dgm:t>
    </dgm:pt>
    <dgm:pt modelId="{6C299B1E-FF91-4041-B597-AC7D7E336DDB}" type="pres">
      <dgm:prSet presAssocID="{27810326-169A-46D3-BDD9-A7895E48CE8E}" presName="parTrans" presStyleLbl="bgSibTrans2D1" presStyleIdx="0" presStyleCnt="4"/>
      <dgm:spPr/>
      <dgm:t>
        <a:bodyPr/>
        <a:lstStyle/>
        <a:p>
          <a:endParaRPr lang="en-US"/>
        </a:p>
      </dgm:t>
    </dgm:pt>
    <dgm:pt modelId="{A7DF65F0-E58E-443E-9565-BE0026763C32}" type="pres">
      <dgm:prSet presAssocID="{BD9EE668-1606-4F7E-A7BD-8FEDCB65A7D4}" presName="node" presStyleLbl="node1" presStyleIdx="0" presStyleCnt="4" custScaleX="60866" custScaleY="51863" custRadScaleRad="59966" custRadScaleInc="33426">
        <dgm:presLayoutVars>
          <dgm:bulletEnabled val="1"/>
        </dgm:presLayoutVars>
      </dgm:prSet>
      <dgm:spPr/>
      <dgm:t>
        <a:bodyPr/>
        <a:lstStyle/>
        <a:p>
          <a:endParaRPr lang="en-US"/>
        </a:p>
      </dgm:t>
    </dgm:pt>
    <dgm:pt modelId="{BC821710-D8D6-44B3-AE70-1FB80AE0FF86}" type="pres">
      <dgm:prSet presAssocID="{05DB67F3-24D5-493F-B8D6-D9EFCA9C33FA}" presName="parTrans" presStyleLbl="bgSibTrans2D1" presStyleIdx="1" presStyleCnt="4"/>
      <dgm:spPr/>
      <dgm:t>
        <a:bodyPr/>
        <a:lstStyle/>
        <a:p>
          <a:endParaRPr lang="en-US"/>
        </a:p>
      </dgm:t>
    </dgm:pt>
    <dgm:pt modelId="{3BC5D919-0D36-4BCD-8CBA-4FD7223A2EAB}" type="pres">
      <dgm:prSet presAssocID="{D0C8E95D-CA20-4230-90CD-01C12FD442EB}" presName="node" presStyleLbl="node1" presStyleIdx="1" presStyleCnt="4" custScaleX="54551" custScaleY="71349" custRadScaleRad="126452" custRadScaleInc="-37211">
        <dgm:presLayoutVars>
          <dgm:bulletEnabled val="1"/>
        </dgm:presLayoutVars>
      </dgm:prSet>
      <dgm:spPr/>
      <dgm:t>
        <a:bodyPr/>
        <a:lstStyle/>
        <a:p>
          <a:endParaRPr lang="en-IN"/>
        </a:p>
      </dgm:t>
    </dgm:pt>
    <dgm:pt modelId="{8351C695-285C-48C7-B152-A664EB02542B}" type="pres">
      <dgm:prSet presAssocID="{D9E2EB92-0DA5-4648-A69C-26B82C1D0905}" presName="parTrans" presStyleLbl="bgSibTrans2D1" presStyleIdx="2" presStyleCnt="4"/>
      <dgm:spPr/>
      <dgm:t>
        <a:bodyPr/>
        <a:lstStyle/>
        <a:p>
          <a:endParaRPr lang="en-US"/>
        </a:p>
      </dgm:t>
    </dgm:pt>
    <dgm:pt modelId="{070E8865-E939-402B-ACC1-7E492C9F957C}" type="pres">
      <dgm:prSet presAssocID="{C84695D3-AE9A-4501-A621-669274CEC8DD}" presName="node" presStyleLbl="node1" presStyleIdx="2" presStyleCnt="4" custScaleX="82265" custScaleY="66030" custRadScaleRad="54045" custRadScaleInc="69459">
        <dgm:presLayoutVars>
          <dgm:bulletEnabled val="1"/>
        </dgm:presLayoutVars>
      </dgm:prSet>
      <dgm:spPr/>
      <dgm:t>
        <a:bodyPr/>
        <a:lstStyle/>
        <a:p>
          <a:endParaRPr lang="en-US"/>
        </a:p>
      </dgm:t>
    </dgm:pt>
    <dgm:pt modelId="{C2828057-5F65-4707-A76C-46A6588FAB93}" type="pres">
      <dgm:prSet presAssocID="{82F82485-D9D4-4AC9-A44B-051857860A87}" presName="parTrans" presStyleLbl="bgSibTrans2D1" presStyleIdx="3" presStyleCnt="4"/>
      <dgm:spPr/>
      <dgm:t>
        <a:bodyPr/>
        <a:lstStyle/>
        <a:p>
          <a:endParaRPr lang="en-US"/>
        </a:p>
      </dgm:t>
    </dgm:pt>
    <dgm:pt modelId="{36349CBE-CB7C-48FD-83C3-D60F2DB8658D}" type="pres">
      <dgm:prSet presAssocID="{374760DF-DB23-4CA2-8759-86847150A20D}" presName="node" presStyleLbl="node1" presStyleIdx="3" presStyleCnt="4" custScaleX="76488" custScaleY="57183" custRadScaleRad="135516" custRadScaleInc="-64720">
        <dgm:presLayoutVars>
          <dgm:bulletEnabled val="1"/>
        </dgm:presLayoutVars>
      </dgm:prSet>
      <dgm:spPr/>
      <dgm:t>
        <a:bodyPr/>
        <a:lstStyle/>
        <a:p>
          <a:endParaRPr lang="en-US"/>
        </a:p>
      </dgm:t>
    </dgm:pt>
  </dgm:ptLst>
  <dgm:cxnLst>
    <dgm:cxn modelId="{F92A70C9-E938-482F-9FD4-AB714F773723}" srcId="{5A7729A2-75B9-4FBC-8844-90F76B1D8C7E}" destId="{374760DF-DB23-4CA2-8759-86847150A20D}" srcOrd="3" destOrd="0" parTransId="{82F82485-D9D4-4AC9-A44B-051857860A87}" sibTransId="{B3AB6E22-FF71-41B9-8C91-C9A7C776B80E}"/>
    <dgm:cxn modelId="{955129FD-AB75-4691-8032-2A45FEBBC86D}" type="presOf" srcId="{BD9EE668-1606-4F7E-A7BD-8FEDCB65A7D4}" destId="{A7DF65F0-E58E-443E-9565-BE0026763C32}" srcOrd="0" destOrd="0" presId="urn:microsoft.com/office/officeart/2005/8/layout/radial4"/>
    <dgm:cxn modelId="{72E41019-23BD-42FC-BD37-03E9662C2428}" srcId="{5A7729A2-75B9-4FBC-8844-90F76B1D8C7E}" destId="{C84695D3-AE9A-4501-A621-669274CEC8DD}" srcOrd="2" destOrd="0" parTransId="{D9E2EB92-0DA5-4648-A69C-26B82C1D0905}" sibTransId="{75687ADF-CBCC-429E-B8E9-43F016C33414}"/>
    <dgm:cxn modelId="{48D21360-7B72-4F0B-9D3F-701CF5AF51A7}" srcId="{A1BA4038-8694-4208-86E4-E637D37487CE}" destId="{5A7729A2-75B9-4FBC-8844-90F76B1D8C7E}" srcOrd="0" destOrd="0" parTransId="{1C2EBE9F-8DC6-42B1-B315-5D4F9A0C47A6}" sibTransId="{2382FDDA-8844-48D3-9002-5F614C994BC8}"/>
    <dgm:cxn modelId="{1143E12F-770F-4C15-949A-32BB55937E4A}" type="presOf" srcId="{27810326-169A-46D3-BDD9-A7895E48CE8E}" destId="{6C299B1E-FF91-4041-B597-AC7D7E336DDB}" srcOrd="0" destOrd="0" presId="urn:microsoft.com/office/officeart/2005/8/layout/radial4"/>
    <dgm:cxn modelId="{8EFB42D6-015A-47FB-9FBD-EB64B4C94301}" type="presOf" srcId="{C84695D3-AE9A-4501-A621-669274CEC8DD}" destId="{070E8865-E939-402B-ACC1-7E492C9F957C}" srcOrd="0" destOrd="0" presId="urn:microsoft.com/office/officeart/2005/8/layout/radial4"/>
    <dgm:cxn modelId="{BEAA985C-A03B-4E07-9383-932911DECABD}" type="presOf" srcId="{A1BA4038-8694-4208-86E4-E637D37487CE}" destId="{F529A9FE-3A30-478D-8FB5-0EE20CF3B2CD}" srcOrd="0" destOrd="0" presId="urn:microsoft.com/office/officeart/2005/8/layout/radial4"/>
    <dgm:cxn modelId="{3EDFF462-C61C-449F-8BA4-3540CF118596}" type="presOf" srcId="{05DB67F3-24D5-493F-B8D6-D9EFCA9C33FA}" destId="{BC821710-D8D6-44B3-AE70-1FB80AE0FF86}" srcOrd="0" destOrd="0" presId="urn:microsoft.com/office/officeart/2005/8/layout/radial4"/>
    <dgm:cxn modelId="{C8FE8C33-F053-4F72-A679-865A20ADC25A}" srcId="{A1BA4038-8694-4208-86E4-E637D37487CE}" destId="{1519598A-C7D9-41F3-AD4D-D2A98F8597F0}" srcOrd="1" destOrd="0" parTransId="{490C96F4-303B-442C-AFC2-3E90B07DFEFA}" sibTransId="{F8FB0056-87E2-4E3C-A2A0-79295F437154}"/>
    <dgm:cxn modelId="{4F945548-CD78-4E4A-99D6-E145D9C21621}" type="presOf" srcId="{5A7729A2-75B9-4FBC-8844-90F76B1D8C7E}" destId="{2A0F7F32-F42D-45CF-99FD-97CF4F1B69CF}" srcOrd="0" destOrd="0" presId="urn:microsoft.com/office/officeart/2005/8/layout/radial4"/>
    <dgm:cxn modelId="{ADC34A56-2A11-401F-899F-2ADE741E0716}" type="presOf" srcId="{D0C8E95D-CA20-4230-90CD-01C12FD442EB}" destId="{3BC5D919-0D36-4BCD-8CBA-4FD7223A2EAB}" srcOrd="0" destOrd="0" presId="urn:microsoft.com/office/officeart/2005/8/layout/radial4"/>
    <dgm:cxn modelId="{D2606375-2654-4AAC-8206-793C32DCFA11}" srcId="{5A7729A2-75B9-4FBC-8844-90F76B1D8C7E}" destId="{D0C8E95D-CA20-4230-90CD-01C12FD442EB}" srcOrd="1" destOrd="0" parTransId="{05DB67F3-24D5-493F-B8D6-D9EFCA9C33FA}" sibTransId="{B8280174-6D3F-4914-BBD2-9007DA40112B}"/>
    <dgm:cxn modelId="{0ADC6043-03CB-4B93-B05D-C41CEB73D6AA}" type="presOf" srcId="{374760DF-DB23-4CA2-8759-86847150A20D}" destId="{36349CBE-CB7C-48FD-83C3-D60F2DB8658D}" srcOrd="0" destOrd="0" presId="urn:microsoft.com/office/officeart/2005/8/layout/radial4"/>
    <dgm:cxn modelId="{C30C9B99-CD44-41CD-9CF1-842D6C70AAE5}" type="presOf" srcId="{D9E2EB92-0DA5-4648-A69C-26B82C1D0905}" destId="{8351C695-285C-48C7-B152-A664EB02542B}" srcOrd="0" destOrd="0" presId="urn:microsoft.com/office/officeart/2005/8/layout/radial4"/>
    <dgm:cxn modelId="{129B91DD-F8BF-4D05-812B-7A4C3C234728}" srcId="{5A7729A2-75B9-4FBC-8844-90F76B1D8C7E}" destId="{BD9EE668-1606-4F7E-A7BD-8FEDCB65A7D4}" srcOrd="0" destOrd="0" parTransId="{27810326-169A-46D3-BDD9-A7895E48CE8E}" sibTransId="{BA89FD41-3474-487D-9DFA-FA51387DD160}"/>
    <dgm:cxn modelId="{430950AF-3C05-4244-991C-C51C2C1C8090}" type="presOf" srcId="{82F82485-D9D4-4AC9-A44B-051857860A87}" destId="{C2828057-5F65-4707-A76C-46A6588FAB93}" srcOrd="0" destOrd="0" presId="urn:microsoft.com/office/officeart/2005/8/layout/radial4"/>
    <dgm:cxn modelId="{DF0AA854-5F26-49CF-8554-D5ACC8A9870B}" type="presParOf" srcId="{F529A9FE-3A30-478D-8FB5-0EE20CF3B2CD}" destId="{2A0F7F32-F42D-45CF-99FD-97CF4F1B69CF}" srcOrd="0" destOrd="0" presId="urn:microsoft.com/office/officeart/2005/8/layout/radial4"/>
    <dgm:cxn modelId="{C629B314-819C-4F67-974D-DDFAFB766367}" type="presParOf" srcId="{F529A9FE-3A30-478D-8FB5-0EE20CF3B2CD}" destId="{6C299B1E-FF91-4041-B597-AC7D7E336DDB}" srcOrd="1" destOrd="0" presId="urn:microsoft.com/office/officeart/2005/8/layout/radial4"/>
    <dgm:cxn modelId="{CE7C91BF-F3C7-41D9-92D6-F1FDB2474DDD}" type="presParOf" srcId="{F529A9FE-3A30-478D-8FB5-0EE20CF3B2CD}" destId="{A7DF65F0-E58E-443E-9565-BE0026763C32}" srcOrd="2" destOrd="0" presId="urn:microsoft.com/office/officeart/2005/8/layout/radial4"/>
    <dgm:cxn modelId="{B31092ED-20B3-47B7-AC04-2FD9D376FF76}" type="presParOf" srcId="{F529A9FE-3A30-478D-8FB5-0EE20CF3B2CD}" destId="{BC821710-D8D6-44B3-AE70-1FB80AE0FF86}" srcOrd="3" destOrd="0" presId="urn:microsoft.com/office/officeart/2005/8/layout/radial4"/>
    <dgm:cxn modelId="{9293E735-CC23-483A-B4D9-FFB47C35FB47}" type="presParOf" srcId="{F529A9FE-3A30-478D-8FB5-0EE20CF3B2CD}" destId="{3BC5D919-0D36-4BCD-8CBA-4FD7223A2EAB}" srcOrd="4" destOrd="0" presId="urn:microsoft.com/office/officeart/2005/8/layout/radial4"/>
    <dgm:cxn modelId="{F70EDD91-644B-415A-9EF7-C6A3EB1EAD26}" type="presParOf" srcId="{F529A9FE-3A30-478D-8FB5-0EE20CF3B2CD}" destId="{8351C695-285C-48C7-B152-A664EB02542B}" srcOrd="5" destOrd="0" presId="urn:microsoft.com/office/officeart/2005/8/layout/radial4"/>
    <dgm:cxn modelId="{73514BB2-E403-4D9F-885E-52F88A03F60D}" type="presParOf" srcId="{F529A9FE-3A30-478D-8FB5-0EE20CF3B2CD}" destId="{070E8865-E939-402B-ACC1-7E492C9F957C}" srcOrd="6" destOrd="0" presId="urn:microsoft.com/office/officeart/2005/8/layout/radial4"/>
    <dgm:cxn modelId="{437B904C-3FEA-4ED9-8722-A8C01961F3F1}" type="presParOf" srcId="{F529A9FE-3A30-478D-8FB5-0EE20CF3B2CD}" destId="{C2828057-5F65-4707-A76C-46A6588FAB93}" srcOrd="7" destOrd="0" presId="urn:microsoft.com/office/officeart/2005/8/layout/radial4"/>
    <dgm:cxn modelId="{4861B14C-512D-490F-85A8-9F944210A59B}" type="presParOf" srcId="{F529A9FE-3A30-478D-8FB5-0EE20CF3B2CD}" destId="{36349CBE-CB7C-48FD-83C3-D60F2DB8658D}"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System</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Minimum specifications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LinFactNeighborY="-21695">
        <dgm:presLayoutVars>
          <dgm:chMax val="0"/>
          <dgm:bulletEnabled val="1"/>
        </dgm:presLayoutVars>
      </dgm:prSet>
      <dgm:spPr/>
      <dgm:t>
        <a:bodyPr/>
        <a:lstStyle/>
        <a:p>
          <a:endParaRPr lang="en-US"/>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42EE778D-7D97-4091-B017-CA7B00E3D5CD}" type="presOf" srcId="{0BD08EE0-BF9E-4795-9B77-0FBE4D9C3FAA}" destId="{E5C0A0C3-950D-4232-9872-9174C1E989AA}"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4672772B-91F4-490B-8A50-60BDEAF98E2B}" type="presOf" srcId="{528F3EA0-FF05-41BA-8D3E-F7B5C76FE089}" destId="{1C2747ED-0D77-4E6D-821C-76CAEE910644}" srcOrd="0" destOrd="0" presId="urn:microsoft.com/office/officeart/2005/8/layout/vList2"/>
    <dgm:cxn modelId="{A42A4411-D3F5-4CF0-9B7B-EC29D4B24EA9}" type="presOf" srcId="{66487DD0-4D79-4180-AB81-B361B4FACE09}" destId="{B9ED2192-F917-4BE7-A6BE-813D7F382554}" srcOrd="0" destOrd="0" presId="urn:microsoft.com/office/officeart/2005/8/layout/vList2"/>
    <dgm:cxn modelId="{EEC127C2-1702-4239-965A-DD94DD1B5037}" type="presParOf" srcId="{B9ED2192-F917-4BE7-A6BE-813D7F382554}" destId="{1C2747ED-0D77-4E6D-821C-76CAEE910644}" srcOrd="0" destOrd="0" presId="urn:microsoft.com/office/officeart/2005/8/layout/vList2"/>
    <dgm:cxn modelId="{CDA0B869-23CB-48EB-A9F2-AAD02DA96E55}"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Invocation</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Start process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85682">
        <dgm:presLayoutVars>
          <dgm:chMax val="0"/>
          <dgm:bulletEnabled val="1"/>
        </dgm:presLayoutVars>
      </dgm:prSet>
      <dgm:spPr/>
      <dgm:t>
        <a:bodyPr/>
        <a:lstStyle/>
        <a:p>
          <a:endParaRPr lang="en-US"/>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3207C37C-4FEC-4368-BB1F-A195F954976C}" type="presOf" srcId="{0BD08EE0-BF9E-4795-9B77-0FBE4D9C3FAA}" destId="{E5C0A0C3-950D-4232-9872-9174C1E989AA}" srcOrd="0" destOrd="0" presId="urn:microsoft.com/office/officeart/2005/8/layout/vList2"/>
    <dgm:cxn modelId="{AF9D7C45-79AE-4B9B-95C0-E88A99C15ED3}" type="presOf" srcId="{528F3EA0-FF05-41BA-8D3E-F7B5C76FE089}" destId="{1C2747ED-0D77-4E6D-821C-76CAEE910644}" srcOrd="0" destOrd="0" presId="urn:microsoft.com/office/officeart/2005/8/layout/vList2"/>
    <dgm:cxn modelId="{7E158F76-2495-447A-8DE6-2EBC16767284}" type="presOf" srcId="{66487DD0-4D79-4180-AB81-B361B4FACE09}" destId="{B9ED2192-F917-4BE7-A6BE-813D7F38255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65F6BA16-2083-48FB-8ACA-E7DD8F1C3E19}" type="presParOf" srcId="{B9ED2192-F917-4BE7-A6BE-813D7F382554}" destId="{1C2747ED-0D77-4E6D-821C-76CAEE910644}" srcOrd="0" destOrd="0" presId="urn:microsoft.com/office/officeart/2005/8/layout/vList2"/>
    <dgm:cxn modelId="{2899BFAE-3401-4DB9-8A7A-8E29AF9B7C05}"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BA4038-8694-4208-86E4-E637D37487CE}" type="doc">
      <dgm:prSet loTypeId="urn:microsoft.com/office/officeart/2005/8/layout/radial4" loCatId="relationship" qsTypeId="urn:microsoft.com/office/officeart/2005/8/quickstyle/simple2" qsCatId="simple" csTypeId="urn:microsoft.com/office/officeart/2005/8/colors/accent2_1" csCatId="accent2" phldr="1"/>
      <dgm:spPr/>
      <dgm:t>
        <a:bodyPr/>
        <a:lstStyle/>
        <a:p>
          <a:endParaRPr lang="en-IN"/>
        </a:p>
      </dgm:t>
    </dgm:pt>
    <dgm:pt modelId="{5A7729A2-75B9-4FBC-8844-90F76B1D8C7E}">
      <dgm:prSet phldrT="[Text]"/>
      <dgm:spPr/>
      <dgm:t>
        <a:bodyPr/>
        <a:lstStyle/>
        <a:p>
          <a:r>
            <a:rPr lang="en-IN" dirty="0" smtClean="0"/>
            <a:t>Manager</a:t>
          </a:r>
          <a:endParaRPr lang="en-IN" dirty="0"/>
        </a:p>
      </dgm:t>
    </dgm:pt>
    <dgm:pt modelId="{1C2EBE9F-8DC6-42B1-B315-5D4F9A0C47A6}" type="parTrans" cxnId="{48D21360-7B72-4F0B-9D3F-701CF5AF51A7}">
      <dgm:prSet/>
      <dgm:spPr/>
      <dgm:t>
        <a:bodyPr/>
        <a:lstStyle/>
        <a:p>
          <a:endParaRPr lang="en-IN"/>
        </a:p>
      </dgm:t>
    </dgm:pt>
    <dgm:pt modelId="{2382FDDA-8844-48D3-9002-5F614C994BC8}" type="sibTrans" cxnId="{48D21360-7B72-4F0B-9D3F-701CF5AF51A7}">
      <dgm:prSet/>
      <dgm:spPr/>
      <dgm:t>
        <a:bodyPr/>
        <a:lstStyle/>
        <a:p>
          <a:endParaRPr lang="en-IN"/>
        </a:p>
      </dgm:t>
    </dgm:pt>
    <dgm:pt modelId="{BD9EE668-1606-4F7E-A7BD-8FEDCB65A7D4}">
      <dgm:prSet phldrT="[Text]"/>
      <dgm:spPr/>
      <dgm:t>
        <a:bodyPr/>
        <a:lstStyle/>
        <a:p>
          <a:r>
            <a:rPr lang="en-IN" dirty="0" smtClean="0"/>
            <a:t>Raise a Request</a:t>
          </a:r>
          <a:endParaRPr lang="en-IN" dirty="0"/>
        </a:p>
      </dgm:t>
    </dgm:pt>
    <dgm:pt modelId="{27810326-169A-46D3-BDD9-A7895E48CE8E}" type="parTrans" cxnId="{129B91DD-F8BF-4D05-812B-7A4C3C234728}">
      <dgm:prSet/>
      <dgm:spPr/>
      <dgm:t>
        <a:bodyPr/>
        <a:lstStyle/>
        <a:p>
          <a:endParaRPr lang="en-IN"/>
        </a:p>
      </dgm:t>
    </dgm:pt>
    <dgm:pt modelId="{BA89FD41-3474-487D-9DFA-FA51387DD160}" type="sibTrans" cxnId="{129B91DD-F8BF-4D05-812B-7A4C3C234728}">
      <dgm:prSet/>
      <dgm:spPr/>
      <dgm:t>
        <a:bodyPr/>
        <a:lstStyle/>
        <a:p>
          <a:endParaRPr lang="en-IN"/>
        </a:p>
      </dgm:t>
    </dgm:pt>
    <dgm:pt modelId="{D0C8E95D-CA20-4230-90CD-01C12FD442EB}">
      <dgm:prSet phldrT="[Text]"/>
      <dgm:spPr/>
      <dgm:t>
        <a:bodyPr/>
        <a:lstStyle/>
        <a:p>
          <a:r>
            <a:rPr lang="en-IN" dirty="0" smtClean="0"/>
            <a:t>View Status</a:t>
          </a:r>
          <a:endParaRPr lang="en-IN" dirty="0"/>
        </a:p>
      </dgm:t>
    </dgm:pt>
    <dgm:pt modelId="{05DB67F3-24D5-493F-B8D6-D9EFCA9C33FA}" type="parTrans" cxnId="{D2606375-2654-4AAC-8206-793C32DCFA11}">
      <dgm:prSet/>
      <dgm:spPr/>
      <dgm:t>
        <a:bodyPr/>
        <a:lstStyle/>
        <a:p>
          <a:endParaRPr lang="en-IN"/>
        </a:p>
      </dgm:t>
    </dgm:pt>
    <dgm:pt modelId="{B8280174-6D3F-4914-BBD2-9007DA40112B}" type="sibTrans" cxnId="{D2606375-2654-4AAC-8206-793C32DCFA11}">
      <dgm:prSet/>
      <dgm:spPr/>
      <dgm:t>
        <a:bodyPr/>
        <a:lstStyle/>
        <a:p>
          <a:endParaRPr lang="en-IN"/>
        </a:p>
      </dgm:t>
    </dgm:pt>
    <dgm:pt modelId="{C84695D3-AE9A-4501-A621-669274CEC8DD}">
      <dgm:prSet phldrT="[Text]"/>
      <dgm:spPr/>
      <dgm:t>
        <a:bodyPr/>
        <a:lstStyle/>
        <a:p>
          <a:endParaRPr lang="en-IN" dirty="0"/>
        </a:p>
      </dgm:t>
    </dgm:pt>
    <dgm:pt modelId="{D9E2EB92-0DA5-4648-A69C-26B82C1D0905}" type="parTrans" cxnId="{72E41019-23BD-42FC-BD37-03E9662C2428}">
      <dgm:prSet/>
      <dgm:spPr/>
      <dgm:t>
        <a:bodyPr/>
        <a:lstStyle/>
        <a:p>
          <a:endParaRPr lang="en-IN"/>
        </a:p>
      </dgm:t>
    </dgm:pt>
    <dgm:pt modelId="{75687ADF-CBCC-429E-B8E9-43F016C33414}" type="sibTrans" cxnId="{72E41019-23BD-42FC-BD37-03E9662C2428}">
      <dgm:prSet/>
      <dgm:spPr/>
      <dgm:t>
        <a:bodyPr/>
        <a:lstStyle/>
        <a:p>
          <a:endParaRPr lang="en-IN"/>
        </a:p>
      </dgm:t>
    </dgm:pt>
    <dgm:pt modelId="{1519598A-C7D9-41F3-AD4D-D2A98F8597F0}">
      <dgm:prSet phldrT="[Text]"/>
      <dgm:spPr/>
      <dgm:t>
        <a:bodyPr/>
        <a:lstStyle/>
        <a:p>
          <a:endParaRPr lang="en-IN" dirty="0"/>
        </a:p>
      </dgm:t>
    </dgm:pt>
    <dgm:pt modelId="{490C96F4-303B-442C-AFC2-3E90B07DFEFA}" type="parTrans" cxnId="{C8FE8C33-F053-4F72-A679-865A20ADC25A}">
      <dgm:prSet/>
      <dgm:spPr/>
      <dgm:t>
        <a:bodyPr/>
        <a:lstStyle/>
        <a:p>
          <a:endParaRPr lang="en-US"/>
        </a:p>
      </dgm:t>
    </dgm:pt>
    <dgm:pt modelId="{F8FB0056-87E2-4E3C-A2A0-79295F437154}" type="sibTrans" cxnId="{C8FE8C33-F053-4F72-A679-865A20ADC25A}">
      <dgm:prSet/>
      <dgm:spPr/>
      <dgm:t>
        <a:bodyPr/>
        <a:lstStyle/>
        <a:p>
          <a:endParaRPr lang="en-US"/>
        </a:p>
      </dgm:t>
    </dgm:pt>
    <dgm:pt modelId="{5EE888C5-C142-4F81-927B-B90721C1F3E4}">
      <dgm:prSet phldrT="[Text]"/>
      <dgm:spPr/>
      <dgm:t>
        <a:bodyPr/>
        <a:lstStyle/>
        <a:p>
          <a:endParaRPr lang="en-IN" dirty="0"/>
        </a:p>
      </dgm:t>
    </dgm:pt>
    <dgm:pt modelId="{D363C5A8-91EB-4D75-8DC9-29E46A5D4A7F}" type="parTrans" cxnId="{E03982C5-3BDB-497A-BCA3-2DC08723031D}">
      <dgm:prSet/>
      <dgm:spPr/>
      <dgm:t>
        <a:bodyPr/>
        <a:lstStyle/>
        <a:p>
          <a:endParaRPr lang="en-US"/>
        </a:p>
      </dgm:t>
    </dgm:pt>
    <dgm:pt modelId="{0DA8AB2B-BB27-4A16-BCAC-A04684A9C39F}" type="sibTrans" cxnId="{E03982C5-3BDB-497A-BCA3-2DC08723031D}">
      <dgm:prSet/>
      <dgm:spPr/>
      <dgm:t>
        <a:bodyPr/>
        <a:lstStyle/>
        <a:p>
          <a:endParaRPr lang="en-US"/>
        </a:p>
      </dgm:t>
    </dgm:pt>
    <dgm:pt modelId="{F529A9FE-3A30-478D-8FB5-0EE20CF3B2CD}" type="pres">
      <dgm:prSet presAssocID="{A1BA4038-8694-4208-86E4-E637D37487CE}" presName="cycle" presStyleCnt="0">
        <dgm:presLayoutVars>
          <dgm:chMax val="1"/>
          <dgm:dir/>
          <dgm:animLvl val="ctr"/>
          <dgm:resizeHandles val="exact"/>
        </dgm:presLayoutVars>
      </dgm:prSet>
      <dgm:spPr/>
      <dgm:t>
        <a:bodyPr/>
        <a:lstStyle/>
        <a:p>
          <a:endParaRPr lang="en-US"/>
        </a:p>
      </dgm:t>
    </dgm:pt>
    <dgm:pt modelId="{2A0F7F32-F42D-45CF-99FD-97CF4F1B69CF}" type="pres">
      <dgm:prSet presAssocID="{5A7729A2-75B9-4FBC-8844-90F76B1D8C7E}" presName="centerShape" presStyleLbl="node0" presStyleIdx="0" presStyleCnt="1" custScaleY="100000" custLinFactNeighborX="129" custLinFactNeighborY="-29355"/>
      <dgm:spPr/>
      <dgm:t>
        <a:bodyPr/>
        <a:lstStyle/>
        <a:p>
          <a:endParaRPr lang="en-US"/>
        </a:p>
      </dgm:t>
    </dgm:pt>
    <dgm:pt modelId="{6C299B1E-FF91-4041-B597-AC7D7E336DDB}" type="pres">
      <dgm:prSet presAssocID="{27810326-169A-46D3-BDD9-A7895E48CE8E}" presName="parTrans" presStyleLbl="bgSibTrans2D1" presStyleIdx="0" presStyleCnt="2"/>
      <dgm:spPr/>
      <dgm:t>
        <a:bodyPr/>
        <a:lstStyle/>
        <a:p>
          <a:endParaRPr lang="en-US"/>
        </a:p>
      </dgm:t>
    </dgm:pt>
    <dgm:pt modelId="{A7DF65F0-E58E-443E-9565-BE0026763C32}" type="pres">
      <dgm:prSet presAssocID="{BD9EE668-1606-4F7E-A7BD-8FEDCB65A7D4}" presName="node" presStyleLbl="node1" presStyleIdx="0" presStyleCnt="2" custRadScaleRad="80745" custRadScaleInc="-45504">
        <dgm:presLayoutVars>
          <dgm:bulletEnabled val="1"/>
        </dgm:presLayoutVars>
      </dgm:prSet>
      <dgm:spPr/>
      <dgm:t>
        <a:bodyPr/>
        <a:lstStyle/>
        <a:p>
          <a:endParaRPr lang="en-US"/>
        </a:p>
      </dgm:t>
    </dgm:pt>
    <dgm:pt modelId="{BC821710-D8D6-44B3-AE70-1FB80AE0FF86}" type="pres">
      <dgm:prSet presAssocID="{05DB67F3-24D5-493F-B8D6-D9EFCA9C33FA}" presName="parTrans" presStyleLbl="bgSibTrans2D1" presStyleIdx="1" presStyleCnt="2"/>
      <dgm:spPr/>
      <dgm:t>
        <a:bodyPr/>
        <a:lstStyle/>
        <a:p>
          <a:endParaRPr lang="en-US"/>
        </a:p>
      </dgm:t>
    </dgm:pt>
    <dgm:pt modelId="{3BC5D919-0D36-4BCD-8CBA-4FD7223A2EAB}" type="pres">
      <dgm:prSet presAssocID="{D0C8E95D-CA20-4230-90CD-01C12FD442EB}" presName="node" presStyleLbl="node1" presStyleIdx="1" presStyleCnt="2" custRadScaleRad="75917" custRadScaleInc="45926">
        <dgm:presLayoutVars>
          <dgm:bulletEnabled val="1"/>
        </dgm:presLayoutVars>
      </dgm:prSet>
      <dgm:spPr/>
      <dgm:t>
        <a:bodyPr/>
        <a:lstStyle/>
        <a:p>
          <a:endParaRPr lang="en-IN"/>
        </a:p>
      </dgm:t>
    </dgm:pt>
  </dgm:ptLst>
  <dgm:cxnLst>
    <dgm:cxn modelId="{2F653FF3-4DC0-4157-99AF-A0C452F09A33}" type="presOf" srcId="{27810326-169A-46D3-BDD9-A7895E48CE8E}" destId="{6C299B1E-FF91-4041-B597-AC7D7E336DDB}" srcOrd="0" destOrd="0" presId="urn:microsoft.com/office/officeart/2005/8/layout/radial4"/>
    <dgm:cxn modelId="{E03982C5-3BDB-497A-BCA3-2DC08723031D}" srcId="{C84695D3-AE9A-4501-A621-669274CEC8DD}" destId="{5EE888C5-C142-4F81-927B-B90721C1F3E4}" srcOrd="0" destOrd="0" parTransId="{D363C5A8-91EB-4D75-8DC9-29E46A5D4A7F}" sibTransId="{0DA8AB2B-BB27-4A16-BCAC-A04684A9C39F}"/>
    <dgm:cxn modelId="{B5C652DE-2941-4759-B581-77A66C22F560}" type="presOf" srcId="{D0C8E95D-CA20-4230-90CD-01C12FD442EB}" destId="{3BC5D919-0D36-4BCD-8CBA-4FD7223A2EAB}" srcOrd="0" destOrd="0" presId="urn:microsoft.com/office/officeart/2005/8/layout/radial4"/>
    <dgm:cxn modelId="{34371BD7-B954-480A-954A-C90CDEB5876F}" type="presOf" srcId="{05DB67F3-24D5-493F-B8D6-D9EFCA9C33FA}" destId="{BC821710-D8D6-44B3-AE70-1FB80AE0FF86}" srcOrd="0" destOrd="0" presId="urn:microsoft.com/office/officeart/2005/8/layout/radial4"/>
    <dgm:cxn modelId="{72E41019-23BD-42FC-BD37-03E9662C2428}" srcId="{A1BA4038-8694-4208-86E4-E637D37487CE}" destId="{C84695D3-AE9A-4501-A621-669274CEC8DD}" srcOrd="1" destOrd="0" parTransId="{D9E2EB92-0DA5-4648-A69C-26B82C1D0905}" sibTransId="{75687ADF-CBCC-429E-B8E9-43F016C33414}"/>
    <dgm:cxn modelId="{C8FE8C33-F053-4F72-A679-865A20ADC25A}" srcId="{C84695D3-AE9A-4501-A621-669274CEC8DD}" destId="{1519598A-C7D9-41F3-AD4D-D2A98F8597F0}" srcOrd="1" destOrd="0" parTransId="{490C96F4-303B-442C-AFC2-3E90B07DFEFA}" sibTransId="{F8FB0056-87E2-4E3C-A2A0-79295F437154}"/>
    <dgm:cxn modelId="{08FD79E1-CDEC-4833-B026-E5493F353455}" type="presOf" srcId="{5A7729A2-75B9-4FBC-8844-90F76B1D8C7E}" destId="{2A0F7F32-F42D-45CF-99FD-97CF4F1B69CF}" srcOrd="0" destOrd="0" presId="urn:microsoft.com/office/officeart/2005/8/layout/radial4"/>
    <dgm:cxn modelId="{D2606375-2654-4AAC-8206-793C32DCFA11}" srcId="{5A7729A2-75B9-4FBC-8844-90F76B1D8C7E}" destId="{D0C8E95D-CA20-4230-90CD-01C12FD442EB}" srcOrd="1" destOrd="0" parTransId="{05DB67F3-24D5-493F-B8D6-D9EFCA9C33FA}" sibTransId="{B8280174-6D3F-4914-BBD2-9007DA40112B}"/>
    <dgm:cxn modelId="{129B91DD-F8BF-4D05-812B-7A4C3C234728}" srcId="{5A7729A2-75B9-4FBC-8844-90F76B1D8C7E}" destId="{BD9EE668-1606-4F7E-A7BD-8FEDCB65A7D4}" srcOrd="0" destOrd="0" parTransId="{27810326-169A-46D3-BDD9-A7895E48CE8E}" sibTransId="{BA89FD41-3474-487D-9DFA-FA51387DD160}"/>
    <dgm:cxn modelId="{48D21360-7B72-4F0B-9D3F-701CF5AF51A7}" srcId="{A1BA4038-8694-4208-86E4-E637D37487CE}" destId="{5A7729A2-75B9-4FBC-8844-90F76B1D8C7E}" srcOrd="0" destOrd="0" parTransId="{1C2EBE9F-8DC6-42B1-B315-5D4F9A0C47A6}" sibTransId="{2382FDDA-8844-48D3-9002-5F614C994BC8}"/>
    <dgm:cxn modelId="{A0AF2883-BD4D-465C-8ED6-FB07EEE4E229}" type="presOf" srcId="{A1BA4038-8694-4208-86E4-E637D37487CE}" destId="{F529A9FE-3A30-478D-8FB5-0EE20CF3B2CD}" srcOrd="0" destOrd="0" presId="urn:microsoft.com/office/officeart/2005/8/layout/radial4"/>
    <dgm:cxn modelId="{0CD9A677-F7D4-471C-BA71-3D9F6B0D4134}" type="presOf" srcId="{BD9EE668-1606-4F7E-A7BD-8FEDCB65A7D4}" destId="{A7DF65F0-E58E-443E-9565-BE0026763C32}" srcOrd="0" destOrd="0" presId="urn:microsoft.com/office/officeart/2005/8/layout/radial4"/>
    <dgm:cxn modelId="{0BC0A15D-737D-4018-810A-3D6086EFAF29}" type="presParOf" srcId="{F529A9FE-3A30-478D-8FB5-0EE20CF3B2CD}" destId="{2A0F7F32-F42D-45CF-99FD-97CF4F1B69CF}" srcOrd="0" destOrd="0" presId="urn:microsoft.com/office/officeart/2005/8/layout/radial4"/>
    <dgm:cxn modelId="{19C76849-FA3F-4EED-A518-69E16B50A3C8}" type="presParOf" srcId="{F529A9FE-3A30-478D-8FB5-0EE20CF3B2CD}" destId="{6C299B1E-FF91-4041-B597-AC7D7E336DDB}" srcOrd="1" destOrd="0" presId="urn:microsoft.com/office/officeart/2005/8/layout/radial4"/>
    <dgm:cxn modelId="{FD7BD4A2-4226-4B65-A068-0D32E534EFF5}" type="presParOf" srcId="{F529A9FE-3A30-478D-8FB5-0EE20CF3B2CD}" destId="{A7DF65F0-E58E-443E-9565-BE0026763C32}" srcOrd="2" destOrd="0" presId="urn:microsoft.com/office/officeart/2005/8/layout/radial4"/>
    <dgm:cxn modelId="{AD266E21-0869-4189-81DA-946A43B0A11F}" type="presParOf" srcId="{F529A9FE-3A30-478D-8FB5-0EE20CF3B2CD}" destId="{BC821710-D8D6-44B3-AE70-1FB80AE0FF86}" srcOrd="3" destOrd="0" presId="urn:microsoft.com/office/officeart/2005/8/layout/radial4"/>
    <dgm:cxn modelId="{032F67CE-C35E-487F-A703-E30D314A7F78}" type="presParOf" srcId="{F529A9FE-3A30-478D-8FB5-0EE20CF3B2CD}" destId="{3BC5D919-0D36-4BCD-8CBA-4FD7223A2EAB}" srcOrd="4"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Termination</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End process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107167">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4515F699-93AA-4DC8-97A5-0DAFD3472498}" type="presOf" srcId="{66487DD0-4D79-4180-AB81-B361B4FACE09}" destId="{B9ED2192-F917-4BE7-A6BE-813D7F382554}" srcOrd="0" destOrd="0" presId="urn:microsoft.com/office/officeart/2005/8/layout/vList2"/>
    <dgm:cxn modelId="{017FF6DC-3AAB-4DD8-A96C-CD8FC4853BC1}" type="presOf" srcId="{0BD08EE0-BF9E-4795-9B77-0FBE4D9C3FAA}" destId="{E5C0A0C3-950D-4232-9872-9174C1E989AA}" srcOrd="0" destOrd="0" presId="urn:microsoft.com/office/officeart/2005/8/layout/vList2"/>
    <dgm:cxn modelId="{40772001-D72D-4970-835B-FDB7073786D2}" type="presOf" srcId="{528F3EA0-FF05-41BA-8D3E-F7B5C76FE089}" destId="{1C2747ED-0D77-4E6D-821C-76CAEE91064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7E4A29AC-0290-4449-8E77-8F314A60C82B}" type="presParOf" srcId="{B9ED2192-F917-4BE7-A6BE-813D7F382554}" destId="{1C2747ED-0D77-4E6D-821C-76CAEE910644}" srcOrd="0" destOrd="0" presId="urn:microsoft.com/office/officeart/2005/8/layout/vList2"/>
    <dgm:cxn modelId="{C02B497F-CD67-40E7-AD65-FE010C254A5E}"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File Handling</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Storage of information</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108756">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C460517E-0FD2-4349-9CF7-B763987A9DBB}" srcId="{528F3EA0-FF05-41BA-8D3E-F7B5C76FE089}" destId="{0BD08EE0-BF9E-4795-9B77-0FBE4D9C3FAA}" srcOrd="0" destOrd="0" parTransId="{E2DFCC30-D744-464C-9E43-54983B0696F7}" sibTransId="{4F2456AF-A1CF-4FF6-8C1B-A84491924845}"/>
    <dgm:cxn modelId="{AECE1ADB-D0F6-461B-88FC-9D1D42223B7D}" type="presOf" srcId="{528F3EA0-FF05-41BA-8D3E-F7B5C76FE089}" destId="{1C2747ED-0D77-4E6D-821C-76CAEE910644}" srcOrd="0" destOrd="0" presId="urn:microsoft.com/office/officeart/2005/8/layout/vList2"/>
    <dgm:cxn modelId="{3AD0C367-D2EC-4244-B090-7041C858554E}" type="presOf" srcId="{0BD08EE0-BF9E-4795-9B77-0FBE4D9C3FAA}" destId="{E5C0A0C3-950D-4232-9872-9174C1E989AA}" srcOrd="0" destOrd="0" presId="urn:microsoft.com/office/officeart/2005/8/layout/vList2"/>
    <dgm:cxn modelId="{26CCA14E-4E40-4EE2-94EB-367C2F498D76}" type="presOf" srcId="{66487DD0-4D79-4180-AB81-B361B4FACE09}" destId="{B9ED2192-F917-4BE7-A6BE-813D7F382554}" srcOrd="0" destOrd="0" presId="urn:microsoft.com/office/officeart/2005/8/layout/vList2"/>
    <dgm:cxn modelId="{E1148C63-1830-491A-AB13-98F1717E57DF}" type="presParOf" srcId="{B9ED2192-F917-4BE7-A6BE-813D7F382554}" destId="{1C2747ED-0D77-4E6D-821C-76CAEE910644}" srcOrd="0" destOrd="0" presId="urn:microsoft.com/office/officeart/2005/8/layout/vList2"/>
    <dgm:cxn modelId="{3E2460D9-18F3-40B7-ACA9-CAFCAB4BDE7B}"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Implicit</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Efficiency </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69043" custLinFactNeighborY="-15036">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29B336E8-69C7-4297-9A2B-8EEBCA99497A}" type="presOf" srcId="{528F3EA0-FF05-41BA-8D3E-F7B5C76FE089}" destId="{1C2747ED-0D77-4E6D-821C-76CAEE910644}" srcOrd="0" destOrd="0" presId="urn:microsoft.com/office/officeart/2005/8/layout/vList2"/>
    <dgm:cxn modelId="{C22881C5-2CCC-452B-B80C-BC6BFD0D412E}" type="presOf" srcId="{66487DD0-4D79-4180-AB81-B361B4FACE09}" destId="{B9ED2192-F917-4BE7-A6BE-813D7F382554}" srcOrd="0" destOrd="0" presId="urn:microsoft.com/office/officeart/2005/8/layout/vList2"/>
    <dgm:cxn modelId="{2D110C7F-32ED-4AB4-88D6-6B1DC9588287}" type="presOf" srcId="{0BD08EE0-BF9E-4795-9B77-0FBE4D9C3FAA}" destId="{E5C0A0C3-950D-4232-9872-9174C1E989AA}"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EEB703AF-0949-47B6-B524-520AB43D184B}" type="presParOf" srcId="{B9ED2192-F917-4BE7-A6BE-813D7F382554}" destId="{1C2747ED-0D77-4E6D-821C-76CAEE910644}" srcOrd="0" destOrd="0" presId="urn:microsoft.com/office/officeart/2005/8/layout/vList2"/>
    <dgm:cxn modelId="{87729304-F184-404C-82D9-4B63190F034A}"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Explicit</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User specified</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LinFactNeighborY="570">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custLinFactNeighborX="-2808" custLinFactNeighborY="27957">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ECFAE59E-FCCB-4D68-9517-D5A171C532D8}" type="presOf" srcId="{528F3EA0-FF05-41BA-8D3E-F7B5C76FE089}" destId="{1C2747ED-0D77-4E6D-821C-76CAEE91064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80DB1C53-3466-4C1B-9C47-C482AE80F317}" type="presOf" srcId="{66487DD0-4D79-4180-AB81-B361B4FACE09}" destId="{B9ED2192-F917-4BE7-A6BE-813D7F382554}" srcOrd="0" destOrd="0" presId="urn:microsoft.com/office/officeart/2005/8/layout/vList2"/>
    <dgm:cxn modelId="{EF25E3F1-55A9-4F41-B95A-8B7A8D4BBA86}" type="presOf" srcId="{0BD08EE0-BF9E-4795-9B77-0FBE4D9C3FAA}" destId="{E5C0A0C3-950D-4232-9872-9174C1E989AA}" srcOrd="0" destOrd="0" presId="urn:microsoft.com/office/officeart/2005/8/layout/vList2"/>
    <dgm:cxn modelId="{E7ADD7A3-8E15-4FA7-B7F7-D33AED006382}" type="presParOf" srcId="{B9ED2192-F917-4BE7-A6BE-813D7F382554}" destId="{1C2747ED-0D77-4E6D-821C-76CAEE910644}" srcOrd="0" destOrd="0" presId="urn:microsoft.com/office/officeart/2005/8/layout/vList2"/>
    <dgm:cxn modelId="{4912DA56-9042-489E-80F9-C3EB46A316B1}"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Security</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For confidentiality</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79055" custLinFactNeighborX="4000" custLinFactNeighborY="-39740">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custLinFactNeighborX="4000" custLinFactNeighborY="796">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F817783C-153F-47F8-86E0-5D5C82151F7C}" type="presOf" srcId="{66487DD0-4D79-4180-AB81-B361B4FACE09}" destId="{B9ED2192-F917-4BE7-A6BE-813D7F382554}" srcOrd="0" destOrd="0" presId="urn:microsoft.com/office/officeart/2005/8/layout/vList2"/>
    <dgm:cxn modelId="{11E80C68-CBE7-4948-A097-E699140D46EF}" type="presOf" srcId="{0BD08EE0-BF9E-4795-9B77-0FBE4D9C3FAA}" destId="{E5C0A0C3-950D-4232-9872-9174C1E989AA}"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F0739105-17AB-42B6-9B05-7F0878F2CB02}" type="presOf" srcId="{528F3EA0-FF05-41BA-8D3E-F7B5C76FE089}" destId="{1C2747ED-0D77-4E6D-821C-76CAEE910644}" srcOrd="0" destOrd="0" presId="urn:microsoft.com/office/officeart/2005/8/layout/vList2"/>
    <dgm:cxn modelId="{95E54784-AB87-4A92-995A-98AD5BFF5D3A}" type="presParOf" srcId="{B9ED2192-F917-4BE7-A6BE-813D7F382554}" destId="{1C2747ED-0D77-4E6D-821C-76CAEE910644}" srcOrd="0" destOrd="0" presId="urn:microsoft.com/office/officeart/2005/8/layout/vList2"/>
    <dgm:cxn modelId="{37447304-71DE-4E0E-8589-434A97D233BA}"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Error Handling</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consistency</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Y="131053" custLinFactNeighborY="-11961">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E3D562F3-AE54-4369-9544-B5F3F702B4DF}" type="presOf" srcId="{0BD08EE0-BF9E-4795-9B77-0FBE4D9C3FAA}" destId="{E5C0A0C3-950D-4232-9872-9174C1E989AA}" srcOrd="0" destOrd="0" presId="urn:microsoft.com/office/officeart/2005/8/layout/vList2"/>
    <dgm:cxn modelId="{271F25A0-2066-4EA0-A17B-3C8BCE963B6C}" type="presOf" srcId="{66487DD0-4D79-4180-AB81-B361B4FACE09}" destId="{B9ED2192-F917-4BE7-A6BE-813D7F38255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9323B7FE-49A8-432E-AF73-E2052645DFCA}" type="presOf" srcId="{528F3EA0-FF05-41BA-8D3E-F7B5C76FE089}" destId="{1C2747ED-0D77-4E6D-821C-76CAEE910644}" srcOrd="0" destOrd="0" presId="urn:microsoft.com/office/officeart/2005/8/layout/vList2"/>
    <dgm:cxn modelId="{BCAD75CA-3D49-4E85-8281-88FCED513BFF}" type="presParOf" srcId="{B9ED2192-F917-4BE7-A6BE-813D7F382554}" destId="{1C2747ED-0D77-4E6D-821C-76CAEE910644}" srcOrd="0" destOrd="0" presId="urn:microsoft.com/office/officeart/2005/8/layout/vList2"/>
    <dgm:cxn modelId="{8082D048-4D1F-4697-85ED-C39531F01941}"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487DD0-4D79-4180-AB81-B361B4FACE09}" type="doc">
      <dgm:prSet loTypeId="urn:microsoft.com/office/officeart/2005/8/layout/vList2" loCatId="list" qsTypeId="urn:microsoft.com/office/officeart/2005/8/quickstyle/3d3" qsCatId="3D" csTypeId="urn:microsoft.com/office/officeart/2005/8/colors/accent2_3" csCatId="accent2" phldr="1"/>
      <dgm:spPr/>
      <dgm:t>
        <a:bodyPr/>
        <a:lstStyle/>
        <a:p>
          <a:endParaRPr lang="en-US"/>
        </a:p>
      </dgm:t>
    </dgm:pt>
    <dgm:pt modelId="{528F3EA0-FF05-41BA-8D3E-F7B5C76FE089}">
      <dgm:prSet phldrT="[Text]"/>
      <dgm:spPr/>
      <dgm:t>
        <a:bodyPr/>
        <a:lstStyle/>
        <a:p>
          <a:r>
            <a:rPr lang="en-US" dirty="0" smtClean="0"/>
            <a:t>Query</a:t>
          </a:r>
          <a:endParaRPr lang="en-US" dirty="0"/>
        </a:p>
      </dgm:t>
    </dgm:pt>
    <dgm:pt modelId="{42AD0691-2100-4589-A096-5A8920A3DC4D}" type="parTrans" cxnId="{3F882C4D-9DE8-4C46-9B13-06A50EDA6C23}">
      <dgm:prSet/>
      <dgm:spPr/>
      <dgm:t>
        <a:bodyPr/>
        <a:lstStyle/>
        <a:p>
          <a:endParaRPr lang="en-US"/>
        </a:p>
      </dgm:t>
    </dgm:pt>
    <dgm:pt modelId="{B9A25591-E29A-4EC0-B512-75801A0FAEFC}" type="sibTrans" cxnId="{3F882C4D-9DE8-4C46-9B13-06A50EDA6C23}">
      <dgm:prSet/>
      <dgm:spPr/>
      <dgm:t>
        <a:bodyPr/>
        <a:lstStyle/>
        <a:p>
          <a:endParaRPr lang="en-US"/>
        </a:p>
      </dgm:t>
    </dgm:pt>
    <dgm:pt modelId="{0BD08EE0-BF9E-4795-9B77-0FBE4D9C3FAA}">
      <dgm:prSet phldrT="[Text]"/>
      <dgm:spPr/>
      <dgm:t>
        <a:bodyPr/>
        <a:lstStyle/>
        <a:p>
          <a:r>
            <a:rPr lang="en-US" dirty="0" smtClean="0"/>
            <a:t>improvements</a:t>
          </a:r>
          <a:endParaRPr lang="en-US" dirty="0"/>
        </a:p>
      </dgm:t>
    </dgm:pt>
    <dgm:pt modelId="{E2DFCC30-D744-464C-9E43-54983B0696F7}" type="parTrans" cxnId="{C460517E-0FD2-4349-9CF7-B763987A9DBB}">
      <dgm:prSet/>
      <dgm:spPr/>
      <dgm:t>
        <a:bodyPr/>
        <a:lstStyle/>
        <a:p>
          <a:endParaRPr lang="en-US"/>
        </a:p>
      </dgm:t>
    </dgm:pt>
    <dgm:pt modelId="{4F2456AF-A1CF-4FF6-8C1B-A84491924845}" type="sibTrans" cxnId="{C460517E-0FD2-4349-9CF7-B763987A9DBB}">
      <dgm:prSet/>
      <dgm:spPr/>
      <dgm:t>
        <a:bodyPr/>
        <a:lstStyle/>
        <a:p>
          <a:endParaRPr lang="en-US"/>
        </a:p>
      </dgm:t>
    </dgm:pt>
    <dgm:pt modelId="{B9ED2192-F917-4BE7-A6BE-813D7F382554}" type="pres">
      <dgm:prSet presAssocID="{66487DD0-4D79-4180-AB81-B361B4FACE09}" presName="linear" presStyleCnt="0">
        <dgm:presLayoutVars>
          <dgm:animLvl val="lvl"/>
          <dgm:resizeHandles val="exact"/>
        </dgm:presLayoutVars>
      </dgm:prSet>
      <dgm:spPr/>
      <dgm:t>
        <a:bodyPr/>
        <a:lstStyle/>
        <a:p>
          <a:endParaRPr lang="en-IN"/>
        </a:p>
      </dgm:t>
    </dgm:pt>
    <dgm:pt modelId="{1C2747ED-0D77-4E6D-821C-76CAEE910644}" type="pres">
      <dgm:prSet presAssocID="{528F3EA0-FF05-41BA-8D3E-F7B5C76FE089}" presName="parentText" presStyleLbl="node1" presStyleIdx="0" presStyleCnt="1" custScaleX="85266" custScaleY="72093" custLinFactNeighborY="-13803">
        <dgm:presLayoutVars>
          <dgm:chMax val="0"/>
          <dgm:bulletEnabled val="1"/>
        </dgm:presLayoutVars>
      </dgm:prSet>
      <dgm:spPr/>
      <dgm:t>
        <a:bodyPr/>
        <a:lstStyle/>
        <a:p>
          <a:endParaRPr lang="en-IN"/>
        </a:p>
      </dgm:t>
    </dgm:pt>
    <dgm:pt modelId="{E5C0A0C3-950D-4232-9872-9174C1E989AA}" type="pres">
      <dgm:prSet presAssocID="{528F3EA0-FF05-41BA-8D3E-F7B5C76FE089}" presName="childText" presStyleLbl="revTx" presStyleIdx="0" presStyleCnt="1" custScaleX="100000" custLinFactNeighborX="11330" custLinFactNeighborY="13224">
        <dgm:presLayoutVars>
          <dgm:bulletEnabled val="1"/>
        </dgm:presLayoutVars>
      </dgm:prSet>
      <dgm:spPr/>
      <dgm:t>
        <a:bodyPr/>
        <a:lstStyle/>
        <a:p>
          <a:endParaRPr lang="en-IN"/>
        </a:p>
      </dgm:t>
    </dgm:pt>
  </dgm:ptLst>
  <dgm:cxnLst>
    <dgm:cxn modelId="{3F882C4D-9DE8-4C46-9B13-06A50EDA6C23}" srcId="{66487DD0-4D79-4180-AB81-B361B4FACE09}" destId="{528F3EA0-FF05-41BA-8D3E-F7B5C76FE089}" srcOrd="0" destOrd="0" parTransId="{42AD0691-2100-4589-A096-5A8920A3DC4D}" sibTransId="{B9A25591-E29A-4EC0-B512-75801A0FAEFC}"/>
    <dgm:cxn modelId="{954C2044-D822-4DC1-9748-E07B6C4D6764}" type="presOf" srcId="{0BD08EE0-BF9E-4795-9B77-0FBE4D9C3FAA}" destId="{E5C0A0C3-950D-4232-9872-9174C1E989AA}" srcOrd="0" destOrd="0" presId="urn:microsoft.com/office/officeart/2005/8/layout/vList2"/>
    <dgm:cxn modelId="{3FA300E3-982B-4D38-8FD4-3DFEB34C9AED}" type="presOf" srcId="{66487DD0-4D79-4180-AB81-B361B4FACE09}" destId="{B9ED2192-F917-4BE7-A6BE-813D7F382554}" srcOrd="0" destOrd="0" presId="urn:microsoft.com/office/officeart/2005/8/layout/vList2"/>
    <dgm:cxn modelId="{7F0981BE-8B26-4021-A940-DD2472E2E734}" type="presOf" srcId="{528F3EA0-FF05-41BA-8D3E-F7B5C76FE089}" destId="{1C2747ED-0D77-4E6D-821C-76CAEE910644}" srcOrd="0" destOrd="0" presId="urn:microsoft.com/office/officeart/2005/8/layout/vList2"/>
    <dgm:cxn modelId="{C460517E-0FD2-4349-9CF7-B763987A9DBB}" srcId="{528F3EA0-FF05-41BA-8D3E-F7B5C76FE089}" destId="{0BD08EE0-BF9E-4795-9B77-0FBE4D9C3FAA}" srcOrd="0" destOrd="0" parTransId="{E2DFCC30-D744-464C-9E43-54983B0696F7}" sibTransId="{4F2456AF-A1CF-4FF6-8C1B-A84491924845}"/>
    <dgm:cxn modelId="{C857F74F-0F16-4221-A74B-DADCDA480CFF}" type="presParOf" srcId="{B9ED2192-F917-4BE7-A6BE-813D7F382554}" destId="{1C2747ED-0D77-4E6D-821C-76CAEE910644}" srcOrd="0" destOrd="0" presId="urn:microsoft.com/office/officeart/2005/8/layout/vList2"/>
    <dgm:cxn modelId="{48666A83-6EA5-4730-B084-CE9899510D49}" type="presParOf" srcId="{B9ED2192-F917-4BE7-A6BE-813D7F382554}" destId="{E5C0A0C3-950D-4232-9872-9174C1E989AA}" srcOrd="1"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7F32-F42D-45CF-99FD-97CF4F1B69CF}">
      <dsp:nvSpPr>
        <dsp:cNvPr id="0" name=""/>
        <dsp:cNvSpPr/>
      </dsp:nvSpPr>
      <dsp:spPr>
        <a:xfrm>
          <a:off x="2426909" y="0"/>
          <a:ext cx="873375" cy="565774"/>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Admin</a:t>
          </a:r>
          <a:endParaRPr lang="en-IN" sz="1400" kern="1200" dirty="0"/>
        </a:p>
      </dsp:txBody>
      <dsp:txXfrm>
        <a:off x="2554812" y="82856"/>
        <a:ext cx="617569" cy="400062"/>
      </dsp:txXfrm>
    </dsp:sp>
    <dsp:sp modelId="{6C299B1E-FF91-4041-B597-AC7D7E336DDB}">
      <dsp:nvSpPr>
        <dsp:cNvPr id="0" name=""/>
        <dsp:cNvSpPr/>
      </dsp:nvSpPr>
      <dsp:spPr>
        <a:xfrm rot="7493143">
          <a:off x="1516449" y="991462"/>
          <a:ext cx="1424938" cy="403396"/>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7DF65F0-E58E-443E-9565-BE0026763C32}">
      <dsp:nvSpPr>
        <dsp:cNvPr id="0" name=""/>
        <dsp:cNvSpPr/>
      </dsp:nvSpPr>
      <dsp:spPr>
        <a:xfrm>
          <a:off x="1412209" y="1498643"/>
          <a:ext cx="818438" cy="557902"/>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IN" sz="900" kern="1200" dirty="0" smtClean="0"/>
            <a:t>View Request</a:t>
          </a:r>
          <a:endParaRPr lang="en-IN" sz="900" kern="1200" dirty="0"/>
        </a:p>
      </dsp:txBody>
      <dsp:txXfrm>
        <a:off x="1428549" y="1514983"/>
        <a:ext cx="785758" cy="525222"/>
      </dsp:txXfrm>
    </dsp:sp>
    <dsp:sp modelId="{BC821710-D8D6-44B3-AE70-1FB80AE0FF86}">
      <dsp:nvSpPr>
        <dsp:cNvPr id="0" name=""/>
        <dsp:cNvSpPr/>
      </dsp:nvSpPr>
      <dsp:spPr>
        <a:xfrm rot="10127350">
          <a:off x="1222294" y="290730"/>
          <a:ext cx="1168176" cy="403396"/>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BC5D919-0D36-4BCD-8CBA-4FD7223A2EAB}">
      <dsp:nvSpPr>
        <dsp:cNvPr id="0" name=""/>
        <dsp:cNvSpPr/>
      </dsp:nvSpPr>
      <dsp:spPr>
        <a:xfrm>
          <a:off x="866678" y="222228"/>
          <a:ext cx="733523" cy="767518"/>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IN" sz="900" kern="1200" dirty="0" smtClean="0"/>
            <a:t>Add/Modify Asset</a:t>
          </a:r>
          <a:endParaRPr lang="en-IN" sz="900" kern="1200" dirty="0"/>
        </a:p>
      </dsp:txBody>
      <dsp:txXfrm>
        <a:off x="888162" y="243712"/>
        <a:ext cx="690555" cy="724550"/>
      </dsp:txXfrm>
    </dsp:sp>
    <dsp:sp modelId="{8351C695-285C-48C7-B152-A664EB02542B}">
      <dsp:nvSpPr>
        <dsp:cNvPr id="0" name=""/>
        <dsp:cNvSpPr/>
      </dsp:nvSpPr>
      <dsp:spPr>
        <a:xfrm rot="3853445">
          <a:off x="2663324" y="997216"/>
          <a:ext cx="1285244" cy="403396"/>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70E8865-E939-402B-ACC1-7E492C9F957C}">
      <dsp:nvSpPr>
        <dsp:cNvPr id="0" name=""/>
        <dsp:cNvSpPr/>
      </dsp:nvSpPr>
      <dsp:spPr>
        <a:xfrm>
          <a:off x="3032302" y="1422446"/>
          <a:ext cx="1106180" cy="710300"/>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IN" sz="900" kern="1200" dirty="0" smtClean="0"/>
            <a:t>Approve/Reject Request</a:t>
          </a:r>
          <a:endParaRPr lang="en-IN" sz="900" kern="1200" dirty="0"/>
        </a:p>
      </dsp:txBody>
      <dsp:txXfrm>
        <a:off x="3053106" y="1443250"/>
        <a:ext cx="1064572" cy="668692"/>
      </dsp:txXfrm>
    </dsp:sp>
    <dsp:sp modelId="{C2828057-5F65-4707-A76C-46A6588FAB93}">
      <dsp:nvSpPr>
        <dsp:cNvPr id="0" name=""/>
        <dsp:cNvSpPr/>
      </dsp:nvSpPr>
      <dsp:spPr>
        <a:xfrm rot="655058">
          <a:off x="3340289" y="289766"/>
          <a:ext cx="1209292" cy="403396"/>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6349CBE-CB7C-48FD-83C3-D60F2DB8658D}">
      <dsp:nvSpPr>
        <dsp:cNvPr id="0" name=""/>
        <dsp:cNvSpPr/>
      </dsp:nvSpPr>
      <dsp:spPr>
        <a:xfrm>
          <a:off x="4024388" y="298418"/>
          <a:ext cx="1028500" cy="615131"/>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lvl="0" algn="ctr" defTabSz="400050">
            <a:lnSpc>
              <a:spcPct val="90000"/>
            </a:lnSpc>
            <a:spcBef>
              <a:spcPct val="0"/>
            </a:spcBef>
            <a:spcAft>
              <a:spcPct val="35000"/>
            </a:spcAft>
          </a:pPr>
          <a:r>
            <a:rPr lang="en-IN" sz="900" kern="1200" dirty="0" smtClean="0"/>
            <a:t>Export data into Excel sheet</a:t>
          </a:r>
          <a:endParaRPr lang="en-IN" sz="900" kern="1200" dirty="0"/>
        </a:p>
      </dsp:txBody>
      <dsp:txXfrm>
        <a:off x="4042405" y="316435"/>
        <a:ext cx="992466" cy="5790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0"/>
          <a:ext cx="1702622" cy="383760"/>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System</a:t>
          </a:r>
          <a:endParaRPr lang="en-US" sz="1600" kern="1200" dirty="0"/>
        </a:p>
      </dsp:txBody>
      <dsp:txXfrm>
        <a:off x="18734" y="18734"/>
        <a:ext cx="1665154" cy="346292"/>
      </dsp:txXfrm>
    </dsp:sp>
    <dsp:sp modelId="{E5C0A0C3-950D-4232-9872-9174C1E989AA}">
      <dsp:nvSpPr>
        <dsp:cNvPr id="0" name=""/>
        <dsp:cNvSpPr/>
      </dsp:nvSpPr>
      <dsp:spPr>
        <a:xfrm>
          <a:off x="0" y="402911"/>
          <a:ext cx="1702622" cy="3808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405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Minimum specifications</a:t>
          </a:r>
          <a:endParaRPr lang="en-US" sz="1200" kern="1200" dirty="0"/>
        </a:p>
      </dsp:txBody>
      <dsp:txXfrm>
        <a:off x="0" y="402911"/>
        <a:ext cx="1702622" cy="3808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10541"/>
          <a:ext cx="1845123" cy="452118"/>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Invocation</a:t>
          </a:r>
          <a:endParaRPr lang="en-US" sz="1800" kern="1200" dirty="0"/>
        </a:p>
      </dsp:txBody>
      <dsp:txXfrm>
        <a:off x="22071" y="32612"/>
        <a:ext cx="1800981" cy="407976"/>
      </dsp:txXfrm>
    </dsp:sp>
    <dsp:sp modelId="{E5C0A0C3-950D-4232-9872-9174C1E989AA}">
      <dsp:nvSpPr>
        <dsp:cNvPr id="0" name=""/>
        <dsp:cNvSpPr/>
      </dsp:nvSpPr>
      <dsp:spPr>
        <a:xfrm>
          <a:off x="0" y="462659"/>
          <a:ext cx="1845123" cy="3643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858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Start process</a:t>
          </a:r>
          <a:endParaRPr lang="en-US" sz="1400" kern="1200" dirty="0"/>
        </a:p>
      </dsp:txBody>
      <dsp:txXfrm>
        <a:off x="0" y="462659"/>
        <a:ext cx="1845123" cy="364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F7F32-F42D-45CF-99FD-97CF4F1B69CF}">
      <dsp:nvSpPr>
        <dsp:cNvPr id="0" name=""/>
        <dsp:cNvSpPr/>
      </dsp:nvSpPr>
      <dsp:spPr>
        <a:xfrm>
          <a:off x="1062937" y="0"/>
          <a:ext cx="977283" cy="977283"/>
        </a:xfrm>
        <a:prstGeom prst="ellipse">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IN" sz="1200" kern="1200" dirty="0" smtClean="0"/>
            <a:t>Manager</a:t>
          </a:r>
          <a:endParaRPr lang="en-IN" sz="1200" kern="1200" dirty="0"/>
        </a:p>
      </dsp:txBody>
      <dsp:txXfrm>
        <a:off x="1206057" y="143120"/>
        <a:ext cx="691043" cy="691043"/>
      </dsp:txXfrm>
    </dsp:sp>
    <dsp:sp modelId="{6C299B1E-FF91-4041-B597-AC7D7E336DDB}">
      <dsp:nvSpPr>
        <dsp:cNvPr id="0" name=""/>
        <dsp:cNvSpPr/>
      </dsp:nvSpPr>
      <dsp:spPr>
        <a:xfrm rot="8476842">
          <a:off x="396510" y="943835"/>
          <a:ext cx="827157" cy="278525"/>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7DF65F0-E58E-443E-9565-BE0026763C32}">
      <dsp:nvSpPr>
        <dsp:cNvPr id="0" name=""/>
        <dsp:cNvSpPr/>
      </dsp:nvSpPr>
      <dsp:spPr>
        <a:xfrm>
          <a:off x="23196" y="970426"/>
          <a:ext cx="928419" cy="742735"/>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t>Raise a Request</a:t>
          </a:r>
          <a:endParaRPr lang="en-IN" sz="1600" kern="1200" dirty="0"/>
        </a:p>
      </dsp:txBody>
      <dsp:txXfrm>
        <a:off x="44950" y="992180"/>
        <a:ext cx="884911" cy="699227"/>
      </dsp:txXfrm>
    </dsp:sp>
    <dsp:sp modelId="{BC821710-D8D6-44B3-AE70-1FB80AE0FF86}">
      <dsp:nvSpPr>
        <dsp:cNvPr id="0" name=""/>
        <dsp:cNvSpPr/>
      </dsp:nvSpPr>
      <dsp:spPr>
        <a:xfrm rot="2439696">
          <a:off x="1862869" y="949854"/>
          <a:ext cx="775550" cy="278525"/>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BC5D919-0D36-4BCD-8CBA-4FD7223A2EAB}">
      <dsp:nvSpPr>
        <dsp:cNvPr id="0" name=""/>
        <dsp:cNvSpPr/>
      </dsp:nvSpPr>
      <dsp:spPr>
        <a:xfrm>
          <a:off x="2080589" y="970420"/>
          <a:ext cx="928419" cy="742735"/>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IN" sz="1600" kern="1200" dirty="0" smtClean="0"/>
            <a:t>View Status</a:t>
          </a:r>
          <a:endParaRPr lang="en-IN" sz="1600" kern="1200" dirty="0"/>
        </a:p>
      </dsp:txBody>
      <dsp:txXfrm>
        <a:off x="2102343" y="992174"/>
        <a:ext cx="884911" cy="699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79442"/>
          <a:ext cx="1525975" cy="436968"/>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Termination</a:t>
          </a:r>
          <a:endParaRPr lang="en-US" sz="1700" kern="1200" dirty="0"/>
        </a:p>
      </dsp:txBody>
      <dsp:txXfrm>
        <a:off x="21331" y="100773"/>
        <a:ext cx="1483313" cy="394306"/>
      </dsp:txXfrm>
    </dsp:sp>
    <dsp:sp modelId="{E5C0A0C3-950D-4232-9872-9174C1E989AA}">
      <dsp:nvSpPr>
        <dsp:cNvPr id="0" name=""/>
        <dsp:cNvSpPr/>
      </dsp:nvSpPr>
      <dsp:spPr>
        <a:xfrm>
          <a:off x="0" y="516410"/>
          <a:ext cx="1525975" cy="2815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845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smtClean="0"/>
            <a:t>End process</a:t>
          </a:r>
          <a:endParaRPr lang="en-US" sz="1300" kern="1200" dirty="0"/>
        </a:p>
      </dsp:txBody>
      <dsp:txXfrm>
        <a:off x="0" y="516410"/>
        <a:ext cx="1525975" cy="281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83702"/>
          <a:ext cx="1663051" cy="443447"/>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smtClean="0"/>
            <a:t>File Handling</a:t>
          </a:r>
          <a:endParaRPr lang="en-US" sz="1700" kern="1200" dirty="0"/>
        </a:p>
      </dsp:txBody>
      <dsp:txXfrm>
        <a:off x="21647" y="105349"/>
        <a:ext cx="1619757" cy="400153"/>
      </dsp:txXfrm>
    </dsp:sp>
    <dsp:sp modelId="{E5C0A0C3-950D-4232-9872-9174C1E989AA}">
      <dsp:nvSpPr>
        <dsp:cNvPr id="0" name=""/>
        <dsp:cNvSpPr/>
      </dsp:nvSpPr>
      <dsp:spPr>
        <a:xfrm>
          <a:off x="0" y="527149"/>
          <a:ext cx="1663051" cy="40468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280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smtClean="0"/>
            <a:t>Storage of information</a:t>
          </a:r>
          <a:endParaRPr lang="en-US" sz="1300" kern="1200" dirty="0"/>
        </a:p>
      </dsp:txBody>
      <dsp:txXfrm>
        <a:off x="0" y="527149"/>
        <a:ext cx="1663051" cy="404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0"/>
          <a:ext cx="1341959" cy="347759"/>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Implicit</a:t>
          </a:r>
          <a:endParaRPr lang="en-US" sz="1400" kern="1200" dirty="0"/>
        </a:p>
      </dsp:txBody>
      <dsp:txXfrm>
        <a:off x="16976" y="16976"/>
        <a:ext cx="1308007" cy="313807"/>
      </dsp:txXfrm>
    </dsp:sp>
    <dsp:sp modelId="{E5C0A0C3-950D-4232-9872-9174C1E989AA}">
      <dsp:nvSpPr>
        <dsp:cNvPr id="0" name=""/>
        <dsp:cNvSpPr/>
      </dsp:nvSpPr>
      <dsp:spPr>
        <a:xfrm>
          <a:off x="0" y="357989"/>
          <a:ext cx="1341959" cy="3477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2607"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Efficiency </a:t>
          </a:r>
          <a:endParaRPr lang="en-US" sz="1100" kern="1200" dirty="0"/>
        </a:p>
      </dsp:txBody>
      <dsp:txXfrm>
        <a:off x="0" y="357989"/>
        <a:ext cx="1341959" cy="347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69830"/>
          <a:ext cx="1372482" cy="383760"/>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Explicit</a:t>
          </a:r>
          <a:endParaRPr lang="en-US" sz="1600" kern="1200" dirty="0"/>
        </a:p>
      </dsp:txBody>
      <dsp:txXfrm>
        <a:off x="18734" y="88564"/>
        <a:ext cx="1335014" cy="346292"/>
      </dsp:txXfrm>
    </dsp:sp>
    <dsp:sp modelId="{E5C0A0C3-950D-4232-9872-9174C1E989AA}">
      <dsp:nvSpPr>
        <dsp:cNvPr id="0" name=""/>
        <dsp:cNvSpPr/>
      </dsp:nvSpPr>
      <dsp:spPr>
        <a:xfrm>
          <a:off x="0" y="520399"/>
          <a:ext cx="1372482" cy="2649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35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User specified</a:t>
          </a:r>
          <a:endParaRPr lang="en-US" sz="1200" kern="1200" dirty="0"/>
        </a:p>
      </dsp:txBody>
      <dsp:txXfrm>
        <a:off x="0" y="520399"/>
        <a:ext cx="1372482" cy="2649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0"/>
          <a:ext cx="1587142" cy="341304"/>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Security</a:t>
          </a:r>
          <a:endParaRPr lang="en-US" sz="1400" kern="1200" dirty="0"/>
        </a:p>
      </dsp:txBody>
      <dsp:txXfrm>
        <a:off x="16661" y="16661"/>
        <a:ext cx="1553820" cy="307982"/>
      </dsp:txXfrm>
    </dsp:sp>
    <dsp:sp modelId="{E5C0A0C3-950D-4232-9872-9174C1E989AA}">
      <dsp:nvSpPr>
        <dsp:cNvPr id="0" name=""/>
        <dsp:cNvSpPr/>
      </dsp:nvSpPr>
      <dsp:spPr>
        <a:xfrm>
          <a:off x="0" y="369288"/>
          <a:ext cx="1587142" cy="4378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50392"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dirty="0" smtClean="0"/>
            <a:t>For confidentiality</a:t>
          </a:r>
          <a:endParaRPr lang="en-US" sz="1100" kern="1200" dirty="0"/>
        </a:p>
      </dsp:txBody>
      <dsp:txXfrm>
        <a:off x="0" y="369288"/>
        <a:ext cx="1587142" cy="4378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0" y="17831"/>
          <a:ext cx="1436001" cy="408629"/>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t>Error Handling</a:t>
          </a:r>
          <a:endParaRPr lang="en-US" sz="1300" kern="1200" dirty="0"/>
        </a:p>
      </dsp:txBody>
      <dsp:txXfrm>
        <a:off x="19948" y="37779"/>
        <a:ext cx="1396105" cy="368733"/>
      </dsp:txXfrm>
    </dsp:sp>
    <dsp:sp modelId="{E5C0A0C3-950D-4232-9872-9174C1E989AA}">
      <dsp:nvSpPr>
        <dsp:cNvPr id="0" name=""/>
        <dsp:cNvSpPr/>
      </dsp:nvSpPr>
      <dsp:spPr>
        <a:xfrm>
          <a:off x="0" y="452211"/>
          <a:ext cx="1436001" cy="21528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45593"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smtClean="0"/>
            <a:t>consistency</a:t>
          </a:r>
          <a:endParaRPr lang="en-US" sz="1000" kern="1200" dirty="0"/>
        </a:p>
      </dsp:txBody>
      <dsp:txXfrm>
        <a:off x="0" y="452211"/>
        <a:ext cx="1436001" cy="215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747ED-0D77-4E6D-821C-76CAEE910644}">
      <dsp:nvSpPr>
        <dsp:cNvPr id="0" name=""/>
        <dsp:cNvSpPr/>
      </dsp:nvSpPr>
      <dsp:spPr>
        <a:xfrm>
          <a:off x="140065" y="121636"/>
          <a:ext cx="1621119" cy="363121"/>
        </a:xfrm>
        <a:prstGeom prst="roundRect">
          <a:avLst/>
        </a:prstGeom>
        <a:solidFill>
          <a:schemeClr val="accent2">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Query</a:t>
          </a:r>
          <a:endParaRPr lang="en-US" sz="1500" kern="1200" dirty="0"/>
        </a:p>
      </dsp:txBody>
      <dsp:txXfrm>
        <a:off x="157791" y="139362"/>
        <a:ext cx="1585667" cy="327669"/>
      </dsp:txXfrm>
    </dsp:sp>
    <dsp:sp modelId="{E5C0A0C3-950D-4232-9872-9174C1E989AA}">
      <dsp:nvSpPr>
        <dsp:cNvPr id="0" name=""/>
        <dsp:cNvSpPr/>
      </dsp:nvSpPr>
      <dsp:spPr>
        <a:xfrm>
          <a:off x="0" y="599367"/>
          <a:ext cx="1901250" cy="3477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365"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improvements</a:t>
          </a:r>
          <a:endParaRPr lang="en-US" sz="1200" kern="1200" dirty="0"/>
        </a:p>
      </dsp:txBody>
      <dsp:txXfrm>
        <a:off x="0" y="599367"/>
        <a:ext cx="1901250" cy="34776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25-10-2018</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25/10/2018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smtClean="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8.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1.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90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a:prstGeom prst="rect">
            <a:avLst/>
          </a:prstGeo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Tree>
    <p:extLst>
      <p:ext uri="{BB962C8B-B14F-4D97-AF65-F5344CB8AC3E}">
        <p14:creationId xmlns:p14="http://schemas.microsoft.com/office/powerpoint/2010/main" val="261181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1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8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smtClean="0"/>
              <a:t>Click to insert title</a:t>
            </a:r>
            <a:endParaRPr lang="en-US" dirty="0"/>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3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6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smtClean="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smtClean="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smtClean="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smtClean="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smtClean="0">
                <a:solidFill>
                  <a:schemeClr val="tx1"/>
                </a:solidFill>
              </a:rPr>
              <a:t>Learn more about us at</a:t>
            </a:r>
          </a:p>
          <a:p>
            <a:pPr algn="just">
              <a:lnSpc>
                <a:spcPts val="1200"/>
              </a:lnSpc>
            </a:pPr>
            <a:r>
              <a:rPr lang="en-US" sz="1400" dirty="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smtClean="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smtClean="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smtClean="0">
                <a:solidFill>
                  <a:schemeClr val="bg1"/>
                </a:solidFill>
              </a:rPr>
              <a:t>People matter, results count.</a:t>
            </a:r>
            <a:endParaRPr lang="en-US" sz="1200" b="1" dirty="0">
              <a:solidFill>
                <a:schemeClr val="bg1"/>
              </a:solidFill>
            </a:endParaRPr>
          </a:p>
        </p:txBody>
      </p:sp>
    </p:spTree>
    <p:extLst>
      <p:ext uri="{BB962C8B-B14F-4D97-AF65-F5344CB8AC3E}">
        <p14:creationId xmlns:p14="http://schemas.microsoft.com/office/powerpoint/2010/main" val="3671831822"/>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smtClean="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smtClean="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smtClean="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smtClean="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smtClean="0">
                <a:solidFill>
                  <a:schemeClr val="tx1"/>
                </a:solidFill>
              </a:rPr>
              <a:t>Learn more about us at</a:t>
            </a:r>
          </a:p>
          <a:p>
            <a:pPr algn="just">
              <a:lnSpc>
                <a:spcPts val="1200"/>
              </a:lnSpc>
            </a:pPr>
            <a:r>
              <a:rPr lang="en-US" sz="1400" dirty="0" smtClean="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smtClean="0">
                <a:latin typeface="+mn-lt"/>
                <a:cs typeface="Arial"/>
              </a:rPr>
              <a:t>This message contains information that may be privileged or confidential and is the property of the Capgemini Group.</a:t>
            </a:r>
            <a:br>
              <a:rPr lang="en-US" sz="800" noProof="0" dirty="0" smtClean="0">
                <a:latin typeface="+mn-lt"/>
                <a:cs typeface="Arial"/>
              </a:rPr>
            </a:br>
            <a:r>
              <a:rPr lang="en-US" sz="800" noProof="0" dirty="0" smtClean="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smtClean="0">
                <a:solidFill>
                  <a:schemeClr val="accent1"/>
                </a:solidFill>
                <a:cs typeface="Arial"/>
              </a:rPr>
              <a:t>Name, Last </a:t>
            </a:r>
            <a:r>
              <a:rPr lang="en-US" sz="1200" b="1" dirty="0">
                <a:solidFill>
                  <a:schemeClr val="accent1"/>
                </a:solidFill>
                <a:cs typeface="Arial"/>
              </a:rPr>
              <a:t>Name</a:t>
            </a:r>
          </a:p>
          <a:p>
            <a:pPr>
              <a:lnSpc>
                <a:spcPts val="1200"/>
              </a:lnSpc>
            </a:pPr>
            <a:r>
              <a:rPr lang="en-US" sz="1000" dirty="0" smtClean="0">
                <a:solidFill>
                  <a:schemeClr val="accent2"/>
                </a:solidFill>
                <a:cs typeface="Arial"/>
              </a:rPr>
              <a:t>Title/Role</a:t>
            </a:r>
          </a:p>
          <a:p>
            <a:pPr>
              <a:lnSpc>
                <a:spcPts val="1200"/>
              </a:lnSpc>
            </a:pPr>
            <a:r>
              <a:rPr lang="en-US" sz="1000" dirty="0" smtClean="0">
                <a:cs typeface="Arial"/>
              </a:rPr>
              <a:t>Capgemini Office (Optional)</a:t>
            </a:r>
          </a:p>
          <a:p>
            <a:pPr>
              <a:lnSpc>
                <a:spcPts val="1200"/>
              </a:lnSpc>
            </a:pPr>
            <a:r>
              <a:rPr lang="en-US" sz="1000" dirty="0" smtClean="0">
                <a:cs typeface="Arial"/>
              </a:rPr>
              <a:t>Address Line 1</a:t>
            </a:r>
          </a:p>
          <a:p>
            <a:pPr>
              <a:lnSpc>
                <a:spcPts val="1200"/>
              </a:lnSpc>
            </a:pPr>
            <a:r>
              <a:rPr lang="en-US" sz="1000" dirty="0" smtClean="0">
                <a:cs typeface="Arial"/>
              </a:rPr>
              <a:t>Address Line 2 </a:t>
            </a:r>
          </a:p>
          <a:p>
            <a:pPr>
              <a:lnSpc>
                <a:spcPts val="1200"/>
              </a:lnSpc>
            </a:pPr>
            <a:r>
              <a:rPr lang="en-US" sz="1000" dirty="0" smtClean="0">
                <a:cs typeface="Arial"/>
              </a:rPr>
              <a:t>Address Line 3</a:t>
            </a:r>
            <a:endParaRPr lang="en-US" sz="1000" dirty="0">
              <a:cs typeface="Arial"/>
            </a:endParaRP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smtClean="0">
                <a:solidFill>
                  <a:schemeClr val="accent1"/>
                </a:solidFill>
                <a:cs typeface="Arial"/>
              </a:rPr>
              <a:t>Name, Last </a:t>
            </a:r>
            <a:r>
              <a:rPr lang="en-US" sz="1200" b="1" dirty="0">
                <a:solidFill>
                  <a:schemeClr val="accent1"/>
                </a:solidFill>
                <a:cs typeface="Arial"/>
              </a:rPr>
              <a:t>Name</a:t>
            </a:r>
          </a:p>
          <a:p>
            <a:pPr>
              <a:lnSpc>
                <a:spcPts val="1200"/>
              </a:lnSpc>
            </a:pPr>
            <a:r>
              <a:rPr lang="en-US" sz="1000" dirty="0" smtClean="0">
                <a:solidFill>
                  <a:schemeClr val="accent2"/>
                </a:solidFill>
                <a:cs typeface="Arial"/>
              </a:rPr>
              <a:t>Title/Role</a:t>
            </a:r>
          </a:p>
          <a:p>
            <a:pPr>
              <a:lnSpc>
                <a:spcPts val="1200"/>
              </a:lnSpc>
            </a:pPr>
            <a:r>
              <a:rPr lang="en-US" sz="1000" dirty="0" smtClean="0">
                <a:cs typeface="Arial"/>
              </a:rPr>
              <a:t>Capgemini Office (Optional)</a:t>
            </a:r>
          </a:p>
          <a:p>
            <a:pPr>
              <a:lnSpc>
                <a:spcPts val="1200"/>
              </a:lnSpc>
            </a:pPr>
            <a:r>
              <a:rPr lang="en-US" sz="1000" dirty="0" smtClean="0">
                <a:cs typeface="Arial"/>
              </a:rPr>
              <a:t>Address Line 1</a:t>
            </a:r>
          </a:p>
          <a:p>
            <a:pPr>
              <a:lnSpc>
                <a:spcPts val="1200"/>
              </a:lnSpc>
            </a:pPr>
            <a:r>
              <a:rPr lang="en-US" sz="1000" dirty="0" smtClean="0">
                <a:cs typeface="Arial"/>
              </a:rPr>
              <a:t>Address Line 2 </a:t>
            </a:r>
          </a:p>
          <a:p>
            <a:pPr>
              <a:lnSpc>
                <a:spcPts val="1200"/>
              </a:lnSpc>
            </a:pPr>
            <a:r>
              <a:rPr lang="en-US" sz="1000" dirty="0" smtClean="0">
                <a:cs typeface="Arial"/>
              </a:rPr>
              <a:t>Address Line 3</a:t>
            </a:r>
            <a:endParaRPr lang="en-US" sz="1000" dirty="0">
              <a:cs typeface="Arial"/>
            </a:endParaRP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smtClean="0">
                <a:solidFill>
                  <a:schemeClr val="accent1"/>
                </a:solidFill>
                <a:cs typeface="Arial"/>
              </a:rPr>
              <a:t>Name, Last </a:t>
            </a:r>
            <a:r>
              <a:rPr lang="en-US" sz="1200" b="1" dirty="0">
                <a:solidFill>
                  <a:schemeClr val="accent1"/>
                </a:solidFill>
                <a:cs typeface="Arial"/>
              </a:rPr>
              <a:t>Name</a:t>
            </a:r>
          </a:p>
          <a:p>
            <a:pPr>
              <a:lnSpc>
                <a:spcPts val="1200"/>
              </a:lnSpc>
            </a:pPr>
            <a:r>
              <a:rPr lang="en-US" sz="1000" dirty="0" smtClean="0">
                <a:solidFill>
                  <a:schemeClr val="accent2"/>
                </a:solidFill>
                <a:cs typeface="Arial"/>
              </a:rPr>
              <a:t>Title/Role</a:t>
            </a:r>
          </a:p>
          <a:p>
            <a:pPr>
              <a:lnSpc>
                <a:spcPts val="1200"/>
              </a:lnSpc>
            </a:pPr>
            <a:r>
              <a:rPr lang="en-US" sz="1000" dirty="0" smtClean="0">
                <a:cs typeface="Arial"/>
              </a:rPr>
              <a:t>Capgemini Office (Optional)</a:t>
            </a:r>
          </a:p>
          <a:p>
            <a:pPr>
              <a:lnSpc>
                <a:spcPts val="1200"/>
              </a:lnSpc>
            </a:pPr>
            <a:r>
              <a:rPr lang="en-US" sz="1000" dirty="0" smtClean="0">
                <a:cs typeface="Arial"/>
              </a:rPr>
              <a:t>Address Line 1</a:t>
            </a:r>
          </a:p>
          <a:p>
            <a:pPr>
              <a:lnSpc>
                <a:spcPts val="1200"/>
              </a:lnSpc>
            </a:pPr>
            <a:r>
              <a:rPr lang="en-US" sz="1000" dirty="0" smtClean="0">
                <a:cs typeface="Arial"/>
              </a:rPr>
              <a:t>Address Line 2 </a:t>
            </a:r>
          </a:p>
          <a:p>
            <a:pPr>
              <a:lnSpc>
                <a:spcPts val="1200"/>
              </a:lnSpc>
            </a:pPr>
            <a:r>
              <a:rPr lang="en-US" sz="1000" dirty="0" smtClean="0">
                <a:cs typeface="Arial"/>
              </a:rPr>
              <a:t>Address Line 3</a:t>
            </a:r>
            <a:endParaRPr lang="en-US" sz="1000" dirty="0">
              <a:cs typeface="Arial"/>
            </a:endParaRP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smtClean="0">
                <a:solidFill>
                  <a:schemeClr val="accent1"/>
                </a:solidFill>
                <a:cs typeface="Arial"/>
              </a:rPr>
              <a:t>Name, Last </a:t>
            </a:r>
            <a:r>
              <a:rPr lang="en-US" sz="1200" b="1" dirty="0">
                <a:solidFill>
                  <a:schemeClr val="accent1"/>
                </a:solidFill>
                <a:cs typeface="Arial"/>
              </a:rPr>
              <a:t>Name</a:t>
            </a:r>
          </a:p>
          <a:p>
            <a:pPr>
              <a:lnSpc>
                <a:spcPts val="1200"/>
              </a:lnSpc>
            </a:pPr>
            <a:r>
              <a:rPr lang="en-US" sz="1000" dirty="0" smtClean="0">
                <a:solidFill>
                  <a:schemeClr val="accent2"/>
                </a:solidFill>
                <a:cs typeface="Arial"/>
              </a:rPr>
              <a:t>Title/Role</a:t>
            </a:r>
          </a:p>
          <a:p>
            <a:pPr>
              <a:lnSpc>
                <a:spcPts val="1200"/>
              </a:lnSpc>
            </a:pPr>
            <a:r>
              <a:rPr lang="en-US" sz="1000" dirty="0" smtClean="0">
                <a:cs typeface="Arial"/>
              </a:rPr>
              <a:t>Capgemini Office (Optional)</a:t>
            </a:r>
          </a:p>
          <a:p>
            <a:pPr>
              <a:lnSpc>
                <a:spcPts val="1200"/>
              </a:lnSpc>
            </a:pPr>
            <a:r>
              <a:rPr lang="en-US" sz="1000" dirty="0" smtClean="0">
                <a:cs typeface="Arial"/>
              </a:rPr>
              <a:t>Address Line 1</a:t>
            </a:r>
          </a:p>
          <a:p>
            <a:pPr>
              <a:lnSpc>
                <a:spcPts val="1200"/>
              </a:lnSpc>
            </a:pPr>
            <a:r>
              <a:rPr lang="en-US" sz="1000" dirty="0" smtClean="0">
                <a:cs typeface="Arial"/>
              </a:rPr>
              <a:t>Address Line 2 </a:t>
            </a:r>
          </a:p>
          <a:p>
            <a:pPr>
              <a:lnSpc>
                <a:spcPts val="1200"/>
              </a:lnSpc>
            </a:pPr>
            <a:r>
              <a:rPr lang="en-US" sz="1000" dirty="0" smtClean="0">
                <a:cs typeface="Arial"/>
              </a:rPr>
              <a:t>Address Line 3</a:t>
            </a:r>
            <a:endParaRPr lang="en-US" sz="1000" dirty="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smtClean="0">
                <a:solidFill>
                  <a:schemeClr val="accent1"/>
                </a:solidFill>
              </a:rPr>
              <a:t>People matter, results count.</a:t>
            </a:r>
            <a:endParaRPr lang="en-US" sz="1200" b="1" dirty="0">
              <a:solidFill>
                <a:schemeClr val="accent1"/>
              </a:solidFill>
            </a:endParaRP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a:t>
            </a:r>
            <a:r>
              <a:rPr lang="en-US" dirty="0" smtClean="0"/>
              <a:t>title</a:t>
            </a:r>
            <a:endParaRPr lang="en-US" dirty="0"/>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2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5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079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87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0.xml"/><Relationship Id="rId7" Type="http://schemas.openxmlformats.org/officeDocument/2006/relationships/tags" Target="../tags/tag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14.xml"/><Relationship Id="rId7" Type="http://schemas.openxmlformats.org/officeDocument/2006/relationships/tags" Target="../tags/tag9.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vmlDrawing" Target="../drawings/vmlDrawing8.vml"/><Relationship Id="rId5"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3.bin"/><Relationship Id="rId5" Type="http://schemas.openxmlformats.org/officeDocument/2006/relationships/tags" Target="../tags/tag14.xml"/><Relationship Id="rId4" Type="http://schemas.openxmlformats.org/officeDocument/2006/relationships/vmlDrawing" Target="../drawings/vmlDrawing13.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15"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smtClean="0">
                <a:solidFill>
                  <a:schemeClr val="bg1">
                    <a:lumMod val="65000"/>
                  </a:schemeClr>
                </a:solidFill>
              </a:rPr>
              <a:t>© Capgemini 2017. All rights reserved  </a:t>
            </a:r>
            <a:r>
              <a:rPr lang="en-US" dirty="0" smtClean="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smtClean="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smtClean="0"/>
              <a:t>Click to insert </a:t>
            </a:r>
            <a:r>
              <a:rPr lang="fr-FR" dirty="0" err="1" smtClean="0"/>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35" name="think-cell Slide" r:id="rId8" imgW="270" imgH="270" progId="TCLayout.ActiveDocument.1">
                  <p:embed/>
                </p:oleObj>
              </mc:Choice>
              <mc:Fallback>
                <p:oleObj name="think-cell Slide" r:id="rId8" imgW="270" imgH="270" progId="TCLayout.ActiveDocument.1">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smtClean="0">
                <a:solidFill>
                  <a:schemeClr val="bg1">
                    <a:lumMod val="65000"/>
                  </a:schemeClr>
                </a:solidFill>
              </a:rPr>
              <a:t>© Capgemini 2017.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93"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1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ndafile:8081/AssetManagementSystem_Spring/index.html" TargetMode="External"/><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vmlDrawing" Target="../drawings/vmlDrawing14.vml"/><Relationship Id="rId6" Type="http://schemas.openxmlformats.org/officeDocument/2006/relationships/hyperlink" Target="http://ndafile:8081/AssetManagementSystem_Spring/index.html" TargetMode="Externa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AMS%20Use-Case-Specification" TargetMode="External"/><Relationship Id="rId2" Type="http://schemas.openxmlformats.org/officeDocument/2006/relationships/hyperlink" Target="../Test%20Case" TargetMode="External"/><Relationship Id="rId1" Type="http://schemas.openxmlformats.org/officeDocument/2006/relationships/slideLayout" Target="../slideLayouts/slideLayout6.xml"/><Relationship Id="rId5" Type="http://schemas.openxmlformats.org/officeDocument/2006/relationships/hyperlink" Target="../Defect%20Report" TargetMode="External"/><Relationship Id="rId4" Type="http://schemas.openxmlformats.org/officeDocument/2006/relationships/hyperlink" Target="../RVFD" TargetMode="Externa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26" Type="http://schemas.microsoft.com/office/2007/relationships/diagramDrawing" Target="../diagrams/drawing7.xml"/><Relationship Id="rId39" Type="http://schemas.openxmlformats.org/officeDocument/2006/relationships/diagramQuickStyle" Target="../diagrams/quickStyle10.xml"/><Relationship Id="rId3" Type="http://schemas.openxmlformats.org/officeDocument/2006/relationships/diagramLayout" Target="../diagrams/layout3.xml"/><Relationship Id="rId21" Type="http://schemas.microsoft.com/office/2007/relationships/diagramDrawing" Target="../diagrams/drawing6.xml"/><Relationship Id="rId34" Type="http://schemas.openxmlformats.org/officeDocument/2006/relationships/diagramQuickStyle" Target="../diagrams/quickStyle9.xml"/><Relationship Id="rId42" Type="http://schemas.openxmlformats.org/officeDocument/2006/relationships/diagramData" Target="../diagrams/data11.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5" Type="http://schemas.openxmlformats.org/officeDocument/2006/relationships/diagramColors" Target="../diagrams/colors7.xml"/><Relationship Id="rId33" Type="http://schemas.openxmlformats.org/officeDocument/2006/relationships/diagramLayout" Target="../diagrams/layout9.xml"/><Relationship Id="rId38" Type="http://schemas.openxmlformats.org/officeDocument/2006/relationships/diagramLayout" Target="../diagrams/layout10.xml"/><Relationship Id="rId46" Type="http://schemas.microsoft.com/office/2007/relationships/diagramDrawing" Target="../diagrams/drawing11.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29" Type="http://schemas.openxmlformats.org/officeDocument/2006/relationships/diagramQuickStyle" Target="../diagrams/quickStyle8.xml"/><Relationship Id="rId41" Type="http://schemas.microsoft.com/office/2007/relationships/diagramDrawing" Target="../diagrams/drawing10.xml"/><Relationship Id="rId1" Type="http://schemas.openxmlformats.org/officeDocument/2006/relationships/slideLayout" Target="../slideLayouts/slideLayout10.xml"/><Relationship Id="rId6" Type="http://schemas.microsoft.com/office/2007/relationships/diagramDrawing" Target="../diagrams/drawing3.xml"/><Relationship Id="rId11" Type="http://schemas.microsoft.com/office/2007/relationships/diagramDrawing" Target="../diagrams/drawing4.xml"/><Relationship Id="rId24" Type="http://schemas.openxmlformats.org/officeDocument/2006/relationships/diagramQuickStyle" Target="../diagrams/quickStyle7.xml"/><Relationship Id="rId32" Type="http://schemas.openxmlformats.org/officeDocument/2006/relationships/diagramData" Target="../diagrams/data9.xml"/><Relationship Id="rId37" Type="http://schemas.openxmlformats.org/officeDocument/2006/relationships/diagramData" Target="../diagrams/data10.xml"/><Relationship Id="rId40" Type="http://schemas.openxmlformats.org/officeDocument/2006/relationships/diagramColors" Target="../diagrams/colors10.xml"/><Relationship Id="rId45" Type="http://schemas.openxmlformats.org/officeDocument/2006/relationships/diagramColors" Target="../diagrams/colors11.xml"/><Relationship Id="rId5" Type="http://schemas.openxmlformats.org/officeDocument/2006/relationships/diagramColors" Target="../diagrams/colors3.xml"/><Relationship Id="rId15" Type="http://schemas.openxmlformats.org/officeDocument/2006/relationships/diagramColors" Target="../diagrams/colors5.xml"/><Relationship Id="rId23" Type="http://schemas.openxmlformats.org/officeDocument/2006/relationships/diagramLayout" Target="../diagrams/layout7.xml"/><Relationship Id="rId28" Type="http://schemas.openxmlformats.org/officeDocument/2006/relationships/diagramLayout" Target="../diagrams/layout8.xml"/><Relationship Id="rId36" Type="http://schemas.microsoft.com/office/2007/relationships/diagramDrawing" Target="../diagrams/drawing9.xml"/><Relationship Id="rId10" Type="http://schemas.openxmlformats.org/officeDocument/2006/relationships/diagramColors" Target="../diagrams/colors4.xml"/><Relationship Id="rId19" Type="http://schemas.openxmlformats.org/officeDocument/2006/relationships/diagramQuickStyle" Target="../diagrams/quickStyle6.xml"/><Relationship Id="rId31" Type="http://schemas.microsoft.com/office/2007/relationships/diagramDrawing" Target="../diagrams/drawing8.xml"/><Relationship Id="rId44" Type="http://schemas.openxmlformats.org/officeDocument/2006/relationships/diagramQuickStyle" Target="../diagrams/quickStyle11.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diagramData" Target="../diagrams/data7.xml"/><Relationship Id="rId27" Type="http://schemas.openxmlformats.org/officeDocument/2006/relationships/diagramData" Target="../diagrams/data8.xml"/><Relationship Id="rId30" Type="http://schemas.openxmlformats.org/officeDocument/2006/relationships/diagramColors" Target="../diagrams/colors8.xml"/><Relationship Id="rId35" Type="http://schemas.openxmlformats.org/officeDocument/2006/relationships/diagramColors" Target="../diagrams/colors9.xml"/><Relationship Id="rId43" Type="http://schemas.openxmlformats.org/officeDocument/2006/relationships/diagramLayout" Target="../diagrams/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71600"/>
            <a:ext cx="6019800" cy="1475154"/>
          </a:xfrm>
        </p:spPr>
        <p:txBody>
          <a:bodyPr/>
          <a:lstStyle/>
          <a:p>
            <a:r>
              <a:rPr lang="en-US" sz="3600" dirty="0" smtClean="0">
                <a:effectLst>
                  <a:outerShdw blurRad="38100" dist="38100" dir="2700000" algn="tl">
                    <a:srgbClr val="000000">
                      <a:alpha val="43137"/>
                    </a:srgbClr>
                  </a:outerShdw>
                </a:effectLst>
              </a:rPr>
              <a:t>Asset Management System</a:t>
            </a:r>
            <a:r>
              <a:rPr lang="en-US" sz="2800" dirty="0" smtClean="0"/>
              <a:t/>
            </a:r>
            <a:br>
              <a:rPr lang="en-US" sz="2800" dirty="0" smtClean="0"/>
            </a:br>
            <a:endParaRPr lang="en-GB" sz="2800" dirty="0"/>
          </a:p>
        </p:txBody>
      </p:sp>
      <p:sp>
        <p:nvSpPr>
          <p:cNvPr id="3" name="Subtitle 2"/>
          <p:cNvSpPr>
            <a:spLocks noGrp="1"/>
          </p:cNvSpPr>
          <p:nvPr>
            <p:ph type="subTitle" idx="1"/>
          </p:nvPr>
        </p:nvSpPr>
        <p:spPr>
          <a:xfrm>
            <a:off x="560065" y="2590800"/>
            <a:ext cx="4774257" cy="1223963"/>
          </a:xfrm>
        </p:spPr>
        <p:txBody>
          <a:bodyPr/>
          <a:lstStyle/>
          <a:p>
            <a:r>
              <a:rPr lang="en-US" sz="1400" dirty="0" smtClean="0"/>
              <a:t>Chennai, Oct’25 2018, The Legal Eliminators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effectLst>
                  <a:outerShdw blurRad="38100" dist="38100" dir="2700000" algn="tl">
                    <a:srgbClr val="000000">
                      <a:alpha val="43137"/>
                    </a:srgbClr>
                  </a:outerShdw>
                </a:effectLst>
              </a:rPr>
              <a:t>USE CASES</a:t>
            </a:r>
          </a:p>
          <a:p>
            <a:r>
              <a:rPr lang="en-US" sz="2000" dirty="0" smtClean="0">
                <a:effectLst>
                  <a:outerShdw blurRad="38100" dist="38100" dir="2700000" algn="tl">
                    <a:srgbClr val="000000">
                      <a:alpha val="43137"/>
                    </a:srgbClr>
                  </a:outerShdw>
                </a:effectLst>
              </a:rPr>
              <a:t>(Raise Request)</a:t>
            </a:r>
            <a:endParaRPr lang="en-US" dirty="0">
              <a:effectLst>
                <a:outerShdw blurRad="38100" dist="38100" dir="2700000" algn="tl">
                  <a:srgbClr val="000000">
                    <a:alpha val="43137"/>
                  </a:srgbClr>
                </a:outerShdw>
              </a:effectLst>
            </a:endParaRP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429000"/>
            <a:ext cx="8239125" cy="3009900"/>
          </a:xfrm>
          <a:prstGeom prst="rect">
            <a:avLst/>
          </a:prstGeom>
        </p:spPr>
      </p:pic>
    </p:spTree>
    <p:extLst>
      <p:ext uri="{BB962C8B-B14F-4D97-AF65-F5344CB8AC3E}">
        <p14:creationId xmlns:p14="http://schemas.microsoft.com/office/powerpoint/2010/main" val="2280231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effectLst>
                  <a:outerShdw blurRad="38100" dist="38100" dir="2700000" algn="tl">
                    <a:srgbClr val="000000">
                      <a:alpha val="43137"/>
                    </a:srgbClr>
                  </a:outerShdw>
                </a:effectLst>
              </a:rPr>
              <a:t>USE CASES</a:t>
            </a:r>
          </a:p>
          <a:p>
            <a:r>
              <a:rPr lang="en-US" sz="2000" dirty="0" smtClean="0">
                <a:effectLst>
                  <a:outerShdw blurRad="38100" dist="38100" dir="2700000" algn="tl">
                    <a:srgbClr val="000000">
                      <a:alpha val="43137"/>
                    </a:srgbClr>
                  </a:outerShdw>
                </a:effectLst>
              </a:rPr>
              <a:t>(</a:t>
            </a:r>
            <a:r>
              <a:rPr lang="en-US" sz="2000" dirty="0">
                <a:effectLst>
                  <a:outerShdw blurRad="38100" dist="38100" dir="2700000" algn="tl">
                    <a:srgbClr val="000000">
                      <a:alpha val="43137"/>
                    </a:srgbClr>
                  </a:outerShdw>
                </a:effectLst>
              </a:rPr>
              <a:t>Update/Modify </a:t>
            </a:r>
            <a:r>
              <a:rPr lang="en-US" sz="2000" dirty="0" smtClean="0">
                <a:effectLst>
                  <a:outerShdw blurRad="38100" dist="38100" dir="2700000" algn="tl">
                    <a:srgbClr val="000000">
                      <a:alpha val="43137"/>
                    </a:srgbClr>
                  </a:outerShdw>
                </a:effectLst>
              </a:rPr>
              <a:t>Asset)</a:t>
            </a:r>
            <a:endParaRPr lang="en-US" sz="2000" dirty="0">
              <a:effectLst>
                <a:outerShdw blurRad="38100" dist="38100" dir="2700000" algn="tl">
                  <a:srgbClr val="000000">
                    <a:alpha val="43137"/>
                  </a:srgbClr>
                </a:outerShdw>
              </a:effectLst>
            </a:endParaRPr>
          </a:p>
          <a:p>
            <a:endParaRPr lang="en-US" dirty="0"/>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048000"/>
            <a:ext cx="7467600" cy="3581400"/>
          </a:xfrm>
          <a:prstGeom prst="rect">
            <a:avLst/>
          </a:prstGeom>
        </p:spPr>
      </p:pic>
    </p:spTree>
    <p:extLst>
      <p:ext uri="{BB962C8B-B14F-4D97-AF65-F5344CB8AC3E}">
        <p14:creationId xmlns:p14="http://schemas.microsoft.com/office/powerpoint/2010/main" val="3443060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effectLst>
                  <a:outerShdw blurRad="38100" dist="38100" dir="2700000" algn="tl">
                    <a:srgbClr val="000000">
                      <a:alpha val="43137"/>
                    </a:srgbClr>
                  </a:outerShdw>
                </a:effectLst>
              </a:rPr>
              <a:t>USE CASES</a:t>
            </a:r>
          </a:p>
          <a:p>
            <a:r>
              <a:rPr lang="en-US" sz="2000" dirty="0" smtClean="0">
                <a:effectLst>
                  <a:outerShdw blurRad="38100" dist="38100" dir="2700000" algn="tl">
                    <a:srgbClr val="000000">
                      <a:alpha val="43137"/>
                    </a:srgbClr>
                  </a:outerShdw>
                </a:effectLst>
              </a:rPr>
              <a:t>(Add </a:t>
            </a:r>
            <a:r>
              <a:rPr lang="en-US" sz="2000" dirty="0">
                <a:effectLst>
                  <a:outerShdw blurRad="38100" dist="38100" dir="2700000" algn="tl">
                    <a:srgbClr val="000000">
                      <a:alpha val="43137"/>
                    </a:srgbClr>
                  </a:outerShdw>
                </a:effectLst>
              </a:rPr>
              <a:t>Asset)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778" y="3810000"/>
            <a:ext cx="8815848" cy="2743200"/>
          </a:xfrm>
          <a:prstGeom prst="rect">
            <a:avLst/>
          </a:prstGeom>
        </p:spPr>
      </p:pic>
    </p:spTree>
    <p:extLst>
      <p:ext uri="{BB962C8B-B14F-4D97-AF65-F5344CB8AC3E}">
        <p14:creationId xmlns:p14="http://schemas.microsoft.com/office/powerpoint/2010/main" val="1055953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162800" y="2362200"/>
            <a:ext cx="5619808" cy="3160282"/>
          </a:xfrm>
        </p:spPr>
        <p:txBody>
          <a:bodyPr/>
          <a:lstStyle/>
          <a:p>
            <a:r>
              <a:rPr lang="en-US" b="1" dirty="0">
                <a:effectLst>
                  <a:outerShdw blurRad="38100" dist="38100" dir="2700000" algn="tl">
                    <a:srgbClr val="000000">
                      <a:alpha val="43137"/>
                    </a:srgbClr>
                  </a:outerShdw>
                </a:effectLst>
              </a:rPr>
              <a:t>DEFECTS </a:t>
            </a:r>
            <a:r>
              <a:rPr lang="en-US" b="1" dirty="0" smtClean="0">
                <a:effectLst>
                  <a:outerShdw blurRad="38100" dist="38100" dir="2700000" algn="tl">
                    <a:srgbClr val="000000">
                      <a:alpha val="43137"/>
                    </a:srgbClr>
                  </a:outerShdw>
                </a:effectLst>
              </a:rPr>
              <a:t>FOUND</a:t>
            </a:r>
          </a:p>
          <a:p>
            <a:r>
              <a:rPr lang="en-US" b="1" dirty="0" smtClean="0">
                <a:effectLst>
                  <a:outerShdw blurRad="38100" dist="38100" dir="2700000" algn="tl">
                    <a:srgbClr val="000000">
                      <a:alpha val="43137"/>
                    </a:srgbClr>
                  </a:outerShdw>
                </a:effectLst>
              </a:rPr>
              <a:t>(MANAGER)</a:t>
            </a:r>
            <a:endParaRPr lang="en-US" dirty="0">
              <a:effectLst>
                <a:outerShdw blurRad="38100" dist="38100" dir="2700000" algn="tl">
                  <a:srgbClr val="000000">
                    <a:alpha val="43137"/>
                  </a:srgbClr>
                </a:outerShdw>
              </a:effectLst>
            </a:endParaRPr>
          </a:p>
        </p:txBody>
      </p:sp>
      <p:sp>
        <p:nvSpPr>
          <p:cNvPr id="4" name="Rectangle 3"/>
          <p:cNvSpPr/>
          <p:nvPr/>
        </p:nvSpPr>
        <p:spPr>
          <a:xfrm>
            <a:off x="304800" y="685800"/>
            <a:ext cx="5486400" cy="5632311"/>
          </a:xfrm>
          <a:prstGeom prst="rect">
            <a:avLst/>
          </a:prstGeom>
        </p:spPr>
        <p:txBody>
          <a:bodyPr wrap="square">
            <a:spAutoFit/>
          </a:bodyPr>
          <a:lstStyle/>
          <a:p>
            <a:pPr>
              <a:buFont typeface="Wingdings" panose="05000000000000000000" pitchFamily="2" charset="2"/>
              <a:buChar char="Ø"/>
            </a:pPr>
            <a:r>
              <a:rPr lang="en-US" dirty="0"/>
              <a:t>The system does not display appropriate error message on entering invalid username and invalid password </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a:t>Some of the links present in all the pages is not navigating the user to proper web </a:t>
            </a:r>
            <a:r>
              <a:rPr lang="en-US" dirty="0" smtClean="0"/>
              <a:t>page</a:t>
            </a:r>
          </a:p>
          <a:p>
            <a:pPr>
              <a:buFont typeface="Wingdings" panose="05000000000000000000" pitchFamily="2" charset="2"/>
              <a:buChar char="Ø"/>
            </a:pPr>
            <a:endParaRPr lang="en-US" dirty="0"/>
          </a:p>
          <a:p>
            <a:pPr>
              <a:buFont typeface="Wingdings" panose="05000000000000000000" pitchFamily="2" charset="2"/>
              <a:buChar char="Ø"/>
            </a:pPr>
            <a:r>
              <a:rPr lang="en-IN" dirty="0"/>
              <a:t>There are some common spelling mistakes in all the </a:t>
            </a:r>
            <a:r>
              <a:rPr lang="en-IN" dirty="0" smtClean="0"/>
              <a:t>pages</a:t>
            </a:r>
          </a:p>
          <a:p>
            <a:pPr>
              <a:buFont typeface="Wingdings" panose="05000000000000000000" pitchFamily="2" charset="2"/>
              <a:buChar char="Ø"/>
            </a:pPr>
            <a:endParaRPr lang="en-IN" dirty="0"/>
          </a:p>
          <a:p>
            <a:pPr>
              <a:buFont typeface="Wingdings" panose="05000000000000000000" pitchFamily="2" charset="2"/>
              <a:buChar char="Ø"/>
            </a:pPr>
            <a:r>
              <a:rPr lang="en-US" dirty="0"/>
              <a:t>The manager is found to raise a request even with entering invalid values in the Asset details </a:t>
            </a:r>
            <a:r>
              <a:rPr lang="en-US" dirty="0" smtClean="0"/>
              <a:t>fields</a:t>
            </a:r>
          </a:p>
          <a:p>
            <a:pPr>
              <a:buFont typeface="Wingdings" panose="05000000000000000000" pitchFamily="2" charset="2"/>
              <a:buChar char="Ø"/>
            </a:pPr>
            <a:endParaRPr lang="en-US" dirty="0"/>
          </a:p>
          <a:p>
            <a:pPr>
              <a:buFont typeface="Wingdings" panose="05000000000000000000" pitchFamily="2" charset="2"/>
              <a:buChar char="Ø"/>
            </a:pPr>
            <a:r>
              <a:rPr lang="en-US" dirty="0"/>
              <a:t>The manager is found to raise a request even with entering null values in the Asset details </a:t>
            </a:r>
            <a:r>
              <a:rPr lang="en-US" dirty="0" smtClean="0"/>
              <a:t>fields</a:t>
            </a:r>
          </a:p>
          <a:p>
            <a:pPr>
              <a:buFont typeface="Wingdings" panose="05000000000000000000" pitchFamily="2" charset="2"/>
              <a:buChar char="Ø"/>
            </a:pPr>
            <a:endParaRPr lang="en-US" dirty="0"/>
          </a:p>
          <a:p>
            <a:pPr>
              <a:buFont typeface="Wingdings" panose="05000000000000000000" pitchFamily="2" charset="2"/>
              <a:buChar char="Ø"/>
            </a:pPr>
            <a:r>
              <a:rPr lang="en-US" dirty="0"/>
              <a:t>The user is able to view status of raised request even with entering invalid Emp </a:t>
            </a:r>
            <a:r>
              <a:rPr lang="en-US" dirty="0" smtClean="0"/>
              <a:t>No.</a:t>
            </a:r>
            <a:endParaRPr lang="en-US" dirty="0"/>
          </a:p>
        </p:txBody>
      </p:sp>
    </p:spTree>
    <p:extLst>
      <p:ext uri="{BB962C8B-B14F-4D97-AF65-F5344CB8AC3E}">
        <p14:creationId xmlns:p14="http://schemas.microsoft.com/office/powerpoint/2010/main" val="2271284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162801" y="2662294"/>
            <a:ext cx="4553008" cy="3160282"/>
          </a:xfrm>
        </p:spPr>
        <p:txBody>
          <a:bodyPr/>
          <a:lstStyle/>
          <a:p>
            <a:r>
              <a:rPr lang="en-US" b="1" dirty="0">
                <a:effectLst>
                  <a:outerShdw blurRad="38100" dist="38100" dir="2700000" algn="tl">
                    <a:srgbClr val="000000">
                      <a:alpha val="43137"/>
                    </a:srgbClr>
                  </a:outerShdw>
                </a:effectLst>
              </a:rPr>
              <a:t>DEFECTS FOUND</a:t>
            </a:r>
          </a:p>
          <a:p>
            <a:r>
              <a:rPr lang="en-US" b="1" dirty="0" smtClean="0">
                <a:effectLst>
                  <a:outerShdw blurRad="38100" dist="38100" dir="2700000" algn="tl">
                    <a:srgbClr val="000000">
                      <a:alpha val="43137"/>
                    </a:srgbClr>
                  </a:outerShdw>
                </a:effectLst>
              </a:rPr>
              <a:t>(ADMIN)</a:t>
            </a:r>
            <a:endParaRPr lang="en-US" dirty="0">
              <a:effectLst>
                <a:outerShdw blurRad="38100" dist="38100" dir="2700000" algn="tl">
                  <a:srgbClr val="000000">
                    <a:alpha val="43137"/>
                  </a:srgbClr>
                </a:outerShdw>
              </a:effectLst>
            </a:endParaRPr>
          </a:p>
          <a:p>
            <a:endParaRPr lang="en-US" dirty="0"/>
          </a:p>
        </p:txBody>
      </p:sp>
      <p:sp>
        <p:nvSpPr>
          <p:cNvPr id="4" name="Rectangle 3"/>
          <p:cNvSpPr/>
          <p:nvPr/>
        </p:nvSpPr>
        <p:spPr>
          <a:xfrm>
            <a:off x="228600" y="381000"/>
            <a:ext cx="5334000" cy="6186309"/>
          </a:xfrm>
          <a:prstGeom prst="rect">
            <a:avLst/>
          </a:prstGeom>
        </p:spPr>
        <p:txBody>
          <a:bodyPr wrap="square">
            <a:spAutoFit/>
          </a:bodyPr>
          <a:lstStyle/>
          <a:p>
            <a:pPr>
              <a:buFont typeface="Wingdings" panose="05000000000000000000" pitchFamily="2" charset="2"/>
              <a:buChar char="Ø"/>
            </a:pPr>
            <a:r>
              <a:rPr lang="en-US" dirty="0"/>
              <a:t>The system does not display appropriate error message on leaving both the username and password fields as </a:t>
            </a:r>
            <a:r>
              <a:rPr lang="en-US" dirty="0" smtClean="0"/>
              <a:t>blank</a:t>
            </a:r>
          </a:p>
          <a:p>
            <a:pPr>
              <a:buFont typeface="Wingdings" panose="05000000000000000000" pitchFamily="2" charset="2"/>
              <a:buChar char="Ø"/>
            </a:pPr>
            <a:endParaRPr lang="en-US" dirty="0"/>
          </a:p>
          <a:p>
            <a:pPr>
              <a:buFont typeface="Wingdings" panose="05000000000000000000" pitchFamily="2" charset="2"/>
              <a:buChar char="Ø"/>
            </a:pPr>
            <a:r>
              <a:rPr lang="en-US" dirty="0"/>
              <a:t>The system does not display appropriate error message on entering invalid username and invalid password </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a:t>Some of the links present in all the pages is not navigating the user to proper web </a:t>
            </a:r>
            <a:r>
              <a:rPr lang="en-US" dirty="0" smtClean="0"/>
              <a:t>page</a:t>
            </a:r>
          </a:p>
          <a:p>
            <a:pPr>
              <a:buFont typeface="Wingdings" panose="05000000000000000000" pitchFamily="2" charset="2"/>
              <a:buChar char="Ø"/>
            </a:pPr>
            <a:endParaRPr lang="en-US" dirty="0"/>
          </a:p>
          <a:p>
            <a:pPr>
              <a:buFont typeface="Wingdings" panose="05000000000000000000" pitchFamily="2" charset="2"/>
              <a:buChar char="Ø"/>
            </a:pPr>
            <a:r>
              <a:rPr lang="en-IN" dirty="0"/>
              <a:t>There are some common spelling mistakes in all the </a:t>
            </a:r>
            <a:r>
              <a:rPr lang="en-IN" dirty="0" smtClean="0"/>
              <a:t>pages</a:t>
            </a:r>
          </a:p>
          <a:p>
            <a:pPr>
              <a:buFont typeface="Wingdings" panose="05000000000000000000" pitchFamily="2" charset="2"/>
              <a:buChar char="Ø"/>
            </a:pPr>
            <a:endParaRPr lang="en-IN" dirty="0"/>
          </a:p>
          <a:p>
            <a:pPr>
              <a:buFont typeface="Wingdings" panose="05000000000000000000" pitchFamily="2" charset="2"/>
              <a:buChar char="Ø"/>
            </a:pPr>
            <a:r>
              <a:rPr lang="en-US" dirty="0"/>
              <a:t>The system does not display appropriate error message on leaving asset details fields as blank </a:t>
            </a: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a:t>The system does not display appropriate error message on entering invalid values in asset details fields</a:t>
            </a:r>
          </a:p>
        </p:txBody>
      </p:sp>
    </p:spTree>
    <p:extLst>
      <p:ext uri="{BB962C8B-B14F-4D97-AF65-F5344CB8AC3E}">
        <p14:creationId xmlns:p14="http://schemas.microsoft.com/office/powerpoint/2010/main" val="164514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7200" y="914400"/>
            <a:ext cx="6397292" cy="1902287"/>
          </a:xfrm>
        </p:spPr>
        <p:txBody>
          <a:bodyPr/>
          <a:lstStyle/>
          <a:p>
            <a:r>
              <a:rPr lang="en-US" sz="4400" dirty="0" smtClean="0">
                <a:effectLst>
                  <a:outerShdw blurRad="38100" dist="38100" dir="2700000" algn="tl">
                    <a:srgbClr val="000000">
                      <a:alpha val="43137"/>
                    </a:srgbClr>
                  </a:outerShdw>
                </a:effectLst>
              </a:rPr>
              <a:t>APPLICATION LINK</a:t>
            </a:r>
            <a:endParaRPr lang="en-US" sz="4400" dirty="0">
              <a:effectLst>
                <a:outerShdw blurRad="38100" dist="38100" dir="2700000" algn="tl">
                  <a:srgbClr val="000000">
                    <a:alpha val="43137"/>
                  </a:srgbClr>
                </a:outerShdw>
              </a:effectLst>
            </a:endParaRP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717" r="15717"/>
          <a:stretch>
            <a:fillRect/>
          </a:stretch>
        </p:blipFill>
        <p:spPr>
          <a:xfrm>
            <a:off x="5791200" y="2444486"/>
            <a:ext cx="6172200" cy="4163182"/>
          </a:xfrm>
          <a:prstGeom prst="rect">
            <a:avLst/>
          </a:prstGeom>
        </p:spPr>
      </p:pic>
      <p:sp>
        <p:nvSpPr>
          <p:cNvPr id="5" name="TextBox 4"/>
          <p:cNvSpPr txBox="1"/>
          <p:nvPr/>
        </p:nvSpPr>
        <p:spPr>
          <a:xfrm>
            <a:off x="472225" y="1676400"/>
            <a:ext cx="5438641" cy="830997"/>
          </a:xfrm>
          <a:prstGeom prst="rect">
            <a:avLst/>
          </a:prstGeom>
          <a:noFill/>
        </p:spPr>
        <p:txBody>
          <a:bodyPr wrap="square" rtlCol="0">
            <a:spAutoFit/>
          </a:bodyPr>
          <a:lstStyle/>
          <a:p>
            <a:r>
              <a:rPr lang="en-US" sz="2400" u="sng" dirty="0">
                <a:hlinkClick r:id="rId3"/>
              </a:rPr>
              <a:t>http://ndafile:8081/AssetManagementSystem_Spring/index.html</a:t>
            </a:r>
            <a:endParaRPr lang="en-US" sz="2400" dirty="0"/>
          </a:p>
        </p:txBody>
      </p:sp>
    </p:spTree>
    <p:extLst>
      <p:ext uri="{BB962C8B-B14F-4D97-AF65-F5344CB8AC3E}">
        <p14:creationId xmlns:p14="http://schemas.microsoft.com/office/powerpoint/2010/main" val="2885776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6096001" y="2662294"/>
            <a:ext cx="5619808" cy="3160282"/>
          </a:xfrm>
        </p:spPr>
        <p:txBody>
          <a:bodyPr/>
          <a:lstStyle/>
          <a:p>
            <a:r>
              <a:rPr lang="en-US" b="1" dirty="0">
                <a:effectLst>
                  <a:outerShdw blurRad="38100" dist="38100" dir="2700000" algn="tl">
                    <a:srgbClr val="000000">
                      <a:alpha val="43137"/>
                    </a:srgbClr>
                  </a:outerShdw>
                </a:effectLst>
                <a:cs typeface="Times New Roman" pitchFamily="18" charset="0"/>
              </a:rPr>
              <a:t>Test Case Adequacy </a:t>
            </a:r>
            <a:endParaRPr lang="en-GB" dirty="0">
              <a:effectLst>
                <a:outerShdw blurRad="38100" dist="38100" dir="2700000" algn="tl">
                  <a:srgbClr val="000000">
                    <a:alpha val="43137"/>
                  </a:srgbClr>
                </a:outerShdw>
              </a:effectLst>
            </a:endParaRPr>
          </a:p>
        </p:txBody>
      </p:sp>
      <p:sp>
        <p:nvSpPr>
          <p:cNvPr id="3" name="Rectangle 2"/>
          <p:cNvSpPr/>
          <p:nvPr/>
        </p:nvSpPr>
        <p:spPr>
          <a:xfrm>
            <a:off x="228600" y="1578479"/>
            <a:ext cx="6107806" cy="4247317"/>
          </a:xfrm>
          <a:prstGeom prst="rect">
            <a:avLst/>
          </a:prstGeom>
        </p:spPr>
        <p:txBody>
          <a:bodyPr wrap="square">
            <a:spAutoFit/>
          </a:bodyPr>
          <a:lstStyle/>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This </a:t>
            </a:r>
            <a:r>
              <a:rPr lang="en-US" dirty="0"/>
              <a:t>defines the number </a:t>
            </a:r>
            <a:r>
              <a:rPr lang="en-US" dirty="0" smtClean="0"/>
              <a:t>of </a:t>
            </a:r>
            <a:r>
              <a:rPr lang="en-US" dirty="0"/>
              <a:t>actual test cases created vs estimated test cases at the end of test case preparation phase. It is calculated </a:t>
            </a:r>
            <a:r>
              <a:rPr lang="en-US" dirty="0" smtClean="0"/>
              <a:t>as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cs typeface="Times New Roman" pitchFamily="18" charset="0"/>
              </a:rPr>
              <a:t>Test </a:t>
            </a:r>
            <a:r>
              <a:rPr lang="en-US" dirty="0">
                <a:cs typeface="Times New Roman" pitchFamily="18" charset="0"/>
              </a:rPr>
              <a:t>Case Adequacy = No. of  actual Test cases*100/No. </a:t>
            </a:r>
            <a:r>
              <a:rPr lang="en-US" dirty="0" smtClean="0">
                <a:cs typeface="Times New Roman" pitchFamily="18" charset="0"/>
              </a:rPr>
              <a:t>of </a:t>
            </a:r>
            <a:r>
              <a:rPr lang="en-US" dirty="0">
                <a:cs typeface="Times New Roman" pitchFamily="18" charset="0"/>
              </a:rPr>
              <a:t>estimated Test cases </a:t>
            </a:r>
            <a:r>
              <a:rPr lang="en-US" dirty="0" smtClean="0">
                <a:cs typeface="Times New Roman" pitchFamily="18" charset="0"/>
              </a:rPr>
              <a:t>estimated</a:t>
            </a:r>
          </a:p>
          <a:p>
            <a:pPr marL="285750" indent="-285750">
              <a:buFont typeface="Wingdings" panose="05000000000000000000" pitchFamily="2" charset="2"/>
              <a:buChar char="Ø"/>
            </a:pPr>
            <a:endParaRPr lang="en-US" dirty="0">
              <a:cs typeface="Times New Roman" pitchFamily="18" charset="0"/>
            </a:endParaRPr>
          </a:p>
          <a:p>
            <a:r>
              <a:rPr lang="en-US" dirty="0">
                <a:cs typeface="Times New Roman" pitchFamily="18" charset="0"/>
              </a:rPr>
              <a:t>		</a:t>
            </a:r>
            <a:r>
              <a:rPr lang="en-US" dirty="0" smtClean="0">
                <a:cs typeface="Times New Roman" pitchFamily="18" charset="0"/>
              </a:rPr>
              <a:t>= </a:t>
            </a:r>
            <a:r>
              <a:rPr lang="en-US" dirty="0" smtClean="0">
                <a:cs typeface="Times New Roman" pitchFamily="18" charset="0"/>
              </a:rPr>
              <a:t>(93*100</a:t>
            </a:r>
            <a:r>
              <a:rPr lang="en-US" dirty="0">
                <a:cs typeface="Times New Roman" pitchFamily="18" charset="0"/>
              </a:rPr>
              <a:t>)/200</a:t>
            </a:r>
          </a:p>
          <a:p>
            <a:r>
              <a:rPr lang="en-US" dirty="0">
                <a:cs typeface="Times New Roman" pitchFamily="18" charset="0"/>
              </a:rPr>
              <a:t>		</a:t>
            </a:r>
            <a:r>
              <a:rPr lang="en-US" dirty="0" smtClean="0">
                <a:cs typeface="Times New Roman" pitchFamily="18" charset="0"/>
              </a:rPr>
              <a:t>= </a:t>
            </a:r>
            <a:r>
              <a:rPr lang="en-US" dirty="0" smtClean="0">
                <a:cs typeface="Times New Roman" pitchFamily="18" charset="0"/>
              </a:rPr>
              <a:t>46.5</a:t>
            </a: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6019800" y="2667000"/>
            <a:ext cx="6400800" cy="3160282"/>
          </a:xfrm>
        </p:spPr>
        <p:txBody>
          <a:bodyPr/>
          <a:lstStyle/>
          <a:p>
            <a:r>
              <a:rPr lang="en-US" b="1" dirty="0" smtClean="0">
                <a:effectLst>
                  <a:outerShdw blurRad="38100" dist="38100" dir="2700000" algn="tl">
                    <a:srgbClr val="000000">
                      <a:alpha val="43137"/>
                    </a:srgbClr>
                  </a:outerShdw>
                </a:effectLst>
                <a:cs typeface="Times New Roman" pitchFamily="18" charset="0"/>
              </a:rPr>
              <a:t>Test Case Effectiveness </a:t>
            </a:r>
            <a:endParaRPr lang="en-GB" dirty="0">
              <a:effectLst>
                <a:outerShdw blurRad="38100" dist="38100" dir="2700000" algn="tl">
                  <a:srgbClr val="000000">
                    <a:alpha val="43137"/>
                  </a:srgbClr>
                </a:outerShdw>
              </a:effectLst>
            </a:endParaRPr>
          </a:p>
        </p:txBody>
      </p:sp>
      <p:sp>
        <p:nvSpPr>
          <p:cNvPr id="3" name="Rectangle 2"/>
          <p:cNvSpPr/>
          <p:nvPr/>
        </p:nvSpPr>
        <p:spPr>
          <a:xfrm>
            <a:off x="304800" y="1676400"/>
            <a:ext cx="4876800" cy="4247317"/>
          </a:xfrm>
          <a:prstGeom prst="rect">
            <a:avLst/>
          </a:prstGeom>
        </p:spPr>
        <p:txBody>
          <a:bodyPr wrap="square">
            <a:spAutoFit/>
          </a:bodyPr>
          <a:lstStyle/>
          <a:p>
            <a:pPr marL="342900" indent="-342900">
              <a:buFont typeface="Wingdings" panose="05000000000000000000" pitchFamily="2" charset="2"/>
              <a:buChar char="Ø"/>
            </a:pPr>
            <a:r>
              <a:rPr lang="en-US" dirty="0">
                <a:cs typeface="Times New Roman" pitchFamily="18" charset="0"/>
              </a:rPr>
              <a:t>This metrics defines the effectiveness of the test cases which is measured in terms of the number of defects found in testing with using the test cases.</a:t>
            </a:r>
          </a:p>
          <a:p>
            <a:pPr marL="342900" indent="-342900">
              <a:buFont typeface="Wingdings" panose="05000000000000000000" pitchFamily="2" charset="2"/>
              <a:buChar char="Ø"/>
            </a:pPr>
            <a:endParaRPr lang="en-US" dirty="0" smtClean="0">
              <a:cs typeface="Times New Roman" pitchFamily="18" charset="0"/>
            </a:endParaRPr>
          </a:p>
          <a:p>
            <a:pPr marL="342900" indent="-342900">
              <a:buFont typeface="Wingdings" panose="05000000000000000000" pitchFamily="2" charset="2"/>
              <a:buChar char="Ø"/>
            </a:pPr>
            <a:endParaRPr lang="en-US" dirty="0">
              <a:cs typeface="Times New Roman" pitchFamily="18" charset="0"/>
            </a:endParaRPr>
          </a:p>
          <a:p>
            <a:pPr marL="342900" indent="-342900">
              <a:buFont typeface="Wingdings" panose="05000000000000000000" pitchFamily="2" charset="2"/>
              <a:buChar char="Ø"/>
            </a:pPr>
            <a:endParaRPr lang="en-US" dirty="0" smtClean="0">
              <a:cs typeface="Times New Roman" pitchFamily="18" charset="0"/>
            </a:endParaRPr>
          </a:p>
          <a:p>
            <a:pPr marL="342900" indent="-342900">
              <a:buFont typeface="Wingdings" panose="05000000000000000000" pitchFamily="2" charset="2"/>
              <a:buChar char="Ø"/>
            </a:pPr>
            <a:endParaRPr lang="en-US" dirty="0">
              <a:cs typeface="Times New Roman" pitchFamily="18" charset="0"/>
            </a:endParaRPr>
          </a:p>
          <a:p>
            <a:pPr marL="342900" indent="-342900">
              <a:buFont typeface="Wingdings" panose="05000000000000000000" pitchFamily="2" charset="2"/>
              <a:buChar char="Ø"/>
            </a:pPr>
            <a:r>
              <a:rPr lang="en-US" dirty="0">
                <a:cs typeface="Times New Roman" pitchFamily="18" charset="0"/>
              </a:rPr>
              <a:t>Test Case Effectiveness = No. of defects detected using test cases*100)/total no of defects detected in testing</a:t>
            </a:r>
          </a:p>
          <a:p>
            <a:pPr lvl="2"/>
            <a:r>
              <a:rPr lang="en-US" dirty="0"/>
              <a:t>	=(14*100)/28</a:t>
            </a:r>
          </a:p>
          <a:p>
            <a:pPr lvl="2"/>
            <a:r>
              <a:rPr lang="en-US" dirty="0"/>
              <a:t>	=50</a:t>
            </a:r>
          </a:p>
        </p:txBody>
      </p:sp>
    </p:spTree>
    <p:extLst>
      <p:ext uri="{BB962C8B-B14F-4D97-AF65-F5344CB8AC3E}">
        <p14:creationId xmlns:p14="http://schemas.microsoft.com/office/powerpoint/2010/main" val="2914838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Oval 20">
            <a:extLst>
              <a:ext uri="{FF2B5EF4-FFF2-40B4-BE49-F238E27FC236}">
                <a16:creationId xmlns="" xmlns:a16="http://schemas.microsoft.com/office/drawing/2014/main" id="{704A5916-FAB5-47B8-ADED-506C29D2DF88}"/>
              </a:ext>
            </a:extLst>
          </p:cNvPr>
          <p:cNvSpPr/>
          <p:nvPr/>
        </p:nvSpPr>
        <p:spPr>
          <a:xfrm>
            <a:off x="5019814" y="3813052"/>
            <a:ext cx="2276350" cy="213054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Number of Use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Cases</a:t>
            </a:r>
          </a:p>
          <a:p>
            <a:pPr algn="ct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7</a:t>
            </a:r>
          </a:p>
        </p:txBody>
      </p:sp>
      <p:sp>
        <p:nvSpPr>
          <p:cNvPr id="5" name="Oval 20">
            <a:extLst>
              <a:ext uri="{FF2B5EF4-FFF2-40B4-BE49-F238E27FC236}">
                <a16:creationId xmlns="" xmlns:a16="http://schemas.microsoft.com/office/drawing/2014/main" id="{0D21AC2C-CF64-42E1-B0AE-5249CB6E94BE}"/>
              </a:ext>
            </a:extLst>
          </p:cNvPr>
          <p:cNvSpPr/>
          <p:nvPr/>
        </p:nvSpPr>
        <p:spPr>
          <a:xfrm>
            <a:off x="2445904" y="3813052"/>
            <a:ext cx="2276350" cy="213054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Number of Defects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Logged</a:t>
            </a:r>
          </a:p>
          <a:p>
            <a:pPr algn="ct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 </a:t>
            </a: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14</a:t>
            </a:r>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Oval 20">
            <a:extLst>
              <a:ext uri="{FF2B5EF4-FFF2-40B4-BE49-F238E27FC236}">
                <a16:creationId xmlns="" xmlns:a16="http://schemas.microsoft.com/office/drawing/2014/main" id="{3A7202CE-8F1F-4E00-8DB0-CE0947B673F9}"/>
              </a:ext>
            </a:extLst>
          </p:cNvPr>
          <p:cNvSpPr/>
          <p:nvPr/>
        </p:nvSpPr>
        <p:spPr>
          <a:xfrm>
            <a:off x="7583371" y="1501652"/>
            <a:ext cx="2276350" cy="213054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Number of Test Cases </a:t>
            </a:r>
            <a:r>
              <a:rPr lang="en-US" sz="2000"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Failed </a:t>
            </a:r>
            <a:endParaRPr lang="en-US" sz="2000"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2000" dirty="0" smtClean="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a:solidFill>
                  <a:schemeClr val="accent1">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28</a:t>
            </a:r>
            <a:endParaRPr lang="pt-PT" sz="2000" b="1" dirty="0">
              <a:solidFill>
                <a:schemeClr val="accent1">
                  <a:lumMod val="75000"/>
                </a:schemeClr>
              </a:solidFill>
              <a:effectLst>
                <a:outerShdw blurRad="38100" dist="38100" dir="2700000" algn="tl">
                  <a:srgbClr val="000000">
                    <a:alpha val="43137"/>
                  </a:srgbClr>
                </a:outerShdw>
              </a:effectLst>
            </a:endParaRPr>
          </a:p>
        </p:txBody>
      </p:sp>
      <p:sp>
        <p:nvSpPr>
          <p:cNvPr id="7" name="Oval 20">
            <a:extLst>
              <a:ext uri="{FF2B5EF4-FFF2-40B4-BE49-F238E27FC236}">
                <a16:creationId xmlns="" xmlns:a16="http://schemas.microsoft.com/office/drawing/2014/main" id="{1351F80D-EFB6-4890-B8A4-A3688AF96054}"/>
              </a:ext>
            </a:extLst>
          </p:cNvPr>
          <p:cNvSpPr/>
          <p:nvPr/>
        </p:nvSpPr>
        <p:spPr>
          <a:xfrm>
            <a:off x="5019814" y="1501652"/>
            <a:ext cx="2276350" cy="213054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Number of Test Cases </a:t>
            </a: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Passed </a:t>
            </a:r>
            <a:endPar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2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65</a:t>
            </a:r>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Oval 20">
            <a:extLst>
              <a:ext uri="{FF2B5EF4-FFF2-40B4-BE49-F238E27FC236}">
                <a16:creationId xmlns="" xmlns:a16="http://schemas.microsoft.com/office/drawing/2014/main" id="{6AE8A4D6-E312-4799-9FCE-3B5830D2F2FB}"/>
              </a:ext>
            </a:extLst>
          </p:cNvPr>
          <p:cNvSpPr/>
          <p:nvPr/>
        </p:nvSpPr>
        <p:spPr>
          <a:xfrm>
            <a:off x="2445904" y="1501652"/>
            <a:ext cx="2276350" cy="2130548"/>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Number of Test </a:t>
            </a:r>
            <a:r>
              <a:rPr lang="en-US"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Cases = </a:t>
            </a:r>
            <a:r>
              <a:rPr lang="en-US"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93</a:t>
            </a:r>
            <a:endParaRPr lang="pt-PT" b="1" dirty="0">
              <a:solidFill>
                <a:schemeClr val="bg1"/>
              </a:solidFill>
              <a:effectLst>
                <a:outerShdw blurRad="38100" dist="38100" dir="2700000" algn="tl">
                  <a:srgbClr val="000000">
                    <a:alpha val="43137"/>
                  </a:srgbClr>
                </a:outerShdw>
              </a:effectLst>
            </a:endParaRPr>
          </a:p>
        </p:txBody>
      </p:sp>
      <p:cxnSp>
        <p:nvCxnSpPr>
          <p:cNvPr id="10" name="Conector reto 49">
            <a:extLst>
              <a:ext uri="{FF2B5EF4-FFF2-40B4-BE49-F238E27FC236}">
                <a16:creationId xmlns="" xmlns:a16="http://schemas.microsoft.com/office/drawing/2014/main" id="{DBBB70B9-BFB0-440C-93D3-C27A6034082A}"/>
              </a:ext>
            </a:extLst>
          </p:cNvPr>
          <p:cNvCxnSpPr>
            <a:cxnSpLocks/>
          </p:cNvCxnSpPr>
          <p:nvPr/>
        </p:nvCxnSpPr>
        <p:spPr>
          <a:xfrm>
            <a:off x="2057400" y="3589599"/>
            <a:ext cx="1584895"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 xmlns:a16="http://schemas.microsoft.com/office/drawing/2014/main" id="{90B90107-88D9-4A0C-B649-21576FA174BA}"/>
              </a:ext>
            </a:extLst>
          </p:cNvPr>
          <p:cNvCxnSpPr>
            <a:cxnSpLocks/>
          </p:cNvCxnSpPr>
          <p:nvPr/>
        </p:nvCxnSpPr>
        <p:spPr>
          <a:xfrm>
            <a:off x="4572000" y="3589599"/>
            <a:ext cx="1584895"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2" name="Conector reto 49">
            <a:extLst>
              <a:ext uri="{FF2B5EF4-FFF2-40B4-BE49-F238E27FC236}">
                <a16:creationId xmlns="" xmlns:a16="http://schemas.microsoft.com/office/drawing/2014/main" id="{2C777053-C371-4884-835A-A1CC45A8A399}"/>
              </a:ext>
            </a:extLst>
          </p:cNvPr>
          <p:cNvCxnSpPr>
            <a:cxnSpLocks/>
          </p:cNvCxnSpPr>
          <p:nvPr/>
        </p:nvCxnSpPr>
        <p:spPr>
          <a:xfrm>
            <a:off x="2057400" y="5919367"/>
            <a:ext cx="1584895" cy="0"/>
          </a:xfrm>
          <a:prstGeom prst="line">
            <a:avLst/>
          </a:prstGeom>
          <a:solidFill>
            <a:schemeClr val="tx1"/>
          </a:solidFill>
          <a:ln w="47625" cap="flat">
            <a:solidFill>
              <a:srgbClr val="2B0A3D"/>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 xmlns:a16="http://schemas.microsoft.com/office/drawing/2014/main" id="{210E575D-8000-47CC-98C5-914ADCB6EC4E}"/>
              </a:ext>
            </a:extLst>
          </p:cNvPr>
          <p:cNvCxnSpPr>
            <a:cxnSpLocks/>
          </p:cNvCxnSpPr>
          <p:nvPr/>
        </p:nvCxnSpPr>
        <p:spPr>
          <a:xfrm>
            <a:off x="4572000" y="5919918"/>
            <a:ext cx="1584895" cy="0"/>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cxnSp>
        <p:nvCxnSpPr>
          <p:cNvPr id="15" name="Conector reto 49">
            <a:extLst>
              <a:ext uri="{FF2B5EF4-FFF2-40B4-BE49-F238E27FC236}">
                <a16:creationId xmlns="" xmlns:a16="http://schemas.microsoft.com/office/drawing/2014/main" id="{E96B6012-2BD9-427D-B8ED-1EACCABF9AF5}"/>
              </a:ext>
            </a:extLst>
          </p:cNvPr>
          <p:cNvCxnSpPr>
            <a:cxnSpLocks/>
          </p:cNvCxnSpPr>
          <p:nvPr/>
        </p:nvCxnSpPr>
        <p:spPr>
          <a:xfrm>
            <a:off x="7162800" y="3589599"/>
            <a:ext cx="1584895"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227349" y="0"/>
            <a:ext cx="11431252" cy="1168400"/>
          </a:xfrm>
        </p:spPr>
        <p:txBody>
          <a:bodyPr/>
          <a:lstStyle/>
          <a:p>
            <a:r>
              <a:rPr lang="en-US" sz="3600" b="1" dirty="0">
                <a:effectLst>
                  <a:outerShdw blurRad="38100" dist="38100" dir="2700000" algn="tl">
                    <a:srgbClr val="000000">
                      <a:alpha val="43137"/>
                    </a:srgbClr>
                  </a:outerShdw>
                </a:effectLst>
                <a:cs typeface="Times New Roman" pitchFamily="18" charset="0"/>
              </a:rPr>
              <a:t>Project Statistics</a:t>
            </a:r>
            <a:endParaRPr lang="en-US" sz="3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cs typeface="Times New Roman" panose="02020603050405020304" pitchFamily="18" charset="0"/>
              </a:rPr>
              <a:t>Traceability Matrix</a:t>
            </a:r>
            <a:endParaRPr lang="en-US" sz="3200" dirty="0">
              <a:effectLst>
                <a:outerShdw blurRad="38100" dist="38100" dir="2700000" algn="tl">
                  <a:srgbClr val="000000">
                    <a:alpha val="43137"/>
                  </a:srgbClr>
                </a:outerShdw>
              </a:effectLst>
            </a:endParaRPr>
          </a:p>
        </p:txBody>
      </p:sp>
      <p:pic>
        <p:nvPicPr>
          <p:cNvPr id="3"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067" y="1066800"/>
            <a:ext cx="8305800" cy="5181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49989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Contents</a:t>
            </a:r>
            <a:br>
              <a:rPr lang="en-US"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(Asset Management System)</a:t>
            </a:r>
            <a:endParaRPr lang="en-GB" dirty="0">
              <a:effectLst>
                <a:outerShdw blurRad="38100" dist="38100" dir="2700000" algn="tl">
                  <a:srgbClr val="000000">
                    <a:alpha val="43137"/>
                  </a:srgbClr>
                </a:outerShdw>
              </a:effectLst>
            </a:endParaRPr>
          </a:p>
        </p:txBody>
      </p:sp>
      <p:sp>
        <p:nvSpPr>
          <p:cNvPr id="5" name="Text Placeholder 4"/>
          <p:cNvSpPr>
            <a:spLocks noGrp="1"/>
          </p:cNvSpPr>
          <p:nvPr>
            <p:ph type="body" sz="quarter" idx="10"/>
          </p:nvPr>
        </p:nvSpPr>
        <p:spPr>
          <a:xfrm>
            <a:off x="227349" y="1600200"/>
            <a:ext cx="11700000" cy="4466201"/>
          </a:xfrm>
        </p:spPr>
        <p:txBody>
          <a:bodyPr>
            <a:normAutofit fontScale="85000" lnSpcReduction="20000"/>
          </a:bodyPr>
          <a:lstStyle/>
          <a:p>
            <a:pPr lvl="3">
              <a:lnSpc>
                <a:spcPct val="150000"/>
              </a:lnSpc>
            </a:pPr>
            <a:r>
              <a:rPr lang="en-US" sz="1700" dirty="0" smtClean="0">
                <a:effectLst>
                  <a:outerShdw blurRad="38100" dist="38100" dir="2700000" algn="tl">
                    <a:srgbClr val="000000">
                      <a:alpha val="43137"/>
                    </a:srgbClr>
                  </a:outerShdw>
                </a:effectLst>
              </a:rPr>
              <a:t>TEAM MEMBERS</a:t>
            </a:r>
          </a:p>
          <a:p>
            <a:pPr lvl="3">
              <a:lnSpc>
                <a:spcPct val="150000"/>
              </a:lnSpc>
            </a:pPr>
            <a:r>
              <a:rPr lang="en-US" sz="1700" dirty="0" smtClean="0">
                <a:effectLst>
                  <a:outerShdw blurRad="38100" dist="38100" dir="2700000" algn="tl">
                    <a:srgbClr val="000000">
                      <a:alpha val="43137"/>
                    </a:srgbClr>
                  </a:outerShdw>
                </a:effectLst>
              </a:rPr>
              <a:t>OVERVIEW </a:t>
            </a:r>
          </a:p>
          <a:p>
            <a:pPr lvl="3">
              <a:lnSpc>
                <a:spcPct val="150000"/>
              </a:lnSpc>
            </a:pPr>
            <a:r>
              <a:rPr lang="en-US" sz="1700" dirty="0" smtClean="0">
                <a:effectLst>
                  <a:outerShdw blurRad="38100" dist="38100" dir="2700000" algn="tl">
                    <a:srgbClr val="000000">
                      <a:alpha val="43137"/>
                    </a:srgbClr>
                  </a:outerShdw>
                </a:effectLst>
              </a:rPr>
              <a:t>ACTORS</a:t>
            </a:r>
          </a:p>
          <a:p>
            <a:pPr lvl="3">
              <a:lnSpc>
                <a:spcPct val="150000"/>
              </a:lnSpc>
            </a:pPr>
            <a:r>
              <a:rPr lang="en-US" sz="1700" dirty="0" smtClean="0">
                <a:effectLst>
                  <a:outerShdw blurRad="38100" dist="38100" dir="2700000" algn="tl">
                    <a:srgbClr val="000000">
                      <a:alpha val="43137"/>
                    </a:srgbClr>
                  </a:outerShdw>
                </a:effectLst>
              </a:rPr>
              <a:t>DELIVERABLES PRODUCED</a:t>
            </a:r>
          </a:p>
          <a:p>
            <a:pPr lvl="4">
              <a:lnSpc>
                <a:spcPct val="150000"/>
              </a:lnSpc>
            </a:pPr>
            <a:r>
              <a:rPr lang="en-US" sz="1700" dirty="0" smtClean="0">
                <a:effectLst>
                  <a:outerShdw blurRad="38100" dist="38100" dir="2700000" algn="tl">
                    <a:srgbClr val="000000">
                      <a:alpha val="43137"/>
                    </a:srgbClr>
                  </a:outerShdw>
                </a:effectLst>
              </a:rPr>
              <a:t>TEST CASES</a:t>
            </a:r>
          </a:p>
          <a:p>
            <a:pPr lvl="4">
              <a:lnSpc>
                <a:spcPct val="150000"/>
              </a:lnSpc>
            </a:pPr>
            <a:r>
              <a:rPr lang="en-US" sz="1700" dirty="0" smtClean="0">
                <a:effectLst>
                  <a:outerShdw blurRad="38100" dist="38100" dir="2700000" algn="tl">
                    <a:srgbClr val="000000">
                      <a:alpha val="43137"/>
                    </a:srgbClr>
                  </a:outerShdw>
                </a:effectLst>
              </a:rPr>
              <a:t>USECASE </a:t>
            </a:r>
          </a:p>
          <a:p>
            <a:pPr lvl="4">
              <a:lnSpc>
                <a:spcPct val="150000"/>
              </a:lnSpc>
            </a:pPr>
            <a:r>
              <a:rPr lang="en-US" sz="1700" dirty="0" smtClean="0">
                <a:effectLst>
                  <a:outerShdw blurRad="38100" dist="38100" dir="2700000" algn="tl">
                    <a:srgbClr val="000000">
                      <a:alpha val="43137"/>
                    </a:srgbClr>
                  </a:outerShdw>
                </a:effectLst>
              </a:rPr>
              <a:t>REQUIREMENT ITEMIZATION</a:t>
            </a:r>
          </a:p>
          <a:p>
            <a:pPr lvl="4">
              <a:lnSpc>
                <a:spcPct val="150000"/>
              </a:lnSpc>
            </a:pPr>
            <a:r>
              <a:rPr lang="en-US" sz="1700" dirty="0" smtClean="0">
                <a:effectLst>
                  <a:outerShdw blurRad="38100" dist="38100" dir="2700000" algn="tl">
                    <a:srgbClr val="000000">
                      <a:alpha val="43137"/>
                    </a:srgbClr>
                  </a:outerShdw>
                </a:effectLst>
              </a:rPr>
              <a:t>DFDR</a:t>
            </a:r>
            <a:endParaRPr lang="en-US" sz="1700" dirty="0">
              <a:effectLst>
                <a:outerShdw blurRad="38100" dist="38100" dir="2700000" algn="tl">
                  <a:srgbClr val="000000">
                    <a:alpha val="43137"/>
                  </a:srgbClr>
                </a:outerShdw>
              </a:effectLst>
            </a:endParaRPr>
          </a:p>
          <a:p>
            <a:pPr lvl="3">
              <a:lnSpc>
                <a:spcPct val="150000"/>
              </a:lnSpc>
            </a:pPr>
            <a:r>
              <a:rPr lang="en-US" sz="1700" dirty="0" smtClean="0">
                <a:effectLst>
                  <a:outerShdw blurRad="38100" dist="38100" dir="2700000" algn="tl">
                    <a:srgbClr val="000000">
                      <a:alpha val="43137"/>
                    </a:srgbClr>
                  </a:outerShdw>
                </a:effectLst>
              </a:rPr>
              <a:t>APPLICATION </a:t>
            </a:r>
            <a:r>
              <a:rPr lang="en-US" sz="1700" dirty="0">
                <a:effectLst>
                  <a:outerShdw blurRad="38100" dist="38100" dir="2700000" algn="tl">
                    <a:srgbClr val="000000">
                      <a:alpha val="43137"/>
                    </a:srgbClr>
                  </a:outerShdw>
                </a:effectLst>
              </a:rPr>
              <a:t>LINK</a:t>
            </a:r>
          </a:p>
          <a:p>
            <a:pPr lvl="3">
              <a:lnSpc>
                <a:spcPct val="150000"/>
              </a:lnSpc>
            </a:pPr>
            <a:r>
              <a:rPr lang="en-US" sz="1700" dirty="0">
                <a:effectLst>
                  <a:outerShdw blurRad="38100" dist="38100" dir="2700000" algn="tl">
                    <a:srgbClr val="000000">
                      <a:alpha val="43137"/>
                    </a:srgbClr>
                  </a:outerShdw>
                </a:effectLst>
              </a:rPr>
              <a:t>TEST CASE ADEQUACY</a:t>
            </a:r>
          </a:p>
          <a:p>
            <a:pPr lvl="3">
              <a:lnSpc>
                <a:spcPct val="150000"/>
              </a:lnSpc>
            </a:pPr>
            <a:r>
              <a:rPr lang="en-US" sz="1700" dirty="0">
                <a:effectLst>
                  <a:outerShdw blurRad="38100" dist="38100" dir="2700000" algn="tl">
                    <a:srgbClr val="000000">
                      <a:alpha val="43137"/>
                    </a:srgbClr>
                  </a:outerShdw>
                </a:effectLst>
              </a:rPr>
              <a:t>TEST CASE EFFECTIVENESS</a:t>
            </a:r>
          </a:p>
          <a:p>
            <a:pPr lvl="3">
              <a:lnSpc>
                <a:spcPct val="150000"/>
              </a:lnSpc>
            </a:pPr>
            <a:r>
              <a:rPr lang="en-US" sz="1700" dirty="0">
                <a:effectLst>
                  <a:outerShdw blurRad="38100" dist="38100" dir="2700000" algn="tl">
                    <a:srgbClr val="000000">
                      <a:alpha val="43137"/>
                    </a:srgbClr>
                  </a:outerShdw>
                </a:effectLst>
              </a:rPr>
              <a:t>PROJECT STATISTICS</a:t>
            </a:r>
          </a:p>
          <a:p>
            <a:pPr lvl="3">
              <a:lnSpc>
                <a:spcPct val="150000"/>
              </a:lnSpc>
            </a:pPr>
            <a:r>
              <a:rPr lang="en-US" sz="1700" dirty="0">
                <a:effectLst>
                  <a:outerShdw blurRad="38100" dist="38100" dir="2700000" algn="tl">
                    <a:srgbClr val="000000">
                      <a:alpha val="43137"/>
                    </a:srgbClr>
                  </a:outerShdw>
                </a:effectLst>
              </a:rPr>
              <a:t>TRACEABALITY MATRIX</a:t>
            </a:r>
            <a:endParaRPr lang="en-US" sz="1700" dirty="0" smtClean="0">
              <a:effectLst>
                <a:outerShdw blurRad="38100" dist="38100" dir="2700000" algn="tl">
                  <a:srgbClr val="000000">
                    <a:alpha val="43137"/>
                  </a:srgbClr>
                </a:outerShdw>
              </a:effectLst>
            </a:endParaRPr>
          </a:p>
          <a:p>
            <a:pPr lvl="1"/>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0"/>
            <a:ext cx="11125236" cy="1104900"/>
          </a:xfrm>
        </p:spPr>
        <p:txBody>
          <a:bodyPr/>
          <a:lstStyle/>
          <a:p>
            <a:r>
              <a:rPr lang="en-US" dirty="0" smtClean="0">
                <a:effectLst>
                  <a:outerShdw blurRad="38100" dist="38100" dir="2700000" algn="tl">
                    <a:srgbClr val="000000">
                      <a:alpha val="43137"/>
                    </a:srgbClr>
                  </a:outerShdw>
                </a:effectLst>
              </a:rPr>
              <a:t>Team Members</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(Asset Management System)</a:t>
            </a:r>
            <a:endParaRPr lang="en-GB" dirty="0">
              <a:effectLst>
                <a:outerShdw blurRad="38100" dist="38100" dir="2700000" algn="tl">
                  <a:srgbClr val="000000">
                    <a:alpha val="43137"/>
                  </a:srgbClr>
                </a:outerShdw>
              </a:effectLst>
            </a:endParaRPr>
          </a:p>
        </p:txBody>
      </p:sp>
      <p:grpSp>
        <p:nvGrpSpPr>
          <p:cNvPr id="7" name="Group 6"/>
          <p:cNvGrpSpPr/>
          <p:nvPr/>
        </p:nvGrpSpPr>
        <p:grpSpPr>
          <a:xfrm>
            <a:off x="808087" y="1590107"/>
            <a:ext cx="5040000" cy="2009777"/>
            <a:chOff x="479425" y="1515965"/>
            <a:chExt cx="5040000" cy="2009777"/>
          </a:xfrm>
        </p:grpSpPr>
        <p:sp>
          <p:nvSpPr>
            <p:cNvPr id="3" name="Text Placeholder 18">
              <a:extLst>
                <a:ext uri="{FF2B5EF4-FFF2-40B4-BE49-F238E27FC236}">
                  <a16:creationId xmlns=""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smtClean="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Pranav Singh</a:t>
              </a:r>
              <a:r>
                <a:rPr kumimoji="0" lang="en-US" sz="1400" b="1" i="0" u="none" strike="noStrike" kern="1200" cap="none" spc="0" normalizeH="0" baseline="0" noProof="0" dirty="0" smtClean="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smtClean="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Team</a:t>
              </a:r>
              <a:r>
                <a:rPr kumimoji="0" lang="en-US" sz="1200" b="1" i="0" u="none" strike="noStrike" kern="1200" cap="none" spc="0" normalizeH="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Leader</a:t>
              </a:r>
              <a: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Worked </a:t>
              </a:r>
              <a:r>
                <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on Test Cases</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Worked on Use Cases</a:t>
              </a:r>
            </a:p>
            <a:p>
              <a:pPr marL="171450" marR="0" lvl="0" indent="-171450" algn="l" defTabSz="914400" rtl="0" eaLnBrk="1" fontAlgn="auto" latinLnBrk="0" hangingPunct="1">
                <a:lnSpc>
                  <a:spcPct val="100000"/>
                </a:lnSpc>
                <a:spcBef>
                  <a:spcPts val="20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Reviewed/Managed</a:t>
              </a:r>
              <a:r>
                <a:rPr kumimoji="0" lang="en-US" sz="1200" b="0" i="0" u="none" strike="noStrike" kern="1200" cap="none" spc="0" normalizeH="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the team</a:t>
              </a:r>
              <a:endPar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 name="Picture Placeholder 1">
              <a:extLst>
                <a:ext uri="{FF2B5EF4-FFF2-40B4-BE49-F238E27FC236}">
                  <a16:creationId xmlns=""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6" name="Retângulo 1">
              <a:extLst>
                <a:ext uri="{FF2B5EF4-FFF2-40B4-BE49-F238E27FC236}">
                  <a16:creationId xmlns=""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8" name="Group 7"/>
          <p:cNvGrpSpPr/>
          <p:nvPr/>
        </p:nvGrpSpPr>
        <p:grpSpPr>
          <a:xfrm>
            <a:off x="6343914" y="1590107"/>
            <a:ext cx="5040000" cy="2009777"/>
            <a:chOff x="479425" y="1515965"/>
            <a:chExt cx="5040000" cy="2009777"/>
          </a:xfrm>
        </p:grpSpPr>
        <p:sp>
          <p:nvSpPr>
            <p:cNvPr id="9" name="Text Placeholder 18">
              <a:extLst>
                <a:ext uri="{FF2B5EF4-FFF2-40B4-BE49-F238E27FC236}">
                  <a16:creationId xmlns=""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smtClean="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Sapna Sahu</a:t>
              </a:r>
              <a:r>
                <a:rPr kumimoji="0" lang="en-US" sz="1400" b="1" i="0" u="none" strike="noStrike" kern="1200" cap="none" spc="0" normalizeH="0" baseline="0" noProof="0" dirty="0" smtClean="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smtClean="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Test Engineer</a:t>
              </a:r>
              <a: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lvl="0" indent="-171450">
                <a:spcBef>
                  <a:spcPts val="200"/>
                </a:spcBef>
                <a:buClr>
                  <a:schemeClr val="accent1"/>
                </a:buClr>
                <a:buFont typeface="Arial" panose="020B0604020202020204" pitchFamily="34" charset="0"/>
                <a:buChar char="•"/>
                <a:defRP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Worked on Test Cases</a:t>
              </a:r>
            </a:p>
            <a:p>
              <a:pPr marL="171450" lvl="0" indent="-171450">
                <a:spcBef>
                  <a:spcPts val="200"/>
                </a:spcBef>
                <a:buClr>
                  <a:schemeClr val="accent1"/>
                </a:buClr>
                <a:buFont typeface="Arial" panose="020B0604020202020204" pitchFamily="34" charset="0"/>
                <a:buChar char="•"/>
                <a:defRP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Worked on </a:t>
              </a:r>
              <a:r>
                <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Defect Reporting(DFDR)</a:t>
              </a:r>
            </a:p>
            <a:p>
              <a:pPr marL="171450" lvl="0" indent="-171450">
                <a:spcBef>
                  <a:spcPts val="200"/>
                </a:spcBef>
                <a:buClr>
                  <a:schemeClr val="accent1"/>
                </a:buClr>
                <a:buFont typeface="Arial" panose="020B0604020202020204" pitchFamily="34" charset="0"/>
                <a:buChar char="•"/>
                <a:defRPr/>
              </a:pPr>
              <a:r>
                <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Worked on Use Case Diagrams</a:t>
              </a:r>
              <a:endPar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Picture Placeholder 1">
              <a:extLst>
                <a:ext uri="{FF2B5EF4-FFF2-40B4-BE49-F238E27FC236}">
                  <a16:creationId xmlns=""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1" name="Retângulo 1">
              <a:extLst>
                <a:ext uri="{FF2B5EF4-FFF2-40B4-BE49-F238E27FC236}">
                  <a16:creationId xmlns=""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grpSp>
        <p:nvGrpSpPr>
          <p:cNvPr id="12" name="Group 11"/>
          <p:cNvGrpSpPr/>
          <p:nvPr/>
        </p:nvGrpSpPr>
        <p:grpSpPr>
          <a:xfrm>
            <a:off x="808087" y="3962604"/>
            <a:ext cx="5040000" cy="2009777"/>
            <a:chOff x="479425" y="1515965"/>
            <a:chExt cx="5040000" cy="2009777"/>
          </a:xfrm>
        </p:grpSpPr>
        <p:sp>
          <p:nvSpPr>
            <p:cNvPr id="13" name="Text Placeholder 18">
              <a:extLst>
                <a:ext uri="{FF2B5EF4-FFF2-40B4-BE49-F238E27FC236}">
                  <a16:creationId xmlns="" xmlns:a16="http://schemas.microsoft.com/office/drawing/2014/main" id="{EA1EAE22-96D4-49DE-8534-1506BC81013D}"/>
                </a:ext>
              </a:extLst>
            </p:cNvPr>
            <p:cNvSpPr txBox="1">
              <a:spLocks/>
            </p:cNvSpPr>
            <p:nvPr/>
          </p:nvSpPr>
          <p:spPr>
            <a:xfrm>
              <a:off x="2409371" y="1724603"/>
              <a:ext cx="2989943" cy="1656371"/>
            </a:xfrm>
            <a:prstGeom prst="rect">
              <a:avLst/>
            </a:prstGeom>
          </p:spPr>
          <p:txBody>
            <a:bodyPr vert="horz"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1400" b="1" i="0" u="none" strike="noStrike" kern="1200" cap="none" spc="0" normalizeH="0" baseline="0" noProof="0" dirty="0" smtClean="0">
                  <a:ln>
                    <a:noFill/>
                  </a:ln>
                  <a:solidFill>
                    <a:srgbClr val="12ABDB"/>
                  </a:solidFill>
                  <a:effectLst/>
                  <a:uLnTx/>
                  <a:uFillTx/>
                  <a:latin typeface="Verdana" panose="020B0604030504040204" pitchFamily="34" charset="0"/>
                  <a:ea typeface="Verdana" panose="020B0604030504040204" pitchFamily="34" charset="0"/>
                  <a:cs typeface="Verdana" panose="020B0604030504040204" pitchFamily="34" charset="0"/>
                </a:rPr>
                <a:t>Rashmi Karagudri</a:t>
              </a:r>
              <a:r>
                <a:rPr kumimoji="0" lang="en-US" sz="1400" b="1" i="0" u="none" strike="noStrike" kern="1200" cap="none" spc="0" normalizeH="0" baseline="0" noProof="0" dirty="0" smtClean="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400" b="1" i="0" u="none" strike="noStrike" kern="1200" cap="none" spc="0" normalizeH="0" baseline="0" noProof="0" dirty="0" smtClean="0">
                  <a:ln>
                    <a:noFill/>
                  </a:ln>
                  <a:solidFill>
                    <a:srgbClr val="ED771A"/>
                  </a:solidFill>
                  <a:effectLst/>
                  <a:uLnTx/>
                  <a:uFillTx/>
                  <a:latin typeface="Verdana" panose="020B0604030504040204" pitchFamily="34" charset="0"/>
                  <a:ea typeface="Verdana" panose="020B0604030504040204" pitchFamily="34" charset="0"/>
                  <a:cs typeface="Verdana" panose="020B0604030504040204" pitchFamily="34" charset="0"/>
                </a:rPr>
              </a:br>
              <a:r>
                <a:rPr kumimoji="0" lang="en-US" sz="1200" b="1"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Test</a:t>
              </a:r>
              <a:r>
                <a:rPr kumimoji="0" lang="en-US" sz="1200" b="1" i="0" u="none" strike="noStrike" kern="1200" cap="none" spc="0" normalizeH="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Engineer</a:t>
              </a:r>
              <a: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1200" b="0" i="0" u="none" strike="noStrike" kern="1200" cap="none" spc="0" normalizeH="0" baseline="0" noProof="0" dirty="0" smtClean="0">
                <a:ln>
                  <a:noFill/>
                </a:ln>
                <a:solidFill>
                  <a:schemeClr val="tx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lvl="0" indent="-171450">
                <a:spcBef>
                  <a:spcPts val="200"/>
                </a:spcBef>
                <a:buClr>
                  <a:schemeClr val="accent1"/>
                </a:buClr>
                <a:buFont typeface="Arial" panose="020B0604020202020204" pitchFamily="34" charset="0"/>
                <a:buChar char="•"/>
                <a:defRP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Worked on Defect </a:t>
              </a:r>
              <a:r>
                <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Reporting(DFDR)</a:t>
              </a:r>
            </a:p>
            <a:p>
              <a:pPr marL="171450" indent="-171450">
                <a:spcBef>
                  <a:spcPts val="200"/>
                </a:spcBef>
                <a:buClr>
                  <a:schemeClr val="accent1"/>
                </a:buClr>
                <a:buFont typeface="Arial" panose="020B0604020202020204" pitchFamily="34" charset="0"/>
                <a:buChar char="•"/>
                <a:defRPr/>
              </a:pPr>
              <a:r>
                <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Worked on </a:t>
              </a:r>
              <a:r>
                <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RVFD</a:t>
              </a:r>
            </a:p>
            <a:p>
              <a:pPr marL="171450" indent="-171450">
                <a:spcBef>
                  <a:spcPts val="200"/>
                </a:spcBef>
                <a:buClr>
                  <a:schemeClr val="accent1"/>
                </a:buClr>
                <a:buFont typeface="Arial" panose="020B0604020202020204" pitchFamily="34" charset="0"/>
                <a:buChar char="•"/>
                <a:defRPr/>
              </a:pPr>
              <a:r>
                <a:rPr lang="en-US" sz="12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Worked on Use Case Specification</a:t>
              </a:r>
              <a:endPar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marL="171450" lvl="0" indent="-171450">
                <a:spcBef>
                  <a:spcPts val="200"/>
                </a:spcBef>
                <a:buClr>
                  <a:schemeClr val="accent1"/>
                </a:buClr>
                <a:buFont typeface="Arial" panose="020B0604020202020204" pitchFamily="34" charset="0"/>
                <a:buChar char="•"/>
                <a:defRPr/>
              </a:pPr>
              <a:endParaRPr lang="en-US" sz="1200"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Picture Placeholder 1">
              <a:extLst>
                <a:ext uri="{FF2B5EF4-FFF2-40B4-BE49-F238E27FC236}">
                  <a16:creationId xmlns="" xmlns:a16="http://schemas.microsoft.com/office/drawing/2014/main" id="{326B2111-B622-460F-8E04-3937DDF88505}"/>
                </a:ext>
              </a:extLst>
            </p:cNvPr>
            <p:cNvSpPr txBox="1">
              <a:spLocks/>
            </p:cNvSpPr>
            <p:nvPr/>
          </p:nvSpPr>
          <p:spPr>
            <a:xfrm>
              <a:off x="624115" y="1709338"/>
              <a:ext cx="1452563" cy="1671637"/>
            </a:xfrm>
            <a:prstGeom prst="rect">
              <a:avLst/>
            </a:prstGeom>
            <a:solidFill>
              <a:srgbClr val="D9D9D9"/>
            </a:solidFill>
          </p:spPr>
          <p:txBody>
            <a:bodyPr vert="horz" lIns="0" tIns="0" rIns="0" bIns="0" rtlCol="0" anchor="ctr">
              <a:normAutofit/>
            </a:bodyPr>
            <a:lstStyle/>
            <a:p>
              <a:endParaRPr lang="en-GB"/>
            </a:p>
          </p:txBody>
        </p:sp>
        <p:sp>
          <p:nvSpPr>
            <p:cNvPr id="15" name="Retângulo 1">
              <a:extLst>
                <a:ext uri="{FF2B5EF4-FFF2-40B4-BE49-F238E27FC236}">
                  <a16:creationId xmlns="" xmlns:a16="http://schemas.microsoft.com/office/drawing/2014/main" id="{241F2392-C435-4DDD-ABF5-A3A397441338}"/>
                </a:ext>
              </a:extLst>
            </p:cNvPr>
            <p:cNvSpPr/>
            <p:nvPr/>
          </p:nvSpPr>
          <p:spPr>
            <a:xfrm>
              <a:off x="479425" y="1515965"/>
              <a:ext cx="5040000" cy="2009777"/>
            </a:xfrm>
            <a:prstGeom prst="rect">
              <a:avLst/>
            </a:prstGeom>
            <a:noFill/>
            <a:ln w="5715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3594" name="think-cell Slide" r:id="rId4" imgW="270" imgH="270" progId="TCLayout.ActiveDocument.1">
                  <p:embed/>
                </p:oleObj>
              </mc:Choice>
              <mc:Fallback>
                <p:oleObj name="think-cell Slide" r:id="rId4" imgW="270" imgH="27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Oval 20">
            <a:extLst>
              <a:ext uri="{FF2B5EF4-FFF2-40B4-BE49-F238E27FC236}">
                <a16:creationId xmlns="" xmlns:a16="http://schemas.microsoft.com/office/drawing/2014/main" id="{41ACABC2-6590-4E4B-9507-376785C34C7E}"/>
              </a:ext>
            </a:extLst>
          </p:cNvPr>
          <p:cNvSpPr/>
          <p:nvPr/>
        </p:nvSpPr>
        <p:spPr>
          <a:xfrm>
            <a:off x="1334177" y="1300206"/>
            <a:ext cx="2553883" cy="241300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smtClean="0">
                <a:solidFill>
                  <a:schemeClr val="tx1"/>
                </a:solidFill>
                <a:effectLst>
                  <a:outerShdw blurRad="38100" dist="38100" dir="2700000" algn="tl">
                    <a:srgbClr val="000000">
                      <a:alpha val="43137"/>
                    </a:srgbClr>
                  </a:outerShdw>
                </a:effectLst>
              </a:rPr>
              <a:t>OVERVIEW</a:t>
            </a:r>
            <a:endParaRPr lang="pt-PT" sz="2400" dirty="0">
              <a:solidFill>
                <a:schemeClr val="tx1"/>
              </a:solidFill>
              <a:effectLst>
                <a:outerShdw blurRad="38100" dist="38100" dir="2700000" algn="tl">
                  <a:srgbClr val="000000">
                    <a:alpha val="43137"/>
                  </a:srgbClr>
                </a:outerShdw>
              </a:effectLst>
            </a:endParaRPr>
          </a:p>
        </p:txBody>
      </p:sp>
      <p:sp>
        <p:nvSpPr>
          <p:cNvPr id="12" name="Rectangle 11">
            <a:extLst>
              <a:ext uri="{FF2B5EF4-FFF2-40B4-BE49-F238E27FC236}">
                <a16:creationId xmlns="" xmlns:a16="http://schemas.microsoft.com/office/drawing/2014/main" id="{4DC6DE90-FB0F-4774-B533-4415E1BDD803}"/>
              </a:ext>
            </a:extLst>
          </p:cNvPr>
          <p:cNvSpPr/>
          <p:nvPr/>
        </p:nvSpPr>
        <p:spPr>
          <a:xfrm>
            <a:off x="4419600" y="1143000"/>
            <a:ext cx="7523205" cy="5354742"/>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ext Placeholder 8">
            <a:extLst>
              <a:ext uri="{FF2B5EF4-FFF2-40B4-BE49-F238E27FC236}">
                <a16:creationId xmlns="" xmlns:a16="http://schemas.microsoft.com/office/drawing/2014/main" id="{42AFF2AD-5C9E-4F60-8D83-05AFAEFBD137}"/>
              </a:ext>
            </a:extLst>
          </p:cNvPr>
          <p:cNvSpPr txBox="1">
            <a:spLocks/>
          </p:cNvSpPr>
          <p:nvPr/>
        </p:nvSpPr>
        <p:spPr>
          <a:xfrm>
            <a:off x="4637902" y="1188271"/>
            <a:ext cx="7086600" cy="5277274"/>
          </a:xfrm>
          <a:prstGeom prst="rect">
            <a:avLst/>
          </a:prstGeom>
        </p:spPr>
        <p:txBody>
          <a:bodyPr vert="horz" lIns="0" tIns="0" rIns="0" bIns="0" rtlCol="0">
            <a:noAutofit/>
          </a:bodyPr>
          <a:lstStyle/>
          <a:p>
            <a:pPr marL="285750" indent="-285750">
              <a:lnSpc>
                <a:spcPct val="150000"/>
              </a:lnSpc>
              <a:buFont typeface="Arial" panose="020B0604020202020204" pitchFamily="34" charset="0"/>
              <a:buChar char="•"/>
            </a:pPr>
            <a:r>
              <a:rPr lang="en-US" sz="1600" dirty="0"/>
              <a:t>This project is aimed at developing Online Asset Management System. This is an Intranet based application that can be accessed throughout the organization and this is a web based application that can be accessed over the web. </a:t>
            </a:r>
            <a:endParaRPr lang="en-US" sz="1600" dirty="0" smtClean="0"/>
          </a:p>
          <a:p>
            <a:pPr marL="285750" indent="-285750">
              <a:lnSpc>
                <a:spcPct val="150000"/>
              </a:lnSpc>
              <a:buFont typeface="Arial" panose="020B0604020202020204" pitchFamily="34" charset="0"/>
              <a:buChar char="•"/>
            </a:pPr>
            <a:endParaRPr lang="en-US" sz="1600" dirty="0" smtClean="0"/>
          </a:p>
          <a:p>
            <a:pPr marL="285750" indent="-285750">
              <a:lnSpc>
                <a:spcPct val="150000"/>
              </a:lnSpc>
              <a:buFont typeface="Arial" panose="020B0604020202020204" pitchFamily="34" charset="0"/>
              <a:buChar char="•"/>
            </a:pPr>
            <a:r>
              <a:rPr lang="en-US" sz="1600" dirty="0" smtClean="0"/>
              <a:t>This </a:t>
            </a:r>
            <a:r>
              <a:rPr lang="en-US" sz="1600" dirty="0"/>
              <a:t>system can be used to search for an asset based on search condition, assign a hardware asset to/from an employee based on request, insert new asset details, modify an existing asset details and display all asset allocation request details</a:t>
            </a:r>
            <a:r>
              <a:rPr lang="en-US" sz="1600" dirty="0" smtClean="0"/>
              <a:t>.</a:t>
            </a:r>
          </a:p>
          <a:p>
            <a:pPr marL="285750" indent="-285750">
              <a:lnSpc>
                <a:spcPct val="150000"/>
              </a:lnSpc>
              <a:buFont typeface="Arial" panose="020B0604020202020204" pitchFamily="34" charset="0"/>
              <a:buChar char="•"/>
            </a:pPr>
            <a:endParaRPr lang="en-US" sz="1600" dirty="0" smtClean="0"/>
          </a:p>
          <a:p>
            <a:pPr marL="285750" indent="-285750">
              <a:lnSpc>
                <a:spcPct val="150000"/>
              </a:lnSpc>
              <a:buFont typeface="Arial" panose="020B0604020202020204" pitchFamily="34" charset="0"/>
              <a:buChar char="•"/>
            </a:pPr>
            <a:r>
              <a:rPr lang="en-US" sz="1600" dirty="0" smtClean="0"/>
              <a:t> </a:t>
            </a:r>
            <a:r>
              <a:rPr lang="en-US" sz="1600" dirty="0"/>
              <a:t>This is an integrated system that contains both the user (Manager) component and the Admin component</a:t>
            </a:r>
            <a:r>
              <a:rPr lang="en-US" sz="1600" dirty="0" smtClean="0"/>
              <a:t>. </a:t>
            </a:r>
            <a:endParaRPr lang="en-US" sz="1600" dirty="0"/>
          </a:p>
          <a:p>
            <a:pPr>
              <a:lnSpc>
                <a:spcPct val="150000"/>
              </a:lnSpc>
            </a:pPr>
            <a:r>
              <a:rPr lang="en-US" dirty="0">
                <a:solidFill>
                  <a:srgbClr val="FF0000"/>
                </a:solidFill>
                <a:hlinkClick r:id="rId6"/>
              </a:rPr>
              <a:t>http://ndafile:8081/AssetManagementSystem_Spring/index.html</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ACTORS</a:t>
            </a:r>
            <a:br>
              <a:rPr lang="en-US" dirty="0" smtClean="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(Asset Management System)</a:t>
            </a:r>
            <a:endParaRPr lang="en-GB" dirty="0">
              <a:effectLst>
                <a:outerShdw blurRad="38100" dist="38100" dir="2700000" algn="tl">
                  <a:srgbClr val="000000">
                    <a:alpha val="43137"/>
                  </a:srgbClr>
                </a:outerShdw>
              </a:effectLst>
            </a:endParaRPr>
          </a:p>
        </p:txBody>
      </p:sp>
      <p:grpSp>
        <p:nvGrpSpPr>
          <p:cNvPr id="21" name="Group 20"/>
          <p:cNvGrpSpPr/>
          <p:nvPr/>
        </p:nvGrpSpPr>
        <p:grpSpPr>
          <a:xfrm>
            <a:off x="227348" y="1050857"/>
            <a:ext cx="11661820" cy="5219700"/>
            <a:chOff x="1165104" y="1529120"/>
            <a:chExt cx="9869113" cy="4499756"/>
          </a:xfrm>
        </p:grpSpPr>
        <p:sp>
          <p:nvSpPr>
            <p:cNvPr id="3" name="Rectangle 2">
              <a:extLst>
                <a:ext uri="{FF2B5EF4-FFF2-40B4-BE49-F238E27FC236}">
                  <a16:creationId xmlns="" xmlns:a16="http://schemas.microsoft.com/office/drawing/2014/main" id="{46919663-CB01-46C8-8B1A-7D7C5FFB79D0}"/>
                </a:ext>
              </a:extLst>
            </p:cNvPr>
            <p:cNvSpPr/>
            <p:nvPr/>
          </p:nvSpPr>
          <p:spPr>
            <a:xfrm>
              <a:off x="1167830" y="2465299"/>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 xmlns:a16="http://schemas.microsoft.com/office/drawing/2014/main"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 xmlns:a16="http://schemas.microsoft.com/office/drawing/2014/main"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 xmlns:a16="http://schemas.microsoft.com/office/drawing/2014/main" id="{194DDC7F-051F-4D2F-A24A-3A7095CA7629}"/>
                </a:ext>
              </a:extLst>
            </p:cNvPr>
            <p:cNvSpPr txBox="1">
              <a:spLocks/>
            </p:cNvSpPr>
            <p:nvPr/>
          </p:nvSpPr>
          <p:spPr>
            <a:xfrm>
              <a:off x="1703511" y="2280398"/>
              <a:ext cx="2076703"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n-ea"/>
                  <a:cs typeface="+mn-cs"/>
                </a:rPr>
                <a:t>MANAGER</a:t>
              </a:r>
              <a:endParaRPr kumimoji="0" lang="pt-PT"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15" name="Text Placeholder 5">
              <a:extLst>
                <a:ext uri="{FF2B5EF4-FFF2-40B4-BE49-F238E27FC236}">
                  <a16:creationId xmlns=""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lvl="0"/>
              <a:r>
                <a:rPr lang="en-US" sz="1600" dirty="0"/>
                <a:t>Managers should be able to </a:t>
              </a:r>
            </a:p>
          </p:txBody>
        </p:sp>
        <p:sp>
          <p:nvSpPr>
            <p:cNvPr id="16" name="Text Placeholder 6">
              <a:extLst>
                <a:ext uri="{FF2B5EF4-FFF2-40B4-BE49-F238E27FC236}">
                  <a16:creationId xmlns=""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lvl="0"/>
              <a:r>
                <a:rPr lang="en-US" sz="1600" dirty="0"/>
                <a:t>The administrators should be able to</a:t>
              </a:r>
            </a:p>
          </p:txBody>
        </p:sp>
        <p:sp>
          <p:nvSpPr>
            <p:cNvPr id="17" name="Text Placeholder 7">
              <a:extLst>
                <a:ext uri="{FF2B5EF4-FFF2-40B4-BE49-F238E27FC236}">
                  <a16:creationId xmlns=""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1600" noProof="0" dirty="0" smtClean="0">
                  <a:latin typeface="+mj-lt"/>
                </a:rPr>
                <a:t>Asset Management System is able to</a:t>
              </a:r>
              <a:endParaRPr kumimoji="0" lang="en-US" sz="1600" b="0" i="0" u="none" strike="noStrike" kern="1200" cap="none" spc="0" normalizeH="0" baseline="0" noProof="0" dirty="0">
                <a:ln>
                  <a:noFill/>
                </a:ln>
                <a:solidFill>
                  <a:schemeClr val="tx1"/>
                </a:solidFill>
                <a:effectLst/>
                <a:uLnTx/>
                <a:uFillTx/>
                <a:latin typeface="+mj-lt"/>
              </a:endParaRPr>
            </a:p>
          </p:txBody>
        </p:sp>
        <p:sp>
          <p:nvSpPr>
            <p:cNvPr id="18" name="Text Placeholder 8">
              <a:extLst>
                <a:ext uri="{FF2B5EF4-FFF2-40B4-BE49-F238E27FC236}">
                  <a16:creationId xmlns="" xmlns:a16="http://schemas.microsoft.com/office/drawing/2014/main" id="{06938CA8-9A9B-499F-B3AB-16F6B4F00B3C}"/>
                </a:ext>
              </a:extLst>
            </p:cNvPr>
            <p:cNvSpPr txBox="1">
              <a:spLocks/>
            </p:cNvSpPr>
            <p:nvPr/>
          </p:nvSpPr>
          <p:spPr>
            <a:xfrm>
              <a:off x="8069831" y="4409068"/>
              <a:ext cx="2964210" cy="935037"/>
            </a:xfrm>
            <a:prstGeom prst="rect">
              <a:avLst/>
            </a:prstGeom>
          </p:spPr>
          <p:txBody>
            <a:bodyPr/>
            <a:lstStyle/>
            <a:p>
              <a:pPr marL="285750" indent="-285750">
                <a:lnSpc>
                  <a:spcPct val="150000"/>
                </a:lnSpc>
                <a:buFont typeface="Arial" panose="020B0604020202020204" pitchFamily="34" charset="0"/>
                <a:buChar char="•"/>
              </a:pPr>
              <a:r>
                <a:rPr lang="en-US" sz="1100" dirty="0"/>
                <a:t> This is an integrated system that contains both the user (Manager) component and the Admin component. </a:t>
              </a:r>
              <a:endParaRPr lang="en-US" sz="1100" dirty="0" smtClean="0"/>
            </a:p>
            <a:p>
              <a:pPr marL="285750" indent="-285750">
                <a:lnSpc>
                  <a:spcPct val="150000"/>
                </a:lnSpc>
                <a:buFont typeface="Arial" panose="020B0604020202020204" pitchFamily="34" charset="0"/>
                <a:buChar char="•"/>
              </a:pPr>
              <a:r>
                <a:rPr lang="en-US" sz="1100" dirty="0" smtClean="0"/>
                <a:t>It can be used </a:t>
              </a:r>
              <a:r>
                <a:rPr lang="en-US" sz="1100" dirty="0"/>
                <a:t>to search for an </a:t>
              </a:r>
              <a:r>
                <a:rPr lang="en-US" sz="1100" dirty="0" smtClean="0"/>
                <a:t>asset, </a:t>
              </a:r>
              <a:r>
                <a:rPr lang="en-US" sz="1100" dirty="0"/>
                <a:t>assign a hardware asset to/from an employee </a:t>
              </a:r>
              <a:r>
                <a:rPr lang="en-US" sz="1100" dirty="0" smtClean="0"/>
                <a:t>on </a:t>
              </a:r>
              <a:r>
                <a:rPr lang="en-US" sz="1100" dirty="0"/>
                <a:t>request, insert new asset details, modify an existing asset </a:t>
              </a:r>
              <a:r>
                <a:rPr lang="en-US" sz="1100" dirty="0" smtClean="0"/>
                <a:t>details.</a:t>
              </a:r>
              <a:endParaRPr lang="en-US" sz="1100" dirty="0"/>
            </a:p>
          </p:txBody>
        </p:sp>
        <p:sp>
          <p:nvSpPr>
            <p:cNvPr id="19" name="Text Placeholder 9">
              <a:extLst>
                <a:ext uri="{FF2B5EF4-FFF2-40B4-BE49-F238E27FC236}">
                  <a16:creationId xmlns="" xmlns:a16="http://schemas.microsoft.com/office/drawing/2014/main" id="{B145D658-5264-4A6A-942B-0AA31EDDABE0}"/>
                </a:ext>
              </a:extLst>
            </p:cNvPr>
            <p:cNvSpPr txBox="1">
              <a:spLocks/>
            </p:cNvSpPr>
            <p:nvPr/>
          </p:nvSpPr>
          <p:spPr>
            <a:xfrm>
              <a:off x="4655840" y="4498908"/>
              <a:ext cx="2964210" cy="1494684"/>
            </a:xfrm>
            <a:prstGeom prst="rect">
              <a:avLst/>
            </a:prstGeom>
          </p:spPr>
          <p:txBody>
            <a:bodyPr/>
            <a:lstStyle/>
            <a:p>
              <a:pPr marL="285750" indent="-285750">
                <a:buFont typeface="Arial" panose="020B0604020202020204" pitchFamily="34" charset="0"/>
                <a:buChar char="•"/>
              </a:pPr>
              <a:r>
                <a:rPr lang="en-US" sz="1100" dirty="0"/>
                <a:t>Login into the system using his/her credentials </a:t>
              </a:r>
            </a:p>
            <a:p>
              <a:pPr marL="285750" indent="-285750">
                <a:buFont typeface="Arial" panose="020B0604020202020204" pitchFamily="34" charset="0"/>
                <a:buChar char="•"/>
              </a:pPr>
              <a:r>
                <a:rPr lang="en-US" sz="1100" dirty="0"/>
                <a:t>Include new asset/modify asset details from the inventory.</a:t>
              </a:r>
            </a:p>
            <a:p>
              <a:pPr marL="285750" indent="-285750">
                <a:buFont typeface="Arial" panose="020B0604020202020204" pitchFamily="34" charset="0"/>
                <a:buChar char="•"/>
              </a:pPr>
              <a:r>
                <a:rPr lang="en-US" sz="1100" dirty="0"/>
                <a:t>Approve/Reject a </a:t>
              </a:r>
              <a:r>
                <a:rPr lang="en-US" sz="1100" dirty="0" smtClean="0"/>
                <a:t>request.</a:t>
              </a:r>
            </a:p>
            <a:p>
              <a:pPr marL="285750" indent="-285750">
                <a:buFont typeface="Arial" panose="020B0604020202020204" pitchFamily="34" charset="0"/>
                <a:buChar char="•"/>
              </a:pPr>
              <a:r>
                <a:rPr lang="en-US" sz="1100" dirty="0" smtClean="0"/>
                <a:t>Generate </a:t>
              </a:r>
              <a:r>
                <a:rPr lang="en-US" sz="1100" dirty="0"/>
                <a:t>various reports</a:t>
              </a:r>
            </a:p>
            <a:p>
              <a:pPr marL="285750" indent="-285750">
                <a:buFont typeface="Arial" panose="020B0604020202020204" pitchFamily="34" charset="0"/>
                <a:buChar char="•"/>
              </a:pPr>
              <a:r>
                <a:rPr lang="en-US" sz="1100" dirty="0"/>
                <a:t>Also export the assert details data into an excel sheet.</a:t>
              </a:r>
            </a:p>
          </p:txBody>
        </p:sp>
        <p:sp>
          <p:nvSpPr>
            <p:cNvPr id="20" name="Text Placeholder 10">
              <a:extLst>
                <a:ext uri="{FF2B5EF4-FFF2-40B4-BE49-F238E27FC236}">
                  <a16:creationId xmlns="" xmlns:a16="http://schemas.microsoft.com/office/drawing/2014/main" id="{77DE995B-35F1-4693-946A-2BC146A142A6}"/>
                </a:ext>
              </a:extLst>
            </p:cNvPr>
            <p:cNvSpPr txBox="1">
              <a:spLocks/>
            </p:cNvSpPr>
            <p:nvPr/>
          </p:nvSpPr>
          <p:spPr>
            <a:xfrm>
              <a:off x="1165104" y="4439558"/>
              <a:ext cx="2914894" cy="1438837"/>
            </a:xfrm>
            <a:prstGeom prst="rect">
              <a:avLst/>
            </a:prstGeom>
          </p:spPr>
          <p:txBody>
            <a:bodyPr/>
            <a:lstStyle/>
            <a:p>
              <a:pPr marL="285750" indent="-285750">
                <a:buFont typeface="Arial" panose="020B0604020202020204" pitchFamily="34" charset="0"/>
                <a:buChar char="•"/>
              </a:pPr>
              <a:r>
                <a:rPr lang="en-US" sz="1100" dirty="0"/>
                <a:t>Login to the system using his/her credentials </a:t>
              </a:r>
            </a:p>
            <a:p>
              <a:pPr marL="285750" indent="-285750">
                <a:buFont typeface="Arial" panose="020B0604020202020204" pitchFamily="34" charset="0"/>
                <a:buChar char="•"/>
              </a:pPr>
              <a:r>
                <a:rPr lang="en-US" sz="1100" dirty="0"/>
                <a:t>Raise a request for allocation of asset to an employee, by filling up the asset requisition form that auto generates the asset request ID.</a:t>
              </a:r>
            </a:p>
            <a:p>
              <a:pPr marL="285750" indent="-285750">
                <a:buFont typeface="Arial" panose="020B0604020202020204" pitchFamily="34" charset="0"/>
                <a:buChar char="•"/>
              </a:pPr>
              <a:r>
                <a:rPr lang="en-US" sz="1100" dirty="0"/>
                <a:t>View the status of request, based on the asset request ID</a:t>
              </a:r>
            </a:p>
          </p:txBody>
        </p:sp>
      </p:grpSp>
      <p:sp>
        <p:nvSpPr>
          <p:cNvPr id="22" name="Text Placeholder 2">
            <a:extLst>
              <a:ext uri="{FF2B5EF4-FFF2-40B4-BE49-F238E27FC236}">
                <a16:creationId xmlns="" xmlns:a16="http://schemas.microsoft.com/office/drawing/2014/main" id="{194DDC7F-051F-4D2F-A24A-3A7095CA7629}"/>
              </a:ext>
            </a:extLst>
          </p:cNvPr>
          <p:cNvSpPr txBox="1">
            <a:spLocks/>
          </p:cNvSpPr>
          <p:nvPr/>
        </p:nvSpPr>
        <p:spPr>
          <a:xfrm>
            <a:off x="5065145" y="1958348"/>
            <a:ext cx="2076703"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1"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j-lt"/>
                <a:ea typeface="+mn-ea"/>
                <a:cs typeface="+mn-cs"/>
              </a:rPr>
              <a:t>ADMIN</a:t>
            </a:r>
            <a:endParaRPr kumimoji="0" lang="pt-PT"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
        <p:nvSpPr>
          <p:cNvPr id="23" name="Text Placeholder 2">
            <a:extLst>
              <a:ext uri="{FF2B5EF4-FFF2-40B4-BE49-F238E27FC236}">
                <a16:creationId xmlns="" xmlns:a16="http://schemas.microsoft.com/office/drawing/2014/main" id="{194DDC7F-051F-4D2F-A24A-3A7095CA7629}"/>
              </a:ext>
            </a:extLst>
          </p:cNvPr>
          <p:cNvSpPr txBox="1">
            <a:spLocks/>
          </p:cNvSpPr>
          <p:nvPr/>
        </p:nvSpPr>
        <p:spPr>
          <a:xfrm>
            <a:off x="9099281" y="1670216"/>
            <a:ext cx="2076703"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b="1" noProof="0" dirty="0" smtClean="0">
                <a:solidFill>
                  <a:schemeClr val="bg1"/>
                </a:solidFill>
                <a:effectLst>
                  <a:outerShdw blurRad="38100" dist="38100" dir="2700000" algn="tl">
                    <a:srgbClr val="000000">
                      <a:alpha val="43137"/>
                    </a:srgbClr>
                  </a:outerShdw>
                </a:effectLst>
                <a:latin typeface="+mj-lt"/>
              </a:rPr>
              <a:t>Asset ManagementSystem</a:t>
            </a:r>
            <a:endParaRPr kumimoji="0" lang="pt-PT"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p:cNvSpPr>
            <a:spLocks noGrp="1"/>
          </p:cNvSpPr>
          <p:nvPr>
            <p:ph type="title"/>
          </p:nvPr>
        </p:nvSpPr>
        <p:spPr>
          <a:xfrm>
            <a:off x="143374" y="167566"/>
            <a:ext cx="11125236" cy="1104900"/>
          </a:xfrm>
        </p:spPr>
        <p:txBody>
          <a:bodyPr/>
          <a:lstStyle/>
          <a:p>
            <a:r>
              <a:rPr lang="en-US" dirty="0" smtClean="0">
                <a:effectLst>
                  <a:outerShdw blurRad="38100" dist="38100" dir="2700000" algn="tl">
                    <a:srgbClr val="000000">
                      <a:alpha val="43137"/>
                    </a:srgbClr>
                  </a:outerShdw>
                </a:effectLst>
              </a:rPr>
              <a:t>Deliverables Produced</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(Asset Management System)</a:t>
            </a:r>
            <a:endParaRPr lang="en-GB" dirty="0">
              <a:effectLst>
                <a:outerShdw blurRad="38100" dist="38100" dir="2700000" algn="tl">
                  <a:srgbClr val="000000">
                    <a:alpha val="43137"/>
                  </a:srgbClr>
                </a:outerShdw>
              </a:effectLst>
            </a:endParaRPr>
          </a:p>
        </p:txBody>
      </p:sp>
      <p:sp>
        <p:nvSpPr>
          <p:cNvPr id="52" name="Rectangle 51">
            <a:extLst>
              <a:ext uri="{FF2B5EF4-FFF2-40B4-BE49-F238E27FC236}">
                <a16:creationId xmlns="" xmlns:a16="http://schemas.microsoft.com/office/drawing/2014/main" id="{3004B549-EB02-42FD-B432-43F5D9AC551E}"/>
              </a:ext>
            </a:extLst>
          </p:cNvPr>
          <p:cNvSpPr/>
          <p:nvPr/>
        </p:nvSpPr>
        <p:spPr>
          <a:xfrm>
            <a:off x="3289018" y="1824960"/>
            <a:ext cx="2651827" cy="817353"/>
          </a:xfrm>
          <a:prstGeom prst="rect">
            <a:avLst/>
          </a:prstGeom>
          <a:solidFill>
            <a:srgbClr val="3DC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3" name="Rectangle 52">
            <a:extLst>
              <a:ext uri="{FF2B5EF4-FFF2-40B4-BE49-F238E27FC236}">
                <a16:creationId xmlns="" xmlns:a16="http://schemas.microsoft.com/office/drawing/2014/main" id="{86304B18-FE01-4A88-AA17-A2A76AB7E3F6}"/>
              </a:ext>
            </a:extLst>
          </p:cNvPr>
          <p:cNvSpPr/>
          <p:nvPr/>
        </p:nvSpPr>
        <p:spPr>
          <a:xfrm>
            <a:off x="143374" y="1725507"/>
            <a:ext cx="2867757"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4" name="Rectangle 53">
            <a:extLst>
              <a:ext uri="{FF2B5EF4-FFF2-40B4-BE49-F238E27FC236}">
                <a16:creationId xmlns="" xmlns:a16="http://schemas.microsoft.com/office/drawing/2014/main" id="{AC8E1C88-76B5-4FBC-8619-E07B3932BC02}"/>
              </a:ext>
            </a:extLst>
          </p:cNvPr>
          <p:cNvSpPr/>
          <p:nvPr/>
        </p:nvSpPr>
        <p:spPr>
          <a:xfrm>
            <a:off x="332659" y="1821998"/>
            <a:ext cx="2591900" cy="817353"/>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grpSp>
        <p:nvGrpSpPr>
          <p:cNvPr id="55" name="Group 23">
            <a:extLst>
              <a:ext uri="{FF2B5EF4-FFF2-40B4-BE49-F238E27FC236}">
                <a16:creationId xmlns="" xmlns:a16="http://schemas.microsoft.com/office/drawing/2014/main" id="{1B58497A-0F7B-4703-85F2-39E02EFE84A4}"/>
              </a:ext>
            </a:extLst>
          </p:cNvPr>
          <p:cNvGrpSpPr/>
          <p:nvPr/>
        </p:nvGrpSpPr>
        <p:grpSpPr>
          <a:xfrm>
            <a:off x="421966" y="1919025"/>
            <a:ext cx="569860" cy="503634"/>
            <a:chOff x="-3076576" y="4076701"/>
            <a:chExt cx="1465263" cy="1363663"/>
          </a:xfrm>
        </p:grpSpPr>
        <p:sp>
          <p:nvSpPr>
            <p:cNvPr id="98" name="Freeform 5">
              <a:extLst>
                <a:ext uri="{FF2B5EF4-FFF2-40B4-BE49-F238E27FC236}">
                  <a16:creationId xmlns="" xmlns:a16="http://schemas.microsoft.com/office/drawing/2014/main" id="{84D5A19F-B65F-49AC-944B-1A977542973D}"/>
                </a:ext>
              </a:extLst>
            </p:cNvPr>
            <p:cNvSpPr>
              <a:spLocks/>
            </p:cNvSpPr>
            <p:nvPr/>
          </p:nvSpPr>
          <p:spPr bwMode="auto">
            <a:xfrm>
              <a:off x="-3076576" y="4076701"/>
              <a:ext cx="1465263" cy="1363663"/>
            </a:xfrm>
            <a:custGeom>
              <a:avLst/>
              <a:gdLst>
                <a:gd name="T0" fmla="*/ 34 w 233"/>
                <a:gd name="T1" fmla="*/ 169 h 217"/>
                <a:gd name="T2" fmla="*/ 56 w 233"/>
                <a:gd name="T3" fmla="*/ 32 h 217"/>
                <a:gd name="T4" fmla="*/ 199 w 233"/>
                <a:gd name="T5" fmla="*/ 52 h 217"/>
                <a:gd name="T6" fmla="*/ 173 w 233"/>
                <a:gd name="T7" fmla="*/ 184 h 217"/>
                <a:gd name="T8" fmla="*/ 34 w 233"/>
                <a:gd name="T9" fmla="*/ 169 h 217"/>
              </a:gdLst>
              <a:ahLst/>
              <a:cxnLst>
                <a:cxn ang="0">
                  <a:pos x="T0" y="T1"/>
                </a:cxn>
                <a:cxn ang="0">
                  <a:pos x="T2" y="T3"/>
                </a:cxn>
                <a:cxn ang="0">
                  <a:pos x="T4" y="T5"/>
                </a:cxn>
                <a:cxn ang="0">
                  <a:pos x="T6" y="T7"/>
                </a:cxn>
                <a:cxn ang="0">
                  <a:pos x="T8" y="T9"/>
                </a:cxn>
              </a:cxnLst>
              <a:rect l="0" t="0" r="r" b="b"/>
              <a:pathLst>
                <a:path w="233" h="217">
                  <a:moveTo>
                    <a:pt x="34" y="169"/>
                  </a:moveTo>
                  <a:cubicBezTo>
                    <a:pt x="0" y="126"/>
                    <a:pt x="10" y="65"/>
                    <a:pt x="56" y="32"/>
                  </a:cubicBezTo>
                  <a:cubicBezTo>
                    <a:pt x="102" y="0"/>
                    <a:pt x="166" y="9"/>
                    <a:pt x="199" y="52"/>
                  </a:cubicBezTo>
                  <a:cubicBezTo>
                    <a:pt x="233" y="96"/>
                    <a:pt x="219" y="152"/>
                    <a:pt x="173" y="184"/>
                  </a:cubicBezTo>
                  <a:cubicBezTo>
                    <a:pt x="128" y="217"/>
                    <a:pt x="67" y="213"/>
                    <a:pt x="34" y="169"/>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
              <a:extLst>
                <a:ext uri="{FF2B5EF4-FFF2-40B4-BE49-F238E27FC236}">
                  <a16:creationId xmlns="" xmlns:a16="http://schemas.microsoft.com/office/drawing/2014/main" id="{BFA6D27A-A35A-4ED5-80F9-60C3296DAC0D}"/>
                </a:ext>
              </a:extLst>
            </p:cNvPr>
            <p:cNvSpPr>
              <a:spLocks noEditPoints="1"/>
            </p:cNvSpPr>
            <p:nvPr/>
          </p:nvSpPr>
          <p:spPr bwMode="auto">
            <a:xfrm>
              <a:off x="-2693988" y="4391026"/>
              <a:ext cx="711200" cy="722313"/>
            </a:xfrm>
            <a:custGeom>
              <a:avLst/>
              <a:gdLst>
                <a:gd name="T0" fmla="*/ 100 w 113"/>
                <a:gd name="T1" fmla="*/ 15 h 115"/>
                <a:gd name="T2" fmla="*/ 50 w 113"/>
                <a:gd name="T3" fmla="*/ 14 h 115"/>
                <a:gd name="T4" fmla="*/ 42 w 113"/>
                <a:gd name="T5" fmla="*/ 52 h 115"/>
                <a:gd name="T6" fmla="*/ 41 w 113"/>
                <a:gd name="T7" fmla="*/ 52 h 115"/>
                <a:gd name="T8" fmla="*/ 26 w 113"/>
                <a:gd name="T9" fmla="*/ 67 h 115"/>
                <a:gd name="T10" fmla="*/ 25 w 113"/>
                <a:gd name="T11" fmla="*/ 68 h 115"/>
                <a:gd name="T12" fmla="*/ 25 w 113"/>
                <a:gd name="T13" fmla="*/ 81 h 115"/>
                <a:gd name="T14" fmla="*/ 23 w 113"/>
                <a:gd name="T15" fmla="*/ 83 h 115"/>
                <a:gd name="T16" fmla="*/ 14 w 113"/>
                <a:gd name="T17" fmla="*/ 83 h 115"/>
                <a:gd name="T18" fmla="*/ 12 w 113"/>
                <a:gd name="T19" fmla="*/ 85 h 115"/>
                <a:gd name="T20" fmla="*/ 12 w 113"/>
                <a:gd name="T21" fmla="*/ 96 h 115"/>
                <a:gd name="T22" fmla="*/ 10 w 113"/>
                <a:gd name="T23" fmla="*/ 98 h 115"/>
                <a:gd name="T24" fmla="*/ 2 w 113"/>
                <a:gd name="T25" fmla="*/ 98 h 115"/>
                <a:gd name="T26" fmla="*/ 0 w 113"/>
                <a:gd name="T27" fmla="*/ 100 h 115"/>
                <a:gd name="T28" fmla="*/ 0 w 113"/>
                <a:gd name="T29" fmla="*/ 113 h 115"/>
                <a:gd name="T30" fmla="*/ 2 w 113"/>
                <a:gd name="T31" fmla="*/ 115 h 115"/>
                <a:gd name="T32" fmla="*/ 11 w 113"/>
                <a:gd name="T33" fmla="*/ 115 h 115"/>
                <a:gd name="T34" fmla="*/ 12 w 113"/>
                <a:gd name="T35" fmla="*/ 114 h 115"/>
                <a:gd name="T36" fmla="*/ 37 w 113"/>
                <a:gd name="T37" fmla="*/ 90 h 115"/>
                <a:gd name="T38" fmla="*/ 38 w 113"/>
                <a:gd name="T39" fmla="*/ 89 h 115"/>
                <a:gd name="T40" fmla="*/ 45 w 113"/>
                <a:gd name="T41" fmla="*/ 89 h 115"/>
                <a:gd name="T42" fmla="*/ 47 w 113"/>
                <a:gd name="T43" fmla="*/ 88 h 115"/>
                <a:gd name="T44" fmla="*/ 63 w 113"/>
                <a:gd name="T45" fmla="*/ 72 h 115"/>
                <a:gd name="T46" fmla="*/ 99 w 113"/>
                <a:gd name="T47" fmla="*/ 65 h 115"/>
                <a:gd name="T48" fmla="*/ 100 w 113"/>
                <a:gd name="T49" fmla="*/ 15 h 115"/>
                <a:gd name="T50" fmla="*/ 93 w 113"/>
                <a:gd name="T51" fmla="*/ 45 h 115"/>
                <a:gd name="T52" fmla="*/ 70 w 113"/>
                <a:gd name="T53" fmla="*/ 45 h 115"/>
                <a:gd name="T54" fmla="*/ 70 w 113"/>
                <a:gd name="T55" fmla="*/ 21 h 115"/>
                <a:gd name="T56" fmla="*/ 93 w 113"/>
                <a:gd name="T57" fmla="*/ 22 h 115"/>
                <a:gd name="T58" fmla="*/ 93 w 113"/>
                <a:gd name="T5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 h="115">
                  <a:moveTo>
                    <a:pt x="100" y="15"/>
                  </a:moveTo>
                  <a:cubicBezTo>
                    <a:pt x="86" y="1"/>
                    <a:pt x="64" y="0"/>
                    <a:pt x="50" y="14"/>
                  </a:cubicBezTo>
                  <a:cubicBezTo>
                    <a:pt x="39" y="24"/>
                    <a:pt x="36" y="39"/>
                    <a:pt x="42" y="52"/>
                  </a:cubicBezTo>
                  <a:cubicBezTo>
                    <a:pt x="41" y="52"/>
                    <a:pt x="41" y="52"/>
                    <a:pt x="41" y="52"/>
                  </a:cubicBezTo>
                  <a:cubicBezTo>
                    <a:pt x="26" y="67"/>
                    <a:pt x="26" y="67"/>
                    <a:pt x="26" y="67"/>
                  </a:cubicBezTo>
                  <a:cubicBezTo>
                    <a:pt x="25" y="67"/>
                    <a:pt x="25" y="68"/>
                    <a:pt x="25" y="68"/>
                  </a:cubicBezTo>
                  <a:cubicBezTo>
                    <a:pt x="25" y="81"/>
                    <a:pt x="25" y="81"/>
                    <a:pt x="25" y="81"/>
                  </a:cubicBezTo>
                  <a:cubicBezTo>
                    <a:pt x="25" y="82"/>
                    <a:pt x="24" y="83"/>
                    <a:pt x="23" y="83"/>
                  </a:cubicBezTo>
                  <a:cubicBezTo>
                    <a:pt x="14" y="83"/>
                    <a:pt x="14" y="83"/>
                    <a:pt x="14" y="83"/>
                  </a:cubicBezTo>
                  <a:cubicBezTo>
                    <a:pt x="13" y="83"/>
                    <a:pt x="12" y="84"/>
                    <a:pt x="12" y="85"/>
                  </a:cubicBezTo>
                  <a:cubicBezTo>
                    <a:pt x="12" y="96"/>
                    <a:pt x="12" y="96"/>
                    <a:pt x="12" y="96"/>
                  </a:cubicBezTo>
                  <a:cubicBezTo>
                    <a:pt x="12" y="98"/>
                    <a:pt x="11" y="98"/>
                    <a:pt x="10" y="98"/>
                  </a:cubicBezTo>
                  <a:cubicBezTo>
                    <a:pt x="2" y="98"/>
                    <a:pt x="2" y="98"/>
                    <a:pt x="2" y="98"/>
                  </a:cubicBezTo>
                  <a:cubicBezTo>
                    <a:pt x="1" y="98"/>
                    <a:pt x="0" y="99"/>
                    <a:pt x="0" y="100"/>
                  </a:cubicBezTo>
                  <a:cubicBezTo>
                    <a:pt x="0" y="113"/>
                    <a:pt x="0" y="113"/>
                    <a:pt x="0" y="113"/>
                  </a:cubicBezTo>
                  <a:cubicBezTo>
                    <a:pt x="0" y="114"/>
                    <a:pt x="1" y="115"/>
                    <a:pt x="2" y="115"/>
                  </a:cubicBezTo>
                  <a:cubicBezTo>
                    <a:pt x="11" y="115"/>
                    <a:pt x="11" y="115"/>
                    <a:pt x="11" y="115"/>
                  </a:cubicBezTo>
                  <a:cubicBezTo>
                    <a:pt x="11" y="115"/>
                    <a:pt x="12" y="115"/>
                    <a:pt x="12" y="114"/>
                  </a:cubicBezTo>
                  <a:cubicBezTo>
                    <a:pt x="37" y="90"/>
                    <a:pt x="37" y="90"/>
                    <a:pt x="37" y="90"/>
                  </a:cubicBezTo>
                  <a:cubicBezTo>
                    <a:pt x="37" y="89"/>
                    <a:pt x="38" y="89"/>
                    <a:pt x="38" y="89"/>
                  </a:cubicBezTo>
                  <a:cubicBezTo>
                    <a:pt x="45" y="89"/>
                    <a:pt x="45" y="89"/>
                    <a:pt x="45" y="89"/>
                  </a:cubicBezTo>
                  <a:cubicBezTo>
                    <a:pt x="46" y="89"/>
                    <a:pt x="46" y="89"/>
                    <a:pt x="47" y="88"/>
                  </a:cubicBezTo>
                  <a:cubicBezTo>
                    <a:pt x="63" y="72"/>
                    <a:pt x="63" y="72"/>
                    <a:pt x="63" y="72"/>
                  </a:cubicBezTo>
                  <a:cubicBezTo>
                    <a:pt x="75" y="77"/>
                    <a:pt x="89" y="74"/>
                    <a:pt x="99" y="65"/>
                  </a:cubicBezTo>
                  <a:cubicBezTo>
                    <a:pt x="113" y="51"/>
                    <a:pt x="113" y="29"/>
                    <a:pt x="100" y="15"/>
                  </a:cubicBezTo>
                  <a:close/>
                  <a:moveTo>
                    <a:pt x="93" y="45"/>
                  </a:moveTo>
                  <a:cubicBezTo>
                    <a:pt x="86" y="51"/>
                    <a:pt x="76" y="51"/>
                    <a:pt x="70" y="45"/>
                  </a:cubicBezTo>
                  <a:cubicBezTo>
                    <a:pt x="63" y="38"/>
                    <a:pt x="63" y="27"/>
                    <a:pt x="70" y="21"/>
                  </a:cubicBezTo>
                  <a:cubicBezTo>
                    <a:pt x="77" y="15"/>
                    <a:pt x="87" y="15"/>
                    <a:pt x="93" y="22"/>
                  </a:cubicBezTo>
                  <a:cubicBezTo>
                    <a:pt x="100" y="28"/>
                    <a:pt x="100" y="39"/>
                    <a:pt x="93" y="45"/>
                  </a:cubicBezTo>
                  <a:close/>
                </a:path>
              </a:pathLst>
            </a:custGeom>
            <a:solidFill>
              <a:srgbClr val="12A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 xmlns:a16="http://schemas.microsoft.com/office/drawing/2014/main" id="{A1809CA5-7D56-407C-9D28-9C025BC3466D}"/>
              </a:ext>
            </a:extLst>
          </p:cNvPr>
          <p:cNvSpPr/>
          <p:nvPr/>
        </p:nvSpPr>
        <p:spPr>
          <a:xfrm>
            <a:off x="3197781" y="1725507"/>
            <a:ext cx="2834302"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57" name="Group 9">
            <a:extLst>
              <a:ext uri="{FF2B5EF4-FFF2-40B4-BE49-F238E27FC236}">
                <a16:creationId xmlns="" xmlns:a16="http://schemas.microsoft.com/office/drawing/2014/main" id="{C6611CCA-FE04-4683-AE2D-7BE320258138}"/>
              </a:ext>
            </a:extLst>
          </p:cNvPr>
          <p:cNvGrpSpPr>
            <a:grpSpLocks noChangeAspect="1"/>
          </p:cNvGrpSpPr>
          <p:nvPr/>
        </p:nvGrpSpPr>
        <p:grpSpPr>
          <a:xfrm>
            <a:off x="3449925" y="1943605"/>
            <a:ext cx="544820" cy="482948"/>
            <a:chOff x="-2063751" y="3944938"/>
            <a:chExt cx="882651" cy="823913"/>
          </a:xfrm>
        </p:grpSpPr>
        <p:sp>
          <p:nvSpPr>
            <p:cNvPr id="89" name="Freeform 5">
              <a:extLst>
                <a:ext uri="{FF2B5EF4-FFF2-40B4-BE49-F238E27FC236}">
                  <a16:creationId xmlns="" xmlns:a16="http://schemas.microsoft.com/office/drawing/2014/main" id="{0D2CE382-DA61-498E-9753-F5D9B7E126B7}"/>
                </a:ext>
              </a:extLst>
            </p:cNvPr>
            <p:cNvSpPr>
              <a:spLocks/>
            </p:cNvSpPr>
            <p:nvPr/>
          </p:nvSpPr>
          <p:spPr bwMode="auto">
            <a:xfrm>
              <a:off x="-2063751" y="3944938"/>
              <a:ext cx="882651" cy="823913"/>
            </a:xfrm>
            <a:custGeom>
              <a:avLst/>
              <a:gdLst>
                <a:gd name="T0" fmla="*/ 33 w 232"/>
                <a:gd name="T1" fmla="*/ 170 h 217"/>
                <a:gd name="T2" fmla="*/ 56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6" y="32"/>
                  </a:cubicBezTo>
                  <a:cubicBezTo>
                    <a:pt x="101" y="0"/>
                    <a:pt x="165" y="9"/>
                    <a:pt x="199" y="52"/>
                  </a:cubicBezTo>
                  <a:cubicBezTo>
                    <a:pt x="232" y="96"/>
                    <a:pt x="218" y="152"/>
                    <a:pt x="173" y="184"/>
                  </a:cubicBezTo>
                  <a:cubicBezTo>
                    <a:pt x="127" y="217"/>
                    <a:pt x="67"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 xmlns:a16="http://schemas.microsoft.com/office/drawing/2014/main" id="{37E95AC3-0AEF-45DB-9EB8-FF2ACEEF5674}"/>
                </a:ext>
              </a:extLst>
            </p:cNvPr>
            <p:cNvSpPr>
              <a:spLocks/>
            </p:cNvSpPr>
            <p:nvPr/>
          </p:nvSpPr>
          <p:spPr bwMode="auto">
            <a:xfrm>
              <a:off x="-1627188" y="4141788"/>
              <a:ext cx="7938" cy="79375"/>
            </a:xfrm>
            <a:custGeom>
              <a:avLst/>
              <a:gdLst>
                <a:gd name="T0" fmla="*/ 1 w 2"/>
                <a:gd name="T1" fmla="*/ 21 h 21"/>
                <a:gd name="T2" fmla="*/ 0 w 2"/>
                <a:gd name="T3" fmla="*/ 20 h 21"/>
                <a:gd name="T4" fmla="*/ 0 w 2"/>
                <a:gd name="T5" fmla="*/ 1 h 21"/>
                <a:gd name="T6" fmla="*/ 1 w 2"/>
                <a:gd name="T7" fmla="*/ 0 h 21"/>
                <a:gd name="T8" fmla="*/ 2 w 2"/>
                <a:gd name="T9" fmla="*/ 1 h 21"/>
                <a:gd name="T10" fmla="*/ 2 w 2"/>
                <a:gd name="T11" fmla="*/ 20 h 21"/>
                <a:gd name="T12" fmla="*/ 1 w 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 h="21">
                  <a:moveTo>
                    <a:pt x="1" y="21"/>
                  </a:moveTo>
                  <a:cubicBezTo>
                    <a:pt x="0" y="21"/>
                    <a:pt x="0" y="21"/>
                    <a:pt x="0" y="20"/>
                  </a:cubicBezTo>
                  <a:cubicBezTo>
                    <a:pt x="0" y="1"/>
                    <a:pt x="0" y="1"/>
                    <a:pt x="0" y="1"/>
                  </a:cubicBezTo>
                  <a:cubicBezTo>
                    <a:pt x="0" y="1"/>
                    <a:pt x="0" y="0"/>
                    <a:pt x="1" y="0"/>
                  </a:cubicBezTo>
                  <a:cubicBezTo>
                    <a:pt x="2" y="0"/>
                    <a:pt x="2" y="1"/>
                    <a:pt x="2" y="1"/>
                  </a:cubicBezTo>
                  <a:cubicBezTo>
                    <a:pt x="2" y="20"/>
                    <a:pt x="2" y="20"/>
                    <a:pt x="2" y="20"/>
                  </a:cubicBezTo>
                  <a:cubicBezTo>
                    <a:pt x="2" y="21"/>
                    <a:pt x="2" y="21"/>
                    <a:pt x="1" y="21"/>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
              <a:extLst>
                <a:ext uri="{FF2B5EF4-FFF2-40B4-BE49-F238E27FC236}">
                  <a16:creationId xmlns="" xmlns:a16="http://schemas.microsoft.com/office/drawing/2014/main" id="{18337A4D-854E-4D7A-A52C-38A8A8E61790}"/>
                </a:ext>
              </a:extLst>
            </p:cNvPr>
            <p:cNvSpPr>
              <a:spLocks/>
            </p:cNvSpPr>
            <p:nvPr/>
          </p:nvSpPr>
          <p:spPr bwMode="auto">
            <a:xfrm>
              <a:off x="-1809750" y="4240213"/>
              <a:ext cx="76200" cy="46038"/>
            </a:xfrm>
            <a:custGeom>
              <a:avLst/>
              <a:gdLst>
                <a:gd name="T0" fmla="*/ 18 w 20"/>
                <a:gd name="T1" fmla="*/ 12 h 12"/>
                <a:gd name="T2" fmla="*/ 17 w 20"/>
                <a:gd name="T3" fmla="*/ 12 h 12"/>
                <a:gd name="T4" fmla="*/ 1 w 20"/>
                <a:gd name="T5" fmla="*/ 3 h 12"/>
                <a:gd name="T6" fmla="*/ 1 w 20"/>
                <a:gd name="T7" fmla="*/ 1 h 12"/>
                <a:gd name="T8" fmla="*/ 3 w 20"/>
                <a:gd name="T9" fmla="*/ 1 h 12"/>
                <a:gd name="T10" fmla="*/ 19 w 20"/>
                <a:gd name="T11" fmla="*/ 10 h 12"/>
                <a:gd name="T12" fmla="*/ 19 w 20"/>
                <a:gd name="T13" fmla="*/ 12 h 12"/>
                <a:gd name="T14" fmla="*/ 18 w 20"/>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2">
                  <a:moveTo>
                    <a:pt x="18" y="12"/>
                  </a:moveTo>
                  <a:cubicBezTo>
                    <a:pt x="18" y="12"/>
                    <a:pt x="18" y="12"/>
                    <a:pt x="17" y="12"/>
                  </a:cubicBezTo>
                  <a:cubicBezTo>
                    <a:pt x="1" y="3"/>
                    <a:pt x="1" y="3"/>
                    <a:pt x="1" y="3"/>
                  </a:cubicBezTo>
                  <a:cubicBezTo>
                    <a:pt x="1" y="2"/>
                    <a:pt x="0" y="2"/>
                    <a:pt x="1" y="1"/>
                  </a:cubicBezTo>
                  <a:cubicBezTo>
                    <a:pt x="1" y="0"/>
                    <a:pt x="2" y="0"/>
                    <a:pt x="3" y="1"/>
                  </a:cubicBezTo>
                  <a:cubicBezTo>
                    <a:pt x="19" y="10"/>
                    <a:pt x="19" y="10"/>
                    <a:pt x="19" y="10"/>
                  </a:cubicBezTo>
                  <a:cubicBezTo>
                    <a:pt x="19" y="10"/>
                    <a:pt x="20" y="11"/>
                    <a:pt x="19" y="12"/>
                  </a:cubicBezTo>
                  <a:cubicBezTo>
                    <a:pt x="19" y="12"/>
                    <a:pt x="19" y="12"/>
                    <a:pt x="18"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
              <a:extLst>
                <a:ext uri="{FF2B5EF4-FFF2-40B4-BE49-F238E27FC236}">
                  <a16:creationId xmlns="" xmlns:a16="http://schemas.microsoft.com/office/drawing/2014/main" id="{802C945B-069B-4318-BCFA-9BC05C947B3C}"/>
                </a:ext>
              </a:extLst>
            </p:cNvPr>
            <p:cNvSpPr>
              <a:spLocks/>
            </p:cNvSpPr>
            <p:nvPr/>
          </p:nvSpPr>
          <p:spPr bwMode="auto">
            <a:xfrm>
              <a:off x="-1809750" y="4411663"/>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
              <a:extLst>
                <a:ext uri="{FF2B5EF4-FFF2-40B4-BE49-F238E27FC236}">
                  <a16:creationId xmlns="" xmlns:a16="http://schemas.microsoft.com/office/drawing/2014/main" id="{086BAAB9-9BD7-4943-8EEF-1C03CA4F1D23}"/>
                </a:ext>
              </a:extLst>
            </p:cNvPr>
            <p:cNvSpPr>
              <a:spLocks/>
            </p:cNvSpPr>
            <p:nvPr/>
          </p:nvSpPr>
          <p:spPr bwMode="auto">
            <a:xfrm>
              <a:off x="-1516063" y="4416425"/>
              <a:ext cx="71438" cy="44450"/>
            </a:xfrm>
            <a:custGeom>
              <a:avLst/>
              <a:gdLst>
                <a:gd name="T0" fmla="*/ 17 w 19"/>
                <a:gd name="T1" fmla="*/ 12 h 12"/>
                <a:gd name="T2" fmla="*/ 17 w 19"/>
                <a:gd name="T3" fmla="*/ 12 h 12"/>
                <a:gd name="T4" fmla="*/ 1 w 19"/>
                <a:gd name="T5" fmla="*/ 3 h 12"/>
                <a:gd name="T6" fmla="*/ 0 w 19"/>
                <a:gd name="T7" fmla="*/ 1 h 12"/>
                <a:gd name="T8" fmla="*/ 2 w 19"/>
                <a:gd name="T9" fmla="*/ 1 h 12"/>
                <a:gd name="T10" fmla="*/ 18 w 19"/>
                <a:gd name="T11" fmla="*/ 10 h 12"/>
                <a:gd name="T12" fmla="*/ 18 w 19"/>
                <a:gd name="T13" fmla="*/ 12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3"/>
                    <a:pt x="1" y="3"/>
                    <a:pt x="1" y="3"/>
                  </a:cubicBezTo>
                  <a:cubicBezTo>
                    <a:pt x="0" y="2"/>
                    <a:pt x="0" y="2"/>
                    <a:pt x="0" y="1"/>
                  </a:cubicBezTo>
                  <a:cubicBezTo>
                    <a:pt x="0" y="0"/>
                    <a:pt x="1" y="0"/>
                    <a:pt x="2" y="1"/>
                  </a:cubicBezTo>
                  <a:cubicBezTo>
                    <a:pt x="18" y="10"/>
                    <a:pt x="18" y="10"/>
                    <a:pt x="18" y="10"/>
                  </a:cubicBezTo>
                  <a:cubicBezTo>
                    <a:pt x="19" y="10"/>
                    <a:pt x="19" y="11"/>
                    <a:pt x="18" y="12"/>
                  </a:cubicBezTo>
                  <a:cubicBezTo>
                    <a:pt x="18" y="12"/>
                    <a:pt x="18" y="12"/>
                    <a:pt x="17"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0">
              <a:extLst>
                <a:ext uri="{FF2B5EF4-FFF2-40B4-BE49-F238E27FC236}">
                  <a16:creationId xmlns="" xmlns:a16="http://schemas.microsoft.com/office/drawing/2014/main" id="{050C2732-8AAA-467D-A763-A6029E3A218C}"/>
                </a:ext>
              </a:extLst>
            </p:cNvPr>
            <p:cNvSpPr>
              <a:spLocks/>
            </p:cNvSpPr>
            <p:nvPr/>
          </p:nvSpPr>
          <p:spPr bwMode="auto">
            <a:xfrm>
              <a:off x="-1512888" y="4248150"/>
              <a:ext cx="73025" cy="46038"/>
            </a:xfrm>
            <a:custGeom>
              <a:avLst/>
              <a:gdLst>
                <a:gd name="T0" fmla="*/ 1 w 19"/>
                <a:gd name="T1" fmla="*/ 12 h 12"/>
                <a:gd name="T2" fmla="*/ 0 w 19"/>
                <a:gd name="T3" fmla="*/ 11 h 12"/>
                <a:gd name="T4" fmla="*/ 0 w 19"/>
                <a:gd name="T5" fmla="*/ 9 h 12"/>
                <a:gd name="T6" fmla="*/ 17 w 19"/>
                <a:gd name="T7" fmla="*/ 0 h 12"/>
                <a:gd name="T8" fmla="*/ 18 w 19"/>
                <a:gd name="T9" fmla="*/ 1 h 12"/>
                <a:gd name="T10" fmla="*/ 18 w 19"/>
                <a:gd name="T11" fmla="*/ 2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1"/>
                  </a:cubicBezTo>
                  <a:cubicBezTo>
                    <a:pt x="0" y="11"/>
                    <a:pt x="0" y="10"/>
                    <a:pt x="0" y="9"/>
                  </a:cubicBezTo>
                  <a:cubicBezTo>
                    <a:pt x="17" y="0"/>
                    <a:pt x="17" y="0"/>
                    <a:pt x="17" y="0"/>
                  </a:cubicBezTo>
                  <a:cubicBezTo>
                    <a:pt x="17" y="0"/>
                    <a:pt x="18" y="0"/>
                    <a:pt x="18" y="1"/>
                  </a:cubicBezTo>
                  <a:cubicBezTo>
                    <a:pt x="19" y="1"/>
                    <a:pt x="18" y="2"/>
                    <a:pt x="18" y="2"/>
                  </a:cubicBezTo>
                  <a:cubicBezTo>
                    <a:pt x="2" y="12"/>
                    <a:pt x="2" y="12"/>
                    <a:pt x="2" y="12"/>
                  </a:cubicBezTo>
                  <a:cubicBezTo>
                    <a:pt x="1" y="12"/>
                    <a:pt x="1" y="12"/>
                    <a:pt x="1" y="12"/>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a:extLst>
                <a:ext uri="{FF2B5EF4-FFF2-40B4-BE49-F238E27FC236}">
                  <a16:creationId xmlns="" xmlns:a16="http://schemas.microsoft.com/office/drawing/2014/main" id="{2DDDDFF8-998B-4270-A052-DBE8E62151CC}"/>
                </a:ext>
              </a:extLst>
            </p:cNvPr>
            <p:cNvSpPr>
              <a:spLocks/>
            </p:cNvSpPr>
            <p:nvPr/>
          </p:nvSpPr>
          <p:spPr bwMode="auto">
            <a:xfrm>
              <a:off x="-1728788" y="4244975"/>
              <a:ext cx="212725" cy="261938"/>
            </a:xfrm>
            <a:custGeom>
              <a:avLst/>
              <a:gdLst>
                <a:gd name="T0" fmla="*/ 54 w 56"/>
                <a:gd name="T1" fmla="*/ 23 h 69"/>
                <a:gd name="T2" fmla="*/ 24 w 56"/>
                <a:gd name="T3" fmla="*/ 2 h 69"/>
                <a:gd name="T4" fmla="*/ 8 w 56"/>
                <a:gd name="T5" fmla="*/ 10 h 69"/>
                <a:gd name="T6" fmla="*/ 2 w 56"/>
                <a:gd name="T7" fmla="*/ 34 h 69"/>
                <a:gd name="T8" fmla="*/ 14 w 56"/>
                <a:gd name="T9" fmla="*/ 51 h 69"/>
                <a:gd name="T10" fmla="*/ 14 w 56"/>
                <a:gd name="T11" fmla="*/ 52 h 69"/>
                <a:gd name="T12" fmla="*/ 14 w 56"/>
                <a:gd name="T13" fmla="*/ 54 h 69"/>
                <a:gd name="T14" fmla="*/ 14 w 56"/>
                <a:gd name="T15" fmla="*/ 60 h 69"/>
                <a:gd name="T16" fmla="*/ 14 w 56"/>
                <a:gd name="T17" fmla="*/ 60 h 69"/>
                <a:gd name="T18" fmla="*/ 14 w 56"/>
                <a:gd name="T19" fmla="*/ 60 h 69"/>
                <a:gd name="T20" fmla="*/ 14 w 56"/>
                <a:gd name="T21" fmla="*/ 62 h 69"/>
                <a:gd name="T22" fmla="*/ 14 w 56"/>
                <a:gd name="T23" fmla="*/ 67 h 69"/>
                <a:gd name="T24" fmla="*/ 37 w 56"/>
                <a:gd name="T25" fmla="*/ 66 h 69"/>
                <a:gd name="T26" fmla="*/ 39 w 56"/>
                <a:gd name="T27" fmla="*/ 65 h 69"/>
                <a:gd name="T28" fmla="*/ 39 w 56"/>
                <a:gd name="T29" fmla="*/ 65 h 69"/>
                <a:gd name="T30" fmla="*/ 39 w 56"/>
                <a:gd name="T31" fmla="*/ 65 h 69"/>
                <a:gd name="T32" fmla="*/ 41 w 56"/>
                <a:gd name="T33" fmla="*/ 62 h 69"/>
                <a:gd name="T34" fmla="*/ 41 w 56"/>
                <a:gd name="T35" fmla="*/ 61 h 69"/>
                <a:gd name="T36" fmla="*/ 41 w 56"/>
                <a:gd name="T37" fmla="*/ 54 h 69"/>
                <a:gd name="T38" fmla="*/ 41 w 56"/>
                <a:gd name="T39" fmla="*/ 53 h 69"/>
                <a:gd name="T40" fmla="*/ 42 w 56"/>
                <a:gd name="T41" fmla="*/ 51 h 69"/>
                <a:gd name="T42" fmla="*/ 54 w 56"/>
                <a:gd name="T43" fmla="*/ 2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69">
                  <a:moveTo>
                    <a:pt x="54" y="23"/>
                  </a:moveTo>
                  <a:cubicBezTo>
                    <a:pt x="52" y="10"/>
                    <a:pt x="39" y="0"/>
                    <a:pt x="24" y="2"/>
                  </a:cubicBezTo>
                  <a:cubicBezTo>
                    <a:pt x="18" y="3"/>
                    <a:pt x="12" y="5"/>
                    <a:pt x="8" y="10"/>
                  </a:cubicBezTo>
                  <a:cubicBezTo>
                    <a:pt x="2" y="17"/>
                    <a:pt x="0" y="25"/>
                    <a:pt x="2" y="34"/>
                  </a:cubicBezTo>
                  <a:cubicBezTo>
                    <a:pt x="3" y="41"/>
                    <a:pt x="7" y="47"/>
                    <a:pt x="14" y="51"/>
                  </a:cubicBezTo>
                  <a:cubicBezTo>
                    <a:pt x="14" y="52"/>
                    <a:pt x="14" y="52"/>
                    <a:pt x="14" y="52"/>
                  </a:cubicBezTo>
                  <a:cubicBezTo>
                    <a:pt x="14" y="53"/>
                    <a:pt x="14" y="53"/>
                    <a:pt x="14" y="54"/>
                  </a:cubicBezTo>
                  <a:cubicBezTo>
                    <a:pt x="14" y="56"/>
                    <a:pt x="14" y="58"/>
                    <a:pt x="14" y="60"/>
                  </a:cubicBezTo>
                  <a:cubicBezTo>
                    <a:pt x="14" y="60"/>
                    <a:pt x="14" y="60"/>
                    <a:pt x="14" y="60"/>
                  </a:cubicBezTo>
                  <a:cubicBezTo>
                    <a:pt x="14" y="60"/>
                    <a:pt x="14" y="60"/>
                    <a:pt x="14" y="60"/>
                  </a:cubicBezTo>
                  <a:cubicBezTo>
                    <a:pt x="14" y="62"/>
                    <a:pt x="14" y="62"/>
                    <a:pt x="14" y="62"/>
                  </a:cubicBezTo>
                  <a:cubicBezTo>
                    <a:pt x="14" y="67"/>
                    <a:pt x="14" y="67"/>
                    <a:pt x="14" y="67"/>
                  </a:cubicBezTo>
                  <a:cubicBezTo>
                    <a:pt x="21" y="66"/>
                    <a:pt x="27" y="69"/>
                    <a:pt x="37" y="66"/>
                  </a:cubicBezTo>
                  <a:cubicBezTo>
                    <a:pt x="38" y="66"/>
                    <a:pt x="38" y="66"/>
                    <a:pt x="39" y="65"/>
                  </a:cubicBezTo>
                  <a:cubicBezTo>
                    <a:pt x="39" y="65"/>
                    <a:pt x="39" y="65"/>
                    <a:pt x="39" y="65"/>
                  </a:cubicBezTo>
                  <a:cubicBezTo>
                    <a:pt x="39" y="65"/>
                    <a:pt x="39" y="65"/>
                    <a:pt x="39" y="65"/>
                  </a:cubicBezTo>
                  <a:cubicBezTo>
                    <a:pt x="40" y="64"/>
                    <a:pt x="41" y="63"/>
                    <a:pt x="41" y="62"/>
                  </a:cubicBezTo>
                  <a:cubicBezTo>
                    <a:pt x="41" y="61"/>
                    <a:pt x="41" y="61"/>
                    <a:pt x="41" y="61"/>
                  </a:cubicBezTo>
                  <a:cubicBezTo>
                    <a:pt x="41" y="59"/>
                    <a:pt x="41" y="56"/>
                    <a:pt x="41" y="54"/>
                  </a:cubicBezTo>
                  <a:cubicBezTo>
                    <a:pt x="41" y="53"/>
                    <a:pt x="41" y="53"/>
                    <a:pt x="41" y="53"/>
                  </a:cubicBezTo>
                  <a:cubicBezTo>
                    <a:pt x="41" y="52"/>
                    <a:pt x="41" y="52"/>
                    <a:pt x="42" y="51"/>
                  </a:cubicBezTo>
                  <a:cubicBezTo>
                    <a:pt x="52" y="45"/>
                    <a:pt x="56" y="34"/>
                    <a:pt x="54" y="23"/>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a:extLst>
                <a:ext uri="{FF2B5EF4-FFF2-40B4-BE49-F238E27FC236}">
                  <a16:creationId xmlns="" xmlns:a16="http://schemas.microsoft.com/office/drawing/2014/main" id="{0AB91BA9-65EC-4C9E-9619-ABBC57566353}"/>
                </a:ext>
              </a:extLst>
            </p:cNvPr>
            <p:cNvSpPr>
              <a:spLocks/>
            </p:cNvSpPr>
            <p:nvPr/>
          </p:nvSpPr>
          <p:spPr bwMode="auto">
            <a:xfrm>
              <a:off x="-1673225" y="4503738"/>
              <a:ext cx="95250" cy="19050"/>
            </a:xfrm>
            <a:custGeom>
              <a:avLst/>
              <a:gdLst>
                <a:gd name="T0" fmla="*/ 25 w 25"/>
                <a:gd name="T1" fmla="*/ 4 h 5"/>
                <a:gd name="T2" fmla="*/ 25 w 25"/>
                <a:gd name="T3" fmla="*/ 2 h 5"/>
                <a:gd name="T4" fmla="*/ 24 w 25"/>
                <a:gd name="T5" fmla="*/ 1 h 5"/>
                <a:gd name="T6" fmla="*/ 24 w 25"/>
                <a:gd name="T7" fmla="*/ 0 h 5"/>
                <a:gd name="T8" fmla="*/ 24 w 25"/>
                <a:gd name="T9" fmla="*/ 0 h 5"/>
                <a:gd name="T10" fmla="*/ 24 w 25"/>
                <a:gd name="T11" fmla="*/ 0 h 5"/>
                <a:gd name="T12" fmla="*/ 23 w 25"/>
                <a:gd name="T13" fmla="*/ 0 h 5"/>
                <a:gd name="T14" fmla="*/ 23 w 25"/>
                <a:gd name="T15" fmla="*/ 0 h 5"/>
                <a:gd name="T16" fmla="*/ 22 w 25"/>
                <a:gd name="T17" fmla="*/ 0 h 5"/>
                <a:gd name="T18" fmla="*/ 1 w 25"/>
                <a:gd name="T19" fmla="*/ 1 h 5"/>
                <a:gd name="T20" fmla="*/ 1 w 25"/>
                <a:gd name="T21" fmla="*/ 1 h 5"/>
                <a:gd name="T22" fmla="*/ 1 w 25"/>
                <a:gd name="T23" fmla="*/ 2 h 5"/>
                <a:gd name="T24" fmla="*/ 2 w 25"/>
                <a:gd name="T25" fmla="*/ 5 h 5"/>
                <a:gd name="T26" fmla="*/ 3 w 25"/>
                <a:gd name="T27" fmla="*/ 5 h 5"/>
                <a:gd name="T28" fmla="*/ 22 w 25"/>
                <a:gd name="T29" fmla="*/ 5 h 5"/>
                <a:gd name="T30" fmla="*/ 25 w 25"/>
                <a:gd name="T31" fmla="*/ 4 h 5"/>
                <a:gd name="T32" fmla="*/ 25 w 25"/>
                <a:gd name="T33" fmla="*/ 4 h 5"/>
                <a:gd name="T34" fmla="*/ 25 w 25"/>
                <a:gd name="T3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5" y="4"/>
                  </a:moveTo>
                  <a:cubicBezTo>
                    <a:pt x="25" y="3"/>
                    <a:pt x="25" y="3"/>
                    <a:pt x="25" y="2"/>
                  </a:cubicBezTo>
                  <a:cubicBezTo>
                    <a:pt x="25" y="2"/>
                    <a:pt x="25" y="1"/>
                    <a:pt x="24" y="1"/>
                  </a:cubicBezTo>
                  <a:cubicBezTo>
                    <a:pt x="24" y="1"/>
                    <a:pt x="24" y="0"/>
                    <a:pt x="24" y="0"/>
                  </a:cubicBezTo>
                  <a:cubicBezTo>
                    <a:pt x="24" y="0"/>
                    <a:pt x="24" y="0"/>
                    <a:pt x="24" y="0"/>
                  </a:cubicBezTo>
                  <a:cubicBezTo>
                    <a:pt x="24" y="0"/>
                    <a:pt x="24" y="0"/>
                    <a:pt x="24" y="0"/>
                  </a:cubicBezTo>
                  <a:cubicBezTo>
                    <a:pt x="23" y="0"/>
                    <a:pt x="23" y="0"/>
                    <a:pt x="23" y="0"/>
                  </a:cubicBezTo>
                  <a:cubicBezTo>
                    <a:pt x="23" y="0"/>
                    <a:pt x="23" y="0"/>
                    <a:pt x="23" y="0"/>
                  </a:cubicBezTo>
                  <a:cubicBezTo>
                    <a:pt x="22" y="0"/>
                    <a:pt x="22" y="0"/>
                    <a:pt x="22" y="0"/>
                  </a:cubicBezTo>
                  <a:cubicBezTo>
                    <a:pt x="12" y="3"/>
                    <a:pt x="7" y="0"/>
                    <a:pt x="1" y="1"/>
                  </a:cubicBezTo>
                  <a:cubicBezTo>
                    <a:pt x="1" y="1"/>
                    <a:pt x="1" y="1"/>
                    <a:pt x="1" y="1"/>
                  </a:cubicBezTo>
                  <a:cubicBezTo>
                    <a:pt x="1" y="1"/>
                    <a:pt x="1" y="2"/>
                    <a:pt x="1" y="2"/>
                  </a:cubicBezTo>
                  <a:cubicBezTo>
                    <a:pt x="0" y="4"/>
                    <a:pt x="1" y="5"/>
                    <a:pt x="2" y="5"/>
                  </a:cubicBezTo>
                  <a:cubicBezTo>
                    <a:pt x="2" y="5"/>
                    <a:pt x="3" y="5"/>
                    <a:pt x="3" y="5"/>
                  </a:cubicBezTo>
                  <a:cubicBezTo>
                    <a:pt x="22" y="5"/>
                    <a:pt x="22" y="5"/>
                    <a:pt x="22" y="5"/>
                  </a:cubicBezTo>
                  <a:cubicBezTo>
                    <a:pt x="23" y="5"/>
                    <a:pt x="24" y="5"/>
                    <a:pt x="25" y="4"/>
                  </a:cubicBezTo>
                  <a:cubicBezTo>
                    <a:pt x="25" y="4"/>
                    <a:pt x="25" y="4"/>
                    <a:pt x="25" y="4"/>
                  </a:cubicBezTo>
                  <a:cubicBezTo>
                    <a:pt x="25" y="4"/>
                    <a:pt x="25" y="4"/>
                    <a:pt x="25" y="4"/>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3">
              <a:extLst>
                <a:ext uri="{FF2B5EF4-FFF2-40B4-BE49-F238E27FC236}">
                  <a16:creationId xmlns="" xmlns:a16="http://schemas.microsoft.com/office/drawing/2014/main" id="{4BC4FD46-12DB-45E1-8558-F55317B0D172}"/>
                </a:ext>
              </a:extLst>
            </p:cNvPr>
            <p:cNvSpPr>
              <a:spLocks/>
            </p:cNvSpPr>
            <p:nvPr/>
          </p:nvSpPr>
          <p:spPr bwMode="auto">
            <a:xfrm>
              <a:off x="-1665288" y="4529138"/>
              <a:ext cx="80963" cy="38100"/>
            </a:xfrm>
            <a:custGeom>
              <a:avLst/>
              <a:gdLst>
                <a:gd name="T0" fmla="*/ 19 w 21"/>
                <a:gd name="T1" fmla="*/ 5 h 10"/>
                <a:gd name="T2" fmla="*/ 13 w 21"/>
                <a:gd name="T3" fmla="*/ 10 h 10"/>
                <a:gd name="T4" fmla="*/ 8 w 21"/>
                <a:gd name="T5" fmla="*/ 10 h 10"/>
                <a:gd name="T6" fmla="*/ 3 w 21"/>
                <a:gd name="T7" fmla="*/ 5 h 10"/>
                <a:gd name="T8" fmla="*/ 3 w 21"/>
                <a:gd name="T9" fmla="*/ 5 h 10"/>
                <a:gd name="T10" fmla="*/ 1 w 21"/>
                <a:gd name="T11" fmla="*/ 2 h 10"/>
                <a:gd name="T12" fmla="*/ 3 w 21"/>
                <a:gd name="T13" fmla="*/ 0 h 10"/>
                <a:gd name="T14" fmla="*/ 19 w 21"/>
                <a:gd name="T15" fmla="*/ 0 h 10"/>
                <a:gd name="T16" fmla="*/ 21 w 21"/>
                <a:gd name="T17" fmla="*/ 2 h 10"/>
                <a:gd name="T18" fmla="*/ 19 w 21"/>
                <a:gd name="T19" fmla="*/ 5 h 10"/>
                <a:gd name="T20" fmla="*/ 19 w 21"/>
                <a:gd name="T2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
                  <a:moveTo>
                    <a:pt x="19" y="5"/>
                  </a:moveTo>
                  <a:cubicBezTo>
                    <a:pt x="19" y="8"/>
                    <a:pt x="16" y="10"/>
                    <a:pt x="13" y="10"/>
                  </a:cubicBezTo>
                  <a:cubicBezTo>
                    <a:pt x="12" y="10"/>
                    <a:pt x="10" y="10"/>
                    <a:pt x="8" y="10"/>
                  </a:cubicBezTo>
                  <a:cubicBezTo>
                    <a:pt x="6" y="10"/>
                    <a:pt x="3" y="8"/>
                    <a:pt x="3" y="5"/>
                  </a:cubicBezTo>
                  <a:cubicBezTo>
                    <a:pt x="3" y="5"/>
                    <a:pt x="3" y="5"/>
                    <a:pt x="3" y="5"/>
                  </a:cubicBezTo>
                  <a:cubicBezTo>
                    <a:pt x="1" y="5"/>
                    <a:pt x="0" y="3"/>
                    <a:pt x="1" y="2"/>
                  </a:cubicBezTo>
                  <a:cubicBezTo>
                    <a:pt x="1" y="1"/>
                    <a:pt x="2" y="0"/>
                    <a:pt x="3" y="0"/>
                  </a:cubicBezTo>
                  <a:cubicBezTo>
                    <a:pt x="8" y="0"/>
                    <a:pt x="13" y="0"/>
                    <a:pt x="19" y="0"/>
                  </a:cubicBezTo>
                  <a:cubicBezTo>
                    <a:pt x="20" y="0"/>
                    <a:pt x="21" y="1"/>
                    <a:pt x="21" y="2"/>
                  </a:cubicBezTo>
                  <a:cubicBezTo>
                    <a:pt x="21" y="4"/>
                    <a:pt x="20" y="5"/>
                    <a:pt x="19" y="5"/>
                  </a:cubicBezTo>
                  <a:cubicBezTo>
                    <a:pt x="19" y="5"/>
                    <a:pt x="19" y="5"/>
                    <a:pt x="19" y="5"/>
                  </a:cubicBezTo>
                  <a:close/>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 xmlns:a16="http://schemas.microsoft.com/office/drawing/2014/main" id="{E84F61DF-65CA-45BF-9A0B-34B97F6A97EA}"/>
              </a:ext>
            </a:extLst>
          </p:cNvPr>
          <p:cNvSpPr/>
          <p:nvPr/>
        </p:nvSpPr>
        <p:spPr>
          <a:xfrm>
            <a:off x="6191029" y="1725507"/>
            <a:ext cx="2813987"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9" name="Rectangle 58">
            <a:extLst>
              <a:ext uri="{FF2B5EF4-FFF2-40B4-BE49-F238E27FC236}">
                <a16:creationId xmlns="" xmlns:a16="http://schemas.microsoft.com/office/drawing/2014/main" id="{831AED31-10FD-4B27-990C-A819D745E531}"/>
              </a:ext>
            </a:extLst>
          </p:cNvPr>
          <p:cNvSpPr/>
          <p:nvPr/>
        </p:nvSpPr>
        <p:spPr>
          <a:xfrm>
            <a:off x="6299263" y="1835490"/>
            <a:ext cx="2572271" cy="817353"/>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0" name="Group 8">
            <a:extLst>
              <a:ext uri="{FF2B5EF4-FFF2-40B4-BE49-F238E27FC236}">
                <a16:creationId xmlns="" xmlns:a16="http://schemas.microsoft.com/office/drawing/2014/main" id="{B2B8CB78-28CC-46E6-8507-EF0E6B4E5F39}"/>
              </a:ext>
            </a:extLst>
          </p:cNvPr>
          <p:cNvGrpSpPr/>
          <p:nvPr/>
        </p:nvGrpSpPr>
        <p:grpSpPr>
          <a:xfrm>
            <a:off x="6621563" y="1945511"/>
            <a:ext cx="557448" cy="499258"/>
            <a:chOff x="6460778" y="5092349"/>
            <a:chExt cx="1114525" cy="1051130"/>
          </a:xfrm>
        </p:grpSpPr>
        <p:sp>
          <p:nvSpPr>
            <p:cNvPr id="87" name="Freeform 7">
              <a:extLst>
                <a:ext uri="{FF2B5EF4-FFF2-40B4-BE49-F238E27FC236}">
                  <a16:creationId xmlns="" xmlns:a16="http://schemas.microsoft.com/office/drawing/2014/main" id="{A72D4B50-626B-43A4-87E8-BE11236D78F7}"/>
                </a:ext>
              </a:extLst>
            </p:cNvPr>
            <p:cNvSpPr>
              <a:spLocks/>
            </p:cNvSpPr>
            <p:nvPr/>
          </p:nvSpPr>
          <p:spPr bwMode="auto">
            <a:xfrm>
              <a:off x="6460778" y="5092349"/>
              <a:ext cx="1114525" cy="1051130"/>
            </a:xfrm>
            <a:custGeom>
              <a:avLst/>
              <a:gdLst>
                <a:gd name="T0" fmla="*/ 34 w 232"/>
                <a:gd name="T1" fmla="*/ 170 h 217"/>
                <a:gd name="T2" fmla="*/ 56 w 232"/>
                <a:gd name="T3" fmla="*/ 32 h 217"/>
                <a:gd name="T4" fmla="*/ 199 w 232"/>
                <a:gd name="T5" fmla="*/ 52 h 217"/>
                <a:gd name="T6" fmla="*/ 173 w 232"/>
                <a:gd name="T7" fmla="*/ 184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2"/>
                  </a:cubicBezTo>
                  <a:cubicBezTo>
                    <a:pt x="102" y="0"/>
                    <a:pt x="166" y="9"/>
                    <a:pt x="199" y="52"/>
                  </a:cubicBezTo>
                  <a:cubicBezTo>
                    <a:pt x="232" y="96"/>
                    <a:pt x="219" y="152"/>
                    <a:pt x="173" y="184"/>
                  </a:cubicBezTo>
                  <a:cubicBezTo>
                    <a:pt x="127" y="217"/>
                    <a:pt x="67" y="213"/>
                    <a:pt x="34"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
              <a:extLst>
                <a:ext uri="{FF2B5EF4-FFF2-40B4-BE49-F238E27FC236}">
                  <a16:creationId xmlns="" xmlns:a16="http://schemas.microsoft.com/office/drawing/2014/main" id="{C66804FC-D482-4064-AC4D-A1282F515AA1}"/>
                </a:ext>
              </a:extLst>
            </p:cNvPr>
            <p:cNvSpPr>
              <a:spLocks/>
            </p:cNvSpPr>
            <p:nvPr/>
          </p:nvSpPr>
          <p:spPr bwMode="auto">
            <a:xfrm>
              <a:off x="6799623" y="5406174"/>
              <a:ext cx="436834" cy="423480"/>
            </a:xfrm>
            <a:custGeom>
              <a:avLst/>
              <a:gdLst>
                <a:gd name="T0" fmla="*/ 93 w 94"/>
                <a:gd name="T1" fmla="*/ 21 h 91"/>
                <a:gd name="T2" fmla="*/ 91 w 94"/>
                <a:gd name="T3" fmla="*/ 23 h 91"/>
                <a:gd name="T4" fmla="*/ 71 w 94"/>
                <a:gd name="T5" fmla="*/ 32 h 91"/>
                <a:gd name="T6" fmla="*/ 64 w 94"/>
                <a:gd name="T7" fmla="*/ 22 h 91"/>
                <a:gd name="T8" fmla="*/ 64 w 94"/>
                <a:gd name="T9" fmla="*/ 21 h 91"/>
                <a:gd name="T10" fmla="*/ 65 w 94"/>
                <a:gd name="T11" fmla="*/ 20 h 91"/>
                <a:gd name="T12" fmla="*/ 69 w 94"/>
                <a:gd name="T13" fmla="*/ 17 h 91"/>
                <a:gd name="T14" fmla="*/ 76 w 94"/>
                <a:gd name="T15" fmla="*/ 13 h 91"/>
                <a:gd name="T16" fmla="*/ 90 w 94"/>
                <a:gd name="T17" fmla="*/ 9 h 91"/>
                <a:gd name="T18" fmla="*/ 89 w 94"/>
                <a:gd name="T19" fmla="*/ 8 h 91"/>
                <a:gd name="T20" fmla="*/ 87 w 94"/>
                <a:gd name="T21" fmla="*/ 6 h 91"/>
                <a:gd name="T22" fmla="*/ 82 w 94"/>
                <a:gd name="T23" fmla="*/ 3 h 91"/>
                <a:gd name="T24" fmla="*/ 72 w 94"/>
                <a:gd name="T25" fmla="*/ 0 h 91"/>
                <a:gd name="T26" fmla="*/ 49 w 94"/>
                <a:gd name="T27" fmla="*/ 21 h 91"/>
                <a:gd name="T28" fmla="*/ 49 w 94"/>
                <a:gd name="T29" fmla="*/ 23 h 91"/>
                <a:gd name="T30" fmla="*/ 50 w 94"/>
                <a:gd name="T31" fmla="*/ 30 h 91"/>
                <a:gd name="T32" fmla="*/ 29 w 94"/>
                <a:gd name="T33" fmla="*/ 47 h 91"/>
                <a:gd name="T34" fmla="*/ 26 w 94"/>
                <a:gd name="T35" fmla="*/ 46 h 91"/>
                <a:gd name="T36" fmla="*/ 23 w 94"/>
                <a:gd name="T37" fmla="*/ 46 h 91"/>
                <a:gd name="T38" fmla="*/ 0 w 94"/>
                <a:gd name="T39" fmla="*/ 69 h 91"/>
                <a:gd name="T40" fmla="*/ 0 w 94"/>
                <a:gd name="T41" fmla="*/ 70 h 91"/>
                <a:gd name="T42" fmla="*/ 9 w 94"/>
                <a:gd name="T43" fmla="*/ 65 h 91"/>
                <a:gd name="T44" fmla="*/ 17 w 94"/>
                <a:gd name="T45" fmla="*/ 61 h 91"/>
                <a:gd name="T46" fmla="*/ 24 w 94"/>
                <a:gd name="T47" fmla="*/ 60 h 91"/>
                <a:gd name="T48" fmla="*/ 29 w 94"/>
                <a:gd name="T49" fmla="*/ 70 h 91"/>
                <a:gd name="T50" fmla="*/ 28 w 94"/>
                <a:gd name="T51" fmla="*/ 71 h 91"/>
                <a:gd name="T52" fmla="*/ 17 w 94"/>
                <a:gd name="T53" fmla="*/ 78 h 91"/>
                <a:gd name="T54" fmla="*/ 3 w 94"/>
                <a:gd name="T55" fmla="*/ 83 h 91"/>
                <a:gd name="T56" fmla="*/ 19 w 94"/>
                <a:gd name="T57" fmla="*/ 91 h 91"/>
                <a:gd name="T58" fmla="*/ 33 w 94"/>
                <a:gd name="T59" fmla="*/ 88 h 91"/>
                <a:gd name="T60" fmla="*/ 43 w 94"/>
                <a:gd name="T61" fmla="*/ 76 h 91"/>
                <a:gd name="T62" fmla="*/ 44 w 94"/>
                <a:gd name="T63" fmla="*/ 68 h 91"/>
                <a:gd name="T64" fmla="*/ 44 w 94"/>
                <a:gd name="T65" fmla="*/ 64 h 91"/>
                <a:gd name="T66" fmla="*/ 43 w 94"/>
                <a:gd name="T67" fmla="*/ 60 h 91"/>
                <a:gd name="T68" fmla="*/ 49 w 94"/>
                <a:gd name="T69" fmla="*/ 56 h 91"/>
                <a:gd name="T70" fmla="*/ 60 w 94"/>
                <a:gd name="T71" fmla="*/ 46 h 91"/>
                <a:gd name="T72" fmla="*/ 63 w 94"/>
                <a:gd name="T73" fmla="*/ 44 h 91"/>
                <a:gd name="T74" fmla="*/ 67 w 94"/>
                <a:gd name="T75" fmla="*/ 45 h 91"/>
                <a:gd name="T76" fmla="*/ 70 w 94"/>
                <a:gd name="T77" fmla="*/ 46 h 91"/>
                <a:gd name="T78" fmla="*/ 93 w 94"/>
                <a:gd name="T79" fmla="*/ 2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91">
                  <a:moveTo>
                    <a:pt x="93" y="21"/>
                  </a:moveTo>
                  <a:cubicBezTo>
                    <a:pt x="92" y="22"/>
                    <a:pt x="91" y="23"/>
                    <a:pt x="91" y="23"/>
                  </a:cubicBezTo>
                  <a:cubicBezTo>
                    <a:pt x="84" y="26"/>
                    <a:pt x="78" y="30"/>
                    <a:pt x="71" y="32"/>
                  </a:cubicBezTo>
                  <a:cubicBezTo>
                    <a:pt x="67" y="34"/>
                    <a:pt x="65" y="25"/>
                    <a:pt x="64" y="22"/>
                  </a:cubicBezTo>
                  <a:cubicBezTo>
                    <a:pt x="64" y="22"/>
                    <a:pt x="64" y="22"/>
                    <a:pt x="64" y="21"/>
                  </a:cubicBezTo>
                  <a:cubicBezTo>
                    <a:pt x="64" y="21"/>
                    <a:pt x="65" y="21"/>
                    <a:pt x="65" y="20"/>
                  </a:cubicBezTo>
                  <a:cubicBezTo>
                    <a:pt x="66" y="19"/>
                    <a:pt x="68" y="18"/>
                    <a:pt x="69" y="17"/>
                  </a:cubicBezTo>
                  <a:cubicBezTo>
                    <a:pt x="72" y="16"/>
                    <a:pt x="74" y="14"/>
                    <a:pt x="76" y="13"/>
                  </a:cubicBezTo>
                  <a:cubicBezTo>
                    <a:pt x="81" y="11"/>
                    <a:pt x="85" y="9"/>
                    <a:pt x="90" y="9"/>
                  </a:cubicBezTo>
                  <a:cubicBezTo>
                    <a:pt x="90" y="8"/>
                    <a:pt x="89" y="8"/>
                    <a:pt x="89" y="8"/>
                  </a:cubicBezTo>
                  <a:cubicBezTo>
                    <a:pt x="88" y="7"/>
                    <a:pt x="87" y="7"/>
                    <a:pt x="87" y="6"/>
                  </a:cubicBezTo>
                  <a:cubicBezTo>
                    <a:pt x="86" y="5"/>
                    <a:pt x="84" y="4"/>
                    <a:pt x="82" y="3"/>
                  </a:cubicBezTo>
                  <a:cubicBezTo>
                    <a:pt x="79" y="1"/>
                    <a:pt x="75" y="0"/>
                    <a:pt x="72" y="0"/>
                  </a:cubicBezTo>
                  <a:cubicBezTo>
                    <a:pt x="60" y="0"/>
                    <a:pt x="50" y="9"/>
                    <a:pt x="49" y="21"/>
                  </a:cubicBezTo>
                  <a:cubicBezTo>
                    <a:pt x="49" y="22"/>
                    <a:pt x="49" y="23"/>
                    <a:pt x="49" y="23"/>
                  </a:cubicBezTo>
                  <a:cubicBezTo>
                    <a:pt x="49" y="26"/>
                    <a:pt x="49" y="28"/>
                    <a:pt x="50" y="30"/>
                  </a:cubicBezTo>
                  <a:cubicBezTo>
                    <a:pt x="29" y="47"/>
                    <a:pt x="29" y="47"/>
                    <a:pt x="29" y="47"/>
                  </a:cubicBezTo>
                  <a:cubicBezTo>
                    <a:pt x="28" y="46"/>
                    <a:pt x="27" y="46"/>
                    <a:pt x="26" y="46"/>
                  </a:cubicBezTo>
                  <a:cubicBezTo>
                    <a:pt x="25" y="46"/>
                    <a:pt x="24" y="46"/>
                    <a:pt x="23" y="46"/>
                  </a:cubicBezTo>
                  <a:cubicBezTo>
                    <a:pt x="11" y="46"/>
                    <a:pt x="0" y="56"/>
                    <a:pt x="0" y="69"/>
                  </a:cubicBezTo>
                  <a:cubicBezTo>
                    <a:pt x="0" y="69"/>
                    <a:pt x="0" y="70"/>
                    <a:pt x="0" y="70"/>
                  </a:cubicBezTo>
                  <a:cubicBezTo>
                    <a:pt x="0" y="69"/>
                    <a:pt x="8" y="66"/>
                    <a:pt x="9" y="65"/>
                  </a:cubicBezTo>
                  <a:cubicBezTo>
                    <a:pt x="12" y="64"/>
                    <a:pt x="14" y="63"/>
                    <a:pt x="17" y="61"/>
                  </a:cubicBezTo>
                  <a:cubicBezTo>
                    <a:pt x="18" y="61"/>
                    <a:pt x="23" y="57"/>
                    <a:pt x="24" y="60"/>
                  </a:cubicBezTo>
                  <a:cubicBezTo>
                    <a:pt x="25" y="61"/>
                    <a:pt x="30" y="68"/>
                    <a:pt x="29" y="70"/>
                  </a:cubicBezTo>
                  <a:cubicBezTo>
                    <a:pt x="29" y="70"/>
                    <a:pt x="28" y="70"/>
                    <a:pt x="28" y="71"/>
                  </a:cubicBezTo>
                  <a:cubicBezTo>
                    <a:pt x="24" y="74"/>
                    <a:pt x="21" y="76"/>
                    <a:pt x="17" y="78"/>
                  </a:cubicBezTo>
                  <a:cubicBezTo>
                    <a:pt x="15" y="79"/>
                    <a:pt x="4" y="84"/>
                    <a:pt x="3" y="83"/>
                  </a:cubicBezTo>
                  <a:cubicBezTo>
                    <a:pt x="8" y="87"/>
                    <a:pt x="13" y="90"/>
                    <a:pt x="19" y="91"/>
                  </a:cubicBezTo>
                  <a:cubicBezTo>
                    <a:pt x="24" y="91"/>
                    <a:pt x="29" y="90"/>
                    <a:pt x="33" y="88"/>
                  </a:cubicBezTo>
                  <a:cubicBezTo>
                    <a:pt x="37" y="85"/>
                    <a:pt x="41" y="81"/>
                    <a:pt x="43" y="76"/>
                  </a:cubicBezTo>
                  <a:cubicBezTo>
                    <a:pt x="44" y="73"/>
                    <a:pt x="44" y="71"/>
                    <a:pt x="44" y="68"/>
                  </a:cubicBezTo>
                  <a:cubicBezTo>
                    <a:pt x="44" y="67"/>
                    <a:pt x="44" y="66"/>
                    <a:pt x="44" y="64"/>
                  </a:cubicBezTo>
                  <a:cubicBezTo>
                    <a:pt x="44" y="63"/>
                    <a:pt x="43" y="61"/>
                    <a:pt x="43" y="60"/>
                  </a:cubicBezTo>
                  <a:cubicBezTo>
                    <a:pt x="44" y="59"/>
                    <a:pt x="47" y="57"/>
                    <a:pt x="49" y="56"/>
                  </a:cubicBezTo>
                  <a:cubicBezTo>
                    <a:pt x="52" y="53"/>
                    <a:pt x="56" y="50"/>
                    <a:pt x="60" y="46"/>
                  </a:cubicBezTo>
                  <a:cubicBezTo>
                    <a:pt x="63" y="44"/>
                    <a:pt x="63" y="44"/>
                    <a:pt x="63" y="44"/>
                  </a:cubicBezTo>
                  <a:cubicBezTo>
                    <a:pt x="64" y="45"/>
                    <a:pt x="65" y="45"/>
                    <a:pt x="67" y="45"/>
                  </a:cubicBezTo>
                  <a:cubicBezTo>
                    <a:pt x="68" y="46"/>
                    <a:pt x="69" y="46"/>
                    <a:pt x="70" y="46"/>
                  </a:cubicBezTo>
                  <a:cubicBezTo>
                    <a:pt x="83" y="46"/>
                    <a:pt x="94" y="34"/>
                    <a:pt x="93" y="21"/>
                  </a:cubicBezTo>
                  <a:close/>
                </a:path>
              </a:pathLst>
            </a:custGeom>
            <a:solidFill>
              <a:srgbClr val="2B0A3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1" name="Rectangle 60">
            <a:extLst>
              <a:ext uri="{FF2B5EF4-FFF2-40B4-BE49-F238E27FC236}">
                <a16:creationId xmlns="" xmlns:a16="http://schemas.microsoft.com/office/drawing/2014/main" id="{6A2E64E3-C40B-4FA6-866D-445B474C04A6}"/>
              </a:ext>
            </a:extLst>
          </p:cNvPr>
          <p:cNvSpPr/>
          <p:nvPr/>
        </p:nvSpPr>
        <p:spPr>
          <a:xfrm>
            <a:off x="9178344" y="1725507"/>
            <a:ext cx="2706801" cy="4466201"/>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2" name="Rectangle 61">
            <a:extLst>
              <a:ext uri="{FF2B5EF4-FFF2-40B4-BE49-F238E27FC236}">
                <a16:creationId xmlns="" xmlns:a16="http://schemas.microsoft.com/office/drawing/2014/main" id="{E6142444-0D7A-4B76-850A-8328C7265351}"/>
              </a:ext>
            </a:extLst>
          </p:cNvPr>
          <p:cNvSpPr/>
          <p:nvPr/>
        </p:nvSpPr>
        <p:spPr>
          <a:xfrm>
            <a:off x="9286772" y="1786464"/>
            <a:ext cx="2537284" cy="817353"/>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3" name="Group 19">
            <a:extLst>
              <a:ext uri="{FF2B5EF4-FFF2-40B4-BE49-F238E27FC236}">
                <a16:creationId xmlns="" xmlns:a16="http://schemas.microsoft.com/office/drawing/2014/main" id="{1726E9E8-BDE6-475F-B50B-255DDC05C427}"/>
              </a:ext>
            </a:extLst>
          </p:cNvPr>
          <p:cNvGrpSpPr>
            <a:grpSpLocks noChangeAspect="1"/>
          </p:cNvGrpSpPr>
          <p:nvPr/>
        </p:nvGrpSpPr>
        <p:grpSpPr>
          <a:xfrm>
            <a:off x="9498067" y="1906865"/>
            <a:ext cx="565005" cy="500840"/>
            <a:chOff x="-2187576" y="5018088"/>
            <a:chExt cx="882651" cy="823913"/>
          </a:xfrm>
        </p:grpSpPr>
        <p:sp>
          <p:nvSpPr>
            <p:cNvPr id="84" name="Freeform 17">
              <a:extLst>
                <a:ext uri="{FF2B5EF4-FFF2-40B4-BE49-F238E27FC236}">
                  <a16:creationId xmlns="" xmlns:a16="http://schemas.microsoft.com/office/drawing/2014/main" id="{1015426A-D4AE-4215-A976-10035EFBB6F7}"/>
                </a:ext>
              </a:extLst>
            </p:cNvPr>
            <p:cNvSpPr>
              <a:spLocks/>
            </p:cNvSpPr>
            <p:nvPr/>
          </p:nvSpPr>
          <p:spPr bwMode="auto">
            <a:xfrm>
              <a:off x="-2187576" y="5018088"/>
              <a:ext cx="882651" cy="823913"/>
            </a:xfrm>
            <a:custGeom>
              <a:avLst/>
              <a:gdLst>
                <a:gd name="T0" fmla="*/ 33 w 232"/>
                <a:gd name="T1" fmla="*/ 170 h 217"/>
                <a:gd name="T2" fmla="*/ 55 w 232"/>
                <a:gd name="T3" fmla="*/ 32 h 217"/>
                <a:gd name="T4" fmla="*/ 199 w 232"/>
                <a:gd name="T5" fmla="*/ 52 h 217"/>
                <a:gd name="T6" fmla="*/ 173 w 232"/>
                <a:gd name="T7" fmla="*/ 184 h 217"/>
                <a:gd name="T8" fmla="*/ 33 w 232"/>
                <a:gd name="T9" fmla="*/ 170 h 217"/>
              </a:gdLst>
              <a:ahLst/>
              <a:cxnLst>
                <a:cxn ang="0">
                  <a:pos x="T0" y="T1"/>
                </a:cxn>
                <a:cxn ang="0">
                  <a:pos x="T2" y="T3"/>
                </a:cxn>
                <a:cxn ang="0">
                  <a:pos x="T4" y="T5"/>
                </a:cxn>
                <a:cxn ang="0">
                  <a:pos x="T6" y="T7"/>
                </a:cxn>
                <a:cxn ang="0">
                  <a:pos x="T8" y="T9"/>
                </a:cxn>
              </a:cxnLst>
              <a:rect l="0" t="0" r="r" b="b"/>
              <a:pathLst>
                <a:path w="232" h="217">
                  <a:moveTo>
                    <a:pt x="33" y="170"/>
                  </a:moveTo>
                  <a:cubicBezTo>
                    <a:pt x="0" y="126"/>
                    <a:pt x="10" y="65"/>
                    <a:pt x="55" y="32"/>
                  </a:cubicBezTo>
                  <a:cubicBezTo>
                    <a:pt x="101" y="0"/>
                    <a:pt x="165" y="9"/>
                    <a:pt x="199" y="52"/>
                  </a:cubicBezTo>
                  <a:cubicBezTo>
                    <a:pt x="232" y="96"/>
                    <a:pt x="218" y="152"/>
                    <a:pt x="173" y="184"/>
                  </a:cubicBezTo>
                  <a:cubicBezTo>
                    <a:pt x="127" y="217"/>
                    <a:pt x="66" y="213"/>
                    <a:pt x="33"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 xmlns:a16="http://schemas.microsoft.com/office/drawing/2014/main" id="{89116A03-ED4A-4602-A990-88AF0D84FA71}"/>
                </a:ext>
              </a:extLst>
            </p:cNvPr>
            <p:cNvSpPr>
              <a:spLocks/>
            </p:cNvSpPr>
            <p:nvPr/>
          </p:nvSpPr>
          <p:spPr bwMode="auto">
            <a:xfrm>
              <a:off x="-1876425" y="5237163"/>
              <a:ext cx="247650" cy="209550"/>
            </a:xfrm>
            <a:custGeom>
              <a:avLst/>
              <a:gdLst>
                <a:gd name="T0" fmla="*/ 31 w 65"/>
                <a:gd name="T1" fmla="*/ 43 h 55"/>
                <a:gd name="T2" fmla="*/ 0 w 65"/>
                <a:gd name="T3" fmla="*/ 22 h 55"/>
                <a:gd name="T4" fmla="*/ 31 w 65"/>
                <a:gd name="T5" fmla="*/ 0 h 55"/>
                <a:gd name="T6" fmla="*/ 31 w 65"/>
                <a:gd name="T7" fmla="*/ 12 h 55"/>
                <a:gd name="T8" fmla="*/ 43 w 65"/>
                <a:gd name="T9" fmla="*/ 12 h 55"/>
                <a:gd name="T10" fmla="*/ 65 w 65"/>
                <a:gd name="T11" fmla="*/ 33 h 55"/>
                <a:gd name="T12" fmla="*/ 53 w 65"/>
                <a:gd name="T13" fmla="*/ 55 h 55"/>
                <a:gd name="T14" fmla="*/ 53 w 65"/>
                <a:gd name="T15" fmla="*/ 40 h 55"/>
                <a:gd name="T16" fmla="*/ 42 w 65"/>
                <a:gd name="T17" fmla="*/ 31 h 55"/>
                <a:gd name="T18" fmla="*/ 31 w 65"/>
                <a:gd name="T19" fmla="*/ 31 h 55"/>
                <a:gd name="T20" fmla="*/ 31 w 65"/>
                <a:gd name="T21"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5">
                  <a:moveTo>
                    <a:pt x="31" y="43"/>
                  </a:moveTo>
                  <a:cubicBezTo>
                    <a:pt x="0" y="22"/>
                    <a:pt x="0" y="22"/>
                    <a:pt x="0" y="22"/>
                  </a:cubicBezTo>
                  <a:cubicBezTo>
                    <a:pt x="31" y="0"/>
                    <a:pt x="31" y="0"/>
                    <a:pt x="31" y="0"/>
                  </a:cubicBezTo>
                  <a:cubicBezTo>
                    <a:pt x="31" y="12"/>
                    <a:pt x="31" y="12"/>
                    <a:pt x="31" y="12"/>
                  </a:cubicBezTo>
                  <a:cubicBezTo>
                    <a:pt x="31" y="12"/>
                    <a:pt x="37" y="12"/>
                    <a:pt x="43" y="12"/>
                  </a:cubicBezTo>
                  <a:cubicBezTo>
                    <a:pt x="51" y="12"/>
                    <a:pt x="65" y="19"/>
                    <a:pt x="65" y="33"/>
                  </a:cubicBezTo>
                  <a:cubicBezTo>
                    <a:pt x="65" y="43"/>
                    <a:pt x="57" y="53"/>
                    <a:pt x="53" y="55"/>
                  </a:cubicBezTo>
                  <a:cubicBezTo>
                    <a:pt x="53" y="55"/>
                    <a:pt x="53" y="42"/>
                    <a:pt x="53" y="40"/>
                  </a:cubicBezTo>
                  <a:cubicBezTo>
                    <a:pt x="53" y="38"/>
                    <a:pt x="52" y="31"/>
                    <a:pt x="42" y="31"/>
                  </a:cubicBezTo>
                  <a:cubicBezTo>
                    <a:pt x="31" y="31"/>
                    <a:pt x="31" y="31"/>
                    <a:pt x="31" y="31"/>
                  </a:cubicBezTo>
                  <a:lnTo>
                    <a:pt x="31" y="43"/>
                  </a:lnTo>
                  <a:close/>
                </a:path>
              </a:pathLst>
            </a:custGeom>
            <a:solidFill>
              <a:srgbClr val="CC29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 xmlns:a16="http://schemas.microsoft.com/office/drawing/2014/main" id="{C9FB4D06-11B6-4B34-8630-33D043D486D0}"/>
                </a:ext>
              </a:extLst>
            </p:cNvPr>
            <p:cNvSpPr>
              <a:spLocks/>
            </p:cNvSpPr>
            <p:nvPr/>
          </p:nvSpPr>
          <p:spPr bwMode="auto">
            <a:xfrm>
              <a:off x="-1876425" y="5416550"/>
              <a:ext cx="247650" cy="204788"/>
            </a:xfrm>
            <a:custGeom>
              <a:avLst/>
              <a:gdLst>
                <a:gd name="T0" fmla="*/ 35 w 65"/>
                <a:gd name="T1" fmla="*/ 23 h 54"/>
                <a:gd name="T2" fmla="*/ 24 w 65"/>
                <a:gd name="T3" fmla="*/ 23 h 54"/>
                <a:gd name="T4" fmla="*/ 13 w 65"/>
                <a:gd name="T5" fmla="*/ 15 h 54"/>
                <a:gd name="T6" fmla="*/ 13 w 65"/>
                <a:gd name="T7" fmla="*/ 0 h 54"/>
                <a:gd name="T8" fmla="*/ 0 w 65"/>
                <a:gd name="T9" fmla="*/ 22 h 54"/>
                <a:gd name="T10" fmla="*/ 23 w 65"/>
                <a:gd name="T11" fmla="*/ 42 h 54"/>
                <a:gd name="T12" fmla="*/ 35 w 65"/>
                <a:gd name="T13" fmla="*/ 42 h 54"/>
                <a:gd name="T14" fmla="*/ 35 w 65"/>
                <a:gd name="T15" fmla="*/ 54 h 54"/>
                <a:gd name="T16" fmla="*/ 65 w 65"/>
                <a:gd name="T17" fmla="*/ 33 h 54"/>
                <a:gd name="T18" fmla="*/ 35 w 65"/>
                <a:gd name="T19" fmla="*/ 11 h 54"/>
                <a:gd name="T20" fmla="*/ 35 w 65"/>
                <a:gd name="T2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4">
                  <a:moveTo>
                    <a:pt x="35" y="23"/>
                  </a:moveTo>
                  <a:cubicBezTo>
                    <a:pt x="24" y="23"/>
                    <a:pt x="24" y="23"/>
                    <a:pt x="24" y="23"/>
                  </a:cubicBezTo>
                  <a:cubicBezTo>
                    <a:pt x="14" y="23"/>
                    <a:pt x="13" y="16"/>
                    <a:pt x="13" y="15"/>
                  </a:cubicBezTo>
                  <a:cubicBezTo>
                    <a:pt x="12" y="12"/>
                    <a:pt x="13" y="0"/>
                    <a:pt x="13" y="0"/>
                  </a:cubicBezTo>
                  <a:cubicBezTo>
                    <a:pt x="9" y="1"/>
                    <a:pt x="0" y="11"/>
                    <a:pt x="0" y="22"/>
                  </a:cubicBezTo>
                  <a:cubicBezTo>
                    <a:pt x="0" y="35"/>
                    <a:pt x="14" y="42"/>
                    <a:pt x="23" y="42"/>
                  </a:cubicBezTo>
                  <a:cubicBezTo>
                    <a:pt x="29" y="42"/>
                    <a:pt x="35" y="42"/>
                    <a:pt x="35" y="42"/>
                  </a:cubicBezTo>
                  <a:cubicBezTo>
                    <a:pt x="35" y="54"/>
                    <a:pt x="35" y="54"/>
                    <a:pt x="35" y="54"/>
                  </a:cubicBezTo>
                  <a:cubicBezTo>
                    <a:pt x="65" y="33"/>
                    <a:pt x="65" y="33"/>
                    <a:pt x="65" y="33"/>
                  </a:cubicBezTo>
                  <a:cubicBezTo>
                    <a:pt x="35" y="11"/>
                    <a:pt x="35" y="11"/>
                    <a:pt x="35" y="11"/>
                  </a:cubicBezTo>
                  <a:lnTo>
                    <a:pt x="35" y="23"/>
                  </a:lnTo>
                  <a:close/>
                </a:path>
              </a:pathLst>
            </a:custGeom>
            <a:solidFill>
              <a:srgbClr val="FF7D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7" name="Text Placeholder 49">
            <a:extLst>
              <a:ext uri="{FF2B5EF4-FFF2-40B4-BE49-F238E27FC236}">
                <a16:creationId xmlns="" xmlns:a16="http://schemas.microsoft.com/office/drawing/2014/main" id="{B7587CDB-1C07-4A35-9025-AA8CE7486F0C}"/>
              </a:ext>
            </a:extLst>
          </p:cNvPr>
          <p:cNvSpPr txBox="1">
            <a:spLocks/>
          </p:cNvSpPr>
          <p:nvPr/>
        </p:nvSpPr>
        <p:spPr>
          <a:xfrm>
            <a:off x="1255040" y="2025787"/>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Test Cases</a:t>
            </a:r>
            <a:endParaRPr kumimoji="0" lang="pt-PT"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68" name="Text Placeholder 49">
            <a:extLst>
              <a:ext uri="{FF2B5EF4-FFF2-40B4-BE49-F238E27FC236}">
                <a16:creationId xmlns="" xmlns:a16="http://schemas.microsoft.com/office/drawing/2014/main" id="{34D2C465-7F4C-4412-92A1-4BD3CF691704}"/>
              </a:ext>
            </a:extLst>
          </p:cNvPr>
          <p:cNvSpPr txBox="1">
            <a:spLocks/>
          </p:cNvSpPr>
          <p:nvPr/>
        </p:nvSpPr>
        <p:spPr>
          <a:xfrm>
            <a:off x="7672062" y="1966698"/>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RVFD</a:t>
            </a:r>
            <a:endParaRPr kumimoji="0" lang="pt-PT"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0" name="Text Placeholder 49">
            <a:extLst>
              <a:ext uri="{FF2B5EF4-FFF2-40B4-BE49-F238E27FC236}">
                <a16:creationId xmlns="" xmlns:a16="http://schemas.microsoft.com/office/drawing/2014/main" id="{EB482FB4-F3E7-4789-AB1F-61FD480489A7}"/>
              </a:ext>
            </a:extLst>
          </p:cNvPr>
          <p:cNvSpPr txBox="1">
            <a:spLocks/>
          </p:cNvSpPr>
          <p:nvPr/>
        </p:nvSpPr>
        <p:spPr>
          <a:xfrm>
            <a:off x="10437765" y="1952714"/>
            <a:ext cx="1489943"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DFDR</a:t>
            </a:r>
            <a:endParaRPr kumimoji="0" lang="pt-PT"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71" name="Text Placeholder 53">
            <a:extLst>
              <a:ext uri="{FF2B5EF4-FFF2-40B4-BE49-F238E27FC236}">
                <a16:creationId xmlns="" xmlns:a16="http://schemas.microsoft.com/office/drawing/2014/main" id="{B381AF7E-E2EF-45EC-A796-E48D60A5BD42}"/>
              </a:ext>
            </a:extLst>
          </p:cNvPr>
          <p:cNvSpPr txBox="1">
            <a:spLocks/>
          </p:cNvSpPr>
          <p:nvPr/>
        </p:nvSpPr>
        <p:spPr>
          <a:xfrm>
            <a:off x="141556" y="2760523"/>
            <a:ext cx="2737321" cy="3487575"/>
          </a:xfrm>
          <a:prstGeom prst="rect">
            <a:avLst/>
          </a:prstGeom>
        </p:spPr>
        <p:txBody>
          <a:bodyPr vert="horz" lIns="91440" tIns="45720" rIns="91440" bIns="45720" rtlCol="0">
            <a:noAutofit/>
          </a:bodyPr>
          <a:lstStyle/>
          <a:p>
            <a:pPr marL="171450" indent="-171450">
              <a:buFont typeface="Arial" panose="020B0604020202020204" pitchFamily="34" charset="0"/>
              <a:buChar char="•"/>
            </a:pPr>
            <a:r>
              <a:rPr lang="en-US" sz="1200" dirty="0"/>
              <a:t>A test case is a set of conditions or variables under which a tester will determine whether a system under test satisfies requirements or works correctly</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process of developing test cases can also help find problems in the requirements or design of an application.</a:t>
            </a:r>
          </a:p>
          <a:p>
            <a:pPr marL="173038" lvl="0" indent="-173038">
              <a:lnSpc>
                <a:spcPct val="90000"/>
              </a:lnSpc>
              <a:spcBef>
                <a:spcPts val="1000"/>
              </a:spcBef>
              <a:buClr>
                <a:srgbClr val="95E616"/>
              </a:buClr>
              <a:defRPr/>
            </a:pPr>
            <a:endParaRPr lang="en-US" sz="1200" dirty="0" smtClean="0"/>
          </a:p>
          <a:p>
            <a:pPr marL="173038" lvl="0" indent="-173038">
              <a:lnSpc>
                <a:spcPct val="90000"/>
              </a:lnSpc>
              <a:spcBef>
                <a:spcPts val="1000"/>
              </a:spcBef>
              <a:buClr>
                <a:srgbClr val="95E616"/>
              </a:buClr>
              <a:defRPr/>
            </a:pPr>
            <a:endParaRPr lang="en-US" sz="1200" dirty="0"/>
          </a:p>
          <a:p>
            <a:pPr marL="173038" lvl="0" indent="-173038">
              <a:lnSpc>
                <a:spcPct val="90000"/>
              </a:lnSpc>
              <a:spcBef>
                <a:spcPts val="1000"/>
              </a:spcBef>
              <a:buClr>
                <a:srgbClr val="95E616"/>
              </a:buClr>
              <a:defRPr/>
            </a:pPr>
            <a:endParaRPr lang="en-US" sz="1200" dirty="0" smtClean="0"/>
          </a:p>
          <a:p>
            <a:pPr marL="173038" lvl="0" indent="-173038">
              <a:lnSpc>
                <a:spcPct val="90000"/>
              </a:lnSpc>
              <a:spcBef>
                <a:spcPts val="1000"/>
              </a:spcBef>
              <a:buClr>
                <a:srgbClr val="95E616"/>
              </a:buClr>
              <a:defRPr/>
            </a:pPr>
            <a:r>
              <a:rPr lang="en-US" sz="1200" dirty="0">
                <a:latin typeface="Bookman Old Style" panose="02050604050505020204" pitchFamily="18" charset="0"/>
              </a:rPr>
              <a:t>LINK: </a:t>
            </a:r>
            <a:r>
              <a:rPr lang="en-US" sz="1200" dirty="0" smtClean="0">
                <a:hlinkClick r:id="rId2" action="ppaction://hlinkfile"/>
              </a:rPr>
              <a:t>AMS </a:t>
            </a:r>
            <a:r>
              <a:rPr lang="en-US" sz="1200" dirty="0">
                <a:hlinkClick r:id="rId2" action="ppaction://hlinkfile"/>
              </a:rPr>
              <a:t>TEST </a:t>
            </a:r>
            <a:r>
              <a:rPr lang="en-US" sz="1200" dirty="0" smtClean="0">
                <a:hlinkClick r:id="rId2" action="ppaction://hlinkfile"/>
              </a:rPr>
              <a:t>CASE</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2" name="Text Placeholder 54">
            <a:extLst>
              <a:ext uri="{FF2B5EF4-FFF2-40B4-BE49-F238E27FC236}">
                <a16:creationId xmlns="" xmlns:a16="http://schemas.microsoft.com/office/drawing/2014/main" id="{CFEE2F2B-C0AC-4233-BD61-A582DD47325E}"/>
              </a:ext>
            </a:extLst>
          </p:cNvPr>
          <p:cNvSpPr txBox="1">
            <a:spLocks/>
          </p:cNvSpPr>
          <p:nvPr/>
        </p:nvSpPr>
        <p:spPr>
          <a:xfrm>
            <a:off x="3127243" y="2760523"/>
            <a:ext cx="2903022" cy="3487575"/>
          </a:xfrm>
          <a:prstGeom prst="rect">
            <a:avLst/>
          </a:prstGeom>
        </p:spPr>
        <p:txBody>
          <a:bodyPr vert="horz" lIns="91440" tIns="45720" rIns="91440" bIns="45720" rtlCol="0">
            <a:noAutofit/>
          </a:bodyPr>
          <a:lstStyle/>
          <a:p>
            <a:pPr marL="171450" indent="-171450">
              <a:buFont typeface="Arial" panose="020B0604020202020204" pitchFamily="34" charset="0"/>
              <a:buChar char="•"/>
            </a:pPr>
            <a:r>
              <a:rPr lang="en-US" sz="1100" dirty="0"/>
              <a:t>A use case is a methodology used in system analysis to identify, clarify, and organize system requirements. </a:t>
            </a:r>
            <a:endParaRPr lang="en-US" sz="1100" dirty="0" smtClean="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The use case is made up of a set of possible sequences of interactions between systems and users in a particular environment and related to a particular goal</a:t>
            </a:r>
            <a:r>
              <a:rPr lang="en-US" sz="1100" dirty="0" smtClean="0"/>
              <a: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A use case can be thought of as a collection of possible scenarios related to a particular goal, indeed, the use case and goal are sometimes considered to be synonymous</a:t>
            </a:r>
            <a:r>
              <a:rPr lang="en-US" sz="1100" dirty="0" smtClean="0"/>
              <a:t>.</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a:latin typeface="Bookman Old Style" panose="02050604050505020204" pitchFamily="18" charset="0"/>
              </a:rPr>
              <a:t>LINK: </a:t>
            </a:r>
            <a:r>
              <a:rPr lang="en-US" sz="1100" dirty="0">
                <a:hlinkClick r:id="rId3" action="ppaction://hlinkfile"/>
              </a:rPr>
              <a:t>AMS </a:t>
            </a:r>
            <a:r>
              <a:rPr lang="en-US" sz="1100" dirty="0" smtClean="0">
                <a:hlinkClick r:id="rId3" action="ppaction://hlinkfile"/>
              </a:rPr>
              <a:t>USE </a:t>
            </a:r>
            <a:r>
              <a:rPr lang="en-US" sz="1100" dirty="0">
                <a:hlinkClick r:id="rId3" action="ppaction://hlinkfile"/>
              </a:rPr>
              <a:t>CASE</a:t>
            </a:r>
            <a:endParaRPr lang="en-US" sz="1100" dirty="0"/>
          </a:p>
          <a:p>
            <a:pPr marL="171450" indent="-171450">
              <a:buFont typeface="Arial" panose="020B0604020202020204" pitchFamily="34" charset="0"/>
              <a:buChar char="•"/>
            </a:pPr>
            <a:endParaRPr lang="en-US" sz="1100" dirty="0"/>
          </a:p>
        </p:txBody>
      </p:sp>
      <p:sp>
        <p:nvSpPr>
          <p:cNvPr id="73" name="Text Placeholder 55">
            <a:extLst>
              <a:ext uri="{FF2B5EF4-FFF2-40B4-BE49-F238E27FC236}">
                <a16:creationId xmlns="" xmlns:a16="http://schemas.microsoft.com/office/drawing/2014/main" id="{2490ED01-BBF4-4534-BC78-234CA59A4782}"/>
              </a:ext>
            </a:extLst>
          </p:cNvPr>
          <p:cNvSpPr txBox="1">
            <a:spLocks/>
          </p:cNvSpPr>
          <p:nvPr/>
        </p:nvSpPr>
        <p:spPr>
          <a:xfrm>
            <a:off x="6123638" y="2685345"/>
            <a:ext cx="2715562" cy="3487575"/>
          </a:xfrm>
          <a:prstGeom prst="rect">
            <a:avLst/>
          </a:prstGeom>
        </p:spPr>
        <p:txBody>
          <a:bodyPr vert="horz" lIns="91440" tIns="45720" rIns="91440" bIns="45720" rtlCol="0">
            <a:noAutofit/>
          </a:bodyPr>
          <a:lstStyle/>
          <a:p>
            <a:pPr marL="171450" indent="-171450">
              <a:buFont typeface="Arial" panose="020B0604020202020204" pitchFamily="34" charset="0"/>
              <a:buChar char="•"/>
            </a:pPr>
            <a:r>
              <a:rPr lang="en-US" sz="1200" dirty="0"/>
              <a:t>Requirements validation is an iterative process which takes place throughout the lifecycle of the project</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During elicitation, analysis and specification you should constantly be questioning and clarifying the data given to you in order to check its validity</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This will ensure that the SRS that you produce is complete, consistent and ready for the formal validation process. </a:t>
            </a:r>
            <a:endParaRPr lang="en-US" sz="1200" dirty="0" smtClean="0"/>
          </a:p>
          <a:p>
            <a:r>
              <a:rPr lang="en-US" sz="1200" dirty="0">
                <a:latin typeface="Bookman Old Style" panose="02050604050505020204" pitchFamily="18" charset="0"/>
              </a:rPr>
              <a:t> </a:t>
            </a:r>
            <a:r>
              <a:rPr lang="en-US" sz="1200" dirty="0" smtClean="0">
                <a:latin typeface="Bookman Old Style" panose="02050604050505020204" pitchFamily="18" charset="0"/>
              </a:rPr>
              <a:t>  </a:t>
            </a:r>
          </a:p>
          <a:p>
            <a:r>
              <a:rPr lang="en-US" sz="1200" dirty="0" smtClean="0">
                <a:latin typeface="Bookman Old Style" panose="02050604050505020204" pitchFamily="18" charset="0"/>
              </a:rPr>
              <a:t>LINK</a:t>
            </a:r>
            <a:r>
              <a:rPr lang="en-US" sz="1200" dirty="0">
                <a:latin typeface="Bookman Old Style" panose="02050604050505020204" pitchFamily="18" charset="0"/>
              </a:rPr>
              <a:t>: </a:t>
            </a:r>
            <a:r>
              <a:rPr lang="en-US" sz="1200" dirty="0">
                <a:latin typeface="Bookman Old Style" panose="02050604050505020204" pitchFamily="18" charset="0"/>
                <a:hlinkClick r:id="rId4" action="ppaction://hlinkfile"/>
              </a:rPr>
              <a:t>AMS RVFD</a:t>
            </a:r>
            <a:endParaRPr lang="en-US" sz="1200" dirty="0">
              <a:latin typeface="Bookman Old Style" panose="02050604050505020204" pitchFamily="18" charset="0"/>
            </a:endParaRPr>
          </a:p>
          <a:p>
            <a:pPr marL="171450" indent="-171450">
              <a:buFont typeface="Arial" panose="020B0604020202020204" pitchFamily="34" charset="0"/>
              <a:buChar char="•"/>
            </a:pPr>
            <a:endParaRPr lang="en-US" sz="1200" dirty="0"/>
          </a:p>
        </p:txBody>
      </p:sp>
      <p:sp>
        <p:nvSpPr>
          <p:cNvPr id="74" name="Text Placeholder 56">
            <a:extLst>
              <a:ext uri="{FF2B5EF4-FFF2-40B4-BE49-F238E27FC236}">
                <a16:creationId xmlns="" xmlns:a16="http://schemas.microsoft.com/office/drawing/2014/main" id="{67D0B6C8-3FAB-4C9A-849C-9BA2E2856233}"/>
              </a:ext>
            </a:extLst>
          </p:cNvPr>
          <p:cNvSpPr txBox="1">
            <a:spLocks/>
          </p:cNvSpPr>
          <p:nvPr/>
        </p:nvSpPr>
        <p:spPr>
          <a:xfrm>
            <a:off x="9178344" y="2664774"/>
            <a:ext cx="2749364" cy="3487575"/>
          </a:xfrm>
          <a:prstGeom prst="rect">
            <a:avLst/>
          </a:prstGeom>
        </p:spPr>
        <p:txBody>
          <a:bodyPr vert="horz" lIns="91440" tIns="45720" rIns="91440" bIns="45720" rtlCol="0">
            <a:noAutofit/>
          </a:bodyPr>
          <a:lstStyle/>
          <a:p>
            <a:pPr marL="171450" indent="-171450">
              <a:buFont typeface="Arial" panose="020B0604020202020204" pitchFamily="34" charset="0"/>
              <a:buChar char="•"/>
            </a:pPr>
            <a:r>
              <a:rPr lang="en-US" sz="1200" dirty="0"/>
              <a:t>A defect is an error or a bug, in the application that causes it to produce an incorrect or unexpected results. </a:t>
            </a:r>
            <a:endParaRPr lang="en-US" sz="1200" dirty="0" smtClean="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 programmer while designing and building the software can make mistake or error</a:t>
            </a:r>
            <a:r>
              <a:rPr lang="en-US" sz="1200" dirty="0" smtClean="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These mistakes or errors mean that there are flaws in the software, these are called defects and the report written for logging these defects is called a defect report</a:t>
            </a:r>
            <a:r>
              <a:rPr lang="en-US" sz="1200" dirty="0" smtClean="0"/>
              <a:t>.</a:t>
            </a:r>
          </a:p>
          <a:p>
            <a:endParaRPr lang="en-US" sz="1200" dirty="0" smtClean="0"/>
          </a:p>
          <a:p>
            <a:endParaRPr lang="en-US" sz="1200" dirty="0"/>
          </a:p>
          <a:p>
            <a:r>
              <a:rPr lang="en-US" sz="1200" dirty="0">
                <a:latin typeface="Bookman Old Style" panose="02050604050505020204" pitchFamily="18" charset="0"/>
              </a:rPr>
              <a:t>LINK: </a:t>
            </a:r>
            <a:r>
              <a:rPr lang="en-US" sz="1200" dirty="0" smtClean="0">
                <a:hlinkClick r:id="rId5" action="ppaction://hlinkfile"/>
              </a:rPr>
              <a:t>AMS </a:t>
            </a:r>
            <a:r>
              <a:rPr lang="en-US" sz="1200" dirty="0">
                <a:hlinkClick r:id="rId5" action="ppaction://hlinkfile"/>
              </a:rPr>
              <a:t>Defect</a:t>
            </a:r>
            <a:endParaRPr lang="en-US" sz="1200" dirty="0"/>
          </a:p>
          <a:p>
            <a:endParaRPr lang="en-US" sz="1200" dirty="0"/>
          </a:p>
        </p:txBody>
      </p:sp>
      <p:sp>
        <p:nvSpPr>
          <p:cNvPr id="76" name="Text Placeholder 49">
            <a:extLst>
              <a:ext uri="{FF2B5EF4-FFF2-40B4-BE49-F238E27FC236}">
                <a16:creationId xmlns="" xmlns:a16="http://schemas.microsoft.com/office/drawing/2014/main" id="{DF8B7F35-0F7B-446E-8B36-6743367C0AA4}"/>
              </a:ext>
            </a:extLst>
          </p:cNvPr>
          <p:cNvSpPr txBox="1">
            <a:spLocks/>
          </p:cNvSpPr>
          <p:nvPr/>
        </p:nvSpPr>
        <p:spPr>
          <a:xfrm>
            <a:off x="4289481" y="1996369"/>
            <a:ext cx="1286371" cy="43676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Use Cases</a:t>
            </a:r>
            <a:endParaRPr kumimoji="0" lang="pt-PT"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410158" y="1266125"/>
            <a:ext cx="5419268" cy="1902287"/>
          </a:xfrm>
        </p:spPr>
        <p:txBody>
          <a:bodyPr/>
          <a:lstStyle/>
          <a:p>
            <a:r>
              <a:rPr lang="en-US" dirty="0" smtClean="0">
                <a:effectLst>
                  <a:outerShdw blurRad="38100" dist="38100" dir="2700000" algn="tl">
                    <a:srgbClr val="000000">
                      <a:alpha val="43137"/>
                    </a:srgbClr>
                  </a:outerShdw>
                </a:effectLst>
              </a:rPr>
              <a:t>TEST CASES</a:t>
            </a:r>
            <a:endParaRPr lang="en-GB" dirty="0">
              <a:effectLst>
                <a:outerShdw blurRad="38100" dist="38100" dir="2700000" algn="tl">
                  <a:srgbClr val="000000">
                    <a:alpha val="43137"/>
                  </a:srgbClr>
                </a:outerShdw>
              </a:effectLst>
            </a:endParaRPr>
          </a:p>
        </p:txBody>
      </p:sp>
      <p:graphicFrame>
        <p:nvGraphicFramePr>
          <p:cNvPr id="4" name="Picture Placeholder 3"/>
          <p:cNvGraphicFramePr>
            <a:graphicFrameLocks noGrp="1"/>
          </p:cNvGraphicFramePr>
          <p:nvPr>
            <p:ph type="pic" sz="quarter" idx="10"/>
            <p:extLst>
              <p:ext uri="{D42A27DB-BD31-4B8C-83A1-F6EECF244321}">
                <p14:modId xmlns:p14="http://schemas.microsoft.com/office/powerpoint/2010/main" val="3743142801"/>
              </p:ext>
            </p:extLst>
          </p:nvPr>
        </p:nvGraphicFramePr>
        <p:xfrm>
          <a:off x="6926687" y="3907096"/>
          <a:ext cx="5638800" cy="2897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443400664"/>
              </p:ext>
            </p:extLst>
          </p:nvPr>
        </p:nvGraphicFramePr>
        <p:xfrm>
          <a:off x="3837856" y="3907096"/>
          <a:ext cx="3096344" cy="18220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6538126" y="2462586"/>
            <a:ext cx="1828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dirty="0" smtClean="0">
                <a:effectLst>
                  <a:outerShdw blurRad="38100" dist="38100" dir="2700000" algn="tl">
                    <a:srgbClr val="000000">
                      <a:alpha val="43137"/>
                    </a:srgbClr>
                  </a:outerShdw>
                </a:effectLst>
              </a:rPr>
              <a:t>LOGIN</a:t>
            </a:r>
            <a:endParaRPr lang="en-IN" dirty="0">
              <a:effectLst>
                <a:outerShdw blurRad="38100" dist="38100" dir="2700000" algn="tl">
                  <a:srgbClr val="000000">
                    <a:alpha val="43137"/>
                  </a:srgbClr>
                </a:outerShdw>
              </a:effectLst>
            </a:endParaRPr>
          </a:p>
        </p:txBody>
      </p:sp>
      <p:cxnSp>
        <p:nvCxnSpPr>
          <p:cNvPr id="9" name="Straight Arrow Connector 8"/>
          <p:cNvCxnSpPr/>
          <p:nvPr/>
        </p:nvCxnSpPr>
        <p:spPr>
          <a:xfrm flipH="1">
            <a:off x="5715000" y="2951880"/>
            <a:ext cx="1737526" cy="78192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57300" y="2950630"/>
            <a:ext cx="1967700" cy="78317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04800" y="217059"/>
            <a:ext cx="7010400" cy="1902287"/>
          </a:xfrm>
        </p:spPr>
        <p:txBody>
          <a:bodyPr/>
          <a:lstStyle/>
          <a:p>
            <a:r>
              <a:rPr lang="en-I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Requirements Validation </a:t>
            </a:r>
            <a:endParaRPr lang="en-IN"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r>
              <a:rPr lang="en-IN"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&amp;</a:t>
            </a:r>
          </a:p>
          <a:p>
            <a:r>
              <a:rPr lang="en-IN"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Functional </a:t>
            </a:r>
            <a:r>
              <a:rPr lang="en-I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Decomposition</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8143229" y="3237856"/>
            <a:ext cx="1182173" cy="121824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RVFD</a:t>
            </a:r>
          </a:p>
        </p:txBody>
      </p:sp>
      <p:cxnSp>
        <p:nvCxnSpPr>
          <p:cNvPr id="5" name="Straight Arrow Connector 4"/>
          <p:cNvCxnSpPr/>
          <p:nvPr/>
        </p:nvCxnSpPr>
        <p:spPr>
          <a:xfrm flipV="1">
            <a:off x="8995937" y="2486736"/>
            <a:ext cx="240469" cy="7415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V="1">
            <a:off x="9410700" y="2843774"/>
            <a:ext cx="1157820" cy="6395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V="1">
            <a:off x="9384975" y="3846980"/>
            <a:ext cx="978225" cy="231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9415676" y="4265584"/>
            <a:ext cx="838573" cy="3826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9116171" y="4615716"/>
            <a:ext cx="114300" cy="609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a:off x="7696200" y="4492957"/>
            <a:ext cx="650225" cy="7323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H="1">
            <a:off x="6792107" y="3990264"/>
            <a:ext cx="1266897" cy="1302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H="1" flipV="1">
            <a:off x="7162800" y="3237856"/>
            <a:ext cx="981502" cy="3198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H="1" flipV="1">
            <a:off x="7974274" y="2521234"/>
            <a:ext cx="523733" cy="6639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17" name="Diagram 16"/>
          <p:cNvGraphicFramePr/>
          <p:nvPr>
            <p:extLst>
              <p:ext uri="{D42A27DB-BD31-4B8C-83A1-F6EECF244321}">
                <p14:modId xmlns:p14="http://schemas.microsoft.com/office/powerpoint/2010/main" val="666958936"/>
              </p:ext>
            </p:extLst>
          </p:nvPr>
        </p:nvGraphicFramePr>
        <p:xfrm>
          <a:off x="6760904" y="1816432"/>
          <a:ext cx="1525975" cy="877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p:cNvGraphicFramePr/>
          <p:nvPr>
            <p:extLst>
              <p:ext uri="{D42A27DB-BD31-4B8C-83A1-F6EECF244321}">
                <p14:modId xmlns:p14="http://schemas.microsoft.com/office/powerpoint/2010/main" val="449691347"/>
              </p:ext>
            </p:extLst>
          </p:nvPr>
        </p:nvGraphicFramePr>
        <p:xfrm>
          <a:off x="8579174" y="1485305"/>
          <a:ext cx="1663051" cy="10155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0" name="Diagram 19"/>
          <p:cNvGraphicFramePr/>
          <p:nvPr>
            <p:extLst>
              <p:ext uri="{D42A27DB-BD31-4B8C-83A1-F6EECF244321}">
                <p14:modId xmlns:p14="http://schemas.microsoft.com/office/powerpoint/2010/main" val="376102288"/>
              </p:ext>
            </p:extLst>
          </p:nvPr>
        </p:nvGraphicFramePr>
        <p:xfrm>
          <a:off x="10568520" y="2277242"/>
          <a:ext cx="1341959" cy="71597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Diagram 22"/>
          <p:cNvGraphicFramePr/>
          <p:nvPr>
            <p:extLst>
              <p:ext uri="{D42A27DB-BD31-4B8C-83A1-F6EECF244321}">
                <p14:modId xmlns:p14="http://schemas.microsoft.com/office/powerpoint/2010/main" val="642484631"/>
              </p:ext>
            </p:extLst>
          </p:nvPr>
        </p:nvGraphicFramePr>
        <p:xfrm>
          <a:off x="10591800" y="3480224"/>
          <a:ext cx="1372482" cy="78536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4" name="Diagram 23"/>
          <p:cNvGraphicFramePr/>
          <p:nvPr>
            <p:extLst>
              <p:ext uri="{D42A27DB-BD31-4B8C-83A1-F6EECF244321}">
                <p14:modId xmlns:p14="http://schemas.microsoft.com/office/powerpoint/2010/main" val="981596311"/>
              </p:ext>
            </p:extLst>
          </p:nvPr>
        </p:nvGraphicFramePr>
        <p:xfrm>
          <a:off x="10377140" y="4648200"/>
          <a:ext cx="1587142" cy="82820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7" name="Diagram 26"/>
          <p:cNvGraphicFramePr/>
          <p:nvPr>
            <p:extLst>
              <p:ext uri="{D42A27DB-BD31-4B8C-83A1-F6EECF244321}">
                <p14:modId xmlns:p14="http://schemas.microsoft.com/office/powerpoint/2010/main" val="3688593623"/>
              </p:ext>
            </p:extLst>
          </p:nvPr>
        </p:nvGraphicFramePr>
        <p:xfrm>
          <a:off x="8622399" y="5384927"/>
          <a:ext cx="1436001" cy="711073"/>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9" name="Diagram 28"/>
          <p:cNvGraphicFramePr/>
          <p:nvPr>
            <p:extLst>
              <p:ext uri="{D42A27DB-BD31-4B8C-83A1-F6EECF244321}">
                <p14:modId xmlns:p14="http://schemas.microsoft.com/office/powerpoint/2010/main" val="3779079704"/>
              </p:ext>
            </p:extLst>
          </p:nvPr>
        </p:nvGraphicFramePr>
        <p:xfrm>
          <a:off x="6241979" y="5262168"/>
          <a:ext cx="1901250" cy="105015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31" name="Diagram 30"/>
          <p:cNvGraphicFramePr/>
          <p:nvPr>
            <p:extLst>
              <p:ext uri="{D42A27DB-BD31-4B8C-83A1-F6EECF244321}">
                <p14:modId xmlns:p14="http://schemas.microsoft.com/office/powerpoint/2010/main" val="2292184193"/>
              </p:ext>
            </p:extLst>
          </p:nvPr>
        </p:nvGraphicFramePr>
        <p:xfrm>
          <a:off x="4860885" y="3960933"/>
          <a:ext cx="1702622" cy="802943"/>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33" name="Diagram 32"/>
          <p:cNvGraphicFramePr/>
          <p:nvPr>
            <p:extLst>
              <p:ext uri="{D42A27DB-BD31-4B8C-83A1-F6EECF244321}">
                <p14:modId xmlns:p14="http://schemas.microsoft.com/office/powerpoint/2010/main" val="1448722406"/>
              </p:ext>
            </p:extLst>
          </p:nvPr>
        </p:nvGraphicFramePr>
        <p:xfrm>
          <a:off x="5148901" y="2744802"/>
          <a:ext cx="1845123" cy="83752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Tree>
    <p:extLst>
      <p:ext uri="{BB962C8B-B14F-4D97-AF65-F5344CB8AC3E}">
        <p14:creationId xmlns:p14="http://schemas.microsoft.com/office/powerpoint/2010/main" val="263836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914400"/>
            <a:ext cx="8443618" cy="5555291"/>
          </a:xfrm>
          <a:prstGeom prst="rect">
            <a:avLst/>
          </a:prstGeom>
        </p:spPr>
      </p:pic>
      <p:sp>
        <p:nvSpPr>
          <p:cNvPr id="6" name="Text Placeholder 2"/>
          <p:cNvSpPr>
            <a:spLocks noGrp="1"/>
          </p:cNvSpPr>
          <p:nvPr>
            <p:ph type="body" sz="quarter" idx="11"/>
          </p:nvPr>
        </p:nvSpPr>
        <p:spPr>
          <a:xfrm>
            <a:off x="460708" y="434513"/>
            <a:ext cx="5419268" cy="1902287"/>
          </a:xfrm>
        </p:spPr>
        <p:txBody>
          <a:bodyPr/>
          <a:lstStyle/>
          <a:p>
            <a:r>
              <a:rPr lang="en-US" sz="3600" dirty="0" smtClean="0">
                <a:effectLst>
                  <a:outerShdw blurRad="38100" dist="38100" dir="2700000" algn="tl">
                    <a:srgbClr val="000000">
                      <a:alpha val="43137"/>
                    </a:srgbClr>
                  </a:outerShdw>
                </a:effectLst>
              </a:rPr>
              <a:t>USE CASES</a:t>
            </a:r>
          </a:p>
          <a:p>
            <a:r>
              <a:rPr lang="en-US" sz="1800" dirty="0" smtClean="0"/>
              <a:t>(Overall)</a:t>
            </a:r>
            <a:endParaRPr lang="en-US" sz="3200" dirty="0"/>
          </a:p>
        </p:txBody>
      </p:sp>
    </p:spTree>
    <p:extLst>
      <p:ext uri="{BB962C8B-B14F-4D97-AF65-F5344CB8AC3E}">
        <p14:creationId xmlns:p14="http://schemas.microsoft.com/office/powerpoint/2010/main" val="717744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020A76D-2C97-4827-9546-49322101649C}"/>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308</TotalTime>
  <Words>1004</Words>
  <Application>Microsoft Office PowerPoint</Application>
  <PresentationFormat>Widescreen</PresentationFormat>
  <Paragraphs>188</Paragraphs>
  <Slides>20</Slides>
  <Notes>1</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0" baseType="lpstr">
      <vt:lpstr>Arial</vt:lpstr>
      <vt:lpstr>Bookman Old Style</vt:lpstr>
      <vt:lpstr>Times New Roman</vt:lpstr>
      <vt:lpstr>Verdana</vt:lpstr>
      <vt:lpstr>Wingdings</vt:lpstr>
      <vt:lpstr>Capgemini Master</vt:lpstr>
      <vt:lpstr>Section break</vt:lpstr>
      <vt:lpstr>Cover options</vt:lpstr>
      <vt:lpstr>Final slides</vt:lpstr>
      <vt:lpstr>think-cell Slide</vt:lpstr>
      <vt:lpstr>Asset Management System </vt:lpstr>
      <vt:lpstr>Contents (Asset Management System)</vt:lpstr>
      <vt:lpstr>Team Members (Asset Management System)</vt:lpstr>
      <vt:lpstr>PowerPoint Presentation</vt:lpstr>
      <vt:lpstr>ACTORS (Asset Management System)</vt:lpstr>
      <vt:lpstr>Deliverables Produced (Asset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Statistics</vt:lpstr>
      <vt:lpstr>Traceability Matrix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Management System </dc:title>
  <dc:creator>Karagudri, Rashmi</dc:creator>
  <cp:lastModifiedBy>Singh Sikarwar, Pranav</cp:lastModifiedBy>
  <cp:revision>87</cp:revision>
  <dcterms:created xsi:type="dcterms:W3CDTF">2018-10-25T03:38:21Z</dcterms:created>
  <dcterms:modified xsi:type="dcterms:W3CDTF">2018-10-25T09:52:35Z</dcterms:modified>
</cp:coreProperties>
</file>