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267710"/>
            <a:ext cx="8610600" cy="25806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a:t>
            </a:r>
            <a:r>
              <a:rPr dirty="0" sz="2400" lang="en-US"/>
              <a:t> </a:t>
            </a:r>
            <a:r>
              <a:rPr dirty="0" sz="2400" lang="en-US"/>
              <a:t>H</a:t>
            </a:r>
            <a:r>
              <a:rPr dirty="0" sz="2400" lang="en-US"/>
              <a:t>a</a:t>
            </a:r>
            <a:r>
              <a:rPr dirty="0" sz="2400" lang="en-US"/>
              <a:t>r</a:t>
            </a:r>
            <a:r>
              <a:rPr dirty="0" sz="2400" lang="en-US"/>
              <a:t>s</a:t>
            </a:r>
            <a:r>
              <a:rPr dirty="0" sz="2400" lang="en-US"/>
              <a:t>h</a:t>
            </a:r>
            <a:r>
              <a:rPr dirty="0" sz="2400" lang="en-US"/>
              <a:t>i</a:t>
            </a:r>
            <a:r>
              <a:rPr dirty="0" sz="2400" lang="en-US"/>
              <a:t>a</a:t>
            </a:r>
            <a:r>
              <a:rPr dirty="0" sz="2400" lang="en-US"/>
              <a:t> </a:t>
            </a:r>
            <a:r>
              <a:rPr dirty="0" sz="2400" lang="en-US"/>
              <a:t>J</a:t>
            </a:r>
            <a:endParaRPr altLang="en-US" lang="zh-CN"/>
          </a:p>
          <a:p>
            <a:r>
              <a:rPr dirty="0" sz="2400" lang="en-US"/>
              <a:t>REGISTER NO:3122067</a:t>
            </a:r>
            <a:r>
              <a:rPr dirty="0" sz="2400" lang="en-US"/>
              <a:t>5</a:t>
            </a:r>
            <a:r>
              <a:rPr dirty="0" sz="2400" lang="en-US"/>
              <a:t>8</a:t>
            </a:r>
            <a:endParaRPr altLang="en-US" lang="zh-CN"/>
          </a:p>
          <a:p>
            <a:r>
              <a:rPr dirty="0" sz="2400" lang="en-US"/>
              <a:t>NAN MUDHALVAN ID:</a:t>
            </a:r>
            <a:r>
              <a:rPr dirty="0" sz="2400" lang="en-US"/>
              <a:t>BBF4F88771E9DC9A60642681083DBB95</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2024-03-28T17:07:22Z</dcterms:created>
  <dcterms:modified xsi:type="dcterms:W3CDTF">2024-09-23T06:41:36Z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81e8e3d137a1494dbaa0787614c32a4f</vt:lpwstr>
  </property>
</Properties>
</file>