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3647975" y="630225"/>
            <a:ext cx="4822200" cy="14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latin typeface="Times New Roman"/>
                <a:ea typeface="Times New Roman"/>
                <a:cs typeface="Times New Roman"/>
                <a:sym typeface="Times New Roman"/>
              </a:rPr>
              <a:t>Online Attendance Tracker</a:t>
            </a:r>
            <a:endParaRPr b="0" sz="4500">
              <a:latin typeface="Times New Roman"/>
              <a:ea typeface="Times New Roman"/>
              <a:cs typeface="Times New Roman"/>
              <a:sym typeface="Times New Roman"/>
            </a:endParaRPr>
          </a:p>
        </p:txBody>
      </p:sp>
      <p:sp>
        <p:nvSpPr>
          <p:cNvPr id="73" name="Google Shape;73;p13"/>
          <p:cNvSpPr txBox="1"/>
          <p:nvPr>
            <p:ph idx="1" type="subTitle"/>
          </p:nvPr>
        </p:nvSpPr>
        <p:spPr>
          <a:xfrm>
            <a:off x="4636122" y="3130700"/>
            <a:ext cx="3834000" cy="12417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Team Name : CodeHack</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Members : Harshita Raj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			  Pratyush Harsh</a:t>
            </a:r>
            <a:endParaRPr sz="2400">
              <a:latin typeface="Times New Roman"/>
              <a:ea typeface="Times New Roman"/>
              <a:cs typeface="Times New Roman"/>
              <a:sym typeface="Times New Roman"/>
            </a:endParaRPr>
          </a:p>
        </p:txBody>
      </p:sp>
      <p:pic>
        <p:nvPicPr>
          <p:cNvPr id="74" name="Google Shape;74;p13"/>
          <p:cNvPicPr preferRelativeResize="0"/>
          <p:nvPr/>
        </p:nvPicPr>
        <p:blipFill>
          <a:blip r:embed="rId3">
            <a:alphaModFix/>
          </a:blip>
          <a:stretch>
            <a:fillRect/>
          </a:stretch>
        </p:blipFill>
        <p:spPr>
          <a:xfrm>
            <a:off x="151050" y="900175"/>
            <a:ext cx="3706575" cy="370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913150" y="572400"/>
            <a:ext cx="4300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n" sz="3500">
                <a:solidFill>
                  <a:srgbClr val="FFFFFF"/>
                </a:solidFill>
                <a:latin typeface="Times New Roman"/>
                <a:ea typeface="Times New Roman"/>
                <a:cs typeface="Times New Roman"/>
                <a:sym typeface="Times New Roman"/>
              </a:rPr>
              <a:t>Problem Statement</a:t>
            </a:r>
            <a:endParaRPr b="0" sz="2300">
              <a:solidFill>
                <a:srgbClr val="FFFFFF"/>
              </a:solidFill>
              <a:latin typeface="Times New Roman"/>
              <a:ea typeface="Times New Roman"/>
              <a:cs typeface="Times New Roman"/>
              <a:sym typeface="Times New Roman"/>
            </a:endParaRPr>
          </a:p>
        </p:txBody>
      </p:sp>
      <p:sp>
        <p:nvSpPr>
          <p:cNvPr id="80" name="Google Shape;80;p14"/>
          <p:cNvSpPr txBox="1"/>
          <p:nvPr>
            <p:ph idx="4294967295" type="title"/>
          </p:nvPr>
        </p:nvSpPr>
        <p:spPr>
          <a:xfrm>
            <a:off x="745450" y="1773675"/>
            <a:ext cx="5236800" cy="2447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Due to a lot of problems and disrespect faced by teachers nowadays in online classes, they are unable to teach and complete the class properly . So there is a degradation of quality teaching and the students are unable to understand up to the mark.</a:t>
            </a:r>
            <a:endParaRPr sz="17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5862700" y="1162150"/>
            <a:ext cx="3058875" cy="305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307475" y="101025"/>
            <a:ext cx="5591761" cy="4980776"/>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2067350" y="147301"/>
            <a:ext cx="2072000" cy="736050"/>
          </a:xfrm>
          <a:prstGeom prst="rect">
            <a:avLst/>
          </a:prstGeom>
          <a:noFill/>
          <a:ln>
            <a:noFill/>
          </a:ln>
        </p:spPr>
      </p:pic>
      <p:sp>
        <p:nvSpPr>
          <p:cNvPr id="88" name="Google Shape;88;p15"/>
          <p:cNvSpPr txBox="1"/>
          <p:nvPr/>
        </p:nvSpPr>
        <p:spPr>
          <a:xfrm>
            <a:off x="1719600" y="841225"/>
            <a:ext cx="2767500" cy="690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Solution :</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1164350" y="1433375"/>
            <a:ext cx="3643800" cy="3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aleway"/>
                <a:ea typeface="Raleway"/>
                <a:cs typeface="Raleway"/>
                <a:sym typeface="Raleway"/>
              </a:rPr>
              <a:t>Our </a:t>
            </a:r>
            <a:r>
              <a:rPr b="1" lang="en" sz="1400">
                <a:latin typeface="Raleway"/>
                <a:ea typeface="Raleway"/>
                <a:cs typeface="Raleway"/>
                <a:sym typeface="Raleway"/>
              </a:rPr>
              <a:t> approach</a:t>
            </a:r>
            <a:r>
              <a:rPr lang="en" sz="1400">
                <a:latin typeface="Raleway"/>
                <a:ea typeface="Raleway"/>
                <a:cs typeface="Raleway"/>
                <a:sym typeface="Raleway"/>
              </a:rPr>
              <a:t> is that we have come up with the solution.</a:t>
            </a:r>
            <a:endParaRPr sz="1400">
              <a:solidFill>
                <a:schemeClr val="dk2"/>
              </a:solidFill>
              <a:latin typeface="Raleway"/>
              <a:ea typeface="Raleway"/>
              <a:cs typeface="Raleway"/>
              <a:sym typeface="Raleway"/>
            </a:endParaRPr>
          </a:p>
          <a:p>
            <a:pPr indent="-330200" lvl="0" marL="457200" rtl="0" algn="l">
              <a:spcBef>
                <a:spcPts val="1600"/>
              </a:spcBef>
              <a:spcAft>
                <a:spcPts val="1000"/>
              </a:spcAft>
              <a:buClr>
                <a:schemeClr val="dk1"/>
              </a:buClr>
              <a:buSzPts val="1600"/>
              <a:buFont typeface="Arial"/>
              <a:buChar char="➔"/>
            </a:pPr>
            <a:r>
              <a:rPr b="1" lang="en" sz="1400">
                <a:latin typeface="Arial"/>
                <a:ea typeface="Arial"/>
                <a:cs typeface="Arial"/>
                <a:sym typeface="Arial"/>
              </a:rPr>
              <a:t>We have decided to build an “Online Attendance Tracker” which will detect the face of the student while generating a unique code and will mark the attendance as a valid one. We have also developed an email &amp; device authenticated which stores the device name  in database bans the intruder in the class.</a:t>
            </a:r>
            <a:endParaRPr b="1" sz="1400">
              <a:solidFill>
                <a:schemeClr val="dk2"/>
              </a:solidFill>
              <a:latin typeface="Arial"/>
              <a:ea typeface="Arial"/>
              <a:cs typeface="Arial"/>
              <a:sym typeface="Arial"/>
            </a:endParaRPr>
          </a:p>
        </p:txBody>
      </p:sp>
      <p:pic>
        <p:nvPicPr>
          <p:cNvPr id="90" name="Google Shape;90;p15"/>
          <p:cNvPicPr preferRelativeResize="0"/>
          <p:nvPr/>
        </p:nvPicPr>
        <p:blipFill>
          <a:blip r:embed="rId5">
            <a:alphaModFix/>
          </a:blip>
          <a:stretch>
            <a:fillRect/>
          </a:stretch>
        </p:blipFill>
        <p:spPr>
          <a:xfrm>
            <a:off x="5899225" y="1045750"/>
            <a:ext cx="2878275" cy="278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1247500" y="698175"/>
            <a:ext cx="47766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Tech Stacks :</a:t>
            </a:r>
            <a:endParaRPr sz="3000">
              <a:solidFill>
                <a:schemeClr val="accent5"/>
              </a:solidFill>
            </a:endParaRPr>
          </a:p>
        </p:txBody>
      </p:sp>
      <p:sp>
        <p:nvSpPr>
          <p:cNvPr id="96" name="Google Shape;96;p16"/>
          <p:cNvSpPr txBox="1"/>
          <p:nvPr/>
        </p:nvSpPr>
        <p:spPr>
          <a:xfrm>
            <a:off x="6922913" y="275289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t/>
            </a:r>
            <a:endParaRPr b="1" sz="1200">
              <a:solidFill>
                <a:schemeClr val="dk2"/>
              </a:solidFill>
              <a:latin typeface="Raleway"/>
              <a:ea typeface="Raleway"/>
              <a:cs typeface="Raleway"/>
              <a:sym typeface="Raleway"/>
            </a:endParaRPr>
          </a:p>
        </p:txBody>
      </p:sp>
      <p:sp>
        <p:nvSpPr>
          <p:cNvPr id="97" name="Google Shape;97;p16"/>
          <p:cNvSpPr txBox="1"/>
          <p:nvPr/>
        </p:nvSpPr>
        <p:spPr>
          <a:xfrm>
            <a:off x="950425" y="1733125"/>
            <a:ext cx="4444500" cy="2278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HTML</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CSS</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JAVASCRIPT</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FIREBASE</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TENSORFLOW</a:t>
            </a:r>
            <a:endParaRPr sz="20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2000">
                <a:solidFill>
                  <a:srgbClr val="FFFFFF"/>
                </a:solidFill>
                <a:latin typeface="Lato"/>
                <a:ea typeface="Lato"/>
                <a:cs typeface="Lato"/>
                <a:sym typeface="Lato"/>
              </a:rPr>
              <a:t>Node.js</a:t>
            </a:r>
            <a:endParaRPr sz="2000">
              <a:solidFill>
                <a:srgbClr val="FFFFFF"/>
              </a:solidFill>
              <a:latin typeface="Lato"/>
              <a:ea typeface="Lato"/>
              <a:cs typeface="Lato"/>
              <a:sym typeface="Lato"/>
            </a:endParaRPr>
          </a:p>
        </p:txBody>
      </p:sp>
      <p:pic>
        <p:nvPicPr>
          <p:cNvPr id="98" name="Google Shape;98;p16"/>
          <p:cNvPicPr preferRelativeResize="0"/>
          <p:nvPr/>
        </p:nvPicPr>
        <p:blipFill>
          <a:blip r:embed="rId3">
            <a:alphaModFix/>
          </a:blip>
          <a:stretch>
            <a:fillRect/>
          </a:stretch>
        </p:blipFill>
        <p:spPr>
          <a:xfrm>
            <a:off x="5954150" y="1355775"/>
            <a:ext cx="2662350" cy="279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35375" y="852600"/>
            <a:ext cx="4045200" cy="3969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1800">
                <a:solidFill>
                  <a:srgbClr val="222222"/>
                </a:solidFill>
                <a:highlight>
                  <a:srgbClr val="FFFFFF"/>
                </a:highlight>
                <a:latin typeface="Arial"/>
                <a:ea typeface="Arial"/>
                <a:cs typeface="Arial"/>
                <a:sym typeface="Arial"/>
              </a:rPr>
              <a:t>Tracker will be used by teachers to create a unique link for the students and then to check their alertness in class they will have to keep their video on so that their face get detected by the face detection model and the email and device authentication will bann any such intruder from entering and disturbing the class. For future scope we have thought to use a geo location api so that this app can be used by other organizations as well for their employees.</a:t>
            </a:r>
            <a:endParaRPr b="0" sz="2300">
              <a:solidFill>
                <a:schemeClr val="dk2"/>
              </a:solidFill>
              <a:latin typeface="Times New Roman"/>
              <a:ea typeface="Times New Roman"/>
              <a:cs typeface="Times New Roman"/>
              <a:sym typeface="Times New Roman"/>
            </a:endParaRPr>
          </a:p>
        </p:txBody>
      </p:sp>
      <p:grpSp>
        <p:nvGrpSpPr>
          <p:cNvPr id="104" name="Google Shape;104;p17"/>
          <p:cNvGrpSpPr/>
          <p:nvPr/>
        </p:nvGrpSpPr>
        <p:grpSpPr>
          <a:xfrm>
            <a:off x="6781388" y="2464035"/>
            <a:ext cx="2212050" cy="2537076"/>
            <a:chOff x="6803275" y="395363"/>
            <a:chExt cx="2212050" cy="2537076"/>
          </a:xfrm>
        </p:grpSpPr>
        <p:pic>
          <p:nvPicPr>
            <p:cNvPr id="105" name="Google Shape;105;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6" name="Google Shape;106;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7" name="Google Shape;107;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Don’t wait till the end of the presentation to give the bottom line.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Reveal your product or idea (in this case a translation app) up front.</a:t>
              </a:r>
              <a:endParaRPr b="1" sz="1200">
                <a:solidFill>
                  <a:schemeClr val="dk1"/>
                </a:solidFill>
                <a:latin typeface="Raleway"/>
                <a:ea typeface="Raleway"/>
                <a:cs typeface="Raleway"/>
                <a:sym typeface="Raleway"/>
              </a:endParaRPr>
            </a:p>
          </p:txBody>
        </p:sp>
      </p:grpSp>
      <p:pic>
        <p:nvPicPr>
          <p:cNvPr id="108" name="Google Shape;108;p17"/>
          <p:cNvPicPr preferRelativeResize="0"/>
          <p:nvPr/>
        </p:nvPicPr>
        <p:blipFill>
          <a:blip r:embed="rId5">
            <a:alphaModFix/>
          </a:blip>
          <a:stretch>
            <a:fillRect/>
          </a:stretch>
        </p:blipFill>
        <p:spPr>
          <a:xfrm>
            <a:off x="4572000" y="0"/>
            <a:ext cx="45720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4" name="Google Shape;114;p1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5" name="Google Shape;115;p18"/>
          <p:cNvSpPr txBox="1"/>
          <p:nvPr/>
        </p:nvSpPr>
        <p:spPr>
          <a:xfrm>
            <a:off x="2925425" y="17076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Times New Roman"/>
                <a:ea typeface="Times New Roman"/>
                <a:cs typeface="Times New Roman"/>
                <a:sym typeface="Times New Roman"/>
              </a:rPr>
              <a:t>THANK YOU !</a:t>
            </a:r>
            <a:endParaRPr b="1" sz="3000">
              <a:solidFill>
                <a:schemeClr val="lt2"/>
              </a:solidFill>
              <a:latin typeface="Times New Roman"/>
              <a:ea typeface="Times New Roman"/>
              <a:cs typeface="Times New Roman"/>
              <a:sym typeface="Times New Roman"/>
            </a:endParaRPr>
          </a:p>
        </p:txBody>
      </p:sp>
      <p:sp>
        <p:nvSpPr>
          <p:cNvPr id="116" name="Google Shape;116;p18"/>
          <p:cNvSpPr txBox="1"/>
          <p:nvPr>
            <p:ph idx="4294967295" type="body"/>
          </p:nvPr>
        </p:nvSpPr>
        <p:spPr>
          <a:xfrm>
            <a:off x="2855550" y="2571751"/>
            <a:ext cx="3432900" cy="14766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