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0" r:id="rId2"/>
    <p:sldMasterId id="2147483742" r:id="rId3"/>
  </p:sldMasterIdLst>
  <p:sldIdLst>
    <p:sldId id="256" r:id="rId4"/>
    <p:sldId id="273" r:id="rId5"/>
    <p:sldId id="274" r:id="rId6"/>
    <p:sldId id="257" r:id="rId7"/>
    <p:sldId id="258" r:id="rId8"/>
    <p:sldId id="259" r:id="rId9"/>
    <p:sldId id="261" r:id="rId10"/>
    <p:sldId id="269" r:id="rId11"/>
    <p:sldId id="268" r:id="rId12"/>
    <p:sldId id="262" r:id="rId13"/>
    <p:sldId id="263" r:id="rId14"/>
    <p:sldId id="264" r:id="rId15"/>
    <p:sldId id="271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=""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61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99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1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9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87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1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2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2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1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7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1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61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0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8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2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7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4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2D23-D71A-4A1E-8F93-18C140AACDF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686A-D714-403E-835A-BE9A1E337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8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9" t="13774" r="1963" b="8907"/>
          <a:stretch/>
        </p:blipFill>
        <p:spPr>
          <a:xfrm>
            <a:off x="6681355" y="3969327"/>
            <a:ext cx="2826327" cy="257550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1765" y="2001981"/>
            <a:ext cx="7533408" cy="1967346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 Means Clustering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09754"/>
            <a:ext cx="4975321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Projects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Set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2569676"/>
            <a:ext cx="10637139" cy="4215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047" y="1051427"/>
            <a:ext cx="39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(Age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of Customers)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Set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047" y="1051427"/>
            <a:ext cx="491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(Spending Score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of Customers)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91" y="2159844"/>
            <a:ext cx="8343900" cy="42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Set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047" y="1051427"/>
            <a:ext cx="49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(Annual Income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of Customers)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6" y="2181851"/>
            <a:ext cx="9957385" cy="4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855" y="0"/>
            <a:ext cx="3920836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 Model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60607"/>
            <a:ext cx="10515600" cy="8760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K-Means Clustering is an </a:t>
            </a:r>
            <a:r>
              <a:rPr lang="en-US" dirty="0" smtClean="0"/>
              <a:t>Unsupervised Learning Algorithm, </a:t>
            </a:r>
            <a:r>
              <a:rPr lang="en-US" dirty="0"/>
              <a:t>which groups the unlabeled dataset into different </a:t>
            </a:r>
            <a:r>
              <a:rPr lang="en-US" dirty="0" smtClean="0"/>
              <a:t>clusters with </a:t>
            </a:r>
            <a:r>
              <a:rPr lang="en-US" dirty="0" err="1" smtClean="0"/>
              <a:t>simialiarily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01" y="2492306"/>
            <a:ext cx="627785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623" y="-13170"/>
            <a:ext cx="3781559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 Model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9" y="2291196"/>
            <a:ext cx="7240226" cy="4270662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31047" y="1051427"/>
            <a:ext cx="49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ELBOW method to find no of clusters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55" y="1030220"/>
            <a:ext cx="3410426" cy="11336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Oval 3"/>
          <p:cNvSpPr/>
          <p:nvPr/>
        </p:nvSpPr>
        <p:spPr>
          <a:xfrm>
            <a:off x="3252355" y="4530436"/>
            <a:ext cx="446809" cy="38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56810" y="5191991"/>
            <a:ext cx="446809" cy="384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623" y="-13170"/>
            <a:ext cx="3474027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Clusters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21" y="1346078"/>
            <a:ext cx="6001421" cy="5379845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5082" y="976746"/>
            <a:ext cx="641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Data After Clustering customer into the groups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82" y="520989"/>
            <a:ext cx="9459191" cy="5983720"/>
          </a:xfrm>
        </p:spPr>
        <p:txBody>
          <a:bodyPr>
            <a:noAutofit/>
          </a:bodyPr>
          <a:lstStyle/>
          <a:p>
            <a:r>
              <a:rPr lang="en-US" sz="16600" dirty="0" smtClean="0">
                <a:latin typeface="Bodoni MT Poster Compressed" panose="02070706080601050204" pitchFamily="18" charset="0"/>
                <a:cs typeface="Times New Roman" panose="02020603050405020304" pitchFamily="18" charset="0"/>
              </a:rPr>
              <a:t>Thank You</a:t>
            </a:r>
            <a:endParaRPr lang="en-US" sz="16600" dirty="0">
              <a:latin typeface="Bodoni MT Poster Compressed" panose="0207070608060105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35" y="0"/>
            <a:ext cx="2907530" cy="67887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6908" y="3958936"/>
            <a:ext cx="55279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Customer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</a:t>
            </a:r>
          </a:p>
          <a:p>
            <a:pPr fontAlgn="base"/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appropriate 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marketing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optimal distribution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product features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product development efforts.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572" y="1132609"/>
            <a:ext cx="8582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is the subdivision of a market into discrete customer groups that share similar characteristics. Customer Segmentation can be a powerful means to identify unsatisfied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is an unsupervised method of targeting the customers in order to increase sales and market goods in a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the algorithms, we can easily visualize the data and can get a segmentation of each customer so that we can target the customers in the better way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0" y="3889831"/>
            <a:ext cx="2858105" cy="19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13423" y="0"/>
            <a:ext cx="2133600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74" y="1051155"/>
            <a:ext cx="9734697" cy="4570325"/>
          </a:xfrm>
        </p:spPr>
      </p:pic>
    </p:spTree>
    <p:extLst>
      <p:ext uri="{BB962C8B-B14F-4D97-AF65-F5344CB8AC3E}">
        <p14:creationId xmlns:p14="http://schemas.microsoft.com/office/powerpoint/2010/main" val="35106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35" y="0"/>
            <a:ext cx="2907530" cy="67887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9" y="1707573"/>
            <a:ext cx="3521924" cy="1760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6" t="33576" r="35394" b="30060"/>
          <a:stretch/>
        </p:blipFill>
        <p:spPr>
          <a:xfrm>
            <a:off x="1164310" y="5263996"/>
            <a:ext cx="665018" cy="779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61" y="4261732"/>
            <a:ext cx="1648073" cy="113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9" y="4281526"/>
            <a:ext cx="1305630" cy="399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32" y="2052689"/>
            <a:ext cx="3504570" cy="2831692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5049982" y="3377045"/>
            <a:ext cx="2202873" cy="18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914400" y="1742498"/>
            <a:ext cx="9008918" cy="43050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Customer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Number of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Cluster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Visualiazing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312727" y="1818409"/>
            <a:ext cx="51955" cy="39901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35" y="0"/>
            <a:ext cx="2907530" cy="678873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4" y="1594460"/>
            <a:ext cx="1600423" cy="159089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78" y="1535997"/>
            <a:ext cx="1952898" cy="165758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558" y="1478839"/>
            <a:ext cx="1524213" cy="171473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30" y="4714768"/>
            <a:ext cx="2219635" cy="154326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45" y="4810991"/>
            <a:ext cx="1733792" cy="1581371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80" y="4614741"/>
            <a:ext cx="1981477" cy="174331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2729457" y="2389908"/>
            <a:ext cx="1936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42536" y="2389908"/>
            <a:ext cx="1936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474036" y="3283527"/>
            <a:ext cx="0" cy="1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16576" y="5486400"/>
            <a:ext cx="2472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09659" y="5613043"/>
            <a:ext cx="1709179" cy="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257" y="905954"/>
            <a:ext cx="43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first 15 row of Customer Data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4" t="12972"/>
          <a:stretch/>
        </p:blipFill>
        <p:spPr>
          <a:xfrm>
            <a:off x="2400297" y="1420758"/>
            <a:ext cx="6182594" cy="5313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06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" y="668965"/>
            <a:ext cx="56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information about null values of data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8" y="927031"/>
            <a:ext cx="4703771" cy="2927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3736" y="4019859"/>
            <a:ext cx="56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Sum of null values of data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23" y="4307498"/>
            <a:ext cx="3075709" cy="223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75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891" y="0"/>
            <a:ext cx="2975264" cy="5388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Set</a:t>
            </a: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20" y="1746266"/>
            <a:ext cx="6005406" cy="5024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047" y="1051427"/>
            <a:ext cx="43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Genders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of Customers)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266</Words>
  <Application>Microsoft Office PowerPoint</Application>
  <PresentationFormat>Custom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Facet</vt:lpstr>
      <vt:lpstr>Office Theme</vt:lpstr>
      <vt:lpstr>1_Office Theme</vt:lpstr>
      <vt:lpstr>Customer Segmentation using K Means Clustering</vt:lpstr>
      <vt:lpstr>Introduction</vt:lpstr>
      <vt:lpstr>Clustering </vt:lpstr>
      <vt:lpstr>Problem Statement</vt:lpstr>
      <vt:lpstr>Work Flow</vt:lpstr>
      <vt:lpstr>Work Flow</vt:lpstr>
      <vt:lpstr>Analysing Data </vt:lpstr>
      <vt:lpstr>Data Preprocessing</vt:lpstr>
      <vt:lpstr>Visualizing Data Set</vt:lpstr>
      <vt:lpstr>Visualizing Data Set</vt:lpstr>
      <vt:lpstr>Visualizing Data Set</vt:lpstr>
      <vt:lpstr>Visualizing Data Set</vt:lpstr>
      <vt:lpstr>K Means Clustering Model</vt:lpstr>
      <vt:lpstr>K Means Clustering Model</vt:lpstr>
      <vt:lpstr>Visualizing the Clusters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Dell</dc:creator>
  <cp:lastModifiedBy>Harshita</cp:lastModifiedBy>
  <cp:revision>18</cp:revision>
  <dcterms:created xsi:type="dcterms:W3CDTF">2022-11-12T22:51:49Z</dcterms:created>
  <dcterms:modified xsi:type="dcterms:W3CDTF">2022-12-06T09:46:48Z</dcterms:modified>
</cp:coreProperties>
</file>