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307" r:id="rId25"/>
    <p:sldId id="308" r:id="rId26"/>
    <p:sldId id="311" r:id="rId27"/>
    <p:sldId id="312" r:id="rId28"/>
    <p:sldId id="315" r:id="rId29"/>
    <p:sldId id="316" r:id="rId30"/>
    <p:sldId id="313" r:id="rId31"/>
    <p:sldId id="314" r:id="rId32"/>
    <p:sldId id="317" r:id="rId33"/>
    <p:sldId id="318" r:id="rId34"/>
    <p:sldId id="323" r:id="rId35"/>
    <p:sldId id="324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7" r:id="rId61"/>
    <p:sldId id="358" r:id="rId62"/>
    <p:sldId id="359" r:id="rId63"/>
    <p:sldId id="360" r:id="rId64"/>
    <p:sldId id="361" r:id="rId65"/>
    <p:sldId id="362" r:id="rId66"/>
    <p:sldId id="325" r:id="rId67"/>
    <p:sldId id="326" r:id="rId68"/>
    <p:sldId id="293" r:id="rId69"/>
    <p:sldId id="294" r:id="rId70"/>
    <p:sldId id="301" r:id="rId71"/>
    <p:sldId id="302" r:id="rId72"/>
    <p:sldId id="305" r:id="rId73"/>
    <p:sldId id="306" r:id="rId74"/>
    <p:sldId id="355" r:id="rId75"/>
    <p:sldId id="356" r:id="rId76"/>
    <p:sldId id="363" r:id="rId77"/>
    <p:sldId id="364" r:id="rId78"/>
    <p:sldId id="367" r:id="rId79"/>
    <p:sldId id="368" r:id="rId80"/>
    <p:sldId id="369" r:id="rId81"/>
    <p:sldId id="370" r:id="rId82"/>
    <p:sldId id="371" r:id="rId83"/>
    <p:sldId id="372" r:id="rId84"/>
    <p:sldId id="373" r:id="rId85"/>
  </p:sldIdLst>
  <p:sldSz cx="12192000" cy="6858000"/>
  <p:notesSz cx="6858000" cy="9144000"/>
  <p:embeddedFontLst>
    <p:embeddedFont>
      <p:font typeface="Arial Black" panose="020B0A04020102020204" pitchFamily="34" charset="0"/>
      <p:regular r:id="rId87"/>
      <p:bold r:id="rId88"/>
      <p:italic r:id="rId89"/>
    </p:embeddedFont>
    <p:embeddedFont>
      <p:font typeface="Cambria Math" panose="02040503050406030204" pitchFamily="18" charset="0"/>
      <p:regular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5" roundtripDataSignature="AMtx7mhOSsxOpMNLRzaV4g449s5NkM8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125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2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5" name="Google Shape;41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2" name="Google Shape;42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3" name="Google Shape;44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1" name="Google Shape;47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78" name="Google Shape;4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57" name="Google Shape;45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64" name="Google Shape;4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85" name="Google Shape;48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92" name="Google Shape;49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27" name="Google Shape;52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34" name="Google Shape;53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55" name="Google Shape;55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62" name="Google Shape;56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69" name="Google Shape;56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76" name="Google Shape;57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83" name="Google Shape;58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0" name="Google Shape;59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97" name="Google Shape;59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04" name="Google Shape;60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11" name="Google Shape;61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18" name="Google Shape;61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25" name="Google Shape;62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32" name="Google Shape;63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39" name="Google Shape;63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46" name="Google Shape;64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53" name="Google Shape;653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60" name="Google Shape;66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667" name="Google Shape;667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74" name="Google Shape;674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681" name="Google Shape;681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688" name="Google Shape;68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695" name="Google Shape;695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702" name="Google Shape;70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709" name="Google Shape;70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16" name="Google Shape;716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65" name="Google Shape;76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4900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72" name="Google Shape;77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79982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779" name="Google Shape;77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8750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786" name="Google Shape;78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5771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8304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8386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41" name="Google Shape;5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365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48" name="Google Shape;54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3100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317" name="Google Shape;3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70127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21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373" name="Google Shape;3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4767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380" name="Google Shape;3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01122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401" name="Google Shape;4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9692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408" name="Google Shape;40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4365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751" name="Google Shape;751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758" name="Google Shape;758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814" name="Google Shape;81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835" name="Google Shape;835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842" name="Google Shape;842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849" name="Google Shape;84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856" name="Google Shape;856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863" name="Google Shape;863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870" name="Google Shape;87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877" name="Google Shape;877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8797F-B008-F38E-7998-1C1EF657F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9"/>
          <p:cNvSpPr txBox="1">
            <a:spLocks noGrp="1"/>
          </p:cNvSpPr>
          <p:nvPr>
            <p:ph type="body" idx="1"/>
          </p:nvPr>
        </p:nvSpPr>
        <p:spPr>
          <a:xfrm rot="5400000">
            <a:off x="3600450" y="-2146300"/>
            <a:ext cx="4989513" cy="11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0"/>
          <p:cNvSpPr txBox="1">
            <a:spLocks noGrp="1"/>
          </p:cNvSpPr>
          <p:nvPr>
            <p:ph type="title"/>
          </p:nvPr>
        </p:nvSpPr>
        <p:spPr>
          <a:xfrm rot="5400000">
            <a:off x="7477125" y="1730375"/>
            <a:ext cx="5999163" cy="29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0"/>
          <p:cNvSpPr txBox="1">
            <a:spLocks noGrp="1"/>
          </p:cNvSpPr>
          <p:nvPr>
            <p:ph type="body" idx="1"/>
          </p:nvPr>
        </p:nvSpPr>
        <p:spPr>
          <a:xfrm rot="5400000">
            <a:off x="1559719" y="-1115219"/>
            <a:ext cx="5999163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3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5764213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3"/>
          <p:cNvSpPr txBox="1">
            <a:spLocks noGrp="1"/>
          </p:cNvSpPr>
          <p:nvPr>
            <p:ph type="body" idx="2"/>
          </p:nvPr>
        </p:nvSpPr>
        <p:spPr>
          <a:xfrm>
            <a:off x="6170613" y="1200150"/>
            <a:ext cx="5765800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1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" name="Google Shape;63;p1"/>
          <p:cNvSpPr txBox="1"/>
          <p:nvPr/>
        </p:nvSpPr>
        <p:spPr>
          <a:xfrm>
            <a:off x="229394" y="585179"/>
            <a:ext cx="11733212" cy="94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NUMBER SYSTEM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25" name="Google Shape;125;p10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4.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2 × 4 × 6 × 8 × 10 × ....... × 98 × 100 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2" name="Google Shape;132;p11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4.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2 × 4 × 6 × 8 × 10 × ....... × 98 × 100 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12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10 × 20 × 30 × ...... × 2000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46" name="Google Shape;146;p13"/>
          <p:cNvSpPr txBox="1"/>
          <p:nvPr/>
        </p:nvSpPr>
        <p:spPr>
          <a:xfrm>
            <a:off x="204787" y="590551"/>
            <a:ext cx="11615737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10 × 20 × 30 × ...... × 2000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249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53" name="Google Shape;153;p14"/>
          <p:cNvSpPr txBox="1"/>
          <p:nvPr/>
        </p:nvSpPr>
        <p:spPr>
          <a:xfrm>
            <a:off x="238084" y="581026"/>
            <a:ext cx="11733212" cy="583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238084" y="571500"/>
            <a:ext cx="11733212" cy="584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7.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217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8" name="Google Shape;188;p19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7.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217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09" name="Google Shape;209;p22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8.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average of the factors of 60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16" name="Google Shape;216;p23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8.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average of the factors of 60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14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437744" y="630457"/>
            <a:ext cx="11162489" cy="472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Number Theory:-</a:t>
            </a:r>
            <a:endParaRPr sz="2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theory, the numbers are classified into different types, such as natural numbers, whole numbers, complex numbers, and so on. The sub-classifications of the natural number are given below: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Numbers – 1, 3, 5, 7, 9, 11, 13, 15, 17, 19…..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Numbers – 2, 4, 6, 8, 10, 12, 14, 16, 18, 20, 22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Numbers – 4, 9, 16, 25, 36, 49, 64, 81,100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Numbers – 8, 27, 64, 125, 216, 343, 512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Numbers – 2, 3, 5, 7, 11, 13, 17, 19, 23, 29, 31, 37, 41, 43, 47,53, 59, 61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Numbers – 4, 6, 8, 9, 10, 12, 14, 15, 16,18, 20, 21, 22, 24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(modulo 4) Numbers – 1, 5, 9, 13, 17, 21, 25,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(modulo 4) Numbers – 3, 7, 11, 15, 19, 23, 27,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Numbers – 3, 6, 10, 15, 21, 28, 36, 45,.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Numbers – 6, 28, 496, 8128,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-1, 1, 2, 3, 5, 8, 13, 21, 34, 55, 89. . 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9.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product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0" name="Google Shape;230;p25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9.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product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10.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3-digit numbers are completely divisible by 6?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44" name="Google Shape;244;p27"/>
          <p:cNvSpPr txBox="1"/>
          <p:nvPr/>
        </p:nvSpPr>
        <p:spPr>
          <a:xfrm>
            <a:off x="204788" y="590550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10.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3-digit numbers are completely divisible by 6?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9" name="Google Shape;419;p52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11.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numbers is completely divisible by 99?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26" name="Google Shape;426;p53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11.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numbers is completely divisible by 99?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47" name="Google Shape;447;p56"/>
          <p:cNvSpPr txBox="1"/>
          <p:nvPr/>
        </p:nvSpPr>
        <p:spPr>
          <a:xfrm>
            <a:off x="204788" y="571501"/>
            <a:ext cx="11987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12.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sum of digits of a two-digit number is 7. If the digits of the number are interchanged, the number so formed is greater than the original number by 27. Find the original number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54" name="Google Shape;454;p57"/>
          <p:cNvSpPr txBox="1"/>
          <p:nvPr/>
        </p:nvSpPr>
        <p:spPr>
          <a:xfrm>
            <a:off x="204788" y="600075"/>
            <a:ext cx="11987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12.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sum of digits of a two-digit number is 7. If the digits of the number are interchanged, the number so formed is greater than the original number by 27. Find the original number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75" name="Google Shape;475;p60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2" name="Google Shape;482;p61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418289" y="637146"/>
            <a:ext cx="11478639" cy="35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BODMAS:-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 - Order of Simplification of an expression of numbers</a:t>
            </a: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=	Bracket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	=	Of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=	Division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=	Multiplication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	Addition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	Subtraction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1" name="Google Shape;461;p58"/>
          <p:cNvSpPr txBox="1"/>
          <p:nvPr/>
        </p:nvSpPr>
        <p:spPr>
          <a:xfrm>
            <a:off x="204788" y="609601"/>
            <a:ext cx="11733212" cy="580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14.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8" name="Google Shape;468;p59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14.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9" name="Google Shape;489;p62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96" name="Google Shape;496;p63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1" name="Google Shape;531;p68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8" name="Google Shape;538;p69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9" name="Google Shape;559;p72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17.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first fifty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66" name="Google Shape;566;p73"/>
          <p:cNvSpPr txBox="1"/>
          <p:nvPr/>
        </p:nvSpPr>
        <p:spPr>
          <a:xfrm>
            <a:off x="204788" y="561975"/>
            <a:ext cx="1173321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17.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first fifty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1275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Google Shape;573;p74"/>
              <p:cNvSpPr txBox="1"/>
              <p:nvPr/>
            </p:nvSpPr>
            <p:spPr>
              <a:xfrm>
                <a:off x="229394" y="571501"/>
                <a:ext cx="11733212" cy="584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18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𝟓𝟐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𝟓𝟑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𝟓𝟒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+…………+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𝟏𝟎𝟎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2443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1754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2673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3775</a:t>
                </a:r>
                <a:endParaRPr dirty="0"/>
              </a:p>
            </p:txBody>
          </p:sp>
        </mc:Choice>
        <mc:Fallback>
          <p:sp>
            <p:nvSpPr>
              <p:cNvPr id="573" name="Google Shape;573;p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4" y="571501"/>
                <a:ext cx="11733212" cy="5843588"/>
              </a:xfrm>
              <a:prstGeom prst="rect">
                <a:avLst/>
              </a:prstGeom>
              <a:blipFill>
                <a:blip r:embed="rId3"/>
                <a:stretch>
                  <a:fillRect l="-832" t="-14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Google Shape;580;p75"/>
              <p:cNvSpPr txBox="1"/>
              <p:nvPr/>
            </p:nvSpPr>
            <p:spPr>
              <a:xfrm>
                <a:off x="204788" y="581025"/>
                <a:ext cx="11733212" cy="583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18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𝟓𝟐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𝟓𝟑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𝟓𝟒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+…………+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𝟏𝟎𝟎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2443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1754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2673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3775</a:t>
                </a:r>
                <a:endParaRPr dirty="0"/>
              </a:p>
            </p:txBody>
          </p:sp>
        </mc:Choice>
        <mc:Fallback>
          <p:sp>
            <p:nvSpPr>
              <p:cNvPr id="580" name="Google Shape;580;p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81025"/>
                <a:ext cx="11733212" cy="5834063"/>
              </a:xfrm>
              <a:prstGeom prst="rect">
                <a:avLst/>
              </a:prstGeom>
              <a:blipFill>
                <a:blip r:embed="rId3"/>
                <a:stretch>
                  <a:fillRect l="-832" t="-1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36E979F7-020E-B95F-E6C2-71DE51043F32}"/>
                  </a:ext>
                </a:extLst>
              </p:cNvPr>
              <p:cNvSpPr txBox="1"/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solidFill>
                      <a:srgbClr val="000000"/>
                    </a:solidFill>
                    <a:latin typeface="Arial Black" panose="020B0A04020102020204" pitchFamily="34" charset="0"/>
                    <a:sym typeface="Arial"/>
                  </a:rPr>
                  <a:t>1.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What is the unit digit of the product of 207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781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94?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7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2</a:t>
                </a:r>
                <a:endParaRPr dirty="0"/>
              </a:p>
            </p:txBody>
          </p:sp>
        </mc:Choice>
        <mc:Fallback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36E979F7-020E-B95F-E6C2-71DE5104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87" name="Google Shape;587;p76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19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squares of the first 30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9455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94" name="Google Shape;594;p77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19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squares of the first 30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9455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Google Shape;601;p78"/>
              <p:cNvSpPr txBox="1"/>
              <p:nvPr/>
            </p:nvSpPr>
            <p:spPr>
              <a:xfrm>
                <a:off x="204788" y="552451"/>
                <a:ext cx="11733212" cy="5862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lang="en-US"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20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2870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1321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1540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1550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01" name="Google Shape;601;p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52451"/>
                <a:ext cx="11733212" cy="5862638"/>
              </a:xfrm>
              <a:prstGeom prst="rect">
                <a:avLst/>
              </a:prstGeom>
              <a:blipFill>
                <a:blip r:embed="rId3"/>
                <a:stretch>
                  <a:fillRect l="-832" t="-14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Google Shape;608;p79"/>
              <p:cNvSpPr txBox="1"/>
              <p:nvPr/>
            </p:nvSpPr>
            <p:spPr>
              <a:xfrm>
                <a:off x="204788" y="571501"/>
                <a:ext cx="11733212" cy="584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20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𝟒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𝟔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𝟖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+…+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𝟎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2870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1321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1540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1550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08" name="Google Shape;608;p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71501"/>
                <a:ext cx="11733212" cy="5843588"/>
              </a:xfrm>
              <a:prstGeom prst="rect">
                <a:avLst/>
              </a:prstGeom>
              <a:blipFill>
                <a:blip r:embed="rId3"/>
                <a:stretch>
                  <a:fillRect l="-832" t="-14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15" name="Google Shape;615;p80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21.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1330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2" name="Google Shape;622;p81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21.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1330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9" name="Google Shape;629;p82"/>
          <p:cNvSpPr txBox="1"/>
          <p:nvPr/>
        </p:nvSpPr>
        <p:spPr>
          <a:xfrm>
            <a:off x="204788" y="600075"/>
            <a:ext cx="1184778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22.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1540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6" name="Google Shape;636;p83"/>
          <p:cNvSpPr txBox="1"/>
          <p:nvPr/>
        </p:nvSpPr>
        <p:spPr>
          <a:xfrm>
            <a:off x="204788" y="571501"/>
            <a:ext cx="1184778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22.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1540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43" name="Google Shape;643;p84"/>
          <p:cNvSpPr txBox="1"/>
          <p:nvPr/>
        </p:nvSpPr>
        <p:spPr>
          <a:xfrm>
            <a:off x="204788" y="561975"/>
            <a:ext cx="1173321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sz="2400" b="1" dirty="0">
                <a:latin typeface="Arial Black" panose="020B0A04020102020204" pitchFamily="34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value of 11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2485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0" name="Google Shape;650;p85"/>
          <p:cNvSpPr txBox="1"/>
          <p:nvPr/>
        </p:nvSpPr>
        <p:spPr>
          <a:xfrm>
            <a:off x="204788" y="561975"/>
            <a:ext cx="11733212" cy="585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23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value of 11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2485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CC4801ED-5C5A-B34D-DC09-F46DE5261351}"/>
                  </a:ext>
                </a:extLst>
              </p:cNvPr>
              <p:cNvSpPr txBox="1"/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1.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What is the unit digit of the product of 207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781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94?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7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2</a:t>
                </a:r>
                <a:endParaRPr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CC4801ED-5C5A-B34D-DC09-F46DE526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7" name="Google Shape;657;p86"/>
          <p:cNvSpPr txBox="1"/>
          <p:nvPr/>
        </p:nvSpPr>
        <p:spPr>
          <a:xfrm>
            <a:off x="204788" y="552450"/>
            <a:ext cx="1173321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24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101025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64" name="Google Shape;664;p87"/>
          <p:cNvSpPr txBox="1"/>
          <p:nvPr/>
        </p:nvSpPr>
        <p:spPr>
          <a:xfrm>
            <a:off x="204788" y="561976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24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101025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1" name="Google Shape;671;p88"/>
          <p:cNvSpPr txBox="1"/>
          <p:nvPr/>
        </p:nvSpPr>
        <p:spPr>
          <a:xfrm>
            <a:off x="204788" y="552451"/>
            <a:ext cx="11733212" cy="586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25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3025, find the value of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8" name="Google Shape;678;p89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25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3025, find the value of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85" name="Google Shape;685;p90"/>
          <p:cNvSpPr txBox="1"/>
          <p:nvPr/>
        </p:nvSpPr>
        <p:spPr>
          <a:xfrm>
            <a:off x="204788" y="561975"/>
            <a:ext cx="1173321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26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all even numbers up to 100 : 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2" name="Google Shape;692;p91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26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all even numbers up to 100 : 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9" name="Google Shape;699;p92"/>
          <p:cNvSpPr txBox="1"/>
          <p:nvPr/>
        </p:nvSpPr>
        <p:spPr>
          <a:xfrm>
            <a:off x="204788" y="552451"/>
            <a:ext cx="11733212" cy="586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27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all-odd number up to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6" name="Google Shape;706;p93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27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sum of the all-odd number up to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3" name="Google Shape;713;p94"/>
              <p:cNvSpPr txBox="1"/>
              <p:nvPr/>
            </p:nvSpPr>
            <p:spPr>
              <a:xfrm>
                <a:off x="204788" y="571501"/>
                <a:ext cx="11733212" cy="584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28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number of prime factors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𝟔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𝟐𝟎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93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103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113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13" name="Google Shape;713;p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71501"/>
                <a:ext cx="11733212" cy="5843588"/>
              </a:xfrm>
              <a:prstGeom prst="rect">
                <a:avLst/>
              </a:prstGeom>
              <a:blipFill>
                <a:blip r:embed="rId3"/>
                <a:stretch>
                  <a:fillRect l="-832" t="-14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Google Shape;720;p95"/>
              <p:cNvSpPr txBox="1"/>
              <p:nvPr/>
            </p:nvSpPr>
            <p:spPr>
              <a:xfrm>
                <a:off x="204788" y="561975"/>
                <a:ext cx="11733212" cy="5853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28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Find the number of prime factors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𝟔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𝟐𝟎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93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103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113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20" name="Google Shape;720;p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61975"/>
                <a:ext cx="11733212" cy="5853113"/>
              </a:xfrm>
              <a:prstGeom prst="rect">
                <a:avLst/>
              </a:prstGeom>
              <a:blipFill>
                <a:blip r:embed="rId3"/>
                <a:stretch>
                  <a:fillRect l="-832" t="-1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4F3A8044-D522-4FD9-D682-E875BC245241}"/>
                  </a:ext>
                </a:extLst>
              </p:cNvPr>
              <p:cNvSpPr txBox="1"/>
              <p:nvPr/>
            </p:nvSpPr>
            <p:spPr>
              <a:xfrm>
                <a:off x="204788" y="590551"/>
                <a:ext cx="11733212" cy="5824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2.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What will come in the place of unit digit in the value of 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)? 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6</a:t>
                </a: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mc:Choice>
        <mc:Fallback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4F3A8044-D522-4FD9-D682-E875BC24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90551"/>
                <a:ext cx="11733212" cy="5824538"/>
              </a:xfrm>
              <a:prstGeom prst="rect">
                <a:avLst/>
              </a:prstGeom>
              <a:blipFill>
                <a:blip r:embed="rId3"/>
                <a:stretch>
                  <a:fillRect l="-832" t="-14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9" name="Google Shape;769;p102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29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880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76" name="Google Shape;776;p103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29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92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83" name="Google Shape;783;p104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30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30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0" name="Google Shape;790;p105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30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616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7" name="Google Shape;797;p106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31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583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04" name="Google Shape;804;p107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31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5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45" name="Google Shape;545;p70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120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2" name="Google Shape;552;p71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358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1" name="Google Shape;321;p38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number will completely divide (49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–1)?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100603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8" name="Google Shape;328;p39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number will completely divide (49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–1)?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9737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7CDF05BE-8D7C-8520-757B-4C37A0CF86A3}"/>
                  </a:ext>
                </a:extLst>
              </p:cNvPr>
              <p:cNvSpPr txBox="1"/>
              <p:nvPr/>
            </p:nvSpPr>
            <p:spPr>
              <a:xfrm>
                <a:off x="204788" y="581025"/>
                <a:ext cx="11733212" cy="583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latin typeface="Arial Black" panose="020B0A04020102020204" pitchFamily="34" charset="0"/>
                    <a:ea typeface="Arial Black"/>
                    <a:cs typeface="Arial Black"/>
                  </a:rPr>
                  <a:t>2.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What will come in the place of unit digit in the value of 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)? 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6</a:t>
                </a: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mc:Choice>
        <mc:Fallback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7CDF05BE-8D7C-8520-757B-4C37A0CF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581025"/>
                <a:ext cx="11733212" cy="5834063"/>
              </a:xfrm>
              <a:prstGeom prst="rect">
                <a:avLst/>
              </a:prstGeom>
              <a:blipFill>
                <a:blip r:embed="rId3"/>
                <a:stretch>
                  <a:fillRect l="-832" t="-1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7" name="Google Shape;377;p46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 34.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numbers will completely divide (4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804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84" name="Google Shape;384;p47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 34.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numbers will completely divide (4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901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05" name="Google Shape;405;p50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is the common factor of 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 + 43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92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2" name="Google Shape;412;p51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of the following is the common factor of 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 dirty="0"/>
          </a:p>
          <a:p>
            <a:pPr marL="228600" marR="0" lvl="0" indent="-228600" algn="l" rtl="0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47 + 43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006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55" name="Google Shape;755;p100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36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is a natural number, (n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2" name="Google Shape;762;p101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36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is a natural number, (n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only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1" name="Google Shape;811;p108"/>
          <p:cNvSpPr txBox="1"/>
          <p:nvPr/>
        </p:nvSpPr>
        <p:spPr>
          <a:xfrm>
            <a:off x="204788" y="552451"/>
            <a:ext cx="11733212" cy="586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37.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373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8" name="Google Shape;818;p109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37.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373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39" name="Google Shape;839;p112"/>
          <p:cNvSpPr txBox="1"/>
          <p:nvPr/>
        </p:nvSpPr>
        <p:spPr>
          <a:xfrm>
            <a:off x="204788" y="600075"/>
            <a:ext cx="11733212" cy="58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38.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46" name="Google Shape;846;p113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38.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9944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1" name="Google Shape;111;p8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1 × 2 × 3 × 4 × 5 × 6 .......... × 99 × 100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53" name="Google Shape;853;p114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0" name="Google Shape;860;p115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7" name="Google Shape;867;p116"/>
          <p:cNvSpPr txBox="1"/>
          <p:nvPr/>
        </p:nvSpPr>
        <p:spPr>
          <a:xfrm>
            <a:off x="204788" y="581025"/>
            <a:ext cx="11733212" cy="583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40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multiplying a number by 7, the product is a number made of only the digit 3. The smallest such number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74" name="Google Shape;874;p117"/>
          <p:cNvSpPr txBox="1"/>
          <p:nvPr/>
        </p:nvSpPr>
        <p:spPr>
          <a:xfrm>
            <a:off x="204788" y="590551"/>
            <a:ext cx="11733212" cy="582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40</a:t>
            </a:r>
            <a:r>
              <a:rPr lang="en-US" sz="2400" b="1" dirty="0">
                <a:latin typeface="Arial Black" panose="020B0A0402010202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multiplying a number by 7, the product is a number made of only the digit 3. The smallest such number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47619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81" name="Google Shape;881;p118"/>
          <p:cNvSpPr txBox="1"/>
          <p:nvPr/>
        </p:nvSpPr>
        <p:spPr>
          <a:xfrm>
            <a:off x="229394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9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8" name="Google Shape;118;p9"/>
          <p:cNvSpPr txBox="1"/>
          <p:nvPr/>
        </p:nvSpPr>
        <p:spPr>
          <a:xfrm>
            <a:off x="204788" y="571501"/>
            <a:ext cx="11733212" cy="584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400" b="1" dirty="0">
                <a:latin typeface="Arial Black" panose="020B0A04020102020204" pitchFamily="34" charset="0"/>
              </a:rPr>
              <a:t>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zeros at the end of the product of 1 × 2 × 3 × 4 × 5 × 6 .......... × 99 × 100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4269</Words>
  <Application>Microsoft Office PowerPoint</Application>
  <PresentationFormat>Widescreen</PresentationFormat>
  <Paragraphs>735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 Black</vt:lpstr>
      <vt:lpstr>Times New Roman</vt:lpstr>
      <vt:lpstr>Arial</vt:lpstr>
      <vt:lpstr>Noto Sans Symbols</vt:lpstr>
      <vt:lpstr>Cambria Math</vt:lpstr>
      <vt:lpstr>Office Theme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Vivek Kumar</cp:lastModifiedBy>
  <cp:revision>25</cp:revision>
  <dcterms:created xsi:type="dcterms:W3CDTF">2020-02-23T06:37:57Z</dcterms:created>
  <dcterms:modified xsi:type="dcterms:W3CDTF">2025-06-04T04:50:50Z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57</vt:r8>
  </property>
  <property fmtid="{D5CDD505-2E9C-101B-9397-08002B2CF9AE}" pid="4" name="PresentationFormat">
    <vt:lpwstr>Widescreen</vt:lpwstr>
  </property>
  <property fmtid="{D5CDD505-2E9C-101B-9397-08002B2CF9AE}" pid="5" name="Slides">
    <vt:r8>57</vt:r8>
  </property>
</Properties>
</file>