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365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350" r:id="rId97"/>
    <p:sldId id="351" r:id="rId98"/>
    <p:sldId id="352" r:id="rId99"/>
    <p:sldId id="353" r:id="rId100"/>
    <p:sldId id="354" r:id="rId101"/>
    <p:sldId id="355" r:id="rId102"/>
    <p:sldId id="356" r:id="rId103"/>
    <p:sldId id="357" r:id="rId104"/>
    <p:sldId id="358" r:id="rId105"/>
    <p:sldId id="359" r:id="rId106"/>
    <p:sldId id="360" r:id="rId107"/>
    <p:sldId id="361" r:id="rId108"/>
    <p:sldId id="362" r:id="rId109"/>
    <p:sldId id="363" r:id="rId110"/>
  </p:sldIdLst>
  <p:sldSz cx="12192000" cy="6858000"/>
  <p:notesSz cx="6858000" cy="9144000"/>
  <p:embeddedFontLst>
    <p:embeddedFont>
      <p:font typeface="Arial Black" panose="020B0A04020102020204" pitchFamily="34" charset="0"/>
      <p:regular r:id="rId112"/>
      <p:bold r:id="rId1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9" roundtripDataSignature="AMtx7mgS8cutFGh701++psU61m2rLaVf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font" Target="fonts/font1.fntdata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font" Target="fonts/font2.fntdata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9" Type="http://customschemas.google.com/relationships/presentationmetadata" Target="meta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58128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86AF-C15B-9097-267A-4F9FD2C41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F97D36-C409-0A1C-3324-B247A6E52D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0C8FD-6A9A-C1BC-AA3F-EF558CC94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8261C-686E-13CD-9DC6-60BA39A89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6E74F-3DD3-B884-735E-E72EDFA09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0299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96EBE-A1B0-DD40-D88D-F82C55A16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4723D7-7F14-3445-D343-86E1DF8A7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7BADC-8924-33C8-6C93-32724E20D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2CECF-5893-1595-3E7F-7BC4AA890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EAB2A-A8D7-6B07-6FC6-905B179F7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614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F38181-D874-0D4C-0FA0-6FE3B3FCCA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78DAF9-5AD0-82C0-F862-7FA67D383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B42B7-0E37-EF3F-459B-FFA69F915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4F6D2-E24F-AD06-E8B8-74EFA3226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AE929-91AB-A73F-3222-929B5C43E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733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1_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52693B-82A9-4ED0-94A3-B835B84A2A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77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DBB2C-FD73-95DA-3F89-D054D1611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AE55B-77D7-5103-E9AD-989F6E561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04E0F-A3FD-9218-7203-E868697B3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287D8-3870-C985-6A1B-D824ECF00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A1306-0081-3841-CA00-1CFB55388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42910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33DC3-D45A-7485-B196-0D3E8755A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7CCD2-04FD-7380-FF42-401ACD86C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3678C-977D-E986-9AE8-FFEE757A8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34DDD-0CC0-EF68-8340-447B35762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A79EE-0BEC-1494-9D17-A6BB314CA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88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CCE5D-CD43-7191-FA28-42401D119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8C5E2-A8B3-AD03-3772-26C3C8AD6B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43B9E-A4D7-DA73-206F-50A8EE1F4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23116-76A9-516F-42C9-75531DB7D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BAFBC4-0062-EDE3-2412-2D38FA234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78A43-B2FB-7D9D-5A55-485A43A30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016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84EBC-CF9A-7995-D8B7-251B19AEF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29145-B57E-1E3B-FFCC-5D65772F9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10F09-D2C1-AADD-10AA-493DDAD9A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2654B4-DD00-22AD-F656-C319E868B9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EAAD3D-99C2-61AD-4C3D-8634C9562F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554C90-D3BD-3911-D727-EDA80F458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150528-2659-3C3C-F577-A162F5C58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2B8F3C-3D71-8E3F-FB71-A8E5C7126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45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775CC-A1CB-6C5F-412C-3B6F6694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2AA263-D7AB-8F7F-51BE-E082465D2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204E8D-40B5-0593-EA30-71D37C16A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ECDB67-7DCE-8474-8483-10C4AD675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766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64E557-1709-528E-6A73-65929A7D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A2B8B6-EA86-8F2E-B3C0-643294AB7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295894-737C-7582-7FD1-22914C5A8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993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5A850-E931-FC54-3E48-6C4E85E58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4448C-BBD9-6F43-B629-4BE686C13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B43B8B-F483-A4C2-1065-ED7A4D06C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6AC96-2450-EDB8-8CB4-082061360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9080F-B3A8-4E6A-DDA0-EE8D6DB8B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1ECE6-117B-DB6D-07FF-C353D8AAD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ACEDD-C708-4B30-9A2A-0989983E8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70E4C5-041A-89DF-2722-DE683A446F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783445-385E-E217-12D1-57F6F1029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499BE-A15D-A7AE-48C1-8B44FA202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326A2-321D-1855-EB25-8813B8D91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0C49B-CA07-697D-4539-D9743F243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59397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9E941E-BBF5-03F8-2ACB-4AEF86DDB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C5B10-8A28-262E-2030-158B3B5A9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25F8B-D4A0-2511-EEBE-1F20020189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2D426-5A97-7C9F-02B3-0995BA472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5ADFB-0965-DDA6-881C-FA91A73B1B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459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2705745"/>
            <a:ext cx="12192000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Arial Black"/>
              <a:buNone/>
            </a:pPr>
            <a:r>
              <a:rPr lang="en-IN" sz="4400" b="1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 Black"/>
              </a:rPr>
              <a:t>Remainder Theorem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Arial Black"/>
              <a:buNone/>
            </a:pPr>
            <a:r>
              <a:rPr lang="en-IN" sz="4400" b="1" i="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 Black"/>
              </a:rPr>
              <a:t>(Number System)</a:t>
            </a:r>
            <a:endParaRPr sz="4400" b="1" i="0" u="none" strike="noStrike" cap="non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"/>
          <p:cNvSpPr/>
          <p:nvPr/>
        </p:nvSpPr>
        <p:spPr>
          <a:xfrm>
            <a:off x="110837" y="1790346"/>
            <a:ext cx="12192000" cy="6258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196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6" name="Google Shape;146;p10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-1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-5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0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Numerator</a:t>
            </a: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is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Negative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99"/>
          <p:cNvSpPr/>
          <p:nvPr/>
        </p:nvSpPr>
        <p:spPr>
          <a:xfrm>
            <a:off x="110837" y="1790346"/>
            <a:ext cx="12192000" cy="10695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69" name="Google Shape;769;p99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1. 76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4. 34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Google Shape;770;p99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9</a:t>
            </a:r>
            <a:endParaRPr sz="2400" b="1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Next Power Concept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100"/>
          <p:cNvSpPr/>
          <p:nvPr/>
        </p:nvSpPr>
        <p:spPr>
          <a:xfrm>
            <a:off x="110837" y="1790346"/>
            <a:ext cx="12192000" cy="10695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76" name="Google Shape;776;p100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1. 76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4. 34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Google Shape;777;p100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9</a:t>
            </a:r>
            <a:endParaRPr sz="2400" b="1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Next Power Concept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101"/>
          <p:cNvSpPr/>
          <p:nvPr/>
        </p:nvSpPr>
        <p:spPr>
          <a:xfrm>
            <a:off x="110837" y="1790346"/>
            <a:ext cx="12192000" cy="96680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83" name="Google Shape;783;p101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1. 76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4. 35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Google Shape;784;p101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10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Algebraic  Remainder Theorem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02"/>
          <p:cNvSpPr/>
          <p:nvPr/>
        </p:nvSpPr>
        <p:spPr>
          <a:xfrm>
            <a:off x="110837" y="1790346"/>
            <a:ext cx="12192000" cy="96680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90" name="Google Shape;790;p102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1. 76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4. 35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1" name="Google Shape;791;p102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10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Algebraic  Remainder Theorem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103"/>
          <p:cNvSpPr/>
          <p:nvPr/>
        </p:nvSpPr>
        <p:spPr>
          <a:xfrm>
            <a:off x="110837" y="1790346"/>
            <a:ext cx="12192000" cy="96680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97" name="Google Shape;797;p103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4. 35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Google Shape;798;p103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10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Algebraic  Remainder Theorem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104"/>
          <p:cNvSpPr/>
          <p:nvPr/>
        </p:nvSpPr>
        <p:spPr>
          <a:xfrm>
            <a:off x="110837" y="1790346"/>
            <a:ext cx="12192000" cy="96680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04" name="Google Shape;804;p104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2. 3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4. 35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Google Shape;805;p104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10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Algebraic  Remainder Theorem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105"/>
          <p:cNvSpPr/>
          <p:nvPr/>
        </p:nvSpPr>
        <p:spPr>
          <a:xfrm>
            <a:off x="110837" y="1790346"/>
            <a:ext cx="12192000" cy="105484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11" name="Google Shape;811;p105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4. 15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Google Shape;812;p105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10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Algebraic  Remainder Theorem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106"/>
          <p:cNvSpPr/>
          <p:nvPr/>
        </p:nvSpPr>
        <p:spPr>
          <a:xfrm>
            <a:off x="110837" y="1790346"/>
            <a:ext cx="12192000" cy="105484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18" name="Google Shape;818;p106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4. 15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9" name="Google Shape;819;p106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10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Algebraic  Remainder Theorem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107"/>
          <p:cNvSpPr/>
          <p:nvPr/>
        </p:nvSpPr>
        <p:spPr>
          <a:xfrm>
            <a:off x="110837" y="1790346"/>
            <a:ext cx="12192000" cy="77643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t="-314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25" name="Google Shape;825;p107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-8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6" name="Google Shape;826;p107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10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Algebraic  Remainder Theorem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108"/>
          <p:cNvSpPr/>
          <p:nvPr/>
        </p:nvSpPr>
        <p:spPr>
          <a:xfrm>
            <a:off x="110837" y="1790346"/>
            <a:ext cx="12192000" cy="77643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t="-314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32" name="Google Shape;832;p108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-8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3" name="Google Shape;833;p108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10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Algebraic  Remainder Theorem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"/>
          <p:cNvSpPr/>
          <p:nvPr/>
        </p:nvSpPr>
        <p:spPr>
          <a:xfrm>
            <a:off x="110837" y="1790346"/>
            <a:ext cx="12192000" cy="6258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196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53" name="Google Shape;153;p11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-1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-5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Numerator</a:t>
            </a: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is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Negative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"/>
          <p:cNvSpPr/>
          <p:nvPr/>
        </p:nvSpPr>
        <p:spPr>
          <a:xfrm>
            <a:off x="110837" y="1790346"/>
            <a:ext cx="12192000" cy="62446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196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60" name="Google Shape;160;p12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1.  9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-9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-5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2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Numerator</a:t>
            </a: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is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Negative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"/>
          <p:cNvSpPr/>
          <p:nvPr/>
        </p:nvSpPr>
        <p:spPr>
          <a:xfrm>
            <a:off x="110837" y="1790346"/>
            <a:ext cx="12192000" cy="62446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196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67" name="Google Shape;167;p13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1.  9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-9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-5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3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Numerator</a:t>
            </a: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is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Negative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"/>
          <p:cNvSpPr/>
          <p:nvPr/>
        </p:nvSpPr>
        <p:spPr>
          <a:xfrm>
            <a:off x="110837" y="1790346"/>
            <a:ext cx="12192000" cy="6240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293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74" name="Google Shape;174;p14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-7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-1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4.  7</a:t>
            </a:r>
            <a:endParaRPr/>
          </a:p>
        </p:txBody>
      </p:sp>
      <p:sp>
        <p:nvSpPr>
          <p:cNvPr id="175" name="Google Shape;175;p14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Numerator</a:t>
            </a: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is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Negative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"/>
          <p:cNvSpPr/>
          <p:nvPr/>
        </p:nvSpPr>
        <p:spPr>
          <a:xfrm>
            <a:off x="110837" y="1790346"/>
            <a:ext cx="12192000" cy="6240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293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81" name="Google Shape;181;p15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-7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-1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4.  7</a:t>
            </a:r>
            <a:endParaRPr/>
          </a:p>
        </p:txBody>
      </p:sp>
      <p:sp>
        <p:nvSpPr>
          <p:cNvPr id="182" name="Google Shape;182;p15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Numerator</a:t>
            </a: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is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Negative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/>
          <p:nvPr/>
        </p:nvSpPr>
        <p:spPr>
          <a:xfrm>
            <a:off x="110837" y="1790346"/>
            <a:ext cx="12192000" cy="6258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196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88" name="Google Shape;188;p16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1.  23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2.  2</a:t>
            </a:r>
            <a:endParaRPr sz="18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-2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4.  13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6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Numerator</a:t>
            </a: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is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Negative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350981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/>
          <p:nvPr/>
        </p:nvSpPr>
        <p:spPr>
          <a:xfrm>
            <a:off x="110837" y="1790346"/>
            <a:ext cx="12192000" cy="6258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196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88" name="Google Shape;188;p16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1.  23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2.  2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-2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6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2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Numerator</a:t>
            </a: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is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Negative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/>
          <p:nvPr/>
        </p:nvSpPr>
        <p:spPr>
          <a:xfrm>
            <a:off x="93912" y="1736521"/>
            <a:ext cx="12192000" cy="649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95" name="Google Shape;195;p17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2.  6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-3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7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Numerator is in the form of a x b, a + b, a - b etc.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"/>
          <p:cNvSpPr/>
          <p:nvPr/>
        </p:nvSpPr>
        <p:spPr>
          <a:xfrm>
            <a:off x="110837" y="1790346"/>
            <a:ext cx="12192000" cy="64915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02" name="Google Shape;202;p18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2.  6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-3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4.  3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8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Numerator is in the form of a x b, a + b, a - b etc.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/>
          <p:nvPr/>
        </p:nvSpPr>
        <p:spPr>
          <a:xfrm>
            <a:off x="110837" y="1790346"/>
            <a:ext cx="12192000" cy="63139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194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1.  3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-3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3.  5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None of these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Numerator</a:t>
            </a: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is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Positive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"/>
          <p:cNvSpPr/>
          <p:nvPr/>
        </p:nvSpPr>
        <p:spPr>
          <a:xfrm>
            <a:off x="110837" y="1790346"/>
            <a:ext cx="12192000" cy="6240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196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09" name="Google Shape;209;p19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1.  7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-7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-1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9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Numerator is in the form of a x b, a + b, a - b etc.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"/>
          <p:cNvSpPr/>
          <p:nvPr/>
        </p:nvSpPr>
        <p:spPr>
          <a:xfrm>
            <a:off x="110837" y="1790346"/>
            <a:ext cx="12192000" cy="6240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196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6" name="Google Shape;216;p20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1.  7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-7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-1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0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Numerator is in the form of a x b, a + b, a - b etc.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"/>
          <p:cNvSpPr/>
          <p:nvPr/>
        </p:nvSpPr>
        <p:spPr>
          <a:xfrm>
            <a:off x="110837" y="1790346"/>
            <a:ext cx="12192000" cy="64915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23" name="Google Shape;223;p21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-1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1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Numerator is in the form of a x b, a + b, a - b etc.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2"/>
          <p:cNvSpPr/>
          <p:nvPr/>
        </p:nvSpPr>
        <p:spPr>
          <a:xfrm>
            <a:off x="110837" y="1790346"/>
            <a:ext cx="12192000" cy="64915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30" name="Google Shape;230;p22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2.  2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-1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2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Numerator is in the form of a x b, a + b, a - b etc.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"/>
          <p:cNvSpPr/>
          <p:nvPr/>
        </p:nvSpPr>
        <p:spPr>
          <a:xfrm>
            <a:off x="110837" y="1790346"/>
            <a:ext cx="12192000" cy="64915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37" name="Google Shape;237;p23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-5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4.  4</a:t>
            </a:r>
            <a:endParaRPr/>
          </a:p>
        </p:txBody>
      </p:sp>
      <p:sp>
        <p:nvSpPr>
          <p:cNvPr id="238" name="Google Shape;238;p23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Numerator is in the form of a x b, a + b, a - b etc.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"/>
          <p:cNvSpPr/>
          <p:nvPr/>
        </p:nvSpPr>
        <p:spPr>
          <a:xfrm>
            <a:off x="110837" y="1790346"/>
            <a:ext cx="12192000" cy="64915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44" name="Google Shape;244;p24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2.  5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-5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4.  4</a:t>
            </a:r>
            <a:endParaRPr/>
          </a:p>
        </p:txBody>
      </p:sp>
      <p:sp>
        <p:nvSpPr>
          <p:cNvPr id="245" name="Google Shape;245;p24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Numerator is in the form of a x b, a + b, a - b etc.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5"/>
          <p:cNvSpPr/>
          <p:nvPr/>
        </p:nvSpPr>
        <p:spPr>
          <a:xfrm>
            <a:off x="110837" y="1790346"/>
            <a:ext cx="12192000" cy="6240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196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51" name="Google Shape;251;p25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2.  6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-3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5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Numerator is in the form of a x b, a + b, a - b etc.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"/>
          <p:cNvSpPr/>
          <p:nvPr/>
        </p:nvSpPr>
        <p:spPr>
          <a:xfrm>
            <a:off x="110837" y="1790346"/>
            <a:ext cx="12192000" cy="6240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196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58" name="Google Shape;258;p26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1.  0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2.  6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-3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6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Numerator is in the form of a x b, a + b, a - b etc.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7"/>
          <p:cNvSpPr/>
          <p:nvPr/>
        </p:nvSpPr>
        <p:spPr>
          <a:xfrm>
            <a:off x="110837" y="1790346"/>
            <a:ext cx="12192000" cy="6240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293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65" name="Google Shape;265;p27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-4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7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Numerator is in the form of a x b, a + b, a - b etc.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8"/>
          <p:cNvSpPr/>
          <p:nvPr/>
        </p:nvSpPr>
        <p:spPr>
          <a:xfrm>
            <a:off x="110837" y="1790346"/>
            <a:ext cx="12192000" cy="6240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293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72" name="Google Shape;272;p28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-4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2.  4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8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Numerator is in the form of a x b, a + b, a - b etc.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/>
          <p:nvPr/>
        </p:nvSpPr>
        <p:spPr>
          <a:xfrm>
            <a:off x="110837" y="1790346"/>
            <a:ext cx="12192000" cy="63139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194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7" name="Google Shape;97;p3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1.  3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-3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3.  5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None of these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3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Numerator</a:t>
            </a: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is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Positive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/>
          <p:nvPr/>
        </p:nvSpPr>
        <p:spPr>
          <a:xfrm>
            <a:off x="110837" y="1790346"/>
            <a:ext cx="12192000" cy="6313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194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79" name="Google Shape;279;p29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-13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2.  12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29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Numerator is in the form of a x b, a + b, a - b etc.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0"/>
          <p:cNvSpPr/>
          <p:nvPr/>
        </p:nvSpPr>
        <p:spPr>
          <a:xfrm>
            <a:off x="110837" y="1790346"/>
            <a:ext cx="12192000" cy="6313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194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86" name="Google Shape;286;p30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-13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2.  12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4.  13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30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Numerator is in the form of a x b, a + b, a - b etc.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1"/>
          <p:cNvSpPr/>
          <p:nvPr/>
        </p:nvSpPr>
        <p:spPr>
          <a:xfrm>
            <a:off x="110837" y="1790346"/>
            <a:ext cx="12192000" cy="6313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97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93" name="Google Shape;293;p31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1.  6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-6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3.  34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4.  8</a:t>
            </a:r>
            <a:endParaRPr/>
          </a:p>
        </p:txBody>
      </p:sp>
      <p:sp>
        <p:nvSpPr>
          <p:cNvPr id="294" name="Google Shape;294;p31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Numerator is in the form of a x b, a + b, a - b etc.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2"/>
          <p:cNvSpPr/>
          <p:nvPr/>
        </p:nvSpPr>
        <p:spPr>
          <a:xfrm>
            <a:off x="110837" y="1790346"/>
            <a:ext cx="12192000" cy="6313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97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00" name="Google Shape;300;p32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1.  6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-6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3.  34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4.  8</a:t>
            </a:r>
            <a:endParaRPr/>
          </a:p>
        </p:txBody>
      </p:sp>
      <p:sp>
        <p:nvSpPr>
          <p:cNvPr id="301" name="Google Shape;301;p32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Numerator is in the form of a x b, a + b, a - b etc.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/>
          <p:nvPr/>
        </p:nvSpPr>
        <p:spPr>
          <a:xfrm>
            <a:off x="110837" y="1790346"/>
            <a:ext cx="12192000" cy="6313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194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07" name="Google Shape;307;p33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1.  18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-17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33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Numerator is in the form of a x b, a + b, a - b etc.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4"/>
          <p:cNvSpPr/>
          <p:nvPr/>
        </p:nvSpPr>
        <p:spPr>
          <a:xfrm>
            <a:off x="110837" y="1790346"/>
            <a:ext cx="12192000" cy="6313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194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14" name="Google Shape;314;p34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1.  18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-17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4.  17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4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3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Numerator is in the form of a x b, a + b, a - b etc.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5"/>
          <p:cNvSpPr/>
          <p:nvPr/>
        </p:nvSpPr>
        <p:spPr>
          <a:xfrm>
            <a:off x="110837" y="1790346"/>
            <a:ext cx="12192000" cy="64908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21" name="Google Shape;321;p35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1.  18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-17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5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4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Factorial based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6"/>
          <p:cNvSpPr/>
          <p:nvPr/>
        </p:nvSpPr>
        <p:spPr>
          <a:xfrm>
            <a:off x="110837" y="1790346"/>
            <a:ext cx="12192000" cy="64908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28" name="Google Shape;328;p36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1.  18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-17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3.  3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36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4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Factorial based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7"/>
          <p:cNvSpPr/>
          <p:nvPr/>
        </p:nvSpPr>
        <p:spPr>
          <a:xfrm>
            <a:off x="110837" y="1790346"/>
            <a:ext cx="12192000" cy="6240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196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35" name="Google Shape;335;p37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1.  9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-1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37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4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Factorial based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8"/>
          <p:cNvSpPr/>
          <p:nvPr/>
        </p:nvSpPr>
        <p:spPr>
          <a:xfrm>
            <a:off x="110837" y="1790346"/>
            <a:ext cx="12192000" cy="6240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196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42" name="Google Shape;342;p38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1.  9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-1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38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4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Factorial based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/>
          <p:nvPr/>
        </p:nvSpPr>
        <p:spPr>
          <a:xfrm>
            <a:off x="110837" y="1790346"/>
            <a:ext cx="12192000" cy="62587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196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4" name="Google Shape;104;p4"/>
          <p:cNvSpPr/>
          <p:nvPr/>
        </p:nvSpPr>
        <p:spPr>
          <a:xfrm>
            <a:off x="221673" y="2417567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1.  2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-2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3.  4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-4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Numerator</a:t>
            </a: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is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Positive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9"/>
          <p:cNvSpPr/>
          <p:nvPr/>
        </p:nvSpPr>
        <p:spPr>
          <a:xfrm>
            <a:off x="110837" y="1790346"/>
            <a:ext cx="12192000" cy="6240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196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49" name="Google Shape;349;p39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1.  9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-6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-10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39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4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Factorial based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0"/>
          <p:cNvSpPr/>
          <p:nvPr/>
        </p:nvSpPr>
        <p:spPr>
          <a:xfrm>
            <a:off x="110837" y="1790346"/>
            <a:ext cx="12192000" cy="6240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196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56" name="Google Shape;356;p40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1.  9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-6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3.  3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-10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40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4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Factorial based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1"/>
          <p:cNvSpPr/>
          <p:nvPr/>
        </p:nvSpPr>
        <p:spPr>
          <a:xfrm>
            <a:off x="110837" y="1790346"/>
            <a:ext cx="12192000" cy="40011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t="-10768" b="-2615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63" name="Google Shape;363;p41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41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5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Unit Digit and Last two digits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2"/>
          <p:cNvSpPr/>
          <p:nvPr/>
        </p:nvSpPr>
        <p:spPr>
          <a:xfrm>
            <a:off x="110837" y="1790346"/>
            <a:ext cx="12192000" cy="40011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t="-10768" b="-2615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70" name="Google Shape;370;p42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4.  3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42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5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Unit Digit and Last two digits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3"/>
          <p:cNvSpPr/>
          <p:nvPr/>
        </p:nvSpPr>
        <p:spPr>
          <a:xfrm>
            <a:off x="110837" y="1790346"/>
            <a:ext cx="1219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IN" sz="20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 22. </a:t>
            </a:r>
            <a:r>
              <a:rPr lang="en-IN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the last two digits of 205 × 117 × 409</a:t>
            </a:r>
            <a:endParaRPr sz="2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43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1.  55	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3.  25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4.  65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43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5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Unit Digit and Last two digits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4"/>
          <p:cNvSpPr/>
          <p:nvPr/>
        </p:nvSpPr>
        <p:spPr>
          <a:xfrm>
            <a:off x="110837" y="1790346"/>
            <a:ext cx="1219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IN" sz="20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 22. </a:t>
            </a:r>
            <a:r>
              <a:rPr lang="en-IN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the last two digits of 205 × 117 × 409</a:t>
            </a:r>
            <a:endParaRPr sz="2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44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1.  55	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2.  80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3.  25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4.  65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44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5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Unit Digit and Last two digits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5"/>
          <p:cNvSpPr/>
          <p:nvPr/>
        </p:nvSpPr>
        <p:spPr>
          <a:xfrm>
            <a:off x="110837" y="1790346"/>
            <a:ext cx="12192000" cy="70788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t="-430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91" name="Google Shape;391;p45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1.  74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2.  18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3.  36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45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5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Unit Digit and Last two digits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6"/>
          <p:cNvSpPr/>
          <p:nvPr/>
        </p:nvSpPr>
        <p:spPr>
          <a:xfrm>
            <a:off x="110837" y="1790346"/>
            <a:ext cx="12192000" cy="70788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t="-430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98" name="Google Shape;398;p46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1.  74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2.  18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3.  36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46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5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Unit Digit and Last two digits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7"/>
          <p:cNvSpPr/>
          <p:nvPr/>
        </p:nvSpPr>
        <p:spPr>
          <a:xfrm>
            <a:off x="110837" y="1790346"/>
            <a:ext cx="12192000" cy="93358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05" name="Google Shape;405;p47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1.  45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2.  20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3.  60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4.  50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47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6</a:t>
            </a:r>
            <a:endParaRPr sz="2400" b="1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fraction can be simplified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8"/>
          <p:cNvSpPr/>
          <p:nvPr/>
        </p:nvSpPr>
        <p:spPr>
          <a:xfrm>
            <a:off x="110837" y="1790346"/>
            <a:ext cx="12192000" cy="93358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12" name="Google Shape;412;p48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1.  45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2.  20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3.  60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4.  50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48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6</a:t>
            </a:r>
            <a:endParaRPr sz="2400" b="1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fraction can be simplified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/>
          <p:nvPr/>
        </p:nvSpPr>
        <p:spPr>
          <a:xfrm>
            <a:off x="110837" y="1790346"/>
            <a:ext cx="12192000" cy="62587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196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1" name="Google Shape;111;p5"/>
          <p:cNvSpPr/>
          <p:nvPr/>
        </p:nvSpPr>
        <p:spPr>
          <a:xfrm>
            <a:off x="221673" y="2417567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1.  2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-2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3.  4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-4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5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Numerator</a:t>
            </a: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is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Positive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9"/>
          <p:cNvSpPr/>
          <p:nvPr/>
        </p:nvSpPr>
        <p:spPr>
          <a:xfrm>
            <a:off x="110837" y="1790346"/>
            <a:ext cx="12192000" cy="93358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19" name="Google Shape;419;p49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2.  27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4.  72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49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6</a:t>
            </a:r>
            <a:endParaRPr sz="2400" b="1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fraction can be simplified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0"/>
          <p:cNvSpPr/>
          <p:nvPr/>
        </p:nvSpPr>
        <p:spPr>
          <a:xfrm>
            <a:off x="110837" y="1790346"/>
            <a:ext cx="12192000" cy="93358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26" name="Google Shape;426;p50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2.  27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4.  72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50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6</a:t>
            </a:r>
            <a:endParaRPr sz="2400" b="1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fraction can be simplified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1"/>
          <p:cNvSpPr/>
          <p:nvPr/>
        </p:nvSpPr>
        <p:spPr>
          <a:xfrm>
            <a:off x="110837" y="1790346"/>
            <a:ext cx="12192000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33" name="Google Shape;433;p51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51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7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Power Form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2"/>
          <p:cNvSpPr/>
          <p:nvPr/>
        </p:nvSpPr>
        <p:spPr>
          <a:xfrm>
            <a:off x="110837" y="1790346"/>
            <a:ext cx="12192000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40" name="Google Shape;440;p52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52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7</a:t>
            </a:r>
            <a:endParaRPr sz="2400" b="1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Power Form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3"/>
          <p:cNvSpPr/>
          <p:nvPr/>
        </p:nvSpPr>
        <p:spPr>
          <a:xfrm>
            <a:off x="110837" y="1790346"/>
            <a:ext cx="12192000" cy="6810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180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47" name="Google Shape;447;p53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53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7</a:t>
            </a:r>
            <a:endParaRPr sz="2400" b="1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Power Form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4"/>
          <p:cNvSpPr/>
          <p:nvPr/>
        </p:nvSpPr>
        <p:spPr>
          <a:xfrm>
            <a:off x="110837" y="1790346"/>
            <a:ext cx="12192000" cy="6810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180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54" name="Google Shape;454;p54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2.  8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54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7</a:t>
            </a:r>
            <a:endParaRPr sz="2400" b="1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Power Form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5"/>
          <p:cNvSpPr/>
          <p:nvPr/>
        </p:nvSpPr>
        <p:spPr>
          <a:xfrm>
            <a:off x="110837" y="1790346"/>
            <a:ext cx="12192000" cy="6810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180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61" name="Google Shape;461;p55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55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7</a:t>
            </a:r>
            <a:endParaRPr sz="2400" b="1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Power Management and Splitting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6"/>
          <p:cNvSpPr/>
          <p:nvPr/>
        </p:nvSpPr>
        <p:spPr>
          <a:xfrm>
            <a:off x="110837" y="1790346"/>
            <a:ext cx="12192000" cy="6810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180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68" name="Google Shape;468;p56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2.  8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56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7</a:t>
            </a:r>
            <a:endParaRPr sz="2400" b="1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Power Form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7"/>
          <p:cNvSpPr/>
          <p:nvPr/>
        </p:nvSpPr>
        <p:spPr>
          <a:xfrm>
            <a:off x="110837" y="1790346"/>
            <a:ext cx="12192000" cy="6810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270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75" name="Google Shape;475;p57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57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7</a:t>
            </a:r>
            <a:endParaRPr sz="2400" b="1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Power Management and Splitting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8"/>
          <p:cNvSpPr/>
          <p:nvPr/>
        </p:nvSpPr>
        <p:spPr>
          <a:xfrm>
            <a:off x="110837" y="1790346"/>
            <a:ext cx="12192000" cy="6810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270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82" name="Google Shape;482;p58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3.  5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58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7</a:t>
            </a:r>
            <a:endParaRPr sz="2400" b="1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Power Management and Splitting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/>
          <p:nvPr/>
        </p:nvSpPr>
        <p:spPr>
          <a:xfrm>
            <a:off x="110837" y="1790346"/>
            <a:ext cx="12192000" cy="6240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196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8" name="Google Shape;118;p6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-2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-4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6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Numerator</a:t>
            </a: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is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Positive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9"/>
          <p:cNvSpPr/>
          <p:nvPr/>
        </p:nvSpPr>
        <p:spPr>
          <a:xfrm>
            <a:off x="110837" y="1790346"/>
            <a:ext cx="12192000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89" name="Google Shape;489;p59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2.  25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3.  125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59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7</a:t>
            </a:r>
            <a:endParaRPr sz="2400" b="1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Power Management and Splitting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0"/>
          <p:cNvSpPr/>
          <p:nvPr/>
        </p:nvSpPr>
        <p:spPr>
          <a:xfrm>
            <a:off x="110837" y="1790346"/>
            <a:ext cx="12192000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96" name="Google Shape;496;p60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2.  25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3.  125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60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7</a:t>
            </a:r>
            <a:endParaRPr sz="2400" b="1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Power Management and Splitting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1"/>
          <p:cNvSpPr/>
          <p:nvPr/>
        </p:nvSpPr>
        <p:spPr>
          <a:xfrm>
            <a:off x="110837" y="1790346"/>
            <a:ext cx="12192000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03" name="Google Shape;503;p61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2.  25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3.  125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61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7</a:t>
            </a:r>
            <a:endParaRPr sz="2400" b="1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Power Management and Splitting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2"/>
          <p:cNvSpPr/>
          <p:nvPr/>
        </p:nvSpPr>
        <p:spPr>
          <a:xfrm>
            <a:off x="110837" y="1790346"/>
            <a:ext cx="12192000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10" name="Google Shape;510;p62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2.  25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3.  125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62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7</a:t>
            </a:r>
            <a:endParaRPr sz="2400" b="1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Power Management and Splitting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63"/>
          <p:cNvSpPr/>
          <p:nvPr/>
        </p:nvSpPr>
        <p:spPr>
          <a:xfrm>
            <a:off x="110837" y="1790346"/>
            <a:ext cx="12192000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17" name="Google Shape;517;p63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2.  16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3.  64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63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7</a:t>
            </a:r>
            <a:endParaRPr sz="2400" b="1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Power Management and Splitting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4"/>
          <p:cNvSpPr/>
          <p:nvPr/>
        </p:nvSpPr>
        <p:spPr>
          <a:xfrm>
            <a:off x="110837" y="1790346"/>
            <a:ext cx="12192000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24" name="Google Shape;524;p64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2.  16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3.  64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64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7</a:t>
            </a:r>
            <a:endParaRPr sz="2400" b="1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Power Management and Splitting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5"/>
          <p:cNvSpPr/>
          <p:nvPr/>
        </p:nvSpPr>
        <p:spPr>
          <a:xfrm>
            <a:off x="110837" y="1790346"/>
            <a:ext cx="12192000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31" name="Google Shape;531;p65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2.  25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3.  125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65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7</a:t>
            </a:r>
            <a:endParaRPr sz="2400" b="1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Power Management and Splitting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66"/>
          <p:cNvSpPr/>
          <p:nvPr/>
        </p:nvSpPr>
        <p:spPr>
          <a:xfrm>
            <a:off x="110837" y="1790346"/>
            <a:ext cx="12192000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38" name="Google Shape;538;p66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2.  25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3.  125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66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7</a:t>
            </a:r>
            <a:endParaRPr sz="2400" b="1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Power Management and Splitting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67"/>
          <p:cNvSpPr/>
          <p:nvPr/>
        </p:nvSpPr>
        <p:spPr>
          <a:xfrm>
            <a:off x="110837" y="1790346"/>
            <a:ext cx="12192000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45" name="Google Shape;545;p67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67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Fermates Theorem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8"/>
          <p:cNvSpPr/>
          <p:nvPr/>
        </p:nvSpPr>
        <p:spPr>
          <a:xfrm>
            <a:off x="110837" y="1790346"/>
            <a:ext cx="12192000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52" name="Google Shape;552;p68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68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Fermates Theorem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/>
          <p:nvPr/>
        </p:nvSpPr>
        <p:spPr>
          <a:xfrm>
            <a:off x="110837" y="1790346"/>
            <a:ext cx="12192000" cy="6240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196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5" name="Google Shape;125;p7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-2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3.  4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-4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7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Numerator</a:t>
            </a: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is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Positive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69"/>
          <p:cNvSpPr/>
          <p:nvPr/>
        </p:nvSpPr>
        <p:spPr>
          <a:xfrm>
            <a:off x="110837" y="1790346"/>
            <a:ext cx="12192000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59" name="Google Shape;559;p69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69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Fermates Theorem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70"/>
          <p:cNvSpPr/>
          <p:nvPr/>
        </p:nvSpPr>
        <p:spPr>
          <a:xfrm>
            <a:off x="110837" y="1790346"/>
            <a:ext cx="12192000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66" name="Google Shape;566;p70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1.  1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70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Fermates Theorem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71"/>
          <p:cNvSpPr/>
          <p:nvPr/>
        </p:nvSpPr>
        <p:spPr>
          <a:xfrm>
            <a:off x="110837" y="1790346"/>
            <a:ext cx="12192000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73" name="Google Shape;573;p71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71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Fermates Theorem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2"/>
          <p:cNvSpPr/>
          <p:nvPr/>
        </p:nvSpPr>
        <p:spPr>
          <a:xfrm>
            <a:off x="110837" y="1790346"/>
            <a:ext cx="12192000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80" name="Google Shape;580;p72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2.  4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72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Fermates Theorem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73"/>
          <p:cNvSpPr/>
          <p:nvPr/>
        </p:nvSpPr>
        <p:spPr>
          <a:xfrm>
            <a:off x="110837" y="1790346"/>
            <a:ext cx="12192000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87" name="Google Shape;587;p73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4.  25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73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Fermates Theorem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74"/>
          <p:cNvSpPr/>
          <p:nvPr/>
        </p:nvSpPr>
        <p:spPr>
          <a:xfrm>
            <a:off x="110837" y="1790346"/>
            <a:ext cx="12192000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94" name="Google Shape;594;p74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1.  5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4.  25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74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Fermates Theorem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75"/>
          <p:cNvSpPr/>
          <p:nvPr/>
        </p:nvSpPr>
        <p:spPr>
          <a:xfrm>
            <a:off x="110837" y="1790346"/>
            <a:ext cx="12192000" cy="62305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196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01" name="Google Shape;601;p75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75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Wilsons Theorem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76"/>
          <p:cNvSpPr/>
          <p:nvPr/>
        </p:nvSpPr>
        <p:spPr>
          <a:xfrm>
            <a:off x="110837" y="1790346"/>
            <a:ext cx="12192000" cy="62305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196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08" name="Google Shape;608;p76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2.  4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76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Wilsons Theorem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77"/>
          <p:cNvSpPr/>
          <p:nvPr/>
        </p:nvSpPr>
        <p:spPr>
          <a:xfrm>
            <a:off x="110837" y="1790346"/>
            <a:ext cx="12192000" cy="62305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196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15" name="Google Shape;615;p77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2.  14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4.  28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77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Wilsons Theorem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78"/>
          <p:cNvSpPr/>
          <p:nvPr/>
        </p:nvSpPr>
        <p:spPr>
          <a:xfrm>
            <a:off x="110837" y="1790346"/>
            <a:ext cx="12192000" cy="62305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196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22" name="Google Shape;622;p78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2.  14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4.  28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78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Wilsons Theorem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/>
          <p:nvPr/>
        </p:nvSpPr>
        <p:spPr>
          <a:xfrm>
            <a:off x="110837" y="1790346"/>
            <a:ext cx="12192000" cy="6312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97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2" name="Google Shape;132;p8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-8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8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Numerator</a:t>
            </a: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is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Positive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79"/>
          <p:cNvSpPr/>
          <p:nvPr/>
        </p:nvSpPr>
        <p:spPr>
          <a:xfrm>
            <a:off x="110837" y="1790346"/>
            <a:ext cx="12192000" cy="105035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29" name="Google Shape;629;p79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p79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Cyclicity Theorem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80"/>
          <p:cNvSpPr/>
          <p:nvPr/>
        </p:nvSpPr>
        <p:spPr>
          <a:xfrm>
            <a:off x="110837" y="1790346"/>
            <a:ext cx="12192000" cy="105035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36" name="Google Shape;636;p80"/>
          <p:cNvSpPr/>
          <p:nvPr/>
        </p:nvSpPr>
        <p:spPr>
          <a:xfrm>
            <a:off x="110837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1.  0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2.  2</a:t>
            </a:r>
            <a:endParaRPr dirty="0">
              <a:solidFill>
                <a:srgbClr val="FF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4.  3</a:t>
            </a:r>
            <a:endParaRPr sz="18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80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Cyclicity Theorem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81"/>
          <p:cNvSpPr/>
          <p:nvPr/>
        </p:nvSpPr>
        <p:spPr>
          <a:xfrm>
            <a:off x="110837" y="1790346"/>
            <a:ext cx="12192000" cy="106811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43" name="Google Shape;643;p81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p81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Cyclicity Theorem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82"/>
          <p:cNvSpPr/>
          <p:nvPr/>
        </p:nvSpPr>
        <p:spPr>
          <a:xfrm>
            <a:off x="110837" y="1790346"/>
            <a:ext cx="12192000" cy="106811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50" name="Google Shape;650;p82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4.  2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82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Cyclicity Theorem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83"/>
          <p:cNvSpPr/>
          <p:nvPr/>
        </p:nvSpPr>
        <p:spPr>
          <a:xfrm>
            <a:off x="110837" y="1790346"/>
            <a:ext cx="12192000" cy="106811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57" name="Google Shape;657;p83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83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Cyclicity Theorem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84"/>
          <p:cNvSpPr/>
          <p:nvPr/>
        </p:nvSpPr>
        <p:spPr>
          <a:xfrm>
            <a:off x="110837" y="1790346"/>
            <a:ext cx="12192000" cy="106811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64" name="Google Shape;664;p84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1.  3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p84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Cyclicity Theorem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85"/>
          <p:cNvSpPr/>
          <p:nvPr/>
        </p:nvSpPr>
        <p:spPr>
          <a:xfrm>
            <a:off x="110837" y="1790346"/>
            <a:ext cx="12192000" cy="114364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71" name="Google Shape;671;p85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1.  3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4.  0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p85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Cyclicity Theorem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86"/>
          <p:cNvSpPr/>
          <p:nvPr/>
        </p:nvSpPr>
        <p:spPr>
          <a:xfrm>
            <a:off x="110837" y="1790346"/>
            <a:ext cx="12192000" cy="114364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78" name="Google Shape;678;p86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1.  3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sz="18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IN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  0</a:t>
            </a:r>
            <a:endParaRPr sz="1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Google Shape;679;p86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Cyclicity Theorem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87"/>
          <p:cNvSpPr/>
          <p:nvPr/>
        </p:nvSpPr>
        <p:spPr>
          <a:xfrm>
            <a:off x="110837" y="1790346"/>
            <a:ext cx="12192000" cy="114364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latin typeface="Calibri"/>
                <a:ea typeface="Calibri"/>
                <a:cs typeface="Calibri"/>
                <a:sym typeface="Calibri"/>
              </a:rPr>
              <a:t> </a:t>
            </a:r>
            <a:endParaRPr dirty="0"/>
          </a:p>
        </p:txBody>
      </p:sp>
      <p:sp>
        <p:nvSpPr>
          <p:cNvPr id="685" name="Google Shape;685;p87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1.  8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4.  2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p87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Cyclicity Theorem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88"/>
          <p:cNvSpPr/>
          <p:nvPr/>
        </p:nvSpPr>
        <p:spPr>
          <a:xfrm>
            <a:off x="193964" y="1686211"/>
            <a:ext cx="12192000" cy="114364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92" name="Google Shape;692;p88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1.  8</a:t>
            </a:r>
            <a:endParaRPr sz="1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4.  2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88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Cyclicity Theorem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"/>
          <p:cNvSpPr/>
          <p:nvPr/>
        </p:nvSpPr>
        <p:spPr>
          <a:xfrm>
            <a:off x="110837" y="1790346"/>
            <a:ext cx="12192000" cy="6312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 b="-97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9" name="Google Shape;139;p9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1.  8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-8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9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Numerator</a:t>
            </a: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is </a:t>
            </a:r>
            <a:r>
              <a:rPr lang="en-IN" sz="2000" u="sng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Positive 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89"/>
          <p:cNvSpPr/>
          <p:nvPr/>
        </p:nvSpPr>
        <p:spPr>
          <a:xfrm>
            <a:off x="110837" y="1790346"/>
            <a:ext cx="12192000" cy="114364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99" name="Google Shape;699;p89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1.  3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3.  11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4.  2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Google Shape;700;p89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Cyclicity Theorem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90"/>
          <p:cNvSpPr/>
          <p:nvPr/>
        </p:nvSpPr>
        <p:spPr>
          <a:xfrm>
            <a:off x="193964" y="1864217"/>
            <a:ext cx="12192000" cy="114364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06" name="Google Shape;706;p90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1.  3</a:t>
            </a:r>
            <a:endParaRPr sz="18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3.  11</a:t>
            </a:r>
            <a:endParaRPr sz="1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4.  2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90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Cyclicity Theorem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91"/>
          <p:cNvSpPr/>
          <p:nvPr/>
        </p:nvSpPr>
        <p:spPr>
          <a:xfrm>
            <a:off x="110837" y="1790346"/>
            <a:ext cx="12192000" cy="114364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13" name="Google Shape;713;p91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1. 13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2. 14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3. 11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4. 12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p91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Cyclicity Theorem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92"/>
          <p:cNvSpPr/>
          <p:nvPr/>
        </p:nvSpPr>
        <p:spPr>
          <a:xfrm>
            <a:off x="110837" y="1790346"/>
            <a:ext cx="12192000" cy="114364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20" name="Google Shape;720;p92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1. 13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2. 14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3. 11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4. 12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Google Shape;721;p92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Cyclicity Theorem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93"/>
          <p:cNvSpPr/>
          <p:nvPr/>
        </p:nvSpPr>
        <p:spPr>
          <a:xfrm>
            <a:off x="110837" y="1790346"/>
            <a:ext cx="12192000" cy="10695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27" name="Google Shape;727;p93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93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9</a:t>
            </a:r>
            <a:endParaRPr sz="2400" b="1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Next Power Concept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94"/>
          <p:cNvSpPr/>
          <p:nvPr/>
        </p:nvSpPr>
        <p:spPr>
          <a:xfrm>
            <a:off x="110837" y="1790346"/>
            <a:ext cx="12192000" cy="10695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34" name="Google Shape;734;p94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1. 3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sz="1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3. 1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4. 2</a:t>
            </a:r>
            <a:endParaRPr sz="18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p94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9</a:t>
            </a:r>
            <a:endParaRPr sz="2400" b="1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Next Power Concept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95"/>
          <p:cNvSpPr/>
          <p:nvPr/>
        </p:nvSpPr>
        <p:spPr>
          <a:xfrm>
            <a:off x="110837" y="1790346"/>
            <a:ext cx="12192000" cy="10695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41" name="Google Shape;741;p95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p95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9</a:t>
            </a:r>
            <a:endParaRPr sz="2400" b="1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Next Power Concept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96"/>
          <p:cNvSpPr/>
          <p:nvPr/>
        </p:nvSpPr>
        <p:spPr>
          <a:xfrm>
            <a:off x="110837" y="1790346"/>
            <a:ext cx="12192000" cy="10695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48" name="Google Shape;748;p96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3. 0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p96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9</a:t>
            </a:r>
            <a:endParaRPr sz="2400" b="1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Next Power Concept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97"/>
          <p:cNvSpPr/>
          <p:nvPr/>
        </p:nvSpPr>
        <p:spPr>
          <a:xfrm>
            <a:off x="110837" y="1790346"/>
            <a:ext cx="12192000" cy="10695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55" name="Google Shape;755;p97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Google Shape;756;p97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9</a:t>
            </a:r>
            <a:endParaRPr sz="2400" b="1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Next Power Concept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98"/>
          <p:cNvSpPr/>
          <p:nvPr/>
        </p:nvSpPr>
        <p:spPr>
          <a:xfrm>
            <a:off x="110837" y="1790346"/>
            <a:ext cx="12192000" cy="10695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62" name="Google Shape;762;p98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3. 0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Google Shape;763;p98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9</a:t>
            </a:r>
            <a:endParaRPr sz="2400" b="1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Next Power Concept</a:t>
            </a:r>
            <a:endParaRPr sz="2000" u="sng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2468</Words>
  <Application>Microsoft Office PowerPoint</Application>
  <PresentationFormat>Widescreen</PresentationFormat>
  <Paragraphs>758</Paragraphs>
  <Slides>109</Slides>
  <Notes>109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109</vt:i4>
      </vt:variant>
    </vt:vector>
  </HeadingPairs>
  <TitlesOfParts>
    <vt:vector size="114" baseType="lpstr">
      <vt:lpstr>Calibri Light</vt:lpstr>
      <vt:lpstr>Arial Black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Harshit Singla</cp:lastModifiedBy>
  <cp:revision>4</cp:revision>
  <dcterms:created xsi:type="dcterms:W3CDTF">2022-09-24T05:53:47Z</dcterms:created>
  <dcterms:modified xsi:type="dcterms:W3CDTF">2025-01-12T11:59:55Z</dcterms:modified>
</cp:coreProperties>
</file>