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8"/>
  </p:notes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72" r:id="rId9"/>
    <p:sldId id="273" r:id="rId10"/>
    <p:sldId id="276" r:id="rId11"/>
    <p:sldId id="277" r:id="rId12"/>
    <p:sldId id="278" r:id="rId13"/>
    <p:sldId id="279" r:id="rId14"/>
    <p:sldId id="280" r:id="rId15"/>
    <p:sldId id="281" r:id="rId16"/>
    <p:sldId id="284" r:id="rId17"/>
    <p:sldId id="285" r:id="rId18"/>
    <p:sldId id="288" r:id="rId19"/>
    <p:sldId id="289" r:id="rId20"/>
    <p:sldId id="290" r:id="rId21"/>
    <p:sldId id="291" r:id="rId22"/>
    <p:sldId id="292" r:id="rId23"/>
    <p:sldId id="293" r:id="rId24"/>
    <p:sldId id="296" r:id="rId25"/>
    <p:sldId id="297" r:id="rId26"/>
    <p:sldId id="300" r:id="rId27"/>
    <p:sldId id="301" r:id="rId28"/>
    <p:sldId id="302" r:id="rId29"/>
    <p:sldId id="303" r:id="rId30"/>
    <p:sldId id="304" r:id="rId31"/>
    <p:sldId id="380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6" r:id="rId77"/>
    <p:sldId id="357" r:id="rId78"/>
    <p:sldId id="358" r:id="rId79"/>
    <p:sldId id="359" r:id="rId80"/>
    <p:sldId id="360" r:id="rId81"/>
    <p:sldId id="361" r:id="rId82"/>
    <p:sldId id="365" r:id="rId83"/>
    <p:sldId id="366" r:id="rId84"/>
    <p:sldId id="367" r:id="rId85"/>
    <p:sldId id="368" r:id="rId86"/>
    <p:sldId id="369" r:id="rId87"/>
    <p:sldId id="370" r:id="rId88"/>
    <p:sldId id="371" r:id="rId89"/>
    <p:sldId id="372" r:id="rId90"/>
    <p:sldId id="373" r:id="rId91"/>
    <p:sldId id="374" r:id="rId92"/>
    <p:sldId id="375" r:id="rId93"/>
    <p:sldId id="376" r:id="rId94"/>
    <p:sldId id="377" r:id="rId95"/>
    <p:sldId id="378" r:id="rId96"/>
    <p:sldId id="379" r:id="rId97"/>
  </p:sldIdLst>
  <p:sldSz cx="12192000" cy="6858000"/>
  <p:notesSz cx="6858000" cy="9144000"/>
  <p:embeddedFontLst>
    <p:embeddedFont>
      <p:font typeface="Arial Black" panose="020B0A04020102020204" pitchFamily="34" charset="0"/>
      <p:regular r:id="rId99"/>
      <p:bold r:id="rId100"/>
      <p:italic r:id="rId10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9" roundtripDataSignature="AMtx7mhtNI53HKRx1ieaaFAiOB1zTV1d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1" autoAdjust="0"/>
    <p:restoredTop sz="95033" autoAdjust="0"/>
  </p:normalViewPr>
  <p:slideViewPr>
    <p:cSldViewPr snapToGrid="0" showGuides="1">
      <p:cViewPr varScale="1">
        <p:scale>
          <a:sx n="80" d="100"/>
          <a:sy n="80" d="100"/>
        </p:scale>
        <p:origin x="45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33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2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3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13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31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2" name="Google Shape;24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2" name="Google Shape;31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3" name="Google Shape;33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4" name="Google Shape;35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9" name="Google Shape;3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96" name="Google Shape;39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3" name="Google Shape;40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0" name="Google Shape;41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>
          <a:extLst>
            <a:ext uri="{FF2B5EF4-FFF2-40B4-BE49-F238E27FC236}">
              <a16:creationId xmlns:a16="http://schemas.microsoft.com/office/drawing/2014/main" id="{73442F32-F60A-E377-2565-0404562CB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:notes">
            <a:extLst>
              <a:ext uri="{FF2B5EF4-FFF2-40B4-BE49-F238E27FC236}">
                <a16:creationId xmlns:a16="http://schemas.microsoft.com/office/drawing/2014/main" id="{62BC01BB-45FC-9FCF-1D35-D5E447393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0" name="Google Shape;410;p49:notes">
            <a:extLst>
              <a:ext uri="{FF2B5EF4-FFF2-40B4-BE49-F238E27FC236}">
                <a16:creationId xmlns:a16="http://schemas.microsoft.com/office/drawing/2014/main" id="{2F3E341A-B9C3-D139-38CD-78429B212B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38077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" name="Google Shape;42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1" name="Google Shape;43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8" name="Google Shape;43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45" name="Google Shape;44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2" name="Google Shape;45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9" name="Google Shape;45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6" name="Google Shape;46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3" name="Google Shape;473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0" name="Google Shape;48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8" name="Google Shape;50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2" name="Google Shape;52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9" name="Google Shape;52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6" name="Google Shape;536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43" name="Google Shape;543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0" name="Google Shape;55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57" name="Google Shape;557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4" name="Google Shape;564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1" name="Google Shape;57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8" name="Google Shape;57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5" name="Google Shape;58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2" name="Google Shape;59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9" name="Google Shape;59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6" name="Google Shape;60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3" name="Google Shape;61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0" name="Google Shape;620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27" name="Google Shape;627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4" name="Google Shape;634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1" name="Google Shape;641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8" name="Google Shape;648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5" name="Google Shape;65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2" name="Google Shape;662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9" name="Google Shape;669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8" name="Google Shape;688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5" name="Google Shape;695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2" name="Google Shape;702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09" name="Google Shape;709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8" name="Google Shape;15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16" name="Google Shape;71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3" name="Google Shape;723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0" name="Google Shape;730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7" name="Google Shape;737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44" name="Google Shape;744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1" name="Google Shape;75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2" name="Google Shape;772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9" name="Google Shape;779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6" name="Google Shape;786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3" name="Google Shape;793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0" name="Google Shape;800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7" name="Google Shape;807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261" name="Google Shape;26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268" name="Google Shape;26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275" name="Google Shape;27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282" name="Google Shape;28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289" name="Google Shape;28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296" name="Google Shape;29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303" name="Google Shape;303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310" name="Google Shape;31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331" name="Google Shape;33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338" name="Google Shape;33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sp>
        <p:nvSpPr>
          <p:cNvPr id="345" name="Google Shape;34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3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352" name="Google Shape;35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359" name="Google Shape;35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sp>
        <p:nvSpPr>
          <p:cNvPr id="366" name="Google Shape;36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18:notes"/>
          <p:cNvSpPr txBox="1">
            <a:spLocks noGrp="1"/>
          </p:cNvSpPr>
          <p:nvPr>
            <p:ph type="sldNum" idx="12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sp>
        <p:nvSpPr>
          <p:cNvPr id="877" name="Google Shape;877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3ECAEB-50E8-81BE-ABE8-8456665C11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D8797F-B008-F38E-7998-1C1EF657F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/>
          <p:nvPr/>
        </p:nvSpPr>
        <p:spPr>
          <a:xfrm>
            <a:off x="0" y="623293"/>
            <a:ext cx="12192000" cy="2123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Font typeface="Arial Black"/>
              <a:buNone/>
            </a:pPr>
            <a:r>
              <a:rPr lang="en-IN" sz="66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 Black"/>
              <a:buNone/>
            </a:pPr>
            <a:r>
              <a:rPr lang="en-IN" sz="66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(Number System)</a:t>
            </a:r>
            <a:endParaRPr sz="6600" b="1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848329" y="1790346"/>
            <a:ext cx="11454508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6969" r="-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2FAA9-8AA7-8898-9D94-8C60E5B5F4A0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0089C-C447-C8A4-05BF-2F77CD75E24D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482E5-E088-5EDA-2DAF-154A970B6DCF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2.  5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47710D-0191-E076-9366-472D13C3DA85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67E644-81E4-DAB6-EF3F-2BE3A5353F45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D4A6A-4E45-EDF7-CF0C-34BF803C58CB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E88E7-3F2F-1FB4-9967-399C6231EE2B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-13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85C9E-EB2A-7A2E-1907-A16CB84FEDFB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8A9CC-15E6-BA3B-9F33-C4F487FDACF7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/>
          <p:nvPr/>
        </p:nvSpPr>
        <p:spPr>
          <a:xfrm>
            <a:off x="110837" y="1790346"/>
            <a:ext cx="12192000" cy="6313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57C0C-B13D-D638-70FB-78AA0B876532}"/>
              </a:ext>
            </a:extLst>
          </p:cNvPr>
          <p:cNvSpPr txBox="1"/>
          <p:nvPr/>
        </p:nvSpPr>
        <p:spPr>
          <a:xfrm>
            <a:off x="170843" y="1913138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b="0" i="0" u="sng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70911E-FB33-9F54-D76B-C226E531A955}"/>
              </a:ext>
            </a:extLst>
          </p:cNvPr>
          <p:cNvSpPr txBox="1"/>
          <p:nvPr/>
        </p:nvSpPr>
        <p:spPr>
          <a:xfrm>
            <a:off x="1" y="19131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/>
          <p:nvPr/>
        </p:nvSpPr>
        <p:spPr>
          <a:xfrm>
            <a:off x="110837" y="1790346"/>
            <a:ext cx="12192000" cy="64908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7AAD5-B5DF-8B93-89E9-6BD2628BAD12}"/>
              </a:ext>
            </a:extLst>
          </p:cNvPr>
          <p:cNvSpPr txBox="1"/>
          <p:nvPr/>
        </p:nvSpPr>
        <p:spPr>
          <a:xfrm>
            <a:off x="1" y="19131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2A04B4-B6F7-CF76-93D0-7EA52014978E}"/>
              </a:ext>
            </a:extLst>
          </p:cNvPr>
          <p:cNvSpPr txBox="1"/>
          <p:nvPr/>
        </p:nvSpPr>
        <p:spPr>
          <a:xfrm>
            <a:off x="1" y="19131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/>
          <p:nvPr/>
        </p:nvSpPr>
        <p:spPr>
          <a:xfrm>
            <a:off x="110837" y="1790346"/>
            <a:ext cx="12192000" cy="62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Factorial based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615A3-E5BB-3755-CA37-7E9F4385E6B4}"/>
              </a:ext>
            </a:extLst>
          </p:cNvPr>
          <p:cNvSpPr txBox="1"/>
          <p:nvPr/>
        </p:nvSpPr>
        <p:spPr>
          <a:xfrm>
            <a:off x="1" y="19131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t="-10767" b="-26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C7CACF-6322-1457-E372-4CECC7CF0C45}"/>
              </a:ext>
            </a:extLst>
          </p:cNvPr>
          <p:cNvSpPr txBox="1"/>
          <p:nvPr/>
        </p:nvSpPr>
        <p:spPr>
          <a:xfrm>
            <a:off x="19456" y="1790346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/>
          <p:nvPr/>
        </p:nvSpPr>
        <p:spPr>
          <a:xfrm>
            <a:off x="110837" y="1790346"/>
            <a:ext cx="12192000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t="-10767" b="-26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4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3F964-1200-2E54-B97C-4BAC477BAD70}"/>
              </a:ext>
            </a:extLst>
          </p:cNvPr>
          <p:cNvSpPr txBox="1"/>
          <p:nvPr/>
        </p:nvSpPr>
        <p:spPr>
          <a:xfrm>
            <a:off x="19456" y="1790346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5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t="-43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93CAE-BD90-2139-C747-4AE5D36B3E7B}"/>
              </a:ext>
            </a:extLst>
          </p:cNvPr>
          <p:cNvSpPr txBox="1"/>
          <p:nvPr/>
        </p:nvSpPr>
        <p:spPr>
          <a:xfrm>
            <a:off x="19456" y="1790346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/>
          <p:nvPr/>
        </p:nvSpPr>
        <p:spPr>
          <a:xfrm>
            <a:off x="110837" y="1790346"/>
            <a:ext cx="12192000" cy="70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t="-43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3.  36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Unit Digit and Last two digits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9B73A-BC22-C354-F3EC-FD6A918A10FD}"/>
              </a:ext>
            </a:extLst>
          </p:cNvPr>
          <p:cNvSpPr txBox="1"/>
          <p:nvPr/>
        </p:nvSpPr>
        <p:spPr>
          <a:xfrm>
            <a:off x="19456" y="1790346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E0453-53A3-6138-3110-57162234D977}"/>
              </a:ext>
            </a:extLst>
          </p:cNvPr>
          <p:cNvSpPr txBox="1"/>
          <p:nvPr/>
        </p:nvSpPr>
        <p:spPr>
          <a:xfrm>
            <a:off x="29773" y="189594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4.  50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25BFCA-6228-09DF-9A1D-1FBE07A771D9}"/>
              </a:ext>
            </a:extLst>
          </p:cNvPr>
          <p:cNvSpPr txBox="1"/>
          <p:nvPr/>
        </p:nvSpPr>
        <p:spPr>
          <a:xfrm>
            <a:off x="10317" y="19131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/>
          <p:nvPr/>
        </p:nvSpPr>
        <p:spPr>
          <a:xfrm>
            <a:off x="110837" y="1790346"/>
            <a:ext cx="12192000" cy="6313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1.  3</a:t>
            </a: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-3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3.  5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None of these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Positive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4D5CC-C5E4-C946-62F6-28A936599092}"/>
              </a:ext>
            </a:extLst>
          </p:cNvPr>
          <p:cNvSpPr txBox="1"/>
          <p:nvPr/>
        </p:nvSpPr>
        <p:spPr>
          <a:xfrm>
            <a:off x="10317" y="191539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>
          <a:extLst>
            <a:ext uri="{FF2B5EF4-FFF2-40B4-BE49-F238E27FC236}">
              <a16:creationId xmlns:a16="http://schemas.microsoft.com/office/drawing/2014/main" id="{B008D359-382F-AEDE-C4FC-804854EA8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>
            <a:extLst>
              <a:ext uri="{FF2B5EF4-FFF2-40B4-BE49-F238E27FC236}">
                <a16:creationId xmlns:a16="http://schemas.microsoft.com/office/drawing/2014/main" id="{8538685E-C7ED-1875-A295-FBB57DD03C98}"/>
              </a:ext>
            </a:extLst>
          </p:cNvPr>
          <p:cNvSpPr/>
          <p:nvPr/>
        </p:nvSpPr>
        <p:spPr>
          <a:xfrm>
            <a:off x="110837" y="1790346"/>
            <a:ext cx="12192000" cy="9335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9">
            <a:extLst>
              <a:ext uri="{FF2B5EF4-FFF2-40B4-BE49-F238E27FC236}">
                <a16:creationId xmlns:a16="http://schemas.microsoft.com/office/drawing/2014/main" id="{1B008208-90F7-3070-C369-3D9CF7A6DBFF}"/>
              </a:ext>
            </a:extLst>
          </p:cNvPr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2.  27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4.  72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9">
            <a:extLst>
              <a:ext uri="{FF2B5EF4-FFF2-40B4-BE49-F238E27FC236}">
                <a16:creationId xmlns:a16="http://schemas.microsoft.com/office/drawing/2014/main" id="{36A0C750-38B1-4735-C111-FBFD71B8CBA1}"/>
              </a:ext>
            </a:extLst>
          </p:cNvPr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6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fraction can be simplified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CBCA2-834D-AC4C-248A-7D5DBF6BCDC7}"/>
              </a:ext>
            </a:extLst>
          </p:cNvPr>
          <p:cNvSpPr txBox="1"/>
          <p:nvPr/>
        </p:nvSpPr>
        <p:spPr>
          <a:xfrm>
            <a:off x="10317" y="191539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68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/>
          <p:nvPr/>
        </p:nvSpPr>
        <p:spPr>
          <a:xfrm>
            <a:off x="193964" y="1735912"/>
            <a:ext cx="11998036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5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A9249-249F-5EDB-F8FC-C1F1C11ADDBE}"/>
              </a:ext>
            </a:extLst>
          </p:cNvPr>
          <p:cNvSpPr txBox="1"/>
          <p:nvPr/>
        </p:nvSpPr>
        <p:spPr>
          <a:xfrm>
            <a:off x="88141" y="191539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F9471-8617-21EC-E801-DEE18EF938C7}"/>
              </a:ext>
            </a:extLst>
          </p:cNvPr>
          <p:cNvSpPr txBox="1"/>
          <p:nvPr/>
        </p:nvSpPr>
        <p:spPr>
          <a:xfrm>
            <a:off x="39501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3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5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17C7A-DDF5-C61A-08F7-13E98C4408E2}"/>
              </a:ext>
            </a:extLst>
          </p:cNvPr>
          <p:cNvSpPr txBox="1"/>
          <p:nvPr/>
        </p:nvSpPr>
        <p:spPr>
          <a:xfrm>
            <a:off x="49229" y="195431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4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5071C0-7A0E-3F62-DDD8-7260ECFCDCCC}"/>
              </a:ext>
            </a:extLst>
          </p:cNvPr>
          <p:cNvSpPr/>
          <p:nvPr/>
        </p:nvSpPr>
        <p:spPr>
          <a:xfrm>
            <a:off x="848329" y="2018216"/>
            <a:ext cx="2799439" cy="2940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3AD0A-4AF0-020B-6E05-E91DE7A81CC5}"/>
              </a:ext>
            </a:extLst>
          </p:cNvPr>
          <p:cNvSpPr txBox="1"/>
          <p:nvPr/>
        </p:nvSpPr>
        <p:spPr>
          <a:xfrm>
            <a:off x="810849" y="1909855"/>
            <a:ext cx="2953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Find the remainder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4AEE1-35DA-1C97-A7DA-7D6EE344BDFF}"/>
              </a:ext>
            </a:extLst>
          </p:cNvPr>
          <p:cNvSpPr txBox="1"/>
          <p:nvPr/>
        </p:nvSpPr>
        <p:spPr>
          <a:xfrm>
            <a:off x="49229" y="194458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17.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6" name="Google Shape;442;p53">
            <a:extLst>
              <a:ext uri="{FF2B5EF4-FFF2-40B4-BE49-F238E27FC236}">
                <a16:creationId xmlns:a16="http://schemas.microsoft.com/office/drawing/2014/main" id="{0803FF94-91B8-DEE9-7810-C843A7E03A87}"/>
              </a:ext>
            </a:extLst>
          </p:cNvPr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Form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CB648-0813-E1C3-1039-E067AF9EBD89}"/>
              </a:ext>
            </a:extLst>
          </p:cNvPr>
          <p:cNvSpPr txBox="1"/>
          <p:nvPr/>
        </p:nvSpPr>
        <p:spPr>
          <a:xfrm>
            <a:off x="20045" y="194458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6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80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1.  7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902C8-D8A8-339C-64C6-B1CEED475DAB}"/>
              </a:ext>
            </a:extLst>
          </p:cNvPr>
          <p:cNvSpPr txBox="1"/>
          <p:nvPr/>
        </p:nvSpPr>
        <p:spPr>
          <a:xfrm>
            <a:off x="10317" y="194458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18.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3" name="Google Shape;456;p55">
            <a:extLst>
              <a:ext uri="{FF2B5EF4-FFF2-40B4-BE49-F238E27FC236}">
                <a16:creationId xmlns:a16="http://schemas.microsoft.com/office/drawing/2014/main" id="{B0566C72-CC74-CBA8-8D82-D8FD55BA83AA}"/>
              </a:ext>
            </a:extLst>
          </p:cNvPr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 dirty="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27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5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15433-DFDC-6D04-DE3A-61189F8E42BE}"/>
              </a:ext>
            </a:extLst>
          </p:cNvPr>
          <p:cNvSpPr txBox="1"/>
          <p:nvPr/>
        </p:nvSpPr>
        <p:spPr>
          <a:xfrm>
            <a:off x="10317" y="198349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8"/>
          <p:cNvSpPr/>
          <p:nvPr/>
        </p:nvSpPr>
        <p:spPr>
          <a:xfrm>
            <a:off x="110837" y="1790346"/>
            <a:ext cx="12192000" cy="68102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270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3.  5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5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72207-61B5-7049-EAC0-0C4B3CF14355}"/>
              </a:ext>
            </a:extLst>
          </p:cNvPr>
          <p:cNvSpPr txBox="1"/>
          <p:nvPr/>
        </p:nvSpPr>
        <p:spPr>
          <a:xfrm>
            <a:off x="39501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19.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7A1EA-E633-1170-9B65-251DBB93B969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1542B-8DFE-85E8-E0A4-311FF673085D}"/>
              </a:ext>
            </a:extLst>
          </p:cNvPr>
          <p:cNvSpPr txBox="1"/>
          <p:nvPr/>
        </p:nvSpPr>
        <p:spPr>
          <a:xfrm>
            <a:off x="29773" y="195431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6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6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9290F5-6815-DED7-9841-1317DE82EB2E}"/>
              </a:ext>
            </a:extLst>
          </p:cNvPr>
          <p:cNvSpPr txBox="1"/>
          <p:nvPr/>
        </p:nvSpPr>
        <p:spPr>
          <a:xfrm>
            <a:off x="29773" y="195431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FE4F7-9B6F-CC8F-46B4-FE482ECDD911}"/>
              </a:ext>
            </a:extLst>
          </p:cNvPr>
          <p:cNvSpPr txBox="1"/>
          <p:nvPr/>
        </p:nvSpPr>
        <p:spPr>
          <a:xfrm>
            <a:off x="10317" y="1954679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3.  64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6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FD01A-E7DB-DBDD-3C2D-DED06E4E8DB8}"/>
              </a:ext>
            </a:extLst>
          </p:cNvPr>
          <p:cNvSpPr txBox="1"/>
          <p:nvPr/>
        </p:nvSpPr>
        <p:spPr>
          <a:xfrm>
            <a:off x="39501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5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6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6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9D223-BFAE-D44D-64F0-80BFA3CF8332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6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6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6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7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Power Management and Splitting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DF01AF-136C-35A0-9124-183F94A584CE}"/>
              </a:ext>
            </a:extLst>
          </p:cNvPr>
          <p:cNvSpPr txBox="1"/>
          <p:nvPr/>
        </p:nvSpPr>
        <p:spPr>
          <a:xfrm>
            <a:off x="10317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7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6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6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3AC2C7-C03B-2B84-686E-E6026D5DE9E7}"/>
              </a:ext>
            </a:extLst>
          </p:cNvPr>
          <p:cNvSpPr txBox="1"/>
          <p:nvPr/>
        </p:nvSpPr>
        <p:spPr>
          <a:xfrm>
            <a:off x="29773" y="195431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8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6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6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B15FF-2F42-9CB8-5D66-41CE355A253D}"/>
              </a:ext>
            </a:extLst>
          </p:cNvPr>
          <p:cNvSpPr txBox="1"/>
          <p:nvPr/>
        </p:nvSpPr>
        <p:spPr>
          <a:xfrm>
            <a:off x="20045" y="195431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9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E37E1-3C07-B4EB-2519-879DEC060720}"/>
              </a:ext>
            </a:extLst>
          </p:cNvPr>
          <p:cNvSpPr txBox="1"/>
          <p:nvPr/>
        </p:nvSpPr>
        <p:spPr>
          <a:xfrm>
            <a:off x="29773" y="194458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0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7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7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37C81-4D4D-5474-3C37-9A12F9E75A09}"/>
              </a:ext>
            </a:extLst>
          </p:cNvPr>
          <p:cNvSpPr txBox="1"/>
          <p:nvPr/>
        </p:nvSpPr>
        <p:spPr>
          <a:xfrm>
            <a:off x="20045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110837" y="1790346"/>
            <a:ext cx="12192000" cy="6258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4FE8F-ECAF-8887-8EEB-A605B3CB1550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1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7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7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ED3B70-9EA6-3F84-44C5-BBE43424982F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2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7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12623-20D8-1026-C283-789BFCC0DA38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3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7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2C744-CC8E-1F04-45CE-E7F2A2C884C9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4"/>
          <p:cNvSpPr/>
          <p:nvPr/>
        </p:nvSpPr>
        <p:spPr>
          <a:xfrm>
            <a:off x="110837" y="1790346"/>
            <a:ext cx="12192000" cy="7001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1.  5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7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Fermates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1865FF-70C0-7694-7AF2-E0A5CD6E6BE3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5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7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7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62B23-BA70-E223-4019-722A49A041D1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6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7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2.  4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A255C-EF96-BFFA-CC01-B03576D2DE0C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7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B370A-0D24-5285-7AB0-F10D2F4B3EF7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8"/>
          <p:cNvSpPr/>
          <p:nvPr/>
        </p:nvSpPr>
        <p:spPr>
          <a:xfrm>
            <a:off x="110837" y="1790346"/>
            <a:ext cx="12192000" cy="62305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7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2.  14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4.  28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7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Wilsons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5CC1AC-A819-BAD4-B59A-824E1292CB20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9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7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7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7B423-ABAA-5B7C-C7D7-6208BD264081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0"/>
          <p:cNvSpPr/>
          <p:nvPr/>
        </p:nvSpPr>
        <p:spPr>
          <a:xfrm>
            <a:off x="110837" y="1790346"/>
            <a:ext cx="12192000" cy="10503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8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</a:t>
            </a:r>
            <a:r>
              <a:rPr lang="en-I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8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2CD12-BDA3-08D8-FA19-0416680B0C4B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29.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49C0A-81F9-CF13-8B98-B52AD2A89860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81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8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8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C71A7-D819-33EB-1C39-504C06AFF8E5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2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8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8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BAD3F-EEBF-0F9F-C96C-7E51BD43DA3E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83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8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8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89B7D-C590-F017-575B-C05AA7AFA9B3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4"/>
          <p:cNvSpPr/>
          <p:nvPr/>
        </p:nvSpPr>
        <p:spPr>
          <a:xfrm>
            <a:off x="110837" y="1790346"/>
            <a:ext cx="12192000" cy="10681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8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8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7842BC-082A-FD1F-EA63-0E6A523AE7D3}"/>
              </a:ext>
            </a:extLst>
          </p:cNvPr>
          <p:cNvSpPr txBox="1"/>
          <p:nvPr/>
        </p:nvSpPr>
        <p:spPr>
          <a:xfrm>
            <a:off x="10317" y="193485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31.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5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8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8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A5306-F531-78F0-1BFC-A71612A0D0D5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86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8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8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856D8-5025-72F9-63E7-F8277181C5D2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32.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89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89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89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CABD5-16B4-6F9B-6F57-D789F85F249B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0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90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</a:t>
            </a: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90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F4E6E4-0964-41D0-85F8-E29C56E7022E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91"/>
          <p:cNvSpPr/>
          <p:nvPr/>
        </p:nvSpPr>
        <p:spPr>
          <a:xfrm>
            <a:off x="110837" y="1790346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9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9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564D7C-C221-22EC-F111-77A38486B031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92"/>
          <p:cNvSpPr/>
          <p:nvPr/>
        </p:nvSpPr>
        <p:spPr>
          <a:xfrm>
            <a:off x="193964" y="1780619"/>
            <a:ext cx="12192000" cy="11436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9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1. 13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2. 14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9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Cyclicity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7CD63-3502-67CA-0CDB-2CE6B7F64213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"/>
          <p:cNvSpPr/>
          <p:nvPr/>
        </p:nvSpPr>
        <p:spPr>
          <a:xfrm>
            <a:off x="110837" y="1790346"/>
            <a:ext cx="12192000" cy="62446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 b="-195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1.  9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-9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-5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Numerator</a:t>
            </a: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is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Negative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4E3D1-B1A6-065B-4B3D-F468C88196D6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93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9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9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CFCA3F-66BA-4E94-02BC-58DE521CC350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94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9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3. 1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9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F7856-C5DF-31AF-5149-12BB3E379F2A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35.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95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9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9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44937-76BB-B264-9200-455F6A300747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6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96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9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11220-A4F9-7506-76A8-05E4B04A7471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36.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7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9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9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2CD7C-EAEF-97AD-2372-27B3B43C8DE9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37.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3D36E-7F3E-89BB-562F-30ADD2D39D7F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98"/>
          <p:cNvSpPr/>
          <p:nvPr/>
        </p:nvSpPr>
        <p:spPr>
          <a:xfrm>
            <a:off x="110837" y="1790346"/>
            <a:ext cx="12192000" cy="106952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9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9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9</a:t>
            </a:r>
            <a:endParaRPr sz="2400" b="1" i="0" u="none" strike="noStrike" cap="none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Next Power Concept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7EB6E-512B-BBB4-AFEE-558E19ED7339}"/>
              </a:ext>
            </a:extLst>
          </p:cNvPr>
          <p:cNvSpPr txBox="1"/>
          <p:nvPr/>
        </p:nvSpPr>
        <p:spPr>
          <a:xfrm>
            <a:off x="10317" y="1993222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37.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1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01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4. 35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101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C18FD-69E8-370D-BB45-E47F6684CD2E}"/>
              </a:ext>
            </a:extLst>
          </p:cNvPr>
          <p:cNvSpPr txBox="1"/>
          <p:nvPr/>
        </p:nvSpPr>
        <p:spPr>
          <a:xfrm>
            <a:off x="10317" y="1883155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2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02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1. 76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2. 4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102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0970C-CE98-CE07-40BC-E6602E6A7D32}"/>
              </a:ext>
            </a:extLst>
          </p:cNvPr>
          <p:cNvSpPr txBox="1"/>
          <p:nvPr/>
        </p:nvSpPr>
        <p:spPr>
          <a:xfrm>
            <a:off x="10317" y="1905670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38.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03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03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0" name="Google Shape;790;p103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8FA6DD-7E2F-172E-E344-7BA4EF648104}"/>
              </a:ext>
            </a:extLst>
          </p:cNvPr>
          <p:cNvSpPr txBox="1"/>
          <p:nvPr/>
        </p:nvSpPr>
        <p:spPr>
          <a:xfrm>
            <a:off x="10317" y="188621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04"/>
          <p:cNvSpPr/>
          <p:nvPr/>
        </p:nvSpPr>
        <p:spPr>
          <a:xfrm>
            <a:off x="110837" y="1790346"/>
            <a:ext cx="12192000" cy="9668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04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 b="0" i="0" u="none" strike="noStrike" cap="none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-IN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45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04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AC5919-F3D9-598A-CB4C-653E447D5F03}"/>
              </a:ext>
            </a:extLst>
          </p:cNvPr>
          <p:cNvSpPr txBox="1"/>
          <p:nvPr/>
        </p:nvSpPr>
        <p:spPr>
          <a:xfrm>
            <a:off x="10317" y="1886214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39.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/>
          <p:nvPr/>
        </p:nvSpPr>
        <p:spPr>
          <a:xfrm>
            <a:off x="93912" y="1736521"/>
            <a:ext cx="12192000" cy="649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4BCFB-3B2D-FF8A-C00B-1F9B1EB09DDD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5"/>
          <p:cNvSpPr/>
          <p:nvPr/>
        </p:nvSpPr>
        <p:spPr>
          <a:xfrm>
            <a:off x="110837" y="1790346"/>
            <a:ext cx="12192000" cy="105484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05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105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DA5CA-7533-33E8-1CFB-E961BF027EE3}"/>
              </a:ext>
            </a:extLst>
          </p:cNvPr>
          <p:cNvSpPr txBox="1"/>
          <p:nvPr/>
        </p:nvSpPr>
        <p:spPr>
          <a:xfrm>
            <a:off x="10317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40.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06"/>
          <p:cNvSpPr/>
          <p:nvPr/>
        </p:nvSpPr>
        <p:spPr>
          <a:xfrm>
            <a:off x="86958" y="1829259"/>
            <a:ext cx="7558982" cy="95285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806" r="-6191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106"/>
          <p:cNvSpPr/>
          <p:nvPr/>
        </p:nvSpPr>
        <p:spPr>
          <a:xfrm>
            <a:off x="320423" y="2644190"/>
            <a:ext cx="60960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1. 6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3. 0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4. 15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106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10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Algebraic  Remainder Theorem</a:t>
            </a:r>
            <a:endParaRPr sz="2000" b="0" i="0" u="sng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64B46-1E3C-CA7B-6F74-E2E09C3AA094}"/>
              </a:ext>
            </a:extLst>
          </p:cNvPr>
          <p:cNvSpPr txBox="1"/>
          <p:nvPr/>
        </p:nvSpPr>
        <p:spPr>
          <a:xfrm>
            <a:off x="10317" y="1964038"/>
            <a:ext cx="838012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40.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65" name="Google Shape;265;p3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 . What will be the remainder when 17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divided by 18?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72" name="Google Shape;272;p3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 . What will be the remainder when 17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200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divided by 18?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1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79" name="Google Shape;279;p3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42. Find the remainder when 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divided by 6.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86" name="Google Shape;286;p3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42. Find the remainder when 3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divided by 6.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293" name="Google Shape;293;p34"/>
          <p:cNvSpPr txBox="1"/>
          <p:nvPr/>
        </p:nvSpPr>
        <p:spPr>
          <a:xfrm>
            <a:off x="204788" y="1071563"/>
            <a:ext cx="11733300" cy="53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43. Find the remainder when 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divided by 96.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63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00" name="Google Shape;300;p3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43. Find the remainder when 2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is divided by 96.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63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1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6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07" name="Google Shape;307;p36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44. What will be the remainder when (67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+ 67) is divided by 68?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66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60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14" name="Google Shape;314;p37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44. What will be the remainder when (67</a:t>
            </a:r>
            <a:r>
              <a:rPr lang="en-US" sz="2400" b="1" baseline="30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67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+ 67) is divided by 68?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66 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67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60</a:t>
            </a: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400" b="1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>
            <a:off x="110837" y="1790346"/>
            <a:ext cx="12192000" cy="6491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193964" y="2436040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1.  0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-3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4.  3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848329" y="916770"/>
            <a:ext cx="1045698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 Black"/>
              <a:buNone/>
            </a:pPr>
            <a:r>
              <a:rPr lang="en-IN" sz="2400" b="1" i="0" u="none" strike="noStrike" cap="non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Remainder Theorem-Type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Black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When Numerator is in the form of a x b, a + b, a - b etc. </a:t>
            </a:r>
            <a:r>
              <a:rPr lang="en-IN" sz="2000" b="0" i="0" u="sng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sng" strike="noStrike" cap="none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D660D5-3846-E45C-00E9-31A33AA74C74}"/>
              </a:ext>
            </a:extLst>
          </p:cNvPr>
          <p:cNvSpPr txBox="1"/>
          <p:nvPr/>
        </p:nvSpPr>
        <p:spPr>
          <a:xfrm>
            <a:off x="29184" y="1905986"/>
            <a:ext cx="667169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Q 4.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35" name="Google Shape;335;p40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45. A number when divided by 6 leaves a remainder of 3. When the square of the number is divided by 6, the remainder is: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42" name="Google Shape;342;p41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45. A number when divided by 6 leaves a remainder of 3. When the square of the number is divided by 6, the remainder is: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1 	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(c) 3 	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2</a:t>
            </a:r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49" name="Google Shape;349;p42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ea typeface="Arial Black"/>
              </a:rPr>
              <a:t>46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number when divided successively by 4 and 5 leaves remainders 1 and 4 respectively. When it is successively divided by 5 and 4, then the respective remainders will be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2, 3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3, 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4, 1</a:t>
            </a:r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56" name="Google Shape;356;p43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46. A number when divided successively by 4 and 5 leaves remainders 1 and 4 respectively. When it is successively divided by 5 and 4, then the respective remainders will be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1, 2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(b) 2, 3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3, 2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4, 1</a:t>
            </a:r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63" name="Google Shape;363;p44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47. A number was divided successively in order by 4, 5, and 6. The remainder were respectively 2, 3, and 4. The number is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476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954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1908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5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370" name="Google Shape;370;p45"/>
          <p:cNvSpPr txBox="1"/>
          <p:nvPr/>
        </p:nvSpPr>
        <p:spPr>
          <a:xfrm>
            <a:off x="204788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Remainder Theorem-Type 11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47. A number was divided successively in order by 4, 5, and 6. The remainder were respectively 2, 3, and 4. The number is :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lphaLcParenBoth"/>
            </a:pPr>
            <a:r>
              <a:rPr lang="en-US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214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476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954 		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1908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26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8"/>
          <p:cNvSpPr txBox="1">
            <a:spLocks noGrp="1"/>
          </p:cNvSpPr>
          <p:nvPr>
            <p:ph type="title" idx="4294967295"/>
          </p:nvPr>
        </p:nvSpPr>
        <p:spPr>
          <a:xfrm>
            <a:off x="254000" y="190500"/>
            <a:ext cx="11684000" cy="67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FFFF"/>
                </a:solidFill>
              </a:rPr>
              <a:t> </a:t>
            </a:r>
            <a:endParaRPr dirty="0"/>
          </a:p>
        </p:txBody>
      </p:sp>
      <p:sp>
        <p:nvSpPr>
          <p:cNvPr id="881" name="Google Shape;881;p118"/>
          <p:cNvSpPr txBox="1"/>
          <p:nvPr/>
        </p:nvSpPr>
        <p:spPr>
          <a:xfrm>
            <a:off x="229394" y="1071563"/>
            <a:ext cx="11733212" cy="534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9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</TotalTime>
  <Words>2740</Words>
  <Application>Microsoft Office PowerPoint</Application>
  <PresentationFormat>Widescreen</PresentationFormat>
  <Paragraphs>765</Paragraphs>
  <Slides>96</Slides>
  <Notes>96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 Black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Vivek Kumar</cp:lastModifiedBy>
  <cp:revision>15</cp:revision>
  <dcterms:created xsi:type="dcterms:W3CDTF">2022-09-24T05:53:47Z</dcterms:created>
  <dcterms:modified xsi:type="dcterms:W3CDTF">2025-06-04T04:32:13Z</dcterms:modified>
</cp:coreProperties>
</file>