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57" r:id="rId2"/>
    <p:sldId id="573" r:id="rId3"/>
    <p:sldId id="574" r:id="rId4"/>
    <p:sldId id="575" r:id="rId5"/>
    <p:sldId id="576" r:id="rId6"/>
    <p:sldId id="260" r:id="rId7"/>
    <p:sldId id="577" r:id="rId8"/>
    <p:sldId id="578" r:id="rId9"/>
    <p:sldId id="579" r:id="rId10"/>
    <p:sldId id="581" r:id="rId11"/>
    <p:sldId id="580" r:id="rId12"/>
    <p:sldId id="571" r:id="rId13"/>
  </p:sldIdLst>
  <p:sldSz cx="14330363" cy="82311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93">
          <p15:clr>
            <a:srgbClr val="A4A3A4"/>
          </p15:clr>
        </p15:guide>
        <p15:guide id="4" pos="457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2496">
          <p15:clr>
            <a:srgbClr val="A4A3A4"/>
          </p15:clr>
        </p15:guide>
        <p15:guide id="7" orient="horz" pos="2245">
          <p15:clr>
            <a:srgbClr val="A4A3A4"/>
          </p15:clr>
        </p15:guide>
        <p15:guide id="8" orient="horz" pos="2694">
          <p15:clr>
            <a:srgbClr val="A4A3A4"/>
          </p15:clr>
        </p15:guide>
        <p15:guide id="9" orient="horz" pos="2162">
          <p15:clr>
            <a:srgbClr val="A4A3A4"/>
          </p15:clr>
        </p15:guide>
        <p15:guide id="10" orient="horz" pos="2594">
          <p15:clr>
            <a:srgbClr val="A4A3A4"/>
          </p15:clr>
        </p15:guide>
        <p15:guide id="11" pos="3785">
          <p15:clr>
            <a:srgbClr val="A4A3A4"/>
          </p15:clr>
        </p15:guide>
        <p15:guide id="12" pos="451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lpi Harnal" initials="S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EAC"/>
    <a:srgbClr val="FFCC99"/>
    <a:srgbClr val="99FFCC"/>
    <a:srgbClr val="FF3300"/>
    <a:srgbClr val="F139E4"/>
    <a:srgbClr val="3A30FA"/>
    <a:srgbClr val="FF6600"/>
    <a:srgbClr val="B8525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9E1C6-B8CA-4C0A-915C-FEA06A8FA99E}" v="31" dt="2025-07-07T16:01:51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6" autoAdjust="0"/>
    <p:restoredTop sz="98399" autoAdjust="0"/>
  </p:normalViewPr>
  <p:slideViewPr>
    <p:cSldViewPr>
      <p:cViewPr varScale="1">
        <p:scale>
          <a:sx n="69" d="100"/>
          <a:sy n="69" d="100"/>
        </p:scale>
        <p:origin x="840" y="53"/>
      </p:cViewPr>
      <p:guideLst>
        <p:guide orient="horz" pos="2160"/>
        <p:guide pos="3840"/>
        <p:guide orient="horz" pos="2593"/>
        <p:guide pos="4579"/>
        <p:guide orient="horz" pos="2079"/>
        <p:guide orient="horz" pos="2496"/>
        <p:guide orient="horz" pos="2245"/>
        <p:guide orient="horz" pos="2694"/>
        <p:guide orient="horz" pos="2162"/>
        <p:guide orient="horz" pos="2594"/>
        <p:guide pos="3785"/>
        <p:guide pos="4514"/>
      </p:guideLst>
    </p:cSldViewPr>
  </p:slideViewPr>
  <p:outlineViewPr>
    <p:cViewPr>
      <p:scale>
        <a:sx n="33" d="100"/>
        <a:sy n="33" d="100"/>
      </p:scale>
      <p:origin x="0" y="34734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103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mmy dhiman" userId="22ddfbee333443bb" providerId="LiveId" clId="{E249E1C6-B8CA-4C0A-915C-FEA06A8FA99E}"/>
    <pc:docChg chg="undo custSel addSld delSld modSld sldOrd">
      <pc:chgData name="pummy dhiman" userId="22ddfbee333443bb" providerId="LiveId" clId="{E249E1C6-B8CA-4C0A-915C-FEA06A8FA99E}" dt="2025-07-07T16:04:57.001" v="434" actId="404"/>
      <pc:docMkLst>
        <pc:docMk/>
      </pc:docMkLst>
      <pc:sldChg chg="addSp delSp modSp mod">
        <pc:chgData name="pummy dhiman" userId="22ddfbee333443bb" providerId="LiveId" clId="{E249E1C6-B8CA-4C0A-915C-FEA06A8FA99E}" dt="2025-07-07T15:38:42.455" v="92" actId="20577"/>
        <pc:sldMkLst>
          <pc:docMk/>
          <pc:sldMk cId="2829534408" sldId="260"/>
        </pc:sldMkLst>
        <pc:spChg chg="mod">
          <ac:chgData name="pummy dhiman" userId="22ddfbee333443bb" providerId="LiveId" clId="{E249E1C6-B8CA-4C0A-915C-FEA06A8FA99E}" dt="2025-07-07T15:38:10.765" v="75" actId="20577"/>
          <ac:spMkLst>
            <pc:docMk/>
            <pc:sldMk cId="2829534408" sldId="260"/>
            <ac:spMk id="3" creationId="{995EC1D1-392F-86EE-A235-F060917A5F51}"/>
          </ac:spMkLst>
        </pc:spChg>
        <pc:spChg chg="mod">
          <ac:chgData name="pummy dhiman" userId="22ddfbee333443bb" providerId="LiveId" clId="{E249E1C6-B8CA-4C0A-915C-FEA06A8FA99E}" dt="2025-07-07T15:38:42.455" v="92" actId="20577"/>
          <ac:spMkLst>
            <pc:docMk/>
            <pc:sldMk cId="2829534408" sldId="260"/>
            <ac:spMk id="5" creationId="{E9FBFDCF-E186-D425-9C6B-B96659C02624}"/>
          </ac:spMkLst>
        </pc:spChg>
        <pc:picChg chg="del">
          <ac:chgData name="pummy dhiman" userId="22ddfbee333443bb" providerId="LiveId" clId="{E249E1C6-B8CA-4C0A-915C-FEA06A8FA99E}" dt="2025-07-07T15:37:37.823" v="59" actId="478"/>
          <ac:picMkLst>
            <pc:docMk/>
            <pc:sldMk cId="2829534408" sldId="260"/>
            <ac:picMk id="2" creationId="{44E33EA0-6EF1-E697-9BF0-F9EE0F82913A}"/>
          </ac:picMkLst>
        </pc:picChg>
        <pc:picChg chg="add mod">
          <ac:chgData name="pummy dhiman" userId="22ddfbee333443bb" providerId="LiveId" clId="{E249E1C6-B8CA-4C0A-915C-FEA06A8FA99E}" dt="2025-07-07T15:37:47.209" v="61" actId="1076"/>
          <ac:picMkLst>
            <pc:docMk/>
            <pc:sldMk cId="2829534408" sldId="260"/>
            <ac:picMk id="4" creationId="{E97902B6-F7D0-AE20-4F54-C4DDDCBB13B2}"/>
          </ac:picMkLst>
        </pc:picChg>
      </pc:sldChg>
      <pc:sldChg chg="addSp delSp modSp mod">
        <pc:chgData name="pummy dhiman" userId="22ddfbee333443bb" providerId="LiveId" clId="{E249E1C6-B8CA-4C0A-915C-FEA06A8FA99E}" dt="2025-07-07T16:04:57.001" v="434" actId="404"/>
        <pc:sldMkLst>
          <pc:docMk/>
          <pc:sldMk cId="0" sldId="557"/>
        </pc:sldMkLst>
        <pc:spChg chg="mod">
          <ac:chgData name="pummy dhiman" userId="22ddfbee333443bb" providerId="LiveId" clId="{E249E1C6-B8CA-4C0A-915C-FEA06A8FA99E}" dt="2025-07-07T16:04:57.001" v="434" actId="404"/>
          <ac:spMkLst>
            <pc:docMk/>
            <pc:sldMk cId="0" sldId="557"/>
            <ac:spMk id="2" creationId="{EB600345-BC05-4EF3-9730-160490360867}"/>
          </ac:spMkLst>
        </pc:spChg>
        <pc:spChg chg="mod">
          <ac:chgData name="pummy dhiman" userId="22ddfbee333443bb" providerId="LiveId" clId="{E249E1C6-B8CA-4C0A-915C-FEA06A8FA99E}" dt="2025-07-07T16:04:48.132" v="431" actId="1076"/>
          <ac:spMkLst>
            <pc:docMk/>
            <pc:sldMk cId="0" sldId="557"/>
            <ac:spMk id="3" creationId="{07A13934-F103-4272-839F-A0349BA24756}"/>
          </ac:spMkLst>
        </pc:spChg>
        <pc:spChg chg="add del mod">
          <ac:chgData name="pummy dhiman" userId="22ddfbee333443bb" providerId="LiveId" clId="{E249E1C6-B8CA-4C0A-915C-FEA06A8FA99E}" dt="2025-07-07T16:04:44.638" v="430" actId="478"/>
          <ac:spMkLst>
            <pc:docMk/>
            <pc:sldMk cId="0" sldId="557"/>
            <ac:spMk id="4" creationId="{A138EB43-A438-43B7-9C57-4D9536FB3EAA}"/>
          </ac:spMkLst>
        </pc:spChg>
        <pc:spChg chg="add mod">
          <ac:chgData name="pummy dhiman" userId="22ddfbee333443bb" providerId="LiveId" clId="{E249E1C6-B8CA-4C0A-915C-FEA06A8FA99E}" dt="2025-07-07T15:55:12.046" v="326" actId="1076"/>
          <ac:spMkLst>
            <pc:docMk/>
            <pc:sldMk cId="0" sldId="557"/>
            <ac:spMk id="7" creationId="{608DD9C5-3732-4EAE-7FAE-853C9F5D6D01}"/>
          </ac:spMkLst>
        </pc:spChg>
      </pc:sldChg>
      <pc:sldChg chg="del">
        <pc:chgData name="pummy dhiman" userId="22ddfbee333443bb" providerId="LiveId" clId="{E249E1C6-B8CA-4C0A-915C-FEA06A8FA99E}" dt="2025-07-07T15:39:29.142" v="114" actId="47"/>
        <pc:sldMkLst>
          <pc:docMk/>
          <pc:sldMk cId="2173336571" sldId="560"/>
        </pc:sldMkLst>
      </pc:sldChg>
      <pc:sldChg chg="del">
        <pc:chgData name="pummy dhiman" userId="22ddfbee333443bb" providerId="LiveId" clId="{E249E1C6-B8CA-4C0A-915C-FEA06A8FA99E}" dt="2025-07-07T15:39:30.889" v="115" actId="47"/>
        <pc:sldMkLst>
          <pc:docMk/>
          <pc:sldMk cId="2228389206" sldId="561"/>
        </pc:sldMkLst>
      </pc:sldChg>
      <pc:sldChg chg="del">
        <pc:chgData name="pummy dhiman" userId="22ddfbee333443bb" providerId="LiveId" clId="{E249E1C6-B8CA-4C0A-915C-FEA06A8FA99E}" dt="2025-07-07T15:39:31.713" v="116" actId="47"/>
        <pc:sldMkLst>
          <pc:docMk/>
          <pc:sldMk cId="31896947" sldId="562"/>
        </pc:sldMkLst>
      </pc:sldChg>
      <pc:sldChg chg="del">
        <pc:chgData name="pummy dhiman" userId="22ddfbee333443bb" providerId="LiveId" clId="{E249E1C6-B8CA-4C0A-915C-FEA06A8FA99E}" dt="2025-07-07T15:39:32.588" v="117" actId="47"/>
        <pc:sldMkLst>
          <pc:docMk/>
          <pc:sldMk cId="2888389849" sldId="563"/>
        </pc:sldMkLst>
      </pc:sldChg>
      <pc:sldChg chg="del">
        <pc:chgData name="pummy dhiman" userId="22ddfbee333443bb" providerId="LiveId" clId="{E249E1C6-B8CA-4C0A-915C-FEA06A8FA99E}" dt="2025-07-07T15:39:33.507" v="118" actId="47"/>
        <pc:sldMkLst>
          <pc:docMk/>
          <pc:sldMk cId="3200775149" sldId="565"/>
        </pc:sldMkLst>
      </pc:sldChg>
      <pc:sldChg chg="del">
        <pc:chgData name="pummy dhiman" userId="22ddfbee333443bb" providerId="LiveId" clId="{E249E1C6-B8CA-4C0A-915C-FEA06A8FA99E}" dt="2025-07-07T15:39:34.581" v="119" actId="47"/>
        <pc:sldMkLst>
          <pc:docMk/>
          <pc:sldMk cId="488044310" sldId="566"/>
        </pc:sldMkLst>
      </pc:sldChg>
      <pc:sldChg chg="del">
        <pc:chgData name="pummy dhiman" userId="22ddfbee333443bb" providerId="LiveId" clId="{E249E1C6-B8CA-4C0A-915C-FEA06A8FA99E}" dt="2025-07-07T15:39:35.369" v="120" actId="47"/>
        <pc:sldMkLst>
          <pc:docMk/>
          <pc:sldMk cId="1454024796" sldId="567"/>
        </pc:sldMkLst>
      </pc:sldChg>
      <pc:sldChg chg="del">
        <pc:chgData name="pummy dhiman" userId="22ddfbee333443bb" providerId="LiveId" clId="{E249E1C6-B8CA-4C0A-915C-FEA06A8FA99E}" dt="2025-07-07T15:39:35.945" v="121" actId="47"/>
        <pc:sldMkLst>
          <pc:docMk/>
          <pc:sldMk cId="3224869648" sldId="568"/>
        </pc:sldMkLst>
      </pc:sldChg>
      <pc:sldChg chg="del">
        <pc:chgData name="pummy dhiman" userId="22ddfbee333443bb" providerId="LiveId" clId="{E249E1C6-B8CA-4C0A-915C-FEA06A8FA99E}" dt="2025-07-07T15:39:37.396" v="122" actId="47"/>
        <pc:sldMkLst>
          <pc:docMk/>
          <pc:sldMk cId="2749051273" sldId="569"/>
        </pc:sldMkLst>
      </pc:sldChg>
      <pc:sldChg chg="del">
        <pc:chgData name="pummy dhiman" userId="22ddfbee333443bb" providerId="LiveId" clId="{E249E1C6-B8CA-4C0A-915C-FEA06A8FA99E}" dt="2025-07-07T15:39:27.834" v="113" actId="47"/>
        <pc:sldMkLst>
          <pc:docMk/>
          <pc:sldMk cId="3361279870" sldId="570"/>
        </pc:sldMkLst>
      </pc:sldChg>
      <pc:sldChg chg="addSp delSp modSp del mod">
        <pc:chgData name="pummy dhiman" userId="22ddfbee333443bb" providerId="LiveId" clId="{E249E1C6-B8CA-4C0A-915C-FEA06A8FA99E}" dt="2025-07-07T15:35:47.432" v="36" actId="2696"/>
        <pc:sldMkLst>
          <pc:docMk/>
          <pc:sldMk cId="1702261405" sldId="572"/>
        </pc:sldMkLst>
        <pc:spChg chg="del mod">
          <ac:chgData name="pummy dhiman" userId="22ddfbee333443bb" providerId="LiveId" clId="{E249E1C6-B8CA-4C0A-915C-FEA06A8FA99E}" dt="2025-07-07T15:32:59.890" v="2" actId="478"/>
          <ac:spMkLst>
            <pc:docMk/>
            <pc:sldMk cId="1702261405" sldId="572"/>
            <ac:spMk id="3" creationId="{2145478D-49A9-BAFB-5C87-23617C155053}"/>
          </ac:spMkLst>
        </pc:spChg>
        <pc:spChg chg="mod">
          <ac:chgData name="pummy dhiman" userId="22ddfbee333443bb" providerId="LiveId" clId="{E249E1C6-B8CA-4C0A-915C-FEA06A8FA99E}" dt="2025-07-07T15:34:18.716" v="23" actId="20577"/>
          <ac:spMkLst>
            <pc:docMk/>
            <pc:sldMk cId="1702261405" sldId="572"/>
            <ac:spMk id="5" creationId="{BC17D5E5-5DAE-F7AA-419A-37DAB52BBAE0}"/>
          </ac:spMkLst>
        </pc:spChg>
        <pc:spChg chg="add del">
          <ac:chgData name="pummy dhiman" userId="22ddfbee333443bb" providerId="LiveId" clId="{E249E1C6-B8CA-4C0A-915C-FEA06A8FA99E}" dt="2025-07-07T15:33:09.802" v="5" actId="478"/>
          <ac:spMkLst>
            <pc:docMk/>
            <pc:sldMk cId="1702261405" sldId="572"/>
            <ac:spMk id="6" creationId="{F0BECD9C-FD72-89E1-6516-E9E22CC0E3EF}"/>
          </ac:spMkLst>
        </pc:spChg>
        <pc:spChg chg="mod">
          <ac:chgData name="pummy dhiman" userId="22ddfbee333443bb" providerId="LiveId" clId="{E249E1C6-B8CA-4C0A-915C-FEA06A8FA99E}" dt="2025-07-07T15:33:58.962" v="15" actId="15"/>
          <ac:spMkLst>
            <pc:docMk/>
            <pc:sldMk cId="1702261405" sldId="572"/>
            <ac:spMk id="7" creationId="{2542F1D4-99D8-218A-ADD6-E8DBC7631661}"/>
          </ac:spMkLst>
        </pc:spChg>
        <pc:picChg chg="del">
          <ac:chgData name="pummy dhiman" userId="22ddfbee333443bb" providerId="LiveId" clId="{E249E1C6-B8CA-4C0A-915C-FEA06A8FA99E}" dt="2025-07-07T15:32:52.222" v="0" actId="478"/>
          <ac:picMkLst>
            <pc:docMk/>
            <pc:sldMk cId="1702261405" sldId="572"/>
            <ac:picMk id="2" creationId="{2AC56530-8864-82C6-8BC4-F323DB8DB9CE}"/>
          </ac:picMkLst>
        </pc:picChg>
      </pc:sldChg>
      <pc:sldChg chg="modSp add mod">
        <pc:chgData name="pummy dhiman" userId="22ddfbee333443bb" providerId="LiveId" clId="{E249E1C6-B8CA-4C0A-915C-FEA06A8FA99E}" dt="2025-07-07T15:59:48.013" v="379" actId="113"/>
        <pc:sldMkLst>
          <pc:docMk/>
          <pc:sldMk cId="4225183832" sldId="573"/>
        </pc:sldMkLst>
        <pc:spChg chg="mod">
          <ac:chgData name="pummy dhiman" userId="22ddfbee333443bb" providerId="LiveId" clId="{E249E1C6-B8CA-4C0A-915C-FEA06A8FA99E}" dt="2025-07-07T15:59:48.013" v="379" actId="113"/>
          <ac:spMkLst>
            <pc:docMk/>
            <pc:sldMk cId="4225183832" sldId="573"/>
            <ac:spMk id="7" creationId="{664C26B5-A488-1953-FFF1-A41D9F32CECA}"/>
          </ac:spMkLst>
        </pc:spChg>
      </pc:sldChg>
      <pc:sldChg chg="modSp add mod">
        <pc:chgData name="pummy dhiman" userId="22ddfbee333443bb" providerId="LiveId" clId="{E249E1C6-B8CA-4C0A-915C-FEA06A8FA99E}" dt="2025-07-07T15:45:56.430" v="211" actId="404"/>
        <pc:sldMkLst>
          <pc:docMk/>
          <pc:sldMk cId="1500566663" sldId="574"/>
        </pc:sldMkLst>
        <pc:spChg chg="mod">
          <ac:chgData name="pummy dhiman" userId="22ddfbee333443bb" providerId="LiveId" clId="{E249E1C6-B8CA-4C0A-915C-FEA06A8FA99E}" dt="2025-07-07T15:36:17.696" v="44" actId="20577"/>
          <ac:spMkLst>
            <pc:docMk/>
            <pc:sldMk cId="1500566663" sldId="574"/>
            <ac:spMk id="5" creationId="{9290255F-DFE2-6B7F-B48F-3BC62DE75CD9}"/>
          </ac:spMkLst>
        </pc:spChg>
        <pc:spChg chg="mod">
          <ac:chgData name="pummy dhiman" userId="22ddfbee333443bb" providerId="LiveId" clId="{E249E1C6-B8CA-4C0A-915C-FEA06A8FA99E}" dt="2025-07-07T15:45:56.430" v="211" actId="404"/>
          <ac:spMkLst>
            <pc:docMk/>
            <pc:sldMk cId="1500566663" sldId="574"/>
            <ac:spMk id="7" creationId="{B2EFD3CB-CF13-6A8F-79A9-444069634337}"/>
          </ac:spMkLst>
        </pc:spChg>
      </pc:sldChg>
      <pc:sldChg chg="modSp add mod">
        <pc:chgData name="pummy dhiman" userId="22ddfbee333443bb" providerId="LiveId" clId="{E249E1C6-B8CA-4C0A-915C-FEA06A8FA99E}" dt="2025-07-07T15:45:43.380" v="210" actId="404"/>
        <pc:sldMkLst>
          <pc:docMk/>
          <pc:sldMk cId="3444890107" sldId="575"/>
        </pc:sldMkLst>
        <pc:spChg chg="mod">
          <ac:chgData name="pummy dhiman" userId="22ddfbee333443bb" providerId="LiveId" clId="{E249E1C6-B8CA-4C0A-915C-FEA06A8FA99E}" dt="2025-07-07T15:36:41.810" v="49" actId="20577"/>
          <ac:spMkLst>
            <pc:docMk/>
            <pc:sldMk cId="3444890107" sldId="575"/>
            <ac:spMk id="5" creationId="{79F112BB-C3E2-4439-C022-94CECC468F4C}"/>
          </ac:spMkLst>
        </pc:spChg>
        <pc:spChg chg="mod">
          <ac:chgData name="pummy dhiman" userId="22ddfbee333443bb" providerId="LiveId" clId="{E249E1C6-B8CA-4C0A-915C-FEA06A8FA99E}" dt="2025-07-07T15:45:43.380" v="210" actId="404"/>
          <ac:spMkLst>
            <pc:docMk/>
            <pc:sldMk cId="3444890107" sldId="575"/>
            <ac:spMk id="7" creationId="{20C2AC00-B6DF-C8B6-A9FD-985F54CCE4F6}"/>
          </ac:spMkLst>
        </pc:spChg>
      </pc:sldChg>
      <pc:sldChg chg="modSp add mod">
        <pc:chgData name="pummy dhiman" userId="22ddfbee333443bb" providerId="LiveId" clId="{E249E1C6-B8CA-4C0A-915C-FEA06A8FA99E}" dt="2025-07-07T15:45:38.107" v="209" actId="404"/>
        <pc:sldMkLst>
          <pc:docMk/>
          <pc:sldMk cId="3029547147" sldId="576"/>
        </pc:sldMkLst>
        <pc:spChg chg="mod">
          <ac:chgData name="pummy dhiman" userId="22ddfbee333443bb" providerId="LiveId" clId="{E249E1C6-B8CA-4C0A-915C-FEA06A8FA99E}" dt="2025-07-07T15:37:08.028" v="55" actId="20577"/>
          <ac:spMkLst>
            <pc:docMk/>
            <pc:sldMk cId="3029547147" sldId="576"/>
            <ac:spMk id="5" creationId="{5D9A2D75-937A-DB7F-55E8-D8486385CBB3}"/>
          </ac:spMkLst>
        </pc:spChg>
        <pc:spChg chg="mod">
          <ac:chgData name="pummy dhiman" userId="22ddfbee333443bb" providerId="LiveId" clId="{E249E1C6-B8CA-4C0A-915C-FEA06A8FA99E}" dt="2025-07-07T15:45:38.107" v="209" actId="404"/>
          <ac:spMkLst>
            <pc:docMk/>
            <pc:sldMk cId="3029547147" sldId="576"/>
            <ac:spMk id="7" creationId="{A23BDA86-A3D1-47B0-3596-6AAAE06FEEC6}"/>
          </ac:spMkLst>
        </pc:spChg>
      </pc:sldChg>
      <pc:sldChg chg="addSp delSp modSp add mod">
        <pc:chgData name="pummy dhiman" userId="22ddfbee333443bb" providerId="LiveId" clId="{E249E1C6-B8CA-4C0A-915C-FEA06A8FA99E}" dt="2025-07-07T15:39:22.375" v="112" actId="1076"/>
        <pc:sldMkLst>
          <pc:docMk/>
          <pc:sldMk cId="603593927" sldId="577"/>
        </pc:sldMkLst>
        <pc:spChg chg="mod">
          <ac:chgData name="pummy dhiman" userId="22ddfbee333443bb" providerId="LiveId" clId="{E249E1C6-B8CA-4C0A-915C-FEA06A8FA99E}" dt="2025-07-07T15:39:22.375" v="112" actId="1076"/>
          <ac:spMkLst>
            <pc:docMk/>
            <pc:sldMk cId="603593927" sldId="577"/>
            <ac:spMk id="3" creationId="{18E7CFD8-241E-2FCC-1818-FEF86B216D9A}"/>
          </ac:spMkLst>
        </pc:spChg>
        <pc:spChg chg="mod">
          <ac:chgData name="pummy dhiman" userId="22ddfbee333443bb" providerId="LiveId" clId="{E249E1C6-B8CA-4C0A-915C-FEA06A8FA99E}" dt="2025-07-07T15:38:47.498" v="100" actId="20577"/>
          <ac:spMkLst>
            <pc:docMk/>
            <pc:sldMk cId="603593927" sldId="577"/>
            <ac:spMk id="5" creationId="{E826F8F9-B702-DB92-8D78-376E5DCFA598}"/>
          </ac:spMkLst>
        </pc:spChg>
        <pc:picChg chg="add mod">
          <ac:chgData name="pummy dhiman" userId="22ddfbee333443bb" providerId="LiveId" clId="{E249E1C6-B8CA-4C0A-915C-FEA06A8FA99E}" dt="2025-07-07T15:38:59.648" v="101" actId="14100"/>
          <ac:picMkLst>
            <pc:docMk/>
            <pc:sldMk cId="603593927" sldId="577"/>
            <ac:picMk id="2" creationId="{3D5F40FC-F42F-AD4C-170D-2EF26A2C8529}"/>
          </ac:picMkLst>
        </pc:picChg>
        <pc:picChg chg="del">
          <ac:chgData name="pummy dhiman" userId="22ddfbee333443bb" providerId="LiveId" clId="{E249E1C6-B8CA-4C0A-915C-FEA06A8FA99E}" dt="2025-07-07T15:38:23.987" v="77" actId="478"/>
          <ac:picMkLst>
            <pc:docMk/>
            <pc:sldMk cId="603593927" sldId="577"/>
            <ac:picMk id="4" creationId="{5B12C6D2-E0C8-0A03-4B9A-000A59670A2F}"/>
          </ac:picMkLst>
        </pc:picChg>
      </pc:sldChg>
      <pc:sldChg chg="addSp delSp modSp add mod ord">
        <pc:chgData name="pummy dhiman" userId="22ddfbee333443bb" providerId="LiveId" clId="{E249E1C6-B8CA-4C0A-915C-FEA06A8FA99E}" dt="2025-07-07T15:58:57.413" v="365" actId="207"/>
        <pc:sldMkLst>
          <pc:docMk/>
          <pc:sldMk cId="3865333566" sldId="578"/>
        </pc:sldMkLst>
        <pc:spChg chg="mod">
          <ac:chgData name="pummy dhiman" userId="22ddfbee333443bb" providerId="LiveId" clId="{E249E1C6-B8CA-4C0A-915C-FEA06A8FA99E}" dt="2025-07-07T15:41:55.537" v="176" actId="20577"/>
          <ac:spMkLst>
            <pc:docMk/>
            <pc:sldMk cId="3865333566" sldId="578"/>
            <ac:spMk id="3" creationId="{3AD66516-829E-5B5E-53C9-D9B9F654BDA3}"/>
          </ac:spMkLst>
        </pc:spChg>
        <pc:spChg chg="mod">
          <ac:chgData name="pummy dhiman" userId="22ddfbee333443bb" providerId="LiveId" clId="{E249E1C6-B8CA-4C0A-915C-FEA06A8FA99E}" dt="2025-07-07T15:58:57.413" v="365" actId="207"/>
          <ac:spMkLst>
            <pc:docMk/>
            <pc:sldMk cId="3865333566" sldId="578"/>
            <ac:spMk id="5" creationId="{8C0CFF71-E198-E848-1D61-73A6CA5E5BB3}"/>
          </ac:spMkLst>
        </pc:spChg>
        <pc:picChg chg="del">
          <ac:chgData name="pummy dhiman" userId="22ddfbee333443bb" providerId="LiveId" clId="{E249E1C6-B8CA-4C0A-915C-FEA06A8FA99E}" dt="2025-07-07T15:41:16.928" v="126" actId="478"/>
          <ac:picMkLst>
            <pc:docMk/>
            <pc:sldMk cId="3865333566" sldId="578"/>
            <ac:picMk id="4" creationId="{92261F6D-CFA8-590F-BF22-4298C118ECBD}"/>
          </ac:picMkLst>
        </pc:picChg>
        <pc:picChg chg="add mod">
          <ac:chgData name="pummy dhiman" userId="22ddfbee333443bb" providerId="LiveId" clId="{E249E1C6-B8CA-4C0A-915C-FEA06A8FA99E}" dt="2025-07-07T15:41:23.297" v="129" actId="1076"/>
          <ac:picMkLst>
            <pc:docMk/>
            <pc:sldMk cId="3865333566" sldId="578"/>
            <ac:picMk id="6" creationId="{9D0913F3-4E2F-D636-44F6-0A7BACD030D0}"/>
          </ac:picMkLst>
        </pc:picChg>
      </pc:sldChg>
      <pc:sldChg chg="addSp modSp add mod ord">
        <pc:chgData name="pummy dhiman" userId="22ddfbee333443bb" providerId="LiveId" clId="{E249E1C6-B8CA-4C0A-915C-FEA06A8FA99E}" dt="2025-07-07T15:59:12.550" v="376" actId="14100"/>
        <pc:sldMkLst>
          <pc:docMk/>
          <pc:sldMk cId="501479625" sldId="579"/>
        </pc:sldMkLst>
        <pc:spChg chg="add">
          <ac:chgData name="pummy dhiman" userId="22ddfbee333443bb" providerId="LiveId" clId="{E249E1C6-B8CA-4C0A-915C-FEA06A8FA99E}" dt="2025-07-07T15:44:18.192" v="182"/>
          <ac:spMkLst>
            <pc:docMk/>
            <pc:sldMk cId="501479625" sldId="579"/>
            <ac:spMk id="2" creationId="{2D2B89E8-8EFF-86F2-BD45-018A7782F540}"/>
          </ac:spMkLst>
        </pc:spChg>
        <pc:spChg chg="add">
          <ac:chgData name="pummy dhiman" userId="22ddfbee333443bb" providerId="LiveId" clId="{E249E1C6-B8CA-4C0A-915C-FEA06A8FA99E}" dt="2025-07-07T15:44:56.374" v="199"/>
          <ac:spMkLst>
            <pc:docMk/>
            <pc:sldMk cId="501479625" sldId="579"/>
            <ac:spMk id="3" creationId="{634B3268-C789-6E74-F3E7-B58D70A52EEC}"/>
          </ac:spMkLst>
        </pc:spChg>
        <pc:spChg chg="add">
          <ac:chgData name="pummy dhiman" userId="22ddfbee333443bb" providerId="LiveId" clId="{E249E1C6-B8CA-4C0A-915C-FEA06A8FA99E}" dt="2025-07-07T15:56:25.993" v="328"/>
          <ac:spMkLst>
            <pc:docMk/>
            <pc:sldMk cId="501479625" sldId="579"/>
            <ac:spMk id="4" creationId="{8AD5AA48-8211-F9C2-091B-9E75CF2BEBE5}"/>
          </ac:spMkLst>
        </pc:spChg>
        <pc:spChg chg="mod">
          <ac:chgData name="pummy dhiman" userId="22ddfbee333443bb" providerId="LiveId" clId="{E249E1C6-B8CA-4C0A-915C-FEA06A8FA99E}" dt="2025-07-07T15:59:12.550" v="376" actId="14100"/>
          <ac:spMkLst>
            <pc:docMk/>
            <pc:sldMk cId="501479625" sldId="579"/>
            <ac:spMk id="5" creationId="{448AAB92-8DA1-4950-1B3B-88F4C3ADF4E8}"/>
          </ac:spMkLst>
        </pc:spChg>
        <pc:spChg chg="mod">
          <ac:chgData name="pummy dhiman" userId="22ddfbee333443bb" providerId="LiveId" clId="{E249E1C6-B8CA-4C0A-915C-FEA06A8FA99E}" dt="2025-07-07T15:58:15.637" v="361" actId="123"/>
          <ac:spMkLst>
            <pc:docMk/>
            <pc:sldMk cId="501479625" sldId="579"/>
            <ac:spMk id="7" creationId="{5146D88C-D0FE-94B7-09A2-FEAB182E8B66}"/>
          </ac:spMkLst>
        </pc:spChg>
      </pc:sldChg>
      <pc:sldChg chg="modSp add mod">
        <pc:chgData name="pummy dhiman" userId="22ddfbee333443bb" providerId="LiveId" clId="{E249E1C6-B8CA-4C0A-915C-FEA06A8FA99E}" dt="2025-07-07T16:02:51.995" v="411" actId="20577"/>
        <pc:sldMkLst>
          <pc:docMk/>
          <pc:sldMk cId="1463986727" sldId="580"/>
        </pc:sldMkLst>
        <pc:spChg chg="mod">
          <ac:chgData name="pummy dhiman" userId="22ddfbee333443bb" providerId="LiveId" clId="{E249E1C6-B8CA-4C0A-915C-FEA06A8FA99E}" dt="2025-07-07T16:02:51.995" v="411" actId="20577"/>
          <ac:spMkLst>
            <pc:docMk/>
            <pc:sldMk cId="1463986727" sldId="580"/>
            <ac:spMk id="5" creationId="{CD877D9E-2C73-1482-CED5-893B14759A6F}"/>
          </ac:spMkLst>
        </pc:spChg>
        <pc:spChg chg="mod">
          <ac:chgData name="pummy dhiman" userId="22ddfbee333443bb" providerId="LiveId" clId="{E249E1C6-B8CA-4C0A-915C-FEA06A8FA99E}" dt="2025-07-07T16:02:00.902" v="398" actId="6549"/>
          <ac:spMkLst>
            <pc:docMk/>
            <pc:sldMk cId="1463986727" sldId="580"/>
            <ac:spMk id="7" creationId="{63E8F22E-2465-17AC-8059-8ACF531F2038}"/>
          </ac:spMkLst>
        </pc:spChg>
      </pc:sldChg>
      <pc:sldChg chg="modSp add mod">
        <pc:chgData name="pummy dhiman" userId="22ddfbee333443bb" providerId="LiveId" clId="{E249E1C6-B8CA-4C0A-915C-FEA06A8FA99E}" dt="2025-07-07T16:03:00.336" v="412" actId="20577"/>
        <pc:sldMkLst>
          <pc:docMk/>
          <pc:sldMk cId="3569483400" sldId="581"/>
        </pc:sldMkLst>
        <pc:spChg chg="mod">
          <ac:chgData name="pummy dhiman" userId="22ddfbee333443bb" providerId="LiveId" clId="{E249E1C6-B8CA-4C0A-915C-FEA06A8FA99E}" dt="2025-07-07T16:03:00.336" v="412" actId="20577"/>
          <ac:spMkLst>
            <pc:docMk/>
            <pc:sldMk cId="3569483400" sldId="581"/>
            <ac:spMk id="5" creationId="{42F3100A-0D40-9E49-04F9-3C980507C0B9}"/>
          </ac:spMkLst>
        </pc:spChg>
        <pc:spChg chg="mod">
          <ac:chgData name="pummy dhiman" userId="22ddfbee333443bb" providerId="LiveId" clId="{E249E1C6-B8CA-4C0A-915C-FEA06A8FA99E}" dt="2025-07-07T16:02:26.231" v="403" actId="20577"/>
          <ac:spMkLst>
            <pc:docMk/>
            <pc:sldMk cId="3569483400" sldId="581"/>
            <ac:spMk id="7" creationId="{F8C074E4-9B77-B7CC-84E3-B0A7A920E8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DCCA-6CA6-4809-9791-9F24A8695380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C69C9-B3D7-4862-83BA-7284A1C15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109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88709C98-B80A-4F28-AF74-CF08CF81A715}" type="datetime1">
              <a:rPr lang="en-US"/>
              <a:pPr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685800"/>
            <a:ext cx="596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D112868-65FD-4572-A383-97DC0EC9B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98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44500" y="685800"/>
            <a:ext cx="5969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12868-65FD-4572-A383-97DC0EC9B91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" y="3"/>
            <a:ext cx="8598218" cy="10974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942" y="1646241"/>
            <a:ext cx="12777907" cy="56703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98BF1F-1F18-42AC-8DFB-6E42D77BDF62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4ABB8-5B0F-4AA4-B6A6-7C7E2BD089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 userDrawn="1"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10270103" y="274375"/>
            <a:ext cx="3224332" cy="7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9633189" y="2"/>
            <a:ext cx="4697174" cy="1051763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70101" y="274378"/>
            <a:ext cx="3010371" cy="73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9B9ABF-D4B9-44FF-95C8-300C6E46F390}" type="datetime1">
              <a:rPr lang="en-US" smtClean="0"/>
              <a:t>7/7/2025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D8F058-9003-4658-AA47-7D4800AF7E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97AE-A53B-3E10-1A24-49ECFB57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6A9D-6FBA-4051-A18F-088B5867D9E4}" type="datetime1">
              <a:rPr lang="en-US" smtClean="0"/>
              <a:t>7/7/2025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5AF77-1E51-C88C-26AE-89A38035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F049-63D0-474D-63C0-72AEEE14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62B4-541B-46B2-98B7-D12FF891D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22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" y="2"/>
            <a:ext cx="10150674" cy="100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16522" y="1646250"/>
            <a:ext cx="12897326" cy="543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518" y="7629104"/>
            <a:ext cx="3343752" cy="4382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207B1B7E-AE77-4EC0-BF62-D6E52715C6AD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96212" y="7629104"/>
            <a:ext cx="4537948" cy="4382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0093" y="7629104"/>
            <a:ext cx="3343752" cy="43823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775DC763-8AAC-4A07-A453-38B55A3783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6" y="2"/>
            <a:ext cx="14330363" cy="1006034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6" y="8048276"/>
            <a:ext cx="14330363" cy="23778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10270103" y="274375"/>
            <a:ext cx="3224332" cy="7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10270103" y="274375"/>
            <a:ext cx="3224332" cy="7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7" name="Group 7"/>
          <p:cNvGrpSpPr>
            <a:grpSpLocks/>
          </p:cNvGrpSpPr>
          <p:nvPr/>
        </p:nvGrpSpPr>
        <p:grpSpPr bwMode="auto">
          <a:xfrm>
            <a:off x="9633189" y="2"/>
            <a:ext cx="4697174" cy="1051763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70101" y="274378"/>
            <a:ext cx="3010371" cy="73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04" r:id="rId1"/>
    <p:sldLayoutId id="2147484505" r:id="rId2"/>
    <p:sldLayoutId id="214748450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134773" y="7036631"/>
            <a:ext cx="8150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itchFamily="18" charset="0"/>
              </a:rPr>
              <a:t>Chitkara University Institute of Engineering and Technology,</a:t>
            </a:r>
            <a:br>
              <a:rPr lang="en-IN" sz="2000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itchFamily="18" charset="0"/>
              </a:rPr>
              <a:t>Chitkara University, Punjab, India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F3F38-AE07-733C-D4D3-96B9B69C2110}"/>
              </a:ext>
            </a:extLst>
          </p:cNvPr>
          <p:cNvSpPr/>
          <p:nvPr/>
        </p:nvSpPr>
        <p:spPr>
          <a:xfrm>
            <a:off x="3205359" y="6477391"/>
            <a:ext cx="7830086" cy="5592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600345-BC05-4EF3-9730-160490360867}"/>
              </a:ext>
            </a:extLst>
          </p:cNvPr>
          <p:cNvSpPr/>
          <p:nvPr/>
        </p:nvSpPr>
        <p:spPr>
          <a:xfrm>
            <a:off x="2857119" y="1651322"/>
            <a:ext cx="853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23CS009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A13934-F103-4272-839F-A0349BA24756}"/>
              </a:ext>
            </a:extLst>
          </p:cNvPr>
          <p:cNvSpPr/>
          <p:nvPr/>
        </p:nvSpPr>
        <p:spPr>
          <a:xfrm>
            <a:off x="3408091" y="3330394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Engineering- Computer Science &amp; Engineering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2C6B50-87B6-4D94-95E1-10B1A1EB0278}"/>
              </a:ext>
            </a:extLst>
          </p:cNvPr>
          <p:cNvSpPr/>
          <p:nvPr/>
        </p:nvSpPr>
        <p:spPr>
          <a:xfrm>
            <a:off x="5031581" y="5631350"/>
            <a:ext cx="47954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8DD9C5-3732-4EAE-7FAE-853C9F5D6D01}"/>
              </a:ext>
            </a:extLst>
          </p:cNvPr>
          <p:cNvSpPr/>
          <p:nvPr/>
        </p:nvSpPr>
        <p:spPr>
          <a:xfrm>
            <a:off x="2823143" y="4326508"/>
            <a:ext cx="868407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NewRomanPSMT"/>
                <a:cs typeface="Times New Roman" panose="02020603050405020304" pitchFamily="18" charset="0"/>
              </a:rPr>
              <a:t>Week 4</a:t>
            </a:r>
          </a:p>
          <a:p>
            <a:pPr algn="just"/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Cloud. Cloud Service Models- Introduction to Cloud Service Models, Infrastructure as a Service (IaaS) Layer, Platform as a Service (PaaS) Layer, Software as a Service (SaaS),Difference Between IaaS, PaaS, and SaaS, Cloud data lifecycle phases.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BA461-F17C-8B5D-A676-6369BBEA9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F3100A-0D40-9E49-04F9-3C980507C0B9}"/>
              </a:ext>
            </a:extLst>
          </p:cNvPr>
          <p:cNvSpPr txBox="1"/>
          <p:nvPr/>
        </p:nvSpPr>
        <p:spPr>
          <a:xfrm>
            <a:off x="688181" y="30559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Data </a:t>
            </a:r>
            <a:r>
              <a:rPr lang="en-US" alt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 Phases</a:t>
            </a:r>
            <a:endParaRPr lang="en-US" sz="3200" b="1" i="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074E4-9B77-B7CC-84E3-B0A7A920E811}"/>
              </a:ext>
            </a:extLst>
          </p:cNvPr>
          <p:cNvSpPr txBox="1"/>
          <p:nvPr/>
        </p:nvSpPr>
        <p:spPr>
          <a:xfrm>
            <a:off x="459581" y="1219994"/>
            <a:ext cx="13563600" cy="648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cloud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lifecycle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refers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stages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undergoes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from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creation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collection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cloud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environment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to </a:t>
            </a:r>
            <a:r>
              <a:rPr lang="en-US" sz="2400" dirty="0">
                <a:latin typeface="Times New Roman"/>
                <a:cs typeface="Times New Roman"/>
              </a:rPr>
              <a:t>its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deletion.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sz="2400" spc="-10" dirty="0">
                <a:latin typeface="Times New Roman"/>
                <a:cs typeface="Times New Roman"/>
              </a:rPr>
              <a:t>Understanding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these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phases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ensures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proper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data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management,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security,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compliance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cloud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computing.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lifecycle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generally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comprises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following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phases:</a:t>
            </a:r>
          </a:p>
          <a:p>
            <a:pPr algn="just" eaLnBrk="0" hangingPunct="0">
              <a:lnSpc>
                <a:spcPct val="150000"/>
              </a:lnSpc>
            </a:pPr>
            <a:endParaRPr lang="en-US" sz="2400" spc="-10" dirty="0">
              <a:latin typeface="Times New Roman"/>
              <a:cs typeface="Times New Roman"/>
            </a:endParaRPr>
          </a:p>
          <a:p>
            <a:pPr marL="457200" lvl="0" indent="-4572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Creation/Generation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is created or generated.</a:t>
            </a:r>
          </a:p>
          <a:p>
            <a:pPr marL="457200" lvl="0" indent="-4572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is securely stored in the cloud. </a:t>
            </a:r>
          </a:p>
          <a:p>
            <a:pPr marL="400044" lvl="1">
              <a:lnSpc>
                <a:spcPct val="15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is stored in cloud storage services like Amazon S3, Google Cloud Storage, or Microsoft Azure Blob Storage.</a:t>
            </a:r>
          </a:p>
          <a:p>
            <a:pPr marL="457200" lvl="0" indent="-4572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is processed and analyzed. Example: Analyzing customer behavior data by running machine learning algorithms on data in the cloud.</a:t>
            </a:r>
          </a:p>
          <a:p>
            <a:pPr marL="457200" lvl="0" indent="-457200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and Usage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is accessed and used by authorized users or applications.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783FF-46B0-E42E-5B02-4E644A8E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62B4-541B-46B2-98B7-D12FF891D61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48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78E82-69D4-3472-AD34-381AD76A5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77D9E-2C73-1482-CED5-893B14759A6F}"/>
              </a:ext>
            </a:extLst>
          </p:cNvPr>
          <p:cNvSpPr txBox="1"/>
          <p:nvPr/>
        </p:nvSpPr>
        <p:spPr>
          <a:xfrm>
            <a:off x="688181" y="30559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Data Lifecycle Phases Cont’d</a:t>
            </a:r>
            <a:endParaRPr lang="en-US" sz="3200" b="1" i="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8F22E-2465-17AC-8059-8ACF531F2038}"/>
              </a:ext>
            </a:extLst>
          </p:cNvPr>
          <p:cNvSpPr txBox="1"/>
          <p:nvPr/>
        </p:nvSpPr>
        <p:spPr>
          <a:xfrm>
            <a:off x="459581" y="1219994"/>
            <a:ext cx="13563600" cy="464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hangingPunct="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Sharing and Collaboration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is shared for collaborative work. </a:t>
            </a:r>
          </a:p>
          <a:p>
            <a:pPr marL="400044" lvl="1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Sharing a document in Google Drive or collaborating on a dataset in a cloud-based analytics platform like AWS Redshift or Google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457200" eaLnBrk="0" hangingPunct="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Archival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is archived for long-term storage. </a:t>
            </a:r>
          </a:p>
          <a:p>
            <a:pPr marL="400044" lvl="1">
              <a:lnSpc>
                <a:spcPct val="15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Moving old files or logs to Amazon Glacier </a:t>
            </a:r>
          </a:p>
          <a:p>
            <a:pPr marL="457200" lvl="0" indent="-457200" eaLnBrk="0" hangingPunct="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Backup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is backed up for disaster recovery. </a:t>
            </a:r>
          </a:p>
          <a:p>
            <a:pPr marL="400044"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Automatically backing up critical business data to a cloud service such as AWS Backup or Azure Backup.</a:t>
            </a:r>
          </a:p>
          <a:p>
            <a:pPr marL="457200" lvl="0" indent="-457200" eaLnBrk="0" hangingPunct="0">
              <a:lnSpc>
                <a:spcPct val="150000"/>
              </a:lnSpc>
              <a:buFont typeface="+mj-lt"/>
              <a:buAutoNum type="arabicPeriod" startAt="8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Privacy Management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is protected through security measures.</a:t>
            </a:r>
          </a:p>
          <a:p>
            <a:pPr marL="457200" lvl="0" indent="-457200" eaLnBrk="0" hangingPunct="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Deletion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is deleted when no longer required.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31B2B2-45E1-656D-0507-F83963A5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62B4-541B-46B2-98B7-D12FF891D61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8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89E6-548B-CA6D-35FA-572ED6BE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1B97-9161-4499-4F5E-E27E66C1B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22" y="3124994"/>
            <a:ext cx="12897326" cy="3953459"/>
          </a:xfrm>
        </p:spPr>
        <p:txBody>
          <a:bodyPr/>
          <a:lstStyle/>
          <a:p>
            <a:pPr marL="0" indent="0" algn="ctr">
              <a:buNone/>
            </a:pPr>
            <a:r>
              <a:rPr lang="en-IN" sz="14000" dirty="0">
                <a:latin typeface="Algerian" panose="04020705040A02060702" pitchFamily="82" charset="0"/>
              </a:rPr>
              <a:t> 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89089-80D8-2E85-AB8D-4C249CB5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8F058-9003-4658-AA47-7D4800AF7EA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5672D-A303-2F71-D24C-416F99A35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EE125F-F419-5C15-D767-3655754F7C59}"/>
              </a:ext>
            </a:extLst>
          </p:cNvPr>
          <p:cNvSpPr txBox="1"/>
          <p:nvPr/>
        </p:nvSpPr>
        <p:spPr>
          <a:xfrm>
            <a:off x="688181" y="30559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200" b="1" i="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CLOUD COMPUTING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C26B5-A488-1953-FFF1-A41D9F32CECA}"/>
              </a:ext>
            </a:extLst>
          </p:cNvPr>
          <p:cNvSpPr txBox="1"/>
          <p:nvPr/>
        </p:nvSpPr>
        <p:spPr>
          <a:xfrm>
            <a:off x="459581" y="1219994"/>
            <a:ext cx="13563600" cy="5088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5080" indent="-45720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Cloud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service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models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different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ways that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cloud computing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services are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offered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customers.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</a:p>
          <a:p>
            <a:pPr marL="469900" marR="5080" indent="-45720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 provide resources, tools, and services to businesses over the internet, eliminating the need for complex on-premises infrastructure.</a:t>
            </a:r>
          </a:p>
          <a:p>
            <a:pPr marL="469900" marR="5080" indent="-45720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type of cloud computing provides different levels of control, flexibility, and management so that you can select the right set of services for your needs.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Cloud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service</a:t>
            </a:r>
            <a:r>
              <a:rPr lang="en-US" sz="2400" spc="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models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include: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</a:p>
          <a:p>
            <a:pPr marL="927100" marR="5080" lvl="1" indent="-45720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/>
                <a:cs typeface="Times New Roman"/>
              </a:rPr>
              <a:t>Infrastructure</a:t>
            </a:r>
            <a:r>
              <a:rPr lang="en-US" sz="2400" b="1" i="1" spc="50" dirty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latin typeface="Times New Roman"/>
                <a:cs typeface="Times New Roman"/>
              </a:rPr>
              <a:t>as</a:t>
            </a:r>
            <a:r>
              <a:rPr lang="en-US" sz="2400" b="1" i="1" spc="60" dirty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i="1" spc="60" dirty="0">
                <a:latin typeface="Times New Roman"/>
                <a:cs typeface="Times New Roman"/>
              </a:rPr>
              <a:t> </a:t>
            </a:r>
            <a:r>
              <a:rPr lang="en-US" sz="2400" b="1" i="1" spc="-10" dirty="0">
                <a:latin typeface="Times New Roman"/>
                <a:cs typeface="Times New Roman"/>
              </a:rPr>
              <a:t>Service </a:t>
            </a:r>
            <a:r>
              <a:rPr lang="en-US" sz="2400" b="1" i="1" dirty="0">
                <a:latin typeface="Times New Roman"/>
                <a:cs typeface="Times New Roman"/>
              </a:rPr>
              <a:t>(IaaS)</a:t>
            </a:r>
            <a:endParaRPr lang="en-US" sz="2400" b="1" i="1" spc="-40" dirty="0">
              <a:latin typeface="Times New Roman"/>
              <a:cs typeface="Times New Roman"/>
            </a:endParaRPr>
          </a:p>
          <a:p>
            <a:pPr marL="927100" marR="5080" lvl="1" indent="-45720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/>
                <a:cs typeface="Times New Roman"/>
              </a:rPr>
              <a:t>Platform</a:t>
            </a:r>
            <a:r>
              <a:rPr lang="en-US" sz="2400" b="1" i="1" spc="-25" dirty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latin typeface="Times New Roman"/>
                <a:cs typeface="Times New Roman"/>
              </a:rPr>
              <a:t>as</a:t>
            </a:r>
            <a:r>
              <a:rPr lang="en-US" sz="2400" b="1" i="1" spc="-25" dirty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i="1" spc="-30" dirty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latin typeface="Times New Roman"/>
                <a:cs typeface="Times New Roman"/>
              </a:rPr>
              <a:t>Service</a:t>
            </a:r>
            <a:r>
              <a:rPr lang="en-US" sz="2400" b="1" i="1" spc="-20" dirty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latin typeface="Times New Roman"/>
                <a:cs typeface="Times New Roman"/>
              </a:rPr>
              <a:t>(PaaS),</a:t>
            </a:r>
            <a:r>
              <a:rPr lang="en-US" sz="2400" b="1" i="1" spc="-20" dirty="0">
                <a:latin typeface="Times New Roman"/>
                <a:cs typeface="Times New Roman"/>
              </a:rPr>
              <a:t> </a:t>
            </a:r>
          </a:p>
          <a:p>
            <a:pPr marL="927100" marR="5080" lvl="1" indent="-45720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/>
                <a:cs typeface="Times New Roman"/>
              </a:rPr>
              <a:t>Software</a:t>
            </a:r>
            <a:r>
              <a:rPr lang="en-US" sz="2400" b="1" i="1" spc="-35" dirty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latin typeface="Times New Roman"/>
                <a:cs typeface="Times New Roman"/>
              </a:rPr>
              <a:t>as</a:t>
            </a:r>
            <a:r>
              <a:rPr lang="en-US" sz="2400" b="1" i="1" spc="-15" dirty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latin typeface="Times New Roman"/>
                <a:cs typeface="Times New Roman"/>
              </a:rPr>
              <a:t>a</a:t>
            </a:r>
            <a:r>
              <a:rPr lang="en-US" sz="2400" b="1" i="1" spc="-25" dirty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latin typeface="Times New Roman"/>
                <a:cs typeface="Times New Roman"/>
              </a:rPr>
              <a:t>Service</a:t>
            </a:r>
            <a:r>
              <a:rPr lang="en-US" sz="2400" b="1" i="1" spc="-25" dirty="0">
                <a:latin typeface="Times New Roman"/>
                <a:cs typeface="Times New Roman"/>
              </a:rPr>
              <a:t> </a:t>
            </a:r>
            <a:r>
              <a:rPr lang="en-US" sz="2400" b="1" i="1" dirty="0">
                <a:latin typeface="Times New Roman"/>
                <a:cs typeface="Times New Roman"/>
              </a:rPr>
              <a:t>(SaaS)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B29DB-FE0F-2788-0042-88BD03F2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62B4-541B-46B2-98B7-D12FF891D61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18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AB607-A8FF-59A8-E0F0-F3DE16C9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90255F-DFE2-6B7F-B48F-3BC62DE75CD9}"/>
              </a:ext>
            </a:extLst>
          </p:cNvPr>
          <p:cNvSpPr txBox="1"/>
          <p:nvPr/>
        </p:nvSpPr>
        <p:spPr>
          <a:xfrm>
            <a:off x="688181" y="30559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200" b="1" i="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CLOUD COMPUTING SERVICES: IaaS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FD3CB-CF13-6A8F-79A9-444069634337}"/>
              </a:ext>
            </a:extLst>
          </p:cNvPr>
          <p:cNvSpPr txBox="1"/>
          <p:nvPr/>
        </p:nvSpPr>
        <p:spPr>
          <a:xfrm>
            <a:off x="459581" y="1219994"/>
            <a:ext cx="13563600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(IaaS)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 provides businesses with essential IT infrastructure, including virtual machines, storage, and networking.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cloud provider offers hardware and virtualization, along with an operating system.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decide the type of operating system (e.g., Ubuntu, Fedora) and are responsible for managing applications on top of it.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the highest level of flexibility and control over IT resources. 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Amazon EC2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D9D98-2D45-C2C1-C184-34E88FB4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62B4-541B-46B2-98B7-D12FF891D6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56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B01FD-849A-14FA-7568-EB499E683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F112BB-C3E2-4439-C022-94CECC468F4C}"/>
              </a:ext>
            </a:extLst>
          </p:cNvPr>
          <p:cNvSpPr txBox="1"/>
          <p:nvPr/>
        </p:nvSpPr>
        <p:spPr>
          <a:xfrm>
            <a:off x="688181" y="30559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200" b="1" i="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CLOUD COMPUTING SERVICES: PaaS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2AC00-B6DF-C8B6-A9FD-985F54CCE4F6}"/>
              </a:ext>
            </a:extLst>
          </p:cNvPr>
          <p:cNvSpPr txBox="1"/>
          <p:nvPr/>
        </p:nvSpPr>
        <p:spPr>
          <a:xfrm>
            <a:off x="459581" y="1219994"/>
            <a:ext cx="13563600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 (PaaS)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PaaS removes the need for you to manage underlying infrastructure (usually hardware and operating systems), and allows you to focus on the deployment and management of your applications.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provider manages the OS, middleware, and runtime.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runtime environment. It allows programmers to easily create, test, run, and deploy web applications.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Amazon RDS 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D6CFDE-0AA2-C24E-3840-5CCA1CB9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62B4-541B-46B2-98B7-D12FF891D61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89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DD763-364A-3A68-39FA-B87BB8784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9A2D75-937A-DB7F-55E8-D8486385CBB3}"/>
              </a:ext>
            </a:extLst>
          </p:cNvPr>
          <p:cNvSpPr txBox="1"/>
          <p:nvPr/>
        </p:nvSpPr>
        <p:spPr>
          <a:xfrm>
            <a:off x="688181" y="30559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200" b="1" i="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CLOUD COMPUTING SERVICES: SaaS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3BDA86-A3D1-47B0-3596-6AAAE06FEEC6}"/>
              </a:ext>
            </a:extLst>
          </p:cNvPr>
          <p:cNvSpPr txBox="1"/>
          <p:nvPr/>
        </p:nvSpPr>
        <p:spPr>
          <a:xfrm>
            <a:off x="459581" y="1219994"/>
            <a:ext cx="13563600" cy="556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(SaaS)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SaaS delivers fully functional software applications over the internet. These applications are managed entirely by the service provider.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setup or maintenance is required on the user’s end.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service provider handles infrastructure, application maintenance, and updates.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cases, people referring to SaaS are referring to end-user applications.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focus is on how to use the software, not on how it works behind the scenes.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Gmail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F3FB8-5644-4A0B-81D5-7B0BC63B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62B4-541B-46B2-98B7-D12FF891D6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54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FBFDCF-E186-D425-9C6B-B96659C02624}"/>
              </a:ext>
            </a:extLst>
          </p:cNvPr>
          <p:cNvSpPr txBox="1"/>
          <p:nvPr/>
        </p:nvSpPr>
        <p:spPr>
          <a:xfrm>
            <a:off x="688181" y="30559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200" b="1" i="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CLOUD COMPUTING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EC1D1-392F-86EE-A235-F060917A5F51}"/>
              </a:ext>
            </a:extLst>
          </p:cNvPr>
          <p:cNvSpPr txBox="1"/>
          <p:nvPr/>
        </p:nvSpPr>
        <p:spPr>
          <a:xfrm>
            <a:off x="5648141" y="7315994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Cloud Computing Services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7902B6-F7D0-AE20-4F54-C4DDDCBB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31" y="1600994"/>
            <a:ext cx="11107700" cy="547763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CD0DE-60B4-7DCC-D16C-32C2D005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62B4-541B-46B2-98B7-D12FF891D61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3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31285-AA58-1FD0-AFBD-2AE6EC553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26F8F9-B702-DB92-8D78-376E5DCFA598}"/>
              </a:ext>
            </a:extLst>
          </p:cNvPr>
          <p:cNvSpPr txBox="1"/>
          <p:nvPr/>
        </p:nvSpPr>
        <p:spPr>
          <a:xfrm>
            <a:off x="688181" y="30559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200" b="1" i="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CLOUD COMPUTING SERVICES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7CFD8-241E-2FCC-1818-FEF86B216D9A}"/>
              </a:ext>
            </a:extLst>
          </p:cNvPr>
          <p:cNvSpPr txBox="1"/>
          <p:nvPr/>
        </p:nvSpPr>
        <p:spPr>
          <a:xfrm>
            <a:off x="5116812" y="5487194"/>
            <a:ext cx="417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Cloud Computing Services Control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5F40FC-F42F-AD4C-170D-2EF26A2C8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" y="2134394"/>
            <a:ext cx="13030200" cy="29248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EB0A-BA2E-B8D1-12A7-4E5A1CAD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62B4-541B-46B2-98B7-D12FF891D6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59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34F8F-47C5-FF03-9B7C-6E3612C9A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0CFF71-E198-E848-1D61-73A6CA5E5BB3}"/>
              </a:ext>
            </a:extLst>
          </p:cNvPr>
          <p:cNvSpPr txBox="1"/>
          <p:nvPr/>
        </p:nvSpPr>
        <p:spPr>
          <a:xfrm>
            <a:off x="688181" y="305594"/>
            <a:ext cx="838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Worldwide cloud infrastructure services spend</a:t>
            </a:r>
            <a:endParaRPr lang="en-US" sz="3200" b="1" i="1" dirty="0">
              <a:solidFill>
                <a:schemeClr val="bg1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66516-829E-5B5E-53C9-D9B9F654BDA3}"/>
              </a:ext>
            </a:extLst>
          </p:cNvPr>
          <p:cNvSpPr txBox="1"/>
          <p:nvPr/>
        </p:nvSpPr>
        <p:spPr>
          <a:xfrm>
            <a:off x="4755368" y="7315994"/>
            <a:ext cx="51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Worldwide cloud infrastructure services spend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913F3-4E2F-D636-44F6-0A7BACD0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781" y="1448594"/>
            <a:ext cx="9707594" cy="545782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DBD10-C58F-2888-B74B-79677731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62B4-541B-46B2-98B7-D12FF891D61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3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77930-6FA3-0FFE-3DB7-3E4E4304A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8AAB92-8DA1-4950-1B3B-88F4C3ADF4E8}"/>
              </a:ext>
            </a:extLst>
          </p:cNvPr>
          <p:cNvSpPr txBox="1"/>
          <p:nvPr/>
        </p:nvSpPr>
        <p:spPr>
          <a:xfrm>
            <a:off x="78581" y="305594"/>
            <a:ext cx="1005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Worldwide cloud infrastructure services spend Cont’d</a:t>
            </a:r>
            <a:endParaRPr lang="en-US" sz="3200" b="1" i="1" dirty="0">
              <a:solidFill>
                <a:schemeClr val="bg1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6D88C-D0FE-94B7-09A2-FEAB182E8B66}"/>
              </a:ext>
            </a:extLst>
          </p:cNvPr>
          <p:cNvSpPr txBox="1"/>
          <p:nvPr/>
        </p:nvSpPr>
        <p:spPr>
          <a:xfrm>
            <a:off x="459581" y="1219994"/>
            <a:ext cx="13563600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global cloud spending reached US$86.0 billion in Q4 2024.</a:t>
            </a:r>
          </a:p>
          <a:p>
            <a:pPr marL="342900" lvl="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three cloud service providers : Amazon Web Services (AWS), Microsoft Azure, and Google Cloud; collectively accounted for 64% of this total spending.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the market with a 33% share, maintaining its dominant position.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with a 20% share, reinforcing its role as a strong competitor.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held an 11% share, continuing its growth as a major cloud player.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providers together made up the remaining 36% of the market.</a:t>
            </a: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distribution reflects ongoing trends in cloud adoption, digital transformation initiatives, and the growing demand for scalable, on-demand infrastructure services across industries.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DE44-78AB-A49E-6F5E-42584D6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162B4-541B-46B2-98B7-D12FF891D61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7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37479</TotalTime>
  <Words>886</Words>
  <Application>Microsoft Office PowerPoint</Application>
  <PresentationFormat>Custom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pummy dhiman</cp:lastModifiedBy>
  <cp:revision>3116</cp:revision>
  <dcterms:created xsi:type="dcterms:W3CDTF">2010-04-09T07:36:15Z</dcterms:created>
  <dcterms:modified xsi:type="dcterms:W3CDTF">2025-07-07T16:04:59Z</dcterms:modified>
</cp:coreProperties>
</file>