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4365c8a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3264365c8a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64365c8a6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264365c8a6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64365c8a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64365c8a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264365c8a6_2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64365c8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64365c8a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64365c8a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64365c8a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64365c8a6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264365c8a6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4365c8a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264365c8a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64365c8a6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264365c8a6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4365c8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64365c8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4365c8a6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264365c8a6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64365c8a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64365c8a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4365c8a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64365c8a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64365c8a6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264365c8a6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64365c8a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64365c8a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533400" y="102870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6146800" y="0"/>
            <a:ext cx="2997200" cy="657225"/>
            <a:chOff x="6096000" y="3924300"/>
            <a:chExt cx="2997200" cy="876300"/>
          </a:xfrm>
        </p:grpSpPr>
        <p:sp>
          <p:nvSpPr>
            <p:cNvPr id="78" name="Google Shape;78;p1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16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" name="Google Shape;81;p1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171450"/>
            <a:ext cx="1440656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0" y="5029200"/>
            <a:ext cx="9144000" cy="148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6146800" y="0"/>
            <a:ext cx="2997200" cy="657225"/>
            <a:chOff x="6096000" y="3924300"/>
            <a:chExt cx="2997200" cy="876300"/>
          </a:xfrm>
        </p:grpSpPr>
        <p:sp>
          <p:nvSpPr>
            <p:cNvPr id="61" name="Google Shape;61;p1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13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p13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171450"/>
            <a:ext cx="1440656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504867" y="788854"/>
            <a:ext cx="748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Student Registration Form</a:t>
            </a:r>
            <a:endParaRPr sz="28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693017" y="1419612"/>
            <a:ext cx="5112600" cy="1877397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Details: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Harshita : 2310990601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Moorvi Garg : 2310990659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Coordinator: Dr.Kirandeep Singh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932426" y="4035325"/>
            <a:ext cx="694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467544" y="195486"/>
            <a:ext cx="54006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2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dirty="0"/>
          </a:p>
        </p:txBody>
      </p:sp>
      <p:sp>
        <p:nvSpPr>
          <p:cNvPr id="146" name="Google Shape;146;p26"/>
          <p:cNvSpPr/>
          <p:nvPr/>
        </p:nvSpPr>
        <p:spPr>
          <a:xfrm>
            <a:off x="395525" y="1059573"/>
            <a:ext cx="81369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and Organized Content Layout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Data Display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Confirmation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Integration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Processing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Resource Links.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467544" y="225977"/>
            <a:ext cx="459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PROJECT HIGHLIGHTS -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215700" y="881750"/>
            <a:ext cx="85686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9578275" y="2007625"/>
            <a:ext cx="682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6822B-77E8-E3F9-FBFA-E762A21A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26" y="798493"/>
            <a:ext cx="4140719" cy="3994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286800" y="858050"/>
            <a:ext cx="86040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ED7BC-2BED-8DBD-355B-FE71FC93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78" y="1189314"/>
            <a:ext cx="5160578" cy="30586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57900" y="952850"/>
            <a:ext cx="402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FE56E-397F-0A32-B26D-89A00D27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394076"/>
            <a:ext cx="6929438" cy="20231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 descr="Download The Best Thank You Slide For PPT Presentation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4" descr="Download The Best Thank You Slide For PPT Presentation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4" descr="Download The Best Thank You Slide For PPT Presentation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4" descr="Thank you cards Images | Free Vectors, Stock Photos &amp; 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2924"/>
            <a:ext cx="9144000" cy="433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7544" y="88836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18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83568" y="919758"/>
            <a:ext cx="6912900" cy="37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sz="1800" dirty="0"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flow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467550" y="63997"/>
            <a:ext cx="54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1200"/>
          </a:p>
        </p:txBody>
      </p:sp>
      <p:sp>
        <p:nvSpPr>
          <p:cNvPr id="106" name="Google Shape;106;p19"/>
          <p:cNvSpPr/>
          <p:nvPr/>
        </p:nvSpPr>
        <p:spPr>
          <a:xfrm>
            <a:off x="395536" y="730750"/>
            <a:ext cx="8352928" cy="450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Overview:</a:t>
            </a:r>
            <a:endParaRPr sz="2400" b="1" i="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Registration Form project is a web-based application designed to streamline the student registration process. It features a user-friendly interface for submitting admission forms,and a secure backend for efficient data management. This project digitizes and simplifies student registrations while enhancing communication and accessibility.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34200" y="644725"/>
            <a:ext cx="8153700" cy="3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HTML, CSS, JavaScript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Node.js, File System (fs module)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Storage: JSON files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81625" y="111400"/>
            <a:ext cx="48591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3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395525" y="-161046"/>
            <a:ext cx="540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u="sng" dirty="0">
                <a:solidFill>
                  <a:schemeClr val="dk1"/>
                </a:solidFill>
              </a:rPr>
              <a:t>Frontend :-</a:t>
            </a:r>
            <a:endParaRPr sz="3100" u="sng" dirty="0"/>
          </a:p>
        </p:txBody>
      </p:sp>
      <p:sp>
        <p:nvSpPr>
          <p:cNvPr id="118" name="Google Shape;118;p21"/>
          <p:cNvSpPr txBox="1"/>
          <p:nvPr/>
        </p:nvSpPr>
        <p:spPr>
          <a:xfrm>
            <a:off x="395525" y="970425"/>
            <a:ext cx="8352900" cy="3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Structure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create the structure of the forms and pages.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form elements such as input fields, submit buttons, and tables.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submits personal information such as name, email, contact number, department, and course.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49775" y="739525"/>
            <a:ext cx="89595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Layout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style the forms and tables.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schemes, fonts, and layout adjustments for a user-friendly interface.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Animations for a smooth transition and engaging experience.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74950" y="917300"/>
            <a:ext cx="86160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JavaScript-</a:t>
            </a:r>
            <a:endParaRPr sz="24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Content Handling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Fetching data from the backend using the </a:t>
            </a:r>
            <a:r>
              <a:rPr lang="en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fetch()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Populating the table with student information dynamically.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Submitting form data to the backend via POST requests.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467544" y="65136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- 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238362" y="526300"/>
            <a:ext cx="8448000" cy="4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Setup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module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Creates a server to handle incoming requests.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 module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Reads and writes data to a </a:t>
            </a:r>
            <a:r>
              <a:rPr lang="en" sz="18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 module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Parses form data sent in POST requests.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Handling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Request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Fetches data from the </a:t>
            </a:r>
            <a:r>
              <a:rPr lang="en" sz="18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and sends it as a response (for displaying all student data).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Request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Receives form data, stores it in </a:t>
            </a:r>
            <a:r>
              <a:rPr lang="en" sz="18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responds with a success page.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stored in a </a:t>
            </a: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file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8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where each new registration is appended.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192000" y="786925"/>
            <a:ext cx="8651400" cy="4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fills the admission form.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sent to server via POST.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stores data in JSON file.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redirected to success page.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view all student data using the GET request.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10525" y="135075"/>
            <a:ext cx="5214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 dirty="0">
                <a:solidFill>
                  <a:schemeClr val="dk1"/>
                </a:solidFill>
              </a:rPr>
              <a:t>Project Flow -</a:t>
            </a:r>
            <a:endParaRPr sz="2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427</Words>
  <Application>Microsoft Office PowerPoint</Application>
  <PresentationFormat>On-screen Show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Simple Light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HARSHITA KHANDELWAL</dc:creator>
  <cp:lastModifiedBy>Tarun Jindal</cp:lastModifiedBy>
  <cp:revision>2</cp:revision>
  <dcterms:modified xsi:type="dcterms:W3CDTF">2024-12-27T04:52:14Z</dcterms:modified>
</cp:coreProperties>
</file>