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3" r:id="rId1"/>
  </p:sldMasterIdLst>
  <p:notesMasterIdLst>
    <p:notesMasterId r:id="rId17"/>
  </p:notesMasterIdLst>
  <p:sldIdLst>
    <p:sldId id="270" r:id="rId2"/>
    <p:sldId id="272" r:id="rId3"/>
    <p:sldId id="273" r:id="rId4"/>
    <p:sldId id="257" r:id="rId5"/>
    <p:sldId id="268" r:id="rId6"/>
    <p:sldId id="267" r:id="rId7"/>
    <p:sldId id="260" r:id="rId8"/>
    <p:sldId id="261" r:id="rId9"/>
    <p:sldId id="262" r:id="rId10"/>
    <p:sldId id="263" r:id="rId11"/>
    <p:sldId id="264" r:id="rId12"/>
    <p:sldId id="258" r:id="rId13"/>
    <p:sldId id="265" r:id="rId14"/>
    <p:sldId id="266"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D1F648-0411-4771-BDD9-475CDD927C83}" v="123" dt="2023-12-05T08:34:54.9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2" Type="http://schemas.openxmlformats.org/officeDocument/2006/relationships/hyperlink" Target="https://pixabay.com/en/smiley-emoticon-question-mark-funny-681575/" TargetMode="External"/><Relationship Id="rId1" Type="http://schemas.openxmlformats.org/officeDocument/2006/relationships/image" Target="../media/image4.jpg"/></Relationships>
</file>

<file path=ppt/diagrams/_rels/data2.xml.rels><?xml version="1.0" encoding="UTF-8" standalone="yes"?>
<Relationships xmlns="http://schemas.openxmlformats.org/package/2006/relationships"><Relationship Id="rId1" Type="http://schemas.openxmlformats.org/officeDocument/2006/relationships/image" Target="../media/image9.jpg"/></Relationships>
</file>

<file path=ppt/diagrams/_rels/data3.xml.rels><?xml version="1.0" encoding="UTF-8" standalone="yes"?>
<Relationships xmlns="http://schemas.openxmlformats.org/package/2006/relationships"><Relationship Id="rId1" Type="http://schemas.openxmlformats.org/officeDocument/2006/relationships/image" Target="../media/image10.jpg"/></Relationships>
</file>

<file path=ppt/diagrams/_rels/data4.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1.xml.rels><?xml version="1.0" encoding="UTF-8" standalone="yes"?>
<Relationships xmlns="http://schemas.openxmlformats.org/package/2006/relationships"><Relationship Id="rId2" Type="http://schemas.openxmlformats.org/officeDocument/2006/relationships/hyperlink" Target="https://pixabay.com/en/smiley-emoticon-question-mark-funny-681575/" TargetMode="External"/><Relationship Id="rId1" Type="http://schemas.openxmlformats.org/officeDocument/2006/relationships/image" Target="../media/image4.jpg"/></Relationships>
</file>

<file path=ppt/diagrams/_rels/drawing2.xml.rels><?xml version="1.0" encoding="UTF-8" standalone="yes"?>
<Relationships xmlns="http://schemas.openxmlformats.org/package/2006/relationships"><Relationship Id="rId1" Type="http://schemas.openxmlformats.org/officeDocument/2006/relationships/image" Target="../media/image9.jpg"/></Relationships>
</file>

<file path=ppt/diagrams/_rels/drawing3.xml.rels><?xml version="1.0" encoding="UTF-8" standalone="yes"?>
<Relationships xmlns="http://schemas.openxmlformats.org/package/2006/relationships"><Relationship Id="rId1" Type="http://schemas.openxmlformats.org/officeDocument/2006/relationships/image" Target="../media/image10.jpg"/></Relationships>
</file>

<file path=ppt/diagrams/_rels/drawing4.xml.rels><?xml version="1.0" encoding="UTF-8" standalone="yes"?>
<Relationships xmlns="http://schemas.openxmlformats.org/package/2006/relationships"><Relationship Id="rId1" Type="http://schemas.openxmlformats.org/officeDocument/2006/relationships/image" Target="../media/image1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1270F9-316F-479E-B469-FC1EC435FFC8}" type="doc">
      <dgm:prSet loTypeId="urn:microsoft.com/office/officeart/2008/layout/AscendingPictureAccentProcess" loCatId="process" qsTypeId="urn:microsoft.com/office/officeart/2005/8/quickstyle/simple1" qsCatId="simple" csTypeId="urn:microsoft.com/office/officeart/2005/8/colors/accent1_2" csCatId="accent1" phldr="1"/>
      <dgm:spPr/>
    </dgm:pt>
    <dgm:pt modelId="{47C7E18C-3E63-4613-9EB5-6FE588440671}">
      <dgm:prSet phldrT="[Text]"/>
      <dgm:spPr>
        <a:solidFill>
          <a:schemeClr val="tx1"/>
        </a:solidFill>
      </dgm:spPr>
      <dgm:t>
        <a:bodyPr/>
        <a:lstStyle/>
        <a:p>
          <a:r>
            <a:rPr lang="en-US" b="1" dirty="0"/>
            <a:t>DO YOU OFTEN FEEL OVERWHELMED BY THE AMOUNT OF WORK YOU HAVE TO DO?</a:t>
          </a:r>
          <a:endParaRPr lang="en-IN" dirty="0"/>
        </a:p>
      </dgm:t>
    </dgm:pt>
    <dgm:pt modelId="{D426CEDB-EEBB-4C47-9159-81477AB81025}" type="parTrans" cxnId="{0CF0AEFF-6336-47FC-8E87-5EAF498FB962}">
      <dgm:prSet/>
      <dgm:spPr/>
      <dgm:t>
        <a:bodyPr/>
        <a:lstStyle/>
        <a:p>
          <a:endParaRPr lang="en-IN"/>
        </a:p>
      </dgm:t>
    </dgm:pt>
    <dgm:pt modelId="{09C5C957-D856-4FFD-A72C-951D3505137D}" type="sibTrans" cxnId="{0CF0AEFF-6336-47FC-8E87-5EAF498FB962}">
      <dgm:prSet/>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dgm:spPr>
      <dgm:t>
        <a:bodyPr/>
        <a:lstStyle/>
        <a:p>
          <a:endParaRPr lang="en-IN"/>
        </a:p>
      </dgm:t>
    </dgm:pt>
    <dgm:pt modelId="{EE278A19-34F9-491D-9DAC-12DA72AB3411}" type="pres">
      <dgm:prSet presAssocID="{8E1270F9-316F-479E-B469-FC1EC435FFC8}" presName="Name0" presStyleCnt="0">
        <dgm:presLayoutVars>
          <dgm:chMax val="7"/>
          <dgm:chPref val="7"/>
          <dgm:dir/>
        </dgm:presLayoutVars>
      </dgm:prSet>
      <dgm:spPr/>
    </dgm:pt>
    <dgm:pt modelId="{E62F859D-4287-45FB-B3C1-35DEF9757E1D}" type="pres">
      <dgm:prSet presAssocID="{47C7E18C-3E63-4613-9EB5-6FE588440671}" presName="parTx1" presStyleLbl="node1" presStyleIdx="0" presStyleCnt="1"/>
      <dgm:spPr/>
    </dgm:pt>
    <dgm:pt modelId="{A5E4F194-2A56-4071-9C59-5D7855214696}" type="pres">
      <dgm:prSet presAssocID="{09C5C957-D856-4FFD-A72C-951D3505137D}" presName="picture1" presStyleCnt="0"/>
      <dgm:spPr/>
    </dgm:pt>
    <dgm:pt modelId="{9D4D9B99-D290-456A-B024-613F725018AD}" type="pres">
      <dgm:prSet presAssocID="{09C5C957-D856-4FFD-A72C-951D3505137D}" presName="imageRepeatNode" presStyleLbl="fgImgPlace1" presStyleIdx="0" presStyleCnt="1"/>
      <dgm:spPr/>
    </dgm:pt>
  </dgm:ptLst>
  <dgm:cxnLst>
    <dgm:cxn modelId="{175B3441-FDC8-4AE8-86DC-307C48596821}" type="presOf" srcId="{09C5C957-D856-4FFD-A72C-951D3505137D}" destId="{9D4D9B99-D290-456A-B024-613F725018AD}" srcOrd="0" destOrd="0" presId="urn:microsoft.com/office/officeart/2008/layout/AscendingPictureAccentProcess"/>
    <dgm:cxn modelId="{FE094954-5B87-4E9E-930A-5DFD84D8F094}" type="presOf" srcId="{8E1270F9-316F-479E-B469-FC1EC435FFC8}" destId="{EE278A19-34F9-491D-9DAC-12DA72AB3411}" srcOrd="0" destOrd="0" presId="urn:microsoft.com/office/officeart/2008/layout/AscendingPictureAccentProcess"/>
    <dgm:cxn modelId="{B8FF9ADF-6399-467E-AEE2-DF1DC0D439C3}" type="presOf" srcId="{47C7E18C-3E63-4613-9EB5-6FE588440671}" destId="{E62F859D-4287-45FB-B3C1-35DEF9757E1D}" srcOrd="0" destOrd="0" presId="urn:microsoft.com/office/officeart/2008/layout/AscendingPictureAccentProcess"/>
    <dgm:cxn modelId="{0CF0AEFF-6336-47FC-8E87-5EAF498FB962}" srcId="{8E1270F9-316F-479E-B469-FC1EC435FFC8}" destId="{47C7E18C-3E63-4613-9EB5-6FE588440671}" srcOrd="0" destOrd="0" parTransId="{D426CEDB-EEBB-4C47-9159-81477AB81025}" sibTransId="{09C5C957-D856-4FFD-A72C-951D3505137D}"/>
    <dgm:cxn modelId="{72FCA9FB-4D1F-4839-9806-D56AD1CC15A4}" type="presParOf" srcId="{EE278A19-34F9-491D-9DAC-12DA72AB3411}" destId="{E62F859D-4287-45FB-B3C1-35DEF9757E1D}" srcOrd="0" destOrd="0" presId="urn:microsoft.com/office/officeart/2008/layout/AscendingPictureAccentProcess"/>
    <dgm:cxn modelId="{08979248-EC6C-4565-9371-310AE8DF1DFF}" type="presParOf" srcId="{EE278A19-34F9-491D-9DAC-12DA72AB3411}" destId="{A5E4F194-2A56-4071-9C59-5D7855214696}" srcOrd="1" destOrd="0" presId="urn:microsoft.com/office/officeart/2008/layout/AscendingPictureAccentProcess"/>
    <dgm:cxn modelId="{2C88172A-810B-47BB-AFD3-00236EEBE6FA}" type="presParOf" srcId="{A5E4F194-2A56-4071-9C59-5D7855214696}" destId="{9D4D9B99-D290-456A-B024-613F725018AD}" srcOrd="0" destOrd="0" presId="urn:microsoft.com/office/officeart/2008/layout/AscendingPictureAccen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6D2309-5354-4379-B7DE-AC61AD39A19E}" type="doc">
      <dgm:prSet loTypeId="urn:microsoft.com/office/officeart/2008/layout/AccentedPicture" loCatId="picture" qsTypeId="urn:microsoft.com/office/officeart/2005/8/quickstyle/simple1" qsCatId="simple" csTypeId="urn:microsoft.com/office/officeart/2005/8/colors/accent1_2" csCatId="accent1" phldr="1"/>
      <dgm:spPr/>
    </dgm:pt>
    <dgm:pt modelId="{4F71A03A-B242-4360-BB75-3E0484311815}">
      <dgm:prSet phldrT="[Text]"/>
      <dgm:spPr/>
      <dgm:t>
        <a:bodyPr/>
        <a:lstStyle/>
        <a:p>
          <a:endParaRPr lang="en-IN" dirty="0"/>
        </a:p>
      </dgm:t>
    </dgm:pt>
    <dgm:pt modelId="{75B0BF10-0496-4B0F-9550-2CBA67397EF4}" type="parTrans" cxnId="{51C39328-AB88-4FAE-97A2-F51F4365B25A}">
      <dgm:prSet/>
      <dgm:spPr/>
      <dgm:t>
        <a:bodyPr/>
        <a:lstStyle/>
        <a:p>
          <a:endParaRPr lang="en-IN"/>
        </a:p>
      </dgm:t>
    </dgm:pt>
    <dgm:pt modelId="{D50F1BEB-97A9-4BBE-B936-E3D5D290E813}" type="sibTrans" cxnId="{51C39328-AB88-4FAE-97A2-F51F4365B25A}">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84000" r="-84000"/>
          </a:stretch>
        </a:blipFill>
      </dgm:spPr>
      <dgm:t>
        <a:bodyPr/>
        <a:lstStyle/>
        <a:p>
          <a:endParaRPr lang="en-IN"/>
        </a:p>
      </dgm:t>
    </dgm:pt>
    <dgm:pt modelId="{9EE09857-9984-4246-B710-15F4379746EA}" type="pres">
      <dgm:prSet presAssocID="{F16D2309-5354-4379-B7DE-AC61AD39A19E}" presName="Name0" presStyleCnt="0">
        <dgm:presLayoutVars>
          <dgm:dir/>
        </dgm:presLayoutVars>
      </dgm:prSet>
      <dgm:spPr/>
    </dgm:pt>
    <dgm:pt modelId="{34514D5E-6580-4559-96AB-DB23D879A7C9}" type="pres">
      <dgm:prSet presAssocID="{D50F1BEB-97A9-4BBE-B936-E3D5D290E813}" presName="picture_1" presStyleLbl="bgImgPlace1" presStyleIdx="0" presStyleCnt="1" custScaleX="108679"/>
      <dgm:spPr/>
    </dgm:pt>
    <dgm:pt modelId="{8C663E5D-EF10-4536-B51C-2BEAFFE503F8}" type="pres">
      <dgm:prSet presAssocID="{4F71A03A-B242-4360-BB75-3E0484311815}" presName="text_1" presStyleLbl="node1" presStyleIdx="0" presStyleCnt="0">
        <dgm:presLayoutVars>
          <dgm:bulletEnabled val="1"/>
        </dgm:presLayoutVars>
      </dgm:prSet>
      <dgm:spPr/>
    </dgm:pt>
    <dgm:pt modelId="{AD715000-0068-49D0-9EA5-20D7C7B3A712}" type="pres">
      <dgm:prSet presAssocID="{F16D2309-5354-4379-B7DE-AC61AD39A19E}" presName="maxNode" presStyleCnt="0"/>
      <dgm:spPr/>
    </dgm:pt>
    <dgm:pt modelId="{F5124621-8059-4799-BDC3-4AA3D627EB21}" type="pres">
      <dgm:prSet presAssocID="{F16D2309-5354-4379-B7DE-AC61AD39A19E}" presName="Name33" presStyleCnt="0"/>
      <dgm:spPr/>
    </dgm:pt>
  </dgm:ptLst>
  <dgm:cxnLst>
    <dgm:cxn modelId="{51C39328-AB88-4FAE-97A2-F51F4365B25A}" srcId="{F16D2309-5354-4379-B7DE-AC61AD39A19E}" destId="{4F71A03A-B242-4360-BB75-3E0484311815}" srcOrd="0" destOrd="0" parTransId="{75B0BF10-0496-4B0F-9550-2CBA67397EF4}" sibTransId="{D50F1BEB-97A9-4BBE-B936-E3D5D290E813}"/>
    <dgm:cxn modelId="{59332F84-C02C-439D-91FD-84A7721DC191}" type="presOf" srcId="{F16D2309-5354-4379-B7DE-AC61AD39A19E}" destId="{9EE09857-9984-4246-B710-15F4379746EA}" srcOrd="0" destOrd="0" presId="urn:microsoft.com/office/officeart/2008/layout/AccentedPicture"/>
    <dgm:cxn modelId="{4B01F088-EA99-4B27-B978-78FA074C9B75}" type="presOf" srcId="{D50F1BEB-97A9-4BBE-B936-E3D5D290E813}" destId="{34514D5E-6580-4559-96AB-DB23D879A7C9}" srcOrd="0" destOrd="0" presId="urn:microsoft.com/office/officeart/2008/layout/AccentedPicture"/>
    <dgm:cxn modelId="{2B80208C-259A-4DED-8A93-C06037DBF407}" type="presOf" srcId="{4F71A03A-B242-4360-BB75-3E0484311815}" destId="{8C663E5D-EF10-4536-B51C-2BEAFFE503F8}" srcOrd="0" destOrd="0" presId="urn:microsoft.com/office/officeart/2008/layout/AccentedPicture"/>
    <dgm:cxn modelId="{D11C06BF-3632-45F2-BE85-5C278EE9EFB8}" type="presParOf" srcId="{9EE09857-9984-4246-B710-15F4379746EA}" destId="{34514D5E-6580-4559-96AB-DB23D879A7C9}" srcOrd="0" destOrd="0" presId="urn:microsoft.com/office/officeart/2008/layout/AccentedPicture"/>
    <dgm:cxn modelId="{2F1E0498-25D4-480C-9A96-54819D17C724}" type="presParOf" srcId="{9EE09857-9984-4246-B710-15F4379746EA}" destId="{8C663E5D-EF10-4536-B51C-2BEAFFE503F8}" srcOrd="1" destOrd="0" presId="urn:microsoft.com/office/officeart/2008/layout/AccentedPicture"/>
    <dgm:cxn modelId="{9F380528-E433-463A-AC05-C7E9A09F7AA7}" type="presParOf" srcId="{9EE09857-9984-4246-B710-15F4379746EA}" destId="{AD715000-0068-49D0-9EA5-20D7C7B3A712}" srcOrd="2" destOrd="0" presId="urn:microsoft.com/office/officeart/2008/layout/AccentedPicture"/>
    <dgm:cxn modelId="{4235EBCF-4B03-40FF-BB9C-935405C0D482}" type="presParOf" srcId="{AD715000-0068-49D0-9EA5-20D7C7B3A712}" destId="{F5124621-8059-4799-BDC3-4AA3D627EB21}" srcOrd="0" destOrd="0" presId="urn:microsoft.com/office/officeart/2008/layout/AccentedPictur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91CE26-D643-4E03-A997-D9C9E7788182}" type="doc">
      <dgm:prSet loTypeId="urn:microsoft.com/office/officeart/2008/layout/AccentedPicture" loCatId="picture" qsTypeId="urn:microsoft.com/office/officeart/2005/8/quickstyle/simple1" qsCatId="simple" csTypeId="urn:microsoft.com/office/officeart/2005/8/colors/accent1_2" csCatId="accent1" phldr="1"/>
      <dgm:spPr/>
    </dgm:pt>
    <dgm:pt modelId="{21224601-D71F-421A-9CFC-58C808AC27AB}">
      <dgm:prSet phldrT="[Text]"/>
      <dgm:spPr/>
      <dgm:t>
        <a:bodyPr/>
        <a:lstStyle/>
        <a:p>
          <a:endParaRPr lang="en-IN" dirty="0"/>
        </a:p>
      </dgm:t>
    </dgm:pt>
    <dgm:pt modelId="{BF03F985-FFB8-44EC-83C2-6D4E6C0D855F}" type="parTrans" cxnId="{B693B014-58EC-4AE9-97C0-B4D7B897DCB9}">
      <dgm:prSet/>
      <dgm:spPr/>
      <dgm:t>
        <a:bodyPr/>
        <a:lstStyle/>
        <a:p>
          <a:endParaRPr lang="en-IN"/>
        </a:p>
      </dgm:t>
    </dgm:pt>
    <dgm:pt modelId="{71E4CC8C-3ED1-450B-B748-E3529FBB7FC9}" type="sibTrans" cxnId="{B693B014-58EC-4AE9-97C0-B4D7B897DCB9}">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84000" r="-84000"/>
          </a:stretch>
        </a:blipFill>
      </dgm:spPr>
      <dgm:t>
        <a:bodyPr/>
        <a:lstStyle/>
        <a:p>
          <a:endParaRPr lang="en-IN"/>
        </a:p>
      </dgm:t>
    </dgm:pt>
    <dgm:pt modelId="{740BBF05-8627-46AC-9C25-3809BF5193D8}" type="pres">
      <dgm:prSet presAssocID="{FF91CE26-D643-4E03-A997-D9C9E7788182}" presName="Name0" presStyleCnt="0">
        <dgm:presLayoutVars>
          <dgm:dir/>
        </dgm:presLayoutVars>
      </dgm:prSet>
      <dgm:spPr/>
    </dgm:pt>
    <dgm:pt modelId="{41AD500A-DF76-4CD0-B5FB-34207622958C}" type="pres">
      <dgm:prSet presAssocID="{71E4CC8C-3ED1-450B-B748-E3529FBB7FC9}" presName="picture_1" presStyleLbl="bgImgPlace1" presStyleIdx="0" presStyleCnt="1" custScaleX="183129" custLinFactNeighborX="36000" custLinFactNeighborY="1167"/>
      <dgm:spPr/>
    </dgm:pt>
    <dgm:pt modelId="{7CCA937E-7150-4B03-86A5-BF590EFDB112}" type="pres">
      <dgm:prSet presAssocID="{21224601-D71F-421A-9CFC-58C808AC27AB}" presName="text_1" presStyleLbl="node1" presStyleIdx="0" presStyleCnt="0">
        <dgm:presLayoutVars>
          <dgm:bulletEnabled val="1"/>
        </dgm:presLayoutVars>
      </dgm:prSet>
      <dgm:spPr/>
    </dgm:pt>
    <dgm:pt modelId="{F86E6402-6BDC-4557-8BEA-DD06F8B8A6C3}" type="pres">
      <dgm:prSet presAssocID="{FF91CE26-D643-4E03-A997-D9C9E7788182}" presName="maxNode" presStyleCnt="0"/>
      <dgm:spPr/>
    </dgm:pt>
    <dgm:pt modelId="{47E97839-F33F-4BBE-80A8-B2BB0E2BAE63}" type="pres">
      <dgm:prSet presAssocID="{FF91CE26-D643-4E03-A997-D9C9E7788182}" presName="Name33" presStyleCnt="0"/>
      <dgm:spPr/>
    </dgm:pt>
  </dgm:ptLst>
  <dgm:cxnLst>
    <dgm:cxn modelId="{B693B014-58EC-4AE9-97C0-B4D7B897DCB9}" srcId="{FF91CE26-D643-4E03-A997-D9C9E7788182}" destId="{21224601-D71F-421A-9CFC-58C808AC27AB}" srcOrd="0" destOrd="0" parTransId="{BF03F985-FFB8-44EC-83C2-6D4E6C0D855F}" sibTransId="{71E4CC8C-3ED1-450B-B748-E3529FBB7FC9}"/>
    <dgm:cxn modelId="{7AD1F55E-0092-4980-AC06-8BE549FCA349}" type="presOf" srcId="{21224601-D71F-421A-9CFC-58C808AC27AB}" destId="{7CCA937E-7150-4B03-86A5-BF590EFDB112}" srcOrd="0" destOrd="0" presId="urn:microsoft.com/office/officeart/2008/layout/AccentedPicture"/>
    <dgm:cxn modelId="{7E78AD45-AB19-4127-8501-0E0B2F5F2A57}" type="presOf" srcId="{71E4CC8C-3ED1-450B-B748-E3529FBB7FC9}" destId="{41AD500A-DF76-4CD0-B5FB-34207622958C}" srcOrd="0" destOrd="0" presId="urn:microsoft.com/office/officeart/2008/layout/AccentedPicture"/>
    <dgm:cxn modelId="{859B92B1-1A76-46FC-ACC9-3658C3C25D1A}" type="presOf" srcId="{FF91CE26-D643-4E03-A997-D9C9E7788182}" destId="{740BBF05-8627-46AC-9C25-3809BF5193D8}" srcOrd="0" destOrd="0" presId="urn:microsoft.com/office/officeart/2008/layout/AccentedPicture"/>
    <dgm:cxn modelId="{D451674A-AFEE-4104-A98B-3A39ADFB28D1}" type="presParOf" srcId="{740BBF05-8627-46AC-9C25-3809BF5193D8}" destId="{41AD500A-DF76-4CD0-B5FB-34207622958C}" srcOrd="0" destOrd="0" presId="urn:microsoft.com/office/officeart/2008/layout/AccentedPicture"/>
    <dgm:cxn modelId="{9B4086DB-5763-47AC-8297-08D942179570}" type="presParOf" srcId="{740BBF05-8627-46AC-9C25-3809BF5193D8}" destId="{7CCA937E-7150-4B03-86A5-BF590EFDB112}" srcOrd="1" destOrd="0" presId="urn:microsoft.com/office/officeart/2008/layout/AccentedPicture"/>
    <dgm:cxn modelId="{A548292A-99D7-40D2-8B38-E649D19510C2}" type="presParOf" srcId="{740BBF05-8627-46AC-9C25-3809BF5193D8}" destId="{F86E6402-6BDC-4557-8BEA-DD06F8B8A6C3}" srcOrd="2" destOrd="0" presId="urn:microsoft.com/office/officeart/2008/layout/AccentedPicture"/>
    <dgm:cxn modelId="{D0A37830-6F9B-4B58-88A3-93D52D858E7A}" type="presParOf" srcId="{F86E6402-6BDC-4557-8BEA-DD06F8B8A6C3}" destId="{47E97839-F33F-4BBE-80A8-B2BB0E2BAE63}" srcOrd="0" destOrd="0" presId="urn:microsoft.com/office/officeart/2008/layout/AccentedPicture"/>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38C19D-E816-4AF0-ABCC-21BC969D12F9}" type="doc">
      <dgm:prSet loTypeId="urn:microsoft.com/office/officeart/2008/layout/AccentedPicture" loCatId="picture" qsTypeId="urn:microsoft.com/office/officeart/2005/8/quickstyle/simple1" qsCatId="simple" csTypeId="urn:microsoft.com/office/officeart/2005/8/colors/accent1_2" csCatId="accent1" phldr="1"/>
      <dgm:spPr/>
    </dgm:pt>
    <dgm:pt modelId="{B82C841E-2E5E-4807-A5F6-1C16309D42AE}">
      <dgm:prSet phldrT="[Text]"/>
      <dgm:spPr/>
      <dgm:t>
        <a:bodyPr/>
        <a:lstStyle/>
        <a:p>
          <a:endParaRPr lang="en-IN" dirty="0"/>
        </a:p>
      </dgm:t>
    </dgm:pt>
    <dgm:pt modelId="{8C57000B-4E38-4163-A79B-FF2B4113A70B}" type="parTrans" cxnId="{5DA14DC4-F180-4698-BFC7-94BC79F584D9}">
      <dgm:prSet/>
      <dgm:spPr/>
      <dgm:t>
        <a:bodyPr/>
        <a:lstStyle/>
        <a:p>
          <a:endParaRPr lang="en-IN"/>
        </a:p>
      </dgm:t>
    </dgm:pt>
    <dgm:pt modelId="{BD7A48C9-4AE5-41BF-AAD2-C94BC4533CA1}" type="sibTrans" cxnId="{5DA14DC4-F180-4698-BFC7-94BC79F584D9}">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84000" r="-84000"/>
          </a:stretch>
        </a:blipFill>
      </dgm:spPr>
      <dgm:t>
        <a:bodyPr/>
        <a:lstStyle/>
        <a:p>
          <a:endParaRPr lang="en-IN"/>
        </a:p>
      </dgm:t>
    </dgm:pt>
    <dgm:pt modelId="{2F491B6F-F69B-42FA-8C86-155C61E33308}" type="pres">
      <dgm:prSet presAssocID="{AE38C19D-E816-4AF0-ABCC-21BC969D12F9}" presName="Name0" presStyleCnt="0">
        <dgm:presLayoutVars>
          <dgm:dir/>
        </dgm:presLayoutVars>
      </dgm:prSet>
      <dgm:spPr/>
    </dgm:pt>
    <dgm:pt modelId="{650C85E8-3BAA-4EE3-A9E6-A93679B06D99}" type="pres">
      <dgm:prSet presAssocID="{BD7A48C9-4AE5-41BF-AAD2-C94BC4533CA1}" presName="picture_1" presStyleLbl="bgImgPlace1" presStyleIdx="0" presStyleCnt="1" custLinFactNeighborX="54157" custLinFactNeighborY="6005"/>
      <dgm:spPr/>
    </dgm:pt>
    <dgm:pt modelId="{CFAC787A-1251-446F-8AEF-2DE16F12E317}" type="pres">
      <dgm:prSet presAssocID="{B82C841E-2E5E-4807-A5F6-1C16309D42AE}" presName="text_1" presStyleLbl="node1" presStyleIdx="0" presStyleCnt="0">
        <dgm:presLayoutVars>
          <dgm:bulletEnabled val="1"/>
        </dgm:presLayoutVars>
      </dgm:prSet>
      <dgm:spPr/>
    </dgm:pt>
    <dgm:pt modelId="{D0E6FB75-A671-443F-BB4D-7823BE07D600}" type="pres">
      <dgm:prSet presAssocID="{AE38C19D-E816-4AF0-ABCC-21BC969D12F9}" presName="maxNode" presStyleCnt="0"/>
      <dgm:spPr/>
    </dgm:pt>
    <dgm:pt modelId="{366BCBA1-BD8C-4E38-A1F5-CF81FF739290}" type="pres">
      <dgm:prSet presAssocID="{AE38C19D-E816-4AF0-ABCC-21BC969D12F9}" presName="Name33" presStyleCnt="0"/>
      <dgm:spPr/>
    </dgm:pt>
  </dgm:ptLst>
  <dgm:cxnLst>
    <dgm:cxn modelId="{4A86BC1E-928D-4714-B42D-BD5666DDA6F1}" type="presOf" srcId="{BD7A48C9-4AE5-41BF-AAD2-C94BC4533CA1}" destId="{650C85E8-3BAA-4EE3-A9E6-A93679B06D99}" srcOrd="0" destOrd="0" presId="urn:microsoft.com/office/officeart/2008/layout/AccentedPicture"/>
    <dgm:cxn modelId="{50022F9F-7D45-466E-803B-8A1C4C529E50}" type="presOf" srcId="{B82C841E-2E5E-4807-A5F6-1C16309D42AE}" destId="{CFAC787A-1251-446F-8AEF-2DE16F12E317}" srcOrd="0" destOrd="0" presId="urn:microsoft.com/office/officeart/2008/layout/AccentedPicture"/>
    <dgm:cxn modelId="{611A96AD-0B00-451A-A2E8-892159C3E5DD}" type="presOf" srcId="{AE38C19D-E816-4AF0-ABCC-21BC969D12F9}" destId="{2F491B6F-F69B-42FA-8C86-155C61E33308}" srcOrd="0" destOrd="0" presId="urn:microsoft.com/office/officeart/2008/layout/AccentedPicture"/>
    <dgm:cxn modelId="{5DA14DC4-F180-4698-BFC7-94BC79F584D9}" srcId="{AE38C19D-E816-4AF0-ABCC-21BC969D12F9}" destId="{B82C841E-2E5E-4807-A5F6-1C16309D42AE}" srcOrd="0" destOrd="0" parTransId="{8C57000B-4E38-4163-A79B-FF2B4113A70B}" sibTransId="{BD7A48C9-4AE5-41BF-AAD2-C94BC4533CA1}"/>
    <dgm:cxn modelId="{B6EFD090-D244-4213-9B20-AE76BE1B0071}" type="presParOf" srcId="{2F491B6F-F69B-42FA-8C86-155C61E33308}" destId="{650C85E8-3BAA-4EE3-A9E6-A93679B06D99}" srcOrd="0" destOrd="0" presId="urn:microsoft.com/office/officeart/2008/layout/AccentedPicture"/>
    <dgm:cxn modelId="{B9A09EEF-4C32-4243-ADA3-A80F7B149EA8}" type="presParOf" srcId="{2F491B6F-F69B-42FA-8C86-155C61E33308}" destId="{CFAC787A-1251-446F-8AEF-2DE16F12E317}" srcOrd="1" destOrd="0" presId="urn:microsoft.com/office/officeart/2008/layout/AccentedPicture"/>
    <dgm:cxn modelId="{147A4348-A290-45E7-9ACB-92ED7628D957}" type="presParOf" srcId="{2F491B6F-F69B-42FA-8C86-155C61E33308}" destId="{D0E6FB75-A671-443F-BB4D-7823BE07D600}" srcOrd="2" destOrd="0" presId="urn:microsoft.com/office/officeart/2008/layout/AccentedPicture"/>
    <dgm:cxn modelId="{FFA57209-6A3A-46E4-B99D-FF8108C28675}" type="presParOf" srcId="{D0E6FB75-A671-443F-BB4D-7823BE07D600}" destId="{366BCBA1-BD8C-4E38-A1F5-CF81FF739290}" srcOrd="0" destOrd="0" presId="urn:microsoft.com/office/officeart/2008/layout/AccentedPicture"/>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F859D-4287-45FB-B3C1-35DEF9757E1D}">
      <dsp:nvSpPr>
        <dsp:cNvPr id="0" name=""/>
        <dsp:cNvSpPr/>
      </dsp:nvSpPr>
      <dsp:spPr>
        <a:xfrm>
          <a:off x="3211606" y="2754622"/>
          <a:ext cx="7982255" cy="2140741"/>
        </a:xfrm>
        <a:prstGeom prst="roundRect">
          <a:avLst/>
        </a:prstGeom>
        <a:solidFill>
          <a:schemeClr val="tx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9577"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dirty="0"/>
            <a:t>DO YOU OFTEN FEEL OVERWHELMED BY THE AMOUNT OF WORK YOU HAVE TO DO?</a:t>
          </a:r>
          <a:endParaRPr lang="en-IN" sz="3300" kern="1200" dirty="0"/>
        </a:p>
      </dsp:txBody>
      <dsp:txXfrm>
        <a:off x="3316108" y="2859124"/>
        <a:ext cx="7773251" cy="1931737"/>
      </dsp:txXfrm>
    </dsp:sp>
    <dsp:sp modelId="{9D4D9B99-D290-456A-B024-613F725018AD}">
      <dsp:nvSpPr>
        <dsp:cNvPr id="0" name=""/>
        <dsp:cNvSpPr/>
      </dsp:nvSpPr>
      <dsp:spPr>
        <a:xfrm>
          <a:off x="998138" y="656351"/>
          <a:ext cx="3700773" cy="3701328"/>
        </a:xfrm>
        <a:prstGeom prst="ellipse">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514D5E-6580-4559-96AB-DB23D879A7C9}">
      <dsp:nvSpPr>
        <dsp:cNvPr id="0" name=""/>
        <dsp:cNvSpPr/>
      </dsp:nvSpPr>
      <dsp:spPr>
        <a:xfrm>
          <a:off x="1735050" y="0"/>
          <a:ext cx="2768585" cy="3249347"/>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84000" r="-84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663E5D-EF10-4536-B51C-2BEAFFE503F8}">
      <dsp:nvSpPr>
        <dsp:cNvPr id="0" name=""/>
        <dsp:cNvSpPr/>
      </dsp:nvSpPr>
      <dsp:spPr>
        <a:xfrm>
          <a:off x="1947498" y="1299739"/>
          <a:ext cx="1961566" cy="194960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5100" tIns="165100" rIns="165100" bIns="165100" numCol="1" spcCol="1270" anchor="b" anchorCtr="0">
          <a:noAutofit/>
        </a:bodyPr>
        <a:lstStyle/>
        <a:p>
          <a:pPr marL="0" lvl="0" indent="0" algn="l" defTabSz="2889250">
            <a:lnSpc>
              <a:spcPct val="90000"/>
            </a:lnSpc>
            <a:spcBef>
              <a:spcPct val="0"/>
            </a:spcBef>
            <a:spcAft>
              <a:spcPct val="35000"/>
            </a:spcAft>
            <a:buNone/>
          </a:pPr>
          <a:endParaRPr lang="en-IN" sz="6500" kern="1200" dirty="0"/>
        </a:p>
      </dsp:txBody>
      <dsp:txXfrm>
        <a:off x="1947498" y="1299739"/>
        <a:ext cx="1961566" cy="19496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AD500A-DF76-4CD0-B5FB-34207622958C}">
      <dsp:nvSpPr>
        <dsp:cNvPr id="0" name=""/>
        <dsp:cNvSpPr/>
      </dsp:nvSpPr>
      <dsp:spPr>
        <a:xfrm>
          <a:off x="2213431" y="0"/>
          <a:ext cx="5136071" cy="3577321"/>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84000" r="-84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CA937E-7150-4B03-86A5-BF590EFDB112}">
      <dsp:nvSpPr>
        <dsp:cNvPr id="0" name=""/>
        <dsp:cNvSpPr/>
      </dsp:nvSpPr>
      <dsp:spPr>
        <a:xfrm>
          <a:off x="2481679" y="1430928"/>
          <a:ext cx="2159557" cy="2146392"/>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5100" tIns="165100" rIns="165100" bIns="165100" numCol="1" spcCol="1270" anchor="b" anchorCtr="0">
          <a:noAutofit/>
        </a:bodyPr>
        <a:lstStyle/>
        <a:p>
          <a:pPr marL="0" lvl="0" indent="0" algn="l" defTabSz="2889250">
            <a:lnSpc>
              <a:spcPct val="90000"/>
            </a:lnSpc>
            <a:spcBef>
              <a:spcPct val="0"/>
            </a:spcBef>
            <a:spcAft>
              <a:spcPct val="35000"/>
            </a:spcAft>
            <a:buNone/>
          </a:pPr>
          <a:endParaRPr lang="en-IN" sz="6500" kern="1200" dirty="0"/>
        </a:p>
      </dsp:txBody>
      <dsp:txXfrm>
        <a:off x="2481679" y="1430928"/>
        <a:ext cx="2159557" cy="21463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0C85E8-3BAA-4EE3-A9E6-A93679B06D99}">
      <dsp:nvSpPr>
        <dsp:cNvPr id="0" name=""/>
        <dsp:cNvSpPr/>
      </dsp:nvSpPr>
      <dsp:spPr>
        <a:xfrm>
          <a:off x="3319357" y="0"/>
          <a:ext cx="2405662" cy="3068447"/>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84000" r="-84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AC787A-1251-446F-8AEF-2DE16F12E317}">
      <dsp:nvSpPr>
        <dsp:cNvPr id="0" name=""/>
        <dsp:cNvSpPr/>
      </dsp:nvSpPr>
      <dsp:spPr>
        <a:xfrm>
          <a:off x="2112749" y="1227378"/>
          <a:ext cx="1852360" cy="184106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5100" tIns="165100" rIns="165100" bIns="165100" numCol="1" spcCol="1270" anchor="b" anchorCtr="0">
          <a:noAutofit/>
        </a:bodyPr>
        <a:lstStyle/>
        <a:p>
          <a:pPr marL="0" lvl="0" indent="0" algn="l" defTabSz="2889250">
            <a:lnSpc>
              <a:spcPct val="90000"/>
            </a:lnSpc>
            <a:spcBef>
              <a:spcPct val="0"/>
            </a:spcBef>
            <a:spcAft>
              <a:spcPct val="35000"/>
            </a:spcAft>
            <a:buNone/>
          </a:pPr>
          <a:endParaRPr lang="en-IN" sz="6500" kern="1200" dirty="0"/>
        </a:p>
      </dsp:txBody>
      <dsp:txXfrm>
        <a:off x="2112749" y="1227378"/>
        <a:ext cx="1852360" cy="1841068"/>
      </dsp:txXfrm>
    </dsp:sp>
  </dsp:spTree>
</dsp:drawing>
</file>

<file path=ppt/diagrams/layout1.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layout4.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7A48CE-38BB-4589-A273-5A1383D910E1}" type="datetimeFigureOut">
              <a:rPr lang="en-IN" smtClean="0"/>
              <a:t>06-12-2023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45418-E710-4FF1-AB82-2B7F3D9975E6}" type="slidenum">
              <a:rPr lang="en-IN" smtClean="0"/>
              <a:t>‹#›</a:t>
            </a:fld>
            <a:endParaRPr lang="en-IN"/>
          </a:p>
        </p:txBody>
      </p:sp>
    </p:spTree>
    <p:extLst>
      <p:ext uri="{BB962C8B-B14F-4D97-AF65-F5344CB8AC3E}">
        <p14:creationId xmlns:p14="http://schemas.microsoft.com/office/powerpoint/2010/main" val="146255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CABECBE-4F9E-4584-BED6-EB968E8A2A0B}" type="datetime1">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69280-41FE-4215-A93D-85B33988370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4618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47EC6-0444-4EBC-B54D-CB58A4BA1016}" type="datetime1">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69280-41FE-4215-A93D-85B339883705}" type="slidenum">
              <a:rPr lang="en-IN" smtClean="0"/>
              <a:t>‹#›</a:t>
            </a:fld>
            <a:endParaRPr lang="en-IN"/>
          </a:p>
        </p:txBody>
      </p:sp>
    </p:spTree>
    <p:extLst>
      <p:ext uri="{BB962C8B-B14F-4D97-AF65-F5344CB8AC3E}">
        <p14:creationId xmlns:p14="http://schemas.microsoft.com/office/powerpoint/2010/main" val="19674280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D985EF-6883-48AC-B06B-4F566A3FA032}" type="datetime1">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69280-41FE-4215-A93D-85B339883705}"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5025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691F7-89A4-4814-A260-3D02B4E92BE0}" type="datetime1">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69280-41FE-4215-A93D-85B339883705}" type="slidenum">
              <a:rPr lang="en-IN" smtClean="0"/>
              <a:t>‹#›</a:t>
            </a:fld>
            <a:endParaRPr lang="en-IN"/>
          </a:p>
        </p:txBody>
      </p:sp>
    </p:spTree>
    <p:extLst>
      <p:ext uri="{BB962C8B-B14F-4D97-AF65-F5344CB8AC3E}">
        <p14:creationId xmlns:p14="http://schemas.microsoft.com/office/powerpoint/2010/main" val="9014186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035BC9-0F8B-4307-91B8-1B66C41BA133}" type="datetime1">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69280-41FE-4215-A93D-85B33988370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6734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9C79B2-4E32-4EC5-8E22-50217A7F3AC4}" type="datetime1">
              <a:rPr lang="en-IN" smtClean="0"/>
              <a:t>06-12-2023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269280-41FE-4215-A93D-85B339883705}" type="slidenum">
              <a:rPr lang="en-IN" smtClean="0"/>
              <a:t>‹#›</a:t>
            </a:fld>
            <a:endParaRPr lang="en-IN"/>
          </a:p>
        </p:txBody>
      </p:sp>
    </p:spTree>
    <p:extLst>
      <p:ext uri="{BB962C8B-B14F-4D97-AF65-F5344CB8AC3E}">
        <p14:creationId xmlns:p14="http://schemas.microsoft.com/office/powerpoint/2010/main" val="34552414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FE791-CB2C-480A-BF4A-78CCDCA6ECF7}" type="datetime1">
              <a:rPr lang="en-IN" smtClean="0"/>
              <a:t>06-12-2023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269280-41FE-4215-A93D-85B339883705}" type="slidenum">
              <a:rPr lang="en-IN" smtClean="0"/>
              <a:t>‹#›</a:t>
            </a:fld>
            <a:endParaRPr lang="en-IN"/>
          </a:p>
        </p:txBody>
      </p:sp>
    </p:spTree>
    <p:extLst>
      <p:ext uri="{BB962C8B-B14F-4D97-AF65-F5344CB8AC3E}">
        <p14:creationId xmlns:p14="http://schemas.microsoft.com/office/powerpoint/2010/main" val="19019691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C7BF92-AB4C-476F-8369-80FA9E55DD97}" type="datetime1">
              <a:rPr lang="en-IN" smtClean="0"/>
              <a:t>06-12-2023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269280-41FE-4215-A93D-85B339883705}" type="slidenum">
              <a:rPr lang="en-IN" smtClean="0"/>
              <a:t>‹#›</a:t>
            </a:fld>
            <a:endParaRPr lang="en-IN"/>
          </a:p>
        </p:txBody>
      </p:sp>
    </p:spTree>
    <p:extLst>
      <p:ext uri="{BB962C8B-B14F-4D97-AF65-F5344CB8AC3E}">
        <p14:creationId xmlns:p14="http://schemas.microsoft.com/office/powerpoint/2010/main" val="20000056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C02F36-330A-4246-9CBA-2CA14A361FA1}" type="datetime1">
              <a:rPr lang="en-IN" smtClean="0"/>
              <a:t>06-12-2023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269280-41FE-4215-A93D-85B339883705}" type="slidenum">
              <a:rPr lang="en-IN" smtClean="0"/>
              <a:t>‹#›</a:t>
            </a:fld>
            <a:endParaRPr lang="en-IN"/>
          </a:p>
        </p:txBody>
      </p:sp>
    </p:spTree>
    <p:extLst>
      <p:ext uri="{BB962C8B-B14F-4D97-AF65-F5344CB8AC3E}">
        <p14:creationId xmlns:p14="http://schemas.microsoft.com/office/powerpoint/2010/main" val="23488878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EDBD58-4B9C-4860-9720-763BE774152C}" type="datetime1">
              <a:rPr lang="en-IN" smtClean="0"/>
              <a:t>06-12-2023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269280-41FE-4215-A93D-85B339883705}" type="slidenum">
              <a:rPr lang="en-IN" smtClean="0"/>
              <a:t>‹#›</a:t>
            </a:fld>
            <a:endParaRPr lang="en-IN"/>
          </a:p>
        </p:txBody>
      </p:sp>
    </p:spTree>
    <p:extLst>
      <p:ext uri="{BB962C8B-B14F-4D97-AF65-F5344CB8AC3E}">
        <p14:creationId xmlns:p14="http://schemas.microsoft.com/office/powerpoint/2010/main" val="38059927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2613D4-329A-4956-B170-7718931C6D94}" type="datetime1">
              <a:rPr lang="en-IN" smtClean="0"/>
              <a:t>06-12-2023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269280-41FE-4215-A93D-85B33988370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8683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35753FC-A156-4534-937E-8B667DD4EA0A}" type="datetime1">
              <a:rPr lang="en-IN" smtClean="0"/>
              <a:t>06-12-2023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A269280-41FE-4215-A93D-85B339883705}"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78553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sldNum="0"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18" Type="http://schemas.microsoft.com/office/2007/relationships/diagramDrawing" Target="../diagrams/drawing4.xml"/><Relationship Id="rId3" Type="http://schemas.openxmlformats.org/officeDocument/2006/relationships/image" Target="../media/image8.png"/><Relationship Id="rId7" Type="http://schemas.openxmlformats.org/officeDocument/2006/relationships/diagramColors" Target="../diagrams/colors2.xml"/><Relationship Id="rId12" Type="http://schemas.openxmlformats.org/officeDocument/2006/relationships/diagramColors" Target="../diagrams/colors3.xml"/><Relationship Id="rId17" Type="http://schemas.openxmlformats.org/officeDocument/2006/relationships/diagramColors" Target="../diagrams/colors4.xml"/><Relationship Id="rId2" Type="http://schemas.openxmlformats.org/officeDocument/2006/relationships/image" Target="../media/image2.jpeg"/><Relationship Id="rId16" Type="http://schemas.openxmlformats.org/officeDocument/2006/relationships/diagramQuickStyle" Target="../diagrams/quickStyle4.xml"/><Relationship Id="rId1" Type="http://schemas.openxmlformats.org/officeDocument/2006/relationships/slideLayout" Target="../slideLayouts/slideLayout7.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5" Type="http://schemas.openxmlformats.org/officeDocument/2006/relationships/diagramLayout" Target="../diagrams/layout4.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 Id="rId1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echvidvan.com/tutorials/python-to"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gatehub.net/" TargetMode="External"/><Relationship Id="rId4" Type="http://schemas.openxmlformats.org/officeDocument/2006/relationships/hyperlink" Target="http://www.projectmanager.com/templat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hyperlink" Target="https://pixabay.com/en/thank-you-polaroid-letters-2490552/"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hyperlink" Target="https://creativecommons.org/licenses/by-nc/3.0/" TargetMode="External"/><Relationship Id="rId4" Type="http://schemas.openxmlformats.org/officeDocument/2006/relationships/hyperlink" Target="https://blog.chrisrowbury.com/2020/04/create-your-own-deadlines-and-bring.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hyperlink" Target="https://www.pexels.com/photo/blurred-book-book-pages-literature-4627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971069-ABB3-0EB2-3117-EBC86E2AA45C}"/>
              </a:ext>
            </a:extLst>
          </p:cNvPr>
          <p:cNvSpPr txBox="1"/>
          <p:nvPr/>
        </p:nvSpPr>
        <p:spPr>
          <a:xfrm>
            <a:off x="401444" y="267625"/>
            <a:ext cx="11496908" cy="5755422"/>
          </a:xfrm>
          <a:prstGeom prst="rect">
            <a:avLst/>
          </a:prstGeom>
          <a:noFill/>
        </p:spPr>
        <p:txBody>
          <a:bodyPr wrap="square" rtlCol="0">
            <a:spAutoFit/>
          </a:bodyPr>
          <a:lstStyle/>
          <a:p>
            <a:pPr rtl="0" fontAlgn="base"/>
            <a:r>
              <a:rPr lang="en-US" sz="5400" i="1" u="sng" dirty="0">
                <a:solidFill>
                  <a:srgbClr val="FF0000"/>
                </a:solidFill>
                <a:effectLst>
                  <a:outerShdw blurRad="38100" dist="38100" dir="2700000" algn="tl">
                    <a:srgbClr val="000000">
                      <a:alpha val="43137"/>
                    </a:srgbClr>
                  </a:outerShdw>
                </a:effectLst>
                <a:latin typeface="Centaur" panose="02030504050205020304" pitchFamily="18" charset="0"/>
              </a:rPr>
              <a:t>FRONT END ENGINEERING-1</a:t>
            </a:r>
            <a:r>
              <a:rPr lang="en-US" sz="5400" i="1" dirty="0">
                <a:solidFill>
                  <a:srgbClr val="FF0000"/>
                </a:solidFill>
                <a:effectLst>
                  <a:outerShdw blurRad="38100" dist="38100" dir="2700000" algn="tl">
                    <a:srgbClr val="000000">
                      <a:alpha val="43137"/>
                    </a:srgbClr>
                  </a:outerShdw>
                </a:effectLst>
                <a:latin typeface="Centaur" panose="02030504050205020304" pitchFamily="18" charset="0"/>
              </a:rPr>
              <a:t>​</a:t>
            </a:r>
          </a:p>
          <a:p>
            <a:pPr algn="ctr" rtl="0" fontAlgn="base"/>
            <a:r>
              <a:rPr lang="en-US" sz="5400" i="1" u="sng" dirty="0">
                <a:solidFill>
                  <a:srgbClr val="FF0000"/>
                </a:solidFill>
                <a:effectLst>
                  <a:outerShdw blurRad="38100" dist="38100" dir="2700000" algn="tl">
                    <a:srgbClr val="000000">
                      <a:alpha val="43137"/>
                    </a:srgbClr>
                  </a:outerShdw>
                </a:effectLst>
                <a:latin typeface="Centaur" panose="02030504050205020304" pitchFamily="18" charset="0"/>
              </a:rPr>
              <a:t>PROJECT</a:t>
            </a:r>
            <a:r>
              <a:rPr lang="en-US" sz="5400" i="1" dirty="0">
                <a:solidFill>
                  <a:srgbClr val="FF0000"/>
                </a:solidFill>
                <a:effectLst>
                  <a:outerShdw blurRad="38100" dist="38100" dir="2700000" algn="tl">
                    <a:srgbClr val="000000">
                      <a:alpha val="43137"/>
                    </a:srgbClr>
                  </a:outerShdw>
                </a:effectLst>
                <a:latin typeface="Centaur" panose="02030504050205020304" pitchFamily="18" charset="0"/>
              </a:rPr>
              <a:t>​</a:t>
            </a:r>
          </a:p>
          <a:p>
            <a:pPr algn="ctr" rtl="0" fontAlgn="base"/>
            <a:r>
              <a:rPr lang="en-US" sz="1800" b="0" i="0" dirty="0">
                <a:solidFill>
                  <a:srgbClr val="FF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algn="l" rtl="0" fontAlgn="base"/>
            <a:r>
              <a:rPr lang="en-US" sz="2000" b="1" i="1" u="none" strike="noStrike" dirty="0">
                <a:effectLst/>
                <a:latin typeface="Bell MT" panose="02020503060305020303" pitchFamily="18" charset="0"/>
              </a:rPr>
              <a:t>Team Members:</a:t>
            </a:r>
            <a:r>
              <a:rPr lang="en-US" sz="2000" b="1" i="1" dirty="0">
                <a:effectLst/>
                <a:latin typeface="Bell MT" panose="02020503060305020303" pitchFamily="18" charset="0"/>
              </a:rPr>
              <a:t>​</a:t>
            </a:r>
          </a:p>
          <a:p>
            <a:pPr algn="l" rtl="0" fontAlgn="base"/>
            <a:endParaRPr lang="en-US" sz="2000" b="1" i="1" dirty="0">
              <a:effectLst/>
              <a:latin typeface="Bell MT" panose="02020503060305020303" pitchFamily="18" charset="0"/>
            </a:endParaRPr>
          </a:p>
          <a:p>
            <a:pPr marL="800100" lvl="1" indent="-342900" fontAlgn="base">
              <a:buFont typeface="Wingdings" panose="05000000000000000000" pitchFamily="2" charset="2"/>
              <a:buChar char="Ø"/>
            </a:pPr>
            <a:r>
              <a:rPr lang="en-US" b="0" i="0" u="none" strike="noStrike" dirty="0">
                <a:solidFill>
                  <a:srgbClr val="000000"/>
                </a:solidFill>
                <a:effectLst/>
                <a:latin typeface="Arial" panose="020B0604020202020204" pitchFamily="34" charset="0"/>
              </a:rPr>
              <a:t>HARSHIKA (2310990599)</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800100" lvl="1" indent="-342900" fontAlgn="base">
              <a:buFont typeface="Wingdings" panose="05000000000000000000" pitchFamily="2" charset="2"/>
              <a:buChar char="Ø"/>
            </a:pPr>
            <a:r>
              <a:rPr lang="en-US" b="0" i="0" u="none" strike="noStrike" dirty="0">
                <a:solidFill>
                  <a:srgbClr val="000000"/>
                </a:solidFill>
                <a:effectLst/>
                <a:latin typeface="Arial" panose="020B0604020202020204" pitchFamily="34" charset="0"/>
              </a:rPr>
              <a:t>HARSHITA (2310990601)</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800100" lvl="1" indent="-342900" fontAlgn="base">
              <a:buFont typeface="Wingdings" panose="05000000000000000000" pitchFamily="2" charset="2"/>
              <a:buChar char="Ø"/>
            </a:pPr>
            <a:r>
              <a:rPr lang="en-US" b="0" i="0" u="none" strike="noStrike" dirty="0">
                <a:solidFill>
                  <a:srgbClr val="000000"/>
                </a:solidFill>
                <a:effectLst/>
                <a:latin typeface="Arial" panose="020B0604020202020204" pitchFamily="34" charset="0"/>
              </a:rPr>
              <a:t>HARSHITA KHANDELWAL (2310990602)</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lvl="1" fontAlgn="base"/>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algn="l" rtl="0" fontAlgn="base"/>
            <a:r>
              <a:rPr lang="en-US" sz="1800" b="1" i="1" u="none" strike="noStrike" dirty="0">
                <a:solidFill>
                  <a:srgbClr val="000000"/>
                </a:solidFill>
                <a:effectLst/>
                <a:latin typeface="Bell MT" panose="02020503060305020303" pitchFamily="18" charset="0"/>
              </a:rPr>
              <a:t>Faculty Coordinator</a:t>
            </a:r>
            <a:r>
              <a:rPr lang="en-US" sz="1800" b="1" i="0" u="none" strike="noStrike" dirty="0">
                <a:solidFill>
                  <a:srgbClr val="000000"/>
                </a:solidFill>
                <a:effectLst/>
                <a:latin typeface="Arial" panose="020B0604020202020204" pitchFamily="34" charset="0"/>
              </a:rPr>
              <a:t>:</a:t>
            </a:r>
            <a:r>
              <a:rPr lang="en-US" sz="1800" b="0" i="0" dirty="0">
                <a:solidFill>
                  <a:srgbClr val="000000"/>
                </a:solidFill>
                <a:effectLst/>
                <a:latin typeface="Arial" panose="020B0604020202020204" pitchFamily="34" charset="0"/>
              </a:rPr>
              <a:t>​</a:t>
            </a:r>
          </a:p>
          <a:p>
            <a:pPr algn="l" rtl="0" fontAlgn="base"/>
            <a:endParaRPr lang="en-US" b="0" i="0" dirty="0">
              <a:solidFill>
                <a:srgbClr val="000000"/>
              </a:solidFill>
              <a:effectLst/>
              <a:latin typeface="Segoe UI" panose="020B0502040204020203" pitchFamily="34" charset="0"/>
            </a:endParaRPr>
          </a:p>
          <a:p>
            <a:pPr marL="742950" lvl="1" indent="-285750" fontAlgn="base">
              <a:buFont typeface="Wingdings" panose="05000000000000000000" pitchFamily="2" charset="2"/>
              <a:buChar char="Ø"/>
            </a:pPr>
            <a:r>
              <a:rPr lang="en-US" b="0" i="0" u="none" strike="noStrike" dirty="0">
                <a:solidFill>
                  <a:srgbClr val="000000"/>
                </a:solidFill>
                <a:effectLst/>
                <a:latin typeface="Arial" panose="020B0604020202020204" pitchFamily="34" charset="0"/>
              </a:rPr>
              <a:t>  MS. RAJWINDER KAUR</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algn="l" rtl="0" fontAlgn="base"/>
            <a:r>
              <a:rPr lang="en-US" sz="1800" b="0" i="0" dirty="0">
                <a:solidFill>
                  <a:srgbClr val="FF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algn="ctr" rtl="0" fontAlgn="base"/>
            <a:r>
              <a:rPr lang="en-US" sz="1800" b="0" i="0" u="none" strike="noStrike" dirty="0">
                <a:solidFill>
                  <a:srgbClr val="FF0000"/>
                </a:solidFill>
                <a:effectLst/>
                <a:latin typeface="Arial" panose="020B0604020202020204" pitchFamily="34" charset="0"/>
              </a:rPr>
              <a:t>  </a:t>
            </a:r>
            <a:r>
              <a:rPr lang="en-US" sz="2000" b="1" i="0" u="none" strike="noStrike" dirty="0" err="1">
                <a:solidFill>
                  <a:srgbClr val="FF0000"/>
                </a:solidFill>
                <a:effectLst/>
                <a:latin typeface="Arial" panose="020B0604020202020204" pitchFamily="34" charset="0"/>
              </a:rPr>
              <a:t>Chitkara</a:t>
            </a:r>
            <a:r>
              <a:rPr lang="en-US" sz="2000" b="1" i="0" u="none" strike="noStrike" dirty="0">
                <a:solidFill>
                  <a:srgbClr val="FF0000"/>
                </a:solidFill>
                <a:effectLst/>
                <a:latin typeface="Arial" panose="020B0604020202020204" pitchFamily="34" charset="0"/>
              </a:rPr>
              <a:t> University Institute of Engineering and Technology,</a:t>
            </a:r>
            <a:r>
              <a:rPr lang="en-US" sz="2000" b="0" i="0" dirty="0">
                <a:solidFill>
                  <a:srgbClr val="FF0000"/>
                </a:solidFill>
                <a:effectLst/>
                <a:latin typeface="Arial" panose="020B0604020202020204" pitchFamily="34" charset="0"/>
              </a:rPr>
              <a:t>​</a:t>
            </a:r>
            <a:endParaRPr lang="en-US" sz="2000" b="0" i="0" dirty="0">
              <a:solidFill>
                <a:srgbClr val="000000"/>
              </a:solidFill>
              <a:effectLst/>
              <a:latin typeface="Segoe UI" panose="020B0502040204020203" pitchFamily="34" charset="0"/>
            </a:endParaRPr>
          </a:p>
          <a:p>
            <a:pPr algn="ctr" rtl="0" fontAlgn="base"/>
            <a:r>
              <a:rPr lang="en-US" sz="2000" b="1" i="0" u="none" strike="noStrike" dirty="0" err="1">
                <a:solidFill>
                  <a:srgbClr val="FF0000"/>
                </a:solidFill>
                <a:effectLst/>
                <a:latin typeface="Arial" panose="020B0604020202020204" pitchFamily="34" charset="0"/>
              </a:rPr>
              <a:t>Chitkara</a:t>
            </a:r>
            <a:r>
              <a:rPr lang="en-US" sz="2000" b="1" i="0" u="none" strike="noStrike" dirty="0">
                <a:solidFill>
                  <a:srgbClr val="FF0000"/>
                </a:solidFill>
                <a:effectLst/>
                <a:latin typeface="Arial" panose="020B0604020202020204" pitchFamily="34" charset="0"/>
              </a:rPr>
              <a:t> University, Punjab</a:t>
            </a:r>
            <a:r>
              <a:rPr lang="en-US" sz="2000" b="0" i="0" dirty="0">
                <a:solidFill>
                  <a:srgbClr val="FF0000"/>
                </a:solidFill>
                <a:effectLst/>
                <a:latin typeface="Arial" panose="020B0604020202020204" pitchFamily="34" charset="0"/>
              </a:rPr>
              <a:t>​</a:t>
            </a:r>
            <a:endParaRPr lang="en-US" sz="2000" b="0" i="0" dirty="0">
              <a:solidFill>
                <a:srgbClr val="000000"/>
              </a:solidFill>
              <a:effectLst/>
              <a:latin typeface="Segoe UI" panose="020B0502040204020203" pitchFamily="34" charset="0"/>
            </a:endParaRPr>
          </a:p>
          <a:p>
            <a:pPr algn="ctr" rtl="0" fontAlgn="base"/>
            <a:r>
              <a:rPr lang="en-US" sz="1800" b="0" i="0" dirty="0">
                <a:solidFill>
                  <a:srgbClr val="FF0000"/>
                </a:solidFill>
                <a:effectLst/>
                <a:latin typeface="Impact" panose="020B0806030902050204" pitchFamily="34" charset="0"/>
              </a:rPr>
              <a:t>​</a:t>
            </a:r>
            <a:endParaRPr lang="en-US" b="0" i="0" dirty="0">
              <a:solidFill>
                <a:srgbClr val="000000"/>
              </a:solidFill>
              <a:effectLst/>
              <a:latin typeface="Segoe UI" panose="020B0502040204020203" pitchFamily="34" charset="0"/>
            </a:endParaRPr>
          </a:p>
        </p:txBody>
      </p:sp>
      <p:pic>
        <p:nvPicPr>
          <p:cNvPr id="7" name="Picture 6">
            <a:extLst>
              <a:ext uri="{FF2B5EF4-FFF2-40B4-BE49-F238E27FC236}">
                <a16:creationId xmlns:a16="http://schemas.microsoft.com/office/drawing/2014/main" id="{3F578CAF-5B28-CB43-84FE-A6B91BDE4D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9455" y="152399"/>
            <a:ext cx="2295901" cy="8468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48707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87F30-D74D-367A-D964-8F512C3C5179}"/>
              </a:ext>
            </a:extLst>
          </p:cNvPr>
          <p:cNvSpPr>
            <a:spLocks noGrp="1"/>
          </p:cNvSpPr>
          <p:nvPr>
            <p:ph type="title"/>
          </p:nvPr>
        </p:nvSpPr>
        <p:spPr>
          <a:xfrm>
            <a:off x="789953" y="548640"/>
            <a:ext cx="9720072" cy="1499616"/>
          </a:xfrm>
        </p:spPr>
        <p:txBody>
          <a:bodyPr>
            <a:normAutofit/>
          </a:bodyPr>
          <a:lstStyle/>
          <a:p>
            <a:pPr algn="ctr"/>
            <a:r>
              <a:rPr lang="en-US" sz="5400" b="1" i="1" u="sng" strike="noStrike" cap="all" dirty="0">
                <a:solidFill>
                  <a:srgbClr val="002060"/>
                </a:solidFill>
                <a:effectLst>
                  <a:outerShdw blurRad="38100" dist="38100" dir="2700000" algn="tl">
                    <a:srgbClr val="000000">
                      <a:alpha val="43137"/>
                    </a:srgbClr>
                  </a:outerShdw>
                </a:effectLst>
                <a:latin typeface="Bradley Hand ITC" panose="03070402050302030203" pitchFamily="66" charset="0"/>
              </a:rPr>
              <a:t>KEY  FEATURES</a:t>
            </a:r>
            <a:r>
              <a:rPr lang="en-US" sz="5400" b="1" i="1" dirty="0">
                <a:solidFill>
                  <a:srgbClr val="002060"/>
                </a:solidFill>
                <a:effectLst>
                  <a:outerShdw blurRad="38100" dist="38100" dir="2700000" algn="tl">
                    <a:srgbClr val="000000">
                      <a:alpha val="43137"/>
                    </a:srgbClr>
                  </a:outerShdw>
                </a:effectLst>
                <a:latin typeface="Bradley Hand ITC" panose="03070402050302030203" pitchFamily="66" charset="0"/>
              </a:rPr>
              <a:t>​</a:t>
            </a:r>
            <a:endParaRPr lang="en-IN" sz="5400" b="1" i="1" dirty="0">
              <a:solidFill>
                <a:srgbClr val="002060"/>
              </a:solidFill>
              <a:effectLst>
                <a:outerShdw blurRad="38100" dist="38100" dir="2700000" algn="tl">
                  <a:srgbClr val="000000">
                    <a:alpha val="43137"/>
                  </a:srgbClr>
                </a:outerShdw>
              </a:effectLst>
              <a:latin typeface="Bradley Hand ITC" panose="03070402050302030203" pitchFamily="66" charset="0"/>
            </a:endParaRPr>
          </a:p>
        </p:txBody>
      </p:sp>
      <p:sp>
        <p:nvSpPr>
          <p:cNvPr id="3" name="Content Placeholder 2">
            <a:extLst>
              <a:ext uri="{FF2B5EF4-FFF2-40B4-BE49-F238E27FC236}">
                <a16:creationId xmlns:a16="http://schemas.microsoft.com/office/drawing/2014/main" id="{7830233E-129C-E41D-3E5D-04B9A32E7DD9}"/>
              </a:ext>
            </a:extLst>
          </p:cNvPr>
          <p:cNvSpPr>
            <a:spLocks noGrp="1"/>
          </p:cNvSpPr>
          <p:nvPr>
            <p:ph idx="1"/>
          </p:nvPr>
        </p:nvSpPr>
        <p:spPr/>
        <p:txBody>
          <a:bodyPr/>
          <a:lstStyle/>
          <a:p>
            <a:pPr algn="l" rtl="0" fontAlgn="base">
              <a:buFont typeface="Courier New" panose="02070309020205020404" pitchFamily="49" charset="0"/>
              <a:buChar char="o"/>
            </a:pPr>
            <a:r>
              <a:rPr lang="en-US" sz="1800" b="1" i="1" u="none" strike="noStrike" cap="all" dirty="0">
                <a:solidFill>
                  <a:srgbClr val="000000"/>
                </a:solidFill>
                <a:effectLst/>
                <a:latin typeface="Bell MT" panose="02020503060305020303" pitchFamily="18" charset="0"/>
              </a:rPr>
              <a:t>TASK CATEGORIES</a:t>
            </a:r>
            <a:r>
              <a:rPr lang="en-US" sz="1800" b="1" i="1" dirty="0">
                <a:solidFill>
                  <a:srgbClr val="000000"/>
                </a:solidFill>
                <a:effectLst/>
                <a:latin typeface="Bell MT" panose="02020503060305020303" pitchFamily="18" charset="0"/>
              </a:rPr>
              <a:t>​</a:t>
            </a:r>
          </a:p>
          <a:p>
            <a:pPr algn="l" rtl="0" fontAlgn="base">
              <a:buFont typeface="Courier New" panose="02070309020205020404" pitchFamily="49" charset="0"/>
              <a:buChar char="o"/>
            </a:pPr>
            <a:r>
              <a:rPr lang="en-US" sz="1800" b="1" i="1" u="none" strike="noStrike" cap="all" dirty="0">
                <a:solidFill>
                  <a:srgbClr val="000000"/>
                </a:solidFill>
                <a:effectLst/>
                <a:latin typeface="Bell MT" panose="02020503060305020303" pitchFamily="18" charset="0"/>
              </a:rPr>
              <a:t>PRIORITY LEVELS</a:t>
            </a:r>
            <a:r>
              <a:rPr lang="en-US" sz="1800" b="1" i="1" dirty="0">
                <a:solidFill>
                  <a:srgbClr val="000000"/>
                </a:solidFill>
                <a:effectLst/>
                <a:latin typeface="Bell MT" panose="02020503060305020303" pitchFamily="18" charset="0"/>
              </a:rPr>
              <a:t>​</a:t>
            </a:r>
          </a:p>
          <a:p>
            <a:pPr algn="l" rtl="0" fontAlgn="base">
              <a:buFont typeface="Courier New" panose="02070309020205020404" pitchFamily="49" charset="0"/>
              <a:buChar char="o"/>
            </a:pPr>
            <a:r>
              <a:rPr lang="en-US" sz="1800" b="1" i="1" u="none" strike="noStrike" cap="all" dirty="0">
                <a:solidFill>
                  <a:srgbClr val="000000"/>
                </a:solidFill>
                <a:effectLst/>
                <a:latin typeface="Bell MT" panose="02020503060305020303" pitchFamily="18" charset="0"/>
              </a:rPr>
              <a:t>DUE DATES</a:t>
            </a:r>
            <a:r>
              <a:rPr lang="en-US" sz="1800" b="1" i="1" dirty="0">
                <a:solidFill>
                  <a:srgbClr val="000000"/>
                </a:solidFill>
                <a:effectLst/>
                <a:latin typeface="Bell MT" panose="02020503060305020303" pitchFamily="18" charset="0"/>
              </a:rPr>
              <a:t>​</a:t>
            </a:r>
          </a:p>
          <a:p>
            <a:pPr algn="l" rtl="0" fontAlgn="base">
              <a:buFont typeface="Courier New" panose="02070309020205020404" pitchFamily="49" charset="0"/>
              <a:buChar char="o"/>
            </a:pPr>
            <a:r>
              <a:rPr lang="en-US" sz="1800" b="1" i="1" u="none" strike="noStrike" cap="all" dirty="0">
                <a:solidFill>
                  <a:srgbClr val="000000"/>
                </a:solidFill>
                <a:effectLst/>
                <a:latin typeface="Bell MT" panose="02020503060305020303" pitchFamily="18" charset="0"/>
              </a:rPr>
              <a:t>STATUS TRACKING</a:t>
            </a:r>
            <a:r>
              <a:rPr lang="en-US" sz="1800" b="1" i="1" dirty="0">
                <a:solidFill>
                  <a:srgbClr val="000000"/>
                </a:solidFill>
                <a:effectLst/>
                <a:latin typeface="Bell MT" panose="02020503060305020303" pitchFamily="18" charset="0"/>
              </a:rPr>
              <a:t>​</a:t>
            </a:r>
          </a:p>
          <a:p>
            <a:pPr algn="l" rtl="0" fontAlgn="base">
              <a:buFont typeface="Courier New" panose="02070309020205020404" pitchFamily="49" charset="0"/>
              <a:buChar char="o"/>
            </a:pPr>
            <a:r>
              <a:rPr lang="en-US" sz="1800" b="1" i="1" u="none" strike="noStrike" cap="all" dirty="0">
                <a:solidFill>
                  <a:srgbClr val="000000"/>
                </a:solidFill>
                <a:effectLst/>
                <a:latin typeface="Bell MT" panose="02020503060305020303" pitchFamily="18" charset="0"/>
              </a:rPr>
              <a:t>NOTES AND COMMENTS</a:t>
            </a:r>
            <a:r>
              <a:rPr lang="en-US" sz="1800" b="1" i="1" dirty="0">
                <a:solidFill>
                  <a:srgbClr val="000000"/>
                </a:solidFill>
                <a:effectLst/>
                <a:latin typeface="Bell MT" panose="02020503060305020303" pitchFamily="18" charset="0"/>
              </a:rPr>
              <a:t>​</a:t>
            </a:r>
          </a:p>
          <a:p>
            <a:pPr algn="l" rtl="0" fontAlgn="base">
              <a:buFont typeface="Courier New" panose="02070309020205020404" pitchFamily="49" charset="0"/>
              <a:buChar char="o"/>
            </a:pPr>
            <a:r>
              <a:rPr lang="en-US" sz="1800" b="1" i="1" u="none" strike="noStrike" cap="all" dirty="0">
                <a:solidFill>
                  <a:srgbClr val="000000"/>
                </a:solidFill>
                <a:effectLst/>
                <a:latin typeface="Bell MT" panose="02020503060305020303" pitchFamily="18" charset="0"/>
              </a:rPr>
              <a:t>PROGRESS TRACKING</a:t>
            </a:r>
            <a:r>
              <a:rPr lang="en-IN" sz="1800" b="1" i="1" dirty="0">
                <a:solidFill>
                  <a:srgbClr val="000000"/>
                </a:solidFill>
                <a:effectLst/>
                <a:latin typeface="Bell MT" panose="02020503060305020303" pitchFamily="18" charset="0"/>
              </a:rPr>
              <a:t>​</a:t>
            </a:r>
          </a:p>
          <a:p>
            <a:endParaRPr lang="en-IN" dirty="0"/>
          </a:p>
        </p:txBody>
      </p:sp>
      <p:sp>
        <p:nvSpPr>
          <p:cNvPr id="4" name="Footer Placeholder 3">
            <a:extLst>
              <a:ext uri="{FF2B5EF4-FFF2-40B4-BE49-F238E27FC236}">
                <a16:creationId xmlns:a16="http://schemas.microsoft.com/office/drawing/2014/main" id="{0945D6F6-8302-9B91-82D8-F21DB850631B}"/>
              </a:ext>
            </a:extLst>
          </p:cNvPr>
          <p:cNvSpPr>
            <a:spLocks noGrp="1"/>
          </p:cNvSpPr>
          <p:nvPr>
            <p:ph type="ftr" sz="quarter" idx="11"/>
          </p:nvPr>
        </p:nvSpPr>
        <p:spPr/>
        <p:txBody>
          <a:bodyPr/>
          <a:lstStyle/>
          <a:p>
            <a:r>
              <a:rPr lang="en-US" dirty="0"/>
              <a:t>4</a:t>
            </a:r>
            <a:endParaRPr lang="en-IN" dirty="0"/>
          </a:p>
        </p:txBody>
      </p:sp>
      <p:pic>
        <p:nvPicPr>
          <p:cNvPr id="5" name="Picture 4">
            <a:extLst>
              <a:ext uri="{FF2B5EF4-FFF2-40B4-BE49-F238E27FC236}">
                <a16:creationId xmlns:a16="http://schemas.microsoft.com/office/drawing/2014/main" id="{A14111E4-A0F3-F066-5528-041155723764}"/>
              </a:ext>
            </a:extLst>
          </p:cNvPr>
          <p:cNvPicPr>
            <a:picLocks noChangeAspect="1"/>
          </p:cNvPicPr>
          <p:nvPr/>
        </p:nvPicPr>
        <p:blipFill>
          <a:blip r:embed="rId3"/>
          <a:stretch>
            <a:fillRect/>
          </a:stretch>
        </p:blipFill>
        <p:spPr>
          <a:xfrm>
            <a:off x="9668037" y="0"/>
            <a:ext cx="2523963" cy="1079086"/>
          </a:xfrm>
          <a:prstGeom prst="rect">
            <a:avLst/>
          </a:prstGeom>
        </p:spPr>
      </p:pic>
    </p:spTree>
    <p:extLst>
      <p:ext uri="{BB962C8B-B14F-4D97-AF65-F5344CB8AC3E}">
        <p14:creationId xmlns:p14="http://schemas.microsoft.com/office/powerpoint/2010/main" val="3075001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B8F3F-C48E-8824-C97B-219A5B9945CD}"/>
              </a:ext>
            </a:extLst>
          </p:cNvPr>
          <p:cNvSpPr>
            <a:spLocks noGrp="1"/>
          </p:cNvSpPr>
          <p:nvPr>
            <p:ph type="title"/>
          </p:nvPr>
        </p:nvSpPr>
        <p:spPr/>
        <p:txBody>
          <a:bodyPr>
            <a:normAutofit/>
          </a:bodyPr>
          <a:lstStyle/>
          <a:p>
            <a:pPr algn="ctr"/>
            <a:r>
              <a:rPr lang="en-US" sz="5400" b="1" i="1" u="sng" strike="noStrike" cap="all" dirty="0">
                <a:solidFill>
                  <a:srgbClr val="002060"/>
                </a:solidFill>
                <a:effectLst>
                  <a:outerShdw blurRad="38100" dist="38100" dir="2700000" algn="tl">
                    <a:srgbClr val="000000">
                      <a:alpha val="43137"/>
                    </a:srgbClr>
                  </a:outerShdw>
                </a:effectLst>
                <a:latin typeface="Bradley Hand ITC" panose="03070402050302030203" pitchFamily="66" charset="0"/>
              </a:rPr>
              <a:t>ADVANTAGES</a:t>
            </a:r>
            <a:r>
              <a:rPr lang="en-US" sz="5400" b="1" i="1" u="sng" dirty="0">
                <a:solidFill>
                  <a:srgbClr val="002060"/>
                </a:solidFill>
                <a:effectLst>
                  <a:outerShdw blurRad="38100" dist="38100" dir="2700000" algn="tl">
                    <a:srgbClr val="000000">
                      <a:alpha val="43137"/>
                    </a:srgbClr>
                  </a:outerShdw>
                </a:effectLst>
                <a:latin typeface="Bradley Hand ITC" panose="03070402050302030203" pitchFamily="66" charset="0"/>
              </a:rPr>
              <a:t>​</a:t>
            </a:r>
            <a:endParaRPr lang="en-IN" sz="5400" b="1" i="1" u="sng" dirty="0">
              <a:solidFill>
                <a:srgbClr val="002060"/>
              </a:solidFill>
              <a:effectLst>
                <a:outerShdw blurRad="38100" dist="38100" dir="2700000" algn="tl">
                  <a:srgbClr val="000000">
                    <a:alpha val="43137"/>
                  </a:srgbClr>
                </a:outerShdw>
              </a:effectLst>
              <a:latin typeface="Bradley Hand ITC" panose="03070402050302030203" pitchFamily="66" charset="0"/>
            </a:endParaRPr>
          </a:p>
        </p:txBody>
      </p:sp>
      <p:sp>
        <p:nvSpPr>
          <p:cNvPr id="3" name="Content Placeholder 2">
            <a:extLst>
              <a:ext uri="{FF2B5EF4-FFF2-40B4-BE49-F238E27FC236}">
                <a16:creationId xmlns:a16="http://schemas.microsoft.com/office/drawing/2014/main" id="{A3EE15EA-2E36-1222-5766-B7C7D517DD2C}"/>
              </a:ext>
            </a:extLst>
          </p:cNvPr>
          <p:cNvSpPr>
            <a:spLocks noGrp="1"/>
          </p:cNvSpPr>
          <p:nvPr>
            <p:ph idx="1"/>
          </p:nvPr>
        </p:nvSpPr>
        <p:spPr/>
        <p:txBody>
          <a:bodyPr/>
          <a:lstStyle/>
          <a:p>
            <a:pPr algn="l" rtl="0" fontAlgn="base">
              <a:buFont typeface="Courier New" panose="02070309020205020404" pitchFamily="49" charset="0"/>
              <a:buChar char="o"/>
            </a:pPr>
            <a:r>
              <a:rPr lang="en-US" sz="1800" b="1" i="1" u="none" strike="noStrike" cap="all" dirty="0">
                <a:solidFill>
                  <a:srgbClr val="000000"/>
                </a:solidFill>
                <a:effectLst/>
                <a:latin typeface="Bell MT" panose="02020503060305020303" pitchFamily="18" charset="0"/>
              </a:rPr>
              <a:t>ENHANCED PRODUCTIVITY </a:t>
            </a:r>
            <a:r>
              <a:rPr lang="en-US" sz="1800" b="1" i="1" dirty="0">
                <a:solidFill>
                  <a:srgbClr val="000000"/>
                </a:solidFill>
                <a:effectLst/>
                <a:latin typeface="Bell MT" panose="02020503060305020303" pitchFamily="18" charset="0"/>
              </a:rPr>
              <a:t>​</a:t>
            </a:r>
          </a:p>
          <a:p>
            <a:pPr algn="l" rtl="0" fontAlgn="base">
              <a:buFont typeface="Courier New" panose="02070309020205020404" pitchFamily="49" charset="0"/>
              <a:buChar char="o"/>
            </a:pPr>
            <a:r>
              <a:rPr lang="en-US" sz="1800" b="1" i="1" u="none" strike="noStrike" cap="all" dirty="0">
                <a:solidFill>
                  <a:srgbClr val="000000"/>
                </a:solidFill>
                <a:effectLst/>
                <a:latin typeface="Bell MT" panose="02020503060305020303" pitchFamily="18" charset="0"/>
              </a:rPr>
              <a:t>EFFECTIVE ORGANIZATION</a:t>
            </a:r>
            <a:r>
              <a:rPr lang="en-US" sz="1800" b="1" i="1" dirty="0">
                <a:solidFill>
                  <a:srgbClr val="000000"/>
                </a:solidFill>
                <a:effectLst/>
                <a:latin typeface="Bell MT" panose="02020503060305020303" pitchFamily="18" charset="0"/>
              </a:rPr>
              <a:t>​</a:t>
            </a:r>
          </a:p>
          <a:p>
            <a:pPr algn="l" rtl="0" fontAlgn="base">
              <a:buFont typeface="Courier New" panose="02070309020205020404" pitchFamily="49" charset="0"/>
              <a:buChar char="o"/>
            </a:pPr>
            <a:r>
              <a:rPr lang="en-US" sz="1800" b="1" i="1" u="none" strike="noStrike" cap="all" dirty="0">
                <a:solidFill>
                  <a:srgbClr val="000000"/>
                </a:solidFill>
                <a:effectLst/>
                <a:latin typeface="Bell MT" panose="02020503060305020303" pitchFamily="18" charset="0"/>
              </a:rPr>
              <a:t>MEETING DEADLINES</a:t>
            </a:r>
            <a:r>
              <a:rPr lang="en-US" sz="1800" b="1" i="1" dirty="0">
                <a:solidFill>
                  <a:srgbClr val="000000"/>
                </a:solidFill>
                <a:effectLst/>
                <a:latin typeface="Bell MT" panose="02020503060305020303" pitchFamily="18" charset="0"/>
              </a:rPr>
              <a:t>​</a:t>
            </a:r>
          </a:p>
          <a:p>
            <a:pPr algn="l" rtl="0" fontAlgn="base">
              <a:buFont typeface="Courier New" panose="02070309020205020404" pitchFamily="49" charset="0"/>
              <a:buChar char="o"/>
            </a:pPr>
            <a:r>
              <a:rPr lang="en-US" sz="1800" b="1" i="1" u="none" strike="noStrike" cap="all" dirty="0">
                <a:solidFill>
                  <a:srgbClr val="000000"/>
                </a:solidFill>
                <a:effectLst/>
                <a:latin typeface="Bell MT" panose="02020503060305020303" pitchFamily="18" charset="0"/>
              </a:rPr>
              <a:t>TEAM COLLABORATION</a:t>
            </a:r>
            <a:r>
              <a:rPr lang="en-US" sz="1800" b="1" i="1" dirty="0">
                <a:solidFill>
                  <a:srgbClr val="000000"/>
                </a:solidFill>
                <a:effectLst/>
                <a:latin typeface="Bell MT" panose="02020503060305020303" pitchFamily="18" charset="0"/>
              </a:rPr>
              <a:t>​</a:t>
            </a:r>
          </a:p>
          <a:p>
            <a:pPr algn="l" rtl="0" fontAlgn="base">
              <a:buFont typeface="Courier New" panose="02070309020205020404" pitchFamily="49" charset="0"/>
              <a:buChar char="o"/>
            </a:pPr>
            <a:r>
              <a:rPr lang="en-US" sz="1800" b="1" i="1" u="none" strike="noStrike" cap="all" dirty="0">
                <a:solidFill>
                  <a:srgbClr val="000000"/>
                </a:solidFill>
                <a:effectLst/>
                <a:latin typeface="Bell MT" panose="02020503060305020303" pitchFamily="18" charset="0"/>
              </a:rPr>
              <a:t>TIME MANAGEMENT STRESS REDUCTION</a:t>
            </a:r>
            <a:r>
              <a:rPr lang="en-US" sz="1800" b="1" i="1" dirty="0">
                <a:solidFill>
                  <a:srgbClr val="000000"/>
                </a:solidFill>
                <a:effectLst/>
                <a:latin typeface="Bell MT" panose="02020503060305020303" pitchFamily="18" charset="0"/>
              </a:rPr>
              <a:t>​</a:t>
            </a:r>
          </a:p>
          <a:p>
            <a:pPr algn="l" rtl="0" fontAlgn="base">
              <a:buFont typeface="Courier New" panose="02070309020205020404" pitchFamily="49" charset="0"/>
              <a:buChar char="o"/>
            </a:pPr>
            <a:r>
              <a:rPr lang="en-US" sz="1800" b="1" i="1" u="none" strike="noStrike" cap="all" dirty="0">
                <a:solidFill>
                  <a:srgbClr val="000000"/>
                </a:solidFill>
                <a:effectLst/>
                <a:latin typeface="Bell MT" panose="02020503060305020303" pitchFamily="18" charset="0"/>
              </a:rPr>
              <a:t>ACCOUNTABILITY</a:t>
            </a:r>
            <a:r>
              <a:rPr lang="en-US" sz="1800" b="1" i="1" dirty="0">
                <a:solidFill>
                  <a:srgbClr val="000000"/>
                </a:solidFill>
                <a:effectLst/>
                <a:latin typeface="Bell MT" panose="02020503060305020303" pitchFamily="18" charset="0"/>
              </a:rPr>
              <a:t>​</a:t>
            </a:r>
          </a:p>
          <a:p>
            <a:pPr algn="l" rtl="0" fontAlgn="base">
              <a:buFont typeface="Courier New" panose="02070309020205020404" pitchFamily="49" charset="0"/>
              <a:buChar char="o"/>
            </a:pPr>
            <a:r>
              <a:rPr lang="en-US" sz="1800" b="1" i="1" u="none" strike="noStrike" cap="all" dirty="0">
                <a:solidFill>
                  <a:srgbClr val="000000"/>
                </a:solidFill>
                <a:effectLst/>
                <a:latin typeface="Bell MT" panose="02020503060305020303" pitchFamily="18" charset="0"/>
              </a:rPr>
              <a:t>IMPROVES YOUR MEMORY</a:t>
            </a:r>
            <a:r>
              <a:rPr lang="en-US" sz="1800" b="1" i="1" dirty="0">
                <a:solidFill>
                  <a:srgbClr val="000000"/>
                </a:solidFill>
                <a:effectLst/>
                <a:latin typeface="Bell MT" panose="02020503060305020303" pitchFamily="18" charset="0"/>
              </a:rPr>
              <a:t>​</a:t>
            </a:r>
          </a:p>
          <a:p>
            <a:pPr algn="l" rtl="0" fontAlgn="base">
              <a:buFont typeface="Courier New" panose="02070309020205020404" pitchFamily="49" charset="0"/>
              <a:buChar char="o"/>
            </a:pPr>
            <a:r>
              <a:rPr lang="en-US" sz="1800" b="1" i="1" u="none" strike="noStrike" cap="all" dirty="0">
                <a:solidFill>
                  <a:srgbClr val="000000"/>
                </a:solidFill>
                <a:effectLst/>
                <a:latin typeface="Bell MT" panose="02020503060305020303" pitchFamily="18" charset="0"/>
              </a:rPr>
              <a:t>HELPS WITH MOTIVATION</a:t>
            </a:r>
            <a:r>
              <a:rPr lang="en-US" sz="1800" b="1" i="1" dirty="0">
                <a:solidFill>
                  <a:srgbClr val="000000"/>
                </a:solidFill>
                <a:effectLst/>
                <a:latin typeface="Bell MT" panose="02020503060305020303" pitchFamily="18" charset="0"/>
              </a:rPr>
              <a:t>​</a:t>
            </a:r>
          </a:p>
          <a:p>
            <a:endParaRPr lang="en-IN" dirty="0"/>
          </a:p>
        </p:txBody>
      </p:sp>
      <p:sp>
        <p:nvSpPr>
          <p:cNvPr id="4" name="Footer Placeholder 3">
            <a:extLst>
              <a:ext uri="{FF2B5EF4-FFF2-40B4-BE49-F238E27FC236}">
                <a16:creationId xmlns:a16="http://schemas.microsoft.com/office/drawing/2014/main" id="{4CABE1C2-5232-9FF2-9266-680D11C32EB6}"/>
              </a:ext>
            </a:extLst>
          </p:cNvPr>
          <p:cNvSpPr>
            <a:spLocks noGrp="1"/>
          </p:cNvSpPr>
          <p:nvPr>
            <p:ph type="ftr" sz="quarter" idx="11"/>
          </p:nvPr>
        </p:nvSpPr>
        <p:spPr/>
        <p:txBody>
          <a:bodyPr/>
          <a:lstStyle/>
          <a:p>
            <a:r>
              <a:rPr lang="en-US" dirty="0"/>
              <a:t>5</a:t>
            </a:r>
            <a:endParaRPr lang="en-IN" dirty="0"/>
          </a:p>
        </p:txBody>
      </p:sp>
      <p:pic>
        <p:nvPicPr>
          <p:cNvPr id="5" name="Picture 4">
            <a:extLst>
              <a:ext uri="{FF2B5EF4-FFF2-40B4-BE49-F238E27FC236}">
                <a16:creationId xmlns:a16="http://schemas.microsoft.com/office/drawing/2014/main" id="{738288B9-478A-0345-0399-F5216C30B9E7}"/>
              </a:ext>
            </a:extLst>
          </p:cNvPr>
          <p:cNvPicPr>
            <a:picLocks noChangeAspect="1"/>
          </p:cNvPicPr>
          <p:nvPr/>
        </p:nvPicPr>
        <p:blipFill>
          <a:blip r:embed="rId3"/>
          <a:stretch>
            <a:fillRect/>
          </a:stretch>
        </p:blipFill>
        <p:spPr>
          <a:xfrm>
            <a:off x="9668037" y="0"/>
            <a:ext cx="2523963" cy="1079086"/>
          </a:xfrm>
          <a:prstGeom prst="rect">
            <a:avLst/>
          </a:prstGeom>
        </p:spPr>
      </p:pic>
    </p:spTree>
    <p:extLst>
      <p:ext uri="{BB962C8B-B14F-4D97-AF65-F5344CB8AC3E}">
        <p14:creationId xmlns:p14="http://schemas.microsoft.com/office/powerpoint/2010/main" val="3386783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FD605874-15F4-0741-D193-A2315F19983A}"/>
              </a:ext>
            </a:extLst>
          </p:cNvPr>
          <p:cNvSpPr>
            <a:spLocks noGrp="1"/>
          </p:cNvSpPr>
          <p:nvPr>
            <p:ph type="ftr" sz="quarter" idx="11"/>
          </p:nvPr>
        </p:nvSpPr>
        <p:spPr/>
        <p:txBody>
          <a:bodyPr/>
          <a:lstStyle/>
          <a:p>
            <a:r>
              <a:rPr lang="en-US" dirty="0"/>
              <a:t>6</a:t>
            </a:r>
            <a:endParaRPr lang="en-IN" dirty="0"/>
          </a:p>
        </p:txBody>
      </p:sp>
      <p:pic>
        <p:nvPicPr>
          <p:cNvPr id="10" name="Picture 9">
            <a:extLst>
              <a:ext uri="{FF2B5EF4-FFF2-40B4-BE49-F238E27FC236}">
                <a16:creationId xmlns:a16="http://schemas.microsoft.com/office/drawing/2014/main" id="{5E457A13-D6C3-A37E-169C-3914DEE31925}"/>
              </a:ext>
            </a:extLst>
          </p:cNvPr>
          <p:cNvPicPr>
            <a:picLocks noChangeAspect="1"/>
          </p:cNvPicPr>
          <p:nvPr/>
        </p:nvPicPr>
        <p:blipFill>
          <a:blip r:embed="rId3"/>
          <a:stretch>
            <a:fillRect/>
          </a:stretch>
        </p:blipFill>
        <p:spPr>
          <a:xfrm>
            <a:off x="9697880" y="0"/>
            <a:ext cx="2523963" cy="1079086"/>
          </a:xfrm>
          <a:prstGeom prst="rect">
            <a:avLst/>
          </a:prstGeom>
        </p:spPr>
      </p:pic>
      <p:graphicFrame>
        <p:nvGraphicFramePr>
          <p:cNvPr id="15" name="Diagram 14">
            <a:extLst>
              <a:ext uri="{FF2B5EF4-FFF2-40B4-BE49-F238E27FC236}">
                <a16:creationId xmlns:a16="http://schemas.microsoft.com/office/drawing/2014/main" id="{3BF21D29-C0A8-FAED-7FE0-3A3F6F544D16}"/>
              </a:ext>
            </a:extLst>
          </p:cNvPr>
          <p:cNvGraphicFramePr/>
          <p:nvPr>
            <p:extLst>
              <p:ext uri="{D42A27DB-BD31-4B8C-83A1-F6EECF244321}">
                <p14:modId xmlns:p14="http://schemas.microsoft.com/office/powerpoint/2010/main" val="1522081683"/>
              </p:ext>
            </p:extLst>
          </p:nvPr>
        </p:nvGraphicFramePr>
        <p:xfrm>
          <a:off x="112411" y="112977"/>
          <a:ext cx="6238687" cy="32493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4" name="Diagram 13">
            <a:extLst>
              <a:ext uri="{FF2B5EF4-FFF2-40B4-BE49-F238E27FC236}">
                <a16:creationId xmlns:a16="http://schemas.microsoft.com/office/drawing/2014/main" id="{6A670642-D96D-6026-A0D0-25B49569F0B6}"/>
              </a:ext>
            </a:extLst>
          </p:cNvPr>
          <p:cNvGraphicFramePr/>
          <p:nvPr>
            <p:extLst>
              <p:ext uri="{D42A27DB-BD31-4B8C-83A1-F6EECF244321}">
                <p14:modId xmlns:p14="http://schemas.microsoft.com/office/powerpoint/2010/main" val="2797724720"/>
              </p:ext>
            </p:extLst>
          </p:nvPr>
        </p:nvGraphicFramePr>
        <p:xfrm>
          <a:off x="4252685" y="1297440"/>
          <a:ext cx="7543609" cy="357732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13" name="Diagram 12">
            <a:extLst>
              <a:ext uri="{FF2B5EF4-FFF2-40B4-BE49-F238E27FC236}">
                <a16:creationId xmlns:a16="http://schemas.microsoft.com/office/drawing/2014/main" id="{087F0B29-48A0-E3C6-9EE6-FD0784E8A8CA}"/>
              </a:ext>
            </a:extLst>
          </p:cNvPr>
          <p:cNvGraphicFramePr/>
          <p:nvPr>
            <p:extLst>
              <p:ext uri="{D42A27DB-BD31-4B8C-83A1-F6EECF244321}">
                <p14:modId xmlns:p14="http://schemas.microsoft.com/office/powerpoint/2010/main" val="2376254207"/>
              </p:ext>
            </p:extLst>
          </p:nvPr>
        </p:nvGraphicFramePr>
        <p:xfrm>
          <a:off x="-87611" y="3429000"/>
          <a:ext cx="6438709" cy="3068447"/>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4191812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A8DB9-29B5-3495-6431-0EB73611E367}"/>
              </a:ext>
            </a:extLst>
          </p:cNvPr>
          <p:cNvSpPr>
            <a:spLocks noGrp="1"/>
          </p:cNvSpPr>
          <p:nvPr>
            <p:ph type="title"/>
          </p:nvPr>
        </p:nvSpPr>
        <p:spPr/>
        <p:txBody>
          <a:bodyPr/>
          <a:lstStyle/>
          <a:p>
            <a:pPr algn="ctr"/>
            <a:r>
              <a:rPr lang="en-US" sz="5400" b="1" i="1" u="sng" strike="noStrike" cap="all" dirty="0">
                <a:solidFill>
                  <a:srgbClr val="002060"/>
                </a:solidFill>
                <a:effectLst>
                  <a:outerShdw blurRad="38100" dist="38100" dir="2700000" algn="tl">
                    <a:srgbClr val="000000">
                      <a:alpha val="43137"/>
                    </a:srgbClr>
                  </a:outerShdw>
                </a:effectLst>
                <a:latin typeface="Bradley Hand ITC" panose="03070402050302030203" pitchFamily="66" charset="0"/>
              </a:rPr>
              <a:t>CONCLUSION</a:t>
            </a:r>
            <a:r>
              <a:rPr lang="en-US" sz="5400" b="1" i="1" u="sng" dirty="0">
                <a:solidFill>
                  <a:srgbClr val="002060"/>
                </a:solidFill>
                <a:effectLst>
                  <a:outerShdw blurRad="38100" dist="38100" dir="2700000" algn="tl">
                    <a:srgbClr val="000000">
                      <a:alpha val="43137"/>
                    </a:srgbClr>
                  </a:outerShdw>
                </a:effectLst>
                <a:latin typeface="Bradley Hand ITC" panose="03070402050302030203" pitchFamily="66" charset="0"/>
              </a:rPr>
              <a:t>​	</a:t>
            </a:r>
            <a:r>
              <a:rPr lang="en-US" sz="1800" b="0" i="0" dirty="0">
                <a:solidFill>
                  <a:srgbClr val="B80E0F"/>
                </a:solidFill>
                <a:effectLst/>
                <a:latin typeface="Impact" panose="020B0806030902050204" pitchFamily="34" charset="0"/>
              </a:rPr>
              <a:t>	</a:t>
            </a:r>
            <a:endParaRPr lang="en-IN" dirty="0"/>
          </a:p>
        </p:txBody>
      </p:sp>
      <p:sp>
        <p:nvSpPr>
          <p:cNvPr id="3" name="Content Placeholder 2">
            <a:extLst>
              <a:ext uri="{FF2B5EF4-FFF2-40B4-BE49-F238E27FC236}">
                <a16:creationId xmlns:a16="http://schemas.microsoft.com/office/drawing/2014/main" id="{26955C28-411C-6044-755A-2FB4356FF553}"/>
              </a:ext>
            </a:extLst>
          </p:cNvPr>
          <p:cNvSpPr>
            <a:spLocks noGrp="1"/>
          </p:cNvSpPr>
          <p:nvPr>
            <p:ph idx="1"/>
          </p:nvPr>
        </p:nvSpPr>
        <p:spPr/>
        <p:txBody>
          <a:bodyPr/>
          <a:lstStyle/>
          <a:p>
            <a:pPr algn="just" rtl="0" fontAlgn="base">
              <a:buFont typeface="Courier New" panose="02070309020205020404" pitchFamily="49" charset="0"/>
              <a:buChar char="o"/>
            </a:pPr>
            <a:r>
              <a:rPr lang="en-US" sz="1800" b="1" i="1" u="none" strike="noStrike" cap="all" dirty="0">
                <a:solidFill>
                  <a:srgbClr val="000000"/>
                </a:solidFill>
                <a:effectLst/>
                <a:latin typeface="Bell MT" panose="02020503060305020303" pitchFamily="18" charset="0"/>
              </a:rPr>
              <a:t>THIS PROJECT HELPED US TO LEARN THE CORRECT USE OF HTML AND CSS.</a:t>
            </a:r>
            <a:r>
              <a:rPr lang="en-US" sz="1800" b="1" i="1" dirty="0">
                <a:solidFill>
                  <a:srgbClr val="000000"/>
                </a:solidFill>
                <a:effectLst/>
                <a:latin typeface="Bell MT" panose="02020503060305020303" pitchFamily="18" charset="0"/>
              </a:rPr>
              <a:t>​</a:t>
            </a:r>
          </a:p>
          <a:p>
            <a:pPr algn="just" rtl="0" fontAlgn="base">
              <a:buFont typeface="Courier New" panose="02070309020205020404" pitchFamily="49" charset="0"/>
              <a:buChar char="o"/>
            </a:pPr>
            <a:r>
              <a:rPr lang="en-US" sz="1800" b="1" i="1" u="none" strike="noStrike" cap="all" dirty="0">
                <a:solidFill>
                  <a:srgbClr val="000000"/>
                </a:solidFill>
                <a:effectLst/>
                <a:latin typeface="Bell MT" panose="02020503060305020303" pitchFamily="18" charset="0"/>
              </a:rPr>
              <a:t>IN CONCLUSION, THE TO-DO LIST PROJECT REPRESENTS A HOLISTIC APPROACH TO TASK MANAGEMENT, ENCOMPASSING A WIDE RANGE OF FEATURES AND BENEFITS</a:t>
            </a:r>
            <a:r>
              <a:rPr lang="en-IN" sz="1800" b="1" i="1" u="none" strike="noStrike" cap="all" dirty="0">
                <a:solidFill>
                  <a:srgbClr val="000000"/>
                </a:solidFill>
                <a:effectLst/>
                <a:latin typeface="Bell MT" panose="02020503060305020303" pitchFamily="18" charset="0"/>
              </a:rPr>
              <a:t>.</a:t>
            </a:r>
            <a:r>
              <a:rPr lang="en-US" sz="1800" b="1" i="1" dirty="0">
                <a:solidFill>
                  <a:srgbClr val="000000"/>
                </a:solidFill>
                <a:effectLst/>
                <a:latin typeface="Bell MT" panose="02020503060305020303" pitchFamily="18" charset="0"/>
              </a:rPr>
              <a:t>​</a:t>
            </a:r>
          </a:p>
          <a:p>
            <a:pPr algn="just" rtl="0" fontAlgn="base">
              <a:buFont typeface="Courier New" panose="02070309020205020404" pitchFamily="49" charset="0"/>
              <a:buChar char="o"/>
            </a:pPr>
            <a:r>
              <a:rPr lang="en-US" sz="1800" b="1" i="1" u="none" strike="noStrike" cap="all" dirty="0">
                <a:solidFill>
                  <a:srgbClr val="000000"/>
                </a:solidFill>
                <a:effectLst/>
                <a:latin typeface="Bell MT" panose="02020503060305020303" pitchFamily="18" charset="0"/>
              </a:rPr>
              <a:t>BY IMPLEMENTING THIS PROJECT, USERS CAN REGAIN CONTROL OVER THEIR TASKS, REDUCE STRESS, AND IMPROVE OVERALL PRODUCTIVITY.</a:t>
            </a:r>
            <a:r>
              <a:rPr lang="en-US" sz="1800" b="1" i="1" dirty="0">
                <a:solidFill>
                  <a:srgbClr val="000000"/>
                </a:solidFill>
                <a:effectLst/>
                <a:latin typeface="Bell MT" panose="02020503060305020303" pitchFamily="18" charset="0"/>
              </a:rPr>
              <a:t>​</a:t>
            </a:r>
          </a:p>
          <a:p>
            <a:endParaRPr lang="en-IN" dirty="0"/>
          </a:p>
        </p:txBody>
      </p:sp>
      <p:sp>
        <p:nvSpPr>
          <p:cNvPr id="4" name="Footer Placeholder 3">
            <a:extLst>
              <a:ext uri="{FF2B5EF4-FFF2-40B4-BE49-F238E27FC236}">
                <a16:creationId xmlns:a16="http://schemas.microsoft.com/office/drawing/2014/main" id="{53232967-7F72-8A75-7586-9F50C5688A71}"/>
              </a:ext>
            </a:extLst>
          </p:cNvPr>
          <p:cNvSpPr>
            <a:spLocks noGrp="1"/>
          </p:cNvSpPr>
          <p:nvPr>
            <p:ph type="ftr" sz="quarter" idx="11"/>
          </p:nvPr>
        </p:nvSpPr>
        <p:spPr/>
        <p:txBody>
          <a:bodyPr/>
          <a:lstStyle/>
          <a:p>
            <a:r>
              <a:rPr lang="en-US" dirty="0"/>
              <a:t>8</a:t>
            </a:r>
            <a:endParaRPr lang="en-IN" dirty="0"/>
          </a:p>
        </p:txBody>
      </p:sp>
      <p:pic>
        <p:nvPicPr>
          <p:cNvPr id="5" name="Picture 4">
            <a:extLst>
              <a:ext uri="{FF2B5EF4-FFF2-40B4-BE49-F238E27FC236}">
                <a16:creationId xmlns:a16="http://schemas.microsoft.com/office/drawing/2014/main" id="{96ED2670-1E01-DD36-A97A-CCF617CCFA04}"/>
              </a:ext>
            </a:extLst>
          </p:cNvPr>
          <p:cNvPicPr>
            <a:picLocks noChangeAspect="1"/>
          </p:cNvPicPr>
          <p:nvPr/>
        </p:nvPicPr>
        <p:blipFill>
          <a:blip r:embed="rId3"/>
          <a:stretch>
            <a:fillRect/>
          </a:stretch>
        </p:blipFill>
        <p:spPr>
          <a:xfrm>
            <a:off x="9668037" y="0"/>
            <a:ext cx="2523963" cy="1079086"/>
          </a:xfrm>
          <a:prstGeom prst="rect">
            <a:avLst/>
          </a:prstGeom>
        </p:spPr>
      </p:pic>
    </p:spTree>
    <p:extLst>
      <p:ext uri="{BB962C8B-B14F-4D97-AF65-F5344CB8AC3E}">
        <p14:creationId xmlns:p14="http://schemas.microsoft.com/office/powerpoint/2010/main" val="1231771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3C566-11A2-98CE-4E50-90FEA80F65AA}"/>
              </a:ext>
            </a:extLst>
          </p:cNvPr>
          <p:cNvSpPr>
            <a:spLocks noGrp="1"/>
          </p:cNvSpPr>
          <p:nvPr>
            <p:ph type="title"/>
          </p:nvPr>
        </p:nvSpPr>
        <p:spPr>
          <a:xfrm>
            <a:off x="745348" y="548640"/>
            <a:ext cx="9720072" cy="1499616"/>
          </a:xfrm>
        </p:spPr>
        <p:txBody>
          <a:bodyPr>
            <a:normAutofit/>
          </a:bodyPr>
          <a:lstStyle/>
          <a:p>
            <a:pPr algn="ctr"/>
            <a:r>
              <a:rPr lang="en-US" sz="5400" b="1" i="1" u="sng" strike="noStrike" cap="all" dirty="0">
                <a:solidFill>
                  <a:srgbClr val="002060"/>
                </a:solidFill>
                <a:effectLst>
                  <a:outerShdw blurRad="38100" dist="38100" dir="2700000" algn="tl">
                    <a:srgbClr val="000000">
                      <a:alpha val="43137"/>
                    </a:srgbClr>
                  </a:outerShdw>
                </a:effectLst>
                <a:latin typeface="Bradley Hand ITC" panose="03070402050302030203" pitchFamily="66" charset="0"/>
              </a:rPr>
              <a:t>REFERENCES </a:t>
            </a:r>
            <a:r>
              <a:rPr lang="en-US" sz="5400" b="1" i="1" dirty="0">
                <a:solidFill>
                  <a:srgbClr val="002060"/>
                </a:solidFill>
                <a:effectLst>
                  <a:outerShdw blurRad="38100" dist="38100" dir="2700000" algn="tl">
                    <a:srgbClr val="000000">
                      <a:alpha val="43137"/>
                    </a:srgbClr>
                  </a:outerShdw>
                </a:effectLst>
                <a:latin typeface="Bradley Hand ITC" panose="03070402050302030203" pitchFamily="66" charset="0"/>
              </a:rPr>
              <a:t>​</a:t>
            </a:r>
            <a:endParaRPr lang="en-IN" sz="5400" b="1" i="1" dirty="0">
              <a:solidFill>
                <a:srgbClr val="002060"/>
              </a:solidFill>
              <a:effectLst>
                <a:outerShdw blurRad="38100" dist="38100" dir="2700000" algn="tl">
                  <a:srgbClr val="000000">
                    <a:alpha val="43137"/>
                  </a:srgbClr>
                </a:outerShdw>
              </a:effectLst>
              <a:latin typeface="Bradley Hand ITC" panose="03070402050302030203" pitchFamily="66" charset="0"/>
            </a:endParaRPr>
          </a:p>
        </p:txBody>
      </p:sp>
      <p:sp>
        <p:nvSpPr>
          <p:cNvPr id="3" name="Content Placeholder 2">
            <a:extLst>
              <a:ext uri="{FF2B5EF4-FFF2-40B4-BE49-F238E27FC236}">
                <a16:creationId xmlns:a16="http://schemas.microsoft.com/office/drawing/2014/main" id="{74EB6BE7-37BB-1D2B-F2E0-C902A7347D28}"/>
              </a:ext>
            </a:extLst>
          </p:cNvPr>
          <p:cNvSpPr>
            <a:spLocks noGrp="1"/>
          </p:cNvSpPr>
          <p:nvPr>
            <p:ph idx="1"/>
          </p:nvPr>
        </p:nvSpPr>
        <p:spPr/>
        <p:txBody>
          <a:bodyPr/>
          <a:lstStyle/>
          <a:p>
            <a:pPr algn="just" rtl="0" fontAlgn="base"/>
            <a:r>
              <a:rPr lang="en-US" sz="1800" b="1" i="1" u="none" strike="noStrike" cap="all" dirty="0">
                <a:solidFill>
                  <a:srgbClr val="000000"/>
                </a:solidFill>
                <a:effectLst/>
                <a:latin typeface="Bell MT" panose="02020503060305020303" pitchFamily="18" charset="0"/>
              </a:rPr>
              <a:t>THE FOLLOWING REFERENCES WERE USED IN THE DEVELOPMENT OF THIS PROJECT TO-DO LIST: </a:t>
            </a:r>
            <a:r>
              <a:rPr lang="en-US" sz="1800" b="1" i="1" dirty="0">
                <a:solidFill>
                  <a:srgbClr val="000000"/>
                </a:solidFill>
                <a:effectLst/>
                <a:latin typeface="Bell MT" panose="02020503060305020303" pitchFamily="18" charset="0"/>
              </a:rPr>
              <a:t>​</a:t>
            </a:r>
          </a:p>
          <a:p>
            <a:pPr algn="just" rtl="0" fontAlgn="base">
              <a:buFont typeface="Courier New" panose="02070309020205020404" pitchFamily="49" charset="0"/>
              <a:buChar char="o"/>
            </a:pPr>
            <a:r>
              <a:rPr lang="en-US" sz="1800" b="1" i="1" u="none" strike="noStrike" cap="all" dirty="0">
                <a:solidFill>
                  <a:srgbClr val="000000"/>
                </a:solidFill>
                <a:effectLst/>
                <a:latin typeface="Bell MT" panose="02020503060305020303" pitchFamily="18" charset="0"/>
              </a:rPr>
              <a:t>TECH VIDVAN: </a:t>
            </a:r>
            <a:r>
              <a:rPr lang="en-US" sz="1800" b="1" i="1" u="sng" strike="noStrike" dirty="0">
                <a:solidFill>
                  <a:srgbClr val="F21213"/>
                </a:solidFill>
                <a:effectLst/>
                <a:latin typeface="Bell MT" panose="02020503060305020303" pitchFamily="18" charset="0"/>
                <a:hlinkClick r:id="rId3"/>
              </a:rPr>
              <a:t>https://techvidvan.com/tutorials/python-to</a:t>
            </a:r>
            <a:r>
              <a:rPr lang="en-US" sz="1800" b="1" i="1" u="none" strike="noStrike" dirty="0">
                <a:solidFill>
                  <a:srgbClr val="000000"/>
                </a:solidFill>
                <a:effectLst/>
                <a:latin typeface="Bell MT" panose="02020503060305020303" pitchFamily="18" charset="0"/>
              </a:rPr>
              <a:t> </a:t>
            </a:r>
            <a:r>
              <a:rPr lang="en-US" sz="1800" b="1" i="1" dirty="0">
                <a:solidFill>
                  <a:srgbClr val="000000"/>
                </a:solidFill>
                <a:effectLst/>
                <a:latin typeface="Bell MT" panose="02020503060305020303" pitchFamily="18" charset="0"/>
              </a:rPr>
              <a:t>​</a:t>
            </a:r>
          </a:p>
          <a:p>
            <a:pPr algn="just" rtl="0" fontAlgn="base">
              <a:buFont typeface="Courier New" panose="02070309020205020404" pitchFamily="49" charset="0"/>
              <a:buChar char="o"/>
            </a:pPr>
            <a:r>
              <a:rPr lang="en-US" sz="1800" b="1" i="1" u="none" strike="noStrike" cap="all" dirty="0">
                <a:solidFill>
                  <a:srgbClr val="000000"/>
                </a:solidFill>
                <a:effectLst/>
                <a:latin typeface="Bell MT" panose="02020503060305020303" pitchFamily="18" charset="0"/>
              </a:rPr>
              <a:t>PROJECT MANAGER: </a:t>
            </a:r>
            <a:r>
              <a:rPr lang="en-US" sz="1800" b="1" i="1" u="sng" strike="noStrike" dirty="0">
                <a:solidFill>
                  <a:srgbClr val="F21213"/>
                </a:solidFill>
                <a:effectLst/>
                <a:latin typeface="Bell MT" panose="02020503060305020303" pitchFamily="18" charset="0"/>
                <a:hlinkClick r:id="rId4"/>
              </a:rPr>
              <a:t>www.projectmanager.com/template</a:t>
            </a:r>
            <a:r>
              <a:rPr lang="en-US" sz="1800" b="1" i="1" u="none" strike="noStrike" dirty="0">
                <a:solidFill>
                  <a:srgbClr val="000000"/>
                </a:solidFill>
                <a:effectLst/>
                <a:latin typeface="Bell MT" panose="02020503060305020303" pitchFamily="18" charset="0"/>
              </a:rPr>
              <a:t> </a:t>
            </a:r>
            <a:r>
              <a:rPr lang="en-US" sz="1800" b="1" i="1" dirty="0">
                <a:solidFill>
                  <a:srgbClr val="000000"/>
                </a:solidFill>
                <a:effectLst/>
                <a:latin typeface="Bell MT" panose="02020503060305020303" pitchFamily="18" charset="0"/>
              </a:rPr>
              <a:t>​</a:t>
            </a:r>
          </a:p>
          <a:p>
            <a:pPr algn="just" rtl="0" fontAlgn="base">
              <a:buFont typeface="Courier New" panose="02070309020205020404" pitchFamily="49" charset="0"/>
              <a:buChar char="o"/>
            </a:pPr>
            <a:r>
              <a:rPr lang="en-US" sz="1800" b="1" i="1" u="none" strike="noStrike" cap="all" dirty="0">
                <a:solidFill>
                  <a:srgbClr val="000000"/>
                </a:solidFill>
                <a:effectLst/>
                <a:latin typeface="Bell MT" panose="02020503060305020303" pitchFamily="18" charset="0"/>
              </a:rPr>
              <a:t>GATE HUB: </a:t>
            </a:r>
            <a:r>
              <a:rPr lang="en-US" sz="1800" b="1" i="1" u="sng" strike="noStrike" dirty="0">
                <a:solidFill>
                  <a:srgbClr val="F21213"/>
                </a:solidFill>
                <a:effectLst/>
                <a:latin typeface="Bell MT" panose="02020503060305020303" pitchFamily="18" charset="0"/>
                <a:hlinkClick r:id="rId5"/>
              </a:rPr>
              <a:t>https://gatehub.net</a:t>
            </a:r>
            <a:r>
              <a:rPr lang="en-US" sz="1800" b="1" i="1" u="none" strike="noStrike" dirty="0">
                <a:solidFill>
                  <a:srgbClr val="000000"/>
                </a:solidFill>
                <a:effectLst/>
                <a:latin typeface="Bell MT" panose="02020503060305020303" pitchFamily="18" charset="0"/>
              </a:rPr>
              <a:t> </a:t>
            </a:r>
            <a:r>
              <a:rPr lang="en-US" sz="1800" b="0" i="0" dirty="0">
                <a:solidFill>
                  <a:srgbClr val="000000"/>
                </a:solidFill>
                <a:effectLst/>
                <a:latin typeface="Times New Roman" panose="02020603050405020304" pitchFamily="18" charset="0"/>
              </a:rPr>
              <a:t>​</a:t>
            </a:r>
            <a:endParaRPr lang="en-US" b="0" i="0" dirty="0">
              <a:solidFill>
                <a:srgbClr val="000000"/>
              </a:solidFill>
              <a:effectLst/>
              <a:latin typeface="Arial" panose="020B0604020202020204" pitchFamily="34" charset="0"/>
            </a:endParaRPr>
          </a:p>
          <a:p>
            <a:endParaRPr lang="en-IN" dirty="0"/>
          </a:p>
        </p:txBody>
      </p:sp>
      <p:sp>
        <p:nvSpPr>
          <p:cNvPr id="4" name="Footer Placeholder 3">
            <a:extLst>
              <a:ext uri="{FF2B5EF4-FFF2-40B4-BE49-F238E27FC236}">
                <a16:creationId xmlns:a16="http://schemas.microsoft.com/office/drawing/2014/main" id="{7F9E32F1-4A93-2215-635C-73DFD61A107D}"/>
              </a:ext>
            </a:extLst>
          </p:cNvPr>
          <p:cNvSpPr>
            <a:spLocks noGrp="1"/>
          </p:cNvSpPr>
          <p:nvPr>
            <p:ph type="ftr" sz="quarter" idx="11"/>
          </p:nvPr>
        </p:nvSpPr>
        <p:spPr/>
        <p:txBody>
          <a:bodyPr/>
          <a:lstStyle/>
          <a:p>
            <a:r>
              <a:rPr lang="en-US" dirty="0"/>
              <a:t>9</a:t>
            </a:r>
            <a:endParaRPr lang="en-IN" dirty="0"/>
          </a:p>
        </p:txBody>
      </p:sp>
      <p:pic>
        <p:nvPicPr>
          <p:cNvPr id="5" name="Picture 4">
            <a:extLst>
              <a:ext uri="{FF2B5EF4-FFF2-40B4-BE49-F238E27FC236}">
                <a16:creationId xmlns:a16="http://schemas.microsoft.com/office/drawing/2014/main" id="{3B5BE90E-3AC9-DCC8-A70E-DB701B634BCB}"/>
              </a:ext>
            </a:extLst>
          </p:cNvPr>
          <p:cNvPicPr>
            <a:picLocks noChangeAspect="1"/>
          </p:cNvPicPr>
          <p:nvPr/>
        </p:nvPicPr>
        <p:blipFill>
          <a:blip r:embed="rId6"/>
          <a:stretch>
            <a:fillRect/>
          </a:stretch>
        </p:blipFill>
        <p:spPr>
          <a:xfrm>
            <a:off x="9668037" y="0"/>
            <a:ext cx="2523963" cy="1079086"/>
          </a:xfrm>
          <a:prstGeom prst="rect">
            <a:avLst/>
          </a:prstGeom>
        </p:spPr>
      </p:pic>
    </p:spTree>
    <p:extLst>
      <p:ext uri="{BB962C8B-B14F-4D97-AF65-F5344CB8AC3E}">
        <p14:creationId xmlns:p14="http://schemas.microsoft.com/office/powerpoint/2010/main" val="4013984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109306-E66D-AF60-08E0-4111F8ABFC7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651518" y="998376"/>
            <a:ext cx="8798768" cy="4180114"/>
          </a:xfrm>
          <a:prstGeom prst="rect">
            <a:avLst/>
          </a:prstGeom>
          <a:effectLst>
            <a:innerShdw blurRad="114300">
              <a:prstClr val="black"/>
            </a:innerShdw>
          </a:effectLst>
        </p:spPr>
      </p:pic>
      <p:pic>
        <p:nvPicPr>
          <p:cNvPr id="4" name="Picture 3">
            <a:extLst>
              <a:ext uri="{FF2B5EF4-FFF2-40B4-BE49-F238E27FC236}">
                <a16:creationId xmlns:a16="http://schemas.microsoft.com/office/drawing/2014/main" id="{191D1458-CB63-96F3-F43D-FBEAD1702B41}"/>
              </a:ext>
            </a:extLst>
          </p:cNvPr>
          <p:cNvPicPr>
            <a:picLocks noChangeAspect="1"/>
          </p:cNvPicPr>
          <p:nvPr/>
        </p:nvPicPr>
        <p:blipFill>
          <a:blip r:embed="rId5"/>
          <a:stretch>
            <a:fillRect/>
          </a:stretch>
        </p:blipFill>
        <p:spPr>
          <a:xfrm>
            <a:off x="9668037" y="0"/>
            <a:ext cx="2523963" cy="1079086"/>
          </a:xfrm>
          <a:prstGeom prst="rect">
            <a:avLst/>
          </a:prstGeom>
        </p:spPr>
      </p:pic>
    </p:spTree>
    <p:extLst>
      <p:ext uri="{BB962C8B-B14F-4D97-AF65-F5344CB8AC3E}">
        <p14:creationId xmlns:p14="http://schemas.microsoft.com/office/powerpoint/2010/main" val="38204276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E3C4E1-60F4-002C-59AE-9AD555628748}"/>
              </a:ext>
            </a:extLst>
          </p:cNvPr>
          <p:cNvSpPr>
            <a:spLocks noGrp="1"/>
          </p:cNvSpPr>
          <p:nvPr>
            <p:ph type="ftr" sz="quarter" idx="11"/>
          </p:nvPr>
        </p:nvSpPr>
        <p:spPr/>
        <p:txBody>
          <a:bodyPr/>
          <a:lstStyle/>
          <a:p>
            <a:endParaRPr lang="en-IN"/>
          </a:p>
        </p:txBody>
      </p:sp>
      <p:graphicFrame>
        <p:nvGraphicFramePr>
          <p:cNvPr id="16" name="Diagram 15">
            <a:extLst>
              <a:ext uri="{FF2B5EF4-FFF2-40B4-BE49-F238E27FC236}">
                <a16:creationId xmlns:a16="http://schemas.microsoft.com/office/drawing/2014/main" id="{F7166B9E-B4D3-C7B8-0C1B-7C072B497E5C}"/>
              </a:ext>
            </a:extLst>
          </p:cNvPr>
          <p:cNvGraphicFramePr/>
          <p:nvPr>
            <p:extLst>
              <p:ext uri="{D42A27DB-BD31-4B8C-83A1-F6EECF244321}">
                <p14:modId xmlns:p14="http://schemas.microsoft.com/office/powerpoint/2010/main" val="895134756"/>
              </p:ext>
            </p:extLst>
          </p:nvPr>
        </p:nvGraphicFramePr>
        <p:xfrm>
          <a:off x="-251929" y="-494524"/>
          <a:ext cx="12192001" cy="5551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71821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6758E01-E7F9-5CAD-6C31-FE6A8677470B}"/>
              </a:ext>
            </a:extLst>
          </p:cNvPr>
          <p:cNvSpPr>
            <a:spLocks noGrp="1"/>
          </p:cNvSpPr>
          <p:nvPr>
            <p:ph type="ftr" sz="quarter" idx="11"/>
          </p:nvPr>
        </p:nvSpPr>
        <p:spPr/>
        <p:txBody>
          <a:bodyPr/>
          <a:lstStyle/>
          <a:p>
            <a:endParaRPr lang="en-IN"/>
          </a:p>
        </p:txBody>
      </p:sp>
      <p:pic>
        <p:nvPicPr>
          <p:cNvPr id="4" name="Picture 3">
            <a:extLst>
              <a:ext uri="{FF2B5EF4-FFF2-40B4-BE49-F238E27FC236}">
                <a16:creationId xmlns:a16="http://schemas.microsoft.com/office/drawing/2014/main" id="{37BCA3A5-614D-5876-130E-6DB34F7AA10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71803" y="729670"/>
            <a:ext cx="6223559" cy="4150336"/>
          </a:xfrm>
          <a:prstGeom prst="rect">
            <a:avLst/>
          </a:prstGeom>
          <a:ln>
            <a:noFill/>
          </a:ln>
          <a:effectLst>
            <a:softEdge rad="112500"/>
          </a:effectLst>
        </p:spPr>
      </p:pic>
      <p:sp>
        <p:nvSpPr>
          <p:cNvPr id="5" name="TextBox 4">
            <a:extLst>
              <a:ext uri="{FF2B5EF4-FFF2-40B4-BE49-F238E27FC236}">
                <a16:creationId xmlns:a16="http://schemas.microsoft.com/office/drawing/2014/main" id="{5E086DEA-7B5D-4438-B141-CF5F53889442}"/>
              </a:ext>
            </a:extLst>
          </p:cNvPr>
          <p:cNvSpPr txBox="1"/>
          <p:nvPr/>
        </p:nvSpPr>
        <p:spPr>
          <a:xfrm>
            <a:off x="1334276" y="6357114"/>
            <a:ext cx="5999585" cy="230832"/>
          </a:xfrm>
          <a:prstGeom prst="rect">
            <a:avLst/>
          </a:prstGeom>
          <a:noFill/>
        </p:spPr>
        <p:txBody>
          <a:bodyPr wrap="square" rtlCol="0">
            <a:spAutoFit/>
          </a:bodyPr>
          <a:lstStyle/>
          <a:p>
            <a:r>
              <a:rPr lang="en-IN" sz="900">
                <a:hlinkClick r:id="rId4" tooltip="https://blog.chrisrowbury.com/2020/04/create-your-own-deadlines-and-bring.html"/>
              </a:rPr>
              <a:t>This Photo</a:t>
            </a:r>
            <a:r>
              <a:rPr lang="en-IN" sz="900"/>
              <a:t> by Unknown Author is licensed under </a:t>
            </a:r>
            <a:r>
              <a:rPr lang="en-IN" sz="900">
                <a:hlinkClick r:id="rId5" tooltip="https://creativecommons.org/licenses/by-nc/3.0/"/>
              </a:rPr>
              <a:t>CC BY-NC</a:t>
            </a:r>
            <a:endParaRPr lang="en-IN" sz="900"/>
          </a:p>
        </p:txBody>
      </p:sp>
      <p:sp>
        <p:nvSpPr>
          <p:cNvPr id="7" name="TextBox 6">
            <a:extLst>
              <a:ext uri="{FF2B5EF4-FFF2-40B4-BE49-F238E27FC236}">
                <a16:creationId xmlns:a16="http://schemas.microsoft.com/office/drawing/2014/main" id="{544A5996-E3E0-5B22-160E-044B59E43BCF}"/>
              </a:ext>
            </a:extLst>
          </p:cNvPr>
          <p:cNvSpPr txBox="1"/>
          <p:nvPr/>
        </p:nvSpPr>
        <p:spPr>
          <a:xfrm>
            <a:off x="6537689" y="1870881"/>
            <a:ext cx="4428930" cy="646331"/>
          </a:xfrm>
          <a:prstGeom prst="rect">
            <a:avLst/>
          </a:prstGeom>
          <a:noFill/>
        </p:spPr>
        <p:txBody>
          <a:bodyPr wrap="square" rtlCol="0">
            <a:spAutoFit/>
          </a:bodyPr>
          <a:lstStyle/>
          <a:p>
            <a:r>
              <a:rPr lang="en-US" sz="3200" dirty="0"/>
              <a:t>     </a:t>
            </a:r>
            <a:r>
              <a:rPr lang="en-US" sz="3600" dirty="0"/>
              <a:t>Do you find yourself </a:t>
            </a:r>
            <a:endParaRPr lang="en-IN" sz="3600" dirty="0"/>
          </a:p>
        </p:txBody>
      </p:sp>
      <p:sp>
        <p:nvSpPr>
          <p:cNvPr id="8" name="TextBox 7">
            <a:extLst>
              <a:ext uri="{FF2B5EF4-FFF2-40B4-BE49-F238E27FC236}">
                <a16:creationId xmlns:a16="http://schemas.microsoft.com/office/drawing/2014/main" id="{327833F4-5D26-EB16-0D74-260007604234}"/>
              </a:ext>
            </a:extLst>
          </p:cNvPr>
          <p:cNvSpPr txBox="1"/>
          <p:nvPr/>
        </p:nvSpPr>
        <p:spPr>
          <a:xfrm>
            <a:off x="7991710" y="2569246"/>
            <a:ext cx="3909526" cy="584775"/>
          </a:xfrm>
          <a:prstGeom prst="rect">
            <a:avLst/>
          </a:prstGeom>
          <a:noFill/>
        </p:spPr>
        <p:txBody>
          <a:bodyPr wrap="square" rtlCol="0">
            <a:spAutoFit/>
          </a:bodyPr>
          <a:lstStyle/>
          <a:p>
            <a:r>
              <a:rPr lang="en-US" sz="3200" dirty="0"/>
              <a:t>    Missing deadlines ?</a:t>
            </a:r>
            <a:endParaRPr lang="en-IN" sz="3200" dirty="0"/>
          </a:p>
        </p:txBody>
      </p:sp>
    </p:spTree>
    <p:extLst>
      <p:ext uri="{BB962C8B-B14F-4D97-AF65-F5344CB8AC3E}">
        <p14:creationId xmlns:p14="http://schemas.microsoft.com/office/powerpoint/2010/main" val="15226528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8AF433-F921-BE75-65F8-594FE5382EC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71450" y="257175"/>
            <a:ext cx="11620500" cy="6324600"/>
          </a:xfrm>
          <a:prstGeom prst="rect">
            <a:avLst/>
          </a:prstGeom>
          <a:ln>
            <a:noFill/>
          </a:ln>
          <a:effectLst>
            <a:softEdge rad="127000"/>
          </a:effectLst>
        </p:spPr>
      </p:pic>
      <p:sp>
        <p:nvSpPr>
          <p:cNvPr id="4" name="TextBox 3">
            <a:extLst>
              <a:ext uri="{FF2B5EF4-FFF2-40B4-BE49-F238E27FC236}">
                <a16:creationId xmlns:a16="http://schemas.microsoft.com/office/drawing/2014/main" id="{2E079404-DBEA-6E82-4708-DA1F561181CF}"/>
              </a:ext>
            </a:extLst>
          </p:cNvPr>
          <p:cNvSpPr txBox="1"/>
          <p:nvPr/>
        </p:nvSpPr>
        <p:spPr>
          <a:xfrm>
            <a:off x="6096000" y="2120900"/>
            <a:ext cx="4749800" cy="1231106"/>
          </a:xfrm>
          <a:prstGeom prst="rect">
            <a:avLst/>
          </a:prstGeom>
          <a:noFill/>
        </p:spPr>
        <p:txBody>
          <a:bodyPr wrap="square" rtlCol="0">
            <a:spAutoFit/>
          </a:bodyPr>
          <a:lstStyle/>
          <a:p>
            <a:r>
              <a:rPr lang="en-US" sz="5400" b="1" dirty="0">
                <a:effectLst>
                  <a:outerShdw blurRad="38100" dist="38100" dir="2700000" algn="tl">
                    <a:srgbClr val="000000">
                      <a:alpha val="43137"/>
                    </a:srgbClr>
                  </a:outerShdw>
                </a:effectLst>
                <a:latin typeface="Brush Script MT" panose="03060802040406070304" pitchFamily="66" charset="0"/>
              </a:rPr>
              <a:t>TO DO LIST…</a:t>
            </a:r>
            <a:endParaRPr lang="en-IN" sz="5400" b="1" dirty="0">
              <a:effectLst>
                <a:outerShdw blurRad="38100" dist="38100" dir="2700000" algn="tl">
                  <a:srgbClr val="000000">
                    <a:alpha val="43137"/>
                  </a:srgbClr>
                </a:outerShdw>
              </a:effectLst>
              <a:latin typeface="Centaur" panose="02030504050205020304" pitchFamily="18" charset="0"/>
            </a:endParaRPr>
          </a:p>
          <a:p>
            <a:pPr algn="ctr"/>
            <a:r>
              <a:rPr lang="en-US" sz="2000" b="1" dirty="0">
                <a:effectLst>
                  <a:outerShdw blurRad="38100" dist="38100" dir="2700000" algn="tl">
                    <a:srgbClr val="000000">
                      <a:alpha val="43137"/>
                    </a:srgbClr>
                  </a:outerShdw>
                </a:effectLst>
                <a:latin typeface="Centaur" panose="02030504050205020304" pitchFamily="18" charset="0"/>
              </a:rPr>
              <a:t>Helps you to stay organized</a:t>
            </a:r>
          </a:p>
        </p:txBody>
      </p:sp>
      <p:sp>
        <p:nvSpPr>
          <p:cNvPr id="2" name="Footer Placeholder 1">
            <a:extLst>
              <a:ext uri="{FF2B5EF4-FFF2-40B4-BE49-F238E27FC236}">
                <a16:creationId xmlns:a16="http://schemas.microsoft.com/office/drawing/2014/main" id="{4B51681D-5383-AFA2-6F4C-9CECD06376AA}"/>
              </a:ext>
            </a:extLst>
          </p:cNvPr>
          <p:cNvSpPr>
            <a:spLocks noGrp="1"/>
          </p:cNvSpPr>
          <p:nvPr>
            <p:ph type="ftr" sz="quarter" idx="11"/>
          </p:nvPr>
        </p:nvSpPr>
        <p:spPr>
          <a:xfrm>
            <a:off x="8691032" y="6581775"/>
            <a:ext cx="5901459" cy="274320"/>
          </a:xfrm>
        </p:spPr>
        <p:txBody>
          <a:bodyPr/>
          <a:lstStyle/>
          <a:p>
            <a:endParaRPr lang="en-IN" dirty="0"/>
          </a:p>
        </p:txBody>
      </p:sp>
    </p:spTree>
    <p:extLst>
      <p:ext uri="{BB962C8B-B14F-4D97-AF65-F5344CB8AC3E}">
        <p14:creationId xmlns:p14="http://schemas.microsoft.com/office/powerpoint/2010/main" val="3823723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EE0BA-2E5C-34AC-85A2-BC9BCAE33C2E}"/>
              </a:ext>
            </a:extLst>
          </p:cNvPr>
          <p:cNvSpPr>
            <a:spLocks noGrp="1"/>
          </p:cNvSpPr>
          <p:nvPr>
            <p:ph type="title"/>
          </p:nvPr>
        </p:nvSpPr>
        <p:spPr/>
        <p:txBody>
          <a:bodyPr>
            <a:normAutofit/>
          </a:bodyPr>
          <a:lstStyle/>
          <a:p>
            <a:pPr algn="ctr"/>
            <a:r>
              <a:rPr lang="en-US" sz="5400" b="1" i="1" u="sng" strike="noStrike" cap="all" dirty="0">
                <a:solidFill>
                  <a:srgbClr val="002060"/>
                </a:solidFill>
                <a:effectLst>
                  <a:outerShdw blurRad="38100" dist="38100" dir="2700000" algn="tl">
                    <a:srgbClr val="000000">
                      <a:alpha val="43137"/>
                    </a:srgbClr>
                  </a:outerShdw>
                </a:effectLst>
                <a:latin typeface="Bradley Hand ITC" panose="03070402050302030203" pitchFamily="66" charset="0"/>
              </a:rPr>
              <a:t>GRAPHICAL ABSTRACT</a:t>
            </a:r>
            <a:r>
              <a:rPr lang="en-US" sz="5400" b="1" i="1" dirty="0">
                <a:solidFill>
                  <a:srgbClr val="002060"/>
                </a:solidFill>
                <a:effectLst>
                  <a:outerShdw blurRad="38100" dist="38100" dir="2700000" algn="tl">
                    <a:srgbClr val="000000">
                      <a:alpha val="43137"/>
                    </a:srgbClr>
                  </a:outerShdw>
                </a:effectLst>
                <a:latin typeface="Bradley Hand ITC" panose="03070402050302030203" pitchFamily="66" charset="0"/>
              </a:rPr>
              <a:t>​</a:t>
            </a:r>
            <a:endParaRPr lang="en-IN" sz="5400" b="1" i="1" dirty="0">
              <a:solidFill>
                <a:srgbClr val="002060"/>
              </a:solidFill>
              <a:effectLst>
                <a:outerShdw blurRad="38100" dist="38100" dir="2700000" algn="tl">
                  <a:srgbClr val="000000">
                    <a:alpha val="43137"/>
                  </a:srgbClr>
                </a:outerShdw>
              </a:effectLst>
              <a:latin typeface="Bradley Hand ITC" panose="03070402050302030203" pitchFamily="66" charset="0"/>
            </a:endParaRPr>
          </a:p>
        </p:txBody>
      </p:sp>
      <p:pic>
        <p:nvPicPr>
          <p:cNvPr id="1026" name="Picture 2" descr="A diagram of a task&#10;&#10;Description automatically generated">
            <a:extLst>
              <a:ext uri="{FF2B5EF4-FFF2-40B4-BE49-F238E27FC236}">
                <a16:creationId xmlns:a16="http://schemas.microsoft.com/office/drawing/2014/main" id="{D3D30120-7355-3356-A924-D654EA95B6B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46244" y="2451100"/>
            <a:ext cx="8957389" cy="3987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00578B3-9459-95C6-C4C4-8C79E72FB1B8}"/>
              </a:ext>
            </a:extLst>
          </p:cNvPr>
          <p:cNvPicPr>
            <a:picLocks noChangeAspect="1"/>
          </p:cNvPicPr>
          <p:nvPr/>
        </p:nvPicPr>
        <p:blipFill>
          <a:blip r:embed="rId4"/>
          <a:stretch>
            <a:fillRect/>
          </a:stretch>
        </p:blipFill>
        <p:spPr>
          <a:xfrm>
            <a:off x="9548893" y="0"/>
            <a:ext cx="2523963" cy="1079086"/>
          </a:xfrm>
          <a:prstGeom prst="rect">
            <a:avLst/>
          </a:prstGeom>
        </p:spPr>
      </p:pic>
    </p:spTree>
    <p:extLst>
      <p:ext uri="{BB962C8B-B14F-4D97-AF65-F5344CB8AC3E}">
        <p14:creationId xmlns:p14="http://schemas.microsoft.com/office/powerpoint/2010/main" val="28573357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5CE49-6973-D66D-AD58-8C95E31653C1}"/>
              </a:ext>
            </a:extLst>
          </p:cNvPr>
          <p:cNvSpPr>
            <a:spLocks noGrp="1"/>
          </p:cNvSpPr>
          <p:nvPr>
            <p:ph type="title"/>
          </p:nvPr>
        </p:nvSpPr>
        <p:spPr/>
        <p:txBody>
          <a:bodyPr/>
          <a:lstStyle/>
          <a:p>
            <a:pPr algn="ctr"/>
            <a:r>
              <a:rPr lang="en-US" sz="5400" b="1" i="1" u="sng" strike="noStrike" cap="all" dirty="0">
                <a:solidFill>
                  <a:srgbClr val="002060"/>
                </a:solidFill>
                <a:effectLst>
                  <a:outerShdw blurRad="38100" dist="38100" dir="2700000" algn="tl">
                    <a:srgbClr val="000000">
                      <a:alpha val="43137"/>
                    </a:srgbClr>
                  </a:outerShdw>
                </a:effectLst>
                <a:latin typeface="Bradley Hand ITC" panose="03070402050302030203" pitchFamily="66" charset="0"/>
              </a:rPr>
              <a:t>TABLE OF CONTENT</a:t>
            </a:r>
            <a:r>
              <a:rPr lang="en-US" sz="1800" b="0" i="0" dirty="0">
                <a:solidFill>
                  <a:srgbClr val="B80E0F"/>
                </a:solidFill>
                <a:effectLst/>
                <a:latin typeface="Impact" panose="020B0806030902050204" pitchFamily="34" charset="0"/>
              </a:rPr>
              <a:t>​</a:t>
            </a:r>
            <a:endParaRPr lang="en-IN" dirty="0"/>
          </a:p>
        </p:txBody>
      </p:sp>
      <p:graphicFrame>
        <p:nvGraphicFramePr>
          <p:cNvPr id="4" name="Content Placeholder 3">
            <a:extLst>
              <a:ext uri="{FF2B5EF4-FFF2-40B4-BE49-F238E27FC236}">
                <a16:creationId xmlns:a16="http://schemas.microsoft.com/office/drawing/2014/main" id="{3C356E58-1371-67CC-D504-26B3F3AF68B6}"/>
              </a:ext>
            </a:extLst>
          </p:cNvPr>
          <p:cNvGraphicFramePr>
            <a:graphicFrameLocks noGrp="1"/>
          </p:cNvGraphicFramePr>
          <p:nvPr>
            <p:ph idx="1"/>
            <p:extLst>
              <p:ext uri="{D42A27DB-BD31-4B8C-83A1-F6EECF244321}">
                <p14:modId xmlns:p14="http://schemas.microsoft.com/office/powerpoint/2010/main" val="2330079777"/>
              </p:ext>
            </p:extLst>
          </p:nvPr>
        </p:nvGraphicFramePr>
        <p:xfrm>
          <a:off x="1295401" y="2285999"/>
          <a:ext cx="9448800" cy="3862870"/>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2898522">
                  <a:extLst>
                    <a:ext uri="{9D8B030D-6E8A-4147-A177-3AD203B41FA5}">
                      <a16:colId xmlns:a16="http://schemas.microsoft.com/office/drawing/2014/main" val="4093864723"/>
                    </a:ext>
                  </a:extLst>
                </a:gridCol>
                <a:gridCol w="3728033">
                  <a:extLst>
                    <a:ext uri="{9D8B030D-6E8A-4147-A177-3AD203B41FA5}">
                      <a16:colId xmlns:a16="http://schemas.microsoft.com/office/drawing/2014/main" val="1217068704"/>
                    </a:ext>
                  </a:extLst>
                </a:gridCol>
                <a:gridCol w="2822245">
                  <a:extLst>
                    <a:ext uri="{9D8B030D-6E8A-4147-A177-3AD203B41FA5}">
                      <a16:colId xmlns:a16="http://schemas.microsoft.com/office/drawing/2014/main" val="1549986213"/>
                    </a:ext>
                  </a:extLst>
                </a:gridCol>
              </a:tblGrid>
              <a:tr h="386287">
                <a:tc>
                  <a:txBody>
                    <a:bodyPr/>
                    <a:lstStyle/>
                    <a:p>
                      <a:r>
                        <a:rPr lang="en-US" i="1" dirty="0">
                          <a:latin typeface="Bell MT" panose="02020503060305020303" pitchFamily="18" charset="0"/>
                        </a:rPr>
                        <a:t>          </a:t>
                      </a:r>
                      <a:r>
                        <a:rPr lang="en-IN" i="1" dirty="0">
                          <a:latin typeface="Bell MT" panose="02020503060305020303" pitchFamily="18" charset="0"/>
                        </a:rPr>
                        <a:t>J</a:t>
                      </a:r>
                      <a:r>
                        <a:rPr lang="en-IN" i="1" dirty="0">
                          <a:solidFill>
                            <a:srgbClr val="002060"/>
                          </a:solidFill>
                          <a:latin typeface="Bell MT" panose="02020503060305020303" pitchFamily="18" charset="0"/>
                        </a:rPr>
                        <a:t>SR.NO</a:t>
                      </a:r>
                      <a:endParaRPr lang="en-US" i="1"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i="1" dirty="0">
                          <a:solidFill>
                            <a:srgbClr val="002060"/>
                          </a:solidFill>
                          <a:latin typeface="Bell MT" panose="02020503060305020303" pitchFamily="18" charset="0"/>
                        </a:rPr>
                        <a:t>TOPIC</a:t>
                      </a:r>
                      <a:endParaRPr lang="en-IN" i="1" dirty="0">
                        <a:solidFill>
                          <a:srgbClr val="002060"/>
                        </a:solidFill>
                        <a:latin typeface="Bell MT" panose="020205030603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i="1" dirty="0">
                          <a:solidFill>
                            <a:srgbClr val="002060"/>
                          </a:solidFill>
                          <a:latin typeface="Bell MT" panose="02020503060305020303" pitchFamily="18" charset="0"/>
                        </a:rPr>
                        <a:t>SLIDE NO</a:t>
                      </a:r>
                      <a:endParaRPr lang="en-IN" i="1" dirty="0">
                        <a:solidFill>
                          <a:srgbClr val="002060"/>
                        </a:solidFill>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2726000751"/>
                  </a:ext>
                </a:extLst>
              </a:tr>
              <a:tr h="386287">
                <a:tc>
                  <a:txBody>
                    <a:bodyPr/>
                    <a:lstStyle/>
                    <a:p>
                      <a:pPr algn="ctr"/>
                      <a:r>
                        <a:rPr lang="en-US" dirty="0">
                          <a:latin typeface="Bell MT" panose="02020503060305020303" pitchFamily="18" charset="0"/>
                        </a:rPr>
                        <a:t>1</a:t>
                      </a:r>
                      <a:endParaRPr lang="en-IN"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dirty="0"/>
                        <a:t>Introduction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2962604300"/>
                  </a:ext>
                </a:extLst>
              </a:tr>
              <a:tr h="386287">
                <a:tc>
                  <a:txBody>
                    <a:bodyPr/>
                    <a:lstStyle/>
                    <a:p>
                      <a:pPr algn="ctr"/>
                      <a:r>
                        <a:rPr lang="en-US" dirty="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dirty="0"/>
                        <a:t>Problem Statement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dirty="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2159173537"/>
                  </a:ext>
                </a:extLst>
              </a:tr>
              <a:tr h="386287">
                <a:tc>
                  <a:txBody>
                    <a:bodyPr/>
                    <a:lstStyle/>
                    <a:p>
                      <a:pPr algn="ctr"/>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dirty="0"/>
                        <a:t>Technical Details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121366692"/>
                  </a:ext>
                </a:extLst>
              </a:tr>
              <a:tr h="386287">
                <a:tc>
                  <a:txBody>
                    <a:bodyPr/>
                    <a:lstStyle/>
                    <a:p>
                      <a:pPr algn="ctr"/>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dirty="0"/>
                        <a:t>Key Features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786236300"/>
                  </a:ext>
                </a:extLst>
              </a:tr>
              <a:tr h="386287">
                <a:tc>
                  <a:txBody>
                    <a:bodyPr/>
                    <a:lstStyle/>
                    <a:p>
                      <a:pPr algn="ctr"/>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dirty="0"/>
                        <a:t>Advantages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2569679291"/>
                  </a:ext>
                </a:extLst>
              </a:tr>
              <a:tr h="386287">
                <a:tc>
                  <a:txBody>
                    <a:bodyPr/>
                    <a:lstStyle/>
                    <a:p>
                      <a:pPr algn="ctr"/>
                      <a:r>
                        <a:rPr lang="en-US" dirty="0"/>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dirty="0"/>
                        <a:t>Project images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dirty="0"/>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519638999"/>
                  </a:ext>
                </a:extLst>
              </a:tr>
              <a:tr h="386287">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3942795907"/>
                  </a:ext>
                </a:extLst>
              </a:tr>
              <a:tr h="386287">
                <a:tc>
                  <a:txBody>
                    <a:bodyPr/>
                    <a:lstStyle/>
                    <a:p>
                      <a:pPr algn="ctr"/>
                      <a:r>
                        <a:rPr lang="en-US" dirty="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dirty="0"/>
                        <a:t>Conclusion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dirty="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4226215880"/>
                  </a:ext>
                </a:extLst>
              </a:tr>
              <a:tr h="386287">
                <a:tc>
                  <a:txBody>
                    <a:bodyPr/>
                    <a:lstStyle/>
                    <a:p>
                      <a:pPr algn="ctr"/>
                      <a:r>
                        <a:rPr lang="en-US" dirty="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dirty="0"/>
                        <a:t>Reference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dirty="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836184940"/>
                  </a:ext>
                </a:extLst>
              </a:tr>
            </a:tbl>
          </a:graphicData>
        </a:graphic>
      </p:graphicFrame>
      <p:sp>
        <p:nvSpPr>
          <p:cNvPr id="3" name="Footer Placeholder 2">
            <a:extLst>
              <a:ext uri="{FF2B5EF4-FFF2-40B4-BE49-F238E27FC236}">
                <a16:creationId xmlns:a16="http://schemas.microsoft.com/office/drawing/2014/main" id="{F14909A3-4B94-30D5-0E06-F8BB5A890640}"/>
              </a:ext>
            </a:extLst>
          </p:cNvPr>
          <p:cNvSpPr>
            <a:spLocks noGrp="1"/>
          </p:cNvSpPr>
          <p:nvPr>
            <p:ph type="ftr" sz="quarter" idx="11"/>
          </p:nvPr>
        </p:nvSpPr>
        <p:spPr/>
        <p:txBody>
          <a:bodyPr/>
          <a:lstStyle/>
          <a:p>
            <a:endParaRPr lang="en-IN"/>
          </a:p>
        </p:txBody>
      </p:sp>
      <p:pic>
        <p:nvPicPr>
          <p:cNvPr id="5" name="Picture 4">
            <a:extLst>
              <a:ext uri="{FF2B5EF4-FFF2-40B4-BE49-F238E27FC236}">
                <a16:creationId xmlns:a16="http://schemas.microsoft.com/office/drawing/2014/main" id="{CD5832F8-A8B7-D4A4-4F2E-CA2D823341A8}"/>
              </a:ext>
            </a:extLst>
          </p:cNvPr>
          <p:cNvPicPr>
            <a:picLocks noChangeAspect="1"/>
          </p:cNvPicPr>
          <p:nvPr/>
        </p:nvPicPr>
        <p:blipFill>
          <a:blip r:embed="rId3"/>
          <a:stretch>
            <a:fillRect/>
          </a:stretch>
        </p:blipFill>
        <p:spPr>
          <a:xfrm>
            <a:off x="9668037" y="0"/>
            <a:ext cx="2523963" cy="1079086"/>
          </a:xfrm>
          <a:prstGeom prst="rect">
            <a:avLst/>
          </a:prstGeom>
        </p:spPr>
      </p:pic>
    </p:spTree>
    <p:extLst>
      <p:ext uri="{BB962C8B-B14F-4D97-AF65-F5344CB8AC3E}">
        <p14:creationId xmlns:p14="http://schemas.microsoft.com/office/powerpoint/2010/main" val="3445958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8155304-8BBA-0304-8909-44A526F3C4F3}"/>
              </a:ext>
            </a:extLst>
          </p:cNvPr>
          <p:cNvSpPr>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algn="ctr"/>
            <a:r>
              <a:rPr lang="en-US" b="1" i="1" u="sng" dirty="0">
                <a:solidFill>
                  <a:srgbClr val="002060"/>
                </a:solidFill>
                <a:effectLst>
                  <a:outerShdw blurRad="38100" dist="38100" dir="2700000" algn="tl">
                    <a:srgbClr val="000000">
                      <a:alpha val="43137"/>
                    </a:srgbClr>
                  </a:outerShdw>
                </a:effectLst>
                <a:latin typeface="Bradley Hand ITC" panose="03070402050302030203" pitchFamily="66" charset="0"/>
              </a:rPr>
              <a:t>introduction</a:t>
            </a:r>
            <a:endParaRPr lang="en-IN" b="1" i="1" u="sng" dirty="0">
              <a:solidFill>
                <a:srgbClr val="002060"/>
              </a:solidFill>
              <a:effectLst>
                <a:outerShdw blurRad="38100" dist="38100" dir="2700000" algn="tl">
                  <a:srgbClr val="000000">
                    <a:alpha val="43137"/>
                  </a:srgbClr>
                </a:outerShdw>
              </a:effectLst>
              <a:latin typeface="Bradley Hand ITC" panose="03070402050302030203" pitchFamily="66" charset="0"/>
            </a:endParaRPr>
          </a:p>
        </p:txBody>
      </p:sp>
      <p:sp>
        <p:nvSpPr>
          <p:cNvPr id="5" name="Content Placeholder 2">
            <a:extLst>
              <a:ext uri="{FF2B5EF4-FFF2-40B4-BE49-F238E27FC236}">
                <a16:creationId xmlns:a16="http://schemas.microsoft.com/office/drawing/2014/main" id="{E5B51134-9541-F105-60BE-1298D07FF77D}"/>
              </a:ext>
            </a:extLst>
          </p:cNvPr>
          <p:cNvSpPr>
            <a:spLocks noGrp="1"/>
          </p:cNvSpPr>
          <p:nvPr>
            <p:ph idx="1"/>
          </p:nvPr>
        </p:nvSpPr>
        <p:spPr>
          <a:xfrm>
            <a:off x="273050" y="1571625"/>
            <a:ext cx="11645900" cy="4351338"/>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a:buFont typeface="Courier New" panose="02070309020205020404" pitchFamily="49" charset="0"/>
              <a:buChar char="o"/>
            </a:pPr>
            <a:r>
              <a:rPr lang="en-US" sz="1800" b="1" i="1" cap="none" dirty="0">
                <a:latin typeface="Bell MT" panose="02020503060305020303" pitchFamily="18" charset="0"/>
              </a:rPr>
              <a:t>A TO-DO LIST IS A SIMPLE WEB PAGE ELEMENT THAT ALLOWS USERS TO INPUT AND MANAGE A LIST OF EXERCISE FOR PRACTICING HTML AND CSS SKILLS. A TO-DO LIST CREATED USING ONLY HTML, CSS. THIS APPROACH RESULT IN A LIGHTWEIGHT AND FAST-LOADING WEB PAGE ELEMENT THAT CAN BE EASILY STYLED TO MATCH ANY WEBSITE OR APPLICATION DESIGN</a:t>
            </a:r>
            <a:r>
              <a:rPr lang="en-US" sz="1800" i="1" cap="none" dirty="0">
                <a:latin typeface="Bell MT" panose="02020503060305020303" pitchFamily="18" charset="0"/>
              </a:rPr>
              <a:t>. </a:t>
            </a:r>
          </a:p>
          <a:p>
            <a:pPr algn="just">
              <a:buFont typeface="Courier New" panose="02070309020205020404" pitchFamily="49" charset="0"/>
              <a:buChar char="o"/>
            </a:pPr>
            <a:r>
              <a:rPr lang="en-US" sz="1800" b="1" i="1" cap="none" dirty="0">
                <a:latin typeface="Bell MT" panose="02020503060305020303" pitchFamily="18" charset="0"/>
              </a:rPr>
              <a:t>WITH THE HELP OF TO-DO LIST, WE CAN ADD A LIST OF TASKS THAT WE NEED TO GET DONE IN THE FUTURE. TRADITIONALLY, THEY WERE WRITTEN ON PAPER OR SLOG. TODAY, HOWEVER, PEOPLE ARE USING TECHNOLOGY TO QUICKLY NOTE DOWN THEIR IMPORTANT TASKS TO SET REMINDERS FOR THE UPCOMING TIME.   </a:t>
            </a:r>
          </a:p>
        </p:txBody>
      </p:sp>
      <p:sp>
        <p:nvSpPr>
          <p:cNvPr id="2" name="Footer Placeholder 1">
            <a:extLst>
              <a:ext uri="{FF2B5EF4-FFF2-40B4-BE49-F238E27FC236}">
                <a16:creationId xmlns:a16="http://schemas.microsoft.com/office/drawing/2014/main" id="{29CA3A67-3F87-8AE7-598C-84CB64FD1E00}"/>
              </a:ext>
            </a:extLst>
          </p:cNvPr>
          <p:cNvSpPr>
            <a:spLocks noGrp="1"/>
          </p:cNvSpPr>
          <p:nvPr>
            <p:ph type="ftr" sz="quarter" idx="11"/>
          </p:nvPr>
        </p:nvSpPr>
        <p:spPr/>
        <p:txBody>
          <a:bodyPr/>
          <a:lstStyle/>
          <a:p>
            <a:r>
              <a:rPr lang="en-US" dirty="0"/>
              <a:t>1</a:t>
            </a:r>
            <a:endParaRPr lang="en-IN" dirty="0"/>
          </a:p>
        </p:txBody>
      </p:sp>
      <p:pic>
        <p:nvPicPr>
          <p:cNvPr id="3" name="Picture 2">
            <a:extLst>
              <a:ext uri="{FF2B5EF4-FFF2-40B4-BE49-F238E27FC236}">
                <a16:creationId xmlns:a16="http://schemas.microsoft.com/office/drawing/2014/main" id="{C8D1CF09-F181-7768-ABD9-31C915E9F53B}"/>
              </a:ext>
            </a:extLst>
          </p:cNvPr>
          <p:cNvPicPr>
            <a:picLocks noChangeAspect="1"/>
          </p:cNvPicPr>
          <p:nvPr/>
        </p:nvPicPr>
        <p:blipFill>
          <a:blip r:embed="rId3"/>
          <a:stretch>
            <a:fillRect/>
          </a:stretch>
        </p:blipFill>
        <p:spPr>
          <a:xfrm>
            <a:off x="9668037" y="-665"/>
            <a:ext cx="2523963" cy="1079086"/>
          </a:xfrm>
          <a:prstGeom prst="rect">
            <a:avLst/>
          </a:prstGeom>
        </p:spPr>
      </p:pic>
    </p:spTree>
    <p:extLst>
      <p:ext uri="{BB962C8B-B14F-4D97-AF65-F5344CB8AC3E}">
        <p14:creationId xmlns:p14="http://schemas.microsoft.com/office/powerpoint/2010/main" val="12147409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A3687-4B57-97FD-3723-943A3332EEE2}"/>
              </a:ext>
            </a:extLst>
          </p:cNvPr>
          <p:cNvSpPr>
            <a:spLocks noGrp="1"/>
          </p:cNvSpPr>
          <p:nvPr>
            <p:ph type="title"/>
          </p:nvPr>
        </p:nvSpPr>
        <p:spPr/>
        <p:txBody>
          <a:bodyPr>
            <a:normAutofit/>
          </a:bodyPr>
          <a:lstStyle/>
          <a:p>
            <a:pPr algn="ctr"/>
            <a:r>
              <a:rPr lang="en-US" sz="5400" b="1" i="1" u="sng" dirty="0">
                <a:solidFill>
                  <a:srgbClr val="002060"/>
                </a:solidFill>
                <a:effectLst>
                  <a:outerShdw blurRad="38100" dist="38100" dir="2700000" algn="tl">
                    <a:srgbClr val="000000">
                      <a:alpha val="43137"/>
                    </a:srgbClr>
                  </a:outerShdw>
                </a:effectLst>
                <a:latin typeface="Bradley Hand ITC" panose="03070402050302030203" pitchFamily="66" charset="0"/>
              </a:rPr>
              <a:t>Problem statement</a:t>
            </a:r>
            <a:endParaRPr lang="en-IN" sz="5400" b="1" i="1" u="sng" dirty="0">
              <a:solidFill>
                <a:srgbClr val="002060"/>
              </a:solidFill>
              <a:effectLst>
                <a:outerShdw blurRad="38100" dist="38100" dir="2700000" algn="tl">
                  <a:srgbClr val="000000">
                    <a:alpha val="43137"/>
                  </a:srgbClr>
                </a:outerShdw>
              </a:effectLst>
              <a:latin typeface="Bradley Hand ITC" panose="03070402050302030203" pitchFamily="66" charset="0"/>
            </a:endParaRPr>
          </a:p>
        </p:txBody>
      </p:sp>
      <p:sp>
        <p:nvSpPr>
          <p:cNvPr id="3" name="Content Placeholder 2">
            <a:extLst>
              <a:ext uri="{FF2B5EF4-FFF2-40B4-BE49-F238E27FC236}">
                <a16:creationId xmlns:a16="http://schemas.microsoft.com/office/drawing/2014/main" id="{04FC4C95-FE7E-EAC5-C7AD-3E3BF7CC10C3}"/>
              </a:ext>
            </a:extLst>
          </p:cNvPr>
          <p:cNvSpPr>
            <a:spLocks noGrp="1"/>
          </p:cNvSpPr>
          <p:nvPr>
            <p:ph idx="1"/>
          </p:nvPr>
        </p:nvSpPr>
        <p:spPr/>
        <p:txBody>
          <a:bodyPr>
            <a:normAutofit/>
          </a:bodyPr>
          <a:lstStyle/>
          <a:p>
            <a:pPr algn="just" rtl="0" fontAlgn="base">
              <a:buFont typeface="Courier New" panose="02070309020205020404" pitchFamily="49" charset="0"/>
              <a:buChar char="o"/>
            </a:pPr>
            <a:r>
              <a:rPr lang="en-US" sz="1800" b="1" i="1" u="none" strike="noStrike" cap="all" dirty="0">
                <a:solidFill>
                  <a:srgbClr val="000000"/>
                </a:solidFill>
                <a:effectLst>
                  <a:outerShdw blurRad="38100" dist="38100" dir="2700000" algn="tl">
                    <a:srgbClr val="000000">
                      <a:alpha val="43137"/>
                    </a:srgbClr>
                  </a:outerShdw>
                </a:effectLst>
                <a:latin typeface="Bell MT" panose="02020503060305020303" pitchFamily="18" charset="0"/>
              </a:rPr>
              <a:t>INFORMATION OVERLOAD</a:t>
            </a:r>
            <a:r>
              <a:rPr lang="en-US" sz="1800" b="1" i="1" dirty="0">
                <a:solidFill>
                  <a:srgbClr val="000000"/>
                </a:solidFill>
                <a:effectLst>
                  <a:outerShdw blurRad="38100" dist="38100" dir="2700000" algn="tl">
                    <a:srgbClr val="000000">
                      <a:alpha val="43137"/>
                    </a:srgbClr>
                  </a:outerShdw>
                </a:effectLst>
                <a:latin typeface="Bell MT" panose="02020503060305020303" pitchFamily="18" charset="0"/>
              </a:rPr>
              <a:t>​</a:t>
            </a:r>
          </a:p>
          <a:p>
            <a:pPr algn="just" rtl="0" fontAlgn="base">
              <a:buFont typeface="Courier New" panose="02070309020205020404" pitchFamily="49" charset="0"/>
              <a:buChar char="o"/>
            </a:pPr>
            <a:r>
              <a:rPr lang="en-US" sz="1800" b="1" i="1" u="none" strike="noStrike" cap="all" dirty="0">
                <a:solidFill>
                  <a:srgbClr val="000000"/>
                </a:solidFill>
                <a:effectLst>
                  <a:outerShdw blurRad="38100" dist="38100" dir="2700000" algn="tl">
                    <a:srgbClr val="000000">
                      <a:alpha val="43137"/>
                    </a:srgbClr>
                  </a:outerShdw>
                </a:effectLst>
                <a:latin typeface="Bell MT" panose="02020503060305020303" pitchFamily="18" charset="0"/>
              </a:rPr>
              <a:t>DISORGANIZED WORKFLOWS</a:t>
            </a:r>
            <a:r>
              <a:rPr lang="en-US" sz="1800" b="1" i="1" dirty="0">
                <a:solidFill>
                  <a:srgbClr val="000000"/>
                </a:solidFill>
                <a:effectLst>
                  <a:outerShdw blurRad="38100" dist="38100" dir="2700000" algn="tl">
                    <a:srgbClr val="000000">
                      <a:alpha val="43137"/>
                    </a:srgbClr>
                  </a:outerShdw>
                </a:effectLst>
                <a:latin typeface="Bell MT" panose="02020503060305020303" pitchFamily="18" charset="0"/>
              </a:rPr>
              <a:t>​</a:t>
            </a:r>
          </a:p>
          <a:p>
            <a:pPr algn="just" rtl="0" fontAlgn="base">
              <a:buFont typeface="Courier New" panose="02070309020205020404" pitchFamily="49" charset="0"/>
              <a:buChar char="o"/>
            </a:pPr>
            <a:r>
              <a:rPr lang="en-US" sz="1800" b="1" i="1" u="none" strike="noStrike" cap="all" dirty="0">
                <a:solidFill>
                  <a:srgbClr val="000000"/>
                </a:solidFill>
                <a:effectLst>
                  <a:outerShdw blurRad="38100" dist="38100" dir="2700000" algn="tl">
                    <a:srgbClr val="000000">
                      <a:alpha val="43137"/>
                    </a:srgbClr>
                  </a:outerShdw>
                </a:effectLst>
                <a:latin typeface="Bell MT" panose="02020503060305020303" pitchFamily="18" charset="0"/>
              </a:rPr>
              <a:t>TEAM COLLABORATION CHALLENGES</a:t>
            </a:r>
            <a:r>
              <a:rPr lang="en-US" sz="1800" b="1" i="1" dirty="0">
                <a:solidFill>
                  <a:srgbClr val="000000"/>
                </a:solidFill>
                <a:effectLst>
                  <a:outerShdw blurRad="38100" dist="38100" dir="2700000" algn="tl">
                    <a:srgbClr val="000000">
                      <a:alpha val="43137"/>
                    </a:srgbClr>
                  </a:outerShdw>
                </a:effectLst>
                <a:latin typeface="Bell MT" panose="02020503060305020303" pitchFamily="18" charset="0"/>
              </a:rPr>
              <a:t>​</a:t>
            </a:r>
          </a:p>
          <a:p>
            <a:pPr algn="just" rtl="0" fontAlgn="base">
              <a:buFont typeface="Courier New" panose="02070309020205020404" pitchFamily="49" charset="0"/>
              <a:buChar char="o"/>
            </a:pPr>
            <a:r>
              <a:rPr lang="en-US" sz="1800" b="1" i="1" u="none" strike="noStrike" cap="all" dirty="0">
                <a:solidFill>
                  <a:srgbClr val="000000"/>
                </a:solidFill>
                <a:effectLst>
                  <a:outerShdw blurRad="38100" dist="38100" dir="2700000" algn="tl">
                    <a:srgbClr val="000000">
                      <a:alpha val="43137"/>
                    </a:srgbClr>
                  </a:outerShdw>
                </a:effectLst>
                <a:latin typeface="Bell MT" panose="02020503060305020303" pitchFamily="18" charset="0"/>
              </a:rPr>
              <a:t>INEFFECTIVE TIME MANAGEMENT</a:t>
            </a:r>
            <a:r>
              <a:rPr lang="en-US" sz="1800" b="1" i="1" dirty="0">
                <a:solidFill>
                  <a:srgbClr val="000000"/>
                </a:solidFill>
                <a:effectLst>
                  <a:outerShdw blurRad="38100" dist="38100" dir="2700000" algn="tl">
                    <a:srgbClr val="000000">
                      <a:alpha val="43137"/>
                    </a:srgbClr>
                  </a:outerShdw>
                </a:effectLst>
                <a:latin typeface="Bell MT" panose="02020503060305020303" pitchFamily="18" charset="0"/>
              </a:rPr>
              <a:t>​</a:t>
            </a:r>
          </a:p>
          <a:p>
            <a:pPr algn="just" rtl="0" fontAlgn="base">
              <a:buFont typeface="Courier New" panose="02070309020205020404" pitchFamily="49" charset="0"/>
              <a:buChar char="o"/>
            </a:pPr>
            <a:r>
              <a:rPr lang="en-US" sz="1800" b="1" i="1" u="none" strike="noStrike" cap="all" dirty="0">
                <a:solidFill>
                  <a:srgbClr val="000000"/>
                </a:solidFill>
                <a:effectLst>
                  <a:outerShdw blurRad="38100" dist="38100" dir="2700000" algn="tl">
                    <a:srgbClr val="000000">
                      <a:alpha val="43137"/>
                    </a:srgbClr>
                  </a:outerShdw>
                </a:effectLst>
                <a:latin typeface="Bell MT" panose="02020503060305020303" pitchFamily="18" charset="0"/>
              </a:rPr>
              <a:t>ACCOUNTABILITY ISSUES</a:t>
            </a:r>
            <a:r>
              <a:rPr lang="en-IN" sz="1800" b="1" i="1" dirty="0">
                <a:solidFill>
                  <a:srgbClr val="000000"/>
                </a:solidFill>
                <a:effectLst>
                  <a:outerShdw blurRad="38100" dist="38100" dir="2700000" algn="tl">
                    <a:srgbClr val="000000">
                      <a:alpha val="43137"/>
                    </a:srgbClr>
                  </a:outerShdw>
                </a:effectLst>
                <a:latin typeface="Bell MT" panose="02020503060305020303" pitchFamily="18" charset="0"/>
              </a:rPr>
              <a:t>​</a:t>
            </a:r>
          </a:p>
          <a:p>
            <a:endParaRPr lang="en-IN" sz="1800" b="1" i="1" dirty="0">
              <a:effectLst>
                <a:outerShdw blurRad="38100" dist="38100" dir="2700000" algn="tl">
                  <a:srgbClr val="000000">
                    <a:alpha val="43137"/>
                  </a:srgbClr>
                </a:outerShdw>
              </a:effectLst>
              <a:latin typeface="Bell MT" panose="02020503060305020303" pitchFamily="18" charset="0"/>
            </a:endParaRPr>
          </a:p>
        </p:txBody>
      </p:sp>
      <p:sp>
        <p:nvSpPr>
          <p:cNvPr id="4" name="Footer Placeholder 3">
            <a:extLst>
              <a:ext uri="{FF2B5EF4-FFF2-40B4-BE49-F238E27FC236}">
                <a16:creationId xmlns:a16="http://schemas.microsoft.com/office/drawing/2014/main" id="{3ACFA97D-98D2-890C-E891-058C265CB9E0}"/>
              </a:ext>
            </a:extLst>
          </p:cNvPr>
          <p:cNvSpPr>
            <a:spLocks noGrp="1"/>
          </p:cNvSpPr>
          <p:nvPr>
            <p:ph type="ftr" sz="quarter" idx="11"/>
          </p:nvPr>
        </p:nvSpPr>
        <p:spPr/>
        <p:txBody>
          <a:bodyPr/>
          <a:lstStyle/>
          <a:p>
            <a:r>
              <a:rPr lang="en-US" dirty="0"/>
              <a:t>2</a:t>
            </a:r>
            <a:endParaRPr lang="en-IN" dirty="0"/>
          </a:p>
        </p:txBody>
      </p:sp>
      <p:pic>
        <p:nvPicPr>
          <p:cNvPr id="5" name="Picture 4">
            <a:extLst>
              <a:ext uri="{FF2B5EF4-FFF2-40B4-BE49-F238E27FC236}">
                <a16:creationId xmlns:a16="http://schemas.microsoft.com/office/drawing/2014/main" id="{848B4B69-99C3-DFB1-F5C1-36724C13A20F}"/>
              </a:ext>
            </a:extLst>
          </p:cNvPr>
          <p:cNvPicPr>
            <a:picLocks noChangeAspect="1"/>
          </p:cNvPicPr>
          <p:nvPr/>
        </p:nvPicPr>
        <p:blipFill>
          <a:blip r:embed="rId3"/>
          <a:stretch>
            <a:fillRect/>
          </a:stretch>
        </p:blipFill>
        <p:spPr>
          <a:xfrm>
            <a:off x="9668037" y="-34999"/>
            <a:ext cx="2523963" cy="1079086"/>
          </a:xfrm>
          <a:prstGeom prst="rect">
            <a:avLst/>
          </a:prstGeom>
        </p:spPr>
      </p:pic>
    </p:spTree>
    <p:extLst>
      <p:ext uri="{BB962C8B-B14F-4D97-AF65-F5344CB8AC3E}">
        <p14:creationId xmlns:p14="http://schemas.microsoft.com/office/powerpoint/2010/main" val="9518066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0D1C-C14E-0AB9-8117-0DD13F58F5C7}"/>
              </a:ext>
            </a:extLst>
          </p:cNvPr>
          <p:cNvSpPr>
            <a:spLocks noGrp="1"/>
          </p:cNvSpPr>
          <p:nvPr>
            <p:ph type="title"/>
          </p:nvPr>
        </p:nvSpPr>
        <p:spPr/>
        <p:txBody>
          <a:bodyPr>
            <a:normAutofit/>
          </a:bodyPr>
          <a:lstStyle/>
          <a:p>
            <a:pPr algn="ctr"/>
            <a:r>
              <a:rPr lang="en-US" sz="5400" b="1" i="1" u="sng" strike="noStrike" cap="all" dirty="0">
                <a:solidFill>
                  <a:srgbClr val="002060"/>
                </a:solidFill>
                <a:effectLst>
                  <a:outerShdw blurRad="38100" dist="38100" dir="2700000" algn="tl">
                    <a:srgbClr val="000000">
                      <a:alpha val="43137"/>
                    </a:srgbClr>
                  </a:outerShdw>
                </a:effectLst>
                <a:latin typeface="Bradley Hand ITC" panose="03070402050302030203" pitchFamily="66" charset="0"/>
              </a:rPr>
              <a:t>TECHNICAL DETAILS</a:t>
            </a:r>
            <a:r>
              <a:rPr lang="en-US" sz="5400" b="1" i="1" u="sng" dirty="0">
                <a:solidFill>
                  <a:srgbClr val="002060"/>
                </a:solidFill>
                <a:effectLst>
                  <a:outerShdw blurRad="38100" dist="38100" dir="2700000" algn="tl">
                    <a:srgbClr val="000000">
                      <a:alpha val="43137"/>
                    </a:srgbClr>
                  </a:outerShdw>
                </a:effectLst>
                <a:latin typeface="Bradley Hand ITC" panose="03070402050302030203" pitchFamily="66" charset="0"/>
              </a:rPr>
              <a:t>​</a:t>
            </a:r>
            <a:endParaRPr lang="en-IN" sz="5400" b="1" i="1" u="sng" dirty="0">
              <a:solidFill>
                <a:srgbClr val="002060"/>
              </a:solidFill>
              <a:effectLst>
                <a:outerShdw blurRad="38100" dist="38100" dir="2700000" algn="tl">
                  <a:srgbClr val="000000">
                    <a:alpha val="43137"/>
                  </a:srgbClr>
                </a:outerShdw>
              </a:effectLst>
              <a:latin typeface="Bradley Hand ITC" panose="03070402050302030203" pitchFamily="66" charset="0"/>
            </a:endParaRPr>
          </a:p>
        </p:txBody>
      </p:sp>
      <p:sp>
        <p:nvSpPr>
          <p:cNvPr id="3" name="Content Placeholder 2">
            <a:extLst>
              <a:ext uri="{FF2B5EF4-FFF2-40B4-BE49-F238E27FC236}">
                <a16:creationId xmlns:a16="http://schemas.microsoft.com/office/drawing/2014/main" id="{47553D5A-F539-48D9-D519-3084EC325322}"/>
              </a:ext>
            </a:extLst>
          </p:cNvPr>
          <p:cNvSpPr>
            <a:spLocks noGrp="1"/>
          </p:cNvSpPr>
          <p:nvPr>
            <p:ph idx="1"/>
          </p:nvPr>
        </p:nvSpPr>
        <p:spPr/>
        <p:txBody>
          <a:bodyPr/>
          <a:lstStyle/>
          <a:p>
            <a:pPr marL="1225296" lvl="8" indent="0" fontAlgn="base">
              <a:lnSpc>
                <a:spcPct val="150000"/>
              </a:lnSpc>
              <a:buNone/>
            </a:pPr>
            <a:r>
              <a:rPr lang="en-US" sz="1800" b="1" i="1" dirty="0">
                <a:solidFill>
                  <a:srgbClr val="000000"/>
                </a:solidFill>
                <a:effectLst/>
                <a:latin typeface="Bell MT" panose="02020503060305020303" pitchFamily="18" charset="0"/>
              </a:rPr>
              <a:t>​</a:t>
            </a:r>
          </a:p>
          <a:p>
            <a:pPr rtl="0" fontAlgn="base">
              <a:buFont typeface="Courier New" panose="02070309020205020404" pitchFamily="49" charset="0"/>
              <a:buChar char="o"/>
            </a:pPr>
            <a:r>
              <a:rPr lang="en-IN" sz="1800" b="1" i="1" u="sng" cap="all" dirty="0">
                <a:solidFill>
                  <a:srgbClr val="000000"/>
                </a:solidFill>
                <a:effectLst/>
                <a:latin typeface="Bell MT" panose="02020503060305020303" pitchFamily="18" charset="0"/>
              </a:rPr>
              <a:t>DESIGN INTERFACE </a:t>
            </a:r>
            <a:r>
              <a:rPr lang="en-IN" sz="1800" b="1" i="1" u="none" strike="noStrike" cap="all" dirty="0">
                <a:solidFill>
                  <a:srgbClr val="000000"/>
                </a:solidFill>
                <a:effectLst/>
                <a:latin typeface="Bell MT" panose="02020503060305020303" pitchFamily="18" charset="0"/>
              </a:rPr>
              <a:t>: CREATING A USER-FRIENDLY INTERFACE WITH HTML AND CSS ,PROVIDING A TO-DO LIST.</a:t>
            </a:r>
            <a:r>
              <a:rPr lang="en-US" sz="1800" b="1" i="1" dirty="0">
                <a:solidFill>
                  <a:srgbClr val="000000"/>
                </a:solidFill>
                <a:effectLst/>
                <a:latin typeface="Bell MT" panose="02020503060305020303" pitchFamily="18" charset="0"/>
              </a:rPr>
              <a:t>​</a:t>
            </a:r>
            <a:endParaRPr lang="en-US" b="1" i="1" dirty="0">
              <a:solidFill>
                <a:srgbClr val="000000"/>
              </a:solidFill>
              <a:effectLst/>
              <a:latin typeface="Bell MT" panose="02020503060305020303" pitchFamily="18" charset="0"/>
            </a:endParaRPr>
          </a:p>
          <a:p>
            <a:pPr rtl="0" fontAlgn="base">
              <a:buFont typeface="Courier New" panose="02070309020205020404" pitchFamily="49" charset="0"/>
              <a:buChar char="o"/>
            </a:pPr>
            <a:r>
              <a:rPr lang="en-IN" sz="1800" b="1" i="1" u="sng" cap="all" dirty="0">
                <a:solidFill>
                  <a:srgbClr val="000000"/>
                </a:solidFill>
                <a:effectLst/>
                <a:latin typeface="Bell MT" panose="02020503060305020303" pitchFamily="18" charset="0"/>
              </a:rPr>
              <a:t>RESPONSIVENESS</a:t>
            </a:r>
            <a:r>
              <a:rPr lang="en-IN" sz="1800" b="1" i="1" u="none" strike="noStrike" cap="all" dirty="0">
                <a:solidFill>
                  <a:srgbClr val="000000"/>
                </a:solidFill>
                <a:effectLst/>
                <a:latin typeface="Bell MT" panose="02020503060305020303" pitchFamily="18" charset="0"/>
              </a:rPr>
              <a:t> : ENSURES THAT THE INTERFACE DESIGN IS RESPONSIVE TO ACCOMMODATE DIFFERENT SCREEN SIZES.</a:t>
            </a:r>
            <a:r>
              <a:rPr lang="en-US" sz="1800" b="1" i="1" dirty="0">
                <a:solidFill>
                  <a:srgbClr val="000000"/>
                </a:solidFill>
                <a:effectLst/>
                <a:latin typeface="Bell MT" panose="02020503060305020303" pitchFamily="18" charset="0"/>
              </a:rPr>
              <a:t>​</a:t>
            </a:r>
            <a:endParaRPr lang="en-US" b="1" i="1" dirty="0">
              <a:solidFill>
                <a:srgbClr val="000000"/>
              </a:solidFill>
              <a:effectLst/>
              <a:latin typeface="Bell MT" panose="02020503060305020303" pitchFamily="18" charset="0"/>
            </a:endParaRPr>
          </a:p>
          <a:p>
            <a:pPr>
              <a:buFont typeface="Courier New" panose="02070309020205020404" pitchFamily="49" charset="0"/>
              <a:buChar char="o"/>
            </a:pPr>
            <a:r>
              <a:rPr lang="en-IN" sz="1800" b="1" i="1" u="sng" dirty="0">
                <a:latin typeface="Bell MT" panose="02020503060305020303" pitchFamily="18" charset="0"/>
              </a:rPr>
              <a:t>USER INTERFERENCE: HTML AND CSS</a:t>
            </a:r>
          </a:p>
          <a:p>
            <a:pPr>
              <a:buFont typeface="Courier New" panose="02070309020205020404" pitchFamily="49" charset="0"/>
              <a:buChar char="o"/>
            </a:pPr>
            <a:r>
              <a:rPr lang="en-IN" sz="1800" b="1" i="1" u="sng" dirty="0">
                <a:latin typeface="Bell MT" panose="02020503060305020303" pitchFamily="18" charset="0"/>
              </a:rPr>
              <a:t>JAVASCRIPT: </a:t>
            </a:r>
            <a:r>
              <a:rPr lang="en-IN" sz="1800" b="1" i="1" dirty="0">
                <a:latin typeface="Bell MT" panose="02020503060305020303" pitchFamily="18" charset="0"/>
              </a:rPr>
              <a:t>USED JAVA SCRIPT TO MAKE THE PAGE MORE USER FRIENDLY AND RESPONSIVE</a:t>
            </a:r>
          </a:p>
        </p:txBody>
      </p:sp>
      <p:sp>
        <p:nvSpPr>
          <p:cNvPr id="4" name="Footer Placeholder 3">
            <a:extLst>
              <a:ext uri="{FF2B5EF4-FFF2-40B4-BE49-F238E27FC236}">
                <a16:creationId xmlns:a16="http://schemas.microsoft.com/office/drawing/2014/main" id="{ECDC836B-ED08-018A-AF62-0F671A21B75A}"/>
              </a:ext>
            </a:extLst>
          </p:cNvPr>
          <p:cNvSpPr>
            <a:spLocks noGrp="1"/>
          </p:cNvSpPr>
          <p:nvPr>
            <p:ph type="ftr" sz="quarter" idx="11"/>
          </p:nvPr>
        </p:nvSpPr>
        <p:spPr/>
        <p:txBody>
          <a:bodyPr/>
          <a:lstStyle/>
          <a:p>
            <a:r>
              <a:rPr lang="en-US" dirty="0"/>
              <a:t>3</a:t>
            </a:r>
            <a:endParaRPr lang="en-IN" dirty="0"/>
          </a:p>
        </p:txBody>
      </p:sp>
      <p:pic>
        <p:nvPicPr>
          <p:cNvPr id="5" name="Picture 4">
            <a:extLst>
              <a:ext uri="{FF2B5EF4-FFF2-40B4-BE49-F238E27FC236}">
                <a16:creationId xmlns:a16="http://schemas.microsoft.com/office/drawing/2014/main" id="{7AC36644-EB19-F1EE-FE93-F4A67036BCC7}"/>
              </a:ext>
            </a:extLst>
          </p:cNvPr>
          <p:cNvPicPr>
            <a:picLocks noChangeAspect="1"/>
          </p:cNvPicPr>
          <p:nvPr/>
        </p:nvPicPr>
        <p:blipFill>
          <a:blip r:embed="rId3"/>
          <a:stretch>
            <a:fillRect/>
          </a:stretch>
        </p:blipFill>
        <p:spPr>
          <a:xfrm>
            <a:off x="9739393" y="-34999"/>
            <a:ext cx="2523963" cy="1079086"/>
          </a:xfrm>
          <a:prstGeom prst="rect">
            <a:avLst/>
          </a:prstGeom>
        </p:spPr>
      </p:pic>
    </p:spTree>
    <p:extLst>
      <p:ext uri="{BB962C8B-B14F-4D97-AF65-F5344CB8AC3E}">
        <p14:creationId xmlns:p14="http://schemas.microsoft.com/office/powerpoint/2010/main" val="1304534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526</TotalTime>
  <Words>511</Words>
  <Application>Microsoft Office PowerPoint</Application>
  <PresentationFormat>Widescreen</PresentationFormat>
  <Paragraphs>99</Paragraphs>
  <Slides>15</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vt:i4>
      </vt:variant>
    </vt:vector>
  </HeadingPairs>
  <TitlesOfParts>
    <vt:vector size="30" baseType="lpstr">
      <vt:lpstr>Arial</vt:lpstr>
      <vt:lpstr>Bell MT</vt:lpstr>
      <vt:lpstr>Bradley Hand ITC</vt:lpstr>
      <vt:lpstr>Brush Script MT</vt:lpstr>
      <vt:lpstr>Calibri</vt:lpstr>
      <vt:lpstr>Centaur</vt:lpstr>
      <vt:lpstr>Courier New</vt:lpstr>
      <vt:lpstr>Impact</vt:lpstr>
      <vt:lpstr>Segoe UI</vt:lpstr>
      <vt:lpstr>Times New Roman</vt:lpstr>
      <vt:lpstr>Tw Cen MT</vt:lpstr>
      <vt:lpstr>Tw Cen MT Condensed</vt:lpstr>
      <vt:lpstr>Wingdings</vt:lpstr>
      <vt:lpstr>Wingdings 3</vt:lpstr>
      <vt:lpstr>Integral</vt:lpstr>
      <vt:lpstr>PowerPoint Presentation</vt:lpstr>
      <vt:lpstr>PowerPoint Presentation</vt:lpstr>
      <vt:lpstr>PowerPoint Presentation</vt:lpstr>
      <vt:lpstr>PowerPoint Presentation</vt:lpstr>
      <vt:lpstr>GRAPHICAL ABSTRACT​</vt:lpstr>
      <vt:lpstr>TABLE OF CONTENT​</vt:lpstr>
      <vt:lpstr>introduction</vt:lpstr>
      <vt:lpstr>Problem statement</vt:lpstr>
      <vt:lpstr>TECHNICAL DETAILS​</vt:lpstr>
      <vt:lpstr>KEY  FEATURES​</vt:lpstr>
      <vt:lpstr>ADVANTAGES​</vt:lpstr>
      <vt:lpstr>PowerPoint Presentation</vt:lpstr>
      <vt:lpstr>CONCLUSION​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Harshita Khandelwal</dc:creator>
  <cp:lastModifiedBy>Harshita Khandelwal</cp:lastModifiedBy>
  <cp:revision>5</cp:revision>
  <dcterms:created xsi:type="dcterms:W3CDTF">2023-10-05T10:58:55Z</dcterms:created>
  <dcterms:modified xsi:type="dcterms:W3CDTF">2023-12-06T16:27:33Z</dcterms:modified>
</cp:coreProperties>
</file>