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31"/>
  </p:notesMasterIdLst>
  <p:sldIdLst>
    <p:sldId id="377" r:id="rId2"/>
    <p:sldId id="379" r:id="rId3"/>
    <p:sldId id="432" r:id="rId4"/>
    <p:sldId id="422" r:id="rId5"/>
    <p:sldId id="424" r:id="rId6"/>
    <p:sldId id="380" r:id="rId7"/>
    <p:sldId id="381" r:id="rId8"/>
    <p:sldId id="382" r:id="rId9"/>
    <p:sldId id="383" r:id="rId10"/>
    <p:sldId id="386" r:id="rId11"/>
    <p:sldId id="387" r:id="rId12"/>
    <p:sldId id="389" r:id="rId13"/>
    <p:sldId id="433" r:id="rId14"/>
    <p:sldId id="423" r:id="rId15"/>
    <p:sldId id="391" r:id="rId16"/>
    <p:sldId id="392" r:id="rId17"/>
    <p:sldId id="393" r:id="rId18"/>
    <p:sldId id="426" r:id="rId19"/>
    <p:sldId id="418" r:id="rId20"/>
    <p:sldId id="427" r:id="rId21"/>
    <p:sldId id="431" r:id="rId22"/>
    <p:sldId id="419" r:id="rId23"/>
    <p:sldId id="428" r:id="rId24"/>
    <p:sldId id="420" r:id="rId25"/>
    <p:sldId id="421" r:id="rId26"/>
    <p:sldId id="429" r:id="rId27"/>
    <p:sldId id="430" r:id="rId28"/>
    <p:sldId id="394" r:id="rId29"/>
    <p:sldId id="397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3300"/>
    <a:srgbClr val="000099"/>
    <a:srgbClr val="990033"/>
    <a:srgbClr val="660066"/>
    <a:srgbClr val="6600CC"/>
    <a:srgbClr val="000066"/>
    <a:srgbClr val="59C4C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snapVertSplitter="1" vertBarState="minimized" horzBarState="maximized">
    <p:restoredLeft sz="16626" autoAdjust="0"/>
    <p:restoredTop sz="94660"/>
  </p:normalViewPr>
  <p:slideViewPr>
    <p:cSldViewPr>
      <p:cViewPr varScale="1">
        <p:scale>
          <a:sx n="84" d="100"/>
          <a:sy n="84" d="100"/>
        </p:scale>
        <p:origin x="-2045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E68400-6132-48E6-892D-3490CE1EB5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15136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>
            <a:noAutofit/>
          </a:bodyPr>
          <a:lstStyle>
            <a:lvl1pPr>
              <a:defRPr sz="6000" b="1">
                <a:latin typeface="Berlin Sans FB Dem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 anchor="b">
            <a:normAutofit/>
          </a:bodyPr>
          <a:lstStyle>
            <a:lvl1pPr marL="0" indent="0" algn="l">
              <a:buNone/>
              <a:defRPr sz="2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16F07-8316-4225-A191-602DB36DACF7}" type="datetime1">
              <a:rPr lang="en-US"/>
              <a:pPr>
                <a:defRPr/>
              </a:pPr>
              <a:t>3/18/2025</a:t>
            </a:fld>
            <a:endParaRPr lang="en-US" alt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EENG477 - Database Systems</a:t>
            </a:r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05C59-EFDD-42F8-9F0B-61B3322E26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B62CA-2663-4E35-9015-8723FDDC8894}" type="datetime1">
              <a:rPr lang="en-US"/>
              <a:pPr>
                <a:defRPr/>
              </a:pPr>
              <a:t>3/18/2025</a:t>
            </a:fld>
            <a:endParaRPr lang="en-US" alt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2B1E1F7-5C18-4DE3-9EF0-64025A6A19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EENG477 - Database Systems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48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5BB1C-038C-4AED-9903-133DB724D224}" type="datetime1">
              <a:rPr lang="en-US"/>
              <a:pPr>
                <a:defRPr/>
              </a:pPr>
              <a:t>3/18/2025</a:t>
            </a:fld>
            <a:endParaRPr lang="en-US" alt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EENG477 - Database Systems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7124C-2BED-4A09-AE3F-1BB9F68012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raight Connector 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4C94C-2BDD-40AD-9818-9E5EFCC60CE8}" type="datetime1">
              <a:rPr lang="en-US"/>
              <a:pPr>
                <a:defRPr/>
              </a:pPr>
              <a:t>3/18/2025</a:t>
            </a:fld>
            <a:endParaRPr lang="en-US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7F6477A-9A9D-447B-A36C-C066E51CA3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EENG477 - Database Systems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558BF-F78B-467D-9E34-5744834342AA}" type="datetime1">
              <a:rPr lang="en-US"/>
              <a:pPr>
                <a:defRPr/>
              </a:pPr>
              <a:t>3/18/2025</a:t>
            </a:fld>
            <a:endParaRPr lang="en-US" alt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95C0193-BE80-42F0-BB88-CB0EFB042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EENG477 - Database Systems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1026F-BCF6-48DA-9039-EEBF0467FCEF}" type="datetime1">
              <a:rPr lang="en-US"/>
              <a:pPr>
                <a:defRPr/>
              </a:pPr>
              <a:t>3/18/2025</a:t>
            </a:fld>
            <a:endParaRPr lang="en-US" alt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4CAB77B-59AC-4942-B128-C81CC6CC11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EENG477 - Database Systems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7467600" cy="533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84925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EENG477 - Database Systems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84925"/>
            <a:ext cx="2133600" cy="457200"/>
          </a:xfrm>
          <a:prstGeom prst="rect">
            <a:avLst/>
          </a:prstGeom>
        </p:spPr>
        <p:txBody>
          <a:bodyPr vert="horz" anchor="ctr"/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FEFB34F-96FA-476B-8AE4-E300CF6D7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2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4933153-83B6-4F2F-B7CC-A350048C6DE8}" type="datetime1">
              <a:rPr lang="en-US"/>
              <a:pPr>
                <a:defRPr/>
              </a:pPr>
              <a:t>3/18/2025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Berlin Sans FB Dem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Berlin Sans FB Dem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Berlin Sans FB Dem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Berlin Sans FB Dem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Berlin Sans FB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Berlin Sans FB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Berlin Sans FB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Berlin Sans FB Demi" pitchFamily="34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228600"/>
            <a:ext cx="8686800" cy="5486400"/>
          </a:xfrm>
        </p:spPr>
        <p:txBody>
          <a:bodyPr/>
          <a:lstStyle/>
          <a:p>
            <a:pPr>
              <a:buClrTx/>
              <a:buFont typeface="Wingdings" pitchFamily="2" charset="2"/>
              <a:buChar char="v"/>
              <a:defRPr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Introduction to LVM  concepts</a:t>
            </a:r>
          </a:p>
          <a:p>
            <a:pPr indent="-212725" algn="just">
              <a:lnSpc>
                <a:spcPct val="150000"/>
              </a:lnSpc>
              <a:buClrTx/>
              <a:buFont typeface="Wingdings" pitchFamily="2" charset="2"/>
              <a:buChar char="ü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provides a higher level view of the disk storage on the computer system than the traditional view of the disks.</a:t>
            </a:r>
          </a:p>
          <a:p>
            <a:pPr indent="-212725" algn="just">
              <a:lnSpc>
                <a:spcPct val="150000"/>
              </a:lnSpc>
              <a:buClrTx/>
              <a:buFont typeface="Wingdings" pitchFamily="2" charset="2"/>
              <a:buChar char="ü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a more flexible approach to managing disk storage space.</a:t>
            </a:r>
          </a:p>
          <a:p>
            <a:pPr indent="-212725" algn="just">
              <a:lnSpc>
                <a:spcPct val="150000"/>
              </a:lnSpc>
              <a:buClrTx/>
              <a:buFont typeface="Wingdings" pitchFamily="2" charset="2"/>
              <a:buChar char="ü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provides logical volume management for the  Ubuntu 20.04</a:t>
            </a:r>
          </a:p>
          <a:p>
            <a:pPr indent="-212725" algn="just">
              <a:lnSpc>
                <a:spcPct val="150000"/>
              </a:lnSpc>
              <a:buClrTx/>
              <a:buFont typeface="Wingdings" pitchFamily="2" charset="2"/>
              <a:buChar char="ü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 allows for the collection of multiple physical hard drives and partitions into a single volume.</a:t>
            </a:r>
          </a:p>
          <a:p>
            <a:pPr indent="-212725" algn="just">
              <a:lnSpc>
                <a:spcPct val="150000"/>
              </a:lnSpc>
              <a:buClrTx/>
              <a:buFont typeface="Wingdings" pitchFamily="2" charset="2"/>
              <a:buChar char="ü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placed  between the file system and disk partition </a:t>
            </a:r>
          </a:p>
          <a:p>
            <a:pPr indent="-107950" algn="just">
              <a:buClrTx/>
              <a:buFont typeface="Wingdings" pitchFamily="2" charset="2"/>
              <a:buNone/>
              <a:defRPr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41326E7-3643-43DB-A878-D7EA8B2B2DFE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686800" cy="6629400"/>
          </a:xfrm>
        </p:spPr>
        <p:txBody>
          <a:bodyPr/>
          <a:lstStyle/>
          <a:p>
            <a:pPr>
              <a:buClrTx/>
              <a:buFont typeface="Wingdings" pitchFamily="2" charset="2"/>
              <a:buChar char="v"/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LVM System Layer</a:t>
            </a:r>
          </a:p>
          <a:p>
            <a:pPr indent="-152400">
              <a:buClrTx/>
              <a:buFont typeface="Wingdings" pitchFamily="2" charset="2"/>
              <a:buChar char="Ø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LVM is a very cool volume management tool. </a:t>
            </a:r>
          </a:p>
          <a:p>
            <a:pPr marL="347663" indent="-152400">
              <a:buClrTx/>
              <a:buFont typeface="Wingdings" pitchFamily="2" charset="2"/>
              <a:buChar char="Ø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 can be used for a variety of tasks. </a:t>
            </a:r>
          </a:p>
          <a:p>
            <a:pPr marL="347663" indent="-152400">
              <a:buClrTx/>
              <a:buFont typeface="Wingdings" pitchFamily="2" charset="2"/>
              <a:buChar char="Ø"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7663" indent="-152400">
              <a:buClrTx/>
              <a:buFont typeface="Wingdings" pitchFamily="2" charset="2"/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7663" indent="-152400">
              <a:buClrTx/>
              <a:buFont typeface="Wingdings" pitchFamily="2" charset="2"/>
              <a:buChar char="Ø"/>
              <a:defRPr/>
            </a:pPr>
            <a:endParaRPr lang="en-US" sz="2000" dirty="0" smtClean="0"/>
          </a:p>
          <a:p>
            <a:pPr indent="11113">
              <a:buClrTx/>
              <a:buFont typeface="Wingdings" pitchFamily="2" charset="2"/>
              <a:buChar char="Ø"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indent="11113">
              <a:buClrTx/>
              <a:buFont typeface="Wingdings" pitchFamily="2" charset="2"/>
              <a:buChar char="Ø"/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671C169-704F-43D8-A385-C40097D885C8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pic>
        <p:nvPicPr>
          <p:cNvPr id="19460" name="Picture 6" descr="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76396"/>
            <a:ext cx="7924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467600" cy="609600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Cont(…)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381000"/>
            <a:ext cx="8610600" cy="6019800"/>
          </a:xfrm>
        </p:spPr>
        <p:txBody>
          <a:bodyPr/>
          <a:lstStyle/>
          <a:p>
            <a:pPr marL="347663" indent="-287338">
              <a:lnSpc>
                <a:spcPct val="150000"/>
              </a:lnSpc>
              <a:buClrTx/>
              <a:buFont typeface="Wingdings" pitchFamily="2" charset="2"/>
              <a:buChar char="Ø"/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LVM Layer 1:  Physical Volumes</a:t>
            </a: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§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bottom layer </a:t>
            </a: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§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Consists of disks and partition.</a:t>
            </a:r>
          </a:p>
          <a:p>
            <a:pPr marL="404813" lvl="1" indent="-284163">
              <a:lnSpc>
                <a:spcPct val="150000"/>
              </a:lnSpc>
              <a:buClrTx/>
              <a:buFont typeface="Wingdings" pitchFamily="2" charset="2"/>
              <a:buChar char="Ø"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LVM Layer 2:  Volume Groups </a:t>
            </a: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§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 using physical volumes </a:t>
            </a: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§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Consist of one or more physical volumes </a:t>
            </a:r>
          </a:p>
          <a:p>
            <a:pPr marL="344488" lvl="1" indent="-284163">
              <a:lnSpc>
                <a:spcPct val="150000"/>
              </a:lnSpc>
              <a:buClrTx/>
              <a:buFont typeface="Wingdings" pitchFamily="2" charset="2"/>
              <a:buChar char="Ø"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LVM Layer 3: Logical Volumes </a:t>
            </a:r>
          </a:p>
          <a:p>
            <a:pPr lvl="1">
              <a:lnSpc>
                <a:spcPct val="150000"/>
              </a:lnSpc>
              <a:buClrTx/>
              <a:buSzPct val="84000"/>
              <a:buFont typeface="Wingdings" pitchFamily="2" charset="2"/>
              <a:buChar char="§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Created from the space within volume groups </a:t>
            </a:r>
          </a:p>
          <a:p>
            <a:pPr lvl="1">
              <a:lnSpc>
                <a:spcPct val="150000"/>
              </a:lnSpc>
              <a:buClrTx/>
              <a:buSzPct val="84000"/>
              <a:buFont typeface="Wingdings" pitchFamily="2" charset="2"/>
              <a:buChar char="§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hold arbitrary file systems.</a:t>
            </a:r>
          </a:p>
          <a:p>
            <a:pPr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A086925-DF3D-4A3C-9C35-0AC291373986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7467600" cy="48736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Cont(…)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457200"/>
            <a:ext cx="8991600" cy="5638800"/>
          </a:xfrm>
        </p:spPr>
        <p:txBody>
          <a:bodyPr/>
          <a:lstStyle/>
          <a:p>
            <a:pPr marL="273050" lvl="1">
              <a:lnSpc>
                <a:spcPct val="150000"/>
              </a:lnSpc>
              <a:spcBef>
                <a:spcPts val="600"/>
              </a:spcBef>
              <a:buClrTx/>
              <a:buSzPct val="70000"/>
              <a:buFont typeface="Wingdings" pitchFamily="2" charset="2"/>
              <a:buChar char="v"/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LVM Commands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v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to create a LVM in Ubuntu 20.04 Version , these are the below steps to be followed.</a:t>
            </a: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Ø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 or identify the correct disks to be used for LVM.</a:t>
            </a: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Ø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a Physical Volumes (PV) on the disk.</a:t>
            </a: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Ø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the Volume Group(VG) on the Physical Volumes</a:t>
            </a: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Ø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Logical Volumes(LV) on the Volume Group</a:t>
            </a: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Ø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a file system for the logical volumes</a:t>
            </a:r>
          </a:p>
          <a:p>
            <a:pPr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4AE1247-8E76-45F6-B818-B81E0FD91FBA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639763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Cont(…)</a:t>
            </a:r>
            <a:endParaRPr lang="en-US" dirty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1107ABC-6758-439A-ABA8-79CEFF604AC8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pic>
        <p:nvPicPr>
          <p:cNvPr id="22532" name="Content Placeholder 4" descr="d1.PNG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52600" y="533400"/>
            <a:ext cx="3886200" cy="5943600"/>
          </a:xfrm>
        </p:spPr>
      </p:pic>
    </p:spTree>
    <p:extLst>
      <p:ext uri="{BB962C8B-B14F-4D97-AF65-F5344CB8AC3E}">
        <p14:creationId xmlns="" xmlns:p14="http://schemas.microsoft.com/office/powerpoint/2010/main" val="186310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467600" cy="563562"/>
          </a:xfrm>
        </p:spPr>
        <p:txBody>
          <a:bodyPr/>
          <a:lstStyle/>
          <a:p>
            <a:pPr algn="ctr"/>
            <a:r>
              <a:rPr lang="en-US" dirty="0" smtClean="0"/>
              <a:t>Cont(…)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304800"/>
            <a:ext cx="8763000" cy="5407152"/>
          </a:xfrm>
        </p:spPr>
        <p:txBody>
          <a:bodyPr/>
          <a:lstStyle/>
          <a:p>
            <a:pPr lvl="0">
              <a:buClrTx/>
              <a:buSzPct val="85000"/>
              <a:buFont typeface="Wingdings" pitchFamily="2" charset="2"/>
              <a:buChar char="v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Designate Physical Volumes</a:t>
            </a:r>
          </a:p>
          <a:p>
            <a:pPr lvl="0" indent="11113" algn="just">
              <a:buClrTx/>
              <a:buSzPct val="85000"/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PV are disks or partitions that are available to LVM as potential  storage capacity. </a:t>
            </a:r>
          </a:p>
          <a:p>
            <a:pPr indent="11113" algn="just">
              <a:buClrTx/>
              <a:buSzPct val="85000"/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implement LVM, first designate a drive as a Physical Volume.</a:t>
            </a:r>
          </a:p>
          <a:p>
            <a:pPr marL="0" indent="404813" algn="just">
              <a:lnSpc>
                <a:spcPct val="150000"/>
              </a:lnSpc>
              <a:buClrTx/>
              <a:buSzPct val="85000"/>
              <a:buFont typeface="Wingdings" pitchFamily="2" charset="2"/>
              <a:buChar char="q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Physical volume (Pv) commands </a:t>
            </a:r>
          </a:p>
          <a:p>
            <a:pPr indent="-47625" algn="just">
              <a:lnSpc>
                <a:spcPct val="150000"/>
              </a:lnSpc>
              <a:buClrTx/>
              <a:buSzPct val="85000"/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pvcreate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create a physical volume from sda1</a:t>
            </a:r>
          </a:p>
          <a:p>
            <a:pPr indent="-47625" algn="just">
              <a:lnSpc>
                <a:spcPct val="150000"/>
              </a:lnSpc>
              <a:buClrTx/>
              <a:buSzPct val="85000"/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Pvdisplay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display detailed information of physical volume  </a:t>
            </a:r>
          </a:p>
          <a:p>
            <a:pPr indent="-47625" algn="just">
              <a:lnSpc>
                <a:spcPct val="150000"/>
              </a:lnSpc>
              <a:buClrTx/>
              <a:buSzPct val="85000"/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pvscan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scan  a disk on the physical volume and verify Pv  status </a:t>
            </a:r>
          </a:p>
          <a:p>
            <a:pPr indent="-47625" algn="just">
              <a:lnSpc>
                <a:spcPct val="150000"/>
              </a:lnSpc>
              <a:buClrTx/>
              <a:buSzPct val="85000"/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Pvs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provides  (PV) information in a configurable form</a:t>
            </a:r>
          </a:p>
          <a:p>
            <a:pPr indent="-47625" algn="just">
              <a:lnSpc>
                <a:spcPct val="150000"/>
              </a:lnSpc>
              <a:buClrTx/>
              <a:buSzPct val="85000"/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Pvremove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e.g pvermove /dev/sda1 remove a given PV.</a:t>
            </a:r>
          </a:p>
          <a:p>
            <a:pPr algn="just">
              <a:buClrTx/>
              <a:buSzPct val="85000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ClrTx/>
              <a:buSzPct val="85000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ClrTx/>
              <a:buSzPct val="85000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fontAlgn="t" hangingPunct="1"/>
            <a:endParaRPr lang="en-US" dirty="0" smtClean="0"/>
          </a:p>
          <a:p>
            <a:pPr eaLnBrk="1" fontAlgn="t" hangingPunct="1"/>
            <a:endParaRPr lang="en-US" dirty="0" smtClean="0"/>
          </a:p>
          <a:p>
            <a:pPr eaLnBrk="1" fontAlgn="t" hangingPunct="1"/>
            <a:endParaRPr lang="en-US" dirty="0" smtClean="0"/>
          </a:p>
          <a:p>
            <a:pPr eaLnBrk="1" fontAlgn="t" hangingPunct="1"/>
            <a:endParaRPr lang="en-US" dirty="0" smtClean="0"/>
          </a:p>
          <a:p>
            <a:pPr eaLnBrk="1" fontAlgn="t" hangingPunct="1"/>
            <a:endParaRPr lang="en-US" dirty="0" smtClean="0"/>
          </a:p>
          <a:p>
            <a:pPr eaLnBrk="1" fontAlgn="t" hangingPunct="1"/>
            <a:endParaRPr lang="en-US" dirty="0" smtClean="0"/>
          </a:p>
          <a:p>
            <a:pPr eaLnBrk="1" fontAlgn="t" hangingPunct="1"/>
            <a:endParaRPr lang="en-US" dirty="0" smtClean="0"/>
          </a:p>
          <a:p>
            <a:pPr eaLnBrk="1" fontAlgn="t" hangingPunct="1"/>
            <a:endParaRPr lang="en-US" dirty="0" smtClean="0"/>
          </a:p>
          <a:p>
            <a:pPr eaLnBrk="1" fontAlgn="t" hangingPunct="1"/>
            <a:endParaRPr lang="en-US" dirty="0" smtClean="0"/>
          </a:p>
          <a:p>
            <a:pPr eaLnBrk="1" fontAlgn="t" hangingPunct="1"/>
            <a:endParaRPr lang="en-US" dirty="0" smtClean="0"/>
          </a:p>
          <a:p>
            <a:pPr eaLnBrk="1" fontAlgn="t" hangingPunct="1"/>
            <a:endParaRPr lang="en-US" dirty="0" smtClean="0"/>
          </a:p>
          <a:p>
            <a:pPr eaLnBrk="1" fontAlgn="t" hangingPunct="1"/>
            <a:endParaRPr lang="en-US" dirty="0" smtClean="0"/>
          </a:p>
          <a:p>
            <a:pPr eaLnBrk="1" fontAlgn="t" hangingPunct="1"/>
            <a:endParaRPr lang="en-US" dirty="0" smtClean="0"/>
          </a:p>
          <a:p>
            <a:pPr eaLnBrk="1" fontAlgn="t" hangingPunct="1"/>
            <a:endParaRPr lang="en-US" dirty="0" smtClean="0"/>
          </a:p>
          <a:p>
            <a:pPr eaLnBrk="1" fontAlgn="t" hangingPunct="1">
              <a:buNone/>
            </a:pPr>
            <a:r>
              <a:rPr lang="en-US" dirty="0" smtClean="0"/>
              <a:t> </a:t>
            </a:r>
          </a:p>
          <a:p>
            <a:pPr eaLnBrk="1" fontAlgn="t" hangingPunct="1"/>
            <a:endParaRPr lang="en-US" dirty="0" smtClean="0"/>
          </a:p>
          <a:p>
            <a:pPr eaLnBrk="1" fontAlgn="t" hangingPunct="1"/>
            <a:endParaRPr lang="en-US" dirty="0" smtClean="0"/>
          </a:p>
          <a:p>
            <a:pPr eaLnBrk="1" fontAlgn="t" hangingPunct="1"/>
            <a:endParaRPr lang="en-US" dirty="0" smtClean="0"/>
          </a:p>
          <a:p>
            <a:pPr eaLnBrk="1" fontAlgn="t" hangingPunct="1"/>
            <a:endParaRPr lang="en-US" dirty="0" smtClean="0"/>
          </a:p>
          <a:p>
            <a:pPr eaLnBrk="1" fontAlgn="t" hangingPunct="1"/>
            <a:endParaRPr lang="en-US" dirty="0" smtClean="0"/>
          </a:p>
          <a:p>
            <a:pPr eaLnBrk="1" fontAlgn="t" hangingPunct="1"/>
            <a:endParaRPr lang="en-US" dirty="0" smtClean="0"/>
          </a:p>
          <a:p>
            <a:pPr eaLnBrk="1" fontAlgn="t" hangingPunct="1"/>
            <a:endParaRPr lang="en-US" dirty="0" smtClean="0"/>
          </a:p>
          <a:p>
            <a:pPr eaLnBrk="1" fontAlgn="t" hangingPunct="1"/>
            <a:endParaRPr lang="en-US" dirty="0" smtClean="0"/>
          </a:p>
          <a:p>
            <a:pPr eaLnBrk="1" fontAlgn="t" hangingPunct="1"/>
            <a:endParaRPr lang="en-US" dirty="0" smtClean="0"/>
          </a:p>
          <a:p>
            <a:pPr eaLnBrk="1" fontAlgn="t" hangingPunct="1"/>
            <a:endParaRPr lang="en-US" dirty="0" smtClean="0"/>
          </a:p>
          <a:p>
            <a:pPr eaLnBrk="1" fontAlgn="t" hangingPunct="1"/>
            <a:endParaRPr lang="en-US" dirty="0" smtClean="0"/>
          </a:p>
          <a:p>
            <a:pPr eaLnBrk="1" fontAlgn="t" hangingPunct="1"/>
            <a:endParaRPr lang="en-US" dirty="0" smtClean="0"/>
          </a:p>
          <a:p>
            <a:pPr eaLnBrk="1" fontAlgn="t" hangingPunct="1"/>
            <a:endParaRPr lang="en-US" dirty="0" smtClean="0"/>
          </a:p>
          <a:p>
            <a:pPr eaLnBrk="1" fontAlgn="t" hangingPunct="1"/>
            <a:endParaRPr lang="en-US" dirty="0" smtClean="0"/>
          </a:p>
          <a:p>
            <a:pPr lvl="0">
              <a:buNone/>
            </a:pPr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B1E1F7-5C18-4DE3-9EF0-64025A6A19D5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467600" cy="487363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Cont(…)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228600"/>
            <a:ext cx="8763000" cy="6629400"/>
          </a:xfrm>
        </p:spPr>
        <p:txBody>
          <a:bodyPr/>
          <a:lstStyle/>
          <a:p>
            <a:pPr>
              <a:lnSpc>
                <a:spcPct val="150000"/>
              </a:lnSpc>
              <a:buClrTx/>
              <a:buFont typeface="Wingdings" pitchFamily="2" charset="2"/>
              <a:buChar char="v"/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Creating a Physical Volumes from hard drive</a:t>
            </a:r>
          </a:p>
          <a:p>
            <a:pPr>
              <a:lnSpc>
                <a:spcPct val="150000"/>
              </a:lnSpc>
              <a:buClr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Syntax : pvcreate [ physical volume name]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pvcreate /dev/sda1</a:t>
            </a:r>
          </a:p>
          <a:p>
            <a:pPr indent="131763">
              <a:lnSpc>
                <a:spcPct val="150000"/>
              </a:lnSpc>
              <a:buClrTx/>
              <a:buFont typeface="Wingdings" pitchFamily="2" charset="2"/>
              <a:buChar char="Ø"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indent="131763">
              <a:lnSpc>
                <a:spcPct val="150000"/>
              </a:lnSpc>
              <a:buClrTx/>
              <a:buFont typeface="Wingdings" pitchFamily="2" charset="2"/>
              <a:buChar char="Ø"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v"/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Displaying the physical volume </a:t>
            </a:r>
          </a:p>
          <a:p>
            <a:pPr indent="-212725" algn="just">
              <a:buClrTx/>
              <a:buSzPct val="90000"/>
              <a:buFont typeface="Wingdings" pitchFamily="2" charset="2"/>
              <a:buChar char="Ø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Pvdisplay:</a:t>
            </a:r>
          </a:p>
          <a:p>
            <a:pPr indent="-212725" algn="just">
              <a:lnSpc>
                <a:spcPct val="150000"/>
              </a:lnSpc>
              <a:buClrTx/>
              <a:buSzPct val="90000"/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86DEC9-5DB8-40F9-B5B7-A9DA3B6A4810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p:pic>
        <p:nvPicPr>
          <p:cNvPr id="23557" name="Picture 8" descr="0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09800"/>
            <a:ext cx="7696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sc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343400"/>
            <a:ext cx="7848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411163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Cont(…)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0" y="228600"/>
            <a:ext cx="8458200" cy="6172200"/>
          </a:xfrm>
        </p:spPr>
        <p:txBody>
          <a:bodyPr/>
          <a:lstStyle/>
          <a:p>
            <a:pPr marL="225425" lvl="2" indent="-225425" algn="just">
              <a:lnSpc>
                <a:spcPct val="150000"/>
              </a:lnSpc>
              <a:buClrTx/>
              <a:buSzPct val="90000"/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 pvscan command</a:t>
            </a:r>
          </a:p>
          <a:p>
            <a:pPr marL="225425" lvl="2" indent="-225425" algn="just">
              <a:lnSpc>
                <a:spcPct val="150000"/>
              </a:lnSpc>
              <a:buClrTx/>
              <a:buSzPct val="90000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25425" lvl="2" indent="-225425" algn="just">
              <a:lnSpc>
                <a:spcPct val="150000"/>
              </a:lnSpc>
              <a:buClrTx/>
              <a:buSzPct val="90000"/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25425" lvl="2" indent="-225425" algn="just">
              <a:lnSpc>
                <a:spcPct val="150000"/>
              </a:lnSpc>
              <a:buClrTx/>
              <a:buSzPct val="90000"/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pvs command.</a:t>
            </a:r>
          </a:p>
          <a:p>
            <a:pPr marL="225425" lvl="2" indent="-225425" algn="just">
              <a:lnSpc>
                <a:spcPct val="150000"/>
              </a:lnSpc>
              <a:buClrTx/>
              <a:buSzPct val="90000"/>
              <a:buFont typeface="Wingdings" pitchFamily="2" charset="2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25425" lvl="2" indent="-225425" algn="just">
              <a:lnSpc>
                <a:spcPct val="150000"/>
              </a:lnSpc>
              <a:buClrTx/>
              <a:buSzPct val="90000"/>
              <a:buFont typeface="Wingdings" pitchFamily="2" charset="2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pvremove 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120F7FB-5831-4082-AFDC-67A3302DC6A4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  <p:pic>
        <p:nvPicPr>
          <p:cNvPr id="24582" name="Picture 5" descr="pvs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590800"/>
            <a:ext cx="861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c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52400" y="762000"/>
            <a:ext cx="8534400" cy="1219200"/>
          </a:xfrm>
          <a:prstGeom prst="rect">
            <a:avLst/>
          </a:prstGeom>
        </p:spPr>
      </p:pic>
      <p:pic>
        <p:nvPicPr>
          <p:cNvPr id="8" name="Picture 7" descr="pvremov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4419600"/>
            <a:ext cx="85344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381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Cont(…)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-76200" y="228600"/>
            <a:ext cx="9144000" cy="5867400"/>
          </a:xfrm>
        </p:spPr>
        <p:txBody>
          <a:bodyPr/>
          <a:lstStyle/>
          <a:p>
            <a:pPr>
              <a:lnSpc>
                <a:spcPct val="150000"/>
              </a:lnSpc>
              <a:buClrTx/>
              <a:buSzPct val="85000"/>
              <a:buFont typeface="Wingdings" pitchFamily="2" charset="2"/>
              <a:buChar char="v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Create Volume Group (VG) on the Physical Volumes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VGs are a pool of storage that consists of one or more pvs.</a:t>
            </a:r>
          </a:p>
          <a:p>
            <a:pPr indent="-212725">
              <a:lnSpc>
                <a:spcPct val="150000"/>
              </a:lnSpc>
              <a:buClrTx/>
              <a:buSzPct val="85000"/>
              <a:buFont typeface="Wingdings" pitchFamily="2" charset="2"/>
              <a:buChar char="q"/>
              <a:tabLst>
                <a:tab pos="569913" algn="l"/>
                <a:tab pos="688975" algn="l"/>
                <a:tab pos="749300" algn="l"/>
                <a:tab pos="793750" algn="l"/>
              </a:tabLst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Volume Group  (Vg) commands </a:t>
            </a:r>
          </a:p>
          <a:p>
            <a:pPr marL="120650" indent="284163" algn="just">
              <a:lnSpc>
                <a:spcPct val="150000"/>
              </a:lnSpc>
              <a:buClrTx/>
              <a:buSzPct val="85000"/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vgcreate: create a volume group from one or more drives </a:t>
            </a:r>
          </a:p>
          <a:p>
            <a:pPr marL="120650" indent="284163" algn="just">
              <a:lnSpc>
                <a:spcPct val="150000"/>
              </a:lnSpc>
              <a:buClrTx/>
              <a:buSzPct val="85000"/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vgdisplay: display details on the volume group </a:t>
            </a:r>
          </a:p>
          <a:p>
            <a:pPr marL="120650" indent="284163" algn="just">
              <a:lnSpc>
                <a:spcPct val="150000"/>
              </a:lnSpc>
              <a:buClrTx/>
              <a:buSzPct val="85000"/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vgremove: remove the volume group e.g vgremove vg1</a:t>
            </a:r>
          </a:p>
          <a:p>
            <a:pPr marL="120650" indent="284163" algn="just">
              <a:lnSpc>
                <a:spcPct val="150000"/>
              </a:lnSpc>
              <a:buClrTx/>
              <a:buSzPct val="85000"/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Vgdisplay –v vg_name: To view the specific VG information</a:t>
            </a:r>
          </a:p>
          <a:p>
            <a:pPr marL="120650" indent="284163" algn="just">
              <a:lnSpc>
                <a:spcPct val="150000"/>
              </a:lnSpc>
              <a:buClrTx/>
              <a:buSzPct val="85000"/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Vgextend : add the new pv to the vg e.g  vgextend vg1 /dev/sda1</a:t>
            </a:r>
          </a:p>
          <a:p>
            <a:pPr marL="120650" indent="284163" algn="just">
              <a:lnSpc>
                <a:spcPct val="150000"/>
              </a:lnSpc>
              <a:buClrTx/>
              <a:buSzPct val="85000"/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Vgreduce:  remove the vg from the pv e.g vgremove vg1 /dev/sda1</a:t>
            </a:r>
          </a:p>
          <a:p>
            <a:pPr marL="120650" indent="284163" algn="just">
              <a:lnSpc>
                <a:spcPct val="150000"/>
              </a:lnSpc>
              <a:buClrTx/>
              <a:buSzPct val="85000"/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dirty="0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296CD8D-AC91-4943-95FE-3F108723DF94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762000"/>
            <a:ext cx="8686800" cy="54864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syntax: vgcreate [volume group name] [physical volume name]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vgcreate vag01  /dev/sda1:  create a volume group from one drives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B1E1F7-5C18-4DE3-9EF0-64025A6A19D5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7467600" cy="25876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Cont(…)</a:t>
            </a:r>
            <a:endParaRPr lang="en-US" dirty="0"/>
          </a:p>
        </p:txBody>
      </p:sp>
      <p:pic>
        <p:nvPicPr>
          <p:cNvPr id="6" name="Picture 4" descr="69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133600"/>
            <a:ext cx="8305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487363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Cont(…)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609600"/>
            <a:ext cx="8686800" cy="5181600"/>
          </a:xfrm>
        </p:spPr>
        <p:txBody>
          <a:bodyPr/>
          <a:lstStyle/>
          <a:p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vgdisplay vg1:  Display details on a volume group 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2377734-A0A8-4797-9BCA-4BB72F8950EA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  <p:pic>
        <p:nvPicPr>
          <p:cNvPr id="26629" name="Picture 4" descr="vgdispla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228600"/>
            <a:ext cx="8763000" cy="6400800"/>
          </a:xfrm>
        </p:spPr>
        <p:txBody>
          <a:bodyPr/>
          <a:lstStyle/>
          <a:p>
            <a:pPr marL="0" indent="0">
              <a:buClrTx/>
              <a:buFont typeface="Wingdings" pitchFamily="2" charset="2"/>
              <a:buChar char="v"/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What is LVM?</a:t>
            </a:r>
          </a:p>
          <a:p>
            <a:pPr marL="284163" indent="-223838" algn="just">
              <a:lnSpc>
                <a:spcPct val="150000"/>
              </a:lnSpc>
              <a:buClrTx/>
              <a:buFont typeface="Wingdings" pitchFamily="2" charset="2"/>
              <a:buChar char="ü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LVM stands for Logical Volume Management.</a:t>
            </a:r>
          </a:p>
          <a:p>
            <a:pPr marL="284163" indent="-223838" algn="just">
              <a:lnSpc>
                <a:spcPct val="150000"/>
              </a:lnSpc>
              <a:buClrTx/>
              <a:buFont typeface="Wingdings" pitchFamily="2" charset="2"/>
              <a:buChar char="ü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LVM created in Ubuntu 20.04 version.</a:t>
            </a:r>
          </a:p>
          <a:p>
            <a:pPr marL="284163" indent="-223838" algn="just">
              <a:lnSpc>
                <a:spcPct val="150000"/>
              </a:lnSpc>
              <a:buClrTx/>
              <a:buFont typeface="Wingdings" pitchFamily="2" charset="2"/>
              <a:buChar char="ü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better for monitoring and disk management on your computer</a:t>
            </a:r>
          </a:p>
          <a:p>
            <a:pPr marL="284163" indent="-223838" algn="just">
              <a:lnSpc>
                <a:spcPct val="150000"/>
              </a:lnSpc>
              <a:buClrTx/>
              <a:buFont typeface="Wingdings" pitchFamily="2" charset="2"/>
              <a:buChar char="ü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LVM is a software tool to manage large pool of storage devices.</a:t>
            </a:r>
          </a:p>
          <a:p>
            <a:pPr marL="284163" indent="-223838" algn="just">
              <a:lnSpc>
                <a:spcPct val="150000"/>
              </a:lnSpc>
              <a:buClrTx/>
              <a:buFont typeface="Wingdings" pitchFamily="2" charset="2"/>
              <a:buChar char="ü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LVM, a hard drive or set of hard drives is allocated to one or more physical volumes. </a:t>
            </a:r>
          </a:p>
          <a:p>
            <a:pPr marL="284163" indent="-223838" algn="just">
              <a:lnSpc>
                <a:spcPct val="150000"/>
              </a:lnSpc>
              <a:buClrTx/>
              <a:buFont typeface="Wingdings" pitchFamily="2" charset="2"/>
              <a:buChar char="ü"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292100">
              <a:buClrTx/>
              <a:buFont typeface="Wingdings" pitchFamily="2" charset="2"/>
              <a:buChar char="ü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CE5AD5B-79F5-47C7-B741-AC849A5879A4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533400"/>
            <a:ext cx="8610600" cy="51816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Vgdisplay –v vg_name: To view the specific volume group information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B1E1F7-5C18-4DE3-9EF0-64025A6A19D5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848600" cy="4572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Cont(…)</a:t>
            </a:r>
            <a:endParaRPr lang="en-US" dirty="0"/>
          </a:p>
        </p:txBody>
      </p:sp>
      <p:pic>
        <p:nvPicPr>
          <p:cNvPr id="6" name="Picture 5" descr="vg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95400"/>
            <a:ext cx="7598400" cy="52159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229600" cy="43434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vgremove  commands: e.g vgremove vg_name 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B1E1F7-5C18-4DE3-9EF0-64025A6A19D5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33496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Cont(…)</a:t>
            </a:r>
            <a:endParaRPr lang="en-US" dirty="0"/>
          </a:p>
        </p:txBody>
      </p:sp>
      <p:pic>
        <p:nvPicPr>
          <p:cNvPr id="7" name="Picture 6" descr="vgremo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28800"/>
            <a:ext cx="7885872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467600" cy="48736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Cont(…)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762000"/>
            <a:ext cx="8686800" cy="4343400"/>
          </a:xfrm>
        </p:spPr>
        <p:txBody>
          <a:bodyPr/>
          <a:lstStyle/>
          <a:p>
            <a:pPr>
              <a:buClrTx/>
              <a:buSzPct val="85000"/>
              <a:buFont typeface="Wingdings" pitchFamily="2" charset="2"/>
              <a:buChar char="v"/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Creating the Logical Volumes</a:t>
            </a:r>
            <a:endParaRPr lang="en-US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284163" indent="-163513" algn="just">
              <a:buFont typeface="Wingdings" pitchFamily="2" charset="2"/>
              <a:buChar char="Ø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VG can be subdivided into one or more (LVs).</a:t>
            </a:r>
          </a:p>
          <a:p>
            <a:pPr marL="284163" indent="-163513" algn="just">
              <a:buFont typeface="Wingdings" pitchFamily="2" charset="2"/>
              <a:buChar char="Ø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VG has a total capacity, and then some part of that capacity is allocated to a Logical Volume.  </a:t>
            </a:r>
          </a:p>
          <a:p>
            <a:pPr marL="284163" indent="-163513" algn="just">
              <a:buFont typeface="Wingdings" pitchFamily="2" charset="2"/>
              <a:buChar char="Ø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lvcreate command carves storage capacity from a VG. </a:t>
            </a:r>
          </a:p>
          <a:p>
            <a:pPr marL="284163" indent="-163513" algn="just">
              <a:buFont typeface="Wingdings" pitchFamily="2" charset="2"/>
              <a:buChar char="Ø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a few options to be aware of.</a:t>
            </a:r>
          </a:p>
          <a:p>
            <a:pPr marL="284163" indent="-163513" algn="just"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option          description </a:t>
            </a:r>
          </a:p>
          <a:p>
            <a:pPr marL="284163" indent="-163513" algn="just"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-n              name of Lv  example </a:t>
            </a:r>
          </a:p>
          <a:p>
            <a:pPr marL="284163" indent="-163513" algn="just"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-L             size of the logical volume </a:t>
            </a:r>
          </a:p>
          <a:p>
            <a:pPr marL="284163" indent="-163513" algn="just"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4163" indent="-163513" algn="just">
              <a:buFont typeface="Wingdings" pitchFamily="2" charset="2"/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4883E75-6B4C-469D-B238-BBDC178A52B0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457200"/>
            <a:ext cx="8229600" cy="4572000"/>
          </a:xfrm>
        </p:spPr>
        <p:txBody>
          <a:bodyPr/>
          <a:lstStyle/>
          <a:p>
            <a:pPr>
              <a:buClrTx/>
              <a:buSzPct val="85000"/>
              <a:buFont typeface="Wingdings" pitchFamily="2" charset="2"/>
              <a:buChar char="v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Logical volume (LV) commands</a:t>
            </a:r>
          </a:p>
          <a:p>
            <a:pPr marL="457200" indent="-292100" algn="just">
              <a:lnSpc>
                <a:spcPct val="150000"/>
              </a:lnSpc>
              <a:buClrTx/>
              <a:buSzPct val="85000"/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lvcreate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create the logical volume on the volume group </a:t>
            </a:r>
          </a:p>
          <a:p>
            <a:pPr marL="457200" indent="-292100" algn="just">
              <a:lnSpc>
                <a:spcPct val="150000"/>
              </a:lnSpc>
              <a:buClrTx/>
              <a:buSzPct val="85000"/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Lvdisplay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provides details information about LV.</a:t>
            </a:r>
          </a:p>
          <a:p>
            <a:pPr marL="457200" indent="-292100" algn="just">
              <a:lnSpc>
                <a:spcPct val="150000"/>
              </a:lnSpc>
              <a:buClrTx/>
              <a:buSzPct val="85000"/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Lvscan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shows the logical volume </a:t>
            </a:r>
          </a:p>
          <a:p>
            <a:pPr marL="457200" indent="-292100" algn="just">
              <a:lnSpc>
                <a:spcPct val="150000"/>
              </a:lnSpc>
              <a:buClrTx/>
              <a:buSzPct val="85000"/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Lvrename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rename the logical volume </a:t>
            </a:r>
          </a:p>
          <a:p>
            <a:pPr marL="457200" indent="-292100" algn="just">
              <a:lnSpc>
                <a:spcPct val="150000"/>
              </a:lnSpc>
              <a:buClrTx/>
              <a:buSzPct val="85000"/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Lvextend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Add space to an LV</a:t>
            </a:r>
          </a:p>
          <a:p>
            <a:pPr marL="457200" indent="-292100" algn="just">
              <a:lnSpc>
                <a:spcPct val="150000"/>
              </a:lnSpc>
              <a:buClrTx/>
              <a:buSzPct val="8500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e.g  lvextend -L  20M  /dev/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mynew_vg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/vol01</a:t>
            </a:r>
          </a:p>
          <a:p>
            <a:pPr marL="457200" indent="-292100" algn="just">
              <a:lnSpc>
                <a:spcPct val="150000"/>
              </a:lnSpc>
              <a:buClrTx/>
              <a:buSzPct val="85000"/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Lvremove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remove the logical volume from the VG.</a:t>
            </a:r>
          </a:p>
          <a:p>
            <a:pPr marL="457200" indent="-292100" algn="just">
              <a:lnSpc>
                <a:spcPct val="150000"/>
              </a:lnSpc>
              <a:buClrTx/>
              <a:buSzPct val="8500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example: lvremove /dev/vg02/lv03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B1E1F7-5C18-4DE3-9EF0-64025A6A19D5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48736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Cont(…)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411163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Cont(…)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533400"/>
            <a:ext cx="8686800" cy="6096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syntax for the lvcreate command is as follows: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Lvcreate  -n [ logical volume name ]   -L [ logical volume size]  [ name of the volume group where the lv to be created it].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Here is the command to create a 20M Logical Volume named lv02 carved from the vag01 Volume Group: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Lvcreate  -n lv01 –L  20M vag01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07AA865-1DB5-47A9-997E-610210F20AEE}" type="slidenum">
              <a:rPr lang="en-US" altLang="en-US" smtClean="0"/>
              <a:pPr/>
              <a:t>24</a:t>
            </a:fld>
            <a:endParaRPr lang="en-US" altLang="en-US" smtClean="0"/>
          </a:p>
        </p:txBody>
      </p:sp>
      <p:pic>
        <p:nvPicPr>
          <p:cNvPr id="28677" name="Picture 4" descr="lvcre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114800"/>
            <a:ext cx="7696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487363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Cont(…)</a:t>
            </a:r>
            <a:endParaRPr 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0" y="381000"/>
            <a:ext cx="8686800" cy="5486400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can use the lvdisplay command to see the Logical Volume's configuration.</a:t>
            </a:r>
          </a:p>
          <a:p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A5059A5-CC31-4569-9764-1C27358E1B81}" type="slidenum">
              <a:rPr lang="en-US" altLang="en-US" smtClean="0"/>
              <a:pPr/>
              <a:t>25</a:t>
            </a:fld>
            <a:endParaRPr lang="en-US" altLang="en-US" smtClean="0"/>
          </a:p>
        </p:txBody>
      </p:sp>
      <p:pic>
        <p:nvPicPr>
          <p:cNvPr id="29701" name="Picture 4" descr="vgdisplay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" y="1219200"/>
            <a:ext cx="7467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304800"/>
            <a:ext cx="8382000" cy="5715000"/>
          </a:xfrm>
        </p:spPr>
        <p:txBody>
          <a:bodyPr/>
          <a:lstStyle/>
          <a:p>
            <a:pPr marL="457200" indent="-292100">
              <a:lnSpc>
                <a:spcPct val="150000"/>
              </a:lnSpc>
              <a:buClrTx/>
              <a:buSzPct val="85000"/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Lvremove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remove the logical volume from the VG.</a:t>
            </a:r>
          </a:p>
          <a:p>
            <a:pPr marL="457200" indent="-292100">
              <a:lnSpc>
                <a:spcPct val="150000"/>
              </a:lnSpc>
              <a:buClrTx/>
              <a:buSzPct val="8500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example lvremove /dev/vg02/lv03</a:t>
            </a:r>
          </a:p>
          <a:p>
            <a:pPr marL="457200" indent="-292100">
              <a:lnSpc>
                <a:spcPct val="150000"/>
              </a:lnSpc>
              <a:buClrTx/>
              <a:buSzPct val="85000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292100">
              <a:lnSpc>
                <a:spcPct val="150000"/>
              </a:lnSpc>
              <a:buClrTx/>
              <a:buSzPct val="85000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292100">
              <a:lnSpc>
                <a:spcPct val="150000"/>
              </a:lnSpc>
              <a:buClrTx/>
              <a:buSzPct val="85000"/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Lvrename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rename the logical volume </a:t>
            </a:r>
          </a:p>
          <a:p>
            <a:pPr marL="457200" indent="-292100">
              <a:lnSpc>
                <a:spcPct val="150000"/>
              </a:lnSpc>
              <a:buClrTx/>
              <a:buSzPct val="85000"/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292100">
              <a:lnSpc>
                <a:spcPct val="150000"/>
              </a:lnSpc>
              <a:buClrTx/>
              <a:buSzPct val="85000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292100">
              <a:lnSpc>
                <a:spcPct val="150000"/>
              </a:lnSpc>
              <a:buClrTx/>
              <a:buSzPct val="85000"/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Lvresize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B1E1F7-5C18-4DE3-9EF0-64025A6A19D5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7467600" cy="41116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Cont(…)</a:t>
            </a:r>
            <a:endParaRPr lang="en-US" dirty="0"/>
          </a:p>
        </p:txBody>
      </p:sp>
      <p:pic>
        <p:nvPicPr>
          <p:cNvPr id="6" name="Picture 5" descr="lvremo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7772400" cy="1447800"/>
          </a:xfrm>
          <a:prstGeom prst="rect">
            <a:avLst/>
          </a:prstGeom>
        </p:spPr>
      </p:pic>
      <p:pic>
        <p:nvPicPr>
          <p:cNvPr id="7" name="Picture 6" descr="lvrenam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352800"/>
            <a:ext cx="7924800" cy="1143000"/>
          </a:xfrm>
          <a:prstGeom prst="rect">
            <a:avLst/>
          </a:prstGeom>
        </p:spPr>
      </p:pic>
      <p:pic>
        <p:nvPicPr>
          <p:cNvPr id="8" name="Picture 7" descr="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9" y="5257800"/>
            <a:ext cx="7926751" cy="126698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381000"/>
            <a:ext cx="8686800" cy="6172200"/>
          </a:xfrm>
        </p:spPr>
        <p:txBody>
          <a:bodyPr/>
          <a:lstStyle/>
          <a:p>
            <a:pPr>
              <a:buClrTx/>
              <a:buSzPct val="85000"/>
              <a:buFont typeface="Wingdings" pitchFamily="2" charset="2"/>
              <a:buChar char="v"/>
            </a:pPr>
            <a:r>
              <a:rPr lang="en-US" b="1" dirty="0" smtClean="0"/>
              <a:t>Create file system for the logical volumes.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Lets create a file system, so the LV will be ready to use.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Syntax: file_name /dev/vg_name/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lv_name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Once file system is created, mount the Logical volumes and start using the volume.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B1E1F7-5C18-4DE3-9EF0-64025A6A19D5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7467600" cy="41116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Cont(…)</a:t>
            </a:r>
            <a:endParaRPr lang="en-US" dirty="0"/>
          </a:p>
        </p:txBody>
      </p:sp>
      <p:pic>
        <p:nvPicPr>
          <p:cNvPr id="6" name="Picture 5" descr="fil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81200"/>
            <a:ext cx="7620000" cy="2133600"/>
          </a:xfrm>
          <a:prstGeom prst="rect">
            <a:avLst/>
          </a:prstGeom>
        </p:spPr>
      </p:pic>
      <p:pic>
        <p:nvPicPr>
          <p:cNvPr id="7" name="Picture 6" descr="mou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105400"/>
            <a:ext cx="7772401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"/>
            <a:ext cx="8305800" cy="5638800"/>
          </a:xfrm>
        </p:spPr>
        <p:txBody>
          <a:bodyPr/>
          <a:lstStyle/>
          <a:p>
            <a:pPr>
              <a:buClrTx/>
              <a:buSzPct val="90000"/>
              <a:buFont typeface="Wingdings" pitchFamily="2" charset="2"/>
              <a:buChar char="v"/>
            </a:pP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 LVM Components </a:t>
            </a:r>
          </a:p>
          <a:p>
            <a:pPr>
              <a:lnSpc>
                <a:spcPct val="150000"/>
              </a:lnSpc>
              <a:buSzPct val="90000"/>
              <a:buFont typeface="Wingdings" pitchFamily="2" charset="2"/>
              <a:buBlip>
                <a:blip r:embed="rId2"/>
              </a:buBlip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Linux file system is basically inflexible</a:t>
            </a:r>
          </a:p>
          <a:p>
            <a:pPr>
              <a:lnSpc>
                <a:spcPct val="150000"/>
              </a:lnSpc>
              <a:buSzPct val="90000"/>
              <a:buFont typeface="Wingdings" pitchFamily="2" charset="2"/>
              <a:buBlip>
                <a:blip r:embed="rId2"/>
              </a:buBlip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It is difficult to modify partitions on a running system</a:t>
            </a:r>
          </a:p>
          <a:p>
            <a:pPr>
              <a:lnSpc>
                <a:spcPct val="150000"/>
              </a:lnSpc>
              <a:buSzPct val="90000"/>
              <a:buFont typeface="Wingdings" pitchFamily="2" charset="2"/>
              <a:buBlip>
                <a:blip r:embed="rId2"/>
              </a:buBlip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LVM provides a virtual pool of memory space </a:t>
            </a:r>
          </a:p>
          <a:p>
            <a:pPr lvl="1">
              <a:lnSpc>
                <a:spcPct val="150000"/>
              </a:lnSpc>
              <a:buClrTx/>
              <a:buSzPct val="90000"/>
              <a:buFont typeface="Wingdings" pitchFamily="2" charset="2"/>
              <a:buChar char="Ø"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Called a volume group</a:t>
            </a:r>
          </a:p>
          <a:p>
            <a:pPr lvl="1">
              <a:lnSpc>
                <a:spcPct val="150000"/>
              </a:lnSpc>
              <a:buClrTx/>
              <a:buSzPct val="90000"/>
              <a:buFont typeface="Wingdings" pitchFamily="2" charset="2"/>
              <a:buChar char="Ø"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From which logical volumes can be generated if needed</a:t>
            </a:r>
          </a:p>
          <a:p>
            <a:pPr>
              <a:lnSpc>
                <a:spcPct val="150000"/>
              </a:lnSpc>
              <a:buSzPct val="90000"/>
              <a:buFont typeface="Wingdings" pitchFamily="2" charset="2"/>
              <a:buBlip>
                <a:blip r:embed="rId2"/>
              </a:buBlip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LVM lets you resize the physical media during operation</a:t>
            </a:r>
          </a:p>
          <a:p>
            <a:pPr>
              <a:lnSpc>
                <a:spcPct val="150000"/>
              </a:lnSpc>
              <a:buSzPct val="90000"/>
              <a:buFont typeface="Wingdings" pitchFamily="2" charset="2"/>
              <a:buBlip>
                <a:blip r:embed="rId2"/>
              </a:buBlip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Physical volumes are combined to a super unit </a:t>
            </a:r>
          </a:p>
          <a:p>
            <a:pPr lvl="1">
              <a:lnSpc>
                <a:spcPct val="150000"/>
              </a:lnSpc>
              <a:buClrTx/>
              <a:buSzPct val="90000"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Referred to the volume group</a:t>
            </a:r>
          </a:p>
          <a:p>
            <a:pPr>
              <a:buClrTx/>
              <a:buSzPct val="90000"/>
              <a:buFont typeface="Wingdings" pitchFamily="2" charset="2"/>
              <a:buNone/>
            </a:pPr>
            <a:endParaRPr lang="en-US" sz="2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C99FC3C-1DB0-410E-82C0-5AB857608F8A}" type="slidenum">
              <a:rPr lang="en-US" altLang="en-US" smtClean="0"/>
              <a:pPr/>
              <a:t>28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228600"/>
            <a:ext cx="8534400" cy="4495800"/>
          </a:xfrm>
        </p:spPr>
        <p:txBody>
          <a:bodyPr/>
          <a:lstStyle/>
          <a:p>
            <a:pPr>
              <a:buClrTx/>
              <a:buSzPct val="100000"/>
              <a:buFont typeface="Wingdings" pitchFamily="2" charset="2"/>
              <a:buChar char="v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LVM Features</a:t>
            </a:r>
          </a:p>
          <a:p>
            <a:pPr marL="509588" lvl="1" indent="-388938">
              <a:lnSpc>
                <a:spcPct val="150000"/>
              </a:lnSpc>
              <a:buSzPct val="90000"/>
              <a:buFont typeface="Wingdings 2" pitchFamily="18" charset="2"/>
              <a:buBlip>
                <a:blip r:embed="rId2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You can combine several hard disks or partitions</a:t>
            </a:r>
          </a:p>
          <a:p>
            <a:pPr marL="509588" lvl="1" indent="-388938">
              <a:lnSpc>
                <a:spcPct val="150000"/>
              </a:lnSpc>
              <a:buSzPct val="90000"/>
              <a:buFont typeface="Wingdings 2" pitchFamily="18" charset="2"/>
              <a:buBlip>
                <a:blip r:embed="rId2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You can enlarge a logical volume when free space is exhausted</a:t>
            </a:r>
          </a:p>
          <a:p>
            <a:pPr marL="509588" lvl="1" indent="-388938">
              <a:lnSpc>
                <a:spcPct val="150000"/>
              </a:lnSpc>
              <a:buSzPct val="90000"/>
              <a:buFont typeface="Wingdings 2" pitchFamily="18" charset="2"/>
              <a:buBlip>
                <a:blip r:embed="rId2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You can add hard disks to the volume group in a running system</a:t>
            </a:r>
          </a:p>
          <a:p>
            <a:pPr marL="509588" lvl="1" indent="-388938">
              <a:lnSpc>
                <a:spcPct val="150000"/>
              </a:lnSpc>
              <a:buSzPct val="90000"/>
              <a:buFont typeface="Wingdings 2" pitchFamily="18" charset="2"/>
              <a:buBlip>
                <a:blip r:embed="rId2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You can add logical volumes in a running system</a:t>
            </a:r>
          </a:p>
          <a:p>
            <a:endParaRPr lang="en-US" dirty="0" smtClean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22DF7B6-E139-4CD2-9758-97CEECB8FEB1}" type="slidenum">
              <a:rPr lang="en-US" altLang="en-US" smtClean="0"/>
              <a:pPr/>
              <a:t>29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533400"/>
            <a:ext cx="8763000" cy="6019800"/>
          </a:xfrm>
        </p:spPr>
        <p:txBody>
          <a:bodyPr/>
          <a:lstStyle/>
          <a:p>
            <a:pPr>
              <a:buClrTx/>
              <a:buFont typeface="Wingdings" pitchFamily="2" charset="2"/>
              <a:buChar char="v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Why Use LVM ?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04813" indent="-284163" algn="just">
              <a:lnSpc>
                <a:spcPct val="150000"/>
              </a:lnSpc>
              <a:buClrTx/>
              <a:buFont typeface="Wingdings" pitchFamily="2" charset="2"/>
              <a:buChar char="Ø"/>
              <a:tabLst>
                <a:tab pos="630238" algn="l"/>
              </a:tabLst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the easier management of physical storage devices. </a:t>
            </a:r>
          </a:p>
          <a:p>
            <a:pPr marL="404813" indent="-284163" algn="just">
              <a:lnSpc>
                <a:spcPct val="150000"/>
              </a:lnSpc>
              <a:buClrTx/>
              <a:buFont typeface="Wingdings" pitchFamily="2" charset="2"/>
              <a:buChar char="Ø"/>
              <a:tabLst>
                <a:tab pos="630238" algn="l"/>
              </a:tabLst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Allows file systems to be easily resized as needed. </a:t>
            </a:r>
          </a:p>
          <a:p>
            <a:pPr marL="404813" indent="-284163" algn="just">
              <a:lnSpc>
                <a:spcPct val="150000"/>
              </a:lnSpc>
              <a:buClrTx/>
              <a:buFont typeface="Wingdings" pitchFamily="2" charset="2"/>
              <a:buChar char="Ø"/>
              <a:tabLst>
                <a:tab pos="630238" algn="l"/>
              </a:tabLst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traditional storage, three 1 TB disks are handled individually.</a:t>
            </a:r>
          </a:p>
          <a:p>
            <a:pPr marL="404813" indent="-284163" algn="just">
              <a:lnSpc>
                <a:spcPct val="150000"/>
              </a:lnSpc>
              <a:buClrTx/>
              <a:buFont typeface="Wingdings" pitchFamily="2" charset="2"/>
              <a:buChar char="Ø"/>
              <a:tabLst>
                <a:tab pos="630238" algn="l"/>
              </a:tabLst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LVM, those same three disks are considered to be 3 TB of aggregated storage capacity. </a:t>
            </a:r>
          </a:p>
          <a:p>
            <a:pPr marL="287338" indent="-47625" algn="just">
              <a:buClrTx/>
              <a:buFont typeface="Wingdings" pitchFamily="2" charset="2"/>
              <a:buChar char="Ø"/>
              <a:tabLst>
                <a:tab pos="225425" algn="l"/>
                <a:tab pos="509588" algn="l"/>
              </a:tabLst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66710FF-DDA1-4B14-B31B-DA4DB3A3847E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467600" cy="41116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Cont(…)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898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76200"/>
            <a:ext cx="8763000" cy="5715000"/>
          </a:xfrm>
        </p:spPr>
        <p:txBody>
          <a:bodyPr/>
          <a:lstStyle/>
          <a:p>
            <a:pPr>
              <a:lnSpc>
                <a:spcPct val="150000"/>
              </a:lnSpc>
              <a:buClrTx/>
              <a:buSzPct val="90000"/>
              <a:buFont typeface="Wingdings" pitchFamily="2" charset="2"/>
              <a:buChar char="v"/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Basic Terms of LVM </a:t>
            </a:r>
          </a:p>
          <a:p>
            <a:pPr lvl="0" indent="-212725" algn="just">
              <a:buClrTx/>
              <a:buSzPct val="85000"/>
              <a:buFont typeface="Wingdings" pitchFamily="2" charset="2"/>
              <a:buChar char="ü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Physical Volume(PV) </a:t>
            </a:r>
          </a:p>
          <a:p>
            <a:pPr marL="831851" lvl="1" indent="-300038" algn="just">
              <a:buClrTx/>
              <a:buSzPct val="85000"/>
              <a:buFont typeface="Wingdings" pitchFamily="2" charset="2"/>
              <a:buChar char="Ø"/>
              <a:tabLst>
                <a:tab pos="854075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 partition or a disk derived  initialized to be used by LV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ClrTx/>
              <a:buSzPct val="85000"/>
              <a:buFont typeface="Wingdings" pitchFamily="2" charset="2"/>
              <a:buChar char="ü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Physical Extent (PE)</a:t>
            </a:r>
          </a:p>
          <a:p>
            <a:pPr lvl="0" indent="236538" algn="just">
              <a:buClrTx/>
              <a:buSzPct val="85000"/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small uniform segment of a disk. PVs are split into PEs</a:t>
            </a:r>
          </a:p>
          <a:p>
            <a:pPr lvl="0" algn="just">
              <a:buClrTx/>
              <a:buSzPct val="85000"/>
              <a:buFont typeface="Wingdings" pitchFamily="2" charset="2"/>
              <a:buChar char="ü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Volume Group(VG)</a:t>
            </a:r>
          </a:p>
          <a:p>
            <a:pPr lvl="0" indent="71438" algn="just">
              <a:buClrTx/>
              <a:buSzPct val="85000"/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a storage pool made of one or more PVs</a:t>
            </a:r>
          </a:p>
          <a:p>
            <a:pPr lvl="0" algn="just">
              <a:buClrTx/>
              <a:buSzPct val="85000"/>
              <a:buFont typeface="Wingdings" pitchFamily="2" charset="2"/>
              <a:buChar char="ü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Logical Extent(LE)</a:t>
            </a:r>
          </a:p>
          <a:p>
            <a:pPr lvl="0" indent="71438" algn="just">
              <a:buClrTx/>
              <a:buSzPct val="85000"/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every PE associated with LE, and those PE are combined into LV</a:t>
            </a:r>
          </a:p>
          <a:p>
            <a:pPr lvl="0" algn="just">
              <a:buClrTx/>
              <a:buSzPct val="85000"/>
              <a:buFont typeface="Wingdings" pitchFamily="2" charset="2"/>
              <a:buChar char="ü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Logical Volume (LV)</a:t>
            </a:r>
          </a:p>
          <a:p>
            <a:pPr lvl="0" indent="71438" algn="just">
              <a:buClrTx/>
              <a:buSzPct val="85000"/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a apart of VG and made of LEs. </a:t>
            </a:r>
          </a:p>
          <a:p>
            <a:pPr marL="284163" lvl="1" indent="-284163">
              <a:lnSpc>
                <a:spcPct val="150000"/>
              </a:lnSpc>
              <a:buClrTx/>
              <a:buFont typeface="Wingdings 2" pitchFamily="18" charset="2"/>
              <a:buNone/>
              <a:defRPr/>
            </a:pPr>
            <a:endParaRPr lang="en-US" sz="2400" b="1" dirty="0" smtClean="0"/>
          </a:p>
          <a:p>
            <a:pPr lvl="1">
              <a:buClrTx/>
              <a:buFont typeface="Wingdings 2" pitchFamily="18" charset="2"/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ClrTx/>
              <a:buFont typeface="Wingdings 2" pitchFamily="18" charset="2"/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SzPct val="85000"/>
              <a:buFont typeface="Wingdings" pitchFamily="2" charset="2"/>
              <a:buChar char="Ø"/>
              <a:defRPr/>
            </a:pPr>
            <a:endParaRPr lang="en-US" dirty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AF757F0-BEA3-4290-858B-C43DA97F03A2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411163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Cont(…)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228600"/>
            <a:ext cx="8763000" cy="6477000"/>
          </a:xfrm>
        </p:spPr>
        <p:txBody>
          <a:bodyPr/>
          <a:lstStyle/>
          <a:p>
            <a:pPr>
              <a:buClrTx/>
              <a:buFont typeface="Wingdings" pitchFamily="2" charset="2"/>
              <a:buChar char="v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LVM Structure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4488" indent="-284163" algn="just">
              <a:lnSpc>
                <a:spcPct val="150000"/>
              </a:lnSpc>
              <a:buClrTx/>
              <a:buFont typeface="Wingdings" pitchFamily="2" charset="2"/>
              <a:buChar char="Ø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LVM enables the combining of multiple individual hard drives and/or disk partitions into a single volume group.</a:t>
            </a:r>
          </a:p>
          <a:p>
            <a:pPr marL="344488" indent="-284163" algn="just">
              <a:lnSpc>
                <a:spcPct val="150000"/>
              </a:lnSpc>
              <a:buClrTx/>
              <a:buFont typeface="Wingdings" pitchFamily="2" charset="2"/>
              <a:buChar char="Ø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That volume group can then be subdivided into logical volumes or used as a single large volume.</a:t>
            </a:r>
          </a:p>
          <a:p>
            <a:pPr marL="344488" indent="-284163" algn="just">
              <a:lnSpc>
                <a:spcPct val="150000"/>
              </a:lnSpc>
              <a:buClrTx/>
              <a:buFont typeface="Wingdings" pitchFamily="2" charset="2"/>
              <a:buChar char="Ø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Regular file systems, such as ext3 or ext4, can then be created on a logical volume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3FE80DF-42E6-41FC-A880-2D4B863E7189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pic>
        <p:nvPicPr>
          <p:cNvPr id="18436" name="Picture 4" descr="0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810000"/>
            <a:ext cx="405288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411163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Cont(…)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487363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Cont(…)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533400"/>
            <a:ext cx="8763000" cy="6172200"/>
          </a:xfrm>
        </p:spPr>
        <p:txBody>
          <a:bodyPr/>
          <a:lstStyle/>
          <a:p>
            <a:pPr indent="-212725" algn="just">
              <a:lnSpc>
                <a:spcPct val="150000"/>
              </a:lnSpc>
              <a:buClrTx/>
              <a:buFont typeface="Wingdings" pitchFamily="2" charset="2"/>
              <a:buChar char="Ø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physical volumes are combined into volumes group, with the exception of the /boot partition. </a:t>
            </a:r>
          </a:p>
          <a:p>
            <a:pPr indent="-212725" algn="just">
              <a:lnSpc>
                <a:spcPct val="150000"/>
              </a:lnSpc>
              <a:buClrTx/>
              <a:buFont typeface="Wingdings" pitchFamily="2" charset="2"/>
              <a:buChar char="Ø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/boot partition cannot be on a logical volume group because the boot loader cannot read it.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CED101A-8F2E-4445-B410-7D2386918289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pic>
        <p:nvPicPr>
          <p:cNvPr id="14341" name="Picture 4" descr="01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1000" y="2895600"/>
            <a:ext cx="6324600" cy="26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447800" y="5562600"/>
            <a:ext cx="29718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Volume Group (VG)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411163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Cont(…)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0" y="381000"/>
            <a:ext cx="8686800" cy="6172200"/>
          </a:xfrm>
        </p:spPr>
        <p:txBody>
          <a:bodyPr/>
          <a:lstStyle/>
          <a:p>
            <a:pPr indent="-212725"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volume groups can be divided into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logical volumes.</a:t>
            </a:r>
          </a:p>
          <a:p>
            <a:pPr indent="-212725" algn="just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partitions reach their full capacity, free space from the volume group can be added to the logical volume to increase the size of the partition.</a:t>
            </a:r>
          </a:p>
          <a:p>
            <a:pPr indent="-212725" algn="just">
              <a:buClrTx/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EA67196-EC15-471E-BFFB-BC07400DA940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pic>
        <p:nvPicPr>
          <p:cNvPr id="15365" name="Picture 4" descr="02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1000" y="3515008"/>
            <a:ext cx="6858000" cy="2199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286000" y="2819400"/>
            <a:ext cx="22860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Volume Group (VG)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609600"/>
            <a:ext cx="8763000" cy="4419600"/>
          </a:xfrm>
        </p:spPr>
        <p:txBody>
          <a:bodyPr/>
          <a:lstStyle/>
          <a:p>
            <a:pPr>
              <a:buClrTx/>
              <a:buSzPct val="95000"/>
              <a:buFont typeface="Wingdings" pitchFamily="2" charset="2"/>
              <a:buChar char="v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Advantages of using logical volume management (LVM)</a:t>
            </a:r>
          </a:p>
          <a:p>
            <a:pPr marL="404813" indent="-284163" algn="just">
              <a:lnSpc>
                <a:spcPct val="150000"/>
              </a:lnSpc>
              <a:buClrTx/>
              <a:buFont typeface="Wingdings" pitchFamily="2" charset="2"/>
              <a:buChar char="Ø"/>
              <a:tabLst>
                <a:tab pos="630238" algn="l"/>
              </a:tabLst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the easier management of physical storage devices. </a:t>
            </a:r>
          </a:p>
          <a:p>
            <a:pPr marL="404813" indent="-284163" algn="just">
              <a:lnSpc>
                <a:spcPct val="150000"/>
              </a:lnSpc>
              <a:buClrTx/>
              <a:buFont typeface="Wingdings" pitchFamily="2" charset="2"/>
              <a:buChar char="Ø"/>
              <a:tabLst>
                <a:tab pos="630238" algn="l"/>
              </a:tabLst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Allows file systems to be easily resized as needed. </a:t>
            </a:r>
          </a:p>
          <a:p>
            <a:pPr marL="404813" indent="-284163" algn="just">
              <a:lnSpc>
                <a:spcPct val="150000"/>
              </a:lnSpc>
              <a:buClrTx/>
              <a:buFont typeface="Wingdings" pitchFamily="2" charset="2"/>
              <a:buChar char="Ø"/>
              <a:tabLst>
                <a:tab pos="630238" algn="l"/>
              </a:tabLst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traditional storage, three 1 TB disks are handled individually.</a:t>
            </a:r>
          </a:p>
          <a:p>
            <a:pPr marL="404813" indent="-284163" algn="just">
              <a:lnSpc>
                <a:spcPct val="150000"/>
              </a:lnSpc>
              <a:buClrTx/>
              <a:buFont typeface="Wingdings" pitchFamily="2" charset="2"/>
              <a:buChar char="Ø"/>
              <a:tabLst>
                <a:tab pos="630238" algn="l"/>
              </a:tabLst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LVM, those same three disks are considered to be 3 TB of aggregated storage capacity. </a:t>
            </a:r>
          </a:p>
          <a:p>
            <a:pPr marL="404813" indent="-239713" algn="just">
              <a:lnSpc>
                <a:spcPct val="150000"/>
              </a:lnSpc>
              <a:buClrTx/>
              <a:buFont typeface="Wingdings" pitchFamily="2" charset="2"/>
              <a:buChar char="Ø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used to increases the availability of your data.</a:t>
            </a:r>
          </a:p>
          <a:p>
            <a:pPr marL="404813" indent="-239713" algn="just">
              <a:lnSpc>
                <a:spcPct val="150000"/>
              </a:lnSpc>
              <a:buClrTx/>
              <a:buFont typeface="Wingdings" pitchFamily="2" charset="2"/>
              <a:buChar char="Ø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Increased abstraction and control. </a:t>
            </a:r>
          </a:p>
          <a:p>
            <a:pPr marL="404813" indent="-284163" algn="just">
              <a:lnSpc>
                <a:spcPct val="150000"/>
              </a:lnSpc>
              <a:buClrTx/>
              <a:buFont typeface="Wingdings" pitchFamily="2" charset="2"/>
              <a:buChar char="Ø"/>
              <a:tabLst>
                <a:tab pos="630238" algn="l"/>
              </a:tabLst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04813" indent="-284163" algn="just">
              <a:lnSpc>
                <a:spcPct val="150000"/>
              </a:lnSpc>
              <a:buClrTx/>
              <a:buFont typeface="Wingdings" pitchFamily="2" charset="2"/>
              <a:buChar char="Ø"/>
              <a:tabLst>
                <a:tab pos="630238" algn="l"/>
              </a:tabLst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04813" indent="-284163" algn="just">
              <a:lnSpc>
                <a:spcPct val="150000"/>
              </a:lnSpc>
              <a:buClrTx/>
              <a:buFont typeface="Wingdings" pitchFamily="2" charset="2"/>
              <a:buChar char="Ø"/>
              <a:tabLst>
                <a:tab pos="630238" algn="l"/>
              </a:tabLst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0F24D1F-920F-4B00-8290-D449EA23D144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467600" cy="41116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Cont(…)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609600"/>
            <a:ext cx="8610600" cy="5334000"/>
          </a:xfrm>
        </p:spPr>
        <p:txBody>
          <a:bodyPr/>
          <a:lstStyle/>
          <a:p>
            <a:pPr algn="just">
              <a:buClrTx/>
              <a:buFont typeface="Wingdings" pitchFamily="2" charset="2"/>
              <a:buNone/>
              <a:defRPr/>
            </a:pPr>
            <a:endParaRPr lang="en-US" sz="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v"/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Disadvantages using logical volume management (LVM)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adds another layer to the storage system. </a:t>
            </a:r>
          </a:p>
          <a:p>
            <a:pPr algn="just">
              <a:lnSpc>
                <a:spcPct val="150000"/>
              </a:lnSpc>
              <a:buClrTx/>
              <a:buFont typeface="Wingdings" pitchFamily="2" charset="2"/>
              <a:buChar char="Ø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While the overhead of LVM is usually small, any decrease in performance can be critical on busy systems.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 indent="-47625" algn="just">
              <a:buClrTx/>
              <a:buFont typeface="Wingdings" pitchFamily="2" charset="2"/>
              <a:buChar char="Ø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AF33887-02B2-47E8-8443-75A22A392705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411163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Cont(…)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8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8_Oriel">
      <a:majorFont>
        <a:latin typeface="Berlin Sans FB Demi"/>
        <a:ea typeface=""/>
        <a:cs typeface=""/>
      </a:majorFont>
      <a:minorFont>
        <a:latin typeface="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29823</TotalTime>
  <Words>1434</Words>
  <Application>Microsoft Office PowerPoint</Application>
  <PresentationFormat>On-screen Show (4:3)</PresentationFormat>
  <Paragraphs>256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8_Oriel</vt:lpstr>
      <vt:lpstr>Slide 1</vt:lpstr>
      <vt:lpstr>Slide 2</vt:lpstr>
      <vt:lpstr>Cont(…)</vt:lpstr>
      <vt:lpstr>Cont(…)</vt:lpstr>
      <vt:lpstr>Cont(…)</vt:lpstr>
      <vt:lpstr>Cont(…)</vt:lpstr>
      <vt:lpstr>Cont(…)</vt:lpstr>
      <vt:lpstr>Cont(…)</vt:lpstr>
      <vt:lpstr>Cont(…)</vt:lpstr>
      <vt:lpstr>Slide 10</vt:lpstr>
      <vt:lpstr>Cont(…)</vt:lpstr>
      <vt:lpstr>Cont(…)</vt:lpstr>
      <vt:lpstr>Cont(…)</vt:lpstr>
      <vt:lpstr>Cont(…)</vt:lpstr>
      <vt:lpstr>Cont(…)</vt:lpstr>
      <vt:lpstr>Cont(…)</vt:lpstr>
      <vt:lpstr>Cont(…)</vt:lpstr>
      <vt:lpstr>Cont(…)</vt:lpstr>
      <vt:lpstr>Cont(…)</vt:lpstr>
      <vt:lpstr>Cont(…)</vt:lpstr>
      <vt:lpstr>Cont(…)</vt:lpstr>
      <vt:lpstr>Cont(…)</vt:lpstr>
      <vt:lpstr>Cont(…)</vt:lpstr>
      <vt:lpstr>Cont(…)</vt:lpstr>
      <vt:lpstr>Cont(…)</vt:lpstr>
      <vt:lpstr>Cont(…)</vt:lpstr>
      <vt:lpstr>Cont(…)</vt:lpstr>
      <vt:lpstr>Slide 28</vt:lpstr>
      <vt:lpstr>Slide 29</vt:lpstr>
    </vt:vector>
  </TitlesOfParts>
  <Company>ECE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Betiglu</dc:creator>
  <cp:lastModifiedBy>hp</cp:lastModifiedBy>
  <cp:revision>660</cp:revision>
  <dcterms:created xsi:type="dcterms:W3CDTF">2006-09-14T10:26:10Z</dcterms:created>
  <dcterms:modified xsi:type="dcterms:W3CDTF">2025-03-18T07:21:39Z</dcterms:modified>
</cp:coreProperties>
</file>