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2E721-E88B-4E4F-AD28-4B6F410CD5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2B7F71-4B76-4E84-9C7D-D4BE6D1EA0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2E9FBD-6DD7-470B-900A-4E0F93EE7156}"/>
              </a:ext>
            </a:extLst>
          </p:cNvPr>
          <p:cNvSpPr>
            <a:spLocks noGrp="1"/>
          </p:cNvSpPr>
          <p:nvPr>
            <p:ph type="dt" sz="half" idx="10"/>
          </p:nvPr>
        </p:nvSpPr>
        <p:spPr/>
        <p:txBody>
          <a:bodyPr/>
          <a:lstStyle/>
          <a:p>
            <a:fld id="{4F242BFA-8248-4BBB-A223-343BEFEFF8D7}" type="datetimeFigureOut">
              <a:rPr lang="en-IN" smtClean="0"/>
              <a:t>10-11-2021</a:t>
            </a:fld>
            <a:endParaRPr lang="en-IN"/>
          </a:p>
        </p:txBody>
      </p:sp>
      <p:sp>
        <p:nvSpPr>
          <p:cNvPr id="5" name="Footer Placeholder 4">
            <a:extLst>
              <a:ext uri="{FF2B5EF4-FFF2-40B4-BE49-F238E27FC236}">
                <a16:creationId xmlns:a16="http://schemas.microsoft.com/office/drawing/2014/main" id="{5CB3D037-7B1A-4E10-ABDF-780C0E89EA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9DD956-FD98-46A9-8D36-2F3071AB1CA5}"/>
              </a:ext>
            </a:extLst>
          </p:cNvPr>
          <p:cNvSpPr>
            <a:spLocks noGrp="1"/>
          </p:cNvSpPr>
          <p:nvPr>
            <p:ph type="sldNum" sz="quarter" idx="12"/>
          </p:nvPr>
        </p:nvSpPr>
        <p:spPr/>
        <p:txBody>
          <a:bodyPr/>
          <a:lstStyle/>
          <a:p>
            <a:fld id="{C1FBC400-0461-477E-8D72-1048E16E73EA}" type="slidenum">
              <a:rPr lang="en-IN" smtClean="0"/>
              <a:t>‹#›</a:t>
            </a:fld>
            <a:endParaRPr lang="en-IN"/>
          </a:p>
        </p:txBody>
      </p:sp>
    </p:spTree>
    <p:extLst>
      <p:ext uri="{BB962C8B-B14F-4D97-AF65-F5344CB8AC3E}">
        <p14:creationId xmlns:p14="http://schemas.microsoft.com/office/powerpoint/2010/main" val="20365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DFA-9C4D-47C1-B842-156D2574D7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1CD8BB-C0FA-4AD7-B706-4461A9B5A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F772B9-A144-476A-B112-01AD5AB93727}"/>
              </a:ext>
            </a:extLst>
          </p:cNvPr>
          <p:cNvSpPr>
            <a:spLocks noGrp="1"/>
          </p:cNvSpPr>
          <p:nvPr>
            <p:ph type="dt" sz="half" idx="10"/>
          </p:nvPr>
        </p:nvSpPr>
        <p:spPr/>
        <p:txBody>
          <a:bodyPr/>
          <a:lstStyle/>
          <a:p>
            <a:fld id="{4F242BFA-8248-4BBB-A223-343BEFEFF8D7}" type="datetimeFigureOut">
              <a:rPr lang="en-IN" smtClean="0"/>
              <a:t>10-11-2021</a:t>
            </a:fld>
            <a:endParaRPr lang="en-IN"/>
          </a:p>
        </p:txBody>
      </p:sp>
      <p:sp>
        <p:nvSpPr>
          <p:cNvPr id="5" name="Footer Placeholder 4">
            <a:extLst>
              <a:ext uri="{FF2B5EF4-FFF2-40B4-BE49-F238E27FC236}">
                <a16:creationId xmlns:a16="http://schemas.microsoft.com/office/drawing/2014/main" id="{160AFD13-5482-486D-8E1D-809C65978B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683D15-96F9-4E50-B0C9-EABCA216FF1E}"/>
              </a:ext>
            </a:extLst>
          </p:cNvPr>
          <p:cNvSpPr>
            <a:spLocks noGrp="1"/>
          </p:cNvSpPr>
          <p:nvPr>
            <p:ph type="sldNum" sz="quarter" idx="12"/>
          </p:nvPr>
        </p:nvSpPr>
        <p:spPr/>
        <p:txBody>
          <a:bodyPr/>
          <a:lstStyle/>
          <a:p>
            <a:fld id="{C1FBC400-0461-477E-8D72-1048E16E73EA}" type="slidenum">
              <a:rPr lang="en-IN" smtClean="0"/>
              <a:t>‹#›</a:t>
            </a:fld>
            <a:endParaRPr lang="en-IN"/>
          </a:p>
        </p:txBody>
      </p:sp>
    </p:spTree>
    <p:extLst>
      <p:ext uri="{BB962C8B-B14F-4D97-AF65-F5344CB8AC3E}">
        <p14:creationId xmlns:p14="http://schemas.microsoft.com/office/powerpoint/2010/main" val="215869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B48C71-F0D3-40AD-BD5F-C1F3E411C7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02EBE3-486C-428C-AD8F-DB3C20C4E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FC03F4-C1B3-441D-877C-E506FA898B1E}"/>
              </a:ext>
            </a:extLst>
          </p:cNvPr>
          <p:cNvSpPr>
            <a:spLocks noGrp="1"/>
          </p:cNvSpPr>
          <p:nvPr>
            <p:ph type="dt" sz="half" idx="10"/>
          </p:nvPr>
        </p:nvSpPr>
        <p:spPr/>
        <p:txBody>
          <a:bodyPr/>
          <a:lstStyle/>
          <a:p>
            <a:fld id="{4F242BFA-8248-4BBB-A223-343BEFEFF8D7}" type="datetimeFigureOut">
              <a:rPr lang="en-IN" smtClean="0"/>
              <a:t>10-11-2021</a:t>
            </a:fld>
            <a:endParaRPr lang="en-IN"/>
          </a:p>
        </p:txBody>
      </p:sp>
      <p:sp>
        <p:nvSpPr>
          <p:cNvPr id="5" name="Footer Placeholder 4">
            <a:extLst>
              <a:ext uri="{FF2B5EF4-FFF2-40B4-BE49-F238E27FC236}">
                <a16:creationId xmlns:a16="http://schemas.microsoft.com/office/drawing/2014/main" id="{3AA23EB8-64D2-48BC-814F-8274C17D0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7F7A2C-BBDA-41EE-AD60-B45189E2F5A5}"/>
              </a:ext>
            </a:extLst>
          </p:cNvPr>
          <p:cNvSpPr>
            <a:spLocks noGrp="1"/>
          </p:cNvSpPr>
          <p:nvPr>
            <p:ph type="sldNum" sz="quarter" idx="12"/>
          </p:nvPr>
        </p:nvSpPr>
        <p:spPr/>
        <p:txBody>
          <a:bodyPr/>
          <a:lstStyle/>
          <a:p>
            <a:fld id="{C1FBC400-0461-477E-8D72-1048E16E73EA}" type="slidenum">
              <a:rPr lang="en-IN" smtClean="0"/>
              <a:t>‹#›</a:t>
            </a:fld>
            <a:endParaRPr lang="en-IN"/>
          </a:p>
        </p:txBody>
      </p:sp>
    </p:spTree>
    <p:extLst>
      <p:ext uri="{BB962C8B-B14F-4D97-AF65-F5344CB8AC3E}">
        <p14:creationId xmlns:p14="http://schemas.microsoft.com/office/powerpoint/2010/main" val="395748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5E9F-D933-4572-9F28-7C3DAA929D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EDF465-6680-47D6-8490-CF7E9760D5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714F8B-6946-4074-A647-55202B77FE7E}"/>
              </a:ext>
            </a:extLst>
          </p:cNvPr>
          <p:cNvSpPr>
            <a:spLocks noGrp="1"/>
          </p:cNvSpPr>
          <p:nvPr>
            <p:ph type="dt" sz="half" idx="10"/>
          </p:nvPr>
        </p:nvSpPr>
        <p:spPr/>
        <p:txBody>
          <a:bodyPr/>
          <a:lstStyle/>
          <a:p>
            <a:fld id="{4F242BFA-8248-4BBB-A223-343BEFEFF8D7}" type="datetimeFigureOut">
              <a:rPr lang="en-IN" smtClean="0"/>
              <a:t>10-11-2021</a:t>
            </a:fld>
            <a:endParaRPr lang="en-IN"/>
          </a:p>
        </p:txBody>
      </p:sp>
      <p:sp>
        <p:nvSpPr>
          <p:cNvPr id="5" name="Footer Placeholder 4">
            <a:extLst>
              <a:ext uri="{FF2B5EF4-FFF2-40B4-BE49-F238E27FC236}">
                <a16:creationId xmlns:a16="http://schemas.microsoft.com/office/drawing/2014/main" id="{34A9FFB6-9343-4E2A-B65D-D0BDDE9687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50E154-051B-46D1-9C79-5B5805600908}"/>
              </a:ext>
            </a:extLst>
          </p:cNvPr>
          <p:cNvSpPr>
            <a:spLocks noGrp="1"/>
          </p:cNvSpPr>
          <p:nvPr>
            <p:ph type="sldNum" sz="quarter" idx="12"/>
          </p:nvPr>
        </p:nvSpPr>
        <p:spPr/>
        <p:txBody>
          <a:bodyPr/>
          <a:lstStyle/>
          <a:p>
            <a:fld id="{C1FBC400-0461-477E-8D72-1048E16E73EA}" type="slidenum">
              <a:rPr lang="en-IN" smtClean="0"/>
              <a:t>‹#›</a:t>
            </a:fld>
            <a:endParaRPr lang="en-IN"/>
          </a:p>
        </p:txBody>
      </p:sp>
    </p:spTree>
    <p:extLst>
      <p:ext uri="{BB962C8B-B14F-4D97-AF65-F5344CB8AC3E}">
        <p14:creationId xmlns:p14="http://schemas.microsoft.com/office/powerpoint/2010/main" val="136846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ABBB-4768-4C17-BA01-A748ED2E0B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6AE04F-25D2-4DDD-980F-C669F9B93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F76F24-D8A5-455D-8BC2-59497E245909}"/>
              </a:ext>
            </a:extLst>
          </p:cNvPr>
          <p:cNvSpPr>
            <a:spLocks noGrp="1"/>
          </p:cNvSpPr>
          <p:nvPr>
            <p:ph type="dt" sz="half" idx="10"/>
          </p:nvPr>
        </p:nvSpPr>
        <p:spPr/>
        <p:txBody>
          <a:bodyPr/>
          <a:lstStyle/>
          <a:p>
            <a:fld id="{4F242BFA-8248-4BBB-A223-343BEFEFF8D7}" type="datetimeFigureOut">
              <a:rPr lang="en-IN" smtClean="0"/>
              <a:t>10-11-2021</a:t>
            </a:fld>
            <a:endParaRPr lang="en-IN"/>
          </a:p>
        </p:txBody>
      </p:sp>
      <p:sp>
        <p:nvSpPr>
          <p:cNvPr id="5" name="Footer Placeholder 4">
            <a:extLst>
              <a:ext uri="{FF2B5EF4-FFF2-40B4-BE49-F238E27FC236}">
                <a16:creationId xmlns:a16="http://schemas.microsoft.com/office/drawing/2014/main" id="{CB90743D-598D-43A7-8F09-89C323CBC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D58E9E-3989-4A8C-B3B6-D64FC9CD54D5}"/>
              </a:ext>
            </a:extLst>
          </p:cNvPr>
          <p:cNvSpPr>
            <a:spLocks noGrp="1"/>
          </p:cNvSpPr>
          <p:nvPr>
            <p:ph type="sldNum" sz="quarter" idx="12"/>
          </p:nvPr>
        </p:nvSpPr>
        <p:spPr/>
        <p:txBody>
          <a:bodyPr/>
          <a:lstStyle/>
          <a:p>
            <a:fld id="{C1FBC400-0461-477E-8D72-1048E16E73EA}" type="slidenum">
              <a:rPr lang="en-IN" smtClean="0"/>
              <a:t>‹#›</a:t>
            </a:fld>
            <a:endParaRPr lang="en-IN"/>
          </a:p>
        </p:txBody>
      </p:sp>
    </p:spTree>
    <p:extLst>
      <p:ext uri="{BB962C8B-B14F-4D97-AF65-F5344CB8AC3E}">
        <p14:creationId xmlns:p14="http://schemas.microsoft.com/office/powerpoint/2010/main" val="62656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17A2-05D4-4271-841A-D506143087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55D7E1-0F77-4BCE-BB76-89E25B4F19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9E7BC2-2B27-41D3-B0EE-BF216694B3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808DA5-5EA4-4AA2-9A03-DC843420A458}"/>
              </a:ext>
            </a:extLst>
          </p:cNvPr>
          <p:cNvSpPr>
            <a:spLocks noGrp="1"/>
          </p:cNvSpPr>
          <p:nvPr>
            <p:ph type="dt" sz="half" idx="10"/>
          </p:nvPr>
        </p:nvSpPr>
        <p:spPr/>
        <p:txBody>
          <a:bodyPr/>
          <a:lstStyle/>
          <a:p>
            <a:fld id="{4F242BFA-8248-4BBB-A223-343BEFEFF8D7}" type="datetimeFigureOut">
              <a:rPr lang="en-IN" smtClean="0"/>
              <a:t>10-11-2021</a:t>
            </a:fld>
            <a:endParaRPr lang="en-IN"/>
          </a:p>
        </p:txBody>
      </p:sp>
      <p:sp>
        <p:nvSpPr>
          <p:cNvPr id="6" name="Footer Placeholder 5">
            <a:extLst>
              <a:ext uri="{FF2B5EF4-FFF2-40B4-BE49-F238E27FC236}">
                <a16:creationId xmlns:a16="http://schemas.microsoft.com/office/drawing/2014/main" id="{F138288B-7549-47DC-BDC2-5AE11C809A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077E4F-DE81-4078-8AF3-5C2BC573FB17}"/>
              </a:ext>
            </a:extLst>
          </p:cNvPr>
          <p:cNvSpPr>
            <a:spLocks noGrp="1"/>
          </p:cNvSpPr>
          <p:nvPr>
            <p:ph type="sldNum" sz="quarter" idx="12"/>
          </p:nvPr>
        </p:nvSpPr>
        <p:spPr/>
        <p:txBody>
          <a:bodyPr/>
          <a:lstStyle/>
          <a:p>
            <a:fld id="{C1FBC400-0461-477E-8D72-1048E16E73EA}" type="slidenum">
              <a:rPr lang="en-IN" smtClean="0"/>
              <a:t>‹#›</a:t>
            </a:fld>
            <a:endParaRPr lang="en-IN"/>
          </a:p>
        </p:txBody>
      </p:sp>
    </p:spTree>
    <p:extLst>
      <p:ext uri="{BB962C8B-B14F-4D97-AF65-F5344CB8AC3E}">
        <p14:creationId xmlns:p14="http://schemas.microsoft.com/office/powerpoint/2010/main" val="253709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60C7-B18F-40A4-85C2-3A4450516C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B9B8DC-AA43-45CB-9130-1440B60DE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AFED38-97B3-4692-93CF-F90234A494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F41524-7FBB-4469-862F-A817DEFA4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CF3CAC-7B50-43A1-A21B-587D7AEA4F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0A1D2A-406F-4DD2-B24C-9DC708221E89}"/>
              </a:ext>
            </a:extLst>
          </p:cNvPr>
          <p:cNvSpPr>
            <a:spLocks noGrp="1"/>
          </p:cNvSpPr>
          <p:nvPr>
            <p:ph type="dt" sz="half" idx="10"/>
          </p:nvPr>
        </p:nvSpPr>
        <p:spPr/>
        <p:txBody>
          <a:bodyPr/>
          <a:lstStyle/>
          <a:p>
            <a:fld id="{4F242BFA-8248-4BBB-A223-343BEFEFF8D7}" type="datetimeFigureOut">
              <a:rPr lang="en-IN" smtClean="0"/>
              <a:t>10-11-2021</a:t>
            </a:fld>
            <a:endParaRPr lang="en-IN"/>
          </a:p>
        </p:txBody>
      </p:sp>
      <p:sp>
        <p:nvSpPr>
          <p:cNvPr id="8" name="Footer Placeholder 7">
            <a:extLst>
              <a:ext uri="{FF2B5EF4-FFF2-40B4-BE49-F238E27FC236}">
                <a16:creationId xmlns:a16="http://schemas.microsoft.com/office/drawing/2014/main" id="{CB0EDC4A-C7FA-4158-8241-388465CD40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F27F72-05BA-4E23-80BB-2B7B45833E13}"/>
              </a:ext>
            </a:extLst>
          </p:cNvPr>
          <p:cNvSpPr>
            <a:spLocks noGrp="1"/>
          </p:cNvSpPr>
          <p:nvPr>
            <p:ph type="sldNum" sz="quarter" idx="12"/>
          </p:nvPr>
        </p:nvSpPr>
        <p:spPr/>
        <p:txBody>
          <a:bodyPr/>
          <a:lstStyle/>
          <a:p>
            <a:fld id="{C1FBC400-0461-477E-8D72-1048E16E73EA}" type="slidenum">
              <a:rPr lang="en-IN" smtClean="0"/>
              <a:t>‹#›</a:t>
            </a:fld>
            <a:endParaRPr lang="en-IN"/>
          </a:p>
        </p:txBody>
      </p:sp>
    </p:spTree>
    <p:extLst>
      <p:ext uri="{BB962C8B-B14F-4D97-AF65-F5344CB8AC3E}">
        <p14:creationId xmlns:p14="http://schemas.microsoft.com/office/powerpoint/2010/main" val="71595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460E-F7BE-44CB-A929-A50CEF3300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5390CF-458D-42B9-8635-4F09D3A0BB0B}"/>
              </a:ext>
            </a:extLst>
          </p:cNvPr>
          <p:cNvSpPr>
            <a:spLocks noGrp="1"/>
          </p:cNvSpPr>
          <p:nvPr>
            <p:ph type="dt" sz="half" idx="10"/>
          </p:nvPr>
        </p:nvSpPr>
        <p:spPr/>
        <p:txBody>
          <a:bodyPr/>
          <a:lstStyle/>
          <a:p>
            <a:fld id="{4F242BFA-8248-4BBB-A223-343BEFEFF8D7}" type="datetimeFigureOut">
              <a:rPr lang="en-IN" smtClean="0"/>
              <a:t>10-11-2021</a:t>
            </a:fld>
            <a:endParaRPr lang="en-IN"/>
          </a:p>
        </p:txBody>
      </p:sp>
      <p:sp>
        <p:nvSpPr>
          <p:cNvPr id="4" name="Footer Placeholder 3">
            <a:extLst>
              <a:ext uri="{FF2B5EF4-FFF2-40B4-BE49-F238E27FC236}">
                <a16:creationId xmlns:a16="http://schemas.microsoft.com/office/drawing/2014/main" id="{53F96369-7591-4C67-B7E8-82B8BCE099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26901C-C8D2-4664-84B9-9B355AE9D35F}"/>
              </a:ext>
            </a:extLst>
          </p:cNvPr>
          <p:cNvSpPr>
            <a:spLocks noGrp="1"/>
          </p:cNvSpPr>
          <p:nvPr>
            <p:ph type="sldNum" sz="quarter" idx="12"/>
          </p:nvPr>
        </p:nvSpPr>
        <p:spPr/>
        <p:txBody>
          <a:bodyPr/>
          <a:lstStyle/>
          <a:p>
            <a:fld id="{C1FBC400-0461-477E-8D72-1048E16E73EA}" type="slidenum">
              <a:rPr lang="en-IN" smtClean="0"/>
              <a:t>‹#›</a:t>
            </a:fld>
            <a:endParaRPr lang="en-IN"/>
          </a:p>
        </p:txBody>
      </p:sp>
    </p:spTree>
    <p:extLst>
      <p:ext uri="{BB962C8B-B14F-4D97-AF65-F5344CB8AC3E}">
        <p14:creationId xmlns:p14="http://schemas.microsoft.com/office/powerpoint/2010/main" val="3172667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98B5C9-5CD0-4A49-9439-CBED6E0151F2}"/>
              </a:ext>
            </a:extLst>
          </p:cNvPr>
          <p:cNvSpPr>
            <a:spLocks noGrp="1"/>
          </p:cNvSpPr>
          <p:nvPr>
            <p:ph type="dt" sz="half" idx="10"/>
          </p:nvPr>
        </p:nvSpPr>
        <p:spPr/>
        <p:txBody>
          <a:bodyPr/>
          <a:lstStyle/>
          <a:p>
            <a:fld id="{4F242BFA-8248-4BBB-A223-343BEFEFF8D7}" type="datetimeFigureOut">
              <a:rPr lang="en-IN" smtClean="0"/>
              <a:t>10-11-2021</a:t>
            </a:fld>
            <a:endParaRPr lang="en-IN"/>
          </a:p>
        </p:txBody>
      </p:sp>
      <p:sp>
        <p:nvSpPr>
          <p:cNvPr id="3" name="Footer Placeholder 2">
            <a:extLst>
              <a:ext uri="{FF2B5EF4-FFF2-40B4-BE49-F238E27FC236}">
                <a16:creationId xmlns:a16="http://schemas.microsoft.com/office/drawing/2014/main" id="{76C85611-6DFD-4E64-A56F-78C2825E2E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5C208E-4D97-4895-9AAB-F103725302BA}"/>
              </a:ext>
            </a:extLst>
          </p:cNvPr>
          <p:cNvSpPr>
            <a:spLocks noGrp="1"/>
          </p:cNvSpPr>
          <p:nvPr>
            <p:ph type="sldNum" sz="quarter" idx="12"/>
          </p:nvPr>
        </p:nvSpPr>
        <p:spPr/>
        <p:txBody>
          <a:bodyPr/>
          <a:lstStyle/>
          <a:p>
            <a:fld id="{C1FBC400-0461-477E-8D72-1048E16E73EA}" type="slidenum">
              <a:rPr lang="en-IN" smtClean="0"/>
              <a:t>‹#›</a:t>
            </a:fld>
            <a:endParaRPr lang="en-IN"/>
          </a:p>
        </p:txBody>
      </p:sp>
    </p:spTree>
    <p:extLst>
      <p:ext uri="{BB962C8B-B14F-4D97-AF65-F5344CB8AC3E}">
        <p14:creationId xmlns:p14="http://schemas.microsoft.com/office/powerpoint/2010/main" val="108849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085C-B470-407E-8373-2D8254A82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59F191-5ED3-4EE5-AEE3-501CE07D59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567EEE-6C9B-49C6-8FBF-EF608EFAD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41463-76AC-4E2A-B531-226EB6D86FFB}"/>
              </a:ext>
            </a:extLst>
          </p:cNvPr>
          <p:cNvSpPr>
            <a:spLocks noGrp="1"/>
          </p:cNvSpPr>
          <p:nvPr>
            <p:ph type="dt" sz="half" idx="10"/>
          </p:nvPr>
        </p:nvSpPr>
        <p:spPr/>
        <p:txBody>
          <a:bodyPr/>
          <a:lstStyle/>
          <a:p>
            <a:fld id="{4F242BFA-8248-4BBB-A223-343BEFEFF8D7}" type="datetimeFigureOut">
              <a:rPr lang="en-IN" smtClean="0"/>
              <a:t>10-11-2021</a:t>
            </a:fld>
            <a:endParaRPr lang="en-IN"/>
          </a:p>
        </p:txBody>
      </p:sp>
      <p:sp>
        <p:nvSpPr>
          <p:cNvPr id="6" name="Footer Placeholder 5">
            <a:extLst>
              <a:ext uri="{FF2B5EF4-FFF2-40B4-BE49-F238E27FC236}">
                <a16:creationId xmlns:a16="http://schemas.microsoft.com/office/drawing/2014/main" id="{D1F1FF09-3860-4529-9152-7846A896D6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5797A3-3156-44E6-A4E7-870EC85A7894}"/>
              </a:ext>
            </a:extLst>
          </p:cNvPr>
          <p:cNvSpPr>
            <a:spLocks noGrp="1"/>
          </p:cNvSpPr>
          <p:nvPr>
            <p:ph type="sldNum" sz="quarter" idx="12"/>
          </p:nvPr>
        </p:nvSpPr>
        <p:spPr/>
        <p:txBody>
          <a:bodyPr/>
          <a:lstStyle/>
          <a:p>
            <a:fld id="{C1FBC400-0461-477E-8D72-1048E16E73EA}" type="slidenum">
              <a:rPr lang="en-IN" smtClean="0"/>
              <a:t>‹#›</a:t>
            </a:fld>
            <a:endParaRPr lang="en-IN"/>
          </a:p>
        </p:txBody>
      </p:sp>
    </p:spTree>
    <p:extLst>
      <p:ext uri="{BB962C8B-B14F-4D97-AF65-F5344CB8AC3E}">
        <p14:creationId xmlns:p14="http://schemas.microsoft.com/office/powerpoint/2010/main" val="426580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E26F-2A26-4B44-B438-3A6ADBDAF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D75DD6-3B92-46FD-88C8-1B2F6FB80D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E7DFC1-CD06-4317-802A-95FA583FB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688C4-93E4-4555-87BF-64ED57D75752}"/>
              </a:ext>
            </a:extLst>
          </p:cNvPr>
          <p:cNvSpPr>
            <a:spLocks noGrp="1"/>
          </p:cNvSpPr>
          <p:nvPr>
            <p:ph type="dt" sz="half" idx="10"/>
          </p:nvPr>
        </p:nvSpPr>
        <p:spPr/>
        <p:txBody>
          <a:bodyPr/>
          <a:lstStyle/>
          <a:p>
            <a:fld id="{4F242BFA-8248-4BBB-A223-343BEFEFF8D7}" type="datetimeFigureOut">
              <a:rPr lang="en-IN" smtClean="0"/>
              <a:t>10-11-2021</a:t>
            </a:fld>
            <a:endParaRPr lang="en-IN"/>
          </a:p>
        </p:txBody>
      </p:sp>
      <p:sp>
        <p:nvSpPr>
          <p:cNvPr id="6" name="Footer Placeholder 5">
            <a:extLst>
              <a:ext uri="{FF2B5EF4-FFF2-40B4-BE49-F238E27FC236}">
                <a16:creationId xmlns:a16="http://schemas.microsoft.com/office/drawing/2014/main" id="{0144C97E-60AF-48D4-8DD8-0E7B8AC65A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8CA26D-E6E9-4122-9997-4348ACF59125}"/>
              </a:ext>
            </a:extLst>
          </p:cNvPr>
          <p:cNvSpPr>
            <a:spLocks noGrp="1"/>
          </p:cNvSpPr>
          <p:nvPr>
            <p:ph type="sldNum" sz="quarter" idx="12"/>
          </p:nvPr>
        </p:nvSpPr>
        <p:spPr/>
        <p:txBody>
          <a:bodyPr/>
          <a:lstStyle/>
          <a:p>
            <a:fld id="{C1FBC400-0461-477E-8D72-1048E16E73EA}" type="slidenum">
              <a:rPr lang="en-IN" smtClean="0"/>
              <a:t>‹#›</a:t>
            </a:fld>
            <a:endParaRPr lang="en-IN"/>
          </a:p>
        </p:txBody>
      </p:sp>
    </p:spTree>
    <p:extLst>
      <p:ext uri="{BB962C8B-B14F-4D97-AF65-F5344CB8AC3E}">
        <p14:creationId xmlns:p14="http://schemas.microsoft.com/office/powerpoint/2010/main" val="4042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FAB0C-1502-4240-868A-DA73E535B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B673D8-7D72-4A55-9769-34AFC1FD32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61B521-E868-46FA-BD86-55A6F7D650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42BFA-8248-4BBB-A223-343BEFEFF8D7}" type="datetimeFigureOut">
              <a:rPr lang="en-IN" smtClean="0"/>
              <a:t>10-11-2021</a:t>
            </a:fld>
            <a:endParaRPr lang="en-IN"/>
          </a:p>
        </p:txBody>
      </p:sp>
      <p:sp>
        <p:nvSpPr>
          <p:cNvPr id="5" name="Footer Placeholder 4">
            <a:extLst>
              <a:ext uri="{FF2B5EF4-FFF2-40B4-BE49-F238E27FC236}">
                <a16:creationId xmlns:a16="http://schemas.microsoft.com/office/drawing/2014/main" id="{349F945D-5A55-421D-97F1-7D8B8FD43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BE3891-89B4-4143-A6FA-D1B125AD24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BC400-0461-477E-8D72-1048E16E73EA}" type="slidenum">
              <a:rPr lang="en-IN" smtClean="0"/>
              <a:t>‹#›</a:t>
            </a:fld>
            <a:endParaRPr lang="en-IN"/>
          </a:p>
        </p:txBody>
      </p:sp>
    </p:spTree>
    <p:extLst>
      <p:ext uri="{BB962C8B-B14F-4D97-AF65-F5344CB8AC3E}">
        <p14:creationId xmlns:p14="http://schemas.microsoft.com/office/powerpoint/2010/main" val="900382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2DFF-D23C-4AA6-BDED-C62B4A2F0997}"/>
              </a:ext>
            </a:extLst>
          </p:cNvPr>
          <p:cNvSpPr>
            <a:spLocks noGrp="1"/>
          </p:cNvSpPr>
          <p:nvPr>
            <p:ph type="ctrTitle"/>
          </p:nvPr>
        </p:nvSpPr>
        <p:spPr>
          <a:xfrm>
            <a:off x="1524000" y="352425"/>
            <a:ext cx="9144000" cy="1504950"/>
          </a:xfrm>
        </p:spPr>
        <p:txBody>
          <a:bodyPr>
            <a:normAutofit fontScale="90000"/>
          </a:bodyPr>
          <a:lstStyle/>
          <a:p>
            <a:br>
              <a:rPr lang="en-US" sz="4000" b="1" u="sng" dirty="0"/>
            </a:br>
            <a:r>
              <a:rPr lang="en-US" sz="3600" b="1" u="sng" dirty="0">
                <a:solidFill>
                  <a:schemeClr val="accent2"/>
                </a:solidFill>
              </a:rPr>
              <a:t>Project Synopsis</a:t>
            </a:r>
            <a:br>
              <a:rPr lang="en-US" sz="3600" b="1" u="sng" dirty="0">
                <a:solidFill>
                  <a:schemeClr val="accent2"/>
                </a:solidFill>
              </a:rPr>
            </a:br>
            <a:br>
              <a:rPr lang="en-US" sz="4000" b="1" u="sng" dirty="0"/>
            </a:br>
            <a:r>
              <a:rPr lang="en-US" sz="4000" b="1" u="sng" dirty="0"/>
              <a:t>Document Archiver</a:t>
            </a:r>
            <a:endParaRPr lang="en-IN" sz="4000" b="1" u="sng" dirty="0"/>
          </a:p>
        </p:txBody>
      </p:sp>
      <p:sp>
        <p:nvSpPr>
          <p:cNvPr id="3" name="Subtitle 2">
            <a:extLst>
              <a:ext uri="{FF2B5EF4-FFF2-40B4-BE49-F238E27FC236}">
                <a16:creationId xmlns:a16="http://schemas.microsoft.com/office/drawing/2014/main" id="{05BD2F6F-F00C-4012-B04F-828E14063BF2}"/>
              </a:ext>
            </a:extLst>
          </p:cNvPr>
          <p:cNvSpPr>
            <a:spLocks noGrp="1"/>
          </p:cNvSpPr>
          <p:nvPr>
            <p:ph type="subTitle" idx="1"/>
          </p:nvPr>
        </p:nvSpPr>
        <p:spPr>
          <a:xfrm>
            <a:off x="1524000" y="2209800"/>
            <a:ext cx="9144000" cy="4410075"/>
          </a:xfrm>
        </p:spPr>
        <p:txBody>
          <a:bodyPr/>
          <a:lstStyle/>
          <a:p>
            <a:pPr>
              <a:lnSpc>
                <a:spcPct val="100000"/>
              </a:lnSpc>
            </a:pPr>
            <a:r>
              <a:rPr lang="en-US" dirty="0">
                <a:latin typeface="Century Schoolbook" panose="02040604050505020304" pitchFamily="18" charset="0"/>
              </a:rPr>
              <a:t>Document archiver  secures the information which is no longer used regularly. Documents can easily be accessed and can keep the it organized. It saves the storage space on our server. We can have a record of the history of our work and refer it in case of need.</a:t>
            </a:r>
          </a:p>
          <a:p>
            <a:pPr>
              <a:lnSpc>
                <a:spcPct val="100000"/>
              </a:lnSpc>
            </a:pPr>
            <a:endParaRPr lang="en-US" dirty="0">
              <a:latin typeface="Century Schoolbook" panose="02040604050505020304" pitchFamily="18" charset="0"/>
            </a:endParaRPr>
          </a:p>
          <a:p>
            <a:r>
              <a:rPr lang="en-US" dirty="0">
                <a:latin typeface="Century Schoolbook" panose="02040604050505020304" pitchFamily="18" charset="0"/>
              </a:rPr>
              <a:t>When any application needs to be filled in the office, we can make of the document archiver using the azure services from Microsoft azure. Instead of filling the application manually, the work can be made easy by  automating this work  using the azure services</a:t>
            </a:r>
            <a:r>
              <a:rPr lang="en-US" dirty="0"/>
              <a:t>.</a:t>
            </a:r>
            <a:endParaRPr lang="en-IN" dirty="0"/>
          </a:p>
        </p:txBody>
      </p:sp>
    </p:spTree>
    <p:extLst>
      <p:ext uri="{BB962C8B-B14F-4D97-AF65-F5344CB8AC3E}">
        <p14:creationId xmlns:p14="http://schemas.microsoft.com/office/powerpoint/2010/main" val="202009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76A3-07FC-4112-94B1-3FF8723CDF2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27FF5C8-C95A-4AC5-9CE3-EFEF562EC67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63964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107</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Century Schoolbook</vt:lpstr>
      <vt:lpstr>Office Theme</vt:lpstr>
      <vt:lpstr> Project Synopsis  Document Archiver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Archiver</dc:title>
  <dc:creator>Prasad Panati</dc:creator>
  <cp:lastModifiedBy>Prasad Panati</cp:lastModifiedBy>
  <cp:revision>15</cp:revision>
  <dcterms:created xsi:type="dcterms:W3CDTF">2021-11-07T11:45:50Z</dcterms:created>
  <dcterms:modified xsi:type="dcterms:W3CDTF">2021-11-10T06:25:32Z</dcterms:modified>
</cp:coreProperties>
</file>