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72" r:id="rId26"/>
    <p:sldId id="284" r:id="rId2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4146" y="520354"/>
            <a:ext cx="6162659" cy="4619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519" y="479029"/>
            <a:ext cx="18014960" cy="2144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0516" y="218419"/>
            <a:ext cx="5766966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572" y="2669135"/>
            <a:ext cx="17038855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hare.streamlit.io/ashishsingh877/3.twitter_sentiment_analysis/main/app.p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908800" marR="5080">
              <a:lnSpc>
                <a:spcPts val="8159"/>
              </a:lnSpc>
              <a:spcBef>
                <a:spcPts val="670"/>
              </a:spcBef>
            </a:pPr>
            <a:r>
              <a:rPr spc="-525" dirty="0"/>
              <a:t>Online </a:t>
            </a:r>
            <a:r>
              <a:rPr spc="-459" dirty="0"/>
              <a:t>Real </a:t>
            </a:r>
            <a:r>
              <a:rPr spc="-610" dirty="0"/>
              <a:t>Time </a:t>
            </a:r>
            <a:r>
              <a:rPr spc="-445" dirty="0"/>
              <a:t>Twitter  </a:t>
            </a:r>
            <a:r>
              <a:rPr spc="-509" dirty="0"/>
              <a:t>Sentimental</a:t>
            </a:r>
            <a:r>
              <a:rPr spc="-380" dirty="0"/>
              <a:t> </a:t>
            </a:r>
            <a:r>
              <a:rPr spc="-44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617031" y="5619901"/>
            <a:ext cx="9353549" cy="43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146" y="5489904"/>
            <a:ext cx="4743449" cy="450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7528" y="3393280"/>
            <a:ext cx="9479915" cy="1516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2330" marR="5080" indent="-2120265">
              <a:lnSpc>
                <a:spcPct val="116399"/>
              </a:lnSpc>
              <a:spcBef>
                <a:spcPts val="95"/>
              </a:spcBef>
            </a:pPr>
            <a:r>
              <a:rPr sz="4200" spc="40" dirty="0">
                <a:latin typeface="Courier New"/>
                <a:cs typeface="Courier New"/>
              </a:rPr>
              <a:t>EXCITING INNOVATIONS </a:t>
            </a:r>
            <a:r>
              <a:rPr sz="4200" spc="35" dirty="0">
                <a:latin typeface="Courier New"/>
                <a:cs typeface="Courier New"/>
              </a:rPr>
              <a:t>THAT </a:t>
            </a:r>
            <a:r>
              <a:rPr sz="4200" spc="30" dirty="0">
                <a:latin typeface="Courier New"/>
                <a:cs typeface="Courier New"/>
              </a:rPr>
              <a:t>CAN  </a:t>
            </a:r>
            <a:r>
              <a:rPr sz="4200" spc="40" dirty="0">
                <a:latin typeface="Courier New"/>
                <a:cs typeface="Courier New"/>
              </a:rPr>
              <a:t>CHANGE </a:t>
            </a:r>
            <a:r>
              <a:rPr sz="4200" spc="30" dirty="0">
                <a:latin typeface="Courier New"/>
                <a:cs typeface="Courier New"/>
              </a:rPr>
              <a:t>THE</a:t>
            </a:r>
            <a:r>
              <a:rPr sz="4200" spc="110" dirty="0">
                <a:latin typeface="Courier New"/>
                <a:cs typeface="Courier New"/>
              </a:rPr>
              <a:t> </a:t>
            </a:r>
            <a:r>
              <a:rPr sz="4200" spc="35" dirty="0">
                <a:latin typeface="Courier New"/>
                <a:cs typeface="Courier New"/>
              </a:rPr>
              <a:t>WORLD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FEASIBILITY</a:t>
            </a:r>
            <a:r>
              <a:rPr spc="-400" dirty="0"/>
              <a:t> </a:t>
            </a:r>
            <a:r>
              <a:rPr spc="-409" dirty="0"/>
              <a:t>STUDY: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789" y="1501151"/>
            <a:ext cx="17066895" cy="1667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algn="ctr">
              <a:lnSpc>
                <a:spcPts val="3150"/>
              </a:lnSpc>
              <a:spcBef>
                <a:spcPts val="480"/>
              </a:spcBef>
              <a:tabLst>
                <a:tab pos="2777490" algn="l"/>
              </a:tabLst>
            </a:pPr>
            <a:r>
              <a:rPr sz="2900" b="1" spc="-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b="1" spc="-365" dirty="0">
                <a:solidFill>
                  <a:srgbClr val="FFFFFF"/>
                </a:solidFill>
                <a:latin typeface="Verdana"/>
                <a:cs typeface="Verdana"/>
              </a:rPr>
              <a:t>FEASIBILITY </a:t>
            </a:r>
            <a:r>
              <a:rPr sz="2900" b="1" spc="-225" dirty="0">
                <a:solidFill>
                  <a:srgbClr val="FFFFFF"/>
                </a:solidFill>
                <a:latin typeface="Verdana"/>
                <a:cs typeface="Verdana"/>
              </a:rPr>
              <a:t>STUDY </a:t>
            </a:r>
            <a:r>
              <a:rPr sz="2900" b="1" spc="-484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00" b="1" spc="-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00" b="1" spc="-335" dirty="0">
                <a:solidFill>
                  <a:srgbClr val="FFFFFF"/>
                </a:solidFill>
                <a:latin typeface="Verdana"/>
                <a:cs typeface="Verdana"/>
              </a:rPr>
              <a:t>PRELIMINARY </a:t>
            </a:r>
            <a:r>
              <a:rPr sz="2900" b="1" spc="-225" dirty="0">
                <a:solidFill>
                  <a:srgbClr val="FFFFFF"/>
                </a:solidFill>
                <a:latin typeface="Verdana"/>
                <a:cs typeface="Verdana"/>
              </a:rPr>
              <a:t>STUDY </a:t>
            </a:r>
            <a:r>
              <a:rPr sz="2900" b="1" spc="-26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900" b="1" spc="-295" dirty="0">
                <a:solidFill>
                  <a:srgbClr val="FFFFFF"/>
                </a:solidFill>
                <a:latin typeface="Verdana"/>
                <a:cs typeface="Verdana"/>
              </a:rPr>
              <a:t>INVESTIGATES </a:t>
            </a:r>
            <a:r>
              <a:rPr sz="2900" b="1" spc="-2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00" b="1" spc="-32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900" b="1" spc="-2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2900" b="1" spc="-250" dirty="0">
                <a:solidFill>
                  <a:srgbClr val="FFFFFF"/>
                </a:solidFill>
                <a:latin typeface="Verdana"/>
                <a:cs typeface="Verdana"/>
              </a:rPr>
              <a:t>PROSPECTIVE	</a:t>
            </a:r>
            <a:r>
              <a:rPr sz="2900" b="1" spc="-225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2900" b="1" spc="-1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900" b="1" spc="-295" dirty="0">
                <a:solidFill>
                  <a:srgbClr val="FFFFFF"/>
                </a:solidFill>
                <a:latin typeface="Verdana"/>
                <a:cs typeface="Verdana"/>
              </a:rPr>
              <a:t>DETERMINES </a:t>
            </a:r>
            <a:r>
              <a:rPr sz="2900" b="1" spc="-215" dirty="0">
                <a:solidFill>
                  <a:srgbClr val="FFFFFF"/>
                </a:solidFill>
                <a:latin typeface="Verdana"/>
                <a:cs typeface="Verdana"/>
              </a:rPr>
              <a:t>THE RESOURCES </a:t>
            </a:r>
            <a:r>
              <a:rPr sz="2900" b="1" spc="-285" dirty="0">
                <a:solidFill>
                  <a:srgbClr val="FFFFFF"/>
                </a:solidFill>
                <a:latin typeface="Verdana"/>
                <a:cs typeface="Verdana"/>
              </a:rPr>
              <a:t>REQUIREMENTS, </a:t>
            </a:r>
            <a:r>
              <a:rPr sz="2900" b="1" spc="-204" dirty="0">
                <a:solidFill>
                  <a:srgbClr val="FFFFFF"/>
                </a:solidFill>
                <a:latin typeface="Verdana"/>
                <a:cs typeface="Verdana"/>
              </a:rPr>
              <a:t>COSTS, </a:t>
            </a:r>
            <a:r>
              <a:rPr sz="2900" b="1" spc="-300" dirty="0">
                <a:solidFill>
                  <a:srgbClr val="FFFFFF"/>
                </a:solidFill>
                <a:latin typeface="Verdana"/>
                <a:cs typeface="Verdana"/>
              </a:rPr>
              <a:t>BENEFITS  </a:t>
            </a:r>
            <a:r>
              <a:rPr sz="2900" b="1" spc="-1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900" b="1" spc="-365" dirty="0">
                <a:solidFill>
                  <a:srgbClr val="FFFFFF"/>
                </a:solidFill>
                <a:latin typeface="Verdana"/>
                <a:cs typeface="Verdana"/>
              </a:rPr>
              <a:t>FEASIBILITY </a:t>
            </a:r>
            <a:r>
              <a:rPr sz="2900" b="1" spc="-2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21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ts val="3100"/>
              </a:lnSpc>
            </a:pPr>
            <a:r>
              <a:rPr sz="2900" b="1" spc="-254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557" y="6153606"/>
            <a:ext cx="4924425" cy="341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95"/>
              </a:spcBef>
              <a:tabLst>
                <a:tab pos="1970405" algn="l"/>
              </a:tabLst>
            </a:pP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Is the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required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technology  available?	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Our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system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is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technically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feasible since</a:t>
            </a:r>
            <a:r>
              <a:rPr sz="2150" spc="-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all  the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required tools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are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easily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available.</a:t>
            </a:r>
            <a:endParaRPr sz="2150">
              <a:latin typeface="Courier New"/>
              <a:cs typeface="Courier New"/>
            </a:endParaRPr>
          </a:p>
          <a:p>
            <a:pPr marL="12700" marR="5080" algn="ctr">
              <a:lnSpc>
                <a:spcPct val="114999"/>
              </a:lnSpc>
            </a:pP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effective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controls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protect  against fraud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 to</a:t>
            </a:r>
            <a:r>
              <a:rPr sz="2150" spc="-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guarantee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accuracy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security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data 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1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information.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0780" y="6150317"/>
            <a:ext cx="4926330" cy="2692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6300"/>
              </a:lnSpc>
              <a:spcBef>
                <a:spcPts val="90"/>
              </a:spcBef>
            </a:pP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Proposed project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150" spc="-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beneficial  only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if it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can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be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turned into  information systems that will  meet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operating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requirements.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proposed</a:t>
            </a:r>
            <a:r>
              <a:rPr sz="2150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was 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make </a:t>
            </a:r>
            <a:r>
              <a:rPr sz="2150" spc="1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simplified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web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It is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simpler</a:t>
            </a:r>
            <a:r>
              <a:rPr sz="2150" spc="-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9222" y="8817317"/>
            <a:ext cx="5089525" cy="116840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  <a:tabLst>
                <a:tab pos="3264535" algn="l"/>
              </a:tabLst>
            </a:pP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operate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15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21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be	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endParaRPr sz="2150">
              <a:latin typeface="Courier New"/>
              <a:cs typeface="Courier New"/>
            </a:endParaRPr>
          </a:p>
          <a:p>
            <a:pPr marL="12700" marR="5080" algn="ctr">
              <a:lnSpc>
                <a:spcPct val="116300"/>
              </a:lnSpc>
            </a:pP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any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webpages.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It is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free</a:t>
            </a:r>
            <a:r>
              <a:rPr sz="2150" spc="-2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  not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costly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150" spc="-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operate.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7763" y="4669812"/>
            <a:ext cx="3123565" cy="1156335"/>
          </a:xfrm>
          <a:custGeom>
            <a:avLst/>
            <a:gdLst/>
            <a:ahLst/>
            <a:cxnLst/>
            <a:rect l="l" t="t" r="r" b="b"/>
            <a:pathLst>
              <a:path w="3123565" h="1156335">
                <a:moveTo>
                  <a:pt x="1561528" y="1155801"/>
                </a:moveTo>
                <a:lnTo>
                  <a:pt x="1523208" y="1155627"/>
                </a:lnTo>
                <a:lnTo>
                  <a:pt x="1484907" y="1155105"/>
                </a:lnTo>
                <a:lnTo>
                  <a:pt x="1446655" y="1154235"/>
                </a:lnTo>
                <a:lnTo>
                  <a:pt x="1408473" y="1153018"/>
                </a:lnTo>
                <a:lnTo>
                  <a:pt x="1370381" y="1151454"/>
                </a:lnTo>
                <a:lnTo>
                  <a:pt x="1313463" y="1148462"/>
                </a:lnTo>
                <a:lnTo>
                  <a:pt x="1256886" y="1144696"/>
                </a:lnTo>
                <a:lnTo>
                  <a:pt x="1200727" y="1140163"/>
                </a:lnTo>
                <a:lnTo>
                  <a:pt x="1145048" y="1134868"/>
                </a:lnTo>
                <a:lnTo>
                  <a:pt x="1089938" y="1128816"/>
                </a:lnTo>
                <a:lnTo>
                  <a:pt x="1035468" y="1122019"/>
                </a:lnTo>
                <a:lnTo>
                  <a:pt x="981706" y="1114486"/>
                </a:lnTo>
                <a:lnTo>
                  <a:pt x="928732" y="1106223"/>
                </a:lnTo>
                <a:lnTo>
                  <a:pt x="876615" y="1097244"/>
                </a:lnTo>
                <a:lnTo>
                  <a:pt x="825430" y="1087563"/>
                </a:lnTo>
                <a:lnTo>
                  <a:pt x="775239" y="1077191"/>
                </a:lnTo>
                <a:lnTo>
                  <a:pt x="726113" y="1066142"/>
                </a:lnTo>
                <a:lnTo>
                  <a:pt x="678120" y="1054430"/>
                </a:lnTo>
                <a:lnTo>
                  <a:pt x="631325" y="1042075"/>
                </a:lnTo>
                <a:lnTo>
                  <a:pt x="585793" y="1029090"/>
                </a:lnTo>
                <a:lnTo>
                  <a:pt x="541580" y="1015492"/>
                </a:lnTo>
                <a:lnTo>
                  <a:pt x="498749" y="1001302"/>
                </a:lnTo>
                <a:lnTo>
                  <a:pt x="457361" y="986539"/>
                </a:lnTo>
                <a:lnTo>
                  <a:pt x="417468" y="971221"/>
                </a:lnTo>
                <a:lnTo>
                  <a:pt x="379125" y="955369"/>
                </a:lnTo>
                <a:lnTo>
                  <a:pt x="342384" y="939007"/>
                </a:lnTo>
                <a:lnTo>
                  <a:pt x="307296" y="922156"/>
                </a:lnTo>
                <a:lnTo>
                  <a:pt x="263165" y="898966"/>
                </a:lnTo>
                <a:lnTo>
                  <a:pt x="222160" y="875001"/>
                </a:lnTo>
                <a:lnTo>
                  <a:pt x="184383" y="850320"/>
                </a:lnTo>
                <a:lnTo>
                  <a:pt x="149923" y="824985"/>
                </a:lnTo>
                <a:lnTo>
                  <a:pt x="118864" y="799054"/>
                </a:lnTo>
                <a:lnTo>
                  <a:pt x="91280" y="772588"/>
                </a:lnTo>
                <a:lnTo>
                  <a:pt x="61788" y="738857"/>
                </a:lnTo>
                <a:lnTo>
                  <a:pt x="37941" y="704519"/>
                </a:lnTo>
                <a:lnTo>
                  <a:pt x="19829" y="669706"/>
                </a:lnTo>
                <a:lnTo>
                  <a:pt x="5757" y="627482"/>
                </a:lnTo>
                <a:lnTo>
                  <a:pt x="117" y="584992"/>
                </a:lnTo>
                <a:lnTo>
                  <a:pt x="0" y="577900"/>
                </a:lnTo>
                <a:lnTo>
                  <a:pt x="117" y="570809"/>
                </a:lnTo>
                <a:lnTo>
                  <a:pt x="5757" y="528318"/>
                </a:lnTo>
                <a:lnTo>
                  <a:pt x="19829" y="486095"/>
                </a:lnTo>
                <a:lnTo>
                  <a:pt x="37941" y="451282"/>
                </a:lnTo>
                <a:lnTo>
                  <a:pt x="61788" y="416944"/>
                </a:lnTo>
                <a:lnTo>
                  <a:pt x="91280" y="383212"/>
                </a:lnTo>
                <a:lnTo>
                  <a:pt x="118864" y="356747"/>
                </a:lnTo>
                <a:lnTo>
                  <a:pt x="149923" y="330815"/>
                </a:lnTo>
                <a:lnTo>
                  <a:pt x="184383" y="305480"/>
                </a:lnTo>
                <a:lnTo>
                  <a:pt x="222160" y="280799"/>
                </a:lnTo>
                <a:lnTo>
                  <a:pt x="263165" y="256835"/>
                </a:lnTo>
                <a:lnTo>
                  <a:pt x="307296" y="233645"/>
                </a:lnTo>
                <a:lnTo>
                  <a:pt x="342384" y="216794"/>
                </a:lnTo>
                <a:lnTo>
                  <a:pt x="379125" y="200431"/>
                </a:lnTo>
                <a:lnTo>
                  <a:pt x="417468" y="184580"/>
                </a:lnTo>
                <a:lnTo>
                  <a:pt x="457361" y="169263"/>
                </a:lnTo>
                <a:lnTo>
                  <a:pt x="498749" y="154499"/>
                </a:lnTo>
                <a:lnTo>
                  <a:pt x="541580" y="140309"/>
                </a:lnTo>
                <a:lnTo>
                  <a:pt x="585793" y="126711"/>
                </a:lnTo>
                <a:lnTo>
                  <a:pt x="631325" y="113726"/>
                </a:lnTo>
                <a:lnTo>
                  <a:pt x="678120" y="101370"/>
                </a:lnTo>
                <a:lnTo>
                  <a:pt x="726113" y="89659"/>
                </a:lnTo>
                <a:lnTo>
                  <a:pt x="775239" y="78609"/>
                </a:lnTo>
                <a:lnTo>
                  <a:pt x="825430" y="68237"/>
                </a:lnTo>
                <a:lnTo>
                  <a:pt x="876615" y="58556"/>
                </a:lnTo>
                <a:lnTo>
                  <a:pt x="928732" y="49578"/>
                </a:lnTo>
                <a:lnTo>
                  <a:pt x="981706" y="41316"/>
                </a:lnTo>
                <a:lnTo>
                  <a:pt x="1035468" y="33781"/>
                </a:lnTo>
                <a:lnTo>
                  <a:pt x="1089938" y="26984"/>
                </a:lnTo>
                <a:lnTo>
                  <a:pt x="1145048" y="20933"/>
                </a:lnTo>
                <a:lnTo>
                  <a:pt x="1200727" y="15637"/>
                </a:lnTo>
                <a:lnTo>
                  <a:pt x="1256886" y="11104"/>
                </a:lnTo>
                <a:lnTo>
                  <a:pt x="1313463" y="7338"/>
                </a:lnTo>
                <a:lnTo>
                  <a:pt x="1370381" y="4346"/>
                </a:lnTo>
                <a:lnTo>
                  <a:pt x="1408473" y="2782"/>
                </a:lnTo>
                <a:lnTo>
                  <a:pt x="1446655" y="1565"/>
                </a:lnTo>
                <a:lnTo>
                  <a:pt x="1484907" y="696"/>
                </a:lnTo>
                <a:lnTo>
                  <a:pt x="1523208" y="174"/>
                </a:lnTo>
                <a:lnTo>
                  <a:pt x="1561528" y="0"/>
                </a:lnTo>
                <a:lnTo>
                  <a:pt x="1580690" y="43"/>
                </a:lnTo>
                <a:lnTo>
                  <a:pt x="1619001" y="391"/>
                </a:lnTo>
                <a:lnTo>
                  <a:pt x="1657283" y="1087"/>
                </a:lnTo>
                <a:lnTo>
                  <a:pt x="1695502" y="2130"/>
                </a:lnTo>
                <a:lnTo>
                  <a:pt x="1733643" y="3521"/>
                </a:lnTo>
                <a:lnTo>
                  <a:pt x="1790654" y="6254"/>
                </a:lnTo>
                <a:lnTo>
                  <a:pt x="1847351" y="9763"/>
                </a:lnTo>
                <a:lnTo>
                  <a:pt x="1903660" y="14041"/>
                </a:lnTo>
                <a:lnTo>
                  <a:pt x="1959510" y="19084"/>
                </a:lnTo>
                <a:lnTo>
                  <a:pt x="2014815" y="24884"/>
                </a:lnTo>
                <a:lnTo>
                  <a:pt x="2069506" y="31433"/>
                </a:lnTo>
                <a:lnTo>
                  <a:pt x="2123515" y="38723"/>
                </a:lnTo>
                <a:lnTo>
                  <a:pt x="2176760" y="46744"/>
                </a:lnTo>
                <a:lnTo>
                  <a:pt x="2229169" y="55484"/>
                </a:lnTo>
                <a:lnTo>
                  <a:pt x="2280671" y="64932"/>
                </a:lnTo>
                <a:lnTo>
                  <a:pt x="2331201" y="75076"/>
                </a:lnTo>
                <a:lnTo>
                  <a:pt x="2380692" y="85902"/>
                </a:lnTo>
                <a:lnTo>
                  <a:pt x="2429070" y="97393"/>
                </a:lnTo>
                <a:lnTo>
                  <a:pt x="2476268" y="109536"/>
                </a:lnTo>
                <a:lnTo>
                  <a:pt x="2522230" y="122314"/>
                </a:lnTo>
                <a:lnTo>
                  <a:pt x="2566889" y="135710"/>
                </a:lnTo>
                <a:lnTo>
                  <a:pt x="2610188" y="149704"/>
                </a:lnTo>
                <a:lnTo>
                  <a:pt x="2652063" y="164278"/>
                </a:lnTo>
                <a:lnTo>
                  <a:pt x="2692461" y="179414"/>
                </a:lnTo>
                <a:lnTo>
                  <a:pt x="2731326" y="195090"/>
                </a:lnTo>
                <a:lnTo>
                  <a:pt x="2768608" y="211284"/>
                </a:lnTo>
                <a:lnTo>
                  <a:pt x="2804250" y="227974"/>
                </a:lnTo>
                <a:lnTo>
                  <a:pt x="2849145" y="250963"/>
                </a:lnTo>
                <a:lnTo>
                  <a:pt x="2890943" y="274739"/>
                </a:lnTo>
                <a:lnTo>
                  <a:pt x="2929535" y="299245"/>
                </a:lnTo>
                <a:lnTo>
                  <a:pt x="2964832" y="324423"/>
                </a:lnTo>
                <a:lnTo>
                  <a:pt x="2996750" y="350211"/>
                </a:lnTo>
                <a:lnTo>
                  <a:pt x="3025210" y="376549"/>
                </a:lnTo>
                <a:lnTo>
                  <a:pt x="3055817" y="410145"/>
                </a:lnTo>
                <a:lnTo>
                  <a:pt x="3080802" y="444373"/>
                </a:lnTo>
                <a:lnTo>
                  <a:pt x="3100066" y="479101"/>
                </a:lnTo>
                <a:lnTo>
                  <a:pt x="3115536" y="521257"/>
                </a:lnTo>
                <a:lnTo>
                  <a:pt x="3122587" y="563719"/>
                </a:lnTo>
                <a:lnTo>
                  <a:pt x="3123057" y="577900"/>
                </a:lnTo>
                <a:lnTo>
                  <a:pt x="3122939" y="584992"/>
                </a:lnTo>
                <a:lnTo>
                  <a:pt x="3117298" y="627482"/>
                </a:lnTo>
                <a:lnTo>
                  <a:pt x="3103227" y="669706"/>
                </a:lnTo>
                <a:lnTo>
                  <a:pt x="3085115" y="704519"/>
                </a:lnTo>
                <a:lnTo>
                  <a:pt x="3061269" y="738857"/>
                </a:lnTo>
                <a:lnTo>
                  <a:pt x="3031776" y="772588"/>
                </a:lnTo>
                <a:lnTo>
                  <a:pt x="3004193" y="799054"/>
                </a:lnTo>
                <a:lnTo>
                  <a:pt x="2973131" y="824985"/>
                </a:lnTo>
                <a:lnTo>
                  <a:pt x="2938671" y="850320"/>
                </a:lnTo>
                <a:lnTo>
                  <a:pt x="2900895" y="875001"/>
                </a:lnTo>
                <a:lnTo>
                  <a:pt x="2859889" y="898966"/>
                </a:lnTo>
                <a:lnTo>
                  <a:pt x="2815760" y="922156"/>
                </a:lnTo>
                <a:lnTo>
                  <a:pt x="2780673" y="939007"/>
                </a:lnTo>
                <a:lnTo>
                  <a:pt x="2743931" y="955369"/>
                </a:lnTo>
                <a:lnTo>
                  <a:pt x="2705588" y="971221"/>
                </a:lnTo>
                <a:lnTo>
                  <a:pt x="2665697" y="986539"/>
                </a:lnTo>
                <a:lnTo>
                  <a:pt x="2624307" y="1001302"/>
                </a:lnTo>
                <a:lnTo>
                  <a:pt x="2581476" y="1015492"/>
                </a:lnTo>
                <a:lnTo>
                  <a:pt x="2537263" y="1029090"/>
                </a:lnTo>
                <a:lnTo>
                  <a:pt x="2491731" y="1042075"/>
                </a:lnTo>
                <a:lnTo>
                  <a:pt x="2444936" y="1054430"/>
                </a:lnTo>
                <a:lnTo>
                  <a:pt x="2396943" y="1066142"/>
                </a:lnTo>
                <a:lnTo>
                  <a:pt x="2347816" y="1077191"/>
                </a:lnTo>
                <a:lnTo>
                  <a:pt x="2297626" y="1087563"/>
                </a:lnTo>
                <a:lnTo>
                  <a:pt x="2246441" y="1097244"/>
                </a:lnTo>
                <a:lnTo>
                  <a:pt x="2194324" y="1106223"/>
                </a:lnTo>
                <a:lnTo>
                  <a:pt x="2141350" y="1114485"/>
                </a:lnTo>
                <a:lnTo>
                  <a:pt x="2087588" y="1122019"/>
                </a:lnTo>
                <a:lnTo>
                  <a:pt x="2033119" y="1128816"/>
                </a:lnTo>
                <a:lnTo>
                  <a:pt x="1978008" y="1134868"/>
                </a:lnTo>
                <a:lnTo>
                  <a:pt x="1922329" y="1140163"/>
                </a:lnTo>
                <a:lnTo>
                  <a:pt x="1866170" y="1144696"/>
                </a:lnTo>
                <a:lnTo>
                  <a:pt x="1809593" y="1148462"/>
                </a:lnTo>
                <a:lnTo>
                  <a:pt x="1752675" y="1151454"/>
                </a:lnTo>
                <a:lnTo>
                  <a:pt x="1714583" y="1153018"/>
                </a:lnTo>
                <a:lnTo>
                  <a:pt x="1676401" y="1154235"/>
                </a:lnTo>
                <a:lnTo>
                  <a:pt x="1638149" y="1155105"/>
                </a:lnTo>
                <a:lnTo>
                  <a:pt x="1599848" y="1155627"/>
                </a:lnTo>
                <a:lnTo>
                  <a:pt x="1561528" y="1155801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1" y="4842306"/>
            <a:ext cx="2590800" cy="82971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35560">
              <a:lnSpc>
                <a:spcPts val="3000"/>
              </a:lnSpc>
              <a:spcBef>
                <a:spcPts val="470"/>
              </a:spcBef>
            </a:pPr>
            <a:r>
              <a:rPr sz="2750" b="1" spc="-220" dirty="0">
                <a:solidFill>
                  <a:srgbClr val="FFFFFF"/>
                </a:solidFill>
                <a:latin typeface="Verdana"/>
                <a:cs typeface="Verdana"/>
              </a:rPr>
              <a:t>TECHNICAL  </a:t>
            </a:r>
            <a:r>
              <a:rPr sz="2750" b="1" spc="-2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b="1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b="1" spc="-2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66127" y="4630978"/>
            <a:ext cx="3756025" cy="1211580"/>
          </a:xfrm>
          <a:custGeom>
            <a:avLst/>
            <a:gdLst/>
            <a:ahLst/>
            <a:cxnLst/>
            <a:rect l="l" t="t" r="r" b="b"/>
            <a:pathLst>
              <a:path w="3756025" h="1211579">
                <a:moveTo>
                  <a:pt x="1877872" y="1211130"/>
                </a:moveTo>
                <a:lnTo>
                  <a:pt x="1831789" y="1210948"/>
                </a:lnTo>
                <a:lnTo>
                  <a:pt x="1785729" y="1210401"/>
                </a:lnTo>
                <a:lnTo>
                  <a:pt x="1739728" y="1209489"/>
                </a:lnTo>
                <a:lnTo>
                  <a:pt x="1693811" y="1208214"/>
                </a:lnTo>
                <a:lnTo>
                  <a:pt x="1648002" y="1206575"/>
                </a:lnTo>
                <a:lnTo>
                  <a:pt x="1602328" y="1204575"/>
                </a:lnTo>
                <a:lnTo>
                  <a:pt x="1556826" y="1202214"/>
                </a:lnTo>
                <a:lnTo>
                  <a:pt x="1511514" y="1199493"/>
                </a:lnTo>
                <a:lnTo>
                  <a:pt x="1466429" y="1196416"/>
                </a:lnTo>
                <a:lnTo>
                  <a:pt x="1421587" y="1192982"/>
                </a:lnTo>
                <a:lnTo>
                  <a:pt x="1377019" y="1189195"/>
                </a:lnTo>
                <a:lnTo>
                  <a:pt x="1332756" y="1185054"/>
                </a:lnTo>
                <a:lnTo>
                  <a:pt x="1288820" y="1180565"/>
                </a:lnTo>
                <a:lnTo>
                  <a:pt x="1245239" y="1175731"/>
                </a:lnTo>
                <a:lnTo>
                  <a:pt x="1202034" y="1170553"/>
                </a:lnTo>
                <a:lnTo>
                  <a:pt x="1159240" y="1165034"/>
                </a:lnTo>
                <a:lnTo>
                  <a:pt x="1116880" y="1159178"/>
                </a:lnTo>
                <a:lnTo>
                  <a:pt x="1074977" y="1152988"/>
                </a:lnTo>
                <a:lnTo>
                  <a:pt x="1033560" y="1146470"/>
                </a:lnTo>
                <a:lnTo>
                  <a:pt x="992651" y="1139625"/>
                </a:lnTo>
                <a:lnTo>
                  <a:pt x="952272" y="1132459"/>
                </a:lnTo>
                <a:lnTo>
                  <a:pt x="912450" y="1124975"/>
                </a:lnTo>
                <a:lnTo>
                  <a:pt x="873213" y="1117178"/>
                </a:lnTo>
                <a:lnTo>
                  <a:pt x="834579" y="1109073"/>
                </a:lnTo>
                <a:lnTo>
                  <a:pt x="796577" y="1100665"/>
                </a:lnTo>
                <a:lnTo>
                  <a:pt x="759223" y="1091960"/>
                </a:lnTo>
                <a:lnTo>
                  <a:pt x="704467" y="1078353"/>
                </a:lnTo>
                <a:lnTo>
                  <a:pt x="651297" y="1064104"/>
                </a:lnTo>
                <a:lnTo>
                  <a:pt x="599789" y="1049234"/>
                </a:lnTo>
                <a:lnTo>
                  <a:pt x="550016" y="1033765"/>
                </a:lnTo>
                <a:lnTo>
                  <a:pt x="502042" y="1017714"/>
                </a:lnTo>
                <a:lnTo>
                  <a:pt x="455930" y="1001103"/>
                </a:lnTo>
                <a:lnTo>
                  <a:pt x="411746" y="983958"/>
                </a:lnTo>
                <a:lnTo>
                  <a:pt x="369551" y="966300"/>
                </a:lnTo>
                <a:lnTo>
                  <a:pt x="329399" y="948153"/>
                </a:lnTo>
                <a:lnTo>
                  <a:pt x="291345" y="929541"/>
                </a:lnTo>
                <a:lnTo>
                  <a:pt x="255440" y="910489"/>
                </a:lnTo>
                <a:lnTo>
                  <a:pt x="221736" y="891026"/>
                </a:lnTo>
                <a:lnTo>
                  <a:pt x="180296" y="864478"/>
                </a:lnTo>
                <a:lnTo>
                  <a:pt x="142944" y="837305"/>
                </a:lnTo>
                <a:lnTo>
                  <a:pt x="109772" y="809572"/>
                </a:lnTo>
                <a:lnTo>
                  <a:pt x="80860" y="781351"/>
                </a:lnTo>
                <a:lnTo>
                  <a:pt x="50814" y="745485"/>
                </a:lnTo>
                <a:lnTo>
                  <a:pt x="27646" y="709094"/>
                </a:lnTo>
                <a:lnTo>
                  <a:pt x="11442" y="672312"/>
                </a:lnTo>
                <a:lnTo>
                  <a:pt x="2261" y="635279"/>
                </a:lnTo>
                <a:lnTo>
                  <a:pt x="0" y="605565"/>
                </a:lnTo>
                <a:lnTo>
                  <a:pt x="141" y="598134"/>
                </a:lnTo>
                <a:lnTo>
                  <a:pt x="6924" y="553609"/>
                </a:lnTo>
                <a:lnTo>
                  <a:pt x="20325" y="516709"/>
                </a:lnTo>
                <a:lnTo>
                  <a:pt x="40717" y="480145"/>
                </a:lnTo>
                <a:lnTo>
                  <a:pt x="68023" y="444053"/>
                </a:lnTo>
                <a:lnTo>
                  <a:pt x="94779" y="415611"/>
                </a:lnTo>
                <a:lnTo>
                  <a:pt x="125830" y="387625"/>
                </a:lnTo>
                <a:lnTo>
                  <a:pt x="161103" y="360165"/>
                </a:lnTo>
                <a:lnTo>
                  <a:pt x="200511" y="333296"/>
                </a:lnTo>
                <a:lnTo>
                  <a:pt x="243959" y="307083"/>
                </a:lnTo>
                <a:lnTo>
                  <a:pt x="279136" y="287891"/>
                </a:lnTo>
                <a:lnTo>
                  <a:pt x="316478" y="269130"/>
                </a:lnTo>
                <a:lnTo>
                  <a:pt x="355936" y="250826"/>
                </a:lnTo>
                <a:lnTo>
                  <a:pt x="397458" y="233002"/>
                </a:lnTo>
                <a:lnTo>
                  <a:pt x="440987" y="215682"/>
                </a:lnTo>
                <a:lnTo>
                  <a:pt x="486460" y="198892"/>
                </a:lnTo>
                <a:lnTo>
                  <a:pt x="533819" y="182653"/>
                </a:lnTo>
                <a:lnTo>
                  <a:pt x="583003" y="166986"/>
                </a:lnTo>
                <a:lnTo>
                  <a:pt x="633941" y="151913"/>
                </a:lnTo>
                <a:lnTo>
                  <a:pt x="686563" y="137457"/>
                </a:lnTo>
                <a:lnTo>
                  <a:pt x="740798" y="123634"/>
                </a:lnTo>
                <a:lnTo>
                  <a:pt x="796577" y="110464"/>
                </a:lnTo>
                <a:lnTo>
                  <a:pt x="834579" y="102056"/>
                </a:lnTo>
                <a:lnTo>
                  <a:pt x="873213" y="93951"/>
                </a:lnTo>
                <a:lnTo>
                  <a:pt x="912450" y="86154"/>
                </a:lnTo>
                <a:lnTo>
                  <a:pt x="952272" y="78670"/>
                </a:lnTo>
                <a:lnTo>
                  <a:pt x="992651" y="71504"/>
                </a:lnTo>
                <a:lnTo>
                  <a:pt x="1033560" y="64659"/>
                </a:lnTo>
                <a:lnTo>
                  <a:pt x="1074977" y="58140"/>
                </a:lnTo>
                <a:lnTo>
                  <a:pt x="1116880" y="51951"/>
                </a:lnTo>
                <a:lnTo>
                  <a:pt x="1159240" y="46095"/>
                </a:lnTo>
                <a:lnTo>
                  <a:pt x="1202034" y="40577"/>
                </a:lnTo>
                <a:lnTo>
                  <a:pt x="1245239" y="35398"/>
                </a:lnTo>
                <a:lnTo>
                  <a:pt x="1288820" y="30563"/>
                </a:lnTo>
                <a:lnTo>
                  <a:pt x="1332756" y="26075"/>
                </a:lnTo>
                <a:lnTo>
                  <a:pt x="1377019" y="21935"/>
                </a:lnTo>
                <a:lnTo>
                  <a:pt x="1421587" y="18148"/>
                </a:lnTo>
                <a:lnTo>
                  <a:pt x="1466429" y="14713"/>
                </a:lnTo>
                <a:lnTo>
                  <a:pt x="1511514" y="11635"/>
                </a:lnTo>
                <a:lnTo>
                  <a:pt x="1556826" y="8915"/>
                </a:lnTo>
                <a:lnTo>
                  <a:pt x="1602328" y="6554"/>
                </a:lnTo>
                <a:lnTo>
                  <a:pt x="1648002" y="4554"/>
                </a:lnTo>
                <a:lnTo>
                  <a:pt x="1693811" y="2915"/>
                </a:lnTo>
                <a:lnTo>
                  <a:pt x="1739728" y="1640"/>
                </a:lnTo>
                <a:lnTo>
                  <a:pt x="1785729" y="729"/>
                </a:lnTo>
                <a:lnTo>
                  <a:pt x="1831789" y="182"/>
                </a:lnTo>
                <a:lnTo>
                  <a:pt x="1877872" y="0"/>
                </a:lnTo>
                <a:lnTo>
                  <a:pt x="1900917" y="45"/>
                </a:lnTo>
                <a:lnTo>
                  <a:pt x="1946988" y="410"/>
                </a:lnTo>
                <a:lnTo>
                  <a:pt x="1993026" y="1139"/>
                </a:lnTo>
                <a:lnTo>
                  <a:pt x="2038987" y="2232"/>
                </a:lnTo>
                <a:lnTo>
                  <a:pt x="2084856" y="3689"/>
                </a:lnTo>
                <a:lnTo>
                  <a:pt x="2130596" y="5508"/>
                </a:lnTo>
                <a:lnTo>
                  <a:pt x="2176192" y="7689"/>
                </a:lnTo>
                <a:lnTo>
                  <a:pt x="2221599" y="10230"/>
                </a:lnTo>
                <a:lnTo>
                  <a:pt x="2266803" y="13130"/>
                </a:lnTo>
                <a:lnTo>
                  <a:pt x="2311767" y="16386"/>
                </a:lnTo>
                <a:lnTo>
                  <a:pt x="2356480" y="19998"/>
                </a:lnTo>
                <a:lnTo>
                  <a:pt x="2400895" y="23961"/>
                </a:lnTo>
                <a:lnTo>
                  <a:pt x="2445001" y="28276"/>
                </a:lnTo>
                <a:lnTo>
                  <a:pt x="2488759" y="32938"/>
                </a:lnTo>
                <a:lnTo>
                  <a:pt x="2532159" y="37945"/>
                </a:lnTo>
                <a:lnTo>
                  <a:pt x="2575158" y="43293"/>
                </a:lnTo>
                <a:lnTo>
                  <a:pt x="2617742" y="48981"/>
                </a:lnTo>
                <a:lnTo>
                  <a:pt x="2659873" y="55004"/>
                </a:lnTo>
                <a:lnTo>
                  <a:pt x="2701539" y="61359"/>
                </a:lnTo>
                <a:lnTo>
                  <a:pt x="2742703" y="68041"/>
                </a:lnTo>
                <a:lnTo>
                  <a:pt x="2783351" y="75047"/>
                </a:lnTo>
                <a:lnTo>
                  <a:pt x="2823451" y="82372"/>
                </a:lnTo>
                <a:lnTo>
                  <a:pt x="2862988" y="90014"/>
                </a:lnTo>
                <a:lnTo>
                  <a:pt x="2901924" y="97965"/>
                </a:lnTo>
                <a:lnTo>
                  <a:pt x="2940247" y="106222"/>
                </a:lnTo>
                <a:lnTo>
                  <a:pt x="2977926" y="114780"/>
                </a:lnTo>
                <a:lnTo>
                  <a:pt x="3033200" y="128170"/>
                </a:lnTo>
                <a:lnTo>
                  <a:pt x="3086906" y="142206"/>
                </a:lnTo>
                <a:lnTo>
                  <a:pt x="3138977" y="156870"/>
                </a:lnTo>
                <a:lnTo>
                  <a:pt x="3189335" y="172143"/>
                </a:lnTo>
                <a:lnTo>
                  <a:pt x="3237917" y="188003"/>
                </a:lnTo>
                <a:lnTo>
                  <a:pt x="3284656" y="204429"/>
                </a:lnTo>
                <a:lnTo>
                  <a:pt x="3329490" y="221398"/>
                </a:lnTo>
                <a:lnTo>
                  <a:pt x="3372353" y="238888"/>
                </a:lnTo>
                <a:lnTo>
                  <a:pt x="3413191" y="256875"/>
                </a:lnTo>
                <a:lnTo>
                  <a:pt x="3451950" y="275335"/>
                </a:lnTo>
                <a:lnTo>
                  <a:pt x="3488576" y="294241"/>
                </a:lnTo>
                <a:lnTo>
                  <a:pt x="3523019" y="313570"/>
                </a:lnTo>
                <a:lnTo>
                  <a:pt x="3565467" y="339954"/>
                </a:lnTo>
                <a:lnTo>
                  <a:pt x="3603851" y="366976"/>
                </a:lnTo>
                <a:lnTo>
                  <a:pt x="3638076" y="394574"/>
                </a:lnTo>
                <a:lnTo>
                  <a:pt x="3668057" y="422681"/>
                </a:lnTo>
                <a:lnTo>
                  <a:pt x="3693733" y="451226"/>
                </a:lnTo>
                <a:lnTo>
                  <a:pt x="3719660" y="487424"/>
                </a:lnTo>
                <a:lnTo>
                  <a:pt x="3738660" y="524068"/>
                </a:lnTo>
                <a:lnTo>
                  <a:pt x="3750656" y="561017"/>
                </a:lnTo>
                <a:lnTo>
                  <a:pt x="3755745" y="605565"/>
                </a:lnTo>
                <a:lnTo>
                  <a:pt x="3755604" y="612996"/>
                </a:lnTo>
                <a:lnTo>
                  <a:pt x="3748819" y="657520"/>
                </a:lnTo>
                <a:lnTo>
                  <a:pt x="3735419" y="694421"/>
                </a:lnTo>
                <a:lnTo>
                  <a:pt x="3715026" y="730985"/>
                </a:lnTo>
                <a:lnTo>
                  <a:pt x="3687723" y="767077"/>
                </a:lnTo>
                <a:lnTo>
                  <a:pt x="3660963" y="795519"/>
                </a:lnTo>
                <a:lnTo>
                  <a:pt x="3629916" y="823505"/>
                </a:lnTo>
                <a:lnTo>
                  <a:pt x="3594642" y="850965"/>
                </a:lnTo>
                <a:lnTo>
                  <a:pt x="3555233" y="877833"/>
                </a:lnTo>
                <a:lnTo>
                  <a:pt x="3511784" y="904046"/>
                </a:lnTo>
                <a:lnTo>
                  <a:pt x="3476608" y="923239"/>
                </a:lnTo>
                <a:lnTo>
                  <a:pt x="3439263" y="942000"/>
                </a:lnTo>
                <a:lnTo>
                  <a:pt x="3399808" y="960304"/>
                </a:lnTo>
                <a:lnTo>
                  <a:pt x="3358288" y="978128"/>
                </a:lnTo>
                <a:lnTo>
                  <a:pt x="3314759" y="995447"/>
                </a:lnTo>
                <a:lnTo>
                  <a:pt x="3269286" y="1012238"/>
                </a:lnTo>
                <a:lnTo>
                  <a:pt x="3221927" y="1028477"/>
                </a:lnTo>
                <a:lnTo>
                  <a:pt x="3172743" y="1044144"/>
                </a:lnTo>
                <a:lnTo>
                  <a:pt x="3121804" y="1059216"/>
                </a:lnTo>
                <a:lnTo>
                  <a:pt x="3069180" y="1073674"/>
                </a:lnTo>
                <a:lnTo>
                  <a:pt x="3014947" y="1087496"/>
                </a:lnTo>
                <a:lnTo>
                  <a:pt x="2959167" y="1100665"/>
                </a:lnTo>
                <a:lnTo>
                  <a:pt x="2921166" y="1109073"/>
                </a:lnTo>
                <a:lnTo>
                  <a:pt x="2882531" y="1117178"/>
                </a:lnTo>
                <a:lnTo>
                  <a:pt x="2843294" y="1124975"/>
                </a:lnTo>
                <a:lnTo>
                  <a:pt x="2803470" y="1132459"/>
                </a:lnTo>
                <a:lnTo>
                  <a:pt x="2763094" y="1139625"/>
                </a:lnTo>
                <a:lnTo>
                  <a:pt x="2722185" y="1146470"/>
                </a:lnTo>
                <a:lnTo>
                  <a:pt x="2680768" y="1152988"/>
                </a:lnTo>
                <a:lnTo>
                  <a:pt x="2638864" y="1159178"/>
                </a:lnTo>
                <a:lnTo>
                  <a:pt x="2596504" y="1165034"/>
                </a:lnTo>
                <a:lnTo>
                  <a:pt x="2553710" y="1170553"/>
                </a:lnTo>
                <a:lnTo>
                  <a:pt x="2510505" y="1175731"/>
                </a:lnTo>
                <a:lnTo>
                  <a:pt x="2466924" y="1180565"/>
                </a:lnTo>
                <a:lnTo>
                  <a:pt x="2422989" y="1185054"/>
                </a:lnTo>
                <a:lnTo>
                  <a:pt x="2378725" y="1189195"/>
                </a:lnTo>
                <a:lnTo>
                  <a:pt x="2334158" y="1192982"/>
                </a:lnTo>
                <a:lnTo>
                  <a:pt x="2289315" y="1196416"/>
                </a:lnTo>
                <a:lnTo>
                  <a:pt x="2244230" y="1199493"/>
                </a:lnTo>
                <a:lnTo>
                  <a:pt x="2198919" y="1202214"/>
                </a:lnTo>
                <a:lnTo>
                  <a:pt x="2153416" y="1204575"/>
                </a:lnTo>
                <a:lnTo>
                  <a:pt x="2107743" y="1206575"/>
                </a:lnTo>
                <a:lnTo>
                  <a:pt x="2061934" y="1208214"/>
                </a:lnTo>
                <a:lnTo>
                  <a:pt x="2016017" y="1209489"/>
                </a:lnTo>
                <a:lnTo>
                  <a:pt x="1970016" y="1210401"/>
                </a:lnTo>
                <a:lnTo>
                  <a:pt x="1923955" y="1210948"/>
                </a:lnTo>
                <a:lnTo>
                  <a:pt x="1877872" y="1211130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56008" y="4814946"/>
            <a:ext cx="2576195" cy="8286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8920" marR="5080" indent="-236854">
              <a:lnSpc>
                <a:spcPts val="3000"/>
              </a:lnSpc>
              <a:spcBef>
                <a:spcPts val="470"/>
              </a:spcBef>
            </a:pPr>
            <a:r>
              <a:rPr sz="2750" b="1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b="1" spc="-1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50" b="1" spc="-2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b="1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b="1" spc="-2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b="1" spc="-14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750" b="1" spc="-340" dirty="0">
                <a:solidFill>
                  <a:srgbClr val="FFFFFF"/>
                </a:solidFill>
                <a:latin typeface="Verdana"/>
                <a:cs typeface="Verdana"/>
              </a:rPr>
              <a:t>FEASIBILITY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47488" y="4630978"/>
            <a:ext cx="4361180" cy="1211580"/>
          </a:xfrm>
          <a:custGeom>
            <a:avLst/>
            <a:gdLst/>
            <a:ahLst/>
            <a:cxnLst/>
            <a:rect l="l" t="t" r="r" b="b"/>
            <a:pathLst>
              <a:path w="4361180" h="1211579">
                <a:moveTo>
                  <a:pt x="2180432" y="1211130"/>
                </a:moveTo>
                <a:lnTo>
                  <a:pt x="2126924" y="1210948"/>
                </a:lnTo>
                <a:lnTo>
                  <a:pt x="2073443" y="1210401"/>
                </a:lnTo>
                <a:lnTo>
                  <a:pt x="2020030" y="1209489"/>
                </a:lnTo>
                <a:lnTo>
                  <a:pt x="1966715" y="1208214"/>
                </a:lnTo>
                <a:lnTo>
                  <a:pt x="1913525" y="1206575"/>
                </a:lnTo>
                <a:lnTo>
                  <a:pt x="1860493" y="1204575"/>
                </a:lnTo>
                <a:lnTo>
                  <a:pt x="1807659" y="1202214"/>
                </a:lnTo>
                <a:lnTo>
                  <a:pt x="1755047" y="1199493"/>
                </a:lnTo>
                <a:lnTo>
                  <a:pt x="1702698" y="1196416"/>
                </a:lnTo>
                <a:lnTo>
                  <a:pt x="1650631" y="1192982"/>
                </a:lnTo>
                <a:lnTo>
                  <a:pt x="1598882" y="1189195"/>
                </a:lnTo>
                <a:lnTo>
                  <a:pt x="1547487" y="1185054"/>
                </a:lnTo>
                <a:lnTo>
                  <a:pt x="1496473" y="1180565"/>
                </a:lnTo>
                <a:lnTo>
                  <a:pt x="1445870" y="1175731"/>
                </a:lnTo>
                <a:lnTo>
                  <a:pt x="1395704" y="1170553"/>
                </a:lnTo>
                <a:lnTo>
                  <a:pt x="1346015" y="1165034"/>
                </a:lnTo>
                <a:lnTo>
                  <a:pt x="1296830" y="1159178"/>
                </a:lnTo>
                <a:lnTo>
                  <a:pt x="1248175" y="1152988"/>
                </a:lnTo>
                <a:lnTo>
                  <a:pt x="1200086" y="1146470"/>
                </a:lnTo>
                <a:lnTo>
                  <a:pt x="1152585" y="1139625"/>
                </a:lnTo>
                <a:lnTo>
                  <a:pt x="1105700" y="1132459"/>
                </a:lnTo>
                <a:lnTo>
                  <a:pt x="1059463" y="1124975"/>
                </a:lnTo>
                <a:lnTo>
                  <a:pt x="1013904" y="1117178"/>
                </a:lnTo>
                <a:lnTo>
                  <a:pt x="969045" y="1109073"/>
                </a:lnTo>
                <a:lnTo>
                  <a:pt x="924920" y="1100665"/>
                </a:lnTo>
                <a:lnTo>
                  <a:pt x="881548" y="1091960"/>
                </a:lnTo>
                <a:lnTo>
                  <a:pt x="838961" y="1082960"/>
                </a:lnTo>
                <a:lnTo>
                  <a:pt x="797180" y="1073674"/>
                </a:lnTo>
                <a:lnTo>
                  <a:pt x="756232" y="1064104"/>
                </a:lnTo>
                <a:lnTo>
                  <a:pt x="716143" y="1054259"/>
                </a:lnTo>
                <a:lnTo>
                  <a:pt x="676935" y="1044144"/>
                </a:lnTo>
                <a:lnTo>
                  <a:pt x="638633" y="1033765"/>
                </a:lnTo>
                <a:lnTo>
                  <a:pt x="601260" y="1023127"/>
                </a:lnTo>
                <a:lnTo>
                  <a:pt x="546989" y="1006700"/>
                </a:lnTo>
                <a:lnTo>
                  <a:pt x="494935" y="989730"/>
                </a:lnTo>
                <a:lnTo>
                  <a:pt x="445165" y="972242"/>
                </a:lnTo>
                <a:lnTo>
                  <a:pt x="397743" y="954254"/>
                </a:lnTo>
                <a:lnTo>
                  <a:pt x="352738" y="935795"/>
                </a:lnTo>
                <a:lnTo>
                  <a:pt x="310212" y="916888"/>
                </a:lnTo>
                <a:lnTo>
                  <a:pt x="270221" y="897558"/>
                </a:lnTo>
                <a:lnTo>
                  <a:pt x="232817" y="877833"/>
                </a:lnTo>
                <a:lnTo>
                  <a:pt x="198052" y="857740"/>
                </a:lnTo>
                <a:lnTo>
                  <a:pt x="155886" y="830421"/>
                </a:lnTo>
                <a:lnTo>
                  <a:pt x="118598" y="802560"/>
                </a:lnTo>
                <a:lnTo>
                  <a:pt x="86277" y="774226"/>
                </a:lnTo>
                <a:lnTo>
                  <a:pt x="59002" y="745485"/>
                </a:lnTo>
                <a:lnTo>
                  <a:pt x="32101" y="709094"/>
                </a:lnTo>
                <a:lnTo>
                  <a:pt x="13285" y="672312"/>
                </a:lnTo>
                <a:lnTo>
                  <a:pt x="2626" y="635279"/>
                </a:lnTo>
                <a:lnTo>
                  <a:pt x="0" y="605565"/>
                </a:lnTo>
                <a:lnTo>
                  <a:pt x="164" y="598134"/>
                </a:lnTo>
                <a:lnTo>
                  <a:pt x="8039" y="553609"/>
                </a:lnTo>
                <a:lnTo>
                  <a:pt x="23599" y="516709"/>
                </a:lnTo>
                <a:lnTo>
                  <a:pt x="47277" y="480145"/>
                </a:lnTo>
                <a:lnTo>
                  <a:pt x="78983" y="444053"/>
                </a:lnTo>
                <a:lnTo>
                  <a:pt x="110050" y="415611"/>
                </a:lnTo>
                <a:lnTo>
                  <a:pt x="146104" y="387625"/>
                </a:lnTo>
                <a:lnTo>
                  <a:pt x="187059" y="360165"/>
                </a:lnTo>
                <a:lnTo>
                  <a:pt x="220934" y="339954"/>
                </a:lnTo>
                <a:lnTo>
                  <a:pt x="257462" y="320104"/>
                </a:lnTo>
                <a:lnTo>
                  <a:pt x="296596" y="300640"/>
                </a:lnTo>
                <a:lnTo>
                  <a:pt x="338286" y="281588"/>
                </a:lnTo>
                <a:lnTo>
                  <a:pt x="382472" y="262977"/>
                </a:lnTo>
                <a:lnTo>
                  <a:pt x="429092" y="244830"/>
                </a:lnTo>
                <a:lnTo>
                  <a:pt x="478086" y="227172"/>
                </a:lnTo>
                <a:lnTo>
                  <a:pt x="529389" y="210026"/>
                </a:lnTo>
                <a:lnTo>
                  <a:pt x="582930" y="193416"/>
                </a:lnTo>
                <a:lnTo>
                  <a:pt x="619828" y="182653"/>
                </a:lnTo>
                <a:lnTo>
                  <a:pt x="657671" y="172143"/>
                </a:lnTo>
                <a:lnTo>
                  <a:pt x="696426" y="161895"/>
                </a:lnTo>
                <a:lnTo>
                  <a:pt x="736081" y="151913"/>
                </a:lnTo>
                <a:lnTo>
                  <a:pt x="776599" y="142206"/>
                </a:lnTo>
                <a:lnTo>
                  <a:pt x="817970" y="132777"/>
                </a:lnTo>
                <a:lnTo>
                  <a:pt x="860154" y="123634"/>
                </a:lnTo>
                <a:lnTo>
                  <a:pt x="903139" y="114780"/>
                </a:lnTo>
                <a:lnTo>
                  <a:pt x="946890" y="106222"/>
                </a:lnTo>
                <a:lnTo>
                  <a:pt x="991386" y="97965"/>
                </a:lnTo>
                <a:lnTo>
                  <a:pt x="1036596" y="90014"/>
                </a:lnTo>
                <a:lnTo>
                  <a:pt x="1082502" y="82372"/>
                </a:lnTo>
                <a:lnTo>
                  <a:pt x="1129060" y="75047"/>
                </a:lnTo>
                <a:lnTo>
                  <a:pt x="1176261" y="68041"/>
                </a:lnTo>
                <a:lnTo>
                  <a:pt x="1224058" y="61359"/>
                </a:lnTo>
                <a:lnTo>
                  <a:pt x="1272437" y="55004"/>
                </a:lnTo>
                <a:lnTo>
                  <a:pt x="1321356" y="48981"/>
                </a:lnTo>
                <a:lnTo>
                  <a:pt x="1370801" y="43293"/>
                </a:lnTo>
                <a:lnTo>
                  <a:pt x="1420727" y="37945"/>
                </a:lnTo>
                <a:lnTo>
                  <a:pt x="1471120" y="32938"/>
                </a:lnTo>
                <a:lnTo>
                  <a:pt x="1521929" y="28276"/>
                </a:lnTo>
                <a:lnTo>
                  <a:pt x="1573141" y="23961"/>
                </a:lnTo>
                <a:lnTo>
                  <a:pt x="1624712" y="19998"/>
                </a:lnTo>
                <a:lnTo>
                  <a:pt x="1676629" y="16386"/>
                </a:lnTo>
                <a:lnTo>
                  <a:pt x="1728838" y="13130"/>
                </a:lnTo>
                <a:lnTo>
                  <a:pt x="1781325" y="10230"/>
                </a:lnTo>
                <a:lnTo>
                  <a:pt x="1834048" y="7689"/>
                </a:lnTo>
                <a:lnTo>
                  <a:pt x="1886990" y="5508"/>
                </a:lnTo>
                <a:lnTo>
                  <a:pt x="1940100" y="3689"/>
                </a:lnTo>
                <a:lnTo>
                  <a:pt x="1993359" y="2232"/>
                </a:lnTo>
                <a:lnTo>
                  <a:pt x="2046725" y="1139"/>
                </a:lnTo>
                <a:lnTo>
                  <a:pt x="2100180" y="410"/>
                </a:lnTo>
                <a:lnTo>
                  <a:pt x="2153675" y="45"/>
                </a:lnTo>
                <a:lnTo>
                  <a:pt x="2180432" y="0"/>
                </a:lnTo>
                <a:lnTo>
                  <a:pt x="2207189" y="45"/>
                </a:lnTo>
                <a:lnTo>
                  <a:pt x="2260684" y="410"/>
                </a:lnTo>
                <a:lnTo>
                  <a:pt x="2314139" y="1139"/>
                </a:lnTo>
                <a:lnTo>
                  <a:pt x="2367505" y="2232"/>
                </a:lnTo>
                <a:lnTo>
                  <a:pt x="2420765" y="3689"/>
                </a:lnTo>
                <a:lnTo>
                  <a:pt x="2473874" y="5508"/>
                </a:lnTo>
                <a:lnTo>
                  <a:pt x="2526816" y="7689"/>
                </a:lnTo>
                <a:lnTo>
                  <a:pt x="2579539" y="10230"/>
                </a:lnTo>
                <a:lnTo>
                  <a:pt x="2632026" y="13130"/>
                </a:lnTo>
                <a:lnTo>
                  <a:pt x="2684235" y="16386"/>
                </a:lnTo>
                <a:lnTo>
                  <a:pt x="2736152" y="19998"/>
                </a:lnTo>
                <a:lnTo>
                  <a:pt x="2787723" y="23961"/>
                </a:lnTo>
                <a:lnTo>
                  <a:pt x="2838935" y="28276"/>
                </a:lnTo>
                <a:lnTo>
                  <a:pt x="2889744" y="32938"/>
                </a:lnTo>
                <a:lnTo>
                  <a:pt x="2940137" y="37945"/>
                </a:lnTo>
                <a:lnTo>
                  <a:pt x="2990064" y="43293"/>
                </a:lnTo>
                <a:lnTo>
                  <a:pt x="3039508" y="48981"/>
                </a:lnTo>
                <a:lnTo>
                  <a:pt x="3088427" y="55004"/>
                </a:lnTo>
                <a:lnTo>
                  <a:pt x="3136807" y="61359"/>
                </a:lnTo>
                <a:lnTo>
                  <a:pt x="3184603" y="68041"/>
                </a:lnTo>
                <a:lnTo>
                  <a:pt x="3231800" y="75047"/>
                </a:lnTo>
                <a:lnTo>
                  <a:pt x="3278361" y="82372"/>
                </a:lnTo>
                <a:lnTo>
                  <a:pt x="3324268" y="90014"/>
                </a:lnTo>
                <a:lnTo>
                  <a:pt x="3369478" y="97965"/>
                </a:lnTo>
                <a:lnTo>
                  <a:pt x="3413974" y="106222"/>
                </a:lnTo>
                <a:lnTo>
                  <a:pt x="3457725" y="114780"/>
                </a:lnTo>
                <a:lnTo>
                  <a:pt x="3500710" y="123634"/>
                </a:lnTo>
                <a:lnTo>
                  <a:pt x="3542895" y="132777"/>
                </a:lnTo>
                <a:lnTo>
                  <a:pt x="3584263" y="142206"/>
                </a:lnTo>
                <a:lnTo>
                  <a:pt x="3624784" y="151913"/>
                </a:lnTo>
                <a:lnTo>
                  <a:pt x="3664439" y="161895"/>
                </a:lnTo>
                <a:lnTo>
                  <a:pt x="3703195" y="172143"/>
                </a:lnTo>
                <a:lnTo>
                  <a:pt x="3741038" y="182653"/>
                </a:lnTo>
                <a:lnTo>
                  <a:pt x="3777935" y="193416"/>
                </a:lnTo>
                <a:lnTo>
                  <a:pt x="3831474" y="210026"/>
                </a:lnTo>
                <a:lnTo>
                  <a:pt x="3882779" y="227172"/>
                </a:lnTo>
                <a:lnTo>
                  <a:pt x="3931773" y="244830"/>
                </a:lnTo>
                <a:lnTo>
                  <a:pt x="3978389" y="262977"/>
                </a:lnTo>
                <a:lnTo>
                  <a:pt x="4022577" y="281588"/>
                </a:lnTo>
                <a:lnTo>
                  <a:pt x="4064265" y="300640"/>
                </a:lnTo>
                <a:lnTo>
                  <a:pt x="4103399" y="320104"/>
                </a:lnTo>
                <a:lnTo>
                  <a:pt x="4139929" y="339954"/>
                </a:lnTo>
                <a:lnTo>
                  <a:pt x="4173805" y="360165"/>
                </a:lnTo>
                <a:lnTo>
                  <a:pt x="4214759" y="387625"/>
                </a:lnTo>
                <a:lnTo>
                  <a:pt x="4250812" y="415611"/>
                </a:lnTo>
                <a:lnTo>
                  <a:pt x="4281883" y="444053"/>
                </a:lnTo>
                <a:lnTo>
                  <a:pt x="4307884" y="472885"/>
                </a:lnTo>
                <a:lnTo>
                  <a:pt x="4333176" y="509364"/>
                </a:lnTo>
                <a:lnTo>
                  <a:pt x="4350364" y="546210"/>
                </a:lnTo>
                <a:lnTo>
                  <a:pt x="4359389" y="583277"/>
                </a:lnTo>
                <a:lnTo>
                  <a:pt x="4360865" y="605565"/>
                </a:lnTo>
                <a:lnTo>
                  <a:pt x="4360701" y="612996"/>
                </a:lnTo>
                <a:lnTo>
                  <a:pt x="4352823" y="657520"/>
                </a:lnTo>
                <a:lnTo>
                  <a:pt x="4337264" y="694421"/>
                </a:lnTo>
                <a:lnTo>
                  <a:pt x="4313585" y="730985"/>
                </a:lnTo>
                <a:lnTo>
                  <a:pt x="4281883" y="767077"/>
                </a:lnTo>
                <a:lnTo>
                  <a:pt x="4250812" y="795519"/>
                </a:lnTo>
                <a:lnTo>
                  <a:pt x="4214763" y="823505"/>
                </a:lnTo>
                <a:lnTo>
                  <a:pt x="4173805" y="850965"/>
                </a:lnTo>
                <a:lnTo>
                  <a:pt x="4139929" y="871176"/>
                </a:lnTo>
                <a:lnTo>
                  <a:pt x="4103399" y="891026"/>
                </a:lnTo>
                <a:lnTo>
                  <a:pt x="4064265" y="910489"/>
                </a:lnTo>
                <a:lnTo>
                  <a:pt x="4022577" y="929541"/>
                </a:lnTo>
                <a:lnTo>
                  <a:pt x="3978389" y="948153"/>
                </a:lnTo>
                <a:lnTo>
                  <a:pt x="3931773" y="966300"/>
                </a:lnTo>
                <a:lnTo>
                  <a:pt x="3882779" y="983958"/>
                </a:lnTo>
                <a:lnTo>
                  <a:pt x="3831474" y="1001103"/>
                </a:lnTo>
                <a:lnTo>
                  <a:pt x="3777935" y="1017714"/>
                </a:lnTo>
                <a:lnTo>
                  <a:pt x="3741038" y="1028477"/>
                </a:lnTo>
                <a:lnTo>
                  <a:pt x="3703195" y="1038987"/>
                </a:lnTo>
                <a:lnTo>
                  <a:pt x="3664439" y="1049234"/>
                </a:lnTo>
                <a:lnTo>
                  <a:pt x="3624784" y="1059216"/>
                </a:lnTo>
                <a:lnTo>
                  <a:pt x="3584263" y="1068923"/>
                </a:lnTo>
                <a:lnTo>
                  <a:pt x="3542895" y="1078353"/>
                </a:lnTo>
                <a:lnTo>
                  <a:pt x="3500710" y="1087496"/>
                </a:lnTo>
                <a:lnTo>
                  <a:pt x="3457725" y="1096350"/>
                </a:lnTo>
                <a:lnTo>
                  <a:pt x="3413974" y="1104906"/>
                </a:lnTo>
                <a:lnTo>
                  <a:pt x="3369478" y="1113164"/>
                </a:lnTo>
                <a:lnTo>
                  <a:pt x="3324268" y="1121115"/>
                </a:lnTo>
                <a:lnTo>
                  <a:pt x="3278361" y="1128756"/>
                </a:lnTo>
                <a:lnTo>
                  <a:pt x="3231800" y="1136082"/>
                </a:lnTo>
                <a:lnTo>
                  <a:pt x="3184603" y="1143088"/>
                </a:lnTo>
                <a:lnTo>
                  <a:pt x="3136807" y="1149770"/>
                </a:lnTo>
                <a:lnTo>
                  <a:pt x="3088427" y="1156125"/>
                </a:lnTo>
                <a:lnTo>
                  <a:pt x="3039508" y="1162148"/>
                </a:lnTo>
                <a:lnTo>
                  <a:pt x="2990064" y="1167836"/>
                </a:lnTo>
                <a:lnTo>
                  <a:pt x="2940137" y="1173185"/>
                </a:lnTo>
                <a:lnTo>
                  <a:pt x="2889744" y="1178191"/>
                </a:lnTo>
                <a:lnTo>
                  <a:pt x="2838935" y="1182853"/>
                </a:lnTo>
                <a:lnTo>
                  <a:pt x="2787723" y="1187168"/>
                </a:lnTo>
                <a:lnTo>
                  <a:pt x="2736152" y="1191132"/>
                </a:lnTo>
                <a:lnTo>
                  <a:pt x="2684235" y="1194744"/>
                </a:lnTo>
                <a:lnTo>
                  <a:pt x="2632026" y="1197999"/>
                </a:lnTo>
                <a:lnTo>
                  <a:pt x="2579539" y="1200899"/>
                </a:lnTo>
                <a:lnTo>
                  <a:pt x="2526816" y="1203440"/>
                </a:lnTo>
                <a:lnTo>
                  <a:pt x="2473874" y="1205620"/>
                </a:lnTo>
                <a:lnTo>
                  <a:pt x="2420765" y="1207440"/>
                </a:lnTo>
                <a:lnTo>
                  <a:pt x="2367505" y="1208897"/>
                </a:lnTo>
                <a:lnTo>
                  <a:pt x="2314139" y="1209990"/>
                </a:lnTo>
                <a:lnTo>
                  <a:pt x="2260684" y="1210720"/>
                </a:lnTo>
                <a:lnTo>
                  <a:pt x="2207189" y="1211084"/>
                </a:lnTo>
                <a:lnTo>
                  <a:pt x="2180432" y="1211130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34788" y="4814946"/>
            <a:ext cx="5252720" cy="53613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153795" marR="2012314" indent="84455">
              <a:lnSpc>
                <a:spcPts val="3000"/>
              </a:lnSpc>
              <a:spcBef>
                <a:spcPts val="470"/>
              </a:spcBef>
            </a:pPr>
            <a:r>
              <a:rPr sz="2750" b="1" spc="-250" dirty="0">
                <a:solidFill>
                  <a:srgbClr val="FFFFFF"/>
                </a:solidFill>
                <a:latin typeface="Verdana"/>
                <a:cs typeface="Verdana"/>
              </a:rPr>
              <a:t>ECONOMIC  </a:t>
            </a:r>
            <a:r>
              <a:rPr sz="2750" b="1" spc="-2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b="1" spc="-2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b="1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2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b="1" spc="-7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b="1" spc="-2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16300"/>
              </a:lnSpc>
              <a:spcBef>
                <a:spcPts val="2635"/>
              </a:spcBef>
            </a:pP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This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150" spc="1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web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2150" spc="-1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application.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Creation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application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not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costly. This could increase  improvement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productquality,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better decision making,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timeliness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information,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expediting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activities,improved 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accuracy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operations, better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documentation </a:t>
            </a:r>
            <a:r>
              <a:rPr sz="215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150" spc="-5" dirty="0">
                <a:solidFill>
                  <a:srgbClr val="FFFFFF"/>
                </a:solidFill>
                <a:latin typeface="Courier New"/>
                <a:cs typeface="Courier New"/>
              </a:rPr>
              <a:t>record  keeping, faster retrieval </a:t>
            </a:r>
            <a:r>
              <a:rPr sz="2150" spc="5" dirty="0">
                <a:solidFill>
                  <a:srgbClr val="FFFFFF"/>
                </a:solidFill>
                <a:latin typeface="Courier New"/>
                <a:cs typeface="Courier New"/>
              </a:rPr>
              <a:t>of  </a:t>
            </a:r>
            <a:r>
              <a:rPr sz="2150" spc="-10" dirty="0">
                <a:solidFill>
                  <a:srgbClr val="FFFFFF"/>
                </a:solidFill>
                <a:latin typeface="Courier New"/>
                <a:cs typeface="Courier New"/>
              </a:rPr>
              <a:t>information.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29" y="58173"/>
            <a:ext cx="12207240" cy="19208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894"/>
              </a:spcBef>
            </a:pPr>
            <a:r>
              <a:rPr sz="6500" spc="-395" dirty="0">
                <a:solidFill>
                  <a:srgbClr val="000000"/>
                </a:solidFill>
              </a:rPr>
              <a:t>SOFTWARE </a:t>
            </a:r>
            <a:r>
              <a:rPr sz="6500" spc="-409" dirty="0">
                <a:solidFill>
                  <a:srgbClr val="000000"/>
                </a:solidFill>
              </a:rPr>
              <a:t>AND</a:t>
            </a:r>
            <a:r>
              <a:rPr sz="6500" spc="-530" dirty="0">
                <a:solidFill>
                  <a:srgbClr val="000000"/>
                </a:solidFill>
              </a:rPr>
              <a:t> </a:t>
            </a:r>
            <a:r>
              <a:rPr sz="6500" spc="-365" dirty="0">
                <a:solidFill>
                  <a:srgbClr val="000000"/>
                </a:solidFill>
              </a:rPr>
              <a:t>HARDWARE  </a:t>
            </a:r>
            <a:r>
              <a:rPr sz="6500" spc="-655" dirty="0">
                <a:solidFill>
                  <a:srgbClr val="000000"/>
                </a:solidFill>
              </a:rPr>
              <a:t>REQUIREMENTS: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2933865" y="0"/>
            <a:ext cx="5354320" cy="2893060"/>
            <a:chOff x="12933865" y="0"/>
            <a:chExt cx="5354320" cy="2893060"/>
          </a:xfrm>
        </p:grpSpPr>
        <p:sp>
          <p:nvSpPr>
            <p:cNvPr id="4" name="object 4"/>
            <p:cNvSpPr/>
            <p:nvPr/>
          </p:nvSpPr>
          <p:spPr>
            <a:xfrm>
              <a:off x="12933865" y="0"/>
              <a:ext cx="5354320" cy="2893060"/>
            </a:xfrm>
            <a:custGeom>
              <a:avLst/>
              <a:gdLst/>
              <a:ahLst/>
              <a:cxnLst/>
              <a:rect l="l" t="t" r="r" b="b"/>
              <a:pathLst>
                <a:path w="5354319" h="2893060">
                  <a:moveTo>
                    <a:pt x="3352726" y="2893039"/>
                  </a:moveTo>
                  <a:lnTo>
                    <a:pt x="3311135" y="2892784"/>
                  </a:lnTo>
                  <a:lnTo>
                    <a:pt x="3269554" y="2892020"/>
                  </a:lnTo>
                  <a:lnTo>
                    <a:pt x="3227983" y="2890745"/>
                  </a:lnTo>
                  <a:lnTo>
                    <a:pt x="3186422" y="2888958"/>
                  </a:lnTo>
                  <a:lnTo>
                    <a:pt x="3144892" y="2886660"/>
                  </a:lnTo>
                  <a:lnTo>
                    <a:pt x="3103397" y="2883854"/>
                  </a:lnTo>
                  <a:lnTo>
                    <a:pt x="3061940" y="2880539"/>
                  </a:lnTo>
                  <a:lnTo>
                    <a:pt x="3020525" y="2876716"/>
                  </a:lnTo>
                  <a:lnTo>
                    <a:pt x="2979154" y="2872385"/>
                  </a:lnTo>
                  <a:lnTo>
                    <a:pt x="2937847" y="2867546"/>
                  </a:lnTo>
                  <a:lnTo>
                    <a:pt x="2896601" y="2862202"/>
                  </a:lnTo>
                  <a:lnTo>
                    <a:pt x="2855414" y="2856353"/>
                  </a:lnTo>
                  <a:lnTo>
                    <a:pt x="2814308" y="2849999"/>
                  </a:lnTo>
                  <a:lnTo>
                    <a:pt x="2773289" y="2843139"/>
                  </a:lnTo>
                  <a:lnTo>
                    <a:pt x="2732356" y="2835775"/>
                  </a:lnTo>
                  <a:lnTo>
                    <a:pt x="2691510" y="2827911"/>
                  </a:lnTo>
                  <a:lnTo>
                    <a:pt x="2650770" y="2819548"/>
                  </a:lnTo>
                  <a:lnTo>
                    <a:pt x="2610139" y="2810686"/>
                  </a:lnTo>
                  <a:lnTo>
                    <a:pt x="2569617" y="2801327"/>
                  </a:lnTo>
                  <a:lnTo>
                    <a:pt x="2529205" y="2791469"/>
                  </a:lnTo>
                  <a:lnTo>
                    <a:pt x="2488918" y="2781116"/>
                  </a:lnTo>
                  <a:lnTo>
                    <a:pt x="2448768" y="2770270"/>
                  </a:lnTo>
                  <a:lnTo>
                    <a:pt x="2408755" y="2758930"/>
                  </a:lnTo>
                  <a:lnTo>
                    <a:pt x="2368880" y="2747097"/>
                  </a:lnTo>
                  <a:lnTo>
                    <a:pt x="2329152" y="2734776"/>
                  </a:lnTo>
                  <a:lnTo>
                    <a:pt x="2289583" y="2721973"/>
                  </a:lnTo>
                  <a:lnTo>
                    <a:pt x="2250174" y="2708686"/>
                  </a:lnTo>
                  <a:lnTo>
                    <a:pt x="2210927" y="2694916"/>
                  </a:lnTo>
                  <a:lnTo>
                    <a:pt x="2171839" y="2680664"/>
                  </a:lnTo>
                  <a:lnTo>
                    <a:pt x="2132936" y="2665933"/>
                  </a:lnTo>
                  <a:lnTo>
                    <a:pt x="2094224" y="2650727"/>
                  </a:lnTo>
                  <a:lnTo>
                    <a:pt x="2055713" y="2635049"/>
                  </a:lnTo>
                  <a:lnTo>
                    <a:pt x="2017383" y="2618894"/>
                  </a:lnTo>
                  <a:lnTo>
                    <a:pt x="1979260" y="2602274"/>
                  </a:lnTo>
                  <a:lnTo>
                    <a:pt x="1941342" y="2585187"/>
                  </a:lnTo>
                  <a:lnTo>
                    <a:pt x="1903630" y="2567629"/>
                  </a:lnTo>
                  <a:lnTo>
                    <a:pt x="1866142" y="2549617"/>
                  </a:lnTo>
                  <a:lnTo>
                    <a:pt x="1828880" y="2531148"/>
                  </a:lnTo>
                  <a:lnTo>
                    <a:pt x="1791847" y="2512220"/>
                  </a:lnTo>
                  <a:lnTo>
                    <a:pt x="1755045" y="2492835"/>
                  </a:lnTo>
                  <a:lnTo>
                    <a:pt x="1718479" y="2473006"/>
                  </a:lnTo>
                  <a:lnTo>
                    <a:pt x="1682168" y="2452729"/>
                  </a:lnTo>
                  <a:lnTo>
                    <a:pt x="1646108" y="2432006"/>
                  </a:lnTo>
                  <a:lnTo>
                    <a:pt x="1610297" y="2410843"/>
                  </a:lnTo>
                  <a:lnTo>
                    <a:pt x="1574753" y="2389242"/>
                  </a:lnTo>
                  <a:lnTo>
                    <a:pt x="1539480" y="2367206"/>
                  </a:lnTo>
                  <a:lnTo>
                    <a:pt x="1504479" y="2344738"/>
                  </a:lnTo>
                  <a:lnTo>
                    <a:pt x="1469751" y="2321841"/>
                  </a:lnTo>
                  <a:lnTo>
                    <a:pt x="1435314" y="2298521"/>
                  </a:lnTo>
                  <a:lnTo>
                    <a:pt x="1401165" y="2274784"/>
                  </a:lnTo>
                  <a:lnTo>
                    <a:pt x="1367308" y="2250631"/>
                  </a:lnTo>
                  <a:lnTo>
                    <a:pt x="1333747" y="2226060"/>
                  </a:lnTo>
                  <a:lnTo>
                    <a:pt x="1300492" y="2201079"/>
                  </a:lnTo>
                  <a:lnTo>
                    <a:pt x="1267549" y="2175693"/>
                  </a:lnTo>
                  <a:lnTo>
                    <a:pt x="1234921" y="2149905"/>
                  </a:lnTo>
                  <a:lnTo>
                    <a:pt x="1202606" y="2123718"/>
                  </a:lnTo>
                  <a:lnTo>
                    <a:pt x="1170615" y="2097130"/>
                  </a:lnTo>
                  <a:lnTo>
                    <a:pt x="1138957" y="2070156"/>
                  </a:lnTo>
                  <a:lnTo>
                    <a:pt x="1107633" y="2042799"/>
                  </a:lnTo>
                  <a:lnTo>
                    <a:pt x="1076643" y="2015059"/>
                  </a:lnTo>
                  <a:lnTo>
                    <a:pt x="1045994" y="1986935"/>
                  </a:lnTo>
                  <a:lnTo>
                    <a:pt x="1015698" y="1958443"/>
                  </a:lnTo>
                  <a:lnTo>
                    <a:pt x="985754" y="1929583"/>
                  </a:lnTo>
                  <a:lnTo>
                    <a:pt x="956161" y="1900353"/>
                  </a:lnTo>
                  <a:lnTo>
                    <a:pt x="926930" y="1870760"/>
                  </a:lnTo>
                  <a:lnTo>
                    <a:pt x="898068" y="1840814"/>
                  </a:lnTo>
                  <a:lnTo>
                    <a:pt x="869576" y="1810517"/>
                  </a:lnTo>
                  <a:lnTo>
                    <a:pt x="841454" y="1779872"/>
                  </a:lnTo>
                  <a:lnTo>
                    <a:pt x="813710" y="1748878"/>
                  </a:lnTo>
                  <a:lnTo>
                    <a:pt x="786353" y="1717552"/>
                  </a:lnTo>
                  <a:lnTo>
                    <a:pt x="759382" y="1685893"/>
                  </a:lnTo>
                  <a:lnTo>
                    <a:pt x="732797" y="1653900"/>
                  </a:lnTo>
                  <a:lnTo>
                    <a:pt x="706607" y="1621590"/>
                  </a:lnTo>
                  <a:lnTo>
                    <a:pt x="680819" y="1588962"/>
                  </a:lnTo>
                  <a:lnTo>
                    <a:pt x="655434" y="1556019"/>
                  </a:lnTo>
                  <a:lnTo>
                    <a:pt x="630451" y="1522763"/>
                  </a:lnTo>
                  <a:lnTo>
                    <a:pt x="605878" y="1489202"/>
                  </a:lnTo>
                  <a:lnTo>
                    <a:pt x="581723" y="1455346"/>
                  </a:lnTo>
                  <a:lnTo>
                    <a:pt x="557985" y="1421197"/>
                  </a:lnTo>
                  <a:lnTo>
                    <a:pt x="534664" y="1386759"/>
                  </a:lnTo>
                  <a:lnTo>
                    <a:pt x="511768" y="1352031"/>
                  </a:lnTo>
                  <a:lnTo>
                    <a:pt x="489302" y="1317030"/>
                  </a:lnTo>
                  <a:lnTo>
                    <a:pt x="467268" y="1281757"/>
                  </a:lnTo>
                  <a:lnTo>
                    <a:pt x="445665" y="1246213"/>
                  </a:lnTo>
                  <a:lnTo>
                    <a:pt x="424500" y="1210400"/>
                  </a:lnTo>
                  <a:lnTo>
                    <a:pt x="403780" y="1174338"/>
                  </a:lnTo>
                  <a:lnTo>
                    <a:pt x="383503" y="1138026"/>
                  </a:lnTo>
                  <a:lnTo>
                    <a:pt x="363671" y="1101465"/>
                  </a:lnTo>
                  <a:lnTo>
                    <a:pt x="344288" y="1064663"/>
                  </a:lnTo>
                  <a:lnTo>
                    <a:pt x="325362" y="1027630"/>
                  </a:lnTo>
                  <a:lnTo>
                    <a:pt x="306891" y="990368"/>
                  </a:lnTo>
                  <a:lnTo>
                    <a:pt x="288877" y="952880"/>
                  </a:lnTo>
                  <a:lnTo>
                    <a:pt x="271323" y="915168"/>
                  </a:lnTo>
                  <a:lnTo>
                    <a:pt x="254237" y="877251"/>
                  </a:lnTo>
                  <a:lnTo>
                    <a:pt x="237616" y="839128"/>
                  </a:lnTo>
                  <a:lnTo>
                    <a:pt x="221463" y="800798"/>
                  </a:lnTo>
                  <a:lnTo>
                    <a:pt x="205781" y="762272"/>
                  </a:lnTo>
                  <a:lnTo>
                    <a:pt x="190576" y="723562"/>
                  </a:lnTo>
                  <a:lnTo>
                    <a:pt x="175847" y="684666"/>
                  </a:lnTo>
                  <a:lnTo>
                    <a:pt x="161594" y="645583"/>
                  </a:lnTo>
                  <a:lnTo>
                    <a:pt x="147821" y="606336"/>
                  </a:lnTo>
                  <a:lnTo>
                    <a:pt x="134533" y="566927"/>
                  </a:lnTo>
                  <a:lnTo>
                    <a:pt x="121730" y="527358"/>
                  </a:lnTo>
                  <a:lnTo>
                    <a:pt x="109412" y="487631"/>
                  </a:lnTo>
                  <a:lnTo>
                    <a:pt x="97582" y="447755"/>
                  </a:lnTo>
                  <a:lnTo>
                    <a:pt x="86244" y="407742"/>
                  </a:lnTo>
                  <a:lnTo>
                    <a:pt x="75398" y="367593"/>
                  </a:lnTo>
                  <a:lnTo>
                    <a:pt x="65044" y="327305"/>
                  </a:lnTo>
                  <a:lnTo>
                    <a:pt x="55184" y="286894"/>
                  </a:lnTo>
                  <a:lnTo>
                    <a:pt x="45823" y="246372"/>
                  </a:lnTo>
                  <a:lnTo>
                    <a:pt x="36960" y="205740"/>
                  </a:lnTo>
                  <a:lnTo>
                    <a:pt x="28595" y="165001"/>
                  </a:lnTo>
                  <a:lnTo>
                    <a:pt x="20731" y="124154"/>
                  </a:lnTo>
                  <a:lnTo>
                    <a:pt x="13369" y="83221"/>
                  </a:lnTo>
                  <a:lnTo>
                    <a:pt x="6511" y="42202"/>
                  </a:lnTo>
                  <a:lnTo>
                    <a:pt x="155" y="1096"/>
                  </a:lnTo>
                  <a:lnTo>
                    <a:pt x="0" y="0"/>
                  </a:lnTo>
                  <a:lnTo>
                    <a:pt x="5354134" y="0"/>
                  </a:lnTo>
                  <a:lnTo>
                    <a:pt x="5354134" y="2238924"/>
                  </a:lnTo>
                  <a:lnTo>
                    <a:pt x="5338144" y="2250631"/>
                  </a:lnTo>
                  <a:lnTo>
                    <a:pt x="5304287" y="2274784"/>
                  </a:lnTo>
                  <a:lnTo>
                    <a:pt x="5270138" y="2298521"/>
                  </a:lnTo>
                  <a:lnTo>
                    <a:pt x="5235701" y="2321841"/>
                  </a:lnTo>
                  <a:lnTo>
                    <a:pt x="5200973" y="2344738"/>
                  </a:lnTo>
                  <a:lnTo>
                    <a:pt x="5165972" y="2367206"/>
                  </a:lnTo>
                  <a:lnTo>
                    <a:pt x="5130699" y="2389242"/>
                  </a:lnTo>
                  <a:lnTo>
                    <a:pt x="5095155" y="2410843"/>
                  </a:lnTo>
                  <a:lnTo>
                    <a:pt x="5059342" y="2432006"/>
                  </a:lnTo>
                  <a:lnTo>
                    <a:pt x="5023279" y="2452729"/>
                  </a:lnTo>
                  <a:lnTo>
                    <a:pt x="4986968" y="2473006"/>
                  </a:lnTo>
                  <a:lnTo>
                    <a:pt x="4950407" y="2492835"/>
                  </a:lnTo>
                  <a:lnTo>
                    <a:pt x="4913605" y="2512220"/>
                  </a:lnTo>
                  <a:lnTo>
                    <a:pt x="4876572" y="2531148"/>
                  </a:lnTo>
                  <a:lnTo>
                    <a:pt x="4839310" y="2549617"/>
                  </a:lnTo>
                  <a:lnTo>
                    <a:pt x="4801822" y="2567629"/>
                  </a:lnTo>
                  <a:lnTo>
                    <a:pt x="4764110" y="2585187"/>
                  </a:lnTo>
                  <a:lnTo>
                    <a:pt x="4726192" y="2602274"/>
                  </a:lnTo>
                  <a:lnTo>
                    <a:pt x="4688069" y="2618894"/>
                  </a:lnTo>
                  <a:lnTo>
                    <a:pt x="4649739" y="2635049"/>
                  </a:lnTo>
                  <a:lnTo>
                    <a:pt x="4611199" y="2650732"/>
                  </a:lnTo>
                  <a:lnTo>
                    <a:pt x="4572490" y="2665938"/>
                  </a:lnTo>
                  <a:lnTo>
                    <a:pt x="4533602" y="2680666"/>
                  </a:lnTo>
                  <a:lnTo>
                    <a:pt x="4494525" y="2694916"/>
                  </a:lnTo>
                  <a:lnTo>
                    <a:pt x="4455278" y="2708686"/>
                  </a:lnTo>
                  <a:lnTo>
                    <a:pt x="4415869" y="2721973"/>
                  </a:lnTo>
                  <a:lnTo>
                    <a:pt x="4376300" y="2734776"/>
                  </a:lnTo>
                  <a:lnTo>
                    <a:pt x="4336572" y="2747097"/>
                  </a:lnTo>
                  <a:lnTo>
                    <a:pt x="4296697" y="2758930"/>
                  </a:lnTo>
                  <a:lnTo>
                    <a:pt x="4256684" y="2770270"/>
                  </a:lnTo>
                  <a:lnTo>
                    <a:pt x="4216534" y="2781116"/>
                  </a:lnTo>
                  <a:lnTo>
                    <a:pt x="4176247" y="2791469"/>
                  </a:lnTo>
                  <a:lnTo>
                    <a:pt x="4135835" y="2801327"/>
                  </a:lnTo>
                  <a:lnTo>
                    <a:pt x="4095313" y="2810686"/>
                  </a:lnTo>
                  <a:lnTo>
                    <a:pt x="4054682" y="2819548"/>
                  </a:lnTo>
                  <a:lnTo>
                    <a:pt x="4013942" y="2827911"/>
                  </a:lnTo>
                  <a:lnTo>
                    <a:pt x="3973096" y="2835775"/>
                  </a:lnTo>
                  <a:lnTo>
                    <a:pt x="3932163" y="2843139"/>
                  </a:lnTo>
                  <a:lnTo>
                    <a:pt x="3891144" y="2849999"/>
                  </a:lnTo>
                  <a:lnTo>
                    <a:pt x="3850038" y="2856353"/>
                  </a:lnTo>
                  <a:lnTo>
                    <a:pt x="3808851" y="2862202"/>
                  </a:lnTo>
                  <a:lnTo>
                    <a:pt x="3767605" y="2867546"/>
                  </a:lnTo>
                  <a:lnTo>
                    <a:pt x="3726298" y="2872385"/>
                  </a:lnTo>
                  <a:lnTo>
                    <a:pt x="3684927" y="2876716"/>
                  </a:lnTo>
                  <a:lnTo>
                    <a:pt x="3643512" y="2880539"/>
                  </a:lnTo>
                  <a:lnTo>
                    <a:pt x="3602055" y="2883854"/>
                  </a:lnTo>
                  <a:lnTo>
                    <a:pt x="3560560" y="2886660"/>
                  </a:lnTo>
                  <a:lnTo>
                    <a:pt x="3519030" y="2888958"/>
                  </a:lnTo>
                  <a:lnTo>
                    <a:pt x="3477469" y="2890745"/>
                  </a:lnTo>
                  <a:lnTo>
                    <a:pt x="3435898" y="2892020"/>
                  </a:lnTo>
                  <a:lnTo>
                    <a:pt x="3394317" y="2892784"/>
                  </a:lnTo>
                  <a:lnTo>
                    <a:pt x="3352726" y="2893039"/>
                  </a:lnTo>
                  <a:close/>
                </a:path>
              </a:pathLst>
            </a:custGeom>
            <a:solidFill>
              <a:srgbClr val="3726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75403" y="475734"/>
              <a:ext cx="2285999" cy="1657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61049" y="4968855"/>
            <a:ext cx="2501900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35" dirty="0">
                <a:latin typeface="Courier New"/>
                <a:cs typeface="Courier New"/>
              </a:rPr>
              <a:t>Processor  Motherboar</a:t>
            </a:r>
            <a:r>
              <a:rPr sz="3000" dirty="0">
                <a:latin typeface="Courier New"/>
                <a:cs typeface="Courier New"/>
              </a:rPr>
              <a:t>d  </a:t>
            </a:r>
            <a:r>
              <a:rPr sz="3000" spc="-25" dirty="0">
                <a:latin typeface="Courier New"/>
                <a:cs typeface="Courier New"/>
              </a:rPr>
              <a:t>Ram</a:t>
            </a:r>
            <a:endParaRPr sz="3000">
              <a:latin typeface="Courier New"/>
              <a:cs typeface="Courier New"/>
            </a:endParaRPr>
          </a:p>
          <a:p>
            <a:pPr marL="12700" marR="229235">
              <a:lnSpc>
                <a:spcPct val="114599"/>
              </a:lnSpc>
            </a:pPr>
            <a:r>
              <a:rPr sz="3000" spc="-30" dirty="0">
                <a:latin typeface="Courier New"/>
                <a:cs typeface="Courier New"/>
              </a:rPr>
              <a:t>Cache  Hard disk  Disk</a:t>
            </a:r>
            <a:r>
              <a:rPr sz="3000" spc="-140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Drive  Monitor  </a:t>
            </a:r>
            <a:r>
              <a:rPr sz="3000" spc="-25" dirty="0">
                <a:latin typeface="Courier New"/>
                <a:cs typeface="Courier New"/>
              </a:rPr>
              <a:t>Speed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1049" y="4444980"/>
            <a:ext cx="9693275" cy="47409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b="1" spc="-35" dirty="0">
                <a:latin typeface="Courier New"/>
                <a:cs typeface="Courier New"/>
              </a:rPr>
              <a:t>HARDWARE</a:t>
            </a:r>
            <a:r>
              <a:rPr sz="3000" b="1" spc="-70" dirty="0">
                <a:latin typeface="Courier New"/>
                <a:cs typeface="Courier New"/>
              </a:rPr>
              <a:t> </a:t>
            </a:r>
            <a:r>
              <a:rPr sz="3000" b="1" spc="-35" dirty="0">
                <a:latin typeface="Courier New"/>
                <a:cs typeface="Courier New"/>
              </a:rPr>
              <a:t>SPECIFICATIONS:-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30" dirty="0">
                <a:latin typeface="Courier New"/>
                <a:cs typeface="Courier New"/>
              </a:rPr>
              <a:t>Intel </a:t>
            </a:r>
            <a:r>
              <a:rPr sz="3000" spc="-20" dirty="0">
                <a:latin typeface="Courier New"/>
                <a:cs typeface="Courier New"/>
              </a:rPr>
              <a:t>i5 or</a:t>
            </a:r>
            <a:r>
              <a:rPr sz="3000" spc="-160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more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30" dirty="0">
                <a:latin typeface="Courier New"/>
                <a:cs typeface="Courier New"/>
              </a:rPr>
              <a:t>Intel® Chipset</a:t>
            </a:r>
            <a:r>
              <a:rPr sz="3000" spc="-160" dirty="0">
                <a:latin typeface="Courier New"/>
                <a:cs typeface="Courier New"/>
              </a:rPr>
              <a:t> </a:t>
            </a:r>
            <a:r>
              <a:rPr sz="3000" spc="-35" dirty="0">
                <a:latin typeface="Courier New"/>
                <a:cs typeface="Courier New"/>
              </a:rPr>
              <a:t>Motherboard.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25" dirty="0">
                <a:latin typeface="Courier New"/>
                <a:cs typeface="Courier New"/>
              </a:rPr>
              <a:t>8GB </a:t>
            </a:r>
            <a:r>
              <a:rPr sz="3000" spc="-20" dirty="0">
                <a:latin typeface="Courier New"/>
                <a:cs typeface="Courier New"/>
              </a:rPr>
              <a:t>or</a:t>
            </a:r>
            <a:r>
              <a:rPr sz="3000" spc="-114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more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25" dirty="0">
                <a:latin typeface="Courier New"/>
                <a:cs typeface="Courier New"/>
              </a:rPr>
              <a:t>512</a:t>
            </a:r>
            <a:r>
              <a:rPr sz="3000" spc="-70" dirty="0">
                <a:latin typeface="Courier New"/>
                <a:cs typeface="Courier New"/>
              </a:rPr>
              <a:t> </a:t>
            </a:r>
            <a:r>
              <a:rPr sz="3000" spc="-20" dirty="0">
                <a:latin typeface="Courier New"/>
                <a:cs typeface="Courier New"/>
              </a:rPr>
              <a:t>KB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20" dirty="0">
                <a:latin typeface="Courier New"/>
                <a:cs typeface="Courier New"/>
              </a:rPr>
              <a:t>16 GB </a:t>
            </a:r>
            <a:r>
              <a:rPr sz="3000" spc="-30" dirty="0">
                <a:latin typeface="Courier New"/>
                <a:cs typeface="Courier New"/>
              </a:rPr>
              <a:t>hard disk</a:t>
            </a:r>
            <a:r>
              <a:rPr sz="3000" spc="-215" dirty="0">
                <a:latin typeface="Courier New"/>
                <a:cs typeface="Courier New"/>
              </a:rPr>
              <a:t> </a:t>
            </a:r>
            <a:r>
              <a:rPr sz="3000" spc="-35" dirty="0">
                <a:latin typeface="Courier New"/>
                <a:cs typeface="Courier New"/>
              </a:rPr>
              <a:t>recommended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30" dirty="0">
                <a:latin typeface="Courier New"/>
                <a:cs typeface="Courier New"/>
              </a:rPr>
              <a:t>1.44MB Floppy Disk</a:t>
            </a:r>
            <a:r>
              <a:rPr sz="3000" spc="-170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Drive</a:t>
            </a:r>
            <a:endParaRPr sz="3000">
              <a:latin typeface="Courier New"/>
              <a:cs typeface="Courier New"/>
            </a:endParaRPr>
          </a:p>
          <a:p>
            <a:pPr marL="2933700">
              <a:lnSpc>
                <a:spcPct val="100000"/>
              </a:lnSpc>
              <a:spcBef>
                <a:spcPts val="525"/>
              </a:spcBef>
              <a:tabLst>
                <a:tab pos="360807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30" dirty="0">
                <a:latin typeface="Courier New"/>
                <a:cs typeface="Courier New"/>
              </a:rPr>
              <a:t>1024 </a:t>
            </a:r>
            <a:r>
              <a:rPr sz="3000" dirty="0">
                <a:latin typeface="Courier New"/>
                <a:cs typeface="Courier New"/>
              </a:rPr>
              <a:t>x </a:t>
            </a:r>
            <a:r>
              <a:rPr sz="3000" spc="-25" dirty="0">
                <a:latin typeface="Courier New"/>
                <a:cs typeface="Courier New"/>
              </a:rPr>
              <a:t>720</a:t>
            </a:r>
            <a:r>
              <a:rPr sz="3000" spc="-185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Display</a:t>
            </a:r>
            <a:endParaRPr sz="3000">
              <a:latin typeface="Courier New"/>
              <a:cs typeface="Courier New"/>
            </a:endParaRPr>
          </a:p>
          <a:p>
            <a:pPr marL="2934970">
              <a:lnSpc>
                <a:spcPct val="100000"/>
              </a:lnSpc>
              <a:spcBef>
                <a:spcPts val="525"/>
              </a:spcBef>
              <a:tabLst>
                <a:tab pos="3609340" algn="l"/>
              </a:tabLst>
            </a:pPr>
            <a:r>
              <a:rPr sz="3000" dirty="0">
                <a:latin typeface="Courier New"/>
                <a:cs typeface="Courier New"/>
              </a:rPr>
              <a:t>:	</a:t>
            </a:r>
            <a:r>
              <a:rPr sz="3000" spc="-25" dirty="0">
                <a:latin typeface="Courier New"/>
                <a:cs typeface="Courier New"/>
              </a:rPr>
              <a:t>2.7GHZ </a:t>
            </a:r>
            <a:r>
              <a:rPr sz="3000" spc="-20" dirty="0">
                <a:latin typeface="Courier New"/>
                <a:cs typeface="Courier New"/>
              </a:rPr>
              <a:t>and</a:t>
            </a:r>
            <a:r>
              <a:rPr sz="3000" spc="-110" dirty="0">
                <a:latin typeface="Courier New"/>
                <a:cs typeface="Courier New"/>
              </a:rPr>
              <a:t> </a:t>
            </a:r>
            <a:r>
              <a:rPr sz="3000" spc="-25" dirty="0">
                <a:latin typeface="Courier New"/>
                <a:cs typeface="Courier New"/>
              </a:rPr>
              <a:t>more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29" y="3911580"/>
            <a:ext cx="8120380" cy="2131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5" dirty="0">
                <a:latin typeface="Courier New"/>
                <a:cs typeface="Courier New"/>
              </a:rPr>
              <a:t>S</a:t>
            </a:r>
            <a:r>
              <a:rPr sz="3000" b="1" spc="-35" dirty="0">
                <a:latin typeface="Courier New"/>
                <a:cs typeface="Courier New"/>
              </a:rPr>
              <a:t>OFTWARE</a:t>
            </a:r>
            <a:r>
              <a:rPr sz="3000" b="1" spc="-70" dirty="0">
                <a:latin typeface="Courier New"/>
                <a:cs typeface="Courier New"/>
              </a:rPr>
              <a:t> </a:t>
            </a:r>
            <a:r>
              <a:rPr sz="3000" b="1" spc="-35" dirty="0">
                <a:latin typeface="Courier New"/>
                <a:cs typeface="Courier New"/>
              </a:rPr>
              <a:t>REQUIREMENTS:-</a:t>
            </a:r>
            <a:endParaRPr sz="30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</a:pPr>
            <a:r>
              <a:rPr sz="3000" spc="-35" dirty="0">
                <a:latin typeface="Courier New"/>
                <a:cs typeface="Courier New"/>
              </a:rPr>
              <a:t>Operating </a:t>
            </a:r>
            <a:r>
              <a:rPr sz="3000" spc="-30" dirty="0">
                <a:latin typeface="Courier New"/>
                <a:cs typeface="Courier New"/>
              </a:rPr>
              <a:t>System: Windows </a:t>
            </a:r>
            <a:r>
              <a:rPr sz="3000" spc="-35" dirty="0">
                <a:latin typeface="Courier New"/>
                <a:cs typeface="Courier New"/>
              </a:rPr>
              <a:t>7/8/8.1/10  </a:t>
            </a:r>
            <a:r>
              <a:rPr sz="3000" spc="-30" dirty="0">
                <a:latin typeface="Courier New"/>
                <a:cs typeface="Courier New"/>
              </a:rPr>
              <a:t>Anaconda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30" dirty="0">
                <a:latin typeface="Courier New"/>
                <a:cs typeface="Courier New"/>
              </a:rPr>
              <a:t>Language</a:t>
            </a:r>
            <a:r>
              <a:rPr sz="3000" spc="-65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used-python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4276" y="158133"/>
            <a:ext cx="11515709" cy="1003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27" y="353092"/>
            <a:ext cx="55067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330" dirty="0">
                <a:solidFill>
                  <a:srgbClr val="000000"/>
                </a:solidFill>
              </a:rPr>
              <a:t>USE </a:t>
            </a:r>
            <a:r>
              <a:rPr sz="4300" spc="-240" dirty="0">
                <a:solidFill>
                  <a:srgbClr val="000000"/>
                </a:solidFill>
              </a:rPr>
              <a:t>CASE</a:t>
            </a:r>
            <a:r>
              <a:rPr sz="4300" spc="-335" dirty="0">
                <a:solidFill>
                  <a:srgbClr val="000000"/>
                </a:solidFill>
              </a:rPr>
              <a:t> </a:t>
            </a:r>
            <a:r>
              <a:rPr sz="4300" spc="-395" dirty="0">
                <a:solidFill>
                  <a:srgbClr val="000000"/>
                </a:solidFill>
              </a:rPr>
              <a:t>DIAGRAM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06748" y="6942698"/>
            <a:ext cx="8633460" cy="298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100"/>
              </a:spcBef>
            </a:pPr>
            <a:r>
              <a:rPr sz="4150" spc="-420" dirty="0">
                <a:latin typeface="Arial Black"/>
                <a:cs typeface="Arial Black"/>
              </a:rPr>
              <a:t>It </a:t>
            </a:r>
            <a:r>
              <a:rPr sz="4150" spc="-445" dirty="0">
                <a:latin typeface="Arial Black"/>
                <a:cs typeface="Arial Black"/>
              </a:rPr>
              <a:t>is </a:t>
            </a:r>
            <a:r>
              <a:rPr sz="4150" spc="-335" dirty="0">
                <a:latin typeface="Arial Black"/>
                <a:cs typeface="Arial Black"/>
              </a:rPr>
              <a:t>an </a:t>
            </a:r>
            <a:r>
              <a:rPr sz="4150" spc="-409" dirty="0">
                <a:latin typeface="Arial Black"/>
                <a:cs typeface="Arial Black"/>
              </a:rPr>
              <a:t>effective </a:t>
            </a:r>
            <a:r>
              <a:rPr sz="4150" spc="-365" dirty="0">
                <a:latin typeface="Arial Black"/>
                <a:cs typeface="Arial Black"/>
              </a:rPr>
              <a:t>technique </a:t>
            </a:r>
            <a:r>
              <a:rPr sz="4150" spc="-204" dirty="0">
                <a:latin typeface="Arial Black"/>
                <a:cs typeface="Arial Black"/>
              </a:rPr>
              <a:t>for  </a:t>
            </a:r>
            <a:r>
              <a:rPr sz="4150" spc="-390" dirty="0">
                <a:latin typeface="Arial Black"/>
                <a:cs typeface="Arial Black"/>
              </a:rPr>
              <a:t>communicating </a:t>
            </a:r>
            <a:r>
              <a:rPr sz="4150" spc="-440" dirty="0">
                <a:latin typeface="Arial Black"/>
                <a:cs typeface="Arial Black"/>
              </a:rPr>
              <a:t>system </a:t>
            </a:r>
            <a:r>
              <a:rPr sz="4150" spc="-315" dirty="0">
                <a:latin typeface="Arial Black"/>
                <a:cs typeface="Arial Black"/>
              </a:rPr>
              <a:t>behavior </a:t>
            </a:r>
            <a:r>
              <a:rPr sz="4150" spc="-275" dirty="0">
                <a:latin typeface="Arial Black"/>
                <a:cs typeface="Arial Black"/>
              </a:rPr>
              <a:t>in  </a:t>
            </a:r>
            <a:r>
              <a:rPr sz="4150" spc="-345" dirty="0">
                <a:latin typeface="Arial Black"/>
                <a:cs typeface="Arial Black"/>
              </a:rPr>
              <a:t>the </a:t>
            </a:r>
            <a:r>
              <a:rPr sz="4150" spc="-360" dirty="0">
                <a:latin typeface="Arial Black"/>
                <a:cs typeface="Arial Black"/>
              </a:rPr>
              <a:t>user's terms </a:t>
            </a:r>
            <a:r>
              <a:rPr sz="4150" spc="-330" dirty="0">
                <a:latin typeface="Arial Black"/>
                <a:cs typeface="Arial Black"/>
              </a:rPr>
              <a:t>by </a:t>
            </a:r>
            <a:r>
              <a:rPr sz="4150" spc="-405" dirty="0">
                <a:latin typeface="Arial Black"/>
                <a:cs typeface="Arial Black"/>
              </a:rPr>
              <a:t>specifying </a:t>
            </a:r>
            <a:r>
              <a:rPr sz="4150" spc="-375" dirty="0">
                <a:latin typeface="Arial Black"/>
                <a:cs typeface="Arial Black"/>
              </a:rPr>
              <a:t>all  </a:t>
            </a:r>
            <a:r>
              <a:rPr sz="4150" spc="-380" dirty="0">
                <a:latin typeface="Arial Black"/>
                <a:cs typeface="Arial Black"/>
              </a:rPr>
              <a:t>externally visible </a:t>
            </a:r>
            <a:r>
              <a:rPr sz="4150" spc="-440" dirty="0">
                <a:latin typeface="Arial Black"/>
                <a:cs typeface="Arial Black"/>
              </a:rPr>
              <a:t>system</a:t>
            </a:r>
            <a:r>
              <a:rPr sz="4150" spc="-180" dirty="0">
                <a:latin typeface="Arial Black"/>
                <a:cs typeface="Arial Black"/>
              </a:rPr>
              <a:t> </a:t>
            </a:r>
            <a:r>
              <a:rPr sz="4150" spc="-315" dirty="0">
                <a:latin typeface="Arial Black"/>
                <a:cs typeface="Arial Black"/>
              </a:rPr>
              <a:t>behavior.</a:t>
            </a:r>
            <a:endParaRPr sz="4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3618" y="0"/>
            <a:ext cx="455294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0137" y="677576"/>
            <a:ext cx="53219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470" dirty="0">
                <a:solidFill>
                  <a:srgbClr val="000000"/>
                </a:solidFill>
              </a:rPr>
              <a:t>ACTIVITY</a:t>
            </a:r>
            <a:r>
              <a:rPr sz="4300" spc="-365" dirty="0">
                <a:solidFill>
                  <a:srgbClr val="000000"/>
                </a:solidFill>
              </a:rPr>
              <a:t> </a:t>
            </a:r>
            <a:r>
              <a:rPr sz="4300" spc="-395" dirty="0">
                <a:solidFill>
                  <a:srgbClr val="000000"/>
                </a:solidFill>
              </a:rPr>
              <a:t>DIAGRAM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67373" y="1936828"/>
            <a:ext cx="10372725" cy="5740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5"/>
              </a:spcBef>
            </a:pPr>
            <a:r>
              <a:rPr sz="5400" spc="-615" dirty="0">
                <a:latin typeface="Arial Black"/>
                <a:cs typeface="Arial Black"/>
              </a:rPr>
              <a:t>Activity </a:t>
            </a:r>
            <a:r>
              <a:rPr sz="5400" spc="-459" dirty="0">
                <a:latin typeface="Arial Black"/>
                <a:cs typeface="Arial Black"/>
              </a:rPr>
              <a:t>diagram </a:t>
            </a:r>
            <a:r>
              <a:rPr sz="5400" spc="-585" dirty="0">
                <a:latin typeface="Arial Black"/>
                <a:cs typeface="Arial Black"/>
              </a:rPr>
              <a:t>is </a:t>
            </a:r>
            <a:r>
              <a:rPr sz="5400" spc="-580" dirty="0">
                <a:latin typeface="Arial Black"/>
                <a:cs typeface="Arial Black"/>
              </a:rPr>
              <a:t>basically </a:t>
            </a:r>
            <a:r>
              <a:rPr sz="5400" spc="-605" dirty="0">
                <a:latin typeface="Arial Black"/>
                <a:cs typeface="Arial Black"/>
              </a:rPr>
              <a:t>a  </a:t>
            </a:r>
            <a:r>
              <a:rPr sz="5400" spc="-515" dirty="0">
                <a:latin typeface="Arial Black"/>
                <a:cs typeface="Arial Black"/>
              </a:rPr>
              <a:t>flowchart </a:t>
            </a:r>
            <a:r>
              <a:rPr sz="5400" spc="-425" dirty="0">
                <a:latin typeface="Arial Black"/>
                <a:cs typeface="Arial Black"/>
              </a:rPr>
              <a:t>to </a:t>
            </a:r>
            <a:r>
              <a:rPr sz="5400" spc="-445" dirty="0">
                <a:latin typeface="Arial Black"/>
                <a:cs typeface="Arial Black"/>
              </a:rPr>
              <a:t>represent </a:t>
            </a:r>
            <a:r>
              <a:rPr sz="5400" spc="-459" dirty="0">
                <a:latin typeface="Arial Black"/>
                <a:cs typeface="Arial Black"/>
              </a:rPr>
              <a:t>the </a:t>
            </a:r>
            <a:r>
              <a:rPr sz="5400" spc="-495" dirty="0">
                <a:latin typeface="Arial Black"/>
                <a:cs typeface="Arial Black"/>
              </a:rPr>
              <a:t>flow  </a:t>
            </a:r>
            <a:r>
              <a:rPr sz="5400" spc="-305" dirty="0">
                <a:latin typeface="Arial Black"/>
                <a:cs typeface="Arial Black"/>
              </a:rPr>
              <a:t>from </a:t>
            </a:r>
            <a:r>
              <a:rPr sz="5400" spc="-409" dirty="0">
                <a:latin typeface="Arial Black"/>
                <a:cs typeface="Arial Black"/>
              </a:rPr>
              <a:t>one </a:t>
            </a:r>
            <a:r>
              <a:rPr sz="5400" spc="-590" dirty="0">
                <a:latin typeface="Arial Black"/>
                <a:cs typeface="Arial Black"/>
              </a:rPr>
              <a:t>activity </a:t>
            </a:r>
            <a:r>
              <a:rPr sz="5400" spc="-425" dirty="0">
                <a:latin typeface="Arial Black"/>
                <a:cs typeface="Arial Black"/>
              </a:rPr>
              <a:t>to </a:t>
            </a:r>
            <a:r>
              <a:rPr sz="5400" spc="-405" dirty="0">
                <a:latin typeface="Arial Black"/>
                <a:cs typeface="Arial Black"/>
              </a:rPr>
              <a:t>another  </a:t>
            </a:r>
            <a:r>
              <a:rPr sz="5400" spc="-565" dirty="0">
                <a:latin typeface="Arial Black"/>
                <a:cs typeface="Arial Black"/>
              </a:rPr>
              <a:t>activity. </a:t>
            </a:r>
            <a:r>
              <a:rPr sz="5400" spc="-600" dirty="0">
                <a:latin typeface="Arial Black"/>
                <a:cs typeface="Arial Black"/>
              </a:rPr>
              <a:t>The </a:t>
            </a:r>
            <a:r>
              <a:rPr sz="5400" spc="-590" dirty="0">
                <a:latin typeface="Arial Black"/>
                <a:cs typeface="Arial Black"/>
              </a:rPr>
              <a:t>activity </a:t>
            </a:r>
            <a:r>
              <a:rPr sz="5400" spc="-650" dirty="0">
                <a:latin typeface="Arial Black"/>
                <a:cs typeface="Arial Black"/>
              </a:rPr>
              <a:t>can </a:t>
            </a:r>
            <a:r>
              <a:rPr sz="5400" spc="-440" dirty="0">
                <a:latin typeface="Arial Black"/>
                <a:cs typeface="Arial Black"/>
              </a:rPr>
              <a:t>be  </a:t>
            </a:r>
            <a:r>
              <a:rPr sz="5400" spc="-500" dirty="0">
                <a:latin typeface="Arial Black"/>
                <a:cs typeface="Arial Black"/>
              </a:rPr>
              <a:t>described </a:t>
            </a:r>
            <a:r>
              <a:rPr sz="5400" spc="-670" dirty="0">
                <a:latin typeface="Arial Black"/>
                <a:cs typeface="Arial Black"/>
              </a:rPr>
              <a:t>as </a:t>
            </a:r>
            <a:r>
              <a:rPr sz="5400" spc="-455" dirty="0">
                <a:latin typeface="Arial Black"/>
                <a:cs typeface="Arial Black"/>
              </a:rPr>
              <a:t>an </a:t>
            </a:r>
            <a:r>
              <a:rPr sz="5400" spc="-405" dirty="0">
                <a:latin typeface="Arial Black"/>
                <a:cs typeface="Arial Black"/>
              </a:rPr>
              <a:t>operation </a:t>
            </a:r>
            <a:r>
              <a:rPr sz="5400" spc="-315" dirty="0">
                <a:latin typeface="Arial Black"/>
                <a:cs typeface="Arial Black"/>
              </a:rPr>
              <a:t>of </a:t>
            </a:r>
            <a:r>
              <a:rPr sz="5400" spc="-459" dirty="0">
                <a:latin typeface="Arial Black"/>
                <a:cs typeface="Arial Black"/>
              </a:rPr>
              <a:t>the  </a:t>
            </a:r>
            <a:r>
              <a:rPr sz="5400" spc="-555" dirty="0">
                <a:latin typeface="Arial Black"/>
                <a:cs typeface="Arial Black"/>
              </a:rPr>
              <a:t>system.</a:t>
            </a:r>
            <a:endParaRPr sz="5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0763" y="2"/>
            <a:ext cx="6505590" cy="1028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467" y="179589"/>
            <a:ext cx="551815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0" spc="-455" dirty="0"/>
              <a:t>CHALLENGES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546467" y="1783732"/>
            <a:ext cx="10958195" cy="694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7310">
              <a:lnSpc>
                <a:spcPct val="116199"/>
              </a:lnSpc>
              <a:spcBef>
                <a:spcPts val="95"/>
              </a:spcBef>
              <a:buSzPct val="97183"/>
              <a:buAutoNum type="arabicPeriod"/>
              <a:tabLst>
                <a:tab pos="551180" algn="l"/>
              </a:tabLst>
            </a:pP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People express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opinions </a:t>
            </a: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55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complex  ways.</a:t>
            </a:r>
            <a:endParaRPr sz="3550">
              <a:latin typeface="Courier New"/>
              <a:cs typeface="Courier New"/>
            </a:endParaRPr>
          </a:p>
          <a:p>
            <a:pPr marL="12700" marR="5080">
              <a:lnSpc>
                <a:spcPct val="116199"/>
              </a:lnSpc>
              <a:buSzPct val="97183"/>
              <a:buAutoNum type="arabicPeriod"/>
              <a:tabLst>
                <a:tab pos="551180" algn="l"/>
              </a:tabLst>
            </a:pP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opinion texts, lexical content</a:t>
            </a:r>
            <a:r>
              <a:rPr sz="3550" spc="-3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alone  </a:t>
            </a:r>
            <a:r>
              <a:rPr sz="3550" spc="-25" dirty="0">
                <a:solidFill>
                  <a:srgbClr val="FFFFFF"/>
                </a:solidFill>
                <a:latin typeface="Courier New"/>
                <a:cs typeface="Courier New"/>
              </a:rPr>
              <a:t>can </a:t>
            </a: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3550" spc="-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misleading.</a:t>
            </a:r>
            <a:endParaRPr sz="3550">
              <a:latin typeface="Courier New"/>
              <a:cs typeface="Courier New"/>
            </a:endParaRPr>
          </a:p>
          <a:p>
            <a:pPr marL="12700" marR="537845">
              <a:lnSpc>
                <a:spcPct val="116199"/>
              </a:lnSpc>
              <a:buSzPct val="97183"/>
              <a:buAutoNum type="arabicPeriod"/>
              <a:tabLst>
                <a:tab pos="551180" algn="l"/>
              </a:tabLst>
            </a:pP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Intra-textual </a:t>
            </a:r>
            <a:r>
              <a:rPr sz="3550" spc="-2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sub-sentential  reversals,negation,topic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change common. 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4.Rhetorical devices/modes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such </a:t>
            </a:r>
            <a:r>
              <a:rPr sz="3550" spc="-20" dirty="0">
                <a:solidFill>
                  <a:srgbClr val="FFFFFF"/>
                </a:solidFill>
                <a:latin typeface="Courier New"/>
                <a:cs typeface="Courier New"/>
              </a:rPr>
              <a:t>as 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sarcasm, irony,implication,</a:t>
            </a:r>
            <a:r>
              <a:rPr sz="3550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etc.</a:t>
            </a:r>
            <a:endParaRPr sz="3550">
              <a:latin typeface="Courier New"/>
              <a:cs typeface="Courier New"/>
            </a:endParaRPr>
          </a:p>
          <a:p>
            <a:pPr marL="12700" marR="271145" algn="just">
              <a:lnSpc>
                <a:spcPct val="116199"/>
              </a:lnSpc>
            </a:pP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5.Unstructured </a:t>
            </a:r>
            <a:r>
              <a:rPr sz="3550" spc="-2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also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non-grammatical.  6.Extensive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usage </a:t>
            </a:r>
            <a:r>
              <a:rPr sz="3550" spc="-1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acronyms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like</a:t>
            </a:r>
            <a:r>
              <a:rPr sz="3550" spc="-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Courier New"/>
                <a:cs typeface="Courier New"/>
              </a:rPr>
              <a:t>asap,  </a:t>
            </a:r>
            <a:r>
              <a:rPr sz="3550" spc="-35" dirty="0">
                <a:solidFill>
                  <a:srgbClr val="FFFFFF"/>
                </a:solidFill>
                <a:latin typeface="Courier New"/>
                <a:cs typeface="Courier New"/>
              </a:rPr>
              <a:t>lol,afaik.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EFD70-F4CC-4294-BC21-F1627C9E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20A3D-CDCA-4D6E-BF25-C575B7F5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0A58A-66BC-4560-9722-E8516C85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9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4EBAE-1FA8-4AEB-8A32-BB19760C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0CB7D-FAFF-4E92-8E69-CEA3B601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90732" y="471244"/>
            <a:ext cx="9055100" cy="9810115"/>
            <a:chOff x="8690732" y="471244"/>
            <a:chExt cx="9055100" cy="9810115"/>
          </a:xfrm>
        </p:grpSpPr>
        <p:sp>
          <p:nvSpPr>
            <p:cNvPr id="3" name="object 3"/>
            <p:cNvSpPr/>
            <p:nvPr/>
          </p:nvSpPr>
          <p:spPr>
            <a:xfrm>
              <a:off x="8690732" y="5759744"/>
              <a:ext cx="9055100" cy="4521200"/>
            </a:xfrm>
            <a:custGeom>
              <a:avLst/>
              <a:gdLst/>
              <a:ahLst/>
              <a:cxnLst/>
              <a:rect l="l" t="t" r="r" b="b"/>
              <a:pathLst>
                <a:path w="9055100" h="4521200">
                  <a:moveTo>
                    <a:pt x="4915694" y="12700"/>
                  </a:moveTo>
                  <a:lnTo>
                    <a:pt x="4138847" y="12700"/>
                  </a:lnTo>
                  <a:lnTo>
                    <a:pt x="4194224" y="0"/>
                  </a:lnTo>
                  <a:lnTo>
                    <a:pt x="4860317" y="0"/>
                  </a:lnTo>
                  <a:lnTo>
                    <a:pt x="4915694" y="12700"/>
                  </a:lnTo>
                  <a:close/>
                </a:path>
                <a:path w="9055100" h="4521200">
                  <a:moveTo>
                    <a:pt x="5026277" y="25400"/>
                  </a:moveTo>
                  <a:lnTo>
                    <a:pt x="4028264" y="25400"/>
                  </a:lnTo>
                  <a:lnTo>
                    <a:pt x="4083525" y="12700"/>
                  </a:lnTo>
                  <a:lnTo>
                    <a:pt x="4971015" y="12700"/>
                  </a:lnTo>
                  <a:lnTo>
                    <a:pt x="5026277" y="25400"/>
                  </a:lnTo>
                  <a:close/>
                </a:path>
                <a:path w="9055100" h="4521200">
                  <a:moveTo>
                    <a:pt x="5136549" y="38100"/>
                  </a:moveTo>
                  <a:lnTo>
                    <a:pt x="3917992" y="38100"/>
                  </a:lnTo>
                  <a:lnTo>
                    <a:pt x="3973087" y="25400"/>
                  </a:lnTo>
                  <a:lnTo>
                    <a:pt x="5081453" y="25400"/>
                  </a:lnTo>
                  <a:lnTo>
                    <a:pt x="5136549" y="38100"/>
                  </a:lnTo>
                  <a:close/>
                </a:path>
                <a:path w="9055100" h="4521200">
                  <a:moveTo>
                    <a:pt x="5355943" y="76200"/>
                  </a:moveTo>
                  <a:lnTo>
                    <a:pt x="3698597" y="76200"/>
                  </a:lnTo>
                  <a:lnTo>
                    <a:pt x="3862975" y="38100"/>
                  </a:lnTo>
                  <a:lnTo>
                    <a:pt x="5191566" y="38100"/>
                  </a:lnTo>
                  <a:lnTo>
                    <a:pt x="5355943" y="76200"/>
                  </a:lnTo>
                  <a:close/>
                </a:path>
                <a:path w="9055100" h="4521200">
                  <a:moveTo>
                    <a:pt x="9054541" y="4521200"/>
                  </a:moveTo>
                  <a:lnTo>
                    <a:pt x="0" y="4521200"/>
                  </a:lnTo>
                  <a:lnTo>
                    <a:pt x="340" y="4470400"/>
                  </a:lnTo>
                  <a:lnTo>
                    <a:pt x="1363" y="4406900"/>
                  </a:lnTo>
                  <a:lnTo>
                    <a:pt x="3067" y="4356100"/>
                  </a:lnTo>
                  <a:lnTo>
                    <a:pt x="5453" y="4292600"/>
                  </a:lnTo>
                  <a:lnTo>
                    <a:pt x="8519" y="4241800"/>
                  </a:lnTo>
                  <a:lnTo>
                    <a:pt x="12266" y="4191000"/>
                  </a:lnTo>
                  <a:lnTo>
                    <a:pt x="16693" y="4127500"/>
                  </a:lnTo>
                  <a:lnTo>
                    <a:pt x="21799" y="4076700"/>
                  </a:lnTo>
                  <a:lnTo>
                    <a:pt x="27585" y="4025900"/>
                  </a:lnTo>
                  <a:lnTo>
                    <a:pt x="34046" y="3962400"/>
                  </a:lnTo>
                  <a:lnTo>
                    <a:pt x="41185" y="3911600"/>
                  </a:lnTo>
                  <a:lnTo>
                    <a:pt x="49000" y="3860800"/>
                  </a:lnTo>
                  <a:lnTo>
                    <a:pt x="57490" y="3797300"/>
                  </a:lnTo>
                  <a:lnTo>
                    <a:pt x="66651" y="3746500"/>
                  </a:lnTo>
                  <a:lnTo>
                    <a:pt x="76485" y="3695700"/>
                  </a:lnTo>
                  <a:lnTo>
                    <a:pt x="86990" y="3632200"/>
                  </a:lnTo>
                  <a:lnTo>
                    <a:pt x="98163" y="3581400"/>
                  </a:lnTo>
                  <a:lnTo>
                    <a:pt x="110002" y="3530600"/>
                  </a:lnTo>
                  <a:lnTo>
                    <a:pt x="122507" y="3479800"/>
                  </a:lnTo>
                  <a:lnTo>
                    <a:pt x="135676" y="3416300"/>
                  </a:lnTo>
                  <a:lnTo>
                    <a:pt x="149507" y="3365500"/>
                  </a:lnTo>
                  <a:lnTo>
                    <a:pt x="163995" y="3314700"/>
                  </a:lnTo>
                  <a:lnTo>
                    <a:pt x="179140" y="3263900"/>
                  </a:lnTo>
                  <a:lnTo>
                    <a:pt x="194942" y="3200400"/>
                  </a:lnTo>
                  <a:lnTo>
                    <a:pt x="211397" y="3149600"/>
                  </a:lnTo>
                  <a:lnTo>
                    <a:pt x="228499" y="3098800"/>
                  </a:lnTo>
                  <a:lnTo>
                    <a:pt x="246248" y="3048000"/>
                  </a:lnTo>
                  <a:lnTo>
                    <a:pt x="264646" y="2997200"/>
                  </a:lnTo>
                  <a:lnTo>
                    <a:pt x="283684" y="2946400"/>
                  </a:lnTo>
                  <a:lnTo>
                    <a:pt x="303359" y="2895600"/>
                  </a:lnTo>
                  <a:lnTo>
                    <a:pt x="323670" y="2844800"/>
                  </a:lnTo>
                  <a:lnTo>
                    <a:pt x="344617" y="2794000"/>
                  </a:lnTo>
                  <a:lnTo>
                    <a:pt x="366194" y="2743200"/>
                  </a:lnTo>
                  <a:lnTo>
                    <a:pt x="388395" y="2692400"/>
                  </a:lnTo>
                  <a:lnTo>
                    <a:pt x="411219" y="2641600"/>
                  </a:lnTo>
                  <a:lnTo>
                    <a:pt x="434666" y="2590800"/>
                  </a:lnTo>
                  <a:lnTo>
                    <a:pt x="458730" y="2540000"/>
                  </a:lnTo>
                  <a:lnTo>
                    <a:pt x="483402" y="2489200"/>
                  </a:lnTo>
                  <a:lnTo>
                    <a:pt x="508683" y="2438400"/>
                  </a:lnTo>
                  <a:lnTo>
                    <a:pt x="534574" y="2387600"/>
                  </a:lnTo>
                  <a:lnTo>
                    <a:pt x="561066" y="2336800"/>
                  </a:lnTo>
                  <a:lnTo>
                    <a:pt x="588151" y="2286000"/>
                  </a:lnTo>
                  <a:lnTo>
                    <a:pt x="615828" y="2235200"/>
                  </a:lnTo>
                  <a:lnTo>
                    <a:pt x="644100" y="2197100"/>
                  </a:lnTo>
                  <a:lnTo>
                    <a:pt x="672957" y="2146300"/>
                  </a:lnTo>
                  <a:lnTo>
                    <a:pt x="702389" y="2095500"/>
                  </a:lnTo>
                  <a:lnTo>
                    <a:pt x="732398" y="2057400"/>
                  </a:lnTo>
                  <a:lnTo>
                    <a:pt x="762982" y="2006600"/>
                  </a:lnTo>
                  <a:lnTo>
                    <a:pt x="794133" y="1955800"/>
                  </a:lnTo>
                  <a:lnTo>
                    <a:pt x="825842" y="1917700"/>
                  </a:lnTo>
                  <a:lnTo>
                    <a:pt x="858108" y="1866900"/>
                  </a:lnTo>
                  <a:lnTo>
                    <a:pt x="890932" y="1828800"/>
                  </a:lnTo>
                  <a:lnTo>
                    <a:pt x="924303" y="1778000"/>
                  </a:lnTo>
                  <a:lnTo>
                    <a:pt x="958212" y="1739900"/>
                  </a:lnTo>
                  <a:lnTo>
                    <a:pt x="992659" y="1689100"/>
                  </a:lnTo>
                  <a:lnTo>
                    <a:pt x="1027643" y="1651000"/>
                  </a:lnTo>
                  <a:lnTo>
                    <a:pt x="1063154" y="1600200"/>
                  </a:lnTo>
                  <a:lnTo>
                    <a:pt x="1099181" y="1562100"/>
                  </a:lnTo>
                  <a:lnTo>
                    <a:pt x="1135724" y="1524000"/>
                  </a:lnTo>
                  <a:lnTo>
                    <a:pt x="1172783" y="1485900"/>
                  </a:lnTo>
                  <a:lnTo>
                    <a:pt x="1210348" y="1435100"/>
                  </a:lnTo>
                  <a:lnTo>
                    <a:pt x="1248407" y="1397000"/>
                  </a:lnTo>
                  <a:lnTo>
                    <a:pt x="1286960" y="1358900"/>
                  </a:lnTo>
                  <a:lnTo>
                    <a:pt x="1326006" y="1320800"/>
                  </a:lnTo>
                  <a:lnTo>
                    <a:pt x="1365535" y="1282700"/>
                  </a:lnTo>
                  <a:lnTo>
                    <a:pt x="1405533" y="1244600"/>
                  </a:lnTo>
                  <a:lnTo>
                    <a:pt x="1446002" y="1206500"/>
                  </a:lnTo>
                  <a:lnTo>
                    <a:pt x="1486942" y="1168400"/>
                  </a:lnTo>
                  <a:lnTo>
                    <a:pt x="1570179" y="1092200"/>
                  </a:lnTo>
                  <a:lnTo>
                    <a:pt x="1655200" y="1016000"/>
                  </a:lnTo>
                  <a:lnTo>
                    <a:pt x="1698365" y="990600"/>
                  </a:lnTo>
                  <a:lnTo>
                    <a:pt x="1785953" y="914400"/>
                  </a:lnTo>
                  <a:lnTo>
                    <a:pt x="1830375" y="889000"/>
                  </a:lnTo>
                  <a:lnTo>
                    <a:pt x="1875204" y="850900"/>
                  </a:lnTo>
                  <a:lnTo>
                    <a:pt x="1920429" y="825500"/>
                  </a:lnTo>
                  <a:lnTo>
                    <a:pt x="1966045" y="787400"/>
                  </a:lnTo>
                  <a:lnTo>
                    <a:pt x="2012045" y="762000"/>
                  </a:lnTo>
                  <a:lnTo>
                    <a:pt x="2058434" y="723900"/>
                  </a:lnTo>
                  <a:lnTo>
                    <a:pt x="2105187" y="698500"/>
                  </a:lnTo>
                  <a:lnTo>
                    <a:pt x="2152304" y="660400"/>
                  </a:lnTo>
                  <a:lnTo>
                    <a:pt x="2199782" y="635000"/>
                  </a:lnTo>
                  <a:lnTo>
                    <a:pt x="2442292" y="508000"/>
                  </a:lnTo>
                  <a:lnTo>
                    <a:pt x="2743556" y="355600"/>
                  </a:lnTo>
                  <a:lnTo>
                    <a:pt x="2794756" y="342900"/>
                  </a:lnTo>
                  <a:lnTo>
                    <a:pt x="2897926" y="292100"/>
                  </a:lnTo>
                  <a:lnTo>
                    <a:pt x="2949882" y="279400"/>
                  </a:lnTo>
                  <a:lnTo>
                    <a:pt x="3002087" y="254000"/>
                  </a:lnTo>
                  <a:lnTo>
                    <a:pt x="3054513" y="241300"/>
                  </a:lnTo>
                  <a:lnTo>
                    <a:pt x="3107154" y="215900"/>
                  </a:lnTo>
                  <a:lnTo>
                    <a:pt x="3266340" y="177800"/>
                  </a:lnTo>
                  <a:lnTo>
                    <a:pt x="3319788" y="152400"/>
                  </a:lnTo>
                  <a:lnTo>
                    <a:pt x="3644036" y="76200"/>
                  </a:lnTo>
                  <a:lnTo>
                    <a:pt x="5410505" y="76200"/>
                  </a:lnTo>
                  <a:lnTo>
                    <a:pt x="5734752" y="152400"/>
                  </a:lnTo>
                  <a:lnTo>
                    <a:pt x="5788200" y="177800"/>
                  </a:lnTo>
                  <a:lnTo>
                    <a:pt x="5947387" y="215900"/>
                  </a:lnTo>
                  <a:lnTo>
                    <a:pt x="6000028" y="241300"/>
                  </a:lnTo>
                  <a:lnTo>
                    <a:pt x="6052453" y="254000"/>
                  </a:lnTo>
                  <a:lnTo>
                    <a:pt x="6104659" y="279400"/>
                  </a:lnTo>
                  <a:lnTo>
                    <a:pt x="6156615" y="292100"/>
                  </a:lnTo>
                  <a:lnTo>
                    <a:pt x="6259784" y="342900"/>
                  </a:lnTo>
                  <a:lnTo>
                    <a:pt x="6310985" y="355600"/>
                  </a:lnTo>
                  <a:lnTo>
                    <a:pt x="6612249" y="508000"/>
                  </a:lnTo>
                  <a:lnTo>
                    <a:pt x="6854758" y="635000"/>
                  </a:lnTo>
                  <a:lnTo>
                    <a:pt x="6902237" y="660400"/>
                  </a:lnTo>
                  <a:lnTo>
                    <a:pt x="6949353" y="698500"/>
                  </a:lnTo>
                  <a:lnTo>
                    <a:pt x="6996107" y="723900"/>
                  </a:lnTo>
                  <a:lnTo>
                    <a:pt x="7042495" y="762000"/>
                  </a:lnTo>
                  <a:lnTo>
                    <a:pt x="7088496" y="787400"/>
                  </a:lnTo>
                  <a:lnTo>
                    <a:pt x="7134111" y="825500"/>
                  </a:lnTo>
                  <a:lnTo>
                    <a:pt x="7179336" y="850900"/>
                  </a:lnTo>
                  <a:lnTo>
                    <a:pt x="7224166" y="889000"/>
                  </a:lnTo>
                  <a:lnTo>
                    <a:pt x="7268588" y="914400"/>
                  </a:lnTo>
                  <a:lnTo>
                    <a:pt x="7356176" y="990600"/>
                  </a:lnTo>
                  <a:lnTo>
                    <a:pt x="7399335" y="1016000"/>
                  </a:lnTo>
                  <a:lnTo>
                    <a:pt x="7484359" y="1092200"/>
                  </a:lnTo>
                  <a:lnTo>
                    <a:pt x="7567604" y="1168400"/>
                  </a:lnTo>
                  <a:lnTo>
                    <a:pt x="7608539" y="1206500"/>
                  </a:lnTo>
                  <a:lnTo>
                    <a:pt x="7649009" y="1244600"/>
                  </a:lnTo>
                  <a:lnTo>
                    <a:pt x="7689010" y="1282700"/>
                  </a:lnTo>
                  <a:lnTo>
                    <a:pt x="7728540" y="1320800"/>
                  </a:lnTo>
                  <a:lnTo>
                    <a:pt x="7767584" y="1358900"/>
                  </a:lnTo>
                  <a:lnTo>
                    <a:pt x="7806135" y="1397000"/>
                  </a:lnTo>
                  <a:lnTo>
                    <a:pt x="7844193" y="1435100"/>
                  </a:lnTo>
                  <a:lnTo>
                    <a:pt x="7881761" y="1485900"/>
                  </a:lnTo>
                  <a:lnTo>
                    <a:pt x="7918815" y="1524000"/>
                  </a:lnTo>
                  <a:lnTo>
                    <a:pt x="7955358" y="1562100"/>
                  </a:lnTo>
                  <a:lnTo>
                    <a:pt x="7991389" y="1600200"/>
                  </a:lnTo>
                  <a:lnTo>
                    <a:pt x="8026905" y="1651000"/>
                  </a:lnTo>
                  <a:lnTo>
                    <a:pt x="8061884" y="1689100"/>
                  </a:lnTo>
                  <a:lnTo>
                    <a:pt x="8096331" y="1739900"/>
                  </a:lnTo>
                  <a:lnTo>
                    <a:pt x="8130240" y="1778000"/>
                  </a:lnTo>
                  <a:lnTo>
                    <a:pt x="8163610" y="1828800"/>
                  </a:lnTo>
                  <a:lnTo>
                    <a:pt x="8196431" y="1866900"/>
                  </a:lnTo>
                  <a:lnTo>
                    <a:pt x="8228694" y="1917700"/>
                  </a:lnTo>
                  <a:lnTo>
                    <a:pt x="8260401" y="1955800"/>
                  </a:lnTo>
                  <a:lnTo>
                    <a:pt x="8291551" y="2006600"/>
                  </a:lnTo>
                  <a:lnTo>
                    <a:pt x="8322137" y="2057400"/>
                  </a:lnTo>
                  <a:lnTo>
                    <a:pt x="8352149" y="2095500"/>
                  </a:lnTo>
                  <a:lnTo>
                    <a:pt x="8381583" y="2146300"/>
                  </a:lnTo>
                  <a:lnTo>
                    <a:pt x="8410437" y="2197100"/>
                  </a:lnTo>
                  <a:lnTo>
                    <a:pt x="8438707" y="2235200"/>
                  </a:lnTo>
                  <a:lnTo>
                    <a:pt x="8466388" y="2286000"/>
                  </a:lnTo>
                  <a:lnTo>
                    <a:pt x="8493474" y="2336800"/>
                  </a:lnTo>
                  <a:lnTo>
                    <a:pt x="8519961" y="2387600"/>
                  </a:lnTo>
                  <a:lnTo>
                    <a:pt x="8545855" y="2438400"/>
                  </a:lnTo>
                  <a:lnTo>
                    <a:pt x="8571137" y="2489200"/>
                  </a:lnTo>
                  <a:lnTo>
                    <a:pt x="8595809" y="2540000"/>
                  </a:lnTo>
                  <a:lnTo>
                    <a:pt x="8619869" y="2590800"/>
                  </a:lnTo>
                  <a:lnTo>
                    <a:pt x="8643322" y="2641600"/>
                  </a:lnTo>
                  <a:lnTo>
                    <a:pt x="8666147" y="2692400"/>
                  </a:lnTo>
                  <a:lnTo>
                    <a:pt x="8688347" y="2743200"/>
                  </a:lnTo>
                  <a:lnTo>
                    <a:pt x="8709925" y="2794000"/>
                  </a:lnTo>
                  <a:lnTo>
                    <a:pt x="8730868" y="2844800"/>
                  </a:lnTo>
                  <a:lnTo>
                    <a:pt x="8751180" y="2895600"/>
                  </a:lnTo>
                  <a:lnTo>
                    <a:pt x="8770858" y="2946400"/>
                  </a:lnTo>
                  <a:lnTo>
                    <a:pt x="8789895" y="2997200"/>
                  </a:lnTo>
                  <a:lnTo>
                    <a:pt x="8808288" y="3048000"/>
                  </a:lnTo>
                  <a:lnTo>
                    <a:pt x="8826036" y="3098800"/>
                  </a:lnTo>
                  <a:lnTo>
                    <a:pt x="8843139" y="3149600"/>
                  </a:lnTo>
                  <a:lnTo>
                    <a:pt x="8859597" y="3200400"/>
                  </a:lnTo>
                  <a:lnTo>
                    <a:pt x="8875403" y="3263900"/>
                  </a:lnTo>
                  <a:lnTo>
                    <a:pt x="8890550" y="3314700"/>
                  </a:lnTo>
                  <a:lnTo>
                    <a:pt x="8905038" y="3365500"/>
                  </a:lnTo>
                  <a:lnTo>
                    <a:pt x="8918868" y="3416300"/>
                  </a:lnTo>
                  <a:lnTo>
                    <a:pt x="8932035" y="3479800"/>
                  </a:lnTo>
                  <a:lnTo>
                    <a:pt x="8944537" y="3530600"/>
                  </a:lnTo>
                  <a:lnTo>
                    <a:pt x="8956374" y="3581400"/>
                  </a:lnTo>
                  <a:lnTo>
                    <a:pt x="8967545" y="3632200"/>
                  </a:lnTo>
                  <a:lnTo>
                    <a:pt x="8978050" y="3695700"/>
                  </a:lnTo>
                  <a:lnTo>
                    <a:pt x="8987886" y="3746500"/>
                  </a:lnTo>
                  <a:lnTo>
                    <a:pt x="8997050" y="3797300"/>
                  </a:lnTo>
                  <a:lnTo>
                    <a:pt x="9005538" y="3860800"/>
                  </a:lnTo>
                  <a:lnTo>
                    <a:pt x="9013351" y="3911600"/>
                  </a:lnTo>
                  <a:lnTo>
                    <a:pt x="9020489" y="3962400"/>
                  </a:lnTo>
                  <a:lnTo>
                    <a:pt x="9026952" y="4025900"/>
                  </a:lnTo>
                  <a:lnTo>
                    <a:pt x="9032738" y="4076700"/>
                  </a:lnTo>
                  <a:lnTo>
                    <a:pt x="9037845" y="4127500"/>
                  </a:lnTo>
                  <a:lnTo>
                    <a:pt x="9042272" y="4191000"/>
                  </a:lnTo>
                  <a:lnTo>
                    <a:pt x="9046021" y="4241800"/>
                  </a:lnTo>
                  <a:lnTo>
                    <a:pt x="9049090" y="4292600"/>
                  </a:lnTo>
                  <a:lnTo>
                    <a:pt x="9051478" y="4356100"/>
                  </a:lnTo>
                  <a:lnTo>
                    <a:pt x="9053181" y="4406900"/>
                  </a:lnTo>
                  <a:lnTo>
                    <a:pt x="9054201" y="4470400"/>
                  </a:lnTo>
                  <a:lnTo>
                    <a:pt x="9054541" y="4521200"/>
                  </a:lnTo>
                  <a:close/>
                </a:path>
              </a:pathLst>
            </a:custGeom>
            <a:solidFill>
              <a:srgbClr val="2D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01003" y="471244"/>
              <a:ext cx="4642713" cy="94321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15496" y="739353"/>
              <a:ext cx="4020525" cy="8724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2264410" cy="2121535"/>
          </a:xfrm>
          <a:custGeom>
            <a:avLst/>
            <a:gdLst/>
            <a:ahLst/>
            <a:cxnLst/>
            <a:rect l="l" t="t" r="r" b="b"/>
            <a:pathLst>
              <a:path w="2264410" h="2121535">
                <a:moveTo>
                  <a:pt x="745354" y="2121138"/>
                </a:moveTo>
                <a:lnTo>
                  <a:pt x="726717" y="2121024"/>
                </a:lnTo>
                <a:lnTo>
                  <a:pt x="708084" y="2120682"/>
                </a:lnTo>
                <a:lnTo>
                  <a:pt x="652222" y="2118280"/>
                </a:lnTo>
                <a:lnTo>
                  <a:pt x="596492" y="2113824"/>
                </a:lnTo>
                <a:lnTo>
                  <a:pt x="540961" y="2107320"/>
                </a:lnTo>
                <a:lnTo>
                  <a:pt x="485703" y="2098777"/>
                </a:lnTo>
                <a:lnTo>
                  <a:pt x="430801" y="2088206"/>
                </a:lnTo>
                <a:lnTo>
                  <a:pt x="376327" y="2075624"/>
                </a:lnTo>
                <a:lnTo>
                  <a:pt x="322352" y="2061043"/>
                </a:lnTo>
                <a:lnTo>
                  <a:pt x="268950" y="2044482"/>
                </a:lnTo>
                <a:lnTo>
                  <a:pt x="216188" y="2025971"/>
                </a:lnTo>
                <a:lnTo>
                  <a:pt x="164150" y="2005530"/>
                </a:lnTo>
                <a:lnTo>
                  <a:pt x="112900" y="1983187"/>
                </a:lnTo>
                <a:lnTo>
                  <a:pt x="62504" y="1958971"/>
                </a:lnTo>
                <a:lnTo>
                  <a:pt x="13032" y="1932918"/>
                </a:lnTo>
                <a:lnTo>
                  <a:pt x="0" y="1925640"/>
                </a:lnTo>
                <a:lnTo>
                  <a:pt x="0" y="0"/>
                </a:lnTo>
                <a:lnTo>
                  <a:pt x="2139521" y="0"/>
                </a:lnTo>
                <a:lnTo>
                  <a:pt x="2141265" y="4001"/>
                </a:lnTo>
                <a:lnTo>
                  <a:pt x="2162344" y="55787"/>
                </a:lnTo>
                <a:lnTo>
                  <a:pt x="2181502" y="108317"/>
                </a:lnTo>
                <a:lnTo>
                  <a:pt x="2198714" y="161510"/>
                </a:lnTo>
                <a:lnTo>
                  <a:pt x="2213958" y="215300"/>
                </a:lnTo>
                <a:lnTo>
                  <a:pt x="2227209" y="269620"/>
                </a:lnTo>
                <a:lnTo>
                  <a:pt x="2238451" y="324387"/>
                </a:lnTo>
                <a:lnTo>
                  <a:pt x="2247673" y="379531"/>
                </a:lnTo>
                <a:lnTo>
                  <a:pt x="2254856" y="434980"/>
                </a:lnTo>
                <a:lnTo>
                  <a:pt x="2259996" y="490654"/>
                </a:lnTo>
                <a:lnTo>
                  <a:pt x="2263084" y="546482"/>
                </a:lnTo>
                <a:lnTo>
                  <a:pt x="2263998" y="621018"/>
                </a:lnTo>
                <a:lnTo>
                  <a:pt x="2263655" y="639651"/>
                </a:lnTo>
                <a:lnTo>
                  <a:pt x="2261253" y="695513"/>
                </a:lnTo>
                <a:lnTo>
                  <a:pt x="2256797" y="751243"/>
                </a:lnTo>
                <a:lnTo>
                  <a:pt x="2250294" y="806775"/>
                </a:lnTo>
                <a:lnTo>
                  <a:pt x="2241751" y="862032"/>
                </a:lnTo>
                <a:lnTo>
                  <a:pt x="2231180" y="916934"/>
                </a:lnTo>
                <a:lnTo>
                  <a:pt x="2218598" y="971408"/>
                </a:lnTo>
                <a:lnTo>
                  <a:pt x="2204016" y="1025383"/>
                </a:lnTo>
                <a:lnTo>
                  <a:pt x="2187455" y="1078785"/>
                </a:lnTo>
                <a:lnTo>
                  <a:pt x="2168946" y="1131545"/>
                </a:lnTo>
                <a:lnTo>
                  <a:pt x="2148504" y="1183585"/>
                </a:lnTo>
                <a:lnTo>
                  <a:pt x="2126160" y="1234835"/>
                </a:lnTo>
                <a:lnTo>
                  <a:pt x="2101945" y="1285231"/>
                </a:lnTo>
                <a:lnTo>
                  <a:pt x="2075891" y="1334700"/>
                </a:lnTo>
                <a:lnTo>
                  <a:pt x="2048035" y="1383180"/>
                </a:lnTo>
                <a:lnTo>
                  <a:pt x="2018413" y="1430598"/>
                </a:lnTo>
                <a:lnTo>
                  <a:pt x="1987066" y="1476894"/>
                </a:lnTo>
                <a:lnTo>
                  <a:pt x="1954038" y="1522007"/>
                </a:lnTo>
                <a:lnTo>
                  <a:pt x="1919372" y="1565868"/>
                </a:lnTo>
                <a:lnTo>
                  <a:pt x="1883111" y="1608429"/>
                </a:lnTo>
                <a:lnTo>
                  <a:pt x="1845311" y="1649626"/>
                </a:lnTo>
                <a:lnTo>
                  <a:pt x="1806019" y="1689405"/>
                </a:lnTo>
                <a:lnTo>
                  <a:pt x="1765291" y="1727707"/>
                </a:lnTo>
                <a:lnTo>
                  <a:pt x="1723178" y="1764484"/>
                </a:lnTo>
                <a:lnTo>
                  <a:pt x="1679742" y="1799689"/>
                </a:lnTo>
                <a:lnTo>
                  <a:pt x="1635039" y="1833269"/>
                </a:lnTo>
                <a:lnTo>
                  <a:pt x="1589133" y="1865179"/>
                </a:lnTo>
                <a:lnTo>
                  <a:pt x="1542081" y="1895382"/>
                </a:lnTo>
                <a:lnTo>
                  <a:pt x="1493945" y="1923831"/>
                </a:lnTo>
                <a:lnTo>
                  <a:pt x="1444799" y="1950490"/>
                </a:lnTo>
                <a:lnTo>
                  <a:pt x="1394708" y="1975319"/>
                </a:lnTo>
                <a:lnTo>
                  <a:pt x="1343735" y="1998291"/>
                </a:lnTo>
                <a:lnTo>
                  <a:pt x="1291942" y="2019372"/>
                </a:lnTo>
                <a:lnTo>
                  <a:pt x="1239418" y="2038528"/>
                </a:lnTo>
                <a:lnTo>
                  <a:pt x="1186225" y="2055740"/>
                </a:lnTo>
                <a:lnTo>
                  <a:pt x="1132435" y="2070985"/>
                </a:lnTo>
                <a:lnTo>
                  <a:pt x="1078115" y="2084235"/>
                </a:lnTo>
                <a:lnTo>
                  <a:pt x="1023348" y="2095478"/>
                </a:lnTo>
                <a:lnTo>
                  <a:pt x="968205" y="2104699"/>
                </a:lnTo>
                <a:lnTo>
                  <a:pt x="912755" y="2111883"/>
                </a:lnTo>
                <a:lnTo>
                  <a:pt x="857081" y="2117022"/>
                </a:lnTo>
                <a:lnTo>
                  <a:pt x="801253" y="2120110"/>
                </a:lnTo>
                <a:lnTo>
                  <a:pt x="763992" y="2121024"/>
                </a:lnTo>
                <a:lnTo>
                  <a:pt x="745354" y="2121138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9596" y="272128"/>
            <a:ext cx="5314949" cy="1514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999" y="4702169"/>
            <a:ext cx="10734040" cy="329705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65" marR="5080" algn="ctr">
              <a:lnSpc>
                <a:spcPts val="3979"/>
              </a:lnSpc>
              <a:spcBef>
                <a:spcPts val="610"/>
              </a:spcBef>
            </a:pPr>
            <a:r>
              <a:rPr lang="en-IN" sz="3700" b="1" spc="-385" dirty="0">
                <a:latin typeface="Verdana"/>
                <a:cs typeface="Verdana"/>
              </a:rPr>
              <a:t>MINOR PROJECT-2</a:t>
            </a:r>
          </a:p>
          <a:p>
            <a:pPr marL="12065" marR="5080" algn="ctr">
              <a:lnSpc>
                <a:spcPts val="3979"/>
              </a:lnSpc>
              <a:spcBef>
                <a:spcPts val="610"/>
              </a:spcBef>
            </a:pPr>
            <a:endParaRPr lang="en-IN" sz="3700" b="1" spc="-385" dirty="0">
              <a:latin typeface="Verdana"/>
              <a:cs typeface="Verdana"/>
            </a:endParaRPr>
          </a:p>
          <a:p>
            <a:pPr marL="12065" marR="5080" algn="ctr">
              <a:lnSpc>
                <a:spcPts val="3979"/>
              </a:lnSpc>
              <a:spcBef>
                <a:spcPts val="610"/>
              </a:spcBef>
            </a:pPr>
            <a:r>
              <a:rPr sz="3700" b="1" spc="-385" dirty="0">
                <a:latin typeface="Verdana"/>
                <a:cs typeface="Verdana"/>
              </a:rPr>
              <a:t>GUIDE’S </a:t>
            </a:r>
            <a:r>
              <a:rPr sz="3700" b="1" spc="-265" dirty="0">
                <a:latin typeface="Verdana"/>
                <a:cs typeface="Verdana"/>
              </a:rPr>
              <a:t>NAME- </a:t>
            </a:r>
            <a:r>
              <a:rPr sz="3700" b="1" spc="-325" dirty="0">
                <a:latin typeface="Verdana"/>
                <a:cs typeface="Verdana"/>
              </a:rPr>
              <a:t>DR. RAVINDRA </a:t>
            </a:r>
            <a:r>
              <a:rPr sz="3700" b="1" spc="-290" dirty="0">
                <a:latin typeface="Verdana"/>
                <a:cs typeface="Verdana"/>
              </a:rPr>
              <a:t>KUMAR </a:t>
            </a:r>
            <a:r>
              <a:rPr sz="3700" b="1" spc="-420" dirty="0">
                <a:latin typeface="Verdana"/>
                <a:cs typeface="Verdana"/>
              </a:rPr>
              <a:t>SINGH  </a:t>
            </a:r>
            <a:r>
              <a:rPr sz="3700" b="1" spc="-405" dirty="0">
                <a:latin typeface="Verdana"/>
                <a:cs typeface="Verdana"/>
              </a:rPr>
              <a:t>MITESH</a:t>
            </a:r>
            <a:r>
              <a:rPr sz="3700" b="1" spc="-260" dirty="0">
                <a:latin typeface="Verdana"/>
                <a:cs typeface="Verdana"/>
              </a:rPr>
              <a:t> </a:t>
            </a:r>
            <a:r>
              <a:rPr sz="3700" b="1" spc="-405" dirty="0">
                <a:latin typeface="Verdana"/>
                <a:cs typeface="Verdana"/>
              </a:rPr>
              <a:t>KUMAR(181B125)</a:t>
            </a:r>
            <a:endParaRPr sz="3700" dirty="0">
              <a:latin typeface="Verdana"/>
              <a:cs typeface="Verdana"/>
            </a:endParaRPr>
          </a:p>
          <a:p>
            <a:pPr algn="ctr">
              <a:lnSpc>
                <a:spcPts val="3690"/>
              </a:lnSpc>
            </a:pPr>
            <a:r>
              <a:rPr sz="3700" b="1" spc="-350" dirty="0">
                <a:latin typeface="Verdana"/>
                <a:cs typeface="Verdana"/>
              </a:rPr>
              <a:t>ASHISH </a:t>
            </a:r>
            <a:r>
              <a:rPr sz="3700" b="1" spc="-290" dirty="0">
                <a:latin typeface="Verdana"/>
                <a:cs typeface="Verdana"/>
              </a:rPr>
              <a:t>KUMAR</a:t>
            </a:r>
            <a:r>
              <a:rPr sz="3700" b="1" spc="-165" dirty="0">
                <a:latin typeface="Verdana"/>
                <a:cs typeface="Verdana"/>
              </a:rPr>
              <a:t> </a:t>
            </a:r>
            <a:r>
              <a:rPr sz="3700" b="1" spc="-455" dirty="0">
                <a:latin typeface="Verdana"/>
                <a:cs typeface="Verdana"/>
              </a:rPr>
              <a:t>SINGH(181B55)</a:t>
            </a:r>
            <a:endParaRPr sz="3700" dirty="0">
              <a:latin typeface="Verdana"/>
              <a:cs typeface="Verdana"/>
            </a:endParaRPr>
          </a:p>
          <a:p>
            <a:pPr marL="257175" algn="ctr">
              <a:lnSpc>
                <a:spcPts val="4210"/>
              </a:lnSpc>
            </a:pPr>
            <a:r>
              <a:rPr sz="3700" b="1" spc="-430" dirty="0">
                <a:latin typeface="Verdana"/>
                <a:cs typeface="Verdana"/>
              </a:rPr>
              <a:t>ANJALI</a:t>
            </a:r>
            <a:r>
              <a:rPr sz="3700" b="1" spc="-260" dirty="0">
                <a:latin typeface="Verdana"/>
                <a:cs typeface="Verdana"/>
              </a:rPr>
              <a:t> </a:t>
            </a:r>
            <a:r>
              <a:rPr sz="3700" b="1" spc="-409" dirty="0">
                <a:latin typeface="Verdana"/>
                <a:cs typeface="Verdana"/>
              </a:rPr>
              <a:t>DUBEY(181B037)</a:t>
            </a:r>
            <a:endParaRPr sz="3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AF405-87FE-42AC-A62C-FCB16FC9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9DDC1-B0AE-4458-83F1-73F9C688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3B2C-734B-415A-A925-44EFABCE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9" y="280684"/>
            <a:ext cx="8430491" cy="2708434"/>
          </a:xfrm>
        </p:spPr>
        <p:txBody>
          <a:bodyPr/>
          <a:lstStyle/>
          <a:p>
            <a:r>
              <a:rPr lang="en-US" sz="8800" dirty="0"/>
              <a:t>Term Paper</a:t>
            </a:r>
            <a:endParaRPr lang="en-IN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48BD-611A-4E0E-8637-3E4D6DD5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609" y="4457700"/>
            <a:ext cx="16992600" cy="331629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Title: </a:t>
            </a:r>
            <a:r>
              <a:rPr lang="en-US" sz="3600" spc="-525" dirty="0"/>
              <a:t>Online </a:t>
            </a:r>
            <a:r>
              <a:rPr lang="en-US" sz="3600" spc="-459" dirty="0"/>
              <a:t>Real </a:t>
            </a:r>
            <a:r>
              <a:rPr lang="en-US" sz="3600" spc="-610" dirty="0"/>
              <a:t>Time </a:t>
            </a:r>
            <a:r>
              <a:rPr lang="en-US" sz="3600" spc="-445" dirty="0"/>
              <a:t>Twitter  </a:t>
            </a:r>
            <a:r>
              <a:rPr lang="en-US" sz="3600" spc="-509" dirty="0"/>
              <a:t>Sentimental</a:t>
            </a:r>
            <a:r>
              <a:rPr lang="en-US" sz="3600" spc="-380" dirty="0"/>
              <a:t> </a:t>
            </a:r>
            <a:r>
              <a:rPr lang="en-US" sz="3600" spc="-440" dirty="0"/>
              <a:t>Analysis</a:t>
            </a:r>
          </a:p>
          <a:p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Concepts: </a:t>
            </a:r>
            <a:r>
              <a:rPr lang="en-US" sz="3600"/>
              <a:t>ML,NLP</a:t>
            </a:r>
            <a:r>
              <a:rPr lang="en-US" sz="3600" dirty="0"/>
              <a:t>, Data Science</a:t>
            </a:r>
          </a:p>
          <a:p>
            <a:endParaRPr lang="en-US" sz="3600" dirty="0">
              <a:effectLst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Tools: </a:t>
            </a:r>
            <a:r>
              <a:rPr lang="en-US" sz="3600" dirty="0"/>
              <a:t>Python, </a:t>
            </a:r>
            <a:r>
              <a:rPr lang="en-US" sz="3600" dirty="0" err="1"/>
              <a:t>Jupyter</a:t>
            </a:r>
            <a:r>
              <a:rPr lang="en-US" sz="3600" dirty="0"/>
              <a:t> Notebook, </a:t>
            </a:r>
            <a:r>
              <a:rPr lang="en-US" sz="3600" dirty="0" err="1"/>
              <a:t>Streamlit</a:t>
            </a:r>
            <a:r>
              <a:rPr lang="en-US" sz="3600" dirty="0"/>
              <a:t>, NLTK</a:t>
            </a:r>
            <a:endParaRPr lang="en-US" sz="36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47074E-BB6D-4D54-843E-97121BE8607A}"/>
              </a:ext>
            </a:extLst>
          </p:cNvPr>
          <p:cNvSpPr/>
          <p:nvPr/>
        </p:nvSpPr>
        <p:spPr>
          <a:xfrm>
            <a:off x="609600" y="266700"/>
            <a:ext cx="8178499" cy="272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37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3B2C-734B-415A-A925-44EFABCE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9" y="280684"/>
            <a:ext cx="8430491" cy="2708434"/>
          </a:xfrm>
        </p:spPr>
        <p:txBody>
          <a:bodyPr/>
          <a:lstStyle/>
          <a:p>
            <a:r>
              <a:rPr lang="en-US" sz="8800" dirty="0"/>
              <a:t>Term Paper</a:t>
            </a:r>
            <a:endParaRPr lang="en-IN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48BD-611A-4E0E-8637-3E4D6DD5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609" y="4457700"/>
            <a:ext cx="16992600" cy="479362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Description:</a:t>
            </a:r>
            <a:br>
              <a:rPr lang="en-US" sz="3600" b="1" dirty="0"/>
            </a:br>
            <a:r>
              <a:rPr lang="en-IN" sz="4000" dirty="0"/>
              <a:t>Twitter Sentiment Analysis</a:t>
            </a:r>
            <a:br>
              <a:rPr lang="en-US" sz="3600" dirty="0"/>
            </a:br>
            <a:r>
              <a:rPr lang="en-IN" sz="4000" dirty="0"/>
              <a:t>Platform and Technologies</a:t>
            </a:r>
          </a:p>
          <a:p>
            <a:r>
              <a:rPr lang="en-IN" sz="4000" dirty="0"/>
              <a:t>  Case Study</a:t>
            </a:r>
          </a:p>
          <a:p>
            <a:r>
              <a:rPr lang="en-IN" sz="2000" dirty="0"/>
              <a:t>    </a:t>
            </a:r>
            <a:r>
              <a:rPr lang="en-IN" sz="4000" dirty="0"/>
              <a:t>Project Limitation &amp; challenges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Goal: </a:t>
            </a:r>
            <a:r>
              <a:rPr lang="en-GB" sz="4000" dirty="0"/>
              <a:t>to prepare a definition research paper on Real Time Twitter Sentimental Analysis </a:t>
            </a:r>
            <a:endParaRPr lang="en-IN" sz="3600" dirty="0"/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47074E-BB6D-4D54-843E-97121BE8607A}"/>
              </a:ext>
            </a:extLst>
          </p:cNvPr>
          <p:cNvSpPr/>
          <p:nvPr/>
        </p:nvSpPr>
        <p:spPr>
          <a:xfrm>
            <a:off x="609600" y="266700"/>
            <a:ext cx="8178499" cy="272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53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3B2C-734B-415A-A925-44EFABCE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9" y="280684"/>
            <a:ext cx="8430491" cy="1354217"/>
          </a:xfrm>
        </p:spPr>
        <p:txBody>
          <a:bodyPr/>
          <a:lstStyle/>
          <a:p>
            <a:r>
              <a:rPr lang="en-US" sz="8800" dirty="0"/>
              <a:t>References</a:t>
            </a:r>
            <a:endParaRPr lang="en-IN" sz="1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48BD-611A-4E0E-8637-3E4D6DD5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609" y="4457700"/>
            <a:ext cx="16992600" cy="44242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https://en.wikipedia.org/</a:t>
            </a:r>
            <a:endParaRPr lang="en-IN" sz="280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https://www.w3schools.com/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/>
              <a:t>Dr.</a:t>
            </a:r>
            <a:r>
              <a:rPr lang="en-IN" sz="2800" dirty="0"/>
              <a:t> Khalid N. </a:t>
            </a:r>
            <a:r>
              <a:rPr lang="en-IN" sz="2800" dirty="0" err="1"/>
              <a:t>Alhayyan</a:t>
            </a:r>
            <a:r>
              <a:rPr lang="en-IN" sz="2800" dirty="0"/>
              <a:t> &amp; </a:t>
            </a:r>
            <a:r>
              <a:rPr lang="en-IN" sz="2800" dirty="0" err="1"/>
              <a:t>Dr.</a:t>
            </a:r>
            <a:r>
              <a:rPr lang="en-IN" sz="2800" dirty="0"/>
              <a:t> Imran Ahmad “Discovering and </a:t>
            </a:r>
            <a:r>
              <a:rPr lang="en-IN" sz="2800" dirty="0" err="1"/>
              <a:t>Analyzing</a:t>
            </a:r>
            <a:r>
              <a:rPr lang="en-IN" sz="2800" dirty="0"/>
              <a:t> Important </a:t>
            </a:r>
            <a:r>
              <a:rPr lang="en-IN" sz="2800" dirty="0" err="1"/>
              <a:t>RealTime</a:t>
            </a:r>
            <a:r>
              <a:rPr lang="en-IN" sz="2800" dirty="0"/>
              <a:t> Trends in Noisy Twitter Stream” </a:t>
            </a:r>
            <a:r>
              <a:rPr lang="en-IN" sz="2800" dirty="0" err="1"/>
              <a:t>n.p</a:t>
            </a:r>
            <a:endParaRPr lang="en-IN" sz="4800" u="sng" dirty="0">
              <a:latin typeface="medium-content-serif-fon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R. Sharma, S. Nigam, and R. Jain, "Opinion mining of movie reviews at document level," </a:t>
            </a:r>
            <a:r>
              <a:rPr lang="en-IN" sz="2800" dirty="0" err="1"/>
              <a:t>arXiv</a:t>
            </a:r>
            <a:r>
              <a:rPr lang="en-IN" sz="2800" dirty="0"/>
              <a:t> preprint arXiv:1408.3829, 2014.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R. Sharma, S. Nigam, and R. Jain, "Polarity detection at sentence level," International Journal of Computer Applications, vol. 86, no. 11, 2014.</a:t>
            </a:r>
            <a:endParaRPr lang="en-IN" sz="4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47074E-BB6D-4D54-843E-97121BE8607A}"/>
              </a:ext>
            </a:extLst>
          </p:cNvPr>
          <p:cNvSpPr/>
          <p:nvPr/>
        </p:nvSpPr>
        <p:spPr>
          <a:xfrm>
            <a:off x="609600" y="266700"/>
            <a:ext cx="8178499" cy="272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65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6;p35">
            <a:extLst>
              <a:ext uri="{FF2B5EF4-FFF2-40B4-BE49-F238E27FC236}">
                <a16:creationId xmlns:a16="http://schemas.microsoft.com/office/drawing/2014/main" id="{19510914-0130-4023-8F6C-FB1730B4313A}"/>
              </a:ext>
            </a:extLst>
          </p:cNvPr>
          <p:cNvGrpSpPr/>
          <p:nvPr/>
        </p:nvGrpSpPr>
        <p:grpSpPr>
          <a:xfrm>
            <a:off x="124178" y="778932"/>
            <a:ext cx="17706622" cy="9241368"/>
            <a:chOff x="1177450" y="241631"/>
            <a:chExt cx="6173152" cy="3616776"/>
          </a:xfrm>
        </p:grpSpPr>
        <p:sp>
          <p:nvSpPr>
            <p:cNvPr id="3" name="Google Shape;327;p35">
              <a:extLst>
                <a:ext uri="{FF2B5EF4-FFF2-40B4-BE49-F238E27FC236}">
                  <a16:creationId xmlns:a16="http://schemas.microsoft.com/office/drawing/2014/main" id="{63278E16-AF26-43DF-9D11-36B784F377BF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28;p35">
              <a:extLst>
                <a:ext uri="{FF2B5EF4-FFF2-40B4-BE49-F238E27FC236}">
                  <a16:creationId xmlns:a16="http://schemas.microsoft.com/office/drawing/2014/main" id="{D0A0CD60-9235-40BA-B0CA-8FB547985D9A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29;p35">
              <a:extLst>
                <a:ext uri="{FF2B5EF4-FFF2-40B4-BE49-F238E27FC236}">
                  <a16:creationId xmlns:a16="http://schemas.microsoft.com/office/drawing/2014/main" id="{3E7B295A-0B5F-4CBC-9833-8269662C688A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0;p35">
              <a:extLst>
                <a:ext uri="{FF2B5EF4-FFF2-40B4-BE49-F238E27FC236}">
                  <a16:creationId xmlns:a16="http://schemas.microsoft.com/office/drawing/2014/main" id="{17E6E71E-104F-47CC-8ACD-567E02A6965F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FE976E0-3114-4A46-B49A-8869205F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57300"/>
            <a:ext cx="137922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112958"/>
            <a:ext cx="6593840" cy="200469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955"/>
              </a:spcBef>
            </a:pPr>
            <a:r>
              <a:rPr sz="6800" b="1" spc="-315" dirty="0">
                <a:latin typeface="Verdana"/>
                <a:cs typeface="Verdana"/>
              </a:rPr>
              <a:t>HOW </a:t>
            </a:r>
            <a:r>
              <a:rPr sz="6800" b="1" spc="-490" dirty="0">
                <a:latin typeface="Verdana"/>
                <a:cs typeface="Verdana"/>
              </a:rPr>
              <a:t>THE</a:t>
            </a:r>
            <a:r>
              <a:rPr sz="6800" b="1" spc="-685" dirty="0">
                <a:latin typeface="Verdana"/>
                <a:cs typeface="Verdana"/>
              </a:rPr>
              <a:t> </a:t>
            </a:r>
            <a:r>
              <a:rPr sz="6800" b="1" spc="-765" dirty="0">
                <a:latin typeface="Verdana"/>
                <a:cs typeface="Verdana"/>
              </a:rPr>
              <a:t>IDEA  </a:t>
            </a:r>
            <a:r>
              <a:rPr sz="6800" b="1" spc="-780" dirty="0">
                <a:latin typeface="Verdana"/>
                <a:cs typeface="Verdana"/>
              </a:rPr>
              <a:t>TRIGGER??</a:t>
            </a:r>
            <a:endParaRPr sz="6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6369" y="1555416"/>
            <a:ext cx="654939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15" dirty="0">
                <a:latin typeface="Courier New"/>
                <a:cs typeface="Courier New"/>
              </a:rPr>
              <a:t>We </a:t>
            </a:r>
            <a:r>
              <a:rPr sz="3000" spc="-25" dirty="0">
                <a:latin typeface="Courier New"/>
                <a:cs typeface="Courier New"/>
              </a:rPr>
              <a:t>want </a:t>
            </a:r>
            <a:r>
              <a:rPr sz="3000" spc="-15" dirty="0">
                <a:latin typeface="Courier New"/>
                <a:cs typeface="Courier New"/>
              </a:rPr>
              <a:t>to </a:t>
            </a:r>
            <a:r>
              <a:rPr sz="3000" spc="-25" dirty="0">
                <a:latin typeface="Courier New"/>
                <a:cs typeface="Courier New"/>
              </a:rPr>
              <a:t>create </a:t>
            </a:r>
            <a:r>
              <a:rPr sz="3000" dirty="0">
                <a:latin typeface="Courier New"/>
                <a:cs typeface="Courier New"/>
              </a:rPr>
              <a:t>a </a:t>
            </a:r>
            <a:r>
              <a:rPr sz="3000" spc="-30" dirty="0">
                <a:latin typeface="Courier New"/>
                <a:cs typeface="Courier New"/>
              </a:rPr>
              <a:t>platform  </a:t>
            </a:r>
            <a:r>
              <a:rPr sz="3000" spc="-25" dirty="0">
                <a:latin typeface="Courier New"/>
                <a:cs typeface="Courier New"/>
              </a:rPr>
              <a:t>where anyone </a:t>
            </a:r>
            <a:r>
              <a:rPr sz="3000" spc="-20" dirty="0">
                <a:latin typeface="Courier New"/>
                <a:cs typeface="Courier New"/>
              </a:rPr>
              <a:t>can </a:t>
            </a:r>
            <a:r>
              <a:rPr sz="3000" spc="-25" dirty="0">
                <a:latin typeface="Courier New"/>
                <a:cs typeface="Courier New"/>
              </a:rPr>
              <a:t>search</a:t>
            </a:r>
            <a:r>
              <a:rPr sz="3000" spc="-260" dirty="0">
                <a:latin typeface="Courier New"/>
                <a:cs typeface="Courier New"/>
              </a:rPr>
              <a:t> </a:t>
            </a:r>
            <a:r>
              <a:rPr sz="3000" spc="-25" dirty="0">
                <a:latin typeface="Courier New"/>
                <a:cs typeface="Courier New"/>
              </a:rPr>
              <a:t>about  </a:t>
            </a:r>
            <a:r>
              <a:rPr sz="3000" spc="-30" dirty="0">
                <a:latin typeface="Courier New"/>
                <a:cs typeface="Courier New"/>
              </a:rPr>
              <a:t>postive,negative </a:t>
            </a:r>
            <a:r>
              <a:rPr sz="3000" spc="-20" dirty="0">
                <a:latin typeface="Courier New"/>
                <a:cs typeface="Courier New"/>
              </a:rPr>
              <a:t>and </a:t>
            </a:r>
            <a:r>
              <a:rPr sz="3000" spc="-30" dirty="0">
                <a:latin typeface="Courier New"/>
                <a:cs typeface="Courier New"/>
              </a:rPr>
              <a:t>neutral  viwes/sentiments </a:t>
            </a:r>
            <a:r>
              <a:rPr sz="3000" spc="-25" dirty="0">
                <a:latin typeface="Courier New"/>
                <a:cs typeface="Courier New"/>
              </a:rPr>
              <a:t>about </a:t>
            </a:r>
            <a:r>
              <a:rPr sz="3000" spc="-20" dirty="0">
                <a:latin typeface="Courier New"/>
                <a:cs typeface="Courier New"/>
              </a:rPr>
              <a:t>any  </a:t>
            </a:r>
            <a:r>
              <a:rPr sz="3000" spc="-30" dirty="0">
                <a:latin typeface="Courier New"/>
                <a:cs typeface="Courier New"/>
              </a:rPr>
              <a:t>person,product,sitution </a:t>
            </a:r>
            <a:r>
              <a:rPr sz="3000" spc="-15" dirty="0">
                <a:latin typeface="Courier New"/>
                <a:cs typeface="Courier New"/>
              </a:rPr>
              <a:t>of  </a:t>
            </a:r>
            <a:r>
              <a:rPr sz="3000" spc="-30" dirty="0">
                <a:latin typeface="Courier New"/>
                <a:cs typeface="Courier New"/>
              </a:rPr>
              <a:t>surrounding </a:t>
            </a:r>
            <a:r>
              <a:rPr sz="3000" spc="-15" dirty="0">
                <a:latin typeface="Courier New"/>
                <a:cs typeface="Courier New"/>
              </a:rPr>
              <a:t>in </a:t>
            </a:r>
            <a:r>
              <a:rPr sz="3000" spc="-25" dirty="0">
                <a:latin typeface="Courier New"/>
                <a:cs typeface="Courier New"/>
              </a:rPr>
              <a:t>real</a:t>
            </a:r>
            <a:r>
              <a:rPr sz="3000" spc="-160" dirty="0">
                <a:latin typeface="Courier New"/>
                <a:cs typeface="Courier New"/>
              </a:rPr>
              <a:t> </a:t>
            </a:r>
            <a:r>
              <a:rPr sz="3000" spc="-25" dirty="0">
                <a:latin typeface="Courier New"/>
                <a:cs typeface="Courier New"/>
              </a:rPr>
              <a:t>time.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6369" y="5847979"/>
            <a:ext cx="6549390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25" dirty="0">
                <a:latin typeface="Courier New"/>
                <a:cs typeface="Courier New"/>
              </a:rPr>
              <a:t>Using </a:t>
            </a:r>
            <a:r>
              <a:rPr sz="3000" spc="-20" dirty="0">
                <a:latin typeface="Courier New"/>
                <a:cs typeface="Courier New"/>
              </a:rPr>
              <a:t>the </a:t>
            </a:r>
            <a:r>
              <a:rPr sz="3000" spc="-30" dirty="0">
                <a:latin typeface="Courier New"/>
                <a:cs typeface="Courier New"/>
              </a:rPr>
              <a:t>analysis, person,  company,political parties</a:t>
            </a:r>
            <a:r>
              <a:rPr sz="3000" spc="-130" dirty="0">
                <a:latin typeface="Courier New"/>
                <a:cs typeface="Courier New"/>
              </a:rPr>
              <a:t> </a:t>
            </a:r>
            <a:r>
              <a:rPr sz="3000" spc="-20" dirty="0">
                <a:latin typeface="Courier New"/>
                <a:cs typeface="Courier New"/>
              </a:rPr>
              <a:t>etc  can </a:t>
            </a:r>
            <a:r>
              <a:rPr sz="3000" spc="-30" dirty="0">
                <a:latin typeface="Courier New"/>
                <a:cs typeface="Courier New"/>
              </a:rPr>
              <a:t>analyze themselves </a:t>
            </a:r>
            <a:r>
              <a:rPr sz="3000" spc="-20" dirty="0">
                <a:latin typeface="Courier New"/>
                <a:cs typeface="Courier New"/>
              </a:rPr>
              <a:t>and  </a:t>
            </a:r>
            <a:r>
              <a:rPr sz="3000" spc="-25" dirty="0">
                <a:latin typeface="Courier New"/>
                <a:cs typeface="Courier New"/>
              </a:rPr>
              <a:t>their </a:t>
            </a:r>
            <a:r>
              <a:rPr sz="3000" spc="-30" dirty="0">
                <a:latin typeface="Courier New"/>
                <a:cs typeface="Courier New"/>
              </a:rPr>
              <a:t>product </a:t>
            </a:r>
            <a:r>
              <a:rPr sz="3000" spc="-20" dirty="0">
                <a:latin typeface="Courier New"/>
                <a:cs typeface="Courier New"/>
              </a:rPr>
              <a:t>and can </a:t>
            </a:r>
            <a:r>
              <a:rPr sz="3000" spc="-25" dirty="0">
                <a:latin typeface="Courier New"/>
                <a:cs typeface="Courier New"/>
              </a:rPr>
              <a:t>make</a:t>
            </a:r>
            <a:r>
              <a:rPr sz="3000" spc="-260" dirty="0">
                <a:latin typeface="Courier New"/>
                <a:cs typeface="Courier New"/>
              </a:rPr>
              <a:t> </a:t>
            </a:r>
            <a:r>
              <a:rPr sz="3000" spc="-15" dirty="0">
                <a:latin typeface="Courier New"/>
                <a:cs typeface="Courier New"/>
              </a:rPr>
              <a:t>it  </a:t>
            </a:r>
            <a:r>
              <a:rPr sz="3000" spc="-25" dirty="0">
                <a:latin typeface="Courier New"/>
                <a:cs typeface="Courier New"/>
              </a:rPr>
              <a:t>more better </a:t>
            </a:r>
            <a:r>
              <a:rPr sz="3000" spc="-15" dirty="0">
                <a:latin typeface="Courier New"/>
                <a:cs typeface="Courier New"/>
              </a:rPr>
              <a:t>in</a:t>
            </a:r>
            <a:r>
              <a:rPr sz="3000" spc="-150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Courier New"/>
                <a:cs typeface="Courier New"/>
              </a:rPr>
              <a:t>future.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2822" y="2548767"/>
            <a:ext cx="1334770" cy="1334770"/>
          </a:xfrm>
          <a:custGeom>
            <a:avLst/>
            <a:gdLst/>
            <a:ahLst/>
            <a:cxnLst/>
            <a:rect l="l" t="t" r="r" b="b"/>
            <a:pathLst>
              <a:path w="1334770" h="1334770">
                <a:moveTo>
                  <a:pt x="667172" y="1334344"/>
                </a:moveTo>
                <a:lnTo>
                  <a:pt x="618096" y="1332537"/>
                </a:lnTo>
                <a:lnTo>
                  <a:pt x="569277" y="1327124"/>
                </a:lnTo>
                <a:lnTo>
                  <a:pt x="520988" y="1318132"/>
                </a:lnTo>
                <a:lnTo>
                  <a:pt x="473502" y="1305615"/>
                </a:lnTo>
                <a:lnTo>
                  <a:pt x="427065" y="1289640"/>
                </a:lnTo>
                <a:lnTo>
                  <a:pt x="381919" y="1270288"/>
                </a:lnTo>
                <a:lnTo>
                  <a:pt x="338320" y="1247667"/>
                </a:lnTo>
                <a:lnTo>
                  <a:pt x="296509" y="1221904"/>
                </a:lnTo>
                <a:lnTo>
                  <a:pt x="256710" y="1193138"/>
                </a:lnTo>
                <a:lnTo>
                  <a:pt x="219126" y="1161513"/>
                </a:lnTo>
                <a:lnTo>
                  <a:pt x="183971" y="1127211"/>
                </a:lnTo>
                <a:lnTo>
                  <a:pt x="151441" y="1090420"/>
                </a:lnTo>
                <a:lnTo>
                  <a:pt x="121704" y="1051339"/>
                </a:lnTo>
                <a:lnTo>
                  <a:pt x="94919" y="1010167"/>
                </a:lnTo>
                <a:lnTo>
                  <a:pt x="71235" y="967135"/>
                </a:lnTo>
                <a:lnTo>
                  <a:pt x="50785" y="922488"/>
                </a:lnTo>
                <a:lnTo>
                  <a:pt x="33674" y="876455"/>
                </a:lnTo>
                <a:lnTo>
                  <a:pt x="19993" y="829281"/>
                </a:lnTo>
                <a:lnTo>
                  <a:pt x="9821" y="781228"/>
                </a:lnTo>
                <a:lnTo>
                  <a:pt x="3212" y="732565"/>
                </a:lnTo>
                <a:lnTo>
                  <a:pt x="200" y="683550"/>
                </a:lnTo>
                <a:lnTo>
                  <a:pt x="0" y="667172"/>
                </a:lnTo>
                <a:lnTo>
                  <a:pt x="200" y="650793"/>
                </a:lnTo>
                <a:lnTo>
                  <a:pt x="3212" y="601778"/>
                </a:lnTo>
                <a:lnTo>
                  <a:pt x="9821" y="553115"/>
                </a:lnTo>
                <a:lnTo>
                  <a:pt x="19993" y="505062"/>
                </a:lnTo>
                <a:lnTo>
                  <a:pt x="33674" y="457888"/>
                </a:lnTo>
                <a:lnTo>
                  <a:pt x="50785" y="411856"/>
                </a:lnTo>
                <a:lnTo>
                  <a:pt x="71235" y="367208"/>
                </a:lnTo>
                <a:lnTo>
                  <a:pt x="94919" y="324176"/>
                </a:lnTo>
                <a:lnTo>
                  <a:pt x="121704" y="283004"/>
                </a:lnTo>
                <a:lnTo>
                  <a:pt x="151441" y="243922"/>
                </a:lnTo>
                <a:lnTo>
                  <a:pt x="183971" y="207133"/>
                </a:lnTo>
                <a:lnTo>
                  <a:pt x="219126" y="172829"/>
                </a:lnTo>
                <a:lnTo>
                  <a:pt x="256710" y="141206"/>
                </a:lnTo>
                <a:lnTo>
                  <a:pt x="296509" y="112438"/>
                </a:lnTo>
                <a:lnTo>
                  <a:pt x="338320" y="86676"/>
                </a:lnTo>
                <a:lnTo>
                  <a:pt x="381919" y="64055"/>
                </a:lnTo>
                <a:lnTo>
                  <a:pt x="427065" y="44703"/>
                </a:lnTo>
                <a:lnTo>
                  <a:pt x="473502" y="28728"/>
                </a:lnTo>
                <a:lnTo>
                  <a:pt x="520988" y="16211"/>
                </a:lnTo>
                <a:lnTo>
                  <a:pt x="569277" y="7220"/>
                </a:lnTo>
                <a:lnTo>
                  <a:pt x="618096" y="1807"/>
                </a:lnTo>
                <a:lnTo>
                  <a:pt x="667172" y="0"/>
                </a:lnTo>
                <a:lnTo>
                  <a:pt x="683550" y="200"/>
                </a:lnTo>
                <a:lnTo>
                  <a:pt x="732565" y="3212"/>
                </a:lnTo>
                <a:lnTo>
                  <a:pt x="781228" y="9821"/>
                </a:lnTo>
                <a:lnTo>
                  <a:pt x="829281" y="19993"/>
                </a:lnTo>
                <a:lnTo>
                  <a:pt x="876455" y="33674"/>
                </a:lnTo>
                <a:lnTo>
                  <a:pt x="922488" y="50785"/>
                </a:lnTo>
                <a:lnTo>
                  <a:pt x="967135" y="71235"/>
                </a:lnTo>
                <a:lnTo>
                  <a:pt x="1010167" y="94919"/>
                </a:lnTo>
                <a:lnTo>
                  <a:pt x="1051339" y="121704"/>
                </a:lnTo>
                <a:lnTo>
                  <a:pt x="1090420" y="151441"/>
                </a:lnTo>
                <a:lnTo>
                  <a:pt x="1127211" y="183971"/>
                </a:lnTo>
                <a:lnTo>
                  <a:pt x="1161513" y="219126"/>
                </a:lnTo>
                <a:lnTo>
                  <a:pt x="1193138" y="256710"/>
                </a:lnTo>
                <a:lnTo>
                  <a:pt x="1221904" y="296509"/>
                </a:lnTo>
                <a:lnTo>
                  <a:pt x="1247667" y="338320"/>
                </a:lnTo>
                <a:lnTo>
                  <a:pt x="1270288" y="381919"/>
                </a:lnTo>
                <a:lnTo>
                  <a:pt x="1289640" y="427065"/>
                </a:lnTo>
                <a:lnTo>
                  <a:pt x="1305615" y="473502"/>
                </a:lnTo>
                <a:lnTo>
                  <a:pt x="1318132" y="520988"/>
                </a:lnTo>
                <a:lnTo>
                  <a:pt x="1327124" y="569277"/>
                </a:lnTo>
                <a:lnTo>
                  <a:pt x="1332537" y="618096"/>
                </a:lnTo>
                <a:lnTo>
                  <a:pt x="1334344" y="667172"/>
                </a:lnTo>
                <a:lnTo>
                  <a:pt x="1334143" y="683550"/>
                </a:lnTo>
                <a:lnTo>
                  <a:pt x="1331131" y="732565"/>
                </a:lnTo>
                <a:lnTo>
                  <a:pt x="1324523" y="781228"/>
                </a:lnTo>
                <a:lnTo>
                  <a:pt x="1314350" y="829281"/>
                </a:lnTo>
                <a:lnTo>
                  <a:pt x="1300669" y="876455"/>
                </a:lnTo>
                <a:lnTo>
                  <a:pt x="1283559" y="922488"/>
                </a:lnTo>
                <a:lnTo>
                  <a:pt x="1263108" y="967135"/>
                </a:lnTo>
                <a:lnTo>
                  <a:pt x="1239425" y="1010167"/>
                </a:lnTo>
                <a:lnTo>
                  <a:pt x="1212638" y="1051339"/>
                </a:lnTo>
                <a:lnTo>
                  <a:pt x="1182904" y="1090420"/>
                </a:lnTo>
                <a:lnTo>
                  <a:pt x="1150373" y="1127211"/>
                </a:lnTo>
                <a:lnTo>
                  <a:pt x="1115218" y="1161513"/>
                </a:lnTo>
                <a:lnTo>
                  <a:pt x="1077633" y="1193138"/>
                </a:lnTo>
                <a:lnTo>
                  <a:pt x="1037834" y="1221904"/>
                </a:lnTo>
                <a:lnTo>
                  <a:pt x="996024" y="1247667"/>
                </a:lnTo>
                <a:lnTo>
                  <a:pt x="952424" y="1270288"/>
                </a:lnTo>
                <a:lnTo>
                  <a:pt x="907279" y="1289640"/>
                </a:lnTo>
                <a:lnTo>
                  <a:pt x="860841" y="1305615"/>
                </a:lnTo>
                <a:lnTo>
                  <a:pt x="813355" y="1318132"/>
                </a:lnTo>
                <a:lnTo>
                  <a:pt x="765066" y="1327124"/>
                </a:lnTo>
                <a:lnTo>
                  <a:pt x="716247" y="1332537"/>
                </a:lnTo>
                <a:lnTo>
                  <a:pt x="667172" y="1334344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97958" y="2784730"/>
            <a:ext cx="824230" cy="824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250" spc="-595" dirty="0"/>
              <a:t>0</a:t>
            </a:r>
            <a:r>
              <a:rPr sz="5250" spc="-590" dirty="0"/>
              <a:t>1</a:t>
            </a:r>
            <a:endParaRPr sz="5250"/>
          </a:p>
        </p:txBody>
      </p:sp>
      <p:sp>
        <p:nvSpPr>
          <p:cNvPr id="7" name="object 7"/>
          <p:cNvSpPr/>
          <p:nvPr/>
        </p:nvSpPr>
        <p:spPr>
          <a:xfrm>
            <a:off x="8742822" y="6403878"/>
            <a:ext cx="1334770" cy="1334770"/>
          </a:xfrm>
          <a:custGeom>
            <a:avLst/>
            <a:gdLst/>
            <a:ahLst/>
            <a:cxnLst/>
            <a:rect l="l" t="t" r="r" b="b"/>
            <a:pathLst>
              <a:path w="1334770" h="1334770">
                <a:moveTo>
                  <a:pt x="667172" y="1334344"/>
                </a:moveTo>
                <a:lnTo>
                  <a:pt x="618096" y="1332537"/>
                </a:lnTo>
                <a:lnTo>
                  <a:pt x="569277" y="1327124"/>
                </a:lnTo>
                <a:lnTo>
                  <a:pt x="520988" y="1318132"/>
                </a:lnTo>
                <a:lnTo>
                  <a:pt x="473502" y="1305615"/>
                </a:lnTo>
                <a:lnTo>
                  <a:pt x="427065" y="1289640"/>
                </a:lnTo>
                <a:lnTo>
                  <a:pt x="381919" y="1270288"/>
                </a:lnTo>
                <a:lnTo>
                  <a:pt x="338320" y="1247667"/>
                </a:lnTo>
                <a:lnTo>
                  <a:pt x="296509" y="1221904"/>
                </a:lnTo>
                <a:lnTo>
                  <a:pt x="256710" y="1193138"/>
                </a:lnTo>
                <a:lnTo>
                  <a:pt x="219126" y="1161513"/>
                </a:lnTo>
                <a:lnTo>
                  <a:pt x="183971" y="1127211"/>
                </a:lnTo>
                <a:lnTo>
                  <a:pt x="151441" y="1090420"/>
                </a:lnTo>
                <a:lnTo>
                  <a:pt x="121704" y="1051339"/>
                </a:lnTo>
                <a:lnTo>
                  <a:pt x="94919" y="1010167"/>
                </a:lnTo>
                <a:lnTo>
                  <a:pt x="71235" y="967135"/>
                </a:lnTo>
                <a:lnTo>
                  <a:pt x="50785" y="922488"/>
                </a:lnTo>
                <a:lnTo>
                  <a:pt x="33674" y="876455"/>
                </a:lnTo>
                <a:lnTo>
                  <a:pt x="19993" y="829281"/>
                </a:lnTo>
                <a:lnTo>
                  <a:pt x="9821" y="781228"/>
                </a:lnTo>
                <a:lnTo>
                  <a:pt x="3212" y="732565"/>
                </a:lnTo>
                <a:lnTo>
                  <a:pt x="200" y="683550"/>
                </a:lnTo>
                <a:lnTo>
                  <a:pt x="0" y="667172"/>
                </a:lnTo>
                <a:lnTo>
                  <a:pt x="200" y="650793"/>
                </a:lnTo>
                <a:lnTo>
                  <a:pt x="3212" y="601778"/>
                </a:lnTo>
                <a:lnTo>
                  <a:pt x="9821" y="553115"/>
                </a:lnTo>
                <a:lnTo>
                  <a:pt x="19993" y="505062"/>
                </a:lnTo>
                <a:lnTo>
                  <a:pt x="33674" y="457888"/>
                </a:lnTo>
                <a:lnTo>
                  <a:pt x="50785" y="411856"/>
                </a:lnTo>
                <a:lnTo>
                  <a:pt x="71235" y="367208"/>
                </a:lnTo>
                <a:lnTo>
                  <a:pt x="94919" y="324176"/>
                </a:lnTo>
                <a:lnTo>
                  <a:pt x="121704" y="283004"/>
                </a:lnTo>
                <a:lnTo>
                  <a:pt x="151441" y="243922"/>
                </a:lnTo>
                <a:lnTo>
                  <a:pt x="183971" y="207133"/>
                </a:lnTo>
                <a:lnTo>
                  <a:pt x="219126" y="172829"/>
                </a:lnTo>
                <a:lnTo>
                  <a:pt x="256710" y="141206"/>
                </a:lnTo>
                <a:lnTo>
                  <a:pt x="296509" y="112438"/>
                </a:lnTo>
                <a:lnTo>
                  <a:pt x="338320" y="86676"/>
                </a:lnTo>
                <a:lnTo>
                  <a:pt x="381919" y="64055"/>
                </a:lnTo>
                <a:lnTo>
                  <a:pt x="427065" y="44703"/>
                </a:lnTo>
                <a:lnTo>
                  <a:pt x="473502" y="28728"/>
                </a:lnTo>
                <a:lnTo>
                  <a:pt x="520988" y="16211"/>
                </a:lnTo>
                <a:lnTo>
                  <a:pt x="569277" y="7220"/>
                </a:lnTo>
                <a:lnTo>
                  <a:pt x="618096" y="1807"/>
                </a:lnTo>
                <a:lnTo>
                  <a:pt x="667172" y="0"/>
                </a:lnTo>
                <a:lnTo>
                  <a:pt x="683550" y="200"/>
                </a:lnTo>
                <a:lnTo>
                  <a:pt x="732565" y="3212"/>
                </a:lnTo>
                <a:lnTo>
                  <a:pt x="781228" y="9821"/>
                </a:lnTo>
                <a:lnTo>
                  <a:pt x="829281" y="19993"/>
                </a:lnTo>
                <a:lnTo>
                  <a:pt x="876455" y="33674"/>
                </a:lnTo>
                <a:lnTo>
                  <a:pt x="922488" y="50785"/>
                </a:lnTo>
                <a:lnTo>
                  <a:pt x="967135" y="71235"/>
                </a:lnTo>
                <a:lnTo>
                  <a:pt x="1010167" y="94919"/>
                </a:lnTo>
                <a:lnTo>
                  <a:pt x="1051339" y="121704"/>
                </a:lnTo>
                <a:lnTo>
                  <a:pt x="1090420" y="151441"/>
                </a:lnTo>
                <a:lnTo>
                  <a:pt x="1127211" y="183971"/>
                </a:lnTo>
                <a:lnTo>
                  <a:pt x="1161513" y="219126"/>
                </a:lnTo>
                <a:lnTo>
                  <a:pt x="1193138" y="256710"/>
                </a:lnTo>
                <a:lnTo>
                  <a:pt x="1221904" y="296509"/>
                </a:lnTo>
                <a:lnTo>
                  <a:pt x="1247667" y="338320"/>
                </a:lnTo>
                <a:lnTo>
                  <a:pt x="1270288" y="381919"/>
                </a:lnTo>
                <a:lnTo>
                  <a:pt x="1289640" y="427065"/>
                </a:lnTo>
                <a:lnTo>
                  <a:pt x="1305615" y="473502"/>
                </a:lnTo>
                <a:lnTo>
                  <a:pt x="1318132" y="520988"/>
                </a:lnTo>
                <a:lnTo>
                  <a:pt x="1327124" y="569277"/>
                </a:lnTo>
                <a:lnTo>
                  <a:pt x="1332537" y="618096"/>
                </a:lnTo>
                <a:lnTo>
                  <a:pt x="1334344" y="667172"/>
                </a:lnTo>
                <a:lnTo>
                  <a:pt x="1334143" y="683550"/>
                </a:lnTo>
                <a:lnTo>
                  <a:pt x="1331131" y="732565"/>
                </a:lnTo>
                <a:lnTo>
                  <a:pt x="1324523" y="781228"/>
                </a:lnTo>
                <a:lnTo>
                  <a:pt x="1314350" y="829281"/>
                </a:lnTo>
                <a:lnTo>
                  <a:pt x="1300669" y="876455"/>
                </a:lnTo>
                <a:lnTo>
                  <a:pt x="1283559" y="922488"/>
                </a:lnTo>
                <a:lnTo>
                  <a:pt x="1263108" y="967135"/>
                </a:lnTo>
                <a:lnTo>
                  <a:pt x="1239425" y="1010167"/>
                </a:lnTo>
                <a:lnTo>
                  <a:pt x="1212638" y="1051339"/>
                </a:lnTo>
                <a:lnTo>
                  <a:pt x="1182904" y="1090420"/>
                </a:lnTo>
                <a:lnTo>
                  <a:pt x="1150373" y="1127211"/>
                </a:lnTo>
                <a:lnTo>
                  <a:pt x="1115218" y="1161513"/>
                </a:lnTo>
                <a:lnTo>
                  <a:pt x="1077633" y="1193138"/>
                </a:lnTo>
                <a:lnTo>
                  <a:pt x="1037834" y="1221904"/>
                </a:lnTo>
                <a:lnTo>
                  <a:pt x="996024" y="1247667"/>
                </a:lnTo>
                <a:lnTo>
                  <a:pt x="952424" y="1270288"/>
                </a:lnTo>
                <a:lnTo>
                  <a:pt x="907279" y="1289640"/>
                </a:lnTo>
                <a:lnTo>
                  <a:pt x="860841" y="1305615"/>
                </a:lnTo>
                <a:lnTo>
                  <a:pt x="813355" y="1318132"/>
                </a:lnTo>
                <a:lnTo>
                  <a:pt x="765066" y="1327124"/>
                </a:lnTo>
                <a:lnTo>
                  <a:pt x="716247" y="1332537"/>
                </a:lnTo>
                <a:lnTo>
                  <a:pt x="667172" y="1334344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97504" y="6639843"/>
            <a:ext cx="824865" cy="824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250" b="1" spc="-59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5250" b="1" spc="-58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523" y="1547347"/>
            <a:ext cx="7715249" cy="77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758" y="1433601"/>
            <a:ext cx="17771745" cy="15474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5980"/>
              </a:lnSpc>
              <a:spcBef>
                <a:spcPts val="315"/>
              </a:spcBef>
              <a:buSzPct val="98000"/>
              <a:buChar char="•"/>
              <a:tabLst>
                <a:tab pos="349250" algn="l"/>
              </a:tabLst>
            </a:pPr>
            <a:r>
              <a:rPr sz="5000" b="1" spc="-459" dirty="0">
                <a:solidFill>
                  <a:srgbClr val="FFFFFF"/>
                </a:solidFill>
                <a:latin typeface="Verdana"/>
                <a:cs typeface="Verdana"/>
              </a:rPr>
              <a:t>Sentiment 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5000" b="1" spc="-4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5000" b="1" spc="-459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5000" b="1" spc="-445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5000" b="1" spc="-30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5000" b="1" spc="-455" dirty="0">
                <a:solidFill>
                  <a:srgbClr val="FFFFFF"/>
                </a:solidFill>
                <a:latin typeface="Verdana"/>
                <a:cs typeface="Verdana"/>
              </a:rPr>
              <a:t>determining  </a:t>
            </a:r>
            <a:r>
              <a:rPr sz="5000" b="1" spc="-480" dirty="0">
                <a:solidFill>
                  <a:srgbClr val="FFFFFF"/>
                </a:solidFill>
                <a:latin typeface="Verdana"/>
                <a:cs typeface="Verdana"/>
              </a:rPr>
              <a:t>whether </a:t>
            </a:r>
            <a:r>
              <a:rPr sz="5000" b="1" spc="-1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piece </a:t>
            </a:r>
            <a:r>
              <a:rPr sz="5000" b="1" spc="-30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5000" b="1" spc="-390" dirty="0">
                <a:solidFill>
                  <a:srgbClr val="FFFFFF"/>
                </a:solidFill>
                <a:latin typeface="Verdana"/>
                <a:cs typeface="Verdana"/>
              </a:rPr>
              <a:t>writing </a:t>
            </a:r>
            <a:r>
              <a:rPr sz="5000" b="1" spc="-4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5000" b="1" spc="-425" dirty="0">
                <a:solidFill>
                  <a:srgbClr val="FFFFFF"/>
                </a:solidFill>
                <a:latin typeface="Verdana"/>
                <a:cs typeface="Verdana"/>
              </a:rPr>
              <a:t>positive, </a:t>
            </a:r>
            <a:r>
              <a:rPr sz="5000" b="1" spc="-420" dirty="0">
                <a:solidFill>
                  <a:srgbClr val="FFFFFF"/>
                </a:solidFill>
                <a:latin typeface="Verdana"/>
                <a:cs typeface="Verdana"/>
              </a:rPr>
              <a:t>negative </a:t>
            </a:r>
            <a:r>
              <a:rPr sz="5000" b="1" spc="-4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5000" b="1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25" dirty="0">
                <a:solidFill>
                  <a:srgbClr val="FFFFFF"/>
                </a:solidFill>
                <a:latin typeface="Verdana"/>
                <a:cs typeface="Verdana"/>
              </a:rPr>
              <a:t>neutral.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758" y="7509624"/>
            <a:ext cx="17358995" cy="23069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5980"/>
              </a:lnSpc>
              <a:spcBef>
                <a:spcPts val="315"/>
              </a:spcBef>
              <a:buSzPct val="98000"/>
              <a:buChar char="•"/>
              <a:tabLst>
                <a:tab pos="349250" algn="l"/>
              </a:tabLst>
            </a:pP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referred </a:t>
            </a:r>
            <a:r>
              <a:rPr sz="5000" b="1" spc="-36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5000" b="1" spc="-3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5000" b="1" spc="-409" dirty="0">
                <a:solidFill>
                  <a:srgbClr val="FFFFFF"/>
                </a:solidFill>
                <a:latin typeface="Verdana"/>
                <a:cs typeface="Verdana"/>
              </a:rPr>
              <a:t>opinion </a:t>
            </a:r>
            <a:r>
              <a:rPr sz="5000" b="1" spc="-470" dirty="0">
                <a:solidFill>
                  <a:srgbClr val="FFFFFF"/>
                </a:solidFill>
                <a:latin typeface="Verdana"/>
                <a:cs typeface="Verdana"/>
              </a:rPr>
              <a:t>mining, </a:t>
            </a:r>
            <a:r>
              <a:rPr sz="5000" b="1" spc="-3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5000" b="1" spc="-495" dirty="0">
                <a:solidFill>
                  <a:srgbClr val="FFFFFF"/>
                </a:solidFill>
                <a:latin typeface="Verdana"/>
                <a:cs typeface="Verdana"/>
              </a:rPr>
              <a:t>makes </a:t>
            </a:r>
            <a:r>
              <a:rPr sz="5000" b="1" spc="-46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5000" b="1" spc="-325" dirty="0">
                <a:solidFill>
                  <a:srgbClr val="FFFFFF"/>
                </a:solidFill>
                <a:latin typeface="Verdana"/>
                <a:cs typeface="Verdana"/>
              </a:rPr>
              <a:t>goal </a:t>
            </a:r>
            <a:r>
              <a:rPr sz="5000" b="1" spc="-360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5000" b="1" spc="-490" dirty="0">
                <a:solidFill>
                  <a:srgbClr val="FFFFFF"/>
                </a:solidFill>
                <a:latin typeface="Verdana"/>
                <a:cs typeface="Verdana"/>
              </a:rPr>
              <a:t>determine </a:t>
            </a:r>
            <a:r>
              <a:rPr sz="5000" b="1" spc="-480" dirty="0">
                <a:solidFill>
                  <a:srgbClr val="FFFFFF"/>
                </a:solidFill>
                <a:latin typeface="Verdana"/>
                <a:cs typeface="Verdana"/>
              </a:rPr>
              <a:t>whether </a:t>
            </a:r>
            <a:r>
              <a:rPr sz="5000" b="1" spc="-459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data(tweet) </a:t>
            </a:r>
            <a:r>
              <a:rPr sz="5000" b="1" spc="-4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5000" b="1" spc="-425" dirty="0">
                <a:solidFill>
                  <a:srgbClr val="FFFFFF"/>
                </a:solidFill>
                <a:latin typeface="Verdana"/>
                <a:cs typeface="Verdana"/>
              </a:rPr>
              <a:t>positive, </a:t>
            </a:r>
            <a:r>
              <a:rPr sz="5000" b="1" spc="-420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5000" b="1" spc="-4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50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25" dirty="0">
                <a:solidFill>
                  <a:srgbClr val="FFFFFF"/>
                </a:solidFill>
                <a:latin typeface="Verdana"/>
                <a:cs typeface="Verdana"/>
              </a:rPr>
              <a:t>neutral.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9064" y="9799934"/>
            <a:ext cx="20066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b="1" spc="-25" dirty="0">
                <a:solidFill>
                  <a:srgbClr val="FFFFFF"/>
                </a:solidFill>
                <a:latin typeface="Verdana"/>
                <a:cs typeface="Verdana"/>
              </a:rPr>
              <a:t>neutral.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8690" y="344511"/>
            <a:ext cx="97167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665" dirty="0"/>
              <a:t>SENTIMENT </a:t>
            </a:r>
            <a:r>
              <a:rPr sz="6500" spc="-595" dirty="0"/>
              <a:t>ANALYSIS</a:t>
            </a:r>
            <a:r>
              <a:rPr sz="6500" spc="-295" dirty="0"/>
              <a:t> </a:t>
            </a:r>
            <a:r>
              <a:rPr sz="6500" spc="-1000" dirty="0"/>
              <a:t>?</a:t>
            </a:r>
            <a:endParaRPr sz="6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0738"/>
            <a:ext cx="3867785" cy="8705850"/>
          </a:xfrm>
          <a:custGeom>
            <a:avLst/>
            <a:gdLst/>
            <a:ahLst/>
            <a:cxnLst/>
            <a:rect l="l" t="t" r="r" b="b"/>
            <a:pathLst>
              <a:path w="3867785" h="8705850">
                <a:moveTo>
                  <a:pt x="0" y="8705521"/>
                </a:moveTo>
                <a:lnTo>
                  <a:pt x="0" y="0"/>
                </a:lnTo>
                <a:lnTo>
                  <a:pt x="20934" y="2451"/>
                </a:lnTo>
                <a:lnTo>
                  <a:pt x="74277" y="9363"/>
                </a:lnTo>
                <a:lnTo>
                  <a:pt x="127544" y="16929"/>
                </a:lnTo>
                <a:lnTo>
                  <a:pt x="180706" y="25149"/>
                </a:lnTo>
                <a:lnTo>
                  <a:pt x="233755" y="34019"/>
                </a:lnTo>
                <a:lnTo>
                  <a:pt x="286693" y="43540"/>
                </a:lnTo>
                <a:lnTo>
                  <a:pt x="339519" y="53711"/>
                </a:lnTo>
                <a:lnTo>
                  <a:pt x="392207" y="64529"/>
                </a:lnTo>
                <a:lnTo>
                  <a:pt x="444755" y="75991"/>
                </a:lnTo>
                <a:lnTo>
                  <a:pt x="497162" y="88098"/>
                </a:lnTo>
                <a:lnTo>
                  <a:pt x="549426" y="100848"/>
                </a:lnTo>
                <a:lnTo>
                  <a:pt x="601529" y="114239"/>
                </a:lnTo>
                <a:lnTo>
                  <a:pt x="653454" y="128266"/>
                </a:lnTo>
                <a:lnTo>
                  <a:pt x="705202" y="142930"/>
                </a:lnTo>
                <a:lnTo>
                  <a:pt x="756772" y="158229"/>
                </a:lnTo>
                <a:lnTo>
                  <a:pt x="808152" y="174161"/>
                </a:lnTo>
                <a:lnTo>
                  <a:pt x="859325" y="190719"/>
                </a:lnTo>
                <a:lnTo>
                  <a:pt x="910292" y="207904"/>
                </a:lnTo>
                <a:lnTo>
                  <a:pt x="961050" y="225716"/>
                </a:lnTo>
                <a:lnTo>
                  <a:pt x="1011595" y="244149"/>
                </a:lnTo>
                <a:lnTo>
                  <a:pt x="1061899" y="263198"/>
                </a:lnTo>
                <a:lnTo>
                  <a:pt x="1111962" y="282863"/>
                </a:lnTo>
                <a:lnTo>
                  <a:pt x="1161787" y="303144"/>
                </a:lnTo>
                <a:lnTo>
                  <a:pt x="1211359" y="324035"/>
                </a:lnTo>
                <a:lnTo>
                  <a:pt x="1260663" y="345529"/>
                </a:lnTo>
                <a:lnTo>
                  <a:pt x="1309700" y="367627"/>
                </a:lnTo>
                <a:lnTo>
                  <a:pt x="1358473" y="390329"/>
                </a:lnTo>
                <a:lnTo>
                  <a:pt x="1406956" y="413627"/>
                </a:lnTo>
                <a:lnTo>
                  <a:pt x="1455146" y="437514"/>
                </a:lnTo>
                <a:lnTo>
                  <a:pt x="1503041" y="461992"/>
                </a:lnTo>
                <a:lnTo>
                  <a:pt x="1550636" y="487059"/>
                </a:lnTo>
                <a:lnTo>
                  <a:pt x="1597919" y="512708"/>
                </a:lnTo>
                <a:lnTo>
                  <a:pt x="1644881" y="538931"/>
                </a:lnTo>
                <a:lnTo>
                  <a:pt x="1691520" y="565729"/>
                </a:lnTo>
                <a:lnTo>
                  <a:pt x="1737837" y="593101"/>
                </a:lnTo>
                <a:lnTo>
                  <a:pt x="1783805" y="621040"/>
                </a:lnTo>
                <a:lnTo>
                  <a:pt x="1829423" y="649537"/>
                </a:lnTo>
                <a:lnTo>
                  <a:pt x="1874690" y="678590"/>
                </a:lnTo>
                <a:lnTo>
                  <a:pt x="1919603" y="708202"/>
                </a:lnTo>
                <a:lnTo>
                  <a:pt x="1964140" y="738363"/>
                </a:lnTo>
                <a:lnTo>
                  <a:pt x="2008305" y="769063"/>
                </a:lnTo>
                <a:lnTo>
                  <a:pt x="2052091" y="800303"/>
                </a:lnTo>
                <a:lnTo>
                  <a:pt x="2095495" y="832082"/>
                </a:lnTo>
                <a:lnTo>
                  <a:pt x="2138504" y="864393"/>
                </a:lnTo>
                <a:lnTo>
                  <a:pt x="2181109" y="897223"/>
                </a:lnTo>
                <a:lnTo>
                  <a:pt x="2223306" y="930574"/>
                </a:lnTo>
                <a:lnTo>
                  <a:pt x="2265092" y="964445"/>
                </a:lnTo>
                <a:lnTo>
                  <a:pt x="2306469" y="998827"/>
                </a:lnTo>
                <a:lnTo>
                  <a:pt x="2347412" y="1033708"/>
                </a:lnTo>
                <a:lnTo>
                  <a:pt x="2387926" y="1069089"/>
                </a:lnTo>
                <a:lnTo>
                  <a:pt x="2428010" y="1104969"/>
                </a:lnTo>
                <a:lnTo>
                  <a:pt x="2467643" y="1141339"/>
                </a:lnTo>
                <a:lnTo>
                  <a:pt x="2506826" y="1178187"/>
                </a:lnTo>
                <a:lnTo>
                  <a:pt x="2545555" y="1215514"/>
                </a:lnTo>
                <a:lnTo>
                  <a:pt x="2583827" y="1253319"/>
                </a:lnTo>
                <a:lnTo>
                  <a:pt x="2621629" y="1291590"/>
                </a:lnTo>
                <a:lnTo>
                  <a:pt x="2658954" y="1330316"/>
                </a:lnTo>
                <a:lnTo>
                  <a:pt x="2695801" y="1369498"/>
                </a:lnTo>
                <a:lnTo>
                  <a:pt x="2732174" y="1409135"/>
                </a:lnTo>
                <a:lnTo>
                  <a:pt x="2768050" y="1449215"/>
                </a:lnTo>
                <a:lnTo>
                  <a:pt x="2803431" y="1489726"/>
                </a:lnTo>
                <a:lnTo>
                  <a:pt x="2838315" y="1530668"/>
                </a:lnTo>
                <a:lnTo>
                  <a:pt x="2872702" y="1572042"/>
                </a:lnTo>
                <a:lnTo>
                  <a:pt x="2906569" y="1613835"/>
                </a:lnTo>
                <a:lnTo>
                  <a:pt x="2939920" y="1656033"/>
                </a:lnTo>
                <a:lnTo>
                  <a:pt x="2972751" y="1698636"/>
                </a:lnTo>
                <a:lnTo>
                  <a:pt x="3005059" y="1741645"/>
                </a:lnTo>
                <a:lnTo>
                  <a:pt x="3036836" y="1785049"/>
                </a:lnTo>
                <a:lnTo>
                  <a:pt x="3068073" y="1828835"/>
                </a:lnTo>
                <a:lnTo>
                  <a:pt x="3098772" y="1873000"/>
                </a:lnTo>
                <a:lnTo>
                  <a:pt x="3128931" y="1917537"/>
                </a:lnTo>
                <a:lnTo>
                  <a:pt x="3158544" y="1962450"/>
                </a:lnTo>
                <a:lnTo>
                  <a:pt x="3187601" y="2007717"/>
                </a:lnTo>
                <a:lnTo>
                  <a:pt x="3216099" y="2053335"/>
                </a:lnTo>
                <a:lnTo>
                  <a:pt x="3244036" y="2099303"/>
                </a:lnTo>
                <a:lnTo>
                  <a:pt x="3271406" y="2145618"/>
                </a:lnTo>
                <a:lnTo>
                  <a:pt x="3298206" y="2192253"/>
                </a:lnTo>
                <a:lnTo>
                  <a:pt x="3324431" y="2239213"/>
                </a:lnTo>
                <a:lnTo>
                  <a:pt x="3350076" y="2286504"/>
                </a:lnTo>
                <a:lnTo>
                  <a:pt x="3375146" y="2334099"/>
                </a:lnTo>
                <a:lnTo>
                  <a:pt x="3399624" y="2381994"/>
                </a:lnTo>
                <a:lnTo>
                  <a:pt x="3423511" y="2430184"/>
                </a:lnTo>
                <a:lnTo>
                  <a:pt x="3446806" y="2478667"/>
                </a:lnTo>
                <a:lnTo>
                  <a:pt x="3469513" y="2527440"/>
                </a:lnTo>
                <a:lnTo>
                  <a:pt x="3491612" y="2576477"/>
                </a:lnTo>
                <a:lnTo>
                  <a:pt x="3513106" y="2625781"/>
                </a:lnTo>
                <a:lnTo>
                  <a:pt x="3533998" y="2675353"/>
                </a:lnTo>
                <a:lnTo>
                  <a:pt x="3554274" y="2725178"/>
                </a:lnTo>
                <a:lnTo>
                  <a:pt x="3573941" y="2775241"/>
                </a:lnTo>
                <a:lnTo>
                  <a:pt x="3592992" y="2825545"/>
                </a:lnTo>
                <a:lnTo>
                  <a:pt x="3611424" y="2876090"/>
                </a:lnTo>
                <a:lnTo>
                  <a:pt x="3629232" y="2926848"/>
                </a:lnTo>
                <a:lnTo>
                  <a:pt x="3646416" y="2977815"/>
                </a:lnTo>
                <a:lnTo>
                  <a:pt x="3662975" y="3028988"/>
                </a:lnTo>
                <a:lnTo>
                  <a:pt x="3678909" y="3080368"/>
                </a:lnTo>
                <a:lnTo>
                  <a:pt x="3694212" y="3131938"/>
                </a:lnTo>
                <a:lnTo>
                  <a:pt x="3708878" y="3183686"/>
                </a:lnTo>
                <a:lnTo>
                  <a:pt x="3722905" y="3235611"/>
                </a:lnTo>
                <a:lnTo>
                  <a:pt x="3736295" y="3287714"/>
                </a:lnTo>
                <a:lnTo>
                  <a:pt x="3749044" y="3339978"/>
                </a:lnTo>
                <a:lnTo>
                  <a:pt x="3761148" y="3392385"/>
                </a:lnTo>
                <a:lnTo>
                  <a:pt x="3772608" y="3444933"/>
                </a:lnTo>
                <a:lnTo>
                  <a:pt x="3783424" y="3497621"/>
                </a:lnTo>
                <a:lnTo>
                  <a:pt x="3793595" y="3550447"/>
                </a:lnTo>
                <a:lnTo>
                  <a:pt x="3803118" y="3603385"/>
                </a:lnTo>
                <a:lnTo>
                  <a:pt x="3811990" y="3656434"/>
                </a:lnTo>
                <a:lnTo>
                  <a:pt x="3820208" y="3709596"/>
                </a:lnTo>
                <a:lnTo>
                  <a:pt x="3827773" y="3762863"/>
                </a:lnTo>
                <a:lnTo>
                  <a:pt x="3834684" y="3816206"/>
                </a:lnTo>
                <a:lnTo>
                  <a:pt x="3840942" y="3869628"/>
                </a:lnTo>
                <a:lnTo>
                  <a:pt x="3846543" y="3923131"/>
                </a:lnTo>
                <a:lnTo>
                  <a:pt x="3851487" y="3976693"/>
                </a:lnTo>
                <a:lnTo>
                  <a:pt x="3855774" y="4030309"/>
                </a:lnTo>
                <a:lnTo>
                  <a:pt x="3859404" y="4083974"/>
                </a:lnTo>
                <a:lnTo>
                  <a:pt x="3862375" y="4137684"/>
                </a:lnTo>
                <a:lnTo>
                  <a:pt x="3864687" y="4191434"/>
                </a:lnTo>
                <a:lnTo>
                  <a:pt x="3866336" y="4245197"/>
                </a:lnTo>
                <a:lnTo>
                  <a:pt x="3867324" y="4298973"/>
                </a:lnTo>
                <a:lnTo>
                  <a:pt x="3867653" y="4352763"/>
                </a:lnTo>
                <a:lnTo>
                  <a:pt x="3867324" y="4406552"/>
                </a:lnTo>
                <a:lnTo>
                  <a:pt x="3866336" y="4460328"/>
                </a:lnTo>
                <a:lnTo>
                  <a:pt x="3864687" y="4514091"/>
                </a:lnTo>
                <a:lnTo>
                  <a:pt x="3862375" y="4567841"/>
                </a:lnTo>
                <a:lnTo>
                  <a:pt x="3859404" y="4621551"/>
                </a:lnTo>
                <a:lnTo>
                  <a:pt x="3855774" y="4675216"/>
                </a:lnTo>
                <a:lnTo>
                  <a:pt x="3851487" y="4728832"/>
                </a:lnTo>
                <a:lnTo>
                  <a:pt x="3846543" y="4782394"/>
                </a:lnTo>
                <a:lnTo>
                  <a:pt x="3840942" y="4835898"/>
                </a:lnTo>
                <a:lnTo>
                  <a:pt x="3834684" y="4889319"/>
                </a:lnTo>
                <a:lnTo>
                  <a:pt x="3827773" y="4942662"/>
                </a:lnTo>
                <a:lnTo>
                  <a:pt x="3820208" y="4995929"/>
                </a:lnTo>
                <a:lnTo>
                  <a:pt x="3811990" y="5049091"/>
                </a:lnTo>
                <a:lnTo>
                  <a:pt x="3803118" y="5102141"/>
                </a:lnTo>
                <a:lnTo>
                  <a:pt x="3793595" y="5155078"/>
                </a:lnTo>
                <a:lnTo>
                  <a:pt x="3783424" y="5207905"/>
                </a:lnTo>
                <a:lnTo>
                  <a:pt x="3772608" y="5260592"/>
                </a:lnTo>
                <a:lnTo>
                  <a:pt x="3761148" y="5313140"/>
                </a:lnTo>
                <a:lnTo>
                  <a:pt x="3749044" y="5365547"/>
                </a:lnTo>
                <a:lnTo>
                  <a:pt x="3736295" y="5417811"/>
                </a:lnTo>
                <a:lnTo>
                  <a:pt x="3722905" y="5469914"/>
                </a:lnTo>
                <a:lnTo>
                  <a:pt x="3708878" y="5521839"/>
                </a:lnTo>
                <a:lnTo>
                  <a:pt x="3694212" y="5573587"/>
                </a:lnTo>
                <a:lnTo>
                  <a:pt x="3678909" y="5625157"/>
                </a:lnTo>
                <a:lnTo>
                  <a:pt x="3662975" y="5676537"/>
                </a:lnTo>
                <a:lnTo>
                  <a:pt x="3646416" y="5727711"/>
                </a:lnTo>
                <a:lnTo>
                  <a:pt x="3629232" y="5778677"/>
                </a:lnTo>
                <a:lnTo>
                  <a:pt x="3611424" y="5829436"/>
                </a:lnTo>
                <a:lnTo>
                  <a:pt x="3592995" y="5879980"/>
                </a:lnTo>
                <a:lnTo>
                  <a:pt x="3573947" y="5930284"/>
                </a:lnTo>
                <a:lnTo>
                  <a:pt x="3554282" y="5980347"/>
                </a:lnTo>
                <a:lnTo>
                  <a:pt x="3533998" y="6030172"/>
                </a:lnTo>
                <a:lnTo>
                  <a:pt x="3513106" y="6079744"/>
                </a:lnTo>
                <a:lnTo>
                  <a:pt x="3491612" y="6129048"/>
                </a:lnTo>
                <a:lnTo>
                  <a:pt x="3469513" y="6178085"/>
                </a:lnTo>
                <a:lnTo>
                  <a:pt x="3446806" y="6226858"/>
                </a:lnTo>
                <a:lnTo>
                  <a:pt x="3423511" y="6275341"/>
                </a:lnTo>
                <a:lnTo>
                  <a:pt x="3399624" y="6323531"/>
                </a:lnTo>
                <a:lnTo>
                  <a:pt x="3375146" y="6371426"/>
                </a:lnTo>
                <a:lnTo>
                  <a:pt x="3350076" y="6419021"/>
                </a:lnTo>
                <a:lnTo>
                  <a:pt x="3324431" y="6466305"/>
                </a:lnTo>
                <a:lnTo>
                  <a:pt x="3298206" y="6513266"/>
                </a:lnTo>
                <a:lnTo>
                  <a:pt x="3271406" y="6559905"/>
                </a:lnTo>
                <a:lnTo>
                  <a:pt x="3244036" y="6606222"/>
                </a:lnTo>
                <a:lnTo>
                  <a:pt x="3216099" y="6652190"/>
                </a:lnTo>
                <a:lnTo>
                  <a:pt x="3187601" y="6697808"/>
                </a:lnTo>
                <a:lnTo>
                  <a:pt x="3158544" y="6743075"/>
                </a:lnTo>
                <a:lnTo>
                  <a:pt x="3128931" y="6787988"/>
                </a:lnTo>
                <a:lnTo>
                  <a:pt x="3098772" y="6832525"/>
                </a:lnTo>
                <a:lnTo>
                  <a:pt x="3068073" y="6876690"/>
                </a:lnTo>
                <a:lnTo>
                  <a:pt x="3036836" y="6920476"/>
                </a:lnTo>
                <a:lnTo>
                  <a:pt x="3005059" y="6963880"/>
                </a:lnTo>
                <a:lnTo>
                  <a:pt x="2972751" y="7006889"/>
                </a:lnTo>
                <a:lnTo>
                  <a:pt x="2939920" y="7049494"/>
                </a:lnTo>
                <a:lnTo>
                  <a:pt x="2906569" y="7091691"/>
                </a:lnTo>
                <a:lnTo>
                  <a:pt x="2872702" y="7133478"/>
                </a:lnTo>
                <a:lnTo>
                  <a:pt x="2838315" y="7174854"/>
                </a:lnTo>
                <a:lnTo>
                  <a:pt x="2803431" y="7215798"/>
                </a:lnTo>
                <a:lnTo>
                  <a:pt x="2768050" y="7256311"/>
                </a:lnTo>
                <a:lnTo>
                  <a:pt x="2732174" y="7296395"/>
                </a:lnTo>
                <a:lnTo>
                  <a:pt x="2695801" y="7336028"/>
                </a:lnTo>
                <a:lnTo>
                  <a:pt x="2658954" y="7375211"/>
                </a:lnTo>
                <a:lnTo>
                  <a:pt x="2621629" y="7413940"/>
                </a:lnTo>
                <a:lnTo>
                  <a:pt x="2583827" y="7452212"/>
                </a:lnTo>
                <a:lnTo>
                  <a:pt x="2545555" y="7490015"/>
                </a:lnTo>
                <a:lnTo>
                  <a:pt x="2506826" y="7527339"/>
                </a:lnTo>
                <a:lnTo>
                  <a:pt x="2467643" y="7564187"/>
                </a:lnTo>
                <a:lnTo>
                  <a:pt x="2428010" y="7600559"/>
                </a:lnTo>
                <a:lnTo>
                  <a:pt x="2387926" y="7636435"/>
                </a:lnTo>
                <a:lnTo>
                  <a:pt x="2347412" y="7671816"/>
                </a:lnTo>
                <a:lnTo>
                  <a:pt x="2306469" y="7706701"/>
                </a:lnTo>
                <a:lnTo>
                  <a:pt x="2265092" y="7741087"/>
                </a:lnTo>
                <a:lnTo>
                  <a:pt x="2223306" y="7774954"/>
                </a:lnTo>
                <a:lnTo>
                  <a:pt x="2181109" y="7808305"/>
                </a:lnTo>
                <a:lnTo>
                  <a:pt x="2138504" y="7841136"/>
                </a:lnTo>
                <a:lnTo>
                  <a:pt x="2095495" y="7873445"/>
                </a:lnTo>
                <a:lnTo>
                  <a:pt x="2052091" y="7905221"/>
                </a:lnTo>
                <a:lnTo>
                  <a:pt x="2008305" y="7936459"/>
                </a:lnTo>
                <a:lnTo>
                  <a:pt x="1964140" y="7967157"/>
                </a:lnTo>
                <a:lnTo>
                  <a:pt x="1919603" y="7997316"/>
                </a:lnTo>
                <a:lnTo>
                  <a:pt x="1874690" y="8026929"/>
                </a:lnTo>
                <a:lnTo>
                  <a:pt x="1829423" y="8055986"/>
                </a:lnTo>
                <a:lnTo>
                  <a:pt x="1783805" y="8084484"/>
                </a:lnTo>
                <a:lnTo>
                  <a:pt x="1737837" y="8112421"/>
                </a:lnTo>
                <a:lnTo>
                  <a:pt x="1691520" y="8139791"/>
                </a:lnTo>
                <a:lnTo>
                  <a:pt x="1644881" y="8166591"/>
                </a:lnTo>
                <a:lnTo>
                  <a:pt x="1597919" y="8192816"/>
                </a:lnTo>
                <a:lnTo>
                  <a:pt x="1550636" y="8218461"/>
                </a:lnTo>
                <a:lnTo>
                  <a:pt x="1503041" y="8243531"/>
                </a:lnTo>
                <a:lnTo>
                  <a:pt x="1455146" y="8268009"/>
                </a:lnTo>
                <a:lnTo>
                  <a:pt x="1406956" y="8291896"/>
                </a:lnTo>
                <a:lnTo>
                  <a:pt x="1358473" y="8315191"/>
                </a:lnTo>
                <a:lnTo>
                  <a:pt x="1309700" y="8337898"/>
                </a:lnTo>
                <a:lnTo>
                  <a:pt x="1260663" y="8359997"/>
                </a:lnTo>
                <a:lnTo>
                  <a:pt x="1211359" y="8381491"/>
                </a:lnTo>
                <a:lnTo>
                  <a:pt x="1161787" y="8402383"/>
                </a:lnTo>
                <a:lnTo>
                  <a:pt x="1111962" y="8422659"/>
                </a:lnTo>
                <a:lnTo>
                  <a:pt x="1061899" y="8442326"/>
                </a:lnTo>
                <a:lnTo>
                  <a:pt x="1011595" y="8461377"/>
                </a:lnTo>
                <a:lnTo>
                  <a:pt x="961050" y="8479809"/>
                </a:lnTo>
                <a:lnTo>
                  <a:pt x="910292" y="8497617"/>
                </a:lnTo>
                <a:lnTo>
                  <a:pt x="859325" y="8514801"/>
                </a:lnTo>
                <a:lnTo>
                  <a:pt x="808152" y="8531360"/>
                </a:lnTo>
                <a:lnTo>
                  <a:pt x="756772" y="8547294"/>
                </a:lnTo>
                <a:lnTo>
                  <a:pt x="705202" y="8562597"/>
                </a:lnTo>
                <a:lnTo>
                  <a:pt x="653454" y="8577263"/>
                </a:lnTo>
                <a:lnTo>
                  <a:pt x="601529" y="8591290"/>
                </a:lnTo>
                <a:lnTo>
                  <a:pt x="549426" y="8604680"/>
                </a:lnTo>
                <a:lnTo>
                  <a:pt x="497162" y="8617429"/>
                </a:lnTo>
                <a:lnTo>
                  <a:pt x="444755" y="8629533"/>
                </a:lnTo>
                <a:lnTo>
                  <a:pt x="392207" y="8640993"/>
                </a:lnTo>
                <a:lnTo>
                  <a:pt x="339519" y="8651809"/>
                </a:lnTo>
                <a:lnTo>
                  <a:pt x="286693" y="8661980"/>
                </a:lnTo>
                <a:lnTo>
                  <a:pt x="233755" y="8671503"/>
                </a:lnTo>
                <a:lnTo>
                  <a:pt x="180706" y="8680375"/>
                </a:lnTo>
                <a:lnTo>
                  <a:pt x="127544" y="8688594"/>
                </a:lnTo>
                <a:lnTo>
                  <a:pt x="74277" y="8696158"/>
                </a:lnTo>
                <a:lnTo>
                  <a:pt x="20934" y="8703069"/>
                </a:lnTo>
                <a:lnTo>
                  <a:pt x="0" y="8705521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3743" y="3236289"/>
            <a:ext cx="5792470" cy="3750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7505"/>
              </a:lnSpc>
              <a:spcBef>
                <a:spcPts val="114"/>
              </a:spcBef>
            </a:pPr>
            <a:r>
              <a:rPr sz="6550" b="1" spc="-385" dirty="0">
                <a:solidFill>
                  <a:srgbClr val="FFFFFF"/>
                </a:solidFill>
                <a:latin typeface="Verdana"/>
                <a:cs typeface="Verdana"/>
              </a:rPr>
              <a:t>WHY</a:t>
            </a:r>
            <a:endParaRPr sz="6550">
              <a:latin typeface="Verdana"/>
              <a:cs typeface="Verdana"/>
            </a:endParaRPr>
          </a:p>
          <a:p>
            <a:pPr marL="12700" marR="5080">
              <a:lnSpc>
                <a:spcPts val="7150"/>
              </a:lnSpc>
              <a:spcBef>
                <a:spcPts val="475"/>
              </a:spcBef>
            </a:pPr>
            <a:r>
              <a:rPr sz="6550" b="1" spc="-10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6550" b="1" spc="-660" dirty="0">
                <a:solidFill>
                  <a:srgbClr val="FFFFFF"/>
                </a:solidFill>
                <a:latin typeface="Verdana"/>
                <a:cs typeface="Verdana"/>
              </a:rPr>
              <a:t>SENTIMENT  </a:t>
            </a:r>
            <a:r>
              <a:rPr sz="6550" b="1" spc="-590" dirty="0">
                <a:solidFill>
                  <a:srgbClr val="FFFFFF"/>
                </a:solidFill>
                <a:latin typeface="Verdana"/>
                <a:cs typeface="Verdana"/>
              </a:rPr>
              <a:t>ANALYSIS  </a:t>
            </a:r>
            <a:r>
              <a:rPr sz="6550" b="1" spc="-630" dirty="0">
                <a:solidFill>
                  <a:srgbClr val="FFFFFF"/>
                </a:solidFill>
                <a:latin typeface="Verdana"/>
                <a:cs typeface="Verdana"/>
              </a:rPr>
              <a:t>IMPORTANT?</a:t>
            </a:r>
            <a:endParaRPr sz="65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2074044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5">
                <a:moveTo>
                  <a:pt x="534066" y="1068133"/>
                </a:moveTo>
                <a:lnTo>
                  <a:pt x="494782" y="1066687"/>
                </a:lnTo>
                <a:lnTo>
                  <a:pt x="455702" y="1062353"/>
                </a:lnTo>
                <a:lnTo>
                  <a:pt x="417047" y="1055155"/>
                </a:lnTo>
                <a:lnTo>
                  <a:pt x="379035" y="1045136"/>
                </a:lnTo>
                <a:lnTo>
                  <a:pt x="341862" y="1032348"/>
                </a:lnTo>
                <a:lnTo>
                  <a:pt x="305724" y="1016857"/>
                </a:lnTo>
                <a:lnTo>
                  <a:pt x="270822" y="998749"/>
                </a:lnTo>
                <a:lnTo>
                  <a:pt x="237354" y="978126"/>
                </a:lnTo>
                <a:lnTo>
                  <a:pt x="205495" y="955099"/>
                </a:lnTo>
                <a:lnTo>
                  <a:pt x="175409" y="929784"/>
                </a:lnTo>
                <a:lnTo>
                  <a:pt x="147267" y="902325"/>
                </a:lnTo>
                <a:lnTo>
                  <a:pt x="121227" y="872874"/>
                </a:lnTo>
                <a:lnTo>
                  <a:pt x="97423" y="841590"/>
                </a:lnTo>
                <a:lnTo>
                  <a:pt x="75982" y="808632"/>
                </a:lnTo>
                <a:lnTo>
                  <a:pt x="57023" y="774185"/>
                </a:lnTo>
                <a:lnTo>
                  <a:pt x="40653" y="738445"/>
                </a:lnTo>
                <a:lnTo>
                  <a:pt x="26956" y="701596"/>
                </a:lnTo>
                <a:lnTo>
                  <a:pt x="16004" y="663834"/>
                </a:lnTo>
                <a:lnTo>
                  <a:pt x="7861" y="625368"/>
                </a:lnTo>
                <a:lnTo>
                  <a:pt x="2571" y="586413"/>
                </a:lnTo>
                <a:lnTo>
                  <a:pt x="160" y="547177"/>
                </a:lnTo>
                <a:lnTo>
                  <a:pt x="0" y="534066"/>
                </a:lnTo>
                <a:lnTo>
                  <a:pt x="160" y="520955"/>
                </a:lnTo>
                <a:lnTo>
                  <a:pt x="2571" y="481719"/>
                </a:lnTo>
                <a:lnTo>
                  <a:pt x="7861" y="442765"/>
                </a:lnTo>
                <a:lnTo>
                  <a:pt x="16004" y="404298"/>
                </a:lnTo>
                <a:lnTo>
                  <a:pt x="26956" y="366536"/>
                </a:lnTo>
                <a:lnTo>
                  <a:pt x="40653" y="329687"/>
                </a:lnTo>
                <a:lnTo>
                  <a:pt x="57023" y="293948"/>
                </a:lnTo>
                <a:lnTo>
                  <a:pt x="75982" y="259501"/>
                </a:lnTo>
                <a:lnTo>
                  <a:pt x="97423" y="226543"/>
                </a:lnTo>
                <a:lnTo>
                  <a:pt x="121227" y="195258"/>
                </a:lnTo>
                <a:lnTo>
                  <a:pt x="147267" y="165808"/>
                </a:lnTo>
                <a:lnTo>
                  <a:pt x="175409" y="138349"/>
                </a:lnTo>
                <a:lnTo>
                  <a:pt x="205495" y="113034"/>
                </a:lnTo>
                <a:lnTo>
                  <a:pt x="237354" y="90006"/>
                </a:lnTo>
                <a:lnTo>
                  <a:pt x="270822" y="69384"/>
                </a:lnTo>
                <a:lnTo>
                  <a:pt x="305724" y="51275"/>
                </a:lnTo>
                <a:lnTo>
                  <a:pt x="341862" y="35784"/>
                </a:lnTo>
                <a:lnTo>
                  <a:pt x="379035" y="22996"/>
                </a:lnTo>
                <a:lnTo>
                  <a:pt x="417047" y="12977"/>
                </a:lnTo>
                <a:lnTo>
                  <a:pt x="455702" y="5780"/>
                </a:lnTo>
                <a:lnTo>
                  <a:pt x="494782" y="1446"/>
                </a:lnTo>
                <a:lnTo>
                  <a:pt x="534066" y="0"/>
                </a:lnTo>
                <a:lnTo>
                  <a:pt x="547177" y="160"/>
                </a:lnTo>
                <a:lnTo>
                  <a:pt x="586413" y="2571"/>
                </a:lnTo>
                <a:lnTo>
                  <a:pt x="625368" y="7861"/>
                </a:lnTo>
                <a:lnTo>
                  <a:pt x="663834" y="16004"/>
                </a:lnTo>
                <a:lnTo>
                  <a:pt x="701596" y="26956"/>
                </a:lnTo>
                <a:lnTo>
                  <a:pt x="738445" y="40653"/>
                </a:lnTo>
                <a:lnTo>
                  <a:pt x="774185" y="57023"/>
                </a:lnTo>
                <a:lnTo>
                  <a:pt x="808632" y="75982"/>
                </a:lnTo>
                <a:lnTo>
                  <a:pt x="841590" y="97423"/>
                </a:lnTo>
                <a:lnTo>
                  <a:pt x="872874" y="121227"/>
                </a:lnTo>
                <a:lnTo>
                  <a:pt x="902325" y="147267"/>
                </a:lnTo>
                <a:lnTo>
                  <a:pt x="929784" y="175409"/>
                </a:lnTo>
                <a:lnTo>
                  <a:pt x="955099" y="205495"/>
                </a:lnTo>
                <a:lnTo>
                  <a:pt x="978126" y="237354"/>
                </a:lnTo>
                <a:lnTo>
                  <a:pt x="998749" y="270822"/>
                </a:lnTo>
                <a:lnTo>
                  <a:pt x="1016857" y="305724"/>
                </a:lnTo>
                <a:lnTo>
                  <a:pt x="1032348" y="341862"/>
                </a:lnTo>
                <a:lnTo>
                  <a:pt x="1045136" y="379035"/>
                </a:lnTo>
                <a:lnTo>
                  <a:pt x="1055155" y="417047"/>
                </a:lnTo>
                <a:lnTo>
                  <a:pt x="1062353" y="455702"/>
                </a:lnTo>
                <a:lnTo>
                  <a:pt x="1066687" y="494782"/>
                </a:lnTo>
                <a:lnTo>
                  <a:pt x="1068133" y="534066"/>
                </a:lnTo>
                <a:lnTo>
                  <a:pt x="1067972" y="547177"/>
                </a:lnTo>
                <a:lnTo>
                  <a:pt x="1065561" y="586413"/>
                </a:lnTo>
                <a:lnTo>
                  <a:pt x="1060271" y="625368"/>
                </a:lnTo>
                <a:lnTo>
                  <a:pt x="1052128" y="663834"/>
                </a:lnTo>
                <a:lnTo>
                  <a:pt x="1041176" y="701596"/>
                </a:lnTo>
                <a:lnTo>
                  <a:pt x="1027480" y="738445"/>
                </a:lnTo>
                <a:lnTo>
                  <a:pt x="1011109" y="774185"/>
                </a:lnTo>
                <a:lnTo>
                  <a:pt x="992151" y="808632"/>
                </a:lnTo>
                <a:lnTo>
                  <a:pt x="970708" y="841590"/>
                </a:lnTo>
                <a:lnTo>
                  <a:pt x="946906" y="872874"/>
                </a:lnTo>
                <a:lnTo>
                  <a:pt x="920865" y="902325"/>
                </a:lnTo>
                <a:lnTo>
                  <a:pt x="892724" y="929784"/>
                </a:lnTo>
                <a:lnTo>
                  <a:pt x="862638" y="955099"/>
                </a:lnTo>
                <a:lnTo>
                  <a:pt x="830779" y="978126"/>
                </a:lnTo>
                <a:lnTo>
                  <a:pt x="797310" y="998749"/>
                </a:lnTo>
                <a:lnTo>
                  <a:pt x="762409" y="1016857"/>
                </a:lnTo>
                <a:lnTo>
                  <a:pt x="726270" y="1032348"/>
                </a:lnTo>
                <a:lnTo>
                  <a:pt x="689097" y="1045136"/>
                </a:lnTo>
                <a:lnTo>
                  <a:pt x="651085" y="1055155"/>
                </a:lnTo>
                <a:lnTo>
                  <a:pt x="612430" y="1062353"/>
                </a:lnTo>
                <a:lnTo>
                  <a:pt x="573351" y="1066687"/>
                </a:lnTo>
                <a:lnTo>
                  <a:pt x="534066" y="1068133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5715" y="2260396"/>
            <a:ext cx="66484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475" dirty="0"/>
              <a:t>0</a:t>
            </a:r>
            <a:r>
              <a:rPr sz="4200" spc="-470" dirty="0"/>
              <a:t>1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10349707" y="1379974"/>
            <a:ext cx="7722870" cy="4886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0"/>
              </a:spcBef>
            </a:pPr>
            <a:r>
              <a:rPr sz="2200" b="1" spc="-5" dirty="0">
                <a:latin typeface="Courier New"/>
                <a:cs typeface="Courier New"/>
              </a:rPr>
              <a:t>Business: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marketing field companies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it  to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develop their strategies,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understand  customers’ feelings towards products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2200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brand, 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how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people respond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their campaigns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or 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product launches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and why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consumers don’t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buy 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someproducts.</a:t>
            </a:r>
            <a:endParaRPr sz="2200">
              <a:latin typeface="Courier New"/>
              <a:cs typeface="Courier New"/>
            </a:endParaRPr>
          </a:p>
          <a:p>
            <a:pPr marL="12700" marR="497205">
              <a:lnSpc>
                <a:spcPct val="116500"/>
              </a:lnSpc>
              <a:spcBef>
                <a:spcPts val="1580"/>
              </a:spcBef>
            </a:pPr>
            <a:r>
              <a:rPr sz="2200" b="1" spc="-5" dirty="0">
                <a:latin typeface="Courier New"/>
                <a:cs typeface="Courier New"/>
              </a:rPr>
              <a:t>Politics: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political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field,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it is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used</a:t>
            </a:r>
            <a:r>
              <a:rPr sz="2200" spc="-1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to 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keep track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political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view,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detect 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consistency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inconsistency between  statements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actions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at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government 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level.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can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be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used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predict election  results 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2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well.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9707" y="6646726"/>
            <a:ext cx="708279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2250" b="1" spc="-30" dirty="0">
                <a:latin typeface="Courier New"/>
                <a:cs typeface="Courier New"/>
              </a:rPr>
              <a:t>Public Actions: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Sentiment analysis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also</a:t>
            </a:r>
            <a:r>
              <a:rPr sz="2250" spc="-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is 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used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to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monitor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analyse social  phenomena,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for the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spotting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250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potentially  dangerous situations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determining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the 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general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mood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250" spc="-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ourier New"/>
                <a:cs typeface="Courier New"/>
              </a:rPr>
              <a:t>blogosphere.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0" y="4609429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4">
                <a:moveTo>
                  <a:pt x="534066" y="1068133"/>
                </a:moveTo>
                <a:lnTo>
                  <a:pt x="494782" y="1066687"/>
                </a:lnTo>
                <a:lnTo>
                  <a:pt x="455702" y="1062353"/>
                </a:lnTo>
                <a:lnTo>
                  <a:pt x="417047" y="1055155"/>
                </a:lnTo>
                <a:lnTo>
                  <a:pt x="379035" y="1045136"/>
                </a:lnTo>
                <a:lnTo>
                  <a:pt x="341862" y="1032348"/>
                </a:lnTo>
                <a:lnTo>
                  <a:pt x="305724" y="1016857"/>
                </a:lnTo>
                <a:lnTo>
                  <a:pt x="270822" y="998749"/>
                </a:lnTo>
                <a:lnTo>
                  <a:pt x="237354" y="978126"/>
                </a:lnTo>
                <a:lnTo>
                  <a:pt x="205495" y="955099"/>
                </a:lnTo>
                <a:lnTo>
                  <a:pt x="175409" y="929784"/>
                </a:lnTo>
                <a:lnTo>
                  <a:pt x="147267" y="902325"/>
                </a:lnTo>
                <a:lnTo>
                  <a:pt x="121227" y="872874"/>
                </a:lnTo>
                <a:lnTo>
                  <a:pt x="97423" y="841590"/>
                </a:lnTo>
                <a:lnTo>
                  <a:pt x="75982" y="808632"/>
                </a:lnTo>
                <a:lnTo>
                  <a:pt x="57023" y="774185"/>
                </a:lnTo>
                <a:lnTo>
                  <a:pt x="40653" y="738445"/>
                </a:lnTo>
                <a:lnTo>
                  <a:pt x="26956" y="701596"/>
                </a:lnTo>
                <a:lnTo>
                  <a:pt x="16004" y="663834"/>
                </a:lnTo>
                <a:lnTo>
                  <a:pt x="7861" y="625368"/>
                </a:lnTo>
                <a:lnTo>
                  <a:pt x="2571" y="586413"/>
                </a:lnTo>
                <a:lnTo>
                  <a:pt x="160" y="547177"/>
                </a:lnTo>
                <a:lnTo>
                  <a:pt x="0" y="534066"/>
                </a:lnTo>
                <a:lnTo>
                  <a:pt x="160" y="520955"/>
                </a:lnTo>
                <a:lnTo>
                  <a:pt x="2571" y="481719"/>
                </a:lnTo>
                <a:lnTo>
                  <a:pt x="7861" y="442765"/>
                </a:lnTo>
                <a:lnTo>
                  <a:pt x="16004" y="404298"/>
                </a:lnTo>
                <a:lnTo>
                  <a:pt x="26956" y="366536"/>
                </a:lnTo>
                <a:lnTo>
                  <a:pt x="40653" y="329687"/>
                </a:lnTo>
                <a:lnTo>
                  <a:pt x="57023" y="293948"/>
                </a:lnTo>
                <a:lnTo>
                  <a:pt x="75982" y="259501"/>
                </a:lnTo>
                <a:lnTo>
                  <a:pt x="97423" y="226543"/>
                </a:lnTo>
                <a:lnTo>
                  <a:pt x="121227" y="195258"/>
                </a:lnTo>
                <a:lnTo>
                  <a:pt x="147267" y="165808"/>
                </a:lnTo>
                <a:lnTo>
                  <a:pt x="175409" y="138349"/>
                </a:lnTo>
                <a:lnTo>
                  <a:pt x="205495" y="113034"/>
                </a:lnTo>
                <a:lnTo>
                  <a:pt x="237354" y="90006"/>
                </a:lnTo>
                <a:lnTo>
                  <a:pt x="270822" y="69384"/>
                </a:lnTo>
                <a:lnTo>
                  <a:pt x="305724" y="51275"/>
                </a:lnTo>
                <a:lnTo>
                  <a:pt x="341862" y="35784"/>
                </a:lnTo>
                <a:lnTo>
                  <a:pt x="379035" y="22996"/>
                </a:lnTo>
                <a:lnTo>
                  <a:pt x="417047" y="12977"/>
                </a:lnTo>
                <a:lnTo>
                  <a:pt x="455702" y="5780"/>
                </a:lnTo>
                <a:lnTo>
                  <a:pt x="494782" y="1446"/>
                </a:lnTo>
                <a:lnTo>
                  <a:pt x="534066" y="0"/>
                </a:lnTo>
                <a:lnTo>
                  <a:pt x="547177" y="160"/>
                </a:lnTo>
                <a:lnTo>
                  <a:pt x="586413" y="2571"/>
                </a:lnTo>
                <a:lnTo>
                  <a:pt x="625368" y="7861"/>
                </a:lnTo>
                <a:lnTo>
                  <a:pt x="663834" y="16004"/>
                </a:lnTo>
                <a:lnTo>
                  <a:pt x="701596" y="26956"/>
                </a:lnTo>
                <a:lnTo>
                  <a:pt x="738445" y="40653"/>
                </a:lnTo>
                <a:lnTo>
                  <a:pt x="774185" y="57023"/>
                </a:lnTo>
                <a:lnTo>
                  <a:pt x="808632" y="75982"/>
                </a:lnTo>
                <a:lnTo>
                  <a:pt x="841590" y="97423"/>
                </a:lnTo>
                <a:lnTo>
                  <a:pt x="872874" y="121227"/>
                </a:lnTo>
                <a:lnTo>
                  <a:pt x="902325" y="147267"/>
                </a:lnTo>
                <a:lnTo>
                  <a:pt x="929784" y="175409"/>
                </a:lnTo>
                <a:lnTo>
                  <a:pt x="955099" y="205495"/>
                </a:lnTo>
                <a:lnTo>
                  <a:pt x="978126" y="237354"/>
                </a:lnTo>
                <a:lnTo>
                  <a:pt x="998749" y="270822"/>
                </a:lnTo>
                <a:lnTo>
                  <a:pt x="1016857" y="305724"/>
                </a:lnTo>
                <a:lnTo>
                  <a:pt x="1032348" y="341862"/>
                </a:lnTo>
                <a:lnTo>
                  <a:pt x="1045136" y="379035"/>
                </a:lnTo>
                <a:lnTo>
                  <a:pt x="1055155" y="417047"/>
                </a:lnTo>
                <a:lnTo>
                  <a:pt x="1062353" y="455702"/>
                </a:lnTo>
                <a:lnTo>
                  <a:pt x="1066687" y="494782"/>
                </a:lnTo>
                <a:lnTo>
                  <a:pt x="1068133" y="534066"/>
                </a:lnTo>
                <a:lnTo>
                  <a:pt x="1067972" y="547177"/>
                </a:lnTo>
                <a:lnTo>
                  <a:pt x="1065561" y="586413"/>
                </a:lnTo>
                <a:lnTo>
                  <a:pt x="1060271" y="625368"/>
                </a:lnTo>
                <a:lnTo>
                  <a:pt x="1052128" y="663834"/>
                </a:lnTo>
                <a:lnTo>
                  <a:pt x="1041176" y="701596"/>
                </a:lnTo>
                <a:lnTo>
                  <a:pt x="1027480" y="738445"/>
                </a:lnTo>
                <a:lnTo>
                  <a:pt x="1011109" y="774185"/>
                </a:lnTo>
                <a:lnTo>
                  <a:pt x="992151" y="808632"/>
                </a:lnTo>
                <a:lnTo>
                  <a:pt x="970708" y="841590"/>
                </a:lnTo>
                <a:lnTo>
                  <a:pt x="946906" y="872874"/>
                </a:lnTo>
                <a:lnTo>
                  <a:pt x="920865" y="902325"/>
                </a:lnTo>
                <a:lnTo>
                  <a:pt x="892724" y="929784"/>
                </a:lnTo>
                <a:lnTo>
                  <a:pt x="862638" y="955099"/>
                </a:lnTo>
                <a:lnTo>
                  <a:pt x="830779" y="978126"/>
                </a:lnTo>
                <a:lnTo>
                  <a:pt x="797310" y="998749"/>
                </a:lnTo>
                <a:lnTo>
                  <a:pt x="762409" y="1016857"/>
                </a:lnTo>
                <a:lnTo>
                  <a:pt x="726270" y="1032348"/>
                </a:lnTo>
                <a:lnTo>
                  <a:pt x="689097" y="1045136"/>
                </a:lnTo>
                <a:lnTo>
                  <a:pt x="651085" y="1055155"/>
                </a:lnTo>
                <a:lnTo>
                  <a:pt x="612430" y="1062353"/>
                </a:lnTo>
                <a:lnTo>
                  <a:pt x="573351" y="1066687"/>
                </a:lnTo>
                <a:lnTo>
                  <a:pt x="534066" y="1068133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45352" y="4795786"/>
            <a:ext cx="66548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b="1" spc="-4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200" b="1" spc="-46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0" y="7144816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4">
                <a:moveTo>
                  <a:pt x="534066" y="1068133"/>
                </a:moveTo>
                <a:lnTo>
                  <a:pt x="494782" y="1066687"/>
                </a:lnTo>
                <a:lnTo>
                  <a:pt x="455702" y="1062353"/>
                </a:lnTo>
                <a:lnTo>
                  <a:pt x="417047" y="1055155"/>
                </a:lnTo>
                <a:lnTo>
                  <a:pt x="379035" y="1045136"/>
                </a:lnTo>
                <a:lnTo>
                  <a:pt x="341862" y="1032348"/>
                </a:lnTo>
                <a:lnTo>
                  <a:pt x="305724" y="1016857"/>
                </a:lnTo>
                <a:lnTo>
                  <a:pt x="270822" y="998749"/>
                </a:lnTo>
                <a:lnTo>
                  <a:pt x="237354" y="978126"/>
                </a:lnTo>
                <a:lnTo>
                  <a:pt x="205495" y="955099"/>
                </a:lnTo>
                <a:lnTo>
                  <a:pt x="175409" y="929784"/>
                </a:lnTo>
                <a:lnTo>
                  <a:pt x="147267" y="902325"/>
                </a:lnTo>
                <a:lnTo>
                  <a:pt x="121227" y="872874"/>
                </a:lnTo>
                <a:lnTo>
                  <a:pt x="97423" y="841590"/>
                </a:lnTo>
                <a:lnTo>
                  <a:pt x="75982" y="808632"/>
                </a:lnTo>
                <a:lnTo>
                  <a:pt x="57023" y="774185"/>
                </a:lnTo>
                <a:lnTo>
                  <a:pt x="40653" y="738445"/>
                </a:lnTo>
                <a:lnTo>
                  <a:pt x="26956" y="701596"/>
                </a:lnTo>
                <a:lnTo>
                  <a:pt x="16004" y="663834"/>
                </a:lnTo>
                <a:lnTo>
                  <a:pt x="7861" y="625368"/>
                </a:lnTo>
                <a:lnTo>
                  <a:pt x="2571" y="586413"/>
                </a:lnTo>
                <a:lnTo>
                  <a:pt x="160" y="547177"/>
                </a:lnTo>
                <a:lnTo>
                  <a:pt x="0" y="534066"/>
                </a:lnTo>
                <a:lnTo>
                  <a:pt x="160" y="520955"/>
                </a:lnTo>
                <a:lnTo>
                  <a:pt x="2571" y="481719"/>
                </a:lnTo>
                <a:lnTo>
                  <a:pt x="7861" y="442765"/>
                </a:lnTo>
                <a:lnTo>
                  <a:pt x="16004" y="404298"/>
                </a:lnTo>
                <a:lnTo>
                  <a:pt x="26956" y="366536"/>
                </a:lnTo>
                <a:lnTo>
                  <a:pt x="40653" y="329687"/>
                </a:lnTo>
                <a:lnTo>
                  <a:pt x="57023" y="293948"/>
                </a:lnTo>
                <a:lnTo>
                  <a:pt x="75982" y="259501"/>
                </a:lnTo>
                <a:lnTo>
                  <a:pt x="97423" y="226543"/>
                </a:lnTo>
                <a:lnTo>
                  <a:pt x="121227" y="195258"/>
                </a:lnTo>
                <a:lnTo>
                  <a:pt x="147267" y="165808"/>
                </a:lnTo>
                <a:lnTo>
                  <a:pt x="175409" y="138349"/>
                </a:lnTo>
                <a:lnTo>
                  <a:pt x="205495" y="113034"/>
                </a:lnTo>
                <a:lnTo>
                  <a:pt x="237354" y="90006"/>
                </a:lnTo>
                <a:lnTo>
                  <a:pt x="270822" y="69384"/>
                </a:lnTo>
                <a:lnTo>
                  <a:pt x="305724" y="51275"/>
                </a:lnTo>
                <a:lnTo>
                  <a:pt x="341862" y="35784"/>
                </a:lnTo>
                <a:lnTo>
                  <a:pt x="379035" y="22996"/>
                </a:lnTo>
                <a:lnTo>
                  <a:pt x="417047" y="12977"/>
                </a:lnTo>
                <a:lnTo>
                  <a:pt x="455702" y="5780"/>
                </a:lnTo>
                <a:lnTo>
                  <a:pt x="494782" y="1446"/>
                </a:lnTo>
                <a:lnTo>
                  <a:pt x="534066" y="0"/>
                </a:lnTo>
                <a:lnTo>
                  <a:pt x="547177" y="160"/>
                </a:lnTo>
                <a:lnTo>
                  <a:pt x="586413" y="2571"/>
                </a:lnTo>
                <a:lnTo>
                  <a:pt x="625368" y="7861"/>
                </a:lnTo>
                <a:lnTo>
                  <a:pt x="663834" y="16004"/>
                </a:lnTo>
                <a:lnTo>
                  <a:pt x="701596" y="26956"/>
                </a:lnTo>
                <a:lnTo>
                  <a:pt x="738445" y="40653"/>
                </a:lnTo>
                <a:lnTo>
                  <a:pt x="774185" y="57023"/>
                </a:lnTo>
                <a:lnTo>
                  <a:pt x="808632" y="75982"/>
                </a:lnTo>
                <a:lnTo>
                  <a:pt x="841590" y="97423"/>
                </a:lnTo>
                <a:lnTo>
                  <a:pt x="872874" y="121227"/>
                </a:lnTo>
                <a:lnTo>
                  <a:pt x="902325" y="147267"/>
                </a:lnTo>
                <a:lnTo>
                  <a:pt x="929784" y="175409"/>
                </a:lnTo>
                <a:lnTo>
                  <a:pt x="955099" y="205495"/>
                </a:lnTo>
                <a:lnTo>
                  <a:pt x="978126" y="237354"/>
                </a:lnTo>
                <a:lnTo>
                  <a:pt x="998749" y="270822"/>
                </a:lnTo>
                <a:lnTo>
                  <a:pt x="1016857" y="305724"/>
                </a:lnTo>
                <a:lnTo>
                  <a:pt x="1032348" y="341862"/>
                </a:lnTo>
                <a:lnTo>
                  <a:pt x="1045136" y="379035"/>
                </a:lnTo>
                <a:lnTo>
                  <a:pt x="1055155" y="417047"/>
                </a:lnTo>
                <a:lnTo>
                  <a:pt x="1062353" y="455702"/>
                </a:lnTo>
                <a:lnTo>
                  <a:pt x="1066687" y="494782"/>
                </a:lnTo>
                <a:lnTo>
                  <a:pt x="1068133" y="534066"/>
                </a:lnTo>
                <a:lnTo>
                  <a:pt x="1067972" y="547177"/>
                </a:lnTo>
                <a:lnTo>
                  <a:pt x="1065561" y="586413"/>
                </a:lnTo>
                <a:lnTo>
                  <a:pt x="1060271" y="625368"/>
                </a:lnTo>
                <a:lnTo>
                  <a:pt x="1052128" y="663834"/>
                </a:lnTo>
                <a:lnTo>
                  <a:pt x="1041176" y="701596"/>
                </a:lnTo>
                <a:lnTo>
                  <a:pt x="1027480" y="738445"/>
                </a:lnTo>
                <a:lnTo>
                  <a:pt x="1011109" y="774185"/>
                </a:lnTo>
                <a:lnTo>
                  <a:pt x="992151" y="808632"/>
                </a:lnTo>
                <a:lnTo>
                  <a:pt x="970708" y="841590"/>
                </a:lnTo>
                <a:lnTo>
                  <a:pt x="946906" y="872874"/>
                </a:lnTo>
                <a:lnTo>
                  <a:pt x="920865" y="902325"/>
                </a:lnTo>
                <a:lnTo>
                  <a:pt x="892724" y="929784"/>
                </a:lnTo>
                <a:lnTo>
                  <a:pt x="862638" y="955099"/>
                </a:lnTo>
                <a:lnTo>
                  <a:pt x="830779" y="978126"/>
                </a:lnTo>
                <a:lnTo>
                  <a:pt x="797310" y="998749"/>
                </a:lnTo>
                <a:lnTo>
                  <a:pt x="762409" y="1016857"/>
                </a:lnTo>
                <a:lnTo>
                  <a:pt x="726270" y="1032348"/>
                </a:lnTo>
                <a:lnTo>
                  <a:pt x="689097" y="1045136"/>
                </a:lnTo>
                <a:lnTo>
                  <a:pt x="651085" y="1055155"/>
                </a:lnTo>
                <a:lnTo>
                  <a:pt x="612430" y="1062353"/>
                </a:lnTo>
                <a:lnTo>
                  <a:pt x="573351" y="1066687"/>
                </a:lnTo>
                <a:lnTo>
                  <a:pt x="534066" y="1068133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5715" y="7331174"/>
            <a:ext cx="66484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b="1" spc="-4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200" b="1" spc="-4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769610" indent="-581025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5770880" algn="l"/>
              </a:tabLst>
            </a:pPr>
            <a:r>
              <a:rPr spc="-20" dirty="0"/>
              <a:t>Popular </a:t>
            </a:r>
            <a:r>
              <a:rPr spc="-25" dirty="0"/>
              <a:t>microblogging</a:t>
            </a:r>
            <a:r>
              <a:rPr spc="-110" dirty="0"/>
              <a:t> </a:t>
            </a:r>
            <a:r>
              <a:rPr spc="-20" dirty="0"/>
              <a:t>site.</a:t>
            </a:r>
          </a:p>
          <a:p>
            <a:pPr marL="5769610" indent="-58102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770880" algn="l"/>
              </a:tabLst>
            </a:pPr>
            <a:r>
              <a:rPr spc="-20" dirty="0"/>
              <a:t>Short Text </a:t>
            </a:r>
            <a:r>
              <a:rPr spc="-25" dirty="0"/>
              <a:t>Messages </a:t>
            </a:r>
            <a:r>
              <a:rPr spc="-5" dirty="0"/>
              <a:t>of </a:t>
            </a:r>
            <a:r>
              <a:rPr spc="-15" dirty="0"/>
              <a:t>140</a:t>
            </a:r>
            <a:r>
              <a:rPr spc="-225" dirty="0"/>
              <a:t> </a:t>
            </a:r>
            <a:r>
              <a:rPr spc="-25" dirty="0"/>
              <a:t>characters.</a:t>
            </a:r>
          </a:p>
          <a:p>
            <a:pPr marL="5189220">
              <a:lnSpc>
                <a:spcPct val="100000"/>
              </a:lnSpc>
              <a:spcBef>
                <a:spcPts val="690"/>
              </a:spcBef>
            </a:pPr>
            <a:r>
              <a:rPr spc="-10" dirty="0"/>
              <a:t>3.</a:t>
            </a:r>
            <a:r>
              <a:rPr spc="-1939" dirty="0"/>
              <a:t> </a:t>
            </a:r>
            <a:r>
              <a:rPr spc="-20" dirty="0"/>
              <a:t>240+ million active users.</a:t>
            </a:r>
          </a:p>
          <a:p>
            <a:pPr marL="5189220">
              <a:lnSpc>
                <a:spcPct val="100000"/>
              </a:lnSpc>
              <a:spcBef>
                <a:spcPts val="690"/>
              </a:spcBef>
            </a:pPr>
            <a:r>
              <a:rPr spc="-10" dirty="0"/>
              <a:t>4.</a:t>
            </a:r>
            <a:r>
              <a:rPr spc="-2005" dirty="0"/>
              <a:t> </a:t>
            </a:r>
            <a:r>
              <a:rPr spc="-15" dirty="0"/>
              <a:t>500 </a:t>
            </a:r>
            <a:r>
              <a:rPr spc="-20" dirty="0"/>
              <a:t>million tweets </a:t>
            </a:r>
            <a:r>
              <a:rPr spc="-15" dirty="0"/>
              <a:t>are </a:t>
            </a:r>
            <a:r>
              <a:rPr spc="-25" dirty="0"/>
              <a:t>generated everyday.</a:t>
            </a:r>
          </a:p>
          <a:p>
            <a:pPr marL="5769610" marR="5080" indent="-581025">
              <a:lnSpc>
                <a:spcPct val="116199"/>
              </a:lnSpc>
              <a:buAutoNum type="arabicPeriod" startAt="5"/>
              <a:tabLst>
                <a:tab pos="5770880" algn="l"/>
              </a:tabLst>
            </a:pPr>
            <a:r>
              <a:rPr spc="-20" dirty="0"/>
              <a:t>Twitter </a:t>
            </a:r>
            <a:r>
              <a:rPr spc="-25" dirty="0"/>
              <a:t>audience </a:t>
            </a:r>
            <a:r>
              <a:rPr spc="-20" dirty="0"/>
              <a:t>varies </a:t>
            </a:r>
            <a:r>
              <a:rPr spc="-15" dirty="0"/>
              <a:t>from </a:t>
            </a:r>
            <a:r>
              <a:rPr spc="-20" dirty="0"/>
              <a:t>common </a:t>
            </a:r>
            <a:r>
              <a:rPr spc="-15" dirty="0"/>
              <a:t>man</a:t>
            </a:r>
            <a:r>
              <a:rPr spc="-285" dirty="0"/>
              <a:t> </a:t>
            </a:r>
            <a:r>
              <a:rPr spc="-10" dirty="0"/>
              <a:t>to  </a:t>
            </a:r>
            <a:r>
              <a:rPr spc="-25" dirty="0"/>
              <a:t>celebrities.</a:t>
            </a:r>
          </a:p>
          <a:p>
            <a:pPr marL="5769610" marR="273050" indent="-581025">
              <a:lnSpc>
                <a:spcPct val="116199"/>
              </a:lnSpc>
              <a:buAutoNum type="arabicPeriod" startAt="5"/>
              <a:tabLst>
                <a:tab pos="5770880" algn="l"/>
              </a:tabLst>
            </a:pPr>
            <a:r>
              <a:rPr spc="-20" dirty="0"/>
              <a:t>Users often discuss current affairs </a:t>
            </a:r>
            <a:r>
              <a:rPr spc="-15" dirty="0"/>
              <a:t>and  </a:t>
            </a:r>
            <a:r>
              <a:rPr spc="-20" dirty="0"/>
              <a:t>share </a:t>
            </a:r>
            <a:r>
              <a:rPr spc="-25" dirty="0"/>
              <a:t>personal </a:t>
            </a:r>
            <a:r>
              <a:rPr spc="-20" dirty="0"/>
              <a:t>views </a:t>
            </a:r>
            <a:r>
              <a:rPr spc="-10" dirty="0"/>
              <a:t>on </a:t>
            </a:r>
            <a:r>
              <a:rPr spc="-20" dirty="0"/>
              <a:t>various</a:t>
            </a:r>
            <a:r>
              <a:rPr spc="-215" dirty="0"/>
              <a:t> </a:t>
            </a:r>
            <a:r>
              <a:rPr spc="-25" dirty="0"/>
              <a:t>subjects.</a:t>
            </a:r>
          </a:p>
          <a:p>
            <a:pPr marL="5769610" marR="1612265" indent="-581025">
              <a:lnSpc>
                <a:spcPct val="116199"/>
              </a:lnSpc>
              <a:buAutoNum type="arabicPeriod" startAt="5"/>
              <a:tabLst>
                <a:tab pos="5770880" algn="l"/>
              </a:tabLst>
            </a:pPr>
            <a:r>
              <a:rPr spc="-20" dirty="0"/>
              <a:t>Tweets </a:t>
            </a:r>
            <a:r>
              <a:rPr spc="-15" dirty="0"/>
              <a:t>are </a:t>
            </a:r>
            <a:r>
              <a:rPr spc="-20" dirty="0"/>
              <a:t>small </a:t>
            </a:r>
            <a:r>
              <a:rPr spc="-10" dirty="0"/>
              <a:t>in </a:t>
            </a:r>
            <a:r>
              <a:rPr spc="-20" dirty="0"/>
              <a:t>length </a:t>
            </a:r>
            <a:r>
              <a:rPr spc="-15" dirty="0"/>
              <a:t>and</a:t>
            </a:r>
            <a:r>
              <a:rPr spc="-305" dirty="0"/>
              <a:t> </a:t>
            </a:r>
            <a:r>
              <a:rPr spc="-20" dirty="0"/>
              <a:t>hence  </a:t>
            </a:r>
            <a:r>
              <a:rPr spc="-25" dirty="0"/>
              <a:t>unambiguous.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149215" cy="9399270"/>
            <a:chOff x="0" y="0"/>
            <a:chExt cx="5149215" cy="93992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989704" cy="4227830"/>
            </a:xfrm>
            <a:custGeom>
              <a:avLst/>
              <a:gdLst/>
              <a:ahLst/>
              <a:cxnLst/>
              <a:rect l="l" t="t" r="r" b="b"/>
              <a:pathLst>
                <a:path w="3989704" h="4227830">
                  <a:moveTo>
                    <a:pt x="638853" y="4227806"/>
                  </a:moveTo>
                  <a:lnTo>
                    <a:pt x="597740" y="4227555"/>
                  </a:lnTo>
                  <a:lnTo>
                    <a:pt x="556637" y="4226800"/>
                  </a:lnTo>
                  <a:lnTo>
                    <a:pt x="515544" y="4225539"/>
                  </a:lnTo>
                  <a:lnTo>
                    <a:pt x="474461" y="4223773"/>
                  </a:lnTo>
                  <a:lnTo>
                    <a:pt x="433409" y="4221501"/>
                  </a:lnTo>
                  <a:lnTo>
                    <a:pt x="392391" y="4218727"/>
                  </a:lnTo>
                  <a:lnTo>
                    <a:pt x="351411" y="4215451"/>
                  </a:lnTo>
                  <a:lnTo>
                    <a:pt x="310472" y="4211672"/>
                  </a:lnTo>
                  <a:lnTo>
                    <a:pt x="269577" y="4207390"/>
                  </a:lnTo>
                  <a:lnTo>
                    <a:pt x="228745" y="4202607"/>
                  </a:lnTo>
                  <a:lnTo>
                    <a:pt x="187974" y="4197325"/>
                  </a:lnTo>
                  <a:lnTo>
                    <a:pt x="147260" y="4191543"/>
                  </a:lnTo>
                  <a:lnTo>
                    <a:pt x="106627" y="4185262"/>
                  </a:lnTo>
                  <a:lnTo>
                    <a:pt x="66079" y="4178480"/>
                  </a:lnTo>
                  <a:lnTo>
                    <a:pt x="25617" y="4171201"/>
                  </a:lnTo>
                  <a:lnTo>
                    <a:pt x="0" y="4166269"/>
                  </a:lnTo>
                  <a:lnTo>
                    <a:pt x="0" y="0"/>
                  </a:lnTo>
                  <a:lnTo>
                    <a:pt x="3872105" y="0"/>
                  </a:lnTo>
                  <a:lnTo>
                    <a:pt x="3878495" y="23654"/>
                  </a:lnTo>
                  <a:lnTo>
                    <a:pt x="3888729" y="63478"/>
                  </a:lnTo>
                  <a:lnTo>
                    <a:pt x="3898474" y="103425"/>
                  </a:lnTo>
                  <a:lnTo>
                    <a:pt x="3907725" y="143481"/>
                  </a:lnTo>
                  <a:lnTo>
                    <a:pt x="3916485" y="183645"/>
                  </a:lnTo>
                  <a:lnTo>
                    <a:pt x="3924751" y="223916"/>
                  </a:lnTo>
                  <a:lnTo>
                    <a:pt x="3932525" y="264293"/>
                  </a:lnTo>
                  <a:lnTo>
                    <a:pt x="3939804" y="304755"/>
                  </a:lnTo>
                  <a:lnTo>
                    <a:pt x="3946586" y="345303"/>
                  </a:lnTo>
                  <a:lnTo>
                    <a:pt x="3952867" y="385936"/>
                  </a:lnTo>
                  <a:lnTo>
                    <a:pt x="3958649" y="426650"/>
                  </a:lnTo>
                  <a:lnTo>
                    <a:pt x="3963931" y="467421"/>
                  </a:lnTo>
                  <a:lnTo>
                    <a:pt x="3968714" y="508253"/>
                  </a:lnTo>
                  <a:lnTo>
                    <a:pt x="3972995" y="549148"/>
                  </a:lnTo>
                  <a:lnTo>
                    <a:pt x="3976775" y="590087"/>
                  </a:lnTo>
                  <a:lnTo>
                    <a:pt x="3980051" y="631067"/>
                  </a:lnTo>
                  <a:lnTo>
                    <a:pt x="3982825" y="672085"/>
                  </a:lnTo>
                  <a:lnTo>
                    <a:pt x="3985097" y="713137"/>
                  </a:lnTo>
                  <a:lnTo>
                    <a:pt x="3986863" y="754220"/>
                  </a:lnTo>
                  <a:lnTo>
                    <a:pt x="3988124" y="795313"/>
                  </a:lnTo>
                  <a:lnTo>
                    <a:pt x="3988879" y="836416"/>
                  </a:lnTo>
                  <a:lnTo>
                    <a:pt x="3989130" y="877529"/>
                  </a:lnTo>
                  <a:lnTo>
                    <a:pt x="3988879" y="918642"/>
                  </a:lnTo>
                  <a:lnTo>
                    <a:pt x="3988124" y="959745"/>
                  </a:lnTo>
                  <a:lnTo>
                    <a:pt x="3986863" y="1000837"/>
                  </a:lnTo>
                  <a:lnTo>
                    <a:pt x="3985097" y="1041920"/>
                  </a:lnTo>
                  <a:lnTo>
                    <a:pt x="3982825" y="1082972"/>
                  </a:lnTo>
                  <a:lnTo>
                    <a:pt x="3980051" y="1123990"/>
                  </a:lnTo>
                  <a:lnTo>
                    <a:pt x="3976775" y="1164971"/>
                  </a:lnTo>
                  <a:lnTo>
                    <a:pt x="3972995" y="1205910"/>
                  </a:lnTo>
                  <a:lnTo>
                    <a:pt x="3968714" y="1246804"/>
                  </a:lnTo>
                  <a:lnTo>
                    <a:pt x="3963931" y="1287636"/>
                  </a:lnTo>
                  <a:lnTo>
                    <a:pt x="3958649" y="1328408"/>
                  </a:lnTo>
                  <a:lnTo>
                    <a:pt x="3952867" y="1369122"/>
                  </a:lnTo>
                  <a:lnTo>
                    <a:pt x="3946586" y="1409755"/>
                  </a:lnTo>
                  <a:lnTo>
                    <a:pt x="3939804" y="1450302"/>
                  </a:lnTo>
                  <a:lnTo>
                    <a:pt x="3932525" y="1490764"/>
                  </a:lnTo>
                  <a:lnTo>
                    <a:pt x="3924751" y="1531141"/>
                  </a:lnTo>
                  <a:lnTo>
                    <a:pt x="3916485" y="1571412"/>
                  </a:lnTo>
                  <a:lnTo>
                    <a:pt x="3907725" y="1611576"/>
                  </a:lnTo>
                  <a:lnTo>
                    <a:pt x="3898474" y="1651632"/>
                  </a:lnTo>
                  <a:lnTo>
                    <a:pt x="3888729" y="1691579"/>
                  </a:lnTo>
                  <a:lnTo>
                    <a:pt x="3878495" y="1731403"/>
                  </a:lnTo>
                  <a:lnTo>
                    <a:pt x="3867773" y="1771091"/>
                  </a:lnTo>
                  <a:lnTo>
                    <a:pt x="3856564" y="1810644"/>
                  </a:lnTo>
                  <a:lnTo>
                    <a:pt x="3844867" y="1850061"/>
                  </a:lnTo>
                  <a:lnTo>
                    <a:pt x="3832688" y="1889332"/>
                  </a:lnTo>
                  <a:lnTo>
                    <a:pt x="3820032" y="1928446"/>
                  </a:lnTo>
                  <a:lnTo>
                    <a:pt x="3806898" y="1967401"/>
                  </a:lnTo>
                  <a:lnTo>
                    <a:pt x="3793287" y="2006197"/>
                  </a:lnTo>
                  <a:lnTo>
                    <a:pt x="3779200" y="2044830"/>
                  </a:lnTo>
                  <a:lnTo>
                    <a:pt x="3764642" y="2083279"/>
                  </a:lnTo>
                  <a:lnTo>
                    <a:pt x="3749611" y="2121544"/>
                  </a:lnTo>
                  <a:lnTo>
                    <a:pt x="3734107" y="2159626"/>
                  </a:lnTo>
                  <a:lnTo>
                    <a:pt x="3718139" y="2197516"/>
                  </a:lnTo>
                  <a:lnTo>
                    <a:pt x="3701710" y="2235200"/>
                  </a:lnTo>
                  <a:lnTo>
                    <a:pt x="3684819" y="2272681"/>
                  </a:lnTo>
                  <a:lnTo>
                    <a:pt x="3667464" y="2309960"/>
                  </a:lnTo>
                  <a:lnTo>
                    <a:pt x="3649658" y="2347017"/>
                  </a:lnTo>
                  <a:lnTo>
                    <a:pt x="3631401" y="2383850"/>
                  </a:lnTo>
                  <a:lnTo>
                    <a:pt x="3612692" y="2420458"/>
                  </a:lnTo>
                  <a:lnTo>
                    <a:pt x="3593530" y="2456836"/>
                  </a:lnTo>
                  <a:lnTo>
                    <a:pt x="3573929" y="2492977"/>
                  </a:lnTo>
                  <a:lnTo>
                    <a:pt x="3553884" y="2528871"/>
                  </a:lnTo>
                  <a:lnTo>
                    <a:pt x="3533400" y="2564518"/>
                  </a:lnTo>
                  <a:lnTo>
                    <a:pt x="3512480" y="2599920"/>
                  </a:lnTo>
                  <a:lnTo>
                    <a:pt x="3491127" y="2635055"/>
                  </a:lnTo>
                  <a:lnTo>
                    <a:pt x="3469345" y="2669922"/>
                  </a:lnTo>
                  <a:lnTo>
                    <a:pt x="3447135" y="2704521"/>
                  </a:lnTo>
                  <a:lnTo>
                    <a:pt x="3424501" y="2738849"/>
                  </a:lnTo>
                  <a:lnTo>
                    <a:pt x="3401450" y="2772891"/>
                  </a:lnTo>
                  <a:lnTo>
                    <a:pt x="3377986" y="2806647"/>
                  </a:lnTo>
                  <a:lnTo>
                    <a:pt x="3354110" y="2840115"/>
                  </a:lnTo>
                  <a:lnTo>
                    <a:pt x="3329823" y="2873289"/>
                  </a:lnTo>
                  <a:lnTo>
                    <a:pt x="3305128" y="2906163"/>
                  </a:lnTo>
                  <a:lnTo>
                    <a:pt x="3280034" y="2938727"/>
                  </a:lnTo>
                  <a:lnTo>
                    <a:pt x="3254543" y="2970980"/>
                  </a:lnTo>
                  <a:lnTo>
                    <a:pt x="3228658" y="3002918"/>
                  </a:lnTo>
                  <a:lnTo>
                    <a:pt x="3202375" y="3034543"/>
                  </a:lnTo>
                  <a:lnTo>
                    <a:pt x="3175711" y="3065838"/>
                  </a:lnTo>
                  <a:lnTo>
                    <a:pt x="3148669" y="3096804"/>
                  </a:lnTo>
                  <a:lnTo>
                    <a:pt x="3121248" y="3127441"/>
                  </a:lnTo>
                  <a:lnTo>
                    <a:pt x="3093447" y="3157734"/>
                  </a:lnTo>
                  <a:lnTo>
                    <a:pt x="3065283" y="3187683"/>
                  </a:lnTo>
                  <a:lnTo>
                    <a:pt x="3036755" y="3217284"/>
                  </a:lnTo>
                  <a:lnTo>
                    <a:pt x="3007861" y="3246537"/>
                  </a:lnTo>
                  <a:lnTo>
                    <a:pt x="2978608" y="3275431"/>
                  </a:lnTo>
                  <a:lnTo>
                    <a:pt x="2949007" y="3303959"/>
                  </a:lnTo>
                  <a:lnTo>
                    <a:pt x="2919058" y="3332123"/>
                  </a:lnTo>
                  <a:lnTo>
                    <a:pt x="2888765" y="3359924"/>
                  </a:lnTo>
                  <a:lnTo>
                    <a:pt x="2858128" y="3387345"/>
                  </a:lnTo>
                  <a:lnTo>
                    <a:pt x="2827162" y="3414388"/>
                  </a:lnTo>
                  <a:lnTo>
                    <a:pt x="2795867" y="3441051"/>
                  </a:lnTo>
                  <a:lnTo>
                    <a:pt x="2764242" y="3467334"/>
                  </a:lnTo>
                  <a:lnTo>
                    <a:pt x="2732303" y="3493219"/>
                  </a:lnTo>
                  <a:lnTo>
                    <a:pt x="2700051" y="3518710"/>
                  </a:lnTo>
                  <a:lnTo>
                    <a:pt x="2667486" y="3543804"/>
                  </a:lnTo>
                  <a:lnTo>
                    <a:pt x="2634613" y="3568499"/>
                  </a:lnTo>
                  <a:lnTo>
                    <a:pt x="2601438" y="3592786"/>
                  </a:lnTo>
                  <a:lnTo>
                    <a:pt x="2567971" y="3616662"/>
                  </a:lnTo>
                  <a:lnTo>
                    <a:pt x="2534215" y="3640126"/>
                  </a:lnTo>
                  <a:lnTo>
                    <a:pt x="2500173" y="3663177"/>
                  </a:lnTo>
                  <a:lnTo>
                    <a:pt x="2465845" y="3685812"/>
                  </a:lnTo>
                  <a:lnTo>
                    <a:pt x="2431246" y="3708021"/>
                  </a:lnTo>
                  <a:lnTo>
                    <a:pt x="2396379" y="3729803"/>
                  </a:lnTo>
                  <a:lnTo>
                    <a:pt x="2361244" y="3751156"/>
                  </a:lnTo>
                  <a:lnTo>
                    <a:pt x="2325842" y="3772076"/>
                  </a:lnTo>
                  <a:lnTo>
                    <a:pt x="2290195" y="3792560"/>
                  </a:lnTo>
                  <a:lnTo>
                    <a:pt x="2254300" y="3812605"/>
                  </a:lnTo>
                  <a:lnTo>
                    <a:pt x="2218160" y="3832206"/>
                  </a:lnTo>
                  <a:lnTo>
                    <a:pt x="2181782" y="3851368"/>
                  </a:lnTo>
                  <a:lnTo>
                    <a:pt x="2145174" y="3870077"/>
                  </a:lnTo>
                  <a:lnTo>
                    <a:pt x="2108341" y="3888335"/>
                  </a:lnTo>
                  <a:lnTo>
                    <a:pt x="2071284" y="3906140"/>
                  </a:lnTo>
                  <a:lnTo>
                    <a:pt x="2034005" y="3923495"/>
                  </a:lnTo>
                  <a:lnTo>
                    <a:pt x="1996524" y="3940386"/>
                  </a:lnTo>
                  <a:lnTo>
                    <a:pt x="1958840" y="3956815"/>
                  </a:lnTo>
                  <a:lnTo>
                    <a:pt x="1920950" y="3972783"/>
                  </a:lnTo>
                  <a:lnTo>
                    <a:pt x="1882868" y="3988281"/>
                  </a:lnTo>
                  <a:lnTo>
                    <a:pt x="1844603" y="4003313"/>
                  </a:lnTo>
                  <a:lnTo>
                    <a:pt x="1806154" y="4017875"/>
                  </a:lnTo>
                  <a:lnTo>
                    <a:pt x="1767521" y="4031963"/>
                  </a:lnTo>
                  <a:lnTo>
                    <a:pt x="1728725" y="4045574"/>
                  </a:lnTo>
                  <a:lnTo>
                    <a:pt x="1689769" y="4058708"/>
                  </a:lnTo>
                  <a:lnTo>
                    <a:pt x="1650656" y="4071364"/>
                  </a:lnTo>
                  <a:lnTo>
                    <a:pt x="1611385" y="4083544"/>
                  </a:lnTo>
                  <a:lnTo>
                    <a:pt x="1571968" y="4095240"/>
                  </a:lnTo>
                  <a:lnTo>
                    <a:pt x="1532415" y="4106449"/>
                  </a:lnTo>
                  <a:lnTo>
                    <a:pt x="1492727" y="4117171"/>
                  </a:lnTo>
                  <a:lnTo>
                    <a:pt x="1452903" y="4127405"/>
                  </a:lnTo>
                  <a:lnTo>
                    <a:pt x="1412956" y="4137150"/>
                  </a:lnTo>
                  <a:lnTo>
                    <a:pt x="1372900" y="4146401"/>
                  </a:lnTo>
                  <a:lnTo>
                    <a:pt x="1332736" y="4155161"/>
                  </a:lnTo>
                  <a:lnTo>
                    <a:pt x="1292465" y="4163428"/>
                  </a:lnTo>
                  <a:lnTo>
                    <a:pt x="1252088" y="4171201"/>
                  </a:lnTo>
                  <a:lnTo>
                    <a:pt x="1211626" y="4178480"/>
                  </a:lnTo>
                  <a:lnTo>
                    <a:pt x="1171079" y="4185262"/>
                  </a:lnTo>
                  <a:lnTo>
                    <a:pt x="1130446" y="4191543"/>
                  </a:lnTo>
                  <a:lnTo>
                    <a:pt x="1089732" y="4197325"/>
                  </a:lnTo>
                  <a:lnTo>
                    <a:pt x="1048960" y="4202607"/>
                  </a:lnTo>
                  <a:lnTo>
                    <a:pt x="1008128" y="4207390"/>
                  </a:lnTo>
                  <a:lnTo>
                    <a:pt x="967234" y="4211672"/>
                  </a:lnTo>
                  <a:lnTo>
                    <a:pt x="926295" y="4215451"/>
                  </a:lnTo>
                  <a:lnTo>
                    <a:pt x="885314" y="4218727"/>
                  </a:lnTo>
                  <a:lnTo>
                    <a:pt x="844296" y="4221501"/>
                  </a:lnTo>
                  <a:lnTo>
                    <a:pt x="803244" y="4223773"/>
                  </a:lnTo>
                  <a:lnTo>
                    <a:pt x="762161" y="4225539"/>
                  </a:lnTo>
                  <a:lnTo>
                    <a:pt x="721068" y="4226800"/>
                  </a:lnTo>
                  <a:lnTo>
                    <a:pt x="679966" y="4227555"/>
                  </a:lnTo>
                  <a:lnTo>
                    <a:pt x="638853" y="4227806"/>
                  </a:lnTo>
                  <a:close/>
                </a:path>
              </a:pathLst>
            </a:custGeom>
            <a:solidFill>
              <a:srgbClr val="F57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1028699"/>
              <a:ext cx="4120133" cy="8370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7790" y="1266629"/>
              <a:ext cx="3567943" cy="77425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59366" y="925830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633" y="1028699"/>
                </a:moveTo>
                <a:lnTo>
                  <a:pt x="12603" y="1028699"/>
                </a:lnTo>
                <a:lnTo>
                  <a:pt x="11108" y="1019756"/>
                </a:lnTo>
                <a:lnTo>
                  <a:pt x="5295" y="976957"/>
                </a:lnTo>
                <a:lnTo>
                  <a:pt x="1589" y="933925"/>
                </a:lnTo>
                <a:lnTo>
                  <a:pt x="0" y="890763"/>
                </a:lnTo>
                <a:lnTo>
                  <a:pt x="0" y="869166"/>
                </a:lnTo>
                <a:lnTo>
                  <a:pt x="198" y="858370"/>
                </a:lnTo>
                <a:lnTo>
                  <a:pt x="2318" y="815230"/>
                </a:lnTo>
                <a:lnTo>
                  <a:pt x="6551" y="772248"/>
                </a:lnTo>
                <a:lnTo>
                  <a:pt x="12888" y="729523"/>
                </a:lnTo>
                <a:lnTo>
                  <a:pt x="21314" y="687164"/>
                </a:lnTo>
                <a:lnTo>
                  <a:pt x="31809" y="645267"/>
                </a:lnTo>
                <a:lnTo>
                  <a:pt x="44347" y="603937"/>
                </a:lnTo>
                <a:lnTo>
                  <a:pt x="58897" y="563269"/>
                </a:lnTo>
                <a:lnTo>
                  <a:pt x="75426" y="523366"/>
                </a:lnTo>
                <a:lnTo>
                  <a:pt x="93892" y="484323"/>
                </a:lnTo>
                <a:lnTo>
                  <a:pt x="114252" y="446231"/>
                </a:lnTo>
                <a:lnTo>
                  <a:pt x="136457" y="409185"/>
                </a:lnTo>
                <a:lnTo>
                  <a:pt x="160452" y="373273"/>
                </a:lnTo>
                <a:lnTo>
                  <a:pt x="186181" y="338582"/>
                </a:lnTo>
                <a:lnTo>
                  <a:pt x="213581" y="305195"/>
                </a:lnTo>
                <a:lnTo>
                  <a:pt x="242586" y="273193"/>
                </a:lnTo>
                <a:lnTo>
                  <a:pt x="273127" y="242652"/>
                </a:lnTo>
                <a:lnTo>
                  <a:pt x="305129" y="213647"/>
                </a:lnTo>
                <a:lnTo>
                  <a:pt x="338516" y="186247"/>
                </a:lnTo>
                <a:lnTo>
                  <a:pt x="373207" y="160518"/>
                </a:lnTo>
                <a:lnTo>
                  <a:pt x="409118" y="136523"/>
                </a:lnTo>
                <a:lnTo>
                  <a:pt x="446165" y="114318"/>
                </a:lnTo>
                <a:lnTo>
                  <a:pt x="484256" y="93958"/>
                </a:lnTo>
                <a:lnTo>
                  <a:pt x="523300" y="75492"/>
                </a:lnTo>
                <a:lnTo>
                  <a:pt x="563203" y="58963"/>
                </a:lnTo>
                <a:lnTo>
                  <a:pt x="603871" y="44413"/>
                </a:lnTo>
                <a:lnTo>
                  <a:pt x="645200" y="31875"/>
                </a:lnTo>
                <a:lnTo>
                  <a:pt x="687098" y="21381"/>
                </a:lnTo>
                <a:lnTo>
                  <a:pt x="729457" y="12955"/>
                </a:lnTo>
                <a:lnTo>
                  <a:pt x="772182" y="6617"/>
                </a:lnTo>
                <a:lnTo>
                  <a:pt x="815164" y="2384"/>
                </a:lnTo>
                <a:lnTo>
                  <a:pt x="858304" y="264"/>
                </a:lnTo>
                <a:lnTo>
                  <a:pt x="879898" y="0"/>
                </a:lnTo>
                <a:lnTo>
                  <a:pt x="890697" y="66"/>
                </a:lnTo>
                <a:lnTo>
                  <a:pt x="933859" y="1656"/>
                </a:lnTo>
                <a:lnTo>
                  <a:pt x="976890" y="5361"/>
                </a:lnTo>
                <a:lnTo>
                  <a:pt x="1019690" y="11174"/>
                </a:lnTo>
                <a:lnTo>
                  <a:pt x="1028633" y="12669"/>
                </a:lnTo>
                <a:lnTo>
                  <a:pt x="1028633" y="102869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0829" y="996711"/>
            <a:ext cx="11819890" cy="14592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ts val="5370"/>
              </a:lnSpc>
              <a:spcBef>
                <a:spcPts val="735"/>
              </a:spcBef>
            </a:pPr>
            <a:r>
              <a:rPr sz="4900" spc="-270" dirty="0">
                <a:solidFill>
                  <a:srgbClr val="000000"/>
                </a:solidFill>
              </a:rPr>
              <a:t>WHY </a:t>
            </a:r>
            <a:r>
              <a:rPr sz="4900" spc="-425" dirty="0">
                <a:solidFill>
                  <a:srgbClr val="000000"/>
                </a:solidFill>
              </a:rPr>
              <a:t>TWITTER </a:t>
            </a:r>
            <a:r>
              <a:rPr sz="4900" spc="-204" dirty="0">
                <a:solidFill>
                  <a:srgbClr val="000000"/>
                </a:solidFill>
              </a:rPr>
              <a:t>DATA </a:t>
            </a:r>
            <a:r>
              <a:rPr sz="4900" spc="-345" dirty="0">
                <a:solidFill>
                  <a:srgbClr val="000000"/>
                </a:solidFill>
              </a:rPr>
              <a:t>FOR </a:t>
            </a:r>
            <a:r>
              <a:rPr sz="4900" spc="-484" dirty="0">
                <a:solidFill>
                  <a:srgbClr val="000000"/>
                </a:solidFill>
              </a:rPr>
              <a:t>SENTIMENT  </a:t>
            </a:r>
            <a:r>
              <a:rPr sz="4900" spc="-465" dirty="0">
                <a:solidFill>
                  <a:srgbClr val="000000"/>
                </a:solidFill>
              </a:rPr>
              <a:t>ANALYSIS?</a:t>
            </a:r>
            <a:endParaRPr sz="4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0697" y="4198741"/>
            <a:ext cx="10001249" cy="5915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4083" y="1139140"/>
            <a:ext cx="17083405" cy="359917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295"/>
              </a:spcBef>
            </a:pPr>
            <a:r>
              <a:rPr sz="4700" b="1" spc="-345" dirty="0">
                <a:solidFill>
                  <a:srgbClr val="FFFFFF"/>
                </a:solidFill>
                <a:latin typeface="Verdana"/>
                <a:cs typeface="Verdana"/>
              </a:rPr>
              <a:t>Brandwatch </a:t>
            </a:r>
            <a:r>
              <a:rPr sz="4700" b="1" spc="-400" dirty="0">
                <a:solidFill>
                  <a:srgbClr val="FFFFFF"/>
                </a:solidFill>
                <a:latin typeface="Verdana"/>
                <a:cs typeface="Verdana"/>
              </a:rPr>
              <a:t>reports </a:t>
            </a:r>
            <a:r>
              <a:rPr sz="4700" b="1" spc="-31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4700" b="1" spc="-45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4700" b="1" spc="-3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4700" b="1" spc="-525" dirty="0">
                <a:solidFill>
                  <a:srgbClr val="FFFFFF"/>
                </a:solidFill>
                <a:latin typeface="Verdana"/>
                <a:cs typeface="Verdana"/>
              </a:rPr>
              <a:t>500 </a:t>
            </a:r>
            <a:r>
              <a:rPr sz="4700" b="1" spc="-409" dirty="0">
                <a:solidFill>
                  <a:srgbClr val="FFFFFF"/>
                </a:solidFill>
                <a:latin typeface="Verdana"/>
                <a:cs typeface="Verdana"/>
              </a:rPr>
              <a:t>million </a:t>
            </a:r>
            <a:r>
              <a:rPr sz="4700" b="1" spc="-420" dirty="0">
                <a:solidFill>
                  <a:srgbClr val="FFFFFF"/>
                </a:solidFill>
                <a:latin typeface="Verdana"/>
                <a:cs typeface="Verdana"/>
              </a:rPr>
              <a:t>tweets </a:t>
            </a:r>
            <a:r>
              <a:rPr sz="4700" b="1" spc="-330" dirty="0">
                <a:solidFill>
                  <a:srgbClr val="FFFFFF"/>
                </a:solidFill>
                <a:latin typeface="Verdana"/>
                <a:cs typeface="Verdana"/>
              </a:rPr>
              <a:t>daily  </a:t>
            </a:r>
            <a:r>
              <a:rPr sz="4700" b="1" spc="-41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4700" b="1" spc="-46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4700" b="1" spc="-385" dirty="0">
                <a:solidFill>
                  <a:srgbClr val="FFFFFF"/>
                </a:solidFill>
                <a:latin typeface="Verdana"/>
                <a:cs typeface="Verdana"/>
              </a:rPr>
              <a:t>around </a:t>
            </a:r>
            <a:r>
              <a:rPr sz="4700" b="1" spc="-495" dirty="0">
                <a:solidFill>
                  <a:srgbClr val="FFFFFF"/>
                </a:solidFill>
                <a:latin typeface="Verdana"/>
                <a:cs typeface="Verdana"/>
              </a:rPr>
              <a:t>6k </a:t>
            </a:r>
            <a:r>
              <a:rPr sz="4700" b="1" spc="-420" dirty="0">
                <a:solidFill>
                  <a:srgbClr val="FFFFFF"/>
                </a:solidFill>
                <a:latin typeface="Verdana"/>
                <a:cs typeface="Verdana"/>
              </a:rPr>
              <a:t>tweets </a:t>
            </a:r>
            <a:r>
              <a:rPr sz="4700" b="1" spc="-430" dirty="0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sz="4700" b="1" spc="-459" dirty="0">
                <a:solidFill>
                  <a:srgbClr val="FFFFFF"/>
                </a:solidFill>
                <a:latin typeface="Verdana"/>
                <a:cs typeface="Verdana"/>
              </a:rPr>
              <a:t>second! </a:t>
            </a:r>
            <a:r>
              <a:rPr sz="4700" b="1" spc="-27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4700" b="1" spc="-700" dirty="0">
                <a:solidFill>
                  <a:srgbClr val="FFFFFF"/>
                </a:solidFill>
                <a:latin typeface="Verdana"/>
                <a:cs typeface="Verdana"/>
              </a:rPr>
              <a:t>24.3% </a:t>
            </a:r>
            <a:r>
              <a:rPr sz="4700" b="1" spc="-285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4700" b="1" spc="-395" dirty="0">
                <a:solidFill>
                  <a:srgbClr val="FFFFFF"/>
                </a:solidFill>
                <a:latin typeface="Verdana"/>
                <a:cs typeface="Verdana"/>
              </a:rPr>
              <a:t>verified </a:t>
            </a:r>
            <a:r>
              <a:rPr sz="4700" b="1" spc="-465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4700" b="1" spc="-395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4700" b="1" spc="-405" dirty="0">
                <a:solidFill>
                  <a:srgbClr val="FFFFFF"/>
                </a:solidFill>
                <a:latin typeface="Verdana"/>
                <a:cs typeface="Verdana"/>
              </a:rPr>
              <a:t>journalists, </a:t>
            </a:r>
            <a:r>
              <a:rPr sz="4700" b="1" spc="-30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4700" b="1" spc="-35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4700" b="1" spc="-434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4700" b="1" spc="-440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4700" b="1" spc="-31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4700" b="1" spc="-459" dirty="0">
                <a:solidFill>
                  <a:srgbClr val="FFFFFF"/>
                </a:solidFill>
                <a:latin typeface="Verdana"/>
                <a:cs typeface="Verdana"/>
              </a:rPr>
              <a:t>you  </a:t>
            </a:r>
            <a:r>
              <a:rPr sz="4700" b="1" spc="-409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4700" b="1" spc="-434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4700" b="1" spc="-345" dirty="0">
                <a:solidFill>
                  <a:srgbClr val="FFFFFF"/>
                </a:solidFill>
                <a:latin typeface="Verdana"/>
                <a:cs typeface="Verdana"/>
              </a:rPr>
              <a:t>able </a:t>
            </a:r>
            <a:r>
              <a:rPr sz="4700" b="1" spc="-34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4700" b="1" spc="-380" dirty="0">
                <a:solidFill>
                  <a:srgbClr val="FFFFFF"/>
                </a:solidFill>
                <a:latin typeface="Verdana"/>
                <a:cs typeface="Verdana"/>
              </a:rPr>
              <a:t>easily get </a:t>
            </a:r>
            <a:r>
              <a:rPr sz="4700" b="1" spc="-400" dirty="0">
                <a:solidFill>
                  <a:srgbClr val="FFFFFF"/>
                </a:solidFill>
                <a:latin typeface="Verdana"/>
                <a:cs typeface="Verdana"/>
              </a:rPr>
              <a:t>credible </a:t>
            </a:r>
            <a:r>
              <a:rPr sz="4700" b="1" spc="-465" dirty="0">
                <a:solidFill>
                  <a:srgbClr val="FFFFFF"/>
                </a:solidFill>
                <a:latin typeface="Verdana"/>
                <a:cs typeface="Verdana"/>
              </a:rPr>
              <a:t>news </a:t>
            </a:r>
            <a:r>
              <a:rPr sz="4700" b="1" spc="-3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4700" b="1" spc="-380" dirty="0">
                <a:solidFill>
                  <a:srgbClr val="FFFFFF"/>
                </a:solidFill>
                <a:latin typeface="Verdana"/>
                <a:cs typeface="Verdana"/>
              </a:rPr>
              <a:t>information  </a:t>
            </a:r>
            <a:r>
              <a:rPr sz="4700" b="1" spc="-490" dirty="0">
                <a:solidFill>
                  <a:srgbClr val="FFFFFF"/>
                </a:solidFill>
                <a:latin typeface="Verdana"/>
                <a:cs typeface="Verdana"/>
              </a:rPr>
              <a:t>here.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651" y="51813"/>
            <a:ext cx="8496935" cy="857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50" spc="120" dirty="0">
                <a:solidFill>
                  <a:srgbClr val="000000"/>
                </a:solidFill>
                <a:latin typeface="Noto Sans"/>
                <a:cs typeface="Noto Sans"/>
              </a:rPr>
              <a:t>TALK </a:t>
            </a:r>
            <a:r>
              <a:rPr sz="5450" spc="60" dirty="0">
                <a:solidFill>
                  <a:srgbClr val="000000"/>
                </a:solidFill>
                <a:latin typeface="Noto Sans"/>
                <a:cs typeface="Noto Sans"/>
              </a:rPr>
              <a:t>ABOUT</a:t>
            </a:r>
            <a:r>
              <a:rPr sz="5450" spc="-18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450" spc="45" dirty="0">
                <a:solidFill>
                  <a:srgbClr val="000000"/>
                </a:solidFill>
                <a:latin typeface="Noto Sans"/>
                <a:cs typeface="Noto Sans"/>
              </a:rPr>
              <a:t>STATISTICS</a:t>
            </a:r>
            <a:endParaRPr sz="54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32017" y="0"/>
            <a:ext cx="7356475" cy="10274300"/>
            <a:chOff x="10932017" y="0"/>
            <a:chExt cx="7356475" cy="10274300"/>
          </a:xfrm>
        </p:grpSpPr>
        <p:sp>
          <p:nvSpPr>
            <p:cNvPr id="3" name="object 3"/>
            <p:cNvSpPr/>
            <p:nvPr/>
          </p:nvSpPr>
          <p:spPr>
            <a:xfrm>
              <a:off x="13259226" y="0"/>
              <a:ext cx="5029200" cy="10274300"/>
            </a:xfrm>
            <a:custGeom>
              <a:avLst/>
              <a:gdLst/>
              <a:ahLst/>
              <a:cxnLst/>
              <a:rect l="l" t="t" r="r" b="b"/>
              <a:pathLst>
                <a:path w="5029200" h="10274300">
                  <a:moveTo>
                    <a:pt x="5028773" y="10274300"/>
                  </a:moveTo>
                  <a:lnTo>
                    <a:pt x="3014949" y="10274300"/>
                  </a:lnTo>
                  <a:lnTo>
                    <a:pt x="2989347" y="10261600"/>
                  </a:lnTo>
                  <a:lnTo>
                    <a:pt x="2947487" y="10236200"/>
                  </a:lnTo>
                  <a:lnTo>
                    <a:pt x="2905819" y="10223500"/>
                  </a:lnTo>
                  <a:lnTo>
                    <a:pt x="2660104" y="10071100"/>
                  </a:lnTo>
                  <a:lnTo>
                    <a:pt x="2619889" y="10033000"/>
                  </a:lnTo>
                  <a:lnTo>
                    <a:pt x="2422193" y="9906000"/>
                  </a:lnTo>
                  <a:lnTo>
                    <a:pt x="2383336" y="9867900"/>
                  </a:lnTo>
                  <a:lnTo>
                    <a:pt x="2306334" y="9817100"/>
                  </a:lnTo>
                  <a:lnTo>
                    <a:pt x="2268197" y="9779000"/>
                  </a:lnTo>
                  <a:lnTo>
                    <a:pt x="2192650" y="9728200"/>
                  </a:lnTo>
                  <a:lnTo>
                    <a:pt x="2155240" y="9690100"/>
                  </a:lnTo>
                  <a:lnTo>
                    <a:pt x="2118080" y="9664700"/>
                  </a:lnTo>
                  <a:lnTo>
                    <a:pt x="2081178" y="9626600"/>
                  </a:lnTo>
                  <a:lnTo>
                    <a:pt x="2044534" y="9601200"/>
                  </a:lnTo>
                  <a:lnTo>
                    <a:pt x="2008148" y="9563100"/>
                  </a:lnTo>
                  <a:lnTo>
                    <a:pt x="1972020" y="9537700"/>
                  </a:lnTo>
                  <a:lnTo>
                    <a:pt x="1936150" y="9499600"/>
                  </a:lnTo>
                  <a:lnTo>
                    <a:pt x="1900544" y="9474200"/>
                  </a:lnTo>
                  <a:lnTo>
                    <a:pt x="1865210" y="9436100"/>
                  </a:lnTo>
                  <a:lnTo>
                    <a:pt x="1830148" y="9410700"/>
                  </a:lnTo>
                  <a:lnTo>
                    <a:pt x="1760841" y="9334500"/>
                  </a:lnTo>
                  <a:lnTo>
                    <a:pt x="1726596" y="9309100"/>
                  </a:lnTo>
                  <a:lnTo>
                    <a:pt x="1658949" y="9232900"/>
                  </a:lnTo>
                  <a:lnTo>
                    <a:pt x="1625554" y="9207500"/>
                  </a:lnTo>
                  <a:lnTo>
                    <a:pt x="1592444" y="9169400"/>
                  </a:lnTo>
                  <a:lnTo>
                    <a:pt x="1559621" y="9131300"/>
                  </a:lnTo>
                  <a:lnTo>
                    <a:pt x="1527084" y="9093200"/>
                  </a:lnTo>
                  <a:lnTo>
                    <a:pt x="1494840" y="9055100"/>
                  </a:lnTo>
                  <a:lnTo>
                    <a:pt x="1462894" y="9029700"/>
                  </a:lnTo>
                  <a:lnTo>
                    <a:pt x="1431246" y="8991600"/>
                  </a:lnTo>
                  <a:lnTo>
                    <a:pt x="1399898" y="8953500"/>
                  </a:lnTo>
                  <a:lnTo>
                    <a:pt x="1368848" y="8915400"/>
                  </a:lnTo>
                  <a:lnTo>
                    <a:pt x="1338096" y="8877300"/>
                  </a:lnTo>
                  <a:lnTo>
                    <a:pt x="1307650" y="8839200"/>
                  </a:lnTo>
                  <a:lnTo>
                    <a:pt x="1277515" y="8801100"/>
                  </a:lnTo>
                  <a:lnTo>
                    <a:pt x="1247691" y="8763000"/>
                  </a:lnTo>
                  <a:lnTo>
                    <a:pt x="1218178" y="8724900"/>
                  </a:lnTo>
                  <a:lnTo>
                    <a:pt x="1188976" y="8686800"/>
                  </a:lnTo>
                  <a:lnTo>
                    <a:pt x="1160085" y="8648700"/>
                  </a:lnTo>
                  <a:lnTo>
                    <a:pt x="1131511" y="8610600"/>
                  </a:lnTo>
                  <a:lnTo>
                    <a:pt x="1103259" y="8572500"/>
                  </a:lnTo>
                  <a:lnTo>
                    <a:pt x="1075331" y="8534400"/>
                  </a:lnTo>
                  <a:lnTo>
                    <a:pt x="1047725" y="8496300"/>
                  </a:lnTo>
                  <a:lnTo>
                    <a:pt x="1020442" y="8458200"/>
                  </a:lnTo>
                  <a:lnTo>
                    <a:pt x="993481" y="8407400"/>
                  </a:lnTo>
                  <a:lnTo>
                    <a:pt x="966848" y="8369300"/>
                  </a:lnTo>
                  <a:lnTo>
                    <a:pt x="940549" y="8331200"/>
                  </a:lnTo>
                  <a:lnTo>
                    <a:pt x="914583" y="8293100"/>
                  </a:lnTo>
                  <a:lnTo>
                    <a:pt x="888950" y="8255000"/>
                  </a:lnTo>
                  <a:lnTo>
                    <a:pt x="863650" y="8204200"/>
                  </a:lnTo>
                  <a:lnTo>
                    <a:pt x="838684" y="8166100"/>
                  </a:lnTo>
                  <a:lnTo>
                    <a:pt x="814057" y="8128000"/>
                  </a:lnTo>
                  <a:lnTo>
                    <a:pt x="789773" y="8089900"/>
                  </a:lnTo>
                  <a:lnTo>
                    <a:pt x="765832" y="8039100"/>
                  </a:lnTo>
                  <a:lnTo>
                    <a:pt x="742235" y="8001000"/>
                  </a:lnTo>
                  <a:lnTo>
                    <a:pt x="718981" y="7962900"/>
                  </a:lnTo>
                  <a:lnTo>
                    <a:pt x="696070" y="7912100"/>
                  </a:lnTo>
                  <a:lnTo>
                    <a:pt x="673507" y="7874000"/>
                  </a:lnTo>
                  <a:lnTo>
                    <a:pt x="651297" y="7835900"/>
                  </a:lnTo>
                  <a:lnTo>
                    <a:pt x="629439" y="7785100"/>
                  </a:lnTo>
                  <a:lnTo>
                    <a:pt x="607934" y="7747000"/>
                  </a:lnTo>
                  <a:lnTo>
                    <a:pt x="586781" y="7696200"/>
                  </a:lnTo>
                  <a:lnTo>
                    <a:pt x="565980" y="7658100"/>
                  </a:lnTo>
                  <a:lnTo>
                    <a:pt x="545536" y="7620000"/>
                  </a:lnTo>
                  <a:lnTo>
                    <a:pt x="525453" y="7569200"/>
                  </a:lnTo>
                  <a:lnTo>
                    <a:pt x="505730" y="7531100"/>
                  </a:lnTo>
                  <a:lnTo>
                    <a:pt x="486368" y="7480300"/>
                  </a:lnTo>
                  <a:lnTo>
                    <a:pt x="467367" y="7442200"/>
                  </a:lnTo>
                  <a:lnTo>
                    <a:pt x="448727" y="7391400"/>
                  </a:lnTo>
                  <a:lnTo>
                    <a:pt x="430451" y="7353300"/>
                  </a:lnTo>
                  <a:lnTo>
                    <a:pt x="412544" y="7302500"/>
                  </a:lnTo>
                  <a:lnTo>
                    <a:pt x="395004" y="7264400"/>
                  </a:lnTo>
                  <a:lnTo>
                    <a:pt x="377833" y="7213600"/>
                  </a:lnTo>
                  <a:lnTo>
                    <a:pt x="361030" y="7162800"/>
                  </a:lnTo>
                  <a:lnTo>
                    <a:pt x="344596" y="7124700"/>
                  </a:lnTo>
                  <a:lnTo>
                    <a:pt x="328532" y="7073900"/>
                  </a:lnTo>
                  <a:lnTo>
                    <a:pt x="312843" y="7035800"/>
                  </a:lnTo>
                  <a:lnTo>
                    <a:pt x="297529" y="6985000"/>
                  </a:lnTo>
                  <a:lnTo>
                    <a:pt x="282589" y="6934200"/>
                  </a:lnTo>
                  <a:lnTo>
                    <a:pt x="268025" y="6896100"/>
                  </a:lnTo>
                  <a:lnTo>
                    <a:pt x="253835" y="6845300"/>
                  </a:lnTo>
                  <a:lnTo>
                    <a:pt x="240022" y="6807200"/>
                  </a:lnTo>
                  <a:lnTo>
                    <a:pt x="226590" y="6756400"/>
                  </a:lnTo>
                  <a:lnTo>
                    <a:pt x="213538" y="6705600"/>
                  </a:lnTo>
                  <a:lnTo>
                    <a:pt x="200867" y="6667500"/>
                  </a:lnTo>
                  <a:lnTo>
                    <a:pt x="188575" y="6616700"/>
                  </a:lnTo>
                  <a:lnTo>
                    <a:pt x="176664" y="6565900"/>
                  </a:lnTo>
                  <a:lnTo>
                    <a:pt x="165136" y="6527800"/>
                  </a:lnTo>
                  <a:lnTo>
                    <a:pt x="153993" y="6477000"/>
                  </a:lnTo>
                  <a:lnTo>
                    <a:pt x="143234" y="6426200"/>
                  </a:lnTo>
                  <a:lnTo>
                    <a:pt x="132861" y="6375400"/>
                  </a:lnTo>
                  <a:lnTo>
                    <a:pt x="122873" y="6337300"/>
                  </a:lnTo>
                  <a:lnTo>
                    <a:pt x="113270" y="6286500"/>
                  </a:lnTo>
                  <a:lnTo>
                    <a:pt x="104053" y="6235700"/>
                  </a:lnTo>
                  <a:lnTo>
                    <a:pt x="95226" y="6197600"/>
                  </a:lnTo>
                  <a:lnTo>
                    <a:pt x="86787" y="6146800"/>
                  </a:lnTo>
                  <a:lnTo>
                    <a:pt x="78737" y="6096000"/>
                  </a:lnTo>
                  <a:lnTo>
                    <a:pt x="71076" y="6045200"/>
                  </a:lnTo>
                  <a:lnTo>
                    <a:pt x="63804" y="6007100"/>
                  </a:lnTo>
                  <a:lnTo>
                    <a:pt x="56921" y="5956300"/>
                  </a:lnTo>
                  <a:lnTo>
                    <a:pt x="50431" y="5905500"/>
                  </a:lnTo>
                  <a:lnTo>
                    <a:pt x="44332" y="5854700"/>
                  </a:lnTo>
                  <a:lnTo>
                    <a:pt x="38625" y="5816600"/>
                  </a:lnTo>
                  <a:lnTo>
                    <a:pt x="33309" y="5765800"/>
                  </a:lnTo>
                  <a:lnTo>
                    <a:pt x="28385" y="5715000"/>
                  </a:lnTo>
                  <a:lnTo>
                    <a:pt x="23854" y="5664200"/>
                  </a:lnTo>
                  <a:lnTo>
                    <a:pt x="19716" y="5613400"/>
                  </a:lnTo>
                  <a:lnTo>
                    <a:pt x="15972" y="5575300"/>
                  </a:lnTo>
                  <a:lnTo>
                    <a:pt x="12621" y="5524500"/>
                  </a:lnTo>
                  <a:lnTo>
                    <a:pt x="9664" y="5473700"/>
                  </a:lnTo>
                  <a:lnTo>
                    <a:pt x="7100" y="5422900"/>
                  </a:lnTo>
                  <a:lnTo>
                    <a:pt x="4931" y="5372100"/>
                  </a:lnTo>
                  <a:lnTo>
                    <a:pt x="3155" y="5334000"/>
                  </a:lnTo>
                  <a:lnTo>
                    <a:pt x="1775" y="5283200"/>
                  </a:lnTo>
                  <a:lnTo>
                    <a:pt x="788" y="5232400"/>
                  </a:lnTo>
                  <a:lnTo>
                    <a:pt x="197" y="5181600"/>
                  </a:lnTo>
                  <a:lnTo>
                    <a:pt x="0" y="5143500"/>
                  </a:lnTo>
                  <a:lnTo>
                    <a:pt x="197" y="5092700"/>
                  </a:lnTo>
                  <a:lnTo>
                    <a:pt x="788" y="5041900"/>
                  </a:lnTo>
                  <a:lnTo>
                    <a:pt x="1775" y="4991100"/>
                  </a:lnTo>
                  <a:lnTo>
                    <a:pt x="3155" y="4940300"/>
                  </a:lnTo>
                  <a:lnTo>
                    <a:pt x="4931" y="4902200"/>
                  </a:lnTo>
                  <a:lnTo>
                    <a:pt x="7100" y="4851400"/>
                  </a:lnTo>
                  <a:lnTo>
                    <a:pt x="9664" y="4800600"/>
                  </a:lnTo>
                  <a:lnTo>
                    <a:pt x="12621" y="4749800"/>
                  </a:lnTo>
                  <a:lnTo>
                    <a:pt x="15972" y="4699000"/>
                  </a:lnTo>
                  <a:lnTo>
                    <a:pt x="19716" y="4660900"/>
                  </a:lnTo>
                  <a:lnTo>
                    <a:pt x="23854" y="4610100"/>
                  </a:lnTo>
                  <a:lnTo>
                    <a:pt x="28385" y="4559300"/>
                  </a:lnTo>
                  <a:lnTo>
                    <a:pt x="33309" y="4508500"/>
                  </a:lnTo>
                  <a:lnTo>
                    <a:pt x="38625" y="4457700"/>
                  </a:lnTo>
                  <a:lnTo>
                    <a:pt x="44332" y="4419600"/>
                  </a:lnTo>
                  <a:lnTo>
                    <a:pt x="50431" y="4368800"/>
                  </a:lnTo>
                  <a:lnTo>
                    <a:pt x="56921" y="4318000"/>
                  </a:lnTo>
                  <a:lnTo>
                    <a:pt x="63804" y="4267200"/>
                  </a:lnTo>
                  <a:lnTo>
                    <a:pt x="71076" y="4229100"/>
                  </a:lnTo>
                  <a:lnTo>
                    <a:pt x="78737" y="4178300"/>
                  </a:lnTo>
                  <a:lnTo>
                    <a:pt x="86787" y="4127500"/>
                  </a:lnTo>
                  <a:lnTo>
                    <a:pt x="95226" y="4076700"/>
                  </a:lnTo>
                  <a:lnTo>
                    <a:pt x="104053" y="4038600"/>
                  </a:lnTo>
                  <a:lnTo>
                    <a:pt x="113270" y="3987800"/>
                  </a:lnTo>
                  <a:lnTo>
                    <a:pt x="122873" y="3937000"/>
                  </a:lnTo>
                  <a:lnTo>
                    <a:pt x="132861" y="3898900"/>
                  </a:lnTo>
                  <a:lnTo>
                    <a:pt x="143234" y="3848100"/>
                  </a:lnTo>
                  <a:lnTo>
                    <a:pt x="153993" y="3797300"/>
                  </a:lnTo>
                  <a:lnTo>
                    <a:pt x="165136" y="3746500"/>
                  </a:lnTo>
                  <a:lnTo>
                    <a:pt x="176664" y="3708400"/>
                  </a:lnTo>
                  <a:lnTo>
                    <a:pt x="188575" y="3657600"/>
                  </a:lnTo>
                  <a:lnTo>
                    <a:pt x="200867" y="3606800"/>
                  </a:lnTo>
                  <a:lnTo>
                    <a:pt x="213538" y="3568700"/>
                  </a:lnTo>
                  <a:lnTo>
                    <a:pt x="226590" y="3517900"/>
                  </a:lnTo>
                  <a:lnTo>
                    <a:pt x="240022" y="3467100"/>
                  </a:lnTo>
                  <a:lnTo>
                    <a:pt x="253835" y="3429000"/>
                  </a:lnTo>
                  <a:lnTo>
                    <a:pt x="268025" y="3378200"/>
                  </a:lnTo>
                  <a:lnTo>
                    <a:pt x="282589" y="3340100"/>
                  </a:lnTo>
                  <a:lnTo>
                    <a:pt x="297529" y="3289300"/>
                  </a:lnTo>
                  <a:lnTo>
                    <a:pt x="312843" y="3238500"/>
                  </a:lnTo>
                  <a:lnTo>
                    <a:pt x="328532" y="3200400"/>
                  </a:lnTo>
                  <a:lnTo>
                    <a:pt x="344596" y="3149600"/>
                  </a:lnTo>
                  <a:lnTo>
                    <a:pt x="361030" y="3111500"/>
                  </a:lnTo>
                  <a:lnTo>
                    <a:pt x="377833" y="3060700"/>
                  </a:lnTo>
                  <a:lnTo>
                    <a:pt x="395004" y="3009900"/>
                  </a:lnTo>
                  <a:lnTo>
                    <a:pt x="412544" y="2971800"/>
                  </a:lnTo>
                  <a:lnTo>
                    <a:pt x="430451" y="2921000"/>
                  </a:lnTo>
                  <a:lnTo>
                    <a:pt x="448727" y="2882900"/>
                  </a:lnTo>
                  <a:lnTo>
                    <a:pt x="467367" y="2832100"/>
                  </a:lnTo>
                  <a:lnTo>
                    <a:pt x="486368" y="2794000"/>
                  </a:lnTo>
                  <a:lnTo>
                    <a:pt x="505730" y="2743200"/>
                  </a:lnTo>
                  <a:lnTo>
                    <a:pt x="525453" y="2705100"/>
                  </a:lnTo>
                  <a:lnTo>
                    <a:pt x="545536" y="2654300"/>
                  </a:lnTo>
                  <a:lnTo>
                    <a:pt x="565980" y="2616200"/>
                  </a:lnTo>
                  <a:lnTo>
                    <a:pt x="586781" y="2578100"/>
                  </a:lnTo>
                  <a:lnTo>
                    <a:pt x="607934" y="2527300"/>
                  </a:lnTo>
                  <a:lnTo>
                    <a:pt x="629439" y="2489200"/>
                  </a:lnTo>
                  <a:lnTo>
                    <a:pt x="651297" y="2438400"/>
                  </a:lnTo>
                  <a:lnTo>
                    <a:pt x="673507" y="2400300"/>
                  </a:lnTo>
                  <a:lnTo>
                    <a:pt x="696070" y="2362200"/>
                  </a:lnTo>
                  <a:lnTo>
                    <a:pt x="718981" y="2311400"/>
                  </a:lnTo>
                  <a:lnTo>
                    <a:pt x="742235" y="2273300"/>
                  </a:lnTo>
                  <a:lnTo>
                    <a:pt x="765832" y="2235200"/>
                  </a:lnTo>
                  <a:lnTo>
                    <a:pt x="789773" y="2184400"/>
                  </a:lnTo>
                  <a:lnTo>
                    <a:pt x="814057" y="2146300"/>
                  </a:lnTo>
                  <a:lnTo>
                    <a:pt x="838684" y="2108200"/>
                  </a:lnTo>
                  <a:lnTo>
                    <a:pt x="863650" y="2070100"/>
                  </a:lnTo>
                  <a:lnTo>
                    <a:pt x="888950" y="2019300"/>
                  </a:lnTo>
                  <a:lnTo>
                    <a:pt x="914583" y="1981200"/>
                  </a:lnTo>
                  <a:lnTo>
                    <a:pt x="940549" y="1943100"/>
                  </a:lnTo>
                  <a:lnTo>
                    <a:pt x="966848" y="1905000"/>
                  </a:lnTo>
                  <a:lnTo>
                    <a:pt x="993481" y="1866900"/>
                  </a:lnTo>
                  <a:lnTo>
                    <a:pt x="1020442" y="1816100"/>
                  </a:lnTo>
                  <a:lnTo>
                    <a:pt x="1047725" y="1778000"/>
                  </a:lnTo>
                  <a:lnTo>
                    <a:pt x="1075331" y="1739900"/>
                  </a:lnTo>
                  <a:lnTo>
                    <a:pt x="1103259" y="1701800"/>
                  </a:lnTo>
                  <a:lnTo>
                    <a:pt x="1131511" y="1663700"/>
                  </a:lnTo>
                  <a:lnTo>
                    <a:pt x="1160085" y="1625600"/>
                  </a:lnTo>
                  <a:lnTo>
                    <a:pt x="1188976" y="1587500"/>
                  </a:lnTo>
                  <a:lnTo>
                    <a:pt x="1218178" y="1549400"/>
                  </a:lnTo>
                  <a:lnTo>
                    <a:pt x="1247691" y="1511300"/>
                  </a:lnTo>
                  <a:lnTo>
                    <a:pt x="1277515" y="1473200"/>
                  </a:lnTo>
                  <a:lnTo>
                    <a:pt x="1307650" y="1435100"/>
                  </a:lnTo>
                  <a:lnTo>
                    <a:pt x="1338096" y="1397000"/>
                  </a:lnTo>
                  <a:lnTo>
                    <a:pt x="1368848" y="1358900"/>
                  </a:lnTo>
                  <a:lnTo>
                    <a:pt x="1399898" y="1320800"/>
                  </a:lnTo>
                  <a:lnTo>
                    <a:pt x="1431246" y="1282700"/>
                  </a:lnTo>
                  <a:lnTo>
                    <a:pt x="1462894" y="1244600"/>
                  </a:lnTo>
                  <a:lnTo>
                    <a:pt x="1494840" y="1219200"/>
                  </a:lnTo>
                  <a:lnTo>
                    <a:pt x="1527084" y="1181100"/>
                  </a:lnTo>
                  <a:lnTo>
                    <a:pt x="1559621" y="1143000"/>
                  </a:lnTo>
                  <a:lnTo>
                    <a:pt x="1592444" y="1104900"/>
                  </a:lnTo>
                  <a:lnTo>
                    <a:pt x="1625554" y="1066800"/>
                  </a:lnTo>
                  <a:lnTo>
                    <a:pt x="1658949" y="1041400"/>
                  </a:lnTo>
                  <a:lnTo>
                    <a:pt x="1726596" y="965200"/>
                  </a:lnTo>
                  <a:lnTo>
                    <a:pt x="1760841" y="939800"/>
                  </a:lnTo>
                  <a:lnTo>
                    <a:pt x="1830148" y="863600"/>
                  </a:lnTo>
                  <a:lnTo>
                    <a:pt x="1865210" y="838200"/>
                  </a:lnTo>
                  <a:lnTo>
                    <a:pt x="1900544" y="800100"/>
                  </a:lnTo>
                  <a:lnTo>
                    <a:pt x="1936150" y="774700"/>
                  </a:lnTo>
                  <a:lnTo>
                    <a:pt x="1972020" y="736600"/>
                  </a:lnTo>
                  <a:lnTo>
                    <a:pt x="2008148" y="711200"/>
                  </a:lnTo>
                  <a:lnTo>
                    <a:pt x="2044534" y="673100"/>
                  </a:lnTo>
                  <a:lnTo>
                    <a:pt x="2081178" y="647700"/>
                  </a:lnTo>
                  <a:lnTo>
                    <a:pt x="2118080" y="609600"/>
                  </a:lnTo>
                  <a:lnTo>
                    <a:pt x="2155240" y="584200"/>
                  </a:lnTo>
                  <a:lnTo>
                    <a:pt x="2192650" y="546100"/>
                  </a:lnTo>
                  <a:lnTo>
                    <a:pt x="2268197" y="495300"/>
                  </a:lnTo>
                  <a:lnTo>
                    <a:pt x="2306334" y="457200"/>
                  </a:lnTo>
                  <a:lnTo>
                    <a:pt x="2383336" y="406400"/>
                  </a:lnTo>
                  <a:lnTo>
                    <a:pt x="2422193" y="368300"/>
                  </a:lnTo>
                  <a:lnTo>
                    <a:pt x="2619889" y="241300"/>
                  </a:lnTo>
                  <a:lnTo>
                    <a:pt x="2660104" y="203200"/>
                  </a:lnTo>
                  <a:lnTo>
                    <a:pt x="2905819" y="50800"/>
                  </a:lnTo>
                  <a:lnTo>
                    <a:pt x="2947487" y="38100"/>
                  </a:lnTo>
                  <a:lnTo>
                    <a:pt x="2989347" y="12700"/>
                  </a:lnTo>
                  <a:lnTo>
                    <a:pt x="3014946" y="0"/>
                  </a:lnTo>
                  <a:lnTo>
                    <a:pt x="5028773" y="0"/>
                  </a:lnTo>
                  <a:lnTo>
                    <a:pt x="5028773" y="10274300"/>
                  </a:lnTo>
                  <a:close/>
                </a:path>
              </a:pathLst>
            </a:custGeom>
            <a:solidFill>
              <a:srgbClr val="3726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32017" y="1982510"/>
              <a:ext cx="6327282" cy="6324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32912" y="1083944"/>
            <a:ext cx="17145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912" y="4084319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912" y="6484619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6514" y="820451"/>
            <a:ext cx="8331834" cy="84359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06680">
              <a:lnSpc>
                <a:spcPts val="4730"/>
              </a:lnSpc>
              <a:spcBef>
                <a:spcPts val="315"/>
              </a:spcBef>
            </a:pPr>
            <a:r>
              <a:rPr sz="4000" b="1" spc="-325" dirty="0">
                <a:solidFill>
                  <a:srgbClr val="FFFFFF"/>
                </a:solidFill>
                <a:latin typeface="Verdana"/>
                <a:cs typeface="Verdana"/>
              </a:rPr>
              <a:t>Approximately </a:t>
            </a:r>
            <a:r>
              <a:rPr sz="4000" b="1" spc="-445" dirty="0">
                <a:solidFill>
                  <a:srgbClr val="FFFFFF"/>
                </a:solidFill>
                <a:latin typeface="Verdana"/>
                <a:cs typeface="Verdana"/>
              </a:rPr>
              <a:t>6 </a:t>
            </a:r>
            <a:r>
              <a:rPr sz="4000" b="1" spc="-24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b="1" spc="-42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4000" b="1" spc="-450" dirty="0">
                <a:solidFill>
                  <a:srgbClr val="FFFFFF"/>
                </a:solidFill>
                <a:latin typeface="Verdana"/>
                <a:cs typeface="Verdana"/>
              </a:rPr>
              <a:t>10 </a:t>
            </a:r>
            <a:r>
              <a:rPr sz="4000" b="1" spc="-520" dirty="0">
                <a:solidFill>
                  <a:srgbClr val="FFFFFF"/>
                </a:solidFill>
                <a:latin typeface="Verdana"/>
                <a:cs typeface="Verdana"/>
              </a:rPr>
              <a:t>(63  </a:t>
            </a:r>
            <a:r>
              <a:rPr sz="4000" b="1" spc="-400" dirty="0">
                <a:solidFill>
                  <a:srgbClr val="FFFFFF"/>
                </a:solidFill>
                <a:latin typeface="Verdana"/>
                <a:cs typeface="Verdana"/>
              </a:rPr>
              <a:t>percent) </a:t>
            </a:r>
            <a:r>
              <a:rPr sz="4000" b="1" spc="-310" dirty="0">
                <a:solidFill>
                  <a:srgbClr val="FFFFFF"/>
                </a:solidFill>
                <a:latin typeface="Verdana"/>
                <a:cs typeface="Verdana"/>
              </a:rPr>
              <a:t>Twitter </a:t>
            </a:r>
            <a:r>
              <a:rPr sz="4000" b="1" spc="-395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4000" b="1" spc="-330" dirty="0">
                <a:solidFill>
                  <a:srgbClr val="FFFFFF"/>
                </a:solidFill>
                <a:latin typeface="Verdana"/>
                <a:cs typeface="Verdana"/>
              </a:rPr>
              <a:t>worldwide  </a:t>
            </a:r>
            <a:r>
              <a:rPr sz="4000" b="1" spc="-32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4000" b="1" spc="-38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4000" b="1" spc="-450" dirty="0">
                <a:solidFill>
                  <a:srgbClr val="FFFFFF"/>
                </a:solidFill>
                <a:latin typeface="Verdana"/>
                <a:cs typeface="Verdana"/>
              </a:rPr>
              <a:t>35 </a:t>
            </a:r>
            <a:r>
              <a:rPr sz="4000" b="1" spc="-2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4000" b="1" spc="-450" dirty="0">
                <a:solidFill>
                  <a:srgbClr val="FFFFFF"/>
                </a:solidFill>
                <a:latin typeface="Verdana"/>
                <a:cs typeface="Verdana"/>
              </a:rPr>
              <a:t>65 </a:t>
            </a:r>
            <a:r>
              <a:rPr sz="4000" b="1" spc="-350" dirty="0">
                <a:solidFill>
                  <a:srgbClr val="FFFFFF"/>
                </a:solidFill>
                <a:latin typeface="Verdana"/>
                <a:cs typeface="Verdana"/>
              </a:rPr>
              <a:t>years </a:t>
            </a:r>
            <a:r>
              <a:rPr sz="4000" b="1" spc="-295" dirty="0">
                <a:solidFill>
                  <a:srgbClr val="FFFFFF"/>
                </a:solidFill>
                <a:latin typeface="Verdana"/>
                <a:cs typeface="Verdana"/>
              </a:rPr>
              <a:t>old  </a:t>
            </a:r>
            <a:r>
              <a:rPr sz="4000" b="1" spc="-330" dirty="0">
                <a:solidFill>
                  <a:srgbClr val="FFFFFF"/>
                </a:solidFill>
                <a:latin typeface="Verdana"/>
                <a:cs typeface="Verdana"/>
              </a:rPr>
              <a:t>(theVAB,</a:t>
            </a:r>
            <a:r>
              <a:rPr sz="4000" b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480" dirty="0">
                <a:solidFill>
                  <a:srgbClr val="FFFFFF"/>
                </a:solidFill>
                <a:latin typeface="Verdana"/>
                <a:cs typeface="Verdana"/>
              </a:rPr>
              <a:t>2018).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12700" marR="356235">
              <a:lnSpc>
                <a:spcPts val="4730"/>
              </a:lnSpc>
            </a:pPr>
            <a:r>
              <a:rPr sz="4000" b="1" spc="-450" dirty="0">
                <a:solidFill>
                  <a:srgbClr val="FFFFFF"/>
                </a:solidFill>
                <a:latin typeface="Verdana"/>
                <a:cs typeface="Verdana"/>
              </a:rPr>
              <a:t>67 </a:t>
            </a:r>
            <a:r>
              <a:rPr sz="4000" b="1" spc="-360" dirty="0">
                <a:solidFill>
                  <a:srgbClr val="FFFFFF"/>
                </a:solidFill>
                <a:latin typeface="Verdana"/>
                <a:cs typeface="Verdana"/>
              </a:rPr>
              <a:t>percent </a:t>
            </a:r>
            <a:r>
              <a:rPr sz="4000" b="1" spc="-24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b="1" spc="-23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4000" b="1" spc="-330" dirty="0">
                <a:solidFill>
                  <a:srgbClr val="FFFFFF"/>
                </a:solidFill>
                <a:latin typeface="Verdana"/>
                <a:cs typeface="Verdana"/>
              </a:rPr>
              <a:t>B2B </a:t>
            </a:r>
            <a:r>
              <a:rPr sz="4000" b="1" spc="-380" dirty="0">
                <a:solidFill>
                  <a:srgbClr val="FFFFFF"/>
                </a:solidFill>
                <a:latin typeface="Verdana"/>
                <a:cs typeface="Verdana"/>
              </a:rPr>
              <a:t>businesses  </a:t>
            </a:r>
            <a:r>
              <a:rPr sz="4000" b="1" spc="-32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4000" b="1" spc="-3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4000" b="1" spc="-310" dirty="0">
                <a:solidFill>
                  <a:srgbClr val="FFFFFF"/>
                </a:solidFill>
                <a:latin typeface="Verdana"/>
                <a:cs typeface="Verdana"/>
              </a:rPr>
              <a:t>Twitter </a:t>
            </a:r>
            <a:r>
              <a:rPr sz="4000" b="1" spc="-26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4000" b="1" spc="-15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4000" b="1" spc="-254" dirty="0">
                <a:solidFill>
                  <a:srgbClr val="FFFFFF"/>
                </a:solidFill>
                <a:latin typeface="Verdana"/>
                <a:cs typeface="Verdana"/>
              </a:rPr>
              <a:t>digital  </a:t>
            </a:r>
            <a:r>
              <a:rPr sz="4000" b="1" spc="-350" dirty="0">
                <a:solidFill>
                  <a:srgbClr val="FFFFFF"/>
                </a:solidFill>
                <a:latin typeface="Verdana"/>
                <a:cs typeface="Verdana"/>
              </a:rPr>
              <a:t>marketing </a:t>
            </a:r>
            <a:r>
              <a:rPr sz="4000" b="1" spc="-300" dirty="0">
                <a:solidFill>
                  <a:srgbClr val="FFFFFF"/>
                </a:solidFill>
                <a:latin typeface="Verdana"/>
                <a:cs typeface="Verdana"/>
              </a:rPr>
              <a:t>tool (Statista,</a:t>
            </a:r>
            <a:r>
              <a:rPr sz="4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480" dirty="0">
                <a:solidFill>
                  <a:srgbClr val="FFFFFF"/>
                </a:solidFill>
                <a:latin typeface="Verdana"/>
                <a:cs typeface="Verdana"/>
              </a:rPr>
              <a:t>2018).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 marR="5080">
              <a:lnSpc>
                <a:spcPts val="4730"/>
              </a:lnSpc>
            </a:pPr>
            <a:r>
              <a:rPr sz="4000" b="1" spc="-445" dirty="0">
                <a:solidFill>
                  <a:srgbClr val="FFFFFF"/>
                </a:solidFill>
                <a:latin typeface="Verdana"/>
                <a:cs typeface="Verdana"/>
              </a:rPr>
              <a:t>4 </a:t>
            </a:r>
            <a:r>
              <a:rPr sz="4000" b="1" spc="-33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4000" b="1" spc="-24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b="1" spc="-450" dirty="0">
                <a:solidFill>
                  <a:srgbClr val="FFFFFF"/>
                </a:solidFill>
                <a:latin typeface="Verdana"/>
                <a:cs typeface="Verdana"/>
              </a:rPr>
              <a:t>10 </a:t>
            </a:r>
            <a:r>
              <a:rPr sz="4000" b="1" spc="-310" dirty="0">
                <a:solidFill>
                  <a:srgbClr val="FFFFFF"/>
                </a:solidFill>
                <a:latin typeface="Verdana"/>
                <a:cs typeface="Verdana"/>
              </a:rPr>
              <a:t>Twitter </a:t>
            </a:r>
            <a:r>
              <a:rPr sz="4000" b="1" spc="-395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4000" b="1" spc="-315" dirty="0">
                <a:solidFill>
                  <a:srgbClr val="FFFFFF"/>
                </a:solidFill>
                <a:latin typeface="Verdana"/>
                <a:cs typeface="Verdana"/>
              </a:rPr>
              <a:t>carried  </a:t>
            </a:r>
            <a:r>
              <a:rPr sz="4000" b="1" spc="-33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4000" b="1" spc="-15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4000" b="1" spc="-350" dirty="0">
                <a:solidFill>
                  <a:srgbClr val="FFFFFF"/>
                </a:solidFill>
                <a:latin typeface="Verdana"/>
                <a:cs typeface="Verdana"/>
              </a:rPr>
              <a:t>purchase </a:t>
            </a:r>
            <a:r>
              <a:rPr sz="4000" b="1" spc="-275" dirty="0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sz="4000" b="1" spc="-320" dirty="0">
                <a:solidFill>
                  <a:srgbClr val="FFFFFF"/>
                </a:solidFill>
                <a:latin typeface="Verdana"/>
                <a:cs typeface="Verdana"/>
              </a:rPr>
              <a:t>having </a:t>
            </a:r>
            <a:r>
              <a:rPr sz="4000" b="1" spc="-430" dirty="0">
                <a:solidFill>
                  <a:srgbClr val="FFFFFF"/>
                </a:solidFill>
                <a:latin typeface="Verdana"/>
                <a:cs typeface="Verdana"/>
              </a:rPr>
              <a:t>come  </a:t>
            </a:r>
            <a:r>
              <a:rPr sz="4000" b="1" spc="-320" dirty="0">
                <a:solidFill>
                  <a:srgbClr val="FFFFFF"/>
                </a:solidFill>
                <a:latin typeface="Verdana"/>
                <a:cs typeface="Verdana"/>
              </a:rPr>
              <a:t>across </a:t>
            </a:r>
            <a:r>
              <a:rPr sz="4000" b="1" spc="-254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4000" b="1" spc="-370" dirty="0">
                <a:solidFill>
                  <a:srgbClr val="FFFFFF"/>
                </a:solidFill>
                <a:latin typeface="Verdana"/>
                <a:cs typeface="Verdana"/>
              </a:rPr>
              <a:t>on the </a:t>
            </a:r>
            <a:r>
              <a:rPr sz="4000" b="1" spc="-290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4000" b="1" spc="-355" dirty="0">
                <a:solidFill>
                  <a:srgbClr val="FFFFFF"/>
                </a:solidFill>
                <a:latin typeface="Verdana"/>
                <a:cs typeface="Verdana"/>
              </a:rPr>
              <a:t>media  </a:t>
            </a:r>
            <a:r>
              <a:rPr sz="4000" b="1" spc="-300" dirty="0">
                <a:solidFill>
                  <a:srgbClr val="FFFFFF"/>
                </a:solidFill>
                <a:latin typeface="Verdana"/>
                <a:cs typeface="Verdana"/>
              </a:rPr>
              <a:t>platform (Digital </a:t>
            </a:r>
            <a:r>
              <a:rPr sz="4000" b="1" spc="-330" dirty="0">
                <a:solidFill>
                  <a:srgbClr val="FFFFFF"/>
                </a:solidFill>
                <a:latin typeface="Verdana"/>
                <a:cs typeface="Verdana"/>
              </a:rPr>
              <a:t>Marketing  </a:t>
            </a:r>
            <a:r>
              <a:rPr sz="4000" b="1" spc="-405" dirty="0">
                <a:solidFill>
                  <a:srgbClr val="FFFFFF"/>
                </a:solidFill>
                <a:latin typeface="Verdana"/>
                <a:cs typeface="Verdana"/>
              </a:rPr>
              <a:t>Institute,</a:t>
            </a:r>
            <a:r>
              <a:rPr sz="4000" b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480" dirty="0">
                <a:solidFill>
                  <a:srgbClr val="FFFFFF"/>
                </a:solidFill>
                <a:latin typeface="Verdana"/>
                <a:cs typeface="Verdana"/>
              </a:rPr>
              <a:t>2019).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8178" y="2088885"/>
            <a:ext cx="4034154" cy="8195309"/>
            <a:chOff x="14018178" y="2088885"/>
            <a:chExt cx="4034154" cy="8195309"/>
          </a:xfrm>
        </p:grpSpPr>
        <p:sp>
          <p:nvSpPr>
            <p:cNvPr id="3" name="object 3"/>
            <p:cNvSpPr/>
            <p:nvPr/>
          </p:nvSpPr>
          <p:spPr>
            <a:xfrm>
              <a:off x="14018178" y="2088885"/>
              <a:ext cx="4033784" cy="8195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91431" y="2321829"/>
              <a:ext cx="3493190" cy="75787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5"/>
            <a:ext cx="2708910" cy="2516505"/>
            <a:chOff x="0" y="5"/>
            <a:chExt cx="2708910" cy="2516505"/>
          </a:xfrm>
        </p:grpSpPr>
        <p:sp>
          <p:nvSpPr>
            <p:cNvPr id="6" name="object 6"/>
            <p:cNvSpPr/>
            <p:nvPr/>
          </p:nvSpPr>
          <p:spPr>
            <a:xfrm>
              <a:off x="0" y="6"/>
              <a:ext cx="2264410" cy="2121535"/>
            </a:xfrm>
            <a:custGeom>
              <a:avLst/>
              <a:gdLst/>
              <a:ahLst/>
              <a:cxnLst/>
              <a:rect l="l" t="t" r="r" b="b"/>
              <a:pathLst>
                <a:path w="2264410" h="2121535">
                  <a:moveTo>
                    <a:pt x="745354" y="2121142"/>
                  </a:moveTo>
                  <a:lnTo>
                    <a:pt x="726717" y="2121028"/>
                  </a:lnTo>
                  <a:lnTo>
                    <a:pt x="708084" y="2120685"/>
                  </a:lnTo>
                  <a:lnTo>
                    <a:pt x="652222" y="2118284"/>
                  </a:lnTo>
                  <a:lnTo>
                    <a:pt x="596492" y="2113828"/>
                  </a:lnTo>
                  <a:lnTo>
                    <a:pt x="540961" y="2107324"/>
                  </a:lnTo>
                  <a:lnTo>
                    <a:pt x="485703" y="2098781"/>
                  </a:lnTo>
                  <a:lnTo>
                    <a:pt x="430801" y="2088210"/>
                  </a:lnTo>
                  <a:lnTo>
                    <a:pt x="376327" y="2075628"/>
                  </a:lnTo>
                  <a:lnTo>
                    <a:pt x="322352" y="2061047"/>
                  </a:lnTo>
                  <a:lnTo>
                    <a:pt x="268950" y="2044486"/>
                  </a:lnTo>
                  <a:lnTo>
                    <a:pt x="216188" y="2025975"/>
                  </a:lnTo>
                  <a:lnTo>
                    <a:pt x="164150" y="2005534"/>
                  </a:lnTo>
                  <a:lnTo>
                    <a:pt x="112900" y="1983191"/>
                  </a:lnTo>
                  <a:lnTo>
                    <a:pt x="62504" y="1958975"/>
                  </a:lnTo>
                  <a:lnTo>
                    <a:pt x="13032" y="1932921"/>
                  </a:lnTo>
                  <a:lnTo>
                    <a:pt x="0" y="1925643"/>
                  </a:lnTo>
                  <a:lnTo>
                    <a:pt x="0" y="0"/>
                  </a:lnTo>
                  <a:lnTo>
                    <a:pt x="2139519" y="0"/>
                  </a:lnTo>
                  <a:lnTo>
                    <a:pt x="2141265" y="4004"/>
                  </a:lnTo>
                  <a:lnTo>
                    <a:pt x="2162344" y="55791"/>
                  </a:lnTo>
                  <a:lnTo>
                    <a:pt x="2181502" y="108321"/>
                  </a:lnTo>
                  <a:lnTo>
                    <a:pt x="2198714" y="161514"/>
                  </a:lnTo>
                  <a:lnTo>
                    <a:pt x="2213958" y="215304"/>
                  </a:lnTo>
                  <a:lnTo>
                    <a:pt x="2227209" y="269624"/>
                  </a:lnTo>
                  <a:lnTo>
                    <a:pt x="2238451" y="324391"/>
                  </a:lnTo>
                  <a:lnTo>
                    <a:pt x="2247673" y="379534"/>
                  </a:lnTo>
                  <a:lnTo>
                    <a:pt x="2254856" y="434983"/>
                  </a:lnTo>
                  <a:lnTo>
                    <a:pt x="2259996" y="490658"/>
                  </a:lnTo>
                  <a:lnTo>
                    <a:pt x="2263084" y="546486"/>
                  </a:lnTo>
                  <a:lnTo>
                    <a:pt x="2263998" y="621022"/>
                  </a:lnTo>
                  <a:lnTo>
                    <a:pt x="2263655" y="639655"/>
                  </a:lnTo>
                  <a:lnTo>
                    <a:pt x="2261253" y="695517"/>
                  </a:lnTo>
                  <a:lnTo>
                    <a:pt x="2256797" y="751247"/>
                  </a:lnTo>
                  <a:lnTo>
                    <a:pt x="2250294" y="806778"/>
                  </a:lnTo>
                  <a:lnTo>
                    <a:pt x="2241751" y="862036"/>
                  </a:lnTo>
                  <a:lnTo>
                    <a:pt x="2231180" y="916938"/>
                  </a:lnTo>
                  <a:lnTo>
                    <a:pt x="2218598" y="971412"/>
                  </a:lnTo>
                  <a:lnTo>
                    <a:pt x="2204016" y="1025387"/>
                  </a:lnTo>
                  <a:lnTo>
                    <a:pt x="2187455" y="1078789"/>
                  </a:lnTo>
                  <a:lnTo>
                    <a:pt x="2168946" y="1131549"/>
                  </a:lnTo>
                  <a:lnTo>
                    <a:pt x="2148504" y="1183589"/>
                  </a:lnTo>
                  <a:lnTo>
                    <a:pt x="2126160" y="1234839"/>
                  </a:lnTo>
                  <a:lnTo>
                    <a:pt x="2101945" y="1285235"/>
                  </a:lnTo>
                  <a:lnTo>
                    <a:pt x="2075891" y="1334704"/>
                  </a:lnTo>
                  <a:lnTo>
                    <a:pt x="2048035" y="1383184"/>
                  </a:lnTo>
                  <a:lnTo>
                    <a:pt x="2018413" y="1430602"/>
                  </a:lnTo>
                  <a:lnTo>
                    <a:pt x="1987066" y="1476898"/>
                  </a:lnTo>
                  <a:lnTo>
                    <a:pt x="1954038" y="1522010"/>
                  </a:lnTo>
                  <a:lnTo>
                    <a:pt x="1919372" y="1565872"/>
                  </a:lnTo>
                  <a:lnTo>
                    <a:pt x="1883111" y="1608432"/>
                  </a:lnTo>
                  <a:lnTo>
                    <a:pt x="1845311" y="1649630"/>
                  </a:lnTo>
                  <a:lnTo>
                    <a:pt x="1806019" y="1689408"/>
                  </a:lnTo>
                  <a:lnTo>
                    <a:pt x="1765291" y="1727711"/>
                  </a:lnTo>
                  <a:lnTo>
                    <a:pt x="1723178" y="1764488"/>
                  </a:lnTo>
                  <a:lnTo>
                    <a:pt x="1679742" y="1799692"/>
                  </a:lnTo>
                  <a:lnTo>
                    <a:pt x="1635039" y="1833273"/>
                  </a:lnTo>
                  <a:lnTo>
                    <a:pt x="1589133" y="1865183"/>
                  </a:lnTo>
                  <a:lnTo>
                    <a:pt x="1542081" y="1895386"/>
                  </a:lnTo>
                  <a:lnTo>
                    <a:pt x="1493945" y="1923835"/>
                  </a:lnTo>
                  <a:lnTo>
                    <a:pt x="1444799" y="1950494"/>
                  </a:lnTo>
                  <a:lnTo>
                    <a:pt x="1394708" y="1975323"/>
                  </a:lnTo>
                  <a:lnTo>
                    <a:pt x="1343735" y="1998295"/>
                  </a:lnTo>
                  <a:lnTo>
                    <a:pt x="1291942" y="2019376"/>
                  </a:lnTo>
                  <a:lnTo>
                    <a:pt x="1239418" y="2038532"/>
                  </a:lnTo>
                  <a:lnTo>
                    <a:pt x="1186225" y="2055744"/>
                  </a:lnTo>
                  <a:lnTo>
                    <a:pt x="1132435" y="2070988"/>
                  </a:lnTo>
                  <a:lnTo>
                    <a:pt x="1078115" y="2084239"/>
                  </a:lnTo>
                  <a:lnTo>
                    <a:pt x="1023348" y="2095481"/>
                  </a:lnTo>
                  <a:lnTo>
                    <a:pt x="968205" y="2104703"/>
                  </a:lnTo>
                  <a:lnTo>
                    <a:pt x="912755" y="2111887"/>
                  </a:lnTo>
                  <a:lnTo>
                    <a:pt x="857081" y="2117026"/>
                  </a:lnTo>
                  <a:lnTo>
                    <a:pt x="801253" y="2120114"/>
                  </a:lnTo>
                  <a:lnTo>
                    <a:pt x="763992" y="2121028"/>
                  </a:lnTo>
                  <a:lnTo>
                    <a:pt x="745354" y="212114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"/>
              <a:ext cx="2708327" cy="25158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65505" y="291528"/>
            <a:ext cx="9721215" cy="14560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295"/>
              </a:spcBef>
            </a:pPr>
            <a:r>
              <a:rPr sz="4700" spc="-155" dirty="0">
                <a:solidFill>
                  <a:srgbClr val="000000"/>
                </a:solidFill>
              </a:rPr>
              <a:t>RAW </a:t>
            </a:r>
            <a:r>
              <a:rPr sz="4700" spc="-484" dirty="0">
                <a:solidFill>
                  <a:srgbClr val="000000"/>
                </a:solidFill>
              </a:rPr>
              <a:t>IDEA </a:t>
            </a:r>
            <a:r>
              <a:rPr sz="4700" spc="-250" dirty="0">
                <a:solidFill>
                  <a:srgbClr val="000000"/>
                </a:solidFill>
              </a:rPr>
              <a:t>ABOUT </a:t>
            </a:r>
            <a:r>
              <a:rPr sz="4700" spc="-315" dirty="0">
                <a:solidFill>
                  <a:srgbClr val="000000"/>
                </a:solidFill>
              </a:rPr>
              <a:t>THE </a:t>
            </a:r>
            <a:r>
              <a:rPr sz="4700" spc="-370" dirty="0">
                <a:solidFill>
                  <a:srgbClr val="000000"/>
                </a:solidFill>
              </a:rPr>
              <a:t>PROJECT  </a:t>
            </a:r>
            <a:r>
              <a:rPr sz="4700" spc="-185" dirty="0">
                <a:solidFill>
                  <a:srgbClr val="000000"/>
                </a:solidFill>
              </a:rPr>
              <a:t>HOW </a:t>
            </a:r>
            <a:r>
              <a:rPr sz="4700" spc="-710" dirty="0">
                <a:solidFill>
                  <a:srgbClr val="000000"/>
                </a:solidFill>
              </a:rPr>
              <a:t>IT </a:t>
            </a:r>
            <a:r>
              <a:rPr sz="4700" spc="-459" dirty="0">
                <a:solidFill>
                  <a:srgbClr val="000000"/>
                </a:solidFill>
              </a:rPr>
              <a:t>WILL </a:t>
            </a:r>
            <a:r>
              <a:rPr sz="4700" spc="-355" dirty="0">
                <a:solidFill>
                  <a:srgbClr val="000000"/>
                </a:solidFill>
              </a:rPr>
              <a:t>BE</a:t>
            </a:r>
            <a:r>
              <a:rPr sz="4700" spc="-730" dirty="0">
                <a:solidFill>
                  <a:srgbClr val="000000"/>
                </a:solidFill>
              </a:rPr>
              <a:t> </a:t>
            </a:r>
            <a:r>
              <a:rPr sz="4700" spc="-310" dirty="0">
                <a:solidFill>
                  <a:srgbClr val="000000"/>
                </a:solidFill>
              </a:rPr>
              <a:t>DEVELOPED</a:t>
            </a:r>
            <a:endParaRPr sz="4700"/>
          </a:p>
        </p:txBody>
      </p:sp>
      <p:sp>
        <p:nvSpPr>
          <p:cNvPr id="9" name="object 9"/>
          <p:cNvSpPr/>
          <p:nvPr/>
        </p:nvSpPr>
        <p:spPr>
          <a:xfrm>
            <a:off x="624379" y="2656075"/>
            <a:ext cx="18097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754" y="5968669"/>
            <a:ext cx="17145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279" y="7782884"/>
            <a:ext cx="18097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4820" y="2271411"/>
            <a:ext cx="12442825" cy="58889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4100" spc="-395" dirty="0">
                <a:latin typeface="Arial Black"/>
                <a:cs typeface="Arial Black"/>
              </a:rPr>
              <a:t>4 </a:t>
            </a:r>
            <a:r>
              <a:rPr sz="4100" spc="-330" dirty="0">
                <a:latin typeface="Arial Black"/>
                <a:cs typeface="Arial Black"/>
              </a:rPr>
              <a:t>main function </a:t>
            </a:r>
            <a:r>
              <a:rPr sz="4100" spc="-345" dirty="0">
                <a:latin typeface="Arial Black"/>
                <a:cs typeface="Arial Black"/>
              </a:rPr>
              <a:t>the</a:t>
            </a:r>
            <a:r>
              <a:rPr sz="4100" spc="-170" dirty="0">
                <a:latin typeface="Arial Black"/>
                <a:cs typeface="Arial Black"/>
              </a:rPr>
              <a:t> </a:t>
            </a:r>
            <a:r>
              <a:rPr sz="4100" spc="-325" dirty="0">
                <a:latin typeface="Arial Black"/>
                <a:cs typeface="Arial Black"/>
              </a:rPr>
              <a:t>project:-</a:t>
            </a:r>
            <a:endParaRPr sz="4100" dirty="0">
              <a:latin typeface="Arial Black"/>
              <a:cs typeface="Arial Black"/>
            </a:endParaRPr>
          </a:p>
          <a:p>
            <a:pPr marL="82550" marR="8273415">
              <a:lnSpc>
                <a:spcPct val="116700"/>
              </a:lnSpc>
              <a:spcBef>
                <a:spcPts val="80"/>
              </a:spcBef>
            </a:pPr>
            <a:r>
              <a:rPr sz="3000" spc="-310" dirty="0">
                <a:latin typeface="Arial Black"/>
                <a:cs typeface="Arial Black"/>
              </a:rPr>
              <a:t>1.Show </a:t>
            </a:r>
            <a:r>
              <a:rPr sz="3000" spc="-355" dirty="0">
                <a:latin typeface="Arial Black"/>
                <a:cs typeface="Arial Black"/>
              </a:rPr>
              <a:t>Recent </a:t>
            </a:r>
            <a:r>
              <a:rPr sz="3000" spc="-390" dirty="0">
                <a:latin typeface="Arial Black"/>
                <a:cs typeface="Arial Black"/>
              </a:rPr>
              <a:t>Tweets  </a:t>
            </a:r>
            <a:r>
              <a:rPr sz="3000" spc="-265" dirty="0">
                <a:latin typeface="Arial Black"/>
                <a:cs typeface="Arial Black"/>
              </a:rPr>
              <a:t>2.Generate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210" dirty="0">
                <a:latin typeface="Arial Black"/>
                <a:cs typeface="Arial Black"/>
              </a:rPr>
              <a:t>WordCloud</a:t>
            </a:r>
            <a:endParaRPr sz="3000" dirty="0">
              <a:latin typeface="Arial Black"/>
              <a:cs typeface="Arial Black"/>
            </a:endParaRPr>
          </a:p>
          <a:p>
            <a:pPr marL="82550" marR="4869180">
              <a:lnSpc>
                <a:spcPts val="4200"/>
              </a:lnSpc>
              <a:spcBef>
                <a:spcPts val="240"/>
              </a:spcBef>
            </a:pPr>
            <a:r>
              <a:rPr sz="3000" spc="-285" dirty="0">
                <a:latin typeface="Arial Black"/>
                <a:cs typeface="Arial Black"/>
              </a:rPr>
              <a:t>3.Visualisation </a:t>
            </a:r>
            <a:r>
              <a:rPr sz="3000" spc="-150" dirty="0">
                <a:latin typeface="Arial Black"/>
                <a:cs typeface="Arial Black"/>
              </a:rPr>
              <a:t>for </a:t>
            </a:r>
            <a:r>
              <a:rPr sz="3000" spc="-275" dirty="0">
                <a:latin typeface="Arial Black"/>
                <a:cs typeface="Arial Black"/>
              </a:rPr>
              <a:t>Sentiment </a:t>
            </a:r>
            <a:r>
              <a:rPr sz="3000" spc="-320" dirty="0">
                <a:latin typeface="Arial Black"/>
                <a:cs typeface="Arial Black"/>
              </a:rPr>
              <a:t>Analysis  </a:t>
            </a:r>
            <a:r>
              <a:rPr sz="3000" spc="-325" dirty="0">
                <a:latin typeface="Arial Black"/>
                <a:cs typeface="Arial Black"/>
              </a:rPr>
              <a:t>4.Last </a:t>
            </a:r>
            <a:r>
              <a:rPr sz="3000" spc="-290" dirty="0">
                <a:latin typeface="Arial Black"/>
                <a:cs typeface="Arial Black"/>
              </a:rPr>
              <a:t>100 </a:t>
            </a:r>
            <a:r>
              <a:rPr sz="3000" spc="-390" dirty="0">
                <a:latin typeface="Arial Black"/>
                <a:cs typeface="Arial Black"/>
              </a:rPr>
              <a:t>Tweets </a:t>
            </a:r>
            <a:r>
              <a:rPr sz="3000" spc="-305" dirty="0">
                <a:latin typeface="Arial Black"/>
                <a:cs typeface="Arial Black"/>
              </a:rPr>
              <a:t>Subjectivity </a:t>
            </a:r>
            <a:r>
              <a:rPr sz="3000" spc="-220" dirty="0">
                <a:latin typeface="Arial Black"/>
                <a:cs typeface="Arial Black"/>
              </a:rPr>
              <a:t>and</a:t>
            </a:r>
            <a:r>
              <a:rPr sz="3000" spc="170" dirty="0">
                <a:latin typeface="Arial Black"/>
                <a:cs typeface="Arial Black"/>
              </a:rPr>
              <a:t> </a:t>
            </a:r>
            <a:r>
              <a:rPr sz="3000" spc="-260" dirty="0">
                <a:latin typeface="Arial Black"/>
                <a:cs typeface="Arial Black"/>
              </a:rPr>
              <a:t>Polarity</a:t>
            </a:r>
            <a:endParaRPr sz="3000" dirty="0">
              <a:latin typeface="Arial Black"/>
              <a:cs typeface="Arial Black"/>
            </a:endParaRPr>
          </a:p>
          <a:p>
            <a:pPr marL="12700" marR="4933950">
              <a:lnSpc>
                <a:spcPct val="115100"/>
              </a:lnSpc>
              <a:spcBef>
                <a:spcPts val="3579"/>
              </a:spcBef>
            </a:pPr>
            <a:r>
              <a:rPr sz="3800" spc="-380" dirty="0">
                <a:latin typeface="Arial Black"/>
                <a:cs typeface="Arial Black"/>
              </a:rPr>
              <a:t>Using </a:t>
            </a:r>
            <a:r>
              <a:rPr sz="3800" spc="-360" dirty="0">
                <a:latin typeface="Arial Black"/>
                <a:cs typeface="Arial Black"/>
              </a:rPr>
              <a:t>Streamlit </a:t>
            </a:r>
            <a:r>
              <a:rPr sz="3800" spc="-520" dirty="0">
                <a:latin typeface="Arial Black"/>
                <a:cs typeface="Arial Black"/>
              </a:rPr>
              <a:t>we </a:t>
            </a:r>
            <a:r>
              <a:rPr sz="3800" spc="-390" dirty="0">
                <a:latin typeface="Arial Black"/>
                <a:cs typeface="Arial Black"/>
              </a:rPr>
              <a:t>will </a:t>
            </a:r>
            <a:r>
              <a:rPr sz="3800" spc="-415" dirty="0">
                <a:latin typeface="Arial Black"/>
                <a:cs typeface="Arial Black"/>
              </a:rPr>
              <a:t>make </a:t>
            </a:r>
            <a:r>
              <a:rPr sz="3800" spc="-345" dirty="0">
                <a:latin typeface="Arial Black"/>
                <a:cs typeface="Arial Black"/>
              </a:rPr>
              <a:t>this  project </a:t>
            </a:r>
            <a:r>
              <a:rPr sz="3800" spc="-470" dirty="0">
                <a:latin typeface="Arial Black"/>
                <a:cs typeface="Arial Black"/>
              </a:rPr>
              <a:t>as </a:t>
            </a:r>
            <a:r>
              <a:rPr sz="3800" spc="-420" dirty="0">
                <a:latin typeface="Arial Black"/>
                <a:cs typeface="Arial Black"/>
              </a:rPr>
              <a:t>web </a:t>
            </a:r>
            <a:r>
              <a:rPr sz="3800" spc="-355" dirty="0">
                <a:latin typeface="Arial Black"/>
                <a:cs typeface="Arial Black"/>
              </a:rPr>
              <a:t>based</a:t>
            </a:r>
            <a:r>
              <a:rPr sz="3800" spc="80" dirty="0">
                <a:latin typeface="Arial Black"/>
                <a:cs typeface="Arial Black"/>
              </a:rPr>
              <a:t> </a:t>
            </a:r>
            <a:r>
              <a:rPr sz="3800" spc="-335" dirty="0">
                <a:latin typeface="Arial Black"/>
                <a:cs typeface="Arial Black"/>
              </a:rPr>
              <a:t>application.</a:t>
            </a:r>
            <a:endParaRPr sz="3800" dirty="0">
              <a:latin typeface="Arial Black"/>
              <a:cs typeface="Arial Black"/>
            </a:endParaRPr>
          </a:p>
          <a:p>
            <a:pPr marL="92710" marR="5080" indent="-59055">
              <a:lnSpc>
                <a:spcPct val="115399"/>
              </a:lnSpc>
              <a:spcBef>
                <a:spcPts val="3729"/>
              </a:spcBef>
              <a:tabLst>
                <a:tab pos="11760200" algn="l"/>
              </a:tabLst>
            </a:pPr>
            <a:r>
              <a:rPr sz="3900" spc="-535" dirty="0">
                <a:latin typeface="Arial Black"/>
                <a:cs typeface="Arial Black"/>
              </a:rPr>
              <a:t>we</a:t>
            </a:r>
            <a:r>
              <a:rPr sz="3900" spc="-290" dirty="0">
                <a:latin typeface="Arial Black"/>
                <a:cs typeface="Arial Black"/>
              </a:rPr>
              <a:t> </a:t>
            </a:r>
            <a:r>
              <a:rPr sz="3900" spc="-375" dirty="0">
                <a:latin typeface="Arial Black"/>
                <a:cs typeface="Arial Black"/>
              </a:rPr>
              <a:t>have</a:t>
            </a:r>
            <a:r>
              <a:rPr sz="3900" spc="-290" dirty="0">
                <a:latin typeface="Arial Black"/>
                <a:cs typeface="Arial Black"/>
              </a:rPr>
              <a:t>  </a:t>
            </a:r>
            <a:r>
              <a:rPr sz="3900" spc="-325" dirty="0">
                <a:latin typeface="Arial Black"/>
                <a:cs typeface="Arial Black"/>
              </a:rPr>
              <a:t>the</a:t>
            </a:r>
            <a:r>
              <a:rPr sz="3900" spc="-290" dirty="0">
                <a:latin typeface="Arial Black"/>
                <a:cs typeface="Arial Black"/>
              </a:rPr>
              <a:t> </a:t>
            </a:r>
            <a:r>
              <a:rPr sz="3900" spc="-370" dirty="0">
                <a:latin typeface="Arial Black"/>
                <a:cs typeface="Arial Black"/>
              </a:rPr>
              <a:t>twitter</a:t>
            </a:r>
            <a:r>
              <a:rPr sz="3900" spc="-290" dirty="0">
                <a:latin typeface="Arial Black"/>
                <a:cs typeface="Arial Black"/>
              </a:rPr>
              <a:t> </a:t>
            </a:r>
            <a:r>
              <a:rPr sz="3900" spc="-310" dirty="0">
                <a:latin typeface="Arial Black"/>
                <a:cs typeface="Arial Black"/>
              </a:rPr>
              <a:t>developer</a:t>
            </a:r>
            <a:r>
              <a:rPr sz="3900" spc="-290" dirty="0">
                <a:latin typeface="Arial Black"/>
                <a:cs typeface="Arial Black"/>
              </a:rPr>
              <a:t> </a:t>
            </a:r>
            <a:r>
              <a:rPr sz="3900" spc="-420" dirty="0">
                <a:latin typeface="Arial Black"/>
                <a:cs typeface="Arial Black"/>
              </a:rPr>
              <a:t>account</a:t>
            </a:r>
            <a:r>
              <a:rPr lang="en-IN" sz="3900" spc="-420" dirty="0">
                <a:latin typeface="Arial Black"/>
                <a:cs typeface="Arial Black"/>
              </a:rPr>
              <a:t>  </a:t>
            </a:r>
            <a:r>
              <a:rPr sz="3900" spc="-170" dirty="0">
                <a:latin typeface="Arial Black"/>
                <a:cs typeface="Arial Black"/>
              </a:rPr>
              <a:t>for  </a:t>
            </a:r>
            <a:r>
              <a:rPr sz="3900" spc="-325" dirty="0">
                <a:latin typeface="Arial Black"/>
                <a:cs typeface="Arial Black"/>
              </a:rPr>
              <a:t>the</a:t>
            </a:r>
            <a:r>
              <a:rPr sz="3900" spc="-295" dirty="0">
                <a:latin typeface="Arial Black"/>
                <a:cs typeface="Arial Black"/>
              </a:rPr>
              <a:t> </a:t>
            </a:r>
            <a:r>
              <a:rPr sz="3900" spc="-434" dirty="0">
                <a:latin typeface="Arial Black"/>
                <a:cs typeface="Arial Black"/>
              </a:rPr>
              <a:t>API.</a:t>
            </a:r>
            <a:endParaRPr sz="3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1073</Words>
  <Application>Microsoft Office PowerPoint</Application>
  <PresentationFormat>Custom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Book Antiqua</vt:lpstr>
      <vt:lpstr>Calibri</vt:lpstr>
      <vt:lpstr>Courier New</vt:lpstr>
      <vt:lpstr>medium-content-serif-font</vt:lpstr>
      <vt:lpstr>Noto Sans</vt:lpstr>
      <vt:lpstr>Verdana</vt:lpstr>
      <vt:lpstr>Wingdings</vt:lpstr>
      <vt:lpstr>Office Theme</vt:lpstr>
      <vt:lpstr>Online Real Time Twitter  Sentimental Analysis</vt:lpstr>
      <vt:lpstr>PowerPoint Presentation</vt:lpstr>
      <vt:lpstr>01</vt:lpstr>
      <vt:lpstr>SENTIMENT ANALYSIS ?</vt:lpstr>
      <vt:lpstr>01</vt:lpstr>
      <vt:lpstr>WHY TWITTER DATA FOR SENTIMENT  ANALYSIS?</vt:lpstr>
      <vt:lpstr>TALK ABOUT STATISTICS</vt:lpstr>
      <vt:lpstr>PowerPoint Presentation</vt:lpstr>
      <vt:lpstr>RAW IDEA ABOUT THE PROJECT  HOW IT WILL BE DEVELOPED</vt:lpstr>
      <vt:lpstr>FEASIBILITY STUDY:</vt:lpstr>
      <vt:lpstr>SOFTWARE AND HARDWARE  REQUIREMENTS:</vt:lpstr>
      <vt:lpstr>USE CASE DIAGRAM</vt:lpstr>
      <vt:lpstr>ACTIVITY DIAGRAM</vt:lpstr>
      <vt:lpstr>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 Paper</vt:lpstr>
      <vt:lpstr>Term Paper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Real Time Twitter  Sentimental Analysis</dc:title>
  <cp:lastModifiedBy>Ashish kumar Singh</cp:lastModifiedBy>
  <cp:revision>17</cp:revision>
  <dcterms:created xsi:type="dcterms:W3CDTF">2021-02-16T06:24:27Z</dcterms:created>
  <dcterms:modified xsi:type="dcterms:W3CDTF">2021-05-12T11:33:42Z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2021-02-16T00:00:00Z</vt:filetime>
  </property>
</Properties>
</file>