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6" r:id="rId3"/>
    <p:sldId id="267" r:id="rId4"/>
    <p:sldId id="258" r:id="rId5"/>
    <p:sldId id="259" r:id="rId6"/>
    <p:sldId id="268" r:id="rId7"/>
    <p:sldId id="273" r:id="rId8"/>
    <p:sldId id="274" r:id="rId9"/>
    <p:sldId id="275" r:id="rId10"/>
    <p:sldId id="261" r:id="rId11"/>
    <p:sldId id="270" r:id="rId12"/>
    <p:sldId id="269" r:id="rId13"/>
    <p:sldId id="271" r:id="rId14"/>
    <p:sldId id="277" r:id="rId15"/>
    <p:sldId id="26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ED3D7-0685-4933-9EB7-327A52AA3246}" v="16" dt="2023-11-20T18:50:0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a Chegondi" userId="efc588a5320d7924" providerId="LiveId" clId="{89FED3D7-0685-4933-9EB7-327A52AA3246}"/>
    <pc:docChg chg="undo custSel addSld delSld modSld sldOrd">
      <pc:chgData name="Harshita Chegondi" userId="efc588a5320d7924" providerId="LiveId" clId="{89FED3D7-0685-4933-9EB7-327A52AA3246}" dt="2023-11-27T02:00:24.076" v="1253" actId="1076"/>
      <pc:docMkLst>
        <pc:docMk/>
      </pc:docMkLst>
      <pc:sldChg chg="modSp mod">
        <pc:chgData name="Harshita Chegondi" userId="efc588a5320d7924" providerId="LiveId" clId="{89FED3D7-0685-4933-9EB7-327A52AA3246}" dt="2023-11-27T02:00:24.076" v="1253" actId="1076"/>
        <pc:sldMkLst>
          <pc:docMk/>
          <pc:sldMk cId="2216574625" sldId="256"/>
        </pc:sldMkLst>
        <pc:spChg chg="mod">
          <ac:chgData name="Harshita Chegondi" userId="efc588a5320d7924" providerId="LiveId" clId="{89FED3D7-0685-4933-9EB7-327A52AA3246}" dt="2023-11-27T02:00:24.076" v="1253" actId="1076"/>
          <ac:spMkLst>
            <pc:docMk/>
            <pc:sldMk cId="2216574625" sldId="256"/>
            <ac:spMk id="5" creationId="{E84320E3-7219-2475-DC7B-576A5E63D7CF}"/>
          </ac:spMkLst>
        </pc:spChg>
      </pc:sldChg>
      <pc:sldChg chg="modSp del mod">
        <pc:chgData name="Harshita Chegondi" userId="efc588a5320d7924" providerId="LiveId" clId="{89FED3D7-0685-4933-9EB7-327A52AA3246}" dt="2023-11-18T19:15:06.454" v="1" actId="2696"/>
        <pc:sldMkLst>
          <pc:docMk/>
          <pc:sldMk cId="3519312755" sldId="257"/>
        </pc:sldMkLst>
        <pc:spChg chg="mod">
          <ac:chgData name="Harshita Chegondi" userId="efc588a5320d7924" providerId="LiveId" clId="{89FED3D7-0685-4933-9EB7-327A52AA3246}" dt="2023-11-18T19:14:50.799" v="0" actId="20577"/>
          <ac:spMkLst>
            <pc:docMk/>
            <pc:sldMk cId="3519312755" sldId="257"/>
            <ac:spMk id="2" creationId="{1380FF8D-0DD6-49EC-36D0-756831D96635}"/>
          </ac:spMkLst>
        </pc:spChg>
      </pc:sldChg>
      <pc:sldChg chg="addSp delSp mod">
        <pc:chgData name="Harshita Chegondi" userId="efc588a5320d7924" providerId="LiveId" clId="{89FED3D7-0685-4933-9EB7-327A52AA3246}" dt="2023-11-18T19:20:02.253" v="45" actId="22"/>
        <pc:sldMkLst>
          <pc:docMk/>
          <pc:sldMk cId="50776059" sldId="258"/>
        </pc:sldMkLst>
        <pc:picChg chg="add del">
          <ac:chgData name="Harshita Chegondi" userId="efc588a5320d7924" providerId="LiveId" clId="{89FED3D7-0685-4933-9EB7-327A52AA3246}" dt="2023-11-18T19:20:02.253" v="45" actId="22"/>
          <ac:picMkLst>
            <pc:docMk/>
            <pc:sldMk cId="50776059" sldId="258"/>
            <ac:picMk id="5" creationId="{8FC0EAE6-8BFA-06C7-17E2-4C42CAC29710}"/>
          </ac:picMkLst>
        </pc:picChg>
      </pc:sldChg>
      <pc:sldChg chg="addSp delSp modSp mod">
        <pc:chgData name="Harshita Chegondi" userId="efc588a5320d7924" providerId="LiveId" clId="{89FED3D7-0685-4933-9EB7-327A52AA3246}" dt="2023-11-20T20:32:39.834" v="1163" actId="14100"/>
        <pc:sldMkLst>
          <pc:docMk/>
          <pc:sldMk cId="462852008" sldId="259"/>
        </pc:sldMkLst>
        <pc:spChg chg="mod">
          <ac:chgData name="Harshita Chegondi" userId="efc588a5320d7924" providerId="LiveId" clId="{89FED3D7-0685-4933-9EB7-327A52AA3246}" dt="2023-11-18T19:16:08.166" v="4" actId="14100"/>
          <ac:spMkLst>
            <pc:docMk/>
            <pc:sldMk cId="462852008" sldId="259"/>
            <ac:spMk id="3" creationId="{A119CACD-7567-5533-56EA-DA5A31A72BB8}"/>
          </ac:spMkLst>
        </pc:spChg>
        <pc:picChg chg="add mod">
          <ac:chgData name="Harshita Chegondi" userId="efc588a5320d7924" providerId="LiveId" clId="{89FED3D7-0685-4933-9EB7-327A52AA3246}" dt="2023-11-20T20:32:39.834" v="1163" actId="14100"/>
          <ac:picMkLst>
            <pc:docMk/>
            <pc:sldMk cId="462852008" sldId="259"/>
            <ac:picMk id="5" creationId="{42A2E05B-97D6-B77D-6D41-CC186DF4DFA8}"/>
          </ac:picMkLst>
        </pc:picChg>
        <pc:picChg chg="add del mod">
          <ac:chgData name="Harshita Chegondi" userId="efc588a5320d7924" providerId="LiveId" clId="{89FED3D7-0685-4933-9EB7-327A52AA3246}" dt="2023-11-18T20:19:40.083" v="1055" actId="478"/>
          <ac:picMkLst>
            <pc:docMk/>
            <pc:sldMk cId="462852008" sldId="259"/>
            <ac:picMk id="5" creationId="{C517430B-F9F4-EB0F-8FF4-81B06929431D}"/>
          </ac:picMkLst>
        </pc:picChg>
        <pc:picChg chg="add del mod">
          <ac:chgData name="Harshita Chegondi" userId="efc588a5320d7924" providerId="LiveId" clId="{89FED3D7-0685-4933-9EB7-327A52AA3246}" dt="2023-11-20T20:32:31.911" v="1159" actId="478"/>
          <ac:picMkLst>
            <pc:docMk/>
            <pc:sldMk cId="462852008" sldId="259"/>
            <ac:picMk id="7" creationId="{067B0856-A1B1-B5CA-3C68-78090FCE68B3}"/>
          </ac:picMkLst>
        </pc:picChg>
      </pc:sldChg>
      <pc:sldChg chg="del">
        <pc:chgData name="Harshita Chegondi" userId="efc588a5320d7924" providerId="LiveId" clId="{89FED3D7-0685-4933-9EB7-327A52AA3246}" dt="2023-11-18T19:15:11.190" v="2" actId="2696"/>
        <pc:sldMkLst>
          <pc:docMk/>
          <pc:sldMk cId="3336617958" sldId="264"/>
        </pc:sldMkLst>
      </pc:sldChg>
      <pc:sldChg chg="modSp mod">
        <pc:chgData name="Harshita Chegondi" userId="efc588a5320d7924" providerId="LiveId" clId="{89FED3D7-0685-4933-9EB7-327A52AA3246}" dt="2023-11-20T18:51:28.066" v="1155" actId="20577"/>
        <pc:sldMkLst>
          <pc:docMk/>
          <pc:sldMk cId="1283138746" sldId="265"/>
        </pc:sldMkLst>
        <pc:spChg chg="mod">
          <ac:chgData name="Harshita Chegondi" userId="efc588a5320d7924" providerId="LiveId" clId="{89FED3D7-0685-4933-9EB7-327A52AA3246}" dt="2023-11-20T18:51:28.066" v="1155" actId="20577"/>
          <ac:spMkLst>
            <pc:docMk/>
            <pc:sldMk cId="1283138746" sldId="265"/>
            <ac:spMk id="3" creationId="{17DCADA3-3157-0AFB-5509-B7A118E5FB07}"/>
          </ac:spMkLst>
        </pc:spChg>
      </pc:sldChg>
      <pc:sldChg chg="del">
        <pc:chgData name="Harshita Chegondi" userId="efc588a5320d7924" providerId="LiveId" clId="{89FED3D7-0685-4933-9EB7-327A52AA3246}" dt="2023-11-18T20:05:01.511" v="908" actId="47"/>
        <pc:sldMkLst>
          <pc:docMk/>
          <pc:sldMk cId="437642177" sldId="266"/>
        </pc:sldMkLst>
      </pc:sldChg>
      <pc:sldChg chg="addSp delSp modSp new mod setBg">
        <pc:chgData name="Harshita Chegondi" userId="efc588a5320d7924" providerId="LiveId" clId="{89FED3D7-0685-4933-9EB7-327A52AA3246}" dt="2023-11-20T20:35:01.257" v="1179" actId="14100"/>
        <pc:sldMkLst>
          <pc:docMk/>
          <pc:sldMk cId="2495977831" sldId="267"/>
        </pc:sldMkLst>
        <pc:spChg chg="mod">
          <ac:chgData name="Harshita Chegondi" userId="efc588a5320d7924" providerId="LiveId" clId="{89FED3D7-0685-4933-9EB7-327A52AA3246}" dt="2023-11-20T20:34:32.437" v="1170" actId="26606"/>
          <ac:spMkLst>
            <pc:docMk/>
            <pc:sldMk cId="2495977831" sldId="267"/>
            <ac:spMk id="2" creationId="{0E0A4140-5BFB-33AE-C3A7-6DE62662F090}"/>
          </ac:spMkLst>
        </pc:spChg>
        <pc:spChg chg="del">
          <ac:chgData name="Harshita Chegondi" userId="efc588a5320d7924" providerId="LiveId" clId="{89FED3D7-0685-4933-9EB7-327A52AA3246}" dt="2023-11-18T19:18:36.973" v="30" actId="22"/>
          <ac:spMkLst>
            <pc:docMk/>
            <pc:sldMk cId="2495977831" sldId="267"/>
            <ac:spMk id="3" creationId="{5C58AF43-5D4E-9AD6-E157-0D3D6E2032D9}"/>
          </ac:spMkLst>
        </pc:spChg>
        <pc:spChg chg="add mod ord">
          <ac:chgData name="Harshita Chegondi" userId="efc588a5320d7924" providerId="LiveId" clId="{89FED3D7-0685-4933-9EB7-327A52AA3246}" dt="2023-11-20T20:34:32.437" v="1170" actId="26606"/>
          <ac:spMkLst>
            <pc:docMk/>
            <pc:sldMk cId="2495977831" sldId="267"/>
            <ac:spMk id="6" creationId="{4C4E832E-E03E-62D0-BB24-884953836BBB}"/>
          </ac:spMkLst>
        </pc:spChg>
        <pc:spChg chg="add">
          <ac:chgData name="Harshita Chegondi" userId="efc588a5320d7924" providerId="LiveId" clId="{89FED3D7-0685-4933-9EB7-327A52AA3246}" dt="2023-11-20T20:34:32.437" v="1170" actId="26606"/>
          <ac:spMkLst>
            <pc:docMk/>
            <pc:sldMk cId="2495977831" sldId="267"/>
            <ac:spMk id="12" creationId="{D7FF9F1B-2FE4-4C47-AE86-61AF9A0A5C5C}"/>
          </ac:spMkLst>
        </pc:spChg>
        <pc:spChg chg="add">
          <ac:chgData name="Harshita Chegondi" userId="efc588a5320d7924" providerId="LiveId" clId="{89FED3D7-0685-4933-9EB7-327A52AA3246}" dt="2023-11-20T20:34:32.437" v="1170" actId="26606"/>
          <ac:spMkLst>
            <pc:docMk/>
            <pc:sldMk cId="2495977831" sldId="267"/>
            <ac:spMk id="13" creationId="{1A2AE32A-13F5-4BB2-B882-CD31344A6798}"/>
          </ac:spMkLst>
        </pc:spChg>
        <pc:spChg chg="add">
          <ac:chgData name="Harshita Chegondi" userId="efc588a5320d7924" providerId="LiveId" clId="{89FED3D7-0685-4933-9EB7-327A52AA3246}" dt="2023-11-20T20:34:32.437" v="1170" actId="26606"/>
          <ac:spMkLst>
            <pc:docMk/>
            <pc:sldMk cId="2495977831" sldId="267"/>
            <ac:spMk id="14" creationId="{B339C689-80E0-4CF1-953E-9AFC467262EF}"/>
          </ac:spMkLst>
        </pc:spChg>
        <pc:spChg chg="add del">
          <ac:chgData name="Harshita Chegondi" userId="efc588a5320d7924" providerId="LiveId" clId="{89FED3D7-0685-4933-9EB7-327A52AA3246}" dt="2023-11-20T20:34:15.704" v="1165" actId="26606"/>
          <ac:spMkLst>
            <pc:docMk/>
            <pc:sldMk cId="2495977831" sldId="267"/>
            <ac:spMk id="15" creationId="{7DAA46B9-B7E8-4487-B28E-C63A6EB7AA27}"/>
          </ac:spMkLst>
        </pc:spChg>
        <pc:spChg chg="add del">
          <ac:chgData name="Harshita Chegondi" userId="efc588a5320d7924" providerId="LiveId" clId="{89FED3D7-0685-4933-9EB7-327A52AA3246}" dt="2023-11-20T20:34:15.704" v="1165" actId="26606"/>
          <ac:spMkLst>
            <pc:docMk/>
            <pc:sldMk cId="2495977831" sldId="267"/>
            <ac:spMk id="17" creationId="{C866818C-1E5F-475A-B310-3C06B555FB69}"/>
          </ac:spMkLst>
        </pc:spChg>
        <pc:spChg chg="add del">
          <ac:chgData name="Harshita Chegondi" userId="efc588a5320d7924" providerId="LiveId" clId="{89FED3D7-0685-4933-9EB7-327A52AA3246}" dt="2023-11-20T20:34:15.704" v="1165" actId="26606"/>
          <ac:spMkLst>
            <pc:docMk/>
            <pc:sldMk cId="2495977831" sldId="267"/>
            <ac:spMk id="19" creationId="{D12AFDE8-E1ED-4A49-B8B3-4953F4B8ACB9}"/>
          </ac:spMkLst>
        </pc:spChg>
        <pc:picChg chg="add mod ord modCrop">
          <ac:chgData name="Harshita Chegondi" userId="efc588a5320d7924" providerId="LiveId" clId="{89FED3D7-0685-4933-9EB7-327A52AA3246}" dt="2023-11-20T20:34:54.497" v="1177" actId="14100"/>
          <ac:picMkLst>
            <pc:docMk/>
            <pc:sldMk cId="2495977831" sldId="267"/>
            <ac:picMk id="5" creationId="{F13C346D-C51C-2C30-51E1-17AF5C3A92DE}"/>
          </ac:picMkLst>
        </pc:picChg>
        <pc:picChg chg="add del mod">
          <ac:chgData name="Harshita Chegondi" userId="efc588a5320d7924" providerId="LiveId" clId="{89FED3D7-0685-4933-9EB7-327A52AA3246}" dt="2023-11-18T20:06:08.961" v="913" actId="478"/>
          <ac:picMkLst>
            <pc:docMk/>
            <pc:sldMk cId="2495977831" sldId="267"/>
            <ac:picMk id="8" creationId="{0BF34A00-05EC-05D4-2022-0818883ACCB6}"/>
          </ac:picMkLst>
        </pc:picChg>
        <pc:picChg chg="add mod">
          <ac:chgData name="Harshita Chegondi" userId="efc588a5320d7924" providerId="LiveId" clId="{89FED3D7-0685-4933-9EB7-327A52AA3246}" dt="2023-11-20T20:35:01.257" v="1179" actId="14100"/>
          <ac:picMkLst>
            <pc:docMk/>
            <pc:sldMk cId="2495977831" sldId="267"/>
            <ac:picMk id="10" creationId="{BBA2FCA6-E29D-0D1C-3EEF-08D4426135F2}"/>
          </ac:picMkLst>
        </pc:picChg>
      </pc:sldChg>
      <pc:sldChg chg="addSp delSp modSp new mod setBg setClrOvrMap">
        <pc:chgData name="Harshita Chegondi" userId="efc588a5320d7924" providerId="LiveId" clId="{89FED3D7-0685-4933-9EB7-327A52AA3246}" dt="2023-11-20T20:44:07.888" v="1230" actId="255"/>
        <pc:sldMkLst>
          <pc:docMk/>
          <pc:sldMk cId="1110768426" sldId="268"/>
        </pc:sldMkLst>
        <pc:spChg chg="mod">
          <ac:chgData name="Harshita Chegondi" userId="efc588a5320d7924" providerId="LiveId" clId="{89FED3D7-0685-4933-9EB7-327A52AA3246}" dt="2023-11-20T20:35:13.864" v="1180" actId="26606"/>
          <ac:spMkLst>
            <pc:docMk/>
            <pc:sldMk cId="1110768426" sldId="268"/>
            <ac:spMk id="2" creationId="{F8AD1D52-43D2-979D-DEF4-D6842C3D2F62}"/>
          </ac:spMkLst>
        </pc:spChg>
        <pc:spChg chg="del">
          <ac:chgData name="Harshita Chegondi" userId="efc588a5320d7924" providerId="LiveId" clId="{89FED3D7-0685-4933-9EB7-327A52AA3246}" dt="2023-11-18T19:23:20.737" v="376" actId="22"/>
          <ac:spMkLst>
            <pc:docMk/>
            <pc:sldMk cId="1110768426" sldId="268"/>
            <ac:spMk id="3" creationId="{2853FE39-CB1C-E476-16BE-06BA66657626}"/>
          </ac:spMkLst>
        </pc:spChg>
        <pc:spChg chg="add del mod">
          <ac:chgData name="Harshita Chegondi" userId="efc588a5320d7924" providerId="LiveId" clId="{89FED3D7-0685-4933-9EB7-327A52AA3246}" dt="2023-11-18T19:30:31.241" v="437"/>
          <ac:spMkLst>
            <pc:docMk/>
            <pc:sldMk cId="1110768426" sldId="268"/>
            <ac:spMk id="7" creationId="{85B3930E-F8A7-79FA-DC61-46A000F20E72}"/>
          </ac:spMkLst>
        </pc:spChg>
        <pc:spChg chg="add mod ord">
          <ac:chgData name="Harshita Chegondi" userId="efc588a5320d7924" providerId="LiveId" clId="{89FED3D7-0685-4933-9EB7-327A52AA3246}" dt="2023-11-20T20:44:07.888" v="1230" actId="255"/>
          <ac:spMkLst>
            <pc:docMk/>
            <pc:sldMk cId="1110768426" sldId="268"/>
            <ac:spMk id="9" creationId="{6E71A061-4388-C322-FE37-C89CC1DF5A3A}"/>
          </ac:spMkLst>
        </pc:spChg>
        <pc:spChg chg="add del mod">
          <ac:chgData name="Harshita Chegondi" userId="efc588a5320d7924" providerId="LiveId" clId="{89FED3D7-0685-4933-9EB7-327A52AA3246}" dt="2023-11-18T20:20:29.509" v="1065" actId="21"/>
          <ac:spMkLst>
            <pc:docMk/>
            <pc:sldMk cId="1110768426" sldId="268"/>
            <ac:spMk id="11" creationId="{77178CF2-2870-9FF4-71CB-D606E90DDC9D}"/>
          </ac:spMkLst>
        </pc:spChg>
        <pc:spChg chg="add">
          <ac:chgData name="Harshita Chegondi" userId="efc588a5320d7924" providerId="LiveId" clId="{89FED3D7-0685-4933-9EB7-327A52AA3246}" dt="2023-11-20T20:35:13.864" v="1180" actId="26606"/>
          <ac:spMkLst>
            <pc:docMk/>
            <pc:sldMk cId="1110768426" sldId="268"/>
            <ac:spMk id="18" creationId="{49076D5E-68ED-4CD1-A04F-E7934EBFAAD9}"/>
          </ac:spMkLst>
        </pc:spChg>
        <pc:spChg chg="add">
          <ac:chgData name="Harshita Chegondi" userId="efc588a5320d7924" providerId="LiveId" clId="{89FED3D7-0685-4933-9EB7-327A52AA3246}" dt="2023-11-20T20:35:13.864" v="1180" actId="26606"/>
          <ac:spMkLst>
            <pc:docMk/>
            <pc:sldMk cId="1110768426" sldId="268"/>
            <ac:spMk id="20" creationId="{21BE0A6B-EBF8-4301-B1AE-F6A1C4003E2A}"/>
          </ac:spMkLst>
        </pc:spChg>
        <pc:spChg chg="add">
          <ac:chgData name="Harshita Chegondi" userId="efc588a5320d7924" providerId="LiveId" clId="{89FED3D7-0685-4933-9EB7-327A52AA3246}" dt="2023-11-20T20:35:13.864" v="1180" actId="26606"/>
          <ac:spMkLst>
            <pc:docMk/>
            <pc:sldMk cId="1110768426" sldId="268"/>
            <ac:spMk id="22" creationId="{03C06118-B3FE-4B51-80A1-B82C2E9FF970}"/>
          </ac:spMkLst>
        </pc:spChg>
        <pc:spChg chg="add">
          <ac:chgData name="Harshita Chegondi" userId="efc588a5320d7924" providerId="LiveId" clId="{89FED3D7-0685-4933-9EB7-327A52AA3246}" dt="2023-11-20T20:35:13.864" v="1180" actId="26606"/>
          <ac:spMkLst>
            <pc:docMk/>
            <pc:sldMk cId="1110768426" sldId="268"/>
            <ac:spMk id="24" creationId="{172BE3F8-96D6-4535-9AE4-694DC4F5B13F}"/>
          </ac:spMkLst>
        </pc:spChg>
        <pc:picChg chg="add del mod ord">
          <ac:chgData name="Harshita Chegondi" userId="efc588a5320d7924" providerId="LiveId" clId="{89FED3D7-0685-4933-9EB7-327A52AA3246}" dt="2023-11-18T20:20:03.749" v="1060" actId="478"/>
          <ac:picMkLst>
            <pc:docMk/>
            <pc:sldMk cId="1110768426" sldId="268"/>
            <ac:picMk id="5" creationId="{ED9BE13E-D6B0-B10B-9539-45FD5730477A}"/>
          </ac:picMkLst>
        </pc:picChg>
        <pc:picChg chg="add mod">
          <ac:chgData name="Harshita Chegondi" userId="efc588a5320d7924" providerId="LiveId" clId="{89FED3D7-0685-4933-9EB7-327A52AA3246}" dt="2023-11-20T20:35:19.463" v="1182" actId="14100"/>
          <ac:picMkLst>
            <pc:docMk/>
            <pc:sldMk cId="1110768426" sldId="268"/>
            <ac:picMk id="13" creationId="{D0E75096-7C41-A350-4480-1E9D02039B56}"/>
          </ac:picMkLst>
        </pc:picChg>
      </pc:sldChg>
      <pc:sldChg chg="addSp delSp modSp new mod ord setBg">
        <pc:chgData name="Harshita Chegondi" userId="efc588a5320d7924" providerId="LiveId" clId="{89FED3D7-0685-4933-9EB7-327A52AA3246}" dt="2023-11-20T20:37:54.034" v="1209" actId="14100"/>
        <pc:sldMkLst>
          <pc:docMk/>
          <pc:sldMk cId="3926817791" sldId="269"/>
        </pc:sldMkLst>
        <pc:spChg chg="mod">
          <ac:chgData name="Harshita Chegondi" userId="efc588a5320d7924" providerId="LiveId" clId="{89FED3D7-0685-4933-9EB7-327A52AA3246}" dt="2023-11-20T20:36:58.543" v="1200" actId="26606"/>
          <ac:spMkLst>
            <pc:docMk/>
            <pc:sldMk cId="3926817791" sldId="269"/>
            <ac:spMk id="2" creationId="{4045FB81-3200-ED59-A2F5-9664670A5168}"/>
          </ac:spMkLst>
        </pc:spChg>
        <pc:spChg chg="del">
          <ac:chgData name="Harshita Chegondi" userId="efc588a5320d7924" providerId="LiveId" clId="{89FED3D7-0685-4933-9EB7-327A52AA3246}" dt="2023-11-18T19:31:31.739" v="442" actId="22"/>
          <ac:spMkLst>
            <pc:docMk/>
            <pc:sldMk cId="3926817791" sldId="269"/>
            <ac:spMk id="3" creationId="{5E5E1BA1-4044-0E29-0B0D-B9CA044F99AF}"/>
          </ac:spMkLst>
        </pc:spChg>
        <pc:spChg chg="add mod ord">
          <ac:chgData name="Harshita Chegondi" userId="efc588a5320d7924" providerId="LiveId" clId="{89FED3D7-0685-4933-9EB7-327A52AA3246}" dt="2023-11-20T20:36:58.543" v="1200" actId="26606"/>
          <ac:spMkLst>
            <pc:docMk/>
            <pc:sldMk cId="3926817791" sldId="269"/>
            <ac:spMk id="6" creationId="{E1E87928-3443-3E09-4EBC-8517B1D328D6}"/>
          </ac:spMkLst>
        </pc:spChg>
        <pc:spChg chg="add del mod">
          <ac:chgData name="Harshita Chegondi" userId="efc588a5320d7924" providerId="LiveId" clId="{89FED3D7-0685-4933-9EB7-327A52AA3246}" dt="2023-11-20T20:36:58.543" v="1200" actId="26606"/>
          <ac:spMkLst>
            <pc:docMk/>
            <pc:sldMk cId="3926817791" sldId="269"/>
            <ac:spMk id="7" creationId="{236BEEE5-5F95-3E08-741B-AA3436A3A540}"/>
          </ac:spMkLst>
        </pc:spChg>
        <pc:spChg chg="add del mod">
          <ac:chgData name="Harshita Chegondi" userId="efc588a5320d7924" providerId="LiveId" clId="{89FED3D7-0685-4933-9EB7-327A52AA3246}" dt="2023-11-18T19:33:46.201" v="476"/>
          <ac:spMkLst>
            <pc:docMk/>
            <pc:sldMk cId="3926817791" sldId="269"/>
            <ac:spMk id="8" creationId="{D580F9E0-3E02-C50B-14EF-7E2D096672DE}"/>
          </ac:spMkLst>
        </pc:spChg>
        <pc:spChg chg="add del mod ord">
          <ac:chgData name="Harshita Chegondi" userId="efc588a5320d7924" providerId="LiveId" clId="{89FED3D7-0685-4933-9EB7-327A52AA3246}" dt="2023-11-20T20:37:30.271" v="1203" actId="21"/>
          <ac:spMkLst>
            <pc:docMk/>
            <pc:sldMk cId="3926817791" sldId="269"/>
            <ac:spMk id="10" creationId="{A37BB4EF-0EED-A5C9-1DBD-6DAC6907C026}"/>
          </ac:spMkLst>
        </pc:spChg>
        <pc:spChg chg="add del">
          <ac:chgData name="Harshita Chegondi" userId="efc588a5320d7924" providerId="LiveId" clId="{89FED3D7-0685-4933-9EB7-327A52AA3246}" dt="2023-11-20T20:36:58.543" v="1200" actId="26606"/>
          <ac:spMkLst>
            <pc:docMk/>
            <pc:sldMk cId="3926817791" sldId="269"/>
            <ac:spMk id="19" creationId="{E15A8E7F-571A-4176-B1C6-908E9313149E}"/>
          </ac:spMkLst>
        </pc:spChg>
        <pc:spChg chg="add del">
          <ac:chgData name="Harshita Chegondi" userId="efc588a5320d7924" providerId="LiveId" clId="{89FED3D7-0685-4933-9EB7-327A52AA3246}" dt="2023-11-20T20:36:58.543" v="1200" actId="26606"/>
          <ac:spMkLst>
            <pc:docMk/>
            <pc:sldMk cId="3926817791" sldId="269"/>
            <ac:spMk id="21" creationId="{42F60337-6B63-4D1A-9C4D-147DA74E2EEA}"/>
          </ac:spMkLst>
        </pc:spChg>
        <pc:spChg chg="add del">
          <ac:chgData name="Harshita Chegondi" userId="efc588a5320d7924" providerId="LiveId" clId="{89FED3D7-0685-4933-9EB7-327A52AA3246}" dt="2023-11-20T20:36:58.543" v="1200" actId="26606"/>
          <ac:spMkLst>
            <pc:docMk/>
            <pc:sldMk cId="3926817791" sldId="269"/>
            <ac:spMk id="23" creationId="{3A08153E-AD5C-4C0F-9242-05D7FFBE8484}"/>
          </ac:spMkLst>
        </pc:spChg>
        <pc:picChg chg="add del mod ord modCrop">
          <ac:chgData name="Harshita Chegondi" userId="efc588a5320d7924" providerId="LiveId" clId="{89FED3D7-0685-4933-9EB7-327A52AA3246}" dt="2023-11-18T20:03:40.682" v="894" actId="478"/>
          <ac:picMkLst>
            <pc:docMk/>
            <pc:sldMk cId="3926817791" sldId="269"/>
            <ac:picMk id="5" creationId="{0EB413F6-A22F-0B93-FCDB-C5C26175DE0B}"/>
          </ac:picMkLst>
        </pc:picChg>
        <pc:picChg chg="add mod">
          <ac:chgData name="Harshita Chegondi" userId="efc588a5320d7924" providerId="LiveId" clId="{89FED3D7-0685-4933-9EB7-327A52AA3246}" dt="2023-11-20T20:37:34.417" v="1204" actId="1076"/>
          <ac:picMkLst>
            <pc:docMk/>
            <pc:sldMk cId="3926817791" sldId="269"/>
            <ac:picMk id="12" creationId="{A7D21A07-9536-511C-D045-0A5B077E4DB7}"/>
          </ac:picMkLst>
        </pc:picChg>
        <pc:picChg chg="add mod">
          <ac:chgData name="Harshita Chegondi" userId="efc588a5320d7924" providerId="LiveId" clId="{89FED3D7-0685-4933-9EB7-327A52AA3246}" dt="2023-11-20T20:37:54.034" v="1209" actId="14100"/>
          <ac:picMkLst>
            <pc:docMk/>
            <pc:sldMk cId="3926817791" sldId="269"/>
            <ac:picMk id="14" creationId="{0CC8598E-D3EF-556F-E8A8-E917A53A6182}"/>
          </ac:picMkLst>
        </pc:picChg>
      </pc:sldChg>
      <pc:sldChg chg="addSp delSp modSp new mod">
        <pc:chgData name="Harshita Chegondi" userId="efc588a5320d7924" providerId="LiveId" clId="{89FED3D7-0685-4933-9EB7-327A52AA3246}" dt="2023-11-18T20:02:40.499" v="893" actId="14100"/>
        <pc:sldMkLst>
          <pc:docMk/>
          <pc:sldMk cId="990634137" sldId="270"/>
        </pc:sldMkLst>
        <pc:spChg chg="mod">
          <ac:chgData name="Harshita Chegondi" userId="efc588a5320d7924" providerId="LiveId" clId="{89FED3D7-0685-4933-9EB7-327A52AA3246}" dt="2023-11-18T19:35:56.548" v="560" actId="14100"/>
          <ac:spMkLst>
            <pc:docMk/>
            <pc:sldMk cId="990634137" sldId="270"/>
            <ac:spMk id="2" creationId="{91949B45-B7BC-8792-CDCD-E7D89B29223F}"/>
          </ac:spMkLst>
        </pc:spChg>
        <pc:spChg chg="del mod">
          <ac:chgData name="Harshita Chegondi" userId="efc588a5320d7924" providerId="LiveId" clId="{89FED3D7-0685-4933-9EB7-327A52AA3246}" dt="2023-11-18T19:36:45.463" v="562" actId="22"/>
          <ac:spMkLst>
            <pc:docMk/>
            <pc:sldMk cId="990634137" sldId="270"/>
            <ac:spMk id="3" creationId="{AF1F40D2-AC12-99C5-A8CD-E16BD8D0CCA4}"/>
          </ac:spMkLst>
        </pc:spChg>
        <pc:spChg chg="add mod">
          <ac:chgData name="Harshita Chegondi" userId="efc588a5320d7924" providerId="LiveId" clId="{89FED3D7-0685-4933-9EB7-327A52AA3246}" dt="2023-11-18T20:02:25.513" v="890" actId="1076"/>
          <ac:spMkLst>
            <pc:docMk/>
            <pc:sldMk cId="990634137" sldId="270"/>
            <ac:spMk id="7" creationId="{2FC3112E-1DFF-33A3-0323-317B9A7373CA}"/>
          </ac:spMkLst>
        </pc:spChg>
        <pc:picChg chg="add mod ord">
          <ac:chgData name="Harshita Chegondi" userId="efc588a5320d7924" providerId="LiveId" clId="{89FED3D7-0685-4933-9EB7-327A52AA3246}" dt="2023-11-18T20:02:40.499" v="893" actId="14100"/>
          <ac:picMkLst>
            <pc:docMk/>
            <pc:sldMk cId="990634137" sldId="270"/>
            <ac:picMk id="5" creationId="{49D452E0-B23B-54AA-1585-41E54FB97941}"/>
          </ac:picMkLst>
        </pc:picChg>
      </pc:sldChg>
      <pc:sldChg chg="addSp modSp new mod">
        <pc:chgData name="Harshita Chegondi" userId="efc588a5320d7924" providerId="LiveId" clId="{89FED3D7-0685-4933-9EB7-327A52AA3246}" dt="2023-11-18T20:04:55.482" v="907" actId="20577"/>
        <pc:sldMkLst>
          <pc:docMk/>
          <pc:sldMk cId="1144015537" sldId="271"/>
        </pc:sldMkLst>
        <pc:spChg chg="mod">
          <ac:chgData name="Harshita Chegondi" userId="efc588a5320d7924" providerId="LiveId" clId="{89FED3D7-0685-4933-9EB7-327A52AA3246}" dt="2023-11-18T19:39:41.443" v="632" actId="20577"/>
          <ac:spMkLst>
            <pc:docMk/>
            <pc:sldMk cId="1144015537" sldId="271"/>
            <ac:spMk id="2" creationId="{727DB772-C60A-1994-89C3-2726DB307BDA}"/>
          </ac:spMkLst>
        </pc:spChg>
        <pc:spChg chg="mod">
          <ac:chgData name="Harshita Chegondi" userId="efc588a5320d7924" providerId="LiveId" clId="{89FED3D7-0685-4933-9EB7-327A52AA3246}" dt="2023-11-18T20:04:55.482" v="907" actId="20577"/>
          <ac:spMkLst>
            <pc:docMk/>
            <pc:sldMk cId="1144015537" sldId="271"/>
            <ac:spMk id="3" creationId="{A8567B49-3ED4-166E-28DB-250420070823}"/>
          </ac:spMkLst>
        </pc:spChg>
        <pc:picChg chg="add mod">
          <ac:chgData name="Harshita Chegondi" userId="efc588a5320d7924" providerId="LiveId" clId="{89FED3D7-0685-4933-9EB7-327A52AA3246}" dt="2023-11-18T19:40:47.422" v="674" actId="1076"/>
          <ac:picMkLst>
            <pc:docMk/>
            <pc:sldMk cId="1144015537" sldId="271"/>
            <ac:picMk id="5" creationId="{03FC7850-96FA-18B7-676C-9CD11C341F65}"/>
          </ac:picMkLst>
        </pc:picChg>
      </pc:sldChg>
      <pc:sldChg chg="new del">
        <pc:chgData name="Harshita Chegondi" userId="efc588a5320d7924" providerId="LiveId" clId="{89FED3D7-0685-4933-9EB7-327A52AA3246}" dt="2023-11-18T19:57:20.011" v="864" actId="47"/>
        <pc:sldMkLst>
          <pc:docMk/>
          <pc:sldMk cId="3689001105" sldId="272"/>
        </pc:sldMkLst>
      </pc:sldChg>
      <pc:sldChg chg="addSp delSp modSp new mod">
        <pc:chgData name="Harshita Chegondi" userId="efc588a5320d7924" providerId="LiveId" clId="{89FED3D7-0685-4933-9EB7-327A52AA3246}" dt="2023-11-18T19:43:10.366" v="724" actId="1076"/>
        <pc:sldMkLst>
          <pc:docMk/>
          <pc:sldMk cId="3134969907" sldId="273"/>
        </pc:sldMkLst>
        <pc:spChg chg="mod">
          <ac:chgData name="Harshita Chegondi" userId="efc588a5320d7924" providerId="LiveId" clId="{89FED3D7-0685-4933-9EB7-327A52AA3246}" dt="2023-11-18T19:42:54.625" v="721" actId="20577"/>
          <ac:spMkLst>
            <pc:docMk/>
            <pc:sldMk cId="3134969907" sldId="273"/>
            <ac:spMk id="2" creationId="{D4913A9C-219C-077A-B66B-616A287E1435}"/>
          </ac:spMkLst>
        </pc:spChg>
        <pc:spChg chg="del">
          <ac:chgData name="Harshita Chegondi" userId="efc588a5320d7924" providerId="LiveId" clId="{89FED3D7-0685-4933-9EB7-327A52AA3246}" dt="2023-11-18T19:41:49.622" v="681" actId="22"/>
          <ac:spMkLst>
            <pc:docMk/>
            <pc:sldMk cId="3134969907" sldId="273"/>
            <ac:spMk id="3" creationId="{7034B09D-9427-3D80-1EC4-31E66AD0CAED}"/>
          </ac:spMkLst>
        </pc:spChg>
        <pc:spChg chg="add del mod">
          <ac:chgData name="Harshita Chegondi" userId="efc588a5320d7924" providerId="LiveId" clId="{89FED3D7-0685-4933-9EB7-327A52AA3246}" dt="2023-11-18T19:41:36.935" v="680"/>
          <ac:spMkLst>
            <pc:docMk/>
            <pc:sldMk cId="3134969907" sldId="273"/>
            <ac:spMk id="4" creationId="{C5F1A23F-6450-6D1B-441B-F55F6A102C4E}"/>
          </ac:spMkLst>
        </pc:spChg>
        <pc:picChg chg="add mod ord modCrop">
          <ac:chgData name="Harshita Chegondi" userId="efc588a5320d7924" providerId="LiveId" clId="{89FED3D7-0685-4933-9EB7-327A52AA3246}" dt="2023-11-18T19:43:10.366" v="724" actId="1076"/>
          <ac:picMkLst>
            <pc:docMk/>
            <pc:sldMk cId="3134969907" sldId="273"/>
            <ac:picMk id="6" creationId="{DDD3A123-22A8-116C-EFE5-19FAECB6FD1A}"/>
          </ac:picMkLst>
        </pc:picChg>
      </pc:sldChg>
      <pc:sldChg chg="addSp delSp modSp new mod">
        <pc:chgData name="Harshita Chegondi" userId="efc588a5320d7924" providerId="LiveId" clId="{89FED3D7-0685-4933-9EB7-327A52AA3246}" dt="2023-11-18T19:45:29.865" v="754" actId="14100"/>
        <pc:sldMkLst>
          <pc:docMk/>
          <pc:sldMk cId="4292563715" sldId="274"/>
        </pc:sldMkLst>
        <pc:spChg chg="mod">
          <ac:chgData name="Harshita Chegondi" userId="efc588a5320d7924" providerId="LiveId" clId="{89FED3D7-0685-4933-9EB7-327A52AA3246}" dt="2023-11-18T19:43:42.563" v="734" actId="20577"/>
          <ac:spMkLst>
            <pc:docMk/>
            <pc:sldMk cId="4292563715" sldId="274"/>
            <ac:spMk id="2" creationId="{E04AFA97-2996-2D28-7602-0695144B7E79}"/>
          </ac:spMkLst>
        </pc:spChg>
        <pc:spChg chg="del">
          <ac:chgData name="Harshita Chegondi" userId="efc588a5320d7924" providerId="LiveId" clId="{89FED3D7-0685-4933-9EB7-327A52AA3246}" dt="2023-11-18T19:43:45.139" v="735" actId="22"/>
          <ac:spMkLst>
            <pc:docMk/>
            <pc:sldMk cId="4292563715" sldId="274"/>
            <ac:spMk id="3" creationId="{AD9171AA-E839-AED9-BD3C-F43906B38DB5}"/>
          </ac:spMkLst>
        </pc:spChg>
        <pc:picChg chg="add mod ord modCrop">
          <ac:chgData name="Harshita Chegondi" userId="efc588a5320d7924" providerId="LiveId" clId="{89FED3D7-0685-4933-9EB7-327A52AA3246}" dt="2023-11-18T19:45:29.865" v="754" actId="14100"/>
          <ac:picMkLst>
            <pc:docMk/>
            <pc:sldMk cId="4292563715" sldId="274"/>
            <ac:picMk id="5" creationId="{148FAE09-3F4B-F231-D232-E3481045AA48}"/>
          </ac:picMkLst>
        </pc:picChg>
        <pc:picChg chg="add mod">
          <ac:chgData name="Harshita Chegondi" userId="efc588a5320d7924" providerId="LiveId" clId="{89FED3D7-0685-4933-9EB7-327A52AA3246}" dt="2023-11-18T19:45:19.576" v="750" actId="14100"/>
          <ac:picMkLst>
            <pc:docMk/>
            <pc:sldMk cId="4292563715" sldId="274"/>
            <ac:picMk id="7" creationId="{24594332-DB34-386A-9053-487F6F5E772D}"/>
          </ac:picMkLst>
        </pc:picChg>
      </pc:sldChg>
      <pc:sldChg chg="addSp delSp modSp new mod">
        <pc:chgData name="Harshita Chegondi" userId="efc588a5320d7924" providerId="LiveId" clId="{89FED3D7-0685-4933-9EB7-327A52AA3246}" dt="2023-11-18T19:51:16.094" v="801" actId="1076"/>
        <pc:sldMkLst>
          <pc:docMk/>
          <pc:sldMk cId="3865079801" sldId="275"/>
        </pc:sldMkLst>
        <pc:spChg chg="mod">
          <ac:chgData name="Harshita Chegondi" userId="efc588a5320d7924" providerId="LiveId" clId="{89FED3D7-0685-4933-9EB7-327A52AA3246}" dt="2023-11-18T19:50:43.870" v="797" actId="20577"/>
          <ac:spMkLst>
            <pc:docMk/>
            <pc:sldMk cId="3865079801" sldId="275"/>
            <ac:spMk id="2" creationId="{B492E6EC-7B33-7B7F-3847-1D2E619A193E}"/>
          </ac:spMkLst>
        </pc:spChg>
        <pc:spChg chg="del">
          <ac:chgData name="Harshita Chegondi" userId="efc588a5320d7924" providerId="LiveId" clId="{89FED3D7-0685-4933-9EB7-327A52AA3246}" dt="2023-11-18T19:50:30.672" v="756" actId="22"/>
          <ac:spMkLst>
            <pc:docMk/>
            <pc:sldMk cId="3865079801" sldId="275"/>
            <ac:spMk id="3" creationId="{FF6F5ED7-2ACA-942B-2342-EDDE1F147167}"/>
          </ac:spMkLst>
        </pc:spChg>
        <pc:picChg chg="add mod ord">
          <ac:chgData name="Harshita Chegondi" userId="efc588a5320d7924" providerId="LiveId" clId="{89FED3D7-0685-4933-9EB7-327A52AA3246}" dt="2023-11-18T19:50:52.385" v="799" actId="1076"/>
          <ac:picMkLst>
            <pc:docMk/>
            <pc:sldMk cId="3865079801" sldId="275"/>
            <ac:picMk id="5" creationId="{AEF0A667-9D29-E50F-B67E-0627ED9D438B}"/>
          </ac:picMkLst>
        </pc:picChg>
        <pc:picChg chg="add mod">
          <ac:chgData name="Harshita Chegondi" userId="efc588a5320d7924" providerId="LiveId" clId="{89FED3D7-0685-4933-9EB7-327A52AA3246}" dt="2023-11-18T19:51:16.094" v="801" actId="1076"/>
          <ac:picMkLst>
            <pc:docMk/>
            <pc:sldMk cId="3865079801" sldId="275"/>
            <ac:picMk id="7" creationId="{2DD1073D-D9F6-DB87-876D-723F576FC2E2}"/>
          </ac:picMkLst>
        </pc:picChg>
      </pc:sldChg>
      <pc:sldChg chg="addSp delSp modSp new mod ord">
        <pc:chgData name="Harshita Chegondi" userId="efc588a5320d7924" providerId="LiveId" clId="{89FED3D7-0685-4933-9EB7-327A52AA3246}" dt="2023-11-20T20:38:13.943" v="1211"/>
        <pc:sldMkLst>
          <pc:docMk/>
          <pc:sldMk cId="2433568902" sldId="276"/>
        </pc:sldMkLst>
        <pc:spChg chg="del mod">
          <ac:chgData name="Harshita Chegondi" userId="efc588a5320d7924" providerId="LiveId" clId="{89FED3D7-0685-4933-9EB7-327A52AA3246}" dt="2023-11-18T20:13:46.432" v="945" actId="21"/>
          <ac:spMkLst>
            <pc:docMk/>
            <pc:sldMk cId="2433568902" sldId="276"/>
            <ac:spMk id="2" creationId="{CE28521D-D88D-3CFE-5421-2B79E2D6D69E}"/>
          </ac:spMkLst>
        </pc:spChg>
        <pc:spChg chg="del mod">
          <ac:chgData name="Harshita Chegondi" userId="efc588a5320d7924" providerId="LiveId" clId="{89FED3D7-0685-4933-9EB7-327A52AA3246}" dt="2023-11-18T20:13:41.102" v="943" actId="21"/>
          <ac:spMkLst>
            <pc:docMk/>
            <pc:sldMk cId="2433568902" sldId="276"/>
            <ac:spMk id="3" creationId="{0EBFD32D-FBC2-D3C1-C9E9-8197047EBE55}"/>
          </ac:spMkLst>
        </pc:spChg>
        <pc:spChg chg="add mod">
          <ac:chgData name="Harshita Chegondi" userId="efc588a5320d7924" providerId="LiveId" clId="{89FED3D7-0685-4933-9EB7-327A52AA3246}" dt="2023-11-18T20:13:30.166" v="941"/>
          <ac:spMkLst>
            <pc:docMk/>
            <pc:sldMk cId="2433568902" sldId="276"/>
            <ac:spMk id="4" creationId="{8FAB2E7B-302C-06EC-D624-FE8601661A31}"/>
          </ac:spMkLst>
        </pc:spChg>
        <pc:spChg chg="add mod">
          <ac:chgData name="Harshita Chegondi" userId="efc588a5320d7924" providerId="LiveId" clId="{89FED3D7-0685-4933-9EB7-327A52AA3246}" dt="2023-11-18T20:14:00.793" v="966" actId="20577"/>
          <ac:spMkLst>
            <pc:docMk/>
            <pc:sldMk cId="2433568902" sldId="276"/>
            <ac:spMk id="5" creationId="{B9259ADD-ADF5-5077-2005-ED746B4B6FED}"/>
          </ac:spMkLst>
        </pc:spChg>
      </pc:sldChg>
      <pc:sldChg chg="addSp delSp modSp new mod">
        <pc:chgData name="Harshita Chegondi" userId="efc588a5320d7924" providerId="LiveId" clId="{89FED3D7-0685-4933-9EB7-327A52AA3246}" dt="2023-11-20T18:51:57.654" v="1158" actId="20577"/>
        <pc:sldMkLst>
          <pc:docMk/>
          <pc:sldMk cId="3134436422" sldId="277"/>
        </pc:sldMkLst>
        <pc:spChg chg="mod">
          <ac:chgData name="Harshita Chegondi" userId="efc588a5320d7924" providerId="LiveId" clId="{89FED3D7-0685-4933-9EB7-327A52AA3246}" dt="2023-11-18T20:14:40.164" v="999" actId="20577"/>
          <ac:spMkLst>
            <pc:docMk/>
            <pc:sldMk cId="3134436422" sldId="277"/>
            <ac:spMk id="2" creationId="{C9DCF50D-A19A-EA5F-1EED-BE39EB82A055}"/>
          </ac:spMkLst>
        </pc:spChg>
        <pc:spChg chg="del">
          <ac:chgData name="Harshita Chegondi" userId="efc588a5320d7924" providerId="LiveId" clId="{89FED3D7-0685-4933-9EB7-327A52AA3246}" dt="2023-11-18T20:14:48.837" v="1000" actId="3680"/>
          <ac:spMkLst>
            <pc:docMk/>
            <pc:sldMk cId="3134436422" sldId="277"/>
            <ac:spMk id="3" creationId="{60570DFC-53AE-DD50-73DF-6C20C8952B74}"/>
          </ac:spMkLst>
        </pc:spChg>
        <pc:graphicFrameChg chg="add mod ord modGraphic">
          <ac:chgData name="Harshita Chegondi" userId="efc588a5320d7924" providerId="LiveId" clId="{89FED3D7-0685-4933-9EB7-327A52AA3246}" dt="2023-11-20T18:51:57.654" v="1158" actId="20577"/>
          <ac:graphicFrameMkLst>
            <pc:docMk/>
            <pc:sldMk cId="3134436422" sldId="277"/>
            <ac:graphicFrameMk id="4" creationId="{60C5E165-975E-3A75-0070-C8C002BA3B0A}"/>
          </ac:graphicFrameMkLst>
        </pc:graphicFrameChg>
      </pc:sldChg>
    </pc:docChg>
  </pc:docChgLst>
  <pc:docChgLst>
    <pc:chgData name="Harshita Chegondi" userId="efc588a5320d7924" providerId="LiveId" clId="{7D8F071F-58A0-4E3C-86CB-50B3A7B931C3}"/>
    <pc:docChg chg="undo custSel modSld sldOrd">
      <pc:chgData name="Harshita Chegondi" userId="efc588a5320d7924" providerId="LiveId" clId="{7D8F071F-58A0-4E3C-86CB-50B3A7B931C3}" dt="2023-09-09T19:53:12.115" v="197" actId="122"/>
      <pc:docMkLst>
        <pc:docMk/>
      </pc:docMkLst>
      <pc:sldChg chg="ord">
        <pc:chgData name="Harshita Chegondi" userId="efc588a5320d7924" providerId="LiveId" clId="{7D8F071F-58A0-4E3C-86CB-50B3A7B931C3}" dt="2023-09-09T19:37:58.319" v="39"/>
        <pc:sldMkLst>
          <pc:docMk/>
          <pc:sldMk cId="3519312755" sldId="257"/>
        </pc:sldMkLst>
      </pc:sldChg>
      <pc:sldChg chg="modSp mod">
        <pc:chgData name="Harshita Chegondi" userId="efc588a5320d7924" providerId="LiveId" clId="{7D8F071F-58A0-4E3C-86CB-50B3A7B931C3}" dt="2023-09-09T19:53:12.115" v="197" actId="122"/>
        <pc:sldMkLst>
          <pc:docMk/>
          <pc:sldMk cId="1283138746" sldId="265"/>
        </pc:sldMkLst>
        <pc:spChg chg="mod">
          <ac:chgData name="Harshita Chegondi" userId="efc588a5320d7924" providerId="LiveId" clId="{7D8F071F-58A0-4E3C-86CB-50B3A7B931C3}" dt="2023-09-09T19:53:12.115" v="197" actId="122"/>
          <ac:spMkLst>
            <pc:docMk/>
            <pc:sldMk cId="1283138746" sldId="265"/>
            <ac:spMk id="3" creationId="{17DCADA3-3157-0AFB-5509-B7A118E5FB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8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2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72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3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7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5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0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1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AC9F49-9FC0-41B2-9471-1AC8114B730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F8B9-E730-4269-8E85-99CE74230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74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-ieee-org.ezproxy.uta.edu/document/10113113" TargetMode="External"/><Relationship Id="rId2" Type="http://schemas.openxmlformats.org/officeDocument/2006/relationships/hyperlink" Target="https://ieeexplore-ieee-org.ezproxy.uta.edu/document/10074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bert-text-classification-in-3-lines-of-code-using-keras-264db7e7a358" TargetMode="External"/><Relationship Id="rId5" Type="http://schemas.openxmlformats.org/officeDocument/2006/relationships/hyperlink" Target="https://towardsdatascience.com/ktrain-a-lightweight-wrapper-for-keras-to-help-train-neural-networks-82851ba889c" TargetMode="External"/><Relationship Id="rId4" Type="http://schemas.openxmlformats.org/officeDocument/2006/relationships/hyperlink" Target="https://ieeexplore-ieee-org.ezproxy.uta.edu/document/1016515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i.stanford.edu/~amaas/data/senti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7F02-43BA-0B97-7D82-2BBFAE1F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79" y="381000"/>
            <a:ext cx="8065854" cy="297724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SENTIMENT ANALYSIS OF A MOVIE REVIEW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0817-E12C-F572-2DD6-F9509E92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038" y="3429000"/>
            <a:ext cx="4710299" cy="560613"/>
          </a:xfrm>
        </p:spPr>
        <p:txBody>
          <a:bodyPr/>
          <a:lstStyle/>
          <a:p>
            <a:pPr algn="l"/>
            <a:r>
              <a:rPr lang="en-US" dirty="0"/>
              <a:t>Using machine learning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320E3-7219-2475-DC7B-576A5E63D7CF}"/>
              </a:ext>
            </a:extLst>
          </p:cNvPr>
          <p:cNvSpPr txBox="1"/>
          <p:nvPr/>
        </p:nvSpPr>
        <p:spPr>
          <a:xfrm rot="10800000" flipH="1" flipV="1">
            <a:off x="7712528" y="5276671"/>
            <a:ext cx="3788230" cy="1200329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Presented by – Group 16</a:t>
            </a:r>
          </a:p>
          <a:p>
            <a:r>
              <a:rPr lang="en-IN" dirty="0"/>
              <a:t>Harshita Chegondi - 1002115738</a:t>
            </a:r>
          </a:p>
          <a:p>
            <a:r>
              <a:rPr lang="en-IN" dirty="0" err="1"/>
              <a:t>Rakshitha</a:t>
            </a:r>
            <a:r>
              <a:rPr lang="en-IN" dirty="0"/>
              <a:t> </a:t>
            </a:r>
            <a:r>
              <a:rPr lang="en-IN" dirty="0" err="1"/>
              <a:t>Koushika</a:t>
            </a:r>
            <a:r>
              <a:rPr lang="en-IN" dirty="0"/>
              <a:t> - 1002076118</a:t>
            </a:r>
          </a:p>
          <a:p>
            <a:r>
              <a:rPr lang="en-IN" dirty="0"/>
              <a:t>Pranav </a:t>
            </a:r>
            <a:r>
              <a:rPr lang="en-IN" dirty="0" err="1"/>
              <a:t>Rayapati</a:t>
            </a:r>
            <a:r>
              <a:rPr lang="en-IN" dirty="0"/>
              <a:t> - 1002077440</a:t>
            </a:r>
          </a:p>
        </p:txBody>
      </p:sp>
    </p:spTree>
    <p:extLst>
      <p:ext uri="{BB962C8B-B14F-4D97-AF65-F5344CB8AC3E}">
        <p14:creationId xmlns:p14="http://schemas.microsoft.com/office/powerpoint/2010/main" val="221657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76EF-D899-53F4-3770-630681D4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E9E4-5E6A-1221-A7E9-46972040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26" y="1519518"/>
            <a:ext cx="9755188" cy="4821411"/>
          </a:xfrm>
        </p:spPr>
        <p:txBody>
          <a:bodyPr>
            <a:normAutofit/>
          </a:bodyPr>
          <a:lstStyle/>
          <a:p>
            <a:endParaRPr lang="en-US" sz="1800" b="0" i="0" dirty="0">
              <a:effectLst/>
              <a:latin typeface="+mn-lt"/>
            </a:endParaRPr>
          </a:p>
          <a:p>
            <a:r>
              <a:rPr lang="en-US" sz="1800" b="0" i="0" dirty="0">
                <a:effectLst/>
                <a:latin typeface="+mn-lt"/>
              </a:rPr>
              <a:t>BERT, which stands for "Bidirectional Encoder Representations from Transformers," is a machine learning model used for natural language processing (NLP) tasks. </a:t>
            </a:r>
          </a:p>
          <a:p>
            <a:endParaRPr lang="en-US" sz="1800" b="0" i="0" dirty="0">
              <a:effectLst/>
              <a:latin typeface="+mn-lt"/>
            </a:endParaRPr>
          </a:p>
          <a:p>
            <a:r>
              <a:rPr lang="en-US" sz="1800" b="0" i="0" dirty="0">
                <a:effectLst/>
                <a:latin typeface="+mn-lt"/>
              </a:rPr>
              <a:t>BERT is based on the Transformer architecture, which includes self-attention mechanisms and multiple layers of encoders. </a:t>
            </a:r>
          </a:p>
          <a:p>
            <a:endParaRPr lang="en-US" sz="1800" b="0" i="0" dirty="0">
              <a:effectLst/>
              <a:latin typeface="+mn-lt"/>
            </a:endParaRPr>
          </a:p>
          <a:p>
            <a:r>
              <a:rPr lang="en-US" sz="1800" b="0" i="0" dirty="0">
                <a:effectLst/>
                <a:latin typeface="+mn-lt"/>
              </a:rPr>
              <a:t>It's a significant advancement in NLP because it can understand the context of words in a sentence by considering both the words that come before and after a particular word.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0" i="0" dirty="0">
                <a:effectLst/>
                <a:latin typeface="+mn-lt"/>
              </a:rPr>
              <a:t>The Transformer architecture enables BERT to model long-range dependencies in text efficiently.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72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9B45-B7BC-8792-CDCD-E7D89B2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053"/>
          </a:xfrm>
        </p:spPr>
        <p:txBody>
          <a:bodyPr/>
          <a:lstStyle/>
          <a:p>
            <a:r>
              <a:rPr lang="en-IN" sz="2800" dirty="0"/>
              <a:t>Creating Train and test data for BERT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452E0-B23B-54AA-1585-41E54FB9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2078625"/>
            <a:ext cx="6368143" cy="21504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3112E-1DFF-33A3-0323-317B9A7373CA}"/>
              </a:ext>
            </a:extLst>
          </p:cNvPr>
          <p:cNvSpPr txBox="1"/>
          <p:nvPr/>
        </p:nvSpPr>
        <p:spPr>
          <a:xfrm>
            <a:off x="564200" y="1952029"/>
            <a:ext cx="47842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Here we are setting up a text classification model based on the BERT architecture, using the specified training data (</a:t>
            </a:r>
            <a:r>
              <a:rPr lang="en-US" sz="1800" dirty="0" err="1">
                <a:latin typeface="+mn-lt"/>
              </a:rPr>
              <a:t>x_train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y_train</a:t>
            </a:r>
            <a:r>
              <a:rPr lang="en-US" sz="1800" dirty="0">
                <a:latin typeface="+mn-lt"/>
              </a:rPr>
              <a:t>) and applying pre-processing steps defined by </a:t>
            </a:r>
            <a:r>
              <a:rPr lang="en-US" sz="1800" dirty="0" err="1">
                <a:latin typeface="+mn-lt"/>
              </a:rPr>
              <a:t>preproc</a:t>
            </a:r>
            <a:r>
              <a:rPr lang="en-US" sz="1800" dirty="0">
                <a:latin typeface="+mn-lt"/>
              </a:rPr>
              <a:t>. The </a:t>
            </a:r>
            <a:r>
              <a:rPr lang="en-US" sz="1800" dirty="0" err="1">
                <a:latin typeface="+mn-lt"/>
              </a:rPr>
              <a:t>text_classifier</a:t>
            </a:r>
            <a:r>
              <a:rPr lang="en-US" sz="1800" dirty="0">
                <a:latin typeface="+mn-lt"/>
              </a:rPr>
              <a:t> function likely handles the construction and training of the BERT-based model for the specific text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99063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FB81-3200-ED59-A2F5-9664670A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185763" cy="964602"/>
          </a:xfrm>
        </p:spPr>
        <p:txBody>
          <a:bodyPr/>
          <a:lstStyle/>
          <a:p>
            <a:r>
              <a:rPr lang="en-IN"/>
              <a:t>BERT MODEL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E87928-3443-3E09-4EBC-8517B1D328D6}"/>
              </a:ext>
            </a:extLst>
          </p:cNvPr>
          <p:cNvSpPr txBox="1">
            <a:spLocks/>
          </p:cNvSpPr>
          <p:nvPr/>
        </p:nvSpPr>
        <p:spPr>
          <a:xfrm>
            <a:off x="289060" y="1587136"/>
            <a:ext cx="4792391" cy="4818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BEEE5-5F95-3E08-741B-AA3436A3A540}"/>
              </a:ext>
            </a:extLst>
          </p:cNvPr>
          <p:cNvSpPr txBox="1">
            <a:spLocks/>
          </p:cNvSpPr>
          <p:nvPr/>
        </p:nvSpPr>
        <p:spPr>
          <a:xfrm>
            <a:off x="82231" y="1517340"/>
            <a:ext cx="4897983" cy="5008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Here we train a model using a one-cycle learning rate policy for one epoch and then evaluates its performance on a validation set. The class names are specified to enhance the interpretation of evaluation results.</a:t>
            </a:r>
            <a:endParaRPr lang="en-IN" sz="18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21A07-9536-511C-D045-0A5B077E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83" y="1251753"/>
            <a:ext cx="6242957" cy="37229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C8598E-D3EF-556F-E8A8-E917A53A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2" y="5340660"/>
            <a:ext cx="10123931" cy="6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B772-C60A-1994-89C3-2726DB30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7B49-3ED4-166E-28DB-25042007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56" y="1514075"/>
            <a:ext cx="5079774" cy="5256839"/>
          </a:xfrm>
        </p:spPr>
        <p:txBody>
          <a:bodyPr/>
          <a:lstStyle/>
          <a:p>
            <a:r>
              <a:rPr lang="en-US" dirty="0"/>
              <a:t>Here we are evaluating on the validation set using the validate method, and the results are stored in the </a:t>
            </a:r>
            <a:r>
              <a:rPr lang="en-US" dirty="0" err="1"/>
              <a:t>eval_results</a:t>
            </a:r>
            <a:r>
              <a:rPr lang="en-US" dirty="0"/>
              <a:t> variable. </a:t>
            </a:r>
          </a:p>
          <a:p>
            <a:r>
              <a:rPr lang="en-US" dirty="0" err="1"/>
              <a:t>eval_results</a:t>
            </a:r>
            <a:r>
              <a:rPr lang="en-US" dirty="0"/>
              <a:t>  includes metrics such as accuracy, loss, or other relevant metrics.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7850-96FA-18B7-676C-9CD11C34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13" y="2003642"/>
            <a:ext cx="6071580" cy="36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F50D-A19A-EA5F-1EED-BE39EB82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Accuracies for both the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C5E165-975E-3A75-0070-C8C002BA3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316178"/>
              </p:ext>
            </p:extLst>
          </p:nvPr>
        </p:nvGraphicFramePr>
        <p:xfrm>
          <a:off x="1103313" y="2052638"/>
          <a:ext cx="894715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81648329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138361260"/>
                    </a:ext>
                  </a:extLst>
                </a:gridCol>
              </a:tblGrid>
              <a:tr h="3531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CONVOLUTIONAL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BERT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2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3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CF00-C2D6-3D05-0EC2-CEA64D54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ADA3-3157-0AFB-5509-B7A118E5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88" y="1563061"/>
            <a:ext cx="10943855" cy="46581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</a:pP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A Hybrid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BiLSTM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-ATT Model for Improved Accuracy Sentiment Analysis -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Langxue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 Dang,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Chunyu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 Wang,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Hongyu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 Han, Yan-E Hou – 2022</a:t>
            </a:r>
          </a:p>
          <a:p>
            <a:pPr marL="0" indent="0" algn="ctr">
              <a:lnSpc>
                <a:spcPct val="115000"/>
              </a:lnSpc>
              <a:buNone/>
            </a:pPr>
            <a:r>
              <a:rPr lang="en-IN" sz="1100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hlinkClick r:id="rId2"/>
              </a:rPr>
              <a:t>https://ieeexplore-ieee-org.ezproxy.uta.edu/document/10074634</a:t>
            </a:r>
            <a:endParaRPr lang="en-IN" sz="11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Comparative Study of Algorithms for Sentiment Analysis on IMDB Movie Reviews –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Neelisetty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 Sri Lakshmi Sai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Charitha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,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Vellanki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 Rakesh, </a:t>
            </a:r>
            <a:r>
              <a:rPr lang="en-IN" sz="1800" u="none" strike="noStrike" dirty="0" err="1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Mandadapu</a:t>
            </a: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 Varun – 2023</a:t>
            </a:r>
          </a:p>
          <a:p>
            <a:pPr marL="400050" lvl="1" indent="0" algn="ctr">
              <a:lnSpc>
                <a:spcPct val="115000"/>
              </a:lnSpc>
              <a:buNone/>
            </a:pPr>
            <a:r>
              <a:rPr lang="en-IN" sz="11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  <a:hlinkClick r:id="rId3"/>
              </a:rPr>
              <a:t>https://ieeexplore-ieee-org.ezproxy.uta.edu/document/10113113</a:t>
            </a:r>
            <a:endParaRPr lang="en-IN" sz="11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18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</a:rPr>
              <a:t>Sentiment Prediction of IMDb Movie Reviews Using CNN-LSTM Approach – Mahesh Mishra, Amol Patil – 2023</a:t>
            </a:r>
          </a:p>
          <a:p>
            <a:pPr marL="400050" lvl="1" indent="0" algn="ctr">
              <a:lnSpc>
                <a:spcPct val="115000"/>
              </a:lnSpc>
              <a:buNone/>
            </a:pPr>
            <a:r>
              <a:rPr lang="en-IN" sz="11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  <a:hlinkClick r:id="rId4"/>
              </a:rPr>
              <a:t>https://ieeexplore-ieee-org.ezproxy.uta.edu/document/10165155</a:t>
            </a:r>
            <a:endParaRPr lang="en-IN" sz="11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0" dirty="0" err="1">
                <a:effectLst/>
                <a:latin typeface="+mn-lt"/>
              </a:rPr>
              <a:t>ktrain</a:t>
            </a:r>
            <a:r>
              <a:rPr lang="en-US" sz="1800" i="0" dirty="0">
                <a:effectLst/>
                <a:latin typeface="+mn-lt"/>
              </a:rPr>
              <a:t>: A Lightweight Wrapper for </a:t>
            </a:r>
            <a:r>
              <a:rPr lang="en-US" sz="1800" i="0" dirty="0" err="1">
                <a:effectLst/>
                <a:latin typeface="+mn-lt"/>
              </a:rPr>
              <a:t>Keras</a:t>
            </a:r>
            <a:r>
              <a:rPr lang="en-US" sz="1800" i="0" dirty="0">
                <a:effectLst/>
                <a:latin typeface="+mn-lt"/>
              </a:rPr>
              <a:t> to Help Train Neural Network</a:t>
            </a:r>
          </a:p>
          <a:p>
            <a:pPr marL="0" indent="0" algn="ctr">
              <a:lnSpc>
                <a:spcPct val="115000"/>
              </a:lnSpc>
              <a:buNone/>
            </a:pPr>
            <a:r>
              <a:rPr lang="en-IN" sz="1100" u="none" strike="noStrike" dirty="0">
                <a:solidFill>
                  <a:schemeClr val="tx2"/>
                </a:solidFill>
                <a:effectLst/>
                <a:latin typeface="+mn-lt"/>
                <a:ea typeface="Arial" panose="020B0604020202020204" pitchFamily="34" charset="0"/>
                <a:hlinkClick r:id="rId5"/>
              </a:rPr>
              <a:t>https://towardsdatascience.com/ktrain-a-lightweight-wrapper-for-keras-to-help-train-neural-networks-82851ba889c</a:t>
            </a:r>
            <a:endParaRPr lang="en-US" sz="1800" i="0" dirty="0">
              <a:effectLst/>
              <a:latin typeface="+mn-lt"/>
            </a:endParaRPr>
          </a:p>
          <a:p>
            <a:pPr algn="just">
              <a:lnSpc>
                <a:spcPct val="115000"/>
              </a:lnSpc>
            </a:pPr>
            <a:r>
              <a:rPr lang="en-US" sz="1800" i="0" dirty="0">
                <a:effectLst/>
              </a:rPr>
              <a:t>BERT Text Classification in 3 Lines of Code Using </a:t>
            </a:r>
            <a:r>
              <a:rPr lang="en-US" sz="1800" i="0" dirty="0" err="1">
                <a:effectLst/>
              </a:rPr>
              <a:t>Keras</a:t>
            </a:r>
            <a:endParaRPr lang="en-US" sz="1800" i="0" dirty="0">
              <a:effectLst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1100" i="0" dirty="0">
                <a:effectLst/>
                <a:hlinkClick r:id="rId6"/>
              </a:rPr>
              <a:t>https://towardsdatascience.com/bert-text-classification-in-3-lines-of-code-using-keras-264db7e7a358</a:t>
            </a:r>
            <a:endParaRPr lang="en-US" sz="1100" i="0" dirty="0">
              <a:effectLst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US" sz="1600" b="1" dirty="0">
              <a:solidFill>
                <a:srgbClr val="242424"/>
              </a:solidFill>
              <a:latin typeface="sohne"/>
            </a:endParaRPr>
          </a:p>
          <a:p>
            <a:pPr algn="just">
              <a:lnSpc>
                <a:spcPct val="115000"/>
              </a:lnSpc>
            </a:pPr>
            <a:endParaRPr lang="en-IN" sz="1800" dirty="0">
              <a:solidFill>
                <a:schemeClr val="tx2"/>
              </a:solidFill>
              <a:latin typeface="+mn-lt"/>
              <a:ea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endParaRPr lang="en-IN" sz="11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IN" sz="11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IN" sz="11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n-IN" sz="18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IN" sz="1800" u="none" strike="noStrike" dirty="0">
              <a:solidFill>
                <a:schemeClr val="tx2"/>
              </a:solidFill>
              <a:effectLst/>
              <a:latin typeface="+mn-lt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3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93E8-8556-DACD-3DBD-6F447AC9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411" y="2504675"/>
            <a:ext cx="5934303" cy="1283554"/>
          </a:xfrm>
        </p:spPr>
        <p:txBody>
          <a:bodyPr/>
          <a:lstStyle/>
          <a:p>
            <a:r>
              <a:rPr lang="en-US" sz="8000" dirty="0">
                <a:latin typeface="+mn-lt"/>
              </a:rPr>
              <a:t>THANK YOU</a:t>
            </a:r>
            <a:endParaRPr lang="en-IN" sz="8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B2E7B-302C-06EC-D624-FE8601661A31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Steps we have implemented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259ADD-ADF5-5077-2005-ED746B4B6FED}"/>
              </a:ext>
            </a:extLst>
          </p:cNvPr>
          <p:cNvSpPr txBox="1">
            <a:spLocks/>
          </p:cNvSpPr>
          <p:nvPr/>
        </p:nvSpPr>
        <p:spPr>
          <a:xfrm>
            <a:off x="1255712" y="1464130"/>
            <a:ext cx="8946541" cy="493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Extracted the Dataset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	</a:t>
            </a:r>
            <a:r>
              <a:rPr lang="en-IN" dirty="0">
                <a:latin typeface="Arial" panose="020B0604020202020204" pitchFamily="34" charset="0"/>
                <a:hlinkClick r:id="rId2"/>
              </a:rPr>
              <a:t>http://ai.stanford.edu/~amaas/data/sentiment</a:t>
            </a:r>
            <a:endParaRPr lang="en-IN" dirty="0"/>
          </a:p>
          <a:p>
            <a:r>
              <a:rPr lang="en-IN" dirty="0" err="1"/>
              <a:t>Preprocessed</a:t>
            </a:r>
            <a:r>
              <a:rPr lang="en-IN" dirty="0"/>
              <a:t> the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	Removed </a:t>
            </a:r>
            <a:r>
              <a:rPr lang="en-IN" dirty="0" err="1"/>
              <a:t>Stopwords</a:t>
            </a: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	Removed HTML tags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	Applied Stemming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	Label Encoding</a:t>
            </a:r>
          </a:p>
          <a:p>
            <a:r>
              <a:rPr lang="en-IN" dirty="0"/>
              <a:t>Implemented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Convolutional Neural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BERT Model</a:t>
            </a:r>
          </a:p>
          <a:p>
            <a:r>
              <a:rPr lang="en-IN" dirty="0"/>
              <a:t>Evaluated the models</a:t>
            </a:r>
          </a:p>
        </p:txBody>
      </p:sp>
    </p:spTree>
    <p:extLst>
      <p:ext uri="{BB962C8B-B14F-4D97-AF65-F5344CB8AC3E}">
        <p14:creationId xmlns:p14="http://schemas.microsoft.com/office/powerpoint/2010/main" val="24335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4140-5BFB-33AE-C3A7-6DE6266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Pre-Processing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F9F1B-2FE4-4C47-AE86-61AF9A0A5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1A2AE32A-13F5-4BB2-B882-CD31344A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C346D-C51C-2C30-51E1-17AF5C3A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589" t="34360" r="48818" b="9132"/>
          <a:stretch/>
        </p:blipFill>
        <p:spPr>
          <a:xfrm>
            <a:off x="6916784" y="484632"/>
            <a:ext cx="4042954" cy="3669357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39C689-80E0-4CF1-953E-9AFC4672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4E832E-E03E-62D0-BB24-884953836BBB}"/>
              </a:ext>
            </a:extLst>
          </p:cNvPr>
          <p:cNvSpPr txBox="1">
            <a:spLocks/>
          </p:cNvSpPr>
          <p:nvPr/>
        </p:nvSpPr>
        <p:spPr>
          <a:xfrm>
            <a:off x="646113" y="2052918"/>
            <a:ext cx="47976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Here we are removing the  following:</a:t>
            </a:r>
          </a:p>
          <a:p>
            <a:r>
              <a:rPr lang="en-US"/>
              <a:t>HTML Tags</a:t>
            </a:r>
          </a:p>
          <a:p>
            <a:r>
              <a:rPr lang="en-US"/>
              <a:t>Converting the text to lower case</a:t>
            </a:r>
          </a:p>
          <a:p>
            <a:r>
              <a:rPr lang="en-US"/>
              <a:t>Removing single characters </a:t>
            </a:r>
          </a:p>
          <a:p>
            <a:r>
              <a:rPr lang="en-US"/>
              <a:t>Removing stop words </a:t>
            </a:r>
          </a:p>
          <a:p>
            <a:r>
              <a:rPr lang="en-US"/>
              <a:t>Applied Lemmatization </a:t>
            </a:r>
          </a:p>
          <a:p>
            <a:r>
              <a:rPr lang="en-US"/>
              <a:t>Encoded the labels</a:t>
            </a:r>
          </a:p>
          <a:p>
            <a:endParaRPr lang="en-US" dirty="0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2FCA6-E29D-0D1C-3EEF-08D44261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257" y="4343401"/>
            <a:ext cx="4163991" cy="17526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59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1055-6ED9-683A-7535-6AFCA4DC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1D84-96F2-4054-0324-829D17B2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  <a:p>
            <a:r>
              <a:rPr lang="en-US" dirty="0"/>
              <a:t>Transformer Models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38AB-F535-C3FA-0D24-22E873B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103" cy="1400530"/>
          </a:xfrm>
        </p:spPr>
        <p:txBody>
          <a:bodyPr/>
          <a:lstStyle/>
          <a:p>
            <a:r>
              <a:rPr lang="en-US" dirty="0"/>
              <a:t>CONVOLUTIONAL 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CACD-7567-5533-56EA-DA5A31A7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7098"/>
            <a:ext cx="8946541" cy="4981302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+mn-lt"/>
              </a:rPr>
              <a:t>A Convolutional Neural Network (CNN) is a deep learning model specifically designed for processing structured grid data, such as images and, in some cases, text data treated as sequences.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E05B-97D6-B77D-6D41-CC186DF4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2" y="2679213"/>
            <a:ext cx="8478805" cy="23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D1D52-43D2-979D-DEF4-D6842C3D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Summary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E75096-7C41-A350-4480-1E9D0203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868680"/>
            <a:ext cx="5614835" cy="5114109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1A061-4388-C322-FE37-C89CC1DF5A3A}"/>
              </a:ext>
            </a:extLst>
          </p:cNvPr>
          <p:cNvSpPr txBox="1"/>
          <p:nvPr/>
        </p:nvSpPr>
        <p:spPr>
          <a:xfrm>
            <a:off x="648929" y="2084615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defRPr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9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Embedding Layer: This layer converts word indices into dense word embeddings. It can capture semantic relationships between words.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Convolutional Layer: This convolutional layer applies 64 filters with a kernel size of 5 to capture local patterns in the text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Dropout Layer: Dropout layers are used for regularization by randomly setting a fraction of input units to 0 during each update, which helps prevent overfitting.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Flatten Layer: This layer flattens the 1D feature maps into a 1D vector, preparing the data for the fully connected layers.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Dense Layer 1: Applies a linear transformation to the input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Dense Layer 2 (Output Layer): Activation Function: Sigmoid: This is the output layer with a single unit and sigmoid activation. It's typical for binary classification tasks.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9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9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076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3A9C-219C-077A-B66B-616A287E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D3A123-22A8-116C-EFE5-19FAECB6F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35" t="29223" r="12431" b="6020"/>
          <a:stretch/>
        </p:blipFill>
        <p:spPr>
          <a:xfrm>
            <a:off x="2141166" y="1632856"/>
            <a:ext cx="8177349" cy="4685645"/>
          </a:xfrm>
        </p:spPr>
      </p:pic>
    </p:spTree>
    <p:extLst>
      <p:ext uri="{BB962C8B-B14F-4D97-AF65-F5344CB8AC3E}">
        <p14:creationId xmlns:p14="http://schemas.microsoft.com/office/powerpoint/2010/main" val="313496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FA97-2996-2D28-7602-0695144B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FAE09-3F4B-F231-D232-E3481045A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95" t="33204" r="42231" b="10627"/>
          <a:stretch/>
        </p:blipFill>
        <p:spPr>
          <a:xfrm>
            <a:off x="6342017" y="1813855"/>
            <a:ext cx="5203871" cy="37247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94332-DB34-386A-9053-487F6F5E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1" y="1813855"/>
            <a:ext cx="4993122" cy="37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E6EC-7B33-7B7F-3847-1D2E619A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Graphs from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0A667-9D29-E50F-B67E-0627ED9D4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30123"/>
            <a:ext cx="5374660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1073D-D9F6-DB87-876D-723F576F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60" y="1530123"/>
            <a:ext cx="5486440" cy="42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550</TotalTime>
  <Words>697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sohne</vt:lpstr>
      <vt:lpstr>Wingdings 3</vt:lpstr>
      <vt:lpstr>Ion</vt:lpstr>
      <vt:lpstr>SENTIMENT ANALYSIS OF A MOVIE REVIEW</vt:lpstr>
      <vt:lpstr>PowerPoint Presentation</vt:lpstr>
      <vt:lpstr>Data Pre-Processing </vt:lpstr>
      <vt:lpstr>ALGORITHMS </vt:lpstr>
      <vt:lpstr>CONVOLUTIONAL NEURAL NETWORK</vt:lpstr>
      <vt:lpstr>Model Summary </vt:lpstr>
      <vt:lpstr>Training the Model </vt:lpstr>
      <vt:lpstr>Accuracy </vt:lpstr>
      <vt:lpstr>Model Graphs from CNN</vt:lpstr>
      <vt:lpstr>TRANSFORMER MODEL</vt:lpstr>
      <vt:lpstr>Creating Train and test data for BERT model</vt:lpstr>
      <vt:lpstr>BERT MODEL </vt:lpstr>
      <vt:lpstr>Evaluating the model </vt:lpstr>
      <vt:lpstr>Accuracies for both the models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 MOVIE REVIEW</dc:title>
  <dc:creator>Harshita Chegondi</dc:creator>
  <cp:lastModifiedBy>Harshita Chegondi</cp:lastModifiedBy>
  <cp:revision>2</cp:revision>
  <dcterms:created xsi:type="dcterms:W3CDTF">2023-09-08T18:28:10Z</dcterms:created>
  <dcterms:modified xsi:type="dcterms:W3CDTF">2023-11-27T02:00:25Z</dcterms:modified>
</cp:coreProperties>
</file>