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64" r:id="rId4"/>
    <p:sldId id="267" r:id="rId5"/>
    <p:sldId id="268" r:id="rId6"/>
    <p:sldId id="279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blogs/blog-cacm/169199-data-science-workflow-overview-and-challenges/full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blogs/blog-cacm/169199-data-science-workflow-overview-and-challenges/fulltext" TargetMode="External"/><Relationship Id="rId2" Type="http://schemas.openxmlformats.org/officeDocument/2006/relationships/hyperlink" Target="https://www.analyticsvidhya.com/blog/2016/02/complete-tutorial-learn-data-science-scr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ilebusiness.org/resources/dsdm-handbooks/the-dsdm-agile-project-framework-2014-onwards" TargetMode="External"/><Relationship Id="rId5" Type="http://schemas.openxmlformats.org/officeDocument/2006/relationships/hyperlink" Target="https://www.cloudmark.com/en/s/resources/whitepapers/sms-spam-overview" TargetMode="External"/><Relationship Id="rId4" Type="http://schemas.openxmlformats.org/officeDocument/2006/relationships/hyperlink" Target="http://arrow.dit.ie/cgi/viewcontent.cgi?article=1022&amp;context=scschcom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First Pic.jpg"/>
          <p:cNvPicPr>
            <a:picLocks noChangeAspect="1"/>
          </p:cNvPicPr>
          <p:nvPr/>
        </p:nvPicPr>
        <p:blipFill rotWithShape="1">
          <a:blip r:embed="rId2"/>
          <a:srcRect l="1238" r="3" b="3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238125" y="1924050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spc="-60">
                <a:latin typeface="Arial"/>
                <a:cs typeface="Arial"/>
              </a:rPr>
              <a:t>An Analysis of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3600" b="1" spc="-60">
                <a:latin typeface="Arial"/>
                <a:cs typeface="Arial"/>
              </a:rPr>
              <a:t>Spam SMS Features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866775" y="4581525"/>
            <a:ext cx="4192173" cy="11461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000" err="1">
                <a:solidFill>
                  <a:srgbClr val="FFFFFF"/>
                </a:solidFill>
                <a:latin typeface="Arial"/>
                <a:cs typeface="Arial"/>
              </a:rPr>
              <a:t>Harshita</a:t>
            </a:r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 Jain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n9539361</a:t>
            </a:r>
          </a:p>
          <a:p>
            <a:pPr algn="ctr"/>
            <a:endParaRPr lang="en-US" sz="200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Supervisor: Dr. Guido </a:t>
            </a:r>
            <a:r>
              <a:rPr lang="en-US" sz="2000" err="1">
                <a:solidFill>
                  <a:srgbClr val="FFFFFF"/>
                </a:solidFill>
                <a:latin typeface="Arial"/>
                <a:cs typeface="Arial"/>
              </a:rPr>
              <a:t>Zuccon</a:t>
            </a:r>
            <a:endParaRPr lang="en-US" sz="200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2000"/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819150" y="3048000"/>
            <a:ext cx="39729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Data Analysis and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Project Background and 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1">
                <a:latin typeface="Arial"/>
                <a:cs typeface="Arial"/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92% of spam SMS are fraud</a:t>
            </a:r>
            <a:endParaRPr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Overall rate of receipt grew by 300% from 2011 to 2012.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Mobile network operators suffer a loss</a:t>
            </a:r>
            <a:endParaRPr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Higher network costs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Higher operating costs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Increased customer care costs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Tarnished reputation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Annoying for customers</a:t>
            </a:r>
            <a:endParaRPr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Loss of confidential and valuable personal information</a:t>
            </a:r>
          </a:p>
          <a:p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104196" y="6602245"/>
            <a:ext cx="1219911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latin typeface="Arial"/>
                <a:cs typeface="Arial"/>
              </a:rPr>
              <a:t>Source: http://arrow.dit.ie/cgi/viewcontent.cgi?article=1022&amp;context=scschcomart</a:t>
            </a:r>
          </a:p>
        </p:txBody>
      </p:sp>
    </p:spTree>
    <p:extLst>
      <p:ext uri="{BB962C8B-B14F-4D97-AF65-F5344CB8AC3E}">
        <p14:creationId xmlns:p14="http://schemas.microsoft.com/office/powerpoint/2010/main" val="32014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Gap in previous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724275" y="981075"/>
            <a:ext cx="7315200" cy="5120640"/>
          </a:xfrm>
        </p:spPr>
        <p:txBody>
          <a:bodyPr>
            <a:normAutofit fontScale="92500" lnSpcReduction="20000"/>
          </a:bodyPr>
          <a:lstStyle/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Simple solutions are used - Blacklisting and Spoofing/Faking Detection</a:t>
            </a:r>
            <a:endParaRPr sz="30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Brittle by nature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Do not take content of messages into account</a:t>
            </a:r>
            <a:endParaRPr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Require on-going management</a:t>
            </a:r>
          </a:p>
          <a:p>
            <a:pPr lvl="1"/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Not much data available for research studies</a:t>
            </a:r>
            <a:endParaRPr>
              <a:solidFill>
                <a:srgbClr val="000000"/>
              </a:solidFill>
            </a:endParaRPr>
          </a:p>
          <a:p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3000">
                <a:solidFill>
                  <a:srgbClr val="000000"/>
                </a:solidFill>
                <a:latin typeface="Arial"/>
                <a:cs typeface="Arial"/>
              </a:rPr>
              <a:t>Available datasets are different</a:t>
            </a:r>
          </a:p>
          <a:p>
            <a:pPr marL="0" indent="0">
              <a:buNone/>
            </a:pPr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609707" y="6606818"/>
            <a:ext cx="1219911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latin typeface="Arial"/>
                <a:cs typeface="Arial"/>
              </a:rPr>
              <a:t>Source: http://arrow.dit.ie/cgi/viewcontent.cgi?article=1022&amp;context=scschcomart</a:t>
            </a:r>
          </a:p>
        </p:txBody>
      </p:sp>
    </p:spTree>
    <p:extLst>
      <p:ext uri="{BB962C8B-B14F-4D97-AF65-F5344CB8AC3E}">
        <p14:creationId xmlns:p14="http://schemas.microsoft.com/office/powerpoint/2010/main" val="266172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Data Set</a:t>
            </a:r>
          </a:p>
        </p:txBody>
      </p:sp>
      <p:pic>
        <p:nvPicPr>
          <p:cNvPr id="4" name="Picture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357" y="1111250"/>
            <a:ext cx="6735881" cy="4090988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/>
          </p:nvPr>
        </p:nvSpPr>
        <p:spPr>
          <a:xfrm>
            <a:off x="6179810" y="57245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12328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>
                <a:latin typeface="Arial"/>
                <a:cs typeface="Arial"/>
              </a:rPr>
              <a:t>Project Purpose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3400" b="1">
                <a:latin typeface="Arial"/>
                <a:cs typeface="Arial"/>
              </a:rPr>
              <a:t>and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3400" b="1">
                <a:latin typeface="Arial"/>
                <a:cs typeface="Arial"/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Arial" pitchFamily="18" charset="2"/>
            </a:pPr>
            <a:r>
              <a:rPr lang="en-US" sz="2200">
                <a:solidFill>
                  <a:srgbClr val="000000"/>
                </a:solidFill>
                <a:latin typeface="Arial"/>
                <a:cs typeface="Arial"/>
              </a:rPr>
              <a:t>Analyze the data to understand the differentiating features of Spam SMS.</a:t>
            </a:r>
            <a:endParaRPr>
              <a:solidFill>
                <a:schemeClr val="tx1"/>
              </a:solidFill>
            </a:endParaRPr>
          </a:p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  Project Deliverables:</a:t>
            </a:r>
            <a:endParaRPr>
              <a:solidFill>
                <a:schemeClr val="tx1"/>
              </a:solidFill>
            </a:endParaRPr>
          </a:p>
          <a:p>
            <a:pPr lvl="1"/>
            <a:r>
              <a:rPr lang="en-US" sz="2200">
                <a:solidFill>
                  <a:srgbClr val="000000"/>
                </a:solidFill>
                <a:latin typeface="Arial"/>
                <a:cs typeface="Arial"/>
              </a:rPr>
              <a:t>R Markdown</a:t>
            </a:r>
            <a:endParaRPr sz="220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2200">
                <a:solidFill>
                  <a:srgbClr val="000000"/>
                </a:solidFill>
                <a:latin typeface="Arial"/>
                <a:cs typeface="Arial"/>
              </a:rPr>
              <a:t>Analysis Report</a:t>
            </a:r>
            <a:endParaRPr sz="2200">
              <a:solidFill>
                <a:schemeClr val="tx1"/>
              </a:solidFill>
            </a:endParaRPr>
          </a:p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Wingdings 2" pitchFamily="18" charset="2"/>
              <a:buChar char=""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>
            <p:extLst/>
          </p:nvPr>
        </p:nvSpPr>
        <p:spPr>
          <a:xfrm>
            <a:off x="6076950" y="78105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b="1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695385" y="6602224"/>
            <a:ext cx="12209082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latin typeface="Arial"/>
                <a:cs typeface="Arial"/>
              </a:rPr>
              <a:t>Source: </a:t>
            </a:r>
            <a:r>
              <a:rPr lang="en-US" sz="1050" u="sng">
                <a:solidFill>
                  <a:srgbClr val="1155CC"/>
                </a:solidFill>
                <a:latin typeface="Arial"/>
                <a:cs typeface="Arial"/>
                <a:hlinkClick r:id="rId2"/>
              </a:rPr>
              <a:t>https://cacm.acm.org/blogs/blog-cacm/169199-data-science-workflow-overview-and-challenges/fulltext</a:t>
            </a:r>
            <a:endParaRPr lang="en-US" sz="105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8525" y="1724025"/>
            <a:ext cx="717412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  Purpose of the Project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344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Arial"/>
              </a:rPr>
              <a:t>Thank You!!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9071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877010" y="1266825"/>
            <a:ext cx="7315200" cy="512064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Team, A. V., Shaikh, F., Jain, K., Gupta, A., &amp; Gupta, D. (2016, October 11). A Complete Tutorial to learn Data Science in R from Scratch.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2"/>
              </a:rPr>
              <a:t>https://www.analyticsvidhya.com/blog/2016/02/complete-tutorial-learn-data-science-scratch/</a:t>
            </a:r>
            <a:endParaRPr lang="en-US">
              <a:solidFill>
                <a:srgbClr val="595959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Guo, P. (2013, October 30). Data Science Workflow: Overview and Challenges.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3"/>
              </a:rPr>
              <a:t>https://cacm.acm.org/blogs/blog-cacm/169199-data-science-workflow-overview-and-challenges/fulltext</a:t>
            </a:r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Delany, S. J., Buckley, M., &amp; Greene, D. (2012). SMS Spam Filtering: Methods and Data. Retrieved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4"/>
              </a:rPr>
              <a:t>http://arrow.dit.ie/cgi/viewcontent.cgi?article=1022&amp;context=scschcomart</a:t>
            </a:r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Whitepapers. (</a:t>
            </a:r>
            <a:r>
              <a:rPr lang="en-US" err="1">
                <a:solidFill>
                  <a:srgbClr val="323232"/>
                </a:solidFill>
                <a:latin typeface="Arial"/>
                <a:cs typeface="Arial"/>
              </a:rPr>
              <a:t>n.d.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).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5"/>
              </a:rPr>
              <a:t>https://www.cloudmark.com/en/s/resources/whitepapers/sms-spam-overview</a:t>
            </a:r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lang="en-US" err="1">
                <a:solidFill>
                  <a:srgbClr val="323232"/>
                </a:solidFill>
                <a:latin typeface="Arial"/>
                <a:cs typeface="Arial"/>
              </a:rPr>
              <a:t>n.d.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). Retrieved August 09, 2017, from https://archive.ics.uci.edu/ml/datasets/SMS Spam Collection</a:t>
            </a: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The DSDM Agile Project Framework (2014 Onwards). (2017, April 18).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6"/>
              </a:rPr>
              <a:t>https://www.agilebusiness.org/resources/dsdm-handbooks/the-dsdm-agile-project-framework-2014-onwards</a:t>
            </a:r>
          </a:p>
          <a:p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350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An Analysis of  Spam SMS Features</vt:lpstr>
      <vt:lpstr>Project Background and  Context</vt:lpstr>
      <vt:lpstr>Gap in previous solutions</vt:lpstr>
      <vt:lpstr>Data Set</vt:lpstr>
      <vt:lpstr>Project Purpose and Deliverables</vt:lpstr>
      <vt:lpstr>PowerPoint Presentation</vt:lpstr>
      <vt:lpstr>Thank You!!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 Spam SMS Features</dc:title>
  <cp:revision>1</cp:revision>
  <dcterms:modified xsi:type="dcterms:W3CDTF">2017-10-13T12:03:24Z</dcterms:modified>
</cp:coreProperties>
</file>