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56" r:id="rId4"/>
    <p:sldId id="257" r:id="rId5"/>
    <p:sldId id="258" r:id="rId6"/>
    <p:sldId id="259" r:id="rId7"/>
    <p:sldId id="268" r:id="rId8"/>
    <p:sldId id="269" r:id="rId9"/>
    <p:sldId id="260" r:id="rId10"/>
    <p:sldId id="270" r:id="rId11"/>
    <p:sldId id="272" r:id="rId12"/>
    <p:sldId id="264" r:id="rId13"/>
    <p:sldId id="265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1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0D02-08CC-4427-B6E9-5C1088FBD58E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482A-51FD-4146-9650-C497E59CB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135" y="518616"/>
            <a:ext cx="9144000" cy="94169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itchFamily="34" charset="0"/>
              </a:rPr>
              <a:t>HIRED.COM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881" y="4435522"/>
            <a:ext cx="408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by-</a:t>
            </a:r>
          </a:p>
          <a:p>
            <a:r>
              <a:rPr lang="en-US" dirty="0" err="1"/>
              <a:t>Ayushi</a:t>
            </a:r>
            <a:r>
              <a:rPr lang="en-US" dirty="0"/>
              <a:t> </a:t>
            </a:r>
            <a:r>
              <a:rPr lang="en-US" dirty="0" err="1"/>
              <a:t>Bangar</a:t>
            </a:r>
            <a:r>
              <a:rPr lang="en-US" dirty="0"/>
              <a:t>(0827IT151025)</a:t>
            </a:r>
          </a:p>
          <a:p>
            <a:r>
              <a:rPr lang="en-US" dirty="0" err="1"/>
              <a:t>Divyadeep</a:t>
            </a:r>
            <a:r>
              <a:rPr lang="en-US" dirty="0"/>
              <a:t> </a:t>
            </a:r>
            <a:r>
              <a:rPr lang="en-US" dirty="0" err="1"/>
              <a:t>Neema</a:t>
            </a:r>
            <a:r>
              <a:rPr lang="en-US" dirty="0"/>
              <a:t>(0827IT151034)</a:t>
            </a:r>
          </a:p>
          <a:p>
            <a:r>
              <a:rPr lang="en-US"/>
              <a:t>Harshita </a:t>
            </a:r>
            <a:r>
              <a:rPr lang="en-US" dirty="0"/>
              <a:t>Jain(0827IT151042)</a:t>
            </a:r>
          </a:p>
          <a:p>
            <a:r>
              <a:rPr lang="en-US" dirty="0" err="1"/>
              <a:t>Himanshi</a:t>
            </a:r>
            <a:r>
              <a:rPr lang="en-US" dirty="0"/>
              <a:t> </a:t>
            </a:r>
            <a:r>
              <a:rPr lang="en-US" dirty="0" err="1"/>
              <a:t>Kumrawat</a:t>
            </a:r>
            <a:r>
              <a:rPr lang="en-US" dirty="0"/>
              <a:t>(0827IT151044)</a:t>
            </a:r>
          </a:p>
          <a:p>
            <a:r>
              <a:rPr lang="en-US" dirty="0" err="1"/>
              <a:t>Mayuri</a:t>
            </a:r>
            <a:r>
              <a:rPr lang="en-US" dirty="0"/>
              <a:t> </a:t>
            </a:r>
            <a:r>
              <a:rPr lang="en-US" dirty="0" err="1"/>
              <a:t>Chaudhary</a:t>
            </a:r>
            <a:r>
              <a:rPr lang="en-US" dirty="0"/>
              <a:t>(0827IT151061)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979" y="4544704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by-</a:t>
            </a:r>
          </a:p>
          <a:p>
            <a:r>
              <a:rPr lang="en-US" dirty="0" err="1"/>
              <a:t>Prof.Anita</a:t>
            </a:r>
            <a:r>
              <a:rPr lang="en-US" dirty="0"/>
              <a:t> </a:t>
            </a:r>
            <a:r>
              <a:rPr lang="en-US" dirty="0" err="1"/>
              <a:t>Mahajan</a:t>
            </a:r>
            <a:endParaRPr lang="en-US" dirty="0"/>
          </a:p>
        </p:txBody>
      </p:sp>
      <p:pic>
        <p:nvPicPr>
          <p:cNvPr id="10" name="Picture 9" descr="h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18" y="1692322"/>
            <a:ext cx="7069540" cy="2608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01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ED2FF-DF7F-4588-B9ED-1935DE51D41E}"/>
              </a:ext>
            </a:extLst>
          </p:cNvPr>
          <p:cNvSpPr txBox="1"/>
          <p:nvPr/>
        </p:nvSpPr>
        <p:spPr>
          <a:xfrm>
            <a:off x="2129051" y="395784"/>
            <a:ext cx="7174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online recruitment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87DF3-4124-4B94-A88B-F0A6CCEB4EC7}"/>
              </a:ext>
            </a:extLst>
          </p:cNvPr>
          <p:cNvSpPr txBox="1"/>
          <p:nvPr/>
        </p:nvSpPr>
        <p:spPr>
          <a:xfrm>
            <a:off x="577950" y="1327644"/>
            <a:ext cx="110360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recruitment of right type of people with the required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of the recruitment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recruitment helps the organization to weed out the unqualified candidate in an automated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cost to the organization. Also, posting jobs online is cheaper than advertising in the newspaper.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intermediaries.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and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benefits of a job website is that there is no fee for the job finder. 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04777-43D4-48ED-B61A-D86B098D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3882189"/>
            <a:ext cx="6418596" cy="27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2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4BA92-97AF-4A33-B96A-AABA25DE3F0E}"/>
              </a:ext>
            </a:extLst>
          </p:cNvPr>
          <p:cNvSpPr txBox="1"/>
          <p:nvPr/>
        </p:nvSpPr>
        <p:spPr>
          <a:xfrm>
            <a:off x="3957851" y="532262"/>
            <a:ext cx="3003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8F776-214F-4F6E-94B1-9D40100DF0FA}"/>
              </a:ext>
            </a:extLst>
          </p:cNvPr>
          <p:cNvSpPr txBox="1"/>
          <p:nvPr/>
        </p:nvSpPr>
        <p:spPr>
          <a:xfrm>
            <a:off x="309191" y="1450971"/>
            <a:ext cx="110048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contain all the information of the company and vacancy which is on this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contain all the information about the job seeker like personal details ,professional details and educational details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process  and evaluate jobs register by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contain information related to job expiry or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full detail about the company  and  it’s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4C303-E9F5-4BB7-B9FD-C9EE7A6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68" y="3521029"/>
            <a:ext cx="4722125" cy="28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and user friendly features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Appealing visibility with comfortable user interface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search option based on keywords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Location based search options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Resume upload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job portal">
            <a:extLst>
              <a:ext uri="{FF2B5EF4-FFF2-40B4-BE49-F238E27FC236}">
                <a16:creationId xmlns:a16="http://schemas.microsoft.com/office/drawing/2014/main" id="{5B9682B5-AB62-4DA6-89DB-6E89D178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896076"/>
            <a:ext cx="5684520" cy="3280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54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7191" cy="4351338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time needed for the various processing.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efficiency.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service.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friendliness and interactive.</a:t>
            </a: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number of options for a job seeker to get an ideal job.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0966" y="1620927"/>
            <a:ext cx="4262511" cy="4540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847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415"/>
            <a:ext cx="5862852" cy="4591548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IT Sector.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Only limited to Website not available on mobile application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High Volume of responses . 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:\Users\rbz\Desktop\poster\limitations-clipart-1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19000"/>
          </a:blip>
          <a:srcRect b="8197"/>
          <a:stretch>
            <a:fillRect/>
          </a:stretch>
        </p:blipFill>
        <p:spPr bwMode="auto">
          <a:xfrm>
            <a:off x="7565409" y="1585415"/>
            <a:ext cx="356917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686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C87BC-E676-4F21-8929-480494305F1E}"/>
              </a:ext>
            </a:extLst>
          </p:cNvPr>
          <p:cNvSpPr txBox="1"/>
          <p:nvPr/>
        </p:nvSpPr>
        <p:spPr>
          <a:xfrm>
            <a:off x="3078051" y="682388"/>
            <a:ext cx="56864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0" b="1" dirty="0">
              <a:latin typeface="Arial Black" panose="020B0A04020102020204" pitchFamily="34" charset="0"/>
            </a:endParaRPr>
          </a:p>
          <a:p>
            <a:endParaRPr lang="en-US" sz="8000" b="1" dirty="0">
              <a:latin typeface="Arial Black" panose="020B0A04020102020204" pitchFamily="34" charset="0"/>
            </a:endParaRPr>
          </a:p>
          <a:p>
            <a:endParaRPr lang="en-US" sz="8000" b="1" dirty="0">
              <a:latin typeface="Arial Black" panose="020B0A04020102020204" pitchFamily="34" charset="0"/>
            </a:endParaRPr>
          </a:p>
          <a:p>
            <a:endParaRPr lang="en-US" sz="8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th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7108F-0764-486D-966D-5A96ACD5350B}"/>
              </a:ext>
            </a:extLst>
          </p:cNvPr>
          <p:cNvSpPr txBox="1"/>
          <p:nvPr/>
        </p:nvSpPr>
        <p:spPr>
          <a:xfrm>
            <a:off x="4722126" y="627797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57372-80B3-4BD1-AF2F-AD2A179A61DA}"/>
              </a:ext>
            </a:extLst>
          </p:cNvPr>
          <p:cNvSpPr txBox="1"/>
          <p:nvPr/>
        </p:nvSpPr>
        <p:spPr>
          <a:xfrm>
            <a:off x="576386" y="1312420"/>
            <a:ext cx="10003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build a website to advance the process of  Recruitment.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application gives clear information regarding  jobs. And try to give best candidates for a job as per requirement of company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92D84-16FD-479E-83F3-32D87C5B8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05" y="3105463"/>
            <a:ext cx="4409123" cy="3306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C1CD9-AE7D-42E7-8435-ABA530A0B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09" y="3105463"/>
            <a:ext cx="4175760" cy="31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0"/>
            <a:ext cx="10515600" cy="98537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874" y="996287"/>
            <a:ext cx="9473418" cy="5063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various companies to place their vacancy profile on site and also have an option to search candidate resume.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jobseekers to post their resume, search for jobs 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job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20873"/>
            <a:ext cx="7369791" cy="30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749" y="637030"/>
            <a:ext cx="3297702" cy="74622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b="1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84" y="1560476"/>
            <a:ext cx="9642231" cy="1691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Recruitment is done through traditional time consuming method.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 students does not get the information about the job of  the various companies 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Companies also find difficulties to go through  different colleges and go though the process throughout the year.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38D51-73CD-4A8F-9971-B156EE4E6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6476999" cy="30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610"/>
            <a:ext cx="7609764" cy="45342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build a Website  which provides a platform for job seeker as well as for job providers.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companies so that it can search for best candidates available.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 as a middle men connecting job seeker and provider.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innovative and user friendly online recruitment application interface.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8" descr="C:\Users\rbz\Desktop\poster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7964" y="1328737"/>
            <a:ext cx="3744035" cy="4200525"/>
          </a:xfrm>
          <a:prstGeom prst="rect">
            <a:avLst/>
          </a:prstGeom>
          <a:solidFill>
            <a:srgbClr val="FDE26F">
              <a:alpha val="57000"/>
            </a:srgbClr>
          </a:solidFill>
        </p:spPr>
      </p:pic>
    </p:spTree>
    <p:extLst>
      <p:ext uri="{BB962C8B-B14F-4D97-AF65-F5344CB8AC3E}">
        <p14:creationId xmlns:p14="http://schemas.microsoft.com/office/powerpoint/2010/main" val="26913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4596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 to create great CV and find the job you really need.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 of  job available.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000" dirty="0"/>
              <a:t>They make too frequent calls and whenever you returns their calls it won't be successful.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Their payment method is not tenable.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aukr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0"/>
            <a:ext cx="5227093" cy="22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0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569"/>
            <a:ext cx="4252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Jobs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Job Alerts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286603"/>
            <a:ext cx="2319408" cy="16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3484" cy="4351338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Job Alerts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Navigate.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call and messages.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regulate messages on time.</a:t>
            </a:r>
          </a:p>
          <a:p>
            <a:pPr lvl="0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ewShine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94" y="23826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7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95117" cy="1944517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is aimed  to design and developing an online recruitment system to make an advancement in recruitment process.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 of online job portal project is to help both the job seeker and the recruiters, finding right organization  and candidate.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0E253-F97A-41AA-928B-AA2D72D5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35375"/>
            <a:ext cx="760476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2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536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Office Theme</vt:lpstr>
      <vt:lpstr>HIRED.COM</vt:lpstr>
      <vt:lpstr>PowerPoint Presentation</vt:lpstr>
      <vt:lpstr>Introduction </vt:lpstr>
      <vt:lpstr>Problem Statement</vt:lpstr>
      <vt:lpstr>Project Objective</vt:lpstr>
      <vt:lpstr>PowerPoint Presentation</vt:lpstr>
      <vt:lpstr>PowerPoint Presentation</vt:lpstr>
      <vt:lpstr>PowerPoint Presentation</vt:lpstr>
      <vt:lpstr>Solution Proposed</vt:lpstr>
      <vt:lpstr>PowerPoint Presentation</vt:lpstr>
      <vt:lpstr>PowerPoint Presentation</vt:lpstr>
      <vt:lpstr>Expected Outcomes</vt:lpstr>
      <vt:lpstr>Conclusion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Rythum Bangar</dc:creator>
  <cp:lastModifiedBy>Harshita</cp:lastModifiedBy>
  <cp:revision>40</cp:revision>
  <dcterms:created xsi:type="dcterms:W3CDTF">2018-07-29T17:11:18Z</dcterms:created>
  <dcterms:modified xsi:type="dcterms:W3CDTF">2018-11-13T04:54:44Z</dcterms:modified>
</cp:coreProperties>
</file>