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rshitaNNaik/stegn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Harshita Naik</a:t>
            </a:r>
          </a:p>
          <a:p>
            <a:r>
              <a:rPr lang="en-US" sz="2000" b="1" dirty="0">
                <a:solidFill>
                  <a:schemeClr val="accent1">
                    <a:lumMod val="75000"/>
                  </a:schemeClr>
                </a:solidFill>
                <a:latin typeface="Arial"/>
                <a:cs typeface="Arial"/>
              </a:rPr>
              <a:t>Student Name : Harshita Naik</a:t>
            </a:r>
          </a:p>
          <a:p>
            <a:r>
              <a:rPr lang="en-US" sz="2000" b="1" dirty="0">
                <a:solidFill>
                  <a:schemeClr val="accent1">
                    <a:lumMod val="75000"/>
                  </a:schemeClr>
                </a:solidFill>
                <a:latin typeface="Arial"/>
                <a:cs typeface="Arial"/>
              </a:rPr>
              <a:t>College Name &amp; Department : Vivekananda College of</a:t>
            </a:r>
          </a:p>
          <a:p>
            <a:r>
              <a:rPr lang="en-US" sz="2000" b="1" dirty="0">
                <a:solidFill>
                  <a:schemeClr val="accent1">
                    <a:lumMod val="75000"/>
                  </a:schemeClr>
                </a:solidFill>
                <a:latin typeface="Arial"/>
                <a:cs typeface="Arial"/>
              </a:rPr>
              <a:t>                                                     Engineering and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109807"/>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cs typeface="Arial"/>
              </a:rPr>
              <a:t>Future scope</a:t>
            </a:r>
          </a:p>
        </p:txBody>
      </p:sp>
      <p:sp>
        <p:nvSpPr>
          <p:cNvPr id="2" name="Content Placeholder 1">
            <a:extLst>
              <a:ext uri="{FF2B5EF4-FFF2-40B4-BE49-F238E27FC236}">
                <a16:creationId xmlns:a16="http://schemas.microsoft.com/office/drawing/2014/main" id="{D7A887C9-F347-87BB-5F4D-F6F78D80CDA4}"/>
              </a:ext>
            </a:extLst>
          </p:cNvPr>
          <p:cNvSpPr>
            <a:spLocks noGrp="1" noChangeArrowheads="1"/>
          </p:cNvSpPr>
          <p:nvPr>
            <p:ph idx="1"/>
          </p:nvPr>
        </p:nvSpPr>
        <p:spPr bwMode="auto">
          <a:xfrm>
            <a:off x="535670" y="1492942"/>
            <a:ext cx="5105757" cy="251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algorithms (DCT, Wavelet).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Expanded file type support.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Encryption/password protection.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device compatibility.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4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End users</a:t>
            </a: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p>
          <a:p>
            <a:pPr marL="305435" indent="-305435"/>
            <a:r>
              <a:rPr lang="en-US" sz="2400" b="1" dirty="0">
                <a:latin typeface="Times New Roman" panose="02020603050405020304" pitchFamily="18" charset="0"/>
                <a:ea typeface="+mn-lt"/>
                <a:cs typeface="Times New Roman" panose="02020603050405020304" pitchFamily="18" charset="0"/>
              </a:rPr>
              <a:t>Git-hub Link</a:t>
            </a: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28297"/>
            <a:ext cx="11029616" cy="530296"/>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854174"/>
            <a:ext cx="11029615" cy="4673324"/>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Develop a web-based steganography tool that allows users to securely embed and extract text messages within digital images directly in their browser. This application aims to provide a user-friendly interface for encoding and decoding hidden information, ensuring data remains concealed and accessible only to authorized users. The tool should function without transmitting sensitive data over the network, performing all encoding and decoding operations locally.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4557" y="957794"/>
            <a:ext cx="11029616" cy="530296"/>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92EE8155-D686-27E4-6944-68C356AD73B8}"/>
              </a:ext>
            </a:extLst>
          </p:cNvPr>
          <p:cNvSpPr>
            <a:spLocks noGrp="1" noChangeArrowheads="1"/>
          </p:cNvSpPr>
          <p:nvPr>
            <p:ph idx="1"/>
          </p:nvPr>
        </p:nvSpPr>
        <p:spPr bwMode="auto">
          <a:xfrm>
            <a:off x="674557" y="1311559"/>
            <a:ext cx="1069337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(for structure)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 (for styling)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JavaScript (for functionality) </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browser (Google Chrome, Mozilla Firefox, etc.) as the execution environment.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 where the browser is running. (Windows, Linux, macOS)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59850" y="1007704"/>
            <a:ext cx="11029616" cy="530296"/>
          </a:xfrm>
        </p:spPr>
        <p:txBody>
          <a:bodyPr>
            <a:noAutofit/>
          </a:bodyPr>
          <a:lstStyle/>
          <a:p>
            <a:r>
              <a:rPr lang="en-US" sz="4400" b="1" dirty="0">
                <a:solidFill>
                  <a:schemeClr val="accent1"/>
                </a:solidFill>
                <a:latin typeface="Arial"/>
                <a:ea typeface="+mj-lt"/>
                <a:cs typeface="Arial"/>
              </a:rPr>
              <a:t>Wow factors</a:t>
            </a:r>
            <a:endParaRPr lang="en-US" sz="44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A3EB4FF1-8435-F387-D0DC-881E54E0C397}"/>
              </a:ext>
            </a:extLst>
          </p:cNvPr>
          <p:cNvSpPr>
            <a:spLocks noGrp="1" noChangeArrowheads="1"/>
          </p:cNvSpPr>
          <p:nvPr>
            <p:ph idx="1"/>
          </p:nvPr>
        </p:nvSpPr>
        <p:spPr bwMode="auto">
          <a:xfrm>
            <a:off x="659850" y="1538000"/>
            <a:ext cx="8134022"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in-browser operation: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server needed.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pixel manipulation: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Demonstrates core steganography.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 message display: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 data conversion.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accessible interface.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1016789"/>
            <a:ext cx="11029616" cy="530296"/>
          </a:xfrm>
        </p:spPr>
        <p:txBody>
          <a:bodyPr>
            <a:noAutofit/>
          </a:bodyPr>
          <a:lstStyle/>
          <a:p>
            <a:r>
              <a:rPr lang="en-IN" sz="4400" dirty="0">
                <a:solidFill>
                  <a:schemeClr val="accent1"/>
                </a:solidFill>
              </a:rPr>
              <a:t>End users</a:t>
            </a:r>
          </a:p>
        </p:txBody>
      </p:sp>
      <p:sp>
        <p:nvSpPr>
          <p:cNvPr id="5" name="Rectangle 2">
            <a:extLst>
              <a:ext uri="{FF2B5EF4-FFF2-40B4-BE49-F238E27FC236}">
                <a16:creationId xmlns:a16="http://schemas.microsoft.com/office/drawing/2014/main" id="{9FE52563-E664-B3F2-C989-41430D9C8CC0}"/>
              </a:ext>
            </a:extLst>
          </p:cNvPr>
          <p:cNvSpPr>
            <a:spLocks noGrp="1" noChangeArrowheads="1"/>
          </p:cNvSpPr>
          <p:nvPr>
            <p:ph idx="1"/>
          </p:nvPr>
        </p:nvSpPr>
        <p:spPr bwMode="auto">
          <a:xfrm>
            <a:off x="581192" y="1741037"/>
            <a:ext cx="7106433"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personnel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needing secure, covert messaging.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employees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protecting sensitive information</a:t>
            </a:r>
          </a:p>
          <a:p>
            <a:pPr marL="0" marR="0" lvl="0" indent="0" algn="just" defTabSz="914400" rtl="0" eaLnBrk="0" fontAlgn="base" latinLnBrk="0" hangingPunct="0">
              <a:lnSpc>
                <a:spcPct val="150000"/>
              </a:lnSpc>
              <a:spcBef>
                <a:spcPct val="0"/>
              </a:spcBef>
              <a:spcAft>
                <a:spcPct val="0"/>
              </a:spcAft>
              <a:buClrTx/>
              <a:buSzTx/>
              <a:buFontTx/>
              <a:buChar char="•"/>
              <a:tabLst/>
            </a:pPr>
            <a:r>
              <a:rPr lang="en-IN" sz="2400" b="1" dirty="0">
                <a:latin typeface="Times New Roman" panose="02020603050405020304" pitchFamily="18" charset="0"/>
                <a:cs typeface="Times New Roman" panose="02020603050405020304" pitchFamily="18" charset="0"/>
              </a:rPr>
              <a:t>Individuals</a:t>
            </a:r>
            <a:r>
              <a:rPr lang="en-IN" sz="2400" dirty="0">
                <a:latin typeface="Times New Roman" panose="02020603050405020304" pitchFamily="18" charset="0"/>
                <a:cs typeface="Times New Roman" panose="02020603050405020304" pitchFamily="18" charset="0"/>
              </a:rPr>
              <a:t> seeking private communication.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400" dirty="0">
                <a:solidFill>
                  <a:schemeClr val="accent1"/>
                </a:solidFill>
              </a:rPr>
              <a:t>Results</a:t>
            </a:r>
          </a:p>
        </p:txBody>
      </p:sp>
      <p:pic>
        <p:nvPicPr>
          <p:cNvPr id="5" name="Content Placeholder 4">
            <a:extLst>
              <a:ext uri="{FF2B5EF4-FFF2-40B4-BE49-F238E27FC236}">
                <a16:creationId xmlns:a16="http://schemas.microsoft.com/office/drawing/2014/main" id="{927F6091-F77F-4BC8-CFE8-BB09749B099B}"/>
              </a:ext>
            </a:extLst>
          </p:cNvPr>
          <p:cNvPicPr>
            <a:picLocks noGrp="1" noChangeAspect="1"/>
          </p:cNvPicPr>
          <p:nvPr>
            <p:ph idx="1"/>
          </p:nvPr>
        </p:nvPicPr>
        <p:blipFill>
          <a:blip r:embed="rId2"/>
          <a:stretch>
            <a:fillRect/>
          </a:stretch>
        </p:blipFill>
        <p:spPr>
          <a:xfrm>
            <a:off x="470141" y="1341079"/>
            <a:ext cx="3570917" cy="4673600"/>
          </a:xfrm>
        </p:spPr>
      </p:pic>
      <p:pic>
        <p:nvPicPr>
          <p:cNvPr id="7" name="Picture 6">
            <a:extLst>
              <a:ext uri="{FF2B5EF4-FFF2-40B4-BE49-F238E27FC236}">
                <a16:creationId xmlns:a16="http://schemas.microsoft.com/office/drawing/2014/main" id="{3AD0AFBC-4FD7-F0D4-3F8B-759996B38272}"/>
              </a:ext>
            </a:extLst>
          </p:cNvPr>
          <p:cNvPicPr>
            <a:picLocks noChangeAspect="1"/>
          </p:cNvPicPr>
          <p:nvPr/>
        </p:nvPicPr>
        <p:blipFill>
          <a:blip r:embed="rId3"/>
          <a:stretch>
            <a:fillRect/>
          </a:stretch>
        </p:blipFill>
        <p:spPr>
          <a:xfrm>
            <a:off x="4257368" y="1341079"/>
            <a:ext cx="3362632" cy="4673600"/>
          </a:xfrm>
          <a:prstGeom prst="rect">
            <a:avLst/>
          </a:prstGeom>
        </p:spPr>
      </p:pic>
      <p:pic>
        <p:nvPicPr>
          <p:cNvPr id="9" name="Picture 8">
            <a:extLst>
              <a:ext uri="{FF2B5EF4-FFF2-40B4-BE49-F238E27FC236}">
                <a16:creationId xmlns:a16="http://schemas.microsoft.com/office/drawing/2014/main" id="{E3F52638-D799-CA7C-56CA-138B583C1E3E}"/>
              </a:ext>
            </a:extLst>
          </p:cNvPr>
          <p:cNvPicPr>
            <a:picLocks noChangeAspect="1"/>
          </p:cNvPicPr>
          <p:nvPr/>
        </p:nvPicPr>
        <p:blipFill>
          <a:blip r:embed="rId4"/>
          <a:stretch>
            <a:fillRect/>
          </a:stretch>
        </p:blipFill>
        <p:spPr>
          <a:xfrm>
            <a:off x="7836310" y="1341079"/>
            <a:ext cx="3500284" cy="46736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882650"/>
            <a:ext cx="11029616" cy="530296"/>
          </a:xfrm>
        </p:spPr>
        <p:txBody>
          <a:bodyPr>
            <a:noAutofit/>
          </a:bodyPr>
          <a:lstStyle/>
          <a:p>
            <a:r>
              <a:rPr lang="en-IN" sz="44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882650"/>
            <a:ext cx="11029615" cy="4673324"/>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This project successfully demonstrates the feasibility of local, client-side steganography using basic browser technologies. By enabling users to embed and extract text messages within images directly in their browser, it provides a secure and accessible method for data concealment. While the LSB method used has limitations, the project serves as a foundational example, illustrating the principles of steganography and highlighting the potential for more advanced, robust implementations.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695316"/>
            <a:ext cx="11029615" cy="802077"/>
          </a:xfrm>
        </p:spPr>
        <p:txBody>
          <a:bodyPr>
            <a:normAutofit/>
          </a:bodyPr>
          <a:lstStyle/>
          <a:p>
            <a:r>
              <a:rPr lang="en-IN" sz="2400" dirty="0">
                <a:latin typeface="Times New Roman" panose="02020603050405020304" pitchFamily="18" charset="0"/>
                <a:cs typeface="Times New Roman" panose="02020603050405020304" pitchFamily="18" charset="0"/>
                <a:hlinkClick r:id="rId2"/>
              </a:rPr>
              <a:t>https://github.com/HarshitaNNaik/stegno.git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337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Harshita Naik</cp:lastModifiedBy>
  <cp:revision>45</cp:revision>
  <dcterms:created xsi:type="dcterms:W3CDTF">2021-05-26T16:50:10Z</dcterms:created>
  <dcterms:modified xsi:type="dcterms:W3CDTF">2025-02-18T17:30:59Z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