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60" r:id="rId7"/>
    <p:sldId id="261" r:id="rId8"/>
    <p:sldId id="259" r:id="rId9"/>
    <p:sldId id="258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C28F9-EB76-4835-93F3-8C3327126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A9C85-917A-43F5-8B98-0AEC756F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2F039-BB1E-4C55-B97F-D3445E0D2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3213E-5B6D-4C65-9B43-E372F91D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09527-6DEC-4329-BFB1-0C1FDD6A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BF735-4F62-4268-B8D7-E9BBEB79C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43529-8F71-4942-AC4D-ECD09984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07883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DE3DB-89E6-4609-A81A-FE5B936F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07883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23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16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4A796-B730-44CE-8138-8D2D28C6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of </a:t>
            </a:r>
            <a:r>
              <a:rPr lang="en-IN" dirty="0" err="1"/>
              <a:t>Pycharm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r>
              <a:rPr lang="en-IN" dirty="0"/>
              <a:t>Networked Programs</a:t>
            </a:r>
          </a:p>
          <a:p>
            <a:r>
              <a:rPr lang="en-IN" dirty="0"/>
              <a:t>Using Webservices</a:t>
            </a:r>
          </a:p>
          <a:p>
            <a:r>
              <a:rPr lang="en-IN" dirty="0"/>
              <a:t>Using Database and SQL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37DD1-C098-47B0-8E37-086C1118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C21BB-1EA8-4289-8121-043674C19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12ABF-7B0C-4A91-B2A8-38E3D19FA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90" y="465680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AE212-0326-43C9-8615-8EC8809F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ABDD3-2B4A-4195-A0B7-F3505206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8AFAD-7696-4C1C-A862-0DB0FE2E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00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35AC7-FB9F-4546-B950-92C6BE90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ED871-78B5-41A0-BF6A-C2B19B90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27AFF-576F-40D9-8A7E-7C57CB239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536019"/>
            <a:ext cx="2616590" cy="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137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</vt:lpstr>
      <vt:lpstr>Introduction</vt:lpstr>
      <vt:lpstr>Course Outline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36</cp:revision>
  <dcterms:created xsi:type="dcterms:W3CDTF">2018-01-28T06:02:15Z</dcterms:created>
  <dcterms:modified xsi:type="dcterms:W3CDTF">2018-01-29T03:29:51Z</dcterms:modified>
</cp:coreProperties>
</file>