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handoutMasterIdLst>
    <p:handoutMasterId r:id="rId11"/>
  </p:handoutMasterIdLst>
  <p:sldIdLst>
    <p:sldId id="269" r:id="rId2"/>
    <p:sldId id="270" r:id="rId3"/>
    <p:sldId id="271" r:id="rId4"/>
    <p:sldId id="272" r:id="rId5"/>
    <p:sldId id="273" r:id="rId6"/>
    <p:sldId id="275" r:id="rId7"/>
    <p:sldId id="276" r:id="rId8"/>
    <p:sldId id="274" r:id="rId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1" d="100"/>
          <a:sy n="61" d="100"/>
        </p:scale>
        <p:origin x="92" y="11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cocl.us/new_york_dataset%22"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cocl.us/new_york_dataset%22"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4014B2-DE58-400B-BC0E-113CD6064F8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F5968FE-B8B4-4F69-8AC2-332EAD1C00B7}">
      <dgm:prSet/>
      <dgm:spPr/>
      <dgm:t>
        <a:bodyPr/>
        <a:lstStyle/>
        <a:p>
          <a:pPr>
            <a:lnSpc>
              <a:spcPct val="100000"/>
            </a:lnSpc>
          </a:pPr>
          <a:r>
            <a:rPr lang="en-IN"/>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dirty="0"/>
        </a:p>
      </dgm:t>
    </dgm:pt>
    <dgm:pt modelId="{367FB4FD-832E-46CB-B9C5-ED5F8321DFEF}" type="parTrans" cxnId="{7FEECF90-D35C-4C94-A103-4AFE1E97662F}">
      <dgm:prSet/>
      <dgm:spPr/>
      <dgm:t>
        <a:bodyPr/>
        <a:lstStyle/>
        <a:p>
          <a:endParaRPr lang="en-US"/>
        </a:p>
      </dgm:t>
    </dgm:pt>
    <dgm:pt modelId="{5929DF19-10B4-4A57-942B-FE9C984C00A3}" type="sibTrans" cxnId="{7FEECF90-D35C-4C94-A103-4AFE1E97662F}">
      <dgm:prSet/>
      <dgm:spPr/>
      <dgm:t>
        <a:bodyPr/>
        <a:lstStyle/>
        <a:p>
          <a:endParaRPr lang="en-US"/>
        </a:p>
      </dgm:t>
    </dgm:pt>
    <dgm:pt modelId="{E8419A25-3238-478C-88C5-FF85A8FFBD28}">
      <dgm:prSet/>
      <dgm:spPr/>
      <dgm:t>
        <a:bodyPr/>
        <a:lstStyle/>
        <a:p>
          <a:pPr>
            <a:lnSpc>
              <a:spcPct val="10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US" dirty="0"/>
        </a:p>
      </dgm:t>
    </dgm:pt>
    <dgm:pt modelId="{2DB5477B-4306-4747-B608-A892DE9225C4}" type="parTrans" cxnId="{04649E52-3102-461D-990A-50D1B6A2C0BE}">
      <dgm:prSet/>
      <dgm:spPr/>
      <dgm:t>
        <a:bodyPr/>
        <a:lstStyle/>
        <a:p>
          <a:endParaRPr lang="en-US"/>
        </a:p>
      </dgm:t>
    </dgm:pt>
    <dgm:pt modelId="{3BD5C0DB-F13B-4EBB-9C1F-5EB3FB1F068F}" type="sibTrans" cxnId="{04649E52-3102-461D-990A-50D1B6A2C0BE}">
      <dgm:prSet/>
      <dgm:spPr/>
      <dgm:t>
        <a:bodyPr/>
        <a:lstStyle/>
        <a:p>
          <a:endParaRPr lang="en-US"/>
        </a:p>
      </dgm:t>
    </dgm:pt>
    <dgm:pt modelId="{7D6F1D70-19E2-4297-AB7E-6152AB2F3DA3}">
      <dgm:prSet/>
      <dgm:spPr/>
      <dgm:t>
        <a:bodyPr/>
        <a:lstStyle/>
        <a:p>
          <a:pPr>
            <a:lnSpc>
              <a:spcPct val="100000"/>
            </a:lnSpc>
          </a:pPr>
          <a:r>
            <a:rPr lang="en-IN"/>
            <a:t>With its diverse culture, comes diverse food items. There are many restaurants in New York City, each belonging to different categories like Chinese, Indian, and French etc.</a:t>
          </a:r>
          <a:endParaRPr lang="en-US"/>
        </a:p>
      </dgm:t>
    </dgm:pt>
    <dgm:pt modelId="{43908168-5D69-42B7-9D0F-8D7031583EE5}" type="parTrans" cxnId="{AB453590-5776-4A28-95AB-DDBF72AF80BD}">
      <dgm:prSet/>
      <dgm:spPr/>
      <dgm:t>
        <a:bodyPr/>
        <a:lstStyle/>
        <a:p>
          <a:endParaRPr lang="en-US"/>
        </a:p>
      </dgm:t>
    </dgm:pt>
    <dgm:pt modelId="{C26168FF-A0BC-4F84-8057-EC4CE8D1EC25}" type="sibTrans" cxnId="{AB453590-5776-4A28-95AB-DDBF72AF80BD}">
      <dgm:prSet/>
      <dgm:spPr/>
      <dgm:t>
        <a:bodyPr/>
        <a:lstStyle/>
        <a:p>
          <a:endParaRPr lang="en-US"/>
        </a:p>
      </dgm:t>
    </dgm:pt>
    <dgm:pt modelId="{46DDA286-ADF3-4425-A86D-77AF47A4FD2A}" type="pres">
      <dgm:prSet presAssocID="{0F4014B2-DE58-400B-BC0E-113CD6064F81}" presName="Name0" presStyleCnt="0">
        <dgm:presLayoutVars>
          <dgm:dir/>
          <dgm:animLvl val="lvl"/>
          <dgm:resizeHandles val="exact"/>
        </dgm:presLayoutVars>
      </dgm:prSet>
      <dgm:spPr/>
    </dgm:pt>
    <dgm:pt modelId="{AF17CCEA-96C7-4A5B-9C8A-B9B8CBAC8948}" type="pres">
      <dgm:prSet presAssocID="{7D6F1D70-19E2-4297-AB7E-6152AB2F3DA3}" presName="boxAndChildren" presStyleCnt="0"/>
      <dgm:spPr/>
    </dgm:pt>
    <dgm:pt modelId="{CC2178B3-566F-40AC-90CC-8C7C234C42C7}" type="pres">
      <dgm:prSet presAssocID="{7D6F1D70-19E2-4297-AB7E-6152AB2F3DA3}" presName="parentTextBox" presStyleLbl="node1" presStyleIdx="0" presStyleCnt="3"/>
      <dgm:spPr/>
    </dgm:pt>
    <dgm:pt modelId="{83CA3FB0-1A58-441D-B928-F2058CECE134}" type="pres">
      <dgm:prSet presAssocID="{3BD5C0DB-F13B-4EBB-9C1F-5EB3FB1F068F}" presName="sp" presStyleCnt="0"/>
      <dgm:spPr/>
    </dgm:pt>
    <dgm:pt modelId="{42058527-1A92-45C3-89E2-C1FED3083084}" type="pres">
      <dgm:prSet presAssocID="{E8419A25-3238-478C-88C5-FF85A8FFBD28}" presName="arrowAndChildren" presStyleCnt="0"/>
      <dgm:spPr/>
    </dgm:pt>
    <dgm:pt modelId="{EF2342E5-3E54-4A1E-9E12-695C9B2B5A85}" type="pres">
      <dgm:prSet presAssocID="{E8419A25-3238-478C-88C5-FF85A8FFBD28}" presName="parentTextArrow" presStyleLbl="node1" presStyleIdx="1" presStyleCnt="3"/>
      <dgm:spPr/>
    </dgm:pt>
    <dgm:pt modelId="{264046E4-3394-409F-9733-8280FB5F49DB}" type="pres">
      <dgm:prSet presAssocID="{5929DF19-10B4-4A57-942B-FE9C984C00A3}" presName="sp" presStyleCnt="0"/>
      <dgm:spPr/>
    </dgm:pt>
    <dgm:pt modelId="{80E226FA-6913-4F12-B2BC-7BDBC584A483}" type="pres">
      <dgm:prSet presAssocID="{0F5968FE-B8B4-4F69-8AC2-332EAD1C00B7}" presName="arrowAndChildren" presStyleCnt="0"/>
      <dgm:spPr/>
    </dgm:pt>
    <dgm:pt modelId="{69E0CA33-7856-4708-A190-4764D685BD7B}" type="pres">
      <dgm:prSet presAssocID="{0F5968FE-B8B4-4F69-8AC2-332EAD1C00B7}" presName="parentTextArrow" presStyleLbl="node1" presStyleIdx="2" presStyleCnt="3"/>
      <dgm:spPr/>
    </dgm:pt>
  </dgm:ptLst>
  <dgm:cxnLst>
    <dgm:cxn modelId="{2532E40D-FEF0-4006-A510-BD4AD12306FC}" type="presOf" srcId="{E8419A25-3238-478C-88C5-FF85A8FFBD28}" destId="{EF2342E5-3E54-4A1E-9E12-695C9B2B5A85}" srcOrd="0" destOrd="0" presId="urn:microsoft.com/office/officeart/2005/8/layout/process4"/>
    <dgm:cxn modelId="{381EA024-6C8E-4D47-8765-352294325A91}" type="presOf" srcId="{0F5968FE-B8B4-4F69-8AC2-332EAD1C00B7}" destId="{69E0CA33-7856-4708-A190-4764D685BD7B}" srcOrd="0" destOrd="0" presId="urn:microsoft.com/office/officeart/2005/8/layout/process4"/>
    <dgm:cxn modelId="{04649E52-3102-461D-990A-50D1B6A2C0BE}" srcId="{0F4014B2-DE58-400B-BC0E-113CD6064F81}" destId="{E8419A25-3238-478C-88C5-FF85A8FFBD28}" srcOrd="1" destOrd="0" parTransId="{2DB5477B-4306-4747-B608-A892DE9225C4}" sibTransId="{3BD5C0DB-F13B-4EBB-9C1F-5EB3FB1F068F}"/>
    <dgm:cxn modelId="{1C920079-7B8A-45DE-B2CC-2437C7E005E1}" type="presOf" srcId="{0F4014B2-DE58-400B-BC0E-113CD6064F81}" destId="{46DDA286-ADF3-4425-A86D-77AF47A4FD2A}" srcOrd="0" destOrd="0" presId="urn:microsoft.com/office/officeart/2005/8/layout/process4"/>
    <dgm:cxn modelId="{AB453590-5776-4A28-95AB-DDBF72AF80BD}" srcId="{0F4014B2-DE58-400B-BC0E-113CD6064F81}" destId="{7D6F1D70-19E2-4297-AB7E-6152AB2F3DA3}" srcOrd="2" destOrd="0" parTransId="{43908168-5D69-42B7-9D0F-8D7031583EE5}" sibTransId="{C26168FF-A0BC-4F84-8057-EC4CE8D1EC25}"/>
    <dgm:cxn modelId="{7FEECF90-D35C-4C94-A103-4AFE1E97662F}" srcId="{0F4014B2-DE58-400B-BC0E-113CD6064F81}" destId="{0F5968FE-B8B4-4F69-8AC2-332EAD1C00B7}" srcOrd="0" destOrd="0" parTransId="{367FB4FD-832E-46CB-B9C5-ED5F8321DFEF}" sibTransId="{5929DF19-10B4-4A57-942B-FE9C984C00A3}"/>
    <dgm:cxn modelId="{C8E887C1-A702-4910-B9AF-822A05390201}" type="presOf" srcId="{7D6F1D70-19E2-4297-AB7E-6152AB2F3DA3}" destId="{CC2178B3-566F-40AC-90CC-8C7C234C42C7}" srcOrd="0" destOrd="0" presId="urn:microsoft.com/office/officeart/2005/8/layout/process4"/>
    <dgm:cxn modelId="{2256056F-04F2-4517-A9DE-FB8286F39549}" type="presParOf" srcId="{46DDA286-ADF3-4425-A86D-77AF47A4FD2A}" destId="{AF17CCEA-96C7-4A5B-9C8A-B9B8CBAC8948}" srcOrd="0" destOrd="0" presId="urn:microsoft.com/office/officeart/2005/8/layout/process4"/>
    <dgm:cxn modelId="{E3984C17-B09D-42EB-BFBE-7715E04FE431}" type="presParOf" srcId="{AF17CCEA-96C7-4A5B-9C8A-B9B8CBAC8948}" destId="{CC2178B3-566F-40AC-90CC-8C7C234C42C7}" srcOrd="0" destOrd="0" presId="urn:microsoft.com/office/officeart/2005/8/layout/process4"/>
    <dgm:cxn modelId="{DAD9A1A9-8A27-404C-BA03-46625F9F637F}" type="presParOf" srcId="{46DDA286-ADF3-4425-A86D-77AF47A4FD2A}" destId="{83CA3FB0-1A58-441D-B928-F2058CECE134}" srcOrd="1" destOrd="0" presId="urn:microsoft.com/office/officeart/2005/8/layout/process4"/>
    <dgm:cxn modelId="{262102B4-C254-4418-827A-CC36EC60EF92}" type="presParOf" srcId="{46DDA286-ADF3-4425-A86D-77AF47A4FD2A}" destId="{42058527-1A92-45C3-89E2-C1FED3083084}" srcOrd="2" destOrd="0" presId="urn:microsoft.com/office/officeart/2005/8/layout/process4"/>
    <dgm:cxn modelId="{7BE5A300-F76F-4E09-BC0B-03D459CC9DE9}" type="presParOf" srcId="{42058527-1A92-45C3-89E2-C1FED3083084}" destId="{EF2342E5-3E54-4A1E-9E12-695C9B2B5A85}" srcOrd="0" destOrd="0" presId="urn:microsoft.com/office/officeart/2005/8/layout/process4"/>
    <dgm:cxn modelId="{4C13A915-AB7C-41CE-BC87-EBFF4D419E23}" type="presParOf" srcId="{46DDA286-ADF3-4425-A86D-77AF47A4FD2A}" destId="{264046E4-3394-409F-9733-8280FB5F49DB}" srcOrd="3" destOrd="0" presId="urn:microsoft.com/office/officeart/2005/8/layout/process4"/>
    <dgm:cxn modelId="{5FA8E1EB-5953-44F3-8409-58202CB21078}" type="presParOf" srcId="{46DDA286-ADF3-4425-A86D-77AF47A4FD2A}" destId="{80E226FA-6913-4F12-B2BC-7BDBC584A483}" srcOrd="4" destOrd="0" presId="urn:microsoft.com/office/officeart/2005/8/layout/process4"/>
    <dgm:cxn modelId="{748A991D-2EEB-4596-9C66-FC05C85417A4}" type="presParOf" srcId="{80E226FA-6913-4F12-B2BC-7BDBC584A483}" destId="{69E0CA33-7856-4708-A190-4764D685BD7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DF7713-EFEF-434D-B8AD-1F7F2A39596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8D079E0-3167-4151-9F34-B4D8CFEB565A}">
      <dgm:prSet/>
      <dgm:spPr/>
      <dgm:t>
        <a:bodyPr/>
        <a:lstStyle/>
        <a:p>
          <a:pPr>
            <a:defRPr cap="all"/>
          </a:pPr>
          <a:r>
            <a:rPr lang="en-IN"/>
            <a:t>To find the answers to the following questions: </a:t>
          </a:r>
          <a:endParaRPr lang="en-US"/>
        </a:p>
      </dgm:t>
    </dgm:pt>
    <dgm:pt modelId="{BA96AE04-6664-4356-8AD6-D1B27E5B1C04}" type="parTrans" cxnId="{910FD9A4-DCFC-41BF-BF7F-D2CEA14BF5A5}">
      <dgm:prSet/>
      <dgm:spPr/>
      <dgm:t>
        <a:bodyPr/>
        <a:lstStyle/>
        <a:p>
          <a:endParaRPr lang="en-US"/>
        </a:p>
      </dgm:t>
    </dgm:pt>
    <dgm:pt modelId="{2AB863CE-F6D4-4C57-AE8F-8D9B5C14EC77}" type="sibTrans" cxnId="{910FD9A4-DCFC-41BF-BF7F-D2CEA14BF5A5}">
      <dgm:prSet/>
      <dgm:spPr/>
      <dgm:t>
        <a:bodyPr/>
        <a:lstStyle/>
        <a:p>
          <a:endParaRPr lang="en-US"/>
        </a:p>
      </dgm:t>
    </dgm:pt>
    <dgm:pt modelId="{3020835B-1A54-4784-A0FE-908BDE0CDC42}">
      <dgm:prSet/>
      <dgm:spPr/>
      <dgm:t>
        <a:bodyPr/>
        <a:lstStyle/>
        <a:p>
          <a:pPr>
            <a:defRPr cap="all"/>
          </a:pPr>
          <a:r>
            <a:rPr lang="en-IN"/>
            <a:t>Q1) List and visualize all major parts of New York City that has great Indian restaurants.</a:t>
          </a:r>
          <a:endParaRPr lang="en-US"/>
        </a:p>
      </dgm:t>
    </dgm:pt>
    <dgm:pt modelId="{7A7954DE-CF1B-461F-99D5-DD5911E865BC}" type="parTrans" cxnId="{D84020CF-DAD4-48C8-8475-7334E209AC19}">
      <dgm:prSet/>
      <dgm:spPr/>
      <dgm:t>
        <a:bodyPr/>
        <a:lstStyle/>
        <a:p>
          <a:endParaRPr lang="en-US"/>
        </a:p>
      </dgm:t>
    </dgm:pt>
    <dgm:pt modelId="{5B3C3949-541A-4395-8D28-A8D9832A6457}" type="sibTrans" cxnId="{D84020CF-DAD4-48C8-8475-7334E209AC19}">
      <dgm:prSet/>
      <dgm:spPr/>
      <dgm:t>
        <a:bodyPr/>
        <a:lstStyle/>
        <a:p>
          <a:endParaRPr lang="en-US"/>
        </a:p>
      </dgm:t>
    </dgm:pt>
    <dgm:pt modelId="{F0DFFC62-DC84-43C6-B995-9F91E7B76E40}">
      <dgm:prSet/>
      <dgm:spPr/>
      <dgm:t>
        <a:bodyPr/>
        <a:lstStyle/>
        <a:p>
          <a:pPr>
            <a:defRPr cap="all"/>
          </a:pPr>
          <a:r>
            <a:rPr lang="en-IN"/>
            <a:t>Q2) What is best location in New York City for Indian Cuisine?</a:t>
          </a:r>
          <a:endParaRPr lang="en-US"/>
        </a:p>
      </dgm:t>
    </dgm:pt>
    <dgm:pt modelId="{9DADD4E0-2C59-427B-8B75-F86E8C296693}" type="parTrans" cxnId="{E84A4E04-34DD-4DFE-8848-7374526CF1D2}">
      <dgm:prSet/>
      <dgm:spPr/>
      <dgm:t>
        <a:bodyPr/>
        <a:lstStyle/>
        <a:p>
          <a:endParaRPr lang="en-US"/>
        </a:p>
      </dgm:t>
    </dgm:pt>
    <dgm:pt modelId="{1F7EE87A-3B67-482E-B6BB-E8BEB83AAD63}" type="sibTrans" cxnId="{E84A4E04-34DD-4DFE-8848-7374526CF1D2}">
      <dgm:prSet/>
      <dgm:spPr/>
      <dgm:t>
        <a:bodyPr/>
        <a:lstStyle/>
        <a:p>
          <a:endParaRPr lang="en-US"/>
        </a:p>
      </dgm:t>
    </dgm:pt>
    <dgm:pt modelId="{9B2A893D-A859-453C-89EA-40468D40AF3A}">
      <dgm:prSet/>
      <dgm:spPr/>
      <dgm:t>
        <a:bodyPr/>
        <a:lstStyle/>
        <a:p>
          <a:pPr>
            <a:defRPr cap="all"/>
          </a:pPr>
          <a:r>
            <a:rPr lang="en-IN"/>
            <a:t>Q3) Which areas have potential Indian Restaurant Market?</a:t>
          </a:r>
          <a:endParaRPr lang="en-US"/>
        </a:p>
      </dgm:t>
    </dgm:pt>
    <dgm:pt modelId="{189BC788-8922-46C8-910D-298C6FFDB543}" type="parTrans" cxnId="{B1FE227D-2BB4-4C88-AC71-8E999E1DB1A8}">
      <dgm:prSet/>
      <dgm:spPr/>
      <dgm:t>
        <a:bodyPr/>
        <a:lstStyle/>
        <a:p>
          <a:endParaRPr lang="en-US"/>
        </a:p>
      </dgm:t>
    </dgm:pt>
    <dgm:pt modelId="{E248E62F-3A6C-4570-819D-BCC2F949C538}" type="sibTrans" cxnId="{B1FE227D-2BB4-4C88-AC71-8E999E1DB1A8}">
      <dgm:prSet/>
      <dgm:spPr/>
      <dgm:t>
        <a:bodyPr/>
        <a:lstStyle/>
        <a:p>
          <a:endParaRPr lang="en-US"/>
        </a:p>
      </dgm:t>
    </dgm:pt>
    <dgm:pt modelId="{7B2628A8-FE8A-4002-A7F0-A26356ED8F4E}">
      <dgm:prSet/>
      <dgm:spPr/>
      <dgm:t>
        <a:bodyPr/>
        <a:lstStyle/>
        <a:p>
          <a:pPr>
            <a:defRPr cap="all"/>
          </a:pPr>
          <a:r>
            <a:rPr lang="en-IN"/>
            <a:t>Q4) Which all areas lack Indian Restaurants?</a:t>
          </a:r>
          <a:endParaRPr lang="en-US"/>
        </a:p>
      </dgm:t>
    </dgm:pt>
    <dgm:pt modelId="{6196D7E4-C1EF-4A5D-9870-4D06DA692753}" type="parTrans" cxnId="{336C6209-7C31-4883-8936-D6754E7818C7}">
      <dgm:prSet/>
      <dgm:spPr/>
      <dgm:t>
        <a:bodyPr/>
        <a:lstStyle/>
        <a:p>
          <a:endParaRPr lang="en-US"/>
        </a:p>
      </dgm:t>
    </dgm:pt>
    <dgm:pt modelId="{612A6619-4905-4A49-A581-F4A8DEFEA6E2}" type="sibTrans" cxnId="{336C6209-7C31-4883-8936-D6754E7818C7}">
      <dgm:prSet/>
      <dgm:spPr/>
      <dgm:t>
        <a:bodyPr/>
        <a:lstStyle/>
        <a:p>
          <a:endParaRPr lang="en-US"/>
        </a:p>
      </dgm:t>
    </dgm:pt>
    <dgm:pt modelId="{C0C51E18-E45D-4855-9B9E-23C943EFF582}">
      <dgm:prSet/>
      <dgm:spPr/>
      <dgm:t>
        <a:bodyPr/>
        <a:lstStyle/>
        <a:p>
          <a:pPr>
            <a:defRPr cap="all"/>
          </a:pPr>
          <a:r>
            <a:rPr lang="en-IN"/>
            <a:t>Q5) Which is the best place to stay if you prefer Indian Cuisine?</a:t>
          </a:r>
          <a:endParaRPr lang="en-US"/>
        </a:p>
      </dgm:t>
    </dgm:pt>
    <dgm:pt modelId="{529D322D-AAA1-4A0E-983C-D83411B1CB23}" type="parTrans" cxnId="{201A3F11-F76A-495A-8BA0-CFA0C4E12A51}">
      <dgm:prSet/>
      <dgm:spPr/>
      <dgm:t>
        <a:bodyPr/>
        <a:lstStyle/>
        <a:p>
          <a:endParaRPr lang="en-US"/>
        </a:p>
      </dgm:t>
    </dgm:pt>
    <dgm:pt modelId="{231A40C3-3F56-47A5-9233-3A25BDD19309}" type="sibTrans" cxnId="{201A3F11-F76A-495A-8BA0-CFA0C4E12A51}">
      <dgm:prSet/>
      <dgm:spPr/>
      <dgm:t>
        <a:bodyPr/>
        <a:lstStyle/>
        <a:p>
          <a:endParaRPr lang="en-US"/>
        </a:p>
      </dgm:t>
    </dgm:pt>
    <dgm:pt modelId="{7820E39F-EE19-4739-8FE9-7AB6E72485AB}" type="pres">
      <dgm:prSet presAssocID="{E3DF7713-EFEF-434D-B8AD-1F7F2A39596A}" presName="root" presStyleCnt="0">
        <dgm:presLayoutVars>
          <dgm:dir/>
          <dgm:resizeHandles val="exact"/>
        </dgm:presLayoutVars>
      </dgm:prSet>
      <dgm:spPr/>
    </dgm:pt>
    <dgm:pt modelId="{DAC57946-450C-4982-B785-B2A26A8C2AA1}" type="pres">
      <dgm:prSet presAssocID="{C8D079E0-3167-4151-9F34-B4D8CFEB565A}" presName="compNode" presStyleCnt="0"/>
      <dgm:spPr/>
    </dgm:pt>
    <dgm:pt modelId="{0DB7236F-18BA-4113-A11A-F1DD99987D27}" type="pres">
      <dgm:prSet presAssocID="{C8D079E0-3167-4151-9F34-B4D8CFEB565A}" presName="iconBgRect" presStyleLbl="bgShp" presStyleIdx="0" presStyleCnt="6"/>
      <dgm:spPr>
        <a:prstGeom prst="round2DiagRect">
          <a:avLst>
            <a:gd name="adj1" fmla="val 29727"/>
            <a:gd name="adj2" fmla="val 0"/>
          </a:avLst>
        </a:prstGeom>
      </dgm:spPr>
    </dgm:pt>
    <dgm:pt modelId="{F0508D35-343F-49FF-AACC-27A07634B567}" type="pres">
      <dgm:prSet presAssocID="{C8D079E0-3167-4151-9F34-B4D8CFEB565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689FBFE9-34ED-42B3-A9A4-3B42BAD7B58D}" type="pres">
      <dgm:prSet presAssocID="{C8D079E0-3167-4151-9F34-B4D8CFEB565A}" presName="spaceRect" presStyleCnt="0"/>
      <dgm:spPr/>
    </dgm:pt>
    <dgm:pt modelId="{96C3C675-DFB2-44CA-8C20-6BC2672C2349}" type="pres">
      <dgm:prSet presAssocID="{C8D079E0-3167-4151-9F34-B4D8CFEB565A}" presName="textRect" presStyleLbl="revTx" presStyleIdx="0" presStyleCnt="6">
        <dgm:presLayoutVars>
          <dgm:chMax val="1"/>
          <dgm:chPref val="1"/>
        </dgm:presLayoutVars>
      </dgm:prSet>
      <dgm:spPr/>
    </dgm:pt>
    <dgm:pt modelId="{91E92C73-21C0-430A-9481-ADE9DAE04E54}" type="pres">
      <dgm:prSet presAssocID="{2AB863CE-F6D4-4C57-AE8F-8D9B5C14EC77}" presName="sibTrans" presStyleCnt="0"/>
      <dgm:spPr/>
    </dgm:pt>
    <dgm:pt modelId="{4531F6C7-1028-41D6-9FC0-0E7688A72D68}" type="pres">
      <dgm:prSet presAssocID="{3020835B-1A54-4784-A0FE-908BDE0CDC42}" presName="compNode" presStyleCnt="0"/>
      <dgm:spPr/>
    </dgm:pt>
    <dgm:pt modelId="{8441F054-DD0C-4D56-AB87-E1ABDDB3DB42}" type="pres">
      <dgm:prSet presAssocID="{3020835B-1A54-4784-A0FE-908BDE0CDC42}" presName="iconBgRect" presStyleLbl="bgShp" presStyleIdx="1" presStyleCnt="6"/>
      <dgm:spPr>
        <a:prstGeom prst="round2DiagRect">
          <a:avLst>
            <a:gd name="adj1" fmla="val 29727"/>
            <a:gd name="adj2" fmla="val 0"/>
          </a:avLst>
        </a:prstGeom>
      </dgm:spPr>
    </dgm:pt>
    <dgm:pt modelId="{0C5A1740-5B48-49AA-8D26-CDD8ACE1843F}" type="pres">
      <dgm:prSet presAssocID="{3020835B-1A54-4784-A0FE-908BDE0CDC4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C5E2A725-5611-4BB0-8B86-6B09D2825722}" type="pres">
      <dgm:prSet presAssocID="{3020835B-1A54-4784-A0FE-908BDE0CDC42}" presName="spaceRect" presStyleCnt="0"/>
      <dgm:spPr/>
    </dgm:pt>
    <dgm:pt modelId="{B68B9B17-7EBB-4ADD-8BD9-267126966ABC}" type="pres">
      <dgm:prSet presAssocID="{3020835B-1A54-4784-A0FE-908BDE0CDC42}" presName="textRect" presStyleLbl="revTx" presStyleIdx="1" presStyleCnt="6">
        <dgm:presLayoutVars>
          <dgm:chMax val="1"/>
          <dgm:chPref val="1"/>
        </dgm:presLayoutVars>
      </dgm:prSet>
      <dgm:spPr/>
    </dgm:pt>
    <dgm:pt modelId="{D2C81E53-C44D-4B8E-B679-2EE2E6C02032}" type="pres">
      <dgm:prSet presAssocID="{5B3C3949-541A-4395-8D28-A8D9832A6457}" presName="sibTrans" presStyleCnt="0"/>
      <dgm:spPr/>
    </dgm:pt>
    <dgm:pt modelId="{8F990AF4-A44B-4FFB-8556-20FED9EBD510}" type="pres">
      <dgm:prSet presAssocID="{F0DFFC62-DC84-43C6-B995-9F91E7B76E40}" presName="compNode" presStyleCnt="0"/>
      <dgm:spPr/>
    </dgm:pt>
    <dgm:pt modelId="{2A7B441C-2B22-41BF-A800-B0E6D6697188}" type="pres">
      <dgm:prSet presAssocID="{F0DFFC62-DC84-43C6-B995-9F91E7B76E40}" presName="iconBgRect" presStyleLbl="bgShp" presStyleIdx="2" presStyleCnt="6"/>
      <dgm:spPr>
        <a:prstGeom prst="round2DiagRect">
          <a:avLst>
            <a:gd name="adj1" fmla="val 29727"/>
            <a:gd name="adj2" fmla="val 0"/>
          </a:avLst>
        </a:prstGeom>
      </dgm:spPr>
    </dgm:pt>
    <dgm:pt modelId="{F4EDC5DB-2E39-4B4E-A5B9-99C9A2EEA1C7}" type="pres">
      <dgm:prSet presAssocID="{F0DFFC62-DC84-43C6-B995-9F91E7B76E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oked Turkey"/>
        </a:ext>
      </dgm:extLst>
    </dgm:pt>
    <dgm:pt modelId="{CB8B610F-D250-45C5-996A-6DEBDC5DFD15}" type="pres">
      <dgm:prSet presAssocID="{F0DFFC62-DC84-43C6-B995-9F91E7B76E40}" presName="spaceRect" presStyleCnt="0"/>
      <dgm:spPr/>
    </dgm:pt>
    <dgm:pt modelId="{30EFD226-910F-4D14-997B-3BA0EEF7C2C0}" type="pres">
      <dgm:prSet presAssocID="{F0DFFC62-DC84-43C6-B995-9F91E7B76E40}" presName="textRect" presStyleLbl="revTx" presStyleIdx="2" presStyleCnt="6">
        <dgm:presLayoutVars>
          <dgm:chMax val="1"/>
          <dgm:chPref val="1"/>
        </dgm:presLayoutVars>
      </dgm:prSet>
      <dgm:spPr/>
    </dgm:pt>
    <dgm:pt modelId="{5E11BDA5-D3F0-4C88-9853-396F7C83EB4A}" type="pres">
      <dgm:prSet presAssocID="{1F7EE87A-3B67-482E-B6BB-E8BEB83AAD63}" presName="sibTrans" presStyleCnt="0"/>
      <dgm:spPr/>
    </dgm:pt>
    <dgm:pt modelId="{0C9E6992-36DA-4559-9749-17BFE1CA1F92}" type="pres">
      <dgm:prSet presAssocID="{9B2A893D-A859-453C-89EA-40468D40AF3A}" presName="compNode" presStyleCnt="0"/>
      <dgm:spPr/>
    </dgm:pt>
    <dgm:pt modelId="{4478F8DE-D596-4CBE-AA6D-F44B5DF34361}" type="pres">
      <dgm:prSet presAssocID="{9B2A893D-A859-453C-89EA-40468D40AF3A}" presName="iconBgRect" presStyleLbl="bgShp" presStyleIdx="3" presStyleCnt="6"/>
      <dgm:spPr>
        <a:prstGeom prst="round2DiagRect">
          <a:avLst>
            <a:gd name="adj1" fmla="val 29727"/>
            <a:gd name="adj2" fmla="val 0"/>
          </a:avLst>
        </a:prstGeom>
      </dgm:spPr>
    </dgm:pt>
    <dgm:pt modelId="{5A693ED1-A0D5-4130-801B-743E7445A907}" type="pres">
      <dgm:prSet presAssocID="{9B2A893D-A859-453C-89EA-40468D40AF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co"/>
        </a:ext>
      </dgm:extLst>
    </dgm:pt>
    <dgm:pt modelId="{3EEDD404-D0C7-4BBD-9D42-7905046B2C3F}" type="pres">
      <dgm:prSet presAssocID="{9B2A893D-A859-453C-89EA-40468D40AF3A}" presName="spaceRect" presStyleCnt="0"/>
      <dgm:spPr/>
    </dgm:pt>
    <dgm:pt modelId="{892211DE-C4D7-46D0-BABE-A9DDC541FE1B}" type="pres">
      <dgm:prSet presAssocID="{9B2A893D-A859-453C-89EA-40468D40AF3A}" presName="textRect" presStyleLbl="revTx" presStyleIdx="3" presStyleCnt="6">
        <dgm:presLayoutVars>
          <dgm:chMax val="1"/>
          <dgm:chPref val="1"/>
        </dgm:presLayoutVars>
      </dgm:prSet>
      <dgm:spPr/>
    </dgm:pt>
    <dgm:pt modelId="{A2ACDA83-9730-4C77-8F8D-C313671C71BB}" type="pres">
      <dgm:prSet presAssocID="{E248E62F-3A6C-4570-819D-BCC2F949C538}" presName="sibTrans" presStyleCnt="0"/>
      <dgm:spPr/>
    </dgm:pt>
    <dgm:pt modelId="{9B8D99BE-2EF1-4F30-BDD7-DE89D1E7E54A}" type="pres">
      <dgm:prSet presAssocID="{7B2628A8-FE8A-4002-A7F0-A26356ED8F4E}" presName="compNode" presStyleCnt="0"/>
      <dgm:spPr/>
    </dgm:pt>
    <dgm:pt modelId="{836B6F40-590A-4353-B1A4-E7A5ED7F230A}" type="pres">
      <dgm:prSet presAssocID="{7B2628A8-FE8A-4002-A7F0-A26356ED8F4E}" presName="iconBgRect" presStyleLbl="bgShp" presStyleIdx="4" presStyleCnt="6"/>
      <dgm:spPr>
        <a:prstGeom prst="round2DiagRect">
          <a:avLst>
            <a:gd name="adj1" fmla="val 29727"/>
            <a:gd name="adj2" fmla="val 0"/>
          </a:avLst>
        </a:prstGeom>
      </dgm:spPr>
    </dgm:pt>
    <dgm:pt modelId="{6B4DC183-D19A-4380-91E7-FE8F911C0C9C}" type="pres">
      <dgm:prSet presAssocID="{7B2628A8-FE8A-4002-A7F0-A26356ED8F4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iter"/>
        </a:ext>
      </dgm:extLst>
    </dgm:pt>
    <dgm:pt modelId="{EB7FCDA2-697A-406F-93E3-0151FF2F8C2F}" type="pres">
      <dgm:prSet presAssocID="{7B2628A8-FE8A-4002-A7F0-A26356ED8F4E}" presName="spaceRect" presStyleCnt="0"/>
      <dgm:spPr/>
    </dgm:pt>
    <dgm:pt modelId="{697507EA-20E3-46A0-869A-38C701F67CB4}" type="pres">
      <dgm:prSet presAssocID="{7B2628A8-FE8A-4002-A7F0-A26356ED8F4E}" presName="textRect" presStyleLbl="revTx" presStyleIdx="4" presStyleCnt="6">
        <dgm:presLayoutVars>
          <dgm:chMax val="1"/>
          <dgm:chPref val="1"/>
        </dgm:presLayoutVars>
      </dgm:prSet>
      <dgm:spPr/>
    </dgm:pt>
    <dgm:pt modelId="{0D31C468-0341-4110-8247-FB17BA26DDA2}" type="pres">
      <dgm:prSet presAssocID="{612A6619-4905-4A49-A581-F4A8DEFEA6E2}" presName="sibTrans" presStyleCnt="0"/>
      <dgm:spPr/>
    </dgm:pt>
    <dgm:pt modelId="{DA0086B4-551B-4655-B8C0-8E84E77F0D6E}" type="pres">
      <dgm:prSet presAssocID="{C0C51E18-E45D-4855-9B9E-23C943EFF582}" presName="compNode" presStyleCnt="0"/>
      <dgm:spPr/>
    </dgm:pt>
    <dgm:pt modelId="{1A39E11E-B79F-459A-9898-012070FA6C02}" type="pres">
      <dgm:prSet presAssocID="{C0C51E18-E45D-4855-9B9E-23C943EFF582}" presName="iconBgRect" presStyleLbl="bgShp" presStyleIdx="5" presStyleCnt="6"/>
      <dgm:spPr>
        <a:prstGeom prst="round2DiagRect">
          <a:avLst>
            <a:gd name="adj1" fmla="val 29727"/>
            <a:gd name="adj2" fmla="val 0"/>
          </a:avLst>
        </a:prstGeom>
      </dgm:spPr>
    </dgm:pt>
    <dgm:pt modelId="{2DAE5DB6-6C3D-4B52-8C17-577A57745511}" type="pres">
      <dgm:prSet presAssocID="{C0C51E18-E45D-4855-9B9E-23C943EFF5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shi"/>
        </a:ext>
      </dgm:extLst>
    </dgm:pt>
    <dgm:pt modelId="{B6368B52-A03F-4E83-973C-651DA6955633}" type="pres">
      <dgm:prSet presAssocID="{C0C51E18-E45D-4855-9B9E-23C943EFF582}" presName="spaceRect" presStyleCnt="0"/>
      <dgm:spPr/>
    </dgm:pt>
    <dgm:pt modelId="{C100A1C9-5BEB-4308-A605-D53404EB4A76}" type="pres">
      <dgm:prSet presAssocID="{C0C51E18-E45D-4855-9B9E-23C943EFF582}" presName="textRect" presStyleLbl="revTx" presStyleIdx="5" presStyleCnt="6">
        <dgm:presLayoutVars>
          <dgm:chMax val="1"/>
          <dgm:chPref val="1"/>
        </dgm:presLayoutVars>
      </dgm:prSet>
      <dgm:spPr/>
    </dgm:pt>
  </dgm:ptLst>
  <dgm:cxnLst>
    <dgm:cxn modelId="{E84A4E04-34DD-4DFE-8848-7374526CF1D2}" srcId="{E3DF7713-EFEF-434D-B8AD-1F7F2A39596A}" destId="{F0DFFC62-DC84-43C6-B995-9F91E7B76E40}" srcOrd="2" destOrd="0" parTransId="{9DADD4E0-2C59-427B-8B75-F86E8C296693}" sibTransId="{1F7EE87A-3B67-482E-B6BB-E8BEB83AAD63}"/>
    <dgm:cxn modelId="{336C6209-7C31-4883-8936-D6754E7818C7}" srcId="{E3DF7713-EFEF-434D-B8AD-1F7F2A39596A}" destId="{7B2628A8-FE8A-4002-A7F0-A26356ED8F4E}" srcOrd="4" destOrd="0" parTransId="{6196D7E4-C1EF-4A5D-9870-4D06DA692753}" sibTransId="{612A6619-4905-4A49-A581-F4A8DEFEA6E2}"/>
    <dgm:cxn modelId="{201A3F11-F76A-495A-8BA0-CFA0C4E12A51}" srcId="{E3DF7713-EFEF-434D-B8AD-1F7F2A39596A}" destId="{C0C51E18-E45D-4855-9B9E-23C943EFF582}" srcOrd="5" destOrd="0" parTransId="{529D322D-AAA1-4A0E-983C-D83411B1CB23}" sibTransId="{231A40C3-3F56-47A5-9233-3A25BDD19309}"/>
    <dgm:cxn modelId="{0AFAB830-590A-471F-93B6-D8CDC44F80E7}" type="presOf" srcId="{C8D079E0-3167-4151-9F34-B4D8CFEB565A}" destId="{96C3C675-DFB2-44CA-8C20-6BC2672C2349}" srcOrd="0" destOrd="0" presId="urn:microsoft.com/office/officeart/2018/5/layout/IconLeafLabelList"/>
    <dgm:cxn modelId="{C3516E77-1BF4-44C6-90D5-CCD88F6D3E9F}" type="presOf" srcId="{E3DF7713-EFEF-434D-B8AD-1F7F2A39596A}" destId="{7820E39F-EE19-4739-8FE9-7AB6E72485AB}" srcOrd="0" destOrd="0" presId="urn:microsoft.com/office/officeart/2018/5/layout/IconLeafLabelList"/>
    <dgm:cxn modelId="{B1FE227D-2BB4-4C88-AC71-8E999E1DB1A8}" srcId="{E3DF7713-EFEF-434D-B8AD-1F7F2A39596A}" destId="{9B2A893D-A859-453C-89EA-40468D40AF3A}" srcOrd="3" destOrd="0" parTransId="{189BC788-8922-46C8-910D-298C6FFDB543}" sibTransId="{E248E62F-3A6C-4570-819D-BCC2F949C538}"/>
    <dgm:cxn modelId="{71618C7F-292F-42FD-B2C0-BE3E700321AB}" type="presOf" srcId="{F0DFFC62-DC84-43C6-B995-9F91E7B76E40}" destId="{30EFD226-910F-4D14-997B-3BA0EEF7C2C0}" srcOrd="0" destOrd="0" presId="urn:microsoft.com/office/officeart/2018/5/layout/IconLeafLabelList"/>
    <dgm:cxn modelId="{7E14A080-E1D2-4C30-B63B-475B6E84B14C}" type="presOf" srcId="{C0C51E18-E45D-4855-9B9E-23C943EFF582}" destId="{C100A1C9-5BEB-4308-A605-D53404EB4A76}" srcOrd="0" destOrd="0" presId="urn:microsoft.com/office/officeart/2018/5/layout/IconLeafLabelList"/>
    <dgm:cxn modelId="{910FD9A4-DCFC-41BF-BF7F-D2CEA14BF5A5}" srcId="{E3DF7713-EFEF-434D-B8AD-1F7F2A39596A}" destId="{C8D079E0-3167-4151-9F34-B4D8CFEB565A}" srcOrd="0" destOrd="0" parTransId="{BA96AE04-6664-4356-8AD6-D1B27E5B1C04}" sibTransId="{2AB863CE-F6D4-4C57-AE8F-8D9B5C14EC77}"/>
    <dgm:cxn modelId="{23B31BA7-1FB0-4C54-8FE7-BDF2D9BD6A34}" type="presOf" srcId="{7B2628A8-FE8A-4002-A7F0-A26356ED8F4E}" destId="{697507EA-20E3-46A0-869A-38C701F67CB4}" srcOrd="0" destOrd="0" presId="urn:microsoft.com/office/officeart/2018/5/layout/IconLeafLabelList"/>
    <dgm:cxn modelId="{394393B8-1408-45F3-9878-F782571A5ECD}" type="presOf" srcId="{9B2A893D-A859-453C-89EA-40468D40AF3A}" destId="{892211DE-C4D7-46D0-BABE-A9DDC541FE1B}" srcOrd="0" destOrd="0" presId="urn:microsoft.com/office/officeart/2018/5/layout/IconLeafLabelList"/>
    <dgm:cxn modelId="{D84020CF-DAD4-48C8-8475-7334E209AC19}" srcId="{E3DF7713-EFEF-434D-B8AD-1F7F2A39596A}" destId="{3020835B-1A54-4784-A0FE-908BDE0CDC42}" srcOrd="1" destOrd="0" parTransId="{7A7954DE-CF1B-461F-99D5-DD5911E865BC}" sibTransId="{5B3C3949-541A-4395-8D28-A8D9832A6457}"/>
    <dgm:cxn modelId="{768E82D1-9085-494C-BA44-B3F29DD0A661}" type="presOf" srcId="{3020835B-1A54-4784-A0FE-908BDE0CDC42}" destId="{B68B9B17-7EBB-4ADD-8BD9-267126966ABC}" srcOrd="0" destOrd="0" presId="urn:microsoft.com/office/officeart/2018/5/layout/IconLeafLabelList"/>
    <dgm:cxn modelId="{A5689D15-B041-4DA7-A58E-1565D0B4FB0B}" type="presParOf" srcId="{7820E39F-EE19-4739-8FE9-7AB6E72485AB}" destId="{DAC57946-450C-4982-B785-B2A26A8C2AA1}" srcOrd="0" destOrd="0" presId="urn:microsoft.com/office/officeart/2018/5/layout/IconLeafLabelList"/>
    <dgm:cxn modelId="{315E260E-900D-41DF-8071-E7CBA9481CF2}" type="presParOf" srcId="{DAC57946-450C-4982-B785-B2A26A8C2AA1}" destId="{0DB7236F-18BA-4113-A11A-F1DD99987D27}" srcOrd="0" destOrd="0" presId="urn:microsoft.com/office/officeart/2018/5/layout/IconLeafLabelList"/>
    <dgm:cxn modelId="{78A315AE-E808-4308-9F1A-727BD057C615}" type="presParOf" srcId="{DAC57946-450C-4982-B785-B2A26A8C2AA1}" destId="{F0508D35-343F-49FF-AACC-27A07634B567}" srcOrd="1" destOrd="0" presId="urn:microsoft.com/office/officeart/2018/5/layout/IconLeafLabelList"/>
    <dgm:cxn modelId="{8FCA781A-8508-402B-9EF4-CEB8F5315208}" type="presParOf" srcId="{DAC57946-450C-4982-B785-B2A26A8C2AA1}" destId="{689FBFE9-34ED-42B3-A9A4-3B42BAD7B58D}" srcOrd="2" destOrd="0" presId="urn:microsoft.com/office/officeart/2018/5/layout/IconLeafLabelList"/>
    <dgm:cxn modelId="{3A24695A-627C-427D-90B4-7577A84C2F5C}" type="presParOf" srcId="{DAC57946-450C-4982-B785-B2A26A8C2AA1}" destId="{96C3C675-DFB2-44CA-8C20-6BC2672C2349}" srcOrd="3" destOrd="0" presId="urn:microsoft.com/office/officeart/2018/5/layout/IconLeafLabelList"/>
    <dgm:cxn modelId="{F43107E2-B8FA-4C1C-AE32-01FF03099B7B}" type="presParOf" srcId="{7820E39F-EE19-4739-8FE9-7AB6E72485AB}" destId="{91E92C73-21C0-430A-9481-ADE9DAE04E54}" srcOrd="1" destOrd="0" presId="urn:microsoft.com/office/officeart/2018/5/layout/IconLeafLabelList"/>
    <dgm:cxn modelId="{9D05C6CC-AD41-488D-8B9A-A6D6D1D66CEE}" type="presParOf" srcId="{7820E39F-EE19-4739-8FE9-7AB6E72485AB}" destId="{4531F6C7-1028-41D6-9FC0-0E7688A72D68}" srcOrd="2" destOrd="0" presId="urn:microsoft.com/office/officeart/2018/5/layout/IconLeafLabelList"/>
    <dgm:cxn modelId="{867FEA85-F58F-4831-9483-E9052AEE4E13}" type="presParOf" srcId="{4531F6C7-1028-41D6-9FC0-0E7688A72D68}" destId="{8441F054-DD0C-4D56-AB87-E1ABDDB3DB42}" srcOrd="0" destOrd="0" presId="urn:microsoft.com/office/officeart/2018/5/layout/IconLeafLabelList"/>
    <dgm:cxn modelId="{389B3610-230E-4443-A202-A7121E07BBDA}" type="presParOf" srcId="{4531F6C7-1028-41D6-9FC0-0E7688A72D68}" destId="{0C5A1740-5B48-49AA-8D26-CDD8ACE1843F}" srcOrd="1" destOrd="0" presId="urn:microsoft.com/office/officeart/2018/5/layout/IconLeafLabelList"/>
    <dgm:cxn modelId="{01B20E3D-82B2-4D7D-AFE1-2C3583E29C58}" type="presParOf" srcId="{4531F6C7-1028-41D6-9FC0-0E7688A72D68}" destId="{C5E2A725-5611-4BB0-8B86-6B09D2825722}" srcOrd="2" destOrd="0" presId="urn:microsoft.com/office/officeart/2018/5/layout/IconLeafLabelList"/>
    <dgm:cxn modelId="{AA354646-6A51-46D1-BA10-C4903C294B47}" type="presParOf" srcId="{4531F6C7-1028-41D6-9FC0-0E7688A72D68}" destId="{B68B9B17-7EBB-4ADD-8BD9-267126966ABC}" srcOrd="3" destOrd="0" presId="urn:microsoft.com/office/officeart/2018/5/layout/IconLeafLabelList"/>
    <dgm:cxn modelId="{369D43FE-7BDD-416A-8BB7-A73145D2C000}" type="presParOf" srcId="{7820E39F-EE19-4739-8FE9-7AB6E72485AB}" destId="{D2C81E53-C44D-4B8E-B679-2EE2E6C02032}" srcOrd="3" destOrd="0" presId="urn:microsoft.com/office/officeart/2018/5/layout/IconLeafLabelList"/>
    <dgm:cxn modelId="{510C24E1-1222-4C05-97FE-4FEC2D5903DC}" type="presParOf" srcId="{7820E39F-EE19-4739-8FE9-7AB6E72485AB}" destId="{8F990AF4-A44B-4FFB-8556-20FED9EBD510}" srcOrd="4" destOrd="0" presId="urn:microsoft.com/office/officeart/2018/5/layout/IconLeafLabelList"/>
    <dgm:cxn modelId="{A47C65AA-27D4-4943-AB40-602554B54948}" type="presParOf" srcId="{8F990AF4-A44B-4FFB-8556-20FED9EBD510}" destId="{2A7B441C-2B22-41BF-A800-B0E6D6697188}" srcOrd="0" destOrd="0" presId="urn:microsoft.com/office/officeart/2018/5/layout/IconLeafLabelList"/>
    <dgm:cxn modelId="{615923FE-A82E-4EF8-8E48-807731BD4900}" type="presParOf" srcId="{8F990AF4-A44B-4FFB-8556-20FED9EBD510}" destId="{F4EDC5DB-2E39-4B4E-A5B9-99C9A2EEA1C7}" srcOrd="1" destOrd="0" presId="urn:microsoft.com/office/officeart/2018/5/layout/IconLeafLabelList"/>
    <dgm:cxn modelId="{B7B13498-3CCA-40AE-9D1D-95D00AA08849}" type="presParOf" srcId="{8F990AF4-A44B-4FFB-8556-20FED9EBD510}" destId="{CB8B610F-D250-45C5-996A-6DEBDC5DFD15}" srcOrd="2" destOrd="0" presId="urn:microsoft.com/office/officeart/2018/5/layout/IconLeafLabelList"/>
    <dgm:cxn modelId="{FC926E39-A6D4-41B2-A110-C45489E2ADC7}" type="presParOf" srcId="{8F990AF4-A44B-4FFB-8556-20FED9EBD510}" destId="{30EFD226-910F-4D14-997B-3BA0EEF7C2C0}" srcOrd="3" destOrd="0" presId="urn:microsoft.com/office/officeart/2018/5/layout/IconLeafLabelList"/>
    <dgm:cxn modelId="{465EF63F-AE31-4D9D-BF4F-8E538CCA6445}" type="presParOf" srcId="{7820E39F-EE19-4739-8FE9-7AB6E72485AB}" destId="{5E11BDA5-D3F0-4C88-9853-396F7C83EB4A}" srcOrd="5" destOrd="0" presId="urn:microsoft.com/office/officeart/2018/5/layout/IconLeafLabelList"/>
    <dgm:cxn modelId="{2AE056AC-9490-41F0-98AF-885C8E76E6FB}" type="presParOf" srcId="{7820E39F-EE19-4739-8FE9-7AB6E72485AB}" destId="{0C9E6992-36DA-4559-9749-17BFE1CA1F92}" srcOrd="6" destOrd="0" presId="urn:microsoft.com/office/officeart/2018/5/layout/IconLeafLabelList"/>
    <dgm:cxn modelId="{FC85D2DF-E9B5-4378-85A6-40E0BCFC5A6C}" type="presParOf" srcId="{0C9E6992-36DA-4559-9749-17BFE1CA1F92}" destId="{4478F8DE-D596-4CBE-AA6D-F44B5DF34361}" srcOrd="0" destOrd="0" presId="urn:microsoft.com/office/officeart/2018/5/layout/IconLeafLabelList"/>
    <dgm:cxn modelId="{167D4C20-6D4F-47CA-A37F-144ABDFA683A}" type="presParOf" srcId="{0C9E6992-36DA-4559-9749-17BFE1CA1F92}" destId="{5A693ED1-A0D5-4130-801B-743E7445A907}" srcOrd="1" destOrd="0" presId="urn:microsoft.com/office/officeart/2018/5/layout/IconLeafLabelList"/>
    <dgm:cxn modelId="{0FE49E3F-FAF0-45FA-AE3A-CADF1520343A}" type="presParOf" srcId="{0C9E6992-36DA-4559-9749-17BFE1CA1F92}" destId="{3EEDD404-D0C7-4BBD-9D42-7905046B2C3F}" srcOrd="2" destOrd="0" presId="urn:microsoft.com/office/officeart/2018/5/layout/IconLeafLabelList"/>
    <dgm:cxn modelId="{7186F7ED-B896-49DA-A729-446F540783BF}" type="presParOf" srcId="{0C9E6992-36DA-4559-9749-17BFE1CA1F92}" destId="{892211DE-C4D7-46D0-BABE-A9DDC541FE1B}" srcOrd="3" destOrd="0" presId="urn:microsoft.com/office/officeart/2018/5/layout/IconLeafLabelList"/>
    <dgm:cxn modelId="{C824D995-9133-44FF-9F2E-892B9F74F9FA}" type="presParOf" srcId="{7820E39F-EE19-4739-8FE9-7AB6E72485AB}" destId="{A2ACDA83-9730-4C77-8F8D-C313671C71BB}" srcOrd="7" destOrd="0" presId="urn:microsoft.com/office/officeart/2018/5/layout/IconLeafLabelList"/>
    <dgm:cxn modelId="{471F7D48-3E56-4A30-B529-2AACBE866207}" type="presParOf" srcId="{7820E39F-EE19-4739-8FE9-7AB6E72485AB}" destId="{9B8D99BE-2EF1-4F30-BDD7-DE89D1E7E54A}" srcOrd="8" destOrd="0" presId="urn:microsoft.com/office/officeart/2018/5/layout/IconLeafLabelList"/>
    <dgm:cxn modelId="{97CB03AD-AD8A-4D54-97B6-FFEC0B7685C9}" type="presParOf" srcId="{9B8D99BE-2EF1-4F30-BDD7-DE89D1E7E54A}" destId="{836B6F40-590A-4353-B1A4-E7A5ED7F230A}" srcOrd="0" destOrd="0" presId="urn:microsoft.com/office/officeart/2018/5/layout/IconLeafLabelList"/>
    <dgm:cxn modelId="{094E1C9A-E975-41A0-980E-47A838441B5D}" type="presParOf" srcId="{9B8D99BE-2EF1-4F30-BDD7-DE89D1E7E54A}" destId="{6B4DC183-D19A-4380-91E7-FE8F911C0C9C}" srcOrd="1" destOrd="0" presId="urn:microsoft.com/office/officeart/2018/5/layout/IconLeafLabelList"/>
    <dgm:cxn modelId="{E9286978-83C9-48B2-B0E5-4F313F4D0000}" type="presParOf" srcId="{9B8D99BE-2EF1-4F30-BDD7-DE89D1E7E54A}" destId="{EB7FCDA2-697A-406F-93E3-0151FF2F8C2F}" srcOrd="2" destOrd="0" presId="urn:microsoft.com/office/officeart/2018/5/layout/IconLeafLabelList"/>
    <dgm:cxn modelId="{A0D259F2-AC90-410C-8F38-89A5D14484A9}" type="presParOf" srcId="{9B8D99BE-2EF1-4F30-BDD7-DE89D1E7E54A}" destId="{697507EA-20E3-46A0-869A-38C701F67CB4}" srcOrd="3" destOrd="0" presId="urn:microsoft.com/office/officeart/2018/5/layout/IconLeafLabelList"/>
    <dgm:cxn modelId="{614E8022-5A6C-4C6E-A369-ACB6EF14D73E}" type="presParOf" srcId="{7820E39F-EE19-4739-8FE9-7AB6E72485AB}" destId="{0D31C468-0341-4110-8247-FB17BA26DDA2}" srcOrd="9" destOrd="0" presId="urn:microsoft.com/office/officeart/2018/5/layout/IconLeafLabelList"/>
    <dgm:cxn modelId="{2B069A64-E297-4EE5-9F8E-46C9AB66C368}" type="presParOf" srcId="{7820E39F-EE19-4739-8FE9-7AB6E72485AB}" destId="{DA0086B4-551B-4655-B8C0-8E84E77F0D6E}" srcOrd="10" destOrd="0" presId="urn:microsoft.com/office/officeart/2018/5/layout/IconLeafLabelList"/>
    <dgm:cxn modelId="{F0FD7655-CAF2-4DC4-8BF3-A4C126BCD291}" type="presParOf" srcId="{DA0086B4-551B-4655-B8C0-8E84E77F0D6E}" destId="{1A39E11E-B79F-459A-9898-012070FA6C02}" srcOrd="0" destOrd="0" presId="urn:microsoft.com/office/officeart/2018/5/layout/IconLeafLabelList"/>
    <dgm:cxn modelId="{8992B8F3-FA98-4B53-9AAB-4A78C07C3BF5}" type="presParOf" srcId="{DA0086B4-551B-4655-B8C0-8E84E77F0D6E}" destId="{2DAE5DB6-6C3D-4B52-8C17-577A57745511}" srcOrd="1" destOrd="0" presId="urn:microsoft.com/office/officeart/2018/5/layout/IconLeafLabelList"/>
    <dgm:cxn modelId="{1F89C3D4-0306-4103-9CFE-AAF64BE922DD}" type="presParOf" srcId="{DA0086B4-551B-4655-B8C0-8E84E77F0D6E}" destId="{B6368B52-A03F-4E83-973C-651DA6955633}" srcOrd="2" destOrd="0" presId="urn:microsoft.com/office/officeart/2018/5/layout/IconLeafLabelList"/>
    <dgm:cxn modelId="{DBBA865D-895A-440C-BDC3-E96D6B82ECFE}" type="presParOf" srcId="{DA0086B4-551B-4655-B8C0-8E84E77F0D6E}" destId="{C100A1C9-5BEB-4308-A605-D53404EB4A7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AA8B54-CD3F-4E70-9731-074ADDAEAD0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C641888E-0CCB-4588-B096-5B00BBD5A016}">
      <dgm:prSet/>
      <dgm:spPr/>
      <dgm:t>
        <a:bodyPr/>
        <a:lstStyle/>
        <a:p>
          <a:r>
            <a:rPr lang="en-IN"/>
            <a:t>For this project we need the following data:</a:t>
          </a:r>
          <a:endParaRPr lang="en-US"/>
        </a:p>
      </dgm:t>
    </dgm:pt>
    <dgm:pt modelId="{55CA1CBD-CA62-424D-BFC8-C1B4C6E2A24C}" type="parTrans" cxnId="{E1843B6C-2BEC-440B-A265-86AAF4D06023}">
      <dgm:prSet/>
      <dgm:spPr/>
      <dgm:t>
        <a:bodyPr/>
        <a:lstStyle/>
        <a:p>
          <a:endParaRPr lang="en-US"/>
        </a:p>
      </dgm:t>
    </dgm:pt>
    <dgm:pt modelId="{64261A35-559B-4FC1-9B0C-D7E8901ECD54}" type="sibTrans" cxnId="{E1843B6C-2BEC-440B-A265-86AAF4D06023}">
      <dgm:prSet/>
      <dgm:spPr/>
      <dgm:t>
        <a:bodyPr/>
        <a:lstStyle/>
        <a:p>
          <a:endParaRPr lang="en-US"/>
        </a:p>
      </dgm:t>
    </dgm:pt>
    <dgm:pt modelId="{4766ED30-51D0-4E28-9F0F-DD23CC026026}">
      <dgm:prSet/>
      <dgm:spPr/>
      <dgm:t>
        <a:bodyPr/>
        <a:lstStyle/>
        <a:p>
          <a:r>
            <a:rPr lang="en-IN"/>
            <a:t>New York City data that contains list Boroughs, Neighbourhoods along with their latitude and longitude.</a:t>
          </a:r>
          <a:endParaRPr lang="en-US"/>
        </a:p>
      </dgm:t>
    </dgm:pt>
    <dgm:pt modelId="{BB00D7C4-8B59-4686-8784-EC24E459B552}" type="parTrans" cxnId="{48D13B9E-C16E-462E-8AF8-F9F4B884CD2F}">
      <dgm:prSet/>
      <dgm:spPr/>
      <dgm:t>
        <a:bodyPr/>
        <a:lstStyle/>
        <a:p>
          <a:endParaRPr lang="en-US"/>
        </a:p>
      </dgm:t>
    </dgm:pt>
    <dgm:pt modelId="{03B762D0-A2E7-4777-AD33-0E0D7DA007B7}" type="sibTrans" cxnId="{48D13B9E-C16E-462E-8AF8-F9F4B884CD2F}">
      <dgm:prSet/>
      <dgm:spPr/>
      <dgm:t>
        <a:bodyPr/>
        <a:lstStyle/>
        <a:p>
          <a:endParaRPr lang="en-US"/>
        </a:p>
      </dgm:t>
    </dgm:pt>
    <dgm:pt modelId="{7E32D709-490F-4D25-A017-FF20B335FCCC}">
      <dgm:prSet/>
      <dgm:spPr/>
      <dgm:t>
        <a:bodyPr/>
        <a:lstStyle/>
        <a:p>
          <a:r>
            <a:rPr lang="en-IN"/>
            <a:t>Data source : </a:t>
          </a:r>
          <a:r>
            <a:rPr lang="en-IN">
              <a:hlinkClick xmlns:r="http://schemas.openxmlformats.org/officeDocument/2006/relationships" r:id="rId1"/>
            </a:rPr>
            <a:t>https://cocl.us/new_york_dataset</a:t>
          </a:r>
          <a:endParaRPr lang="en-US"/>
        </a:p>
      </dgm:t>
    </dgm:pt>
    <dgm:pt modelId="{FAB2F0CB-978A-4B76-87AB-7E1F9DDD7BFC}" type="parTrans" cxnId="{328388A1-391E-4F7A-BF70-57E49AB9337C}">
      <dgm:prSet/>
      <dgm:spPr/>
      <dgm:t>
        <a:bodyPr/>
        <a:lstStyle/>
        <a:p>
          <a:endParaRPr lang="en-US"/>
        </a:p>
      </dgm:t>
    </dgm:pt>
    <dgm:pt modelId="{9F8D4CA0-85CA-4587-8950-E5AE2DEC7EE3}" type="sibTrans" cxnId="{328388A1-391E-4F7A-BF70-57E49AB9337C}">
      <dgm:prSet/>
      <dgm:spPr/>
      <dgm:t>
        <a:bodyPr/>
        <a:lstStyle/>
        <a:p>
          <a:endParaRPr lang="en-US"/>
        </a:p>
      </dgm:t>
    </dgm:pt>
    <dgm:pt modelId="{24965890-9F1F-4BDE-B175-C19AE9D12325}">
      <dgm:prSet/>
      <dgm:spPr/>
      <dgm:t>
        <a:bodyPr/>
        <a:lstStyle/>
        <a:p>
          <a:r>
            <a:rPr lang="en-IN"/>
            <a:t>Description: This data set contains the required information. And we will use this data set to explore various neighbourhoods of New York City.</a:t>
          </a:r>
          <a:endParaRPr lang="en-US"/>
        </a:p>
      </dgm:t>
    </dgm:pt>
    <dgm:pt modelId="{B75F089C-36A8-4B0C-9739-00E1E12085DE}" type="parTrans" cxnId="{56C82665-4E26-4D28-9AD5-37A4A13D283E}">
      <dgm:prSet/>
      <dgm:spPr/>
      <dgm:t>
        <a:bodyPr/>
        <a:lstStyle/>
        <a:p>
          <a:endParaRPr lang="en-US"/>
        </a:p>
      </dgm:t>
    </dgm:pt>
    <dgm:pt modelId="{E43F08FD-F0F8-4578-91F1-262079CE7B70}" type="sibTrans" cxnId="{56C82665-4E26-4D28-9AD5-37A4A13D283E}">
      <dgm:prSet/>
      <dgm:spPr/>
      <dgm:t>
        <a:bodyPr/>
        <a:lstStyle/>
        <a:p>
          <a:endParaRPr lang="en-US"/>
        </a:p>
      </dgm:t>
    </dgm:pt>
    <dgm:pt modelId="{4A22A106-7CC8-436B-9B1F-5B098EFEBF4D}">
      <dgm:prSet/>
      <dgm:spPr/>
      <dgm:t>
        <a:bodyPr/>
        <a:lstStyle/>
        <a:p>
          <a:r>
            <a:rPr lang="en-IN"/>
            <a:t>Indian restaurants in each neighbourhood of New York City.</a:t>
          </a:r>
          <a:endParaRPr lang="en-US"/>
        </a:p>
      </dgm:t>
    </dgm:pt>
    <dgm:pt modelId="{6C6B38E5-5D99-492C-9794-9CBB138CE6DE}" type="parTrans" cxnId="{B1D11A4F-5B88-491E-B537-38B67C312760}">
      <dgm:prSet/>
      <dgm:spPr/>
      <dgm:t>
        <a:bodyPr/>
        <a:lstStyle/>
        <a:p>
          <a:endParaRPr lang="en-US"/>
        </a:p>
      </dgm:t>
    </dgm:pt>
    <dgm:pt modelId="{F3A35839-AE07-4955-BBB4-4A89C3593BA5}" type="sibTrans" cxnId="{B1D11A4F-5B88-491E-B537-38B67C312760}">
      <dgm:prSet/>
      <dgm:spPr/>
      <dgm:t>
        <a:bodyPr/>
        <a:lstStyle/>
        <a:p>
          <a:endParaRPr lang="en-US"/>
        </a:p>
      </dgm:t>
    </dgm:pt>
    <dgm:pt modelId="{8BF192EA-EC8A-45D2-B567-A57FFE01FEDE}">
      <dgm:prSet/>
      <dgm:spPr/>
      <dgm:t>
        <a:bodyPr/>
        <a:lstStyle/>
        <a:p>
          <a:r>
            <a:rPr lang="en-IN"/>
            <a:t>Data source : Foursquare API</a:t>
          </a:r>
          <a:endParaRPr lang="en-US"/>
        </a:p>
      </dgm:t>
    </dgm:pt>
    <dgm:pt modelId="{C11531B4-0AC2-48E2-B828-C5BC702DE86B}" type="parTrans" cxnId="{D2DF67B0-EB65-4B56-8561-CB16C569288F}">
      <dgm:prSet/>
      <dgm:spPr/>
      <dgm:t>
        <a:bodyPr/>
        <a:lstStyle/>
        <a:p>
          <a:endParaRPr lang="en-US"/>
        </a:p>
      </dgm:t>
    </dgm:pt>
    <dgm:pt modelId="{2BB48986-D7A9-4590-B7EF-75AC8041BFBC}" type="sibTrans" cxnId="{D2DF67B0-EB65-4B56-8561-CB16C569288F}">
      <dgm:prSet/>
      <dgm:spPr/>
      <dgm:t>
        <a:bodyPr/>
        <a:lstStyle/>
        <a:p>
          <a:endParaRPr lang="en-US"/>
        </a:p>
      </dgm:t>
    </dgm:pt>
    <dgm:pt modelId="{3A52B82E-FA13-4A9E-894F-40E1E1451FDB}">
      <dgm:prSet/>
      <dgm:spPr/>
      <dgm:t>
        <a:bodyPr/>
        <a:lstStyle/>
        <a:p>
          <a:r>
            <a:rPr lang="en-IN"/>
            <a:t>Description: By using this API we will get all the venues in each neighbourhood. We can filter these venues to get only Indian restaurants.</a:t>
          </a:r>
          <a:endParaRPr lang="en-US"/>
        </a:p>
      </dgm:t>
    </dgm:pt>
    <dgm:pt modelId="{DCC40D45-2C5F-446C-BEF6-00551109BAB8}" type="parTrans" cxnId="{F7E4745C-4AB2-480A-851E-42A9FC55E9AA}">
      <dgm:prSet/>
      <dgm:spPr/>
      <dgm:t>
        <a:bodyPr/>
        <a:lstStyle/>
        <a:p>
          <a:endParaRPr lang="en-US"/>
        </a:p>
      </dgm:t>
    </dgm:pt>
    <dgm:pt modelId="{BACAF5AE-5460-464C-A999-E55ECF8BC912}" type="sibTrans" cxnId="{F7E4745C-4AB2-480A-851E-42A9FC55E9AA}">
      <dgm:prSet/>
      <dgm:spPr/>
      <dgm:t>
        <a:bodyPr/>
        <a:lstStyle/>
        <a:p>
          <a:endParaRPr lang="en-US"/>
        </a:p>
      </dgm:t>
    </dgm:pt>
    <dgm:pt modelId="{750CAE2D-7ED6-459E-9D85-720BA57607C0}">
      <dgm:prSet/>
      <dgm:spPr/>
      <dgm:t>
        <a:bodyPr/>
        <a:lstStyle/>
        <a:p>
          <a:r>
            <a:rPr lang="en-IN"/>
            <a:t>GeoSpace data</a:t>
          </a:r>
          <a:endParaRPr lang="en-US"/>
        </a:p>
      </dgm:t>
    </dgm:pt>
    <dgm:pt modelId="{B9F52D72-BF45-45F1-B3B6-2EF5D4BBAFC2}" type="parTrans" cxnId="{AEB6C84A-CFFD-4736-A742-1896584E3561}">
      <dgm:prSet/>
      <dgm:spPr/>
      <dgm:t>
        <a:bodyPr/>
        <a:lstStyle/>
        <a:p>
          <a:endParaRPr lang="en-US"/>
        </a:p>
      </dgm:t>
    </dgm:pt>
    <dgm:pt modelId="{C4199520-2B8C-4E4B-B199-4B647F9688E3}" type="sibTrans" cxnId="{AEB6C84A-CFFD-4736-A742-1896584E3561}">
      <dgm:prSet/>
      <dgm:spPr/>
      <dgm:t>
        <a:bodyPr/>
        <a:lstStyle/>
        <a:p>
          <a:endParaRPr lang="en-US"/>
        </a:p>
      </dgm:t>
    </dgm:pt>
    <dgm:pt modelId="{EF084884-DE69-46B4-AA0C-EEB341B2FCF1}">
      <dgm:prSet/>
      <dgm:spPr/>
      <dgm:t>
        <a:bodyPr/>
        <a:lstStyle/>
        <a:p>
          <a:r>
            <a:rPr lang="en-IN"/>
            <a:t>Data source : </a:t>
          </a:r>
          <a:r>
            <a:rPr lang="en-IN" u="sng">
              <a:hlinkClick xmlns:r="http://schemas.openxmlformats.org/officeDocument/2006/relationships" r:id="rId2"/>
            </a:rPr>
            <a:t>https://data.cityofnewyork.us/City-Government/Borough-Boundaries/tqmj-j8zm</a:t>
          </a:r>
          <a:endParaRPr lang="en-US"/>
        </a:p>
      </dgm:t>
    </dgm:pt>
    <dgm:pt modelId="{29DAF08F-5604-459A-96E2-31CAB38C764F}" type="parTrans" cxnId="{2B8D79EE-BB0F-4BCB-B1C4-2066A560B91B}">
      <dgm:prSet/>
      <dgm:spPr/>
      <dgm:t>
        <a:bodyPr/>
        <a:lstStyle/>
        <a:p>
          <a:endParaRPr lang="en-US"/>
        </a:p>
      </dgm:t>
    </dgm:pt>
    <dgm:pt modelId="{CC73D529-68B9-4E32-A453-E43A720CFDDD}" type="sibTrans" cxnId="{2B8D79EE-BB0F-4BCB-B1C4-2066A560B91B}">
      <dgm:prSet/>
      <dgm:spPr/>
      <dgm:t>
        <a:bodyPr/>
        <a:lstStyle/>
        <a:p>
          <a:endParaRPr lang="en-US"/>
        </a:p>
      </dgm:t>
    </dgm:pt>
    <dgm:pt modelId="{48A1F0F7-3E5B-4B53-81B7-B7927DC28805}">
      <dgm:prSet/>
      <dgm:spPr/>
      <dgm:t>
        <a:bodyPr/>
        <a:lstStyle/>
        <a:p>
          <a:r>
            <a:rPr lang="en-IN"/>
            <a:t>Description: By using this geo space data we will get the New York Borough boundaries that will help us visualize choropleth map.</a:t>
          </a:r>
          <a:endParaRPr lang="en-US"/>
        </a:p>
      </dgm:t>
    </dgm:pt>
    <dgm:pt modelId="{208A4861-2D3D-466C-9C60-986DD1B70257}" type="parTrans" cxnId="{693D2A3F-C058-4734-8E2B-1E20F90C5B72}">
      <dgm:prSet/>
      <dgm:spPr/>
      <dgm:t>
        <a:bodyPr/>
        <a:lstStyle/>
        <a:p>
          <a:endParaRPr lang="en-US"/>
        </a:p>
      </dgm:t>
    </dgm:pt>
    <dgm:pt modelId="{9959460D-C8DC-4149-B3E8-79CCA790698D}" type="sibTrans" cxnId="{693D2A3F-C058-4734-8E2B-1E20F90C5B72}">
      <dgm:prSet/>
      <dgm:spPr/>
      <dgm:t>
        <a:bodyPr/>
        <a:lstStyle/>
        <a:p>
          <a:endParaRPr lang="en-US"/>
        </a:p>
      </dgm:t>
    </dgm:pt>
    <dgm:pt modelId="{5F354C26-F694-4437-B86A-BC3FFD1A1EF6}" type="pres">
      <dgm:prSet presAssocID="{C4AA8B54-CD3F-4E70-9731-074ADDAEAD07}" presName="Name0" presStyleCnt="0">
        <dgm:presLayoutVars>
          <dgm:dir/>
          <dgm:animLvl val="lvl"/>
          <dgm:resizeHandles val="exact"/>
        </dgm:presLayoutVars>
      </dgm:prSet>
      <dgm:spPr/>
    </dgm:pt>
    <dgm:pt modelId="{F45D3993-7905-4F1F-A6D4-76A9F778A0D8}" type="pres">
      <dgm:prSet presAssocID="{C641888E-0CCB-4588-B096-5B00BBD5A016}" presName="composite" presStyleCnt="0"/>
      <dgm:spPr/>
    </dgm:pt>
    <dgm:pt modelId="{AD05AE21-3BDB-406E-8EA0-74BB84B18799}" type="pres">
      <dgm:prSet presAssocID="{C641888E-0CCB-4588-B096-5B00BBD5A016}" presName="parTx" presStyleLbl="alignNode1" presStyleIdx="0" presStyleCnt="1">
        <dgm:presLayoutVars>
          <dgm:chMax val="0"/>
          <dgm:chPref val="0"/>
          <dgm:bulletEnabled val="1"/>
        </dgm:presLayoutVars>
      </dgm:prSet>
      <dgm:spPr/>
    </dgm:pt>
    <dgm:pt modelId="{5D2EFCDF-71B6-48C6-B217-452FEB0B9CA2}" type="pres">
      <dgm:prSet presAssocID="{C641888E-0CCB-4588-B096-5B00BBD5A016}" presName="desTx" presStyleLbl="alignAccFollowNode1" presStyleIdx="0" presStyleCnt="1">
        <dgm:presLayoutVars>
          <dgm:bulletEnabled val="1"/>
        </dgm:presLayoutVars>
      </dgm:prSet>
      <dgm:spPr/>
    </dgm:pt>
  </dgm:ptLst>
  <dgm:cxnLst>
    <dgm:cxn modelId="{C75E2D0D-2A47-4D50-9ED7-1AEF8B0DBE11}" type="presOf" srcId="{48A1F0F7-3E5B-4B53-81B7-B7927DC28805}" destId="{5D2EFCDF-71B6-48C6-B217-452FEB0B9CA2}" srcOrd="0" destOrd="8" presId="urn:microsoft.com/office/officeart/2005/8/layout/hList1"/>
    <dgm:cxn modelId="{8439660D-BFE0-4343-AB62-11F1833FDB3A}" type="presOf" srcId="{8BF192EA-EC8A-45D2-B567-A57FFE01FEDE}" destId="{5D2EFCDF-71B6-48C6-B217-452FEB0B9CA2}" srcOrd="0" destOrd="4" presId="urn:microsoft.com/office/officeart/2005/8/layout/hList1"/>
    <dgm:cxn modelId="{AA27E814-4C9B-4182-A9F7-6BCED4B7E836}" type="presOf" srcId="{4A22A106-7CC8-436B-9B1F-5B098EFEBF4D}" destId="{5D2EFCDF-71B6-48C6-B217-452FEB0B9CA2}" srcOrd="0" destOrd="3" presId="urn:microsoft.com/office/officeart/2005/8/layout/hList1"/>
    <dgm:cxn modelId="{2DF3971A-93D3-4565-9F7E-D40C644FB451}" type="presOf" srcId="{7E32D709-490F-4D25-A017-FF20B335FCCC}" destId="{5D2EFCDF-71B6-48C6-B217-452FEB0B9CA2}" srcOrd="0" destOrd="1" presId="urn:microsoft.com/office/officeart/2005/8/layout/hList1"/>
    <dgm:cxn modelId="{693D2A3F-C058-4734-8E2B-1E20F90C5B72}" srcId="{750CAE2D-7ED6-459E-9D85-720BA57607C0}" destId="{48A1F0F7-3E5B-4B53-81B7-B7927DC28805}" srcOrd="1" destOrd="0" parTransId="{208A4861-2D3D-466C-9C60-986DD1B70257}" sibTransId="{9959460D-C8DC-4149-B3E8-79CCA790698D}"/>
    <dgm:cxn modelId="{F7E4745C-4AB2-480A-851E-42A9FC55E9AA}" srcId="{4A22A106-7CC8-436B-9B1F-5B098EFEBF4D}" destId="{3A52B82E-FA13-4A9E-894F-40E1E1451FDB}" srcOrd="1" destOrd="0" parTransId="{DCC40D45-2C5F-446C-BEF6-00551109BAB8}" sibTransId="{BACAF5AE-5460-464C-A999-E55ECF8BC912}"/>
    <dgm:cxn modelId="{56C82665-4E26-4D28-9AD5-37A4A13D283E}" srcId="{4766ED30-51D0-4E28-9F0F-DD23CC026026}" destId="{24965890-9F1F-4BDE-B175-C19AE9D12325}" srcOrd="1" destOrd="0" parTransId="{B75F089C-36A8-4B0C-9739-00E1E12085DE}" sibTransId="{E43F08FD-F0F8-4578-91F1-262079CE7B70}"/>
    <dgm:cxn modelId="{AEB6C84A-CFFD-4736-A742-1896584E3561}" srcId="{C641888E-0CCB-4588-B096-5B00BBD5A016}" destId="{750CAE2D-7ED6-459E-9D85-720BA57607C0}" srcOrd="2" destOrd="0" parTransId="{B9F52D72-BF45-45F1-B3B6-2EF5D4BBAFC2}" sibTransId="{C4199520-2B8C-4E4B-B199-4B647F9688E3}"/>
    <dgm:cxn modelId="{D1980C6B-875C-46CC-A18A-42653D71928E}" type="presOf" srcId="{C641888E-0CCB-4588-B096-5B00BBD5A016}" destId="{AD05AE21-3BDB-406E-8EA0-74BB84B18799}" srcOrd="0" destOrd="0" presId="urn:microsoft.com/office/officeart/2005/8/layout/hList1"/>
    <dgm:cxn modelId="{E1843B6C-2BEC-440B-A265-86AAF4D06023}" srcId="{C4AA8B54-CD3F-4E70-9731-074ADDAEAD07}" destId="{C641888E-0CCB-4588-B096-5B00BBD5A016}" srcOrd="0" destOrd="0" parTransId="{55CA1CBD-CA62-424D-BFC8-C1B4C6E2A24C}" sibTransId="{64261A35-559B-4FC1-9B0C-D7E8901ECD54}"/>
    <dgm:cxn modelId="{B1D11A4F-5B88-491E-B537-38B67C312760}" srcId="{C641888E-0CCB-4588-B096-5B00BBD5A016}" destId="{4A22A106-7CC8-436B-9B1F-5B098EFEBF4D}" srcOrd="1" destOrd="0" parTransId="{6C6B38E5-5D99-492C-9794-9CBB138CE6DE}" sibTransId="{F3A35839-AE07-4955-BBB4-4A89C3593BA5}"/>
    <dgm:cxn modelId="{CC07927F-E949-4EE7-9834-1E1D829A1936}" type="presOf" srcId="{C4AA8B54-CD3F-4E70-9731-074ADDAEAD07}" destId="{5F354C26-F694-4437-B86A-BC3FFD1A1EF6}" srcOrd="0" destOrd="0" presId="urn:microsoft.com/office/officeart/2005/8/layout/hList1"/>
    <dgm:cxn modelId="{48D13B9E-C16E-462E-8AF8-F9F4B884CD2F}" srcId="{C641888E-0CCB-4588-B096-5B00BBD5A016}" destId="{4766ED30-51D0-4E28-9F0F-DD23CC026026}" srcOrd="0" destOrd="0" parTransId="{BB00D7C4-8B59-4686-8784-EC24E459B552}" sibTransId="{03B762D0-A2E7-4777-AD33-0E0D7DA007B7}"/>
    <dgm:cxn modelId="{328388A1-391E-4F7A-BF70-57E49AB9337C}" srcId="{4766ED30-51D0-4E28-9F0F-DD23CC026026}" destId="{7E32D709-490F-4D25-A017-FF20B335FCCC}" srcOrd="0" destOrd="0" parTransId="{FAB2F0CB-978A-4B76-87AB-7E1F9DDD7BFC}" sibTransId="{9F8D4CA0-85CA-4587-8950-E5AE2DEC7EE3}"/>
    <dgm:cxn modelId="{5B0FB6A3-E433-4998-AA2B-4E6248311BFA}" type="presOf" srcId="{4766ED30-51D0-4E28-9F0F-DD23CC026026}" destId="{5D2EFCDF-71B6-48C6-B217-452FEB0B9CA2}" srcOrd="0" destOrd="0" presId="urn:microsoft.com/office/officeart/2005/8/layout/hList1"/>
    <dgm:cxn modelId="{E2786DAF-EAA5-4530-AFB4-D295C5D89987}" type="presOf" srcId="{750CAE2D-7ED6-459E-9D85-720BA57607C0}" destId="{5D2EFCDF-71B6-48C6-B217-452FEB0B9CA2}" srcOrd="0" destOrd="6" presId="urn:microsoft.com/office/officeart/2005/8/layout/hList1"/>
    <dgm:cxn modelId="{D2DF67B0-EB65-4B56-8561-CB16C569288F}" srcId="{4A22A106-7CC8-436B-9B1F-5B098EFEBF4D}" destId="{8BF192EA-EC8A-45D2-B567-A57FFE01FEDE}" srcOrd="0" destOrd="0" parTransId="{C11531B4-0AC2-48E2-B828-C5BC702DE86B}" sibTransId="{2BB48986-D7A9-4590-B7EF-75AC8041BFBC}"/>
    <dgm:cxn modelId="{DB4F78C5-FE93-49B7-9EEE-3B8BA434367A}" type="presOf" srcId="{24965890-9F1F-4BDE-B175-C19AE9D12325}" destId="{5D2EFCDF-71B6-48C6-B217-452FEB0B9CA2}" srcOrd="0" destOrd="2" presId="urn:microsoft.com/office/officeart/2005/8/layout/hList1"/>
    <dgm:cxn modelId="{728FB7D2-DBDC-4B9D-917F-CCAD2124CE6F}" type="presOf" srcId="{3A52B82E-FA13-4A9E-894F-40E1E1451FDB}" destId="{5D2EFCDF-71B6-48C6-B217-452FEB0B9CA2}" srcOrd="0" destOrd="5" presId="urn:microsoft.com/office/officeart/2005/8/layout/hList1"/>
    <dgm:cxn modelId="{2B8D79EE-BB0F-4BCB-B1C4-2066A560B91B}" srcId="{750CAE2D-7ED6-459E-9D85-720BA57607C0}" destId="{EF084884-DE69-46B4-AA0C-EEB341B2FCF1}" srcOrd="0" destOrd="0" parTransId="{29DAF08F-5604-459A-96E2-31CAB38C764F}" sibTransId="{CC73D529-68B9-4E32-A453-E43A720CFDDD}"/>
    <dgm:cxn modelId="{92D93CFE-0D5C-4644-98F9-6743BC914ABD}" type="presOf" srcId="{EF084884-DE69-46B4-AA0C-EEB341B2FCF1}" destId="{5D2EFCDF-71B6-48C6-B217-452FEB0B9CA2}" srcOrd="0" destOrd="7" presId="urn:microsoft.com/office/officeart/2005/8/layout/hList1"/>
    <dgm:cxn modelId="{1542277C-77C7-4834-AD11-31F1AAC03304}" type="presParOf" srcId="{5F354C26-F694-4437-B86A-BC3FFD1A1EF6}" destId="{F45D3993-7905-4F1F-A6D4-76A9F778A0D8}" srcOrd="0" destOrd="0" presId="urn:microsoft.com/office/officeart/2005/8/layout/hList1"/>
    <dgm:cxn modelId="{C761C7B9-E7F7-4FED-898C-544C429B475C}" type="presParOf" srcId="{F45D3993-7905-4F1F-A6D4-76A9F778A0D8}" destId="{AD05AE21-3BDB-406E-8EA0-74BB84B18799}" srcOrd="0" destOrd="0" presId="urn:microsoft.com/office/officeart/2005/8/layout/hList1"/>
    <dgm:cxn modelId="{F776977D-840C-4AB5-89F5-C2C07D99CE8A}" type="presParOf" srcId="{F45D3993-7905-4F1F-A6D4-76A9F778A0D8}" destId="{5D2EFCDF-71B6-48C6-B217-452FEB0B9C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408A42-E4CC-49CC-93F7-15B4AB37286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0C76E60-AC28-4716-B7B4-43735A3743C3}">
      <dgm:prSet/>
      <dgm:spPr/>
      <dgm:t>
        <a:bodyPr/>
        <a:lstStyle/>
        <a:p>
          <a:r>
            <a:rPr lang="en-IN"/>
            <a:t>We begin by collecting the New York city data from the following link "</a:t>
          </a:r>
          <a:r>
            <a:rPr lang="en-IN">
              <a:hlinkClick xmlns:r="http://schemas.openxmlformats.org/officeDocument/2006/relationships" r:id="rId1"/>
            </a:rPr>
            <a:t>https://cocl.us/new_york_dataset“</a:t>
          </a:r>
          <a:endParaRPr lang="en-US"/>
        </a:p>
      </dgm:t>
    </dgm:pt>
    <dgm:pt modelId="{3E329EFB-BEAF-4973-A008-412230C9EE72}" type="parTrans" cxnId="{A37F49E1-3E06-4650-B91F-0A74725D8070}">
      <dgm:prSet/>
      <dgm:spPr/>
      <dgm:t>
        <a:bodyPr/>
        <a:lstStyle/>
        <a:p>
          <a:endParaRPr lang="en-US"/>
        </a:p>
      </dgm:t>
    </dgm:pt>
    <dgm:pt modelId="{E686E360-05F3-407D-9150-16A1D99E0F6F}" type="sibTrans" cxnId="{A37F49E1-3E06-4650-B91F-0A74725D8070}">
      <dgm:prSet/>
      <dgm:spPr/>
      <dgm:t>
        <a:bodyPr/>
        <a:lstStyle/>
        <a:p>
          <a:endParaRPr lang="en-US"/>
        </a:p>
      </dgm:t>
    </dgm:pt>
    <dgm:pt modelId="{9E161474-D955-4958-A13B-A678D350DD7B}">
      <dgm:prSet/>
      <dgm:spPr/>
      <dgm:t>
        <a:bodyPr/>
        <a:lstStyle/>
        <a:p>
          <a:r>
            <a:rPr lang="en-IN"/>
            <a:t>We will find all venues for each neighbourhood using Foursquare API.</a:t>
          </a:r>
          <a:endParaRPr lang="en-US"/>
        </a:p>
      </dgm:t>
    </dgm:pt>
    <dgm:pt modelId="{ED2F46C9-A7A3-4D66-BC61-B6C9D862C228}" type="parTrans" cxnId="{0D4CEBA3-FFA0-4087-926E-C1B4953627C3}">
      <dgm:prSet/>
      <dgm:spPr/>
      <dgm:t>
        <a:bodyPr/>
        <a:lstStyle/>
        <a:p>
          <a:endParaRPr lang="en-US"/>
        </a:p>
      </dgm:t>
    </dgm:pt>
    <dgm:pt modelId="{81D45384-B9EC-49C7-A6B9-27DFA337DAFB}" type="sibTrans" cxnId="{0D4CEBA3-FFA0-4087-926E-C1B4953627C3}">
      <dgm:prSet/>
      <dgm:spPr/>
      <dgm:t>
        <a:bodyPr/>
        <a:lstStyle/>
        <a:p>
          <a:endParaRPr lang="en-US"/>
        </a:p>
      </dgm:t>
    </dgm:pt>
    <dgm:pt modelId="{293A5AE2-2E28-4574-A74B-76604C00EB1B}">
      <dgm:prSet/>
      <dgm:spPr/>
      <dgm:t>
        <a:bodyPr/>
        <a:lstStyle/>
        <a:p>
          <a:r>
            <a:rPr lang="en-IN"/>
            <a:t>We will then filter out all venues with Indian restaurant for further analysis.</a:t>
          </a:r>
          <a:endParaRPr lang="en-US"/>
        </a:p>
      </dgm:t>
    </dgm:pt>
    <dgm:pt modelId="{CAECA47A-4C2F-4A39-8E49-B6E68598E06F}" type="parTrans" cxnId="{968213A2-E7AE-4CFD-8B01-00D5FF717834}">
      <dgm:prSet/>
      <dgm:spPr/>
      <dgm:t>
        <a:bodyPr/>
        <a:lstStyle/>
        <a:p>
          <a:endParaRPr lang="en-US"/>
        </a:p>
      </dgm:t>
    </dgm:pt>
    <dgm:pt modelId="{6902E3C7-72CE-4F9F-8504-A0268A42F73F}" type="sibTrans" cxnId="{968213A2-E7AE-4CFD-8B01-00D5FF717834}">
      <dgm:prSet/>
      <dgm:spPr/>
      <dgm:t>
        <a:bodyPr/>
        <a:lstStyle/>
        <a:p>
          <a:endParaRPr lang="en-US"/>
        </a:p>
      </dgm:t>
    </dgm:pt>
    <dgm:pt modelId="{1280F51F-83F8-4A8F-8D1F-C418A8D6ADA8}">
      <dgm:prSet/>
      <dgm:spPr/>
      <dgm:t>
        <a:bodyPr/>
        <a:lstStyle/>
        <a:p>
          <a:r>
            <a:rPr lang="en-IN"/>
            <a:t>Next using Foursquare API, we will find the Ratings, Tips, and Number of Likes for all the Indian Restaurants.</a:t>
          </a:r>
          <a:endParaRPr lang="en-US"/>
        </a:p>
      </dgm:t>
    </dgm:pt>
    <dgm:pt modelId="{E9324607-0329-4160-A524-B194E5926ABC}" type="parTrans" cxnId="{8ACE6C90-604F-4ABB-9EE7-F7943256E1BD}">
      <dgm:prSet/>
      <dgm:spPr/>
      <dgm:t>
        <a:bodyPr/>
        <a:lstStyle/>
        <a:p>
          <a:endParaRPr lang="en-US"/>
        </a:p>
      </dgm:t>
    </dgm:pt>
    <dgm:pt modelId="{A27D9B8E-DF2E-4A6D-8AC3-CA494D0DEB7D}" type="sibTrans" cxnId="{8ACE6C90-604F-4ABB-9EE7-F7943256E1BD}">
      <dgm:prSet/>
      <dgm:spPr/>
      <dgm:t>
        <a:bodyPr/>
        <a:lstStyle/>
        <a:p>
          <a:endParaRPr lang="en-US"/>
        </a:p>
      </dgm:t>
    </dgm:pt>
    <dgm:pt modelId="{8850B970-3804-44C0-B6CE-DCC7EAD8F4D5}">
      <dgm:prSet/>
      <dgm:spPr/>
      <dgm:t>
        <a:bodyPr/>
        <a:lstStyle/>
        <a:p>
          <a:r>
            <a:rPr lang="en-IN"/>
            <a:t>We will then sort Neighbourhoods and Borough the data keeping Ratings as the constraint.</a:t>
          </a:r>
          <a:endParaRPr lang="en-US"/>
        </a:p>
      </dgm:t>
    </dgm:pt>
    <dgm:pt modelId="{FED72F7E-92B3-4195-A8F3-A37638E57059}" type="parTrans" cxnId="{F0A84AD3-391D-462B-8E9F-FD58104195A4}">
      <dgm:prSet/>
      <dgm:spPr/>
      <dgm:t>
        <a:bodyPr/>
        <a:lstStyle/>
        <a:p>
          <a:endParaRPr lang="en-US"/>
        </a:p>
      </dgm:t>
    </dgm:pt>
    <dgm:pt modelId="{AA09F941-DD72-452F-BF2C-512442EF3191}" type="sibTrans" cxnId="{F0A84AD3-391D-462B-8E9F-FD58104195A4}">
      <dgm:prSet/>
      <dgm:spPr/>
      <dgm:t>
        <a:bodyPr/>
        <a:lstStyle/>
        <a:p>
          <a:endParaRPr lang="en-US"/>
        </a:p>
      </dgm:t>
    </dgm:pt>
    <dgm:pt modelId="{E8DF57C2-FCEA-4B90-BED9-4D240334DCD0}">
      <dgm:prSet/>
      <dgm:spPr/>
      <dgm:t>
        <a:bodyPr/>
        <a:lstStyle/>
        <a:p>
          <a:r>
            <a:rPr lang="en-IN"/>
            <a:t>Next we will consider all the neighbourhoods with average rating greater or equal 9.0 to visualize on map.</a:t>
          </a:r>
          <a:endParaRPr lang="en-US"/>
        </a:p>
      </dgm:t>
    </dgm:pt>
    <dgm:pt modelId="{C484096E-B93E-4246-9EA8-4A7704094311}" type="parTrans" cxnId="{AD1D5B65-5A52-4940-AF27-D5F216360A9A}">
      <dgm:prSet/>
      <dgm:spPr/>
      <dgm:t>
        <a:bodyPr/>
        <a:lstStyle/>
        <a:p>
          <a:endParaRPr lang="en-US"/>
        </a:p>
      </dgm:t>
    </dgm:pt>
    <dgm:pt modelId="{C7A8CDB8-4F48-4B81-B95D-2DD7503C3E99}" type="sibTrans" cxnId="{AD1D5B65-5A52-4940-AF27-D5F216360A9A}">
      <dgm:prSet/>
      <dgm:spPr/>
      <dgm:t>
        <a:bodyPr/>
        <a:lstStyle/>
        <a:p>
          <a:endParaRPr lang="en-US"/>
        </a:p>
      </dgm:t>
    </dgm:pt>
    <dgm:pt modelId="{1AB2649E-4AA0-4934-9CA1-681E189A2522}">
      <dgm:prSet/>
      <dgm:spPr/>
      <dgm:t>
        <a:bodyPr/>
        <a:lstStyle/>
        <a:p>
          <a:r>
            <a:rPr lang="en-IN"/>
            <a:t>We will join this dataset to original New York data to get longitude and latitude.</a:t>
          </a:r>
          <a:endParaRPr lang="en-US"/>
        </a:p>
      </dgm:t>
    </dgm:pt>
    <dgm:pt modelId="{B1BF190C-6C49-4C56-8858-7C21CBCDDDE9}" type="parTrans" cxnId="{78A16FB7-639E-49DB-97D8-EE1DE211180D}">
      <dgm:prSet/>
      <dgm:spPr/>
      <dgm:t>
        <a:bodyPr/>
        <a:lstStyle/>
        <a:p>
          <a:endParaRPr lang="en-US"/>
        </a:p>
      </dgm:t>
    </dgm:pt>
    <dgm:pt modelId="{13A56C7C-05B0-4ADF-8F88-B4EE05D0F2E9}" type="sibTrans" cxnId="{78A16FB7-639E-49DB-97D8-EE1DE211180D}">
      <dgm:prSet/>
      <dgm:spPr/>
      <dgm:t>
        <a:bodyPr/>
        <a:lstStyle/>
        <a:p>
          <a:endParaRPr lang="en-US"/>
        </a:p>
      </dgm:t>
    </dgm:pt>
    <dgm:pt modelId="{02D9A9F7-F0BC-4DD9-88C8-471A6853E4CA}">
      <dgm:prSet/>
      <dgm:spPr/>
      <dgm:t>
        <a:bodyPr/>
        <a:lstStyle/>
        <a:p>
          <a:r>
            <a:rPr lang="en-IN"/>
            <a:t>Finally, we will visualize the Neighbourhoods and Borough based on average            Rating using python’s Folium library.</a:t>
          </a:r>
          <a:endParaRPr lang="en-US"/>
        </a:p>
      </dgm:t>
    </dgm:pt>
    <dgm:pt modelId="{90906B83-1D0C-4833-B7BA-FD0B121F6ADD}" type="parTrans" cxnId="{AD2A1B72-0FD5-420D-9E3E-FD18AE2BD923}">
      <dgm:prSet/>
      <dgm:spPr/>
      <dgm:t>
        <a:bodyPr/>
        <a:lstStyle/>
        <a:p>
          <a:endParaRPr lang="en-US"/>
        </a:p>
      </dgm:t>
    </dgm:pt>
    <dgm:pt modelId="{EC95934F-DA9A-4EC5-92CA-4C686A1D266D}" type="sibTrans" cxnId="{AD2A1B72-0FD5-420D-9E3E-FD18AE2BD923}">
      <dgm:prSet/>
      <dgm:spPr/>
      <dgm:t>
        <a:bodyPr/>
        <a:lstStyle/>
        <a:p>
          <a:endParaRPr lang="en-US"/>
        </a:p>
      </dgm:t>
    </dgm:pt>
    <dgm:pt modelId="{B8BDD660-51A3-4985-A00E-AA3B7D990992}" type="pres">
      <dgm:prSet presAssocID="{3F408A42-E4CC-49CC-93F7-15B4AB372867}" presName="diagram" presStyleCnt="0">
        <dgm:presLayoutVars>
          <dgm:dir/>
          <dgm:resizeHandles val="exact"/>
        </dgm:presLayoutVars>
      </dgm:prSet>
      <dgm:spPr/>
    </dgm:pt>
    <dgm:pt modelId="{A2394A3E-A4B4-4E38-9BE1-B5CB7E1CFA4A}" type="pres">
      <dgm:prSet presAssocID="{A0C76E60-AC28-4716-B7B4-43735A3743C3}" presName="node" presStyleLbl="node1" presStyleIdx="0" presStyleCnt="8">
        <dgm:presLayoutVars>
          <dgm:bulletEnabled val="1"/>
        </dgm:presLayoutVars>
      </dgm:prSet>
      <dgm:spPr/>
    </dgm:pt>
    <dgm:pt modelId="{B17394C0-376B-4236-8091-8B274D5A6E0F}" type="pres">
      <dgm:prSet presAssocID="{E686E360-05F3-407D-9150-16A1D99E0F6F}" presName="sibTrans" presStyleCnt="0"/>
      <dgm:spPr/>
    </dgm:pt>
    <dgm:pt modelId="{E45A693A-CA09-4E18-A7D5-CF90AEAEFE69}" type="pres">
      <dgm:prSet presAssocID="{9E161474-D955-4958-A13B-A678D350DD7B}" presName="node" presStyleLbl="node1" presStyleIdx="1" presStyleCnt="8">
        <dgm:presLayoutVars>
          <dgm:bulletEnabled val="1"/>
        </dgm:presLayoutVars>
      </dgm:prSet>
      <dgm:spPr/>
    </dgm:pt>
    <dgm:pt modelId="{15ACAFF2-4B60-4533-97AF-CFA7766150F4}" type="pres">
      <dgm:prSet presAssocID="{81D45384-B9EC-49C7-A6B9-27DFA337DAFB}" presName="sibTrans" presStyleCnt="0"/>
      <dgm:spPr/>
    </dgm:pt>
    <dgm:pt modelId="{7F2EEF38-D5FF-4B50-94DC-458EEAB441FE}" type="pres">
      <dgm:prSet presAssocID="{293A5AE2-2E28-4574-A74B-76604C00EB1B}" presName="node" presStyleLbl="node1" presStyleIdx="2" presStyleCnt="8">
        <dgm:presLayoutVars>
          <dgm:bulletEnabled val="1"/>
        </dgm:presLayoutVars>
      </dgm:prSet>
      <dgm:spPr/>
    </dgm:pt>
    <dgm:pt modelId="{42C51CB0-F40C-4712-84CF-F4703B328E01}" type="pres">
      <dgm:prSet presAssocID="{6902E3C7-72CE-4F9F-8504-A0268A42F73F}" presName="sibTrans" presStyleCnt="0"/>
      <dgm:spPr/>
    </dgm:pt>
    <dgm:pt modelId="{17E7D71D-0CD1-4B4E-85DA-DFF885893E6D}" type="pres">
      <dgm:prSet presAssocID="{1280F51F-83F8-4A8F-8D1F-C418A8D6ADA8}" presName="node" presStyleLbl="node1" presStyleIdx="3" presStyleCnt="8">
        <dgm:presLayoutVars>
          <dgm:bulletEnabled val="1"/>
        </dgm:presLayoutVars>
      </dgm:prSet>
      <dgm:spPr/>
    </dgm:pt>
    <dgm:pt modelId="{E0120B78-4764-4D86-AC70-A83A26876181}" type="pres">
      <dgm:prSet presAssocID="{A27D9B8E-DF2E-4A6D-8AC3-CA494D0DEB7D}" presName="sibTrans" presStyleCnt="0"/>
      <dgm:spPr/>
    </dgm:pt>
    <dgm:pt modelId="{7DED4522-ECE3-4F7D-BB94-FFC7A4E335BE}" type="pres">
      <dgm:prSet presAssocID="{8850B970-3804-44C0-B6CE-DCC7EAD8F4D5}" presName="node" presStyleLbl="node1" presStyleIdx="4" presStyleCnt="8">
        <dgm:presLayoutVars>
          <dgm:bulletEnabled val="1"/>
        </dgm:presLayoutVars>
      </dgm:prSet>
      <dgm:spPr/>
    </dgm:pt>
    <dgm:pt modelId="{E13DF444-DAFA-4CD1-85A1-7C49E85F96C3}" type="pres">
      <dgm:prSet presAssocID="{AA09F941-DD72-452F-BF2C-512442EF3191}" presName="sibTrans" presStyleCnt="0"/>
      <dgm:spPr/>
    </dgm:pt>
    <dgm:pt modelId="{69FFACC7-2DD4-4E29-83FB-A327AF8900E0}" type="pres">
      <dgm:prSet presAssocID="{E8DF57C2-FCEA-4B90-BED9-4D240334DCD0}" presName="node" presStyleLbl="node1" presStyleIdx="5" presStyleCnt="8">
        <dgm:presLayoutVars>
          <dgm:bulletEnabled val="1"/>
        </dgm:presLayoutVars>
      </dgm:prSet>
      <dgm:spPr/>
    </dgm:pt>
    <dgm:pt modelId="{C6485E72-3147-45E5-B394-D2A77668B59A}" type="pres">
      <dgm:prSet presAssocID="{C7A8CDB8-4F48-4B81-B95D-2DD7503C3E99}" presName="sibTrans" presStyleCnt="0"/>
      <dgm:spPr/>
    </dgm:pt>
    <dgm:pt modelId="{8BC96798-61D5-4E9D-92B5-E75E6CB323AE}" type="pres">
      <dgm:prSet presAssocID="{1AB2649E-4AA0-4934-9CA1-681E189A2522}" presName="node" presStyleLbl="node1" presStyleIdx="6" presStyleCnt="8">
        <dgm:presLayoutVars>
          <dgm:bulletEnabled val="1"/>
        </dgm:presLayoutVars>
      </dgm:prSet>
      <dgm:spPr/>
    </dgm:pt>
    <dgm:pt modelId="{07AF5E71-8BA3-4823-B56E-F78AF9896746}" type="pres">
      <dgm:prSet presAssocID="{13A56C7C-05B0-4ADF-8F88-B4EE05D0F2E9}" presName="sibTrans" presStyleCnt="0"/>
      <dgm:spPr/>
    </dgm:pt>
    <dgm:pt modelId="{BF4E7392-103D-49A9-ACAC-2B3ACDD03F89}" type="pres">
      <dgm:prSet presAssocID="{02D9A9F7-F0BC-4DD9-88C8-471A6853E4CA}" presName="node" presStyleLbl="node1" presStyleIdx="7" presStyleCnt="8">
        <dgm:presLayoutVars>
          <dgm:bulletEnabled val="1"/>
        </dgm:presLayoutVars>
      </dgm:prSet>
      <dgm:spPr/>
    </dgm:pt>
  </dgm:ptLst>
  <dgm:cxnLst>
    <dgm:cxn modelId="{BD9A6F14-90EA-471B-BB6D-29E0D34E863E}" type="presOf" srcId="{E8DF57C2-FCEA-4B90-BED9-4D240334DCD0}" destId="{69FFACC7-2DD4-4E29-83FB-A327AF8900E0}" srcOrd="0" destOrd="0" presId="urn:microsoft.com/office/officeart/2005/8/layout/default"/>
    <dgm:cxn modelId="{BA28111E-36C3-40F3-A57B-7392E48D351B}" type="presOf" srcId="{3F408A42-E4CC-49CC-93F7-15B4AB372867}" destId="{B8BDD660-51A3-4985-A00E-AA3B7D990992}" srcOrd="0" destOrd="0" presId="urn:microsoft.com/office/officeart/2005/8/layout/default"/>
    <dgm:cxn modelId="{F109A03F-620A-4491-AD6C-585D9554224F}" type="presOf" srcId="{9E161474-D955-4958-A13B-A678D350DD7B}" destId="{E45A693A-CA09-4E18-A7D5-CF90AEAEFE69}" srcOrd="0" destOrd="0" presId="urn:microsoft.com/office/officeart/2005/8/layout/default"/>
    <dgm:cxn modelId="{AD1D5B65-5A52-4940-AF27-D5F216360A9A}" srcId="{3F408A42-E4CC-49CC-93F7-15B4AB372867}" destId="{E8DF57C2-FCEA-4B90-BED9-4D240334DCD0}" srcOrd="5" destOrd="0" parTransId="{C484096E-B93E-4246-9EA8-4A7704094311}" sibTransId="{C7A8CDB8-4F48-4B81-B95D-2DD7503C3E99}"/>
    <dgm:cxn modelId="{11BE6D6B-9668-458C-BD08-3A62F8A1CF30}" type="presOf" srcId="{293A5AE2-2E28-4574-A74B-76604C00EB1B}" destId="{7F2EEF38-D5FF-4B50-94DC-458EEAB441FE}" srcOrd="0" destOrd="0" presId="urn:microsoft.com/office/officeart/2005/8/layout/default"/>
    <dgm:cxn modelId="{1A5D4B4E-155A-478A-AA67-D2A8E487643A}" type="presOf" srcId="{02D9A9F7-F0BC-4DD9-88C8-471A6853E4CA}" destId="{BF4E7392-103D-49A9-ACAC-2B3ACDD03F89}" srcOrd="0" destOrd="0" presId="urn:microsoft.com/office/officeart/2005/8/layout/default"/>
    <dgm:cxn modelId="{AD2A1B72-0FD5-420D-9E3E-FD18AE2BD923}" srcId="{3F408A42-E4CC-49CC-93F7-15B4AB372867}" destId="{02D9A9F7-F0BC-4DD9-88C8-471A6853E4CA}" srcOrd="7" destOrd="0" parTransId="{90906B83-1D0C-4833-B7BA-FD0B121F6ADD}" sibTransId="{EC95934F-DA9A-4EC5-92CA-4C686A1D266D}"/>
    <dgm:cxn modelId="{41C66F7D-28A7-4A74-9E23-770D3BA7130B}" type="presOf" srcId="{1AB2649E-4AA0-4934-9CA1-681E189A2522}" destId="{8BC96798-61D5-4E9D-92B5-E75E6CB323AE}" srcOrd="0" destOrd="0" presId="urn:microsoft.com/office/officeart/2005/8/layout/default"/>
    <dgm:cxn modelId="{8ACE6C90-604F-4ABB-9EE7-F7943256E1BD}" srcId="{3F408A42-E4CC-49CC-93F7-15B4AB372867}" destId="{1280F51F-83F8-4A8F-8D1F-C418A8D6ADA8}" srcOrd="3" destOrd="0" parTransId="{E9324607-0329-4160-A524-B194E5926ABC}" sibTransId="{A27D9B8E-DF2E-4A6D-8AC3-CA494D0DEB7D}"/>
    <dgm:cxn modelId="{968213A2-E7AE-4CFD-8B01-00D5FF717834}" srcId="{3F408A42-E4CC-49CC-93F7-15B4AB372867}" destId="{293A5AE2-2E28-4574-A74B-76604C00EB1B}" srcOrd="2" destOrd="0" parTransId="{CAECA47A-4C2F-4A39-8E49-B6E68598E06F}" sibTransId="{6902E3C7-72CE-4F9F-8504-A0268A42F73F}"/>
    <dgm:cxn modelId="{0D4CEBA3-FFA0-4087-926E-C1B4953627C3}" srcId="{3F408A42-E4CC-49CC-93F7-15B4AB372867}" destId="{9E161474-D955-4958-A13B-A678D350DD7B}" srcOrd="1" destOrd="0" parTransId="{ED2F46C9-A7A3-4D66-BC61-B6C9D862C228}" sibTransId="{81D45384-B9EC-49C7-A6B9-27DFA337DAFB}"/>
    <dgm:cxn modelId="{AD6E9AB4-DEAF-4791-BD4C-98B1963B761E}" type="presOf" srcId="{1280F51F-83F8-4A8F-8D1F-C418A8D6ADA8}" destId="{17E7D71D-0CD1-4B4E-85DA-DFF885893E6D}" srcOrd="0" destOrd="0" presId="urn:microsoft.com/office/officeart/2005/8/layout/default"/>
    <dgm:cxn modelId="{78A16FB7-639E-49DB-97D8-EE1DE211180D}" srcId="{3F408A42-E4CC-49CC-93F7-15B4AB372867}" destId="{1AB2649E-4AA0-4934-9CA1-681E189A2522}" srcOrd="6" destOrd="0" parTransId="{B1BF190C-6C49-4C56-8858-7C21CBCDDDE9}" sibTransId="{13A56C7C-05B0-4ADF-8F88-B4EE05D0F2E9}"/>
    <dgm:cxn modelId="{070C16CC-BD58-4FE2-9C23-6B65621B0413}" type="presOf" srcId="{8850B970-3804-44C0-B6CE-DCC7EAD8F4D5}" destId="{7DED4522-ECE3-4F7D-BB94-FFC7A4E335BE}" srcOrd="0" destOrd="0" presId="urn:microsoft.com/office/officeart/2005/8/layout/default"/>
    <dgm:cxn modelId="{6EC1DBCC-8D82-48B0-93B5-3AD3222C4554}" type="presOf" srcId="{A0C76E60-AC28-4716-B7B4-43735A3743C3}" destId="{A2394A3E-A4B4-4E38-9BE1-B5CB7E1CFA4A}" srcOrd="0" destOrd="0" presId="urn:microsoft.com/office/officeart/2005/8/layout/default"/>
    <dgm:cxn modelId="{F0A84AD3-391D-462B-8E9F-FD58104195A4}" srcId="{3F408A42-E4CC-49CC-93F7-15B4AB372867}" destId="{8850B970-3804-44C0-B6CE-DCC7EAD8F4D5}" srcOrd="4" destOrd="0" parTransId="{FED72F7E-92B3-4195-A8F3-A37638E57059}" sibTransId="{AA09F941-DD72-452F-BF2C-512442EF3191}"/>
    <dgm:cxn modelId="{A37F49E1-3E06-4650-B91F-0A74725D8070}" srcId="{3F408A42-E4CC-49CC-93F7-15B4AB372867}" destId="{A0C76E60-AC28-4716-B7B4-43735A3743C3}" srcOrd="0" destOrd="0" parTransId="{3E329EFB-BEAF-4973-A008-412230C9EE72}" sibTransId="{E686E360-05F3-407D-9150-16A1D99E0F6F}"/>
    <dgm:cxn modelId="{D3EC2D9B-EEB4-4815-9490-ABE2DFE9A2D1}" type="presParOf" srcId="{B8BDD660-51A3-4985-A00E-AA3B7D990992}" destId="{A2394A3E-A4B4-4E38-9BE1-B5CB7E1CFA4A}" srcOrd="0" destOrd="0" presId="urn:microsoft.com/office/officeart/2005/8/layout/default"/>
    <dgm:cxn modelId="{29A78281-B677-4951-A544-6660B313FF9A}" type="presParOf" srcId="{B8BDD660-51A3-4985-A00E-AA3B7D990992}" destId="{B17394C0-376B-4236-8091-8B274D5A6E0F}" srcOrd="1" destOrd="0" presId="urn:microsoft.com/office/officeart/2005/8/layout/default"/>
    <dgm:cxn modelId="{F2BE7B8F-DCFA-4E33-B007-F8279B35F163}" type="presParOf" srcId="{B8BDD660-51A3-4985-A00E-AA3B7D990992}" destId="{E45A693A-CA09-4E18-A7D5-CF90AEAEFE69}" srcOrd="2" destOrd="0" presId="urn:microsoft.com/office/officeart/2005/8/layout/default"/>
    <dgm:cxn modelId="{D2B09FDD-7A7B-4056-970C-2F9D5F770D70}" type="presParOf" srcId="{B8BDD660-51A3-4985-A00E-AA3B7D990992}" destId="{15ACAFF2-4B60-4533-97AF-CFA7766150F4}" srcOrd="3" destOrd="0" presId="urn:microsoft.com/office/officeart/2005/8/layout/default"/>
    <dgm:cxn modelId="{8E1B0917-BEA2-41A6-B53D-DB1A7F42F892}" type="presParOf" srcId="{B8BDD660-51A3-4985-A00E-AA3B7D990992}" destId="{7F2EEF38-D5FF-4B50-94DC-458EEAB441FE}" srcOrd="4" destOrd="0" presId="urn:microsoft.com/office/officeart/2005/8/layout/default"/>
    <dgm:cxn modelId="{2756C9D7-B723-484B-B7E6-B7642489A962}" type="presParOf" srcId="{B8BDD660-51A3-4985-A00E-AA3B7D990992}" destId="{42C51CB0-F40C-4712-84CF-F4703B328E01}" srcOrd="5" destOrd="0" presId="urn:microsoft.com/office/officeart/2005/8/layout/default"/>
    <dgm:cxn modelId="{DD2DFF63-E1DB-4B34-9FE2-5731E5014ED7}" type="presParOf" srcId="{B8BDD660-51A3-4985-A00E-AA3B7D990992}" destId="{17E7D71D-0CD1-4B4E-85DA-DFF885893E6D}" srcOrd="6" destOrd="0" presId="urn:microsoft.com/office/officeart/2005/8/layout/default"/>
    <dgm:cxn modelId="{56CC36D5-4432-429B-847A-0F251369EFB5}" type="presParOf" srcId="{B8BDD660-51A3-4985-A00E-AA3B7D990992}" destId="{E0120B78-4764-4D86-AC70-A83A26876181}" srcOrd="7" destOrd="0" presId="urn:microsoft.com/office/officeart/2005/8/layout/default"/>
    <dgm:cxn modelId="{BEB90E8E-0298-4072-BD7E-5C162B69904D}" type="presParOf" srcId="{B8BDD660-51A3-4985-A00E-AA3B7D990992}" destId="{7DED4522-ECE3-4F7D-BB94-FFC7A4E335BE}" srcOrd="8" destOrd="0" presId="urn:microsoft.com/office/officeart/2005/8/layout/default"/>
    <dgm:cxn modelId="{C66F8BC4-F444-4C00-9EB4-9C809B39ACC1}" type="presParOf" srcId="{B8BDD660-51A3-4985-A00E-AA3B7D990992}" destId="{E13DF444-DAFA-4CD1-85A1-7C49E85F96C3}" srcOrd="9" destOrd="0" presId="urn:microsoft.com/office/officeart/2005/8/layout/default"/>
    <dgm:cxn modelId="{6F807B9E-4E19-4C8A-B366-0FB94AD4907B}" type="presParOf" srcId="{B8BDD660-51A3-4985-A00E-AA3B7D990992}" destId="{69FFACC7-2DD4-4E29-83FB-A327AF8900E0}" srcOrd="10" destOrd="0" presId="urn:microsoft.com/office/officeart/2005/8/layout/default"/>
    <dgm:cxn modelId="{BE0BD4A8-05B7-4E54-A56C-C732E11608A5}" type="presParOf" srcId="{B8BDD660-51A3-4985-A00E-AA3B7D990992}" destId="{C6485E72-3147-45E5-B394-D2A77668B59A}" srcOrd="11" destOrd="0" presId="urn:microsoft.com/office/officeart/2005/8/layout/default"/>
    <dgm:cxn modelId="{1AC81C62-BD2E-49AF-8ED9-986F1943A12A}" type="presParOf" srcId="{B8BDD660-51A3-4985-A00E-AA3B7D990992}" destId="{8BC96798-61D5-4E9D-92B5-E75E6CB323AE}" srcOrd="12" destOrd="0" presId="urn:microsoft.com/office/officeart/2005/8/layout/default"/>
    <dgm:cxn modelId="{8F8DBA3F-F217-4017-81B8-F7B72EBF0936}" type="presParOf" srcId="{B8BDD660-51A3-4985-A00E-AA3B7D990992}" destId="{07AF5E71-8BA3-4823-B56E-F78AF9896746}" srcOrd="13" destOrd="0" presId="urn:microsoft.com/office/officeart/2005/8/layout/default"/>
    <dgm:cxn modelId="{F178E9A8-DE1F-4A53-9D07-F381ED985FA4}" type="presParOf" srcId="{B8BDD660-51A3-4985-A00E-AA3B7D990992}" destId="{BF4E7392-103D-49A9-ACAC-2B3ACDD03F89}"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178B3-566F-40AC-90CC-8C7C234C42C7}">
      <dsp:nvSpPr>
        <dsp:cNvPr id="0" name=""/>
        <dsp:cNvSpPr/>
      </dsp:nvSpPr>
      <dsp:spPr>
        <a:xfrm>
          <a:off x="0" y="3843104"/>
          <a:ext cx="6491184" cy="1261392"/>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IN" sz="1100" kern="1200"/>
            <a:t>With its diverse culture, comes diverse food items. There are many restaurants in New York City, each belonging to different categories like Chinese, Indian, and French etc.</a:t>
          </a:r>
          <a:endParaRPr lang="en-US" sz="1100" kern="1200"/>
        </a:p>
      </dsp:txBody>
      <dsp:txXfrm>
        <a:off x="0" y="3843104"/>
        <a:ext cx="6491184" cy="1261392"/>
      </dsp:txXfrm>
    </dsp:sp>
    <dsp:sp modelId="{EF2342E5-3E54-4A1E-9E12-695C9B2B5A85}">
      <dsp:nvSpPr>
        <dsp:cNvPr id="0" name=""/>
        <dsp:cNvSpPr/>
      </dsp:nvSpPr>
      <dsp:spPr>
        <a:xfrm rot="10800000">
          <a:off x="0" y="1922003"/>
          <a:ext cx="6491184" cy="1940022"/>
        </a:xfrm>
        <a:prstGeom prst="upArrowCallou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IN" sz="1100" kern="1200"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US" sz="1100" kern="1200" dirty="0"/>
        </a:p>
      </dsp:txBody>
      <dsp:txXfrm rot="10800000">
        <a:off x="0" y="1922003"/>
        <a:ext cx="6491184" cy="1260568"/>
      </dsp:txXfrm>
    </dsp:sp>
    <dsp:sp modelId="{69E0CA33-7856-4708-A190-4764D685BD7B}">
      <dsp:nvSpPr>
        <dsp:cNvPr id="0" name=""/>
        <dsp:cNvSpPr/>
      </dsp:nvSpPr>
      <dsp:spPr>
        <a:xfrm rot="10800000">
          <a:off x="0" y="902"/>
          <a:ext cx="6491184" cy="1940022"/>
        </a:xfrm>
        <a:prstGeom prst="upArrowCallou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IN" sz="1100" kern="120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100" kern="1200" dirty="0"/>
        </a:p>
      </dsp:txBody>
      <dsp:txXfrm rot="10800000">
        <a:off x="0" y="902"/>
        <a:ext cx="6491184" cy="1260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7236F-18BA-4113-A11A-F1DD99987D27}">
      <dsp:nvSpPr>
        <dsp:cNvPr id="0" name=""/>
        <dsp:cNvSpPr/>
      </dsp:nvSpPr>
      <dsp:spPr>
        <a:xfrm>
          <a:off x="481047" y="91882"/>
          <a:ext cx="1192316" cy="119231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508D35-343F-49FF-AACC-27A07634B567}">
      <dsp:nvSpPr>
        <dsp:cNvPr id="0" name=""/>
        <dsp:cNvSpPr/>
      </dsp:nvSpPr>
      <dsp:spPr>
        <a:xfrm>
          <a:off x="735147" y="345983"/>
          <a:ext cx="684116" cy="6841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C3C675-DFB2-44CA-8C20-6BC2672C2349}">
      <dsp:nvSpPr>
        <dsp:cNvPr id="0" name=""/>
        <dsp:cNvSpPr/>
      </dsp:nvSpPr>
      <dsp:spPr>
        <a:xfrm>
          <a:off x="99897" y="1655576"/>
          <a:ext cx="19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To find the answers to the following questions: </a:t>
          </a:r>
          <a:endParaRPr lang="en-US" sz="1200" kern="1200"/>
        </a:p>
      </dsp:txBody>
      <dsp:txXfrm>
        <a:off x="99897" y="1655576"/>
        <a:ext cx="1954617" cy="720000"/>
      </dsp:txXfrm>
    </dsp:sp>
    <dsp:sp modelId="{8441F054-DD0C-4D56-AB87-E1ABDDB3DB42}">
      <dsp:nvSpPr>
        <dsp:cNvPr id="0" name=""/>
        <dsp:cNvSpPr/>
      </dsp:nvSpPr>
      <dsp:spPr>
        <a:xfrm>
          <a:off x="2777723" y="91882"/>
          <a:ext cx="1192316" cy="119231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A1740-5B48-49AA-8D26-CDD8ACE1843F}">
      <dsp:nvSpPr>
        <dsp:cNvPr id="0" name=""/>
        <dsp:cNvSpPr/>
      </dsp:nvSpPr>
      <dsp:spPr>
        <a:xfrm>
          <a:off x="3031823" y="345983"/>
          <a:ext cx="684116" cy="6841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8B9B17-7EBB-4ADD-8BD9-267126966ABC}">
      <dsp:nvSpPr>
        <dsp:cNvPr id="0" name=""/>
        <dsp:cNvSpPr/>
      </dsp:nvSpPr>
      <dsp:spPr>
        <a:xfrm>
          <a:off x="2396572" y="1655576"/>
          <a:ext cx="19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Q1) List and visualize all major parts of New York City that has great Indian restaurants.</a:t>
          </a:r>
          <a:endParaRPr lang="en-US" sz="1200" kern="1200"/>
        </a:p>
      </dsp:txBody>
      <dsp:txXfrm>
        <a:off x="2396572" y="1655576"/>
        <a:ext cx="1954617" cy="720000"/>
      </dsp:txXfrm>
    </dsp:sp>
    <dsp:sp modelId="{2A7B441C-2B22-41BF-A800-B0E6D6697188}">
      <dsp:nvSpPr>
        <dsp:cNvPr id="0" name=""/>
        <dsp:cNvSpPr/>
      </dsp:nvSpPr>
      <dsp:spPr>
        <a:xfrm>
          <a:off x="5074398" y="91882"/>
          <a:ext cx="1192316" cy="119231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DC5DB-2E39-4B4E-A5B9-99C9A2EEA1C7}">
      <dsp:nvSpPr>
        <dsp:cNvPr id="0" name=""/>
        <dsp:cNvSpPr/>
      </dsp:nvSpPr>
      <dsp:spPr>
        <a:xfrm>
          <a:off x="5328499" y="345983"/>
          <a:ext cx="684116" cy="6841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EFD226-910F-4D14-997B-3BA0EEF7C2C0}">
      <dsp:nvSpPr>
        <dsp:cNvPr id="0" name=""/>
        <dsp:cNvSpPr/>
      </dsp:nvSpPr>
      <dsp:spPr>
        <a:xfrm>
          <a:off x="4693248" y="1655576"/>
          <a:ext cx="19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Q2) What is best location in New York City for Indian Cuisine?</a:t>
          </a:r>
          <a:endParaRPr lang="en-US" sz="1200" kern="1200"/>
        </a:p>
      </dsp:txBody>
      <dsp:txXfrm>
        <a:off x="4693248" y="1655576"/>
        <a:ext cx="1954617" cy="720000"/>
      </dsp:txXfrm>
    </dsp:sp>
    <dsp:sp modelId="{4478F8DE-D596-4CBE-AA6D-F44B5DF34361}">
      <dsp:nvSpPr>
        <dsp:cNvPr id="0" name=""/>
        <dsp:cNvSpPr/>
      </dsp:nvSpPr>
      <dsp:spPr>
        <a:xfrm>
          <a:off x="481047" y="2864231"/>
          <a:ext cx="1192316" cy="119231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693ED1-A0D5-4130-801B-743E7445A907}">
      <dsp:nvSpPr>
        <dsp:cNvPr id="0" name=""/>
        <dsp:cNvSpPr/>
      </dsp:nvSpPr>
      <dsp:spPr>
        <a:xfrm>
          <a:off x="735147" y="3118331"/>
          <a:ext cx="684116" cy="6841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2211DE-C4D7-46D0-BABE-A9DDC541FE1B}">
      <dsp:nvSpPr>
        <dsp:cNvPr id="0" name=""/>
        <dsp:cNvSpPr/>
      </dsp:nvSpPr>
      <dsp:spPr>
        <a:xfrm>
          <a:off x="99897" y="4427925"/>
          <a:ext cx="19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Q3) Which areas have potential Indian Restaurant Market?</a:t>
          </a:r>
          <a:endParaRPr lang="en-US" sz="1200" kern="1200"/>
        </a:p>
      </dsp:txBody>
      <dsp:txXfrm>
        <a:off x="99897" y="4427925"/>
        <a:ext cx="1954617" cy="720000"/>
      </dsp:txXfrm>
    </dsp:sp>
    <dsp:sp modelId="{836B6F40-590A-4353-B1A4-E7A5ED7F230A}">
      <dsp:nvSpPr>
        <dsp:cNvPr id="0" name=""/>
        <dsp:cNvSpPr/>
      </dsp:nvSpPr>
      <dsp:spPr>
        <a:xfrm>
          <a:off x="2777723" y="2864231"/>
          <a:ext cx="1192316" cy="119231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DC183-D19A-4380-91E7-FE8F911C0C9C}">
      <dsp:nvSpPr>
        <dsp:cNvPr id="0" name=""/>
        <dsp:cNvSpPr/>
      </dsp:nvSpPr>
      <dsp:spPr>
        <a:xfrm>
          <a:off x="3031823" y="3118331"/>
          <a:ext cx="684116" cy="6841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7507EA-20E3-46A0-869A-38C701F67CB4}">
      <dsp:nvSpPr>
        <dsp:cNvPr id="0" name=""/>
        <dsp:cNvSpPr/>
      </dsp:nvSpPr>
      <dsp:spPr>
        <a:xfrm>
          <a:off x="2396572" y="4427925"/>
          <a:ext cx="19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Q4) Which all areas lack Indian Restaurants?</a:t>
          </a:r>
          <a:endParaRPr lang="en-US" sz="1200" kern="1200"/>
        </a:p>
      </dsp:txBody>
      <dsp:txXfrm>
        <a:off x="2396572" y="4427925"/>
        <a:ext cx="1954617" cy="720000"/>
      </dsp:txXfrm>
    </dsp:sp>
    <dsp:sp modelId="{1A39E11E-B79F-459A-9898-012070FA6C02}">
      <dsp:nvSpPr>
        <dsp:cNvPr id="0" name=""/>
        <dsp:cNvSpPr/>
      </dsp:nvSpPr>
      <dsp:spPr>
        <a:xfrm>
          <a:off x="5074398" y="2864231"/>
          <a:ext cx="1192316" cy="119231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E5DB6-6C3D-4B52-8C17-577A57745511}">
      <dsp:nvSpPr>
        <dsp:cNvPr id="0" name=""/>
        <dsp:cNvSpPr/>
      </dsp:nvSpPr>
      <dsp:spPr>
        <a:xfrm>
          <a:off x="5328499" y="3118331"/>
          <a:ext cx="684116" cy="6841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00A1C9-5BEB-4308-A605-D53404EB4A76}">
      <dsp:nvSpPr>
        <dsp:cNvPr id="0" name=""/>
        <dsp:cNvSpPr/>
      </dsp:nvSpPr>
      <dsp:spPr>
        <a:xfrm>
          <a:off x="4693248" y="4427925"/>
          <a:ext cx="19546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a:t>Q5) Which is the best place to stay if you prefer Indian Cuisine?</a:t>
          </a:r>
          <a:endParaRPr lang="en-US" sz="1200" kern="1200"/>
        </a:p>
      </dsp:txBody>
      <dsp:txXfrm>
        <a:off x="4693248" y="4427925"/>
        <a:ext cx="195461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AE21-3BDB-406E-8EA0-74BB84B18799}">
      <dsp:nvSpPr>
        <dsp:cNvPr id="0" name=""/>
        <dsp:cNvSpPr/>
      </dsp:nvSpPr>
      <dsp:spPr>
        <a:xfrm>
          <a:off x="0" y="38434"/>
          <a:ext cx="6747763" cy="51840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a:t>For this project we need the following data:</a:t>
          </a:r>
          <a:endParaRPr lang="en-US" sz="1800" kern="1200"/>
        </a:p>
      </dsp:txBody>
      <dsp:txXfrm>
        <a:off x="0" y="38434"/>
        <a:ext cx="6747763" cy="518400"/>
      </dsp:txXfrm>
    </dsp:sp>
    <dsp:sp modelId="{5D2EFCDF-71B6-48C6-B217-452FEB0B9CA2}">
      <dsp:nvSpPr>
        <dsp:cNvPr id="0" name=""/>
        <dsp:cNvSpPr/>
      </dsp:nvSpPr>
      <dsp:spPr>
        <a:xfrm>
          <a:off x="0" y="556834"/>
          <a:ext cx="6747763" cy="4644539"/>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t>New York City data that contains list Boroughs, Neighbourhoods along with their latitude and longitude.</a:t>
          </a:r>
          <a:endParaRPr lang="en-US" sz="1800" kern="1200"/>
        </a:p>
        <a:p>
          <a:pPr marL="342900" lvl="2" indent="-171450" algn="l" defTabSz="800100">
            <a:lnSpc>
              <a:spcPct val="90000"/>
            </a:lnSpc>
            <a:spcBef>
              <a:spcPct val="0"/>
            </a:spcBef>
            <a:spcAft>
              <a:spcPct val="15000"/>
            </a:spcAft>
            <a:buChar char="•"/>
          </a:pPr>
          <a:r>
            <a:rPr lang="en-IN" sz="1800" kern="1200"/>
            <a:t>Data source : </a:t>
          </a:r>
          <a:r>
            <a:rPr lang="en-IN" sz="1800" kern="1200">
              <a:hlinkClick xmlns:r="http://schemas.openxmlformats.org/officeDocument/2006/relationships" r:id="rId1"/>
            </a:rPr>
            <a:t>https://cocl.us/new_york_dataset</a:t>
          </a:r>
          <a:endParaRPr lang="en-US" sz="1800" kern="1200"/>
        </a:p>
        <a:p>
          <a:pPr marL="342900" lvl="2" indent="-171450" algn="l" defTabSz="800100">
            <a:lnSpc>
              <a:spcPct val="90000"/>
            </a:lnSpc>
            <a:spcBef>
              <a:spcPct val="0"/>
            </a:spcBef>
            <a:spcAft>
              <a:spcPct val="15000"/>
            </a:spcAft>
            <a:buChar char="•"/>
          </a:pPr>
          <a:r>
            <a:rPr lang="en-IN" sz="1800" kern="1200"/>
            <a:t>Description: This data set contains the required information. And we will use this data set to explore various neighbourhoods of New York City.</a:t>
          </a:r>
          <a:endParaRPr lang="en-US" sz="1800" kern="1200"/>
        </a:p>
        <a:p>
          <a:pPr marL="171450" lvl="1" indent="-171450" algn="l" defTabSz="800100">
            <a:lnSpc>
              <a:spcPct val="90000"/>
            </a:lnSpc>
            <a:spcBef>
              <a:spcPct val="0"/>
            </a:spcBef>
            <a:spcAft>
              <a:spcPct val="15000"/>
            </a:spcAft>
            <a:buChar char="•"/>
          </a:pPr>
          <a:r>
            <a:rPr lang="en-IN" sz="1800" kern="1200"/>
            <a:t>Indian restaurants in each neighbourhood of New York City.</a:t>
          </a:r>
          <a:endParaRPr lang="en-US" sz="1800" kern="1200"/>
        </a:p>
        <a:p>
          <a:pPr marL="342900" lvl="2" indent="-171450" algn="l" defTabSz="800100">
            <a:lnSpc>
              <a:spcPct val="90000"/>
            </a:lnSpc>
            <a:spcBef>
              <a:spcPct val="0"/>
            </a:spcBef>
            <a:spcAft>
              <a:spcPct val="15000"/>
            </a:spcAft>
            <a:buChar char="•"/>
          </a:pPr>
          <a:r>
            <a:rPr lang="en-IN" sz="1800" kern="1200"/>
            <a:t>Data source : Foursquare API</a:t>
          </a:r>
          <a:endParaRPr lang="en-US" sz="1800" kern="1200"/>
        </a:p>
        <a:p>
          <a:pPr marL="342900" lvl="2" indent="-171450" algn="l" defTabSz="800100">
            <a:lnSpc>
              <a:spcPct val="90000"/>
            </a:lnSpc>
            <a:spcBef>
              <a:spcPct val="0"/>
            </a:spcBef>
            <a:spcAft>
              <a:spcPct val="15000"/>
            </a:spcAft>
            <a:buChar char="•"/>
          </a:pPr>
          <a:r>
            <a:rPr lang="en-IN" sz="1800" kern="1200"/>
            <a:t>Description: By using this API we will get all the venues in each neighbourhood. We can filter these venues to get only Indian restaurants.</a:t>
          </a:r>
          <a:endParaRPr lang="en-US" sz="1800" kern="1200"/>
        </a:p>
        <a:p>
          <a:pPr marL="171450" lvl="1" indent="-171450" algn="l" defTabSz="800100">
            <a:lnSpc>
              <a:spcPct val="90000"/>
            </a:lnSpc>
            <a:spcBef>
              <a:spcPct val="0"/>
            </a:spcBef>
            <a:spcAft>
              <a:spcPct val="15000"/>
            </a:spcAft>
            <a:buChar char="•"/>
          </a:pPr>
          <a:r>
            <a:rPr lang="en-IN" sz="1800" kern="1200"/>
            <a:t>GeoSpace data</a:t>
          </a:r>
          <a:endParaRPr lang="en-US" sz="1800" kern="1200"/>
        </a:p>
        <a:p>
          <a:pPr marL="342900" lvl="2" indent="-171450" algn="l" defTabSz="800100">
            <a:lnSpc>
              <a:spcPct val="90000"/>
            </a:lnSpc>
            <a:spcBef>
              <a:spcPct val="0"/>
            </a:spcBef>
            <a:spcAft>
              <a:spcPct val="15000"/>
            </a:spcAft>
            <a:buChar char="•"/>
          </a:pPr>
          <a:r>
            <a:rPr lang="en-IN" sz="1800" kern="1200"/>
            <a:t>Data source : </a:t>
          </a:r>
          <a:r>
            <a:rPr lang="en-IN" sz="1800" u="sng" kern="1200">
              <a:hlinkClick xmlns:r="http://schemas.openxmlformats.org/officeDocument/2006/relationships" r:id="rId2"/>
            </a:rPr>
            <a:t>https://data.cityofnewyork.us/City-Government/Borough-Boundaries/tqmj-j8zm</a:t>
          </a:r>
          <a:endParaRPr lang="en-US" sz="1800" kern="1200"/>
        </a:p>
        <a:p>
          <a:pPr marL="342900" lvl="2" indent="-171450" algn="l" defTabSz="800100">
            <a:lnSpc>
              <a:spcPct val="90000"/>
            </a:lnSpc>
            <a:spcBef>
              <a:spcPct val="0"/>
            </a:spcBef>
            <a:spcAft>
              <a:spcPct val="15000"/>
            </a:spcAft>
            <a:buChar char="•"/>
          </a:pPr>
          <a:r>
            <a:rPr lang="en-IN" sz="1800" kern="1200"/>
            <a:t>Description: By using this geo space data we will get the New York Borough boundaries that will help us visualize choropleth map.</a:t>
          </a:r>
          <a:endParaRPr lang="en-US" sz="1800" kern="1200"/>
        </a:p>
      </dsp:txBody>
      <dsp:txXfrm>
        <a:off x="0" y="556834"/>
        <a:ext cx="6747763" cy="46445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94A3E-A4B4-4E38-9BE1-B5CB7E1CFA4A}">
      <dsp:nvSpPr>
        <dsp:cNvPr id="0" name=""/>
        <dsp:cNvSpPr/>
      </dsp:nvSpPr>
      <dsp:spPr>
        <a:xfrm>
          <a:off x="0" y="511228"/>
          <a:ext cx="2108675" cy="1265205"/>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We begin by collecting the New York city data from the following link "</a:t>
          </a:r>
          <a:r>
            <a:rPr lang="en-IN" sz="1000" kern="1200">
              <a:hlinkClick xmlns:r="http://schemas.openxmlformats.org/officeDocument/2006/relationships" r:id="rId1"/>
            </a:rPr>
            <a:t>https://cocl.us/new_york_dataset“</a:t>
          </a:r>
          <a:endParaRPr lang="en-US" sz="1000" kern="1200"/>
        </a:p>
      </dsp:txBody>
      <dsp:txXfrm>
        <a:off x="0" y="511228"/>
        <a:ext cx="2108675" cy="1265205"/>
      </dsp:txXfrm>
    </dsp:sp>
    <dsp:sp modelId="{E45A693A-CA09-4E18-A7D5-CF90AEAEFE69}">
      <dsp:nvSpPr>
        <dsp:cNvPr id="0" name=""/>
        <dsp:cNvSpPr/>
      </dsp:nvSpPr>
      <dsp:spPr>
        <a:xfrm>
          <a:off x="2319543" y="511228"/>
          <a:ext cx="2108675" cy="1265205"/>
        </a:xfrm>
        <a:prstGeom prst="rect">
          <a:avLst/>
        </a:prstGeom>
        <a:solidFill>
          <a:schemeClr val="accent2">
            <a:hueOff val="-513423"/>
            <a:satOff val="3532"/>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We will find all venues for each neighbourhood using Foursquare API.</a:t>
          </a:r>
          <a:endParaRPr lang="en-US" sz="1000" kern="1200"/>
        </a:p>
      </dsp:txBody>
      <dsp:txXfrm>
        <a:off x="2319543" y="511228"/>
        <a:ext cx="2108675" cy="1265205"/>
      </dsp:txXfrm>
    </dsp:sp>
    <dsp:sp modelId="{7F2EEF38-D5FF-4B50-94DC-458EEAB441FE}">
      <dsp:nvSpPr>
        <dsp:cNvPr id="0" name=""/>
        <dsp:cNvSpPr/>
      </dsp:nvSpPr>
      <dsp:spPr>
        <a:xfrm>
          <a:off x="4639087" y="511228"/>
          <a:ext cx="2108675" cy="1265205"/>
        </a:xfrm>
        <a:prstGeom prst="rect">
          <a:avLst/>
        </a:prstGeom>
        <a:solidFill>
          <a:schemeClr val="accent2">
            <a:hueOff val="-1026846"/>
            <a:satOff val="7063"/>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We will then filter out all venues with Indian restaurant for further analysis.</a:t>
          </a:r>
          <a:endParaRPr lang="en-US" sz="1000" kern="1200"/>
        </a:p>
      </dsp:txBody>
      <dsp:txXfrm>
        <a:off x="4639087" y="511228"/>
        <a:ext cx="2108675" cy="1265205"/>
      </dsp:txXfrm>
    </dsp:sp>
    <dsp:sp modelId="{17E7D71D-0CD1-4B4E-85DA-DFF885893E6D}">
      <dsp:nvSpPr>
        <dsp:cNvPr id="0" name=""/>
        <dsp:cNvSpPr/>
      </dsp:nvSpPr>
      <dsp:spPr>
        <a:xfrm>
          <a:off x="0" y="1987301"/>
          <a:ext cx="2108675" cy="1265205"/>
        </a:xfrm>
        <a:prstGeom prst="rect">
          <a:avLst/>
        </a:prstGeom>
        <a:solidFill>
          <a:schemeClr val="accent2">
            <a:hueOff val="-1540269"/>
            <a:satOff val="10595"/>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Next using Foursquare API, we will find the Ratings, Tips, and Number of Likes for all the Indian Restaurants.</a:t>
          </a:r>
          <a:endParaRPr lang="en-US" sz="1000" kern="1200"/>
        </a:p>
      </dsp:txBody>
      <dsp:txXfrm>
        <a:off x="0" y="1987301"/>
        <a:ext cx="2108675" cy="1265205"/>
      </dsp:txXfrm>
    </dsp:sp>
    <dsp:sp modelId="{7DED4522-ECE3-4F7D-BB94-FFC7A4E335BE}">
      <dsp:nvSpPr>
        <dsp:cNvPr id="0" name=""/>
        <dsp:cNvSpPr/>
      </dsp:nvSpPr>
      <dsp:spPr>
        <a:xfrm>
          <a:off x="2319543" y="1987301"/>
          <a:ext cx="2108675" cy="1265205"/>
        </a:xfrm>
        <a:prstGeom prst="rect">
          <a:avLst/>
        </a:prstGeom>
        <a:solidFill>
          <a:schemeClr val="accent2">
            <a:hueOff val="-2053692"/>
            <a:satOff val="14127"/>
            <a:lumOff val="15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We will then sort Neighbourhoods and Borough the data keeping Ratings as the constraint.</a:t>
          </a:r>
          <a:endParaRPr lang="en-US" sz="1000" kern="1200"/>
        </a:p>
      </dsp:txBody>
      <dsp:txXfrm>
        <a:off x="2319543" y="1987301"/>
        <a:ext cx="2108675" cy="1265205"/>
      </dsp:txXfrm>
    </dsp:sp>
    <dsp:sp modelId="{69FFACC7-2DD4-4E29-83FB-A327AF8900E0}">
      <dsp:nvSpPr>
        <dsp:cNvPr id="0" name=""/>
        <dsp:cNvSpPr/>
      </dsp:nvSpPr>
      <dsp:spPr>
        <a:xfrm>
          <a:off x="4639087" y="1987301"/>
          <a:ext cx="2108675" cy="1265205"/>
        </a:xfrm>
        <a:prstGeom prst="rect">
          <a:avLst/>
        </a:prstGeom>
        <a:solidFill>
          <a:schemeClr val="accent2">
            <a:hueOff val="-2567115"/>
            <a:satOff val="17659"/>
            <a:lumOff val="19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Next we will consider all the neighbourhoods with average rating greater or equal 9.0 to visualize on map.</a:t>
          </a:r>
          <a:endParaRPr lang="en-US" sz="1000" kern="1200"/>
        </a:p>
      </dsp:txBody>
      <dsp:txXfrm>
        <a:off x="4639087" y="1987301"/>
        <a:ext cx="2108675" cy="1265205"/>
      </dsp:txXfrm>
    </dsp:sp>
    <dsp:sp modelId="{8BC96798-61D5-4E9D-92B5-E75E6CB323AE}">
      <dsp:nvSpPr>
        <dsp:cNvPr id="0" name=""/>
        <dsp:cNvSpPr/>
      </dsp:nvSpPr>
      <dsp:spPr>
        <a:xfrm>
          <a:off x="1159771" y="3463374"/>
          <a:ext cx="2108675" cy="1265205"/>
        </a:xfrm>
        <a:prstGeom prst="rect">
          <a:avLst/>
        </a:prstGeom>
        <a:solidFill>
          <a:schemeClr val="accent2">
            <a:hueOff val="-3080538"/>
            <a:satOff val="21190"/>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We will join this dataset to original New York data to get longitude and latitude.</a:t>
          </a:r>
          <a:endParaRPr lang="en-US" sz="1000" kern="1200"/>
        </a:p>
      </dsp:txBody>
      <dsp:txXfrm>
        <a:off x="1159771" y="3463374"/>
        <a:ext cx="2108675" cy="1265205"/>
      </dsp:txXfrm>
    </dsp:sp>
    <dsp:sp modelId="{BF4E7392-103D-49A9-ACAC-2B3ACDD03F89}">
      <dsp:nvSpPr>
        <dsp:cNvPr id="0" name=""/>
        <dsp:cNvSpPr/>
      </dsp:nvSpPr>
      <dsp:spPr>
        <a:xfrm>
          <a:off x="3479315" y="3463374"/>
          <a:ext cx="2108675" cy="1265205"/>
        </a:xfrm>
        <a:prstGeom prst="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Finally, we will visualize the Neighbourhoods and Borough based on average            Rating using python’s Folium library.</a:t>
          </a:r>
          <a:endParaRPr lang="en-US" sz="1000" kern="1200"/>
        </a:p>
      </dsp:txBody>
      <dsp:txXfrm>
        <a:off x="3479315" y="3463374"/>
        <a:ext cx="2108675" cy="12652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7159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3565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C971FF-EF28-4195-A575-329446EFAA55}"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0742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a:p>
        </p:txBody>
      </p:sp>
      <p:sp>
        <p:nvSpPr>
          <p:cNvPr id="5" name="Footer Placeholder 4"/>
          <p:cNvSpPr>
            <a:spLocks noGrp="1"/>
          </p:cNvSpPr>
          <p:nvPr>
            <p:ph type="ftr" sz="quarter" idx="11"/>
          </p:nvPr>
        </p:nvSpPr>
        <p:spPr>
          <a:xfrm>
            <a:off x="5331023" y="5883276"/>
            <a:ext cx="4322918" cy="365125"/>
          </a:xfrm>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3723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4/15/2020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29615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467098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95165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924224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99130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4/15/2020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29157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802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4877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949005" y="5867132"/>
            <a:ext cx="551023"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5987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4/15/2020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5735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50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4/15/2020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447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4/15/2020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5047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4/15/2020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077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5609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4/15/2020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2970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F33987-6305-4E2A-BF18-EF013ECE927B}" type="datetimeFigureOut">
              <a:rPr lang="en-US" smtClean="0"/>
              <a:pPr/>
              <a:t>4/15/2020</a:t>
            </a:fld>
            <a:endParaRPr lang="en-US" dirty="0"/>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6C87F6-986D-49E6-AF40-1B3A1EE8064D}" type="slidenum">
              <a:rPr lang="en-US" smtClean="0"/>
              <a:pPr/>
              <a:t>‹#›</a:t>
            </a:fld>
            <a:endParaRPr lang="en-US"/>
          </a:p>
        </p:txBody>
      </p:sp>
      <p:sp>
        <p:nvSpPr>
          <p:cNvPr id="14" name="Rectangle 13">
            <a:extLst>
              <a:ext uri="{FF2B5EF4-FFF2-40B4-BE49-F238E27FC236}">
                <a16:creationId xmlns:a16="http://schemas.microsoft.com/office/drawing/2014/main" id="{619AB0E4-88EE-4F28-AAA8-1B11725724BD}"/>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73434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4510" y="1"/>
            <a:ext cx="5013607" cy="6857999"/>
            <a:chOff x="2928938" y="-4763"/>
            <a:chExt cx="5014912" cy="6862763"/>
          </a:xfrm>
        </p:grpSpPr>
        <p:sp>
          <p:nvSpPr>
            <p:cNvPr id="13"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p:cNvSpPr>
            <a:spLocks noGrp="1"/>
          </p:cNvSpPr>
          <p:nvPr>
            <p:ph type="ctrTitle"/>
          </p:nvPr>
        </p:nvSpPr>
        <p:spPr>
          <a:xfrm>
            <a:off x="1017924" y="924232"/>
            <a:ext cx="8172842" cy="3285866"/>
          </a:xfrm>
        </p:spPr>
        <p:txBody>
          <a:bodyPr>
            <a:normAutofit/>
          </a:bodyPr>
          <a:lstStyle/>
          <a:p>
            <a:pPr algn="l"/>
            <a:r>
              <a:rPr lang="en-IN" sz="6100" b="1"/>
              <a:t>The Battle of Neighbourhoods</a:t>
            </a:r>
            <a:endParaRPr lang="en-US" sz="6100"/>
          </a:p>
        </p:txBody>
      </p:sp>
      <p:sp>
        <p:nvSpPr>
          <p:cNvPr id="5" name="Subtitle 4"/>
          <p:cNvSpPr>
            <a:spLocks noGrp="1"/>
          </p:cNvSpPr>
          <p:nvPr>
            <p:ph type="subTitle" idx="1"/>
          </p:nvPr>
        </p:nvSpPr>
        <p:spPr>
          <a:xfrm>
            <a:off x="1223452" y="5502094"/>
            <a:ext cx="7176201" cy="863348"/>
          </a:xfrm>
        </p:spPr>
        <p:txBody>
          <a:bodyPr>
            <a:normAutofit/>
          </a:bodyPr>
          <a:lstStyle/>
          <a:p>
            <a:pPr algn="l">
              <a:lnSpc>
                <a:spcPct val="90000"/>
              </a:lnSpc>
            </a:pPr>
            <a:r>
              <a:rPr lang="en-US"/>
              <a:t>By- </a:t>
            </a:r>
            <a:endParaRPr lang="en-US" dirty="0"/>
          </a:p>
          <a:p>
            <a:pPr algn="l">
              <a:lnSpc>
                <a:spcPct val="90000"/>
              </a:lnSpc>
            </a:pPr>
            <a:r>
              <a:rPr lang="en-US" dirty="0"/>
              <a:t>Harshita Rana</a:t>
            </a:r>
          </a:p>
        </p:txBody>
      </p:sp>
    </p:spTree>
    <p:extLst>
      <p:ext uri="{BB962C8B-B14F-4D97-AF65-F5344CB8AC3E}">
        <p14:creationId xmlns:p14="http://schemas.microsoft.com/office/powerpoint/2010/main" val="288708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p:cNvSpPr>
            <a:spLocks noGrp="1"/>
          </p:cNvSpPr>
          <p:nvPr>
            <p:ph type="title"/>
          </p:nvPr>
        </p:nvSpPr>
        <p:spPr>
          <a:xfrm>
            <a:off x="534881" y="685800"/>
            <a:ext cx="2639275" cy="5105400"/>
          </a:xfrm>
        </p:spPr>
        <p:txBody>
          <a:bodyPr>
            <a:normAutofit/>
          </a:bodyPr>
          <a:lstStyle/>
          <a:p>
            <a:r>
              <a:rPr lang="en-IN" sz="3100" b="1">
                <a:solidFill>
                  <a:srgbClr val="FFFFFF"/>
                </a:solidFill>
              </a:rPr>
              <a:t>Introduction: </a:t>
            </a:r>
            <a:endParaRPr lang="en-IN" sz="310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1">
            <a:extLst>
              <a:ext uri="{FF2B5EF4-FFF2-40B4-BE49-F238E27FC236}">
                <a16:creationId xmlns:a16="http://schemas.microsoft.com/office/drawing/2014/main" id="{DB34825C-D285-447E-8089-935360218919}"/>
              </a:ext>
            </a:extLst>
          </p:cNvPr>
          <p:cNvGraphicFramePr>
            <a:graphicFrameLocks noGrp="1"/>
          </p:cNvGraphicFramePr>
          <p:nvPr>
            <p:ph idx="1"/>
            <p:extLst>
              <p:ext uri="{D42A27DB-BD31-4B8C-83A1-F6EECF244321}">
                <p14:modId xmlns:p14="http://schemas.microsoft.com/office/powerpoint/2010/main" val="3551540660"/>
              </p:ext>
            </p:extLst>
          </p:nvPr>
        </p:nvGraphicFramePr>
        <p:xfrm>
          <a:off x="5008845" y="685800"/>
          <a:ext cx="6491184"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11"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291" y="1"/>
            <a:ext cx="445453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69003" y="1074392"/>
            <a:ext cx="2442797" cy="4377961"/>
          </a:xfrm>
        </p:spPr>
        <p:txBody>
          <a:bodyPr vert="horz" lIns="91440" tIns="45720" rIns="91440" bIns="45720" rtlCol="0" anchor="ctr">
            <a:normAutofit/>
          </a:bodyPr>
          <a:lstStyle/>
          <a:p>
            <a:pPr defTabSz="457200"/>
            <a:r>
              <a:rPr lang="en-US" sz="4000" b="1">
                <a:solidFill>
                  <a:srgbClr val="000000"/>
                </a:solidFill>
              </a:rPr>
              <a:t>Problem:</a:t>
            </a:r>
            <a:endParaRPr lang="en-US" sz="4000">
              <a:solidFill>
                <a:srgbClr val="000000"/>
              </a:solidFill>
            </a:endParaRPr>
          </a:p>
        </p:txBody>
      </p:sp>
      <p:sp useBgFill="1">
        <p:nvSpPr>
          <p:cNvPr id="20" name="Freeform: Shape 19">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29747"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0597" y="0"/>
            <a:ext cx="2436179" cy="6858001"/>
            <a:chOff x="1320800" y="0"/>
            <a:chExt cx="2436813" cy="6858001"/>
          </a:xfrm>
        </p:grpSpPr>
        <p:sp>
          <p:nvSpPr>
            <p:cNvPr id="23"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Content Placeholder 1">
            <a:extLst>
              <a:ext uri="{FF2B5EF4-FFF2-40B4-BE49-F238E27FC236}">
                <a16:creationId xmlns:a16="http://schemas.microsoft.com/office/drawing/2014/main" id="{2C4494C6-69A6-4AE7-9F59-F634C54C6C5A}"/>
              </a:ext>
            </a:extLst>
          </p:cNvPr>
          <p:cNvGraphicFramePr>
            <a:graphicFrameLocks noGrp="1"/>
          </p:cNvGraphicFramePr>
          <p:nvPr>
            <p:ph sz="half" idx="1"/>
            <p:extLst>
              <p:ext uri="{D42A27DB-BD31-4B8C-83A1-F6EECF244321}">
                <p14:modId xmlns:p14="http://schemas.microsoft.com/office/powerpoint/2010/main" val="1124505511"/>
              </p:ext>
            </p:extLst>
          </p:nvPr>
        </p:nvGraphicFramePr>
        <p:xfrm>
          <a:off x="643299" y="643468"/>
          <a:ext cx="6747763"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12"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ectangle 18">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291" y="1"/>
            <a:ext cx="445453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169003" y="1074392"/>
            <a:ext cx="2442797" cy="4377961"/>
          </a:xfrm>
        </p:spPr>
        <p:txBody>
          <a:bodyPr vert="horz" lIns="91440" tIns="45720" rIns="91440" bIns="45720" rtlCol="0" anchor="ctr">
            <a:normAutofit/>
          </a:bodyPr>
          <a:lstStyle/>
          <a:p>
            <a:pPr defTabSz="457200"/>
            <a:r>
              <a:rPr lang="en-US" sz="4000" b="1">
                <a:solidFill>
                  <a:srgbClr val="000000"/>
                </a:solidFill>
              </a:rPr>
              <a:t>Data Section:</a:t>
            </a:r>
            <a:endParaRPr lang="en-US" sz="4000">
              <a:solidFill>
                <a:srgbClr val="000000"/>
              </a:solidFill>
            </a:endParaRPr>
          </a:p>
        </p:txBody>
      </p:sp>
      <p:sp useBgFill="1">
        <p:nvSpPr>
          <p:cNvPr id="21" name="Freeform: Shape 20">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29747"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3" name="Group 2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0597" y="0"/>
            <a:ext cx="2436179" cy="6858001"/>
            <a:chOff x="1320800" y="0"/>
            <a:chExt cx="2436813" cy="6858001"/>
          </a:xfrm>
        </p:grpSpPr>
        <p:sp>
          <p:nvSpPr>
            <p:cNvPr id="2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Text Placeholder 2">
            <a:extLst>
              <a:ext uri="{FF2B5EF4-FFF2-40B4-BE49-F238E27FC236}">
                <a16:creationId xmlns:a16="http://schemas.microsoft.com/office/drawing/2014/main" id="{9768E66A-D24B-429B-A1F9-764872955998}"/>
              </a:ext>
            </a:extLst>
          </p:cNvPr>
          <p:cNvGraphicFramePr>
            <a:graphicFrameLocks noGrp="1"/>
          </p:cNvGraphicFramePr>
          <p:nvPr>
            <p:ph sz="half" idx="1"/>
            <p:extLst>
              <p:ext uri="{D42A27DB-BD31-4B8C-83A1-F6EECF244321}">
                <p14:modId xmlns:p14="http://schemas.microsoft.com/office/powerpoint/2010/main" val="4158843820"/>
              </p:ext>
            </p:extLst>
          </p:nvPr>
        </p:nvGraphicFramePr>
        <p:xfrm>
          <a:off x="643299" y="643468"/>
          <a:ext cx="6747763"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14"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1" name="Rectangle 20">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291" y="1"/>
            <a:ext cx="445453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9169003" y="1074392"/>
            <a:ext cx="2442797" cy="4377961"/>
          </a:xfrm>
        </p:spPr>
        <p:txBody>
          <a:bodyPr vert="horz" lIns="91440" tIns="45720" rIns="91440" bIns="45720" rtlCol="0" anchor="ctr">
            <a:normAutofit/>
          </a:bodyPr>
          <a:lstStyle/>
          <a:p>
            <a:pPr defTabSz="457200"/>
            <a:r>
              <a:rPr lang="en-US" sz="2800" b="1">
                <a:solidFill>
                  <a:srgbClr val="000000"/>
                </a:solidFill>
              </a:rPr>
              <a:t>Methodology:</a:t>
            </a:r>
            <a:endParaRPr lang="en-US" sz="2800">
              <a:solidFill>
                <a:srgbClr val="000000"/>
              </a:solidFill>
            </a:endParaRPr>
          </a:p>
        </p:txBody>
      </p:sp>
      <p:sp useBgFill="1">
        <p:nvSpPr>
          <p:cNvPr id="23" name="Freeform: Shape 22">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29747"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0597" y="0"/>
            <a:ext cx="2436179" cy="6858001"/>
            <a:chOff x="1320800" y="0"/>
            <a:chExt cx="2436813" cy="6858001"/>
          </a:xfrm>
        </p:grpSpPr>
        <p:sp>
          <p:nvSpPr>
            <p:cNvPr id="26"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8" name="Content Placeholder 5">
            <a:extLst>
              <a:ext uri="{FF2B5EF4-FFF2-40B4-BE49-F238E27FC236}">
                <a16:creationId xmlns:a16="http://schemas.microsoft.com/office/drawing/2014/main" id="{6AD95274-9004-483D-ADD3-11979F4621BC}"/>
              </a:ext>
            </a:extLst>
          </p:cNvPr>
          <p:cNvGraphicFramePr>
            <a:graphicFrameLocks noGrp="1"/>
          </p:cNvGraphicFramePr>
          <p:nvPr>
            <p:ph sz="half" idx="1"/>
            <p:extLst>
              <p:ext uri="{D42A27DB-BD31-4B8C-83A1-F6EECF244321}">
                <p14:modId xmlns:p14="http://schemas.microsoft.com/office/powerpoint/2010/main" val="1583626881"/>
              </p:ext>
            </p:extLst>
          </p:nvPr>
        </p:nvGraphicFramePr>
        <p:xfrm>
          <a:off x="643299" y="643468"/>
          <a:ext cx="6747763" cy="523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12"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ectangle 18">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291" y="1"/>
            <a:ext cx="445453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4" name="Title 3"/>
          <p:cNvSpPr>
            <a:spLocks noGrp="1"/>
          </p:cNvSpPr>
          <p:nvPr>
            <p:ph type="title"/>
          </p:nvPr>
        </p:nvSpPr>
        <p:spPr>
          <a:xfrm>
            <a:off x="9169003" y="1074392"/>
            <a:ext cx="2442797" cy="4377961"/>
          </a:xfrm>
        </p:spPr>
        <p:txBody>
          <a:bodyPr vert="horz" lIns="91440" tIns="45720" rIns="91440" bIns="45720" rtlCol="0" anchor="ctr">
            <a:normAutofit/>
          </a:bodyPr>
          <a:lstStyle/>
          <a:p>
            <a:pPr defTabSz="457200"/>
            <a:r>
              <a:rPr lang="en-US" sz="4000" b="1" dirty="0">
                <a:solidFill>
                  <a:srgbClr val="000000"/>
                </a:solidFill>
              </a:rPr>
              <a:t>Analysis</a:t>
            </a:r>
            <a:endParaRPr lang="en-US" sz="4000" dirty="0">
              <a:solidFill>
                <a:srgbClr val="000000"/>
              </a:solidFill>
            </a:endParaRPr>
          </a:p>
        </p:txBody>
      </p:sp>
      <p:sp useBgFill="1">
        <p:nvSpPr>
          <p:cNvPr id="21" name="Freeform: Shape 20">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29747"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0597" y="0"/>
            <a:ext cx="2436179" cy="6858001"/>
            <a:chOff x="1320800" y="0"/>
            <a:chExt cx="2436813" cy="6858001"/>
          </a:xfrm>
        </p:grpSpPr>
        <p:sp>
          <p:nvSpPr>
            <p:cNvPr id="2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Content Placeholder 1">
            <a:extLst>
              <a:ext uri="{FF2B5EF4-FFF2-40B4-BE49-F238E27FC236}">
                <a16:creationId xmlns:a16="http://schemas.microsoft.com/office/drawing/2014/main" id="{5783A9A2-0965-463A-B989-E69884ABDBE5}"/>
              </a:ext>
            </a:extLst>
          </p:cNvPr>
          <p:cNvSpPr>
            <a:spLocks noGrp="1"/>
          </p:cNvSpPr>
          <p:nvPr>
            <p:ph sz="half" idx="1"/>
          </p:nvPr>
        </p:nvSpPr>
        <p:spPr>
          <a:xfrm>
            <a:off x="577025" y="5452353"/>
            <a:ext cx="5800681" cy="338848"/>
          </a:xfrm>
        </p:spPr>
        <p:txBody>
          <a:bodyPr>
            <a:normAutofit lnSpcReduction="10000"/>
          </a:bodyPr>
          <a:lstStyle/>
          <a:p>
            <a:r>
              <a:rPr lang="en-US" dirty="0"/>
              <a:t>Neighborhoods based on average rating</a:t>
            </a:r>
          </a:p>
        </p:txBody>
      </p:sp>
      <p:pic>
        <p:nvPicPr>
          <p:cNvPr id="22" name="Picture 21">
            <a:extLst>
              <a:ext uri="{FF2B5EF4-FFF2-40B4-BE49-F238E27FC236}">
                <a16:creationId xmlns:a16="http://schemas.microsoft.com/office/drawing/2014/main" id="{2EE94CC1-1621-4CFC-B7E9-91C6443F46CD}"/>
              </a:ext>
            </a:extLst>
          </p:cNvPr>
          <p:cNvPicPr/>
          <p:nvPr/>
        </p:nvPicPr>
        <p:blipFill rotWithShape="1">
          <a:blip r:embed="rId3">
            <a:extLst>
              <a:ext uri="{28A0092B-C50C-407E-A947-70E740481C1C}">
                <a14:useLocalDpi xmlns:a14="http://schemas.microsoft.com/office/drawing/2010/main" val="0"/>
              </a:ext>
            </a:extLst>
          </a:blip>
          <a:srcRect l="10804" r="1929" b="1970"/>
          <a:stretch/>
        </p:blipFill>
        <p:spPr bwMode="auto">
          <a:xfrm>
            <a:off x="257697" y="289948"/>
            <a:ext cx="7732901" cy="49940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335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12"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Rectangle 18">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291" y="1"/>
            <a:ext cx="445453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4" name="Title 3"/>
          <p:cNvSpPr>
            <a:spLocks noGrp="1"/>
          </p:cNvSpPr>
          <p:nvPr>
            <p:ph type="title"/>
          </p:nvPr>
        </p:nvSpPr>
        <p:spPr>
          <a:xfrm>
            <a:off x="9169003" y="1074392"/>
            <a:ext cx="2442797" cy="4377961"/>
          </a:xfrm>
        </p:spPr>
        <p:txBody>
          <a:bodyPr vert="horz" lIns="91440" tIns="45720" rIns="91440" bIns="45720" rtlCol="0" anchor="ctr">
            <a:normAutofit/>
          </a:bodyPr>
          <a:lstStyle/>
          <a:p>
            <a:pPr defTabSz="457200"/>
            <a:r>
              <a:rPr lang="en-US" sz="4000" b="1" dirty="0">
                <a:solidFill>
                  <a:srgbClr val="000000"/>
                </a:solidFill>
              </a:rPr>
              <a:t>Analysis</a:t>
            </a:r>
            <a:endParaRPr lang="en-US" sz="4000" dirty="0">
              <a:solidFill>
                <a:srgbClr val="000000"/>
              </a:solidFill>
            </a:endParaRPr>
          </a:p>
        </p:txBody>
      </p:sp>
      <p:sp useBgFill="1">
        <p:nvSpPr>
          <p:cNvPr id="21" name="Freeform: Shape 20">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29747"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0597" y="0"/>
            <a:ext cx="2436179" cy="6858001"/>
            <a:chOff x="1320800" y="0"/>
            <a:chExt cx="2436813" cy="6858001"/>
          </a:xfrm>
        </p:grpSpPr>
        <p:sp>
          <p:nvSpPr>
            <p:cNvPr id="2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Content Placeholder 1">
            <a:extLst>
              <a:ext uri="{FF2B5EF4-FFF2-40B4-BE49-F238E27FC236}">
                <a16:creationId xmlns:a16="http://schemas.microsoft.com/office/drawing/2014/main" id="{5783A9A2-0965-463A-B989-E69884ABDBE5}"/>
              </a:ext>
            </a:extLst>
          </p:cNvPr>
          <p:cNvSpPr>
            <a:spLocks noGrp="1"/>
          </p:cNvSpPr>
          <p:nvPr>
            <p:ph sz="half" idx="1"/>
          </p:nvPr>
        </p:nvSpPr>
        <p:spPr>
          <a:xfrm>
            <a:off x="577025" y="5452353"/>
            <a:ext cx="5800681" cy="338848"/>
          </a:xfrm>
        </p:spPr>
        <p:txBody>
          <a:bodyPr>
            <a:normAutofit lnSpcReduction="10000"/>
          </a:bodyPr>
          <a:lstStyle/>
          <a:p>
            <a:r>
              <a:rPr lang="en-US" dirty="0"/>
              <a:t>Borough based on average rating</a:t>
            </a:r>
          </a:p>
        </p:txBody>
      </p:sp>
      <p:pic>
        <p:nvPicPr>
          <p:cNvPr id="30" name="Picture 29">
            <a:extLst>
              <a:ext uri="{FF2B5EF4-FFF2-40B4-BE49-F238E27FC236}">
                <a16:creationId xmlns:a16="http://schemas.microsoft.com/office/drawing/2014/main" id="{CB1AD56F-C058-4CB5-9E49-C621C02792CF}"/>
              </a:ext>
            </a:extLst>
          </p:cNvPr>
          <p:cNvPicPr/>
          <p:nvPr/>
        </p:nvPicPr>
        <p:blipFill>
          <a:blip r:embed="rId3"/>
          <a:stretch>
            <a:fillRect/>
          </a:stretch>
        </p:blipFill>
        <p:spPr>
          <a:xfrm>
            <a:off x="208813" y="228552"/>
            <a:ext cx="7771462" cy="4995910"/>
          </a:xfrm>
          <a:prstGeom prst="rect">
            <a:avLst/>
          </a:prstGeom>
        </p:spPr>
      </p:pic>
    </p:spTree>
    <p:extLst>
      <p:ext uri="{BB962C8B-B14F-4D97-AF65-F5344CB8AC3E}">
        <p14:creationId xmlns:p14="http://schemas.microsoft.com/office/powerpoint/2010/main" val="284524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771" y="0"/>
            <a:ext cx="2436179" cy="6858001"/>
            <a:chOff x="1320800" y="0"/>
            <a:chExt cx="2436813" cy="6858001"/>
          </a:xfrm>
        </p:grpSpPr>
        <p:sp>
          <p:nvSpPr>
            <p:cNvPr id="14"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1" name="Rectangle 20">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291" y="1"/>
            <a:ext cx="445453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Title 4"/>
          <p:cNvSpPr>
            <a:spLocks noGrp="1"/>
          </p:cNvSpPr>
          <p:nvPr>
            <p:ph type="title"/>
          </p:nvPr>
        </p:nvSpPr>
        <p:spPr>
          <a:xfrm>
            <a:off x="9169003" y="1074392"/>
            <a:ext cx="2442797" cy="4377961"/>
          </a:xfrm>
        </p:spPr>
        <p:txBody>
          <a:bodyPr vert="horz" lIns="91440" tIns="45720" rIns="91440" bIns="45720" rtlCol="0" anchor="ctr">
            <a:normAutofit/>
          </a:bodyPr>
          <a:lstStyle/>
          <a:p>
            <a:pPr defTabSz="457200"/>
            <a:r>
              <a:rPr lang="en-IN" sz="2800" b="1" dirty="0"/>
              <a:t>Conclusion</a:t>
            </a:r>
            <a:r>
              <a:rPr lang="en-US" sz="2800" b="1" dirty="0">
                <a:solidFill>
                  <a:srgbClr val="000000"/>
                </a:solidFill>
              </a:rPr>
              <a:t>:</a:t>
            </a:r>
            <a:endParaRPr lang="en-US" sz="2800" dirty="0">
              <a:solidFill>
                <a:srgbClr val="000000"/>
              </a:solidFill>
            </a:endParaRPr>
          </a:p>
        </p:txBody>
      </p:sp>
      <p:sp useBgFill="1">
        <p:nvSpPr>
          <p:cNvPr id="23" name="Freeform: Shape 22">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29747"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nvGrpSpPr>
          <p:cNvPr id="25" name="Group 24">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0597" y="0"/>
            <a:ext cx="2436179" cy="6858001"/>
            <a:chOff x="1320800" y="0"/>
            <a:chExt cx="2436813" cy="6858001"/>
          </a:xfrm>
        </p:grpSpPr>
        <p:sp>
          <p:nvSpPr>
            <p:cNvPr id="26"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Rectangle 2">
            <a:extLst>
              <a:ext uri="{FF2B5EF4-FFF2-40B4-BE49-F238E27FC236}">
                <a16:creationId xmlns:a16="http://schemas.microsoft.com/office/drawing/2014/main" id="{9DBDB293-665A-45FA-B20B-F3653B16AB09}"/>
              </a:ext>
            </a:extLst>
          </p:cNvPr>
          <p:cNvSpPr/>
          <p:nvPr/>
        </p:nvSpPr>
        <p:spPr>
          <a:xfrm>
            <a:off x="323631" y="868442"/>
            <a:ext cx="7717788" cy="1477328"/>
          </a:xfrm>
          <a:prstGeom prst="rect">
            <a:avLst/>
          </a:prstGeom>
        </p:spPr>
        <p:txBody>
          <a:bodyPr wrap="square">
            <a:spAutoFit/>
          </a:bodyPr>
          <a:lstStyle/>
          <a:p>
            <a:pPr marL="45720" indent="0">
              <a:buNone/>
            </a:pPr>
            <a:r>
              <a:rPr lang="en-IN" dirty="0"/>
              <a:t>So now we can answer the questions asked above in the Questions section:</a:t>
            </a:r>
            <a:endParaRPr lang="en-US" dirty="0"/>
          </a:p>
          <a:p>
            <a:pPr marL="45720" indent="0">
              <a:buNone/>
            </a:pPr>
            <a:endParaRPr lang="en-IN" dirty="0"/>
          </a:p>
          <a:p>
            <a:pPr marL="45720" indent="0">
              <a:buNone/>
            </a:pPr>
            <a:r>
              <a:rPr lang="en-IN" dirty="0"/>
              <a:t>Answers:</a:t>
            </a:r>
          </a:p>
          <a:p>
            <a:pPr marL="45720" indent="0">
              <a:buNone/>
            </a:pPr>
            <a:endParaRPr lang="en-IN" dirty="0"/>
          </a:p>
          <a:p>
            <a:pPr marL="502920" indent="-457200">
              <a:buFont typeface="+mj-lt"/>
              <a:buAutoNum type="arabicPeriod"/>
            </a:pPr>
            <a:r>
              <a:rPr lang="en-IN" dirty="0"/>
              <a:t>The following location in New York City has great Indian restaurants.</a:t>
            </a:r>
          </a:p>
        </p:txBody>
      </p:sp>
      <p:pic>
        <p:nvPicPr>
          <p:cNvPr id="22" name="Picture 21">
            <a:extLst>
              <a:ext uri="{FF2B5EF4-FFF2-40B4-BE49-F238E27FC236}">
                <a16:creationId xmlns:a16="http://schemas.microsoft.com/office/drawing/2014/main" id="{3DEA0AFA-4641-4981-849C-04CF50EB2FD4}"/>
              </a:ext>
            </a:extLst>
          </p:cNvPr>
          <p:cNvPicPr/>
          <p:nvPr/>
        </p:nvPicPr>
        <p:blipFill rotWithShape="1">
          <a:blip r:embed="rId3"/>
          <a:srcRect r="41869"/>
          <a:stretch/>
        </p:blipFill>
        <p:spPr>
          <a:xfrm>
            <a:off x="1146449" y="2541446"/>
            <a:ext cx="4968552" cy="1443852"/>
          </a:xfrm>
          <a:prstGeom prst="rect">
            <a:avLst/>
          </a:prstGeom>
        </p:spPr>
      </p:pic>
      <p:sp>
        <p:nvSpPr>
          <p:cNvPr id="4" name="Rectangle 3">
            <a:extLst>
              <a:ext uri="{FF2B5EF4-FFF2-40B4-BE49-F238E27FC236}">
                <a16:creationId xmlns:a16="http://schemas.microsoft.com/office/drawing/2014/main" id="{32D00F2A-9B7A-4F99-862B-C8A535D1149D}"/>
              </a:ext>
            </a:extLst>
          </p:cNvPr>
          <p:cNvSpPr/>
          <p:nvPr/>
        </p:nvSpPr>
        <p:spPr>
          <a:xfrm>
            <a:off x="210884" y="4432850"/>
            <a:ext cx="7996343" cy="1477328"/>
          </a:xfrm>
          <a:prstGeom prst="rect">
            <a:avLst/>
          </a:prstGeom>
        </p:spPr>
        <p:txBody>
          <a:bodyPr wrap="square">
            <a:spAutoFit/>
          </a:bodyPr>
          <a:lstStyle/>
          <a:p>
            <a:pPr marL="388620" indent="-342900">
              <a:buAutoNum type="arabicPeriod" startAt="2"/>
            </a:pPr>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p>
          <a:p>
            <a:pPr marL="388620" indent="-342900">
              <a:buAutoNum type="arabicPeriod" startAt="2"/>
            </a:pPr>
            <a:r>
              <a:rPr lang="en-IN" dirty="0"/>
              <a:t>Manhattan have potential Indian Restaurant Market.</a:t>
            </a:r>
          </a:p>
          <a:p>
            <a:pPr marL="388620" indent="-342900">
              <a:buAutoNum type="arabicPeriod" startAt="2"/>
            </a:pPr>
            <a:r>
              <a:rPr lang="en-IN" dirty="0"/>
              <a:t>Staten Island ranks last in average rating of Indian Restaurants.</a:t>
            </a:r>
          </a:p>
          <a:p>
            <a:pPr marL="388620" indent="-342900">
              <a:buAutoNum type="arabicPeriod" startAt="2"/>
            </a:pPr>
            <a:r>
              <a:rPr lang="en-IN" dirty="0"/>
              <a:t>Manhattan is the best place to stay if you prefer Indian Cuisine.</a:t>
            </a:r>
          </a:p>
        </p:txBody>
      </p:sp>
    </p:spTree>
    <p:extLst>
      <p:ext uri="{BB962C8B-B14F-4D97-AF65-F5344CB8AC3E}">
        <p14:creationId xmlns:p14="http://schemas.microsoft.com/office/powerpoint/2010/main" val="270716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10</TotalTime>
  <Words>823</Words>
  <Application>Microsoft Office PowerPoint</Application>
  <PresentationFormat>Custom</PresentationFormat>
  <Paragraphs>62</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Corbel</vt:lpstr>
      <vt:lpstr>Parallax</vt:lpstr>
      <vt:lpstr>The Battle of Neighbourhoods</vt:lpstr>
      <vt:lpstr>Introduction: </vt:lpstr>
      <vt:lpstr>Problem:</vt:lpstr>
      <vt:lpstr>Data Section:</vt:lpstr>
      <vt:lpstr>Methodology:</vt:lpstr>
      <vt:lpstr>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Harshita Rana -X (harana - ZENSAR TECHNOLOGIES INC at Cisco)</dc:creator>
  <cp:lastModifiedBy>Harshita Rana -X (harana - ZENSAR TECHNOLOGIES INC at Cisco)</cp:lastModifiedBy>
  <cp:revision>5</cp:revision>
  <dcterms:created xsi:type="dcterms:W3CDTF">2020-04-15T13:49:09Z</dcterms:created>
  <dcterms:modified xsi:type="dcterms:W3CDTF">2020-04-15T14:19:41Z</dcterms:modified>
</cp:coreProperties>
</file>